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xls" ContentType="application/vnd.ms-exce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0"/>
  </p:notesMasterIdLst>
  <p:handoutMasterIdLst>
    <p:handoutMasterId r:id="rId131"/>
  </p:handoutMasterIdLst>
  <p:sldIdLst>
    <p:sldId id="256" r:id="rId5"/>
    <p:sldId id="449" r:id="rId6"/>
    <p:sldId id="498" r:id="rId7"/>
    <p:sldId id="450" r:id="rId8"/>
    <p:sldId id="260" r:id="rId9"/>
    <p:sldId id="334" r:id="rId10"/>
    <p:sldId id="333" r:id="rId11"/>
    <p:sldId id="419" r:id="rId12"/>
    <p:sldId id="420" r:id="rId13"/>
    <p:sldId id="414" r:id="rId14"/>
    <p:sldId id="413" r:id="rId15"/>
    <p:sldId id="432" r:id="rId16"/>
    <p:sldId id="454" r:id="rId17"/>
    <p:sldId id="429" r:id="rId18"/>
    <p:sldId id="426" r:id="rId19"/>
    <p:sldId id="424" r:id="rId20"/>
    <p:sldId id="430" r:id="rId21"/>
    <p:sldId id="431" r:id="rId22"/>
    <p:sldId id="261" r:id="rId23"/>
    <p:sldId id="262" r:id="rId24"/>
    <p:sldId id="263" r:id="rId25"/>
    <p:sldId id="265" r:id="rId26"/>
    <p:sldId id="264" r:id="rId27"/>
    <p:sldId id="336" r:id="rId28"/>
    <p:sldId id="337" r:id="rId29"/>
    <p:sldId id="338" r:id="rId30"/>
    <p:sldId id="295" r:id="rId31"/>
    <p:sldId id="433" r:id="rId32"/>
    <p:sldId id="456" r:id="rId33"/>
    <p:sldId id="301" r:id="rId34"/>
    <p:sldId id="394" r:id="rId35"/>
    <p:sldId id="434" r:id="rId36"/>
    <p:sldId id="302" r:id="rId37"/>
    <p:sldId id="457" r:id="rId38"/>
    <p:sldId id="466" r:id="rId39"/>
    <p:sldId id="458" r:id="rId40"/>
    <p:sldId id="461" r:id="rId41"/>
    <p:sldId id="463" r:id="rId42"/>
    <p:sldId id="312" r:id="rId43"/>
    <p:sldId id="314" r:id="rId44"/>
    <p:sldId id="315" r:id="rId45"/>
    <p:sldId id="316" r:id="rId46"/>
    <p:sldId id="317" r:id="rId47"/>
    <p:sldId id="395" r:id="rId48"/>
    <p:sldId id="452" r:id="rId49"/>
    <p:sldId id="267" r:id="rId50"/>
    <p:sldId id="268" r:id="rId51"/>
    <p:sldId id="320" r:id="rId52"/>
    <p:sldId id="321" r:id="rId53"/>
    <p:sldId id="322" r:id="rId54"/>
    <p:sldId id="323" r:id="rId55"/>
    <p:sldId id="324" r:id="rId56"/>
    <p:sldId id="325" r:id="rId57"/>
    <p:sldId id="326" r:id="rId58"/>
    <p:sldId id="327" r:id="rId59"/>
    <p:sldId id="335" r:id="rId60"/>
    <p:sldId id="402" r:id="rId61"/>
    <p:sldId id="403" r:id="rId62"/>
    <p:sldId id="404" r:id="rId63"/>
    <p:sldId id="477" r:id="rId64"/>
    <p:sldId id="478" r:id="rId65"/>
    <p:sldId id="479" r:id="rId66"/>
    <p:sldId id="405" r:id="rId67"/>
    <p:sldId id="435" r:id="rId68"/>
    <p:sldId id="471" r:id="rId69"/>
    <p:sldId id="472" r:id="rId70"/>
    <p:sldId id="473" r:id="rId71"/>
    <p:sldId id="474" r:id="rId72"/>
    <p:sldId id="475" r:id="rId73"/>
    <p:sldId id="476" r:id="rId74"/>
    <p:sldId id="448" r:id="rId75"/>
    <p:sldId id="453" r:id="rId76"/>
    <p:sldId id="406" r:id="rId77"/>
    <p:sldId id="411" r:id="rId78"/>
    <p:sldId id="467" r:id="rId79"/>
    <p:sldId id="412" r:id="rId80"/>
    <p:sldId id="468" r:id="rId81"/>
    <p:sldId id="469" r:id="rId82"/>
    <p:sldId id="470" r:id="rId83"/>
    <p:sldId id="480" r:id="rId84"/>
    <p:sldId id="481" r:id="rId85"/>
    <p:sldId id="497" r:id="rId86"/>
    <p:sldId id="496" r:id="rId87"/>
    <p:sldId id="493" r:id="rId88"/>
    <p:sldId id="494" r:id="rId89"/>
    <p:sldId id="495" r:id="rId90"/>
    <p:sldId id="484" r:id="rId91"/>
    <p:sldId id="485" r:id="rId92"/>
    <p:sldId id="486" r:id="rId93"/>
    <p:sldId id="487" r:id="rId94"/>
    <p:sldId id="451" r:id="rId95"/>
    <p:sldId id="409" r:id="rId96"/>
    <p:sldId id="488" r:id="rId97"/>
    <p:sldId id="489" r:id="rId98"/>
    <p:sldId id="386" r:id="rId99"/>
    <p:sldId id="387" r:id="rId100"/>
    <p:sldId id="388" r:id="rId101"/>
    <p:sldId id="389" r:id="rId102"/>
    <p:sldId id="390" r:id="rId103"/>
    <p:sldId id="391" r:id="rId104"/>
    <p:sldId id="393" r:id="rId105"/>
    <p:sldId id="385" r:id="rId106"/>
    <p:sldId id="353" r:id="rId107"/>
    <p:sldId id="354" r:id="rId108"/>
    <p:sldId id="355" r:id="rId109"/>
    <p:sldId id="356" r:id="rId110"/>
    <p:sldId id="357" r:id="rId111"/>
    <p:sldId id="401" r:id="rId112"/>
    <p:sldId id="358" r:id="rId113"/>
    <p:sldId id="364" r:id="rId114"/>
    <p:sldId id="365" r:id="rId115"/>
    <p:sldId id="369" r:id="rId116"/>
    <p:sldId id="373" r:id="rId117"/>
    <p:sldId id="374" r:id="rId118"/>
    <p:sldId id="381" r:id="rId119"/>
    <p:sldId id="382" r:id="rId120"/>
    <p:sldId id="383" r:id="rId121"/>
    <p:sldId id="491" r:id="rId122"/>
    <p:sldId id="392" r:id="rId123"/>
    <p:sldId id="396" r:id="rId124"/>
    <p:sldId id="397" r:id="rId125"/>
    <p:sldId id="398" r:id="rId126"/>
    <p:sldId id="399" r:id="rId127"/>
    <p:sldId id="400" r:id="rId128"/>
    <p:sldId id="490" r:id="rId129"/>
  </p:sldIdLst>
  <p:sldSz cx="9144000" cy="6858000" type="screen4x3"/>
  <p:notesSz cx="6858000" cy="9144000"/>
  <p:defaultTextStyle>
    <a:defPPr>
      <a:defRPr lang="en-US"/>
    </a:defPPr>
    <a:lvl1pPr algn="ctr" rtl="0" fontAlgn="base">
      <a:spcBef>
        <a:spcPct val="0"/>
      </a:spcBef>
      <a:spcAft>
        <a:spcPct val="0"/>
      </a:spcAft>
      <a:defRPr sz="1000" kern="1200">
        <a:solidFill>
          <a:schemeClr val="tx1"/>
        </a:solidFill>
        <a:latin typeface="Arial" pitchFamily="34" charset="0"/>
        <a:ea typeface="+mn-ea"/>
        <a:cs typeface="+mn-cs"/>
      </a:defRPr>
    </a:lvl1pPr>
    <a:lvl2pPr marL="457200" algn="ctr" rtl="0" fontAlgn="base">
      <a:spcBef>
        <a:spcPct val="0"/>
      </a:spcBef>
      <a:spcAft>
        <a:spcPct val="0"/>
      </a:spcAft>
      <a:defRPr sz="1000" kern="1200">
        <a:solidFill>
          <a:schemeClr val="tx1"/>
        </a:solidFill>
        <a:latin typeface="Arial" pitchFamily="34" charset="0"/>
        <a:ea typeface="+mn-ea"/>
        <a:cs typeface="+mn-cs"/>
      </a:defRPr>
    </a:lvl2pPr>
    <a:lvl3pPr marL="914400" algn="ctr" rtl="0" fontAlgn="base">
      <a:spcBef>
        <a:spcPct val="0"/>
      </a:spcBef>
      <a:spcAft>
        <a:spcPct val="0"/>
      </a:spcAft>
      <a:defRPr sz="1000" kern="1200">
        <a:solidFill>
          <a:schemeClr val="tx1"/>
        </a:solidFill>
        <a:latin typeface="Arial" pitchFamily="34" charset="0"/>
        <a:ea typeface="+mn-ea"/>
        <a:cs typeface="+mn-cs"/>
      </a:defRPr>
    </a:lvl3pPr>
    <a:lvl4pPr marL="1371600" algn="ctr" rtl="0" fontAlgn="base">
      <a:spcBef>
        <a:spcPct val="0"/>
      </a:spcBef>
      <a:spcAft>
        <a:spcPct val="0"/>
      </a:spcAft>
      <a:defRPr sz="1000" kern="1200">
        <a:solidFill>
          <a:schemeClr val="tx1"/>
        </a:solidFill>
        <a:latin typeface="Arial" pitchFamily="34" charset="0"/>
        <a:ea typeface="+mn-ea"/>
        <a:cs typeface="+mn-cs"/>
      </a:defRPr>
    </a:lvl4pPr>
    <a:lvl5pPr marL="1828800" algn="ctr" rtl="0" fontAlgn="base">
      <a:spcBef>
        <a:spcPct val="0"/>
      </a:spcBef>
      <a:spcAft>
        <a:spcPct val="0"/>
      </a:spcAft>
      <a:defRPr sz="1000" kern="1200">
        <a:solidFill>
          <a:schemeClr val="tx1"/>
        </a:solidFill>
        <a:latin typeface="Arial" pitchFamily="34" charset="0"/>
        <a:ea typeface="+mn-ea"/>
        <a:cs typeface="+mn-cs"/>
      </a:defRPr>
    </a:lvl5pPr>
    <a:lvl6pPr marL="2286000" algn="l" defTabSz="914400" rtl="0" eaLnBrk="1" latinLnBrk="0" hangingPunct="1">
      <a:defRPr sz="1000" kern="1200">
        <a:solidFill>
          <a:schemeClr val="tx1"/>
        </a:solidFill>
        <a:latin typeface="Arial" pitchFamily="34" charset="0"/>
        <a:ea typeface="+mn-ea"/>
        <a:cs typeface="+mn-cs"/>
      </a:defRPr>
    </a:lvl6pPr>
    <a:lvl7pPr marL="2743200" algn="l" defTabSz="914400" rtl="0" eaLnBrk="1" latinLnBrk="0" hangingPunct="1">
      <a:defRPr sz="1000" kern="1200">
        <a:solidFill>
          <a:schemeClr val="tx1"/>
        </a:solidFill>
        <a:latin typeface="Arial" pitchFamily="34" charset="0"/>
        <a:ea typeface="+mn-ea"/>
        <a:cs typeface="+mn-cs"/>
      </a:defRPr>
    </a:lvl7pPr>
    <a:lvl8pPr marL="3200400" algn="l" defTabSz="914400" rtl="0" eaLnBrk="1" latinLnBrk="0" hangingPunct="1">
      <a:defRPr sz="1000" kern="1200">
        <a:solidFill>
          <a:schemeClr val="tx1"/>
        </a:solidFill>
        <a:latin typeface="Arial" pitchFamily="34" charset="0"/>
        <a:ea typeface="+mn-ea"/>
        <a:cs typeface="+mn-cs"/>
      </a:defRPr>
    </a:lvl8pPr>
    <a:lvl9pPr marL="3657600" algn="l" defTabSz="914400" rtl="0" eaLnBrk="1" latinLnBrk="0" hangingPunct="1">
      <a:defRPr sz="1000"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schemeClr val="tx1"/>
    </p:penClr>
  </p:showPr>
  <p:clrMru>
    <a:srgbClr val="FFFF00"/>
    <a:srgbClr val="CC9900"/>
    <a:srgbClr val="FF9933"/>
    <a:srgbClr val="FF9900"/>
    <a:srgbClr val="FFCC99"/>
    <a:srgbClr val="993300"/>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357" autoAdjust="0"/>
    <p:restoredTop sz="94646" autoAdjust="0"/>
  </p:normalViewPr>
  <p:slideViewPr>
    <p:cSldViewPr>
      <p:cViewPr varScale="1">
        <p:scale>
          <a:sx n="57" d="100"/>
          <a:sy n="57" d="100"/>
        </p:scale>
        <p:origin x="-1290"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096"/>
    </p:cViewPr>
  </p:sorterViewPr>
  <p:gridSpacing cx="77716063" cy="77716063"/>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emf"/><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4505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506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4506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4A31DCB-0F2B-4110-8A9C-ADEE29D2906A}"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9220"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7F85C6D-D973-49C3-BD8B-E38D3EDC0B23}"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99ABFD-4DED-468D-992E-BFBED2B6A1E6}" type="slidenum">
              <a:rPr lang="en-US"/>
              <a:pPr/>
              <a:t>1</a:t>
            </a:fld>
            <a:endParaRPr lang="en-US"/>
          </a:p>
        </p:txBody>
      </p:sp>
      <p:sp>
        <p:nvSpPr>
          <p:cNvPr id="1009666" name="Rectangle 2"/>
          <p:cNvSpPr>
            <a:spLocks noRot="1" noChangeArrowheads="1" noTextEdit="1"/>
          </p:cNvSpPr>
          <p:nvPr>
            <p:ph type="sldImg"/>
          </p:nvPr>
        </p:nvSpPr>
        <p:spPr>
          <a:xfrm>
            <a:off x="1146175" y="687388"/>
            <a:ext cx="4567238" cy="3425825"/>
          </a:xfrm>
          <a:ln w="12700" cap="flat"/>
        </p:spPr>
      </p:sp>
      <p:sp>
        <p:nvSpPr>
          <p:cNvPr id="1009667" name="Rectangle 3"/>
          <p:cNvSpPr>
            <a:spLocks noGrp="1" noChangeArrowheads="1"/>
          </p:cNvSpPr>
          <p:nvPr>
            <p:ph type="body" idx="1"/>
          </p:nvPr>
        </p:nvSpPr>
        <p:spPr>
          <a:xfrm>
            <a:off x="914400" y="4343400"/>
            <a:ext cx="5029200" cy="4114800"/>
          </a:xfrm>
          <a:ln/>
        </p:spPr>
        <p:txBody>
          <a:bodyPr lIns="91799" tIns="45900" rIns="91799" bIns="45900"/>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FC0B9E-B292-4DFA-844D-EA4A0F4B713E}" type="slidenum">
              <a:rPr lang="en-US"/>
              <a:pPr/>
              <a:t>10</a:t>
            </a:fld>
            <a:endParaRPr lang="en-US"/>
          </a:p>
        </p:txBody>
      </p:sp>
      <p:sp>
        <p:nvSpPr>
          <p:cNvPr id="1384450" name="Rectangle 2"/>
          <p:cNvSpPr>
            <a:spLocks noRot="1" noChangeArrowheads="1" noTextEdit="1"/>
          </p:cNvSpPr>
          <p:nvPr>
            <p:ph type="sldImg"/>
          </p:nvPr>
        </p:nvSpPr>
        <p:spPr>
          <a:ln/>
        </p:spPr>
      </p:sp>
      <p:sp>
        <p:nvSpPr>
          <p:cNvPr id="1384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92BED6-BBD0-4FD2-B62F-B99E6B1C11F2}" type="slidenum">
              <a:rPr lang="en-US"/>
              <a:pPr/>
              <a:t>105</a:t>
            </a:fld>
            <a:endParaRPr lang="en-US"/>
          </a:p>
        </p:txBody>
      </p:sp>
      <p:sp>
        <p:nvSpPr>
          <p:cNvPr id="1250306" name="Rectangle 2"/>
          <p:cNvSpPr>
            <a:spLocks noRot="1" noChangeArrowheads="1" noTextEdit="1"/>
          </p:cNvSpPr>
          <p:nvPr>
            <p:ph type="sldImg"/>
          </p:nvPr>
        </p:nvSpPr>
        <p:spPr>
          <a:ln/>
        </p:spPr>
      </p:sp>
      <p:sp>
        <p:nvSpPr>
          <p:cNvPr id="1250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61F6E0-59AC-449A-9D59-D386FA2D714E}" type="slidenum">
              <a:rPr lang="en-US"/>
              <a:pPr/>
              <a:t>106</a:t>
            </a:fld>
            <a:endParaRPr lang="en-US"/>
          </a:p>
        </p:txBody>
      </p:sp>
      <p:sp>
        <p:nvSpPr>
          <p:cNvPr id="1252354" name="Rectangle 2"/>
          <p:cNvSpPr>
            <a:spLocks noRot="1" noChangeArrowheads="1" noTextEdit="1"/>
          </p:cNvSpPr>
          <p:nvPr>
            <p:ph type="sldImg"/>
          </p:nvPr>
        </p:nvSpPr>
        <p:spPr>
          <a:ln/>
        </p:spPr>
      </p:sp>
      <p:sp>
        <p:nvSpPr>
          <p:cNvPr id="1252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7099B2-95ED-4E7B-BCD2-A47328A5BD80}" type="slidenum">
              <a:rPr lang="en-US"/>
              <a:pPr/>
              <a:t>107</a:t>
            </a:fld>
            <a:endParaRPr lang="en-US"/>
          </a:p>
        </p:txBody>
      </p:sp>
      <p:sp>
        <p:nvSpPr>
          <p:cNvPr id="1254402" name="Rectangle 2"/>
          <p:cNvSpPr>
            <a:spLocks noRot="1" noChangeArrowheads="1" noTextEdit="1"/>
          </p:cNvSpPr>
          <p:nvPr>
            <p:ph type="sldImg"/>
          </p:nvPr>
        </p:nvSpPr>
        <p:spPr>
          <a:ln/>
        </p:spPr>
      </p:sp>
      <p:sp>
        <p:nvSpPr>
          <p:cNvPr id="1254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0C0485-C29C-4CB0-A722-95FA69BF91C1}" type="slidenum">
              <a:rPr lang="en-US"/>
              <a:pPr/>
              <a:t>108</a:t>
            </a:fld>
            <a:endParaRPr lang="en-US"/>
          </a:p>
        </p:txBody>
      </p:sp>
      <p:sp>
        <p:nvSpPr>
          <p:cNvPr id="1346562" name="Rectangle 2"/>
          <p:cNvSpPr>
            <a:spLocks noRot="1" noChangeArrowheads="1" noTextEdit="1"/>
          </p:cNvSpPr>
          <p:nvPr>
            <p:ph type="sldImg"/>
          </p:nvPr>
        </p:nvSpPr>
        <p:spPr>
          <a:xfrm>
            <a:off x="1146175" y="687388"/>
            <a:ext cx="4567238" cy="3425825"/>
          </a:xfrm>
          <a:ln/>
        </p:spPr>
      </p:sp>
      <p:sp>
        <p:nvSpPr>
          <p:cNvPr id="1346563"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A03006-77AE-4C45-BD42-01C2F5BCBA44}" type="slidenum">
              <a:rPr lang="en-US"/>
              <a:pPr/>
              <a:t>109</a:t>
            </a:fld>
            <a:endParaRPr lang="en-US"/>
          </a:p>
        </p:txBody>
      </p:sp>
      <p:sp>
        <p:nvSpPr>
          <p:cNvPr id="1256450" name="Rectangle 2"/>
          <p:cNvSpPr>
            <a:spLocks noRot="1" noChangeArrowheads="1" noTextEdit="1"/>
          </p:cNvSpPr>
          <p:nvPr>
            <p:ph type="sldImg"/>
          </p:nvPr>
        </p:nvSpPr>
        <p:spPr>
          <a:ln/>
        </p:spPr>
      </p:sp>
      <p:sp>
        <p:nvSpPr>
          <p:cNvPr id="1256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09D73E-707D-4057-A8D2-F807C4EAD84A}" type="slidenum">
              <a:rPr lang="en-US"/>
              <a:pPr/>
              <a:t>110</a:t>
            </a:fld>
            <a:endParaRPr lang="en-US"/>
          </a:p>
        </p:txBody>
      </p:sp>
      <p:sp>
        <p:nvSpPr>
          <p:cNvPr id="1268738" name="Rectangle 2"/>
          <p:cNvSpPr>
            <a:spLocks noRot="1" noChangeArrowheads="1" noTextEdit="1"/>
          </p:cNvSpPr>
          <p:nvPr>
            <p:ph type="sldImg"/>
          </p:nvPr>
        </p:nvSpPr>
        <p:spPr>
          <a:ln/>
        </p:spPr>
      </p:sp>
      <p:sp>
        <p:nvSpPr>
          <p:cNvPr id="1268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79255A-F010-4157-A17D-406E588E4C90}" type="slidenum">
              <a:rPr lang="en-US"/>
              <a:pPr/>
              <a:t>111</a:t>
            </a:fld>
            <a:endParaRPr lang="en-US"/>
          </a:p>
        </p:txBody>
      </p:sp>
      <p:sp>
        <p:nvSpPr>
          <p:cNvPr id="1270786" name="Rectangle 2"/>
          <p:cNvSpPr>
            <a:spLocks noRot="1" noChangeArrowheads="1" noTextEdit="1"/>
          </p:cNvSpPr>
          <p:nvPr>
            <p:ph type="sldImg"/>
          </p:nvPr>
        </p:nvSpPr>
        <p:spPr>
          <a:ln/>
        </p:spPr>
      </p:sp>
      <p:sp>
        <p:nvSpPr>
          <p:cNvPr id="1270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D6E485-7D29-48C8-836C-30A82D350D19}" type="slidenum">
              <a:rPr lang="en-US"/>
              <a:pPr/>
              <a:t>112</a:t>
            </a:fld>
            <a:endParaRPr lang="en-US"/>
          </a:p>
        </p:txBody>
      </p:sp>
      <p:sp>
        <p:nvSpPr>
          <p:cNvPr id="1278978" name="Rectangle 2"/>
          <p:cNvSpPr>
            <a:spLocks noRot="1" noChangeArrowheads="1" noTextEdit="1"/>
          </p:cNvSpPr>
          <p:nvPr>
            <p:ph type="sldImg"/>
          </p:nvPr>
        </p:nvSpPr>
        <p:spPr>
          <a:ln/>
        </p:spPr>
      </p:sp>
      <p:sp>
        <p:nvSpPr>
          <p:cNvPr id="1278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7570E6-69E5-42AF-A5EE-2822B9BEC5E6}" type="slidenum">
              <a:rPr lang="en-US"/>
              <a:pPr/>
              <a:t>113</a:t>
            </a:fld>
            <a:endParaRPr lang="en-US"/>
          </a:p>
        </p:txBody>
      </p:sp>
      <p:sp>
        <p:nvSpPr>
          <p:cNvPr id="1287170" name="Rectangle 2"/>
          <p:cNvSpPr>
            <a:spLocks noRot="1" noChangeArrowheads="1" noTextEdit="1"/>
          </p:cNvSpPr>
          <p:nvPr>
            <p:ph type="sldImg"/>
          </p:nvPr>
        </p:nvSpPr>
        <p:spPr>
          <a:ln/>
        </p:spPr>
      </p:sp>
      <p:sp>
        <p:nvSpPr>
          <p:cNvPr id="1287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A3D13-CDD5-42AC-9830-093D9D8728DA}" type="slidenum">
              <a:rPr lang="en-US"/>
              <a:pPr/>
              <a:t>114</a:t>
            </a:fld>
            <a:endParaRPr lang="en-US"/>
          </a:p>
        </p:txBody>
      </p:sp>
      <p:sp>
        <p:nvSpPr>
          <p:cNvPr id="1289218" name="Rectangle 2"/>
          <p:cNvSpPr>
            <a:spLocks noRot="1" noChangeArrowheads="1" noTextEdit="1"/>
          </p:cNvSpPr>
          <p:nvPr>
            <p:ph type="sldImg"/>
          </p:nvPr>
        </p:nvSpPr>
        <p:spPr>
          <a:ln/>
        </p:spPr>
      </p:sp>
      <p:sp>
        <p:nvSpPr>
          <p:cNvPr id="1289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24B6C4-A9FB-4CC4-9166-726B5843FFE9}" type="slidenum">
              <a:rPr lang="en-US"/>
              <a:pPr/>
              <a:t>11</a:t>
            </a:fld>
            <a:endParaRPr lang="en-US"/>
          </a:p>
        </p:txBody>
      </p:sp>
      <p:sp>
        <p:nvSpPr>
          <p:cNvPr id="1389570" name="Rectangle 2"/>
          <p:cNvSpPr>
            <a:spLocks noRot="1" noChangeArrowheads="1" noTextEdit="1"/>
          </p:cNvSpPr>
          <p:nvPr>
            <p:ph type="sldImg"/>
          </p:nvPr>
        </p:nvSpPr>
        <p:spPr>
          <a:ln/>
        </p:spPr>
      </p:sp>
      <p:sp>
        <p:nvSpPr>
          <p:cNvPr id="1389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CC6166-B434-41AC-86E3-B9AF29B180E3}" type="slidenum">
              <a:rPr lang="en-US"/>
              <a:pPr/>
              <a:t>115</a:t>
            </a:fld>
            <a:endParaRPr lang="en-US"/>
          </a:p>
        </p:txBody>
      </p:sp>
      <p:sp>
        <p:nvSpPr>
          <p:cNvPr id="1303554" name="Rectangle 2"/>
          <p:cNvSpPr>
            <a:spLocks noRot="1" noChangeArrowheads="1" noTextEdit="1"/>
          </p:cNvSpPr>
          <p:nvPr>
            <p:ph type="sldImg"/>
          </p:nvPr>
        </p:nvSpPr>
        <p:spPr>
          <a:ln/>
        </p:spPr>
      </p:sp>
      <p:sp>
        <p:nvSpPr>
          <p:cNvPr id="1303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F8ECD4-58B0-4DE1-82E3-C0C9FC8F6994}" type="slidenum">
              <a:rPr lang="en-US"/>
              <a:pPr/>
              <a:t>116</a:t>
            </a:fld>
            <a:endParaRPr lang="en-US"/>
          </a:p>
        </p:txBody>
      </p:sp>
      <p:sp>
        <p:nvSpPr>
          <p:cNvPr id="1305602" name="Rectangle 2"/>
          <p:cNvSpPr>
            <a:spLocks noRot="1" noChangeArrowheads="1" noTextEdit="1"/>
          </p:cNvSpPr>
          <p:nvPr>
            <p:ph type="sldImg"/>
          </p:nvPr>
        </p:nvSpPr>
        <p:spPr>
          <a:xfrm>
            <a:off x="1144588" y="685800"/>
            <a:ext cx="4572000" cy="3429000"/>
          </a:xfrm>
          <a:ln/>
        </p:spPr>
      </p:sp>
      <p:sp>
        <p:nvSpPr>
          <p:cNvPr id="1305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F8B224-265D-4701-894F-612DA1E29F47}" type="slidenum">
              <a:rPr lang="en-US"/>
              <a:pPr/>
              <a:t>117</a:t>
            </a:fld>
            <a:endParaRPr lang="en-US"/>
          </a:p>
        </p:txBody>
      </p:sp>
      <p:sp>
        <p:nvSpPr>
          <p:cNvPr id="1307650" name="Rectangle 2"/>
          <p:cNvSpPr>
            <a:spLocks noRot="1" noChangeArrowheads="1" noTextEdit="1"/>
          </p:cNvSpPr>
          <p:nvPr>
            <p:ph type="sldImg"/>
          </p:nvPr>
        </p:nvSpPr>
        <p:spPr>
          <a:ln/>
        </p:spPr>
      </p:sp>
      <p:sp>
        <p:nvSpPr>
          <p:cNvPr id="1307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C9323-F243-443B-BE60-B9A8FAD20E11}" type="slidenum">
              <a:rPr lang="en-US"/>
              <a:pPr/>
              <a:t>118</a:t>
            </a:fld>
            <a:endParaRPr lang="en-US"/>
          </a:p>
        </p:txBody>
      </p:sp>
      <p:sp>
        <p:nvSpPr>
          <p:cNvPr id="1568770" name="Rectangle 2"/>
          <p:cNvSpPr>
            <a:spLocks noRot="1" noChangeArrowheads="1" noTextEdit="1"/>
          </p:cNvSpPr>
          <p:nvPr>
            <p:ph type="sldImg"/>
          </p:nvPr>
        </p:nvSpPr>
        <p:spPr>
          <a:xfrm>
            <a:off x="877888" y="246063"/>
            <a:ext cx="4875212" cy="3656012"/>
          </a:xfrm>
          <a:ln/>
        </p:spPr>
      </p:sp>
      <p:sp>
        <p:nvSpPr>
          <p:cNvPr id="1568771" name="Rectangle 3"/>
          <p:cNvSpPr>
            <a:spLocks noGrp="1" noChangeArrowheads="1"/>
          </p:cNvSpPr>
          <p:nvPr>
            <p:ph type="body" idx="1"/>
          </p:nvPr>
        </p:nvSpPr>
        <p:spPr>
          <a:xfrm>
            <a:off x="393700" y="3889375"/>
            <a:ext cx="6146800" cy="4932363"/>
          </a:xfrm>
        </p:spPr>
        <p:txBody>
          <a:bodyPr/>
          <a:lstStyle/>
          <a:p>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495C94-3760-4BC5-8625-5CB6EC226D62}" type="slidenum">
              <a:rPr lang="en-US"/>
              <a:pPr/>
              <a:t>119</a:t>
            </a:fld>
            <a:endParaRPr lang="en-US"/>
          </a:p>
        </p:txBody>
      </p:sp>
      <p:sp>
        <p:nvSpPr>
          <p:cNvPr id="1330178" name="Rectangle 2"/>
          <p:cNvSpPr>
            <a:spLocks noRot="1" noChangeArrowheads="1" noTextEdit="1"/>
          </p:cNvSpPr>
          <p:nvPr>
            <p:ph type="sldImg"/>
          </p:nvPr>
        </p:nvSpPr>
        <p:spPr>
          <a:ln/>
        </p:spPr>
      </p:sp>
      <p:sp>
        <p:nvSpPr>
          <p:cNvPr id="133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2E118A-5C5A-4345-963A-8A2E89FF1914}" type="slidenum">
              <a:rPr lang="en-US"/>
              <a:pPr/>
              <a:t>120</a:t>
            </a:fld>
            <a:endParaRPr lang="en-US"/>
          </a:p>
        </p:txBody>
      </p:sp>
      <p:sp>
        <p:nvSpPr>
          <p:cNvPr id="1349634" name="Rectangle 2"/>
          <p:cNvSpPr>
            <a:spLocks noRot="1" noChangeArrowheads="1" noTextEdit="1"/>
          </p:cNvSpPr>
          <p:nvPr>
            <p:ph type="sldImg"/>
          </p:nvPr>
        </p:nvSpPr>
        <p:spPr>
          <a:ln/>
        </p:spPr>
      </p:sp>
      <p:sp>
        <p:nvSpPr>
          <p:cNvPr id="134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C09B74-BF15-4E02-961E-E91446B03AEA}" type="slidenum">
              <a:rPr lang="en-US"/>
              <a:pPr/>
              <a:t>121</a:t>
            </a:fld>
            <a:endParaRPr lang="en-US"/>
          </a:p>
        </p:txBody>
      </p:sp>
      <p:sp>
        <p:nvSpPr>
          <p:cNvPr id="1350658" name="Rectangle 2"/>
          <p:cNvSpPr>
            <a:spLocks noRot="1" noChangeArrowheads="1" noTextEdit="1"/>
          </p:cNvSpPr>
          <p:nvPr>
            <p:ph type="sldImg"/>
          </p:nvPr>
        </p:nvSpPr>
        <p:spPr>
          <a:ln/>
        </p:spPr>
      </p:sp>
      <p:sp>
        <p:nvSpPr>
          <p:cNvPr id="1350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10C21C-546A-497F-8C24-BADAB35FF8D1}" type="slidenum">
              <a:rPr lang="en-US"/>
              <a:pPr/>
              <a:t>122</a:t>
            </a:fld>
            <a:endParaRPr lang="en-US"/>
          </a:p>
        </p:txBody>
      </p:sp>
      <p:sp>
        <p:nvSpPr>
          <p:cNvPr id="1351682" name="Rectangle 2"/>
          <p:cNvSpPr>
            <a:spLocks noRot="1" noChangeArrowheads="1" noTextEdit="1"/>
          </p:cNvSpPr>
          <p:nvPr>
            <p:ph type="sldImg"/>
          </p:nvPr>
        </p:nvSpPr>
        <p:spPr>
          <a:ln/>
        </p:spPr>
      </p:sp>
      <p:sp>
        <p:nvSpPr>
          <p:cNvPr id="135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BAD7BA-1F46-474C-B140-4223347C2A42}" type="slidenum">
              <a:rPr lang="en-US"/>
              <a:pPr/>
              <a:t>123</a:t>
            </a:fld>
            <a:endParaRPr lang="en-US"/>
          </a:p>
        </p:txBody>
      </p:sp>
      <p:sp>
        <p:nvSpPr>
          <p:cNvPr id="1352706" name="Rectangle 2"/>
          <p:cNvSpPr>
            <a:spLocks noRot="1" noChangeArrowheads="1" noTextEdit="1"/>
          </p:cNvSpPr>
          <p:nvPr>
            <p:ph type="sldImg"/>
          </p:nvPr>
        </p:nvSpPr>
        <p:spPr>
          <a:ln/>
        </p:spPr>
      </p:sp>
      <p:sp>
        <p:nvSpPr>
          <p:cNvPr id="1352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E52B6-6BB4-4101-8936-0EC1BEBB6D58}" type="slidenum">
              <a:rPr lang="en-US"/>
              <a:pPr/>
              <a:t>124</a:t>
            </a:fld>
            <a:endParaRPr lang="en-US"/>
          </a:p>
        </p:txBody>
      </p:sp>
      <p:sp>
        <p:nvSpPr>
          <p:cNvPr id="1344514" name="Rectangle 2"/>
          <p:cNvSpPr>
            <a:spLocks noRot="1" noChangeArrowheads="1" noTextEdit="1"/>
          </p:cNvSpPr>
          <p:nvPr>
            <p:ph type="sldImg"/>
          </p:nvPr>
        </p:nvSpPr>
        <p:spPr>
          <a:ln/>
        </p:spPr>
      </p:sp>
      <p:sp>
        <p:nvSpPr>
          <p:cNvPr id="1344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4A54C3-68CF-441F-A55D-09B48ED8C8DD}" type="slidenum">
              <a:rPr lang="en-US"/>
              <a:pPr/>
              <a:t>12</a:t>
            </a:fld>
            <a:endParaRPr lang="en-US"/>
          </a:p>
        </p:txBody>
      </p:sp>
      <p:sp>
        <p:nvSpPr>
          <p:cNvPr id="1433602" name="Rectangle 2"/>
          <p:cNvSpPr>
            <a:spLocks noRot="1" noChangeArrowheads="1" noTextEdit="1"/>
          </p:cNvSpPr>
          <p:nvPr>
            <p:ph type="sldImg"/>
          </p:nvPr>
        </p:nvSpPr>
        <p:spPr>
          <a:ln/>
        </p:spPr>
      </p:sp>
      <p:sp>
        <p:nvSpPr>
          <p:cNvPr id="1433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364D5-FACA-45AC-A1CF-E77CF9099213}" type="slidenum">
              <a:rPr lang="en-US"/>
              <a:pPr/>
              <a:t>125</a:t>
            </a:fld>
            <a:endParaRPr lang="en-US"/>
          </a:p>
        </p:txBody>
      </p:sp>
      <p:sp>
        <p:nvSpPr>
          <p:cNvPr id="1566722" name="Rectangle 2"/>
          <p:cNvSpPr>
            <a:spLocks noRot="1" noChangeArrowheads="1" noTextEdit="1"/>
          </p:cNvSpPr>
          <p:nvPr>
            <p:ph type="sldImg"/>
          </p:nvPr>
        </p:nvSpPr>
        <p:spPr>
          <a:xfrm>
            <a:off x="1146175" y="685800"/>
            <a:ext cx="4572000" cy="3429000"/>
          </a:xfrm>
          <a:ln/>
        </p:spPr>
      </p:sp>
      <p:sp>
        <p:nvSpPr>
          <p:cNvPr id="1566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F95A10-825C-4B2B-8D4D-155B15C7A656}" type="slidenum">
              <a:rPr lang="en-US"/>
              <a:pPr/>
              <a:t>13</a:t>
            </a:fld>
            <a:endParaRPr lang="en-US"/>
          </a:p>
        </p:txBody>
      </p:sp>
      <p:sp>
        <p:nvSpPr>
          <p:cNvPr id="1491970" name="Rectangle 2"/>
          <p:cNvSpPr>
            <a:spLocks noRot="1" noChangeArrowheads="1" noTextEdit="1"/>
          </p:cNvSpPr>
          <p:nvPr>
            <p:ph type="sldImg"/>
          </p:nvPr>
        </p:nvSpPr>
        <p:spPr>
          <a:ln/>
        </p:spPr>
      </p:sp>
      <p:sp>
        <p:nvSpPr>
          <p:cNvPr id="1491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28C35B-14EA-47DF-8204-DBB23AF3FD8A}" type="slidenum">
              <a:rPr lang="en-US"/>
              <a:pPr/>
              <a:t>14</a:t>
            </a:fld>
            <a:endParaRPr lang="en-US"/>
          </a:p>
        </p:txBody>
      </p:sp>
      <p:sp>
        <p:nvSpPr>
          <p:cNvPr id="1417218" name="Rectangle 2"/>
          <p:cNvSpPr>
            <a:spLocks noRot="1" noChangeArrowheads="1" noTextEdit="1"/>
          </p:cNvSpPr>
          <p:nvPr>
            <p:ph type="sldImg"/>
          </p:nvPr>
        </p:nvSpPr>
        <p:spPr>
          <a:ln/>
        </p:spPr>
      </p:sp>
      <p:sp>
        <p:nvSpPr>
          <p:cNvPr id="1417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047090-765A-405B-8519-27235E42A477}" type="slidenum">
              <a:rPr lang="en-US"/>
              <a:pPr/>
              <a:t>15</a:t>
            </a:fld>
            <a:endParaRPr lang="en-US"/>
          </a:p>
        </p:txBody>
      </p:sp>
      <p:sp>
        <p:nvSpPr>
          <p:cNvPr id="1410050" name="Rectangle 2"/>
          <p:cNvSpPr>
            <a:spLocks noRot="1" noChangeArrowheads="1" noTextEdit="1"/>
          </p:cNvSpPr>
          <p:nvPr>
            <p:ph type="sldImg"/>
          </p:nvPr>
        </p:nvSpPr>
        <p:spPr>
          <a:ln/>
        </p:spPr>
      </p:sp>
      <p:sp>
        <p:nvSpPr>
          <p:cNvPr id="1410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F9FEBA-EB3D-49EA-80F6-7114B833470D}" type="slidenum">
              <a:rPr lang="en-US"/>
              <a:pPr/>
              <a:t>16</a:t>
            </a:fld>
            <a:endParaRPr lang="en-US"/>
          </a:p>
        </p:txBody>
      </p:sp>
      <p:sp>
        <p:nvSpPr>
          <p:cNvPr id="1404930" name="Rectangle 2"/>
          <p:cNvSpPr>
            <a:spLocks noRot="1" noChangeArrowheads="1" noTextEdit="1"/>
          </p:cNvSpPr>
          <p:nvPr>
            <p:ph type="sldImg"/>
          </p:nvPr>
        </p:nvSpPr>
        <p:spPr>
          <a:ln/>
        </p:spPr>
      </p:sp>
      <p:sp>
        <p:nvSpPr>
          <p:cNvPr id="14049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246A0D-AE4C-457A-9EEF-5EFF451F4953}" type="slidenum">
              <a:rPr lang="en-US"/>
              <a:pPr/>
              <a:t>17</a:t>
            </a:fld>
            <a:endParaRPr lang="en-US"/>
          </a:p>
        </p:txBody>
      </p:sp>
      <p:sp>
        <p:nvSpPr>
          <p:cNvPr id="1419266" name="Rectangle 2"/>
          <p:cNvSpPr>
            <a:spLocks noRot="1" noChangeArrowheads="1" noTextEdit="1"/>
          </p:cNvSpPr>
          <p:nvPr>
            <p:ph type="sldImg"/>
          </p:nvPr>
        </p:nvSpPr>
        <p:spPr>
          <a:ln/>
        </p:spPr>
      </p:sp>
      <p:sp>
        <p:nvSpPr>
          <p:cNvPr id="141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79BC15-3D55-481E-92D4-23853017B917}" type="slidenum">
              <a:rPr lang="en-US"/>
              <a:pPr/>
              <a:t>18</a:t>
            </a:fld>
            <a:endParaRPr lang="en-US"/>
          </a:p>
        </p:txBody>
      </p:sp>
      <p:sp>
        <p:nvSpPr>
          <p:cNvPr id="1422338" name="Rectangle 2"/>
          <p:cNvSpPr>
            <a:spLocks noRot="1" noChangeArrowheads="1" noTextEdit="1"/>
          </p:cNvSpPr>
          <p:nvPr>
            <p:ph type="sldImg"/>
          </p:nvPr>
        </p:nvSpPr>
        <p:spPr>
          <a:ln/>
        </p:spPr>
      </p:sp>
      <p:sp>
        <p:nvSpPr>
          <p:cNvPr id="1422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B2BF6-DFAB-4F38-B8A2-445E54632917}" type="slidenum">
              <a:rPr lang="en-US"/>
              <a:pPr/>
              <a:t>19</a:t>
            </a:fld>
            <a:endParaRPr lang="en-US"/>
          </a:p>
        </p:txBody>
      </p:sp>
      <p:sp>
        <p:nvSpPr>
          <p:cNvPr id="1019906" name="Rectangle 2"/>
          <p:cNvSpPr>
            <a:spLocks noRot="1" noChangeArrowheads="1" noTextEdit="1"/>
          </p:cNvSpPr>
          <p:nvPr>
            <p:ph type="sldImg"/>
          </p:nvPr>
        </p:nvSpPr>
        <p:spPr>
          <a:ln/>
        </p:spPr>
      </p:sp>
      <p:sp>
        <p:nvSpPr>
          <p:cNvPr id="1019907"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1C0235-9238-4BC5-B0D5-74C9B7240363}" type="slidenum">
              <a:rPr lang="en-US"/>
              <a:pPr/>
              <a:t>2</a:t>
            </a:fld>
            <a:endParaRPr lang="en-US"/>
          </a:p>
        </p:txBody>
      </p:sp>
      <p:sp>
        <p:nvSpPr>
          <p:cNvPr id="1473538" name="Rectangle 2"/>
          <p:cNvSpPr>
            <a:spLocks noRot="1" noChangeArrowheads="1" noTextEdit="1"/>
          </p:cNvSpPr>
          <p:nvPr>
            <p:ph type="sldImg"/>
          </p:nvPr>
        </p:nvSpPr>
        <p:spPr>
          <a:xfrm>
            <a:off x="1144588" y="685800"/>
            <a:ext cx="4572000" cy="3429000"/>
          </a:xfrm>
          <a:ln/>
        </p:spPr>
      </p:sp>
      <p:sp>
        <p:nvSpPr>
          <p:cNvPr id="1473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156DCD-67CE-4484-9ECF-37065C7FE4E5}" type="slidenum">
              <a:rPr lang="en-US"/>
              <a:pPr/>
              <a:t>20</a:t>
            </a:fld>
            <a:endParaRPr lang="en-US"/>
          </a:p>
        </p:txBody>
      </p:sp>
      <p:sp>
        <p:nvSpPr>
          <p:cNvPr id="1021954" name="Rectangle 2"/>
          <p:cNvSpPr>
            <a:spLocks noRot="1" noChangeArrowheads="1" noTextEdit="1"/>
          </p:cNvSpPr>
          <p:nvPr>
            <p:ph type="sldImg"/>
          </p:nvPr>
        </p:nvSpPr>
        <p:spPr>
          <a:ln/>
        </p:spPr>
      </p:sp>
      <p:sp>
        <p:nvSpPr>
          <p:cNvPr id="1021955"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E45F78-08C6-4571-85AF-3EC194BF8195}" type="slidenum">
              <a:rPr lang="en-US"/>
              <a:pPr/>
              <a:t>21</a:t>
            </a:fld>
            <a:endParaRPr lang="en-US"/>
          </a:p>
        </p:txBody>
      </p:sp>
      <p:sp>
        <p:nvSpPr>
          <p:cNvPr id="1024002" name="Rectangle 2"/>
          <p:cNvSpPr>
            <a:spLocks noRot="1" noChangeArrowheads="1" noTextEdit="1"/>
          </p:cNvSpPr>
          <p:nvPr>
            <p:ph type="sldImg"/>
          </p:nvPr>
        </p:nvSpPr>
        <p:spPr>
          <a:ln/>
        </p:spPr>
      </p:sp>
      <p:sp>
        <p:nvSpPr>
          <p:cNvPr id="1024003"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6E0BFC-468B-48E2-838F-D4C829DF3338}" type="slidenum">
              <a:rPr lang="en-US"/>
              <a:pPr/>
              <a:t>22</a:t>
            </a:fld>
            <a:endParaRPr lang="en-US"/>
          </a:p>
        </p:txBody>
      </p:sp>
      <p:sp>
        <p:nvSpPr>
          <p:cNvPr id="1028098" name="Rectangle 2"/>
          <p:cNvSpPr>
            <a:spLocks noRot="1" noChangeArrowheads="1" noTextEdit="1"/>
          </p:cNvSpPr>
          <p:nvPr>
            <p:ph type="sldImg"/>
          </p:nvPr>
        </p:nvSpPr>
        <p:spPr>
          <a:ln/>
        </p:spPr>
      </p:sp>
      <p:sp>
        <p:nvSpPr>
          <p:cNvPr id="1028099"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E78330-0E38-45CF-9785-D52F7DBF018D}" type="slidenum">
              <a:rPr lang="en-US"/>
              <a:pPr/>
              <a:t>23</a:t>
            </a:fld>
            <a:endParaRPr lang="en-US"/>
          </a:p>
        </p:txBody>
      </p:sp>
      <p:sp>
        <p:nvSpPr>
          <p:cNvPr id="1026050" name="Rectangle 2"/>
          <p:cNvSpPr>
            <a:spLocks noRot="1" noChangeArrowheads="1" noTextEdit="1"/>
          </p:cNvSpPr>
          <p:nvPr>
            <p:ph type="sldImg"/>
          </p:nvPr>
        </p:nvSpPr>
        <p:spPr>
          <a:ln/>
        </p:spPr>
      </p:sp>
      <p:sp>
        <p:nvSpPr>
          <p:cNvPr id="1026051"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4B7E52-AA44-4A27-BFD3-76109A888B35}" type="slidenum">
              <a:rPr lang="en-US"/>
              <a:pPr/>
              <a:t>24</a:t>
            </a:fld>
            <a:endParaRPr lang="en-US"/>
          </a:p>
        </p:txBody>
      </p:sp>
      <p:sp>
        <p:nvSpPr>
          <p:cNvPr id="1213442" name="Rectangle 2"/>
          <p:cNvSpPr>
            <a:spLocks noRot="1" noChangeArrowheads="1" noTextEdit="1"/>
          </p:cNvSpPr>
          <p:nvPr>
            <p:ph type="sldImg"/>
          </p:nvPr>
        </p:nvSpPr>
        <p:spPr>
          <a:ln/>
        </p:spPr>
      </p:sp>
      <p:sp>
        <p:nvSpPr>
          <p:cNvPr id="1213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4A1872-D514-4816-96F4-F6B7A7597837}" type="slidenum">
              <a:rPr lang="en-US"/>
              <a:pPr/>
              <a:t>25</a:t>
            </a:fld>
            <a:endParaRPr lang="en-US"/>
          </a:p>
        </p:txBody>
      </p:sp>
      <p:sp>
        <p:nvSpPr>
          <p:cNvPr id="1214466" name="Rectangle 2"/>
          <p:cNvSpPr>
            <a:spLocks noRot="1" noChangeArrowheads="1" noTextEdit="1"/>
          </p:cNvSpPr>
          <p:nvPr>
            <p:ph type="sldImg"/>
          </p:nvPr>
        </p:nvSpPr>
        <p:spPr>
          <a:ln/>
        </p:spPr>
      </p:sp>
      <p:sp>
        <p:nvSpPr>
          <p:cNvPr id="1214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1851D1-3589-47D6-A160-2E6B851CF87D}" type="slidenum">
              <a:rPr lang="en-US"/>
              <a:pPr/>
              <a:t>26</a:t>
            </a:fld>
            <a:endParaRPr lang="en-US"/>
          </a:p>
        </p:txBody>
      </p:sp>
      <p:sp>
        <p:nvSpPr>
          <p:cNvPr id="1215490" name="Rectangle 2"/>
          <p:cNvSpPr>
            <a:spLocks noRot="1" noChangeArrowheads="1" noTextEdit="1"/>
          </p:cNvSpPr>
          <p:nvPr>
            <p:ph type="sldImg"/>
          </p:nvPr>
        </p:nvSpPr>
        <p:spPr>
          <a:ln/>
        </p:spPr>
      </p:sp>
      <p:sp>
        <p:nvSpPr>
          <p:cNvPr id="1215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8C18C-6C11-46A6-BFA0-C14AD53DF38A}" type="slidenum">
              <a:rPr lang="en-US"/>
              <a:pPr/>
              <a:t>27</a:t>
            </a:fld>
            <a:endParaRPr lang="en-US"/>
          </a:p>
        </p:txBody>
      </p:sp>
      <p:sp>
        <p:nvSpPr>
          <p:cNvPr id="1121282" name="Rectangle 2"/>
          <p:cNvSpPr>
            <a:spLocks noRot="1" noChangeArrowheads="1" noTextEdit="1"/>
          </p:cNvSpPr>
          <p:nvPr>
            <p:ph type="sldImg"/>
          </p:nvPr>
        </p:nvSpPr>
        <p:spPr>
          <a:ln/>
        </p:spPr>
      </p:sp>
      <p:sp>
        <p:nvSpPr>
          <p:cNvPr id="1121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B5089DD-3F88-4E0F-A8EE-14EDAF1FC07F}" type="slidenum">
              <a:rPr lang="en-US"/>
              <a:pPr/>
              <a:t>28</a:t>
            </a:fld>
            <a:endParaRPr lang="en-US"/>
          </a:p>
        </p:txBody>
      </p:sp>
      <p:sp>
        <p:nvSpPr>
          <p:cNvPr id="14356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2D332E2-3573-4982-9C81-A69025DEDAE5}" type="slidenum">
              <a:rPr lang="en-US" altLang="zh-TW" sz="1200"/>
              <a:pPr algn="r"/>
              <a:t>28</a:t>
            </a:fld>
            <a:endParaRPr lang="en-US" altLang="zh-TW" sz="1200"/>
          </a:p>
        </p:txBody>
      </p:sp>
      <p:sp>
        <p:nvSpPr>
          <p:cNvPr id="1435651" name="Rectangle 2"/>
          <p:cNvSpPr>
            <a:spLocks noGrp="1" noRot="1" noChangeAspect="1" noChangeArrowheads="1" noTextEdit="1"/>
          </p:cNvSpPr>
          <p:nvPr>
            <p:ph type="sldImg"/>
          </p:nvPr>
        </p:nvSpPr>
        <p:spPr>
          <a:ln/>
        </p:spPr>
      </p:sp>
      <p:sp>
        <p:nvSpPr>
          <p:cNvPr id="1435652" name="Rectangle 3"/>
          <p:cNvSpPr>
            <a:spLocks noGrp="1" noChangeArrowheads="1"/>
          </p:cNvSpPr>
          <p:nvPr>
            <p:ph type="body" idx="1"/>
          </p:nvPr>
        </p:nvSpPr>
        <p:spPr/>
        <p:txBody>
          <a:bodyPr/>
          <a:lstStyle/>
          <a:p>
            <a:pPr>
              <a:spcBef>
                <a:spcPct val="0"/>
              </a:spcBef>
            </a:pP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5B7FCE-049D-4142-9270-2F37673DE9EF}" type="slidenum">
              <a:rPr lang="en-US"/>
              <a:pPr/>
              <a:t>29</a:t>
            </a:fld>
            <a:endParaRPr lang="en-US"/>
          </a:p>
        </p:txBody>
      </p:sp>
      <p:sp>
        <p:nvSpPr>
          <p:cNvPr id="1497090" name="Rectangle 2"/>
          <p:cNvSpPr>
            <a:spLocks noRot="1" noChangeArrowheads="1" noTextEdit="1"/>
          </p:cNvSpPr>
          <p:nvPr>
            <p:ph type="sldImg"/>
          </p:nvPr>
        </p:nvSpPr>
        <p:spPr>
          <a:ln/>
        </p:spPr>
      </p:sp>
      <p:sp>
        <p:nvSpPr>
          <p:cNvPr id="1497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3E41D6-2071-4364-A4B4-69B30F153FEF}" type="slidenum">
              <a:rPr lang="en-US"/>
              <a:pPr/>
              <a:t>3</a:t>
            </a:fld>
            <a:endParaRPr lang="en-US"/>
          </a:p>
        </p:txBody>
      </p:sp>
      <p:sp>
        <p:nvSpPr>
          <p:cNvPr id="1585154" name="Rectangle 2"/>
          <p:cNvSpPr>
            <a:spLocks noRot="1" noChangeArrowheads="1" noTextEdit="1"/>
          </p:cNvSpPr>
          <p:nvPr>
            <p:ph type="sldImg"/>
          </p:nvPr>
        </p:nvSpPr>
        <p:spPr>
          <a:ln/>
        </p:spPr>
      </p:sp>
      <p:sp>
        <p:nvSpPr>
          <p:cNvPr id="1585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443444-2B8C-4677-AF3C-3ED133060DA0}" type="slidenum">
              <a:rPr lang="en-US"/>
              <a:pPr/>
              <a:t>30</a:t>
            </a:fld>
            <a:endParaRPr lang="en-US"/>
          </a:p>
        </p:txBody>
      </p:sp>
      <p:sp>
        <p:nvSpPr>
          <p:cNvPr id="1133570" name="Rectangle 2"/>
          <p:cNvSpPr>
            <a:spLocks noRot="1" noChangeArrowheads="1" noTextEdit="1"/>
          </p:cNvSpPr>
          <p:nvPr>
            <p:ph type="sldImg"/>
          </p:nvPr>
        </p:nvSpPr>
        <p:spPr>
          <a:ln/>
        </p:spPr>
      </p:sp>
      <p:sp>
        <p:nvSpPr>
          <p:cNvPr id="1133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2D6939-09CA-4FA0-B48D-92F0DE1373AA}" type="slidenum">
              <a:rPr lang="en-US"/>
              <a:pPr/>
              <a:t>31</a:t>
            </a:fld>
            <a:endParaRPr lang="en-US"/>
          </a:p>
        </p:txBody>
      </p:sp>
      <p:sp>
        <p:nvSpPr>
          <p:cNvPr id="1347586" name="Rectangle 2"/>
          <p:cNvSpPr>
            <a:spLocks noRot="1" noChangeArrowheads="1" noTextEdit="1"/>
          </p:cNvSpPr>
          <p:nvPr>
            <p:ph type="sldImg"/>
          </p:nvPr>
        </p:nvSpPr>
        <p:spPr>
          <a:ln/>
        </p:spPr>
      </p:sp>
      <p:sp>
        <p:nvSpPr>
          <p:cNvPr id="1347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A60399-8758-4835-ACEA-554C9CBBAED5}" type="slidenum">
              <a:rPr lang="en-US"/>
              <a:pPr/>
              <a:t>32</a:t>
            </a:fld>
            <a:endParaRPr lang="en-US"/>
          </a:p>
        </p:txBody>
      </p:sp>
      <p:sp>
        <p:nvSpPr>
          <p:cNvPr id="1441794" name="Rectangle 2"/>
          <p:cNvSpPr>
            <a:spLocks noRot="1" noChangeArrowheads="1" noTextEdit="1"/>
          </p:cNvSpPr>
          <p:nvPr>
            <p:ph type="sldImg"/>
          </p:nvPr>
        </p:nvSpPr>
        <p:spPr>
          <a:ln/>
        </p:spPr>
      </p:sp>
      <p:sp>
        <p:nvSpPr>
          <p:cNvPr id="1441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8EC1EC-DBFD-400E-B770-2CF9BC66F6F7}" type="slidenum">
              <a:rPr lang="en-US"/>
              <a:pPr/>
              <a:t>33</a:t>
            </a:fld>
            <a:endParaRPr lang="en-US"/>
          </a:p>
        </p:txBody>
      </p:sp>
      <p:sp>
        <p:nvSpPr>
          <p:cNvPr id="1135618" name="Rectangle 2"/>
          <p:cNvSpPr>
            <a:spLocks noRot="1" noChangeArrowheads="1" noTextEdit="1"/>
          </p:cNvSpPr>
          <p:nvPr>
            <p:ph type="sldImg"/>
          </p:nvPr>
        </p:nvSpPr>
        <p:spPr>
          <a:ln/>
        </p:spPr>
      </p:sp>
      <p:sp>
        <p:nvSpPr>
          <p:cNvPr id="1135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61AA2-D1B9-40FC-AF84-32D5C47F573E}" type="slidenum">
              <a:rPr lang="en-US"/>
              <a:pPr/>
              <a:t>34</a:t>
            </a:fld>
            <a:endParaRPr lang="en-US"/>
          </a:p>
        </p:txBody>
      </p:sp>
      <p:sp>
        <p:nvSpPr>
          <p:cNvPr id="1499138" name="Rectangle 2"/>
          <p:cNvSpPr>
            <a:spLocks noRot="1" noChangeArrowheads="1" noTextEdit="1"/>
          </p:cNvSpPr>
          <p:nvPr>
            <p:ph type="sldImg"/>
          </p:nvPr>
        </p:nvSpPr>
        <p:spPr>
          <a:ln/>
        </p:spPr>
      </p:sp>
      <p:sp>
        <p:nvSpPr>
          <p:cNvPr id="1499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400B41-4100-4BE2-AD40-18DB4DC9126E}" type="slidenum">
              <a:rPr lang="en-US"/>
              <a:pPr/>
              <a:t>35</a:t>
            </a:fld>
            <a:endParaRPr lang="en-US"/>
          </a:p>
        </p:txBody>
      </p:sp>
      <p:sp>
        <p:nvSpPr>
          <p:cNvPr id="1538050" name="Rectangle 2"/>
          <p:cNvSpPr>
            <a:spLocks noRot="1" noChangeArrowheads="1" noTextEdit="1"/>
          </p:cNvSpPr>
          <p:nvPr>
            <p:ph type="sldImg"/>
          </p:nvPr>
        </p:nvSpPr>
        <p:spPr>
          <a:ln/>
        </p:spPr>
      </p:sp>
      <p:sp>
        <p:nvSpPr>
          <p:cNvPr id="1538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2CA238-3FEC-4370-ACDE-A42C3348B161}" type="slidenum">
              <a:rPr lang="en-US"/>
              <a:pPr/>
              <a:t>36</a:t>
            </a:fld>
            <a:endParaRPr lang="en-US"/>
          </a:p>
        </p:txBody>
      </p:sp>
      <p:sp>
        <p:nvSpPr>
          <p:cNvPr id="1501186" name="Rectangle 2"/>
          <p:cNvSpPr>
            <a:spLocks noRot="1" noChangeArrowheads="1" noTextEdit="1"/>
          </p:cNvSpPr>
          <p:nvPr>
            <p:ph type="sldImg"/>
          </p:nvPr>
        </p:nvSpPr>
        <p:spPr>
          <a:ln/>
        </p:spPr>
      </p:sp>
      <p:sp>
        <p:nvSpPr>
          <p:cNvPr id="1501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B4323E-8C73-44B1-B7F1-1C4A98AB25A2}" type="slidenum">
              <a:rPr lang="en-US"/>
              <a:pPr/>
              <a:t>37</a:t>
            </a:fld>
            <a:endParaRPr lang="en-US"/>
          </a:p>
        </p:txBody>
      </p:sp>
      <p:sp>
        <p:nvSpPr>
          <p:cNvPr id="1507330" name="Rectangle 2"/>
          <p:cNvSpPr>
            <a:spLocks noRot="1" noChangeArrowheads="1" noTextEdit="1"/>
          </p:cNvSpPr>
          <p:nvPr>
            <p:ph type="sldImg"/>
          </p:nvPr>
        </p:nvSpPr>
        <p:spPr>
          <a:ln/>
        </p:spPr>
      </p:sp>
      <p:sp>
        <p:nvSpPr>
          <p:cNvPr id="1507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6888E-AB7A-475F-BDD3-90B0B1CD4FC1}" type="slidenum">
              <a:rPr lang="en-US"/>
              <a:pPr/>
              <a:t>38</a:t>
            </a:fld>
            <a:endParaRPr lang="en-US"/>
          </a:p>
        </p:txBody>
      </p:sp>
      <p:sp>
        <p:nvSpPr>
          <p:cNvPr id="1511426" name="Rectangle 2"/>
          <p:cNvSpPr>
            <a:spLocks noRot="1" noChangeArrowheads="1" noTextEdit="1"/>
          </p:cNvSpPr>
          <p:nvPr>
            <p:ph type="sldImg"/>
          </p:nvPr>
        </p:nvSpPr>
        <p:spPr>
          <a:ln/>
        </p:spPr>
      </p:sp>
      <p:sp>
        <p:nvSpPr>
          <p:cNvPr id="1511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743815-B1A6-4BA1-9B68-5D1DE90D0664}" type="slidenum">
              <a:rPr lang="en-US"/>
              <a:pPr/>
              <a:t>39</a:t>
            </a:fld>
            <a:endParaRPr lang="en-US"/>
          </a:p>
        </p:txBody>
      </p:sp>
      <p:sp>
        <p:nvSpPr>
          <p:cNvPr id="1156098" name="Rectangle 2"/>
          <p:cNvSpPr>
            <a:spLocks noRot="1" noChangeArrowheads="1" noTextEdit="1"/>
          </p:cNvSpPr>
          <p:nvPr>
            <p:ph type="sldImg"/>
          </p:nvPr>
        </p:nvSpPr>
        <p:spPr>
          <a:ln/>
        </p:spPr>
      </p:sp>
      <p:sp>
        <p:nvSpPr>
          <p:cNvPr id="1156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7685CC-5D57-418D-8735-11B57E0073F6}" type="slidenum">
              <a:rPr lang="en-US"/>
              <a:pPr/>
              <a:t>4</a:t>
            </a:fld>
            <a:endParaRPr lang="en-US"/>
          </a:p>
        </p:txBody>
      </p:sp>
      <p:sp>
        <p:nvSpPr>
          <p:cNvPr id="1476610" name="Rectangle 2"/>
          <p:cNvSpPr>
            <a:spLocks noRot="1" noChangeArrowheads="1" noTextEdit="1"/>
          </p:cNvSpPr>
          <p:nvPr>
            <p:ph type="sldImg"/>
          </p:nvPr>
        </p:nvSpPr>
        <p:spPr>
          <a:ln/>
        </p:spPr>
      </p:sp>
      <p:sp>
        <p:nvSpPr>
          <p:cNvPr id="1476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325487-98C0-43E2-A74D-0AA048892240}" type="slidenum">
              <a:rPr lang="en-US"/>
              <a:pPr/>
              <a:t>40</a:t>
            </a:fld>
            <a:endParaRPr lang="en-US"/>
          </a:p>
        </p:txBody>
      </p:sp>
      <p:sp>
        <p:nvSpPr>
          <p:cNvPr id="1160194" name="Rectangle 2"/>
          <p:cNvSpPr>
            <a:spLocks noRot="1" noChangeArrowheads="1" noTextEdit="1"/>
          </p:cNvSpPr>
          <p:nvPr>
            <p:ph type="sldImg"/>
          </p:nvPr>
        </p:nvSpPr>
        <p:spPr>
          <a:ln/>
        </p:spPr>
      </p:sp>
      <p:sp>
        <p:nvSpPr>
          <p:cNvPr id="1160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437328-B845-45D4-8696-46637EFCA99A}" type="slidenum">
              <a:rPr lang="en-US"/>
              <a:pPr/>
              <a:t>41</a:t>
            </a:fld>
            <a:endParaRPr lang="en-US"/>
          </a:p>
        </p:txBody>
      </p:sp>
      <p:sp>
        <p:nvSpPr>
          <p:cNvPr id="1162242" name="Rectangle 2"/>
          <p:cNvSpPr>
            <a:spLocks noRot="1" noChangeArrowheads="1" noTextEdit="1"/>
          </p:cNvSpPr>
          <p:nvPr>
            <p:ph type="sldImg"/>
          </p:nvPr>
        </p:nvSpPr>
        <p:spPr>
          <a:ln/>
        </p:spPr>
      </p:sp>
      <p:sp>
        <p:nvSpPr>
          <p:cNvPr id="1162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C3F0B7-C36B-456C-932D-3F01B80B244C}" type="slidenum">
              <a:rPr lang="en-US"/>
              <a:pPr/>
              <a:t>42</a:t>
            </a:fld>
            <a:endParaRPr lang="en-US"/>
          </a:p>
        </p:txBody>
      </p:sp>
      <p:sp>
        <p:nvSpPr>
          <p:cNvPr id="1164290" name="Rectangle 2"/>
          <p:cNvSpPr>
            <a:spLocks noRot="1" noChangeArrowheads="1" noTextEdit="1"/>
          </p:cNvSpPr>
          <p:nvPr>
            <p:ph type="sldImg"/>
          </p:nvPr>
        </p:nvSpPr>
        <p:spPr>
          <a:ln/>
        </p:spPr>
      </p:sp>
      <p:sp>
        <p:nvSpPr>
          <p:cNvPr id="1164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F0AB9A-C50C-46C2-8205-ACB1D3EE36F4}" type="slidenum">
              <a:rPr lang="en-US"/>
              <a:pPr/>
              <a:t>43</a:t>
            </a:fld>
            <a:endParaRPr lang="en-US"/>
          </a:p>
        </p:txBody>
      </p:sp>
      <p:sp>
        <p:nvSpPr>
          <p:cNvPr id="1167362" name="Rectangle 2"/>
          <p:cNvSpPr>
            <a:spLocks noRot="1" noChangeArrowheads="1" noTextEdit="1"/>
          </p:cNvSpPr>
          <p:nvPr>
            <p:ph type="sldImg"/>
          </p:nvPr>
        </p:nvSpPr>
        <p:spPr>
          <a:ln/>
        </p:spPr>
      </p:sp>
      <p:sp>
        <p:nvSpPr>
          <p:cNvPr id="11673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FE114C-174E-49E4-B716-B9282AEA3DB7}" type="slidenum">
              <a:rPr lang="en-US"/>
              <a:pPr/>
              <a:t>44</a:t>
            </a:fld>
            <a:endParaRPr lang="en-US"/>
          </a:p>
        </p:txBody>
      </p:sp>
      <p:sp>
        <p:nvSpPr>
          <p:cNvPr id="1348610" name="Rectangle 2"/>
          <p:cNvSpPr>
            <a:spLocks noRot="1" noChangeArrowheads="1" noTextEdit="1"/>
          </p:cNvSpPr>
          <p:nvPr>
            <p:ph type="sldImg"/>
          </p:nvPr>
        </p:nvSpPr>
        <p:spPr>
          <a:ln/>
        </p:spPr>
      </p:sp>
      <p:sp>
        <p:nvSpPr>
          <p:cNvPr id="1348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4E84A7-0761-4D25-BBB6-27BB06194DB4}" type="slidenum">
              <a:rPr lang="en-US"/>
              <a:pPr/>
              <a:t>45</a:t>
            </a:fld>
            <a:endParaRPr lang="en-US"/>
          </a:p>
        </p:txBody>
      </p:sp>
      <p:sp>
        <p:nvSpPr>
          <p:cNvPr id="1488898" name="Rectangle 2"/>
          <p:cNvSpPr>
            <a:spLocks noRot="1" noChangeArrowheads="1" noTextEdit="1"/>
          </p:cNvSpPr>
          <p:nvPr>
            <p:ph type="sldImg"/>
          </p:nvPr>
        </p:nvSpPr>
        <p:spPr>
          <a:ln/>
        </p:spPr>
      </p:sp>
      <p:sp>
        <p:nvSpPr>
          <p:cNvPr id="1488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B14F14-F16C-4228-82EC-1827F00E3691}" type="slidenum">
              <a:rPr lang="en-US"/>
              <a:pPr/>
              <a:t>46</a:t>
            </a:fld>
            <a:endParaRPr lang="en-US"/>
          </a:p>
        </p:txBody>
      </p:sp>
      <p:sp>
        <p:nvSpPr>
          <p:cNvPr id="1032194" name="Rectangle 2"/>
          <p:cNvSpPr>
            <a:spLocks noRot="1" noChangeArrowheads="1" noTextEdit="1"/>
          </p:cNvSpPr>
          <p:nvPr>
            <p:ph type="sldImg"/>
          </p:nvPr>
        </p:nvSpPr>
        <p:spPr>
          <a:ln/>
        </p:spPr>
      </p:sp>
      <p:sp>
        <p:nvSpPr>
          <p:cNvPr id="1032195"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7DD393-2D93-40BD-B359-2B42DA5785B1}" type="slidenum">
              <a:rPr lang="en-US"/>
              <a:pPr/>
              <a:t>47</a:t>
            </a:fld>
            <a:endParaRPr lang="en-US"/>
          </a:p>
        </p:txBody>
      </p:sp>
      <p:sp>
        <p:nvSpPr>
          <p:cNvPr id="1034242" name="Rectangle 2"/>
          <p:cNvSpPr>
            <a:spLocks noRot="1" noChangeArrowheads="1" noTextEdit="1"/>
          </p:cNvSpPr>
          <p:nvPr>
            <p:ph type="sldImg"/>
          </p:nvPr>
        </p:nvSpPr>
        <p:spPr>
          <a:ln/>
        </p:spPr>
      </p:sp>
      <p:sp>
        <p:nvSpPr>
          <p:cNvPr id="1034243"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EA427D-D4AE-451E-89C8-53972B65C541}" type="slidenum">
              <a:rPr lang="en-US"/>
              <a:pPr/>
              <a:t>48</a:t>
            </a:fld>
            <a:endParaRPr lang="en-US"/>
          </a:p>
        </p:txBody>
      </p:sp>
      <p:sp>
        <p:nvSpPr>
          <p:cNvPr id="1173506" name="Rectangle 2"/>
          <p:cNvSpPr>
            <a:spLocks noRot="1" noChangeArrowheads="1" noTextEdit="1"/>
          </p:cNvSpPr>
          <p:nvPr>
            <p:ph type="sldImg"/>
          </p:nvPr>
        </p:nvSpPr>
        <p:spPr>
          <a:xfrm>
            <a:off x="877888" y="246063"/>
            <a:ext cx="4875212" cy="3656012"/>
          </a:xfrm>
          <a:ln/>
        </p:spPr>
      </p:sp>
      <p:sp>
        <p:nvSpPr>
          <p:cNvPr id="1173507" name="Rectangle 3"/>
          <p:cNvSpPr>
            <a:spLocks noGrp="1" noChangeArrowheads="1"/>
          </p:cNvSpPr>
          <p:nvPr>
            <p:ph type="body" idx="1"/>
          </p:nvPr>
        </p:nvSpPr>
        <p:spPr>
          <a:xfrm>
            <a:off x="393700" y="3889375"/>
            <a:ext cx="6146800" cy="4932363"/>
          </a:xfr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A3F12C-E565-4EA4-AE7A-F0699A865E98}" type="slidenum">
              <a:rPr lang="en-US"/>
              <a:pPr/>
              <a:t>49</a:t>
            </a:fld>
            <a:endParaRPr lang="en-US"/>
          </a:p>
        </p:txBody>
      </p:sp>
      <p:sp>
        <p:nvSpPr>
          <p:cNvPr id="1175554" name="Rectangle 2"/>
          <p:cNvSpPr>
            <a:spLocks noRot="1" noChangeArrowheads="1" noTextEdit="1"/>
          </p:cNvSpPr>
          <p:nvPr>
            <p:ph type="sldImg"/>
          </p:nvPr>
        </p:nvSpPr>
        <p:spPr>
          <a:xfrm>
            <a:off x="877888" y="246063"/>
            <a:ext cx="4875212" cy="3656012"/>
          </a:xfrm>
          <a:ln/>
        </p:spPr>
      </p:sp>
      <p:sp>
        <p:nvSpPr>
          <p:cNvPr id="1175555" name="Rectangle 3"/>
          <p:cNvSpPr>
            <a:spLocks noGrp="1" noChangeArrowheads="1"/>
          </p:cNvSpPr>
          <p:nvPr>
            <p:ph type="body" idx="1"/>
          </p:nvPr>
        </p:nvSpPr>
        <p:spPr>
          <a:xfrm>
            <a:off x="393700" y="3889375"/>
            <a:ext cx="6146800" cy="4932363"/>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382088-E11B-4267-AA7B-B05E40D5433B}" type="slidenum">
              <a:rPr lang="en-US"/>
              <a:pPr/>
              <a:t>5</a:t>
            </a:fld>
            <a:endParaRPr lang="en-US"/>
          </a:p>
        </p:txBody>
      </p:sp>
      <p:sp>
        <p:nvSpPr>
          <p:cNvPr id="1017858" name="Rectangle 2"/>
          <p:cNvSpPr>
            <a:spLocks noRot="1" noChangeArrowheads="1" noTextEdit="1"/>
          </p:cNvSpPr>
          <p:nvPr>
            <p:ph type="sldImg"/>
          </p:nvPr>
        </p:nvSpPr>
        <p:spPr>
          <a:ln/>
        </p:spPr>
      </p:sp>
      <p:sp>
        <p:nvSpPr>
          <p:cNvPr id="1017859"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2B4A3D-7296-4E2B-89B6-DEC9268AEB73}" type="slidenum">
              <a:rPr lang="en-US"/>
              <a:pPr/>
              <a:t>50</a:t>
            </a:fld>
            <a:endParaRPr lang="en-US"/>
          </a:p>
        </p:txBody>
      </p:sp>
      <p:sp>
        <p:nvSpPr>
          <p:cNvPr id="1177602" name="Rectangle 2"/>
          <p:cNvSpPr>
            <a:spLocks noRot="1" noChangeArrowheads="1" noTextEdit="1"/>
          </p:cNvSpPr>
          <p:nvPr>
            <p:ph type="sldImg"/>
          </p:nvPr>
        </p:nvSpPr>
        <p:spPr>
          <a:xfrm>
            <a:off x="877888" y="246063"/>
            <a:ext cx="4875212" cy="3656012"/>
          </a:xfrm>
          <a:ln/>
        </p:spPr>
      </p:sp>
      <p:sp>
        <p:nvSpPr>
          <p:cNvPr id="1177603" name="Rectangle 3"/>
          <p:cNvSpPr>
            <a:spLocks noGrp="1" noChangeArrowheads="1"/>
          </p:cNvSpPr>
          <p:nvPr>
            <p:ph type="body" idx="1"/>
          </p:nvPr>
        </p:nvSpPr>
        <p:spPr>
          <a:xfrm>
            <a:off x="393700" y="3889375"/>
            <a:ext cx="6146800" cy="4932363"/>
          </a:xfrm>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FCF56-0B21-4419-B46A-20D17BA94F25}" type="slidenum">
              <a:rPr lang="en-US"/>
              <a:pPr/>
              <a:t>51</a:t>
            </a:fld>
            <a:endParaRPr lang="en-US"/>
          </a:p>
        </p:txBody>
      </p:sp>
      <p:sp>
        <p:nvSpPr>
          <p:cNvPr id="1179650" name="Rectangle 2"/>
          <p:cNvSpPr>
            <a:spLocks noRot="1" noChangeArrowheads="1" noTextEdit="1"/>
          </p:cNvSpPr>
          <p:nvPr>
            <p:ph type="sldImg"/>
          </p:nvPr>
        </p:nvSpPr>
        <p:spPr>
          <a:xfrm>
            <a:off x="877888" y="246063"/>
            <a:ext cx="4875212" cy="3656012"/>
          </a:xfrm>
          <a:ln/>
        </p:spPr>
      </p:sp>
      <p:sp>
        <p:nvSpPr>
          <p:cNvPr id="1179651" name="Rectangle 3"/>
          <p:cNvSpPr>
            <a:spLocks noGrp="1" noChangeArrowheads="1"/>
          </p:cNvSpPr>
          <p:nvPr>
            <p:ph type="body" idx="1"/>
          </p:nvPr>
        </p:nvSpPr>
        <p:spPr>
          <a:xfrm>
            <a:off x="393700" y="3889375"/>
            <a:ext cx="6146800" cy="4932363"/>
          </a:xfrm>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BA07E5-3C4C-400C-93AF-BDA4EFB5A84F}" type="slidenum">
              <a:rPr lang="en-US"/>
              <a:pPr/>
              <a:t>52</a:t>
            </a:fld>
            <a:endParaRPr lang="en-US"/>
          </a:p>
        </p:txBody>
      </p:sp>
      <p:sp>
        <p:nvSpPr>
          <p:cNvPr id="1181698" name="Rectangle 2"/>
          <p:cNvSpPr>
            <a:spLocks noRot="1" noChangeArrowheads="1" noTextEdit="1"/>
          </p:cNvSpPr>
          <p:nvPr>
            <p:ph type="sldImg"/>
          </p:nvPr>
        </p:nvSpPr>
        <p:spPr>
          <a:xfrm>
            <a:off x="877888" y="246063"/>
            <a:ext cx="4875212" cy="3656012"/>
          </a:xfrm>
          <a:ln/>
        </p:spPr>
      </p:sp>
      <p:sp>
        <p:nvSpPr>
          <p:cNvPr id="1181699" name="Rectangle 3"/>
          <p:cNvSpPr>
            <a:spLocks noGrp="1" noChangeArrowheads="1"/>
          </p:cNvSpPr>
          <p:nvPr>
            <p:ph type="body" idx="1"/>
          </p:nvPr>
        </p:nvSpPr>
        <p:spPr>
          <a:xfrm>
            <a:off x="393700" y="3889375"/>
            <a:ext cx="6146800" cy="4932363"/>
          </a:xfrm>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E4B22D-B6D3-4AC7-BD85-60ECAE9D0F19}" type="slidenum">
              <a:rPr lang="en-US"/>
              <a:pPr/>
              <a:t>53</a:t>
            </a:fld>
            <a:endParaRPr lang="en-US"/>
          </a:p>
        </p:txBody>
      </p:sp>
      <p:sp>
        <p:nvSpPr>
          <p:cNvPr id="1183746" name="Rectangle 2"/>
          <p:cNvSpPr>
            <a:spLocks noRot="1" noChangeArrowheads="1" noTextEdit="1"/>
          </p:cNvSpPr>
          <p:nvPr>
            <p:ph type="sldImg"/>
          </p:nvPr>
        </p:nvSpPr>
        <p:spPr>
          <a:xfrm>
            <a:off x="877888" y="246063"/>
            <a:ext cx="4875212" cy="3656012"/>
          </a:xfrm>
          <a:ln/>
        </p:spPr>
      </p:sp>
      <p:sp>
        <p:nvSpPr>
          <p:cNvPr id="1183747" name="Rectangle 3"/>
          <p:cNvSpPr>
            <a:spLocks noGrp="1" noChangeArrowheads="1"/>
          </p:cNvSpPr>
          <p:nvPr>
            <p:ph type="body" idx="1"/>
          </p:nvPr>
        </p:nvSpPr>
        <p:spPr>
          <a:xfrm>
            <a:off x="393700" y="3889375"/>
            <a:ext cx="6146800" cy="4932363"/>
          </a:xfrm>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8E966E-A721-4674-AA36-BFF806200E06}" type="slidenum">
              <a:rPr lang="en-US"/>
              <a:pPr/>
              <a:t>54</a:t>
            </a:fld>
            <a:endParaRPr lang="en-US"/>
          </a:p>
        </p:txBody>
      </p:sp>
      <p:sp>
        <p:nvSpPr>
          <p:cNvPr id="1185794" name="Rectangle 2"/>
          <p:cNvSpPr>
            <a:spLocks noRot="1" noChangeArrowheads="1" noTextEdit="1"/>
          </p:cNvSpPr>
          <p:nvPr>
            <p:ph type="sldImg"/>
          </p:nvPr>
        </p:nvSpPr>
        <p:spPr>
          <a:xfrm>
            <a:off x="1152525" y="693738"/>
            <a:ext cx="4554538" cy="3416300"/>
          </a:xfrm>
          <a:ln w="12700" cap="flat">
            <a:solidFill>
              <a:schemeClr val="tx1"/>
            </a:solidFill>
          </a:ln>
        </p:spPr>
      </p:sp>
      <p:sp>
        <p:nvSpPr>
          <p:cNvPr id="1185795" name="Rectangle 3"/>
          <p:cNvSpPr>
            <a:spLocks noGrp="1" noChangeArrowheads="1"/>
          </p:cNvSpPr>
          <p:nvPr>
            <p:ph type="body" idx="1"/>
          </p:nvPr>
        </p:nvSpPr>
        <p:spPr>
          <a:xfrm>
            <a:off x="941388" y="4343400"/>
            <a:ext cx="4975225" cy="4113213"/>
          </a:xfrm>
          <a:ln/>
        </p:spPr>
        <p:txBody>
          <a:bodyPr lIns="107626" tIns="53813" rIns="107626" bIns="53813"/>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3E875-7433-41DC-8773-08C3EAF780AD}" type="slidenum">
              <a:rPr lang="en-US"/>
              <a:pPr/>
              <a:t>55</a:t>
            </a:fld>
            <a:endParaRPr lang="en-US"/>
          </a:p>
        </p:txBody>
      </p:sp>
      <p:sp>
        <p:nvSpPr>
          <p:cNvPr id="1187842" name="Rectangle 2"/>
          <p:cNvSpPr>
            <a:spLocks noRot="1" noChangeArrowheads="1" noTextEdit="1"/>
          </p:cNvSpPr>
          <p:nvPr>
            <p:ph type="sldImg"/>
          </p:nvPr>
        </p:nvSpPr>
        <p:spPr>
          <a:xfrm>
            <a:off x="877888" y="246063"/>
            <a:ext cx="4875212" cy="3656012"/>
          </a:xfrm>
          <a:ln/>
        </p:spPr>
      </p:sp>
      <p:sp>
        <p:nvSpPr>
          <p:cNvPr id="1187843" name="Rectangle 3"/>
          <p:cNvSpPr>
            <a:spLocks noGrp="1" noChangeArrowheads="1"/>
          </p:cNvSpPr>
          <p:nvPr>
            <p:ph type="body" idx="1"/>
          </p:nvPr>
        </p:nvSpPr>
        <p:spPr>
          <a:xfrm>
            <a:off x="393700" y="3889375"/>
            <a:ext cx="6146800" cy="4932363"/>
          </a:xfrm>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922CD8-1704-4478-A829-EC03F7B195DE}" type="slidenum">
              <a:rPr lang="en-US"/>
              <a:pPr/>
              <a:t>56</a:t>
            </a:fld>
            <a:endParaRPr lang="en-US"/>
          </a:p>
        </p:txBody>
      </p:sp>
      <p:sp>
        <p:nvSpPr>
          <p:cNvPr id="1208322" name="Rectangle 2"/>
          <p:cNvSpPr>
            <a:spLocks noRot="1" noChangeArrowheads="1" noTextEdit="1"/>
          </p:cNvSpPr>
          <p:nvPr>
            <p:ph type="sldImg"/>
          </p:nvPr>
        </p:nvSpPr>
        <p:spPr>
          <a:ln/>
        </p:spPr>
      </p:sp>
      <p:sp>
        <p:nvSpPr>
          <p:cNvPr id="1208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0E50B4-2854-4877-8F81-1C25B4FE31FF}" type="slidenum">
              <a:rPr lang="en-US"/>
              <a:pPr/>
              <a:t>57</a:t>
            </a:fld>
            <a:endParaRPr lang="en-US"/>
          </a:p>
        </p:txBody>
      </p:sp>
      <p:sp>
        <p:nvSpPr>
          <p:cNvPr id="1354754" name="Rectangle 2"/>
          <p:cNvSpPr>
            <a:spLocks noRot="1" noChangeArrowheads="1" noTextEdit="1"/>
          </p:cNvSpPr>
          <p:nvPr>
            <p:ph type="sldImg"/>
          </p:nvPr>
        </p:nvSpPr>
        <p:spPr>
          <a:ln/>
        </p:spPr>
      </p:sp>
      <p:sp>
        <p:nvSpPr>
          <p:cNvPr id="1354755" name="Rectangle 3"/>
          <p:cNvSpPr>
            <a:spLocks noGrp="1" noChangeArrowheads="1"/>
          </p:cNvSpPr>
          <p:nvPr>
            <p:ph type="body" idx="1"/>
          </p:nvPr>
        </p:nvSpPr>
        <p:spPr>
          <a:xfrm>
            <a:off x="457200" y="4343400"/>
            <a:ext cx="5943600" cy="4343400"/>
          </a:xfrm>
        </p:spPr>
        <p:txBody>
          <a:bodyPr lIns="89940" tIns="44970" rIns="89940" bIns="44970"/>
          <a:lstStyle/>
          <a:p>
            <a:r>
              <a:rPr lang="en-US" sz="1400" b="1"/>
              <a:t>Australia</a:t>
            </a:r>
            <a:r>
              <a:rPr lang="en-US" sz="1400"/>
              <a:t> </a:t>
            </a:r>
            <a:r>
              <a:rPr lang="en-US"/>
              <a:t>6 national HL7 V2.x standards;  </a:t>
            </a:r>
            <a:r>
              <a:rPr lang="en-US" sz="1400"/>
              <a:t>HealthConnect: National secure infrastructure</a:t>
            </a:r>
          </a:p>
          <a:p>
            <a:r>
              <a:rPr lang="en-US" sz="1400" b="1"/>
              <a:t>Canada</a:t>
            </a:r>
            <a:r>
              <a:rPr lang="en-US" sz="1400"/>
              <a:t> Pan-Canadian Electronic Health Record (consolidation of provincial efforts for registration and sharing administrative data)</a:t>
            </a:r>
          </a:p>
          <a:p>
            <a:r>
              <a:rPr lang="en-US" sz="1400" b="1"/>
              <a:t>Germany</a:t>
            </a:r>
            <a:r>
              <a:rPr lang="en-US" sz="1400"/>
              <a:t> The German Institute for Standardization (Deutsches Institut fuer Normung (DIN)) Medical Standards Committee has accredited HL7 Version 2.4 as a norm in Germany. </a:t>
            </a:r>
          </a:p>
          <a:p>
            <a:r>
              <a:rPr lang="en-US" sz="1400" b="1"/>
              <a:t>New Zealand</a:t>
            </a:r>
            <a:r>
              <a:rPr lang="en-US" sz="1400"/>
              <a:t> Centralized national patient master index (HL7-based); evaluating HL7 CDA for text-based discharge and referral messages</a:t>
            </a:r>
          </a:p>
          <a:p>
            <a:r>
              <a:rPr lang="en-US" sz="1400" b="1"/>
              <a:t>United Kingdom</a:t>
            </a:r>
            <a:r>
              <a:rPr lang="en-US" sz="1400"/>
              <a:t> GP2GP exchange of medical record info; XML messages derived from HL7’s RIM</a:t>
            </a:r>
          </a:p>
          <a:p>
            <a:r>
              <a:rPr lang="en-US" sz="1400" b="1"/>
              <a:t>United States</a:t>
            </a:r>
            <a:r>
              <a:rPr lang="en-US" sz="1400"/>
              <a:t> HIPAA Attachments, CDC PHIN (public health information network), CMS VISION (ESRD outcomes) ; FDA </a:t>
            </a:r>
            <a:r>
              <a:rPr lang="en-US" sz="1000"/>
              <a:t>Public Clinical trial data )(Study data. Annotated ECG waveform data, Clinical labs data); Structured product labeling; Pharma stability data, Adverse event notification; IOM Patient Safety</a:t>
            </a:r>
          </a:p>
          <a:p>
            <a:r>
              <a:rPr lang="en-US" sz="1400" u="sng"/>
              <a:t>Mention Clinical Genomics</a:t>
            </a:r>
          </a:p>
          <a:p>
            <a:r>
              <a:rPr lang="en-US" sz="1400" u="sng"/>
              <a:t>Mention Connecting for Health Marconi Project</a:t>
            </a:r>
          </a:p>
          <a:p>
            <a:endParaRPr lang="en-US" sz="1400"/>
          </a:p>
          <a:p>
            <a:endParaRPr lang="en-US"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6D530B-A5DF-4574-9E9E-39795182F4F2}" type="slidenum">
              <a:rPr lang="en-US"/>
              <a:pPr/>
              <a:t>58</a:t>
            </a:fld>
            <a:endParaRPr lang="en-US"/>
          </a:p>
        </p:txBody>
      </p:sp>
      <p:sp>
        <p:nvSpPr>
          <p:cNvPr id="1356802" name="Rectangle 2"/>
          <p:cNvSpPr>
            <a:spLocks noRot="1" noChangeArrowheads="1" noTextEdit="1"/>
          </p:cNvSpPr>
          <p:nvPr>
            <p:ph type="sldImg"/>
          </p:nvPr>
        </p:nvSpPr>
        <p:spPr>
          <a:ln/>
        </p:spPr>
      </p:sp>
      <p:sp>
        <p:nvSpPr>
          <p:cNvPr id="135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96CF80-1AD2-4A64-ACF0-B5A6105E92FE}" type="slidenum">
              <a:rPr lang="en-US"/>
              <a:pPr/>
              <a:t>59</a:t>
            </a:fld>
            <a:endParaRPr lang="en-US"/>
          </a:p>
        </p:txBody>
      </p:sp>
      <p:sp>
        <p:nvSpPr>
          <p:cNvPr id="1358850" name="Rectangle 2"/>
          <p:cNvSpPr>
            <a:spLocks noRot="1" noChangeArrowheads="1" noTextEdit="1"/>
          </p:cNvSpPr>
          <p:nvPr>
            <p:ph type="sldImg"/>
          </p:nvPr>
        </p:nvSpPr>
        <p:spPr>
          <a:ln/>
        </p:spPr>
      </p:sp>
      <p:sp>
        <p:nvSpPr>
          <p:cNvPr id="1358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CB6861-44E6-460A-BAA8-839D811F2BF0}" type="slidenum">
              <a:rPr lang="en-US"/>
              <a:pPr/>
              <a:t>6</a:t>
            </a:fld>
            <a:endParaRPr lang="en-US"/>
          </a:p>
        </p:txBody>
      </p:sp>
      <p:sp>
        <p:nvSpPr>
          <p:cNvPr id="1206274" name="Rectangle 2"/>
          <p:cNvSpPr>
            <a:spLocks noRot="1" noChangeArrowheads="1" noTextEdit="1"/>
          </p:cNvSpPr>
          <p:nvPr>
            <p:ph type="sldImg"/>
          </p:nvPr>
        </p:nvSpPr>
        <p:spPr>
          <a:xfrm>
            <a:off x="1144588" y="687388"/>
            <a:ext cx="4573587" cy="3430587"/>
          </a:xfrm>
          <a:ln/>
        </p:spPr>
      </p:sp>
      <p:sp>
        <p:nvSpPr>
          <p:cNvPr id="1206275" name="Rectangle 3"/>
          <p:cNvSpPr>
            <a:spLocks noGrp="1" noChangeArrowheads="1"/>
          </p:cNvSpPr>
          <p:nvPr>
            <p:ph type="body" idx="1"/>
          </p:nvPr>
        </p:nvSpPr>
        <p:spPr>
          <a:xfrm>
            <a:off x="911225" y="4343400"/>
            <a:ext cx="5035550" cy="4113213"/>
          </a:xfrm>
        </p:spPr>
        <p:txBody>
          <a:bodyPr/>
          <a:lstStyle/>
          <a:p>
            <a:r>
              <a:rPr lang="en-US"/>
              <a:t>The utilization of Ancillary services will become much more useful after the needs of the Physician and Patient are met.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349327-F232-484E-B8C3-9A4219FD02BE}" type="slidenum">
              <a:rPr lang="en-US"/>
              <a:pPr/>
              <a:t>60</a:t>
            </a:fld>
            <a:endParaRPr lang="en-US"/>
          </a:p>
        </p:txBody>
      </p:sp>
      <p:sp>
        <p:nvSpPr>
          <p:cNvPr id="1540098" name="Rectangle 2"/>
          <p:cNvSpPr>
            <a:spLocks noRot="1" noChangeArrowheads="1" noTextEdit="1"/>
          </p:cNvSpPr>
          <p:nvPr>
            <p:ph type="sldImg"/>
          </p:nvPr>
        </p:nvSpPr>
        <p:spPr>
          <a:ln/>
        </p:spPr>
      </p:sp>
      <p:sp>
        <p:nvSpPr>
          <p:cNvPr id="1540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D7B38F-9F5C-4B43-9684-D035AEFCA23B}" type="slidenum">
              <a:rPr lang="en-US"/>
              <a:pPr/>
              <a:t>61</a:t>
            </a:fld>
            <a:endParaRPr lang="en-US"/>
          </a:p>
        </p:txBody>
      </p:sp>
      <p:sp>
        <p:nvSpPr>
          <p:cNvPr id="1542146" name="Rectangle 2"/>
          <p:cNvSpPr>
            <a:spLocks noRot="1" noChangeArrowheads="1" noTextEdit="1"/>
          </p:cNvSpPr>
          <p:nvPr>
            <p:ph type="sldImg"/>
          </p:nvPr>
        </p:nvSpPr>
        <p:spPr>
          <a:ln/>
        </p:spPr>
      </p:sp>
      <p:sp>
        <p:nvSpPr>
          <p:cNvPr id="1542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403088-81BE-4F2E-B847-F521D9A1BC46}" type="slidenum">
              <a:rPr lang="en-US"/>
              <a:pPr/>
              <a:t>62</a:t>
            </a:fld>
            <a:endParaRPr lang="en-US"/>
          </a:p>
        </p:txBody>
      </p:sp>
      <p:sp>
        <p:nvSpPr>
          <p:cNvPr id="1544194" name="Rectangle 2"/>
          <p:cNvSpPr>
            <a:spLocks noRot="1" noChangeArrowheads="1" noTextEdit="1"/>
          </p:cNvSpPr>
          <p:nvPr>
            <p:ph type="sldImg"/>
          </p:nvPr>
        </p:nvSpPr>
        <p:spPr>
          <a:ln/>
        </p:spPr>
      </p:sp>
      <p:sp>
        <p:nvSpPr>
          <p:cNvPr id="1544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B13218-CFFF-4347-8963-D0F7DC107DD1}" type="slidenum">
              <a:rPr lang="en-US"/>
              <a:pPr/>
              <a:t>63</a:t>
            </a:fld>
            <a:endParaRPr lang="en-US"/>
          </a:p>
        </p:txBody>
      </p:sp>
      <p:sp>
        <p:nvSpPr>
          <p:cNvPr id="1360898" name="Rectangle 2"/>
          <p:cNvSpPr>
            <a:spLocks noRot="1" noChangeArrowheads="1" noTextEdit="1"/>
          </p:cNvSpPr>
          <p:nvPr>
            <p:ph type="sldImg"/>
          </p:nvPr>
        </p:nvSpPr>
        <p:spPr>
          <a:ln/>
        </p:spPr>
      </p:sp>
      <p:sp>
        <p:nvSpPr>
          <p:cNvPr id="1360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984085-67DB-4113-B6D2-0E7CE5D6299A}" type="slidenum">
              <a:rPr lang="en-US"/>
              <a:pPr/>
              <a:t>64</a:t>
            </a:fld>
            <a:endParaRPr lang="en-US"/>
          </a:p>
        </p:txBody>
      </p:sp>
      <p:sp>
        <p:nvSpPr>
          <p:cNvPr id="1443842" name="Rectangle 2"/>
          <p:cNvSpPr>
            <a:spLocks noRot="1" noChangeArrowheads="1" noTextEdit="1"/>
          </p:cNvSpPr>
          <p:nvPr>
            <p:ph type="sldImg"/>
          </p:nvPr>
        </p:nvSpPr>
        <p:spPr>
          <a:xfrm>
            <a:off x="877888" y="246063"/>
            <a:ext cx="4875212" cy="3656012"/>
          </a:xfrm>
          <a:ln/>
        </p:spPr>
      </p:sp>
      <p:sp>
        <p:nvSpPr>
          <p:cNvPr id="1443843" name="Rectangle 3"/>
          <p:cNvSpPr>
            <a:spLocks noGrp="1" noChangeArrowheads="1"/>
          </p:cNvSpPr>
          <p:nvPr>
            <p:ph type="body" idx="1"/>
          </p:nvPr>
        </p:nvSpPr>
        <p:spPr>
          <a:xfrm>
            <a:off x="393700" y="3889375"/>
            <a:ext cx="6146800" cy="4932363"/>
          </a:xfrm>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CD15FE-DEAD-4B4E-9025-03843652D5E9}" type="slidenum">
              <a:rPr lang="en-US"/>
              <a:pPr/>
              <a:t>65</a:t>
            </a:fld>
            <a:endParaRPr lang="en-US"/>
          </a:p>
        </p:txBody>
      </p:sp>
      <p:sp>
        <p:nvSpPr>
          <p:cNvPr id="1526786" name="Rectangle 2"/>
          <p:cNvSpPr>
            <a:spLocks noRot="1" noChangeArrowheads="1" noTextEdit="1"/>
          </p:cNvSpPr>
          <p:nvPr>
            <p:ph type="sldImg"/>
          </p:nvPr>
        </p:nvSpPr>
        <p:spPr>
          <a:ln/>
        </p:spPr>
      </p:sp>
      <p:sp>
        <p:nvSpPr>
          <p:cNvPr id="1526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63B3E7-D9A8-4A74-962D-C63A5C38CFE2}" type="slidenum">
              <a:rPr lang="en-US"/>
              <a:pPr/>
              <a:t>66</a:t>
            </a:fld>
            <a:endParaRPr lang="en-US"/>
          </a:p>
        </p:txBody>
      </p:sp>
      <p:sp>
        <p:nvSpPr>
          <p:cNvPr id="1528834" name="Rectangle 2"/>
          <p:cNvSpPr>
            <a:spLocks noRot="1" noChangeArrowheads="1" noTextEdit="1"/>
          </p:cNvSpPr>
          <p:nvPr>
            <p:ph type="sldImg"/>
          </p:nvPr>
        </p:nvSpPr>
        <p:spPr>
          <a:ln/>
        </p:spPr>
      </p:sp>
      <p:sp>
        <p:nvSpPr>
          <p:cNvPr id="1528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AE3FB7-4C82-4452-B0EF-952B2F0E867B}" type="slidenum">
              <a:rPr lang="en-US"/>
              <a:pPr/>
              <a:t>67</a:t>
            </a:fld>
            <a:endParaRPr lang="en-US"/>
          </a:p>
        </p:txBody>
      </p:sp>
      <p:sp>
        <p:nvSpPr>
          <p:cNvPr id="1530882" name="Rectangle 2"/>
          <p:cNvSpPr>
            <a:spLocks noRot="1" noChangeArrowheads="1" noTextEdit="1"/>
          </p:cNvSpPr>
          <p:nvPr>
            <p:ph type="sldImg"/>
          </p:nvPr>
        </p:nvSpPr>
        <p:spPr>
          <a:ln/>
        </p:spPr>
      </p:sp>
      <p:sp>
        <p:nvSpPr>
          <p:cNvPr id="1530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BBF6B-3F86-41ED-BA5E-C1DBF3EC8F06}" type="slidenum">
              <a:rPr lang="en-US"/>
              <a:pPr/>
              <a:t>68</a:t>
            </a:fld>
            <a:endParaRPr lang="en-US"/>
          </a:p>
        </p:txBody>
      </p:sp>
      <p:sp>
        <p:nvSpPr>
          <p:cNvPr id="1532930" name="Rectangle 2"/>
          <p:cNvSpPr>
            <a:spLocks noRot="1" noChangeArrowheads="1" noTextEdit="1"/>
          </p:cNvSpPr>
          <p:nvPr>
            <p:ph type="sldImg"/>
          </p:nvPr>
        </p:nvSpPr>
        <p:spPr>
          <a:ln/>
        </p:spPr>
      </p:sp>
      <p:sp>
        <p:nvSpPr>
          <p:cNvPr id="15329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098EBB-F076-4EF3-9EE8-20C621DB1536}" type="slidenum">
              <a:rPr lang="en-US"/>
              <a:pPr/>
              <a:t>69</a:t>
            </a:fld>
            <a:endParaRPr lang="en-US"/>
          </a:p>
        </p:txBody>
      </p:sp>
      <p:sp>
        <p:nvSpPr>
          <p:cNvPr id="1534978" name="Rectangle 2"/>
          <p:cNvSpPr>
            <a:spLocks noRot="1" noChangeArrowheads="1" noTextEdit="1"/>
          </p:cNvSpPr>
          <p:nvPr>
            <p:ph type="sldImg"/>
          </p:nvPr>
        </p:nvSpPr>
        <p:spPr>
          <a:ln/>
        </p:spPr>
      </p:sp>
      <p:sp>
        <p:nvSpPr>
          <p:cNvPr id="1534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97F93D-F3D3-4F37-A1A0-EC14A8F406C4}" type="slidenum">
              <a:rPr lang="en-US"/>
              <a:pPr/>
              <a:t>7</a:t>
            </a:fld>
            <a:endParaRPr lang="en-US"/>
          </a:p>
        </p:txBody>
      </p:sp>
      <p:sp>
        <p:nvSpPr>
          <p:cNvPr id="1204226" name="Rectangle 2"/>
          <p:cNvSpPr>
            <a:spLocks noRot="1" noChangeArrowheads="1" noTextEdit="1"/>
          </p:cNvSpPr>
          <p:nvPr>
            <p:ph type="sldImg"/>
          </p:nvPr>
        </p:nvSpPr>
        <p:spPr>
          <a:xfrm>
            <a:off x="3427413" y="4578350"/>
            <a:ext cx="26987" cy="20638"/>
          </a:xfrm>
          <a:ln w="12700" cap="flat">
            <a:solidFill>
              <a:schemeClr val="tx1"/>
            </a:solidFill>
          </a:ln>
        </p:spPr>
      </p:sp>
      <p:sp>
        <p:nvSpPr>
          <p:cNvPr id="1204227" name="Rectangle 3"/>
          <p:cNvSpPr>
            <a:spLocks noGrp="1" noChangeArrowheads="1"/>
          </p:cNvSpPr>
          <p:nvPr>
            <p:ph type="body" idx="1"/>
          </p:nvPr>
        </p:nvSpPr>
        <p:spPr>
          <a:xfrm>
            <a:off x="3429000" y="4525963"/>
            <a:ext cx="25400" cy="34925"/>
          </a:xfrm>
          <a:ln/>
        </p:spPr>
        <p:txBody>
          <a:bodyPr lIns="0" tIns="0" rIns="0" bIns="0"/>
          <a:lstStyle/>
          <a:p>
            <a:pPr defTabSz="0"/>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82BBD-5FE4-48BF-970F-CCDED7BC794A}" type="slidenum">
              <a:rPr lang="en-US"/>
              <a:pPr/>
              <a:t>70</a:t>
            </a:fld>
            <a:endParaRPr lang="en-US"/>
          </a:p>
        </p:txBody>
      </p:sp>
      <p:sp>
        <p:nvSpPr>
          <p:cNvPr id="1537026" name="Rectangle 2"/>
          <p:cNvSpPr>
            <a:spLocks noRot="1" noChangeArrowheads="1" noTextEdit="1"/>
          </p:cNvSpPr>
          <p:nvPr>
            <p:ph type="sldImg"/>
          </p:nvPr>
        </p:nvSpPr>
        <p:spPr>
          <a:ln/>
        </p:spPr>
      </p:sp>
      <p:sp>
        <p:nvSpPr>
          <p:cNvPr id="1537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769B6-3009-4D26-952D-09253F8968DE}" type="slidenum">
              <a:rPr lang="en-US"/>
              <a:pPr/>
              <a:t>71</a:t>
            </a:fld>
            <a:endParaRPr lang="en-US"/>
          </a:p>
        </p:txBody>
      </p:sp>
      <p:sp>
        <p:nvSpPr>
          <p:cNvPr id="1471490" name="Rectangle 2"/>
          <p:cNvSpPr>
            <a:spLocks noRot="1" noChangeArrowheads="1" noTextEdit="1"/>
          </p:cNvSpPr>
          <p:nvPr>
            <p:ph type="sldImg"/>
          </p:nvPr>
        </p:nvSpPr>
        <p:spPr>
          <a:ln/>
        </p:spPr>
      </p:sp>
      <p:sp>
        <p:nvSpPr>
          <p:cNvPr id="1471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9894EE-ED3B-419A-AAC4-241509E7010C}" type="slidenum">
              <a:rPr lang="en-US"/>
              <a:pPr/>
              <a:t>72</a:t>
            </a:fld>
            <a:endParaRPr lang="en-US"/>
          </a:p>
        </p:txBody>
      </p:sp>
      <p:sp>
        <p:nvSpPr>
          <p:cNvPr id="1487874" name="Rectangle 2"/>
          <p:cNvSpPr>
            <a:spLocks noRot="1" noChangeArrowheads="1" noTextEdit="1"/>
          </p:cNvSpPr>
          <p:nvPr>
            <p:ph type="sldImg"/>
          </p:nvPr>
        </p:nvSpPr>
        <p:spPr>
          <a:ln/>
        </p:spPr>
      </p:sp>
      <p:sp>
        <p:nvSpPr>
          <p:cNvPr id="1487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E75A36-E2DD-49BC-A014-FA49716E8616}" type="slidenum">
              <a:rPr lang="en-US"/>
              <a:pPr/>
              <a:t>73</a:t>
            </a:fld>
            <a:endParaRPr lang="en-US"/>
          </a:p>
        </p:txBody>
      </p:sp>
      <p:sp>
        <p:nvSpPr>
          <p:cNvPr id="1362946" name="Rectangle 2"/>
          <p:cNvSpPr>
            <a:spLocks noRot="1" noChangeArrowheads="1" noTextEdit="1"/>
          </p:cNvSpPr>
          <p:nvPr>
            <p:ph type="sldImg"/>
          </p:nvPr>
        </p:nvSpPr>
        <p:spPr>
          <a:ln/>
        </p:spPr>
      </p:sp>
      <p:sp>
        <p:nvSpPr>
          <p:cNvPr id="1362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9BDCF1-2855-4922-80D8-94146DE35A81}" type="slidenum">
              <a:rPr lang="en-US"/>
              <a:pPr/>
              <a:t>74</a:t>
            </a:fld>
            <a:endParaRPr lang="en-US"/>
          </a:p>
        </p:txBody>
      </p:sp>
      <p:sp>
        <p:nvSpPr>
          <p:cNvPr id="1373186" name="Rectangle 2"/>
          <p:cNvSpPr>
            <a:spLocks noRot="1" noChangeArrowheads="1" noTextEdit="1"/>
          </p:cNvSpPr>
          <p:nvPr>
            <p:ph type="sldImg"/>
          </p:nvPr>
        </p:nvSpPr>
        <p:spPr>
          <a:ln/>
        </p:spPr>
      </p:sp>
      <p:sp>
        <p:nvSpPr>
          <p:cNvPr id="137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06AB10-F03D-4801-86E9-368E3AB95AF0}" type="slidenum">
              <a:rPr lang="en-US"/>
              <a:pPr/>
              <a:t>75</a:t>
            </a:fld>
            <a:endParaRPr lang="en-US"/>
          </a:p>
        </p:txBody>
      </p:sp>
      <p:sp>
        <p:nvSpPr>
          <p:cNvPr id="1518594" name="Rectangle 2"/>
          <p:cNvSpPr>
            <a:spLocks noRot="1" noChangeArrowheads="1" noTextEdit="1"/>
          </p:cNvSpPr>
          <p:nvPr>
            <p:ph type="sldImg"/>
          </p:nvPr>
        </p:nvSpPr>
        <p:spPr>
          <a:ln/>
        </p:spPr>
      </p:sp>
      <p:sp>
        <p:nvSpPr>
          <p:cNvPr id="1518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93D36E-5DB5-4EF6-A4AD-E8C7D931465A}" type="slidenum">
              <a:rPr lang="en-US"/>
              <a:pPr/>
              <a:t>76</a:t>
            </a:fld>
            <a:endParaRPr lang="en-US"/>
          </a:p>
        </p:txBody>
      </p:sp>
      <p:sp>
        <p:nvSpPr>
          <p:cNvPr id="1375234" name="Rectangle 2"/>
          <p:cNvSpPr>
            <a:spLocks noRot="1" noChangeArrowheads="1" noTextEdit="1"/>
          </p:cNvSpPr>
          <p:nvPr>
            <p:ph type="sldImg"/>
          </p:nvPr>
        </p:nvSpPr>
        <p:spPr>
          <a:ln/>
        </p:spPr>
      </p:sp>
      <p:sp>
        <p:nvSpPr>
          <p:cNvPr id="1375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3DBAB-CF30-42AE-BA51-DBD6C3C05C47}" type="slidenum">
              <a:rPr lang="en-US"/>
              <a:pPr/>
              <a:t>77</a:t>
            </a:fld>
            <a:endParaRPr lang="en-US"/>
          </a:p>
        </p:txBody>
      </p:sp>
      <p:sp>
        <p:nvSpPr>
          <p:cNvPr id="1520642" name="Rectangle 2"/>
          <p:cNvSpPr>
            <a:spLocks noRot="1" noChangeArrowheads="1" noTextEdit="1"/>
          </p:cNvSpPr>
          <p:nvPr>
            <p:ph type="sldImg"/>
          </p:nvPr>
        </p:nvSpPr>
        <p:spPr>
          <a:ln/>
        </p:spPr>
      </p:sp>
      <p:sp>
        <p:nvSpPr>
          <p:cNvPr id="1520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DD870-0B4A-4284-A8C6-75B2CBC4A02C}" type="slidenum">
              <a:rPr lang="en-US"/>
              <a:pPr/>
              <a:t>78</a:t>
            </a:fld>
            <a:endParaRPr lang="en-US"/>
          </a:p>
        </p:txBody>
      </p:sp>
      <p:sp>
        <p:nvSpPr>
          <p:cNvPr id="1522690" name="Rectangle 2"/>
          <p:cNvSpPr>
            <a:spLocks noRot="1" noChangeArrowheads="1" noTextEdit="1"/>
          </p:cNvSpPr>
          <p:nvPr>
            <p:ph type="sldImg"/>
          </p:nvPr>
        </p:nvSpPr>
        <p:spPr>
          <a:ln/>
        </p:spPr>
      </p:sp>
      <p:sp>
        <p:nvSpPr>
          <p:cNvPr id="1522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6BF5FA-8495-41DA-838E-C82577414095}" type="slidenum">
              <a:rPr lang="en-US"/>
              <a:pPr/>
              <a:t>79</a:t>
            </a:fld>
            <a:endParaRPr lang="en-US"/>
          </a:p>
        </p:txBody>
      </p:sp>
      <p:sp>
        <p:nvSpPr>
          <p:cNvPr id="1524738" name="Rectangle 2"/>
          <p:cNvSpPr>
            <a:spLocks noRot="1" noChangeArrowheads="1" noTextEdit="1"/>
          </p:cNvSpPr>
          <p:nvPr>
            <p:ph type="sldImg"/>
          </p:nvPr>
        </p:nvSpPr>
        <p:spPr>
          <a:ln/>
        </p:spPr>
      </p:sp>
      <p:sp>
        <p:nvSpPr>
          <p:cNvPr id="152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C5D3F8-9BF5-4888-8F6F-0AD93E268ED5}" type="slidenum">
              <a:rPr lang="en-US"/>
              <a:pPr/>
              <a:t>8</a:t>
            </a:fld>
            <a:endParaRPr lang="en-US"/>
          </a:p>
        </p:txBody>
      </p:sp>
      <p:sp>
        <p:nvSpPr>
          <p:cNvPr id="1399810" name="Rectangle 2"/>
          <p:cNvSpPr>
            <a:spLocks noRot="1" noChangeArrowheads="1" noTextEdit="1"/>
          </p:cNvSpPr>
          <p:nvPr>
            <p:ph type="sldImg"/>
          </p:nvPr>
        </p:nvSpPr>
        <p:spPr>
          <a:ln/>
        </p:spPr>
      </p:sp>
      <p:sp>
        <p:nvSpPr>
          <p:cNvPr id="139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A6FEAF-2538-42F4-B340-633B642A5072}" type="slidenum">
              <a:rPr lang="en-US"/>
              <a:pPr/>
              <a:t>80</a:t>
            </a:fld>
            <a:endParaRPr lang="en-US"/>
          </a:p>
        </p:txBody>
      </p:sp>
      <p:sp>
        <p:nvSpPr>
          <p:cNvPr id="1546242" name="Rectangle 2"/>
          <p:cNvSpPr>
            <a:spLocks noRot="1" noChangeArrowheads="1" noTextEdit="1"/>
          </p:cNvSpPr>
          <p:nvPr>
            <p:ph type="sldImg"/>
          </p:nvPr>
        </p:nvSpPr>
        <p:spPr>
          <a:ln/>
        </p:spPr>
      </p:sp>
      <p:sp>
        <p:nvSpPr>
          <p:cNvPr id="1546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2D8679-7961-41CF-A9C8-683CF060C3F3}" type="slidenum">
              <a:rPr lang="en-US"/>
              <a:pPr/>
              <a:t>81</a:t>
            </a:fld>
            <a:endParaRPr lang="en-US"/>
          </a:p>
        </p:txBody>
      </p:sp>
      <p:sp>
        <p:nvSpPr>
          <p:cNvPr id="1548290" name="Rectangle 2"/>
          <p:cNvSpPr>
            <a:spLocks noRot="1" noChangeArrowheads="1" noTextEdit="1"/>
          </p:cNvSpPr>
          <p:nvPr>
            <p:ph type="sldImg"/>
          </p:nvPr>
        </p:nvSpPr>
        <p:spPr>
          <a:ln/>
        </p:spPr>
      </p:sp>
      <p:sp>
        <p:nvSpPr>
          <p:cNvPr id="1548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1E3C4-B1D2-4C43-A627-046046BC4238}" type="slidenum">
              <a:rPr lang="en-US"/>
              <a:pPr/>
              <a:t>87</a:t>
            </a:fld>
            <a:endParaRPr lang="en-US"/>
          </a:p>
        </p:txBody>
      </p:sp>
      <p:sp>
        <p:nvSpPr>
          <p:cNvPr id="1554434" name="Rectangle 2"/>
          <p:cNvSpPr>
            <a:spLocks noRot="1" noChangeArrowheads="1" noTextEdit="1"/>
          </p:cNvSpPr>
          <p:nvPr>
            <p:ph type="sldImg"/>
          </p:nvPr>
        </p:nvSpPr>
        <p:spPr>
          <a:ln/>
        </p:spPr>
      </p:sp>
      <p:sp>
        <p:nvSpPr>
          <p:cNvPr id="1554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E63106-7843-45C5-95C0-B934E3AFF27D}" type="slidenum">
              <a:rPr lang="en-US"/>
              <a:pPr/>
              <a:t>88</a:t>
            </a:fld>
            <a:endParaRPr lang="en-US"/>
          </a:p>
        </p:txBody>
      </p:sp>
      <p:sp>
        <p:nvSpPr>
          <p:cNvPr id="1556482" name="Rectangle 2"/>
          <p:cNvSpPr>
            <a:spLocks noRot="1" noChangeArrowheads="1" noTextEdit="1"/>
          </p:cNvSpPr>
          <p:nvPr>
            <p:ph type="sldImg"/>
          </p:nvPr>
        </p:nvSpPr>
        <p:spPr>
          <a:ln/>
        </p:spPr>
      </p:sp>
      <p:sp>
        <p:nvSpPr>
          <p:cNvPr id="155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45DC88-3ED9-4529-94D8-18C00BD8EE8F}" type="slidenum">
              <a:rPr lang="en-US"/>
              <a:pPr/>
              <a:t>89</a:t>
            </a:fld>
            <a:endParaRPr lang="en-US"/>
          </a:p>
        </p:txBody>
      </p:sp>
      <p:sp>
        <p:nvSpPr>
          <p:cNvPr id="1558530" name="Rectangle 2"/>
          <p:cNvSpPr>
            <a:spLocks noRot="1" noChangeArrowheads="1" noTextEdit="1"/>
          </p:cNvSpPr>
          <p:nvPr>
            <p:ph type="sldImg"/>
          </p:nvPr>
        </p:nvSpPr>
        <p:spPr>
          <a:ln/>
        </p:spPr>
      </p:sp>
      <p:sp>
        <p:nvSpPr>
          <p:cNvPr id="155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F6313F-F53B-49CC-899B-40B44D49AA2A}" type="slidenum">
              <a:rPr lang="en-US"/>
              <a:pPr/>
              <a:t>90</a:t>
            </a:fld>
            <a:endParaRPr lang="en-US"/>
          </a:p>
        </p:txBody>
      </p:sp>
      <p:sp>
        <p:nvSpPr>
          <p:cNvPr id="1560578" name="Rectangle 2"/>
          <p:cNvSpPr>
            <a:spLocks noRot="1" noChangeArrowheads="1" noTextEdit="1"/>
          </p:cNvSpPr>
          <p:nvPr>
            <p:ph type="sldImg"/>
          </p:nvPr>
        </p:nvSpPr>
        <p:spPr>
          <a:ln/>
        </p:spPr>
      </p:sp>
      <p:sp>
        <p:nvSpPr>
          <p:cNvPr id="1560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417EA9-C8B9-4D03-811E-52AFC74DBEDA}" type="slidenum">
              <a:rPr lang="en-US"/>
              <a:pPr/>
              <a:t>91</a:t>
            </a:fld>
            <a:endParaRPr lang="en-US"/>
          </a:p>
        </p:txBody>
      </p:sp>
      <p:sp>
        <p:nvSpPr>
          <p:cNvPr id="1478658" name="Rectangle 2"/>
          <p:cNvSpPr>
            <a:spLocks noRot="1" noChangeArrowheads="1" noTextEdit="1"/>
          </p:cNvSpPr>
          <p:nvPr>
            <p:ph type="sldImg"/>
          </p:nvPr>
        </p:nvSpPr>
        <p:spPr>
          <a:ln/>
        </p:spPr>
      </p:sp>
      <p:sp>
        <p:nvSpPr>
          <p:cNvPr id="147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69120B-5F06-48C4-9B97-A50F572A0B24}" type="slidenum">
              <a:rPr lang="en-US"/>
              <a:pPr/>
              <a:t>92</a:t>
            </a:fld>
            <a:endParaRPr lang="en-US"/>
          </a:p>
        </p:txBody>
      </p:sp>
      <p:sp>
        <p:nvSpPr>
          <p:cNvPr id="1369090" name="Rectangle 2"/>
          <p:cNvSpPr>
            <a:spLocks noRot="1" noChangeArrowheads="1" noTextEdit="1"/>
          </p:cNvSpPr>
          <p:nvPr>
            <p:ph type="sldImg"/>
          </p:nvPr>
        </p:nvSpPr>
        <p:spPr>
          <a:ln/>
        </p:spPr>
      </p:sp>
      <p:sp>
        <p:nvSpPr>
          <p:cNvPr id="1369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13955-7BA2-4DE2-99C2-5AEF142C0EB5}" type="slidenum">
              <a:rPr lang="en-US"/>
              <a:pPr/>
              <a:t>93</a:t>
            </a:fld>
            <a:endParaRPr lang="en-US"/>
          </a:p>
        </p:txBody>
      </p:sp>
      <p:sp>
        <p:nvSpPr>
          <p:cNvPr id="1562626" name="Rectangle 2"/>
          <p:cNvSpPr>
            <a:spLocks noRot="1" noChangeArrowheads="1" noTextEdit="1"/>
          </p:cNvSpPr>
          <p:nvPr>
            <p:ph type="sldImg"/>
          </p:nvPr>
        </p:nvSpPr>
        <p:spPr>
          <a:ln/>
        </p:spPr>
      </p:sp>
      <p:sp>
        <p:nvSpPr>
          <p:cNvPr id="1562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2D4F47-B74F-4067-B402-275F7051EC7E}" type="slidenum">
              <a:rPr lang="en-US"/>
              <a:pPr/>
              <a:t>94</a:t>
            </a:fld>
            <a:endParaRPr lang="en-US"/>
          </a:p>
        </p:txBody>
      </p:sp>
      <p:sp>
        <p:nvSpPr>
          <p:cNvPr id="1564674" name="Rectangle 2"/>
          <p:cNvSpPr>
            <a:spLocks noRot="1" noChangeArrowheads="1" noTextEdit="1"/>
          </p:cNvSpPr>
          <p:nvPr>
            <p:ph type="sldImg"/>
          </p:nvPr>
        </p:nvSpPr>
        <p:spPr>
          <a:ln/>
        </p:spPr>
      </p:sp>
      <p:sp>
        <p:nvSpPr>
          <p:cNvPr id="1564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8303E7-A4B5-4E6C-B665-E9DD8F1915D8}" type="slidenum">
              <a:rPr lang="en-US"/>
              <a:pPr/>
              <a:t>9</a:t>
            </a:fld>
            <a:endParaRPr lang="en-US"/>
          </a:p>
        </p:txBody>
      </p:sp>
      <p:sp>
        <p:nvSpPr>
          <p:cNvPr id="1400834" name="Rectangle 2"/>
          <p:cNvSpPr>
            <a:spLocks noRot="1" noChangeArrowheads="1" noTextEdit="1"/>
          </p:cNvSpPr>
          <p:nvPr>
            <p:ph type="sldImg"/>
          </p:nvPr>
        </p:nvSpPr>
        <p:spPr>
          <a:ln/>
        </p:spPr>
      </p:sp>
      <p:sp>
        <p:nvSpPr>
          <p:cNvPr id="1400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07F62C-70D8-4680-8A3B-A37EAB38CAE8}" type="slidenum">
              <a:rPr lang="en-US"/>
              <a:pPr/>
              <a:t>95</a:t>
            </a:fld>
            <a:endParaRPr lang="en-US"/>
          </a:p>
        </p:txBody>
      </p:sp>
      <p:sp>
        <p:nvSpPr>
          <p:cNvPr id="1313794" name="Rectangle 2"/>
          <p:cNvSpPr>
            <a:spLocks noRot="1" noChangeArrowheads="1" noTextEdit="1"/>
          </p:cNvSpPr>
          <p:nvPr>
            <p:ph type="sldImg"/>
          </p:nvPr>
        </p:nvSpPr>
        <p:spPr>
          <a:ln/>
        </p:spPr>
      </p:sp>
      <p:sp>
        <p:nvSpPr>
          <p:cNvPr id="131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1C5AA7-01A8-460B-B4D6-EE422B936779}" type="slidenum">
              <a:rPr lang="en-US"/>
              <a:pPr/>
              <a:t>96</a:t>
            </a:fld>
            <a:endParaRPr lang="en-US"/>
          </a:p>
        </p:txBody>
      </p:sp>
      <p:sp>
        <p:nvSpPr>
          <p:cNvPr id="1315842" name="Rectangle 2"/>
          <p:cNvSpPr>
            <a:spLocks noRot="1" noChangeArrowheads="1" noTextEdit="1"/>
          </p:cNvSpPr>
          <p:nvPr>
            <p:ph type="sldImg"/>
          </p:nvPr>
        </p:nvSpPr>
        <p:spPr>
          <a:ln/>
        </p:spPr>
      </p:sp>
      <p:sp>
        <p:nvSpPr>
          <p:cNvPr id="131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FD4D7D-B908-43D7-9681-A9023D25D74E}" type="slidenum">
              <a:rPr lang="en-US"/>
              <a:pPr/>
              <a:t>97</a:t>
            </a:fld>
            <a:endParaRPr lang="en-US"/>
          </a:p>
        </p:txBody>
      </p:sp>
      <p:sp>
        <p:nvSpPr>
          <p:cNvPr id="1317890" name="Rectangle 2"/>
          <p:cNvSpPr>
            <a:spLocks noRot="1" noChangeArrowheads="1" noTextEdit="1"/>
          </p:cNvSpPr>
          <p:nvPr>
            <p:ph type="sldImg"/>
          </p:nvPr>
        </p:nvSpPr>
        <p:spPr>
          <a:ln/>
        </p:spPr>
      </p:sp>
      <p:sp>
        <p:nvSpPr>
          <p:cNvPr id="131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50DC3F-B5B7-44ED-A618-3345A34CBEF9}" type="slidenum">
              <a:rPr lang="en-US"/>
              <a:pPr/>
              <a:t>98</a:t>
            </a:fld>
            <a:endParaRPr lang="en-US"/>
          </a:p>
        </p:txBody>
      </p:sp>
      <p:sp>
        <p:nvSpPr>
          <p:cNvPr id="1319938" name="Rectangle 2"/>
          <p:cNvSpPr>
            <a:spLocks noRot="1" noChangeArrowheads="1" noTextEdit="1"/>
          </p:cNvSpPr>
          <p:nvPr>
            <p:ph type="sldImg"/>
          </p:nvPr>
        </p:nvSpPr>
        <p:spPr>
          <a:ln/>
        </p:spPr>
      </p:sp>
      <p:sp>
        <p:nvSpPr>
          <p:cNvPr id="1319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54CAB0-4A85-4BE5-B51C-4D92760F8B71}" type="slidenum">
              <a:rPr lang="en-US"/>
              <a:pPr/>
              <a:t>99</a:t>
            </a:fld>
            <a:endParaRPr lang="en-US"/>
          </a:p>
        </p:txBody>
      </p:sp>
      <p:sp>
        <p:nvSpPr>
          <p:cNvPr id="1321986" name="Rectangle 2"/>
          <p:cNvSpPr>
            <a:spLocks noRot="1" noChangeArrowheads="1" noTextEdit="1"/>
          </p:cNvSpPr>
          <p:nvPr>
            <p:ph type="sldImg"/>
          </p:nvPr>
        </p:nvSpPr>
        <p:spPr>
          <a:ln/>
        </p:spPr>
      </p:sp>
      <p:sp>
        <p:nvSpPr>
          <p:cNvPr id="1321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C38DBF-6F31-4331-9861-4EAE6BDDA172}" type="slidenum">
              <a:rPr lang="en-US"/>
              <a:pPr/>
              <a:t>100</a:t>
            </a:fld>
            <a:endParaRPr lang="en-US"/>
          </a:p>
        </p:txBody>
      </p:sp>
      <p:sp>
        <p:nvSpPr>
          <p:cNvPr id="1324034" name="Rectangle 2"/>
          <p:cNvSpPr>
            <a:spLocks noRot="1" noChangeArrowheads="1" noTextEdit="1"/>
          </p:cNvSpPr>
          <p:nvPr>
            <p:ph type="sldImg"/>
          </p:nvPr>
        </p:nvSpPr>
        <p:spPr>
          <a:ln/>
        </p:spPr>
      </p:sp>
      <p:sp>
        <p:nvSpPr>
          <p:cNvPr id="132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B368BB-A640-47C4-BCD0-64E9087C033B}" type="slidenum">
              <a:rPr lang="en-US"/>
              <a:pPr/>
              <a:t>101</a:t>
            </a:fld>
            <a:endParaRPr lang="en-US"/>
          </a:p>
        </p:txBody>
      </p:sp>
      <p:sp>
        <p:nvSpPr>
          <p:cNvPr id="1329154" name="Rectangle 2"/>
          <p:cNvSpPr>
            <a:spLocks noRot="1" noChangeArrowheads="1" noTextEdit="1"/>
          </p:cNvSpPr>
          <p:nvPr>
            <p:ph type="sldImg"/>
          </p:nvPr>
        </p:nvSpPr>
        <p:spPr>
          <a:ln/>
        </p:spPr>
      </p:sp>
      <p:sp>
        <p:nvSpPr>
          <p:cNvPr id="132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A3696-AF8E-4478-BE62-DBDA189DC886}" type="slidenum">
              <a:rPr lang="en-US"/>
              <a:pPr/>
              <a:t>102</a:t>
            </a:fld>
            <a:endParaRPr lang="en-US"/>
          </a:p>
        </p:txBody>
      </p:sp>
      <p:sp>
        <p:nvSpPr>
          <p:cNvPr id="1311746" name="Rectangle 2"/>
          <p:cNvSpPr>
            <a:spLocks noRot="1" noChangeArrowheads="1" noTextEdit="1"/>
          </p:cNvSpPr>
          <p:nvPr>
            <p:ph type="sldImg"/>
          </p:nvPr>
        </p:nvSpPr>
        <p:spPr>
          <a:xfrm>
            <a:off x="877888" y="246063"/>
            <a:ext cx="4875212" cy="3656012"/>
          </a:xfrm>
          <a:ln/>
        </p:spPr>
      </p:sp>
      <p:sp>
        <p:nvSpPr>
          <p:cNvPr id="1311747" name="Rectangle 3"/>
          <p:cNvSpPr>
            <a:spLocks noGrp="1" noChangeArrowheads="1"/>
          </p:cNvSpPr>
          <p:nvPr>
            <p:ph type="body" idx="1"/>
          </p:nvPr>
        </p:nvSpPr>
        <p:spPr>
          <a:xfrm>
            <a:off x="393700" y="3889375"/>
            <a:ext cx="6146800" cy="4932363"/>
          </a:xfrm>
        </p:spPr>
        <p:txBody>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9D6684-EE75-4DA5-BCD3-16E05739365E}" type="slidenum">
              <a:rPr lang="en-US"/>
              <a:pPr/>
              <a:t>103</a:t>
            </a:fld>
            <a:endParaRPr lang="en-US"/>
          </a:p>
        </p:txBody>
      </p:sp>
      <p:sp>
        <p:nvSpPr>
          <p:cNvPr id="1246210" name="Rectangle 2"/>
          <p:cNvSpPr>
            <a:spLocks noRot="1" noChangeArrowheads="1" noTextEdit="1"/>
          </p:cNvSpPr>
          <p:nvPr>
            <p:ph type="sldImg"/>
          </p:nvPr>
        </p:nvSpPr>
        <p:spPr>
          <a:ln/>
        </p:spPr>
      </p:sp>
      <p:sp>
        <p:nvSpPr>
          <p:cNvPr id="1246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BF4C19-6650-4A32-A4E7-5367F470E78D}" type="slidenum">
              <a:rPr lang="en-US"/>
              <a:pPr/>
              <a:t>104</a:t>
            </a:fld>
            <a:endParaRPr lang="en-US"/>
          </a:p>
        </p:txBody>
      </p:sp>
      <p:sp>
        <p:nvSpPr>
          <p:cNvPr id="1248258" name="Rectangle 2"/>
          <p:cNvSpPr>
            <a:spLocks noRot="1" noChangeArrowheads="1" noTextEdit="1"/>
          </p:cNvSpPr>
          <p:nvPr>
            <p:ph type="sldImg"/>
          </p:nvPr>
        </p:nvSpPr>
        <p:spPr>
          <a:ln/>
        </p:spPr>
      </p:sp>
      <p:sp>
        <p:nvSpPr>
          <p:cNvPr id="124825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5"/>
            <a:ext cx="7772400" cy="1470025"/>
          </a:xfrm>
          <a:solidFill>
            <a:srgbClr val="FF0000"/>
          </a:solidFill>
        </p:spPr>
        <p:txBody>
          <a:bodyPr/>
          <a:lstStyle>
            <a:lvl1pPr>
              <a:defRPr/>
            </a:lvl1pPr>
          </a:lstStyle>
          <a:p>
            <a:r>
              <a:rPr lang="en-US"/>
              <a:t>Click to edit Master title style</a:t>
            </a:r>
          </a:p>
        </p:txBody>
      </p:sp>
      <p:sp>
        <p:nvSpPr>
          <p:cNvPr id="3075" name="Rectangle 3"/>
          <p:cNvSpPr>
            <a:spLocks noGrp="1" noChangeArrowheads="1"/>
          </p:cNvSpPr>
          <p:nvPr>
            <p:ph type="subTitle" idx="1"/>
          </p:nvPr>
        </p:nvSpPr>
        <p:spPr>
          <a:xfrm>
            <a:off x="1371600" y="3886200"/>
            <a:ext cx="6400800" cy="1752600"/>
          </a:xfrm>
        </p:spPr>
        <p:txBody>
          <a:bodyPr anchor="t" anchorCtr="0"/>
          <a:lstStyle>
            <a:lvl1pPr marL="0" indent="0" algn="ctr">
              <a:buFontTx/>
              <a:buNone/>
              <a:defRPr/>
            </a:lvl1pPr>
          </a:lstStyle>
          <a:p>
            <a:r>
              <a:rPr lang="en-US"/>
              <a:t>Click to edit Master subtitle style</a:t>
            </a:r>
          </a:p>
        </p:txBody>
      </p:sp>
      <p:sp>
        <p:nvSpPr>
          <p:cNvPr id="3076" name="Rectangle 4"/>
          <p:cNvSpPr>
            <a:spLocks noGrp="1" noChangeArrowheads="1"/>
          </p:cNvSpPr>
          <p:nvPr>
            <p:ph type="dt" sz="half" idx="2"/>
          </p:nvPr>
        </p:nvSpPr>
        <p:spPr>
          <a:xfrm>
            <a:off x="457200" y="6245225"/>
            <a:ext cx="2133600" cy="476250"/>
          </a:xfrm>
        </p:spPr>
        <p:txBody>
          <a:bodyPr/>
          <a:lstStyle>
            <a:lvl1pPr>
              <a:defRPr sz="1000"/>
            </a:lvl1pPr>
          </a:lstStyle>
          <a:p>
            <a:r>
              <a:rPr lang="en-US"/>
              <a:t>March 30, 2009</a:t>
            </a:r>
          </a:p>
        </p:txBody>
      </p:sp>
      <p:sp>
        <p:nvSpPr>
          <p:cNvPr id="3077" name="Rectangle 5"/>
          <p:cNvSpPr>
            <a:spLocks noGrp="1" noChangeArrowheads="1"/>
          </p:cNvSpPr>
          <p:nvPr>
            <p:ph type="ftr" sz="quarter" idx="3"/>
          </p:nvPr>
        </p:nvSpPr>
        <p:spPr>
          <a:xfrm>
            <a:off x="3124200" y="6245225"/>
            <a:ext cx="2895600" cy="476250"/>
          </a:xfrm>
        </p:spPr>
        <p:txBody>
          <a:bodyPr/>
          <a:lstStyle>
            <a:lvl1pPr>
              <a:defRPr sz="1000"/>
            </a:lvl1pPr>
          </a:lstStyle>
          <a:p>
            <a:r>
              <a:rPr lang="en-US"/>
              <a:t>Informatics Standards &amp; Interoperability</a:t>
            </a:r>
          </a:p>
        </p:txBody>
      </p:sp>
      <p:sp>
        <p:nvSpPr>
          <p:cNvPr id="3078" name="Rectangle 6"/>
          <p:cNvSpPr>
            <a:spLocks noGrp="1" noChangeArrowheads="1"/>
          </p:cNvSpPr>
          <p:nvPr>
            <p:ph type="sldNum" sz="quarter" idx="4"/>
          </p:nvPr>
        </p:nvSpPr>
        <p:spPr>
          <a:xfrm>
            <a:off x="6553200" y="6245225"/>
            <a:ext cx="2133600" cy="476250"/>
          </a:xfrm>
        </p:spPr>
        <p:txBody>
          <a:bodyPr/>
          <a:lstStyle>
            <a:lvl1pPr>
              <a:defRPr sz="1000"/>
            </a:lvl1pPr>
          </a:lstStyle>
          <a:p>
            <a:fld id="{871C73CD-D6FB-4520-AC9C-FF408540CA8A}" type="slidenum">
              <a:rPr lang="en-US"/>
              <a:pPr/>
              <a:t>‹#›</a:t>
            </a:fld>
            <a:endParaRPr lang="en-US"/>
          </a:p>
        </p:txBody>
      </p:sp>
      <p:sp>
        <p:nvSpPr>
          <p:cNvPr id="3080" name="Line 8"/>
          <p:cNvSpPr>
            <a:spLocks noChangeShapeType="1"/>
          </p:cNvSpPr>
          <p:nvPr/>
        </p:nvSpPr>
        <p:spPr bwMode="auto">
          <a:xfrm flipV="1">
            <a:off x="0" y="6705600"/>
            <a:ext cx="9144000" cy="0"/>
          </a:xfrm>
          <a:prstGeom prst="line">
            <a:avLst/>
          </a:prstGeom>
          <a:noFill/>
          <a:ln w="9525">
            <a:solidFill>
              <a:schemeClr val="tx1"/>
            </a:solidFill>
            <a:round/>
            <a:headEnd/>
            <a:tailEnd/>
          </a:ln>
          <a:effectLst/>
        </p:spPr>
        <p:txBody>
          <a:bodyPr/>
          <a:lstStyle/>
          <a:p>
            <a:endParaRPr lang="en-US"/>
          </a:p>
        </p:txBody>
      </p:sp>
    </p:spTree>
  </p:cSld>
  <p:clrMapOvr>
    <a:masterClrMapping/>
  </p:clrMapOvr>
  <p:transition spd="med" advTm="5000">
    <p:zo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March 30, 2009</a:t>
            </a:r>
          </a:p>
        </p:txBody>
      </p:sp>
      <p:sp>
        <p:nvSpPr>
          <p:cNvPr id="5" name="Footer Placeholder 4"/>
          <p:cNvSpPr>
            <a:spLocks noGrp="1"/>
          </p:cNvSpPr>
          <p:nvPr>
            <p:ph type="ftr" sz="quarter" idx="11"/>
          </p:nvPr>
        </p:nvSpPr>
        <p:spPr/>
        <p:txBody>
          <a:bodyPr/>
          <a:lstStyle>
            <a:lvl1pPr>
              <a:defRPr/>
            </a:lvl1pPr>
          </a:lstStyle>
          <a:p>
            <a:r>
              <a:rPr lang="en-US"/>
              <a:t>Informatics Standards &amp; Interoperability</a:t>
            </a:r>
          </a:p>
        </p:txBody>
      </p:sp>
      <p:sp>
        <p:nvSpPr>
          <p:cNvPr id="6" name="Slide Number Placeholder 5"/>
          <p:cNvSpPr>
            <a:spLocks noGrp="1"/>
          </p:cNvSpPr>
          <p:nvPr>
            <p:ph type="sldNum" sz="quarter" idx="12"/>
          </p:nvPr>
        </p:nvSpPr>
        <p:spPr/>
        <p:txBody>
          <a:bodyPr/>
          <a:lstStyle>
            <a:lvl1pPr>
              <a:defRPr/>
            </a:lvl1pPr>
          </a:lstStyle>
          <a:p>
            <a:fld id="{DB0E8EF5-A4F9-495B-A728-779FB94FDBB9}" type="slidenum">
              <a:rPr lang="en-US"/>
              <a:pPr/>
              <a:t>‹#›</a:t>
            </a:fld>
            <a:r>
              <a:rPr lang="en-US"/>
              <a:t>  of  125</a:t>
            </a:r>
          </a:p>
        </p:txBody>
      </p:sp>
    </p:spTree>
  </p:cSld>
  <p:clrMapOvr>
    <a:masterClrMapping/>
  </p:clrMapOvr>
  <p:transition spd="med" advTm="5000">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588"/>
            <a:ext cx="2286000" cy="64754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588"/>
            <a:ext cx="6705600" cy="64754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March 30, 2009</a:t>
            </a:r>
          </a:p>
        </p:txBody>
      </p:sp>
      <p:sp>
        <p:nvSpPr>
          <p:cNvPr id="5" name="Footer Placeholder 4"/>
          <p:cNvSpPr>
            <a:spLocks noGrp="1"/>
          </p:cNvSpPr>
          <p:nvPr>
            <p:ph type="ftr" sz="quarter" idx="11"/>
          </p:nvPr>
        </p:nvSpPr>
        <p:spPr/>
        <p:txBody>
          <a:bodyPr/>
          <a:lstStyle>
            <a:lvl1pPr>
              <a:defRPr/>
            </a:lvl1pPr>
          </a:lstStyle>
          <a:p>
            <a:r>
              <a:rPr lang="en-US"/>
              <a:t>Informatics Standards &amp; Interoperability</a:t>
            </a:r>
          </a:p>
        </p:txBody>
      </p:sp>
      <p:sp>
        <p:nvSpPr>
          <p:cNvPr id="6" name="Slide Number Placeholder 5"/>
          <p:cNvSpPr>
            <a:spLocks noGrp="1"/>
          </p:cNvSpPr>
          <p:nvPr>
            <p:ph type="sldNum" sz="quarter" idx="12"/>
          </p:nvPr>
        </p:nvSpPr>
        <p:spPr/>
        <p:txBody>
          <a:bodyPr/>
          <a:lstStyle>
            <a:lvl1pPr>
              <a:defRPr/>
            </a:lvl1pPr>
          </a:lstStyle>
          <a:p>
            <a:fld id="{03DA0541-D5BC-450E-8322-D9E26624316A}" type="slidenum">
              <a:rPr lang="en-US"/>
              <a:pPr/>
              <a:t>‹#›</a:t>
            </a:fld>
            <a:r>
              <a:rPr lang="en-US"/>
              <a:t>  of  125</a:t>
            </a:r>
          </a:p>
        </p:txBody>
      </p:sp>
    </p:spTree>
  </p:cSld>
  <p:clrMapOvr>
    <a:masterClrMapping/>
  </p:clrMapOvr>
  <p:transition spd="med" advTm="5000">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588"/>
            <a:ext cx="9144000" cy="457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28600" y="685800"/>
            <a:ext cx="8686800" cy="5791200"/>
          </a:xfrm>
        </p:spPr>
        <p:txBody>
          <a:bodyPr/>
          <a:lstStyle/>
          <a:p>
            <a:endParaRPr lang="en-US"/>
          </a:p>
        </p:txBody>
      </p:sp>
      <p:sp>
        <p:nvSpPr>
          <p:cNvPr id="4" name="Date Placeholder 3"/>
          <p:cNvSpPr>
            <a:spLocks noGrp="1"/>
          </p:cNvSpPr>
          <p:nvPr>
            <p:ph type="dt" sz="half" idx="10"/>
          </p:nvPr>
        </p:nvSpPr>
        <p:spPr>
          <a:xfrm>
            <a:off x="457200" y="6691313"/>
            <a:ext cx="2133600" cy="152400"/>
          </a:xfrm>
        </p:spPr>
        <p:txBody>
          <a:bodyPr/>
          <a:lstStyle>
            <a:lvl1pPr>
              <a:defRPr/>
            </a:lvl1pPr>
          </a:lstStyle>
          <a:p>
            <a:r>
              <a:rPr lang="en-US"/>
              <a:t>March 30, 2009</a:t>
            </a:r>
          </a:p>
        </p:txBody>
      </p:sp>
      <p:sp>
        <p:nvSpPr>
          <p:cNvPr id="5" name="Footer Placeholder 4"/>
          <p:cNvSpPr>
            <a:spLocks noGrp="1"/>
          </p:cNvSpPr>
          <p:nvPr>
            <p:ph type="ftr" sz="quarter" idx="11"/>
          </p:nvPr>
        </p:nvSpPr>
        <p:spPr>
          <a:xfrm>
            <a:off x="3124200" y="6691313"/>
            <a:ext cx="2895600" cy="152400"/>
          </a:xfrm>
        </p:spPr>
        <p:txBody>
          <a:bodyPr/>
          <a:lstStyle>
            <a:lvl1pPr>
              <a:defRPr/>
            </a:lvl1pPr>
          </a:lstStyle>
          <a:p>
            <a:r>
              <a:rPr lang="en-US"/>
              <a:t>Informatics Standards &amp; Interoperability</a:t>
            </a:r>
          </a:p>
        </p:txBody>
      </p:sp>
      <p:sp>
        <p:nvSpPr>
          <p:cNvPr id="6" name="Slide Number Placeholder 5"/>
          <p:cNvSpPr>
            <a:spLocks noGrp="1"/>
          </p:cNvSpPr>
          <p:nvPr>
            <p:ph type="sldNum" sz="quarter" idx="12"/>
          </p:nvPr>
        </p:nvSpPr>
        <p:spPr>
          <a:xfrm>
            <a:off x="6553200" y="6691313"/>
            <a:ext cx="2133600" cy="152400"/>
          </a:xfrm>
        </p:spPr>
        <p:txBody>
          <a:bodyPr/>
          <a:lstStyle>
            <a:lvl1pPr>
              <a:defRPr/>
            </a:lvl1pPr>
          </a:lstStyle>
          <a:p>
            <a:fld id="{C6FE18F0-A6A3-4D62-8F70-40B3D608FC43}" type="slidenum">
              <a:rPr lang="en-US"/>
              <a:pPr/>
              <a:t>‹#›</a:t>
            </a:fld>
            <a:r>
              <a:rPr lang="en-US"/>
              <a:t>  of  125</a:t>
            </a:r>
          </a:p>
        </p:txBody>
      </p:sp>
    </p:spTree>
  </p:cSld>
  <p:clrMapOvr>
    <a:masterClrMapping/>
  </p:clrMapOvr>
  <p:transition spd="med" advTm="5000">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1588"/>
            <a:ext cx="9144000" cy="457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685800"/>
            <a:ext cx="4267200" cy="579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685800"/>
            <a:ext cx="4267200" cy="579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691313"/>
            <a:ext cx="2133600" cy="152400"/>
          </a:xfrm>
        </p:spPr>
        <p:txBody>
          <a:bodyPr/>
          <a:lstStyle>
            <a:lvl1pPr>
              <a:defRPr/>
            </a:lvl1pPr>
          </a:lstStyle>
          <a:p>
            <a:r>
              <a:rPr lang="en-US"/>
              <a:t>March 30, 2009</a:t>
            </a:r>
          </a:p>
        </p:txBody>
      </p:sp>
      <p:sp>
        <p:nvSpPr>
          <p:cNvPr id="6" name="Footer Placeholder 5"/>
          <p:cNvSpPr>
            <a:spLocks noGrp="1"/>
          </p:cNvSpPr>
          <p:nvPr>
            <p:ph type="ftr" sz="quarter" idx="11"/>
          </p:nvPr>
        </p:nvSpPr>
        <p:spPr>
          <a:xfrm>
            <a:off x="3124200" y="6691313"/>
            <a:ext cx="2895600" cy="152400"/>
          </a:xfrm>
        </p:spPr>
        <p:txBody>
          <a:bodyPr/>
          <a:lstStyle>
            <a:lvl1pPr>
              <a:defRPr/>
            </a:lvl1pPr>
          </a:lstStyle>
          <a:p>
            <a:r>
              <a:rPr lang="en-US"/>
              <a:t>Informatics Standards &amp; Interoperability</a:t>
            </a:r>
          </a:p>
        </p:txBody>
      </p:sp>
      <p:sp>
        <p:nvSpPr>
          <p:cNvPr id="7" name="Slide Number Placeholder 6"/>
          <p:cNvSpPr>
            <a:spLocks noGrp="1"/>
          </p:cNvSpPr>
          <p:nvPr>
            <p:ph type="sldNum" sz="quarter" idx="12"/>
          </p:nvPr>
        </p:nvSpPr>
        <p:spPr>
          <a:xfrm>
            <a:off x="6553200" y="6691313"/>
            <a:ext cx="2133600" cy="152400"/>
          </a:xfrm>
        </p:spPr>
        <p:txBody>
          <a:bodyPr/>
          <a:lstStyle>
            <a:lvl1pPr>
              <a:defRPr/>
            </a:lvl1pPr>
          </a:lstStyle>
          <a:p>
            <a:fld id="{08C39883-07FF-4284-B05F-E74D81C90884}" type="slidenum">
              <a:rPr lang="en-US"/>
              <a:pPr/>
              <a:t>‹#›</a:t>
            </a:fld>
            <a:r>
              <a:rPr lang="en-US"/>
              <a:t>  of  125</a:t>
            </a:r>
          </a:p>
        </p:txBody>
      </p:sp>
    </p:spTree>
  </p:cSld>
  <p:clrMapOvr>
    <a:masterClrMapping/>
  </p:clrMapOvr>
  <p:transition spd="med" advTm="5000">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88"/>
            <a:ext cx="9144000" cy="457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685800"/>
            <a:ext cx="4267200" cy="579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685800"/>
            <a:ext cx="4267200" cy="2819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267200" cy="2819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691313"/>
            <a:ext cx="2133600" cy="152400"/>
          </a:xfrm>
        </p:spPr>
        <p:txBody>
          <a:bodyPr/>
          <a:lstStyle>
            <a:lvl1pPr>
              <a:defRPr/>
            </a:lvl1pPr>
          </a:lstStyle>
          <a:p>
            <a:r>
              <a:rPr lang="en-US"/>
              <a:t>March 30, 2009</a:t>
            </a:r>
          </a:p>
        </p:txBody>
      </p:sp>
      <p:sp>
        <p:nvSpPr>
          <p:cNvPr id="7" name="Footer Placeholder 6"/>
          <p:cNvSpPr>
            <a:spLocks noGrp="1"/>
          </p:cNvSpPr>
          <p:nvPr>
            <p:ph type="ftr" sz="quarter" idx="11"/>
          </p:nvPr>
        </p:nvSpPr>
        <p:spPr>
          <a:xfrm>
            <a:off x="3124200" y="6691313"/>
            <a:ext cx="2895600" cy="152400"/>
          </a:xfrm>
        </p:spPr>
        <p:txBody>
          <a:bodyPr/>
          <a:lstStyle>
            <a:lvl1pPr>
              <a:defRPr/>
            </a:lvl1pPr>
          </a:lstStyle>
          <a:p>
            <a:r>
              <a:rPr lang="en-US"/>
              <a:t>Informatics Standards &amp; Interoperability</a:t>
            </a:r>
          </a:p>
        </p:txBody>
      </p:sp>
      <p:sp>
        <p:nvSpPr>
          <p:cNvPr id="8" name="Slide Number Placeholder 7"/>
          <p:cNvSpPr>
            <a:spLocks noGrp="1"/>
          </p:cNvSpPr>
          <p:nvPr>
            <p:ph type="sldNum" sz="quarter" idx="12"/>
          </p:nvPr>
        </p:nvSpPr>
        <p:spPr>
          <a:xfrm>
            <a:off x="6553200" y="6691313"/>
            <a:ext cx="2133600" cy="152400"/>
          </a:xfrm>
        </p:spPr>
        <p:txBody>
          <a:bodyPr/>
          <a:lstStyle>
            <a:lvl1pPr>
              <a:defRPr/>
            </a:lvl1pPr>
          </a:lstStyle>
          <a:p>
            <a:fld id="{8707FF86-930A-4D77-8EC9-26F9CC3B7357}" type="slidenum">
              <a:rPr lang="en-US"/>
              <a:pPr/>
              <a:t>‹#›</a:t>
            </a:fld>
            <a:r>
              <a:rPr lang="en-US"/>
              <a:t>  of  125</a:t>
            </a:r>
          </a:p>
        </p:txBody>
      </p:sp>
    </p:spTree>
  </p:cSld>
  <p:clrMapOvr>
    <a:masterClrMapping/>
  </p:clrMapOvr>
  <p:transition spd="med" advTm="5000">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0" y="1588"/>
            <a:ext cx="9144000" cy="457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685800"/>
            <a:ext cx="8686800" cy="2819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28600" y="3657600"/>
            <a:ext cx="8686800" cy="2819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691313"/>
            <a:ext cx="2133600" cy="152400"/>
          </a:xfrm>
        </p:spPr>
        <p:txBody>
          <a:bodyPr/>
          <a:lstStyle>
            <a:lvl1pPr>
              <a:defRPr/>
            </a:lvl1pPr>
          </a:lstStyle>
          <a:p>
            <a:r>
              <a:rPr lang="en-US"/>
              <a:t>March 30, 2009</a:t>
            </a:r>
          </a:p>
        </p:txBody>
      </p:sp>
      <p:sp>
        <p:nvSpPr>
          <p:cNvPr id="6" name="Footer Placeholder 5"/>
          <p:cNvSpPr>
            <a:spLocks noGrp="1"/>
          </p:cNvSpPr>
          <p:nvPr>
            <p:ph type="ftr" sz="quarter" idx="11"/>
          </p:nvPr>
        </p:nvSpPr>
        <p:spPr>
          <a:xfrm>
            <a:off x="3124200" y="6691313"/>
            <a:ext cx="2895600" cy="152400"/>
          </a:xfrm>
        </p:spPr>
        <p:txBody>
          <a:bodyPr/>
          <a:lstStyle>
            <a:lvl1pPr>
              <a:defRPr/>
            </a:lvl1pPr>
          </a:lstStyle>
          <a:p>
            <a:r>
              <a:rPr lang="en-US"/>
              <a:t>Informatics Standards &amp; Interoperability</a:t>
            </a:r>
          </a:p>
        </p:txBody>
      </p:sp>
      <p:sp>
        <p:nvSpPr>
          <p:cNvPr id="7" name="Slide Number Placeholder 6"/>
          <p:cNvSpPr>
            <a:spLocks noGrp="1"/>
          </p:cNvSpPr>
          <p:nvPr>
            <p:ph type="sldNum" sz="quarter" idx="12"/>
          </p:nvPr>
        </p:nvSpPr>
        <p:spPr>
          <a:xfrm>
            <a:off x="6553200" y="6691313"/>
            <a:ext cx="2133600" cy="152400"/>
          </a:xfrm>
        </p:spPr>
        <p:txBody>
          <a:bodyPr/>
          <a:lstStyle>
            <a:lvl1pPr>
              <a:defRPr/>
            </a:lvl1pPr>
          </a:lstStyle>
          <a:p>
            <a:fld id="{6CFB8583-A4E2-4A42-B7C3-7A3065367E88}" type="slidenum">
              <a:rPr lang="en-US"/>
              <a:pPr/>
              <a:t>‹#›</a:t>
            </a:fld>
            <a:r>
              <a:rPr lang="en-US"/>
              <a:t>  of  125</a:t>
            </a:r>
          </a:p>
        </p:txBody>
      </p:sp>
    </p:spTree>
  </p:cSld>
  <p:clrMapOvr>
    <a:masterClrMapping/>
  </p:clrMapOvr>
  <p:transition spd="med" advTm="5000">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88"/>
            <a:ext cx="91440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28600" y="685800"/>
            <a:ext cx="4267200" cy="579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85800"/>
            <a:ext cx="4267200" cy="579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691313"/>
            <a:ext cx="2133600" cy="152400"/>
          </a:xfrm>
        </p:spPr>
        <p:txBody>
          <a:bodyPr/>
          <a:lstStyle>
            <a:lvl1pPr>
              <a:defRPr/>
            </a:lvl1pPr>
          </a:lstStyle>
          <a:p>
            <a:r>
              <a:rPr lang="en-US"/>
              <a:t>March 30, 2009</a:t>
            </a:r>
          </a:p>
        </p:txBody>
      </p:sp>
      <p:sp>
        <p:nvSpPr>
          <p:cNvPr id="6" name="Footer Placeholder 5"/>
          <p:cNvSpPr>
            <a:spLocks noGrp="1"/>
          </p:cNvSpPr>
          <p:nvPr>
            <p:ph type="ftr" sz="quarter" idx="11"/>
          </p:nvPr>
        </p:nvSpPr>
        <p:spPr>
          <a:xfrm>
            <a:off x="3124200" y="6691313"/>
            <a:ext cx="2895600" cy="152400"/>
          </a:xfrm>
        </p:spPr>
        <p:txBody>
          <a:bodyPr/>
          <a:lstStyle>
            <a:lvl1pPr>
              <a:defRPr/>
            </a:lvl1pPr>
          </a:lstStyle>
          <a:p>
            <a:r>
              <a:rPr lang="en-US"/>
              <a:t>Informatics Standards &amp; Interoperability</a:t>
            </a:r>
          </a:p>
        </p:txBody>
      </p:sp>
      <p:sp>
        <p:nvSpPr>
          <p:cNvPr id="7" name="Slide Number Placeholder 6"/>
          <p:cNvSpPr>
            <a:spLocks noGrp="1"/>
          </p:cNvSpPr>
          <p:nvPr>
            <p:ph type="sldNum" sz="quarter" idx="12"/>
          </p:nvPr>
        </p:nvSpPr>
        <p:spPr>
          <a:xfrm>
            <a:off x="6553200" y="6691313"/>
            <a:ext cx="2133600" cy="152400"/>
          </a:xfrm>
        </p:spPr>
        <p:txBody>
          <a:bodyPr/>
          <a:lstStyle>
            <a:lvl1pPr>
              <a:defRPr/>
            </a:lvl1pPr>
          </a:lstStyle>
          <a:p>
            <a:fld id="{1CD06FFC-FD01-48C8-9A31-FF286C1077E3}" type="slidenum">
              <a:rPr lang="en-US"/>
              <a:pPr/>
              <a:t>‹#›</a:t>
            </a:fld>
            <a:r>
              <a:rPr lang="en-US"/>
              <a:t>  of  125</a:t>
            </a:r>
          </a:p>
        </p:txBody>
      </p:sp>
    </p:spTree>
  </p:cSld>
  <p:clrMapOvr>
    <a:masterClrMapping/>
  </p:clrMapOvr>
  <p:transition spd="med" advTm="5000">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a:t>March 30, 2009</a:t>
            </a:r>
          </a:p>
        </p:txBody>
      </p:sp>
      <p:sp>
        <p:nvSpPr>
          <p:cNvPr id="5" name="Footer Placeholder 4"/>
          <p:cNvSpPr>
            <a:spLocks noGrp="1"/>
          </p:cNvSpPr>
          <p:nvPr>
            <p:ph type="ftr" sz="quarter" idx="11"/>
          </p:nvPr>
        </p:nvSpPr>
        <p:spPr/>
        <p:txBody>
          <a:bodyPr/>
          <a:lstStyle>
            <a:lvl1pPr>
              <a:defRPr/>
            </a:lvl1pPr>
          </a:lstStyle>
          <a:p>
            <a:r>
              <a:rPr lang="en-US"/>
              <a:t>Informatics Standards &amp; Interoperability</a:t>
            </a:r>
          </a:p>
        </p:txBody>
      </p:sp>
      <p:sp>
        <p:nvSpPr>
          <p:cNvPr id="6" name="Slide Number Placeholder 5"/>
          <p:cNvSpPr>
            <a:spLocks noGrp="1"/>
          </p:cNvSpPr>
          <p:nvPr>
            <p:ph type="sldNum" sz="quarter" idx="12"/>
          </p:nvPr>
        </p:nvSpPr>
        <p:spPr/>
        <p:txBody>
          <a:bodyPr/>
          <a:lstStyle>
            <a:lvl1pPr>
              <a:defRPr/>
            </a:lvl1pPr>
          </a:lstStyle>
          <a:p>
            <a:fld id="{C802E693-645C-4267-8D89-812370BBD4FA}" type="slidenum">
              <a:rPr lang="en-US"/>
              <a:pPr/>
              <a:t>‹#›</a:t>
            </a:fld>
            <a:r>
              <a:rPr lang="en-US"/>
              <a:t>  of  125</a:t>
            </a:r>
          </a:p>
        </p:txBody>
      </p:sp>
    </p:spTree>
  </p:cSld>
  <p:clrMapOvr>
    <a:masterClrMapping/>
  </p:clrMapOvr>
  <p:transition spd="med" advTm="5000">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t>March 30, 2009</a:t>
            </a:r>
          </a:p>
        </p:txBody>
      </p:sp>
      <p:sp>
        <p:nvSpPr>
          <p:cNvPr id="5" name="Footer Placeholder 4"/>
          <p:cNvSpPr>
            <a:spLocks noGrp="1"/>
          </p:cNvSpPr>
          <p:nvPr>
            <p:ph type="ftr" sz="quarter" idx="11"/>
          </p:nvPr>
        </p:nvSpPr>
        <p:spPr/>
        <p:txBody>
          <a:bodyPr/>
          <a:lstStyle>
            <a:lvl1pPr>
              <a:defRPr/>
            </a:lvl1pPr>
          </a:lstStyle>
          <a:p>
            <a:r>
              <a:rPr lang="en-US"/>
              <a:t>Informatics Standards &amp; Interoperability</a:t>
            </a:r>
          </a:p>
        </p:txBody>
      </p:sp>
      <p:sp>
        <p:nvSpPr>
          <p:cNvPr id="6" name="Slide Number Placeholder 5"/>
          <p:cNvSpPr>
            <a:spLocks noGrp="1"/>
          </p:cNvSpPr>
          <p:nvPr>
            <p:ph type="sldNum" sz="quarter" idx="12"/>
          </p:nvPr>
        </p:nvSpPr>
        <p:spPr/>
        <p:txBody>
          <a:bodyPr/>
          <a:lstStyle>
            <a:lvl1pPr>
              <a:defRPr/>
            </a:lvl1pPr>
          </a:lstStyle>
          <a:p>
            <a:fld id="{AB22C917-872F-4520-8A4D-E5B7B51E299D}" type="slidenum">
              <a:rPr lang="en-US"/>
              <a:pPr/>
              <a:t>‹#›</a:t>
            </a:fld>
            <a:r>
              <a:rPr lang="en-US"/>
              <a:t>  of  125</a:t>
            </a:r>
          </a:p>
        </p:txBody>
      </p:sp>
    </p:spTree>
  </p:cSld>
  <p:clrMapOvr>
    <a:masterClrMapping/>
  </p:clrMapOvr>
  <p:transition spd="med" advTm="5000">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685800"/>
            <a:ext cx="4267200"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85800"/>
            <a:ext cx="4267200"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a:t>March 30, 2009</a:t>
            </a:r>
          </a:p>
        </p:txBody>
      </p:sp>
      <p:sp>
        <p:nvSpPr>
          <p:cNvPr id="6" name="Footer Placeholder 5"/>
          <p:cNvSpPr>
            <a:spLocks noGrp="1"/>
          </p:cNvSpPr>
          <p:nvPr>
            <p:ph type="ftr" sz="quarter" idx="11"/>
          </p:nvPr>
        </p:nvSpPr>
        <p:spPr/>
        <p:txBody>
          <a:bodyPr/>
          <a:lstStyle>
            <a:lvl1pPr>
              <a:defRPr/>
            </a:lvl1pPr>
          </a:lstStyle>
          <a:p>
            <a:r>
              <a:rPr lang="en-US"/>
              <a:t>Informatics Standards &amp; Interoperability</a:t>
            </a:r>
          </a:p>
        </p:txBody>
      </p:sp>
      <p:sp>
        <p:nvSpPr>
          <p:cNvPr id="7" name="Slide Number Placeholder 6"/>
          <p:cNvSpPr>
            <a:spLocks noGrp="1"/>
          </p:cNvSpPr>
          <p:nvPr>
            <p:ph type="sldNum" sz="quarter" idx="12"/>
          </p:nvPr>
        </p:nvSpPr>
        <p:spPr/>
        <p:txBody>
          <a:bodyPr/>
          <a:lstStyle>
            <a:lvl1pPr>
              <a:defRPr/>
            </a:lvl1pPr>
          </a:lstStyle>
          <a:p>
            <a:fld id="{3300BB2E-B7FC-48E5-BD18-4AB497EDE7B9}" type="slidenum">
              <a:rPr lang="en-US"/>
              <a:pPr/>
              <a:t>‹#›</a:t>
            </a:fld>
            <a:r>
              <a:rPr lang="en-US"/>
              <a:t>  of  125</a:t>
            </a:r>
          </a:p>
        </p:txBody>
      </p:sp>
    </p:spTree>
  </p:cSld>
  <p:clrMapOvr>
    <a:masterClrMapping/>
  </p:clrMapOvr>
  <p:transition spd="med" advTm="5000">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a:t>March 30, 2009</a:t>
            </a:r>
          </a:p>
        </p:txBody>
      </p:sp>
      <p:sp>
        <p:nvSpPr>
          <p:cNvPr id="8" name="Footer Placeholder 7"/>
          <p:cNvSpPr>
            <a:spLocks noGrp="1"/>
          </p:cNvSpPr>
          <p:nvPr>
            <p:ph type="ftr" sz="quarter" idx="11"/>
          </p:nvPr>
        </p:nvSpPr>
        <p:spPr/>
        <p:txBody>
          <a:bodyPr/>
          <a:lstStyle>
            <a:lvl1pPr>
              <a:defRPr/>
            </a:lvl1pPr>
          </a:lstStyle>
          <a:p>
            <a:r>
              <a:rPr lang="en-US"/>
              <a:t>Informatics Standards &amp; Interoperability</a:t>
            </a:r>
          </a:p>
        </p:txBody>
      </p:sp>
      <p:sp>
        <p:nvSpPr>
          <p:cNvPr id="9" name="Slide Number Placeholder 8"/>
          <p:cNvSpPr>
            <a:spLocks noGrp="1"/>
          </p:cNvSpPr>
          <p:nvPr>
            <p:ph type="sldNum" sz="quarter" idx="12"/>
          </p:nvPr>
        </p:nvSpPr>
        <p:spPr/>
        <p:txBody>
          <a:bodyPr/>
          <a:lstStyle>
            <a:lvl1pPr>
              <a:defRPr/>
            </a:lvl1pPr>
          </a:lstStyle>
          <a:p>
            <a:fld id="{C5A9AD6E-1922-4A4B-A06F-E4D94CFFDE61}" type="slidenum">
              <a:rPr lang="en-US"/>
              <a:pPr/>
              <a:t>‹#›</a:t>
            </a:fld>
            <a:r>
              <a:rPr lang="en-US"/>
              <a:t>  of  125</a:t>
            </a:r>
          </a:p>
        </p:txBody>
      </p:sp>
    </p:spTree>
  </p:cSld>
  <p:clrMapOvr>
    <a:masterClrMapping/>
  </p:clrMapOvr>
  <p:transition spd="med" advTm="5000">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a:t>March 30, 2009</a:t>
            </a:r>
          </a:p>
        </p:txBody>
      </p:sp>
      <p:sp>
        <p:nvSpPr>
          <p:cNvPr id="4" name="Footer Placeholder 3"/>
          <p:cNvSpPr>
            <a:spLocks noGrp="1"/>
          </p:cNvSpPr>
          <p:nvPr>
            <p:ph type="ftr" sz="quarter" idx="11"/>
          </p:nvPr>
        </p:nvSpPr>
        <p:spPr/>
        <p:txBody>
          <a:bodyPr/>
          <a:lstStyle>
            <a:lvl1pPr>
              <a:defRPr/>
            </a:lvl1pPr>
          </a:lstStyle>
          <a:p>
            <a:r>
              <a:rPr lang="en-US"/>
              <a:t>Informatics Standards &amp; Interoperability</a:t>
            </a:r>
          </a:p>
        </p:txBody>
      </p:sp>
      <p:sp>
        <p:nvSpPr>
          <p:cNvPr id="5" name="Slide Number Placeholder 4"/>
          <p:cNvSpPr>
            <a:spLocks noGrp="1"/>
          </p:cNvSpPr>
          <p:nvPr>
            <p:ph type="sldNum" sz="quarter" idx="12"/>
          </p:nvPr>
        </p:nvSpPr>
        <p:spPr/>
        <p:txBody>
          <a:bodyPr/>
          <a:lstStyle>
            <a:lvl1pPr>
              <a:defRPr/>
            </a:lvl1pPr>
          </a:lstStyle>
          <a:p>
            <a:fld id="{41160C1F-5D8D-4783-94A0-9EA8D0067677}" type="slidenum">
              <a:rPr lang="en-US"/>
              <a:pPr/>
              <a:t>‹#›</a:t>
            </a:fld>
            <a:r>
              <a:rPr lang="en-US"/>
              <a:t>  of  125</a:t>
            </a:r>
          </a:p>
        </p:txBody>
      </p:sp>
    </p:spTree>
  </p:cSld>
  <p:clrMapOvr>
    <a:masterClrMapping/>
  </p:clrMapOvr>
  <p:transition spd="med" advTm="5000">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March 30, 2009</a:t>
            </a:r>
          </a:p>
        </p:txBody>
      </p:sp>
      <p:sp>
        <p:nvSpPr>
          <p:cNvPr id="3" name="Footer Placeholder 2"/>
          <p:cNvSpPr>
            <a:spLocks noGrp="1"/>
          </p:cNvSpPr>
          <p:nvPr>
            <p:ph type="ftr" sz="quarter" idx="11"/>
          </p:nvPr>
        </p:nvSpPr>
        <p:spPr/>
        <p:txBody>
          <a:bodyPr/>
          <a:lstStyle>
            <a:lvl1pPr>
              <a:defRPr/>
            </a:lvl1pPr>
          </a:lstStyle>
          <a:p>
            <a:r>
              <a:rPr lang="en-US"/>
              <a:t>Informatics Standards &amp; Interoperability</a:t>
            </a:r>
          </a:p>
        </p:txBody>
      </p:sp>
      <p:sp>
        <p:nvSpPr>
          <p:cNvPr id="4" name="Slide Number Placeholder 3"/>
          <p:cNvSpPr>
            <a:spLocks noGrp="1"/>
          </p:cNvSpPr>
          <p:nvPr>
            <p:ph type="sldNum" sz="quarter" idx="12"/>
          </p:nvPr>
        </p:nvSpPr>
        <p:spPr/>
        <p:txBody>
          <a:bodyPr/>
          <a:lstStyle>
            <a:lvl1pPr>
              <a:defRPr/>
            </a:lvl1pPr>
          </a:lstStyle>
          <a:p>
            <a:fld id="{F5AA5C79-98A4-4ED6-AD12-0DBB71426783}" type="slidenum">
              <a:rPr lang="en-US"/>
              <a:pPr/>
              <a:t>‹#›</a:t>
            </a:fld>
            <a:r>
              <a:rPr lang="en-US"/>
              <a:t>  of  125</a:t>
            </a:r>
          </a:p>
        </p:txBody>
      </p:sp>
    </p:spTree>
  </p:cSld>
  <p:clrMapOvr>
    <a:masterClrMapping/>
  </p:clrMapOvr>
  <p:transition spd="med" advTm="5000">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March 30, 2009</a:t>
            </a:r>
          </a:p>
        </p:txBody>
      </p:sp>
      <p:sp>
        <p:nvSpPr>
          <p:cNvPr id="6" name="Footer Placeholder 5"/>
          <p:cNvSpPr>
            <a:spLocks noGrp="1"/>
          </p:cNvSpPr>
          <p:nvPr>
            <p:ph type="ftr" sz="quarter" idx="11"/>
          </p:nvPr>
        </p:nvSpPr>
        <p:spPr/>
        <p:txBody>
          <a:bodyPr/>
          <a:lstStyle>
            <a:lvl1pPr>
              <a:defRPr/>
            </a:lvl1pPr>
          </a:lstStyle>
          <a:p>
            <a:r>
              <a:rPr lang="en-US"/>
              <a:t>Informatics Standards &amp; Interoperability</a:t>
            </a:r>
          </a:p>
        </p:txBody>
      </p:sp>
      <p:sp>
        <p:nvSpPr>
          <p:cNvPr id="7" name="Slide Number Placeholder 6"/>
          <p:cNvSpPr>
            <a:spLocks noGrp="1"/>
          </p:cNvSpPr>
          <p:nvPr>
            <p:ph type="sldNum" sz="quarter" idx="12"/>
          </p:nvPr>
        </p:nvSpPr>
        <p:spPr/>
        <p:txBody>
          <a:bodyPr/>
          <a:lstStyle>
            <a:lvl1pPr>
              <a:defRPr/>
            </a:lvl1pPr>
          </a:lstStyle>
          <a:p>
            <a:fld id="{F6E2CD1F-6C9D-4872-9C3A-1BEF94222689}" type="slidenum">
              <a:rPr lang="en-US"/>
              <a:pPr/>
              <a:t>‹#›</a:t>
            </a:fld>
            <a:r>
              <a:rPr lang="en-US"/>
              <a:t>  of  125</a:t>
            </a:r>
          </a:p>
        </p:txBody>
      </p:sp>
    </p:spTree>
  </p:cSld>
  <p:clrMapOvr>
    <a:masterClrMapping/>
  </p:clrMapOvr>
  <p:transition spd="med" advTm="5000">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March 30, 2009</a:t>
            </a:r>
          </a:p>
        </p:txBody>
      </p:sp>
      <p:sp>
        <p:nvSpPr>
          <p:cNvPr id="6" name="Footer Placeholder 5"/>
          <p:cNvSpPr>
            <a:spLocks noGrp="1"/>
          </p:cNvSpPr>
          <p:nvPr>
            <p:ph type="ftr" sz="quarter" idx="11"/>
          </p:nvPr>
        </p:nvSpPr>
        <p:spPr/>
        <p:txBody>
          <a:bodyPr/>
          <a:lstStyle>
            <a:lvl1pPr>
              <a:defRPr/>
            </a:lvl1pPr>
          </a:lstStyle>
          <a:p>
            <a:r>
              <a:rPr lang="en-US"/>
              <a:t>Informatics Standards &amp; Interoperability</a:t>
            </a:r>
          </a:p>
        </p:txBody>
      </p:sp>
      <p:sp>
        <p:nvSpPr>
          <p:cNvPr id="7" name="Slide Number Placeholder 6"/>
          <p:cNvSpPr>
            <a:spLocks noGrp="1"/>
          </p:cNvSpPr>
          <p:nvPr>
            <p:ph type="sldNum" sz="quarter" idx="12"/>
          </p:nvPr>
        </p:nvSpPr>
        <p:spPr/>
        <p:txBody>
          <a:bodyPr/>
          <a:lstStyle>
            <a:lvl1pPr>
              <a:defRPr/>
            </a:lvl1pPr>
          </a:lstStyle>
          <a:p>
            <a:fld id="{78514DE6-7B20-4BD7-B21D-F60C66527A19}" type="slidenum">
              <a:rPr lang="en-US"/>
              <a:pPr/>
              <a:t>‹#›</a:t>
            </a:fld>
            <a:r>
              <a:rPr lang="en-US"/>
              <a:t>  of  125</a:t>
            </a:r>
          </a:p>
        </p:txBody>
      </p:sp>
    </p:spTree>
  </p:cSld>
  <p:clrMapOvr>
    <a:masterClrMapping/>
  </p:clrMapOvr>
  <p:transition spd="med" advTm="5000">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1588"/>
            <a:ext cx="9144000" cy="457200"/>
          </a:xfrm>
          <a:prstGeom prst="rect">
            <a:avLst/>
          </a:prstGeom>
          <a:solidFill>
            <a:srgbClr val="CC9900"/>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228600" y="685800"/>
            <a:ext cx="8686800" cy="5791200"/>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691313"/>
            <a:ext cx="2133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800" b="1">
                <a:latin typeface="+mn-lt"/>
              </a:defRPr>
            </a:lvl1pPr>
          </a:lstStyle>
          <a:p>
            <a:r>
              <a:rPr lang="en-US"/>
              <a:t>March 30, 2009</a:t>
            </a:r>
          </a:p>
        </p:txBody>
      </p:sp>
      <p:sp>
        <p:nvSpPr>
          <p:cNvPr id="1029" name="Rectangle 5"/>
          <p:cNvSpPr>
            <a:spLocks noGrp="1" noChangeArrowheads="1"/>
          </p:cNvSpPr>
          <p:nvPr>
            <p:ph type="ftr" sz="quarter" idx="3"/>
          </p:nvPr>
        </p:nvSpPr>
        <p:spPr bwMode="auto">
          <a:xfrm>
            <a:off x="3124200" y="6691313"/>
            <a:ext cx="2895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b="1">
                <a:latin typeface="+mn-lt"/>
              </a:defRPr>
            </a:lvl1pPr>
          </a:lstStyle>
          <a:p>
            <a:r>
              <a:rPr lang="en-US"/>
              <a:t>Informatics Standards &amp; Interoperability</a:t>
            </a:r>
          </a:p>
        </p:txBody>
      </p:sp>
      <p:sp>
        <p:nvSpPr>
          <p:cNvPr id="1030" name="Rectangle 6"/>
          <p:cNvSpPr>
            <a:spLocks noGrp="1" noChangeArrowheads="1"/>
          </p:cNvSpPr>
          <p:nvPr>
            <p:ph type="sldNum" sz="quarter" idx="4"/>
          </p:nvPr>
        </p:nvSpPr>
        <p:spPr bwMode="auto">
          <a:xfrm>
            <a:off x="6553200" y="6691313"/>
            <a:ext cx="2133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b="1">
                <a:latin typeface="+mn-lt"/>
              </a:defRPr>
            </a:lvl1pPr>
          </a:lstStyle>
          <a:p>
            <a:fld id="{C0B72C65-7FF3-42B7-ACA2-05A6B51D0E8E}" type="slidenum">
              <a:rPr lang="en-US"/>
              <a:pPr/>
              <a:t>‹#›</a:t>
            </a:fld>
            <a:r>
              <a:rPr lang="en-US"/>
              <a:t>  of  125</a:t>
            </a:r>
          </a:p>
        </p:txBody>
      </p:sp>
      <p:sp>
        <p:nvSpPr>
          <p:cNvPr id="1032" name="Line 8"/>
          <p:cNvSpPr>
            <a:spLocks noChangeShapeType="1"/>
          </p:cNvSpPr>
          <p:nvPr/>
        </p:nvSpPr>
        <p:spPr bwMode="auto">
          <a:xfrm flipV="1">
            <a:off x="0" y="6705600"/>
            <a:ext cx="9144000" cy="0"/>
          </a:xfrm>
          <a:prstGeom prst="line">
            <a:avLst/>
          </a:prstGeom>
          <a:noFill/>
          <a:ln w="9525">
            <a:solidFill>
              <a:schemeClr val="tx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advTm="5000">
    <p:zoom/>
  </p:transition>
  <p:timing>
    <p:tnLst>
      <p:par>
        <p:cTn id="1" dur="indefinite" restart="never" nodeType="tmRoot"/>
      </p:par>
    </p:tnLst>
  </p:timing>
  <p:hf hdr="0"/>
  <p:txStyles>
    <p:titleStyle>
      <a:lvl1pPr algn="ctr" rtl="0" fontAlgn="base">
        <a:spcBef>
          <a:spcPct val="0"/>
        </a:spcBef>
        <a:spcAft>
          <a:spcPct val="0"/>
        </a:spcAft>
        <a:defRPr sz="3200" b="1">
          <a:solidFill>
            <a:schemeClr val="bg1"/>
          </a:solidFill>
          <a:latin typeface="+mj-lt"/>
          <a:ea typeface="+mj-ea"/>
          <a:cs typeface="+mj-cs"/>
        </a:defRPr>
      </a:lvl1pPr>
      <a:lvl2pPr algn="ctr" rtl="0" fontAlgn="base">
        <a:spcBef>
          <a:spcPct val="0"/>
        </a:spcBef>
        <a:spcAft>
          <a:spcPct val="0"/>
        </a:spcAft>
        <a:defRPr sz="3200" b="1">
          <a:solidFill>
            <a:schemeClr val="bg1"/>
          </a:solidFill>
          <a:latin typeface="Times New Roman" pitchFamily="18" charset="0"/>
        </a:defRPr>
      </a:lvl2pPr>
      <a:lvl3pPr algn="ctr" rtl="0" fontAlgn="base">
        <a:spcBef>
          <a:spcPct val="0"/>
        </a:spcBef>
        <a:spcAft>
          <a:spcPct val="0"/>
        </a:spcAft>
        <a:defRPr sz="3200" b="1">
          <a:solidFill>
            <a:schemeClr val="bg1"/>
          </a:solidFill>
          <a:latin typeface="Times New Roman" pitchFamily="18" charset="0"/>
        </a:defRPr>
      </a:lvl3pPr>
      <a:lvl4pPr algn="ctr" rtl="0" fontAlgn="base">
        <a:spcBef>
          <a:spcPct val="0"/>
        </a:spcBef>
        <a:spcAft>
          <a:spcPct val="0"/>
        </a:spcAft>
        <a:defRPr sz="3200" b="1">
          <a:solidFill>
            <a:schemeClr val="bg1"/>
          </a:solidFill>
          <a:latin typeface="Times New Roman" pitchFamily="18" charset="0"/>
        </a:defRPr>
      </a:lvl4pPr>
      <a:lvl5pPr algn="ctr" rtl="0" fontAlgn="base">
        <a:spcBef>
          <a:spcPct val="0"/>
        </a:spcBef>
        <a:spcAft>
          <a:spcPct val="0"/>
        </a:spcAft>
        <a:defRPr sz="3200" b="1">
          <a:solidFill>
            <a:schemeClr val="bg1"/>
          </a:solidFill>
          <a:latin typeface="Times New Roman" pitchFamily="18" charset="0"/>
        </a:defRPr>
      </a:lvl5pPr>
      <a:lvl6pPr marL="457200" algn="ctr" rtl="0" fontAlgn="base">
        <a:spcBef>
          <a:spcPct val="0"/>
        </a:spcBef>
        <a:spcAft>
          <a:spcPct val="0"/>
        </a:spcAft>
        <a:defRPr sz="3200" b="1">
          <a:solidFill>
            <a:schemeClr val="bg1"/>
          </a:solidFill>
          <a:latin typeface="Times New Roman" pitchFamily="18" charset="0"/>
        </a:defRPr>
      </a:lvl6pPr>
      <a:lvl7pPr marL="914400" algn="ctr" rtl="0" fontAlgn="base">
        <a:spcBef>
          <a:spcPct val="0"/>
        </a:spcBef>
        <a:spcAft>
          <a:spcPct val="0"/>
        </a:spcAft>
        <a:defRPr sz="3200" b="1">
          <a:solidFill>
            <a:schemeClr val="bg1"/>
          </a:solidFill>
          <a:latin typeface="Times New Roman" pitchFamily="18" charset="0"/>
        </a:defRPr>
      </a:lvl7pPr>
      <a:lvl8pPr marL="1371600" algn="ctr" rtl="0" fontAlgn="base">
        <a:spcBef>
          <a:spcPct val="0"/>
        </a:spcBef>
        <a:spcAft>
          <a:spcPct val="0"/>
        </a:spcAft>
        <a:defRPr sz="3200" b="1">
          <a:solidFill>
            <a:schemeClr val="bg1"/>
          </a:solidFill>
          <a:latin typeface="Times New Roman" pitchFamily="18" charset="0"/>
        </a:defRPr>
      </a:lvl8pPr>
      <a:lvl9pPr marL="1828800" algn="ctr" rtl="0" fontAlgn="base">
        <a:spcBef>
          <a:spcPct val="0"/>
        </a:spcBef>
        <a:spcAft>
          <a:spcPct val="0"/>
        </a:spcAft>
        <a:defRPr sz="3200" b="1">
          <a:solidFill>
            <a:schemeClr val="bg1"/>
          </a:solidFill>
          <a:latin typeface="Times New Roman" pitchFamily="18" charset="0"/>
        </a:defRPr>
      </a:lvl9pPr>
    </p:titleStyle>
    <p:bodyStyle>
      <a:lvl1pPr marL="342900" indent="-342900" algn="l" rtl="0" fontAlgn="base">
        <a:spcBef>
          <a:spcPct val="50000"/>
        </a:spcBef>
        <a:spcAft>
          <a:spcPct val="0"/>
        </a:spcAft>
        <a:buChar char="•"/>
        <a:defRPr sz="2800">
          <a:solidFill>
            <a:schemeClr val="tx1"/>
          </a:solidFill>
          <a:latin typeface="+mn-lt"/>
          <a:ea typeface="+mn-ea"/>
          <a:cs typeface="+mn-cs"/>
        </a:defRPr>
      </a:lvl1pPr>
      <a:lvl2pPr marL="742950" indent="-285750" algn="l" rtl="0" fontAlgn="base">
        <a:spcBef>
          <a:spcPct val="50000"/>
        </a:spcBef>
        <a:spcAft>
          <a:spcPct val="0"/>
        </a:spcAft>
        <a:buFont typeface="Wingdings" pitchFamily="2" charset="2"/>
        <a:buChar char="§"/>
        <a:defRPr sz="2400">
          <a:solidFill>
            <a:schemeClr val="tx1"/>
          </a:solidFill>
          <a:latin typeface="+mn-lt"/>
        </a:defRPr>
      </a:lvl2pPr>
      <a:lvl3pPr marL="1143000" indent="-228600" algn="l" rtl="0" fontAlgn="base">
        <a:spcBef>
          <a:spcPct val="50000"/>
        </a:spcBef>
        <a:spcAft>
          <a:spcPct val="0"/>
        </a:spcAft>
        <a:buChar char="•"/>
        <a:defRPr sz="2000">
          <a:solidFill>
            <a:schemeClr val="tx1"/>
          </a:solidFill>
          <a:latin typeface="+mn-lt"/>
        </a:defRPr>
      </a:lvl3pPr>
      <a:lvl4pPr marL="1600200" indent="-228600" algn="l" rtl="0" fontAlgn="base">
        <a:spcBef>
          <a:spcPct val="50000"/>
        </a:spcBef>
        <a:spcAft>
          <a:spcPct val="0"/>
        </a:spcAft>
        <a:buChar char="–"/>
        <a:defRPr>
          <a:solidFill>
            <a:schemeClr val="tx1"/>
          </a:solidFill>
          <a:latin typeface="+mn-lt"/>
        </a:defRPr>
      </a:lvl4pPr>
      <a:lvl5pPr marL="2057400" indent="-228600" algn="l" rtl="0" fontAlgn="base">
        <a:spcBef>
          <a:spcPct val="50000"/>
        </a:spcBef>
        <a:spcAft>
          <a:spcPct val="0"/>
        </a:spcAft>
        <a:buChar char="»"/>
        <a:defRPr>
          <a:solidFill>
            <a:schemeClr val="tx1"/>
          </a:solidFill>
          <a:latin typeface="+mn-lt"/>
        </a:defRPr>
      </a:lvl5pPr>
      <a:lvl6pPr marL="2514600" indent="-228600" algn="l" rtl="0" fontAlgn="base">
        <a:spcBef>
          <a:spcPct val="50000"/>
        </a:spcBef>
        <a:spcAft>
          <a:spcPct val="0"/>
        </a:spcAft>
        <a:buChar char="»"/>
        <a:defRPr>
          <a:solidFill>
            <a:schemeClr val="tx1"/>
          </a:solidFill>
          <a:latin typeface="+mn-lt"/>
        </a:defRPr>
      </a:lvl6pPr>
      <a:lvl7pPr marL="2971800" indent="-228600" algn="l" rtl="0" fontAlgn="base">
        <a:spcBef>
          <a:spcPct val="50000"/>
        </a:spcBef>
        <a:spcAft>
          <a:spcPct val="0"/>
        </a:spcAft>
        <a:buChar char="»"/>
        <a:defRPr>
          <a:solidFill>
            <a:schemeClr val="tx1"/>
          </a:solidFill>
          <a:latin typeface="+mn-lt"/>
        </a:defRPr>
      </a:lvl7pPr>
      <a:lvl8pPr marL="3429000" indent="-228600" algn="l" rtl="0" fontAlgn="base">
        <a:spcBef>
          <a:spcPct val="50000"/>
        </a:spcBef>
        <a:spcAft>
          <a:spcPct val="0"/>
        </a:spcAft>
        <a:buChar char="»"/>
        <a:defRPr>
          <a:solidFill>
            <a:schemeClr val="tx1"/>
          </a:solidFill>
          <a:latin typeface="+mn-lt"/>
        </a:defRPr>
      </a:lvl8pPr>
      <a:lvl9pPr marL="3886200" indent="-228600" algn="l" rtl="0" fontAlgn="base">
        <a:spcBef>
          <a:spcPct val="5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3.xml"/><Relationship Id="rId1" Type="http://schemas.openxmlformats.org/officeDocument/2006/relationships/vmlDrawing" Target="../drawings/vmlDrawing14.vml"/><Relationship Id="rId4" Type="http://schemas.openxmlformats.org/officeDocument/2006/relationships/oleObject" Target="../embeddings/oleObject15.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16.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17.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8.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93.emf"/><Relationship Id="rId5" Type="http://schemas.openxmlformats.org/officeDocument/2006/relationships/image" Target="../media/image92.wmf"/><Relationship Id="rId4" Type="http://schemas.openxmlformats.org/officeDocument/2006/relationships/image" Target="../media/image91.e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95.wmf"/><Relationship Id="rId4" Type="http://schemas.openxmlformats.org/officeDocument/2006/relationships/oleObject" Target="../embeddings/oleObject19.bin"/></Relationships>
</file>

<file path=ppt/slides/_rels/slide11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1.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2.bin"/></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oleObject" Target="../embeddings/oleObject23.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24.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25.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image" Target="../media/image24.wmf"/><Relationship Id="rId21" Type="http://schemas.openxmlformats.org/officeDocument/2006/relationships/image" Target="../media/image42.png"/><Relationship Id="rId34" Type="http://schemas.openxmlformats.org/officeDocument/2006/relationships/image" Target="../media/image54.png"/><Relationship Id="rId7" Type="http://schemas.openxmlformats.org/officeDocument/2006/relationships/image" Target="../media/image28.wmf"/><Relationship Id="rId12" Type="http://schemas.openxmlformats.org/officeDocument/2006/relationships/image" Target="../media/image33.png"/><Relationship Id="rId17" Type="http://schemas.openxmlformats.org/officeDocument/2006/relationships/image" Target="../media/image38.wmf"/><Relationship Id="rId25" Type="http://schemas.openxmlformats.org/officeDocument/2006/relationships/image" Target="../media/image45.png"/><Relationship Id="rId33" Type="http://schemas.openxmlformats.org/officeDocument/2006/relationships/image" Target="../media/image53.png"/><Relationship Id="rId2" Type="http://schemas.openxmlformats.org/officeDocument/2006/relationships/notesSlide" Target="../notesSlides/notesSlide28.xml"/><Relationship Id="rId16" Type="http://schemas.openxmlformats.org/officeDocument/2006/relationships/image" Target="../media/image37.wmf"/><Relationship Id="rId20" Type="http://schemas.openxmlformats.org/officeDocument/2006/relationships/image" Target="../media/image41.png"/><Relationship Id="rId29"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27.wmf"/><Relationship Id="rId11" Type="http://schemas.openxmlformats.org/officeDocument/2006/relationships/image" Target="../media/image32.png"/><Relationship Id="rId24" Type="http://schemas.openxmlformats.org/officeDocument/2006/relationships/image" Target="../media/image44.png"/><Relationship Id="rId32" Type="http://schemas.openxmlformats.org/officeDocument/2006/relationships/image" Target="../media/image52.jpeg"/><Relationship Id="rId5" Type="http://schemas.openxmlformats.org/officeDocument/2006/relationships/image" Target="../media/image26.wmf"/><Relationship Id="rId15" Type="http://schemas.openxmlformats.org/officeDocument/2006/relationships/image" Target="../media/image36.wmf"/><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6.jpeg"/><Relationship Id="rId10" Type="http://schemas.openxmlformats.org/officeDocument/2006/relationships/image" Target="../media/image31.wmf"/><Relationship Id="rId19" Type="http://schemas.openxmlformats.org/officeDocument/2006/relationships/image" Target="../media/image40.png"/><Relationship Id="rId31" Type="http://schemas.openxmlformats.org/officeDocument/2006/relationships/image" Target="../media/image51.jpeg"/><Relationship Id="rId4" Type="http://schemas.openxmlformats.org/officeDocument/2006/relationships/image" Target="../media/image25.wmf"/><Relationship Id="rId9" Type="http://schemas.openxmlformats.org/officeDocument/2006/relationships/image" Target="../media/image30.png"/><Relationship Id="rId14" Type="http://schemas.openxmlformats.org/officeDocument/2006/relationships/image" Target="../media/image35.jpeg"/><Relationship Id="rId22" Type="http://schemas.openxmlformats.org/officeDocument/2006/relationships/hyperlink" Target="http://www.theodora.com/maps/greece_map.html" TargetMode="External"/><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dcs.kcl.ac.uk/staff/tony/docs/OCL2InitialSubmission.pd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Microsoft_Office_Excel_Chart1.xls"/></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oleObject" Target="../embeddings/Microsoft_Office_Word_97_-_2003_Document2.doc"/></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64.wmf"/><Relationship Id="rId4" Type="http://schemas.openxmlformats.org/officeDocument/2006/relationships/image" Target="../media/image63.w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oleObject" Target="../embeddings/oleObject8.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5.wmf"/><Relationship Id="rId7" Type="http://schemas.openxmlformats.org/officeDocument/2006/relationships/image" Target="../media/image9.wmf"/><Relationship Id="rId12" Type="http://schemas.openxmlformats.org/officeDocument/2006/relationships/image" Target="../media/image14.w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wmf"/><Relationship Id="rId11" Type="http://schemas.openxmlformats.org/officeDocument/2006/relationships/image" Target="../media/image13.wmf"/><Relationship Id="rId5" Type="http://schemas.openxmlformats.org/officeDocument/2006/relationships/image" Target="../media/image7.png"/><Relationship Id="rId10" Type="http://schemas.openxmlformats.org/officeDocument/2006/relationships/image" Target="../media/image12.wmf"/><Relationship Id="rId4" Type="http://schemas.openxmlformats.org/officeDocument/2006/relationships/image" Target="../media/image6.wmf"/><Relationship Id="rId9" Type="http://schemas.openxmlformats.org/officeDocument/2006/relationships/image" Target="../media/image11.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66.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image" Target="../media/image71.png"/><Relationship Id="rId4" Type="http://schemas.openxmlformats.org/officeDocument/2006/relationships/oleObject" Target="http://teams.mdanderson.org/depts/dmas/dmas-projects/dmip/Shared%20Documents/HL7/RIM/rim0121t.mdl/100%250,0x2037,1984#CLSDGRM:\3595C85D03A3\3595C85E01E0\3DE447CB01B6"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74.wmf"/><Relationship Id="rId4" Type="http://schemas.openxmlformats.org/officeDocument/2006/relationships/image" Target="../media/image77.wmf"/></Relationships>
</file>

<file path=ppt/slides/_rels/slide9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1.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3.xml"/><Relationship Id="rId1" Type="http://schemas.openxmlformats.org/officeDocument/2006/relationships/vmlDrawing" Target="../drawings/vmlDrawing11.vml"/><Relationship Id="rId4" Type="http://schemas.openxmlformats.org/officeDocument/2006/relationships/oleObject" Target="../embeddings/oleObject12.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oleObject" Target="../embeddings/oleObject13.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642" name="Picture 2" descr="keyboard"/>
          <p:cNvPicPr>
            <a:picLocks noChangeAspect="1" noChangeArrowheads="1"/>
          </p:cNvPicPr>
          <p:nvPr/>
        </p:nvPicPr>
        <p:blipFill>
          <a:blip r:embed="rId3"/>
          <a:srcRect/>
          <a:stretch>
            <a:fillRect/>
          </a:stretch>
        </p:blipFill>
        <p:spPr bwMode="auto">
          <a:xfrm>
            <a:off x="7581900" y="0"/>
            <a:ext cx="1562100" cy="1562100"/>
          </a:xfrm>
          <a:prstGeom prst="rect">
            <a:avLst/>
          </a:prstGeom>
          <a:noFill/>
        </p:spPr>
      </p:pic>
      <p:pic>
        <p:nvPicPr>
          <p:cNvPr id="1008643" name="Picture 3" descr="Greduo"/>
          <p:cNvPicPr>
            <a:picLocks noChangeAspect="1" noChangeArrowheads="1"/>
          </p:cNvPicPr>
          <p:nvPr/>
        </p:nvPicPr>
        <p:blipFill>
          <a:blip r:embed="rId4"/>
          <a:srcRect/>
          <a:stretch>
            <a:fillRect/>
          </a:stretch>
        </p:blipFill>
        <p:spPr bwMode="auto">
          <a:xfrm>
            <a:off x="7162800" y="381000"/>
            <a:ext cx="1493838" cy="1828800"/>
          </a:xfrm>
          <a:prstGeom prst="rect">
            <a:avLst/>
          </a:prstGeom>
          <a:noFill/>
        </p:spPr>
      </p:pic>
      <p:sp>
        <p:nvSpPr>
          <p:cNvPr id="1008644" name="Rectangle 4"/>
          <p:cNvSpPr>
            <a:spLocks noChangeArrowheads="1"/>
          </p:cNvSpPr>
          <p:nvPr/>
        </p:nvSpPr>
        <p:spPr bwMode="auto">
          <a:xfrm>
            <a:off x="457200" y="3040063"/>
            <a:ext cx="8382000" cy="914400"/>
          </a:xfrm>
          <a:prstGeom prst="rect">
            <a:avLst/>
          </a:prstGeom>
          <a:noFill/>
          <a:ln w="9525">
            <a:noFill/>
            <a:miter lim="800000"/>
            <a:headEnd/>
            <a:tailEnd/>
          </a:ln>
          <a:effectLst/>
        </p:spPr>
        <p:txBody>
          <a:bodyPr lIns="92075" tIns="46038" rIns="92075" bIns="46038" anchor="ctr"/>
          <a:lstStyle/>
          <a:p>
            <a:pPr eaLnBrk="0" hangingPunct="0">
              <a:lnSpc>
                <a:spcPct val="80000"/>
              </a:lnSpc>
            </a:pPr>
            <a:r>
              <a:rPr lang="en-US" sz="2400" b="1">
                <a:solidFill>
                  <a:schemeClr val="tx2"/>
                </a:solidFill>
                <a:effectLst>
                  <a:outerShdw blurRad="38100" dist="38100" dir="2700000" algn="tl">
                    <a:srgbClr val="C0C0C0"/>
                  </a:outerShdw>
                </a:effectLst>
                <a:latin typeface="Arial Narrow" pitchFamily="34" charset="0"/>
              </a:rPr>
              <a:t>Abdul-Malik Shakir</a:t>
            </a:r>
          </a:p>
          <a:p>
            <a:pPr eaLnBrk="0" hangingPunct="0">
              <a:lnSpc>
                <a:spcPct val="80000"/>
              </a:lnSpc>
            </a:pPr>
            <a:r>
              <a:rPr lang="en-US" sz="2000" b="1">
                <a:solidFill>
                  <a:schemeClr val="tx2"/>
                </a:solidFill>
                <a:effectLst>
                  <a:outerShdw blurRad="38100" dist="38100" dir="2700000" algn="tl">
                    <a:srgbClr val="C0C0C0"/>
                  </a:outerShdw>
                </a:effectLst>
                <a:latin typeface="Arial Narrow" pitchFamily="34" charset="0"/>
              </a:rPr>
              <a:t>Principal Consultant, Shakir Consulting</a:t>
            </a:r>
            <a:endParaRPr lang="en-US" sz="2400" b="1">
              <a:solidFill>
                <a:schemeClr val="tx2"/>
              </a:solidFill>
              <a:effectLst>
                <a:outerShdw blurRad="38100" dist="38100" dir="2700000" algn="tl">
                  <a:srgbClr val="C0C0C0"/>
                </a:outerShdw>
              </a:effectLst>
              <a:latin typeface="Arial Narrow" pitchFamily="34" charset="0"/>
            </a:endParaRPr>
          </a:p>
        </p:txBody>
      </p:sp>
      <p:sp>
        <p:nvSpPr>
          <p:cNvPr id="1008645" name="Text Box 5"/>
          <p:cNvSpPr txBox="1">
            <a:spLocks noChangeArrowheads="1"/>
          </p:cNvSpPr>
          <p:nvPr/>
        </p:nvSpPr>
        <p:spPr bwMode="auto">
          <a:xfrm>
            <a:off x="0" y="533400"/>
            <a:ext cx="9144000" cy="701675"/>
          </a:xfrm>
          <a:prstGeom prst="rect">
            <a:avLst/>
          </a:prstGeom>
          <a:noFill/>
          <a:ln w="12700">
            <a:noFill/>
            <a:miter lim="800000"/>
            <a:headEnd type="none" w="sm" len="sm"/>
            <a:tailEnd type="none" w="sm" len="sm"/>
          </a:ln>
          <a:effectLst/>
        </p:spPr>
        <p:txBody>
          <a:bodyPr>
            <a:spAutoFit/>
          </a:bodyPr>
          <a:lstStyle/>
          <a:p>
            <a:pPr algn="l" eaLnBrk="0" hangingPunct="0">
              <a:spcBef>
                <a:spcPct val="50000"/>
              </a:spcBef>
            </a:pPr>
            <a:r>
              <a:rPr lang="en-US" sz="4000" b="1">
                <a:solidFill>
                  <a:schemeClr val="tx2"/>
                </a:solidFill>
                <a:effectLst>
                  <a:outerShdw blurRad="38100" dist="38100" dir="2700000" algn="tl">
                    <a:srgbClr val="C0C0C0"/>
                  </a:outerShdw>
                </a:effectLst>
              </a:rPr>
              <a:t> </a:t>
            </a:r>
            <a:endParaRPr lang="en-US" sz="2700">
              <a:solidFill>
                <a:schemeClr val="tx2"/>
              </a:solidFill>
              <a:effectLst>
                <a:outerShdw blurRad="38100" dist="38100" dir="2700000" algn="tl">
                  <a:srgbClr val="C0C0C0"/>
                </a:outerShdw>
              </a:effectLst>
            </a:endParaRPr>
          </a:p>
        </p:txBody>
      </p:sp>
      <p:sp>
        <p:nvSpPr>
          <p:cNvPr id="1008646" name="Text Box 6"/>
          <p:cNvSpPr txBox="1">
            <a:spLocks noChangeArrowheads="1"/>
          </p:cNvSpPr>
          <p:nvPr/>
        </p:nvSpPr>
        <p:spPr bwMode="auto">
          <a:xfrm>
            <a:off x="1157288" y="4464050"/>
            <a:ext cx="6450012" cy="2220913"/>
          </a:xfrm>
          <a:prstGeom prst="rect">
            <a:avLst/>
          </a:prstGeom>
          <a:noFill/>
          <a:ln w="12700">
            <a:noFill/>
            <a:miter lim="800000"/>
            <a:headEnd type="none" w="sm" len="sm"/>
            <a:tailEnd type="none" w="sm" len="sm"/>
          </a:ln>
          <a:effectLst/>
        </p:spPr>
        <p:txBody>
          <a:bodyPr>
            <a:spAutoFit/>
          </a:bodyPr>
          <a:lstStyle/>
          <a:p>
            <a:pPr eaLnBrk="0" hangingPunct="0">
              <a:spcBef>
                <a:spcPct val="25000"/>
              </a:spcBef>
              <a:spcAft>
                <a:spcPct val="50000"/>
              </a:spcAft>
            </a:pPr>
            <a:r>
              <a:rPr lang="en-US" sz="1800" i="1">
                <a:latin typeface="Times New Roman" pitchFamily="18" charset="0"/>
              </a:rPr>
              <a:t>Presented to:</a:t>
            </a:r>
          </a:p>
          <a:p>
            <a:pPr eaLnBrk="0" hangingPunct="0"/>
            <a:r>
              <a:rPr lang="en-US" sz="1800" b="1">
                <a:latin typeface="Times New Roman" pitchFamily="18" charset="0"/>
              </a:rPr>
              <a:t>The University of Texas M. D. Anderson Cancer Center</a:t>
            </a:r>
          </a:p>
          <a:p>
            <a:pPr eaLnBrk="0" hangingPunct="0">
              <a:spcAft>
                <a:spcPct val="50000"/>
              </a:spcAft>
            </a:pPr>
            <a:r>
              <a:rPr lang="en-US" sz="1800" b="1">
                <a:latin typeface="Times New Roman" pitchFamily="18" charset="0"/>
              </a:rPr>
              <a:t>Houston, Texas</a:t>
            </a:r>
          </a:p>
          <a:p>
            <a:pPr eaLnBrk="0" hangingPunct="0">
              <a:spcBef>
                <a:spcPct val="25000"/>
              </a:spcBef>
            </a:pPr>
            <a:r>
              <a:rPr lang="en-US" sz="1800" i="1">
                <a:latin typeface="Times New Roman" pitchFamily="18" charset="0"/>
              </a:rPr>
              <a:t>March 30, 2009</a:t>
            </a:r>
          </a:p>
          <a:p>
            <a:pPr eaLnBrk="0" hangingPunct="0">
              <a:spcBef>
                <a:spcPct val="25000"/>
              </a:spcBef>
            </a:pPr>
            <a:endParaRPr lang="en-US" sz="1800" i="1">
              <a:latin typeface="Times New Roman" pitchFamily="18" charset="0"/>
            </a:endParaRPr>
          </a:p>
          <a:p>
            <a:pPr eaLnBrk="0" hangingPunct="0">
              <a:spcBef>
                <a:spcPct val="25000"/>
              </a:spcBef>
            </a:pPr>
            <a:r>
              <a:rPr lang="en-US" sz="1800" b="1">
                <a:solidFill>
                  <a:srgbClr val="FF0000"/>
                </a:solidFill>
                <a:latin typeface="Garamond" pitchFamily="18" charset="0"/>
              </a:rPr>
              <a:t>Session 1 of 4</a:t>
            </a:r>
          </a:p>
        </p:txBody>
      </p:sp>
      <p:sp>
        <p:nvSpPr>
          <p:cNvPr id="1008647" name="Text Box 7"/>
          <p:cNvSpPr txBox="1">
            <a:spLocks noChangeArrowheads="1"/>
          </p:cNvSpPr>
          <p:nvPr/>
        </p:nvSpPr>
        <p:spPr bwMode="auto">
          <a:xfrm>
            <a:off x="228600" y="1812925"/>
            <a:ext cx="8610600" cy="1006475"/>
          </a:xfrm>
          <a:prstGeom prst="rect">
            <a:avLst/>
          </a:prstGeom>
          <a:noFill/>
          <a:ln w="12700">
            <a:noFill/>
            <a:miter lim="800000"/>
            <a:headEnd type="none" w="sm" len="sm"/>
            <a:tailEnd type="none" w="sm" len="sm"/>
          </a:ln>
          <a:effectLst/>
        </p:spPr>
        <p:txBody>
          <a:bodyPr>
            <a:spAutoFit/>
          </a:bodyPr>
          <a:lstStyle/>
          <a:p>
            <a:pPr eaLnBrk="0" hangingPunct="0"/>
            <a:r>
              <a:rPr lang="en-US" sz="3600" b="1" i="1">
                <a:latin typeface="Arial Narrow" pitchFamily="34" charset="0"/>
              </a:rPr>
              <a:t>Informatics Standards &amp; Interoperability</a:t>
            </a:r>
            <a:endParaRPr lang="en-US" sz="2400" b="1" i="1">
              <a:latin typeface="Arial Narrow" pitchFamily="34" charset="0"/>
            </a:endParaRPr>
          </a:p>
          <a:p>
            <a:pPr eaLnBrk="0" hangingPunct="0"/>
            <a:r>
              <a:rPr lang="en-US" sz="2400" b="1" i="1">
                <a:latin typeface="Arial Narrow" pitchFamily="34" charset="0"/>
              </a:rPr>
              <a:t>A Foundation for Healthcare Information Management</a:t>
            </a:r>
            <a:endParaRPr lang="en-US" sz="3600" b="1" i="1">
              <a:latin typeface="Arial Narrow" pitchFamily="34" charset="0"/>
            </a:endParaRPr>
          </a:p>
        </p:txBody>
      </p:sp>
    </p:spTree>
  </p:cSld>
  <p:clrMapOvr>
    <a:masterClrMapping/>
  </p:clrMapOvr>
  <p:transition spd="med" advTm="5000">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9A4FEEA2-E054-44A5-80AE-69535FEC93A8}" type="slidenum">
              <a:rPr lang="en-US"/>
              <a:pPr/>
              <a:t>10</a:t>
            </a:fld>
            <a:r>
              <a:rPr lang="en-US"/>
              <a:t>  of  125</a:t>
            </a:r>
          </a:p>
        </p:txBody>
      </p:sp>
      <p:sp>
        <p:nvSpPr>
          <p:cNvPr id="1379330" name="Rectangle 2"/>
          <p:cNvSpPr>
            <a:spLocks noGrp="1" noChangeArrowheads="1"/>
          </p:cNvSpPr>
          <p:nvPr>
            <p:ph type="title"/>
          </p:nvPr>
        </p:nvSpPr>
        <p:spPr>
          <a:ln/>
        </p:spPr>
        <p:txBody>
          <a:bodyPr/>
          <a:lstStyle/>
          <a:p>
            <a:r>
              <a:rPr lang="en-US" sz="2800"/>
              <a:t>National Coordinator for Health Information Technology</a:t>
            </a:r>
          </a:p>
        </p:txBody>
      </p:sp>
      <p:sp>
        <p:nvSpPr>
          <p:cNvPr id="1379331" name="Rectangle 3"/>
          <p:cNvSpPr>
            <a:spLocks noGrp="1" noChangeArrowheads="1"/>
          </p:cNvSpPr>
          <p:nvPr>
            <p:ph type="body" idx="1"/>
          </p:nvPr>
        </p:nvSpPr>
        <p:spPr/>
        <p:txBody>
          <a:bodyPr/>
          <a:lstStyle/>
          <a:p>
            <a:pPr algn="just">
              <a:lnSpc>
                <a:spcPct val="80000"/>
              </a:lnSpc>
            </a:pPr>
            <a:r>
              <a:rPr lang="en-US" sz="2400"/>
              <a:t>The Office of the National Coordinator for Health Information Technology (ONC) provides counsel to the Secretary of HHS </a:t>
            </a:r>
            <a:br>
              <a:rPr lang="en-US" sz="2400"/>
            </a:br>
            <a:r>
              <a:rPr lang="en-US" sz="2400"/>
              <a:t>for the development and nationwide implementation of an interoperable health information technology infrastructure.</a:t>
            </a:r>
          </a:p>
          <a:p>
            <a:pPr algn="just">
              <a:lnSpc>
                <a:spcPct val="80000"/>
              </a:lnSpc>
            </a:pPr>
            <a:r>
              <a:rPr lang="en-US" sz="2400"/>
              <a:t>The National Coordinator for Health Information Technology:</a:t>
            </a:r>
          </a:p>
          <a:p>
            <a:pPr lvl="1" algn="just">
              <a:lnSpc>
                <a:spcPct val="80000"/>
              </a:lnSpc>
            </a:pPr>
            <a:r>
              <a:rPr lang="en-US" sz="2000"/>
              <a:t>Serves as the Secretary's principal advisor on the development, application, and use of health information technology; </a:t>
            </a:r>
          </a:p>
          <a:p>
            <a:pPr lvl="1" algn="just">
              <a:lnSpc>
                <a:spcPct val="80000"/>
              </a:lnSpc>
            </a:pPr>
            <a:r>
              <a:rPr lang="en-US" sz="2000"/>
              <a:t>Coordinates the Department of Health and Human Services' (HHS) health information technology policies and programs internally and with other relevant executive branch agencies; </a:t>
            </a:r>
          </a:p>
          <a:p>
            <a:pPr lvl="1" algn="just">
              <a:lnSpc>
                <a:spcPct val="80000"/>
              </a:lnSpc>
            </a:pPr>
            <a:r>
              <a:rPr lang="en-US" sz="2000"/>
              <a:t>Develops, maintains, and directs the implementation of HHS’ strategic plan to guide the nationwide implementation of interoperable health information technology in both the public and private health care sectors, to the extent permitted by law; and </a:t>
            </a:r>
          </a:p>
          <a:p>
            <a:pPr lvl="1" algn="just">
              <a:lnSpc>
                <a:spcPct val="80000"/>
              </a:lnSpc>
            </a:pPr>
            <a:r>
              <a:rPr lang="en-US" sz="2000"/>
              <a:t>Provides comments and advice at the request of Office of Management and Budget (OMB) regarding specific Federal health information technology programs. </a:t>
            </a:r>
          </a:p>
        </p:txBody>
      </p:sp>
    </p:spTree>
  </p:cSld>
  <p:clrMapOvr>
    <a:masterClrMapping/>
  </p:clrMapOvr>
  <p:transition spd="med" advTm="5000">
    <p:zo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E261F335-1F0F-4C10-B3C9-2A94FBD6AFEB}" type="slidenum">
              <a:rPr lang="en-US"/>
              <a:pPr/>
              <a:t>100</a:t>
            </a:fld>
            <a:r>
              <a:rPr lang="en-US"/>
              <a:t>  of  125</a:t>
            </a:r>
          </a:p>
        </p:txBody>
      </p:sp>
      <p:sp>
        <p:nvSpPr>
          <p:cNvPr id="1323010" name="Rectangle 2"/>
          <p:cNvSpPr>
            <a:spLocks noGrp="1" noChangeArrowheads="1"/>
          </p:cNvSpPr>
          <p:nvPr>
            <p:ph type="title"/>
          </p:nvPr>
        </p:nvSpPr>
        <p:spPr>
          <a:ln/>
        </p:spPr>
        <p:txBody>
          <a:bodyPr/>
          <a:lstStyle/>
          <a:p>
            <a:r>
              <a:rPr lang="en-US" u="sng"/>
              <a:t>Rules</a:t>
            </a:r>
          </a:p>
        </p:txBody>
      </p:sp>
      <p:sp>
        <p:nvSpPr>
          <p:cNvPr id="1323011" name="Rectangle 3"/>
          <p:cNvSpPr>
            <a:spLocks noGrp="1" noChangeArrowheads="1"/>
          </p:cNvSpPr>
          <p:nvPr>
            <p:ph type="body" sz="half" idx="2"/>
          </p:nvPr>
        </p:nvSpPr>
        <p:spPr>
          <a:xfrm>
            <a:off x="2481263" y="685800"/>
            <a:ext cx="6434137" cy="5791200"/>
          </a:xfrm>
          <a:noFill/>
          <a:ln w="38100" cmpd="dbl">
            <a:solidFill>
              <a:schemeClr val="tx1"/>
            </a:solidFill>
          </a:ln>
        </p:spPr>
        <p:txBody>
          <a:bodyPr/>
          <a:lstStyle/>
          <a:p>
            <a:r>
              <a:rPr lang="en-US" sz="1800" b="1"/>
              <a:t>The rules repository maintains the rules used to specify queries, inferences, derivation, semantic mappings, and dynamic behaviors of workflows and services.</a:t>
            </a:r>
          </a:p>
          <a:p>
            <a:r>
              <a:rPr lang="en-US" sz="1800"/>
              <a:t>Rules include IF..Then..Else constructs using terms defined in the metadata, terminology, and ontology repositories</a:t>
            </a:r>
          </a:p>
          <a:p>
            <a:r>
              <a:rPr lang="en-US" sz="1800"/>
              <a:t>The semantics of the rules repository are based upon Rule Markup Language (RuleML), permitting both forward and backward rules in XML for deduction, rewriting, and further inferential-transformational tasks.</a:t>
            </a:r>
          </a:p>
          <a:p>
            <a:r>
              <a:rPr lang="en-US" sz="1800"/>
              <a:t>The structure of the rules repository is XML.</a:t>
            </a:r>
          </a:p>
          <a:p>
            <a:r>
              <a:rPr lang="en-US" sz="1800"/>
              <a:t>A rule engine will be used to house, interpret, and enforce rules</a:t>
            </a:r>
          </a:p>
          <a:p>
            <a:endParaRPr lang="en-US" sz="1800"/>
          </a:p>
        </p:txBody>
      </p:sp>
      <p:graphicFrame>
        <p:nvGraphicFramePr>
          <p:cNvPr id="1323012" name="Object 4"/>
          <p:cNvGraphicFramePr>
            <a:graphicFrameLocks noChangeAspect="1"/>
          </p:cNvGraphicFramePr>
          <p:nvPr>
            <p:ph sz="half" idx="1"/>
          </p:nvPr>
        </p:nvGraphicFramePr>
        <p:xfrm>
          <a:off x="138113" y="696913"/>
          <a:ext cx="2071687" cy="5767387"/>
        </p:xfrm>
        <a:graphic>
          <a:graphicData uri="http://schemas.openxmlformats.org/presentationml/2006/ole">
            <p:oleObj spid="_x0000_s1323012" name="Visio" r:id="rId4" imgW="1688897" imgH="3689299"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A3576695-5F91-4CA4-B15E-84AE6184F1BF}" type="slidenum">
              <a:rPr lang="en-US"/>
              <a:pPr/>
              <a:t>101</a:t>
            </a:fld>
            <a:r>
              <a:rPr lang="en-US"/>
              <a:t>  of  125</a:t>
            </a:r>
          </a:p>
        </p:txBody>
      </p:sp>
      <p:sp>
        <p:nvSpPr>
          <p:cNvPr id="1327108" name="Rectangle 4"/>
          <p:cNvSpPr>
            <a:spLocks noGrp="1" noChangeArrowheads="1"/>
          </p:cNvSpPr>
          <p:nvPr>
            <p:ph type="title"/>
          </p:nvPr>
        </p:nvSpPr>
        <p:spPr>
          <a:ln/>
        </p:spPr>
        <p:txBody>
          <a:bodyPr/>
          <a:lstStyle/>
          <a:p>
            <a:r>
              <a:rPr lang="en-US" sz="2800"/>
              <a:t>Semantic Interoperability Building Blocks</a:t>
            </a:r>
          </a:p>
        </p:txBody>
      </p:sp>
      <p:graphicFrame>
        <p:nvGraphicFramePr>
          <p:cNvPr id="1327109" name="Object 5"/>
          <p:cNvGraphicFramePr>
            <a:graphicFrameLocks noChangeAspect="1"/>
          </p:cNvGraphicFramePr>
          <p:nvPr>
            <p:ph idx="1"/>
          </p:nvPr>
        </p:nvGraphicFramePr>
        <p:xfrm>
          <a:off x="654050" y="685800"/>
          <a:ext cx="7835900" cy="5791200"/>
        </p:xfrm>
        <a:graphic>
          <a:graphicData uri="http://schemas.openxmlformats.org/presentationml/2006/ole">
            <p:oleObj spid="_x0000_s1327109" name="Visio" r:id="rId4" imgW="8758123" imgH="6472123"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C644A0C4-3B74-4045-9210-EC111E74D026}" type="slidenum">
              <a:rPr lang="en-US"/>
              <a:pPr/>
              <a:t>102</a:t>
            </a:fld>
            <a:r>
              <a:rPr lang="en-US"/>
              <a:t>  of  125</a:t>
            </a:r>
          </a:p>
        </p:txBody>
      </p:sp>
      <p:sp>
        <p:nvSpPr>
          <p:cNvPr id="1310722" name="Rectangle 2"/>
          <p:cNvSpPr>
            <a:spLocks noGrp="1" noChangeArrowheads="1"/>
          </p:cNvSpPr>
          <p:nvPr>
            <p:ph type="title"/>
          </p:nvPr>
        </p:nvSpPr>
        <p:spPr>
          <a:ln/>
        </p:spPr>
        <p:txBody>
          <a:bodyPr/>
          <a:lstStyle/>
          <a:p>
            <a:endParaRPr lang="en-US" sz="2800"/>
          </a:p>
        </p:txBody>
      </p:sp>
      <p:sp>
        <p:nvSpPr>
          <p:cNvPr id="1310723" name="Rectangle 3"/>
          <p:cNvSpPr>
            <a:spLocks noGrp="1" noChangeArrowheads="1"/>
          </p:cNvSpPr>
          <p:nvPr>
            <p:ph type="body" idx="1"/>
          </p:nvPr>
        </p:nvSpPr>
        <p:spPr/>
        <p:txBody>
          <a:bodyPr/>
          <a:lstStyle/>
          <a:p>
            <a:pPr algn="ctr">
              <a:buFontTx/>
              <a:buNone/>
            </a:pPr>
            <a:r>
              <a:rPr lang="en-US" sz="4400"/>
              <a:t>Semantic Interoperability Infrastructure </a:t>
            </a:r>
          </a:p>
        </p:txBody>
      </p:sp>
    </p:spTree>
  </p:cSld>
  <p:clrMapOvr>
    <a:masterClrMapping/>
  </p:clrMapOvr>
  <p:transition spd="med" advTm="5000"/>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F953777B-6F64-45F7-AB4C-0F8C733B3680}" type="slidenum">
              <a:rPr lang="en-US"/>
              <a:pPr/>
              <a:t>103</a:t>
            </a:fld>
            <a:r>
              <a:rPr lang="en-US"/>
              <a:t>  of  125</a:t>
            </a:r>
          </a:p>
        </p:txBody>
      </p:sp>
      <p:sp>
        <p:nvSpPr>
          <p:cNvPr id="1245186" name="Rectangle 2"/>
          <p:cNvSpPr>
            <a:spLocks noGrp="1" noChangeArrowheads="1"/>
          </p:cNvSpPr>
          <p:nvPr>
            <p:ph type="title"/>
          </p:nvPr>
        </p:nvSpPr>
        <p:spPr>
          <a:ln/>
        </p:spPr>
        <p:txBody>
          <a:bodyPr/>
          <a:lstStyle/>
          <a:p>
            <a:r>
              <a:rPr lang="en-US" sz="2400"/>
              <a:t>Semantic Interoperability Infrastructure (SII)</a:t>
            </a:r>
          </a:p>
        </p:txBody>
      </p:sp>
      <p:graphicFrame>
        <p:nvGraphicFramePr>
          <p:cNvPr id="1245187" name="Object 3"/>
          <p:cNvGraphicFramePr>
            <a:graphicFrameLocks noChangeAspect="1"/>
          </p:cNvGraphicFramePr>
          <p:nvPr>
            <p:ph idx="1"/>
          </p:nvPr>
        </p:nvGraphicFramePr>
        <p:xfrm>
          <a:off x="392113" y="1023938"/>
          <a:ext cx="8359775" cy="5114925"/>
        </p:xfrm>
        <a:graphic>
          <a:graphicData uri="http://schemas.openxmlformats.org/presentationml/2006/ole">
            <p:oleObj spid="_x0000_s1245187" name="Visio" r:id="rId4" imgW="7918399" imgH="5518099"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3"/>
          <p:cNvSpPr>
            <a:spLocks noGrp="1"/>
          </p:cNvSpPr>
          <p:nvPr>
            <p:ph type="dt" sz="half" idx="10"/>
          </p:nvPr>
        </p:nvSpPr>
        <p:spPr/>
        <p:txBody>
          <a:bodyPr/>
          <a:lstStyle/>
          <a:p>
            <a:r>
              <a:rPr lang="en-US"/>
              <a:t>March 30, 2009</a:t>
            </a:r>
          </a:p>
        </p:txBody>
      </p:sp>
      <p:sp>
        <p:nvSpPr>
          <p:cNvPr id="66" name="Footer Placeholder 4"/>
          <p:cNvSpPr>
            <a:spLocks noGrp="1"/>
          </p:cNvSpPr>
          <p:nvPr>
            <p:ph type="ftr" sz="quarter" idx="11"/>
          </p:nvPr>
        </p:nvSpPr>
        <p:spPr/>
        <p:txBody>
          <a:bodyPr/>
          <a:lstStyle/>
          <a:p>
            <a:r>
              <a:rPr lang="en-US"/>
              <a:t>Informatics Standards &amp; Interoperability</a:t>
            </a:r>
          </a:p>
        </p:txBody>
      </p:sp>
      <p:sp>
        <p:nvSpPr>
          <p:cNvPr id="67" name="Slide Number Placeholder 5"/>
          <p:cNvSpPr>
            <a:spLocks noGrp="1"/>
          </p:cNvSpPr>
          <p:nvPr>
            <p:ph type="sldNum" sz="quarter" idx="12"/>
          </p:nvPr>
        </p:nvSpPr>
        <p:spPr/>
        <p:txBody>
          <a:bodyPr/>
          <a:lstStyle/>
          <a:p>
            <a:fld id="{29DEF519-3843-45DB-A6F5-B9E3E8B0BCCB}" type="slidenum">
              <a:rPr lang="en-US"/>
              <a:pPr/>
              <a:t>104</a:t>
            </a:fld>
            <a:r>
              <a:rPr lang="en-US"/>
              <a:t>  of  125</a:t>
            </a:r>
          </a:p>
        </p:txBody>
      </p:sp>
      <p:sp>
        <p:nvSpPr>
          <p:cNvPr id="1247234" name="Rectangle 2"/>
          <p:cNvSpPr>
            <a:spLocks noGrp="1" noChangeArrowheads="1"/>
          </p:cNvSpPr>
          <p:nvPr>
            <p:ph type="title"/>
          </p:nvPr>
        </p:nvSpPr>
        <p:spPr>
          <a:ln/>
        </p:spPr>
        <p:txBody>
          <a:bodyPr/>
          <a:lstStyle/>
          <a:p>
            <a:r>
              <a:rPr lang="en-US" sz="2400"/>
              <a:t>Intra-Enterprise Information Sharing Infrastructure</a:t>
            </a:r>
          </a:p>
        </p:txBody>
      </p:sp>
      <p:sp>
        <p:nvSpPr>
          <p:cNvPr id="1247235" name="Rectangle 3"/>
          <p:cNvSpPr>
            <a:spLocks noChangeArrowheads="1"/>
          </p:cNvSpPr>
          <p:nvPr/>
        </p:nvSpPr>
        <p:spPr bwMode="auto">
          <a:xfrm>
            <a:off x="3671888" y="4356100"/>
            <a:ext cx="1798637" cy="1198563"/>
          </a:xfrm>
          <a:prstGeom prst="rect">
            <a:avLst/>
          </a:prstGeom>
          <a:solidFill>
            <a:srgbClr val="E8EEF7"/>
          </a:solidFill>
          <a:ln w="9525">
            <a:noFill/>
            <a:miter lim="800000"/>
            <a:headEnd/>
            <a:tailEnd/>
          </a:ln>
        </p:spPr>
        <p:txBody>
          <a:bodyPr/>
          <a:lstStyle/>
          <a:p>
            <a:endParaRPr lang="en-US"/>
          </a:p>
        </p:txBody>
      </p:sp>
      <p:grpSp>
        <p:nvGrpSpPr>
          <p:cNvPr id="1247236" name="Group 4"/>
          <p:cNvGrpSpPr>
            <a:grpSpLocks/>
          </p:cNvGrpSpPr>
          <p:nvPr/>
        </p:nvGrpSpPr>
        <p:grpSpPr bwMode="auto">
          <a:xfrm>
            <a:off x="3671888" y="4356100"/>
            <a:ext cx="1798637" cy="1198563"/>
            <a:chOff x="2313" y="2520"/>
            <a:chExt cx="1133" cy="755"/>
          </a:xfrm>
        </p:grpSpPr>
        <p:sp>
          <p:nvSpPr>
            <p:cNvPr id="1247237" name="Rectangle 5"/>
            <p:cNvSpPr>
              <a:spLocks noChangeArrowheads="1"/>
            </p:cNvSpPr>
            <p:nvPr/>
          </p:nvSpPr>
          <p:spPr bwMode="auto">
            <a:xfrm>
              <a:off x="2313" y="2520"/>
              <a:ext cx="1133" cy="755"/>
            </a:xfrm>
            <a:prstGeom prst="rect">
              <a:avLst/>
            </a:prstGeom>
            <a:noFill/>
            <a:ln w="3175" cap="rnd">
              <a:solidFill>
                <a:srgbClr val="000000"/>
              </a:solidFill>
              <a:round/>
              <a:headEnd/>
              <a:tailEnd/>
            </a:ln>
          </p:spPr>
          <p:txBody>
            <a:bodyPr/>
            <a:lstStyle/>
            <a:p>
              <a:endParaRPr lang="en-US"/>
            </a:p>
          </p:txBody>
        </p:sp>
        <p:sp>
          <p:nvSpPr>
            <p:cNvPr id="1247238" name="Rectangle 6"/>
            <p:cNvSpPr>
              <a:spLocks noChangeArrowheads="1"/>
            </p:cNvSpPr>
            <p:nvPr/>
          </p:nvSpPr>
          <p:spPr bwMode="auto">
            <a:xfrm>
              <a:off x="2418" y="2554"/>
              <a:ext cx="93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Transformation</a:t>
              </a:r>
              <a:endParaRPr lang="en-US" sz="1800"/>
            </a:p>
          </p:txBody>
        </p:sp>
      </p:grpSp>
      <p:grpSp>
        <p:nvGrpSpPr>
          <p:cNvPr id="1247239" name="Group 7"/>
          <p:cNvGrpSpPr>
            <a:grpSpLocks/>
          </p:cNvGrpSpPr>
          <p:nvPr/>
        </p:nvGrpSpPr>
        <p:grpSpPr bwMode="auto">
          <a:xfrm>
            <a:off x="3071813" y="4656138"/>
            <a:ext cx="600075" cy="598487"/>
            <a:chOff x="1935" y="2709"/>
            <a:chExt cx="378" cy="377"/>
          </a:xfrm>
        </p:grpSpPr>
        <p:sp>
          <p:nvSpPr>
            <p:cNvPr id="1247240" name="Freeform 8"/>
            <p:cNvSpPr>
              <a:spLocks/>
            </p:cNvSpPr>
            <p:nvPr/>
          </p:nvSpPr>
          <p:spPr bwMode="auto">
            <a:xfrm>
              <a:off x="1935"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47241" name="Freeform 9"/>
            <p:cNvSpPr>
              <a:spLocks/>
            </p:cNvSpPr>
            <p:nvPr/>
          </p:nvSpPr>
          <p:spPr bwMode="auto">
            <a:xfrm>
              <a:off x="1935"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grpSp>
      <p:grpSp>
        <p:nvGrpSpPr>
          <p:cNvPr id="1247242" name="Group 10"/>
          <p:cNvGrpSpPr>
            <a:grpSpLocks/>
          </p:cNvGrpSpPr>
          <p:nvPr/>
        </p:nvGrpSpPr>
        <p:grpSpPr bwMode="auto">
          <a:xfrm>
            <a:off x="5470525" y="4656138"/>
            <a:ext cx="600075" cy="598487"/>
            <a:chOff x="3446" y="2709"/>
            <a:chExt cx="378" cy="377"/>
          </a:xfrm>
        </p:grpSpPr>
        <p:sp>
          <p:nvSpPr>
            <p:cNvPr id="1247243" name="Freeform 11"/>
            <p:cNvSpPr>
              <a:spLocks/>
            </p:cNvSpPr>
            <p:nvPr/>
          </p:nvSpPr>
          <p:spPr bwMode="auto">
            <a:xfrm>
              <a:off x="3446"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47244" name="Freeform 12"/>
            <p:cNvSpPr>
              <a:spLocks/>
            </p:cNvSpPr>
            <p:nvPr/>
          </p:nvSpPr>
          <p:spPr bwMode="auto">
            <a:xfrm>
              <a:off x="3446"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grpSp>
      <p:grpSp>
        <p:nvGrpSpPr>
          <p:cNvPr id="1247245" name="Group 13"/>
          <p:cNvGrpSpPr>
            <a:grpSpLocks/>
          </p:cNvGrpSpPr>
          <p:nvPr/>
        </p:nvGrpSpPr>
        <p:grpSpPr bwMode="auto">
          <a:xfrm>
            <a:off x="1273175" y="4356100"/>
            <a:ext cx="1798638" cy="1198563"/>
            <a:chOff x="802" y="2520"/>
            <a:chExt cx="1133" cy="755"/>
          </a:xfrm>
        </p:grpSpPr>
        <p:sp>
          <p:nvSpPr>
            <p:cNvPr id="1247246" name="Rectangle 14"/>
            <p:cNvSpPr>
              <a:spLocks noChangeArrowheads="1"/>
            </p:cNvSpPr>
            <p:nvPr/>
          </p:nvSpPr>
          <p:spPr bwMode="auto">
            <a:xfrm>
              <a:off x="802" y="2520"/>
              <a:ext cx="1133" cy="755"/>
            </a:xfrm>
            <a:prstGeom prst="rect">
              <a:avLst/>
            </a:prstGeom>
            <a:solidFill>
              <a:srgbClr val="E8EEF7"/>
            </a:solidFill>
            <a:ln w="9525">
              <a:noFill/>
              <a:miter lim="800000"/>
              <a:headEnd/>
              <a:tailEnd/>
            </a:ln>
          </p:spPr>
          <p:txBody>
            <a:bodyPr/>
            <a:lstStyle/>
            <a:p>
              <a:endParaRPr lang="en-US"/>
            </a:p>
          </p:txBody>
        </p:sp>
        <p:sp>
          <p:nvSpPr>
            <p:cNvPr id="1247247" name="Rectangle 15"/>
            <p:cNvSpPr>
              <a:spLocks noChangeArrowheads="1"/>
            </p:cNvSpPr>
            <p:nvPr/>
          </p:nvSpPr>
          <p:spPr bwMode="auto">
            <a:xfrm>
              <a:off x="802" y="2520"/>
              <a:ext cx="1133" cy="755"/>
            </a:xfrm>
            <a:prstGeom prst="rect">
              <a:avLst/>
            </a:prstGeom>
            <a:noFill/>
            <a:ln w="3175" cap="rnd">
              <a:solidFill>
                <a:srgbClr val="000000"/>
              </a:solidFill>
              <a:round/>
              <a:headEnd/>
              <a:tailEnd/>
            </a:ln>
          </p:spPr>
          <p:txBody>
            <a:bodyPr/>
            <a:lstStyle/>
            <a:p>
              <a:endParaRPr lang="en-US"/>
            </a:p>
          </p:txBody>
        </p:sp>
        <p:sp>
          <p:nvSpPr>
            <p:cNvPr id="1247248" name="Rectangle 16"/>
            <p:cNvSpPr>
              <a:spLocks noChangeArrowheads="1"/>
            </p:cNvSpPr>
            <p:nvPr/>
          </p:nvSpPr>
          <p:spPr bwMode="auto">
            <a:xfrm>
              <a:off x="1119" y="2664"/>
              <a:ext cx="540"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Inbound </a:t>
              </a:r>
              <a:endParaRPr lang="en-US" sz="1800"/>
            </a:p>
          </p:txBody>
        </p:sp>
        <p:sp>
          <p:nvSpPr>
            <p:cNvPr id="1247249" name="Rectangle 17"/>
            <p:cNvSpPr>
              <a:spLocks noChangeArrowheads="1"/>
            </p:cNvSpPr>
            <p:nvPr/>
          </p:nvSpPr>
          <p:spPr bwMode="auto">
            <a:xfrm>
              <a:off x="1104" y="2814"/>
              <a:ext cx="576"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Message </a:t>
              </a:r>
              <a:endParaRPr lang="en-US" sz="1800"/>
            </a:p>
          </p:txBody>
        </p:sp>
        <p:sp>
          <p:nvSpPr>
            <p:cNvPr id="1247250" name="Rectangle 18"/>
            <p:cNvSpPr>
              <a:spLocks noChangeArrowheads="1"/>
            </p:cNvSpPr>
            <p:nvPr/>
          </p:nvSpPr>
          <p:spPr bwMode="auto">
            <a:xfrm>
              <a:off x="1033" y="2971"/>
              <a:ext cx="68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Processing</a:t>
              </a:r>
              <a:endParaRPr lang="en-US" sz="1800"/>
            </a:p>
          </p:txBody>
        </p:sp>
      </p:grpSp>
      <p:grpSp>
        <p:nvGrpSpPr>
          <p:cNvPr id="1247251" name="Group 19"/>
          <p:cNvGrpSpPr>
            <a:grpSpLocks/>
          </p:cNvGrpSpPr>
          <p:nvPr/>
        </p:nvGrpSpPr>
        <p:grpSpPr bwMode="auto">
          <a:xfrm>
            <a:off x="6070600" y="4356100"/>
            <a:ext cx="1798638" cy="1198563"/>
            <a:chOff x="3824" y="2520"/>
            <a:chExt cx="1133" cy="755"/>
          </a:xfrm>
        </p:grpSpPr>
        <p:sp>
          <p:nvSpPr>
            <p:cNvPr id="1247252" name="Rectangle 20"/>
            <p:cNvSpPr>
              <a:spLocks noChangeArrowheads="1"/>
            </p:cNvSpPr>
            <p:nvPr/>
          </p:nvSpPr>
          <p:spPr bwMode="auto">
            <a:xfrm>
              <a:off x="3824" y="2520"/>
              <a:ext cx="1133" cy="755"/>
            </a:xfrm>
            <a:prstGeom prst="rect">
              <a:avLst/>
            </a:prstGeom>
            <a:solidFill>
              <a:srgbClr val="E8EEF7"/>
            </a:solidFill>
            <a:ln w="9525">
              <a:noFill/>
              <a:miter lim="800000"/>
              <a:headEnd/>
              <a:tailEnd/>
            </a:ln>
          </p:spPr>
          <p:txBody>
            <a:bodyPr/>
            <a:lstStyle/>
            <a:p>
              <a:endParaRPr lang="en-US"/>
            </a:p>
          </p:txBody>
        </p:sp>
        <p:sp>
          <p:nvSpPr>
            <p:cNvPr id="1247253" name="Rectangle 21"/>
            <p:cNvSpPr>
              <a:spLocks noChangeArrowheads="1"/>
            </p:cNvSpPr>
            <p:nvPr/>
          </p:nvSpPr>
          <p:spPr bwMode="auto">
            <a:xfrm>
              <a:off x="3824" y="2520"/>
              <a:ext cx="1133" cy="755"/>
            </a:xfrm>
            <a:prstGeom prst="rect">
              <a:avLst/>
            </a:prstGeom>
            <a:noFill/>
            <a:ln w="3175" cap="rnd">
              <a:solidFill>
                <a:srgbClr val="000000"/>
              </a:solidFill>
              <a:round/>
              <a:headEnd/>
              <a:tailEnd/>
            </a:ln>
          </p:spPr>
          <p:txBody>
            <a:bodyPr/>
            <a:lstStyle/>
            <a:p>
              <a:endParaRPr lang="en-US"/>
            </a:p>
          </p:txBody>
        </p:sp>
        <p:sp>
          <p:nvSpPr>
            <p:cNvPr id="1247254" name="Rectangle 22"/>
            <p:cNvSpPr>
              <a:spLocks noChangeArrowheads="1"/>
            </p:cNvSpPr>
            <p:nvPr/>
          </p:nvSpPr>
          <p:spPr bwMode="auto">
            <a:xfrm>
              <a:off x="4086" y="2664"/>
              <a:ext cx="647"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Outbound </a:t>
              </a:r>
              <a:endParaRPr lang="en-US" sz="1800"/>
            </a:p>
          </p:txBody>
        </p:sp>
        <p:sp>
          <p:nvSpPr>
            <p:cNvPr id="1247255" name="Rectangle 23"/>
            <p:cNvSpPr>
              <a:spLocks noChangeArrowheads="1"/>
            </p:cNvSpPr>
            <p:nvPr/>
          </p:nvSpPr>
          <p:spPr bwMode="auto">
            <a:xfrm>
              <a:off x="4126" y="2814"/>
              <a:ext cx="576"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Message </a:t>
              </a:r>
              <a:endParaRPr lang="en-US" sz="1800"/>
            </a:p>
          </p:txBody>
        </p:sp>
        <p:sp>
          <p:nvSpPr>
            <p:cNvPr id="1247256" name="Rectangle 24"/>
            <p:cNvSpPr>
              <a:spLocks noChangeArrowheads="1"/>
            </p:cNvSpPr>
            <p:nvPr/>
          </p:nvSpPr>
          <p:spPr bwMode="auto">
            <a:xfrm>
              <a:off x="4055" y="2971"/>
              <a:ext cx="68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Processing</a:t>
              </a:r>
              <a:endParaRPr lang="en-US" sz="1800"/>
            </a:p>
          </p:txBody>
        </p:sp>
      </p:grpSp>
      <p:grpSp>
        <p:nvGrpSpPr>
          <p:cNvPr id="1247257" name="Group 25"/>
          <p:cNvGrpSpPr>
            <a:grpSpLocks/>
          </p:cNvGrpSpPr>
          <p:nvPr/>
        </p:nvGrpSpPr>
        <p:grpSpPr bwMode="auto">
          <a:xfrm>
            <a:off x="1573213" y="757238"/>
            <a:ext cx="5995987" cy="1200150"/>
            <a:chOff x="991" y="253"/>
            <a:chExt cx="3777" cy="756"/>
          </a:xfrm>
        </p:grpSpPr>
        <p:sp>
          <p:nvSpPr>
            <p:cNvPr id="1247258" name="Rectangle 26"/>
            <p:cNvSpPr>
              <a:spLocks noChangeArrowheads="1"/>
            </p:cNvSpPr>
            <p:nvPr/>
          </p:nvSpPr>
          <p:spPr bwMode="auto">
            <a:xfrm>
              <a:off x="991" y="253"/>
              <a:ext cx="3777" cy="756"/>
            </a:xfrm>
            <a:prstGeom prst="rect">
              <a:avLst/>
            </a:prstGeom>
            <a:solidFill>
              <a:srgbClr val="EEF2F7"/>
            </a:solidFill>
            <a:ln w="9525">
              <a:noFill/>
              <a:miter lim="800000"/>
              <a:headEnd/>
              <a:tailEnd/>
            </a:ln>
          </p:spPr>
          <p:txBody>
            <a:bodyPr/>
            <a:lstStyle/>
            <a:p>
              <a:endParaRPr lang="en-US"/>
            </a:p>
          </p:txBody>
        </p:sp>
        <p:sp>
          <p:nvSpPr>
            <p:cNvPr id="1247259" name="Rectangle 27"/>
            <p:cNvSpPr>
              <a:spLocks noChangeArrowheads="1"/>
            </p:cNvSpPr>
            <p:nvPr/>
          </p:nvSpPr>
          <p:spPr bwMode="auto">
            <a:xfrm>
              <a:off x="991" y="253"/>
              <a:ext cx="3777" cy="756"/>
            </a:xfrm>
            <a:prstGeom prst="rect">
              <a:avLst/>
            </a:prstGeom>
            <a:noFill/>
            <a:ln w="3175" cap="rnd">
              <a:solidFill>
                <a:srgbClr val="000000"/>
              </a:solidFill>
              <a:round/>
              <a:headEnd/>
              <a:tailEnd/>
            </a:ln>
          </p:spPr>
          <p:txBody>
            <a:bodyPr/>
            <a:lstStyle/>
            <a:p>
              <a:endParaRPr lang="en-US"/>
            </a:p>
          </p:txBody>
        </p:sp>
        <p:sp>
          <p:nvSpPr>
            <p:cNvPr id="1247260" name="Rectangle 28"/>
            <p:cNvSpPr>
              <a:spLocks noChangeArrowheads="1"/>
            </p:cNvSpPr>
            <p:nvPr/>
          </p:nvSpPr>
          <p:spPr bwMode="auto">
            <a:xfrm>
              <a:off x="2024" y="287"/>
              <a:ext cx="1734"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Heterogeneous Applications</a:t>
              </a:r>
              <a:endParaRPr lang="en-US" sz="1800"/>
            </a:p>
          </p:txBody>
        </p:sp>
        <p:sp>
          <p:nvSpPr>
            <p:cNvPr id="1247261" name="Rectangle 29"/>
            <p:cNvSpPr>
              <a:spLocks noChangeArrowheads="1"/>
            </p:cNvSpPr>
            <p:nvPr/>
          </p:nvSpPr>
          <p:spPr bwMode="auto">
            <a:xfrm>
              <a:off x="1274" y="489"/>
              <a:ext cx="567" cy="378"/>
            </a:xfrm>
            <a:prstGeom prst="rect">
              <a:avLst/>
            </a:prstGeom>
            <a:solidFill>
              <a:srgbClr val="FACCA7"/>
            </a:solidFill>
            <a:ln w="9525">
              <a:noFill/>
              <a:miter lim="800000"/>
              <a:headEnd/>
              <a:tailEnd/>
            </a:ln>
          </p:spPr>
          <p:txBody>
            <a:bodyPr/>
            <a:lstStyle/>
            <a:p>
              <a:endParaRPr lang="en-US"/>
            </a:p>
          </p:txBody>
        </p:sp>
        <p:sp>
          <p:nvSpPr>
            <p:cNvPr id="1247262" name="Rectangle 30"/>
            <p:cNvSpPr>
              <a:spLocks noChangeArrowheads="1"/>
            </p:cNvSpPr>
            <p:nvPr/>
          </p:nvSpPr>
          <p:spPr bwMode="auto">
            <a:xfrm>
              <a:off x="1274" y="489"/>
              <a:ext cx="567" cy="378"/>
            </a:xfrm>
            <a:prstGeom prst="rect">
              <a:avLst/>
            </a:prstGeom>
            <a:noFill/>
            <a:ln w="3175" cap="rnd">
              <a:solidFill>
                <a:srgbClr val="000000"/>
              </a:solidFill>
              <a:round/>
              <a:headEnd/>
              <a:tailEnd/>
            </a:ln>
          </p:spPr>
          <p:txBody>
            <a:bodyPr/>
            <a:lstStyle/>
            <a:p>
              <a:endParaRPr lang="en-US"/>
            </a:p>
          </p:txBody>
        </p:sp>
        <p:sp>
          <p:nvSpPr>
            <p:cNvPr id="1247263" name="Rectangle 31"/>
            <p:cNvSpPr>
              <a:spLocks noChangeArrowheads="1"/>
            </p:cNvSpPr>
            <p:nvPr/>
          </p:nvSpPr>
          <p:spPr bwMode="auto">
            <a:xfrm>
              <a:off x="1332" y="570"/>
              <a:ext cx="47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a:t>
              </a:r>
              <a:endParaRPr lang="en-US" sz="1800"/>
            </a:p>
          </p:txBody>
        </p:sp>
        <p:sp>
          <p:nvSpPr>
            <p:cNvPr id="1247264" name="Rectangle 32"/>
            <p:cNvSpPr>
              <a:spLocks noChangeArrowheads="1"/>
            </p:cNvSpPr>
            <p:nvPr/>
          </p:nvSpPr>
          <p:spPr bwMode="auto">
            <a:xfrm>
              <a:off x="1529"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a:t>
              </a:r>
              <a:endParaRPr lang="en-US" sz="1800"/>
            </a:p>
          </p:txBody>
        </p:sp>
        <p:sp>
          <p:nvSpPr>
            <p:cNvPr id="1247265" name="Rectangle 33"/>
            <p:cNvSpPr>
              <a:spLocks noChangeArrowheads="1"/>
            </p:cNvSpPr>
            <p:nvPr/>
          </p:nvSpPr>
          <p:spPr bwMode="auto">
            <a:xfrm>
              <a:off x="1935" y="489"/>
              <a:ext cx="567" cy="378"/>
            </a:xfrm>
            <a:prstGeom prst="rect">
              <a:avLst/>
            </a:prstGeom>
            <a:solidFill>
              <a:srgbClr val="FACCA7"/>
            </a:solidFill>
            <a:ln w="9525">
              <a:noFill/>
              <a:miter lim="800000"/>
              <a:headEnd/>
              <a:tailEnd/>
            </a:ln>
          </p:spPr>
          <p:txBody>
            <a:bodyPr/>
            <a:lstStyle/>
            <a:p>
              <a:endParaRPr lang="en-US"/>
            </a:p>
          </p:txBody>
        </p:sp>
        <p:sp>
          <p:nvSpPr>
            <p:cNvPr id="1247266" name="Rectangle 34"/>
            <p:cNvSpPr>
              <a:spLocks noChangeArrowheads="1"/>
            </p:cNvSpPr>
            <p:nvPr/>
          </p:nvSpPr>
          <p:spPr bwMode="auto">
            <a:xfrm>
              <a:off x="1935" y="489"/>
              <a:ext cx="567" cy="378"/>
            </a:xfrm>
            <a:prstGeom prst="rect">
              <a:avLst/>
            </a:prstGeom>
            <a:noFill/>
            <a:ln w="3175" cap="rnd">
              <a:solidFill>
                <a:srgbClr val="000000"/>
              </a:solidFill>
              <a:round/>
              <a:headEnd/>
              <a:tailEnd/>
            </a:ln>
          </p:spPr>
          <p:txBody>
            <a:bodyPr/>
            <a:lstStyle/>
            <a:p>
              <a:endParaRPr lang="en-US"/>
            </a:p>
          </p:txBody>
        </p:sp>
        <p:sp>
          <p:nvSpPr>
            <p:cNvPr id="1247267" name="Rectangle 35"/>
            <p:cNvSpPr>
              <a:spLocks noChangeArrowheads="1"/>
            </p:cNvSpPr>
            <p:nvPr/>
          </p:nvSpPr>
          <p:spPr bwMode="auto">
            <a:xfrm>
              <a:off x="1993"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47268" name="Rectangle 36"/>
            <p:cNvSpPr>
              <a:spLocks noChangeArrowheads="1"/>
            </p:cNvSpPr>
            <p:nvPr/>
          </p:nvSpPr>
          <p:spPr bwMode="auto">
            <a:xfrm>
              <a:off x="2190"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B</a:t>
              </a:r>
              <a:endParaRPr lang="en-US" sz="1800"/>
            </a:p>
          </p:txBody>
        </p:sp>
        <p:sp>
          <p:nvSpPr>
            <p:cNvPr id="1247269" name="Rectangle 37"/>
            <p:cNvSpPr>
              <a:spLocks noChangeArrowheads="1"/>
            </p:cNvSpPr>
            <p:nvPr/>
          </p:nvSpPr>
          <p:spPr bwMode="auto">
            <a:xfrm>
              <a:off x="2596" y="489"/>
              <a:ext cx="567" cy="378"/>
            </a:xfrm>
            <a:prstGeom prst="rect">
              <a:avLst/>
            </a:prstGeom>
            <a:solidFill>
              <a:srgbClr val="FACCA7"/>
            </a:solidFill>
            <a:ln w="9525">
              <a:noFill/>
              <a:miter lim="800000"/>
              <a:headEnd/>
              <a:tailEnd/>
            </a:ln>
          </p:spPr>
          <p:txBody>
            <a:bodyPr/>
            <a:lstStyle/>
            <a:p>
              <a:endParaRPr lang="en-US"/>
            </a:p>
          </p:txBody>
        </p:sp>
        <p:sp>
          <p:nvSpPr>
            <p:cNvPr id="1247270" name="Rectangle 38"/>
            <p:cNvSpPr>
              <a:spLocks noChangeArrowheads="1"/>
            </p:cNvSpPr>
            <p:nvPr/>
          </p:nvSpPr>
          <p:spPr bwMode="auto">
            <a:xfrm>
              <a:off x="2596" y="489"/>
              <a:ext cx="567" cy="378"/>
            </a:xfrm>
            <a:prstGeom prst="rect">
              <a:avLst/>
            </a:prstGeom>
            <a:noFill/>
            <a:ln w="3175" cap="rnd">
              <a:solidFill>
                <a:srgbClr val="000000"/>
              </a:solidFill>
              <a:round/>
              <a:headEnd/>
              <a:tailEnd/>
            </a:ln>
          </p:spPr>
          <p:txBody>
            <a:bodyPr/>
            <a:lstStyle/>
            <a:p>
              <a:endParaRPr lang="en-US"/>
            </a:p>
          </p:txBody>
        </p:sp>
        <p:sp>
          <p:nvSpPr>
            <p:cNvPr id="1247271" name="Rectangle 39"/>
            <p:cNvSpPr>
              <a:spLocks noChangeArrowheads="1"/>
            </p:cNvSpPr>
            <p:nvPr/>
          </p:nvSpPr>
          <p:spPr bwMode="auto">
            <a:xfrm>
              <a:off x="2654"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47272" name="Rectangle 40"/>
            <p:cNvSpPr>
              <a:spLocks noChangeArrowheads="1"/>
            </p:cNvSpPr>
            <p:nvPr/>
          </p:nvSpPr>
          <p:spPr bwMode="auto">
            <a:xfrm>
              <a:off x="2851"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C</a:t>
              </a:r>
              <a:endParaRPr lang="en-US" sz="1800"/>
            </a:p>
          </p:txBody>
        </p:sp>
        <p:sp>
          <p:nvSpPr>
            <p:cNvPr id="1247273" name="Rectangle 41"/>
            <p:cNvSpPr>
              <a:spLocks noChangeArrowheads="1"/>
            </p:cNvSpPr>
            <p:nvPr/>
          </p:nvSpPr>
          <p:spPr bwMode="auto">
            <a:xfrm>
              <a:off x="3257" y="489"/>
              <a:ext cx="567" cy="378"/>
            </a:xfrm>
            <a:prstGeom prst="rect">
              <a:avLst/>
            </a:prstGeom>
            <a:solidFill>
              <a:srgbClr val="FACCA7"/>
            </a:solidFill>
            <a:ln w="9525">
              <a:noFill/>
              <a:miter lim="800000"/>
              <a:headEnd/>
              <a:tailEnd/>
            </a:ln>
          </p:spPr>
          <p:txBody>
            <a:bodyPr/>
            <a:lstStyle/>
            <a:p>
              <a:endParaRPr lang="en-US"/>
            </a:p>
          </p:txBody>
        </p:sp>
        <p:sp>
          <p:nvSpPr>
            <p:cNvPr id="1247274" name="Rectangle 42"/>
            <p:cNvSpPr>
              <a:spLocks noChangeArrowheads="1"/>
            </p:cNvSpPr>
            <p:nvPr/>
          </p:nvSpPr>
          <p:spPr bwMode="auto">
            <a:xfrm>
              <a:off x="3257" y="489"/>
              <a:ext cx="567" cy="378"/>
            </a:xfrm>
            <a:prstGeom prst="rect">
              <a:avLst/>
            </a:prstGeom>
            <a:noFill/>
            <a:ln w="3175" cap="rnd">
              <a:solidFill>
                <a:srgbClr val="000000"/>
              </a:solidFill>
              <a:round/>
              <a:headEnd/>
              <a:tailEnd/>
            </a:ln>
          </p:spPr>
          <p:txBody>
            <a:bodyPr/>
            <a:lstStyle/>
            <a:p>
              <a:endParaRPr lang="en-US"/>
            </a:p>
          </p:txBody>
        </p:sp>
        <p:sp>
          <p:nvSpPr>
            <p:cNvPr id="1247275" name="Rectangle 43"/>
            <p:cNvSpPr>
              <a:spLocks noChangeArrowheads="1"/>
            </p:cNvSpPr>
            <p:nvPr/>
          </p:nvSpPr>
          <p:spPr bwMode="auto">
            <a:xfrm>
              <a:off x="3315"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47276" name="Rectangle 44"/>
            <p:cNvSpPr>
              <a:spLocks noChangeArrowheads="1"/>
            </p:cNvSpPr>
            <p:nvPr/>
          </p:nvSpPr>
          <p:spPr bwMode="auto">
            <a:xfrm>
              <a:off x="3512"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D</a:t>
              </a:r>
              <a:endParaRPr lang="en-US" sz="1800"/>
            </a:p>
          </p:txBody>
        </p:sp>
        <p:sp>
          <p:nvSpPr>
            <p:cNvPr id="1247277" name="Rectangle 45"/>
            <p:cNvSpPr>
              <a:spLocks noChangeArrowheads="1"/>
            </p:cNvSpPr>
            <p:nvPr/>
          </p:nvSpPr>
          <p:spPr bwMode="auto">
            <a:xfrm>
              <a:off x="3919" y="489"/>
              <a:ext cx="566" cy="378"/>
            </a:xfrm>
            <a:prstGeom prst="rect">
              <a:avLst/>
            </a:prstGeom>
            <a:solidFill>
              <a:srgbClr val="FACCA7"/>
            </a:solidFill>
            <a:ln w="9525">
              <a:noFill/>
              <a:miter lim="800000"/>
              <a:headEnd/>
              <a:tailEnd/>
            </a:ln>
          </p:spPr>
          <p:txBody>
            <a:bodyPr/>
            <a:lstStyle/>
            <a:p>
              <a:endParaRPr lang="en-US"/>
            </a:p>
          </p:txBody>
        </p:sp>
        <p:sp>
          <p:nvSpPr>
            <p:cNvPr id="1247278" name="Rectangle 46"/>
            <p:cNvSpPr>
              <a:spLocks noChangeArrowheads="1"/>
            </p:cNvSpPr>
            <p:nvPr/>
          </p:nvSpPr>
          <p:spPr bwMode="auto">
            <a:xfrm>
              <a:off x="3919" y="489"/>
              <a:ext cx="566" cy="378"/>
            </a:xfrm>
            <a:prstGeom prst="rect">
              <a:avLst/>
            </a:prstGeom>
            <a:noFill/>
            <a:ln w="3175" cap="rnd">
              <a:solidFill>
                <a:srgbClr val="000000"/>
              </a:solidFill>
              <a:round/>
              <a:headEnd/>
              <a:tailEnd/>
            </a:ln>
          </p:spPr>
          <p:txBody>
            <a:bodyPr/>
            <a:lstStyle/>
            <a:p>
              <a:endParaRPr lang="en-US"/>
            </a:p>
          </p:txBody>
        </p:sp>
        <p:sp>
          <p:nvSpPr>
            <p:cNvPr id="1247279" name="Rectangle 47"/>
            <p:cNvSpPr>
              <a:spLocks noChangeArrowheads="1"/>
            </p:cNvSpPr>
            <p:nvPr/>
          </p:nvSpPr>
          <p:spPr bwMode="auto">
            <a:xfrm>
              <a:off x="3976"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47280" name="Rectangle 48"/>
            <p:cNvSpPr>
              <a:spLocks noChangeArrowheads="1"/>
            </p:cNvSpPr>
            <p:nvPr/>
          </p:nvSpPr>
          <p:spPr bwMode="auto">
            <a:xfrm>
              <a:off x="4173" y="673"/>
              <a:ext cx="5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a:t>
              </a:r>
              <a:endParaRPr lang="en-US" sz="1800"/>
            </a:p>
          </p:txBody>
        </p:sp>
      </p:grpSp>
      <p:grpSp>
        <p:nvGrpSpPr>
          <p:cNvPr id="1247281" name="Group 49"/>
          <p:cNvGrpSpPr>
            <a:grpSpLocks/>
          </p:cNvGrpSpPr>
          <p:nvPr/>
        </p:nvGrpSpPr>
        <p:grpSpPr bwMode="auto">
          <a:xfrm>
            <a:off x="1887538" y="1957388"/>
            <a:ext cx="220662" cy="2398712"/>
            <a:chOff x="1189" y="1009"/>
            <a:chExt cx="139" cy="1511"/>
          </a:xfrm>
        </p:grpSpPr>
        <p:sp>
          <p:nvSpPr>
            <p:cNvPr id="1247282" name="Line 50"/>
            <p:cNvSpPr>
              <a:spLocks noChangeShapeType="1"/>
            </p:cNvSpPr>
            <p:nvPr/>
          </p:nvSpPr>
          <p:spPr bwMode="auto">
            <a:xfrm>
              <a:off x="1258" y="1009"/>
              <a:ext cx="0" cy="1320"/>
            </a:xfrm>
            <a:prstGeom prst="line">
              <a:avLst/>
            </a:prstGeom>
            <a:noFill/>
            <a:ln w="68263" cap="rnd">
              <a:solidFill>
                <a:srgbClr val="000000"/>
              </a:solidFill>
              <a:round/>
              <a:headEnd/>
              <a:tailEnd/>
            </a:ln>
          </p:spPr>
          <p:txBody>
            <a:bodyPr/>
            <a:lstStyle/>
            <a:p>
              <a:endParaRPr lang="en-US"/>
            </a:p>
          </p:txBody>
        </p:sp>
        <p:sp>
          <p:nvSpPr>
            <p:cNvPr id="1247283" name="Freeform 51"/>
            <p:cNvSpPr>
              <a:spLocks/>
            </p:cNvSpPr>
            <p:nvPr/>
          </p:nvSpPr>
          <p:spPr bwMode="auto">
            <a:xfrm>
              <a:off x="1189" y="2312"/>
              <a:ext cx="139" cy="208"/>
            </a:xfrm>
            <a:custGeom>
              <a:avLst/>
              <a:gdLst/>
              <a:ahLst/>
              <a:cxnLst>
                <a:cxn ang="0">
                  <a:pos x="139" y="0"/>
                </a:cxn>
                <a:cxn ang="0">
                  <a:pos x="69" y="208"/>
                </a:cxn>
                <a:cxn ang="0">
                  <a:pos x="0" y="0"/>
                </a:cxn>
                <a:cxn ang="0">
                  <a:pos x="139" y="0"/>
                </a:cxn>
              </a:cxnLst>
              <a:rect l="0" t="0" r="r" b="b"/>
              <a:pathLst>
                <a:path w="139" h="208">
                  <a:moveTo>
                    <a:pt x="139" y="0"/>
                  </a:moveTo>
                  <a:lnTo>
                    <a:pt x="69" y="208"/>
                  </a:lnTo>
                  <a:lnTo>
                    <a:pt x="0" y="0"/>
                  </a:lnTo>
                  <a:lnTo>
                    <a:pt x="139" y="0"/>
                  </a:lnTo>
                  <a:close/>
                </a:path>
              </a:pathLst>
            </a:custGeom>
            <a:solidFill>
              <a:srgbClr val="000000"/>
            </a:solidFill>
            <a:ln w="9525">
              <a:noFill/>
              <a:round/>
              <a:headEnd/>
              <a:tailEnd/>
            </a:ln>
          </p:spPr>
          <p:txBody>
            <a:bodyPr/>
            <a:lstStyle/>
            <a:p>
              <a:endParaRPr lang="en-US"/>
            </a:p>
          </p:txBody>
        </p:sp>
      </p:grpSp>
      <p:grpSp>
        <p:nvGrpSpPr>
          <p:cNvPr id="1247284" name="Group 52"/>
          <p:cNvGrpSpPr>
            <a:grpSpLocks/>
          </p:cNvGrpSpPr>
          <p:nvPr/>
        </p:nvGrpSpPr>
        <p:grpSpPr bwMode="auto">
          <a:xfrm>
            <a:off x="7010400" y="1957388"/>
            <a:ext cx="219075" cy="2398712"/>
            <a:chOff x="4416" y="1009"/>
            <a:chExt cx="138" cy="1511"/>
          </a:xfrm>
        </p:grpSpPr>
        <p:sp>
          <p:nvSpPr>
            <p:cNvPr id="1247285" name="Line 53"/>
            <p:cNvSpPr>
              <a:spLocks noChangeShapeType="1"/>
            </p:cNvSpPr>
            <p:nvPr/>
          </p:nvSpPr>
          <p:spPr bwMode="auto">
            <a:xfrm flipV="1">
              <a:off x="4485" y="1199"/>
              <a:ext cx="0" cy="1321"/>
            </a:xfrm>
            <a:prstGeom prst="line">
              <a:avLst/>
            </a:prstGeom>
            <a:noFill/>
            <a:ln w="68263" cap="rnd">
              <a:solidFill>
                <a:srgbClr val="000000"/>
              </a:solidFill>
              <a:round/>
              <a:headEnd/>
              <a:tailEnd/>
            </a:ln>
          </p:spPr>
          <p:txBody>
            <a:bodyPr/>
            <a:lstStyle/>
            <a:p>
              <a:endParaRPr lang="en-US"/>
            </a:p>
          </p:txBody>
        </p:sp>
        <p:sp>
          <p:nvSpPr>
            <p:cNvPr id="1247286" name="Freeform 54"/>
            <p:cNvSpPr>
              <a:spLocks/>
            </p:cNvSpPr>
            <p:nvPr/>
          </p:nvSpPr>
          <p:spPr bwMode="auto">
            <a:xfrm>
              <a:off x="4416" y="1009"/>
              <a:ext cx="138" cy="207"/>
            </a:xfrm>
            <a:custGeom>
              <a:avLst/>
              <a:gdLst/>
              <a:ahLst/>
              <a:cxnLst>
                <a:cxn ang="0">
                  <a:pos x="0" y="207"/>
                </a:cxn>
                <a:cxn ang="0">
                  <a:pos x="69" y="0"/>
                </a:cxn>
                <a:cxn ang="0">
                  <a:pos x="138" y="207"/>
                </a:cxn>
                <a:cxn ang="0">
                  <a:pos x="0" y="207"/>
                </a:cxn>
              </a:cxnLst>
              <a:rect l="0" t="0" r="r" b="b"/>
              <a:pathLst>
                <a:path w="138" h="207">
                  <a:moveTo>
                    <a:pt x="0" y="207"/>
                  </a:moveTo>
                  <a:lnTo>
                    <a:pt x="69" y="0"/>
                  </a:lnTo>
                  <a:lnTo>
                    <a:pt x="138" y="207"/>
                  </a:lnTo>
                  <a:lnTo>
                    <a:pt x="0" y="207"/>
                  </a:lnTo>
                  <a:close/>
                </a:path>
              </a:pathLst>
            </a:custGeom>
            <a:solidFill>
              <a:srgbClr val="000000"/>
            </a:solidFill>
            <a:ln w="9525">
              <a:noFill/>
              <a:round/>
              <a:headEnd/>
              <a:tailEnd/>
            </a:ln>
          </p:spPr>
          <p:txBody>
            <a:bodyPr/>
            <a:lstStyle/>
            <a:p>
              <a:endParaRPr lang="en-US"/>
            </a:p>
          </p:txBody>
        </p:sp>
      </p:grpSp>
      <p:grpSp>
        <p:nvGrpSpPr>
          <p:cNvPr id="1247287" name="Group 55"/>
          <p:cNvGrpSpPr>
            <a:grpSpLocks/>
          </p:cNvGrpSpPr>
          <p:nvPr/>
        </p:nvGrpSpPr>
        <p:grpSpPr bwMode="auto">
          <a:xfrm>
            <a:off x="3722688" y="4768850"/>
            <a:ext cx="808037" cy="598488"/>
            <a:chOff x="2345" y="2780"/>
            <a:chExt cx="509" cy="377"/>
          </a:xfrm>
        </p:grpSpPr>
        <p:sp>
          <p:nvSpPr>
            <p:cNvPr id="1247288" name="Rectangle 56"/>
            <p:cNvSpPr>
              <a:spLocks noChangeArrowheads="1"/>
            </p:cNvSpPr>
            <p:nvPr/>
          </p:nvSpPr>
          <p:spPr bwMode="auto">
            <a:xfrm>
              <a:off x="2345" y="2780"/>
              <a:ext cx="509" cy="377"/>
            </a:xfrm>
            <a:prstGeom prst="rect">
              <a:avLst/>
            </a:prstGeom>
            <a:solidFill>
              <a:srgbClr val="FACCA7"/>
            </a:solidFill>
            <a:ln w="9525">
              <a:noFill/>
              <a:miter lim="800000"/>
              <a:headEnd/>
              <a:tailEnd/>
            </a:ln>
          </p:spPr>
          <p:txBody>
            <a:bodyPr/>
            <a:lstStyle/>
            <a:p>
              <a:endParaRPr lang="en-US"/>
            </a:p>
          </p:txBody>
        </p:sp>
        <p:sp>
          <p:nvSpPr>
            <p:cNvPr id="1247289" name="Rectangle 57"/>
            <p:cNvSpPr>
              <a:spLocks noChangeArrowheads="1"/>
            </p:cNvSpPr>
            <p:nvPr/>
          </p:nvSpPr>
          <p:spPr bwMode="auto">
            <a:xfrm>
              <a:off x="2345" y="2780"/>
              <a:ext cx="509" cy="377"/>
            </a:xfrm>
            <a:prstGeom prst="rect">
              <a:avLst/>
            </a:prstGeom>
            <a:noFill/>
            <a:ln w="3175" cap="rnd">
              <a:solidFill>
                <a:srgbClr val="000000"/>
              </a:solidFill>
              <a:round/>
              <a:headEnd/>
              <a:tailEnd/>
            </a:ln>
          </p:spPr>
          <p:txBody>
            <a:bodyPr/>
            <a:lstStyle/>
            <a:p>
              <a:endParaRPr lang="en-US"/>
            </a:p>
          </p:txBody>
        </p:sp>
        <p:sp>
          <p:nvSpPr>
            <p:cNvPr id="1247290" name="Rectangle 58"/>
            <p:cNvSpPr>
              <a:spLocks noChangeArrowheads="1"/>
            </p:cNvSpPr>
            <p:nvPr/>
          </p:nvSpPr>
          <p:spPr bwMode="auto">
            <a:xfrm>
              <a:off x="2465" y="2860"/>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Syntax </a:t>
              </a:r>
              <a:endParaRPr lang="en-US" sz="1800"/>
            </a:p>
          </p:txBody>
        </p:sp>
        <p:sp>
          <p:nvSpPr>
            <p:cNvPr id="1247291" name="Rectangle 59"/>
            <p:cNvSpPr>
              <a:spLocks noChangeArrowheads="1"/>
            </p:cNvSpPr>
            <p:nvPr/>
          </p:nvSpPr>
          <p:spPr bwMode="auto">
            <a:xfrm>
              <a:off x="2426" y="296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grpSp>
      <p:grpSp>
        <p:nvGrpSpPr>
          <p:cNvPr id="1247292" name="Group 60"/>
          <p:cNvGrpSpPr>
            <a:grpSpLocks/>
          </p:cNvGrpSpPr>
          <p:nvPr/>
        </p:nvGrpSpPr>
        <p:grpSpPr bwMode="auto">
          <a:xfrm>
            <a:off x="4605338" y="4768850"/>
            <a:ext cx="787400" cy="598488"/>
            <a:chOff x="2901" y="2780"/>
            <a:chExt cx="496" cy="377"/>
          </a:xfrm>
        </p:grpSpPr>
        <p:sp>
          <p:nvSpPr>
            <p:cNvPr id="1247293" name="Rectangle 61"/>
            <p:cNvSpPr>
              <a:spLocks noChangeArrowheads="1"/>
            </p:cNvSpPr>
            <p:nvPr/>
          </p:nvSpPr>
          <p:spPr bwMode="auto">
            <a:xfrm>
              <a:off x="2901" y="2780"/>
              <a:ext cx="496" cy="377"/>
            </a:xfrm>
            <a:prstGeom prst="rect">
              <a:avLst/>
            </a:prstGeom>
            <a:solidFill>
              <a:srgbClr val="FACCA7"/>
            </a:solidFill>
            <a:ln w="9525">
              <a:noFill/>
              <a:miter lim="800000"/>
              <a:headEnd/>
              <a:tailEnd/>
            </a:ln>
          </p:spPr>
          <p:txBody>
            <a:bodyPr/>
            <a:lstStyle/>
            <a:p>
              <a:endParaRPr lang="en-US"/>
            </a:p>
          </p:txBody>
        </p:sp>
        <p:sp>
          <p:nvSpPr>
            <p:cNvPr id="1247294" name="Rectangle 62"/>
            <p:cNvSpPr>
              <a:spLocks noChangeArrowheads="1"/>
            </p:cNvSpPr>
            <p:nvPr/>
          </p:nvSpPr>
          <p:spPr bwMode="auto">
            <a:xfrm>
              <a:off x="2901" y="2780"/>
              <a:ext cx="496" cy="377"/>
            </a:xfrm>
            <a:prstGeom prst="rect">
              <a:avLst/>
            </a:prstGeom>
            <a:noFill/>
            <a:ln w="3175" cap="rnd">
              <a:solidFill>
                <a:srgbClr val="000000"/>
              </a:solidFill>
              <a:round/>
              <a:headEnd/>
              <a:tailEnd/>
            </a:ln>
          </p:spPr>
          <p:txBody>
            <a:bodyPr/>
            <a:lstStyle/>
            <a:p>
              <a:endParaRPr lang="en-US"/>
            </a:p>
          </p:txBody>
        </p:sp>
        <p:sp>
          <p:nvSpPr>
            <p:cNvPr id="1247295" name="Rectangle 63"/>
            <p:cNvSpPr>
              <a:spLocks noChangeArrowheads="1"/>
            </p:cNvSpPr>
            <p:nvPr/>
          </p:nvSpPr>
          <p:spPr bwMode="auto">
            <a:xfrm>
              <a:off x="2961" y="2860"/>
              <a:ext cx="415"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Semantic </a:t>
              </a:r>
              <a:endParaRPr lang="en-US" sz="1800"/>
            </a:p>
          </p:txBody>
        </p:sp>
        <p:sp>
          <p:nvSpPr>
            <p:cNvPr id="1247296" name="Rectangle 64"/>
            <p:cNvSpPr>
              <a:spLocks noChangeArrowheads="1"/>
            </p:cNvSpPr>
            <p:nvPr/>
          </p:nvSpPr>
          <p:spPr bwMode="auto">
            <a:xfrm>
              <a:off x="2977" y="296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gr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47281"/>
                                        </p:tgtEl>
                                        <p:attrNameLst>
                                          <p:attrName>style.visibility</p:attrName>
                                        </p:attrNameLst>
                                      </p:cBhvr>
                                      <p:to>
                                        <p:strVal val="visible"/>
                                      </p:to>
                                    </p:set>
                                    <p:animEffect transition="in" filter="wipe(up)">
                                      <p:cBhvr>
                                        <p:cTn id="7" dur="500"/>
                                        <p:tgtEl>
                                          <p:spTgt spid="124728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47245"/>
                                        </p:tgtEl>
                                        <p:attrNameLst>
                                          <p:attrName>style.visibility</p:attrName>
                                        </p:attrNameLst>
                                      </p:cBhvr>
                                      <p:to>
                                        <p:strVal val="visible"/>
                                      </p:to>
                                    </p:set>
                                    <p:animEffect transition="in" filter="wipe(left)">
                                      <p:cBhvr>
                                        <p:cTn id="11" dur="500"/>
                                        <p:tgtEl>
                                          <p:spTgt spid="1247245"/>
                                        </p:tgtEl>
                                      </p:cBhvr>
                                    </p:animEffect>
                                  </p:childTnLst>
                                </p:cTn>
                              </p:par>
                              <p:par>
                                <p:cTn id="12" presetID="22" presetClass="entr" presetSubtype="8" fill="hold" nodeType="withEffect">
                                  <p:stCondLst>
                                    <p:cond delay="0"/>
                                  </p:stCondLst>
                                  <p:childTnLst>
                                    <p:set>
                                      <p:cBhvr>
                                        <p:cTn id="13" dur="1" fill="hold">
                                          <p:stCondLst>
                                            <p:cond delay="0"/>
                                          </p:stCondLst>
                                        </p:cTn>
                                        <p:tgtEl>
                                          <p:spTgt spid="1247239"/>
                                        </p:tgtEl>
                                        <p:attrNameLst>
                                          <p:attrName>style.visibility</p:attrName>
                                        </p:attrNameLst>
                                      </p:cBhvr>
                                      <p:to>
                                        <p:strVal val="visible"/>
                                      </p:to>
                                    </p:set>
                                    <p:animEffect transition="in" filter="wipe(left)">
                                      <p:cBhvr>
                                        <p:cTn id="14" dur="500"/>
                                        <p:tgtEl>
                                          <p:spTgt spid="1247239"/>
                                        </p:tgtEl>
                                      </p:cBhvr>
                                    </p:animEffect>
                                  </p:childTnLst>
                                </p:cTn>
                              </p:par>
                              <p:par>
                                <p:cTn id="15" presetID="22" presetClass="entr" presetSubtype="8" fill="hold" nodeType="withEffect">
                                  <p:stCondLst>
                                    <p:cond delay="0"/>
                                  </p:stCondLst>
                                  <p:childTnLst>
                                    <p:set>
                                      <p:cBhvr>
                                        <p:cTn id="16" dur="1" fill="hold">
                                          <p:stCondLst>
                                            <p:cond delay="0"/>
                                          </p:stCondLst>
                                        </p:cTn>
                                        <p:tgtEl>
                                          <p:spTgt spid="1247236"/>
                                        </p:tgtEl>
                                        <p:attrNameLst>
                                          <p:attrName>style.visibility</p:attrName>
                                        </p:attrNameLst>
                                      </p:cBhvr>
                                      <p:to>
                                        <p:strVal val="visible"/>
                                      </p:to>
                                    </p:set>
                                    <p:animEffect transition="in" filter="wipe(left)">
                                      <p:cBhvr>
                                        <p:cTn id="17" dur="500"/>
                                        <p:tgtEl>
                                          <p:spTgt spid="1247236"/>
                                        </p:tgtEl>
                                      </p:cBhvr>
                                    </p:animEffect>
                                  </p:childTnLst>
                                </p:cTn>
                              </p:par>
                              <p:par>
                                <p:cTn id="18" presetID="22" presetClass="entr" presetSubtype="8" fill="hold" nodeType="withEffect">
                                  <p:stCondLst>
                                    <p:cond delay="0"/>
                                  </p:stCondLst>
                                  <p:childTnLst>
                                    <p:set>
                                      <p:cBhvr>
                                        <p:cTn id="19" dur="1" fill="hold">
                                          <p:stCondLst>
                                            <p:cond delay="0"/>
                                          </p:stCondLst>
                                        </p:cTn>
                                        <p:tgtEl>
                                          <p:spTgt spid="1247242"/>
                                        </p:tgtEl>
                                        <p:attrNameLst>
                                          <p:attrName>style.visibility</p:attrName>
                                        </p:attrNameLst>
                                      </p:cBhvr>
                                      <p:to>
                                        <p:strVal val="visible"/>
                                      </p:to>
                                    </p:set>
                                    <p:animEffect transition="in" filter="wipe(left)">
                                      <p:cBhvr>
                                        <p:cTn id="20" dur="500"/>
                                        <p:tgtEl>
                                          <p:spTgt spid="1247242"/>
                                        </p:tgtEl>
                                      </p:cBhvr>
                                    </p:animEffect>
                                  </p:childTnLst>
                                </p:cTn>
                              </p:par>
                              <p:par>
                                <p:cTn id="21" presetID="22" presetClass="entr" presetSubtype="8" fill="hold" nodeType="withEffect">
                                  <p:stCondLst>
                                    <p:cond delay="0"/>
                                  </p:stCondLst>
                                  <p:childTnLst>
                                    <p:set>
                                      <p:cBhvr>
                                        <p:cTn id="22" dur="1" fill="hold">
                                          <p:stCondLst>
                                            <p:cond delay="0"/>
                                          </p:stCondLst>
                                        </p:cTn>
                                        <p:tgtEl>
                                          <p:spTgt spid="1247251"/>
                                        </p:tgtEl>
                                        <p:attrNameLst>
                                          <p:attrName>style.visibility</p:attrName>
                                        </p:attrNameLst>
                                      </p:cBhvr>
                                      <p:to>
                                        <p:strVal val="visible"/>
                                      </p:to>
                                    </p:set>
                                    <p:animEffect transition="in" filter="wipe(left)">
                                      <p:cBhvr>
                                        <p:cTn id="23" dur="500"/>
                                        <p:tgtEl>
                                          <p:spTgt spid="1247251"/>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1247284"/>
                                        </p:tgtEl>
                                        <p:attrNameLst>
                                          <p:attrName>style.visibility</p:attrName>
                                        </p:attrNameLst>
                                      </p:cBhvr>
                                      <p:to>
                                        <p:strVal val="visible"/>
                                      </p:to>
                                    </p:set>
                                    <p:animEffect transition="in" filter="wipe(down)">
                                      <p:cBhvr>
                                        <p:cTn id="27" dur="500"/>
                                        <p:tgtEl>
                                          <p:spTgt spid="1247284"/>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1247287"/>
                                        </p:tgtEl>
                                        <p:attrNameLst>
                                          <p:attrName>style.visibility</p:attrName>
                                        </p:attrNameLst>
                                      </p:cBhvr>
                                      <p:to>
                                        <p:strVal val="visible"/>
                                      </p:to>
                                    </p:set>
                                    <p:animEffect transition="in" filter="wedge">
                                      <p:cBhvr>
                                        <p:cTn id="32" dur="2000"/>
                                        <p:tgtEl>
                                          <p:spTgt spid="1247287"/>
                                        </p:tgtEl>
                                      </p:cBhvr>
                                    </p:animEffect>
                                  </p:childTnLst>
                                </p:cTn>
                              </p:par>
                              <p:par>
                                <p:cTn id="33" presetID="20" presetClass="entr" presetSubtype="0" fill="hold" nodeType="withEffect">
                                  <p:stCondLst>
                                    <p:cond delay="0"/>
                                  </p:stCondLst>
                                  <p:childTnLst>
                                    <p:set>
                                      <p:cBhvr>
                                        <p:cTn id="34" dur="1" fill="hold">
                                          <p:stCondLst>
                                            <p:cond delay="0"/>
                                          </p:stCondLst>
                                        </p:cTn>
                                        <p:tgtEl>
                                          <p:spTgt spid="1247292"/>
                                        </p:tgtEl>
                                        <p:attrNameLst>
                                          <p:attrName>style.visibility</p:attrName>
                                        </p:attrNameLst>
                                      </p:cBhvr>
                                      <p:to>
                                        <p:strVal val="visible"/>
                                      </p:to>
                                    </p:set>
                                    <p:animEffect transition="in" filter="wedge">
                                      <p:cBhvr>
                                        <p:cTn id="35" dur="2000"/>
                                        <p:tgtEl>
                                          <p:spTgt spid="1247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Date Placeholder 3"/>
          <p:cNvSpPr>
            <a:spLocks noGrp="1"/>
          </p:cNvSpPr>
          <p:nvPr>
            <p:ph type="dt" sz="half" idx="10"/>
          </p:nvPr>
        </p:nvSpPr>
        <p:spPr/>
        <p:txBody>
          <a:bodyPr/>
          <a:lstStyle/>
          <a:p>
            <a:r>
              <a:rPr lang="en-US"/>
              <a:t>March 30, 2009</a:t>
            </a:r>
          </a:p>
        </p:txBody>
      </p:sp>
      <p:sp>
        <p:nvSpPr>
          <p:cNvPr id="78" name="Footer Placeholder 4"/>
          <p:cNvSpPr>
            <a:spLocks noGrp="1"/>
          </p:cNvSpPr>
          <p:nvPr>
            <p:ph type="ftr" sz="quarter" idx="11"/>
          </p:nvPr>
        </p:nvSpPr>
        <p:spPr/>
        <p:txBody>
          <a:bodyPr/>
          <a:lstStyle/>
          <a:p>
            <a:r>
              <a:rPr lang="en-US"/>
              <a:t>Informatics Standards &amp; Interoperability</a:t>
            </a:r>
          </a:p>
        </p:txBody>
      </p:sp>
      <p:sp>
        <p:nvSpPr>
          <p:cNvPr id="79" name="Slide Number Placeholder 5"/>
          <p:cNvSpPr>
            <a:spLocks noGrp="1"/>
          </p:cNvSpPr>
          <p:nvPr>
            <p:ph type="sldNum" sz="quarter" idx="12"/>
          </p:nvPr>
        </p:nvSpPr>
        <p:spPr/>
        <p:txBody>
          <a:bodyPr/>
          <a:lstStyle/>
          <a:p>
            <a:fld id="{AE1A3FBF-A55D-44E8-813D-19707449DEDD}" type="slidenum">
              <a:rPr lang="en-US"/>
              <a:pPr/>
              <a:t>105</a:t>
            </a:fld>
            <a:r>
              <a:rPr lang="en-US"/>
              <a:t>  of  125</a:t>
            </a:r>
          </a:p>
        </p:txBody>
      </p:sp>
      <p:sp>
        <p:nvSpPr>
          <p:cNvPr id="1249282" name="Rectangle 2"/>
          <p:cNvSpPr>
            <a:spLocks noGrp="1" noChangeArrowheads="1"/>
          </p:cNvSpPr>
          <p:nvPr>
            <p:ph type="title"/>
          </p:nvPr>
        </p:nvSpPr>
        <p:spPr>
          <a:ln/>
        </p:spPr>
        <p:txBody>
          <a:bodyPr/>
          <a:lstStyle/>
          <a:p>
            <a:r>
              <a:rPr lang="en-US" sz="2400"/>
              <a:t>Inter-Enterprise Data Exchange Infrastructure</a:t>
            </a:r>
          </a:p>
        </p:txBody>
      </p:sp>
      <p:sp>
        <p:nvSpPr>
          <p:cNvPr id="1249283" name="Rectangle 3"/>
          <p:cNvSpPr>
            <a:spLocks noChangeArrowheads="1"/>
          </p:cNvSpPr>
          <p:nvPr/>
        </p:nvSpPr>
        <p:spPr bwMode="auto">
          <a:xfrm>
            <a:off x="3671888" y="4356100"/>
            <a:ext cx="1798637" cy="1198563"/>
          </a:xfrm>
          <a:prstGeom prst="rect">
            <a:avLst/>
          </a:prstGeom>
          <a:solidFill>
            <a:srgbClr val="E8EEF7"/>
          </a:solidFill>
          <a:ln w="9525">
            <a:noFill/>
            <a:miter lim="800000"/>
            <a:headEnd/>
            <a:tailEnd/>
          </a:ln>
        </p:spPr>
        <p:txBody>
          <a:bodyPr/>
          <a:lstStyle/>
          <a:p>
            <a:endParaRPr lang="en-US"/>
          </a:p>
        </p:txBody>
      </p:sp>
      <p:grpSp>
        <p:nvGrpSpPr>
          <p:cNvPr id="1249284" name="Group 4"/>
          <p:cNvGrpSpPr>
            <a:grpSpLocks/>
          </p:cNvGrpSpPr>
          <p:nvPr/>
        </p:nvGrpSpPr>
        <p:grpSpPr bwMode="auto">
          <a:xfrm>
            <a:off x="3671888" y="4356100"/>
            <a:ext cx="1798637" cy="1198563"/>
            <a:chOff x="2313" y="2520"/>
            <a:chExt cx="1133" cy="755"/>
          </a:xfrm>
        </p:grpSpPr>
        <p:sp>
          <p:nvSpPr>
            <p:cNvPr id="1249285" name="Rectangle 5"/>
            <p:cNvSpPr>
              <a:spLocks noChangeArrowheads="1"/>
            </p:cNvSpPr>
            <p:nvPr/>
          </p:nvSpPr>
          <p:spPr bwMode="auto">
            <a:xfrm>
              <a:off x="2313" y="2520"/>
              <a:ext cx="1133" cy="755"/>
            </a:xfrm>
            <a:prstGeom prst="rect">
              <a:avLst/>
            </a:prstGeom>
            <a:noFill/>
            <a:ln w="3175" cap="rnd">
              <a:solidFill>
                <a:srgbClr val="000000"/>
              </a:solidFill>
              <a:round/>
              <a:headEnd/>
              <a:tailEnd/>
            </a:ln>
          </p:spPr>
          <p:txBody>
            <a:bodyPr/>
            <a:lstStyle/>
            <a:p>
              <a:endParaRPr lang="en-US"/>
            </a:p>
          </p:txBody>
        </p:sp>
        <p:sp>
          <p:nvSpPr>
            <p:cNvPr id="1249286" name="Rectangle 6"/>
            <p:cNvSpPr>
              <a:spLocks noChangeArrowheads="1"/>
            </p:cNvSpPr>
            <p:nvPr/>
          </p:nvSpPr>
          <p:spPr bwMode="auto">
            <a:xfrm>
              <a:off x="2418" y="2554"/>
              <a:ext cx="93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Transformation</a:t>
              </a:r>
              <a:endParaRPr lang="en-US" sz="1800"/>
            </a:p>
          </p:txBody>
        </p:sp>
      </p:grpSp>
      <p:grpSp>
        <p:nvGrpSpPr>
          <p:cNvPr id="1249287" name="Group 7"/>
          <p:cNvGrpSpPr>
            <a:grpSpLocks/>
          </p:cNvGrpSpPr>
          <p:nvPr/>
        </p:nvGrpSpPr>
        <p:grpSpPr bwMode="auto">
          <a:xfrm>
            <a:off x="3071813" y="4656138"/>
            <a:ext cx="600075" cy="598487"/>
            <a:chOff x="1935" y="2709"/>
            <a:chExt cx="378" cy="377"/>
          </a:xfrm>
        </p:grpSpPr>
        <p:sp>
          <p:nvSpPr>
            <p:cNvPr id="1249288" name="Freeform 8"/>
            <p:cNvSpPr>
              <a:spLocks/>
            </p:cNvSpPr>
            <p:nvPr/>
          </p:nvSpPr>
          <p:spPr bwMode="auto">
            <a:xfrm>
              <a:off x="1935"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49289" name="Freeform 9"/>
            <p:cNvSpPr>
              <a:spLocks/>
            </p:cNvSpPr>
            <p:nvPr/>
          </p:nvSpPr>
          <p:spPr bwMode="auto">
            <a:xfrm>
              <a:off x="1935"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grpSp>
      <p:grpSp>
        <p:nvGrpSpPr>
          <p:cNvPr id="1249290" name="Group 10"/>
          <p:cNvGrpSpPr>
            <a:grpSpLocks/>
          </p:cNvGrpSpPr>
          <p:nvPr/>
        </p:nvGrpSpPr>
        <p:grpSpPr bwMode="auto">
          <a:xfrm>
            <a:off x="5470525" y="4656138"/>
            <a:ext cx="600075" cy="598487"/>
            <a:chOff x="3446" y="2709"/>
            <a:chExt cx="378" cy="377"/>
          </a:xfrm>
        </p:grpSpPr>
        <p:sp>
          <p:nvSpPr>
            <p:cNvPr id="1249291" name="Freeform 11"/>
            <p:cNvSpPr>
              <a:spLocks/>
            </p:cNvSpPr>
            <p:nvPr/>
          </p:nvSpPr>
          <p:spPr bwMode="auto">
            <a:xfrm>
              <a:off x="3446"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49292" name="Freeform 12"/>
            <p:cNvSpPr>
              <a:spLocks/>
            </p:cNvSpPr>
            <p:nvPr/>
          </p:nvSpPr>
          <p:spPr bwMode="auto">
            <a:xfrm>
              <a:off x="3446"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grpSp>
      <p:grpSp>
        <p:nvGrpSpPr>
          <p:cNvPr id="1249293" name="Group 13"/>
          <p:cNvGrpSpPr>
            <a:grpSpLocks/>
          </p:cNvGrpSpPr>
          <p:nvPr/>
        </p:nvGrpSpPr>
        <p:grpSpPr bwMode="auto">
          <a:xfrm>
            <a:off x="1273175" y="4356100"/>
            <a:ext cx="1798638" cy="1198563"/>
            <a:chOff x="802" y="2520"/>
            <a:chExt cx="1133" cy="755"/>
          </a:xfrm>
        </p:grpSpPr>
        <p:sp>
          <p:nvSpPr>
            <p:cNvPr id="1249294" name="Rectangle 14"/>
            <p:cNvSpPr>
              <a:spLocks noChangeArrowheads="1"/>
            </p:cNvSpPr>
            <p:nvPr/>
          </p:nvSpPr>
          <p:spPr bwMode="auto">
            <a:xfrm>
              <a:off x="802" y="2520"/>
              <a:ext cx="1133" cy="755"/>
            </a:xfrm>
            <a:prstGeom prst="rect">
              <a:avLst/>
            </a:prstGeom>
            <a:solidFill>
              <a:srgbClr val="E8EEF7"/>
            </a:solidFill>
            <a:ln w="9525">
              <a:noFill/>
              <a:miter lim="800000"/>
              <a:headEnd/>
              <a:tailEnd/>
            </a:ln>
          </p:spPr>
          <p:txBody>
            <a:bodyPr/>
            <a:lstStyle/>
            <a:p>
              <a:endParaRPr lang="en-US"/>
            </a:p>
          </p:txBody>
        </p:sp>
        <p:sp>
          <p:nvSpPr>
            <p:cNvPr id="1249295" name="Rectangle 15"/>
            <p:cNvSpPr>
              <a:spLocks noChangeArrowheads="1"/>
            </p:cNvSpPr>
            <p:nvPr/>
          </p:nvSpPr>
          <p:spPr bwMode="auto">
            <a:xfrm>
              <a:off x="802" y="2520"/>
              <a:ext cx="1133" cy="755"/>
            </a:xfrm>
            <a:prstGeom prst="rect">
              <a:avLst/>
            </a:prstGeom>
            <a:noFill/>
            <a:ln w="3175" cap="rnd">
              <a:solidFill>
                <a:srgbClr val="000000"/>
              </a:solidFill>
              <a:round/>
              <a:headEnd/>
              <a:tailEnd/>
            </a:ln>
          </p:spPr>
          <p:txBody>
            <a:bodyPr/>
            <a:lstStyle/>
            <a:p>
              <a:endParaRPr lang="en-US"/>
            </a:p>
          </p:txBody>
        </p:sp>
        <p:sp>
          <p:nvSpPr>
            <p:cNvPr id="1249296" name="Rectangle 16"/>
            <p:cNvSpPr>
              <a:spLocks noChangeArrowheads="1"/>
            </p:cNvSpPr>
            <p:nvPr/>
          </p:nvSpPr>
          <p:spPr bwMode="auto">
            <a:xfrm>
              <a:off x="1119" y="2664"/>
              <a:ext cx="540"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Inbound </a:t>
              </a:r>
              <a:endParaRPr lang="en-US" sz="1800"/>
            </a:p>
          </p:txBody>
        </p:sp>
        <p:sp>
          <p:nvSpPr>
            <p:cNvPr id="1249297" name="Rectangle 17"/>
            <p:cNvSpPr>
              <a:spLocks noChangeArrowheads="1"/>
            </p:cNvSpPr>
            <p:nvPr/>
          </p:nvSpPr>
          <p:spPr bwMode="auto">
            <a:xfrm>
              <a:off x="1104" y="2814"/>
              <a:ext cx="576"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Message </a:t>
              </a:r>
              <a:endParaRPr lang="en-US" sz="1800"/>
            </a:p>
          </p:txBody>
        </p:sp>
        <p:sp>
          <p:nvSpPr>
            <p:cNvPr id="1249298" name="Rectangle 18"/>
            <p:cNvSpPr>
              <a:spLocks noChangeArrowheads="1"/>
            </p:cNvSpPr>
            <p:nvPr/>
          </p:nvSpPr>
          <p:spPr bwMode="auto">
            <a:xfrm>
              <a:off x="1033" y="2971"/>
              <a:ext cx="68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Processing</a:t>
              </a:r>
              <a:endParaRPr lang="en-US" sz="1800"/>
            </a:p>
          </p:txBody>
        </p:sp>
      </p:grpSp>
      <p:grpSp>
        <p:nvGrpSpPr>
          <p:cNvPr id="1249299" name="Group 19"/>
          <p:cNvGrpSpPr>
            <a:grpSpLocks/>
          </p:cNvGrpSpPr>
          <p:nvPr/>
        </p:nvGrpSpPr>
        <p:grpSpPr bwMode="auto">
          <a:xfrm>
            <a:off x="6070600" y="4356100"/>
            <a:ext cx="1798638" cy="1198563"/>
            <a:chOff x="3824" y="2520"/>
            <a:chExt cx="1133" cy="755"/>
          </a:xfrm>
        </p:grpSpPr>
        <p:sp>
          <p:nvSpPr>
            <p:cNvPr id="1249300" name="Rectangle 20"/>
            <p:cNvSpPr>
              <a:spLocks noChangeArrowheads="1"/>
            </p:cNvSpPr>
            <p:nvPr/>
          </p:nvSpPr>
          <p:spPr bwMode="auto">
            <a:xfrm>
              <a:off x="3824" y="2520"/>
              <a:ext cx="1133" cy="755"/>
            </a:xfrm>
            <a:prstGeom prst="rect">
              <a:avLst/>
            </a:prstGeom>
            <a:solidFill>
              <a:srgbClr val="E8EEF7"/>
            </a:solidFill>
            <a:ln w="9525">
              <a:noFill/>
              <a:miter lim="800000"/>
              <a:headEnd/>
              <a:tailEnd/>
            </a:ln>
          </p:spPr>
          <p:txBody>
            <a:bodyPr/>
            <a:lstStyle/>
            <a:p>
              <a:endParaRPr lang="en-US"/>
            </a:p>
          </p:txBody>
        </p:sp>
        <p:sp>
          <p:nvSpPr>
            <p:cNvPr id="1249301" name="Rectangle 21"/>
            <p:cNvSpPr>
              <a:spLocks noChangeArrowheads="1"/>
            </p:cNvSpPr>
            <p:nvPr/>
          </p:nvSpPr>
          <p:spPr bwMode="auto">
            <a:xfrm>
              <a:off x="3824" y="2520"/>
              <a:ext cx="1133" cy="755"/>
            </a:xfrm>
            <a:prstGeom prst="rect">
              <a:avLst/>
            </a:prstGeom>
            <a:noFill/>
            <a:ln w="3175" cap="rnd">
              <a:solidFill>
                <a:srgbClr val="000000"/>
              </a:solidFill>
              <a:round/>
              <a:headEnd/>
              <a:tailEnd/>
            </a:ln>
          </p:spPr>
          <p:txBody>
            <a:bodyPr/>
            <a:lstStyle/>
            <a:p>
              <a:endParaRPr lang="en-US"/>
            </a:p>
          </p:txBody>
        </p:sp>
        <p:sp>
          <p:nvSpPr>
            <p:cNvPr id="1249302" name="Rectangle 22"/>
            <p:cNvSpPr>
              <a:spLocks noChangeArrowheads="1"/>
            </p:cNvSpPr>
            <p:nvPr/>
          </p:nvSpPr>
          <p:spPr bwMode="auto">
            <a:xfrm>
              <a:off x="4086" y="2664"/>
              <a:ext cx="647"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Outbound </a:t>
              </a:r>
              <a:endParaRPr lang="en-US" sz="1800"/>
            </a:p>
          </p:txBody>
        </p:sp>
        <p:sp>
          <p:nvSpPr>
            <p:cNvPr id="1249303" name="Rectangle 23"/>
            <p:cNvSpPr>
              <a:spLocks noChangeArrowheads="1"/>
            </p:cNvSpPr>
            <p:nvPr/>
          </p:nvSpPr>
          <p:spPr bwMode="auto">
            <a:xfrm>
              <a:off x="4126" y="2814"/>
              <a:ext cx="576"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Message </a:t>
              </a:r>
              <a:endParaRPr lang="en-US" sz="1800"/>
            </a:p>
          </p:txBody>
        </p:sp>
        <p:sp>
          <p:nvSpPr>
            <p:cNvPr id="1249304" name="Rectangle 24"/>
            <p:cNvSpPr>
              <a:spLocks noChangeArrowheads="1"/>
            </p:cNvSpPr>
            <p:nvPr/>
          </p:nvSpPr>
          <p:spPr bwMode="auto">
            <a:xfrm>
              <a:off x="4055" y="2971"/>
              <a:ext cx="68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Processing</a:t>
              </a:r>
              <a:endParaRPr lang="en-US" sz="1800"/>
            </a:p>
          </p:txBody>
        </p:sp>
      </p:grpSp>
      <p:grpSp>
        <p:nvGrpSpPr>
          <p:cNvPr id="1249305" name="Group 25"/>
          <p:cNvGrpSpPr>
            <a:grpSpLocks/>
          </p:cNvGrpSpPr>
          <p:nvPr/>
        </p:nvGrpSpPr>
        <p:grpSpPr bwMode="auto">
          <a:xfrm>
            <a:off x="1573213" y="757238"/>
            <a:ext cx="5995987" cy="1200150"/>
            <a:chOff x="991" y="253"/>
            <a:chExt cx="3777" cy="756"/>
          </a:xfrm>
        </p:grpSpPr>
        <p:sp>
          <p:nvSpPr>
            <p:cNvPr id="1249306" name="Rectangle 26"/>
            <p:cNvSpPr>
              <a:spLocks noChangeArrowheads="1"/>
            </p:cNvSpPr>
            <p:nvPr/>
          </p:nvSpPr>
          <p:spPr bwMode="auto">
            <a:xfrm>
              <a:off x="991" y="253"/>
              <a:ext cx="3777" cy="756"/>
            </a:xfrm>
            <a:prstGeom prst="rect">
              <a:avLst/>
            </a:prstGeom>
            <a:solidFill>
              <a:srgbClr val="EEF2F7"/>
            </a:solidFill>
            <a:ln w="9525">
              <a:noFill/>
              <a:miter lim="800000"/>
              <a:headEnd/>
              <a:tailEnd/>
            </a:ln>
          </p:spPr>
          <p:txBody>
            <a:bodyPr/>
            <a:lstStyle/>
            <a:p>
              <a:endParaRPr lang="en-US"/>
            </a:p>
          </p:txBody>
        </p:sp>
        <p:sp>
          <p:nvSpPr>
            <p:cNvPr id="1249307" name="Rectangle 27"/>
            <p:cNvSpPr>
              <a:spLocks noChangeArrowheads="1"/>
            </p:cNvSpPr>
            <p:nvPr/>
          </p:nvSpPr>
          <p:spPr bwMode="auto">
            <a:xfrm>
              <a:off x="991" y="253"/>
              <a:ext cx="3777" cy="756"/>
            </a:xfrm>
            <a:prstGeom prst="rect">
              <a:avLst/>
            </a:prstGeom>
            <a:noFill/>
            <a:ln w="3175" cap="rnd">
              <a:solidFill>
                <a:srgbClr val="000000"/>
              </a:solidFill>
              <a:round/>
              <a:headEnd/>
              <a:tailEnd/>
            </a:ln>
          </p:spPr>
          <p:txBody>
            <a:bodyPr/>
            <a:lstStyle/>
            <a:p>
              <a:endParaRPr lang="en-US"/>
            </a:p>
          </p:txBody>
        </p:sp>
        <p:sp>
          <p:nvSpPr>
            <p:cNvPr id="1249308" name="Rectangle 28"/>
            <p:cNvSpPr>
              <a:spLocks noChangeArrowheads="1"/>
            </p:cNvSpPr>
            <p:nvPr/>
          </p:nvSpPr>
          <p:spPr bwMode="auto">
            <a:xfrm>
              <a:off x="2024" y="287"/>
              <a:ext cx="1734"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Heterogeneous Applications</a:t>
              </a:r>
              <a:endParaRPr lang="en-US" sz="1800"/>
            </a:p>
          </p:txBody>
        </p:sp>
        <p:sp>
          <p:nvSpPr>
            <p:cNvPr id="1249309" name="Rectangle 29"/>
            <p:cNvSpPr>
              <a:spLocks noChangeArrowheads="1"/>
            </p:cNvSpPr>
            <p:nvPr/>
          </p:nvSpPr>
          <p:spPr bwMode="auto">
            <a:xfrm>
              <a:off x="1274" y="489"/>
              <a:ext cx="567" cy="378"/>
            </a:xfrm>
            <a:prstGeom prst="rect">
              <a:avLst/>
            </a:prstGeom>
            <a:solidFill>
              <a:srgbClr val="FACCA7"/>
            </a:solidFill>
            <a:ln w="9525">
              <a:noFill/>
              <a:miter lim="800000"/>
              <a:headEnd/>
              <a:tailEnd/>
            </a:ln>
          </p:spPr>
          <p:txBody>
            <a:bodyPr/>
            <a:lstStyle/>
            <a:p>
              <a:endParaRPr lang="en-US"/>
            </a:p>
          </p:txBody>
        </p:sp>
        <p:sp>
          <p:nvSpPr>
            <p:cNvPr id="1249310" name="Rectangle 30"/>
            <p:cNvSpPr>
              <a:spLocks noChangeArrowheads="1"/>
            </p:cNvSpPr>
            <p:nvPr/>
          </p:nvSpPr>
          <p:spPr bwMode="auto">
            <a:xfrm>
              <a:off x="1274" y="489"/>
              <a:ext cx="567" cy="378"/>
            </a:xfrm>
            <a:prstGeom prst="rect">
              <a:avLst/>
            </a:prstGeom>
            <a:noFill/>
            <a:ln w="3175" cap="rnd">
              <a:solidFill>
                <a:srgbClr val="000000"/>
              </a:solidFill>
              <a:round/>
              <a:headEnd/>
              <a:tailEnd/>
            </a:ln>
          </p:spPr>
          <p:txBody>
            <a:bodyPr/>
            <a:lstStyle/>
            <a:p>
              <a:endParaRPr lang="en-US"/>
            </a:p>
          </p:txBody>
        </p:sp>
        <p:sp>
          <p:nvSpPr>
            <p:cNvPr id="1249311" name="Rectangle 31"/>
            <p:cNvSpPr>
              <a:spLocks noChangeArrowheads="1"/>
            </p:cNvSpPr>
            <p:nvPr/>
          </p:nvSpPr>
          <p:spPr bwMode="auto">
            <a:xfrm>
              <a:off x="1332" y="570"/>
              <a:ext cx="47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a:t>
              </a:r>
              <a:endParaRPr lang="en-US" sz="1800"/>
            </a:p>
          </p:txBody>
        </p:sp>
        <p:sp>
          <p:nvSpPr>
            <p:cNvPr id="1249312" name="Rectangle 32"/>
            <p:cNvSpPr>
              <a:spLocks noChangeArrowheads="1"/>
            </p:cNvSpPr>
            <p:nvPr/>
          </p:nvSpPr>
          <p:spPr bwMode="auto">
            <a:xfrm>
              <a:off x="1529"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a:t>
              </a:r>
              <a:endParaRPr lang="en-US" sz="1800"/>
            </a:p>
          </p:txBody>
        </p:sp>
        <p:sp>
          <p:nvSpPr>
            <p:cNvPr id="1249313" name="Rectangle 33"/>
            <p:cNvSpPr>
              <a:spLocks noChangeArrowheads="1"/>
            </p:cNvSpPr>
            <p:nvPr/>
          </p:nvSpPr>
          <p:spPr bwMode="auto">
            <a:xfrm>
              <a:off x="1935" y="489"/>
              <a:ext cx="567" cy="378"/>
            </a:xfrm>
            <a:prstGeom prst="rect">
              <a:avLst/>
            </a:prstGeom>
            <a:solidFill>
              <a:srgbClr val="FACCA7"/>
            </a:solidFill>
            <a:ln w="9525">
              <a:noFill/>
              <a:miter lim="800000"/>
              <a:headEnd/>
              <a:tailEnd/>
            </a:ln>
          </p:spPr>
          <p:txBody>
            <a:bodyPr/>
            <a:lstStyle/>
            <a:p>
              <a:endParaRPr lang="en-US"/>
            </a:p>
          </p:txBody>
        </p:sp>
        <p:sp>
          <p:nvSpPr>
            <p:cNvPr id="1249314" name="Rectangle 34"/>
            <p:cNvSpPr>
              <a:spLocks noChangeArrowheads="1"/>
            </p:cNvSpPr>
            <p:nvPr/>
          </p:nvSpPr>
          <p:spPr bwMode="auto">
            <a:xfrm>
              <a:off x="1935" y="489"/>
              <a:ext cx="567" cy="378"/>
            </a:xfrm>
            <a:prstGeom prst="rect">
              <a:avLst/>
            </a:prstGeom>
            <a:noFill/>
            <a:ln w="3175" cap="rnd">
              <a:solidFill>
                <a:srgbClr val="000000"/>
              </a:solidFill>
              <a:round/>
              <a:headEnd/>
              <a:tailEnd/>
            </a:ln>
          </p:spPr>
          <p:txBody>
            <a:bodyPr/>
            <a:lstStyle/>
            <a:p>
              <a:endParaRPr lang="en-US"/>
            </a:p>
          </p:txBody>
        </p:sp>
        <p:sp>
          <p:nvSpPr>
            <p:cNvPr id="1249315" name="Rectangle 35"/>
            <p:cNvSpPr>
              <a:spLocks noChangeArrowheads="1"/>
            </p:cNvSpPr>
            <p:nvPr/>
          </p:nvSpPr>
          <p:spPr bwMode="auto">
            <a:xfrm>
              <a:off x="1993"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49316" name="Rectangle 36"/>
            <p:cNvSpPr>
              <a:spLocks noChangeArrowheads="1"/>
            </p:cNvSpPr>
            <p:nvPr/>
          </p:nvSpPr>
          <p:spPr bwMode="auto">
            <a:xfrm>
              <a:off x="2190"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B</a:t>
              </a:r>
              <a:endParaRPr lang="en-US" sz="1800"/>
            </a:p>
          </p:txBody>
        </p:sp>
        <p:sp>
          <p:nvSpPr>
            <p:cNvPr id="1249317" name="Rectangle 37"/>
            <p:cNvSpPr>
              <a:spLocks noChangeArrowheads="1"/>
            </p:cNvSpPr>
            <p:nvPr/>
          </p:nvSpPr>
          <p:spPr bwMode="auto">
            <a:xfrm>
              <a:off x="2596" y="489"/>
              <a:ext cx="567" cy="378"/>
            </a:xfrm>
            <a:prstGeom prst="rect">
              <a:avLst/>
            </a:prstGeom>
            <a:solidFill>
              <a:srgbClr val="FACCA7"/>
            </a:solidFill>
            <a:ln w="9525">
              <a:noFill/>
              <a:miter lim="800000"/>
              <a:headEnd/>
              <a:tailEnd/>
            </a:ln>
          </p:spPr>
          <p:txBody>
            <a:bodyPr/>
            <a:lstStyle/>
            <a:p>
              <a:endParaRPr lang="en-US"/>
            </a:p>
          </p:txBody>
        </p:sp>
        <p:sp>
          <p:nvSpPr>
            <p:cNvPr id="1249318" name="Rectangle 38"/>
            <p:cNvSpPr>
              <a:spLocks noChangeArrowheads="1"/>
            </p:cNvSpPr>
            <p:nvPr/>
          </p:nvSpPr>
          <p:spPr bwMode="auto">
            <a:xfrm>
              <a:off x="2596" y="489"/>
              <a:ext cx="567" cy="378"/>
            </a:xfrm>
            <a:prstGeom prst="rect">
              <a:avLst/>
            </a:prstGeom>
            <a:noFill/>
            <a:ln w="3175" cap="rnd">
              <a:solidFill>
                <a:srgbClr val="000000"/>
              </a:solidFill>
              <a:round/>
              <a:headEnd/>
              <a:tailEnd/>
            </a:ln>
          </p:spPr>
          <p:txBody>
            <a:bodyPr/>
            <a:lstStyle/>
            <a:p>
              <a:endParaRPr lang="en-US"/>
            </a:p>
          </p:txBody>
        </p:sp>
        <p:sp>
          <p:nvSpPr>
            <p:cNvPr id="1249319" name="Rectangle 39"/>
            <p:cNvSpPr>
              <a:spLocks noChangeArrowheads="1"/>
            </p:cNvSpPr>
            <p:nvPr/>
          </p:nvSpPr>
          <p:spPr bwMode="auto">
            <a:xfrm>
              <a:off x="2654"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49320" name="Rectangle 40"/>
            <p:cNvSpPr>
              <a:spLocks noChangeArrowheads="1"/>
            </p:cNvSpPr>
            <p:nvPr/>
          </p:nvSpPr>
          <p:spPr bwMode="auto">
            <a:xfrm>
              <a:off x="2851"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C</a:t>
              </a:r>
              <a:endParaRPr lang="en-US" sz="1800"/>
            </a:p>
          </p:txBody>
        </p:sp>
        <p:sp>
          <p:nvSpPr>
            <p:cNvPr id="1249321" name="Rectangle 41"/>
            <p:cNvSpPr>
              <a:spLocks noChangeArrowheads="1"/>
            </p:cNvSpPr>
            <p:nvPr/>
          </p:nvSpPr>
          <p:spPr bwMode="auto">
            <a:xfrm>
              <a:off x="3257" y="489"/>
              <a:ext cx="567" cy="378"/>
            </a:xfrm>
            <a:prstGeom prst="rect">
              <a:avLst/>
            </a:prstGeom>
            <a:solidFill>
              <a:srgbClr val="FACCA7"/>
            </a:solidFill>
            <a:ln w="9525">
              <a:noFill/>
              <a:miter lim="800000"/>
              <a:headEnd/>
              <a:tailEnd/>
            </a:ln>
          </p:spPr>
          <p:txBody>
            <a:bodyPr/>
            <a:lstStyle/>
            <a:p>
              <a:endParaRPr lang="en-US"/>
            </a:p>
          </p:txBody>
        </p:sp>
        <p:sp>
          <p:nvSpPr>
            <p:cNvPr id="1249322" name="Rectangle 42"/>
            <p:cNvSpPr>
              <a:spLocks noChangeArrowheads="1"/>
            </p:cNvSpPr>
            <p:nvPr/>
          </p:nvSpPr>
          <p:spPr bwMode="auto">
            <a:xfrm>
              <a:off x="3257" y="489"/>
              <a:ext cx="567" cy="378"/>
            </a:xfrm>
            <a:prstGeom prst="rect">
              <a:avLst/>
            </a:prstGeom>
            <a:noFill/>
            <a:ln w="3175" cap="rnd">
              <a:solidFill>
                <a:srgbClr val="000000"/>
              </a:solidFill>
              <a:round/>
              <a:headEnd/>
              <a:tailEnd/>
            </a:ln>
          </p:spPr>
          <p:txBody>
            <a:bodyPr/>
            <a:lstStyle/>
            <a:p>
              <a:endParaRPr lang="en-US"/>
            </a:p>
          </p:txBody>
        </p:sp>
        <p:sp>
          <p:nvSpPr>
            <p:cNvPr id="1249323" name="Rectangle 43"/>
            <p:cNvSpPr>
              <a:spLocks noChangeArrowheads="1"/>
            </p:cNvSpPr>
            <p:nvPr/>
          </p:nvSpPr>
          <p:spPr bwMode="auto">
            <a:xfrm>
              <a:off x="3315"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49324" name="Rectangle 44"/>
            <p:cNvSpPr>
              <a:spLocks noChangeArrowheads="1"/>
            </p:cNvSpPr>
            <p:nvPr/>
          </p:nvSpPr>
          <p:spPr bwMode="auto">
            <a:xfrm>
              <a:off x="3512"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D</a:t>
              </a:r>
              <a:endParaRPr lang="en-US" sz="1800"/>
            </a:p>
          </p:txBody>
        </p:sp>
        <p:sp>
          <p:nvSpPr>
            <p:cNvPr id="1249325" name="Rectangle 45"/>
            <p:cNvSpPr>
              <a:spLocks noChangeArrowheads="1"/>
            </p:cNvSpPr>
            <p:nvPr/>
          </p:nvSpPr>
          <p:spPr bwMode="auto">
            <a:xfrm>
              <a:off x="3919" y="489"/>
              <a:ext cx="566" cy="378"/>
            </a:xfrm>
            <a:prstGeom prst="rect">
              <a:avLst/>
            </a:prstGeom>
            <a:solidFill>
              <a:srgbClr val="FACCA7"/>
            </a:solidFill>
            <a:ln w="9525">
              <a:noFill/>
              <a:miter lim="800000"/>
              <a:headEnd/>
              <a:tailEnd/>
            </a:ln>
          </p:spPr>
          <p:txBody>
            <a:bodyPr/>
            <a:lstStyle/>
            <a:p>
              <a:endParaRPr lang="en-US"/>
            </a:p>
          </p:txBody>
        </p:sp>
        <p:sp>
          <p:nvSpPr>
            <p:cNvPr id="1249326" name="Rectangle 46"/>
            <p:cNvSpPr>
              <a:spLocks noChangeArrowheads="1"/>
            </p:cNvSpPr>
            <p:nvPr/>
          </p:nvSpPr>
          <p:spPr bwMode="auto">
            <a:xfrm>
              <a:off x="3919" y="489"/>
              <a:ext cx="566" cy="378"/>
            </a:xfrm>
            <a:prstGeom prst="rect">
              <a:avLst/>
            </a:prstGeom>
            <a:noFill/>
            <a:ln w="3175" cap="rnd">
              <a:solidFill>
                <a:srgbClr val="000000"/>
              </a:solidFill>
              <a:round/>
              <a:headEnd/>
              <a:tailEnd/>
            </a:ln>
          </p:spPr>
          <p:txBody>
            <a:bodyPr/>
            <a:lstStyle/>
            <a:p>
              <a:endParaRPr lang="en-US"/>
            </a:p>
          </p:txBody>
        </p:sp>
        <p:sp>
          <p:nvSpPr>
            <p:cNvPr id="1249327" name="Rectangle 47"/>
            <p:cNvSpPr>
              <a:spLocks noChangeArrowheads="1"/>
            </p:cNvSpPr>
            <p:nvPr/>
          </p:nvSpPr>
          <p:spPr bwMode="auto">
            <a:xfrm>
              <a:off x="3976"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49328" name="Rectangle 48"/>
            <p:cNvSpPr>
              <a:spLocks noChangeArrowheads="1"/>
            </p:cNvSpPr>
            <p:nvPr/>
          </p:nvSpPr>
          <p:spPr bwMode="auto">
            <a:xfrm>
              <a:off x="4173" y="673"/>
              <a:ext cx="5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a:t>
              </a:r>
              <a:endParaRPr lang="en-US" sz="1800"/>
            </a:p>
          </p:txBody>
        </p:sp>
      </p:grpSp>
      <p:grpSp>
        <p:nvGrpSpPr>
          <p:cNvPr id="1249329" name="Group 49"/>
          <p:cNvGrpSpPr>
            <a:grpSpLocks/>
          </p:cNvGrpSpPr>
          <p:nvPr/>
        </p:nvGrpSpPr>
        <p:grpSpPr bwMode="auto">
          <a:xfrm>
            <a:off x="1887538" y="1957388"/>
            <a:ext cx="220662" cy="2398712"/>
            <a:chOff x="1189" y="1009"/>
            <a:chExt cx="139" cy="1511"/>
          </a:xfrm>
        </p:grpSpPr>
        <p:sp>
          <p:nvSpPr>
            <p:cNvPr id="1249330" name="Line 50"/>
            <p:cNvSpPr>
              <a:spLocks noChangeShapeType="1"/>
            </p:cNvSpPr>
            <p:nvPr/>
          </p:nvSpPr>
          <p:spPr bwMode="auto">
            <a:xfrm>
              <a:off x="1258" y="1009"/>
              <a:ext cx="0" cy="1320"/>
            </a:xfrm>
            <a:prstGeom prst="line">
              <a:avLst/>
            </a:prstGeom>
            <a:noFill/>
            <a:ln w="68263" cap="rnd">
              <a:solidFill>
                <a:srgbClr val="000000"/>
              </a:solidFill>
              <a:round/>
              <a:headEnd/>
              <a:tailEnd/>
            </a:ln>
          </p:spPr>
          <p:txBody>
            <a:bodyPr/>
            <a:lstStyle/>
            <a:p>
              <a:endParaRPr lang="en-US"/>
            </a:p>
          </p:txBody>
        </p:sp>
        <p:sp>
          <p:nvSpPr>
            <p:cNvPr id="1249331" name="Freeform 51"/>
            <p:cNvSpPr>
              <a:spLocks/>
            </p:cNvSpPr>
            <p:nvPr/>
          </p:nvSpPr>
          <p:spPr bwMode="auto">
            <a:xfrm>
              <a:off x="1189" y="2312"/>
              <a:ext cx="139" cy="208"/>
            </a:xfrm>
            <a:custGeom>
              <a:avLst/>
              <a:gdLst/>
              <a:ahLst/>
              <a:cxnLst>
                <a:cxn ang="0">
                  <a:pos x="139" y="0"/>
                </a:cxn>
                <a:cxn ang="0">
                  <a:pos x="69" y="208"/>
                </a:cxn>
                <a:cxn ang="0">
                  <a:pos x="0" y="0"/>
                </a:cxn>
                <a:cxn ang="0">
                  <a:pos x="139" y="0"/>
                </a:cxn>
              </a:cxnLst>
              <a:rect l="0" t="0" r="r" b="b"/>
              <a:pathLst>
                <a:path w="139" h="208">
                  <a:moveTo>
                    <a:pt x="139" y="0"/>
                  </a:moveTo>
                  <a:lnTo>
                    <a:pt x="69" y="208"/>
                  </a:lnTo>
                  <a:lnTo>
                    <a:pt x="0" y="0"/>
                  </a:lnTo>
                  <a:lnTo>
                    <a:pt x="139" y="0"/>
                  </a:lnTo>
                  <a:close/>
                </a:path>
              </a:pathLst>
            </a:custGeom>
            <a:solidFill>
              <a:srgbClr val="000000"/>
            </a:solidFill>
            <a:ln w="9525">
              <a:noFill/>
              <a:round/>
              <a:headEnd/>
              <a:tailEnd/>
            </a:ln>
          </p:spPr>
          <p:txBody>
            <a:bodyPr/>
            <a:lstStyle/>
            <a:p>
              <a:endParaRPr lang="en-US"/>
            </a:p>
          </p:txBody>
        </p:sp>
      </p:grpSp>
      <p:grpSp>
        <p:nvGrpSpPr>
          <p:cNvPr id="1249332" name="Group 52"/>
          <p:cNvGrpSpPr>
            <a:grpSpLocks/>
          </p:cNvGrpSpPr>
          <p:nvPr/>
        </p:nvGrpSpPr>
        <p:grpSpPr bwMode="auto">
          <a:xfrm>
            <a:off x="7010400" y="1957388"/>
            <a:ext cx="219075" cy="2398712"/>
            <a:chOff x="4416" y="1009"/>
            <a:chExt cx="138" cy="1511"/>
          </a:xfrm>
        </p:grpSpPr>
        <p:sp>
          <p:nvSpPr>
            <p:cNvPr id="1249333" name="Line 53"/>
            <p:cNvSpPr>
              <a:spLocks noChangeShapeType="1"/>
            </p:cNvSpPr>
            <p:nvPr/>
          </p:nvSpPr>
          <p:spPr bwMode="auto">
            <a:xfrm flipV="1">
              <a:off x="4485" y="1199"/>
              <a:ext cx="0" cy="1321"/>
            </a:xfrm>
            <a:prstGeom prst="line">
              <a:avLst/>
            </a:prstGeom>
            <a:noFill/>
            <a:ln w="68263" cap="rnd">
              <a:solidFill>
                <a:srgbClr val="000000"/>
              </a:solidFill>
              <a:round/>
              <a:headEnd/>
              <a:tailEnd/>
            </a:ln>
          </p:spPr>
          <p:txBody>
            <a:bodyPr/>
            <a:lstStyle/>
            <a:p>
              <a:endParaRPr lang="en-US"/>
            </a:p>
          </p:txBody>
        </p:sp>
        <p:sp>
          <p:nvSpPr>
            <p:cNvPr id="1249334" name="Freeform 54"/>
            <p:cNvSpPr>
              <a:spLocks/>
            </p:cNvSpPr>
            <p:nvPr/>
          </p:nvSpPr>
          <p:spPr bwMode="auto">
            <a:xfrm>
              <a:off x="4416" y="1009"/>
              <a:ext cx="138" cy="207"/>
            </a:xfrm>
            <a:custGeom>
              <a:avLst/>
              <a:gdLst/>
              <a:ahLst/>
              <a:cxnLst>
                <a:cxn ang="0">
                  <a:pos x="0" y="207"/>
                </a:cxn>
                <a:cxn ang="0">
                  <a:pos x="69" y="0"/>
                </a:cxn>
                <a:cxn ang="0">
                  <a:pos x="138" y="207"/>
                </a:cxn>
                <a:cxn ang="0">
                  <a:pos x="0" y="207"/>
                </a:cxn>
              </a:cxnLst>
              <a:rect l="0" t="0" r="r" b="b"/>
              <a:pathLst>
                <a:path w="138" h="207">
                  <a:moveTo>
                    <a:pt x="0" y="207"/>
                  </a:moveTo>
                  <a:lnTo>
                    <a:pt x="69" y="0"/>
                  </a:lnTo>
                  <a:lnTo>
                    <a:pt x="138" y="207"/>
                  </a:lnTo>
                  <a:lnTo>
                    <a:pt x="0" y="207"/>
                  </a:lnTo>
                  <a:close/>
                </a:path>
              </a:pathLst>
            </a:custGeom>
            <a:solidFill>
              <a:srgbClr val="000000"/>
            </a:solidFill>
            <a:ln w="9525">
              <a:noFill/>
              <a:round/>
              <a:headEnd/>
              <a:tailEnd/>
            </a:ln>
          </p:spPr>
          <p:txBody>
            <a:bodyPr/>
            <a:lstStyle/>
            <a:p>
              <a:endParaRPr lang="en-US"/>
            </a:p>
          </p:txBody>
        </p:sp>
      </p:grpSp>
      <p:grpSp>
        <p:nvGrpSpPr>
          <p:cNvPr id="1249335" name="Group 55"/>
          <p:cNvGrpSpPr>
            <a:grpSpLocks/>
          </p:cNvGrpSpPr>
          <p:nvPr/>
        </p:nvGrpSpPr>
        <p:grpSpPr bwMode="auto">
          <a:xfrm>
            <a:off x="3722688" y="4768850"/>
            <a:ext cx="808037" cy="598488"/>
            <a:chOff x="2345" y="2780"/>
            <a:chExt cx="509" cy="377"/>
          </a:xfrm>
        </p:grpSpPr>
        <p:sp>
          <p:nvSpPr>
            <p:cNvPr id="1249336" name="Rectangle 56"/>
            <p:cNvSpPr>
              <a:spLocks noChangeArrowheads="1"/>
            </p:cNvSpPr>
            <p:nvPr/>
          </p:nvSpPr>
          <p:spPr bwMode="auto">
            <a:xfrm>
              <a:off x="2345" y="2780"/>
              <a:ext cx="509" cy="377"/>
            </a:xfrm>
            <a:prstGeom prst="rect">
              <a:avLst/>
            </a:prstGeom>
            <a:solidFill>
              <a:srgbClr val="FACCA7"/>
            </a:solidFill>
            <a:ln w="9525">
              <a:noFill/>
              <a:miter lim="800000"/>
              <a:headEnd/>
              <a:tailEnd/>
            </a:ln>
          </p:spPr>
          <p:txBody>
            <a:bodyPr/>
            <a:lstStyle/>
            <a:p>
              <a:endParaRPr lang="en-US"/>
            </a:p>
          </p:txBody>
        </p:sp>
        <p:sp>
          <p:nvSpPr>
            <p:cNvPr id="1249337" name="Rectangle 57"/>
            <p:cNvSpPr>
              <a:spLocks noChangeArrowheads="1"/>
            </p:cNvSpPr>
            <p:nvPr/>
          </p:nvSpPr>
          <p:spPr bwMode="auto">
            <a:xfrm>
              <a:off x="2345" y="2780"/>
              <a:ext cx="509" cy="377"/>
            </a:xfrm>
            <a:prstGeom prst="rect">
              <a:avLst/>
            </a:prstGeom>
            <a:noFill/>
            <a:ln w="3175" cap="rnd">
              <a:solidFill>
                <a:srgbClr val="000000"/>
              </a:solidFill>
              <a:round/>
              <a:headEnd/>
              <a:tailEnd/>
            </a:ln>
          </p:spPr>
          <p:txBody>
            <a:bodyPr/>
            <a:lstStyle/>
            <a:p>
              <a:endParaRPr lang="en-US"/>
            </a:p>
          </p:txBody>
        </p:sp>
        <p:sp>
          <p:nvSpPr>
            <p:cNvPr id="1249338" name="Rectangle 58"/>
            <p:cNvSpPr>
              <a:spLocks noChangeArrowheads="1"/>
            </p:cNvSpPr>
            <p:nvPr/>
          </p:nvSpPr>
          <p:spPr bwMode="auto">
            <a:xfrm>
              <a:off x="2465" y="2860"/>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Syntax </a:t>
              </a:r>
              <a:endParaRPr lang="en-US" sz="1800"/>
            </a:p>
          </p:txBody>
        </p:sp>
        <p:sp>
          <p:nvSpPr>
            <p:cNvPr id="1249339" name="Rectangle 59"/>
            <p:cNvSpPr>
              <a:spLocks noChangeArrowheads="1"/>
            </p:cNvSpPr>
            <p:nvPr/>
          </p:nvSpPr>
          <p:spPr bwMode="auto">
            <a:xfrm>
              <a:off x="2426" y="296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grpSp>
      <p:grpSp>
        <p:nvGrpSpPr>
          <p:cNvPr id="1249340" name="Group 60"/>
          <p:cNvGrpSpPr>
            <a:grpSpLocks/>
          </p:cNvGrpSpPr>
          <p:nvPr/>
        </p:nvGrpSpPr>
        <p:grpSpPr bwMode="auto">
          <a:xfrm>
            <a:off x="4605338" y="4768850"/>
            <a:ext cx="787400" cy="598488"/>
            <a:chOff x="2901" y="2780"/>
            <a:chExt cx="496" cy="377"/>
          </a:xfrm>
        </p:grpSpPr>
        <p:sp>
          <p:nvSpPr>
            <p:cNvPr id="1249341" name="Rectangle 61"/>
            <p:cNvSpPr>
              <a:spLocks noChangeArrowheads="1"/>
            </p:cNvSpPr>
            <p:nvPr/>
          </p:nvSpPr>
          <p:spPr bwMode="auto">
            <a:xfrm>
              <a:off x="2901" y="2780"/>
              <a:ext cx="496" cy="377"/>
            </a:xfrm>
            <a:prstGeom prst="rect">
              <a:avLst/>
            </a:prstGeom>
            <a:solidFill>
              <a:srgbClr val="FACCA7"/>
            </a:solidFill>
            <a:ln w="9525">
              <a:noFill/>
              <a:miter lim="800000"/>
              <a:headEnd/>
              <a:tailEnd/>
            </a:ln>
          </p:spPr>
          <p:txBody>
            <a:bodyPr/>
            <a:lstStyle/>
            <a:p>
              <a:endParaRPr lang="en-US"/>
            </a:p>
          </p:txBody>
        </p:sp>
        <p:sp>
          <p:nvSpPr>
            <p:cNvPr id="1249342" name="Rectangle 62"/>
            <p:cNvSpPr>
              <a:spLocks noChangeArrowheads="1"/>
            </p:cNvSpPr>
            <p:nvPr/>
          </p:nvSpPr>
          <p:spPr bwMode="auto">
            <a:xfrm>
              <a:off x="2901" y="2780"/>
              <a:ext cx="496" cy="377"/>
            </a:xfrm>
            <a:prstGeom prst="rect">
              <a:avLst/>
            </a:prstGeom>
            <a:noFill/>
            <a:ln w="3175" cap="rnd">
              <a:solidFill>
                <a:srgbClr val="000000"/>
              </a:solidFill>
              <a:round/>
              <a:headEnd/>
              <a:tailEnd/>
            </a:ln>
          </p:spPr>
          <p:txBody>
            <a:bodyPr/>
            <a:lstStyle/>
            <a:p>
              <a:endParaRPr lang="en-US"/>
            </a:p>
          </p:txBody>
        </p:sp>
        <p:sp>
          <p:nvSpPr>
            <p:cNvPr id="1249343" name="Rectangle 63"/>
            <p:cNvSpPr>
              <a:spLocks noChangeArrowheads="1"/>
            </p:cNvSpPr>
            <p:nvPr/>
          </p:nvSpPr>
          <p:spPr bwMode="auto">
            <a:xfrm>
              <a:off x="2961" y="2860"/>
              <a:ext cx="415"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Semantic </a:t>
              </a:r>
              <a:endParaRPr lang="en-US" sz="1800"/>
            </a:p>
          </p:txBody>
        </p:sp>
        <p:sp>
          <p:nvSpPr>
            <p:cNvPr id="1249344" name="Rectangle 64"/>
            <p:cNvSpPr>
              <a:spLocks noChangeArrowheads="1"/>
            </p:cNvSpPr>
            <p:nvPr/>
          </p:nvSpPr>
          <p:spPr bwMode="auto">
            <a:xfrm>
              <a:off x="2977" y="296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grpSp>
      <p:grpSp>
        <p:nvGrpSpPr>
          <p:cNvPr id="1249345" name="Group 65"/>
          <p:cNvGrpSpPr>
            <a:grpSpLocks/>
          </p:cNvGrpSpPr>
          <p:nvPr/>
        </p:nvGrpSpPr>
        <p:grpSpPr bwMode="auto">
          <a:xfrm>
            <a:off x="673100" y="4656138"/>
            <a:ext cx="600075" cy="598487"/>
            <a:chOff x="424" y="2709"/>
            <a:chExt cx="378" cy="377"/>
          </a:xfrm>
        </p:grpSpPr>
        <p:sp>
          <p:nvSpPr>
            <p:cNvPr id="1249346" name="Freeform 66"/>
            <p:cNvSpPr>
              <a:spLocks/>
            </p:cNvSpPr>
            <p:nvPr/>
          </p:nvSpPr>
          <p:spPr bwMode="auto">
            <a:xfrm>
              <a:off x="424"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49347" name="Freeform 67"/>
            <p:cNvSpPr>
              <a:spLocks/>
            </p:cNvSpPr>
            <p:nvPr/>
          </p:nvSpPr>
          <p:spPr bwMode="auto">
            <a:xfrm>
              <a:off x="424"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sp>
          <p:nvSpPr>
            <p:cNvPr id="1249348" name="Rectangle 68"/>
            <p:cNvSpPr>
              <a:spLocks noChangeArrowheads="1"/>
            </p:cNvSpPr>
            <p:nvPr/>
          </p:nvSpPr>
          <p:spPr bwMode="auto">
            <a:xfrm>
              <a:off x="545" y="2845"/>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grpSp>
      <p:grpSp>
        <p:nvGrpSpPr>
          <p:cNvPr id="1249349" name="Group 69"/>
          <p:cNvGrpSpPr>
            <a:grpSpLocks/>
          </p:cNvGrpSpPr>
          <p:nvPr/>
        </p:nvGrpSpPr>
        <p:grpSpPr bwMode="auto">
          <a:xfrm>
            <a:off x="7869238" y="4656138"/>
            <a:ext cx="600075" cy="598487"/>
            <a:chOff x="4957" y="2709"/>
            <a:chExt cx="378" cy="377"/>
          </a:xfrm>
        </p:grpSpPr>
        <p:sp>
          <p:nvSpPr>
            <p:cNvPr id="1249350" name="Freeform 70"/>
            <p:cNvSpPr>
              <a:spLocks/>
            </p:cNvSpPr>
            <p:nvPr/>
          </p:nvSpPr>
          <p:spPr bwMode="auto">
            <a:xfrm>
              <a:off x="4957"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49351" name="Freeform 71"/>
            <p:cNvSpPr>
              <a:spLocks/>
            </p:cNvSpPr>
            <p:nvPr/>
          </p:nvSpPr>
          <p:spPr bwMode="auto">
            <a:xfrm>
              <a:off x="4957"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sp>
          <p:nvSpPr>
            <p:cNvPr id="1249352" name="Rectangle 72"/>
            <p:cNvSpPr>
              <a:spLocks noChangeArrowheads="1"/>
            </p:cNvSpPr>
            <p:nvPr/>
          </p:nvSpPr>
          <p:spPr bwMode="auto">
            <a:xfrm>
              <a:off x="5078" y="2845"/>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grpSp>
      <p:grpSp>
        <p:nvGrpSpPr>
          <p:cNvPr id="1249353" name="Group 73"/>
          <p:cNvGrpSpPr>
            <a:grpSpLocks/>
          </p:cNvGrpSpPr>
          <p:nvPr/>
        </p:nvGrpSpPr>
        <p:grpSpPr bwMode="auto">
          <a:xfrm>
            <a:off x="685800" y="4633913"/>
            <a:ext cx="600075" cy="598487"/>
            <a:chOff x="4957" y="2709"/>
            <a:chExt cx="378" cy="377"/>
          </a:xfrm>
        </p:grpSpPr>
        <p:sp>
          <p:nvSpPr>
            <p:cNvPr id="1249354" name="Freeform 74"/>
            <p:cNvSpPr>
              <a:spLocks/>
            </p:cNvSpPr>
            <p:nvPr/>
          </p:nvSpPr>
          <p:spPr bwMode="auto">
            <a:xfrm>
              <a:off x="4957"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49355" name="Freeform 75"/>
            <p:cNvSpPr>
              <a:spLocks/>
            </p:cNvSpPr>
            <p:nvPr/>
          </p:nvSpPr>
          <p:spPr bwMode="auto">
            <a:xfrm>
              <a:off x="4957"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sp>
          <p:nvSpPr>
            <p:cNvPr id="1249356" name="Rectangle 76"/>
            <p:cNvSpPr>
              <a:spLocks noChangeArrowheads="1"/>
            </p:cNvSpPr>
            <p:nvPr/>
          </p:nvSpPr>
          <p:spPr bwMode="auto">
            <a:xfrm>
              <a:off x="5078" y="2845"/>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gr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49345"/>
                                        </p:tgtEl>
                                        <p:attrNameLst>
                                          <p:attrName>style.visibility</p:attrName>
                                        </p:attrNameLst>
                                      </p:cBhvr>
                                      <p:to>
                                        <p:strVal val="visible"/>
                                      </p:to>
                                    </p:set>
                                    <p:animEffect transition="in" filter="wipe(left)">
                                      <p:cBhvr>
                                        <p:cTn id="7" dur="500"/>
                                        <p:tgtEl>
                                          <p:spTgt spid="1249345"/>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1249353"/>
                                        </p:tgtEl>
                                        <p:attrNameLst>
                                          <p:attrName>style.visibility</p:attrName>
                                        </p:attrNameLst>
                                      </p:cBhvr>
                                      <p:to>
                                        <p:strVal val="visible"/>
                                      </p:to>
                                    </p:set>
                                  </p:childTnLst>
                                </p:cTn>
                              </p:par>
                              <p:par>
                                <p:cTn id="11" presetID="63" presetClass="path" presetSubtype="0" accel="50000" decel="50000" fill="hold" nodeType="withEffect">
                                  <p:stCondLst>
                                    <p:cond delay="0"/>
                                  </p:stCondLst>
                                  <p:childTnLst>
                                    <p:animMotion origin="layout" path="M 0.00052 -0.00069 L 0.78386 -0.00069 " pathEditMode="relative" rAng="0" ptsTypes="AA">
                                      <p:cBhvr>
                                        <p:cTn id="12" dur="2000" fill="hold"/>
                                        <p:tgtEl>
                                          <p:spTgt spid="1249353"/>
                                        </p:tgtEl>
                                        <p:attrNameLst>
                                          <p:attrName>ppt_x</p:attrName>
                                          <p:attrName>ppt_y</p:attrName>
                                        </p:attrNameLst>
                                      </p:cBhvr>
                                      <p:rCtr x="392" y="0"/>
                                    </p:animMotion>
                                  </p:childTnLst>
                                </p:cTn>
                              </p:par>
                            </p:childTnLst>
                          </p:cTn>
                        </p:par>
                        <p:par>
                          <p:cTn id="13" fill="hold">
                            <p:stCondLst>
                              <p:cond delay="2500"/>
                            </p:stCondLst>
                            <p:childTnLst>
                              <p:par>
                                <p:cTn id="14" presetID="10" presetClass="exit" presetSubtype="0" fill="hold" nodeType="afterEffect">
                                  <p:stCondLst>
                                    <p:cond delay="0"/>
                                  </p:stCondLst>
                                  <p:childTnLst>
                                    <p:animEffect transition="out" filter="fade">
                                      <p:cBhvr>
                                        <p:cTn id="15" dur="2000"/>
                                        <p:tgtEl>
                                          <p:spTgt spid="1249353"/>
                                        </p:tgtEl>
                                      </p:cBhvr>
                                    </p:animEffect>
                                    <p:set>
                                      <p:cBhvr>
                                        <p:cTn id="16" dur="1" fill="hold">
                                          <p:stCondLst>
                                            <p:cond delay="1999"/>
                                          </p:stCondLst>
                                        </p:cTn>
                                        <p:tgtEl>
                                          <p:spTgt spid="124935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49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Date Placeholder 3"/>
          <p:cNvSpPr>
            <a:spLocks noGrp="1"/>
          </p:cNvSpPr>
          <p:nvPr>
            <p:ph type="dt" sz="half" idx="10"/>
          </p:nvPr>
        </p:nvSpPr>
        <p:spPr/>
        <p:txBody>
          <a:bodyPr/>
          <a:lstStyle/>
          <a:p>
            <a:r>
              <a:rPr lang="en-US"/>
              <a:t>March 30, 2009</a:t>
            </a:r>
          </a:p>
        </p:txBody>
      </p:sp>
      <p:sp>
        <p:nvSpPr>
          <p:cNvPr id="94" name="Footer Placeholder 4"/>
          <p:cNvSpPr>
            <a:spLocks noGrp="1"/>
          </p:cNvSpPr>
          <p:nvPr>
            <p:ph type="ftr" sz="quarter" idx="11"/>
          </p:nvPr>
        </p:nvSpPr>
        <p:spPr/>
        <p:txBody>
          <a:bodyPr/>
          <a:lstStyle/>
          <a:p>
            <a:r>
              <a:rPr lang="en-US"/>
              <a:t>Informatics Standards &amp; Interoperability</a:t>
            </a:r>
          </a:p>
        </p:txBody>
      </p:sp>
      <p:sp>
        <p:nvSpPr>
          <p:cNvPr id="95" name="Slide Number Placeholder 5"/>
          <p:cNvSpPr>
            <a:spLocks noGrp="1"/>
          </p:cNvSpPr>
          <p:nvPr>
            <p:ph type="sldNum" sz="quarter" idx="12"/>
          </p:nvPr>
        </p:nvSpPr>
        <p:spPr/>
        <p:txBody>
          <a:bodyPr/>
          <a:lstStyle/>
          <a:p>
            <a:fld id="{AC54A88E-320A-4C56-B26A-17F890343EB8}" type="slidenum">
              <a:rPr lang="en-US"/>
              <a:pPr/>
              <a:t>106</a:t>
            </a:fld>
            <a:r>
              <a:rPr lang="en-US"/>
              <a:t>  of  125</a:t>
            </a:r>
          </a:p>
        </p:txBody>
      </p:sp>
      <p:sp>
        <p:nvSpPr>
          <p:cNvPr id="1251330" name="Rectangle 2"/>
          <p:cNvSpPr>
            <a:spLocks noGrp="1" noChangeArrowheads="1"/>
          </p:cNvSpPr>
          <p:nvPr>
            <p:ph type="title"/>
          </p:nvPr>
        </p:nvSpPr>
        <p:spPr>
          <a:ln/>
        </p:spPr>
        <p:txBody>
          <a:bodyPr/>
          <a:lstStyle/>
          <a:p>
            <a:r>
              <a:rPr lang="en-US" sz="2400"/>
              <a:t>Shared Services Layer</a:t>
            </a:r>
          </a:p>
        </p:txBody>
      </p:sp>
      <p:sp>
        <p:nvSpPr>
          <p:cNvPr id="1251331" name="Rectangle 3"/>
          <p:cNvSpPr>
            <a:spLocks noChangeArrowheads="1"/>
          </p:cNvSpPr>
          <p:nvPr/>
        </p:nvSpPr>
        <p:spPr bwMode="auto">
          <a:xfrm>
            <a:off x="3671888" y="4356100"/>
            <a:ext cx="1798637" cy="1198563"/>
          </a:xfrm>
          <a:prstGeom prst="rect">
            <a:avLst/>
          </a:prstGeom>
          <a:solidFill>
            <a:srgbClr val="E8EEF7"/>
          </a:solidFill>
          <a:ln w="9525">
            <a:noFill/>
            <a:miter lim="800000"/>
            <a:headEnd/>
            <a:tailEnd/>
          </a:ln>
        </p:spPr>
        <p:txBody>
          <a:bodyPr/>
          <a:lstStyle/>
          <a:p>
            <a:endParaRPr lang="en-US"/>
          </a:p>
        </p:txBody>
      </p:sp>
      <p:grpSp>
        <p:nvGrpSpPr>
          <p:cNvPr id="1251332" name="Group 4"/>
          <p:cNvGrpSpPr>
            <a:grpSpLocks/>
          </p:cNvGrpSpPr>
          <p:nvPr/>
        </p:nvGrpSpPr>
        <p:grpSpPr bwMode="auto">
          <a:xfrm>
            <a:off x="3671888" y="4356100"/>
            <a:ext cx="1798637" cy="1198563"/>
            <a:chOff x="2313" y="2520"/>
            <a:chExt cx="1133" cy="755"/>
          </a:xfrm>
        </p:grpSpPr>
        <p:sp>
          <p:nvSpPr>
            <p:cNvPr id="1251333" name="Rectangle 5"/>
            <p:cNvSpPr>
              <a:spLocks noChangeArrowheads="1"/>
            </p:cNvSpPr>
            <p:nvPr/>
          </p:nvSpPr>
          <p:spPr bwMode="auto">
            <a:xfrm>
              <a:off x="2313" y="2520"/>
              <a:ext cx="1133" cy="755"/>
            </a:xfrm>
            <a:prstGeom prst="rect">
              <a:avLst/>
            </a:prstGeom>
            <a:noFill/>
            <a:ln w="3175" cap="rnd">
              <a:solidFill>
                <a:srgbClr val="000000"/>
              </a:solidFill>
              <a:round/>
              <a:headEnd/>
              <a:tailEnd/>
            </a:ln>
          </p:spPr>
          <p:txBody>
            <a:bodyPr/>
            <a:lstStyle/>
            <a:p>
              <a:endParaRPr lang="en-US"/>
            </a:p>
          </p:txBody>
        </p:sp>
        <p:sp>
          <p:nvSpPr>
            <p:cNvPr id="1251334" name="Rectangle 6"/>
            <p:cNvSpPr>
              <a:spLocks noChangeArrowheads="1"/>
            </p:cNvSpPr>
            <p:nvPr/>
          </p:nvSpPr>
          <p:spPr bwMode="auto">
            <a:xfrm>
              <a:off x="2418" y="2554"/>
              <a:ext cx="93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Transformation</a:t>
              </a:r>
              <a:endParaRPr lang="en-US" sz="1800"/>
            </a:p>
          </p:txBody>
        </p:sp>
      </p:grpSp>
      <p:grpSp>
        <p:nvGrpSpPr>
          <p:cNvPr id="1251335" name="Group 7"/>
          <p:cNvGrpSpPr>
            <a:grpSpLocks/>
          </p:cNvGrpSpPr>
          <p:nvPr/>
        </p:nvGrpSpPr>
        <p:grpSpPr bwMode="auto">
          <a:xfrm>
            <a:off x="3071813" y="4656138"/>
            <a:ext cx="600075" cy="598487"/>
            <a:chOff x="1935" y="2709"/>
            <a:chExt cx="378" cy="377"/>
          </a:xfrm>
        </p:grpSpPr>
        <p:sp>
          <p:nvSpPr>
            <p:cNvPr id="1251336" name="Freeform 8"/>
            <p:cNvSpPr>
              <a:spLocks/>
            </p:cNvSpPr>
            <p:nvPr/>
          </p:nvSpPr>
          <p:spPr bwMode="auto">
            <a:xfrm>
              <a:off x="1935"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51337" name="Freeform 9"/>
            <p:cNvSpPr>
              <a:spLocks/>
            </p:cNvSpPr>
            <p:nvPr/>
          </p:nvSpPr>
          <p:spPr bwMode="auto">
            <a:xfrm>
              <a:off x="1935"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grpSp>
      <p:grpSp>
        <p:nvGrpSpPr>
          <p:cNvPr id="1251338" name="Group 10"/>
          <p:cNvGrpSpPr>
            <a:grpSpLocks/>
          </p:cNvGrpSpPr>
          <p:nvPr/>
        </p:nvGrpSpPr>
        <p:grpSpPr bwMode="auto">
          <a:xfrm>
            <a:off x="5470525" y="4656138"/>
            <a:ext cx="600075" cy="598487"/>
            <a:chOff x="3446" y="2709"/>
            <a:chExt cx="378" cy="377"/>
          </a:xfrm>
        </p:grpSpPr>
        <p:sp>
          <p:nvSpPr>
            <p:cNvPr id="1251339" name="Freeform 11"/>
            <p:cNvSpPr>
              <a:spLocks/>
            </p:cNvSpPr>
            <p:nvPr/>
          </p:nvSpPr>
          <p:spPr bwMode="auto">
            <a:xfrm>
              <a:off x="3446"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51340" name="Freeform 12"/>
            <p:cNvSpPr>
              <a:spLocks/>
            </p:cNvSpPr>
            <p:nvPr/>
          </p:nvSpPr>
          <p:spPr bwMode="auto">
            <a:xfrm>
              <a:off x="3446"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grpSp>
      <p:grpSp>
        <p:nvGrpSpPr>
          <p:cNvPr id="1251341" name="Group 13"/>
          <p:cNvGrpSpPr>
            <a:grpSpLocks/>
          </p:cNvGrpSpPr>
          <p:nvPr/>
        </p:nvGrpSpPr>
        <p:grpSpPr bwMode="auto">
          <a:xfrm>
            <a:off x="1273175" y="4356100"/>
            <a:ext cx="1798638" cy="1198563"/>
            <a:chOff x="802" y="2520"/>
            <a:chExt cx="1133" cy="755"/>
          </a:xfrm>
        </p:grpSpPr>
        <p:sp>
          <p:nvSpPr>
            <p:cNvPr id="1251342" name="Rectangle 14"/>
            <p:cNvSpPr>
              <a:spLocks noChangeArrowheads="1"/>
            </p:cNvSpPr>
            <p:nvPr/>
          </p:nvSpPr>
          <p:spPr bwMode="auto">
            <a:xfrm>
              <a:off x="802" y="2520"/>
              <a:ext cx="1133" cy="755"/>
            </a:xfrm>
            <a:prstGeom prst="rect">
              <a:avLst/>
            </a:prstGeom>
            <a:solidFill>
              <a:srgbClr val="E8EEF7"/>
            </a:solidFill>
            <a:ln w="9525">
              <a:noFill/>
              <a:miter lim="800000"/>
              <a:headEnd/>
              <a:tailEnd/>
            </a:ln>
          </p:spPr>
          <p:txBody>
            <a:bodyPr/>
            <a:lstStyle/>
            <a:p>
              <a:endParaRPr lang="en-US"/>
            </a:p>
          </p:txBody>
        </p:sp>
        <p:sp>
          <p:nvSpPr>
            <p:cNvPr id="1251343" name="Rectangle 15"/>
            <p:cNvSpPr>
              <a:spLocks noChangeArrowheads="1"/>
            </p:cNvSpPr>
            <p:nvPr/>
          </p:nvSpPr>
          <p:spPr bwMode="auto">
            <a:xfrm>
              <a:off x="802" y="2520"/>
              <a:ext cx="1133" cy="755"/>
            </a:xfrm>
            <a:prstGeom prst="rect">
              <a:avLst/>
            </a:prstGeom>
            <a:noFill/>
            <a:ln w="3175" cap="rnd">
              <a:solidFill>
                <a:srgbClr val="000000"/>
              </a:solidFill>
              <a:round/>
              <a:headEnd/>
              <a:tailEnd/>
            </a:ln>
          </p:spPr>
          <p:txBody>
            <a:bodyPr/>
            <a:lstStyle/>
            <a:p>
              <a:endParaRPr lang="en-US"/>
            </a:p>
          </p:txBody>
        </p:sp>
        <p:sp>
          <p:nvSpPr>
            <p:cNvPr id="1251344" name="Rectangle 16"/>
            <p:cNvSpPr>
              <a:spLocks noChangeArrowheads="1"/>
            </p:cNvSpPr>
            <p:nvPr/>
          </p:nvSpPr>
          <p:spPr bwMode="auto">
            <a:xfrm>
              <a:off x="1119" y="2664"/>
              <a:ext cx="540"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Inbound </a:t>
              </a:r>
              <a:endParaRPr lang="en-US" sz="1800"/>
            </a:p>
          </p:txBody>
        </p:sp>
        <p:sp>
          <p:nvSpPr>
            <p:cNvPr id="1251345" name="Rectangle 17"/>
            <p:cNvSpPr>
              <a:spLocks noChangeArrowheads="1"/>
            </p:cNvSpPr>
            <p:nvPr/>
          </p:nvSpPr>
          <p:spPr bwMode="auto">
            <a:xfrm>
              <a:off x="1104" y="2814"/>
              <a:ext cx="576"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Message </a:t>
              </a:r>
              <a:endParaRPr lang="en-US" sz="1800"/>
            </a:p>
          </p:txBody>
        </p:sp>
        <p:sp>
          <p:nvSpPr>
            <p:cNvPr id="1251346" name="Rectangle 18"/>
            <p:cNvSpPr>
              <a:spLocks noChangeArrowheads="1"/>
            </p:cNvSpPr>
            <p:nvPr/>
          </p:nvSpPr>
          <p:spPr bwMode="auto">
            <a:xfrm>
              <a:off x="1033" y="2971"/>
              <a:ext cx="68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Processing</a:t>
              </a:r>
              <a:endParaRPr lang="en-US" sz="1800"/>
            </a:p>
          </p:txBody>
        </p:sp>
      </p:grpSp>
      <p:grpSp>
        <p:nvGrpSpPr>
          <p:cNvPr id="1251347" name="Group 19"/>
          <p:cNvGrpSpPr>
            <a:grpSpLocks/>
          </p:cNvGrpSpPr>
          <p:nvPr/>
        </p:nvGrpSpPr>
        <p:grpSpPr bwMode="auto">
          <a:xfrm>
            <a:off x="6070600" y="4356100"/>
            <a:ext cx="1798638" cy="1198563"/>
            <a:chOff x="3824" y="2520"/>
            <a:chExt cx="1133" cy="755"/>
          </a:xfrm>
        </p:grpSpPr>
        <p:sp>
          <p:nvSpPr>
            <p:cNvPr id="1251348" name="Rectangle 20"/>
            <p:cNvSpPr>
              <a:spLocks noChangeArrowheads="1"/>
            </p:cNvSpPr>
            <p:nvPr/>
          </p:nvSpPr>
          <p:spPr bwMode="auto">
            <a:xfrm>
              <a:off x="3824" y="2520"/>
              <a:ext cx="1133" cy="755"/>
            </a:xfrm>
            <a:prstGeom prst="rect">
              <a:avLst/>
            </a:prstGeom>
            <a:solidFill>
              <a:srgbClr val="E8EEF7"/>
            </a:solidFill>
            <a:ln w="9525">
              <a:noFill/>
              <a:miter lim="800000"/>
              <a:headEnd/>
              <a:tailEnd/>
            </a:ln>
          </p:spPr>
          <p:txBody>
            <a:bodyPr/>
            <a:lstStyle/>
            <a:p>
              <a:endParaRPr lang="en-US"/>
            </a:p>
          </p:txBody>
        </p:sp>
        <p:sp>
          <p:nvSpPr>
            <p:cNvPr id="1251349" name="Rectangle 21"/>
            <p:cNvSpPr>
              <a:spLocks noChangeArrowheads="1"/>
            </p:cNvSpPr>
            <p:nvPr/>
          </p:nvSpPr>
          <p:spPr bwMode="auto">
            <a:xfrm>
              <a:off x="3824" y="2520"/>
              <a:ext cx="1133" cy="755"/>
            </a:xfrm>
            <a:prstGeom prst="rect">
              <a:avLst/>
            </a:prstGeom>
            <a:noFill/>
            <a:ln w="3175" cap="rnd">
              <a:solidFill>
                <a:srgbClr val="000000"/>
              </a:solidFill>
              <a:round/>
              <a:headEnd/>
              <a:tailEnd/>
            </a:ln>
          </p:spPr>
          <p:txBody>
            <a:bodyPr/>
            <a:lstStyle/>
            <a:p>
              <a:endParaRPr lang="en-US"/>
            </a:p>
          </p:txBody>
        </p:sp>
        <p:sp>
          <p:nvSpPr>
            <p:cNvPr id="1251350" name="Rectangle 22"/>
            <p:cNvSpPr>
              <a:spLocks noChangeArrowheads="1"/>
            </p:cNvSpPr>
            <p:nvPr/>
          </p:nvSpPr>
          <p:spPr bwMode="auto">
            <a:xfrm>
              <a:off x="4086" y="2664"/>
              <a:ext cx="647"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Outbound </a:t>
              </a:r>
              <a:endParaRPr lang="en-US" sz="1800"/>
            </a:p>
          </p:txBody>
        </p:sp>
        <p:sp>
          <p:nvSpPr>
            <p:cNvPr id="1251351" name="Rectangle 23"/>
            <p:cNvSpPr>
              <a:spLocks noChangeArrowheads="1"/>
            </p:cNvSpPr>
            <p:nvPr/>
          </p:nvSpPr>
          <p:spPr bwMode="auto">
            <a:xfrm>
              <a:off x="4126" y="2814"/>
              <a:ext cx="576"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Message </a:t>
              </a:r>
              <a:endParaRPr lang="en-US" sz="1800"/>
            </a:p>
          </p:txBody>
        </p:sp>
        <p:sp>
          <p:nvSpPr>
            <p:cNvPr id="1251352" name="Rectangle 24"/>
            <p:cNvSpPr>
              <a:spLocks noChangeArrowheads="1"/>
            </p:cNvSpPr>
            <p:nvPr/>
          </p:nvSpPr>
          <p:spPr bwMode="auto">
            <a:xfrm>
              <a:off x="4055" y="2971"/>
              <a:ext cx="68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Processing</a:t>
              </a:r>
              <a:endParaRPr lang="en-US" sz="1800"/>
            </a:p>
          </p:txBody>
        </p:sp>
      </p:grpSp>
      <p:grpSp>
        <p:nvGrpSpPr>
          <p:cNvPr id="1251353" name="Group 25"/>
          <p:cNvGrpSpPr>
            <a:grpSpLocks/>
          </p:cNvGrpSpPr>
          <p:nvPr/>
        </p:nvGrpSpPr>
        <p:grpSpPr bwMode="auto">
          <a:xfrm>
            <a:off x="1573213" y="757238"/>
            <a:ext cx="5995987" cy="1200150"/>
            <a:chOff x="991" y="253"/>
            <a:chExt cx="3777" cy="756"/>
          </a:xfrm>
        </p:grpSpPr>
        <p:sp>
          <p:nvSpPr>
            <p:cNvPr id="1251354" name="Rectangle 26"/>
            <p:cNvSpPr>
              <a:spLocks noChangeArrowheads="1"/>
            </p:cNvSpPr>
            <p:nvPr/>
          </p:nvSpPr>
          <p:spPr bwMode="auto">
            <a:xfrm>
              <a:off x="991" y="253"/>
              <a:ext cx="3777" cy="756"/>
            </a:xfrm>
            <a:prstGeom prst="rect">
              <a:avLst/>
            </a:prstGeom>
            <a:solidFill>
              <a:srgbClr val="EEF2F7"/>
            </a:solidFill>
            <a:ln w="9525">
              <a:noFill/>
              <a:miter lim="800000"/>
              <a:headEnd/>
              <a:tailEnd/>
            </a:ln>
          </p:spPr>
          <p:txBody>
            <a:bodyPr/>
            <a:lstStyle/>
            <a:p>
              <a:endParaRPr lang="en-US"/>
            </a:p>
          </p:txBody>
        </p:sp>
        <p:sp>
          <p:nvSpPr>
            <p:cNvPr id="1251355" name="Rectangle 27"/>
            <p:cNvSpPr>
              <a:spLocks noChangeArrowheads="1"/>
            </p:cNvSpPr>
            <p:nvPr/>
          </p:nvSpPr>
          <p:spPr bwMode="auto">
            <a:xfrm>
              <a:off x="991" y="253"/>
              <a:ext cx="3777" cy="756"/>
            </a:xfrm>
            <a:prstGeom prst="rect">
              <a:avLst/>
            </a:prstGeom>
            <a:noFill/>
            <a:ln w="3175" cap="rnd">
              <a:solidFill>
                <a:srgbClr val="000000"/>
              </a:solidFill>
              <a:round/>
              <a:headEnd/>
              <a:tailEnd/>
            </a:ln>
          </p:spPr>
          <p:txBody>
            <a:bodyPr/>
            <a:lstStyle/>
            <a:p>
              <a:endParaRPr lang="en-US"/>
            </a:p>
          </p:txBody>
        </p:sp>
        <p:sp>
          <p:nvSpPr>
            <p:cNvPr id="1251356" name="Rectangle 28"/>
            <p:cNvSpPr>
              <a:spLocks noChangeArrowheads="1"/>
            </p:cNvSpPr>
            <p:nvPr/>
          </p:nvSpPr>
          <p:spPr bwMode="auto">
            <a:xfrm>
              <a:off x="2024" y="287"/>
              <a:ext cx="1734"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Heterogeneous Applications</a:t>
              </a:r>
              <a:endParaRPr lang="en-US" sz="1800"/>
            </a:p>
          </p:txBody>
        </p:sp>
        <p:sp>
          <p:nvSpPr>
            <p:cNvPr id="1251357" name="Rectangle 29"/>
            <p:cNvSpPr>
              <a:spLocks noChangeArrowheads="1"/>
            </p:cNvSpPr>
            <p:nvPr/>
          </p:nvSpPr>
          <p:spPr bwMode="auto">
            <a:xfrm>
              <a:off x="1274" y="489"/>
              <a:ext cx="567" cy="378"/>
            </a:xfrm>
            <a:prstGeom prst="rect">
              <a:avLst/>
            </a:prstGeom>
            <a:solidFill>
              <a:srgbClr val="FACCA7"/>
            </a:solidFill>
            <a:ln w="9525">
              <a:noFill/>
              <a:miter lim="800000"/>
              <a:headEnd/>
              <a:tailEnd/>
            </a:ln>
          </p:spPr>
          <p:txBody>
            <a:bodyPr/>
            <a:lstStyle/>
            <a:p>
              <a:endParaRPr lang="en-US"/>
            </a:p>
          </p:txBody>
        </p:sp>
        <p:sp>
          <p:nvSpPr>
            <p:cNvPr id="1251358" name="Rectangle 30"/>
            <p:cNvSpPr>
              <a:spLocks noChangeArrowheads="1"/>
            </p:cNvSpPr>
            <p:nvPr/>
          </p:nvSpPr>
          <p:spPr bwMode="auto">
            <a:xfrm>
              <a:off x="1274" y="489"/>
              <a:ext cx="567" cy="378"/>
            </a:xfrm>
            <a:prstGeom prst="rect">
              <a:avLst/>
            </a:prstGeom>
            <a:noFill/>
            <a:ln w="3175" cap="rnd">
              <a:solidFill>
                <a:srgbClr val="000000"/>
              </a:solidFill>
              <a:round/>
              <a:headEnd/>
              <a:tailEnd/>
            </a:ln>
          </p:spPr>
          <p:txBody>
            <a:bodyPr/>
            <a:lstStyle/>
            <a:p>
              <a:endParaRPr lang="en-US"/>
            </a:p>
          </p:txBody>
        </p:sp>
        <p:sp>
          <p:nvSpPr>
            <p:cNvPr id="1251359" name="Rectangle 31"/>
            <p:cNvSpPr>
              <a:spLocks noChangeArrowheads="1"/>
            </p:cNvSpPr>
            <p:nvPr/>
          </p:nvSpPr>
          <p:spPr bwMode="auto">
            <a:xfrm>
              <a:off x="1332" y="570"/>
              <a:ext cx="47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a:t>
              </a:r>
              <a:endParaRPr lang="en-US" sz="1800"/>
            </a:p>
          </p:txBody>
        </p:sp>
        <p:sp>
          <p:nvSpPr>
            <p:cNvPr id="1251360" name="Rectangle 32"/>
            <p:cNvSpPr>
              <a:spLocks noChangeArrowheads="1"/>
            </p:cNvSpPr>
            <p:nvPr/>
          </p:nvSpPr>
          <p:spPr bwMode="auto">
            <a:xfrm>
              <a:off x="1529"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a:t>
              </a:r>
              <a:endParaRPr lang="en-US" sz="1800"/>
            </a:p>
          </p:txBody>
        </p:sp>
        <p:sp>
          <p:nvSpPr>
            <p:cNvPr id="1251361" name="Rectangle 33"/>
            <p:cNvSpPr>
              <a:spLocks noChangeArrowheads="1"/>
            </p:cNvSpPr>
            <p:nvPr/>
          </p:nvSpPr>
          <p:spPr bwMode="auto">
            <a:xfrm>
              <a:off x="1935" y="489"/>
              <a:ext cx="567" cy="378"/>
            </a:xfrm>
            <a:prstGeom prst="rect">
              <a:avLst/>
            </a:prstGeom>
            <a:solidFill>
              <a:srgbClr val="FACCA7"/>
            </a:solidFill>
            <a:ln w="9525">
              <a:noFill/>
              <a:miter lim="800000"/>
              <a:headEnd/>
              <a:tailEnd/>
            </a:ln>
          </p:spPr>
          <p:txBody>
            <a:bodyPr/>
            <a:lstStyle/>
            <a:p>
              <a:endParaRPr lang="en-US"/>
            </a:p>
          </p:txBody>
        </p:sp>
        <p:sp>
          <p:nvSpPr>
            <p:cNvPr id="1251362" name="Rectangle 34"/>
            <p:cNvSpPr>
              <a:spLocks noChangeArrowheads="1"/>
            </p:cNvSpPr>
            <p:nvPr/>
          </p:nvSpPr>
          <p:spPr bwMode="auto">
            <a:xfrm>
              <a:off x="1935" y="489"/>
              <a:ext cx="567" cy="378"/>
            </a:xfrm>
            <a:prstGeom prst="rect">
              <a:avLst/>
            </a:prstGeom>
            <a:noFill/>
            <a:ln w="3175" cap="rnd">
              <a:solidFill>
                <a:srgbClr val="000000"/>
              </a:solidFill>
              <a:round/>
              <a:headEnd/>
              <a:tailEnd/>
            </a:ln>
          </p:spPr>
          <p:txBody>
            <a:bodyPr/>
            <a:lstStyle/>
            <a:p>
              <a:endParaRPr lang="en-US"/>
            </a:p>
          </p:txBody>
        </p:sp>
        <p:sp>
          <p:nvSpPr>
            <p:cNvPr id="1251363" name="Rectangle 35"/>
            <p:cNvSpPr>
              <a:spLocks noChangeArrowheads="1"/>
            </p:cNvSpPr>
            <p:nvPr/>
          </p:nvSpPr>
          <p:spPr bwMode="auto">
            <a:xfrm>
              <a:off x="1993"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51364" name="Rectangle 36"/>
            <p:cNvSpPr>
              <a:spLocks noChangeArrowheads="1"/>
            </p:cNvSpPr>
            <p:nvPr/>
          </p:nvSpPr>
          <p:spPr bwMode="auto">
            <a:xfrm>
              <a:off x="2190"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B</a:t>
              </a:r>
              <a:endParaRPr lang="en-US" sz="1800"/>
            </a:p>
          </p:txBody>
        </p:sp>
        <p:sp>
          <p:nvSpPr>
            <p:cNvPr id="1251365" name="Rectangle 37"/>
            <p:cNvSpPr>
              <a:spLocks noChangeArrowheads="1"/>
            </p:cNvSpPr>
            <p:nvPr/>
          </p:nvSpPr>
          <p:spPr bwMode="auto">
            <a:xfrm>
              <a:off x="2596" y="489"/>
              <a:ext cx="567" cy="378"/>
            </a:xfrm>
            <a:prstGeom prst="rect">
              <a:avLst/>
            </a:prstGeom>
            <a:solidFill>
              <a:srgbClr val="FACCA7"/>
            </a:solidFill>
            <a:ln w="9525">
              <a:noFill/>
              <a:miter lim="800000"/>
              <a:headEnd/>
              <a:tailEnd/>
            </a:ln>
          </p:spPr>
          <p:txBody>
            <a:bodyPr/>
            <a:lstStyle/>
            <a:p>
              <a:endParaRPr lang="en-US"/>
            </a:p>
          </p:txBody>
        </p:sp>
        <p:sp>
          <p:nvSpPr>
            <p:cNvPr id="1251366" name="Rectangle 38"/>
            <p:cNvSpPr>
              <a:spLocks noChangeArrowheads="1"/>
            </p:cNvSpPr>
            <p:nvPr/>
          </p:nvSpPr>
          <p:spPr bwMode="auto">
            <a:xfrm>
              <a:off x="2596" y="489"/>
              <a:ext cx="567" cy="378"/>
            </a:xfrm>
            <a:prstGeom prst="rect">
              <a:avLst/>
            </a:prstGeom>
            <a:noFill/>
            <a:ln w="3175" cap="rnd">
              <a:solidFill>
                <a:srgbClr val="000000"/>
              </a:solidFill>
              <a:round/>
              <a:headEnd/>
              <a:tailEnd/>
            </a:ln>
          </p:spPr>
          <p:txBody>
            <a:bodyPr/>
            <a:lstStyle/>
            <a:p>
              <a:endParaRPr lang="en-US"/>
            </a:p>
          </p:txBody>
        </p:sp>
        <p:sp>
          <p:nvSpPr>
            <p:cNvPr id="1251367" name="Rectangle 39"/>
            <p:cNvSpPr>
              <a:spLocks noChangeArrowheads="1"/>
            </p:cNvSpPr>
            <p:nvPr/>
          </p:nvSpPr>
          <p:spPr bwMode="auto">
            <a:xfrm>
              <a:off x="2654"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51368" name="Rectangle 40"/>
            <p:cNvSpPr>
              <a:spLocks noChangeArrowheads="1"/>
            </p:cNvSpPr>
            <p:nvPr/>
          </p:nvSpPr>
          <p:spPr bwMode="auto">
            <a:xfrm>
              <a:off x="2851"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C</a:t>
              </a:r>
              <a:endParaRPr lang="en-US" sz="1800"/>
            </a:p>
          </p:txBody>
        </p:sp>
        <p:sp>
          <p:nvSpPr>
            <p:cNvPr id="1251369" name="Rectangle 41"/>
            <p:cNvSpPr>
              <a:spLocks noChangeArrowheads="1"/>
            </p:cNvSpPr>
            <p:nvPr/>
          </p:nvSpPr>
          <p:spPr bwMode="auto">
            <a:xfrm>
              <a:off x="3257" y="489"/>
              <a:ext cx="567" cy="378"/>
            </a:xfrm>
            <a:prstGeom prst="rect">
              <a:avLst/>
            </a:prstGeom>
            <a:solidFill>
              <a:srgbClr val="FACCA7"/>
            </a:solidFill>
            <a:ln w="9525">
              <a:noFill/>
              <a:miter lim="800000"/>
              <a:headEnd/>
              <a:tailEnd/>
            </a:ln>
          </p:spPr>
          <p:txBody>
            <a:bodyPr/>
            <a:lstStyle/>
            <a:p>
              <a:endParaRPr lang="en-US"/>
            </a:p>
          </p:txBody>
        </p:sp>
        <p:sp>
          <p:nvSpPr>
            <p:cNvPr id="1251370" name="Rectangle 42"/>
            <p:cNvSpPr>
              <a:spLocks noChangeArrowheads="1"/>
            </p:cNvSpPr>
            <p:nvPr/>
          </p:nvSpPr>
          <p:spPr bwMode="auto">
            <a:xfrm>
              <a:off x="3257" y="489"/>
              <a:ext cx="567" cy="378"/>
            </a:xfrm>
            <a:prstGeom prst="rect">
              <a:avLst/>
            </a:prstGeom>
            <a:noFill/>
            <a:ln w="3175" cap="rnd">
              <a:solidFill>
                <a:srgbClr val="000000"/>
              </a:solidFill>
              <a:round/>
              <a:headEnd/>
              <a:tailEnd/>
            </a:ln>
          </p:spPr>
          <p:txBody>
            <a:bodyPr/>
            <a:lstStyle/>
            <a:p>
              <a:endParaRPr lang="en-US"/>
            </a:p>
          </p:txBody>
        </p:sp>
        <p:sp>
          <p:nvSpPr>
            <p:cNvPr id="1251371" name="Rectangle 43"/>
            <p:cNvSpPr>
              <a:spLocks noChangeArrowheads="1"/>
            </p:cNvSpPr>
            <p:nvPr/>
          </p:nvSpPr>
          <p:spPr bwMode="auto">
            <a:xfrm>
              <a:off x="3315"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51372" name="Rectangle 44"/>
            <p:cNvSpPr>
              <a:spLocks noChangeArrowheads="1"/>
            </p:cNvSpPr>
            <p:nvPr/>
          </p:nvSpPr>
          <p:spPr bwMode="auto">
            <a:xfrm>
              <a:off x="3512"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D</a:t>
              </a:r>
              <a:endParaRPr lang="en-US" sz="1800"/>
            </a:p>
          </p:txBody>
        </p:sp>
        <p:sp>
          <p:nvSpPr>
            <p:cNvPr id="1251373" name="Rectangle 45"/>
            <p:cNvSpPr>
              <a:spLocks noChangeArrowheads="1"/>
            </p:cNvSpPr>
            <p:nvPr/>
          </p:nvSpPr>
          <p:spPr bwMode="auto">
            <a:xfrm>
              <a:off x="3919" y="489"/>
              <a:ext cx="566" cy="378"/>
            </a:xfrm>
            <a:prstGeom prst="rect">
              <a:avLst/>
            </a:prstGeom>
            <a:solidFill>
              <a:srgbClr val="FACCA7"/>
            </a:solidFill>
            <a:ln w="9525">
              <a:noFill/>
              <a:miter lim="800000"/>
              <a:headEnd/>
              <a:tailEnd/>
            </a:ln>
          </p:spPr>
          <p:txBody>
            <a:bodyPr/>
            <a:lstStyle/>
            <a:p>
              <a:endParaRPr lang="en-US"/>
            </a:p>
          </p:txBody>
        </p:sp>
        <p:sp>
          <p:nvSpPr>
            <p:cNvPr id="1251374" name="Rectangle 46"/>
            <p:cNvSpPr>
              <a:spLocks noChangeArrowheads="1"/>
            </p:cNvSpPr>
            <p:nvPr/>
          </p:nvSpPr>
          <p:spPr bwMode="auto">
            <a:xfrm>
              <a:off x="3919" y="489"/>
              <a:ext cx="566" cy="378"/>
            </a:xfrm>
            <a:prstGeom prst="rect">
              <a:avLst/>
            </a:prstGeom>
            <a:noFill/>
            <a:ln w="3175" cap="rnd">
              <a:solidFill>
                <a:srgbClr val="000000"/>
              </a:solidFill>
              <a:round/>
              <a:headEnd/>
              <a:tailEnd/>
            </a:ln>
          </p:spPr>
          <p:txBody>
            <a:bodyPr/>
            <a:lstStyle/>
            <a:p>
              <a:endParaRPr lang="en-US"/>
            </a:p>
          </p:txBody>
        </p:sp>
        <p:sp>
          <p:nvSpPr>
            <p:cNvPr id="1251375" name="Rectangle 47"/>
            <p:cNvSpPr>
              <a:spLocks noChangeArrowheads="1"/>
            </p:cNvSpPr>
            <p:nvPr/>
          </p:nvSpPr>
          <p:spPr bwMode="auto">
            <a:xfrm>
              <a:off x="3976"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51376" name="Rectangle 48"/>
            <p:cNvSpPr>
              <a:spLocks noChangeArrowheads="1"/>
            </p:cNvSpPr>
            <p:nvPr/>
          </p:nvSpPr>
          <p:spPr bwMode="auto">
            <a:xfrm>
              <a:off x="4173" y="673"/>
              <a:ext cx="5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a:t>
              </a:r>
              <a:endParaRPr lang="en-US" sz="1800"/>
            </a:p>
          </p:txBody>
        </p:sp>
      </p:grpSp>
      <p:grpSp>
        <p:nvGrpSpPr>
          <p:cNvPr id="1251377" name="Group 49"/>
          <p:cNvGrpSpPr>
            <a:grpSpLocks/>
          </p:cNvGrpSpPr>
          <p:nvPr/>
        </p:nvGrpSpPr>
        <p:grpSpPr bwMode="auto">
          <a:xfrm>
            <a:off x="1887538" y="1957388"/>
            <a:ext cx="220662" cy="2398712"/>
            <a:chOff x="1189" y="1009"/>
            <a:chExt cx="139" cy="1511"/>
          </a:xfrm>
        </p:grpSpPr>
        <p:sp>
          <p:nvSpPr>
            <p:cNvPr id="1251378" name="Line 50"/>
            <p:cNvSpPr>
              <a:spLocks noChangeShapeType="1"/>
            </p:cNvSpPr>
            <p:nvPr/>
          </p:nvSpPr>
          <p:spPr bwMode="auto">
            <a:xfrm>
              <a:off x="1258" y="1009"/>
              <a:ext cx="0" cy="1320"/>
            </a:xfrm>
            <a:prstGeom prst="line">
              <a:avLst/>
            </a:prstGeom>
            <a:noFill/>
            <a:ln w="68263" cap="rnd">
              <a:solidFill>
                <a:srgbClr val="000000"/>
              </a:solidFill>
              <a:round/>
              <a:headEnd/>
              <a:tailEnd/>
            </a:ln>
          </p:spPr>
          <p:txBody>
            <a:bodyPr/>
            <a:lstStyle/>
            <a:p>
              <a:endParaRPr lang="en-US"/>
            </a:p>
          </p:txBody>
        </p:sp>
        <p:sp>
          <p:nvSpPr>
            <p:cNvPr id="1251379" name="Freeform 51"/>
            <p:cNvSpPr>
              <a:spLocks/>
            </p:cNvSpPr>
            <p:nvPr/>
          </p:nvSpPr>
          <p:spPr bwMode="auto">
            <a:xfrm>
              <a:off x="1189" y="2312"/>
              <a:ext cx="139" cy="208"/>
            </a:xfrm>
            <a:custGeom>
              <a:avLst/>
              <a:gdLst/>
              <a:ahLst/>
              <a:cxnLst>
                <a:cxn ang="0">
                  <a:pos x="139" y="0"/>
                </a:cxn>
                <a:cxn ang="0">
                  <a:pos x="69" y="208"/>
                </a:cxn>
                <a:cxn ang="0">
                  <a:pos x="0" y="0"/>
                </a:cxn>
                <a:cxn ang="0">
                  <a:pos x="139" y="0"/>
                </a:cxn>
              </a:cxnLst>
              <a:rect l="0" t="0" r="r" b="b"/>
              <a:pathLst>
                <a:path w="139" h="208">
                  <a:moveTo>
                    <a:pt x="139" y="0"/>
                  </a:moveTo>
                  <a:lnTo>
                    <a:pt x="69" y="208"/>
                  </a:lnTo>
                  <a:lnTo>
                    <a:pt x="0" y="0"/>
                  </a:lnTo>
                  <a:lnTo>
                    <a:pt x="139" y="0"/>
                  </a:lnTo>
                  <a:close/>
                </a:path>
              </a:pathLst>
            </a:custGeom>
            <a:solidFill>
              <a:srgbClr val="000000"/>
            </a:solidFill>
            <a:ln w="9525">
              <a:noFill/>
              <a:round/>
              <a:headEnd/>
              <a:tailEnd/>
            </a:ln>
          </p:spPr>
          <p:txBody>
            <a:bodyPr/>
            <a:lstStyle/>
            <a:p>
              <a:endParaRPr lang="en-US"/>
            </a:p>
          </p:txBody>
        </p:sp>
      </p:grpSp>
      <p:grpSp>
        <p:nvGrpSpPr>
          <p:cNvPr id="1251380" name="Group 52"/>
          <p:cNvGrpSpPr>
            <a:grpSpLocks/>
          </p:cNvGrpSpPr>
          <p:nvPr/>
        </p:nvGrpSpPr>
        <p:grpSpPr bwMode="auto">
          <a:xfrm>
            <a:off x="7010400" y="1957388"/>
            <a:ext cx="219075" cy="2398712"/>
            <a:chOff x="4416" y="1009"/>
            <a:chExt cx="138" cy="1511"/>
          </a:xfrm>
        </p:grpSpPr>
        <p:sp>
          <p:nvSpPr>
            <p:cNvPr id="1251381" name="Line 53"/>
            <p:cNvSpPr>
              <a:spLocks noChangeShapeType="1"/>
            </p:cNvSpPr>
            <p:nvPr/>
          </p:nvSpPr>
          <p:spPr bwMode="auto">
            <a:xfrm flipV="1">
              <a:off x="4485" y="1199"/>
              <a:ext cx="0" cy="1321"/>
            </a:xfrm>
            <a:prstGeom prst="line">
              <a:avLst/>
            </a:prstGeom>
            <a:noFill/>
            <a:ln w="68263" cap="rnd">
              <a:solidFill>
                <a:srgbClr val="000000"/>
              </a:solidFill>
              <a:round/>
              <a:headEnd/>
              <a:tailEnd/>
            </a:ln>
          </p:spPr>
          <p:txBody>
            <a:bodyPr/>
            <a:lstStyle/>
            <a:p>
              <a:endParaRPr lang="en-US"/>
            </a:p>
          </p:txBody>
        </p:sp>
        <p:sp>
          <p:nvSpPr>
            <p:cNvPr id="1251382" name="Freeform 54"/>
            <p:cNvSpPr>
              <a:spLocks/>
            </p:cNvSpPr>
            <p:nvPr/>
          </p:nvSpPr>
          <p:spPr bwMode="auto">
            <a:xfrm>
              <a:off x="4416" y="1009"/>
              <a:ext cx="138" cy="207"/>
            </a:xfrm>
            <a:custGeom>
              <a:avLst/>
              <a:gdLst/>
              <a:ahLst/>
              <a:cxnLst>
                <a:cxn ang="0">
                  <a:pos x="0" y="207"/>
                </a:cxn>
                <a:cxn ang="0">
                  <a:pos x="69" y="0"/>
                </a:cxn>
                <a:cxn ang="0">
                  <a:pos x="138" y="207"/>
                </a:cxn>
                <a:cxn ang="0">
                  <a:pos x="0" y="207"/>
                </a:cxn>
              </a:cxnLst>
              <a:rect l="0" t="0" r="r" b="b"/>
              <a:pathLst>
                <a:path w="138" h="207">
                  <a:moveTo>
                    <a:pt x="0" y="207"/>
                  </a:moveTo>
                  <a:lnTo>
                    <a:pt x="69" y="0"/>
                  </a:lnTo>
                  <a:lnTo>
                    <a:pt x="138" y="207"/>
                  </a:lnTo>
                  <a:lnTo>
                    <a:pt x="0" y="207"/>
                  </a:lnTo>
                  <a:close/>
                </a:path>
              </a:pathLst>
            </a:custGeom>
            <a:solidFill>
              <a:srgbClr val="000000"/>
            </a:solidFill>
            <a:ln w="9525">
              <a:noFill/>
              <a:round/>
              <a:headEnd/>
              <a:tailEnd/>
            </a:ln>
          </p:spPr>
          <p:txBody>
            <a:bodyPr/>
            <a:lstStyle/>
            <a:p>
              <a:endParaRPr lang="en-US"/>
            </a:p>
          </p:txBody>
        </p:sp>
      </p:grpSp>
      <p:grpSp>
        <p:nvGrpSpPr>
          <p:cNvPr id="1251383" name="Group 55"/>
          <p:cNvGrpSpPr>
            <a:grpSpLocks/>
          </p:cNvGrpSpPr>
          <p:nvPr/>
        </p:nvGrpSpPr>
        <p:grpSpPr bwMode="auto">
          <a:xfrm>
            <a:off x="3722688" y="4768850"/>
            <a:ext cx="808037" cy="598488"/>
            <a:chOff x="2345" y="2780"/>
            <a:chExt cx="509" cy="377"/>
          </a:xfrm>
        </p:grpSpPr>
        <p:sp>
          <p:nvSpPr>
            <p:cNvPr id="1251384" name="Rectangle 56"/>
            <p:cNvSpPr>
              <a:spLocks noChangeArrowheads="1"/>
            </p:cNvSpPr>
            <p:nvPr/>
          </p:nvSpPr>
          <p:spPr bwMode="auto">
            <a:xfrm>
              <a:off x="2345" y="2780"/>
              <a:ext cx="509" cy="377"/>
            </a:xfrm>
            <a:prstGeom prst="rect">
              <a:avLst/>
            </a:prstGeom>
            <a:solidFill>
              <a:srgbClr val="FACCA7"/>
            </a:solidFill>
            <a:ln w="9525">
              <a:noFill/>
              <a:miter lim="800000"/>
              <a:headEnd/>
              <a:tailEnd/>
            </a:ln>
          </p:spPr>
          <p:txBody>
            <a:bodyPr/>
            <a:lstStyle/>
            <a:p>
              <a:endParaRPr lang="en-US"/>
            </a:p>
          </p:txBody>
        </p:sp>
        <p:sp>
          <p:nvSpPr>
            <p:cNvPr id="1251385" name="Rectangle 57"/>
            <p:cNvSpPr>
              <a:spLocks noChangeArrowheads="1"/>
            </p:cNvSpPr>
            <p:nvPr/>
          </p:nvSpPr>
          <p:spPr bwMode="auto">
            <a:xfrm>
              <a:off x="2345" y="2780"/>
              <a:ext cx="509" cy="377"/>
            </a:xfrm>
            <a:prstGeom prst="rect">
              <a:avLst/>
            </a:prstGeom>
            <a:noFill/>
            <a:ln w="3175" cap="rnd">
              <a:solidFill>
                <a:srgbClr val="000000"/>
              </a:solidFill>
              <a:round/>
              <a:headEnd/>
              <a:tailEnd/>
            </a:ln>
          </p:spPr>
          <p:txBody>
            <a:bodyPr/>
            <a:lstStyle/>
            <a:p>
              <a:endParaRPr lang="en-US"/>
            </a:p>
          </p:txBody>
        </p:sp>
        <p:sp>
          <p:nvSpPr>
            <p:cNvPr id="1251386" name="Rectangle 58"/>
            <p:cNvSpPr>
              <a:spLocks noChangeArrowheads="1"/>
            </p:cNvSpPr>
            <p:nvPr/>
          </p:nvSpPr>
          <p:spPr bwMode="auto">
            <a:xfrm>
              <a:off x="2465" y="2860"/>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Syntax </a:t>
              </a:r>
              <a:endParaRPr lang="en-US" sz="1800"/>
            </a:p>
          </p:txBody>
        </p:sp>
        <p:sp>
          <p:nvSpPr>
            <p:cNvPr id="1251387" name="Rectangle 59"/>
            <p:cNvSpPr>
              <a:spLocks noChangeArrowheads="1"/>
            </p:cNvSpPr>
            <p:nvPr/>
          </p:nvSpPr>
          <p:spPr bwMode="auto">
            <a:xfrm>
              <a:off x="2426" y="296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grpSp>
      <p:grpSp>
        <p:nvGrpSpPr>
          <p:cNvPr id="1251388" name="Group 60"/>
          <p:cNvGrpSpPr>
            <a:grpSpLocks/>
          </p:cNvGrpSpPr>
          <p:nvPr/>
        </p:nvGrpSpPr>
        <p:grpSpPr bwMode="auto">
          <a:xfrm>
            <a:off x="4605338" y="4768850"/>
            <a:ext cx="787400" cy="598488"/>
            <a:chOff x="2901" y="2780"/>
            <a:chExt cx="496" cy="377"/>
          </a:xfrm>
        </p:grpSpPr>
        <p:sp>
          <p:nvSpPr>
            <p:cNvPr id="1251389" name="Rectangle 61"/>
            <p:cNvSpPr>
              <a:spLocks noChangeArrowheads="1"/>
            </p:cNvSpPr>
            <p:nvPr/>
          </p:nvSpPr>
          <p:spPr bwMode="auto">
            <a:xfrm>
              <a:off x="2901" y="2780"/>
              <a:ext cx="496" cy="377"/>
            </a:xfrm>
            <a:prstGeom prst="rect">
              <a:avLst/>
            </a:prstGeom>
            <a:solidFill>
              <a:srgbClr val="FACCA7"/>
            </a:solidFill>
            <a:ln w="9525">
              <a:noFill/>
              <a:miter lim="800000"/>
              <a:headEnd/>
              <a:tailEnd/>
            </a:ln>
          </p:spPr>
          <p:txBody>
            <a:bodyPr/>
            <a:lstStyle/>
            <a:p>
              <a:endParaRPr lang="en-US"/>
            </a:p>
          </p:txBody>
        </p:sp>
        <p:sp>
          <p:nvSpPr>
            <p:cNvPr id="1251390" name="Rectangle 62"/>
            <p:cNvSpPr>
              <a:spLocks noChangeArrowheads="1"/>
            </p:cNvSpPr>
            <p:nvPr/>
          </p:nvSpPr>
          <p:spPr bwMode="auto">
            <a:xfrm>
              <a:off x="2901" y="2780"/>
              <a:ext cx="496" cy="377"/>
            </a:xfrm>
            <a:prstGeom prst="rect">
              <a:avLst/>
            </a:prstGeom>
            <a:noFill/>
            <a:ln w="3175" cap="rnd">
              <a:solidFill>
                <a:srgbClr val="000000"/>
              </a:solidFill>
              <a:round/>
              <a:headEnd/>
              <a:tailEnd/>
            </a:ln>
          </p:spPr>
          <p:txBody>
            <a:bodyPr/>
            <a:lstStyle/>
            <a:p>
              <a:endParaRPr lang="en-US"/>
            </a:p>
          </p:txBody>
        </p:sp>
        <p:sp>
          <p:nvSpPr>
            <p:cNvPr id="1251391" name="Rectangle 63"/>
            <p:cNvSpPr>
              <a:spLocks noChangeArrowheads="1"/>
            </p:cNvSpPr>
            <p:nvPr/>
          </p:nvSpPr>
          <p:spPr bwMode="auto">
            <a:xfrm>
              <a:off x="2961" y="2860"/>
              <a:ext cx="415"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Semantic </a:t>
              </a:r>
              <a:endParaRPr lang="en-US" sz="1800"/>
            </a:p>
          </p:txBody>
        </p:sp>
        <p:sp>
          <p:nvSpPr>
            <p:cNvPr id="1251392" name="Rectangle 64"/>
            <p:cNvSpPr>
              <a:spLocks noChangeArrowheads="1"/>
            </p:cNvSpPr>
            <p:nvPr/>
          </p:nvSpPr>
          <p:spPr bwMode="auto">
            <a:xfrm>
              <a:off x="2977" y="296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grpSp>
      <p:grpSp>
        <p:nvGrpSpPr>
          <p:cNvPr id="1251393" name="Group 65"/>
          <p:cNvGrpSpPr>
            <a:grpSpLocks/>
          </p:cNvGrpSpPr>
          <p:nvPr/>
        </p:nvGrpSpPr>
        <p:grpSpPr bwMode="auto">
          <a:xfrm>
            <a:off x="673100" y="4656138"/>
            <a:ext cx="600075" cy="598487"/>
            <a:chOff x="424" y="2709"/>
            <a:chExt cx="378" cy="377"/>
          </a:xfrm>
        </p:grpSpPr>
        <p:sp>
          <p:nvSpPr>
            <p:cNvPr id="1251394" name="Freeform 66"/>
            <p:cNvSpPr>
              <a:spLocks/>
            </p:cNvSpPr>
            <p:nvPr/>
          </p:nvSpPr>
          <p:spPr bwMode="auto">
            <a:xfrm>
              <a:off x="424"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51395" name="Freeform 67"/>
            <p:cNvSpPr>
              <a:spLocks/>
            </p:cNvSpPr>
            <p:nvPr/>
          </p:nvSpPr>
          <p:spPr bwMode="auto">
            <a:xfrm>
              <a:off x="424"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sp>
          <p:nvSpPr>
            <p:cNvPr id="1251396" name="Rectangle 68"/>
            <p:cNvSpPr>
              <a:spLocks noChangeArrowheads="1"/>
            </p:cNvSpPr>
            <p:nvPr/>
          </p:nvSpPr>
          <p:spPr bwMode="auto">
            <a:xfrm>
              <a:off x="545" y="2845"/>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grpSp>
      <p:grpSp>
        <p:nvGrpSpPr>
          <p:cNvPr id="1251397" name="Group 69"/>
          <p:cNvGrpSpPr>
            <a:grpSpLocks/>
          </p:cNvGrpSpPr>
          <p:nvPr/>
        </p:nvGrpSpPr>
        <p:grpSpPr bwMode="auto">
          <a:xfrm>
            <a:off x="7869238" y="4656138"/>
            <a:ext cx="600075" cy="598487"/>
            <a:chOff x="4957" y="2709"/>
            <a:chExt cx="378" cy="377"/>
          </a:xfrm>
        </p:grpSpPr>
        <p:sp>
          <p:nvSpPr>
            <p:cNvPr id="1251398" name="Freeform 70"/>
            <p:cNvSpPr>
              <a:spLocks/>
            </p:cNvSpPr>
            <p:nvPr/>
          </p:nvSpPr>
          <p:spPr bwMode="auto">
            <a:xfrm>
              <a:off x="4957"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51399" name="Freeform 71"/>
            <p:cNvSpPr>
              <a:spLocks/>
            </p:cNvSpPr>
            <p:nvPr/>
          </p:nvSpPr>
          <p:spPr bwMode="auto">
            <a:xfrm>
              <a:off x="4957"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sp>
          <p:nvSpPr>
            <p:cNvPr id="1251400" name="Rectangle 72"/>
            <p:cNvSpPr>
              <a:spLocks noChangeArrowheads="1"/>
            </p:cNvSpPr>
            <p:nvPr/>
          </p:nvSpPr>
          <p:spPr bwMode="auto">
            <a:xfrm>
              <a:off x="5078" y="2845"/>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grpSp>
      <p:grpSp>
        <p:nvGrpSpPr>
          <p:cNvPr id="1251401" name="Group 73"/>
          <p:cNvGrpSpPr>
            <a:grpSpLocks/>
          </p:cNvGrpSpPr>
          <p:nvPr/>
        </p:nvGrpSpPr>
        <p:grpSpPr bwMode="auto">
          <a:xfrm>
            <a:off x="2236788" y="2557463"/>
            <a:ext cx="4595812" cy="1798637"/>
            <a:chOff x="1409" y="1387"/>
            <a:chExt cx="2895" cy="1133"/>
          </a:xfrm>
        </p:grpSpPr>
        <p:sp>
          <p:nvSpPr>
            <p:cNvPr id="1251402" name="Rectangle 74"/>
            <p:cNvSpPr>
              <a:spLocks noChangeArrowheads="1"/>
            </p:cNvSpPr>
            <p:nvPr/>
          </p:nvSpPr>
          <p:spPr bwMode="auto">
            <a:xfrm>
              <a:off x="1746" y="1387"/>
              <a:ext cx="2267" cy="755"/>
            </a:xfrm>
            <a:prstGeom prst="rect">
              <a:avLst/>
            </a:prstGeom>
            <a:solidFill>
              <a:srgbClr val="E8EEF7"/>
            </a:solidFill>
            <a:ln w="9525">
              <a:noFill/>
              <a:miter lim="800000"/>
              <a:headEnd/>
              <a:tailEnd/>
            </a:ln>
          </p:spPr>
          <p:txBody>
            <a:bodyPr/>
            <a:lstStyle/>
            <a:p>
              <a:endParaRPr lang="en-US"/>
            </a:p>
          </p:txBody>
        </p:sp>
        <p:sp>
          <p:nvSpPr>
            <p:cNvPr id="1251403" name="Rectangle 75"/>
            <p:cNvSpPr>
              <a:spLocks noChangeArrowheads="1"/>
            </p:cNvSpPr>
            <p:nvPr/>
          </p:nvSpPr>
          <p:spPr bwMode="auto">
            <a:xfrm>
              <a:off x="1746" y="1387"/>
              <a:ext cx="2267" cy="755"/>
            </a:xfrm>
            <a:prstGeom prst="rect">
              <a:avLst/>
            </a:prstGeom>
            <a:noFill/>
            <a:ln w="3175" cap="rnd">
              <a:solidFill>
                <a:srgbClr val="000000"/>
              </a:solidFill>
              <a:round/>
              <a:headEnd/>
              <a:tailEnd/>
            </a:ln>
          </p:spPr>
          <p:txBody>
            <a:bodyPr/>
            <a:lstStyle/>
            <a:p>
              <a:endParaRPr lang="en-US"/>
            </a:p>
          </p:txBody>
        </p:sp>
        <p:sp>
          <p:nvSpPr>
            <p:cNvPr id="1251404" name="Rectangle 76"/>
            <p:cNvSpPr>
              <a:spLocks noChangeArrowheads="1"/>
            </p:cNvSpPr>
            <p:nvPr/>
          </p:nvSpPr>
          <p:spPr bwMode="auto">
            <a:xfrm>
              <a:off x="2323" y="1421"/>
              <a:ext cx="1130"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Reusable Services</a:t>
              </a:r>
              <a:endParaRPr lang="en-US" sz="1800"/>
            </a:p>
          </p:txBody>
        </p:sp>
        <p:sp>
          <p:nvSpPr>
            <p:cNvPr id="1251405" name="Rectangle 77"/>
            <p:cNvSpPr>
              <a:spLocks noChangeArrowheads="1"/>
            </p:cNvSpPr>
            <p:nvPr/>
          </p:nvSpPr>
          <p:spPr bwMode="auto">
            <a:xfrm>
              <a:off x="1935" y="1623"/>
              <a:ext cx="567" cy="377"/>
            </a:xfrm>
            <a:prstGeom prst="rect">
              <a:avLst/>
            </a:prstGeom>
            <a:solidFill>
              <a:srgbClr val="FACCA7"/>
            </a:solidFill>
            <a:ln w="9525">
              <a:noFill/>
              <a:miter lim="800000"/>
              <a:headEnd/>
              <a:tailEnd/>
            </a:ln>
          </p:spPr>
          <p:txBody>
            <a:bodyPr/>
            <a:lstStyle/>
            <a:p>
              <a:endParaRPr lang="en-US"/>
            </a:p>
          </p:txBody>
        </p:sp>
        <p:sp>
          <p:nvSpPr>
            <p:cNvPr id="1251406" name="Rectangle 78"/>
            <p:cNvSpPr>
              <a:spLocks noChangeArrowheads="1"/>
            </p:cNvSpPr>
            <p:nvPr/>
          </p:nvSpPr>
          <p:spPr bwMode="auto">
            <a:xfrm>
              <a:off x="1935" y="1623"/>
              <a:ext cx="567" cy="377"/>
            </a:xfrm>
            <a:prstGeom prst="rect">
              <a:avLst/>
            </a:prstGeom>
            <a:noFill/>
            <a:ln w="3175" cap="rnd">
              <a:solidFill>
                <a:srgbClr val="000000"/>
              </a:solidFill>
              <a:round/>
              <a:headEnd/>
              <a:tailEnd/>
            </a:ln>
          </p:spPr>
          <p:txBody>
            <a:bodyPr/>
            <a:lstStyle/>
            <a:p>
              <a:endParaRPr lang="en-US"/>
            </a:p>
          </p:txBody>
        </p:sp>
        <p:sp>
          <p:nvSpPr>
            <p:cNvPr id="1251407" name="Rectangle 79"/>
            <p:cNvSpPr>
              <a:spLocks noChangeArrowheads="1"/>
            </p:cNvSpPr>
            <p:nvPr/>
          </p:nvSpPr>
          <p:spPr bwMode="auto">
            <a:xfrm>
              <a:off x="2072" y="170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Service</a:t>
              </a:r>
              <a:endParaRPr lang="en-US" sz="1800"/>
            </a:p>
          </p:txBody>
        </p:sp>
        <p:sp>
          <p:nvSpPr>
            <p:cNvPr id="1251408" name="Rectangle 80"/>
            <p:cNvSpPr>
              <a:spLocks noChangeArrowheads="1"/>
            </p:cNvSpPr>
            <p:nvPr/>
          </p:nvSpPr>
          <p:spPr bwMode="auto">
            <a:xfrm>
              <a:off x="2190" y="1806"/>
              <a:ext cx="5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X</a:t>
              </a:r>
              <a:endParaRPr lang="en-US" sz="1800"/>
            </a:p>
          </p:txBody>
        </p:sp>
        <p:sp>
          <p:nvSpPr>
            <p:cNvPr id="1251409" name="Rectangle 81"/>
            <p:cNvSpPr>
              <a:spLocks noChangeArrowheads="1"/>
            </p:cNvSpPr>
            <p:nvPr/>
          </p:nvSpPr>
          <p:spPr bwMode="auto">
            <a:xfrm>
              <a:off x="2596" y="1623"/>
              <a:ext cx="567" cy="377"/>
            </a:xfrm>
            <a:prstGeom prst="rect">
              <a:avLst/>
            </a:prstGeom>
            <a:solidFill>
              <a:srgbClr val="FACCA7"/>
            </a:solidFill>
            <a:ln w="9525">
              <a:noFill/>
              <a:miter lim="800000"/>
              <a:headEnd/>
              <a:tailEnd/>
            </a:ln>
          </p:spPr>
          <p:txBody>
            <a:bodyPr/>
            <a:lstStyle/>
            <a:p>
              <a:endParaRPr lang="en-US"/>
            </a:p>
          </p:txBody>
        </p:sp>
        <p:sp>
          <p:nvSpPr>
            <p:cNvPr id="1251410" name="Rectangle 82"/>
            <p:cNvSpPr>
              <a:spLocks noChangeArrowheads="1"/>
            </p:cNvSpPr>
            <p:nvPr/>
          </p:nvSpPr>
          <p:spPr bwMode="auto">
            <a:xfrm>
              <a:off x="2596" y="1623"/>
              <a:ext cx="567" cy="377"/>
            </a:xfrm>
            <a:prstGeom prst="rect">
              <a:avLst/>
            </a:prstGeom>
            <a:noFill/>
            <a:ln w="3175" cap="rnd">
              <a:solidFill>
                <a:srgbClr val="000000"/>
              </a:solidFill>
              <a:round/>
              <a:headEnd/>
              <a:tailEnd/>
            </a:ln>
          </p:spPr>
          <p:txBody>
            <a:bodyPr/>
            <a:lstStyle/>
            <a:p>
              <a:endParaRPr lang="en-US"/>
            </a:p>
          </p:txBody>
        </p:sp>
        <p:sp>
          <p:nvSpPr>
            <p:cNvPr id="1251411" name="Rectangle 83"/>
            <p:cNvSpPr>
              <a:spLocks noChangeArrowheads="1"/>
            </p:cNvSpPr>
            <p:nvPr/>
          </p:nvSpPr>
          <p:spPr bwMode="auto">
            <a:xfrm>
              <a:off x="2733" y="170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Service</a:t>
              </a:r>
              <a:endParaRPr lang="en-US" sz="1800"/>
            </a:p>
          </p:txBody>
        </p:sp>
        <p:sp>
          <p:nvSpPr>
            <p:cNvPr id="1251412" name="Rectangle 84"/>
            <p:cNvSpPr>
              <a:spLocks noChangeArrowheads="1"/>
            </p:cNvSpPr>
            <p:nvPr/>
          </p:nvSpPr>
          <p:spPr bwMode="auto">
            <a:xfrm>
              <a:off x="2851" y="1806"/>
              <a:ext cx="5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Y</a:t>
              </a:r>
              <a:endParaRPr lang="en-US" sz="1800"/>
            </a:p>
          </p:txBody>
        </p:sp>
        <p:sp>
          <p:nvSpPr>
            <p:cNvPr id="1251413" name="Rectangle 85"/>
            <p:cNvSpPr>
              <a:spLocks noChangeArrowheads="1"/>
            </p:cNvSpPr>
            <p:nvPr/>
          </p:nvSpPr>
          <p:spPr bwMode="auto">
            <a:xfrm>
              <a:off x="3257" y="1623"/>
              <a:ext cx="567" cy="377"/>
            </a:xfrm>
            <a:prstGeom prst="rect">
              <a:avLst/>
            </a:prstGeom>
            <a:solidFill>
              <a:srgbClr val="FACCA7"/>
            </a:solidFill>
            <a:ln w="9525">
              <a:noFill/>
              <a:miter lim="800000"/>
              <a:headEnd/>
              <a:tailEnd/>
            </a:ln>
          </p:spPr>
          <p:txBody>
            <a:bodyPr/>
            <a:lstStyle/>
            <a:p>
              <a:endParaRPr lang="en-US"/>
            </a:p>
          </p:txBody>
        </p:sp>
        <p:sp>
          <p:nvSpPr>
            <p:cNvPr id="1251414" name="Rectangle 86"/>
            <p:cNvSpPr>
              <a:spLocks noChangeArrowheads="1"/>
            </p:cNvSpPr>
            <p:nvPr/>
          </p:nvSpPr>
          <p:spPr bwMode="auto">
            <a:xfrm>
              <a:off x="3257" y="1623"/>
              <a:ext cx="567" cy="377"/>
            </a:xfrm>
            <a:prstGeom prst="rect">
              <a:avLst/>
            </a:prstGeom>
            <a:noFill/>
            <a:ln w="3175" cap="rnd">
              <a:solidFill>
                <a:srgbClr val="000000"/>
              </a:solidFill>
              <a:round/>
              <a:headEnd/>
              <a:tailEnd/>
            </a:ln>
          </p:spPr>
          <p:txBody>
            <a:bodyPr/>
            <a:lstStyle/>
            <a:p>
              <a:endParaRPr lang="en-US"/>
            </a:p>
          </p:txBody>
        </p:sp>
        <p:sp>
          <p:nvSpPr>
            <p:cNvPr id="1251415" name="Rectangle 87"/>
            <p:cNvSpPr>
              <a:spLocks noChangeArrowheads="1"/>
            </p:cNvSpPr>
            <p:nvPr/>
          </p:nvSpPr>
          <p:spPr bwMode="auto">
            <a:xfrm>
              <a:off x="3394" y="170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Service</a:t>
              </a:r>
              <a:endParaRPr lang="en-US" sz="1800"/>
            </a:p>
          </p:txBody>
        </p:sp>
        <p:sp>
          <p:nvSpPr>
            <p:cNvPr id="1251416" name="Rectangle 88"/>
            <p:cNvSpPr>
              <a:spLocks noChangeArrowheads="1"/>
            </p:cNvSpPr>
            <p:nvPr/>
          </p:nvSpPr>
          <p:spPr bwMode="auto">
            <a:xfrm>
              <a:off x="3512" y="1806"/>
              <a:ext cx="5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Z</a:t>
              </a:r>
              <a:endParaRPr lang="en-US" sz="1800"/>
            </a:p>
          </p:txBody>
        </p:sp>
        <p:sp>
          <p:nvSpPr>
            <p:cNvPr id="1251417" name="Freeform 89"/>
            <p:cNvSpPr>
              <a:spLocks/>
            </p:cNvSpPr>
            <p:nvPr/>
          </p:nvSpPr>
          <p:spPr bwMode="auto">
            <a:xfrm>
              <a:off x="1479" y="1764"/>
              <a:ext cx="267" cy="565"/>
            </a:xfrm>
            <a:custGeom>
              <a:avLst/>
              <a:gdLst/>
              <a:ahLst/>
              <a:cxnLst>
                <a:cxn ang="0">
                  <a:pos x="267" y="0"/>
                </a:cxn>
                <a:cxn ang="0">
                  <a:pos x="0" y="0"/>
                </a:cxn>
                <a:cxn ang="0">
                  <a:pos x="0" y="565"/>
                </a:cxn>
              </a:cxnLst>
              <a:rect l="0" t="0" r="r" b="b"/>
              <a:pathLst>
                <a:path w="267" h="565">
                  <a:moveTo>
                    <a:pt x="267" y="0"/>
                  </a:moveTo>
                  <a:lnTo>
                    <a:pt x="0" y="0"/>
                  </a:lnTo>
                  <a:lnTo>
                    <a:pt x="0" y="565"/>
                  </a:lnTo>
                </a:path>
              </a:pathLst>
            </a:custGeom>
            <a:noFill/>
            <a:ln w="68263" cap="rnd">
              <a:solidFill>
                <a:srgbClr val="000000"/>
              </a:solidFill>
              <a:prstDash val="solid"/>
              <a:round/>
              <a:headEnd/>
              <a:tailEnd/>
            </a:ln>
          </p:spPr>
          <p:txBody>
            <a:bodyPr/>
            <a:lstStyle/>
            <a:p>
              <a:endParaRPr lang="en-US"/>
            </a:p>
          </p:txBody>
        </p:sp>
        <p:sp>
          <p:nvSpPr>
            <p:cNvPr id="1251418" name="Freeform 90"/>
            <p:cNvSpPr>
              <a:spLocks/>
            </p:cNvSpPr>
            <p:nvPr/>
          </p:nvSpPr>
          <p:spPr bwMode="auto">
            <a:xfrm>
              <a:off x="1409" y="2312"/>
              <a:ext cx="139" cy="208"/>
            </a:xfrm>
            <a:custGeom>
              <a:avLst/>
              <a:gdLst/>
              <a:ahLst/>
              <a:cxnLst>
                <a:cxn ang="0">
                  <a:pos x="139" y="0"/>
                </a:cxn>
                <a:cxn ang="0">
                  <a:pos x="70" y="208"/>
                </a:cxn>
                <a:cxn ang="0">
                  <a:pos x="0" y="0"/>
                </a:cxn>
                <a:cxn ang="0">
                  <a:pos x="139" y="0"/>
                </a:cxn>
              </a:cxnLst>
              <a:rect l="0" t="0" r="r" b="b"/>
              <a:pathLst>
                <a:path w="139" h="208">
                  <a:moveTo>
                    <a:pt x="139" y="0"/>
                  </a:moveTo>
                  <a:lnTo>
                    <a:pt x="70" y="208"/>
                  </a:lnTo>
                  <a:lnTo>
                    <a:pt x="0" y="0"/>
                  </a:lnTo>
                  <a:lnTo>
                    <a:pt x="139" y="0"/>
                  </a:lnTo>
                  <a:close/>
                </a:path>
              </a:pathLst>
            </a:custGeom>
            <a:solidFill>
              <a:srgbClr val="000000"/>
            </a:solidFill>
            <a:ln w="9525">
              <a:noFill/>
              <a:round/>
              <a:headEnd/>
              <a:tailEnd/>
            </a:ln>
          </p:spPr>
          <p:txBody>
            <a:bodyPr/>
            <a:lstStyle/>
            <a:p>
              <a:endParaRPr lang="en-US"/>
            </a:p>
          </p:txBody>
        </p:sp>
        <p:sp>
          <p:nvSpPr>
            <p:cNvPr id="1251419" name="Freeform 91"/>
            <p:cNvSpPr>
              <a:spLocks/>
            </p:cNvSpPr>
            <p:nvPr/>
          </p:nvSpPr>
          <p:spPr bwMode="auto">
            <a:xfrm>
              <a:off x="4203" y="1764"/>
              <a:ext cx="101" cy="756"/>
            </a:xfrm>
            <a:custGeom>
              <a:avLst/>
              <a:gdLst/>
              <a:ahLst/>
              <a:cxnLst>
                <a:cxn ang="0">
                  <a:pos x="101" y="756"/>
                </a:cxn>
                <a:cxn ang="0">
                  <a:pos x="101" y="0"/>
                </a:cxn>
                <a:cxn ang="0">
                  <a:pos x="0" y="0"/>
                </a:cxn>
              </a:cxnLst>
              <a:rect l="0" t="0" r="r" b="b"/>
              <a:pathLst>
                <a:path w="101" h="756">
                  <a:moveTo>
                    <a:pt x="101" y="756"/>
                  </a:moveTo>
                  <a:lnTo>
                    <a:pt x="101" y="0"/>
                  </a:lnTo>
                  <a:lnTo>
                    <a:pt x="0" y="0"/>
                  </a:lnTo>
                </a:path>
              </a:pathLst>
            </a:custGeom>
            <a:noFill/>
            <a:ln w="68263" cap="rnd">
              <a:solidFill>
                <a:srgbClr val="000000"/>
              </a:solidFill>
              <a:prstDash val="solid"/>
              <a:round/>
              <a:headEnd/>
              <a:tailEnd/>
            </a:ln>
          </p:spPr>
          <p:txBody>
            <a:bodyPr/>
            <a:lstStyle/>
            <a:p>
              <a:endParaRPr lang="en-US"/>
            </a:p>
          </p:txBody>
        </p:sp>
        <p:sp>
          <p:nvSpPr>
            <p:cNvPr id="1251420" name="Freeform 92"/>
            <p:cNvSpPr>
              <a:spLocks/>
            </p:cNvSpPr>
            <p:nvPr/>
          </p:nvSpPr>
          <p:spPr bwMode="auto">
            <a:xfrm>
              <a:off x="4013" y="1695"/>
              <a:ext cx="208" cy="139"/>
            </a:xfrm>
            <a:custGeom>
              <a:avLst/>
              <a:gdLst/>
              <a:ahLst/>
              <a:cxnLst>
                <a:cxn ang="0">
                  <a:pos x="208" y="139"/>
                </a:cxn>
                <a:cxn ang="0">
                  <a:pos x="0" y="69"/>
                </a:cxn>
                <a:cxn ang="0">
                  <a:pos x="208" y="0"/>
                </a:cxn>
                <a:cxn ang="0">
                  <a:pos x="208" y="139"/>
                </a:cxn>
              </a:cxnLst>
              <a:rect l="0" t="0" r="r" b="b"/>
              <a:pathLst>
                <a:path w="208" h="139">
                  <a:moveTo>
                    <a:pt x="208" y="139"/>
                  </a:moveTo>
                  <a:lnTo>
                    <a:pt x="0" y="69"/>
                  </a:lnTo>
                  <a:lnTo>
                    <a:pt x="208" y="0"/>
                  </a:lnTo>
                  <a:lnTo>
                    <a:pt x="208" y="139"/>
                  </a:lnTo>
                  <a:close/>
                </a:path>
              </a:pathLst>
            </a:custGeom>
            <a:solidFill>
              <a:srgbClr val="000000"/>
            </a:solidFill>
            <a:ln w="9525">
              <a:noFill/>
              <a:round/>
              <a:headEnd/>
              <a:tailEnd/>
            </a:ln>
          </p:spPr>
          <p:txBody>
            <a:bodyPr/>
            <a:lstStyle/>
            <a:p>
              <a:endParaRPr lang="en-US"/>
            </a:p>
          </p:txBody>
        </p:sp>
      </p:gr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1251401"/>
                                        </p:tgtEl>
                                        <p:attrNameLst>
                                          <p:attrName>style.visibility</p:attrName>
                                        </p:attrNameLst>
                                      </p:cBhvr>
                                      <p:to>
                                        <p:strVal val="visible"/>
                                      </p:to>
                                    </p:set>
                                    <p:anim calcmode="lin" valueType="num">
                                      <p:cBhvr>
                                        <p:cTn id="7" dur="1000" fill="hold"/>
                                        <p:tgtEl>
                                          <p:spTgt spid="1251401"/>
                                        </p:tgtEl>
                                        <p:attrNameLst>
                                          <p:attrName>ppt_x</p:attrName>
                                        </p:attrNameLst>
                                      </p:cBhvr>
                                      <p:tavLst>
                                        <p:tav tm="0">
                                          <p:val>
                                            <p:strVal val="#ppt_x"/>
                                          </p:val>
                                        </p:tav>
                                        <p:tav tm="100000">
                                          <p:val>
                                            <p:strVal val="#ppt_x"/>
                                          </p:val>
                                        </p:tav>
                                      </p:tavLst>
                                    </p:anim>
                                    <p:anim calcmode="lin" valueType="num">
                                      <p:cBhvr>
                                        <p:cTn id="8" dur="1000" fill="hold"/>
                                        <p:tgtEl>
                                          <p:spTgt spid="1251401"/>
                                        </p:tgtEl>
                                        <p:attrNameLst>
                                          <p:attrName>ppt_y</p:attrName>
                                        </p:attrNameLst>
                                      </p:cBhvr>
                                      <p:tavLst>
                                        <p:tav tm="0">
                                          <p:val>
                                            <p:strVal val="#ppt_y+#ppt_h/2"/>
                                          </p:val>
                                        </p:tav>
                                        <p:tav tm="100000">
                                          <p:val>
                                            <p:strVal val="#ppt_y"/>
                                          </p:val>
                                        </p:tav>
                                      </p:tavLst>
                                    </p:anim>
                                    <p:anim calcmode="lin" valueType="num">
                                      <p:cBhvr>
                                        <p:cTn id="9" dur="1000" fill="hold"/>
                                        <p:tgtEl>
                                          <p:spTgt spid="1251401"/>
                                        </p:tgtEl>
                                        <p:attrNameLst>
                                          <p:attrName>ppt_w</p:attrName>
                                        </p:attrNameLst>
                                      </p:cBhvr>
                                      <p:tavLst>
                                        <p:tav tm="0">
                                          <p:val>
                                            <p:strVal val="#ppt_w"/>
                                          </p:val>
                                        </p:tav>
                                        <p:tav tm="100000">
                                          <p:val>
                                            <p:strVal val="#ppt_w"/>
                                          </p:val>
                                        </p:tav>
                                      </p:tavLst>
                                    </p:anim>
                                    <p:anim calcmode="lin" valueType="num">
                                      <p:cBhvr>
                                        <p:cTn id="10" dur="1000" fill="hold"/>
                                        <p:tgtEl>
                                          <p:spTgt spid="12514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Date Placeholder 3"/>
          <p:cNvSpPr>
            <a:spLocks noGrp="1"/>
          </p:cNvSpPr>
          <p:nvPr>
            <p:ph type="dt" sz="half" idx="10"/>
          </p:nvPr>
        </p:nvSpPr>
        <p:spPr/>
        <p:txBody>
          <a:bodyPr/>
          <a:lstStyle/>
          <a:p>
            <a:r>
              <a:rPr lang="en-US"/>
              <a:t>March 30, 2009</a:t>
            </a:r>
          </a:p>
        </p:txBody>
      </p:sp>
      <p:sp>
        <p:nvSpPr>
          <p:cNvPr id="108" name="Footer Placeholder 4"/>
          <p:cNvSpPr>
            <a:spLocks noGrp="1"/>
          </p:cNvSpPr>
          <p:nvPr>
            <p:ph type="ftr" sz="quarter" idx="11"/>
          </p:nvPr>
        </p:nvSpPr>
        <p:spPr/>
        <p:txBody>
          <a:bodyPr/>
          <a:lstStyle/>
          <a:p>
            <a:r>
              <a:rPr lang="en-US"/>
              <a:t>Informatics Standards &amp; Interoperability</a:t>
            </a:r>
          </a:p>
        </p:txBody>
      </p:sp>
      <p:sp>
        <p:nvSpPr>
          <p:cNvPr id="109" name="Slide Number Placeholder 5"/>
          <p:cNvSpPr>
            <a:spLocks noGrp="1"/>
          </p:cNvSpPr>
          <p:nvPr>
            <p:ph type="sldNum" sz="quarter" idx="12"/>
          </p:nvPr>
        </p:nvSpPr>
        <p:spPr/>
        <p:txBody>
          <a:bodyPr/>
          <a:lstStyle/>
          <a:p>
            <a:fld id="{0E4815A3-02E1-40AD-BB13-9FC934CC067F}" type="slidenum">
              <a:rPr lang="en-US"/>
              <a:pPr/>
              <a:t>107</a:t>
            </a:fld>
            <a:r>
              <a:rPr lang="en-US"/>
              <a:t>  of  125</a:t>
            </a:r>
          </a:p>
        </p:txBody>
      </p:sp>
      <p:sp>
        <p:nvSpPr>
          <p:cNvPr id="1253378" name="Rectangle 2"/>
          <p:cNvSpPr>
            <a:spLocks noGrp="1" noChangeArrowheads="1"/>
          </p:cNvSpPr>
          <p:nvPr>
            <p:ph type="title"/>
          </p:nvPr>
        </p:nvSpPr>
        <p:spPr>
          <a:ln/>
        </p:spPr>
        <p:txBody>
          <a:bodyPr/>
          <a:lstStyle/>
          <a:p>
            <a:r>
              <a:rPr lang="en-US" sz="2400"/>
              <a:t>Semantic Interoperability Infrastructure (SII)</a:t>
            </a:r>
          </a:p>
        </p:txBody>
      </p:sp>
      <p:sp>
        <p:nvSpPr>
          <p:cNvPr id="1253379" name="Rectangle 3"/>
          <p:cNvSpPr>
            <a:spLocks noChangeArrowheads="1"/>
          </p:cNvSpPr>
          <p:nvPr/>
        </p:nvSpPr>
        <p:spPr bwMode="auto">
          <a:xfrm>
            <a:off x="3671888" y="4143375"/>
            <a:ext cx="1798637" cy="1198563"/>
          </a:xfrm>
          <a:prstGeom prst="rect">
            <a:avLst/>
          </a:prstGeom>
          <a:solidFill>
            <a:srgbClr val="E8EEF7"/>
          </a:solidFill>
          <a:ln w="9525">
            <a:noFill/>
            <a:miter lim="800000"/>
            <a:headEnd/>
            <a:tailEnd/>
          </a:ln>
        </p:spPr>
        <p:txBody>
          <a:bodyPr/>
          <a:lstStyle/>
          <a:p>
            <a:endParaRPr lang="en-US"/>
          </a:p>
        </p:txBody>
      </p:sp>
      <p:grpSp>
        <p:nvGrpSpPr>
          <p:cNvPr id="1253380" name="Group 4"/>
          <p:cNvGrpSpPr>
            <a:grpSpLocks/>
          </p:cNvGrpSpPr>
          <p:nvPr/>
        </p:nvGrpSpPr>
        <p:grpSpPr bwMode="auto">
          <a:xfrm>
            <a:off x="3671888" y="4143375"/>
            <a:ext cx="1798637" cy="1198563"/>
            <a:chOff x="2313" y="2520"/>
            <a:chExt cx="1133" cy="755"/>
          </a:xfrm>
        </p:grpSpPr>
        <p:sp>
          <p:nvSpPr>
            <p:cNvPr id="1253381" name="Rectangle 5"/>
            <p:cNvSpPr>
              <a:spLocks noChangeArrowheads="1"/>
            </p:cNvSpPr>
            <p:nvPr/>
          </p:nvSpPr>
          <p:spPr bwMode="auto">
            <a:xfrm>
              <a:off x="2313" y="2520"/>
              <a:ext cx="1133" cy="755"/>
            </a:xfrm>
            <a:prstGeom prst="rect">
              <a:avLst/>
            </a:prstGeom>
            <a:noFill/>
            <a:ln w="3175" cap="rnd">
              <a:solidFill>
                <a:srgbClr val="000000"/>
              </a:solidFill>
              <a:round/>
              <a:headEnd/>
              <a:tailEnd/>
            </a:ln>
          </p:spPr>
          <p:txBody>
            <a:bodyPr/>
            <a:lstStyle/>
            <a:p>
              <a:endParaRPr lang="en-US"/>
            </a:p>
          </p:txBody>
        </p:sp>
        <p:sp>
          <p:nvSpPr>
            <p:cNvPr id="1253382" name="Rectangle 6"/>
            <p:cNvSpPr>
              <a:spLocks noChangeArrowheads="1"/>
            </p:cNvSpPr>
            <p:nvPr/>
          </p:nvSpPr>
          <p:spPr bwMode="auto">
            <a:xfrm>
              <a:off x="2418" y="2554"/>
              <a:ext cx="93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Transformation</a:t>
              </a:r>
              <a:endParaRPr lang="en-US" sz="1800"/>
            </a:p>
          </p:txBody>
        </p:sp>
      </p:grpSp>
      <p:grpSp>
        <p:nvGrpSpPr>
          <p:cNvPr id="1253383" name="Group 7"/>
          <p:cNvGrpSpPr>
            <a:grpSpLocks/>
          </p:cNvGrpSpPr>
          <p:nvPr/>
        </p:nvGrpSpPr>
        <p:grpSpPr bwMode="auto">
          <a:xfrm>
            <a:off x="3071813" y="4443413"/>
            <a:ext cx="600075" cy="598487"/>
            <a:chOff x="1935" y="2709"/>
            <a:chExt cx="378" cy="377"/>
          </a:xfrm>
        </p:grpSpPr>
        <p:sp>
          <p:nvSpPr>
            <p:cNvPr id="1253384" name="Freeform 8"/>
            <p:cNvSpPr>
              <a:spLocks/>
            </p:cNvSpPr>
            <p:nvPr/>
          </p:nvSpPr>
          <p:spPr bwMode="auto">
            <a:xfrm>
              <a:off x="1935"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53385" name="Freeform 9"/>
            <p:cNvSpPr>
              <a:spLocks/>
            </p:cNvSpPr>
            <p:nvPr/>
          </p:nvSpPr>
          <p:spPr bwMode="auto">
            <a:xfrm>
              <a:off x="1935"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grpSp>
      <p:grpSp>
        <p:nvGrpSpPr>
          <p:cNvPr id="1253386" name="Group 10"/>
          <p:cNvGrpSpPr>
            <a:grpSpLocks/>
          </p:cNvGrpSpPr>
          <p:nvPr/>
        </p:nvGrpSpPr>
        <p:grpSpPr bwMode="auto">
          <a:xfrm>
            <a:off x="5470525" y="4443413"/>
            <a:ext cx="600075" cy="598487"/>
            <a:chOff x="3446" y="2709"/>
            <a:chExt cx="378" cy="377"/>
          </a:xfrm>
        </p:grpSpPr>
        <p:sp>
          <p:nvSpPr>
            <p:cNvPr id="1253387" name="Freeform 11"/>
            <p:cNvSpPr>
              <a:spLocks/>
            </p:cNvSpPr>
            <p:nvPr/>
          </p:nvSpPr>
          <p:spPr bwMode="auto">
            <a:xfrm>
              <a:off x="3446"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53388" name="Freeform 12"/>
            <p:cNvSpPr>
              <a:spLocks/>
            </p:cNvSpPr>
            <p:nvPr/>
          </p:nvSpPr>
          <p:spPr bwMode="auto">
            <a:xfrm>
              <a:off x="3446"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grpSp>
      <p:grpSp>
        <p:nvGrpSpPr>
          <p:cNvPr id="1253389" name="Group 13"/>
          <p:cNvGrpSpPr>
            <a:grpSpLocks/>
          </p:cNvGrpSpPr>
          <p:nvPr/>
        </p:nvGrpSpPr>
        <p:grpSpPr bwMode="auto">
          <a:xfrm>
            <a:off x="1273175" y="4143375"/>
            <a:ext cx="1798638" cy="1198563"/>
            <a:chOff x="802" y="2520"/>
            <a:chExt cx="1133" cy="755"/>
          </a:xfrm>
        </p:grpSpPr>
        <p:sp>
          <p:nvSpPr>
            <p:cNvPr id="1253390" name="Rectangle 14"/>
            <p:cNvSpPr>
              <a:spLocks noChangeArrowheads="1"/>
            </p:cNvSpPr>
            <p:nvPr/>
          </p:nvSpPr>
          <p:spPr bwMode="auto">
            <a:xfrm>
              <a:off x="802" y="2520"/>
              <a:ext cx="1133" cy="755"/>
            </a:xfrm>
            <a:prstGeom prst="rect">
              <a:avLst/>
            </a:prstGeom>
            <a:solidFill>
              <a:srgbClr val="E8EEF7"/>
            </a:solidFill>
            <a:ln w="9525">
              <a:noFill/>
              <a:miter lim="800000"/>
              <a:headEnd/>
              <a:tailEnd/>
            </a:ln>
          </p:spPr>
          <p:txBody>
            <a:bodyPr/>
            <a:lstStyle/>
            <a:p>
              <a:endParaRPr lang="en-US"/>
            </a:p>
          </p:txBody>
        </p:sp>
        <p:sp>
          <p:nvSpPr>
            <p:cNvPr id="1253391" name="Rectangle 15"/>
            <p:cNvSpPr>
              <a:spLocks noChangeArrowheads="1"/>
            </p:cNvSpPr>
            <p:nvPr/>
          </p:nvSpPr>
          <p:spPr bwMode="auto">
            <a:xfrm>
              <a:off x="802" y="2520"/>
              <a:ext cx="1133" cy="755"/>
            </a:xfrm>
            <a:prstGeom prst="rect">
              <a:avLst/>
            </a:prstGeom>
            <a:noFill/>
            <a:ln w="3175" cap="rnd">
              <a:solidFill>
                <a:srgbClr val="000000"/>
              </a:solidFill>
              <a:round/>
              <a:headEnd/>
              <a:tailEnd/>
            </a:ln>
          </p:spPr>
          <p:txBody>
            <a:bodyPr/>
            <a:lstStyle/>
            <a:p>
              <a:endParaRPr lang="en-US"/>
            </a:p>
          </p:txBody>
        </p:sp>
        <p:sp>
          <p:nvSpPr>
            <p:cNvPr id="1253392" name="Rectangle 16"/>
            <p:cNvSpPr>
              <a:spLocks noChangeArrowheads="1"/>
            </p:cNvSpPr>
            <p:nvPr/>
          </p:nvSpPr>
          <p:spPr bwMode="auto">
            <a:xfrm>
              <a:off x="1119" y="2664"/>
              <a:ext cx="540"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Inbound </a:t>
              </a:r>
              <a:endParaRPr lang="en-US" sz="1800"/>
            </a:p>
          </p:txBody>
        </p:sp>
        <p:sp>
          <p:nvSpPr>
            <p:cNvPr id="1253393" name="Rectangle 17"/>
            <p:cNvSpPr>
              <a:spLocks noChangeArrowheads="1"/>
            </p:cNvSpPr>
            <p:nvPr/>
          </p:nvSpPr>
          <p:spPr bwMode="auto">
            <a:xfrm>
              <a:off x="1104" y="2814"/>
              <a:ext cx="576"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Message </a:t>
              </a:r>
              <a:endParaRPr lang="en-US" sz="1800"/>
            </a:p>
          </p:txBody>
        </p:sp>
        <p:sp>
          <p:nvSpPr>
            <p:cNvPr id="1253394" name="Rectangle 18"/>
            <p:cNvSpPr>
              <a:spLocks noChangeArrowheads="1"/>
            </p:cNvSpPr>
            <p:nvPr/>
          </p:nvSpPr>
          <p:spPr bwMode="auto">
            <a:xfrm>
              <a:off x="1033" y="2971"/>
              <a:ext cx="68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Processing</a:t>
              </a:r>
              <a:endParaRPr lang="en-US" sz="1800"/>
            </a:p>
          </p:txBody>
        </p:sp>
      </p:grpSp>
      <p:grpSp>
        <p:nvGrpSpPr>
          <p:cNvPr id="1253395" name="Group 19"/>
          <p:cNvGrpSpPr>
            <a:grpSpLocks/>
          </p:cNvGrpSpPr>
          <p:nvPr/>
        </p:nvGrpSpPr>
        <p:grpSpPr bwMode="auto">
          <a:xfrm>
            <a:off x="6070600" y="4143375"/>
            <a:ext cx="1798638" cy="1198563"/>
            <a:chOff x="3824" y="2520"/>
            <a:chExt cx="1133" cy="755"/>
          </a:xfrm>
        </p:grpSpPr>
        <p:sp>
          <p:nvSpPr>
            <p:cNvPr id="1253396" name="Rectangle 20"/>
            <p:cNvSpPr>
              <a:spLocks noChangeArrowheads="1"/>
            </p:cNvSpPr>
            <p:nvPr/>
          </p:nvSpPr>
          <p:spPr bwMode="auto">
            <a:xfrm>
              <a:off x="3824" y="2520"/>
              <a:ext cx="1133" cy="755"/>
            </a:xfrm>
            <a:prstGeom prst="rect">
              <a:avLst/>
            </a:prstGeom>
            <a:solidFill>
              <a:srgbClr val="E8EEF7"/>
            </a:solidFill>
            <a:ln w="9525">
              <a:noFill/>
              <a:miter lim="800000"/>
              <a:headEnd/>
              <a:tailEnd/>
            </a:ln>
          </p:spPr>
          <p:txBody>
            <a:bodyPr/>
            <a:lstStyle/>
            <a:p>
              <a:endParaRPr lang="en-US"/>
            </a:p>
          </p:txBody>
        </p:sp>
        <p:sp>
          <p:nvSpPr>
            <p:cNvPr id="1253397" name="Rectangle 21"/>
            <p:cNvSpPr>
              <a:spLocks noChangeArrowheads="1"/>
            </p:cNvSpPr>
            <p:nvPr/>
          </p:nvSpPr>
          <p:spPr bwMode="auto">
            <a:xfrm>
              <a:off x="3824" y="2520"/>
              <a:ext cx="1133" cy="755"/>
            </a:xfrm>
            <a:prstGeom prst="rect">
              <a:avLst/>
            </a:prstGeom>
            <a:noFill/>
            <a:ln w="3175" cap="rnd">
              <a:solidFill>
                <a:srgbClr val="000000"/>
              </a:solidFill>
              <a:round/>
              <a:headEnd/>
              <a:tailEnd/>
            </a:ln>
          </p:spPr>
          <p:txBody>
            <a:bodyPr/>
            <a:lstStyle/>
            <a:p>
              <a:endParaRPr lang="en-US"/>
            </a:p>
          </p:txBody>
        </p:sp>
        <p:sp>
          <p:nvSpPr>
            <p:cNvPr id="1253398" name="Rectangle 22"/>
            <p:cNvSpPr>
              <a:spLocks noChangeArrowheads="1"/>
            </p:cNvSpPr>
            <p:nvPr/>
          </p:nvSpPr>
          <p:spPr bwMode="auto">
            <a:xfrm>
              <a:off x="4086" y="2664"/>
              <a:ext cx="647"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Outbound </a:t>
              </a:r>
              <a:endParaRPr lang="en-US" sz="1800"/>
            </a:p>
          </p:txBody>
        </p:sp>
        <p:sp>
          <p:nvSpPr>
            <p:cNvPr id="1253399" name="Rectangle 23"/>
            <p:cNvSpPr>
              <a:spLocks noChangeArrowheads="1"/>
            </p:cNvSpPr>
            <p:nvPr/>
          </p:nvSpPr>
          <p:spPr bwMode="auto">
            <a:xfrm>
              <a:off x="4126" y="2814"/>
              <a:ext cx="576"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Message </a:t>
              </a:r>
              <a:endParaRPr lang="en-US" sz="1800"/>
            </a:p>
          </p:txBody>
        </p:sp>
        <p:sp>
          <p:nvSpPr>
            <p:cNvPr id="1253400" name="Rectangle 24"/>
            <p:cNvSpPr>
              <a:spLocks noChangeArrowheads="1"/>
            </p:cNvSpPr>
            <p:nvPr/>
          </p:nvSpPr>
          <p:spPr bwMode="auto">
            <a:xfrm>
              <a:off x="4055" y="2971"/>
              <a:ext cx="689"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Processing</a:t>
              </a:r>
              <a:endParaRPr lang="en-US" sz="1800"/>
            </a:p>
          </p:txBody>
        </p:sp>
      </p:grpSp>
      <p:grpSp>
        <p:nvGrpSpPr>
          <p:cNvPr id="1253401" name="Group 25"/>
          <p:cNvGrpSpPr>
            <a:grpSpLocks/>
          </p:cNvGrpSpPr>
          <p:nvPr/>
        </p:nvGrpSpPr>
        <p:grpSpPr bwMode="auto">
          <a:xfrm>
            <a:off x="1573213" y="544513"/>
            <a:ext cx="5995987" cy="1200150"/>
            <a:chOff x="991" y="253"/>
            <a:chExt cx="3777" cy="756"/>
          </a:xfrm>
        </p:grpSpPr>
        <p:sp>
          <p:nvSpPr>
            <p:cNvPr id="1253402" name="Rectangle 26"/>
            <p:cNvSpPr>
              <a:spLocks noChangeArrowheads="1"/>
            </p:cNvSpPr>
            <p:nvPr/>
          </p:nvSpPr>
          <p:spPr bwMode="auto">
            <a:xfrm>
              <a:off x="991" y="253"/>
              <a:ext cx="3777" cy="756"/>
            </a:xfrm>
            <a:prstGeom prst="rect">
              <a:avLst/>
            </a:prstGeom>
            <a:solidFill>
              <a:srgbClr val="EEF2F7"/>
            </a:solidFill>
            <a:ln w="9525">
              <a:noFill/>
              <a:miter lim="800000"/>
              <a:headEnd/>
              <a:tailEnd/>
            </a:ln>
          </p:spPr>
          <p:txBody>
            <a:bodyPr/>
            <a:lstStyle/>
            <a:p>
              <a:endParaRPr lang="en-US"/>
            </a:p>
          </p:txBody>
        </p:sp>
        <p:sp>
          <p:nvSpPr>
            <p:cNvPr id="1253403" name="Rectangle 27"/>
            <p:cNvSpPr>
              <a:spLocks noChangeArrowheads="1"/>
            </p:cNvSpPr>
            <p:nvPr/>
          </p:nvSpPr>
          <p:spPr bwMode="auto">
            <a:xfrm>
              <a:off x="991" y="253"/>
              <a:ext cx="3777" cy="756"/>
            </a:xfrm>
            <a:prstGeom prst="rect">
              <a:avLst/>
            </a:prstGeom>
            <a:noFill/>
            <a:ln w="3175" cap="rnd">
              <a:solidFill>
                <a:srgbClr val="000000"/>
              </a:solidFill>
              <a:round/>
              <a:headEnd/>
              <a:tailEnd/>
            </a:ln>
          </p:spPr>
          <p:txBody>
            <a:bodyPr/>
            <a:lstStyle/>
            <a:p>
              <a:endParaRPr lang="en-US"/>
            </a:p>
          </p:txBody>
        </p:sp>
        <p:sp>
          <p:nvSpPr>
            <p:cNvPr id="1253404" name="Rectangle 28"/>
            <p:cNvSpPr>
              <a:spLocks noChangeArrowheads="1"/>
            </p:cNvSpPr>
            <p:nvPr/>
          </p:nvSpPr>
          <p:spPr bwMode="auto">
            <a:xfrm>
              <a:off x="2024" y="287"/>
              <a:ext cx="1734"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Heterogeneous Applications</a:t>
              </a:r>
              <a:endParaRPr lang="en-US" sz="1800"/>
            </a:p>
          </p:txBody>
        </p:sp>
        <p:sp>
          <p:nvSpPr>
            <p:cNvPr id="1253405" name="Rectangle 29"/>
            <p:cNvSpPr>
              <a:spLocks noChangeArrowheads="1"/>
            </p:cNvSpPr>
            <p:nvPr/>
          </p:nvSpPr>
          <p:spPr bwMode="auto">
            <a:xfrm>
              <a:off x="1274" y="489"/>
              <a:ext cx="567" cy="378"/>
            </a:xfrm>
            <a:prstGeom prst="rect">
              <a:avLst/>
            </a:prstGeom>
            <a:solidFill>
              <a:srgbClr val="FACCA7"/>
            </a:solidFill>
            <a:ln w="9525">
              <a:noFill/>
              <a:miter lim="800000"/>
              <a:headEnd/>
              <a:tailEnd/>
            </a:ln>
          </p:spPr>
          <p:txBody>
            <a:bodyPr/>
            <a:lstStyle/>
            <a:p>
              <a:endParaRPr lang="en-US"/>
            </a:p>
          </p:txBody>
        </p:sp>
        <p:sp>
          <p:nvSpPr>
            <p:cNvPr id="1253406" name="Rectangle 30"/>
            <p:cNvSpPr>
              <a:spLocks noChangeArrowheads="1"/>
            </p:cNvSpPr>
            <p:nvPr/>
          </p:nvSpPr>
          <p:spPr bwMode="auto">
            <a:xfrm>
              <a:off x="1274" y="489"/>
              <a:ext cx="567" cy="378"/>
            </a:xfrm>
            <a:prstGeom prst="rect">
              <a:avLst/>
            </a:prstGeom>
            <a:noFill/>
            <a:ln w="3175" cap="rnd">
              <a:solidFill>
                <a:srgbClr val="000000"/>
              </a:solidFill>
              <a:round/>
              <a:headEnd/>
              <a:tailEnd/>
            </a:ln>
          </p:spPr>
          <p:txBody>
            <a:bodyPr/>
            <a:lstStyle/>
            <a:p>
              <a:endParaRPr lang="en-US"/>
            </a:p>
          </p:txBody>
        </p:sp>
        <p:sp>
          <p:nvSpPr>
            <p:cNvPr id="1253407" name="Rectangle 31"/>
            <p:cNvSpPr>
              <a:spLocks noChangeArrowheads="1"/>
            </p:cNvSpPr>
            <p:nvPr/>
          </p:nvSpPr>
          <p:spPr bwMode="auto">
            <a:xfrm>
              <a:off x="1332" y="570"/>
              <a:ext cx="47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a:t>
              </a:r>
              <a:endParaRPr lang="en-US" sz="1800"/>
            </a:p>
          </p:txBody>
        </p:sp>
        <p:sp>
          <p:nvSpPr>
            <p:cNvPr id="1253408" name="Rectangle 32"/>
            <p:cNvSpPr>
              <a:spLocks noChangeArrowheads="1"/>
            </p:cNvSpPr>
            <p:nvPr/>
          </p:nvSpPr>
          <p:spPr bwMode="auto">
            <a:xfrm>
              <a:off x="1529"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a:t>
              </a:r>
              <a:endParaRPr lang="en-US" sz="1800"/>
            </a:p>
          </p:txBody>
        </p:sp>
        <p:sp>
          <p:nvSpPr>
            <p:cNvPr id="1253409" name="Rectangle 33"/>
            <p:cNvSpPr>
              <a:spLocks noChangeArrowheads="1"/>
            </p:cNvSpPr>
            <p:nvPr/>
          </p:nvSpPr>
          <p:spPr bwMode="auto">
            <a:xfrm>
              <a:off x="1935" y="489"/>
              <a:ext cx="567" cy="378"/>
            </a:xfrm>
            <a:prstGeom prst="rect">
              <a:avLst/>
            </a:prstGeom>
            <a:solidFill>
              <a:srgbClr val="FACCA7"/>
            </a:solidFill>
            <a:ln w="9525">
              <a:noFill/>
              <a:miter lim="800000"/>
              <a:headEnd/>
              <a:tailEnd/>
            </a:ln>
          </p:spPr>
          <p:txBody>
            <a:bodyPr/>
            <a:lstStyle/>
            <a:p>
              <a:endParaRPr lang="en-US"/>
            </a:p>
          </p:txBody>
        </p:sp>
        <p:sp>
          <p:nvSpPr>
            <p:cNvPr id="1253410" name="Rectangle 34"/>
            <p:cNvSpPr>
              <a:spLocks noChangeArrowheads="1"/>
            </p:cNvSpPr>
            <p:nvPr/>
          </p:nvSpPr>
          <p:spPr bwMode="auto">
            <a:xfrm>
              <a:off x="1935" y="489"/>
              <a:ext cx="567" cy="378"/>
            </a:xfrm>
            <a:prstGeom prst="rect">
              <a:avLst/>
            </a:prstGeom>
            <a:noFill/>
            <a:ln w="3175" cap="rnd">
              <a:solidFill>
                <a:srgbClr val="000000"/>
              </a:solidFill>
              <a:round/>
              <a:headEnd/>
              <a:tailEnd/>
            </a:ln>
          </p:spPr>
          <p:txBody>
            <a:bodyPr/>
            <a:lstStyle/>
            <a:p>
              <a:endParaRPr lang="en-US"/>
            </a:p>
          </p:txBody>
        </p:sp>
        <p:sp>
          <p:nvSpPr>
            <p:cNvPr id="1253411" name="Rectangle 35"/>
            <p:cNvSpPr>
              <a:spLocks noChangeArrowheads="1"/>
            </p:cNvSpPr>
            <p:nvPr/>
          </p:nvSpPr>
          <p:spPr bwMode="auto">
            <a:xfrm>
              <a:off x="1993"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53412" name="Rectangle 36"/>
            <p:cNvSpPr>
              <a:spLocks noChangeArrowheads="1"/>
            </p:cNvSpPr>
            <p:nvPr/>
          </p:nvSpPr>
          <p:spPr bwMode="auto">
            <a:xfrm>
              <a:off x="2190"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B</a:t>
              </a:r>
              <a:endParaRPr lang="en-US" sz="1800"/>
            </a:p>
          </p:txBody>
        </p:sp>
        <p:sp>
          <p:nvSpPr>
            <p:cNvPr id="1253413" name="Rectangle 37"/>
            <p:cNvSpPr>
              <a:spLocks noChangeArrowheads="1"/>
            </p:cNvSpPr>
            <p:nvPr/>
          </p:nvSpPr>
          <p:spPr bwMode="auto">
            <a:xfrm>
              <a:off x="2596" y="489"/>
              <a:ext cx="567" cy="378"/>
            </a:xfrm>
            <a:prstGeom prst="rect">
              <a:avLst/>
            </a:prstGeom>
            <a:solidFill>
              <a:srgbClr val="FACCA7"/>
            </a:solidFill>
            <a:ln w="9525">
              <a:noFill/>
              <a:miter lim="800000"/>
              <a:headEnd/>
              <a:tailEnd/>
            </a:ln>
          </p:spPr>
          <p:txBody>
            <a:bodyPr/>
            <a:lstStyle/>
            <a:p>
              <a:endParaRPr lang="en-US"/>
            </a:p>
          </p:txBody>
        </p:sp>
        <p:sp>
          <p:nvSpPr>
            <p:cNvPr id="1253414" name="Rectangle 38"/>
            <p:cNvSpPr>
              <a:spLocks noChangeArrowheads="1"/>
            </p:cNvSpPr>
            <p:nvPr/>
          </p:nvSpPr>
          <p:spPr bwMode="auto">
            <a:xfrm>
              <a:off x="2596" y="489"/>
              <a:ext cx="567" cy="378"/>
            </a:xfrm>
            <a:prstGeom prst="rect">
              <a:avLst/>
            </a:prstGeom>
            <a:noFill/>
            <a:ln w="3175" cap="rnd">
              <a:solidFill>
                <a:srgbClr val="000000"/>
              </a:solidFill>
              <a:round/>
              <a:headEnd/>
              <a:tailEnd/>
            </a:ln>
          </p:spPr>
          <p:txBody>
            <a:bodyPr/>
            <a:lstStyle/>
            <a:p>
              <a:endParaRPr lang="en-US"/>
            </a:p>
          </p:txBody>
        </p:sp>
        <p:sp>
          <p:nvSpPr>
            <p:cNvPr id="1253415" name="Rectangle 39"/>
            <p:cNvSpPr>
              <a:spLocks noChangeArrowheads="1"/>
            </p:cNvSpPr>
            <p:nvPr/>
          </p:nvSpPr>
          <p:spPr bwMode="auto">
            <a:xfrm>
              <a:off x="2654"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53416" name="Rectangle 40"/>
            <p:cNvSpPr>
              <a:spLocks noChangeArrowheads="1"/>
            </p:cNvSpPr>
            <p:nvPr/>
          </p:nvSpPr>
          <p:spPr bwMode="auto">
            <a:xfrm>
              <a:off x="2851"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C</a:t>
              </a:r>
              <a:endParaRPr lang="en-US" sz="1800"/>
            </a:p>
          </p:txBody>
        </p:sp>
        <p:sp>
          <p:nvSpPr>
            <p:cNvPr id="1253417" name="Rectangle 41"/>
            <p:cNvSpPr>
              <a:spLocks noChangeArrowheads="1"/>
            </p:cNvSpPr>
            <p:nvPr/>
          </p:nvSpPr>
          <p:spPr bwMode="auto">
            <a:xfrm>
              <a:off x="3257" y="489"/>
              <a:ext cx="567" cy="378"/>
            </a:xfrm>
            <a:prstGeom prst="rect">
              <a:avLst/>
            </a:prstGeom>
            <a:solidFill>
              <a:srgbClr val="FACCA7"/>
            </a:solidFill>
            <a:ln w="9525">
              <a:noFill/>
              <a:miter lim="800000"/>
              <a:headEnd/>
              <a:tailEnd/>
            </a:ln>
          </p:spPr>
          <p:txBody>
            <a:bodyPr/>
            <a:lstStyle/>
            <a:p>
              <a:endParaRPr lang="en-US"/>
            </a:p>
          </p:txBody>
        </p:sp>
        <p:sp>
          <p:nvSpPr>
            <p:cNvPr id="1253418" name="Rectangle 42"/>
            <p:cNvSpPr>
              <a:spLocks noChangeArrowheads="1"/>
            </p:cNvSpPr>
            <p:nvPr/>
          </p:nvSpPr>
          <p:spPr bwMode="auto">
            <a:xfrm>
              <a:off x="3257" y="489"/>
              <a:ext cx="567" cy="378"/>
            </a:xfrm>
            <a:prstGeom prst="rect">
              <a:avLst/>
            </a:prstGeom>
            <a:noFill/>
            <a:ln w="3175" cap="rnd">
              <a:solidFill>
                <a:srgbClr val="000000"/>
              </a:solidFill>
              <a:round/>
              <a:headEnd/>
              <a:tailEnd/>
            </a:ln>
          </p:spPr>
          <p:txBody>
            <a:bodyPr/>
            <a:lstStyle/>
            <a:p>
              <a:endParaRPr lang="en-US"/>
            </a:p>
          </p:txBody>
        </p:sp>
        <p:sp>
          <p:nvSpPr>
            <p:cNvPr id="1253419" name="Rectangle 43"/>
            <p:cNvSpPr>
              <a:spLocks noChangeArrowheads="1"/>
            </p:cNvSpPr>
            <p:nvPr/>
          </p:nvSpPr>
          <p:spPr bwMode="auto">
            <a:xfrm>
              <a:off x="3315"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53420" name="Rectangle 44"/>
            <p:cNvSpPr>
              <a:spLocks noChangeArrowheads="1"/>
            </p:cNvSpPr>
            <p:nvPr/>
          </p:nvSpPr>
          <p:spPr bwMode="auto">
            <a:xfrm>
              <a:off x="3512" y="673"/>
              <a:ext cx="6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D</a:t>
              </a:r>
              <a:endParaRPr lang="en-US" sz="1800"/>
            </a:p>
          </p:txBody>
        </p:sp>
        <p:sp>
          <p:nvSpPr>
            <p:cNvPr id="1253421" name="Rectangle 45"/>
            <p:cNvSpPr>
              <a:spLocks noChangeArrowheads="1"/>
            </p:cNvSpPr>
            <p:nvPr/>
          </p:nvSpPr>
          <p:spPr bwMode="auto">
            <a:xfrm>
              <a:off x="3919" y="489"/>
              <a:ext cx="566" cy="378"/>
            </a:xfrm>
            <a:prstGeom prst="rect">
              <a:avLst/>
            </a:prstGeom>
            <a:solidFill>
              <a:srgbClr val="FACCA7"/>
            </a:solidFill>
            <a:ln w="9525">
              <a:noFill/>
              <a:miter lim="800000"/>
              <a:headEnd/>
              <a:tailEnd/>
            </a:ln>
          </p:spPr>
          <p:txBody>
            <a:bodyPr/>
            <a:lstStyle/>
            <a:p>
              <a:endParaRPr lang="en-US"/>
            </a:p>
          </p:txBody>
        </p:sp>
        <p:sp>
          <p:nvSpPr>
            <p:cNvPr id="1253422" name="Rectangle 46"/>
            <p:cNvSpPr>
              <a:spLocks noChangeArrowheads="1"/>
            </p:cNvSpPr>
            <p:nvPr/>
          </p:nvSpPr>
          <p:spPr bwMode="auto">
            <a:xfrm>
              <a:off x="3919" y="489"/>
              <a:ext cx="566" cy="378"/>
            </a:xfrm>
            <a:prstGeom prst="rect">
              <a:avLst/>
            </a:prstGeom>
            <a:noFill/>
            <a:ln w="3175" cap="rnd">
              <a:solidFill>
                <a:srgbClr val="000000"/>
              </a:solidFill>
              <a:round/>
              <a:headEnd/>
              <a:tailEnd/>
            </a:ln>
          </p:spPr>
          <p:txBody>
            <a:bodyPr/>
            <a:lstStyle/>
            <a:p>
              <a:endParaRPr lang="en-US"/>
            </a:p>
          </p:txBody>
        </p:sp>
        <p:sp>
          <p:nvSpPr>
            <p:cNvPr id="1253423" name="Rectangle 47"/>
            <p:cNvSpPr>
              <a:spLocks noChangeArrowheads="1"/>
            </p:cNvSpPr>
            <p:nvPr/>
          </p:nvSpPr>
          <p:spPr bwMode="auto">
            <a:xfrm>
              <a:off x="3976" y="570"/>
              <a:ext cx="50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Application </a:t>
              </a:r>
              <a:endParaRPr lang="en-US" sz="1800"/>
            </a:p>
          </p:txBody>
        </p:sp>
        <p:sp>
          <p:nvSpPr>
            <p:cNvPr id="1253424" name="Rectangle 48"/>
            <p:cNvSpPr>
              <a:spLocks noChangeArrowheads="1"/>
            </p:cNvSpPr>
            <p:nvPr/>
          </p:nvSpPr>
          <p:spPr bwMode="auto">
            <a:xfrm>
              <a:off x="4173" y="673"/>
              <a:ext cx="5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a:t>
              </a:r>
              <a:endParaRPr lang="en-US" sz="1800"/>
            </a:p>
          </p:txBody>
        </p:sp>
      </p:grpSp>
      <p:grpSp>
        <p:nvGrpSpPr>
          <p:cNvPr id="1253425" name="Group 49"/>
          <p:cNvGrpSpPr>
            <a:grpSpLocks/>
          </p:cNvGrpSpPr>
          <p:nvPr/>
        </p:nvGrpSpPr>
        <p:grpSpPr bwMode="auto">
          <a:xfrm>
            <a:off x="1887538" y="1744663"/>
            <a:ext cx="220662" cy="2398712"/>
            <a:chOff x="1189" y="1009"/>
            <a:chExt cx="139" cy="1511"/>
          </a:xfrm>
        </p:grpSpPr>
        <p:sp>
          <p:nvSpPr>
            <p:cNvPr id="1253426" name="Line 50"/>
            <p:cNvSpPr>
              <a:spLocks noChangeShapeType="1"/>
            </p:cNvSpPr>
            <p:nvPr/>
          </p:nvSpPr>
          <p:spPr bwMode="auto">
            <a:xfrm>
              <a:off x="1258" y="1009"/>
              <a:ext cx="0" cy="1320"/>
            </a:xfrm>
            <a:prstGeom prst="line">
              <a:avLst/>
            </a:prstGeom>
            <a:noFill/>
            <a:ln w="68263" cap="rnd">
              <a:solidFill>
                <a:srgbClr val="000000"/>
              </a:solidFill>
              <a:round/>
              <a:headEnd/>
              <a:tailEnd/>
            </a:ln>
          </p:spPr>
          <p:txBody>
            <a:bodyPr/>
            <a:lstStyle/>
            <a:p>
              <a:endParaRPr lang="en-US"/>
            </a:p>
          </p:txBody>
        </p:sp>
        <p:sp>
          <p:nvSpPr>
            <p:cNvPr id="1253427" name="Freeform 51"/>
            <p:cNvSpPr>
              <a:spLocks/>
            </p:cNvSpPr>
            <p:nvPr/>
          </p:nvSpPr>
          <p:spPr bwMode="auto">
            <a:xfrm>
              <a:off x="1189" y="2312"/>
              <a:ext cx="139" cy="208"/>
            </a:xfrm>
            <a:custGeom>
              <a:avLst/>
              <a:gdLst/>
              <a:ahLst/>
              <a:cxnLst>
                <a:cxn ang="0">
                  <a:pos x="139" y="0"/>
                </a:cxn>
                <a:cxn ang="0">
                  <a:pos x="69" y="208"/>
                </a:cxn>
                <a:cxn ang="0">
                  <a:pos x="0" y="0"/>
                </a:cxn>
                <a:cxn ang="0">
                  <a:pos x="139" y="0"/>
                </a:cxn>
              </a:cxnLst>
              <a:rect l="0" t="0" r="r" b="b"/>
              <a:pathLst>
                <a:path w="139" h="208">
                  <a:moveTo>
                    <a:pt x="139" y="0"/>
                  </a:moveTo>
                  <a:lnTo>
                    <a:pt x="69" y="208"/>
                  </a:lnTo>
                  <a:lnTo>
                    <a:pt x="0" y="0"/>
                  </a:lnTo>
                  <a:lnTo>
                    <a:pt x="139" y="0"/>
                  </a:lnTo>
                  <a:close/>
                </a:path>
              </a:pathLst>
            </a:custGeom>
            <a:solidFill>
              <a:srgbClr val="000000"/>
            </a:solidFill>
            <a:ln w="9525">
              <a:noFill/>
              <a:round/>
              <a:headEnd/>
              <a:tailEnd/>
            </a:ln>
          </p:spPr>
          <p:txBody>
            <a:bodyPr/>
            <a:lstStyle/>
            <a:p>
              <a:endParaRPr lang="en-US"/>
            </a:p>
          </p:txBody>
        </p:sp>
      </p:grpSp>
      <p:grpSp>
        <p:nvGrpSpPr>
          <p:cNvPr id="1253428" name="Group 52"/>
          <p:cNvGrpSpPr>
            <a:grpSpLocks/>
          </p:cNvGrpSpPr>
          <p:nvPr/>
        </p:nvGrpSpPr>
        <p:grpSpPr bwMode="auto">
          <a:xfrm>
            <a:off x="7010400" y="1744663"/>
            <a:ext cx="219075" cy="2398712"/>
            <a:chOff x="4416" y="1009"/>
            <a:chExt cx="138" cy="1511"/>
          </a:xfrm>
        </p:grpSpPr>
        <p:sp>
          <p:nvSpPr>
            <p:cNvPr id="1253429" name="Line 53"/>
            <p:cNvSpPr>
              <a:spLocks noChangeShapeType="1"/>
            </p:cNvSpPr>
            <p:nvPr/>
          </p:nvSpPr>
          <p:spPr bwMode="auto">
            <a:xfrm flipV="1">
              <a:off x="4485" y="1199"/>
              <a:ext cx="0" cy="1321"/>
            </a:xfrm>
            <a:prstGeom prst="line">
              <a:avLst/>
            </a:prstGeom>
            <a:noFill/>
            <a:ln w="68263" cap="rnd">
              <a:solidFill>
                <a:srgbClr val="000000"/>
              </a:solidFill>
              <a:round/>
              <a:headEnd/>
              <a:tailEnd/>
            </a:ln>
          </p:spPr>
          <p:txBody>
            <a:bodyPr/>
            <a:lstStyle/>
            <a:p>
              <a:endParaRPr lang="en-US"/>
            </a:p>
          </p:txBody>
        </p:sp>
        <p:sp>
          <p:nvSpPr>
            <p:cNvPr id="1253430" name="Freeform 54"/>
            <p:cNvSpPr>
              <a:spLocks/>
            </p:cNvSpPr>
            <p:nvPr/>
          </p:nvSpPr>
          <p:spPr bwMode="auto">
            <a:xfrm>
              <a:off x="4416" y="1009"/>
              <a:ext cx="138" cy="207"/>
            </a:xfrm>
            <a:custGeom>
              <a:avLst/>
              <a:gdLst/>
              <a:ahLst/>
              <a:cxnLst>
                <a:cxn ang="0">
                  <a:pos x="0" y="207"/>
                </a:cxn>
                <a:cxn ang="0">
                  <a:pos x="69" y="0"/>
                </a:cxn>
                <a:cxn ang="0">
                  <a:pos x="138" y="207"/>
                </a:cxn>
                <a:cxn ang="0">
                  <a:pos x="0" y="207"/>
                </a:cxn>
              </a:cxnLst>
              <a:rect l="0" t="0" r="r" b="b"/>
              <a:pathLst>
                <a:path w="138" h="207">
                  <a:moveTo>
                    <a:pt x="0" y="207"/>
                  </a:moveTo>
                  <a:lnTo>
                    <a:pt x="69" y="0"/>
                  </a:lnTo>
                  <a:lnTo>
                    <a:pt x="138" y="207"/>
                  </a:lnTo>
                  <a:lnTo>
                    <a:pt x="0" y="207"/>
                  </a:lnTo>
                  <a:close/>
                </a:path>
              </a:pathLst>
            </a:custGeom>
            <a:solidFill>
              <a:srgbClr val="000000"/>
            </a:solidFill>
            <a:ln w="9525">
              <a:noFill/>
              <a:round/>
              <a:headEnd/>
              <a:tailEnd/>
            </a:ln>
          </p:spPr>
          <p:txBody>
            <a:bodyPr/>
            <a:lstStyle/>
            <a:p>
              <a:endParaRPr lang="en-US"/>
            </a:p>
          </p:txBody>
        </p:sp>
      </p:grpSp>
      <p:grpSp>
        <p:nvGrpSpPr>
          <p:cNvPr id="1253431" name="Group 55"/>
          <p:cNvGrpSpPr>
            <a:grpSpLocks/>
          </p:cNvGrpSpPr>
          <p:nvPr/>
        </p:nvGrpSpPr>
        <p:grpSpPr bwMode="auto">
          <a:xfrm>
            <a:off x="3722688" y="4556125"/>
            <a:ext cx="808037" cy="598488"/>
            <a:chOff x="2345" y="2780"/>
            <a:chExt cx="509" cy="377"/>
          </a:xfrm>
        </p:grpSpPr>
        <p:sp>
          <p:nvSpPr>
            <p:cNvPr id="1253432" name="Rectangle 56"/>
            <p:cNvSpPr>
              <a:spLocks noChangeArrowheads="1"/>
            </p:cNvSpPr>
            <p:nvPr/>
          </p:nvSpPr>
          <p:spPr bwMode="auto">
            <a:xfrm>
              <a:off x="2345" y="2780"/>
              <a:ext cx="509" cy="377"/>
            </a:xfrm>
            <a:prstGeom prst="rect">
              <a:avLst/>
            </a:prstGeom>
            <a:solidFill>
              <a:srgbClr val="FACCA7"/>
            </a:solidFill>
            <a:ln w="9525">
              <a:noFill/>
              <a:miter lim="800000"/>
              <a:headEnd/>
              <a:tailEnd/>
            </a:ln>
          </p:spPr>
          <p:txBody>
            <a:bodyPr/>
            <a:lstStyle/>
            <a:p>
              <a:endParaRPr lang="en-US"/>
            </a:p>
          </p:txBody>
        </p:sp>
        <p:sp>
          <p:nvSpPr>
            <p:cNvPr id="1253433" name="Rectangle 57"/>
            <p:cNvSpPr>
              <a:spLocks noChangeArrowheads="1"/>
            </p:cNvSpPr>
            <p:nvPr/>
          </p:nvSpPr>
          <p:spPr bwMode="auto">
            <a:xfrm>
              <a:off x="2345" y="2780"/>
              <a:ext cx="509" cy="377"/>
            </a:xfrm>
            <a:prstGeom prst="rect">
              <a:avLst/>
            </a:prstGeom>
            <a:noFill/>
            <a:ln w="3175" cap="rnd">
              <a:solidFill>
                <a:srgbClr val="000000"/>
              </a:solidFill>
              <a:round/>
              <a:headEnd/>
              <a:tailEnd/>
            </a:ln>
          </p:spPr>
          <p:txBody>
            <a:bodyPr/>
            <a:lstStyle/>
            <a:p>
              <a:endParaRPr lang="en-US"/>
            </a:p>
          </p:txBody>
        </p:sp>
        <p:sp>
          <p:nvSpPr>
            <p:cNvPr id="1253434" name="Rectangle 58"/>
            <p:cNvSpPr>
              <a:spLocks noChangeArrowheads="1"/>
            </p:cNvSpPr>
            <p:nvPr/>
          </p:nvSpPr>
          <p:spPr bwMode="auto">
            <a:xfrm>
              <a:off x="2465" y="2860"/>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Syntax </a:t>
              </a:r>
              <a:endParaRPr lang="en-US" sz="1800"/>
            </a:p>
          </p:txBody>
        </p:sp>
        <p:sp>
          <p:nvSpPr>
            <p:cNvPr id="1253435" name="Rectangle 59"/>
            <p:cNvSpPr>
              <a:spLocks noChangeArrowheads="1"/>
            </p:cNvSpPr>
            <p:nvPr/>
          </p:nvSpPr>
          <p:spPr bwMode="auto">
            <a:xfrm>
              <a:off x="2426" y="296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grpSp>
      <p:grpSp>
        <p:nvGrpSpPr>
          <p:cNvPr id="1253436" name="Group 60"/>
          <p:cNvGrpSpPr>
            <a:grpSpLocks/>
          </p:cNvGrpSpPr>
          <p:nvPr/>
        </p:nvGrpSpPr>
        <p:grpSpPr bwMode="auto">
          <a:xfrm>
            <a:off x="4605338" y="4556125"/>
            <a:ext cx="787400" cy="598488"/>
            <a:chOff x="2901" y="2780"/>
            <a:chExt cx="496" cy="377"/>
          </a:xfrm>
        </p:grpSpPr>
        <p:sp>
          <p:nvSpPr>
            <p:cNvPr id="1253437" name="Rectangle 61"/>
            <p:cNvSpPr>
              <a:spLocks noChangeArrowheads="1"/>
            </p:cNvSpPr>
            <p:nvPr/>
          </p:nvSpPr>
          <p:spPr bwMode="auto">
            <a:xfrm>
              <a:off x="2901" y="2780"/>
              <a:ext cx="496" cy="377"/>
            </a:xfrm>
            <a:prstGeom prst="rect">
              <a:avLst/>
            </a:prstGeom>
            <a:solidFill>
              <a:srgbClr val="FACCA7"/>
            </a:solidFill>
            <a:ln w="9525">
              <a:noFill/>
              <a:miter lim="800000"/>
              <a:headEnd/>
              <a:tailEnd/>
            </a:ln>
          </p:spPr>
          <p:txBody>
            <a:bodyPr/>
            <a:lstStyle/>
            <a:p>
              <a:endParaRPr lang="en-US"/>
            </a:p>
          </p:txBody>
        </p:sp>
        <p:sp>
          <p:nvSpPr>
            <p:cNvPr id="1253438" name="Rectangle 62"/>
            <p:cNvSpPr>
              <a:spLocks noChangeArrowheads="1"/>
            </p:cNvSpPr>
            <p:nvPr/>
          </p:nvSpPr>
          <p:spPr bwMode="auto">
            <a:xfrm>
              <a:off x="2901" y="2780"/>
              <a:ext cx="496" cy="377"/>
            </a:xfrm>
            <a:prstGeom prst="rect">
              <a:avLst/>
            </a:prstGeom>
            <a:noFill/>
            <a:ln w="3175" cap="rnd">
              <a:solidFill>
                <a:srgbClr val="000000"/>
              </a:solidFill>
              <a:round/>
              <a:headEnd/>
              <a:tailEnd/>
            </a:ln>
          </p:spPr>
          <p:txBody>
            <a:bodyPr/>
            <a:lstStyle/>
            <a:p>
              <a:endParaRPr lang="en-US"/>
            </a:p>
          </p:txBody>
        </p:sp>
        <p:sp>
          <p:nvSpPr>
            <p:cNvPr id="1253439" name="Rectangle 63"/>
            <p:cNvSpPr>
              <a:spLocks noChangeArrowheads="1"/>
            </p:cNvSpPr>
            <p:nvPr/>
          </p:nvSpPr>
          <p:spPr bwMode="auto">
            <a:xfrm>
              <a:off x="2961" y="2860"/>
              <a:ext cx="415"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Semantic </a:t>
              </a:r>
              <a:endParaRPr lang="en-US" sz="1800"/>
            </a:p>
          </p:txBody>
        </p:sp>
        <p:sp>
          <p:nvSpPr>
            <p:cNvPr id="1253440" name="Rectangle 64"/>
            <p:cNvSpPr>
              <a:spLocks noChangeArrowheads="1"/>
            </p:cNvSpPr>
            <p:nvPr/>
          </p:nvSpPr>
          <p:spPr bwMode="auto">
            <a:xfrm>
              <a:off x="2977" y="296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grpSp>
      <p:grpSp>
        <p:nvGrpSpPr>
          <p:cNvPr id="1253441" name="Group 65"/>
          <p:cNvGrpSpPr>
            <a:grpSpLocks/>
          </p:cNvGrpSpPr>
          <p:nvPr/>
        </p:nvGrpSpPr>
        <p:grpSpPr bwMode="auto">
          <a:xfrm>
            <a:off x="673100" y="4443413"/>
            <a:ext cx="600075" cy="598487"/>
            <a:chOff x="424" y="2709"/>
            <a:chExt cx="378" cy="377"/>
          </a:xfrm>
        </p:grpSpPr>
        <p:sp>
          <p:nvSpPr>
            <p:cNvPr id="1253442" name="Freeform 66"/>
            <p:cNvSpPr>
              <a:spLocks/>
            </p:cNvSpPr>
            <p:nvPr/>
          </p:nvSpPr>
          <p:spPr bwMode="auto">
            <a:xfrm>
              <a:off x="424"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53443" name="Freeform 67"/>
            <p:cNvSpPr>
              <a:spLocks/>
            </p:cNvSpPr>
            <p:nvPr/>
          </p:nvSpPr>
          <p:spPr bwMode="auto">
            <a:xfrm>
              <a:off x="424"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sp>
          <p:nvSpPr>
            <p:cNvPr id="1253444" name="Rectangle 68"/>
            <p:cNvSpPr>
              <a:spLocks noChangeArrowheads="1"/>
            </p:cNvSpPr>
            <p:nvPr/>
          </p:nvSpPr>
          <p:spPr bwMode="auto">
            <a:xfrm>
              <a:off x="545" y="2845"/>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grpSp>
      <p:grpSp>
        <p:nvGrpSpPr>
          <p:cNvPr id="1253445" name="Group 69"/>
          <p:cNvGrpSpPr>
            <a:grpSpLocks/>
          </p:cNvGrpSpPr>
          <p:nvPr/>
        </p:nvGrpSpPr>
        <p:grpSpPr bwMode="auto">
          <a:xfrm>
            <a:off x="7869238" y="4443413"/>
            <a:ext cx="600075" cy="598487"/>
            <a:chOff x="4957" y="2709"/>
            <a:chExt cx="378" cy="377"/>
          </a:xfrm>
        </p:grpSpPr>
        <p:sp>
          <p:nvSpPr>
            <p:cNvPr id="1253446" name="Freeform 70"/>
            <p:cNvSpPr>
              <a:spLocks/>
            </p:cNvSpPr>
            <p:nvPr/>
          </p:nvSpPr>
          <p:spPr bwMode="auto">
            <a:xfrm>
              <a:off x="4957"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solidFill>
              <a:srgbClr val="AFC2DA"/>
            </a:solidFill>
            <a:ln w="9525">
              <a:noFill/>
              <a:round/>
              <a:headEnd/>
              <a:tailEnd/>
            </a:ln>
          </p:spPr>
          <p:txBody>
            <a:bodyPr/>
            <a:lstStyle/>
            <a:p>
              <a:endParaRPr lang="en-US"/>
            </a:p>
          </p:txBody>
        </p:sp>
        <p:sp>
          <p:nvSpPr>
            <p:cNvPr id="1253447" name="Freeform 71"/>
            <p:cNvSpPr>
              <a:spLocks/>
            </p:cNvSpPr>
            <p:nvPr/>
          </p:nvSpPr>
          <p:spPr bwMode="auto">
            <a:xfrm>
              <a:off x="4957" y="2709"/>
              <a:ext cx="378" cy="377"/>
            </a:xfrm>
            <a:custGeom>
              <a:avLst/>
              <a:gdLst/>
              <a:ahLst/>
              <a:cxnLst>
                <a:cxn ang="0">
                  <a:pos x="378" y="189"/>
                </a:cxn>
                <a:cxn ang="0">
                  <a:pos x="208" y="377"/>
                </a:cxn>
                <a:cxn ang="0">
                  <a:pos x="208" y="253"/>
                </a:cxn>
                <a:cxn ang="0">
                  <a:pos x="0" y="253"/>
                </a:cxn>
                <a:cxn ang="0">
                  <a:pos x="0" y="124"/>
                </a:cxn>
                <a:cxn ang="0">
                  <a:pos x="208" y="124"/>
                </a:cxn>
                <a:cxn ang="0">
                  <a:pos x="208" y="0"/>
                </a:cxn>
                <a:cxn ang="0">
                  <a:pos x="378" y="189"/>
                </a:cxn>
              </a:cxnLst>
              <a:rect l="0" t="0" r="r" b="b"/>
              <a:pathLst>
                <a:path w="378" h="377">
                  <a:moveTo>
                    <a:pt x="378" y="189"/>
                  </a:moveTo>
                  <a:lnTo>
                    <a:pt x="208" y="377"/>
                  </a:lnTo>
                  <a:lnTo>
                    <a:pt x="208" y="253"/>
                  </a:lnTo>
                  <a:lnTo>
                    <a:pt x="0" y="253"/>
                  </a:lnTo>
                  <a:lnTo>
                    <a:pt x="0" y="124"/>
                  </a:lnTo>
                  <a:lnTo>
                    <a:pt x="208" y="124"/>
                  </a:lnTo>
                  <a:lnTo>
                    <a:pt x="208" y="0"/>
                  </a:lnTo>
                  <a:lnTo>
                    <a:pt x="378" y="189"/>
                  </a:lnTo>
                  <a:close/>
                </a:path>
              </a:pathLst>
            </a:custGeom>
            <a:noFill/>
            <a:ln w="3175" cap="rnd">
              <a:solidFill>
                <a:srgbClr val="000000"/>
              </a:solidFill>
              <a:prstDash val="solid"/>
              <a:round/>
              <a:headEnd/>
              <a:tailEnd/>
            </a:ln>
          </p:spPr>
          <p:txBody>
            <a:bodyPr/>
            <a:lstStyle/>
            <a:p>
              <a:endParaRPr lang="en-US"/>
            </a:p>
          </p:txBody>
        </p:sp>
        <p:sp>
          <p:nvSpPr>
            <p:cNvPr id="1253448" name="Rectangle 72"/>
            <p:cNvSpPr>
              <a:spLocks noChangeArrowheads="1"/>
            </p:cNvSpPr>
            <p:nvPr/>
          </p:nvSpPr>
          <p:spPr bwMode="auto">
            <a:xfrm>
              <a:off x="5078" y="2845"/>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grpSp>
      <p:grpSp>
        <p:nvGrpSpPr>
          <p:cNvPr id="1253449" name="Group 73"/>
          <p:cNvGrpSpPr>
            <a:grpSpLocks/>
          </p:cNvGrpSpPr>
          <p:nvPr/>
        </p:nvGrpSpPr>
        <p:grpSpPr bwMode="auto">
          <a:xfrm>
            <a:off x="2820988" y="5154613"/>
            <a:ext cx="1382712" cy="1597025"/>
            <a:chOff x="1777" y="3157"/>
            <a:chExt cx="871" cy="1006"/>
          </a:xfrm>
        </p:grpSpPr>
        <p:sp>
          <p:nvSpPr>
            <p:cNvPr id="1253450" name="Rectangle 74"/>
            <p:cNvSpPr>
              <a:spLocks noChangeArrowheads="1"/>
            </p:cNvSpPr>
            <p:nvPr/>
          </p:nvSpPr>
          <p:spPr bwMode="auto">
            <a:xfrm>
              <a:off x="1777" y="3785"/>
              <a:ext cx="637" cy="378"/>
            </a:xfrm>
            <a:prstGeom prst="rect">
              <a:avLst/>
            </a:prstGeom>
            <a:solidFill>
              <a:srgbClr val="FACCA7"/>
            </a:solidFill>
            <a:ln w="9525">
              <a:noFill/>
              <a:miter lim="800000"/>
              <a:headEnd/>
              <a:tailEnd/>
            </a:ln>
          </p:spPr>
          <p:txBody>
            <a:bodyPr/>
            <a:lstStyle/>
            <a:p>
              <a:endParaRPr lang="en-US"/>
            </a:p>
          </p:txBody>
        </p:sp>
        <p:sp>
          <p:nvSpPr>
            <p:cNvPr id="1253451" name="Rectangle 75"/>
            <p:cNvSpPr>
              <a:spLocks noChangeArrowheads="1"/>
            </p:cNvSpPr>
            <p:nvPr/>
          </p:nvSpPr>
          <p:spPr bwMode="auto">
            <a:xfrm>
              <a:off x="1777" y="3785"/>
              <a:ext cx="637" cy="378"/>
            </a:xfrm>
            <a:prstGeom prst="rect">
              <a:avLst/>
            </a:prstGeom>
            <a:noFill/>
            <a:ln w="3175" cap="rnd">
              <a:solidFill>
                <a:srgbClr val="000000"/>
              </a:solidFill>
              <a:round/>
              <a:headEnd/>
              <a:tailEnd/>
            </a:ln>
          </p:spPr>
          <p:txBody>
            <a:bodyPr/>
            <a:lstStyle/>
            <a:p>
              <a:endParaRPr lang="en-US"/>
            </a:p>
          </p:txBody>
        </p:sp>
        <p:sp>
          <p:nvSpPr>
            <p:cNvPr id="1253452" name="Rectangle 76"/>
            <p:cNvSpPr>
              <a:spLocks noChangeArrowheads="1"/>
            </p:cNvSpPr>
            <p:nvPr/>
          </p:nvSpPr>
          <p:spPr bwMode="auto">
            <a:xfrm>
              <a:off x="1914" y="3923"/>
              <a:ext cx="381"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Metadata</a:t>
              </a:r>
              <a:endParaRPr lang="en-US" sz="1800"/>
            </a:p>
          </p:txBody>
        </p:sp>
        <p:sp>
          <p:nvSpPr>
            <p:cNvPr id="1253453" name="Freeform 77"/>
            <p:cNvSpPr>
              <a:spLocks/>
            </p:cNvSpPr>
            <p:nvPr/>
          </p:nvSpPr>
          <p:spPr bwMode="auto">
            <a:xfrm>
              <a:off x="2096" y="3293"/>
              <a:ext cx="503" cy="492"/>
            </a:xfrm>
            <a:custGeom>
              <a:avLst/>
              <a:gdLst/>
              <a:ahLst/>
              <a:cxnLst>
                <a:cxn ang="0">
                  <a:pos x="503" y="0"/>
                </a:cxn>
                <a:cxn ang="0">
                  <a:pos x="503" y="264"/>
                </a:cxn>
                <a:cxn ang="0">
                  <a:pos x="0" y="264"/>
                </a:cxn>
                <a:cxn ang="0">
                  <a:pos x="0" y="492"/>
                </a:cxn>
              </a:cxnLst>
              <a:rect l="0" t="0" r="r" b="b"/>
              <a:pathLst>
                <a:path w="503" h="492">
                  <a:moveTo>
                    <a:pt x="503" y="0"/>
                  </a:moveTo>
                  <a:lnTo>
                    <a:pt x="503" y="264"/>
                  </a:lnTo>
                  <a:lnTo>
                    <a:pt x="0" y="264"/>
                  </a:lnTo>
                  <a:lnTo>
                    <a:pt x="0" y="492"/>
                  </a:lnTo>
                </a:path>
              </a:pathLst>
            </a:custGeom>
            <a:noFill/>
            <a:ln w="36513" cap="rnd">
              <a:solidFill>
                <a:srgbClr val="000000"/>
              </a:solidFill>
              <a:prstDash val="solid"/>
              <a:round/>
              <a:headEnd/>
              <a:tailEnd/>
            </a:ln>
          </p:spPr>
          <p:txBody>
            <a:bodyPr/>
            <a:lstStyle/>
            <a:p>
              <a:endParaRPr lang="en-US"/>
            </a:p>
          </p:txBody>
        </p:sp>
        <p:sp>
          <p:nvSpPr>
            <p:cNvPr id="1253454" name="Freeform 78"/>
            <p:cNvSpPr>
              <a:spLocks/>
            </p:cNvSpPr>
            <p:nvPr/>
          </p:nvSpPr>
          <p:spPr bwMode="auto">
            <a:xfrm>
              <a:off x="2550" y="3157"/>
              <a:ext cx="98" cy="148"/>
            </a:xfrm>
            <a:custGeom>
              <a:avLst/>
              <a:gdLst/>
              <a:ahLst/>
              <a:cxnLst>
                <a:cxn ang="0">
                  <a:pos x="0" y="148"/>
                </a:cxn>
                <a:cxn ang="0">
                  <a:pos x="49" y="0"/>
                </a:cxn>
                <a:cxn ang="0">
                  <a:pos x="98" y="148"/>
                </a:cxn>
                <a:cxn ang="0">
                  <a:pos x="0" y="148"/>
                </a:cxn>
              </a:cxnLst>
              <a:rect l="0" t="0" r="r" b="b"/>
              <a:pathLst>
                <a:path w="98" h="148">
                  <a:moveTo>
                    <a:pt x="0" y="148"/>
                  </a:moveTo>
                  <a:lnTo>
                    <a:pt x="49" y="0"/>
                  </a:lnTo>
                  <a:lnTo>
                    <a:pt x="98" y="148"/>
                  </a:lnTo>
                  <a:lnTo>
                    <a:pt x="0" y="148"/>
                  </a:lnTo>
                  <a:close/>
                </a:path>
              </a:pathLst>
            </a:custGeom>
            <a:solidFill>
              <a:srgbClr val="000000"/>
            </a:solidFill>
            <a:ln w="9525">
              <a:noFill/>
              <a:round/>
              <a:headEnd/>
              <a:tailEnd/>
            </a:ln>
          </p:spPr>
          <p:txBody>
            <a:bodyPr/>
            <a:lstStyle/>
            <a:p>
              <a:endParaRPr lang="en-US"/>
            </a:p>
          </p:txBody>
        </p:sp>
      </p:grpSp>
      <p:grpSp>
        <p:nvGrpSpPr>
          <p:cNvPr id="1253455" name="Group 79"/>
          <p:cNvGrpSpPr>
            <a:grpSpLocks/>
          </p:cNvGrpSpPr>
          <p:nvPr/>
        </p:nvGrpSpPr>
        <p:grpSpPr bwMode="auto">
          <a:xfrm>
            <a:off x="4921250" y="5154613"/>
            <a:ext cx="1381125" cy="1597025"/>
            <a:chOff x="3100" y="3157"/>
            <a:chExt cx="870" cy="1006"/>
          </a:xfrm>
        </p:grpSpPr>
        <p:sp>
          <p:nvSpPr>
            <p:cNvPr id="1253456" name="Rectangle 80"/>
            <p:cNvSpPr>
              <a:spLocks noChangeArrowheads="1"/>
            </p:cNvSpPr>
            <p:nvPr/>
          </p:nvSpPr>
          <p:spPr bwMode="auto">
            <a:xfrm>
              <a:off x="3338" y="3785"/>
              <a:ext cx="632" cy="378"/>
            </a:xfrm>
            <a:prstGeom prst="rect">
              <a:avLst/>
            </a:prstGeom>
            <a:solidFill>
              <a:srgbClr val="FACCA7"/>
            </a:solidFill>
            <a:ln w="9525">
              <a:noFill/>
              <a:miter lim="800000"/>
              <a:headEnd/>
              <a:tailEnd/>
            </a:ln>
          </p:spPr>
          <p:txBody>
            <a:bodyPr/>
            <a:lstStyle/>
            <a:p>
              <a:endParaRPr lang="en-US"/>
            </a:p>
          </p:txBody>
        </p:sp>
        <p:sp>
          <p:nvSpPr>
            <p:cNvPr id="1253457" name="Rectangle 81"/>
            <p:cNvSpPr>
              <a:spLocks noChangeArrowheads="1"/>
            </p:cNvSpPr>
            <p:nvPr/>
          </p:nvSpPr>
          <p:spPr bwMode="auto">
            <a:xfrm>
              <a:off x="3338" y="3785"/>
              <a:ext cx="632" cy="378"/>
            </a:xfrm>
            <a:prstGeom prst="rect">
              <a:avLst/>
            </a:prstGeom>
            <a:noFill/>
            <a:ln w="3175" cap="rnd">
              <a:solidFill>
                <a:srgbClr val="000000"/>
              </a:solidFill>
              <a:round/>
              <a:headEnd/>
              <a:tailEnd/>
            </a:ln>
          </p:spPr>
          <p:txBody>
            <a:bodyPr/>
            <a:lstStyle/>
            <a:p>
              <a:endParaRPr lang="en-US"/>
            </a:p>
          </p:txBody>
        </p:sp>
        <p:sp>
          <p:nvSpPr>
            <p:cNvPr id="1253458" name="Rectangle 82"/>
            <p:cNvSpPr>
              <a:spLocks noChangeArrowheads="1"/>
            </p:cNvSpPr>
            <p:nvPr/>
          </p:nvSpPr>
          <p:spPr bwMode="auto">
            <a:xfrm>
              <a:off x="3433" y="3821"/>
              <a:ext cx="49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Knowledge </a:t>
              </a:r>
              <a:endParaRPr lang="en-US" sz="1800"/>
            </a:p>
          </p:txBody>
        </p:sp>
        <p:sp>
          <p:nvSpPr>
            <p:cNvPr id="1253459" name="Rectangle 83"/>
            <p:cNvSpPr>
              <a:spLocks noChangeArrowheads="1"/>
            </p:cNvSpPr>
            <p:nvPr/>
          </p:nvSpPr>
          <p:spPr bwMode="auto">
            <a:xfrm>
              <a:off x="3394" y="3923"/>
              <a:ext cx="5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Management </a:t>
              </a:r>
              <a:endParaRPr lang="en-US" sz="1800"/>
            </a:p>
          </p:txBody>
        </p:sp>
        <p:sp>
          <p:nvSpPr>
            <p:cNvPr id="1253460" name="Rectangle 84"/>
            <p:cNvSpPr>
              <a:spLocks noChangeArrowheads="1"/>
            </p:cNvSpPr>
            <p:nvPr/>
          </p:nvSpPr>
          <p:spPr bwMode="auto">
            <a:xfrm>
              <a:off x="3504" y="4017"/>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System</a:t>
              </a:r>
              <a:endParaRPr lang="en-US" sz="1800"/>
            </a:p>
          </p:txBody>
        </p:sp>
        <p:sp>
          <p:nvSpPr>
            <p:cNvPr id="1253461" name="Freeform 85"/>
            <p:cNvSpPr>
              <a:spLocks/>
            </p:cNvSpPr>
            <p:nvPr/>
          </p:nvSpPr>
          <p:spPr bwMode="auto">
            <a:xfrm>
              <a:off x="3149" y="3293"/>
              <a:ext cx="505" cy="492"/>
            </a:xfrm>
            <a:custGeom>
              <a:avLst/>
              <a:gdLst/>
              <a:ahLst/>
              <a:cxnLst>
                <a:cxn ang="0">
                  <a:pos x="0" y="0"/>
                </a:cxn>
                <a:cxn ang="0">
                  <a:pos x="0" y="280"/>
                </a:cxn>
                <a:cxn ang="0">
                  <a:pos x="505" y="280"/>
                </a:cxn>
                <a:cxn ang="0">
                  <a:pos x="505" y="492"/>
                </a:cxn>
              </a:cxnLst>
              <a:rect l="0" t="0" r="r" b="b"/>
              <a:pathLst>
                <a:path w="505" h="492">
                  <a:moveTo>
                    <a:pt x="0" y="0"/>
                  </a:moveTo>
                  <a:lnTo>
                    <a:pt x="0" y="280"/>
                  </a:lnTo>
                  <a:lnTo>
                    <a:pt x="505" y="280"/>
                  </a:lnTo>
                  <a:lnTo>
                    <a:pt x="505" y="492"/>
                  </a:lnTo>
                </a:path>
              </a:pathLst>
            </a:custGeom>
            <a:noFill/>
            <a:ln w="36513" cap="rnd">
              <a:solidFill>
                <a:srgbClr val="000000"/>
              </a:solidFill>
              <a:prstDash val="solid"/>
              <a:round/>
              <a:headEnd/>
              <a:tailEnd/>
            </a:ln>
          </p:spPr>
          <p:txBody>
            <a:bodyPr/>
            <a:lstStyle/>
            <a:p>
              <a:endParaRPr lang="en-US"/>
            </a:p>
          </p:txBody>
        </p:sp>
        <p:sp>
          <p:nvSpPr>
            <p:cNvPr id="1253462" name="Freeform 86"/>
            <p:cNvSpPr>
              <a:spLocks/>
            </p:cNvSpPr>
            <p:nvPr/>
          </p:nvSpPr>
          <p:spPr bwMode="auto">
            <a:xfrm>
              <a:off x="3100" y="3157"/>
              <a:ext cx="98" cy="148"/>
            </a:xfrm>
            <a:custGeom>
              <a:avLst/>
              <a:gdLst/>
              <a:ahLst/>
              <a:cxnLst>
                <a:cxn ang="0">
                  <a:pos x="0" y="148"/>
                </a:cxn>
                <a:cxn ang="0">
                  <a:pos x="49" y="0"/>
                </a:cxn>
                <a:cxn ang="0">
                  <a:pos x="98" y="148"/>
                </a:cxn>
                <a:cxn ang="0">
                  <a:pos x="0" y="148"/>
                </a:cxn>
              </a:cxnLst>
              <a:rect l="0" t="0" r="r" b="b"/>
              <a:pathLst>
                <a:path w="98" h="148">
                  <a:moveTo>
                    <a:pt x="0" y="148"/>
                  </a:moveTo>
                  <a:lnTo>
                    <a:pt x="49" y="0"/>
                  </a:lnTo>
                  <a:lnTo>
                    <a:pt x="98" y="148"/>
                  </a:lnTo>
                  <a:lnTo>
                    <a:pt x="0" y="148"/>
                  </a:lnTo>
                  <a:close/>
                </a:path>
              </a:pathLst>
            </a:custGeom>
            <a:solidFill>
              <a:srgbClr val="000000"/>
            </a:solidFill>
            <a:ln w="9525">
              <a:noFill/>
              <a:round/>
              <a:headEnd/>
              <a:tailEnd/>
            </a:ln>
          </p:spPr>
          <p:txBody>
            <a:bodyPr/>
            <a:lstStyle/>
            <a:p>
              <a:endParaRPr lang="en-US"/>
            </a:p>
          </p:txBody>
        </p:sp>
      </p:grpSp>
      <p:grpSp>
        <p:nvGrpSpPr>
          <p:cNvPr id="1253463" name="Group 87"/>
          <p:cNvGrpSpPr>
            <a:grpSpLocks/>
          </p:cNvGrpSpPr>
          <p:nvPr/>
        </p:nvGrpSpPr>
        <p:grpSpPr bwMode="auto">
          <a:xfrm>
            <a:off x="2236788" y="2344738"/>
            <a:ext cx="4595812" cy="1798637"/>
            <a:chOff x="1409" y="1387"/>
            <a:chExt cx="2895" cy="1133"/>
          </a:xfrm>
        </p:grpSpPr>
        <p:sp>
          <p:nvSpPr>
            <p:cNvPr id="1253464" name="Rectangle 88"/>
            <p:cNvSpPr>
              <a:spLocks noChangeArrowheads="1"/>
            </p:cNvSpPr>
            <p:nvPr/>
          </p:nvSpPr>
          <p:spPr bwMode="auto">
            <a:xfrm>
              <a:off x="1746" y="1387"/>
              <a:ext cx="2267" cy="755"/>
            </a:xfrm>
            <a:prstGeom prst="rect">
              <a:avLst/>
            </a:prstGeom>
            <a:solidFill>
              <a:srgbClr val="E8EEF7"/>
            </a:solidFill>
            <a:ln w="9525">
              <a:noFill/>
              <a:miter lim="800000"/>
              <a:headEnd/>
              <a:tailEnd/>
            </a:ln>
          </p:spPr>
          <p:txBody>
            <a:bodyPr/>
            <a:lstStyle/>
            <a:p>
              <a:endParaRPr lang="en-US"/>
            </a:p>
          </p:txBody>
        </p:sp>
        <p:sp>
          <p:nvSpPr>
            <p:cNvPr id="1253465" name="Rectangle 89"/>
            <p:cNvSpPr>
              <a:spLocks noChangeArrowheads="1"/>
            </p:cNvSpPr>
            <p:nvPr/>
          </p:nvSpPr>
          <p:spPr bwMode="auto">
            <a:xfrm>
              <a:off x="1746" y="1387"/>
              <a:ext cx="2267" cy="755"/>
            </a:xfrm>
            <a:prstGeom prst="rect">
              <a:avLst/>
            </a:prstGeom>
            <a:noFill/>
            <a:ln w="3175" cap="rnd">
              <a:solidFill>
                <a:srgbClr val="000000"/>
              </a:solidFill>
              <a:round/>
              <a:headEnd/>
              <a:tailEnd/>
            </a:ln>
          </p:spPr>
          <p:txBody>
            <a:bodyPr/>
            <a:lstStyle/>
            <a:p>
              <a:endParaRPr lang="en-US"/>
            </a:p>
          </p:txBody>
        </p:sp>
        <p:sp>
          <p:nvSpPr>
            <p:cNvPr id="1253466" name="Rectangle 90"/>
            <p:cNvSpPr>
              <a:spLocks noChangeArrowheads="1"/>
            </p:cNvSpPr>
            <p:nvPr/>
          </p:nvSpPr>
          <p:spPr bwMode="auto">
            <a:xfrm>
              <a:off x="2323" y="1421"/>
              <a:ext cx="1130" cy="154"/>
            </a:xfrm>
            <a:prstGeom prst="rect">
              <a:avLst/>
            </a:prstGeom>
            <a:noFill/>
            <a:ln w="9525">
              <a:noFill/>
              <a:miter lim="800000"/>
              <a:headEnd/>
              <a:tailEnd/>
            </a:ln>
          </p:spPr>
          <p:txBody>
            <a:bodyPr wrap="none" lIns="0" tIns="0" rIns="0" bIns="0">
              <a:spAutoFit/>
            </a:bodyPr>
            <a:lstStyle/>
            <a:p>
              <a:pPr algn="l"/>
              <a:r>
                <a:rPr lang="en-US" sz="1600" b="1">
                  <a:solidFill>
                    <a:srgbClr val="000000"/>
                  </a:solidFill>
                </a:rPr>
                <a:t>Reusable Services</a:t>
              </a:r>
              <a:endParaRPr lang="en-US" sz="1800"/>
            </a:p>
          </p:txBody>
        </p:sp>
        <p:sp>
          <p:nvSpPr>
            <p:cNvPr id="1253467" name="Rectangle 91"/>
            <p:cNvSpPr>
              <a:spLocks noChangeArrowheads="1"/>
            </p:cNvSpPr>
            <p:nvPr/>
          </p:nvSpPr>
          <p:spPr bwMode="auto">
            <a:xfrm>
              <a:off x="1935" y="1623"/>
              <a:ext cx="567" cy="377"/>
            </a:xfrm>
            <a:prstGeom prst="rect">
              <a:avLst/>
            </a:prstGeom>
            <a:solidFill>
              <a:srgbClr val="FACCA7"/>
            </a:solidFill>
            <a:ln w="9525">
              <a:noFill/>
              <a:miter lim="800000"/>
              <a:headEnd/>
              <a:tailEnd/>
            </a:ln>
          </p:spPr>
          <p:txBody>
            <a:bodyPr/>
            <a:lstStyle/>
            <a:p>
              <a:endParaRPr lang="en-US"/>
            </a:p>
          </p:txBody>
        </p:sp>
        <p:sp>
          <p:nvSpPr>
            <p:cNvPr id="1253468" name="Rectangle 92"/>
            <p:cNvSpPr>
              <a:spLocks noChangeArrowheads="1"/>
            </p:cNvSpPr>
            <p:nvPr/>
          </p:nvSpPr>
          <p:spPr bwMode="auto">
            <a:xfrm>
              <a:off x="1935" y="1623"/>
              <a:ext cx="567" cy="377"/>
            </a:xfrm>
            <a:prstGeom prst="rect">
              <a:avLst/>
            </a:prstGeom>
            <a:noFill/>
            <a:ln w="3175" cap="rnd">
              <a:solidFill>
                <a:srgbClr val="000000"/>
              </a:solidFill>
              <a:round/>
              <a:headEnd/>
              <a:tailEnd/>
            </a:ln>
          </p:spPr>
          <p:txBody>
            <a:bodyPr/>
            <a:lstStyle/>
            <a:p>
              <a:endParaRPr lang="en-US"/>
            </a:p>
          </p:txBody>
        </p:sp>
        <p:sp>
          <p:nvSpPr>
            <p:cNvPr id="1253469" name="Rectangle 93"/>
            <p:cNvSpPr>
              <a:spLocks noChangeArrowheads="1"/>
            </p:cNvSpPr>
            <p:nvPr/>
          </p:nvSpPr>
          <p:spPr bwMode="auto">
            <a:xfrm>
              <a:off x="2072" y="170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Service</a:t>
              </a:r>
              <a:endParaRPr lang="en-US" sz="1800"/>
            </a:p>
          </p:txBody>
        </p:sp>
        <p:sp>
          <p:nvSpPr>
            <p:cNvPr id="1253470" name="Rectangle 94"/>
            <p:cNvSpPr>
              <a:spLocks noChangeArrowheads="1"/>
            </p:cNvSpPr>
            <p:nvPr/>
          </p:nvSpPr>
          <p:spPr bwMode="auto">
            <a:xfrm>
              <a:off x="2190" y="1806"/>
              <a:ext cx="5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X</a:t>
              </a:r>
              <a:endParaRPr lang="en-US" sz="1800"/>
            </a:p>
          </p:txBody>
        </p:sp>
        <p:sp>
          <p:nvSpPr>
            <p:cNvPr id="1253471" name="Rectangle 95"/>
            <p:cNvSpPr>
              <a:spLocks noChangeArrowheads="1"/>
            </p:cNvSpPr>
            <p:nvPr/>
          </p:nvSpPr>
          <p:spPr bwMode="auto">
            <a:xfrm>
              <a:off x="2596" y="1623"/>
              <a:ext cx="567" cy="377"/>
            </a:xfrm>
            <a:prstGeom prst="rect">
              <a:avLst/>
            </a:prstGeom>
            <a:solidFill>
              <a:srgbClr val="FACCA7"/>
            </a:solidFill>
            <a:ln w="9525">
              <a:noFill/>
              <a:miter lim="800000"/>
              <a:headEnd/>
              <a:tailEnd/>
            </a:ln>
          </p:spPr>
          <p:txBody>
            <a:bodyPr/>
            <a:lstStyle/>
            <a:p>
              <a:endParaRPr lang="en-US"/>
            </a:p>
          </p:txBody>
        </p:sp>
        <p:sp>
          <p:nvSpPr>
            <p:cNvPr id="1253472" name="Rectangle 96"/>
            <p:cNvSpPr>
              <a:spLocks noChangeArrowheads="1"/>
            </p:cNvSpPr>
            <p:nvPr/>
          </p:nvSpPr>
          <p:spPr bwMode="auto">
            <a:xfrm>
              <a:off x="2596" y="1623"/>
              <a:ext cx="567" cy="377"/>
            </a:xfrm>
            <a:prstGeom prst="rect">
              <a:avLst/>
            </a:prstGeom>
            <a:noFill/>
            <a:ln w="3175" cap="rnd">
              <a:solidFill>
                <a:srgbClr val="000000"/>
              </a:solidFill>
              <a:round/>
              <a:headEnd/>
              <a:tailEnd/>
            </a:ln>
          </p:spPr>
          <p:txBody>
            <a:bodyPr/>
            <a:lstStyle/>
            <a:p>
              <a:endParaRPr lang="en-US"/>
            </a:p>
          </p:txBody>
        </p:sp>
        <p:sp>
          <p:nvSpPr>
            <p:cNvPr id="1253473" name="Rectangle 97"/>
            <p:cNvSpPr>
              <a:spLocks noChangeArrowheads="1"/>
            </p:cNvSpPr>
            <p:nvPr/>
          </p:nvSpPr>
          <p:spPr bwMode="auto">
            <a:xfrm>
              <a:off x="2733" y="170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Service</a:t>
              </a:r>
              <a:endParaRPr lang="en-US" sz="1800"/>
            </a:p>
          </p:txBody>
        </p:sp>
        <p:sp>
          <p:nvSpPr>
            <p:cNvPr id="1253474" name="Rectangle 98"/>
            <p:cNvSpPr>
              <a:spLocks noChangeArrowheads="1"/>
            </p:cNvSpPr>
            <p:nvPr/>
          </p:nvSpPr>
          <p:spPr bwMode="auto">
            <a:xfrm>
              <a:off x="2851" y="1806"/>
              <a:ext cx="5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Y</a:t>
              </a:r>
              <a:endParaRPr lang="en-US" sz="1800"/>
            </a:p>
          </p:txBody>
        </p:sp>
        <p:sp>
          <p:nvSpPr>
            <p:cNvPr id="1253475" name="Rectangle 99"/>
            <p:cNvSpPr>
              <a:spLocks noChangeArrowheads="1"/>
            </p:cNvSpPr>
            <p:nvPr/>
          </p:nvSpPr>
          <p:spPr bwMode="auto">
            <a:xfrm>
              <a:off x="3257" y="1623"/>
              <a:ext cx="567" cy="377"/>
            </a:xfrm>
            <a:prstGeom prst="rect">
              <a:avLst/>
            </a:prstGeom>
            <a:solidFill>
              <a:srgbClr val="FACCA7"/>
            </a:solidFill>
            <a:ln w="9525">
              <a:noFill/>
              <a:miter lim="800000"/>
              <a:headEnd/>
              <a:tailEnd/>
            </a:ln>
          </p:spPr>
          <p:txBody>
            <a:bodyPr/>
            <a:lstStyle/>
            <a:p>
              <a:endParaRPr lang="en-US"/>
            </a:p>
          </p:txBody>
        </p:sp>
        <p:sp>
          <p:nvSpPr>
            <p:cNvPr id="1253476" name="Rectangle 100"/>
            <p:cNvSpPr>
              <a:spLocks noChangeArrowheads="1"/>
            </p:cNvSpPr>
            <p:nvPr/>
          </p:nvSpPr>
          <p:spPr bwMode="auto">
            <a:xfrm>
              <a:off x="3257" y="1623"/>
              <a:ext cx="567" cy="377"/>
            </a:xfrm>
            <a:prstGeom prst="rect">
              <a:avLst/>
            </a:prstGeom>
            <a:noFill/>
            <a:ln w="3175" cap="rnd">
              <a:solidFill>
                <a:srgbClr val="000000"/>
              </a:solidFill>
              <a:round/>
              <a:headEnd/>
              <a:tailEnd/>
            </a:ln>
          </p:spPr>
          <p:txBody>
            <a:bodyPr/>
            <a:lstStyle/>
            <a:p>
              <a:endParaRPr lang="en-US"/>
            </a:p>
          </p:txBody>
        </p:sp>
        <p:sp>
          <p:nvSpPr>
            <p:cNvPr id="1253477" name="Rectangle 101"/>
            <p:cNvSpPr>
              <a:spLocks noChangeArrowheads="1"/>
            </p:cNvSpPr>
            <p:nvPr/>
          </p:nvSpPr>
          <p:spPr bwMode="auto">
            <a:xfrm>
              <a:off x="3394" y="170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Service</a:t>
              </a:r>
              <a:endParaRPr lang="en-US" sz="1800"/>
            </a:p>
          </p:txBody>
        </p:sp>
        <p:sp>
          <p:nvSpPr>
            <p:cNvPr id="1253478" name="Rectangle 102"/>
            <p:cNvSpPr>
              <a:spLocks noChangeArrowheads="1"/>
            </p:cNvSpPr>
            <p:nvPr/>
          </p:nvSpPr>
          <p:spPr bwMode="auto">
            <a:xfrm>
              <a:off x="3512" y="1806"/>
              <a:ext cx="5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Z</a:t>
              </a:r>
              <a:endParaRPr lang="en-US" sz="1800"/>
            </a:p>
          </p:txBody>
        </p:sp>
        <p:sp>
          <p:nvSpPr>
            <p:cNvPr id="1253479" name="Freeform 103"/>
            <p:cNvSpPr>
              <a:spLocks/>
            </p:cNvSpPr>
            <p:nvPr/>
          </p:nvSpPr>
          <p:spPr bwMode="auto">
            <a:xfrm>
              <a:off x="1479" y="1764"/>
              <a:ext cx="267" cy="565"/>
            </a:xfrm>
            <a:custGeom>
              <a:avLst/>
              <a:gdLst/>
              <a:ahLst/>
              <a:cxnLst>
                <a:cxn ang="0">
                  <a:pos x="267" y="0"/>
                </a:cxn>
                <a:cxn ang="0">
                  <a:pos x="0" y="0"/>
                </a:cxn>
                <a:cxn ang="0">
                  <a:pos x="0" y="565"/>
                </a:cxn>
              </a:cxnLst>
              <a:rect l="0" t="0" r="r" b="b"/>
              <a:pathLst>
                <a:path w="267" h="565">
                  <a:moveTo>
                    <a:pt x="267" y="0"/>
                  </a:moveTo>
                  <a:lnTo>
                    <a:pt x="0" y="0"/>
                  </a:lnTo>
                  <a:lnTo>
                    <a:pt x="0" y="565"/>
                  </a:lnTo>
                </a:path>
              </a:pathLst>
            </a:custGeom>
            <a:noFill/>
            <a:ln w="68263" cap="rnd">
              <a:solidFill>
                <a:srgbClr val="000000"/>
              </a:solidFill>
              <a:prstDash val="solid"/>
              <a:round/>
              <a:headEnd/>
              <a:tailEnd/>
            </a:ln>
          </p:spPr>
          <p:txBody>
            <a:bodyPr/>
            <a:lstStyle/>
            <a:p>
              <a:endParaRPr lang="en-US"/>
            </a:p>
          </p:txBody>
        </p:sp>
        <p:sp>
          <p:nvSpPr>
            <p:cNvPr id="1253480" name="Freeform 104"/>
            <p:cNvSpPr>
              <a:spLocks/>
            </p:cNvSpPr>
            <p:nvPr/>
          </p:nvSpPr>
          <p:spPr bwMode="auto">
            <a:xfrm>
              <a:off x="1409" y="2312"/>
              <a:ext cx="139" cy="208"/>
            </a:xfrm>
            <a:custGeom>
              <a:avLst/>
              <a:gdLst/>
              <a:ahLst/>
              <a:cxnLst>
                <a:cxn ang="0">
                  <a:pos x="139" y="0"/>
                </a:cxn>
                <a:cxn ang="0">
                  <a:pos x="70" y="208"/>
                </a:cxn>
                <a:cxn ang="0">
                  <a:pos x="0" y="0"/>
                </a:cxn>
                <a:cxn ang="0">
                  <a:pos x="139" y="0"/>
                </a:cxn>
              </a:cxnLst>
              <a:rect l="0" t="0" r="r" b="b"/>
              <a:pathLst>
                <a:path w="139" h="208">
                  <a:moveTo>
                    <a:pt x="139" y="0"/>
                  </a:moveTo>
                  <a:lnTo>
                    <a:pt x="70" y="208"/>
                  </a:lnTo>
                  <a:lnTo>
                    <a:pt x="0" y="0"/>
                  </a:lnTo>
                  <a:lnTo>
                    <a:pt x="139" y="0"/>
                  </a:lnTo>
                  <a:close/>
                </a:path>
              </a:pathLst>
            </a:custGeom>
            <a:solidFill>
              <a:srgbClr val="000000"/>
            </a:solidFill>
            <a:ln w="9525">
              <a:noFill/>
              <a:round/>
              <a:headEnd/>
              <a:tailEnd/>
            </a:ln>
          </p:spPr>
          <p:txBody>
            <a:bodyPr/>
            <a:lstStyle/>
            <a:p>
              <a:endParaRPr lang="en-US"/>
            </a:p>
          </p:txBody>
        </p:sp>
        <p:sp>
          <p:nvSpPr>
            <p:cNvPr id="1253481" name="Freeform 105"/>
            <p:cNvSpPr>
              <a:spLocks/>
            </p:cNvSpPr>
            <p:nvPr/>
          </p:nvSpPr>
          <p:spPr bwMode="auto">
            <a:xfrm>
              <a:off x="4203" y="1764"/>
              <a:ext cx="101" cy="756"/>
            </a:xfrm>
            <a:custGeom>
              <a:avLst/>
              <a:gdLst/>
              <a:ahLst/>
              <a:cxnLst>
                <a:cxn ang="0">
                  <a:pos x="101" y="756"/>
                </a:cxn>
                <a:cxn ang="0">
                  <a:pos x="101" y="0"/>
                </a:cxn>
                <a:cxn ang="0">
                  <a:pos x="0" y="0"/>
                </a:cxn>
              </a:cxnLst>
              <a:rect l="0" t="0" r="r" b="b"/>
              <a:pathLst>
                <a:path w="101" h="756">
                  <a:moveTo>
                    <a:pt x="101" y="756"/>
                  </a:moveTo>
                  <a:lnTo>
                    <a:pt x="101" y="0"/>
                  </a:lnTo>
                  <a:lnTo>
                    <a:pt x="0" y="0"/>
                  </a:lnTo>
                </a:path>
              </a:pathLst>
            </a:custGeom>
            <a:noFill/>
            <a:ln w="68263" cap="rnd">
              <a:solidFill>
                <a:srgbClr val="000000"/>
              </a:solidFill>
              <a:prstDash val="solid"/>
              <a:round/>
              <a:headEnd/>
              <a:tailEnd/>
            </a:ln>
          </p:spPr>
          <p:txBody>
            <a:bodyPr/>
            <a:lstStyle/>
            <a:p>
              <a:endParaRPr lang="en-US"/>
            </a:p>
          </p:txBody>
        </p:sp>
        <p:sp>
          <p:nvSpPr>
            <p:cNvPr id="1253482" name="Freeform 106"/>
            <p:cNvSpPr>
              <a:spLocks/>
            </p:cNvSpPr>
            <p:nvPr/>
          </p:nvSpPr>
          <p:spPr bwMode="auto">
            <a:xfrm>
              <a:off x="4013" y="1695"/>
              <a:ext cx="208" cy="139"/>
            </a:xfrm>
            <a:custGeom>
              <a:avLst/>
              <a:gdLst/>
              <a:ahLst/>
              <a:cxnLst>
                <a:cxn ang="0">
                  <a:pos x="208" y="139"/>
                </a:cxn>
                <a:cxn ang="0">
                  <a:pos x="0" y="69"/>
                </a:cxn>
                <a:cxn ang="0">
                  <a:pos x="208" y="0"/>
                </a:cxn>
                <a:cxn ang="0">
                  <a:pos x="208" y="139"/>
                </a:cxn>
              </a:cxnLst>
              <a:rect l="0" t="0" r="r" b="b"/>
              <a:pathLst>
                <a:path w="208" h="139">
                  <a:moveTo>
                    <a:pt x="208" y="139"/>
                  </a:moveTo>
                  <a:lnTo>
                    <a:pt x="0" y="69"/>
                  </a:lnTo>
                  <a:lnTo>
                    <a:pt x="208" y="0"/>
                  </a:lnTo>
                  <a:lnTo>
                    <a:pt x="208" y="139"/>
                  </a:lnTo>
                  <a:close/>
                </a:path>
              </a:pathLst>
            </a:custGeom>
            <a:solidFill>
              <a:srgbClr val="000000"/>
            </a:solidFill>
            <a:ln w="9525">
              <a:noFill/>
              <a:round/>
              <a:headEnd/>
              <a:tailEnd/>
            </a:ln>
          </p:spPr>
          <p:txBody>
            <a:bodyPr/>
            <a:lstStyle/>
            <a:p>
              <a:endParaRPr lang="en-US"/>
            </a:p>
          </p:txBody>
        </p:sp>
      </p:gr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253449"/>
                                        </p:tgtEl>
                                        <p:attrNameLst>
                                          <p:attrName>style.visibility</p:attrName>
                                        </p:attrNameLst>
                                      </p:cBhvr>
                                      <p:to>
                                        <p:strVal val="visible"/>
                                      </p:to>
                                    </p:set>
                                    <p:animEffect transition="in" filter="wedge">
                                      <p:cBhvr>
                                        <p:cTn id="7" dur="2000"/>
                                        <p:tgtEl>
                                          <p:spTgt spid="1253449"/>
                                        </p:tgtEl>
                                      </p:cBhvr>
                                    </p:animEffect>
                                  </p:childTnLst>
                                </p:cTn>
                              </p:par>
                              <p:par>
                                <p:cTn id="8" presetID="20" presetClass="entr" presetSubtype="0" fill="hold" nodeType="withEffect">
                                  <p:stCondLst>
                                    <p:cond delay="0"/>
                                  </p:stCondLst>
                                  <p:childTnLst>
                                    <p:set>
                                      <p:cBhvr>
                                        <p:cTn id="9" dur="1" fill="hold">
                                          <p:stCondLst>
                                            <p:cond delay="0"/>
                                          </p:stCondLst>
                                        </p:cTn>
                                        <p:tgtEl>
                                          <p:spTgt spid="1253455"/>
                                        </p:tgtEl>
                                        <p:attrNameLst>
                                          <p:attrName>style.visibility</p:attrName>
                                        </p:attrNameLst>
                                      </p:cBhvr>
                                      <p:to>
                                        <p:strVal val="visible"/>
                                      </p:to>
                                    </p:set>
                                    <p:animEffect transition="in" filter="wedge">
                                      <p:cBhvr>
                                        <p:cTn id="10" dur="2000"/>
                                        <p:tgtEl>
                                          <p:spTgt spid="1253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91C81DBD-F224-4847-82D8-BC6D901CE24F}" type="slidenum">
              <a:rPr lang="en-US"/>
              <a:pPr/>
              <a:t>108</a:t>
            </a:fld>
            <a:r>
              <a:rPr lang="en-US"/>
              <a:t>  of  125</a:t>
            </a:r>
          </a:p>
        </p:txBody>
      </p:sp>
      <p:sp>
        <p:nvSpPr>
          <p:cNvPr id="1345538" name="Rectangle 2"/>
          <p:cNvSpPr>
            <a:spLocks noGrp="1" noChangeArrowheads="1"/>
          </p:cNvSpPr>
          <p:nvPr>
            <p:ph type="title"/>
          </p:nvPr>
        </p:nvSpPr>
        <p:spPr>
          <a:ln/>
        </p:spPr>
        <p:txBody>
          <a:bodyPr/>
          <a:lstStyle/>
          <a:p>
            <a:r>
              <a:rPr lang="en-US"/>
              <a:t>LAC DPH Project Scope</a:t>
            </a:r>
          </a:p>
        </p:txBody>
      </p:sp>
      <p:pic>
        <p:nvPicPr>
          <p:cNvPr id="1345539" name="Picture 3"/>
          <p:cNvPicPr>
            <a:picLocks noChangeAspect="1" noChangeArrowheads="1"/>
          </p:cNvPicPr>
          <p:nvPr>
            <p:ph idx="1"/>
          </p:nvPr>
        </p:nvPicPr>
        <p:blipFill>
          <a:blip r:embed="rId3"/>
          <a:srcRect/>
          <a:stretch>
            <a:fillRect/>
          </a:stretch>
        </p:blipFill>
        <p:spPr>
          <a:xfrm>
            <a:off x="1376363" y="919163"/>
            <a:ext cx="6391275" cy="5324475"/>
          </a:xfrm>
          <a:solidFill>
            <a:srgbClr val="CCCCFF"/>
          </a:solidFill>
          <a:ln/>
        </p:spPr>
      </p:pic>
    </p:spTree>
  </p:cSld>
  <p:clrMapOvr>
    <a:masterClrMapping/>
  </p:clrMapOvr>
  <p:transition spd="med" advTm="5000">
    <p:zo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1B270C3B-F5C5-44FC-937C-EE8EEF7EA0A1}" type="slidenum">
              <a:rPr lang="en-US"/>
              <a:pPr/>
              <a:t>109</a:t>
            </a:fld>
            <a:r>
              <a:rPr lang="en-US"/>
              <a:t>  of  125</a:t>
            </a:r>
          </a:p>
        </p:txBody>
      </p:sp>
      <p:sp>
        <p:nvSpPr>
          <p:cNvPr id="1255426" name="Rectangle 2"/>
          <p:cNvSpPr>
            <a:spLocks noGrp="1" noChangeArrowheads="1"/>
          </p:cNvSpPr>
          <p:nvPr>
            <p:ph type="title"/>
          </p:nvPr>
        </p:nvSpPr>
        <p:spPr>
          <a:ln/>
        </p:spPr>
        <p:txBody>
          <a:bodyPr/>
          <a:lstStyle/>
          <a:p>
            <a:r>
              <a:rPr lang="en-US" sz="2000"/>
              <a:t>Los Angeles County Public Health Department PHIS-PACS Interface</a:t>
            </a:r>
          </a:p>
        </p:txBody>
      </p:sp>
      <p:graphicFrame>
        <p:nvGraphicFramePr>
          <p:cNvPr id="1255427" name="Object 3"/>
          <p:cNvGraphicFramePr>
            <a:graphicFrameLocks noChangeAspect="1"/>
          </p:cNvGraphicFramePr>
          <p:nvPr>
            <p:ph idx="1"/>
          </p:nvPr>
        </p:nvGraphicFramePr>
        <p:xfrm>
          <a:off x="228600" y="922338"/>
          <a:ext cx="8686800" cy="5316537"/>
        </p:xfrm>
        <a:graphic>
          <a:graphicData uri="http://schemas.openxmlformats.org/presentationml/2006/ole">
            <p:oleObj spid="_x0000_s1255427" name="Visio" r:id="rId4" imgW="7921447" imgH="5521147"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5686DB75-0F53-4E4A-B072-50A53C5DE5B5}" type="slidenum">
              <a:rPr lang="en-US"/>
              <a:pPr/>
              <a:t>11</a:t>
            </a:fld>
            <a:r>
              <a:rPr lang="en-US"/>
              <a:t>  of  125</a:t>
            </a:r>
          </a:p>
        </p:txBody>
      </p:sp>
      <p:sp>
        <p:nvSpPr>
          <p:cNvPr id="1376260" name="Rectangle 4"/>
          <p:cNvSpPr>
            <a:spLocks noGrp="1" noChangeArrowheads="1"/>
          </p:cNvSpPr>
          <p:nvPr>
            <p:ph type="title"/>
          </p:nvPr>
        </p:nvSpPr>
        <p:spPr>
          <a:ln/>
        </p:spPr>
        <p:txBody>
          <a:bodyPr/>
          <a:lstStyle/>
          <a:p>
            <a:r>
              <a:rPr lang="en-US" sz="2800"/>
              <a:t>Healthcare Information Technology Standards Panel</a:t>
            </a:r>
          </a:p>
        </p:txBody>
      </p:sp>
      <p:sp>
        <p:nvSpPr>
          <p:cNvPr id="1376262" name="Rectangle 6"/>
          <p:cNvSpPr>
            <a:spLocks noGrp="1" noChangeArrowheads="1"/>
          </p:cNvSpPr>
          <p:nvPr>
            <p:ph type="body" idx="1"/>
          </p:nvPr>
        </p:nvSpPr>
        <p:spPr/>
        <p:txBody>
          <a:bodyPr/>
          <a:lstStyle/>
          <a:p>
            <a:pPr algn="just">
              <a:lnSpc>
                <a:spcPct val="90000"/>
              </a:lnSpc>
              <a:spcBef>
                <a:spcPct val="25000"/>
              </a:spcBef>
            </a:pPr>
            <a:r>
              <a:rPr lang="en-US" sz="2400"/>
              <a:t>In the fall of 2005, the National Coordinator for Health Information Technology (ONC) awarded multiple contracts to advance widespread adoption of interoperable electronic health records (EHRs). </a:t>
            </a:r>
          </a:p>
          <a:p>
            <a:pPr algn="just">
              <a:lnSpc>
                <a:spcPct val="90000"/>
              </a:lnSpc>
              <a:spcBef>
                <a:spcPct val="25000"/>
              </a:spcBef>
            </a:pPr>
            <a:r>
              <a:rPr lang="en-US" sz="2400"/>
              <a:t>The contracts targeted the creation of processes to harmonize standards, certify EHR applications, develop nationwide health information network prototypes and recommend necessary changes to standardized diverse security and privacy policies.</a:t>
            </a:r>
          </a:p>
          <a:p>
            <a:pPr algn="just">
              <a:lnSpc>
                <a:spcPct val="90000"/>
              </a:lnSpc>
            </a:pPr>
            <a:r>
              <a:rPr lang="en-US" sz="2400"/>
              <a:t>The American National Standards Institute (ANSI), in cooperation with strategic partners HIMSS, Booz Allen Hamilton, and Advanced Technology Institute, was selected to administer the standards harmonization initiative. </a:t>
            </a:r>
          </a:p>
          <a:p>
            <a:pPr algn="just">
              <a:lnSpc>
                <a:spcPct val="90000"/>
              </a:lnSpc>
            </a:pPr>
            <a:r>
              <a:rPr lang="en-US" sz="2400"/>
              <a:t>The resulting collaborative, known as the Healthcare Information Technology Standards Panel (HITSP), brings together experts from across the healthcare community.</a:t>
            </a:r>
          </a:p>
        </p:txBody>
      </p:sp>
    </p:spTree>
  </p:cSld>
  <p:clrMapOvr>
    <a:masterClrMapping/>
  </p:clrMapOvr>
  <p:transition spd="med" advTm="5000">
    <p:zo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Date Placeholder 3"/>
          <p:cNvSpPr>
            <a:spLocks noGrp="1"/>
          </p:cNvSpPr>
          <p:nvPr>
            <p:ph type="dt" sz="half" idx="10"/>
          </p:nvPr>
        </p:nvSpPr>
        <p:spPr/>
        <p:txBody>
          <a:bodyPr/>
          <a:lstStyle/>
          <a:p>
            <a:r>
              <a:rPr lang="en-US"/>
              <a:t>March 30, 2009</a:t>
            </a:r>
          </a:p>
        </p:txBody>
      </p:sp>
      <p:sp>
        <p:nvSpPr>
          <p:cNvPr id="53" name="Footer Placeholder 4"/>
          <p:cNvSpPr>
            <a:spLocks noGrp="1"/>
          </p:cNvSpPr>
          <p:nvPr>
            <p:ph type="ftr" sz="quarter" idx="11"/>
          </p:nvPr>
        </p:nvSpPr>
        <p:spPr/>
        <p:txBody>
          <a:bodyPr/>
          <a:lstStyle/>
          <a:p>
            <a:r>
              <a:rPr lang="en-US"/>
              <a:t>Informatics Standards &amp; Interoperability</a:t>
            </a:r>
          </a:p>
        </p:txBody>
      </p:sp>
      <p:sp>
        <p:nvSpPr>
          <p:cNvPr id="54" name="Slide Number Placeholder 5"/>
          <p:cNvSpPr>
            <a:spLocks noGrp="1"/>
          </p:cNvSpPr>
          <p:nvPr>
            <p:ph type="sldNum" sz="quarter" idx="12"/>
          </p:nvPr>
        </p:nvSpPr>
        <p:spPr/>
        <p:txBody>
          <a:bodyPr/>
          <a:lstStyle/>
          <a:p>
            <a:fld id="{F4C803CD-D48E-4816-89EC-F9BF13BD57BE}" type="slidenum">
              <a:rPr lang="en-US"/>
              <a:pPr/>
              <a:t>110</a:t>
            </a:fld>
            <a:r>
              <a:rPr lang="en-US"/>
              <a:t>  of  125</a:t>
            </a:r>
          </a:p>
        </p:txBody>
      </p:sp>
      <p:sp>
        <p:nvSpPr>
          <p:cNvPr id="1267714" name="Rectangle 2"/>
          <p:cNvSpPr>
            <a:spLocks noGrp="1" noChangeArrowheads="1"/>
          </p:cNvSpPr>
          <p:nvPr>
            <p:ph type="title"/>
          </p:nvPr>
        </p:nvSpPr>
        <p:spPr>
          <a:ln/>
        </p:spPr>
        <p:txBody>
          <a:bodyPr/>
          <a:lstStyle/>
          <a:p>
            <a:r>
              <a:rPr lang="en-US" sz="2400"/>
              <a:t>Semantic Interoperability Infrastructure (SII)</a:t>
            </a:r>
          </a:p>
        </p:txBody>
      </p:sp>
      <p:grpSp>
        <p:nvGrpSpPr>
          <p:cNvPr id="1267715" name="Group 3"/>
          <p:cNvGrpSpPr>
            <a:grpSpLocks/>
          </p:cNvGrpSpPr>
          <p:nvPr/>
        </p:nvGrpSpPr>
        <p:grpSpPr bwMode="auto">
          <a:xfrm>
            <a:off x="481013" y="984250"/>
            <a:ext cx="8151812" cy="2728913"/>
            <a:chOff x="303" y="620"/>
            <a:chExt cx="5135" cy="1719"/>
          </a:xfrm>
        </p:grpSpPr>
        <p:grpSp>
          <p:nvGrpSpPr>
            <p:cNvPr id="1267716" name="Group 4"/>
            <p:cNvGrpSpPr>
              <a:grpSpLocks/>
            </p:cNvGrpSpPr>
            <p:nvPr/>
          </p:nvGrpSpPr>
          <p:grpSpPr bwMode="auto">
            <a:xfrm>
              <a:off x="1717" y="1944"/>
              <a:ext cx="667" cy="395"/>
              <a:chOff x="1717" y="1944"/>
              <a:chExt cx="667" cy="395"/>
            </a:xfrm>
          </p:grpSpPr>
          <p:sp>
            <p:nvSpPr>
              <p:cNvPr id="1267717" name="Rectangle 5"/>
              <p:cNvSpPr>
                <a:spLocks noChangeArrowheads="1"/>
              </p:cNvSpPr>
              <p:nvPr/>
            </p:nvSpPr>
            <p:spPr bwMode="auto">
              <a:xfrm>
                <a:off x="1717" y="1944"/>
                <a:ext cx="667" cy="395"/>
              </a:xfrm>
              <a:prstGeom prst="rect">
                <a:avLst/>
              </a:prstGeom>
              <a:solidFill>
                <a:srgbClr val="FACCA7"/>
              </a:solidFill>
              <a:ln w="9525">
                <a:noFill/>
                <a:miter lim="800000"/>
                <a:headEnd/>
                <a:tailEnd/>
              </a:ln>
            </p:spPr>
            <p:txBody>
              <a:bodyPr/>
              <a:lstStyle/>
              <a:p>
                <a:endParaRPr lang="en-US"/>
              </a:p>
            </p:txBody>
          </p:sp>
          <p:sp>
            <p:nvSpPr>
              <p:cNvPr id="1267718" name="Rectangle 6"/>
              <p:cNvSpPr>
                <a:spLocks noChangeArrowheads="1"/>
              </p:cNvSpPr>
              <p:nvPr/>
            </p:nvSpPr>
            <p:spPr bwMode="auto">
              <a:xfrm>
                <a:off x="1717" y="1944"/>
                <a:ext cx="667" cy="395"/>
              </a:xfrm>
              <a:prstGeom prst="rect">
                <a:avLst/>
              </a:prstGeom>
              <a:noFill/>
              <a:ln w="4763" cap="rnd">
                <a:solidFill>
                  <a:srgbClr val="000000"/>
                </a:solidFill>
                <a:round/>
                <a:headEnd/>
                <a:tailEnd/>
              </a:ln>
            </p:spPr>
            <p:txBody>
              <a:bodyPr/>
              <a:lstStyle/>
              <a:p>
                <a:endParaRPr lang="en-US"/>
              </a:p>
            </p:txBody>
          </p:sp>
          <p:sp>
            <p:nvSpPr>
              <p:cNvPr id="1267719" name="Rectangle 7"/>
              <p:cNvSpPr>
                <a:spLocks noChangeArrowheads="1"/>
              </p:cNvSpPr>
              <p:nvPr/>
            </p:nvSpPr>
            <p:spPr bwMode="auto">
              <a:xfrm>
                <a:off x="1860" y="2087"/>
                <a:ext cx="381"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Metadata</a:t>
                </a:r>
                <a:endParaRPr lang="en-US" sz="1800"/>
              </a:p>
            </p:txBody>
          </p:sp>
        </p:grpSp>
        <p:sp>
          <p:nvSpPr>
            <p:cNvPr id="1267720" name="Freeform 8"/>
            <p:cNvSpPr>
              <a:spLocks/>
            </p:cNvSpPr>
            <p:nvPr/>
          </p:nvSpPr>
          <p:spPr bwMode="auto">
            <a:xfrm>
              <a:off x="2050" y="1428"/>
              <a:ext cx="527" cy="516"/>
            </a:xfrm>
            <a:custGeom>
              <a:avLst/>
              <a:gdLst/>
              <a:ahLst/>
              <a:cxnLst>
                <a:cxn ang="0">
                  <a:pos x="527" y="0"/>
                </a:cxn>
                <a:cxn ang="0">
                  <a:pos x="527" y="277"/>
                </a:cxn>
                <a:cxn ang="0">
                  <a:pos x="0" y="277"/>
                </a:cxn>
                <a:cxn ang="0">
                  <a:pos x="0" y="516"/>
                </a:cxn>
              </a:cxnLst>
              <a:rect l="0" t="0" r="r" b="b"/>
              <a:pathLst>
                <a:path w="527" h="516">
                  <a:moveTo>
                    <a:pt x="527" y="0"/>
                  </a:moveTo>
                  <a:lnTo>
                    <a:pt x="527" y="277"/>
                  </a:lnTo>
                  <a:lnTo>
                    <a:pt x="0" y="277"/>
                  </a:lnTo>
                  <a:lnTo>
                    <a:pt x="0" y="516"/>
                  </a:lnTo>
                </a:path>
              </a:pathLst>
            </a:custGeom>
            <a:noFill/>
            <a:ln w="38100" cap="rnd">
              <a:solidFill>
                <a:srgbClr val="000000"/>
              </a:solidFill>
              <a:prstDash val="solid"/>
              <a:round/>
              <a:headEnd/>
              <a:tailEnd/>
            </a:ln>
          </p:spPr>
          <p:txBody>
            <a:bodyPr/>
            <a:lstStyle/>
            <a:p>
              <a:endParaRPr lang="en-US"/>
            </a:p>
          </p:txBody>
        </p:sp>
        <p:grpSp>
          <p:nvGrpSpPr>
            <p:cNvPr id="1267721" name="Group 9"/>
            <p:cNvGrpSpPr>
              <a:grpSpLocks/>
            </p:cNvGrpSpPr>
            <p:nvPr/>
          </p:nvGrpSpPr>
          <p:grpSpPr bwMode="auto">
            <a:xfrm>
              <a:off x="303" y="620"/>
              <a:ext cx="5135" cy="1719"/>
              <a:chOff x="303" y="620"/>
              <a:chExt cx="5135" cy="1719"/>
            </a:xfrm>
          </p:grpSpPr>
          <p:grpSp>
            <p:nvGrpSpPr>
              <p:cNvPr id="1267722" name="Group 10"/>
              <p:cNvGrpSpPr>
                <a:grpSpLocks/>
              </p:cNvGrpSpPr>
              <p:nvPr/>
            </p:nvGrpSpPr>
            <p:grpSpPr bwMode="auto">
              <a:xfrm>
                <a:off x="3349" y="1944"/>
                <a:ext cx="661" cy="395"/>
                <a:chOff x="3349" y="1944"/>
                <a:chExt cx="661" cy="395"/>
              </a:xfrm>
            </p:grpSpPr>
            <p:sp>
              <p:nvSpPr>
                <p:cNvPr id="1267723" name="Rectangle 11"/>
                <p:cNvSpPr>
                  <a:spLocks noChangeArrowheads="1"/>
                </p:cNvSpPr>
                <p:nvPr/>
              </p:nvSpPr>
              <p:spPr bwMode="auto">
                <a:xfrm>
                  <a:off x="3349" y="1944"/>
                  <a:ext cx="661" cy="395"/>
                </a:xfrm>
                <a:prstGeom prst="rect">
                  <a:avLst/>
                </a:prstGeom>
                <a:solidFill>
                  <a:srgbClr val="FACCA7"/>
                </a:solidFill>
                <a:ln w="9525">
                  <a:noFill/>
                  <a:miter lim="800000"/>
                  <a:headEnd/>
                  <a:tailEnd/>
                </a:ln>
              </p:spPr>
              <p:txBody>
                <a:bodyPr/>
                <a:lstStyle/>
                <a:p>
                  <a:endParaRPr lang="en-US"/>
                </a:p>
              </p:txBody>
            </p:sp>
            <p:sp>
              <p:nvSpPr>
                <p:cNvPr id="1267724" name="Rectangle 12"/>
                <p:cNvSpPr>
                  <a:spLocks noChangeArrowheads="1"/>
                </p:cNvSpPr>
                <p:nvPr/>
              </p:nvSpPr>
              <p:spPr bwMode="auto">
                <a:xfrm>
                  <a:off x="3349" y="1944"/>
                  <a:ext cx="661" cy="395"/>
                </a:xfrm>
                <a:prstGeom prst="rect">
                  <a:avLst/>
                </a:prstGeom>
                <a:noFill/>
                <a:ln w="4763" cap="rnd">
                  <a:solidFill>
                    <a:srgbClr val="000000"/>
                  </a:solidFill>
                  <a:round/>
                  <a:headEnd/>
                  <a:tailEnd/>
                </a:ln>
              </p:spPr>
              <p:txBody>
                <a:bodyPr/>
                <a:lstStyle/>
                <a:p>
                  <a:endParaRPr lang="en-US"/>
                </a:p>
              </p:txBody>
            </p:sp>
            <p:sp>
              <p:nvSpPr>
                <p:cNvPr id="1267725" name="Rectangle 13"/>
                <p:cNvSpPr>
                  <a:spLocks noChangeArrowheads="1"/>
                </p:cNvSpPr>
                <p:nvPr/>
              </p:nvSpPr>
              <p:spPr bwMode="auto">
                <a:xfrm>
                  <a:off x="3448" y="1980"/>
                  <a:ext cx="49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Knowledge </a:t>
                  </a:r>
                  <a:endParaRPr lang="en-US" sz="1800"/>
                </a:p>
              </p:txBody>
            </p:sp>
            <p:sp>
              <p:nvSpPr>
                <p:cNvPr id="1267726" name="Rectangle 14"/>
                <p:cNvSpPr>
                  <a:spLocks noChangeArrowheads="1"/>
                </p:cNvSpPr>
                <p:nvPr/>
              </p:nvSpPr>
              <p:spPr bwMode="auto">
                <a:xfrm>
                  <a:off x="3415" y="2087"/>
                  <a:ext cx="5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Management </a:t>
                  </a:r>
                  <a:endParaRPr lang="en-US" sz="1800"/>
                </a:p>
              </p:txBody>
            </p:sp>
            <p:sp>
              <p:nvSpPr>
                <p:cNvPr id="1267727" name="Rectangle 15"/>
                <p:cNvSpPr>
                  <a:spLocks noChangeArrowheads="1"/>
                </p:cNvSpPr>
                <p:nvPr/>
              </p:nvSpPr>
              <p:spPr bwMode="auto">
                <a:xfrm>
                  <a:off x="3522" y="219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System</a:t>
                  </a:r>
                  <a:endParaRPr lang="en-US" sz="1800"/>
                </a:p>
              </p:txBody>
            </p:sp>
          </p:grpSp>
          <p:sp>
            <p:nvSpPr>
              <p:cNvPr id="1267728" name="Freeform 16"/>
              <p:cNvSpPr>
                <a:spLocks/>
              </p:cNvSpPr>
              <p:nvPr/>
            </p:nvSpPr>
            <p:spPr bwMode="auto">
              <a:xfrm>
                <a:off x="3151" y="1428"/>
                <a:ext cx="529" cy="516"/>
              </a:xfrm>
              <a:custGeom>
                <a:avLst/>
                <a:gdLst/>
                <a:ahLst/>
                <a:cxnLst>
                  <a:cxn ang="0">
                    <a:pos x="0" y="0"/>
                  </a:cxn>
                  <a:cxn ang="0">
                    <a:pos x="0" y="294"/>
                  </a:cxn>
                  <a:cxn ang="0">
                    <a:pos x="529" y="294"/>
                  </a:cxn>
                  <a:cxn ang="0">
                    <a:pos x="529" y="516"/>
                  </a:cxn>
                </a:cxnLst>
                <a:rect l="0" t="0" r="r" b="b"/>
                <a:pathLst>
                  <a:path w="529" h="516">
                    <a:moveTo>
                      <a:pt x="0" y="0"/>
                    </a:moveTo>
                    <a:lnTo>
                      <a:pt x="0" y="294"/>
                    </a:lnTo>
                    <a:lnTo>
                      <a:pt x="529" y="294"/>
                    </a:lnTo>
                    <a:lnTo>
                      <a:pt x="529" y="516"/>
                    </a:lnTo>
                  </a:path>
                </a:pathLst>
              </a:custGeom>
              <a:noFill/>
              <a:ln w="38100" cap="rnd">
                <a:solidFill>
                  <a:srgbClr val="000000"/>
                </a:solidFill>
                <a:prstDash val="solid"/>
                <a:round/>
                <a:headEnd/>
                <a:tailEnd/>
              </a:ln>
            </p:spPr>
            <p:txBody>
              <a:bodyPr/>
              <a:lstStyle/>
              <a:p>
                <a:endParaRPr lang="en-US"/>
              </a:p>
            </p:txBody>
          </p:sp>
          <p:grpSp>
            <p:nvGrpSpPr>
              <p:cNvPr id="1267729" name="Group 17"/>
              <p:cNvGrpSpPr>
                <a:grpSpLocks/>
              </p:cNvGrpSpPr>
              <p:nvPr/>
            </p:nvGrpSpPr>
            <p:grpSpPr bwMode="auto">
              <a:xfrm>
                <a:off x="303" y="620"/>
                <a:ext cx="5135" cy="821"/>
                <a:chOff x="303" y="620"/>
                <a:chExt cx="5135" cy="821"/>
              </a:xfrm>
            </p:grpSpPr>
            <p:sp>
              <p:nvSpPr>
                <p:cNvPr id="1267730" name="Rectangle 18"/>
                <p:cNvSpPr>
                  <a:spLocks noChangeArrowheads="1"/>
                </p:cNvSpPr>
                <p:nvPr/>
              </p:nvSpPr>
              <p:spPr bwMode="auto">
                <a:xfrm>
                  <a:off x="2278" y="620"/>
                  <a:ext cx="1185" cy="790"/>
                </a:xfrm>
                <a:prstGeom prst="rect">
                  <a:avLst/>
                </a:prstGeom>
                <a:solidFill>
                  <a:srgbClr val="E8EEF7"/>
                </a:solidFill>
                <a:ln w="9525">
                  <a:noFill/>
                  <a:miter lim="800000"/>
                  <a:headEnd/>
                  <a:tailEnd/>
                </a:ln>
              </p:spPr>
              <p:txBody>
                <a:bodyPr/>
                <a:lstStyle/>
                <a:p>
                  <a:endParaRPr lang="en-US"/>
                </a:p>
              </p:txBody>
            </p:sp>
            <p:sp>
              <p:nvSpPr>
                <p:cNvPr id="1267731" name="Rectangle 19"/>
                <p:cNvSpPr>
                  <a:spLocks noChangeArrowheads="1"/>
                </p:cNvSpPr>
                <p:nvPr/>
              </p:nvSpPr>
              <p:spPr bwMode="auto">
                <a:xfrm>
                  <a:off x="2278" y="620"/>
                  <a:ext cx="1185" cy="790"/>
                </a:xfrm>
                <a:prstGeom prst="rect">
                  <a:avLst/>
                </a:prstGeom>
                <a:noFill/>
                <a:ln w="4763" cap="rnd">
                  <a:solidFill>
                    <a:srgbClr val="000000"/>
                  </a:solidFill>
                  <a:round/>
                  <a:headEnd/>
                  <a:tailEnd/>
                </a:ln>
              </p:spPr>
              <p:txBody>
                <a:bodyPr/>
                <a:lstStyle/>
                <a:p>
                  <a:endParaRPr lang="en-US"/>
                </a:p>
              </p:txBody>
            </p:sp>
            <p:sp>
              <p:nvSpPr>
                <p:cNvPr id="1267732" name="Rectangle 20"/>
                <p:cNvSpPr>
                  <a:spLocks noChangeArrowheads="1"/>
                </p:cNvSpPr>
                <p:nvPr/>
              </p:nvSpPr>
              <p:spPr bwMode="auto">
                <a:xfrm>
                  <a:off x="2386" y="663"/>
                  <a:ext cx="998"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Transformation</a:t>
                  </a:r>
                  <a:endParaRPr lang="en-US" sz="1800"/>
                </a:p>
              </p:txBody>
            </p:sp>
            <p:sp>
              <p:nvSpPr>
                <p:cNvPr id="1267733" name="Rectangle 21"/>
                <p:cNvSpPr>
                  <a:spLocks noChangeArrowheads="1"/>
                </p:cNvSpPr>
                <p:nvPr/>
              </p:nvSpPr>
              <p:spPr bwMode="auto">
                <a:xfrm>
                  <a:off x="2311" y="892"/>
                  <a:ext cx="532" cy="395"/>
                </a:xfrm>
                <a:prstGeom prst="rect">
                  <a:avLst/>
                </a:prstGeom>
                <a:solidFill>
                  <a:srgbClr val="FACCA7"/>
                </a:solidFill>
                <a:ln w="9525">
                  <a:noFill/>
                  <a:miter lim="800000"/>
                  <a:headEnd/>
                  <a:tailEnd/>
                </a:ln>
              </p:spPr>
              <p:txBody>
                <a:bodyPr/>
                <a:lstStyle/>
                <a:p>
                  <a:endParaRPr lang="en-US"/>
                </a:p>
              </p:txBody>
            </p:sp>
            <p:sp>
              <p:nvSpPr>
                <p:cNvPr id="1267734" name="Rectangle 22"/>
                <p:cNvSpPr>
                  <a:spLocks noChangeArrowheads="1"/>
                </p:cNvSpPr>
                <p:nvPr/>
              </p:nvSpPr>
              <p:spPr bwMode="auto">
                <a:xfrm>
                  <a:off x="2311" y="892"/>
                  <a:ext cx="532" cy="395"/>
                </a:xfrm>
                <a:prstGeom prst="rect">
                  <a:avLst/>
                </a:prstGeom>
                <a:noFill/>
                <a:ln w="4763" cap="rnd">
                  <a:solidFill>
                    <a:srgbClr val="000000"/>
                  </a:solidFill>
                  <a:round/>
                  <a:headEnd/>
                  <a:tailEnd/>
                </a:ln>
              </p:spPr>
              <p:txBody>
                <a:bodyPr/>
                <a:lstStyle/>
                <a:p>
                  <a:endParaRPr lang="en-US"/>
                </a:p>
              </p:txBody>
            </p:sp>
            <p:sp>
              <p:nvSpPr>
                <p:cNvPr id="1267735" name="Rectangle 23"/>
                <p:cNvSpPr>
                  <a:spLocks noChangeArrowheads="1"/>
                </p:cNvSpPr>
                <p:nvPr/>
              </p:nvSpPr>
              <p:spPr bwMode="auto">
                <a:xfrm>
                  <a:off x="2436" y="98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Syntax </a:t>
                  </a:r>
                  <a:endParaRPr lang="en-US" sz="1800"/>
                </a:p>
              </p:txBody>
            </p:sp>
            <p:sp>
              <p:nvSpPr>
                <p:cNvPr id="1267736" name="Rectangle 24"/>
                <p:cNvSpPr>
                  <a:spLocks noChangeArrowheads="1"/>
                </p:cNvSpPr>
                <p:nvPr/>
              </p:nvSpPr>
              <p:spPr bwMode="auto">
                <a:xfrm>
                  <a:off x="2394" y="108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sp>
              <p:nvSpPr>
                <p:cNvPr id="1267737" name="Rectangle 25"/>
                <p:cNvSpPr>
                  <a:spLocks noChangeArrowheads="1"/>
                </p:cNvSpPr>
                <p:nvPr/>
              </p:nvSpPr>
              <p:spPr bwMode="auto">
                <a:xfrm>
                  <a:off x="2892" y="892"/>
                  <a:ext cx="519" cy="395"/>
                </a:xfrm>
                <a:prstGeom prst="rect">
                  <a:avLst/>
                </a:prstGeom>
                <a:solidFill>
                  <a:srgbClr val="FACCA7"/>
                </a:solidFill>
                <a:ln w="9525">
                  <a:noFill/>
                  <a:miter lim="800000"/>
                  <a:headEnd/>
                  <a:tailEnd/>
                </a:ln>
              </p:spPr>
              <p:txBody>
                <a:bodyPr/>
                <a:lstStyle/>
                <a:p>
                  <a:endParaRPr lang="en-US"/>
                </a:p>
              </p:txBody>
            </p:sp>
            <p:sp>
              <p:nvSpPr>
                <p:cNvPr id="1267738" name="Rectangle 26"/>
                <p:cNvSpPr>
                  <a:spLocks noChangeArrowheads="1"/>
                </p:cNvSpPr>
                <p:nvPr/>
              </p:nvSpPr>
              <p:spPr bwMode="auto">
                <a:xfrm>
                  <a:off x="2892" y="892"/>
                  <a:ext cx="519" cy="395"/>
                </a:xfrm>
                <a:prstGeom prst="rect">
                  <a:avLst/>
                </a:prstGeom>
                <a:noFill/>
                <a:ln w="4763" cap="rnd">
                  <a:solidFill>
                    <a:srgbClr val="000000"/>
                  </a:solidFill>
                  <a:round/>
                  <a:headEnd/>
                  <a:tailEnd/>
                </a:ln>
              </p:spPr>
              <p:txBody>
                <a:bodyPr/>
                <a:lstStyle/>
                <a:p>
                  <a:endParaRPr lang="en-US"/>
                </a:p>
              </p:txBody>
            </p:sp>
            <p:sp>
              <p:nvSpPr>
                <p:cNvPr id="1267739" name="Rectangle 27"/>
                <p:cNvSpPr>
                  <a:spLocks noChangeArrowheads="1"/>
                </p:cNvSpPr>
                <p:nvPr/>
              </p:nvSpPr>
              <p:spPr bwMode="auto">
                <a:xfrm>
                  <a:off x="2954" y="984"/>
                  <a:ext cx="415"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Semantic </a:t>
                  </a:r>
                  <a:endParaRPr lang="en-US" sz="1800"/>
                </a:p>
              </p:txBody>
            </p:sp>
            <p:sp>
              <p:nvSpPr>
                <p:cNvPr id="1267740" name="Rectangle 28"/>
                <p:cNvSpPr>
                  <a:spLocks noChangeArrowheads="1"/>
                </p:cNvSpPr>
                <p:nvPr/>
              </p:nvSpPr>
              <p:spPr bwMode="auto">
                <a:xfrm>
                  <a:off x="2970" y="108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sp>
              <p:nvSpPr>
                <p:cNvPr id="1267741" name="Freeform 29"/>
                <p:cNvSpPr>
                  <a:spLocks/>
                </p:cNvSpPr>
                <p:nvPr/>
              </p:nvSpPr>
              <p:spPr bwMode="auto">
                <a:xfrm>
                  <a:off x="188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67742" name="Freeform 30"/>
                <p:cNvSpPr>
                  <a:spLocks/>
                </p:cNvSpPr>
                <p:nvPr/>
              </p:nvSpPr>
              <p:spPr bwMode="auto">
                <a:xfrm>
                  <a:off x="188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67743" name="Freeform 31"/>
                <p:cNvSpPr>
                  <a:spLocks/>
                </p:cNvSpPr>
                <p:nvPr/>
              </p:nvSpPr>
              <p:spPr bwMode="auto">
                <a:xfrm>
                  <a:off x="346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67744" name="Freeform 32"/>
                <p:cNvSpPr>
                  <a:spLocks/>
                </p:cNvSpPr>
                <p:nvPr/>
              </p:nvSpPr>
              <p:spPr bwMode="auto">
                <a:xfrm>
                  <a:off x="346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67745" name="Rectangle 33"/>
                <p:cNvSpPr>
                  <a:spLocks noChangeArrowheads="1"/>
                </p:cNvSpPr>
                <p:nvPr/>
              </p:nvSpPr>
              <p:spPr bwMode="auto">
                <a:xfrm>
                  <a:off x="698" y="620"/>
                  <a:ext cx="1185" cy="790"/>
                </a:xfrm>
                <a:prstGeom prst="rect">
                  <a:avLst/>
                </a:prstGeom>
                <a:solidFill>
                  <a:srgbClr val="E8EEF7"/>
                </a:solidFill>
                <a:ln w="9525">
                  <a:noFill/>
                  <a:miter lim="800000"/>
                  <a:headEnd/>
                  <a:tailEnd/>
                </a:ln>
              </p:spPr>
              <p:txBody>
                <a:bodyPr/>
                <a:lstStyle/>
                <a:p>
                  <a:endParaRPr lang="en-US"/>
                </a:p>
              </p:txBody>
            </p:sp>
            <p:sp>
              <p:nvSpPr>
                <p:cNvPr id="1267746" name="Rectangle 34"/>
                <p:cNvSpPr>
                  <a:spLocks noChangeArrowheads="1"/>
                </p:cNvSpPr>
                <p:nvPr/>
              </p:nvSpPr>
              <p:spPr bwMode="auto">
                <a:xfrm>
                  <a:off x="698" y="620"/>
                  <a:ext cx="1185" cy="790"/>
                </a:xfrm>
                <a:prstGeom prst="rect">
                  <a:avLst/>
                </a:prstGeom>
                <a:noFill/>
                <a:ln w="4763" cap="rnd">
                  <a:solidFill>
                    <a:srgbClr val="000000"/>
                  </a:solidFill>
                  <a:round/>
                  <a:headEnd/>
                  <a:tailEnd/>
                </a:ln>
              </p:spPr>
              <p:txBody>
                <a:bodyPr/>
                <a:lstStyle/>
                <a:p>
                  <a:endParaRPr lang="en-US"/>
                </a:p>
              </p:txBody>
            </p:sp>
            <p:sp>
              <p:nvSpPr>
                <p:cNvPr id="1267747" name="Rectangle 35"/>
                <p:cNvSpPr>
                  <a:spLocks noChangeArrowheads="1"/>
                </p:cNvSpPr>
                <p:nvPr/>
              </p:nvSpPr>
              <p:spPr bwMode="auto">
                <a:xfrm>
                  <a:off x="1029" y="770"/>
                  <a:ext cx="574"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Inbound </a:t>
                  </a:r>
                  <a:endParaRPr lang="en-US" sz="1800"/>
                </a:p>
              </p:txBody>
            </p:sp>
            <p:sp>
              <p:nvSpPr>
                <p:cNvPr id="1267748" name="Rectangle 36"/>
                <p:cNvSpPr>
                  <a:spLocks noChangeArrowheads="1"/>
                </p:cNvSpPr>
                <p:nvPr/>
              </p:nvSpPr>
              <p:spPr bwMode="auto">
                <a:xfrm>
                  <a:off x="1012" y="935"/>
                  <a:ext cx="614"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Message </a:t>
                  </a:r>
                  <a:endParaRPr lang="en-US" sz="1800"/>
                </a:p>
              </p:txBody>
            </p:sp>
            <p:sp>
              <p:nvSpPr>
                <p:cNvPr id="1267749" name="Rectangle 37"/>
                <p:cNvSpPr>
                  <a:spLocks noChangeArrowheads="1"/>
                </p:cNvSpPr>
                <p:nvPr/>
              </p:nvSpPr>
              <p:spPr bwMode="auto">
                <a:xfrm>
                  <a:off x="938" y="1091"/>
                  <a:ext cx="735"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Processing</a:t>
                  </a:r>
                  <a:endParaRPr lang="en-US" sz="1800"/>
                </a:p>
              </p:txBody>
            </p:sp>
            <p:sp>
              <p:nvSpPr>
                <p:cNvPr id="1267750" name="Rectangle 38"/>
                <p:cNvSpPr>
                  <a:spLocks noChangeArrowheads="1"/>
                </p:cNvSpPr>
                <p:nvPr/>
              </p:nvSpPr>
              <p:spPr bwMode="auto">
                <a:xfrm>
                  <a:off x="3858" y="620"/>
                  <a:ext cx="1185" cy="790"/>
                </a:xfrm>
                <a:prstGeom prst="rect">
                  <a:avLst/>
                </a:prstGeom>
                <a:solidFill>
                  <a:srgbClr val="E8EEF7"/>
                </a:solidFill>
                <a:ln w="9525">
                  <a:noFill/>
                  <a:miter lim="800000"/>
                  <a:headEnd/>
                  <a:tailEnd/>
                </a:ln>
              </p:spPr>
              <p:txBody>
                <a:bodyPr/>
                <a:lstStyle/>
                <a:p>
                  <a:endParaRPr lang="en-US"/>
                </a:p>
              </p:txBody>
            </p:sp>
            <p:sp>
              <p:nvSpPr>
                <p:cNvPr id="1267751" name="Rectangle 39"/>
                <p:cNvSpPr>
                  <a:spLocks noChangeArrowheads="1"/>
                </p:cNvSpPr>
                <p:nvPr/>
              </p:nvSpPr>
              <p:spPr bwMode="auto">
                <a:xfrm>
                  <a:off x="3858" y="620"/>
                  <a:ext cx="1185" cy="790"/>
                </a:xfrm>
                <a:prstGeom prst="rect">
                  <a:avLst/>
                </a:prstGeom>
                <a:noFill/>
                <a:ln w="4763" cap="rnd">
                  <a:solidFill>
                    <a:srgbClr val="000000"/>
                  </a:solidFill>
                  <a:round/>
                  <a:headEnd/>
                  <a:tailEnd/>
                </a:ln>
              </p:spPr>
              <p:txBody>
                <a:bodyPr/>
                <a:lstStyle/>
                <a:p>
                  <a:endParaRPr lang="en-US"/>
                </a:p>
              </p:txBody>
            </p:sp>
            <p:sp>
              <p:nvSpPr>
                <p:cNvPr id="1267752" name="Rectangle 40"/>
                <p:cNvSpPr>
                  <a:spLocks noChangeArrowheads="1"/>
                </p:cNvSpPr>
                <p:nvPr/>
              </p:nvSpPr>
              <p:spPr bwMode="auto">
                <a:xfrm>
                  <a:off x="4139" y="770"/>
                  <a:ext cx="687"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Outbound </a:t>
                  </a:r>
                  <a:endParaRPr lang="en-US" sz="1800"/>
                </a:p>
              </p:txBody>
            </p:sp>
            <p:sp>
              <p:nvSpPr>
                <p:cNvPr id="1267753" name="Rectangle 41"/>
                <p:cNvSpPr>
                  <a:spLocks noChangeArrowheads="1"/>
                </p:cNvSpPr>
                <p:nvPr/>
              </p:nvSpPr>
              <p:spPr bwMode="auto">
                <a:xfrm>
                  <a:off x="4172" y="935"/>
                  <a:ext cx="614"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Message </a:t>
                  </a:r>
                  <a:endParaRPr lang="en-US" sz="1800"/>
                </a:p>
              </p:txBody>
            </p:sp>
            <p:sp>
              <p:nvSpPr>
                <p:cNvPr id="1267754" name="Rectangle 42"/>
                <p:cNvSpPr>
                  <a:spLocks noChangeArrowheads="1"/>
                </p:cNvSpPr>
                <p:nvPr/>
              </p:nvSpPr>
              <p:spPr bwMode="auto">
                <a:xfrm>
                  <a:off x="4098" y="1091"/>
                  <a:ext cx="735"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Processing</a:t>
                  </a:r>
                  <a:endParaRPr lang="en-US" sz="1800"/>
                </a:p>
              </p:txBody>
            </p:sp>
            <p:sp>
              <p:nvSpPr>
                <p:cNvPr id="1267755" name="Freeform 43"/>
                <p:cNvSpPr>
                  <a:spLocks/>
                </p:cNvSpPr>
                <p:nvPr/>
              </p:nvSpPr>
              <p:spPr bwMode="auto">
                <a:xfrm>
                  <a:off x="30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67756" name="Freeform 44"/>
                <p:cNvSpPr>
                  <a:spLocks/>
                </p:cNvSpPr>
                <p:nvPr/>
              </p:nvSpPr>
              <p:spPr bwMode="auto">
                <a:xfrm>
                  <a:off x="30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67757" name="Rectangle 45"/>
                <p:cNvSpPr>
                  <a:spLocks noChangeArrowheads="1"/>
                </p:cNvSpPr>
                <p:nvPr/>
              </p:nvSpPr>
              <p:spPr bwMode="auto">
                <a:xfrm>
                  <a:off x="428" y="959"/>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sp>
              <p:nvSpPr>
                <p:cNvPr id="1267758" name="Freeform 46"/>
                <p:cNvSpPr>
                  <a:spLocks/>
                </p:cNvSpPr>
                <p:nvPr/>
              </p:nvSpPr>
              <p:spPr bwMode="auto">
                <a:xfrm>
                  <a:off x="504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67759" name="Freeform 47"/>
                <p:cNvSpPr>
                  <a:spLocks/>
                </p:cNvSpPr>
                <p:nvPr/>
              </p:nvSpPr>
              <p:spPr bwMode="auto">
                <a:xfrm>
                  <a:off x="504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67760" name="Rectangle 48"/>
                <p:cNvSpPr>
                  <a:spLocks noChangeArrowheads="1"/>
                </p:cNvSpPr>
                <p:nvPr/>
              </p:nvSpPr>
              <p:spPr bwMode="auto">
                <a:xfrm>
                  <a:off x="5167" y="959"/>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sp>
              <p:nvSpPr>
                <p:cNvPr id="1267761" name="Freeform 49"/>
                <p:cNvSpPr>
                  <a:spLocks/>
                </p:cNvSpPr>
                <p:nvPr/>
              </p:nvSpPr>
              <p:spPr bwMode="auto">
                <a:xfrm>
                  <a:off x="2526" y="1287"/>
                  <a:ext cx="102" cy="154"/>
                </a:xfrm>
                <a:custGeom>
                  <a:avLst/>
                  <a:gdLst/>
                  <a:ahLst/>
                  <a:cxnLst>
                    <a:cxn ang="0">
                      <a:pos x="0" y="154"/>
                    </a:cxn>
                    <a:cxn ang="0">
                      <a:pos x="51" y="0"/>
                    </a:cxn>
                    <a:cxn ang="0">
                      <a:pos x="102" y="154"/>
                    </a:cxn>
                    <a:cxn ang="0">
                      <a:pos x="0" y="154"/>
                    </a:cxn>
                  </a:cxnLst>
                  <a:rect l="0" t="0" r="r" b="b"/>
                  <a:pathLst>
                    <a:path w="102" h="154">
                      <a:moveTo>
                        <a:pt x="0" y="154"/>
                      </a:moveTo>
                      <a:lnTo>
                        <a:pt x="51" y="0"/>
                      </a:lnTo>
                      <a:lnTo>
                        <a:pt x="102" y="154"/>
                      </a:lnTo>
                      <a:lnTo>
                        <a:pt x="0" y="154"/>
                      </a:lnTo>
                      <a:close/>
                    </a:path>
                  </a:pathLst>
                </a:custGeom>
                <a:solidFill>
                  <a:srgbClr val="000000"/>
                </a:solidFill>
                <a:ln w="9525">
                  <a:noFill/>
                  <a:round/>
                  <a:headEnd/>
                  <a:tailEnd/>
                </a:ln>
              </p:spPr>
              <p:txBody>
                <a:bodyPr/>
                <a:lstStyle/>
                <a:p>
                  <a:endParaRPr lang="en-US"/>
                </a:p>
              </p:txBody>
            </p:sp>
            <p:sp>
              <p:nvSpPr>
                <p:cNvPr id="1267762" name="Freeform 50"/>
                <p:cNvSpPr>
                  <a:spLocks/>
                </p:cNvSpPr>
                <p:nvPr/>
              </p:nvSpPr>
              <p:spPr bwMode="auto">
                <a:xfrm>
                  <a:off x="3101" y="1287"/>
                  <a:ext cx="102" cy="154"/>
                </a:xfrm>
                <a:custGeom>
                  <a:avLst/>
                  <a:gdLst/>
                  <a:ahLst/>
                  <a:cxnLst>
                    <a:cxn ang="0">
                      <a:pos x="0" y="154"/>
                    </a:cxn>
                    <a:cxn ang="0">
                      <a:pos x="50" y="0"/>
                    </a:cxn>
                    <a:cxn ang="0">
                      <a:pos x="102" y="154"/>
                    </a:cxn>
                    <a:cxn ang="0">
                      <a:pos x="0" y="154"/>
                    </a:cxn>
                  </a:cxnLst>
                  <a:rect l="0" t="0" r="r" b="b"/>
                  <a:pathLst>
                    <a:path w="102" h="154">
                      <a:moveTo>
                        <a:pt x="0" y="154"/>
                      </a:moveTo>
                      <a:lnTo>
                        <a:pt x="50" y="0"/>
                      </a:lnTo>
                      <a:lnTo>
                        <a:pt x="102" y="154"/>
                      </a:lnTo>
                      <a:lnTo>
                        <a:pt x="0" y="154"/>
                      </a:lnTo>
                      <a:close/>
                    </a:path>
                  </a:pathLst>
                </a:custGeom>
                <a:solidFill>
                  <a:srgbClr val="000000"/>
                </a:solidFill>
                <a:ln w="9525">
                  <a:noFill/>
                  <a:round/>
                  <a:headEnd/>
                  <a:tailEnd/>
                </a:ln>
              </p:spPr>
              <p:txBody>
                <a:bodyPr/>
                <a:lstStyle/>
                <a:p>
                  <a:endParaRPr lang="en-US"/>
                </a:p>
              </p:txBody>
            </p:sp>
          </p:grpSp>
        </p:grpSp>
      </p:grpSp>
      <p:pic>
        <p:nvPicPr>
          <p:cNvPr id="1267763" name="Picture 51"/>
          <p:cNvPicPr>
            <a:picLocks noChangeAspect="1" noChangeArrowheads="1"/>
          </p:cNvPicPr>
          <p:nvPr/>
        </p:nvPicPr>
        <p:blipFill>
          <a:blip r:embed="rId3"/>
          <a:srcRect/>
          <a:stretch>
            <a:fillRect/>
          </a:stretch>
        </p:blipFill>
        <p:spPr bwMode="auto">
          <a:xfrm>
            <a:off x="2727325" y="3808413"/>
            <a:ext cx="3671888" cy="2754312"/>
          </a:xfrm>
          <a:prstGeom prst="rect">
            <a:avLst/>
          </a:prstGeom>
          <a:noFill/>
          <a:ln w="12700">
            <a:solidFill>
              <a:schemeClr val="tx1"/>
            </a:solidFill>
            <a:miter lim="800000"/>
            <a:headEnd/>
            <a:tailEnd/>
          </a:ln>
          <a:effectLst/>
        </p:spPr>
      </p:pic>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67763"/>
                                        </p:tgtEl>
                                        <p:attrNameLst>
                                          <p:attrName>style.visibility</p:attrName>
                                        </p:attrNameLst>
                                      </p:cBhvr>
                                      <p:to>
                                        <p:strVal val="visible"/>
                                      </p:to>
                                    </p:set>
                                    <p:animEffect transition="in" filter="barn(outVertical)">
                                      <p:cBhvr>
                                        <p:cTn id="7" dur="500"/>
                                        <p:tgtEl>
                                          <p:spTgt spid="1267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3"/>
          <p:cNvSpPr>
            <a:spLocks noGrp="1"/>
          </p:cNvSpPr>
          <p:nvPr>
            <p:ph type="dt" sz="half" idx="10"/>
          </p:nvPr>
        </p:nvSpPr>
        <p:spPr/>
        <p:txBody>
          <a:bodyPr/>
          <a:lstStyle/>
          <a:p>
            <a:r>
              <a:rPr lang="en-US"/>
              <a:t>March 30, 2009</a:t>
            </a:r>
          </a:p>
        </p:txBody>
      </p:sp>
      <p:sp>
        <p:nvSpPr>
          <p:cNvPr id="12" name="Footer Placeholder 4"/>
          <p:cNvSpPr>
            <a:spLocks noGrp="1"/>
          </p:cNvSpPr>
          <p:nvPr>
            <p:ph type="ftr" sz="quarter" idx="11"/>
          </p:nvPr>
        </p:nvSpPr>
        <p:spPr/>
        <p:txBody>
          <a:bodyPr/>
          <a:lstStyle/>
          <a:p>
            <a:r>
              <a:rPr lang="en-US"/>
              <a:t>Informatics Standards &amp; Interoperability</a:t>
            </a:r>
          </a:p>
        </p:txBody>
      </p:sp>
      <p:sp>
        <p:nvSpPr>
          <p:cNvPr id="13" name="Slide Number Placeholder 5"/>
          <p:cNvSpPr>
            <a:spLocks noGrp="1"/>
          </p:cNvSpPr>
          <p:nvPr>
            <p:ph type="sldNum" sz="quarter" idx="12"/>
          </p:nvPr>
        </p:nvSpPr>
        <p:spPr/>
        <p:txBody>
          <a:bodyPr/>
          <a:lstStyle/>
          <a:p>
            <a:fld id="{9A8E46A7-594C-42EF-96B6-C5AA83B0592D}" type="slidenum">
              <a:rPr lang="en-US"/>
              <a:pPr/>
              <a:t>111</a:t>
            </a:fld>
            <a:r>
              <a:rPr lang="en-US"/>
              <a:t>  of  125</a:t>
            </a:r>
          </a:p>
        </p:txBody>
      </p:sp>
      <p:sp>
        <p:nvSpPr>
          <p:cNvPr id="1269762" name="Rectangle 2"/>
          <p:cNvSpPr>
            <a:spLocks noGrp="1" noChangeArrowheads="1"/>
          </p:cNvSpPr>
          <p:nvPr>
            <p:ph type="title"/>
          </p:nvPr>
        </p:nvSpPr>
        <p:spPr>
          <a:ln/>
        </p:spPr>
        <p:txBody>
          <a:bodyPr/>
          <a:lstStyle/>
          <a:p>
            <a:r>
              <a:rPr lang="en-US" sz="2400"/>
              <a:t>Metadata and Knowledge Management</a:t>
            </a:r>
          </a:p>
        </p:txBody>
      </p:sp>
      <p:grpSp>
        <p:nvGrpSpPr>
          <p:cNvPr id="1269763" name="Group 3"/>
          <p:cNvGrpSpPr>
            <a:grpSpLocks/>
          </p:cNvGrpSpPr>
          <p:nvPr/>
        </p:nvGrpSpPr>
        <p:grpSpPr bwMode="auto">
          <a:xfrm>
            <a:off x="147638" y="441325"/>
            <a:ext cx="8062912" cy="6184900"/>
            <a:chOff x="93" y="278"/>
            <a:chExt cx="5079" cy="3896"/>
          </a:xfrm>
        </p:grpSpPr>
        <p:sp>
          <p:nvSpPr>
            <p:cNvPr id="1269764" name="AutoShape 4"/>
            <p:cNvSpPr>
              <a:spLocks/>
            </p:cNvSpPr>
            <p:nvPr/>
          </p:nvSpPr>
          <p:spPr bwMode="auto">
            <a:xfrm>
              <a:off x="395" y="278"/>
              <a:ext cx="56" cy="1930"/>
            </a:xfrm>
            <a:prstGeom prst="leftBrace">
              <a:avLst>
                <a:gd name="adj1" fmla="val 287202"/>
                <a:gd name="adj2" fmla="val 50000"/>
              </a:avLst>
            </a:prstGeom>
            <a:noFill/>
            <a:ln w="28575">
              <a:solidFill>
                <a:schemeClr val="tx1"/>
              </a:solidFill>
              <a:round/>
              <a:headEnd/>
              <a:tailEnd/>
            </a:ln>
            <a:effectLst/>
          </p:spPr>
          <p:txBody>
            <a:bodyPr wrap="none" anchor="ctr"/>
            <a:lstStyle/>
            <a:p>
              <a:endParaRPr lang="en-US"/>
            </a:p>
          </p:txBody>
        </p:sp>
        <p:sp>
          <p:nvSpPr>
            <p:cNvPr id="1269765" name="AutoShape 5"/>
            <p:cNvSpPr>
              <a:spLocks/>
            </p:cNvSpPr>
            <p:nvPr/>
          </p:nvSpPr>
          <p:spPr bwMode="auto">
            <a:xfrm>
              <a:off x="391" y="2244"/>
              <a:ext cx="56" cy="1930"/>
            </a:xfrm>
            <a:prstGeom prst="leftBrace">
              <a:avLst>
                <a:gd name="adj1" fmla="val 287202"/>
                <a:gd name="adj2" fmla="val 50000"/>
              </a:avLst>
            </a:prstGeom>
            <a:noFill/>
            <a:ln w="28575">
              <a:solidFill>
                <a:schemeClr val="tx1"/>
              </a:solidFill>
              <a:round/>
              <a:headEnd/>
              <a:tailEnd/>
            </a:ln>
            <a:effectLst/>
          </p:spPr>
          <p:txBody>
            <a:bodyPr wrap="none" anchor="ctr"/>
            <a:lstStyle/>
            <a:p>
              <a:endParaRPr lang="en-US"/>
            </a:p>
          </p:txBody>
        </p:sp>
        <p:sp>
          <p:nvSpPr>
            <p:cNvPr id="1269766" name="Text Box 6"/>
            <p:cNvSpPr txBox="1">
              <a:spLocks noChangeArrowheads="1"/>
            </p:cNvSpPr>
            <p:nvPr/>
          </p:nvSpPr>
          <p:spPr bwMode="auto">
            <a:xfrm rot="-5400000">
              <a:off x="-398" y="1134"/>
              <a:ext cx="1220" cy="231"/>
            </a:xfrm>
            <a:prstGeom prst="rect">
              <a:avLst/>
            </a:prstGeom>
            <a:noFill/>
            <a:ln w="9525">
              <a:noFill/>
              <a:miter lim="800000"/>
              <a:headEnd/>
              <a:tailEnd/>
            </a:ln>
            <a:effectLst/>
          </p:spPr>
          <p:txBody>
            <a:bodyPr wrap="none">
              <a:spAutoFit/>
            </a:bodyPr>
            <a:lstStyle/>
            <a:p>
              <a:pPr algn="l"/>
              <a:r>
                <a:rPr lang="en-US" sz="1800" b="1"/>
                <a:t>Syntax Mapping</a:t>
              </a:r>
            </a:p>
          </p:txBody>
        </p:sp>
        <p:sp>
          <p:nvSpPr>
            <p:cNvPr id="1269767" name="Text Box 7"/>
            <p:cNvSpPr txBox="1">
              <a:spLocks noChangeArrowheads="1"/>
            </p:cNvSpPr>
            <p:nvPr/>
          </p:nvSpPr>
          <p:spPr bwMode="auto">
            <a:xfrm rot="-5400000">
              <a:off x="-485" y="3096"/>
              <a:ext cx="1388" cy="231"/>
            </a:xfrm>
            <a:prstGeom prst="rect">
              <a:avLst/>
            </a:prstGeom>
            <a:noFill/>
            <a:ln w="9525">
              <a:noFill/>
              <a:miter lim="800000"/>
              <a:headEnd/>
              <a:tailEnd/>
            </a:ln>
            <a:effectLst/>
          </p:spPr>
          <p:txBody>
            <a:bodyPr wrap="none">
              <a:spAutoFit/>
            </a:bodyPr>
            <a:lstStyle/>
            <a:p>
              <a:pPr algn="l"/>
              <a:r>
                <a:rPr lang="en-US" sz="1800" b="1"/>
                <a:t>Semantic Mapping</a:t>
              </a:r>
            </a:p>
          </p:txBody>
        </p:sp>
        <p:sp>
          <p:nvSpPr>
            <p:cNvPr id="1269768" name="Text Box 8"/>
            <p:cNvSpPr txBox="1">
              <a:spLocks noChangeArrowheads="1"/>
            </p:cNvSpPr>
            <p:nvPr/>
          </p:nvSpPr>
          <p:spPr bwMode="auto">
            <a:xfrm>
              <a:off x="1104" y="725"/>
              <a:ext cx="900" cy="404"/>
            </a:xfrm>
            <a:prstGeom prst="rect">
              <a:avLst/>
            </a:prstGeom>
            <a:noFill/>
            <a:ln w="9525">
              <a:noFill/>
              <a:miter lim="800000"/>
              <a:headEnd/>
              <a:tailEnd/>
            </a:ln>
            <a:effectLst/>
          </p:spPr>
          <p:txBody>
            <a:bodyPr wrap="none">
              <a:spAutoFit/>
            </a:bodyPr>
            <a:lstStyle/>
            <a:p>
              <a:r>
                <a:rPr lang="en-US" sz="1800" b="1" i="1">
                  <a:latin typeface="Times New Roman" pitchFamily="18" charset="0"/>
                </a:rPr>
                <a:t>Metadata</a:t>
              </a:r>
            </a:p>
            <a:p>
              <a:r>
                <a:rPr lang="en-US" sz="1800" b="1" i="1">
                  <a:latin typeface="Times New Roman" pitchFamily="18" charset="0"/>
                </a:rPr>
                <a:t>Management</a:t>
              </a:r>
            </a:p>
          </p:txBody>
        </p:sp>
        <p:sp>
          <p:nvSpPr>
            <p:cNvPr id="1269769" name="Text Box 9"/>
            <p:cNvSpPr txBox="1">
              <a:spLocks noChangeArrowheads="1"/>
            </p:cNvSpPr>
            <p:nvPr/>
          </p:nvSpPr>
          <p:spPr bwMode="auto">
            <a:xfrm>
              <a:off x="1056" y="3374"/>
              <a:ext cx="900" cy="404"/>
            </a:xfrm>
            <a:prstGeom prst="rect">
              <a:avLst/>
            </a:prstGeom>
            <a:noFill/>
            <a:ln w="9525">
              <a:noFill/>
              <a:miter lim="800000"/>
              <a:headEnd/>
              <a:tailEnd/>
            </a:ln>
            <a:effectLst/>
          </p:spPr>
          <p:txBody>
            <a:bodyPr wrap="none">
              <a:spAutoFit/>
            </a:bodyPr>
            <a:lstStyle/>
            <a:p>
              <a:r>
                <a:rPr lang="en-US" sz="1800" b="1" i="1">
                  <a:latin typeface="Times New Roman" pitchFamily="18" charset="0"/>
                </a:rPr>
                <a:t>Knowledge</a:t>
              </a:r>
            </a:p>
            <a:p>
              <a:r>
                <a:rPr lang="en-US" sz="1800" b="1" i="1">
                  <a:latin typeface="Times New Roman" pitchFamily="18" charset="0"/>
                </a:rPr>
                <a:t>Management</a:t>
              </a:r>
            </a:p>
          </p:txBody>
        </p:sp>
        <p:pic>
          <p:nvPicPr>
            <p:cNvPr id="1269770" name="Picture 10"/>
            <p:cNvPicPr>
              <a:picLocks noChangeAspect="1" noChangeArrowheads="1"/>
            </p:cNvPicPr>
            <p:nvPr/>
          </p:nvPicPr>
          <p:blipFill>
            <a:blip r:embed="rId3"/>
            <a:srcRect/>
            <a:stretch>
              <a:fillRect/>
            </a:stretch>
          </p:blipFill>
          <p:spPr bwMode="auto">
            <a:xfrm>
              <a:off x="588" y="578"/>
              <a:ext cx="4584" cy="3356"/>
            </a:xfrm>
            <a:prstGeom prst="rect">
              <a:avLst/>
            </a:prstGeom>
            <a:noFill/>
            <a:ln>
              <a:noFill/>
            </a:ln>
            <a:effectLst/>
          </p:spPr>
        </p:pic>
      </p:grpSp>
    </p:spTree>
  </p:cSld>
  <p:clrMapOvr>
    <a:masterClrMapping/>
  </p:clrMapOvr>
  <p:transition spd="med" advTm="5000">
    <p:zo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t>March 30, 2009</a:t>
            </a:r>
          </a:p>
        </p:txBody>
      </p:sp>
      <p:sp>
        <p:nvSpPr>
          <p:cNvPr id="9" name="Footer Placeholder 4"/>
          <p:cNvSpPr>
            <a:spLocks noGrp="1"/>
          </p:cNvSpPr>
          <p:nvPr>
            <p:ph type="ftr" sz="quarter" idx="11"/>
          </p:nvPr>
        </p:nvSpPr>
        <p:spPr/>
        <p:txBody>
          <a:bodyPr/>
          <a:lstStyle/>
          <a:p>
            <a:r>
              <a:rPr lang="en-US"/>
              <a:t>Informatics Standards &amp; Interoperability</a:t>
            </a:r>
          </a:p>
        </p:txBody>
      </p:sp>
      <p:sp>
        <p:nvSpPr>
          <p:cNvPr id="10" name="Slide Number Placeholder 5"/>
          <p:cNvSpPr>
            <a:spLocks noGrp="1"/>
          </p:cNvSpPr>
          <p:nvPr>
            <p:ph type="sldNum" sz="quarter" idx="12"/>
          </p:nvPr>
        </p:nvSpPr>
        <p:spPr/>
        <p:txBody>
          <a:bodyPr/>
          <a:lstStyle/>
          <a:p>
            <a:fld id="{89DA48A6-3EBC-4B72-81F0-E2921D5B9FEA}" type="slidenum">
              <a:rPr lang="en-US"/>
              <a:pPr/>
              <a:t>112</a:t>
            </a:fld>
            <a:r>
              <a:rPr lang="en-US"/>
              <a:t>  of  125</a:t>
            </a:r>
          </a:p>
        </p:txBody>
      </p:sp>
      <p:sp>
        <p:nvSpPr>
          <p:cNvPr id="1277954" name="Rectangle 2"/>
          <p:cNvSpPr>
            <a:spLocks noGrp="1" noChangeArrowheads="1"/>
          </p:cNvSpPr>
          <p:nvPr>
            <p:ph type="title"/>
          </p:nvPr>
        </p:nvSpPr>
        <p:spPr>
          <a:ln/>
        </p:spPr>
        <p:txBody>
          <a:bodyPr/>
          <a:lstStyle/>
          <a:p>
            <a:r>
              <a:rPr lang="en-US" sz="2400"/>
              <a:t>Service Functional Specifications</a:t>
            </a:r>
          </a:p>
        </p:txBody>
      </p:sp>
      <p:pic>
        <p:nvPicPr>
          <p:cNvPr id="1277955" name="Picture 3"/>
          <p:cNvPicPr>
            <a:picLocks noChangeAspect="1" noChangeArrowheads="1"/>
          </p:cNvPicPr>
          <p:nvPr>
            <p:ph idx="1"/>
          </p:nvPr>
        </p:nvPicPr>
        <p:blipFill>
          <a:blip r:embed="rId3"/>
          <a:srcRect/>
          <a:stretch>
            <a:fillRect/>
          </a:stretch>
        </p:blipFill>
        <p:spPr>
          <a:xfrm>
            <a:off x="439738" y="696913"/>
            <a:ext cx="8361362" cy="2574925"/>
          </a:xfrm>
          <a:noFill/>
          <a:ln/>
        </p:spPr>
      </p:pic>
      <p:grpSp>
        <p:nvGrpSpPr>
          <p:cNvPr id="1277956" name="Group 4"/>
          <p:cNvGrpSpPr>
            <a:grpSpLocks/>
          </p:cNvGrpSpPr>
          <p:nvPr/>
        </p:nvGrpSpPr>
        <p:grpSpPr bwMode="auto">
          <a:xfrm>
            <a:off x="393700" y="3594100"/>
            <a:ext cx="8448675" cy="2903538"/>
            <a:chOff x="378" y="2264"/>
            <a:chExt cx="5322" cy="1829"/>
          </a:xfrm>
        </p:grpSpPr>
        <p:pic>
          <p:nvPicPr>
            <p:cNvPr id="1277957" name="Picture 5"/>
            <p:cNvPicPr>
              <a:picLocks noChangeAspect="1" noChangeArrowheads="1"/>
            </p:cNvPicPr>
            <p:nvPr/>
          </p:nvPicPr>
          <p:blipFill>
            <a:blip r:embed="rId4"/>
            <a:srcRect/>
            <a:stretch>
              <a:fillRect/>
            </a:stretch>
          </p:blipFill>
          <p:spPr bwMode="auto">
            <a:xfrm>
              <a:off x="378" y="2275"/>
              <a:ext cx="1449" cy="1805"/>
            </a:xfrm>
            <a:prstGeom prst="rect">
              <a:avLst/>
            </a:prstGeom>
            <a:solidFill>
              <a:schemeClr val="bg1"/>
            </a:solidFill>
            <a:ln w="38100" cmpd="dbl">
              <a:solidFill>
                <a:schemeClr val="tx1"/>
              </a:solidFill>
              <a:miter lim="800000"/>
              <a:headEnd/>
              <a:tailEnd/>
            </a:ln>
            <a:effectLst/>
          </p:spPr>
        </p:pic>
        <p:pic>
          <p:nvPicPr>
            <p:cNvPr id="1277958" name="Picture 6"/>
            <p:cNvPicPr>
              <a:picLocks noChangeAspect="1" noChangeArrowheads="1"/>
            </p:cNvPicPr>
            <p:nvPr/>
          </p:nvPicPr>
          <p:blipFill>
            <a:blip r:embed="rId5"/>
            <a:srcRect/>
            <a:stretch>
              <a:fillRect/>
            </a:stretch>
          </p:blipFill>
          <p:spPr bwMode="auto">
            <a:xfrm>
              <a:off x="1902" y="2264"/>
              <a:ext cx="1823" cy="1806"/>
            </a:xfrm>
            <a:prstGeom prst="rect">
              <a:avLst/>
            </a:prstGeom>
            <a:solidFill>
              <a:schemeClr val="bg1"/>
            </a:solidFill>
            <a:ln w="38100" cmpd="dbl">
              <a:solidFill>
                <a:schemeClr val="tx1"/>
              </a:solidFill>
              <a:miter lim="800000"/>
              <a:headEnd/>
              <a:tailEnd/>
            </a:ln>
            <a:effectLst/>
          </p:spPr>
        </p:pic>
        <p:pic>
          <p:nvPicPr>
            <p:cNvPr id="1277959" name="Picture 7"/>
            <p:cNvPicPr>
              <a:picLocks noChangeAspect="1" noChangeArrowheads="1"/>
            </p:cNvPicPr>
            <p:nvPr/>
          </p:nvPicPr>
          <p:blipFill>
            <a:blip r:embed="rId6"/>
            <a:srcRect/>
            <a:stretch>
              <a:fillRect/>
            </a:stretch>
          </p:blipFill>
          <p:spPr bwMode="auto">
            <a:xfrm>
              <a:off x="3781" y="2264"/>
              <a:ext cx="1919" cy="1829"/>
            </a:xfrm>
            <a:prstGeom prst="rect">
              <a:avLst/>
            </a:prstGeom>
            <a:solidFill>
              <a:schemeClr val="bg1"/>
            </a:solidFill>
            <a:ln w="9525">
              <a:solidFill>
                <a:schemeClr val="tx1"/>
              </a:solidFill>
              <a:miter lim="800000"/>
              <a:headEnd/>
              <a:tailEnd/>
            </a:ln>
            <a:effectLst/>
          </p:spPr>
        </p:pic>
      </p:gr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277956"/>
                                        </p:tgtEl>
                                        <p:attrNameLst>
                                          <p:attrName>style.visibility</p:attrName>
                                        </p:attrNameLst>
                                      </p:cBhvr>
                                      <p:to>
                                        <p:strVal val="visible"/>
                                      </p:to>
                                    </p:set>
                                    <p:animEffect transition="in" filter="wedge">
                                      <p:cBhvr>
                                        <p:cTn id="7" dur="2000"/>
                                        <p:tgtEl>
                                          <p:spTgt spid="1277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Date Placeholder 3"/>
          <p:cNvSpPr>
            <a:spLocks noGrp="1"/>
          </p:cNvSpPr>
          <p:nvPr>
            <p:ph type="dt" sz="half" idx="10"/>
          </p:nvPr>
        </p:nvSpPr>
        <p:spPr/>
        <p:txBody>
          <a:bodyPr/>
          <a:lstStyle/>
          <a:p>
            <a:r>
              <a:rPr lang="en-US"/>
              <a:t>March 30, 2009</a:t>
            </a:r>
          </a:p>
        </p:txBody>
      </p:sp>
      <p:sp>
        <p:nvSpPr>
          <p:cNvPr id="68" name="Footer Placeholder 4"/>
          <p:cNvSpPr>
            <a:spLocks noGrp="1"/>
          </p:cNvSpPr>
          <p:nvPr>
            <p:ph type="ftr" sz="quarter" idx="11"/>
          </p:nvPr>
        </p:nvSpPr>
        <p:spPr/>
        <p:txBody>
          <a:bodyPr/>
          <a:lstStyle/>
          <a:p>
            <a:r>
              <a:rPr lang="en-US"/>
              <a:t>Informatics Standards &amp; Interoperability</a:t>
            </a:r>
          </a:p>
        </p:txBody>
      </p:sp>
      <p:sp>
        <p:nvSpPr>
          <p:cNvPr id="69" name="Slide Number Placeholder 5"/>
          <p:cNvSpPr>
            <a:spLocks noGrp="1"/>
          </p:cNvSpPr>
          <p:nvPr>
            <p:ph type="sldNum" sz="quarter" idx="12"/>
          </p:nvPr>
        </p:nvSpPr>
        <p:spPr/>
        <p:txBody>
          <a:bodyPr/>
          <a:lstStyle/>
          <a:p>
            <a:fld id="{F3C91CA7-425A-4657-9C29-50EE6FB75816}" type="slidenum">
              <a:rPr lang="en-US"/>
              <a:pPr/>
              <a:t>113</a:t>
            </a:fld>
            <a:r>
              <a:rPr lang="en-US"/>
              <a:t>  of  125</a:t>
            </a:r>
          </a:p>
        </p:txBody>
      </p:sp>
      <p:grpSp>
        <p:nvGrpSpPr>
          <p:cNvPr id="1286146" name="Group 2"/>
          <p:cNvGrpSpPr>
            <a:grpSpLocks/>
          </p:cNvGrpSpPr>
          <p:nvPr/>
        </p:nvGrpSpPr>
        <p:grpSpPr bwMode="auto">
          <a:xfrm>
            <a:off x="2549525" y="2578100"/>
            <a:ext cx="3997325" cy="1254125"/>
            <a:chOff x="1606" y="1805"/>
            <a:chExt cx="2518" cy="790"/>
          </a:xfrm>
        </p:grpSpPr>
        <p:sp>
          <p:nvSpPr>
            <p:cNvPr id="1286147" name="Freeform 3"/>
            <p:cNvSpPr>
              <a:spLocks/>
            </p:cNvSpPr>
            <p:nvPr/>
          </p:nvSpPr>
          <p:spPr bwMode="auto">
            <a:xfrm>
              <a:off x="1606" y="1805"/>
              <a:ext cx="2518" cy="790"/>
            </a:xfrm>
            <a:custGeom>
              <a:avLst/>
              <a:gdLst/>
              <a:ahLst/>
              <a:cxnLst>
                <a:cxn ang="0">
                  <a:pos x="4704" y="1536"/>
                </a:cxn>
                <a:cxn ang="0">
                  <a:pos x="4896" y="1344"/>
                </a:cxn>
                <a:cxn ang="0">
                  <a:pos x="4896" y="192"/>
                </a:cxn>
                <a:cxn ang="0">
                  <a:pos x="4704" y="0"/>
                </a:cxn>
                <a:cxn ang="0">
                  <a:pos x="192" y="0"/>
                </a:cxn>
                <a:cxn ang="0">
                  <a:pos x="0" y="192"/>
                </a:cxn>
                <a:cxn ang="0">
                  <a:pos x="0" y="192"/>
                </a:cxn>
                <a:cxn ang="0">
                  <a:pos x="0" y="1344"/>
                </a:cxn>
                <a:cxn ang="0">
                  <a:pos x="192" y="1536"/>
                </a:cxn>
                <a:cxn ang="0">
                  <a:pos x="192" y="1536"/>
                </a:cxn>
                <a:cxn ang="0">
                  <a:pos x="4704" y="1536"/>
                </a:cxn>
              </a:cxnLst>
              <a:rect l="0" t="0" r="r" b="b"/>
              <a:pathLst>
                <a:path w="4896" h="1536">
                  <a:moveTo>
                    <a:pt x="4704" y="1536"/>
                  </a:moveTo>
                  <a:cubicBezTo>
                    <a:pt x="4810" y="1536"/>
                    <a:pt x="4896" y="1450"/>
                    <a:pt x="4896" y="1344"/>
                  </a:cubicBezTo>
                  <a:lnTo>
                    <a:pt x="4896" y="192"/>
                  </a:lnTo>
                  <a:cubicBezTo>
                    <a:pt x="4896" y="86"/>
                    <a:pt x="4810" y="0"/>
                    <a:pt x="4704" y="0"/>
                  </a:cubicBezTo>
                  <a:lnTo>
                    <a:pt x="192" y="0"/>
                  </a:lnTo>
                  <a:cubicBezTo>
                    <a:pt x="86" y="0"/>
                    <a:pt x="0" y="86"/>
                    <a:pt x="0" y="192"/>
                  </a:cubicBezTo>
                  <a:lnTo>
                    <a:pt x="0" y="192"/>
                  </a:lnTo>
                  <a:lnTo>
                    <a:pt x="0" y="1344"/>
                  </a:lnTo>
                  <a:cubicBezTo>
                    <a:pt x="0" y="1450"/>
                    <a:pt x="86" y="1536"/>
                    <a:pt x="192" y="1536"/>
                  </a:cubicBezTo>
                  <a:lnTo>
                    <a:pt x="192" y="1536"/>
                  </a:lnTo>
                  <a:lnTo>
                    <a:pt x="4704" y="1536"/>
                  </a:lnTo>
                  <a:close/>
                </a:path>
              </a:pathLst>
            </a:custGeom>
            <a:solidFill>
              <a:srgbClr val="E8EEF7"/>
            </a:solidFill>
            <a:ln w="0">
              <a:solidFill>
                <a:srgbClr val="000000"/>
              </a:solidFill>
              <a:prstDash val="solid"/>
              <a:round/>
              <a:headEnd/>
              <a:tailEnd/>
            </a:ln>
          </p:spPr>
          <p:txBody>
            <a:bodyPr/>
            <a:lstStyle/>
            <a:p>
              <a:endParaRPr lang="en-US"/>
            </a:p>
          </p:txBody>
        </p:sp>
        <p:sp>
          <p:nvSpPr>
            <p:cNvPr id="1286148" name="Freeform 4"/>
            <p:cNvSpPr>
              <a:spLocks/>
            </p:cNvSpPr>
            <p:nvPr/>
          </p:nvSpPr>
          <p:spPr bwMode="auto">
            <a:xfrm>
              <a:off x="1606" y="1805"/>
              <a:ext cx="2518" cy="790"/>
            </a:xfrm>
            <a:custGeom>
              <a:avLst/>
              <a:gdLst/>
              <a:ahLst/>
              <a:cxnLst>
                <a:cxn ang="0">
                  <a:pos x="4704" y="1536"/>
                </a:cxn>
                <a:cxn ang="0">
                  <a:pos x="4896" y="1344"/>
                </a:cxn>
                <a:cxn ang="0">
                  <a:pos x="4896" y="192"/>
                </a:cxn>
                <a:cxn ang="0">
                  <a:pos x="4704" y="0"/>
                </a:cxn>
                <a:cxn ang="0">
                  <a:pos x="192" y="0"/>
                </a:cxn>
                <a:cxn ang="0">
                  <a:pos x="0" y="192"/>
                </a:cxn>
                <a:cxn ang="0">
                  <a:pos x="0" y="192"/>
                </a:cxn>
                <a:cxn ang="0">
                  <a:pos x="0" y="1344"/>
                </a:cxn>
                <a:cxn ang="0">
                  <a:pos x="192" y="1536"/>
                </a:cxn>
                <a:cxn ang="0">
                  <a:pos x="192" y="1536"/>
                </a:cxn>
                <a:cxn ang="0">
                  <a:pos x="4704" y="1536"/>
                </a:cxn>
              </a:cxnLst>
              <a:rect l="0" t="0" r="r" b="b"/>
              <a:pathLst>
                <a:path w="4896" h="1536">
                  <a:moveTo>
                    <a:pt x="4704" y="1536"/>
                  </a:moveTo>
                  <a:cubicBezTo>
                    <a:pt x="4810" y="1536"/>
                    <a:pt x="4896" y="1450"/>
                    <a:pt x="4896" y="1344"/>
                  </a:cubicBezTo>
                  <a:lnTo>
                    <a:pt x="4896" y="192"/>
                  </a:lnTo>
                  <a:cubicBezTo>
                    <a:pt x="4896" y="86"/>
                    <a:pt x="4810" y="0"/>
                    <a:pt x="4704" y="0"/>
                  </a:cubicBezTo>
                  <a:lnTo>
                    <a:pt x="192" y="0"/>
                  </a:lnTo>
                  <a:cubicBezTo>
                    <a:pt x="86" y="0"/>
                    <a:pt x="0" y="86"/>
                    <a:pt x="0" y="192"/>
                  </a:cubicBezTo>
                  <a:lnTo>
                    <a:pt x="0" y="192"/>
                  </a:lnTo>
                  <a:lnTo>
                    <a:pt x="0" y="1344"/>
                  </a:lnTo>
                  <a:cubicBezTo>
                    <a:pt x="0" y="1450"/>
                    <a:pt x="86" y="1536"/>
                    <a:pt x="192" y="1536"/>
                  </a:cubicBezTo>
                  <a:lnTo>
                    <a:pt x="192" y="1536"/>
                  </a:lnTo>
                  <a:lnTo>
                    <a:pt x="4704" y="1536"/>
                  </a:lnTo>
                  <a:close/>
                </a:path>
              </a:pathLst>
            </a:custGeom>
            <a:noFill/>
            <a:ln w="4763" cap="rnd">
              <a:solidFill>
                <a:srgbClr val="000000"/>
              </a:solidFill>
              <a:prstDash val="solid"/>
              <a:round/>
              <a:headEnd/>
              <a:tailEnd/>
            </a:ln>
          </p:spPr>
          <p:txBody>
            <a:bodyPr/>
            <a:lstStyle/>
            <a:p>
              <a:endParaRPr lang="en-US"/>
            </a:p>
          </p:txBody>
        </p:sp>
        <p:sp>
          <p:nvSpPr>
            <p:cNvPr id="1286149" name="Rectangle 5"/>
            <p:cNvSpPr>
              <a:spLocks noChangeArrowheads="1"/>
            </p:cNvSpPr>
            <p:nvPr/>
          </p:nvSpPr>
          <p:spPr bwMode="auto">
            <a:xfrm>
              <a:off x="2148" y="2391"/>
              <a:ext cx="1476"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Operational Data Store</a:t>
              </a:r>
              <a:endParaRPr lang="en-US" sz="1800"/>
            </a:p>
          </p:txBody>
        </p:sp>
      </p:grpSp>
      <p:grpSp>
        <p:nvGrpSpPr>
          <p:cNvPr id="1286150" name="Group 6"/>
          <p:cNvGrpSpPr>
            <a:grpSpLocks/>
          </p:cNvGrpSpPr>
          <p:nvPr/>
        </p:nvGrpSpPr>
        <p:grpSpPr bwMode="auto">
          <a:xfrm>
            <a:off x="6546850" y="1951038"/>
            <a:ext cx="428625" cy="1254125"/>
            <a:chOff x="4124" y="1410"/>
            <a:chExt cx="270" cy="790"/>
          </a:xfrm>
        </p:grpSpPr>
        <p:sp>
          <p:nvSpPr>
            <p:cNvPr id="1286151" name="Freeform 7"/>
            <p:cNvSpPr>
              <a:spLocks/>
            </p:cNvSpPr>
            <p:nvPr/>
          </p:nvSpPr>
          <p:spPr bwMode="auto">
            <a:xfrm>
              <a:off x="4124" y="1609"/>
              <a:ext cx="197" cy="591"/>
            </a:xfrm>
            <a:custGeom>
              <a:avLst/>
              <a:gdLst/>
              <a:ahLst/>
              <a:cxnLst>
                <a:cxn ang="0">
                  <a:pos x="0" y="591"/>
                </a:cxn>
                <a:cxn ang="0">
                  <a:pos x="197" y="591"/>
                </a:cxn>
                <a:cxn ang="0">
                  <a:pos x="197" y="0"/>
                </a:cxn>
              </a:cxnLst>
              <a:rect l="0" t="0" r="r" b="b"/>
              <a:pathLst>
                <a:path w="197" h="591">
                  <a:moveTo>
                    <a:pt x="0" y="591"/>
                  </a:moveTo>
                  <a:lnTo>
                    <a:pt x="197" y="591"/>
                  </a:lnTo>
                  <a:lnTo>
                    <a:pt x="197" y="0"/>
                  </a:lnTo>
                </a:path>
              </a:pathLst>
            </a:custGeom>
            <a:noFill/>
            <a:ln w="71438" cap="rnd">
              <a:solidFill>
                <a:srgbClr val="000000"/>
              </a:solidFill>
              <a:prstDash val="solid"/>
              <a:round/>
              <a:headEnd/>
              <a:tailEnd/>
            </a:ln>
          </p:spPr>
          <p:txBody>
            <a:bodyPr/>
            <a:lstStyle/>
            <a:p>
              <a:endParaRPr lang="en-US"/>
            </a:p>
          </p:txBody>
        </p:sp>
        <p:sp>
          <p:nvSpPr>
            <p:cNvPr id="1286152" name="Freeform 8"/>
            <p:cNvSpPr>
              <a:spLocks/>
            </p:cNvSpPr>
            <p:nvPr/>
          </p:nvSpPr>
          <p:spPr bwMode="auto">
            <a:xfrm>
              <a:off x="4249" y="1410"/>
              <a:ext cx="145" cy="217"/>
            </a:xfrm>
            <a:custGeom>
              <a:avLst/>
              <a:gdLst/>
              <a:ahLst/>
              <a:cxnLst>
                <a:cxn ang="0">
                  <a:pos x="0" y="217"/>
                </a:cxn>
                <a:cxn ang="0">
                  <a:pos x="72" y="0"/>
                </a:cxn>
                <a:cxn ang="0">
                  <a:pos x="145" y="217"/>
                </a:cxn>
                <a:cxn ang="0">
                  <a:pos x="0" y="217"/>
                </a:cxn>
              </a:cxnLst>
              <a:rect l="0" t="0" r="r" b="b"/>
              <a:pathLst>
                <a:path w="145" h="217">
                  <a:moveTo>
                    <a:pt x="0" y="217"/>
                  </a:moveTo>
                  <a:lnTo>
                    <a:pt x="72" y="0"/>
                  </a:lnTo>
                  <a:lnTo>
                    <a:pt x="145" y="217"/>
                  </a:lnTo>
                  <a:lnTo>
                    <a:pt x="0" y="217"/>
                  </a:lnTo>
                  <a:close/>
                </a:path>
              </a:pathLst>
            </a:custGeom>
            <a:solidFill>
              <a:srgbClr val="000000"/>
            </a:solidFill>
            <a:ln w="9525">
              <a:noFill/>
              <a:round/>
              <a:headEnd/>
              <a:tailEnd/>
            </a:ln>
          </p:spPr>
          <p:txBody>
            <a:bodyPr/>
            <a:lstStyle/>
            <a:p>
              <a:endParaRPr lang="en-US"/>
            </a:p>
          </p:txBody>
        </p:sp>
      </p:grpSp>
      <p:sp>
        <p:nvSpPr>
          <p:cNvPr id="1286153" name="Rectangle 9"/>
          <p:cNvSpPr>
            <a:spLocks noGrp="1" noChangeArrowheads="1"/>
          </p:cNvSpPr>
          <p:nvPr>
            <p:ph type="title"/>
          </p:nvPr>
        </p:nvSpPr>
        <p:spPr>
          <a:ln/>
        </p:spPr>
        <p:txBody>
          <a:bodyPr/>
          <a:lstStyle/>
          <a:p>
            <a:r>
              <a:rPr lang="en-US" sz="2400"/>
              <a:t>Operational Data Store (ODS)</a:t>
            </a:r>
          </a:p>
        </p:txBody>
      </p:sp>
      <p:grpSp>
        <p:nvGrpSpPr>
          <p:cNvPr id="1286154" name="Group 10"/>
          <p:cNvGrpSpPr>
            <a:grpSpLocks/>
          </p:cNvGrpSpPr>
          <p:nvPr/>
        </p:nvGrpSpPr>
        <p:grpSpPr bwMode="auto">
          <a:xfrm>
            <a:off x="481013" y="696913"/>
            <a:ext cx="8151812" cy="2728912"/>
            <a:chOff x="303" y="620"/>
            <a:chExt cx="5135" cy="1719"/>
          </a:xfrm>
        </p:grpSpPr>
        <p:grpSp>
          <p:nvGrpSpPr>
            <p:cNvPr id="1286155" name="Group 11"/>
            <p:cNvGrpSpPr>
              <a:grpSpLocks/>
            </p:cNvGrpSpPr>
            <p:nvPr/>
          </p:nvGrpSpPr>
          <p:grpSpPr bwMode="auto">
            <a:xfrm>
              <a:off x="1717" y="1944"/>
              <a:ext cx="667" cy="395"/>
              <a:chOff x="1717" y="1944"/>
              <a:chExt cx="667" cy="395"/>
            </a:xfrm>
          </p:grpSpPr>
          <p:sp>
            <p:nvSpPr>
              <p:cNvPr id="1286156" name="Rectangle 12"/>
              <p:cNvSpPr>
                <a:spLocks noChangeArrowheads="1"/>
              </p:cNvSpPr>
              <p:nvPr/>
            </p:nvSpPr>
            <p:spPr bwMode="auto">
              <a:xfrm>
                <a:off x="1717" y="1944"/>
                <a:ext cx="667" cy="395"/>
              </a:xfrm>
              <a:prstGeom prst="rect">
                <a:avLst/>
              </a:prstGeom>
              <a:solidFill>
                <a:srgbClr val="FACCA7"/>
              </a:solidFill>
              <a:ln w="9525">
                <a:noFill/>
                <a:miter lim="800000"/>
                <a:headEnd/>
                <a:tailEnd/>
              </a:ln>
            </p:spPr>
            <p:txBody>
              <a:bodyPr/>
              <a:lstStyle/>
              <a:p>
                <a:endParaRPr lang="en-US"/>
              </a:p>
            </p:txBody>
          </p:sp>
          <p:sp>
            <p:nvSpPr>
              <p:cNvPr id="1286157" name="Rectangle 13"/>
              <p:cNvSpPr>
                <a:spLocks noChangeArrowheads="1"/>
              </p:cNvSpPr>
              <p:nvPr/>
            </p:nvSpPr>
            <p:spPr bwMode="auto">
              <a:xfrm>
                <a:off x="1717" y="1944"/>
                <a:ext cx="667" cy="395"/>
              </a:xfrm>
              <a:prstGeom prst="rect">
                <a:avLst/>
              </a:prstGeom>
              <a:noFill/>
              <a:ln w="4763" cap="rnd">
                <a:solidFill>
                  <a:srgbClr val="000000"/>
                </a:solidFill>
                <a:round/>
                <a:headEnd/>
                <a:tailEnd/>
              </a:ln>
            </p:spPr>
            <p:txBody>
              <a:bodyPr/>
              <a:lstStyle/>
              <a:p>
                <a:endParaRPr lang="en-US"/>
              </a:p>
            </p:txBody>
          </p:sp>
          <p:sp>
            <p:nvSpPr>
              <p:cNvPr id="1286158" name="Rectangle 14"/>
              <p:cNvSpPr>
                <a:spLocks noChangeArrowheads="1"/>
              </p:cNvSpPr>
              <p:nvPr/>
            </p:nvSpPr>
            <p:spPr bwMode="auto">
              <a:xfrm>
                <a:off x="1860" y="2087"/>
                <a:ext cx="381"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Metadata</a:t>
                </a:r>
                <a:endParaRPr lang="en-US" sz="1800"/>
              </a:p>
            </p:txBody>
          </p:sp>
        </p:grpSp>
        <p:sp>
          <p:nvSpPr>
            <p:cNvPr id="1286159" name="Freeform 15"/>
            <p:cNvSpPr>
              <a:spLocks/>
            </p:cNvSpPr>
            <p:nvPr/>
          </p:nvSpPr>
          <p:spPr bwMode="auto">
            <a:xfrm>
              <a:off x="2050" y="1428"/>
              <a:ext cx="527" cy="516"/>
            </a:xfrm>
            <a:custGeom>
              <a:avLst/>
              <a:gdLst/>
              <a:ahLst/>
              <a:cxnLst>
                <a:cxn ang="0">
                  <a:pos x="527" y="0"/>
                </a:cxn>
                <a:cxn ang="0">
                  <a:pos x="527" y="277"/>
                </a:cxn>
                <a:cxn ang="0">
                  <a:pos x="0" y="277"/>
                </a:cxn>
                <a:cxn ang="0">
                  <a:pos x="0" y="516"/>
                </a:cxn>
              </a:cxnLst>
              <a:rect l="0" t="0" r="r" b="b"/>
              <a:pathLst>
                <a:path w="527" h="516">
                  <a:moveTo>
                    <a:pt x="527" y="0"/>
                  </a:moveTo>
                  <a:lnTo>
                    <a:pt x="527" y="277"/>
                  </a:lnTo>
                  <a:lnTo>
                    <a:pt x="0" y="277"/>
                  </a:lnTo>
                  <a:lnTo>
                    <a:pt x="0" y="516"/>
                  </a:lnTo>
                </a:path>
              </a:pathLst>
            </a:custGeom>
            <a:noFill/>
            <a:ln w="38100" cap="rnd">
              <a:solidFill>
                <a:srgbClr val="000000"/>
              </a:solidFill>
              <a:prstDash val="solid"/>
              <a:round/>
              <a:headEnd/>
              <a:tailEnd/>
            </a:ln>
          </p:spPr>
          <p:txBody>
            <a:bodyPr/>
            <a:lstStyle/>
            <a:p>
              <a:endParaRPr lang="en-US"/>
            </a:p>
          </p:txBody>
        </p:sp>
        <p:grpSp>
          <p:nvGrpSpPr>
            <p:cNvPr id="1286160" name="Group 16"/>
            <p:cNvGrpSpPr>
              <a:grpSpLocks/>
            </p:cNvGrpSpPr>
            <p:nvPr/>
          </p:nvGrpSpPr>
          <p:grpSpPr bwMode="auto">
            <a:xfrm>
              <a:off x="303" y="620"/>
              <a:ext cx="5135" cy="1719"/>
              <a:chOff x="303" y="620"/>
              <a:chExt cx="5135" cy="1719"/>
            </a:xfrm>
          </p:grpSpPr>
          <p:grpSp>
            <p:nvGrpSpPr>
              <p:cNvPr id="1286161" name="Group 17"/>
              <p:cNvGrpSpPr>
                <a:grpSpLocks/>
              </p:cNvGrpSpPr>
              <p:nvPr/>
            </p:nvGrpSpPr>
            <p:grpSpPr bwMode="auto">
              <a:xfrm>
                <a:off x="3349" y="1944"/>
                <a:ext cx="661" cy="395"/>
                <a:chOff x="3349" y="1944"/>
                <a:chExt cx="661" cy="395"/>
              </a:xfrm>
            </p:grpSpPr>
            <p:sp>
              <p:nvSpPr>
                <p:cNvPr id="1286162" name="Rectangle 18"/>
                <p:cNvSpPr>
                  <a:spLocks noChangeArrowheads="1"/>
                </p:cNvSpPr>
                <p:nvPr/>
              </p:nvSpPr>
              <p:spPr bwMode="auto">
                <a:xfrm>
                  <a:off x="3349" y="1944"/>
                  <a:ext cx="661" cy="395"/>
                </a:xfrm>
                <a:prstGeom prst="rect">
                  <a:avLst/>
                </a:prstGeom>
                <a:solidFill>
                  <a:srgbClr val="FACCA7"/>
                </a:solidFill>
                <a:ln w="9525">
                  <a:noFill/>
                  <a:miter lim="800000"/>
                  <a:headEnd/>
                  <a:tailEnd/>
                </a:ln>
              </p:spPr>
              <p:txBody>
                <a:bodyPr/>
                <a:lstStyle/>
                <a:p>
                  <a:endParaRPr lang="en-US"/>
                </a:p>
              </p:txBody>
            </p:sp>
            <p:sp>
              <p:nvSpPr>
                <p:cNvPr id="1286163" name="Rectangle 19"/>
                <p:cNvSpPr>
                  <a:spLocks noChangeArrowheads="1"/>
                </p:cNvSpPr>
                <p:nvPr/>
              </p:nvSpPr>
              <p:spPr bwMode="auto">
                <a:xfrm>
                  <a:off x="3349" y="1944"/>
                  <a:ext cx="661" cy="395"/>
                </a:xfrm>
                <a:prstGeom prst="rect">
                  <a:avLst/>
                </a:prstGeom>
                <a:noFill/>
                <a:ln w="4763" cap="rnd">
                  <a:solidFill>
                    <a:srgbClr val="000000"/>
                  </a:solidFill>
                  <a:round/>
                  <a:headEnd/>
                  <a:tailEnd/>
                </a:ln>
              </p:spPr>
              <p:txBody>
                <a:bodyPr/>
                <a:lstStyle/>
                <a:p>
                  <a:endParaRPr lang="en-US"/>
                </a:p>
              </p:txBody>
            </p:sp>
            <p:sp>
              <p:nvSpPr>
                <p:cNvPr id="1286164" name="Rectangle 20"/>
                <p:cNvSpPr>
                  <a:spLocks noChangeArrowheads="1"/>
                </p:cNvSpPr>
                <p:nvPr/>
              </p:nvSpPr>
              <p:spPr bwMode="auto">
                <a:xfrm>
                  <a:off x="3448" y="1980"/>
                  <a:ext cx="49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Knowledge </a:t>
                  </a:r>
                  <a:endParaRPr lang="en-US" sz="1800"/>
                </a:p>
              </p:txBody>
            </p:sp>
            <p:sp>
              <p:nvSpPr>
                <p:cNvPr id="1286165" name="Rectangle 21"/>
                <p:cNvSpPr>
                  <a:spLocks noChangeArrowheads="1"/>
                </p:cNvSpPr>
                <p:nvPr/>
              </p:nvSpPr>
              <p:spPr bwMode="auto">
                <a:xfrm>
                  <a:off x="3415" y="2087"/>
                  <a:ext cx="5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Management </a:t>
                  </a:r>
                  <a:endParaRPr lang="en-US" sz="1800"/>
                </a:p>
              </p:txBody>
            </p:sp>
            <p:sp>
              <p:nvSpPr>
                <p:cNvPr id="1286166" name="Rectangle 22"/>
                <p:cNvSpPr>
                  <a:spLocks noChangeArrowheads="1"/>
                </p:cNvSpPr>
                <p:nvPr/>
              </p:nvSpPr>
              <p:spPr bwMode="auto">
                <a:xfrm>
                  <a:off x="3522" y="219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System</a:t>
                  </a:r>
                  <a:endParaRPr lang="en-US" sz="1800"/>
                </a:p>
              </p:txBody>
            </p:sp>
          </p:grpSp>
          <p:sp>
            <p:nvSpPr>
              <p:cNvPr id="1286167" name="Freeform 23"/>
              <p:cNvSpPr>
                <a:spLocks/>
              </p:cNvSpPr>
              <p:nvPr/>
            </p:nvSpPr>
            <p:spPr bwMode="auto">
              <a:xfrm>
                <a:off x="3151" y="1428"/>
                <a:ext cx="529" cy="516"/>
              </a:xfrm>
              <a:custGeom>
                <a:avLst/>
                <a:gdLst/>
                <a:ahLst/>
                <a:cxnLst>
                  <a:cxn ang="0">
                    <a:pos x="0" y="0"/>
                  </a:cxn>
                  <a:cxn ang="0">
                    <a:pos x="0" y="294"/>
                  </a:cxn>
                  <a:cxn ang="0">
                    <a:pos x="529" y="294"/>
                  </a:cxn>
                  <a:cxn ang="0">
                    <a:pos x="529" y="516"/>
                  </a:cxn>
                </a:cxnLst>
                <a:rect l="0" t="0" r="r" b="b"/>
                <a:pathLst>
                  <a:path w="529" h="516">
                    <a:moveTo>
                      <a:pt x="0" y="0"/>
                    </a:moveTo>
                    <a:lnTo>
                      <a:pt x="0" y="294"/>
                    </a:lnTo>
                    <a:lnTo>
                      <a:pt x="529" y="294"/>
                    </a:lnTo>
                    <a:lnTo>
                      <a:pt x="529" y="516"/>
                    </a:lnTo>
                  </a:path>
                </a:pathLst>
              </a:custGeom>
              <a:noFill/>
              <a:ln w="38100" cap="rnd">
                <a:solidFill>
                  <a:srgbClr val="000000"/>
                </a:solidFill>
                <a:prstDash val="solid"/>
                <a:round/>
                <a:headEnd/>
                <a:tailEnd/>
              </a:ln>
            </p:spPr>
            <p:txBody>
              <a:bodyPr/>
              <a:lstStyle/>
              <a:p>
                <a:endParaRPr lang="en-US"/>
              </a:p>
            </p:txBody>
          </p:sp>
          <p:grpSp>
            <p:nvGrpSpPr>
              <p:cNvPr id="1286168" name="Group 24"/>
              <p:cNvGrpSpPr>
                <a:grpSpLocks/>
              </p:cNvGrpSpPr>
              <p:nvPr/>
            </p:nvGrpSpPr>
            <p:grpSpPr bwMode="auto">
              <a:xfrm>
                <a:off x="303" y="620"/>
                <a:ext cx="5135" cy="821"/>
                <a:chOff x="303" y="620"/>
                <a:chExt cx="5135" cy="821"/>
              </a:xfrm>
            </p:grpSpPr>
            <p:sp>
              <p:nvSpPr>
                <p:cNvPr id="1286169" name="Rectangle 25"/>
                <p:cNvSpPr>
                  <a:spLocks noChangeArrowheads="1"/>
                </p:cNvSpPr>
                <p:nvPr/>
              </p:nvSpPr>
              <p:spPr bwMode="auto">
                <a:xfrm>
                  <a:off x="2278" y="620"/>
                  <a:ext cx="1185" cy="790"/>
                </a:xfrm>
                <a:prstGeom prst="rect">
                  <a:avLst/>
                </a:prstGeom>
                <a:solidFill>
                  <a:srgbClr val="E8EEF7"/>
                </a:solidFill>
                <a:ln w="9525">
                  <a:noFill/>
                  <a:miter lim="800000"/>
                  <a:headEnd/>
                  <a:tailEnd/>
                </a:ln>
              </p:spPr>
              <p:txBody>
                <a:bodyPr/>
                <a:lstStyle/>
                <a:p>
                  <a:endParaRPr lang="en-US"/>
                </a:p>
              </p:txBody>
            </p:sp>
            <p:sp>
              <p:nvSpPr>
                <p:cNvPr id="1286170" name="Rectangle 26"/>
                <p:cNvSpPr>
                  <a:spLocks noChangeArrowheads="1"/>
                </p:cNvSpPr>
                <p:nvPr/>
              </p:nvSpPr>
              <p:spPr bwMode="auto">
                <a:xfrm>
                  <a:off x="2278" y="620"/>
                  <a:ext cx="1185" cy="790"/>
                </a:xfrm>
                <a:prstGeom prst="rect">
                  <a:avLst/>
                </a:prstGeom>
                <a:noFill/>
                <a:ln w="4763" cap="rnd">
                  <a:solidFill>
                    <a:srgbClr val="000000"/>
                  </a:solidFill>
                  <a:round/>
                  <a:headEnd/>
                  <a:tailEnd/>
                </a:ln>
              </p:spPr>
              <p:txBody>
                <a:bodyPr/>
                <a:lstStyle/>
                <a:p>
                  <a:endParaRPr lang="en-US"/>
                </a:p>
              </p:txBody>
            </p:sp>
            <p:sp>
              <p:nvSpPr>
                <p:cNvPr id="1286171" name="Rectangle 27"/>
                <p:cNvSpPr>
                  <a:spLocks noChangeArrowheads="1"/>
                </p:cNvSpPr>
                <p:nvPr/>
              </p:nvSpPr>
              <p:spPr bwMode="auto">
                <a:xfrm>
                  <a:off x="2386" y="663"/>
                  <a:ext cx="998"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Transformation</a:t>
                  </a:r>
                  <a:endParaRPr lang="en-US" sz="1800"/>
                </a:p>
              </p:txBody>
            </p:sp>
            <p:sp>
              <p:nvSpPr>
                <p:cNvPr id="1286172" name="Rectangle 28"/>
                <p:cNvSpPr>
                  <a:spLocks noChangeArrowheads="1"/>
                </p:cNvSpPr>
                <p:nvPr/>
              </p:nvSpPr>
              <p:spPr bwMode="auto">
                <a:xfrm>
                  <a:off x="2311" y="892"/>
                  <a:ext cx="532" cy="395"/>
                </a:xfrm>
                <a:prstGeom prst="rect">
                  <a:avLst/>
                </a:prstGeom>
                <a:solidFill>
                  <a:srgbClr val="FACCA7"/>
                </a:solidFill>
                <a:ln w="9525">
                  <a:noFill/>
                  <a:miter lim="800000"/>
                  <a:headEnd/>
                  <a:tailEnd/>
                </a:ln>
              </p:spPr>
              <p:txBody>
                <a:bodyPr/>
                <a:lstStyle/>
                <a:p>
                  <a:endParaRPr lang="en-US"/>
                </a:p>
              </p:txBody>
            </p:sp>
            <p:sp>
              <p:nvSpPr>
                <p:cNvPr id="1286173" name="Rectangle 29"/>
                <p:cNvSpPr>
                  <a:spLocks noChangeArrowheads="1"/>
                </p:cNvSpPr>
                <p:nvPr/>
              </p:nvSpPr>
              <p:spPr bwMode="auto">
                <a:xfrm>
                  <a:off x="2311" y="892"/>
                  <a:ext cx="532" cy="395"/>
                </a:xfrm>
                <a:prstGeom prst="rect">
                  <a:avLst/>
                </a:prstGeom>
                <a:noFill/>
                <a:ln w="4763" cap="rnd">
                  <a:solidFill>
                    <a:srgbClr val="000000"/>
                  </a:solidFill>
                  <a:round/>
                  <a:headEnd/>
                  <a:tailEnd/>
                </a:ln>
              </p:spPr>
              <p:txBody>
                <a:bodyPr/>
                <a:lstStyle/>
                <a:p>
                  <a:endParaRPr lang="en-US"/>
                </a:p>
              </p:txBody>
            </p:sp>
            <p:sp>
              <p:nvSpPr>
                <p:cNvPr id="1286174" name="Rectangle 30"/>
                <p:cNvSpPr>
                  <a:spLocks noChangeArrowheads="1"/>
                </p:cNvSpPr>
                <p:nvPr/>
              </p:nvSpPr>
              <p:spPr bwMode="auto">
                <a:xfrm>
                  <a:off x="2436" y="98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Syntax </a:t>
                  </a:r>
                  <a:endParaRPr lang="en-US" sz="1800"/>
                </a:p>
              </p:txBody>
            </p:sp>
            <p:sp>
              <p:nvSpPr>
                <p:cNvPr id="1286175" name="Rectangle 31"/>
                <p:cNvSpPr>
                  <a:spLocks noChangeArrowheads="1"/>
                </p:cNvSpPr>
                <p:nvPr/>
              </p:nvSpPr>
              <p:spPr bwMode="auto">
                <a:xfrm>
                  <a:off x="2394" y="108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sp>
              <p:nvSpPr>
                <p:cNvPr id="1286176" name="Rectangle 32"/>
                <p:cNvSpPr>
                  <a:spLocks noChangeArrowheads="1"/>
                </p:cNvSpPr>
                <p:nvPr/>
              </p:nvSpPr>
              <p:spPr bwMode="auto">
                <a:xfrm>
                  <a:off x="2892" y="892"/>
                  <a:ext cx="519" cy="395"/>
                </a:xfrm>
                <a:prstGeom prst="rect">
                  <a:avLst/>
                </a:prstGeom>
                <a:solidFill>
                  <a:srgbClr val="FACCA7"/>
                </a:solidFill>
                <a:ln w="9525">
                  <a:noFill/>
                  <a:miter lim="800000"/>
                  <a:headEnd/>
                  <a:tailEnd/>
                </a:ln>
              </p:spPr>
              <p:txBody>
                <a:bodyPr/>
                <a:lstStyle/>
                <a:p>
                  <a:endParaRPr lang="en-US"/>
                </a:p>
              </p:txBody>
            </p:sp>
            <p:sp>
              <p:nvSpPr>
                <p:cNvPr id="1286177" name="Rectangle 33"/>
                <p:cNvSpPr>
                  <a:spLocks noChangeArrowheads="1"/>
                </p:cNvSpPr>
                <p:nvPr/>
              </p:nvSpPr>
              <p:spPr bwMode="auto">
                <a:xfrm>
                  <a:off x="2892" y="892"/>
                  <a:ext cx="519" cy="395"/>
                </a:xfrm>
                <a:prstGeom prst="rect">
                  <a:avLst/>
                </a:prstGeom>
                <a:noFill/>
                <a:ln w="4763" cap="rnd">
                  <a:solidFill>
                    <a:srgbClr val="000000"/>
                  </a:solidFill>
                  <a:round/>
                  <a:headEnd/>
                  <a:tailEnd/>
                </a:ln>
              </p:spPr>
              <p:txBody>
                <a:bodyPr/>
                <a:lstStyle/>
                <a:p>
                  <a:endParaRPr lang="en-US"/>
                </a:p>
              </p:txBody>
            </p:sp>
            <p:sp>
              <p:nvSpPr>
                <p:cNvPr id="1286178" name="Rectangle 34"/>
                <p:cNvSpPr>
                  <a:spLocks noChangeArrowheads="1"/>
                </p:cNvSpPr>
                <p:nvPr/>
              </p:nvSpPr>
              <p:spPr bwMode="auto">
                <a:xfrm>
                  <a:off x="2954" y="984"/>
                  <a:ext cx="415"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Semantic </a:t>
                  </a:r>
                  <a:endParaRPr lang="en-US" sz="1800"/>
                </a:p>
              </p:txBody>
            </p:sp>
            <p:sp>
              <p:nvSpPr>
                <p:cNvPr id="1286179" name="Rectangle 35"/>
                <p:cNvSpPr>
                  <a:spLocks noChangeArrowheads="1"/>
                </p:cNvSpPr>
                <p:nvPr/>
              </p:nvSpPr>
              <p:spPr bwMode="auto">
                <a:xfrm>
                  <a:off x="2970" y="108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sp>
              <p:nvSpPr>
                <p:cNvPr id="1286180" name="Freeform 36"/>
                <p:cNvSpPr>
                  <a:spLocks/>
                </p:cNvSpPr>
                <p:nvPr/>
              </p:nvSpPr>
              <p:spPr bwMode="auto">
                <a:xfrm>
                  <a:off x="188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86181" name="Freeform 37"/>
                <p:cNvSpPr>
                  <a:spLocks/>
                </p:cNvSpPr>
                <p:nvPr/>
              </p:nvSpPr>
              <p:spPr bwMode="auto">
                <a:xfrm>
                  <a:off x="188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86182" name="Freeform 38"/>
                <p:cNvSpPr>
                  <a:spLocks/>
                </p:cNvSpPr>
                <p:nvPr/>
              </p:nvSpPr>
              <p:spPr bwMode="auto">
                <a:xfrm>
                  <a:off x="346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86183" name="Freeform 39"/>
                <p:cNvSpPr>
                  <a:spLocks/>
                </p:cNvSpPr>
                <p:nvPr/>
              </p:nvSpPr>
              <p:spPr bwMode="auto">
                <a:xfrm>
                  <a:off x="346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86184" name="Rectangle 40"/>
                <p:cNvSpPr>
                  <a:spLocks noChangeArrowheads="1"/>
                </p:cNvSpPr>
                <p:nvPr/>
              </p:nvSpPr>
              <p:spPr bwMode="auto">
                <a:xfrm>
                  <a:off x="698" y="620"/>
                  <a:ext cx="1185" cy="790"/>
                </a:xfrm>
                <a:prstGeom prst="rect">
                  <a:avLst/>
                </a:prstGeom>
                <a:solidFill>
                  <a:srgbClr val="E8EEF7"/>
                </a:solidFill>
                <a:ln w="9525">
                  <a:noFill/>
                  <a:miter lim="800000"/>
                  <a:headEnd/>
                  <a:tailEnd/>
                </a:ln>
              </p:spPr>
              <p:txBody>
                <a:bodyPr/>
                <a:lstStyle/>
                <a:p>
                  <a:endParaRPr lang="en-US"/>
                </a:p>
              </p:txBody>
            </p:sp>
            <p:sp>
              <p:nvSpPr>
                <p:cNvPr id="1286185" name="Rectangle 41"/>
                <p:cNvSpPr>
                  <a:spLocks noChangeArrowheads="1"/>
                </p:cNvSpPr>
                <p:nvPr/>
              </p:nvSpPr>
              <p:spPr bwMode="auto">
                <a:xfrm>
                  <a:off x="698" y="620"/>
                  <a:ext cx="1185" cy="790"/>
                </a:xfrm>
                <a:prstGeom prst="rect">
                  <a:avLst/>
                </a:prstGeom>
                <a:noFill/>
                <a:ln w="4763" cap="rnd">
                  <a:solidFill>
                    <a:srgbClr val="000000"/>
                  </a:solidFill>
                  <a:round/>
                  <a:headEnd/>
                  <a:tailEnd/>
                </a:ln>
              </p:spPr>
              <p:txBody>
                <a:bodyPr/>
                <a:lstStyle/>
                <a:p>
                  <a:endParaRPr lang="en-US"/>
                </a:p>
              </p:txBody>
            </p:sp>
            <p:sp>
              <p:nvSpPr>
                <p:cNvPr id="1286186" name="Rectangle 42"/>
                <p:cNvSpPr>
                  <a:spLocks noChangeArrowheads="1"/>
                </p:cNvSpPr>
                <p:nvPr/>
              </p:nvSpPr>
              <p:spPr bwMode="auto">
                <a:xfrm>
                  <a:off x="1029" y="770"/>
                  <a:ext cx="574"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Inbound </a:t>
                  </a:r>
                  <a:endParaRPr lang="en-US" sz="1800"/>
                </a:p>
              </p:txBody>
            </p:sp>
            <p:sp>
              <p:nvSpPr>
                <p:cNvPr id="1286187" name="Rectangle 43"/>
                <p:cNvSpPr>
                  <a:spLocks noChangeArrowheads="1"/>
                </p:cNvSpPr>
                <p:nvPr/>
              </p:nvSpPr>
              <p:spPr bwMode="auto">
                <a:xfrm>
                  <a:off x="1012" y="935"/>
                  <a:ext cx="614"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Message </a:t>
                  </a:r>
                  <a:endParaRPr lang="en-US" sz="1800"/>
                </a:p>
              </p:txBody>
            </p:sp>
            <p:sp>
              <p:nvSpPr>
                <p:cNvPr id="1286188" name="Rectangle 44"/>
                <p:cNvSpPr>
                  <a:spLocks noChangeArrowheads="1"/>
                </p:cNvSpPr>
                <p:nvPr/>
              </p:nvSpPr>
              <p:spPr bwMode="auto">
                <a:xfrm>
                  <a:off x="938" y="1091"/>
                  <a:ext cx="735"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Processing</a:t>
                  </a:r>
                  <a:endParaRPr lang="en-US" sz="1800"/>
                </a:p>
              </p:txBody>
            </p:sp>
            <p:sp>
              <p:nvSpPr>
                <p:cNvPr id="1286189" name="Rectangle 45"/>
                <p:cNvSpPr>
                  <a:spLocks noChangeArrowheads="1"/>
                </p:cNvSpPr>
                <p:nvPr/>
              </p:nvSpPr>
              <p:spPr bwMode="auto">
                <a:xfrm>
                  <a:off x="3858" y="620"/>
                  <a:ext cx="1185" cy="790"/>
                </a:xfrm>
                <a:prstGeom prst="rect">
                  <a:avLst/>
                </a:prstGeom>
                <a:solidFill>
                  <a:srgbClr val="E8EEF7"/>
                </a:solidFill>
                <a:ln w="9525">
                  <a:noFill/>
                  <a:miter lim="800000"/>
                  <a:headEnd/>
                  <a:tailEnd/>
                </a:ln>
              </p:spPr>
              <p:txBody>
                <a:bodyPr/>
                <a:lstStyle/>
                <a:p>
                  <a:endParaRPr lang="en-US"/>
                </a:p>
              </p:txBody>
            </p:sp>
            <p:sp>
              <p:nvSpPr>
                <p:cNvPr id="1286190" name="Rectangle 46"/>
                <p:cNvSpPr>
                  <a:spLocks noChangeArrowheads="1"/>
                </p:cNvSpPr>
                <p:nvPr/>
              </p:nvSpPr>
              <p:spPr bwMode="auto">
                <a:xfrm>
                  <a:off x="3858" y="620"/>
                  <a:ext cx="1185" cy="790"/>
                </a:xfrm>
                <a:prstGeom prst="rect">
                  <a:avLst/>
                </a:prstGeom>
                <a:noFill/>
                <a:ln w="4763" cap="rnd">
                  <a:solidFill>
                    <a:srgbClr val="000000"/>
                  </a:solidFill>
                  <a:round/>
                  <a:headEnd/>
                  <a:tailEnd/>
                </a:ln>
              </p:spPr>
              <p:txBody>
                <a:bodyPr/>
                <a:lstStyle/>
                <a:p>
                  <a:endParaRPr lang="en-US"/>
                </a:p>
              </p:txBody>
            </p:sp>
            <p:sp>
              <p:nvSpPr>
                <p:cNvPr id="1286191" name="Rectangle 47"/>
                <p:cNvSpPr>
                  <a:spLocks noChangeArrowheads="1"/>
                </p:cNvSpPr>
                <p:nvPr/>
              </p:nvSpPr>
              <p:spPr bwMode="auto">
                <a:xfrm>
                  <a:off x="4139" y="770"/>
                  <a:ext cx="687"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Outbound </a:t>
                  </a:r>
                  <a:endParaRPr lang="en-US" sz="1800"/>
                </a:p>
              </p:txBody>
            </p:sp>
            <p:sp>
              <p:nvSpPr>
                <p:cNvPr id="1286192" name="Rectangle 48"/>
                <p:cNvSpPr>
                  <a:spLocks noChangeArrowheads="1"/>
                </p:cNvSpPr>
                <p:nvPr/>
              </p:nvSpPr>
              <p:spPr bwMode="auto">
                <a:xfrm>
                  <a:off x="4172" y="935"/>
                  <a:ext cx="614"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Message </a:t>
                  </a:r>
                  <a:endParaRPr lang="en-US" sz="1800"/>
                </a:p>
              </p:txBody>
            </p:sp>
            <p:sp>
              <p:nvSpPr>
                <p:cNvPr id="1286193" name="Rectangle 49"/>
                <p:cNvSpPr>
                  <a:spLocks noChangeArrowheads="1"/>
                </p:cNvSpPr>
                <p:nvPr/>
              </p:nvSpPr>
              <p:spPr bwMode="auto">
                <a:xfrm>
                  <a:off x="4098" y="1091"/>
                  <a:ext cx="735"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Processing</a:t>
                  </a:r>
                  <a:endParaRPr lang="en-US" sz="1800"/>
                </a:p>
              </p:txBody>
            </p:sp>
            <p:sp>
              <p:nvSpPr>
                <p:cNvPr id="1286194" name="Freeform 50"/>
                <p:cNvSpPr>
                  <a:spLocks/>
                </p:cNvSpPr>
                <p:nvPr/>
              </p:nvSpPr>
              <p:spPr bwMode="auto">
                <a:xfrm>
                  <a:off x="30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86195" name="Freeform 51"/>
                <p:cNvSpPr>
                  <a:spLocks/>
                </p:cNvSpPr>
                <p:nvPr/>
              </p:nvSpPr>
              <p:spPr bwMode="auto">
                <a:xfrm>
                  <a:off x="30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86196" name="Rectangle 52"/>
                <p:cNvSpPr>
                  <a:spLocks noChangeArrowheads="1"/>
                </p:cNvSpPr>
                <p:nvPr/>
              </p:nvSpPr>
              <p:spPr bwMode="auto">
                <a:xfrm>
                  <a:off x="428" y="959"/>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sp>
              <p:nvSpPr>
                <p:cNvPr id="1286197" name="Freeform 53"/>
                <p:cNvSpPr>
                  <a:spLocks/>
                </p:cNvSpPr>
                <p:nvPr/>
              </p:nvSpPr>
              <p:spPr bwMode="auto">
                <a:xfrm>
                  <a:off x="504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86198" name="Freeform 54"/>
                <p:cNvSpPr>
                  <a:spLocks/>
                </p:cNvSpPr>
                <p:nvPr/>
              </p:nvSpPr>
              <p:spPr bwMode="auto">
                <a:xfrm>
                  <a:off x="504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86199" name="Rectangle 55"/>
                <p:cNvSpPr>
                  <a:spLocks noChangeArrowheads="1"/>
                </p:cNvSpPr>
                <p:nvPr/>
              </p:nvSpPr>
              <p:spPr bwMode="auto">
                <a:xfrm>
                  <a:off x="5167" y="959"/>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sp>
              <p:nvSpPr>
                <p:cNvPr id="1286200" name="Freeform 56"/>
                <p:cNvSpPr>
                  <a:spLocks/>
                </p:cNvSpPr>
                <p:nvPr/>
              </p:nvSpPr>
              <p:spPr bwMode="auto">
                <a:xfrm>
                  <a:off x="2526" y="1287"/>
                  <a:ext cx="102" cy="154"/>
                </a:xfrm>
                <a:custGeom>
                  <a:avLst/>
                  <a:gdLst/>
                  <a:ahLst/>
                  <a:cxnLst>
                    <a:cxn ang="0">
                      <a:pos x="0" y="154"/>
                    </a:cxn>
                    <a:cxn ang="0">
                      <a:pos x="51" y="0"/>
                    </a:cxn>
                    <a:cxn ang="0">
                      <a:pos x="102" y="154"/>
                    </a:cxn>
                    <a:cxn ang="0">
                      <a:pos x="0" y="154"/>
                    </a:cxn>
                  </a:cxnLst>
                  <a:rect l="0" t="0" r="r" b="b"/>
                  <a:pathLst>
                    <a:path w="102" h="154">
                      <a:moveTo>
                        <a:pt x="0" y="154"/>
                      </a:moveTo>
                      <a:lnTo>
                        <a:pt x="51" y="0"/>
                      </a:lnTo>
                      <a:lnTo>
                        <a:pt x="102" y="154"/>
                      </a:lnTo>
                      <a:lnTo>
                        <a:pt x="0" y="154"/>
                      </a:lnTo>
                      <a:close/>
                    </a:path>
                  </a:pathLst>
                </a:custGeom>
                <a:solidFill>
                  <a:srgbClr val="000000"/>
                </a:solidFill>
                <a:ln w="9525">
                  <a:noFill/>
                  <a:round/>
                  <a:headEnd/>
                  <a:tailEnd/>
                </a:ln>
              </p:spPr>
              <p:txBody>
                <a:bodyPr/>
                <a:lstStyle/>
                <a:p>
                  <a:endParaRPr lang="en-US"/>
                </a:p>
              </p:txBody>
            </p:sp>
            <p:sp>
              <p:nvSpPr>
                <p:cNvPr id="1286201" name="Freeform 57"/>
                <p:cNvSpPr>
                  <a:spLocks/>
                </p:cNvSpPr>
                <p:nvPr/>
              </p:nvSpPr>
              <p:spPr bwMode="auto">
                <a:xfrm>
                  <a:off x="3101" y="1287"/>
                  <a:ext cx="102" cy="154"/>
                </a:xfrm>
                <a:custGeom>
                  <a:avLst/>
                  <a:gdLst/>
                  <a:ahLst/>
                  <a:cxnLst>
                    <a:cxn ang="0">
                      <a:pos x="0" y="154"/>
                    </a:cxn>
                    <a:cxn ang="0">
                      <a:pos x="50" y="0"/>
                    </a:cxn>
                    <a:cxn ang="0">
                      <a:pos x="102" y="154"/>
                    </a:cxn>
                    <a:cxn ang="0">
                      <a:pos x="0" y="154"/>
                    </a:cxn>
                  </a:cxnLst>
                  <a:rect l="0" t="0" r="r" b="b"/>
                  <a:pathLst>
                    <a:path w="102" h="154">
                      <a:moveTo>
                        <a:pt x="0" y="154"/>
                      </a:moveTo>
                      <a:lnTo>
                        <a:pt x="50" y="0"/>
                      </a:lnTo>
                      <a:lnTo>
                        <a:pt x="102" y="154"/>
                      </a:lnTo>
                      <a:lnTo>
                        <a:pt x="0" y="154"/>
                      </a:lnTo>
                      <a:close/>
                    </a:path>
                  </a:pathLst>
                </a:custGeom>
                <a:solidFill>
                  <a:srgbClr val="000000"/>
                </a:solidFill>
                <a:ln w="9525">
                  <a:noFill/>
                  <a:round/>
                  <a:headEnd/>
                  <a:tailEnd/>
                </a:ln>
              </p:spPr>
              <p:txBody>
                <a:bodyPr/>
                <a:lstStyle/>
                <a:p>
                  <a:endParaRPr lang="en-US"/>
                </a:p>
              </p:txBody>
            </p:sp>
          </p:grpSp>
        </p:grpSp>
      </p:grpSp>
      <p:grpSp>
        <p:nvGrpSpPr>
          <p:cNvPr id="1286202" name="Group 58"/>
          <p:cNvGrpSpPr>
            <a:grpSpLocks/>
          </p:cNvGrpSpPr>
          <p:nvPr/>
        </p:nvGrpSpPr>
        <p:grpSpPr bwMode="auto">
          <a:xfrm>
            <a:off x="4002088" y="1951038"/>
            <a:ext cx="1096962" cy="1474787"/>
            <a:chOff x="2521" y="1410"/>
            <a:chExt cx="691" cy="929"/>
          </a:xfrm>
        </p:grpSpPr>
        <p:sp>
          <p:nvSpPr>
            <p:cNvPr id="1286203" name="Rectangle 59"/>
            <p:cNvSpPr>
              <a:spLocks noChangeArrowheads="1"/>
            </p:cNvSpPr>
            <p:nvPr/>
          </p:nvSpPr>
          <p:spPr bwMode="auto">
            <a:xfrm>
              <a:off x="2521" y="1944"/>
              <a:ext cx="691" cy="395"/>
            </a:xfrm>
            <a:prstGeom prst="rect">
              <a:avLst/>
            </a:prstGeom>
            <a:solidFill>
              <a:srgbClr val="FACCA7"/>
            </a:solidFill>
            <a:ln w="9525">
              <a:noFill/>
              <a:miter lim="800000"/>
              <a:headEnd/>
              <a:tailEnd/>
            </a:ln>
          </p:spPr>
          <p:txBody>
            <a:bodyPr/>
            <a:lstStyle/>
            <a:p>
              <a:endParaRPr lang="en-US"/>
            </a:p>
          </p:txBody>
        </p:sp>
        <p:grpSp>
          <p:nvGrpSpPr>
            <p:cNvPr id="1286204" name="Group 60"/>
            <p:cNvGrpSpPr>
              <a:grpSpLocks/>
            </p:cNvGrpSpPr>
            <p:nvPr/>
          </p:nvGrpSpPr>
          <p:grpSpPr bwMode="auto">
            <a:xfrm>
              <a:off x="2521" y="1410"/>
              <a:ext cx="691" cy="929"/>
              <a:chOff x="2521" y="1410"/>
              <a:chExt cx="691" cy="929"/>
            </a:xfrm>
          </p:grpSpPr>
          <p:sp>
            <p:nvSpPr>
              <p:cNvPr id="1286205" name="Freeform 61"/>
              <p:cNvSpPr>
                <a:spLocks/>
              </p:cNvSpPr>
              <p:nvPr/>
            </p:nvSpPr>
            <p:spPr bwMode="auto">
              <a:xfrm>
                <a:off x="2671" y="1410"/>
                <a:ext cx="395" cy="534"/>
              </a:xfrm>
              <a:custGeom>
                <a:avLst/>
                <a:gdLst/>
                <a:ahLst/>
                <a:cxnLst>
                  <a:cxn ang="0">
                    <a:pos x="196" y="534"/>
                  </a:cxn>
                  <a:cxn ang="0">
                    <a:pos x="395" y="338"/>
                  </a:cxn>
                  <a:cxn ang="0">
                    <a:pos x="264" y="337"/>
                  </a:cxn>
                  <a:cxn ang="0">
                    <a:pos x="267" y="1"/>
                  </a:cxn>
                  <a:cxn ang="0">
                    <a:pos x="132" y="0"/>
                  </a:cxn>
                  <a:cxn ang="0">
                    <a:pos x="130" y="336"/>
                  </a:cxn>
                  <a:cxn ang="0">
                    <a:pos x="0" y="335"/>
                  </a:cxn>
                  <a:cxn ang="0">
                    <a:pos x="196" y="534"/>
                  </a:cxn>
                </a:cxnLst>
                <a:rect l="0" t="0" r="r" b="b"/>
                <a:pathLst>
                  <a:path w="395" h="534">
                    <a:moveTo>
                      <a:pt x="196" y="534"/>
                    </a:moveTo>
                    <a:lnTo>
                      <a:pt x="395" y="338"/>
                    </a:lnTo>
                    <a:lnTo>
                      <a:pt x="264" y="337"/>
                    </a:lnTo>
                    <a:lnTo>
                      <a:pt x="267" y="1"/>
                    </a:lnTo>
                    <a:lnTo>
                      <a:pt x="132" y="0"/>
                    </a:lnTo>
                    <a:lnTo>
                      <a:pt x="130" y="336"/>
                    </a:lnTo>
                    <a:lnTo>
                      <a:pt x="0" y="335"/>
                    </a:lnTo>
                    <a:lnTo>
                      <a:pt x="196" y="534"/>
                    </a:lnTo>
                    <a:close/>
                  </a:path>
                </a:pathLst>
              </a:custGeom>
              <a:solidFill>
                <a:srgbClr val="AFC2DA"/>
              </a:solidFill>
              <a:ln w="9525">
                <a:noFill/>
                <a:round/>
                <a:headEnd/>
                <a:tailEnd/>
              </a:ln>
            </p:spPr>
            <p:txBody>
              <a:bodyPr/>
              <a:lstStyle/>
              <a:p>
                <a:endParaRPr lang="en-US"/>
              </a:p>
            </p:txBody>
          </p:sp>
          <p:sp>
            <p:nvSpPr>
              <p:cNvPr id="1286206" name="Freeform 62"/>
              <p:cNvSpPr>
                <a:spLocks/>
              </p:cNvSpPr>
              <p:nvPr/>
            </p:nvSpPr>
            <p:spPr bwMode="auto">
              <a:xfrm>
                <a:off x="2671" y="1410"/>
                <a:ext cx="395" cy="534"/>
              </a:xfrm>
              <a:custGeom>
                <a:avLst/>
                <a:gdLst/>
                <a:ahLst/>
                <a:cxnLst>
                  <a:cxn ang="0">
                    <a:pos x="196" y="534"/>
                  </a:cxn>
                  <a:cxn ang="0">
                    <a:pos x="395" y="338"/>
                  </a:cxn>
                  <a:cxn ang="0">
                    <a:pos x="264" y="337"/>
                  </a:cxn>
                  <a:cxn ang="0">
                    <a:pos x="267" y="1"/>
                  </a:cxn>
                  <a:cxn ang="0">
                    <a:pos x="132" y="0"/>
                  </a:cxn>
                  <a:cxn ang="0">
                    <a:pos x="130" y="336"/>
                  </a:cxn>
                  <a:cxn ang="0">
                    <a:pos x="0" y="335"/>
                  </a:cxn>
                  <a:cxn ang="0">
                    <a:pos x="196" y="534"/>
                  </a:cxn>
                </a:cxnLst>
                <a:rect l="0" t="0" r="r" b="b"/>
                <a:pathLst>
                  <a:path w="395" h="534">
                    <a:moveTo>
                      <a:pt x="196" y="534"/>
                    </a:moveTo>
                    <a:lnTo>
                      <a:pt x="395" y="338"/>
                    </a:lnTo>
                    <a:lnTo>
                      <a:pt x="264" y="337"/>
                    </a:lnTo>
                    <a:lnTo>
                      <a:pt x="267" y="1"/>
                    </a:lnTo>
                    <a:lnTo>
                      <a:pt x="132" y="0"/>
                    </a:lnTo>
                    <a:lnTo>
                      <a:pt x="130" y="336"/>
                    </a:lnTo>
                    <a:lnTo>
                      <a:pt x="0" y="335"/>
                    </a:lnTo>
                    <a:lnTo>
                      <a:pt x="196" y="534"/>
                    </a:lnTo>
                    <a:close/>
                  </a:path>
                </a:pathLst>
              </a:custGeom>
              <a:noFill/>
              <a:ln w="4763" cap="rnd">
                <a:solidFill>
                  <a:srgbClr val="000000"/>
                </a:solidFill>
                <a:prstDash val="solid"/>
                <a:round/>
                <a:headEnd/>
                <a:tailEnd/>
              </a:ln>
            </p:spPr>
            <p:txBody>
              <a:bodyPr/>
              <a:lstStyle/>
              <a:p>
                <a:endParaRPr lang="en-US"/>
              </a:p>
            </p:txBody>
          </p:sp>
          <p:sp>
            <p:nvSpPr>
              <p:cNvPr id="1286207" name="Rectangle 63"/>
              <p:cNvSpPr>
                <a:spLocks noChangeArrowheads="1"/>
              </p:cNvSpPr>
              <p:nvPr/>
            </p:nvSpPr>
            <p:spPr bwMode="auto">
              <a:xfrm>
                <a:off x="2521" y="1944"/>
                <a:ext cx="691" cy="395"/>
              </a:xfrm>
              <a:prstGeom prst="rect">
                <a:avLst/>
              </a:prstGeom>
              <a:noFill/>
              <a:ln w="4763" cap="rnd">
                <a:solidFill>
                  <a:srgbClr val="000000"/>
                </a:solidFill>
                <a:round/>
                <a:headEnd/>
                <a:tailEnd/>
              </a:ln>
            </p:spPr>
            <p:txBody>
              <a:bodyPr/>
              <a:lstStyle/>
              <a:p>
                <a:endParaRPr lang="en-US"/>
              </a:p>
            </p:txBody>
          </p:sp>
          <p:sp>
            <p:nvSpPr>
              <p:cNvPr id="1286208" name="Rectangle 64"/>
              <p:cNvSpPr>
                <a:spLocks noChangeArrowheads="1"/>
              </p:cNvSpPr>
              <p:nvPr/>
            </p:nvSpPr>
            <p:spPr bwMode="auto">
              <a:xfrm>
                <a:off x="2658" y="1980"/>
                <a:ext cx="44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Integrated </a:t>
                </a:r>
                <a:endParaRPr lang="en-US" sz="1800"/>
              </a:p>
            </p:txBody>
          </p:sp>
          <p:sp>
            <p:nvSpPr>
              <p:cNvPr id="1286209" name="Rectangle 65"/>
              <p:cNvSpPr>
                <a:spLocks noChangeArrowheads="1"/>
              </p:cNvSpPr>
              <p:nvPr/>
            </p:nvSpPr>
            <p:spPr bwMode="auto">
              <a:xfrm>
                <a:off x="2773" y="2087"/>
                <a:ext cx="215"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Data </a:t>
                </a:r>
                <a:endParaRPr lang="en-US" sz="1800"/>
              </a:p>
            </p:txBody>
          </p:sp>
          <p:sp>
            <p:nvSpPr>
              <p:cNvPr id="1286210" name="Rectangle 66"/>
              <p:cNvSpPr>
                <a:spLocks noChangeArrowheads="1"/>
              </p:cNvSpPr>
              <p:nvPr/>
            </p:nvSpPr>
            <p:spPr bwMode="auto">
              <a:xfrm>
                <a:off x="2633" y="2194"/>
                <a:ext cx="460"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Repository</a:t>
                </a:r>
                <a:endParaRPr lang="en-US" sz="1800"/>
              </a:p>
            </p:txBody>
          </p:sp>
        </p:grpSp>
      </p:gr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286202"/>
                                        </p:tgtEl>
                                        <p:attrNameLst>
                                          <p:attrName>style.visibility</p:attrName>
                                        </p:attrNameLst>
                                      </p:cBhvr>
                                      <p:to>
                                        <p:strVal val="visible"/>
                                      </p:to>
                                    </p:set>
                                    <p:anim calcmode="lin" valueType="num">
                                      <p:cBhvr>
                                        <p:cTn id="7" dur="500" fill="hold"/>
                                        <p:tgtEl>
                                          <p:spTgt spid="1286202"/>
                                        </p:tgtEl>
                                        <p:attrNameLst>
                                          <p:attrName>ppt_x</p:attrName>
                                        </p:attrNameLst>
                                      </p:cBhvr>
                                      <p:tavLst>
                                        <p:tav tm="0">
                                          <p:val>
                                            <p:strVal val="#ppt_x"/>
                                          </p:val>
                                        </p:tav>
                                        <p:tav tm="100000">
                                          <p:val>
                                            <p:strVal val="#ppt_x"/>
                                          </p:val>
                                        </p:tav>
                                      </p:tavLst>
                                    </p:anim>
                                    <p:anim calcmode="lin" valueType="num">
                                      <p:cBhvr>
                                        <p:cTn id="8" dur="500" fill="hold"/>
                                        <p:tgtEl>
                                          <p:spTgt spid="1286202"/>
                                        </p:tgtEl>
                                        <p:attrNameLst>
                                          <p:attrName>ppt_y</p:attrName>
                                        </p:attrNameLst>
                                      </p:cBhvr>
                                      <p:tavLst>
                                        <p:tav tm="0">
                                          <p:val>
                                            <p:strVal val="#ppt_y-#ppt_h/2"/>
                                          </p:val>
                                        </p:tav>
                                        <p:tav tm="100000">
                                          <p:val>
                                            <p:strVal val="#ppt_y"/>
                                          </p:val>
                                        </p:tav>
                                      </p:tavLst>
                                    </p:anim>
                                    <p:anim calcmode="lin" valueType="num">
                                      <p:cBhvr>
                                        <p:cTn id="9" dur="500" fill="hold"/>
                                        <p:tgtEl>
                                          <p:spTgt spid="1286202"/>
                                        </p:tgtEl>
                                        <p:attrNameLst>
                                          <p:attrName>ppt_w</p:attrName>
                                        </p:attrNameLst>
                                      </p:cBhvr>
                                      <p:tavLst>
                                        <p:tav tm="0">
                                          <p:val>
                                            <p:strVal val="#ppt_w"/>
                                          </p:val>
                                        </p:tav>
                                        <p:tav tm="100000">
                                          <p:val>
                                            <p:strVal val="#ppt_w"/>
                                          </p:val>
                                        </p:tav>
                                      </p:tavLst>
                                    </p:anim>
                                    <p:anim calcmode="lin" valueType="num">
                                      <p:cBhvr>
                                        <p:cTn id="10" dur="500" fill="hold"/>
                                        <p:tgtEl>
                                          <p:spTgt spid="1286202"/>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1286146"/>
                                        </p:tgtEl>
                                        <p:attrNameLst>
                                          <p:attrName>style.visibility</p:attrName>
                                        </p:attrNameLst>
                                      </p:cBhvr>
                                      <p:to>
                                        <p:strVal val="visible"/>
                                      </p:to>
                                    </p:set>
                                    <p:animEffect transition="in" filter="barn(outVertical)">
                                      <p:cBhvr>
                                        <p:cTn id="13" dur="500"/>
                                        <p:tgtEl>
                                          <p:spTgt spid="12861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86150"/>
                                        </p:tgtEl>
                                        <p:attrNameLst>
                                          <p:attrName>style.visibility</p:attrName>
                                        </p:attrNameLst>
                                      </p:cBhvr>
                                      <p:to>
                                        <p:strVal val="visible"/>
                                      </p:to>
                                    </p:set>
                                    <p:animEffect transition="in" filter="wipe(down)">
                                      <p:cBhvr>
                                        <p:cTn id="18" dur="500"/>
                                        <p:tgtEl>
                                          <p:spTgt spid="128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Date Placeholder 3"/>
          <p:cNvSpPr>
            <a:spLocks noGrp="1"/>
          </p:cNvSpPr>
          <p:nvPr>
            <p:ph type="dt" sz="half" idx="10"/>
          </p:nvPr>
        </p:nvSpPr>
        <p:spPr/>
        <p:txBody>
          <a:bodyPr/>
          <a:lstStyle/>
          <a:p>
            <a:r>
              <a:rPr lang="en-US"/>
              <a:t>March 30, 2009</a:t>
            </a:r>
          </a:p>
        </p:txBody>
      </p:sp>
      <p:sp>
        <p:nvSpPr>
          <p:cNvPr id="76" name="Footer Placeholder 4"/>
          <p:cNvSpPr>
            <a:spLocks noGrp="1"/>
          </p:cNvSpPr>
          <p:nvPr>
            <p:ph type="ftr" sz="quarter" idx="11"/>
          </p:nvPr>
        </p:nvSpPr>
        <p:spPr/>
        <p:txBody>
          <a:bodyPr/>
          <a:lstStyle/>
          <a:p>
            <a:r>
              <a:rPr lang="en-US"/>
              <a:t>Informatics Standards &amp; Interoperability</a:t>
            </a:r>
          </a:p>
        </p:txBody>
      </p:sp>
      <p:sp>
        <p:nvSpPr>
          <p:cNvPr id="77" name="Slide Number Placeholder 5"/>
          <p:cNvSpPr>
            <a:spLocks noGrp="1"/>
          </p:cNvSpPr>
          <p:nvPr>
            <p:ph type="sldNum" sz="quarter" idx="12"/>
          </p:nvPr>
        </p:nvSpPr>
        <p:spPr/>
        <p:txBody>
          <a:bodyPr/>
          <a:lstStyle/>
          <a:p>
            <a:fld id="{B11F6DFF-729E-4E0F-85F7-DED02ACD26F3}" type="slidenum">
              <a:rPr lang="en-US"/>
              <a:pPr/>
              <a:t>114</a:t>
            </a:fld>
            <a:r>
              <a:rPr lang="en-US"/>
              <a:t>  of  125</a:t>
            </a:r>
          </a:p>
        </p:txBody>
      </p:sp>
      <p:grpSp>
        <p:nvGrpSpPr>
          <p:cNvPr id="1288194" name="Group 2"/>
          <p:cNvGrpSpPr>
            <a:grpSpLocks/>
          </p:cNvGrpSpPr>
          <p:nvPr/>
        </p:nvGrpSpPr>
        <p:grpSpPr bwMode="auto">
          <a:xfrm>
            <a:off x="2549525" y="2654300"/>
            <a:ext cx="3997325" cy="1254125"/>
            <a:chOff x="1606" y="1805"/>
            <a:chExt cx="2518" cy="790"/>
          </a:xfrm>
        </p:grpSpPr>
        <p:sp>
          <p:nvSpPr>
            <p:cNvPr id="1288195" name="Freeform 3"/>
            <p:cNvSpPr>
              <a:spLocks/>
            </p:cNvSpPr>
            <p:nvPr/>
          </p:nvSpPr>
          <p:spPr bwMode="auto">
            <a:xfrm>
              <a:off x="1606" y="1805"/>
              <a:ext cx="2518" cy="790"/>
            </a:xfrm>
            <a:custGeom>
              <a:avLst/>
              <a:gdLst/>
              <a:ahLst/>
              <a:cxnLst>
                <a:cxn ang="0">
                  <a:pos x="4704" y="1536"/>
                </a:cxn>
                <a:cxn ang="0">
                  <a:pos x="4896" y="1344"/>
                </a:cxn>
                <a:cxn ang="0">
                  <a:pos x="4896" y="192"/>
                </a:cxn>
                <a:cxn ang="0">
                  <a:pos x="4704" y="0"/>
                </a:cxn>
                <a:cxn ang="0">
                  <a:pos x="192" y="0"/>
                </a:cxn>
                <a:cxn ang="0">
                  <a:pos x="0" y="192"/>
                </a:cxn>
                <a:cxn ang="0">
                  <a:pos x="0" y="192"/>
                </a:cxn>
                <a:cxn ang="0">
                  <a:pos x="0" y="1344"/>
                </a:cxn>
                <a:cxn ang="0">
                  <a:pos x="192" y="1536"/>
                </a:cxn>
                <a:cxn ang="0">
                  <a:pos x="192" y="1536"/>
                </a:cxn>
                <a:cxn ang="0">
                  <a:pos x="4704" y="1536"/>
                </a:cxn>
              </a:cxnLst>
              <a:rect l="0" t="0" r="r" b="b"/>
              <a:pathLst>
                <a:path w="4896" h="1536">
                  <a:moveTo>
                    <a:pt x="4704" y="1536"/>
                  </a:moveTo>
                  <a:cubicBezTo>
                    <a:pt x="4810" y="1536"/>
                    <a:pt x="4896" y="1450"/>
                    <a:pt x="4896" y="1344"/>
                  </a:cubicBezTo>
                  <a:lnTo>
                    <a:pt x="4896" y="192"/>
                  </a:lnTo>
                  <a:cubicBezTo>
                    <a:pt x="4896" y="86"/>
                    <a:pt x="4810" y="0"/>
                    <a:pt x="4704" y="0"/>
                  </a:cubicBezTo>
                  <a:lnTo>
                    <a:pt x="192" y="0"/>
                  </a:lnTo>
                  <a:cubicBezTo>
                    <a:pt x="86" y="0"/>
                    <a:pt x="0" y="86"/>
                    <a:pt x="0" y="192"/>
                  </a:cubicBezTo>
                  <a:lnTo>
                    <a:pt x="0" y="192"/>
                  </a:lnTo>
                  <a:lnTo>
                    <a:pt x="0" y="1344"/>
                  </a:lnTo>
                  <a:cubicBezTo>
                    <a:pt x="0" y="1450"/>
                    <a:pt x="86" y="1536"/>
                    <a:pt x="192" y="1536"/>
                  </a:cubicBezTo>
                  <a:lnTo>
                    <a:pt x="192" y="1536"/>
                  </a:lnTo>
                  <a:lnTo>
                    <a:pt x="4704" y="1536"/>
                  </a:lnTo>
                  <a:close/>
                </a:path>
              </a:pathLst>
            </a:custGeom>
            <a:solidFill>
              <a:srgbClr val="E8EEF7"/>
            </a:solidFill>
            <a:ln w="0">
              <a:solidFill>
                <a:srgbClr val="000000"/>
              </a:solidFill>
              <a:prstDash val="solid"/>
              <a:round/>
              <a:headEnd/>
              <a:tailEnd/>
            </a:ln>
          </p:spPr>
          <p:txBody>
            <a:bodyPr/>
            <a:lstStyle/>
            <a:p>
              <a:endParaRPr lang="en-US"/>
            </a:p>
          </p:txBody>
        </p:sp>
        <p:sp>
          <p:nvSpPr>
            <p:cNvPr id="1288196" name="Freeform 4"/>
            <p:cNvSpPr>
              <a:spLocks/>
            </p:cNvSpPr>
            <p:nvPr/>
          </p:nvSpPr>
          <p:spPr bwMode="auto">
            <a:xfrm>
              <a:off x="1606" y="1805"/>
              <a:ext cx="2518" cy="790"/>
            </a:xfrm>
            <a:custGeom>
              <a:avLst/>
              <a:gdLst/>
              <a:ahLst/>
              <a:cxnLst>
                <a:cxn ang="0">
                  <a:pos x="4704" y="1536"/>
                </a:cxn>
                <a:cxn ang="0">
                  <a:pos x="4896" y="1344"/>
                </a:cxn>
                <a:cxn ang="0">
                  <a:pos x="4896" y="192"/>
                </a:cxn>
                <a:cxn ang="0">
                  <a:pos x="4704" y="0"/>
                </a:cxn>
                <a:cxn ang="0">
                  <a:pos x="192" y="0"/>
                </a:cxn>
                <a:cxn ang="0">
                  <a:pos x="0" y="192"/>
                </a:cxn>
                <a:cxn ang="0">
                  <a:pos x="0" y="192"/>
                </a:cxn>
                <a:cxn ang="0">
                  <a:pos x="0" y="1344"/>
                </a:cxn>
                <a:cxn ang="0">
                  <a:pos x="192" y="1536"/>
                </a:cxn>
                <a:cxn ang="0">
                  <a:pos x="192" y="1536"/>
                </a:cxn>
                <a:cxn ang="0">
                  <a:pos x="4704" y="1536"/>
                </a:cxn>
              </a:cxnLst>
              <a:rect l="0" t="0" r="r" b="b"/>
              <a:pathLst>
                <a:path w="4896" h="1536">
                  <a:moveTo>
                    <a:pt x="4704" y="1536"/>
                  </a:moveTo>
                  <a:cubicBezTo>
                    <a:pt x="4810" y="1536"/>
                    <a:pt x="4896" y="1450"/>
                    <a:pt x="4896" y="1344"/>
                  </a:cubicBezTo>
                  <a:lnTo>
                    <a:pt x="4896" y="192"/>
                  </a:lnTo>
                  <a:cubicBezTo>
                    <a:pt x="4896" y="86"/>
                    <a:pt x="4810" y="0"/>
                    <a:pt x="4704" y="0"/>
                  </a:cubicBezTo>
                  <a:lnTo>
                    <a:pt x="192" y="0"/>
                  </a:lnTo>
                  <a:cubicBezTo>
                    <a:pt x="86" y="0"/>
                    <a:pt x="0" y="86"/>
                    <a:pt x="0" y="192"/>
                  </a:cubicBezTo>
                  <a:lnTo>
                    <a:pt x="0" y="192"/>
                  </a:lnTo>
                  <a:lnTo>
                    <a:pt x="0" y="1344"/>
                  </a:lnTo>
                  <a:cubicBezTo>
                    <a:pt x="0" y="1450"/>
                    <a:pt x="86" y="1536"/>
                    <a:pt x="192" y="1536"/>
                  </a:cubicBezTo>
                  <a:lnTo>
                    <a:pt x="192" y="1536"/>
                  </a:lnTo>
                  <a:lnTo>
                    <a:pt x="4704" y="1536"/>
                  </a:lnTo>
                  <a:close/>
                </a:path>
              </a:pathLst>
            </a:custGeom>
            <a:noFill/>
            <a:ln w="4763" cap="rnd">
              <a:solidFill>
                <a:srgbClr val="000000"/>
              </a:solidFill>
              <a:prstDash val="solid"/>
              <a:round/>
              <a:headEnd/>
              <a:tailEnd/>
            </a:ln>
          </p:spPr>
          <p:txBody>
            <a:bodyPr/>
            <a:lstStyle/>
            <a:p>
              <a:endParaRPr lang="en-US"/>
            </a:p>
          </p:txBody>
        </p:sp>
        <p:sp>
          <p:nvSpPr>
            <p:cNvPr id="1288197" name="Rectangle 5"/>
            <p:cNvSpPr>
              <a:spLocks noChangeArrowheads="1"/>
            </p:cNvSpPr>
            <p:nvPr/>
          </p:nvSpPr>
          <p:spPr bwMode="auto">
            <a:xfrm>
              <a:off x="2148" y="2391"/>
              <a:ext cx="1476"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Operational Data Store</a:t>
              </a:r>
              <a:endParaRPr lang="en-US" sz="1800"/>
            </a:p>
          </p:txBody>
        </p:sp>
      </p:grpSp>
      <p:grpSp>
        <p:nvGrpSpPr>
          <p:cNvPr id="1288198" name="Group 6"/>
          <p:cNvGrpSpPr>
            <a:grpSpLocks/>
          </p:cNvGrpSpPr>
          <p:nvPr/>
        </p:nvGrpSpPr>
        <p:grpSpPr bwMode="auto">
          <a:xfrm>
            <a:off x="6546850" y="2027238"/>
            <a:ext cx="428625" cy="1254125"/>
            <a:chOff x="4124" y="1410"/>
            <a:chExt cx="270" cy="790"/>
          </a:xfrm>
        </p:grpSpPr>
        <p:sp>
          <p:nvSpPr>
            <p:cNvPr id="1288199" name="Freeform 7"/>
            <p:cNvSpPr>
              <a:spLocks/>
            </p:cNvSpPr>
            <p:nvPr/>
          </p:nvSpPr>
          <p:spPr bwMode="auto">
            <a:xfrm>
              <a:off x="4124" y="1609"/>
              <a:ext cx="197" cy="591"/>
            </a:xfrm>
            <a:custGeom>
              <a:avLst/>
              <a:gdLst/>
              <a:ahLst/>
              <a:cxnLst>
                <a:cxn ang="0">
                  <a:pos x="0" y="591"/>
                </a:cxn>
                <a:cxn ang="0">
                  <a:pos x="197" y="591"/>
                </a:cxn>
                <a:cxn ang="0">
                  <a:pos x="197" y="0"/>
                </a:cxn>
              </a:cxnLst>
              <a:rect l="0" t="0" r="r" b="b"/>
              <a:pathLst>
                <a:path w="197" h="591">
                  <a:moveTo>
                    <a:pt x="0" y="591"/>
                  </a:moveTo>
                  <a:lnTo>
                    <a:pt x="197" y="591"/>
                  </a:lnTo>
                  <a:lnTo>
                    <a:pt x="197" y="0"/>
                  </a:lnTo>
                </a:path>
              </a:pathLst>
            </a:custGeom>
            <a:noFill/>
            <a:ln w="71438" cap="rnd">
              <a:solidFill>
                <a:srgbClr val="000000"/>
              </a:solidFill>
              <a:prstDash val="solid"/>
              <a:round/>
              <a:headEnd/>
              <a:tailEnd/>
            </a:ln>
          </p:spPr>
          <p:txBody>
            <a:bodyPr/>
            <a:lstStyle/>
            <a:p>
              <a:endParaRPr lang="en-US"/>
            </a:p>
          </p:txBody>
        </p:sp>
        <p:sp>
          <p:nvSpPr>
            <p:cNvPr id="1288200" name="Freeform 8"/>
            <p:cNvSpPr>
              <a:spLocks/>
            </p:cNvSpPr>
            <p:nvPr/>
          </p:nvSpPr>
          <p:spPr bwMode="auto">
            <a:xfrm>
              <a:off x="4249" y="1410"/>
              <a:ext cx="145" cy="217"/>
            </a:xfrm>
            <a:custGeom>
              <a:avLst/>
              <a:gdLst/>
              <a:ahLst/>
              <a:cxnLst>
                <a:cxn ang="0">
                  <a:pos x="0" y="217"/>
                </a:cxn>
                <a:cxn ang="0">
                  <a:pos x="72" y="0"/>
                </a:cxn>
                <a:cxn ang="0">
                  <a:pos x="145" y="217"/>
                </a:cxn>
                <a:cxn ang="0">
                  <a:pos x="0" y="217"/>
                </a:cxn>
              </a:cxnLst>
              <a:rect l="0" t="0" r="r" b="b"/>
              <a:pathLst>
                <a:path w="145" h="217">
                  <a:moveTo>
                    <a:pt x="0" y="217"/>
                  </a:moveTo>
                  <a:lnTo>
                    <a:pt x="72" y="0"/>
                  </a:lnTo>
                  <a:lnTo>
                    <a:pt x="145" y="217"/>
                  </a:lnTo>
                  <a:lnTo>
                    <a:pt x="0" y="217"/>
                  </a:lnTo>
                  <a:close/>
                </a:path>
              </a:pathLst>
            </a:custGeom>
            <a:solidFill>
              <a:srgbClr val="000000"/>
            </a:solidFill>
            <a:ln w="9525">
              <a:noFill/>
              <a:round/>
              <a:headEnd/>
              <a:tailEnd/>
            </a:ln>
          </p:spPr>
          <p:txBody>
            <a:bodyPr/>
            <a:lstStyle/>
            <a:p>
              <a:endParaRPr lang="en-US"/>
            </a:p>
          </p:txBody>
        </p:sp>
      </p:grpSp>
      <p:sp>
        <p:nvSpPr>
          <p:cNvPr id="1288201" name="Rectangle 9"/>
          <p:cNvSpPr>
            <a:spLocks noGrp="1" noChangeArrowheads="1"/>
          </p:cNvSpPr>
          <p:nvPr>
            <p:ph type="title"/>
          </p:nvPr>
        </p:nvSpPr>
        <p:spPr>
          <a:ln/>
        </p:spPr>
        <p:txBody>
          <a:bodyPr/>
          <a:lstStyle/>
          <a:p>
            <a:r>
              <a:rPr lang="en-US" sz="2400"/>
              <a:t>Integrated Data Repository (IDR)</a:t>
            </a:r>
          </a:p>
        </p:txBody>
      </p:sp>
      <p:grpSp>
        <p:nvGrpSpPr>
          <p:cNvPr id="1288202" name="Group 10"/>
          <p:cNvGrpSpPr>
            <a:grpSpLocks/>
          </p:cNvGrpSpPr>
          <p:nvPr/>
        </p:nvGrpSpPr>
        <p:grpSpPr bwMode="auto">
          <a:xfrm>
            <a:off x="481013" y="773113"/>
            <a:ext cx="8151812" cy="2728912"/>
            <a:chOff x="303" y="620"/>
            <a:chExt cx="5135" cy="1719"/>
          </a:xfrm>
        </p:grpSpPr>
        <p:grpSp>
          <p:nvGrpSpPr>
            <p:cNvPr id="1288203" name="Group 11"/>
            <p:cNvGrpSpPr>
              <a:grpSpLocks/>
            </p:cNvGrpSpPr>
            <p:nvPr/>
          </p:nvGrpSpPr>
          <p:grpSpPr bwMode="auto">
            <a:xfrm>
              <a:off x="1717" y="1944"/>
              <a:ext cx="667" cy="395"/>
              <a:chOff x="1717" y="1944"/>
              <a:chExt cx="667" cy="395"/>
            </a:xfrm>
          </p:grpSpPr>
          <p:sp>
            <p:nvSpPr>
              <p:cNvPr id="1288204" name="Rectangle 12"/>
              <p:cNvSpPr>
                <a:spLocks noChangeArrowheads="1"/>
              </p:cNvSpPr>
              <p:nvPr/>
            </p:nvSpPr>
            <p:spPr bwMode="auto">
              <a:xfrm>
                <a:off x="1717" y="1944"/>
                <a:ext cx="667" cy="395"/>
              </a:xfrm>
              <a:prstGeom prst="rect">
                <a:avLst/>
              </a:prstGeom>
              <a:solidFill>
                <a:srgbClr val="FACCA7"/>
              </a:solidFill>
              <a:ln w="9525">
                <a:noFill/>
                <a:miter lim="800000"/>
                <a:headEnd/>
                <a:tailEnd/>
              </a:ln>
            </p:spPr>
            <p:txBody>
              <a:bodyPr/>
              <a:lstStyle/>
              <a:p>
                <a:endParaRPr lang="en-US"/>
              </a:p>
            </p:txBody>
          </p:sp>
          <p:sp>
            <p:nvSpPr>
              <p:cNvPr id="1288205" name="Rectangle 13"/>
              <p:cNvSpPr>
                <a:spLocks noChangeArrowheads="1"/>
              </p:cNvSpPr>
              <p:nvPr/>
            </p:nvSpPr>
            <p:spPr bwMode="auto">
              <a:xfrm>
                <a:off x="1717" y="1944"/>
                <a:ext cx="667" cy="395"/>
              </a:xfrm>
              <a:prstGeom prst="rect">
                <a:avLst/>
              </a:prstGeom>
              <a:noFill/>
              <a:ln w="4763" cap="rnd">
                <a:solidFill>
                  <a:srgbClr val="000000"/>
                </a:solidFill>
                <a:round/>
                <a:headEnd/>
                <a:tailEnd/>
              </a:ln>
            </p:spPr>
            <p:txBody>
              <a:bodyPr/>
              <a:lstStyle/>
              <a:p>
                <a:endParaRPr lang="en-US"/>
              </a:p>
            </p:txBody>
          </p:sp>
          <p:sp>
            <p:nvSpPr>
              <p:cNvPr id="1288206" name="Rectangle 14"/>
              <p:cNvSpPr>
                <a:spLocks noChangeArrowheads="1"/>
              </p:cNvSpPr>
              <p:nvPr/>
            </p:nvSpPr>
            <p:spPr bwMode="auto">
              <a:xfrm>
                <a:off x="1860" y="2087"/>
                <a:ext cx="381"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Metadata</a:t>
                </a:r>
                <a:endParaRPr lang="en-US" sz="1800"/>
              </a:p>
            </p:txBody>
          </p:sp>
        </p:grpSp>
        <p:sp>
          <p:nvSpPr>
            <p:cNvPr id="1288207" name="Freeform 15"/>
            <p:cNvSpPr>
              <a:spLocks/>
            </p:cNvSpPr>
            <p:nvPr/>
          </p:nvSpPr>
          <p:spPr bwMode="auto">
            <a:xfrm>
              <a:off x="2050" y="1428"/>
              <a:ext cx="527" cy="516"/>
            </a:xfrm>
            <a:custGeom>
              <a:avLst/>
              <a:gdLst/>
              <a:ahLst/>
              <a:cxnLst>
                <a:cxn ang="0">
                  <a:pos x="527" y="0"/>
                </a:cxn>
                <a:cxn ang="0">
                  <a:pos x="527" y="277"/>
                </a:cxn>
                <a:cxn ang="0">
                  <a:pos x="0" y="277"/>
                </a:cxn>
                <a:cxn ang="0">
                  <a:pos x="0" y="516"/>
                </a:cxn>
              </a:cxnLst>
              <a:rect l="0" t="0" r="r" b="b"/>
              <a:pathLst>
                <a:path w="527" h="516">
                  <a:moveTo>
                    <a:pt x="527" y="0"/>
                  </a:moveTo>
                  <a:lnTo>
                    <a:pt x="527" y="277"/>
                  </a:lnTo>
                  <a:lnTo>
                    <a:pt x="0" y="277"/>
                  </a:lnTo>
                  <a:lnTo>
                    <a:pt x="0" y="516"/>
                  </a:lnTo>
                </a:path>
              </a:pathLst>
            </a:custGeom>
            <a:noFill/>
            <a:ln w="38100" cap="rnd">
              <a:solidFill>
                <a:srgbClr val="000000"/>
              </a:solidFill>
              <a:prstDash val="solid"/>
              <a:round/>
              <a:headEnd/>
              <a:tailEnd/>
            </a:ln>
          </p:spPr>
          <p:txBody>
            <a:bodyPr/>
            <a:lstStyle/>
            <a:p>
              <a:endParaRPr lang="en-US"/>
            </a:p>
          </p:txBody>
        </p:sp>
        <p:grpSp>
          <p:nvGrpSpPr>
            <p:cNvPr id="1288208" name="Group 16"/>
            <p:cNvGrpSpPr>
              <a:grpSpLocks/>
            </p:cNvGrpSpPr>
            <p:nvPr/>
          </p:nvGrpSpPr>
          <p:grpSpPr bwMode="auto">
            <a:xfrm>
              <a:off x="303" y="620"/>
              <a:ext cx="5135" cy="1719"/>
              <a:chOff x="303" y="620"/>
              <a:chExt cx="5135" cy="1719"/>
            </a:xfrm>
          </p:grpSpPr>
          <p:grpSp>
            <p:nvGrpSpPr>
              <p:cNvPr id="1288209" name="Group 17"/>
              <p:cNvGrpSpPr>
                <a:grpSpLocks/>
              </p:cNvGrpSpPr>
              <p:nvPr/>
            </p:nvGrpSpPr>
            <p:grpSpPr bwMode="auto">
              <a:xfrm>
                <a:off x="3349" y="1944"/>
                <a:ext cx="661" cy="395"/>
                <a:chOff x="3349" y="1944"/>
                <a:chExt cx="661" cy="395"/>
              </a:xfrm>
            </p:grpSpPr>
            <p:sp>
              <p:nvSpPr>
                <p:cNvPr id="1288210" name="Rectangle 18"/>
                <p:cNvSpPr>
                  <a:spLocks noChangeArrowheads="1"/>
                </p:cNvSpPr>
                <p:nvPr/>
              </p:nvSpPr>
              <p:spPr bwMode="auto">
                <a:xfrm>
                  <a:off x="3349" y="1944"/>
                  <a:ext cx="661" cy="395"/>
                </a:xfrm>
                <a:prstGeom prst="rect">
                  <a:avLst/>
                </a:prstGeom>
                <a:solidFill>
                  <a:srgbClr val="FACCA7"/>
                </a:solidFill>
                <a:ln w="9525">
                  <a:noFill/>
                  <a:miter lim="800000"/>
                  <a:headEnd/>
                  <a:tailEnd/>
                </a:ln>
              </p:spPr>
              <p:txBody>
                <a:bodyPr/>
                <a:lstStyle/>
                <a:p>
                  <a:endParaRPr lang="en-US"/>
                </a:p>
              </p:txBody>
            </p:sp>
            <p:sp>
              <p:nvSpPr>
                <p:cNvPr id="1288211" name="Rectangle 19"/>
                <p:cNvSpPr>
                  <a:spLocks noChangeArrowheads="1"/>
                </p:cNvSpPr>
                <p:nvPr/>
              </p:nvSpPr>
              <p:spPr bwMode="auto">
                <a:xfrm>
                  <a:off x="3349" y="1944"/>
                  <a:ext cx="661" cy="395"/>
                </a:xfrm>
                <a:prstGeom prst="rect">
                  <a:avLst/>
                </a:prstGeom>
                <a:noFill/>
                <a:ln w="4763" cap="rnd">
                  <a:solidFill>
                    <a:srgbClr val="000000"/>
                  </a:solidFill>
                  <a:round/>
                  <a:headEnd/>
                  <a:tailEnd/>
                </a:ln>
              </p:spPr>
              <p:txBody>
                <a:bodyPr/>
                <a:lstStyle/>
                <a:p>
                  <a:endParaRPr lang="en-US"/>
                </a:p>
              </p:txBody>
            </p:sp>
            <p:sp>
              <p:nvSpPr>
                <p:cNvPr id="1288212" name="Rectangle 20"/>
                <p:cNvSpPr>
                  <a:spLocks noChangeArrowheads="1"/>
                </p:cNvSpPr>
                <p:nvPr/>
              </p:nvSpPr>
              <p:spPr bwMode="auto">
                <a:xfrm>
                  <a:off x="3448" y="1980"/>
                  <a:ext cx="494"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Knowledge </a:t>
                  </a:r>
                  <a:endParaRPr lang="en-US" sz="1800"/>
                </a:p>
              </p:txBody>
            </p:sp>
            <p:sp>
              <p:nvSpPr>
                <p:cNvPr id="1288213" name="Rectangle 21"/>
                <p:cNvSpPr>
                  <a:spLocks noChangeArrowheads="1"/>
                </p:cNvSpPr>
                <p:nvPr/>
              </p:nvSpPr>
              <p:spPr bwMode="auto">
                <a:xfrm>
                  <a:off x="3415" y="2087"/>
                  <a:ext cx="5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Management </a:t>
                  </a:r>
                  <a:endParaRPr lang="en-US" sz="1800"/>
                </a:p>
              </p:txBody>
            </p:sp>
            <p:sp>
              <p:nvSpPr>
                <p:cNvPr id="1288214" name="Rectangle 22"/>
                <p:cNvSpPr>
                  <a:spLocks noChangeArrowheads="1"/>
                </p:cNvSpPr>
                <p:nvPr/>
              </p:nvSpPr>
              <p:spPr bwMode="auto">
                <a:xfrm>
                  <a:off x="3522" y="219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System</a:t>
                  </a:r>
                  <a:endParaRPr lang="en-US" sz="1800"/>
                </a:p>
              </p:txBody>
            </p:sp>
          </p:grpSp>
          <p:sp>
            <p:nvSpPr>
              <p:cNvPr id="1288215" name="Freeform 23"/>
              <p:cNvSpPr>
                <a:spLocks/>
              </p:cNvSpPr>
              <p:nvPr/>
            </p:nvSpPr>
            <p:spPr bwMode="auto">
              <a:xfrm>
                <a:off x="3151" y="1428"/>
                <a:ext cx="529" cy="516"/>
              </a:xfrm>
              <a:custGeom>
                <a:avLst/>
                <a:gdLst/>
                <a:ahLst/>
                <a:cxnLst>
                  <a:cxn ang="0">
                    <a:pos x="0" y="0"/>
                  </a:cxn>
                  <a:cxn ang="0">
                    <a:pos x="0" y="294"/>
                  </a:cxn>
                  <a:cxn ang="0">
                    <a:pos x="529" y="294"/>
                  </a:cxn>
                  <a:cxn ang="0">
                    <a:pos x="529" y="516"/>
                  </a:cxn>
                </a:cxnLst>
                <a:rect l="0" t="0" r="r" b="b"/>
                <a:pathLst>
                  <a:path w="529" h="516">
                    <a:moveTo>
                      <a:pt x="0" y="0"/>
                    </a:moveTo>
                    <a:lnTo>
                      <a:pt x="0" y="294"/>
                    </a:lnTo>
                    <a:lnTo>
                      <a:pt x="529" y="294"/>
                    </a:lnTo>
                    <a:lnTo>
                      <a:pt x="529" y="516"/>
                    </a:lnTo>
                  </a:path>
                </a:pathLst>
              </a:custGeom>
              <a:noFill/>
              <a:ln w="38100" cap="rnd">
                <a:solidFill>
                  <a:srgbClr val="000000"/>
                </a:solidFill>
                <a:prstDash val="solid"/>
                <a:round/>
                <a:headEnd/>
                <a:tailEnd/>
              </a:ln>
            </p:spPr>
            <p:txBody>
              <a:bodyPr/>
              <a:lstStyle/>
              <a:p>
                <a:endParaRPr lang="en-US"/>
              </a:p>
            </p:txBody>
          </p:sp>
          <p:grpSp>
            <p:nvGrpSpPr>
              <p:cNvPr id="1288216" name="Group 24"/>
              <p:cNvGrpSpPr>
                <a:grpSpLocks/>
              </p:cNvGrpSpPr>
              <p:nvPr/>
            </p:nvGrpSpPr>
            <p:grpSpPr bwMode="auto">
              <a:xfrm>
                <a:off x="303" y="620"/>
                <a:ext cx="5135" cy="821"/>
                <a:chOff x="303" y="620"/>
                <a:chExt cx="5135" cy="821"/>
              </a:xfrm>
            </p:grpSpPr>
            <p:sp>
              <p:nvSpPr>
                <p:cNvPr id="1288217" name="Rectangle 25"/>
                <p:cNvSpPr>
                  <a:spLocks noChangeArrowheads="1"/>
                </p:cNvSpPr>
                <p:nvPr/>
              </p:nvSpPr>
              <p:spPr bwMode="auto">
                <a:xfrm>
                  <a:off x="2278" y="620"/>
                  <a:ext cx="1185" cy="790"/>
                </a:xfrm>
                <a:prstGeom prst="rect">
                  <a:avLst/>
                </a:prstGeom>
                <a:solidFill>
                  <a:srgbClr val="E8EEF7"/>
                </a:solidFill>
                <a:ln w="9525">
                  <a:noFill/>
                  <a:miter lim="800000"/>
                  <a:headEnd/>
                  <a:tailEnd/>
                </a:ln>
              </p:spPr>
              <p:txBody>
                <a:bodyPr/>
                <a:lstStyle/>
                <a:p>
                  <a:endParaRPr lang="en-US"/>
                </a:p>
              </p:txBody>
            </p:sp>
            <p:sp>
              <p:nvSpPr>
                <p:cNvPr id="1288218" name="Rectangle 26"/>
                <p:cNvSpPr>
                  <a:spLocks noChangeArrowheads="1"/>
                </p:cNvSpPr>
                <p:nvPr/>
              </p:nvSpPr>
              <p:spPr bwMode="auto">
                <a:xfrm>
                  <a:off x="2278" y="620"/>
                  <a:ext cx="1185" cy="790"/>
                </a:xfrm>
                <a:prstGeom prst="rect">
                  <a:avLst/>
                </a:prstGeom>
                <a:noFill/>
                <a:ln w="4763" cap="rnd">
                  <a:solidFill>
                    <a:srgbClr val="000000"/>
                  </a:solidFill>
                  <a:round/>
                  <a:headEnd/>
                  <a:tailEnd/>
                </a:ln>
              </p:spPr>
              <p:txBody>
                <a:bodyPr/>
                <a:lstStyle/>
                <a:p>
                  <a:endParaRPr lang="en-US"/>
                </a:p>
              </p:txBody>
            </p:sp>
            <p:sp>
              <p:nvSpPr>
                <p:cNvPr id="1288219" name="Rectangle 27"/>
                <p:cNvSpPr>
                  <a:spLocks noChangeArrowheads="1"/>
                </p:cNvSpPr>
                <p:nvPr/>
              </p:nvSpPr>
              <p:spPr bwMode="auto">
                <a:xfrm>
                  <a:off x="2386" y="663"/>
                  <a:ext cx="998"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Transformation</a:t>
                  </a:r>
                  <a:endParaRPr lang="en-US" sz="1800"/>
                </a:p>
              </p:txBody>
            </p:sp>
            <p:sp>
              <p:nvSpPr>
                <p:cNvPr id="1288220" name="Rectangle 28"/>
                <p:cNvSpPr>
                  <a:spLocks noChangeArrowheads="1"/>
                </p:cNvSpPr>
                <p:nvPr/>
              </p:nvSpPr>
              <p:spPr bwMode="auto">
                <a:xfrm>
                  <a:off x="2311" y="892"/>
                  <a:ext cx="532" cy="395"/>
                </a:xfrm>
                <a:prstGeom prst="rect">
                  <a:avLst/>
                </a:prstGeom>
                <a:solidFill>
                  <a:srgbClr val="FACCA7"/>
                </a:solidFill>
                <a:ln w="9525">
                  <a:noFill/>
                  <a:miter lim="800000"/>
                  <a:headEnd/>
                  <a:tailEnd/>
                </a:ln>
              </p:spPr>
              <p:txBody>
                <a:bodyPr/>
                <a:lstStyle/>
                <a:p>
                  <a:endParaRPr lang="en-US"/>
                </a:p>
              </p:txBody>
            </p:sp>
            <p:sp>
              <p:nvSpPr>
                <p:cNvPr id="1288221" name="Rectangle 29"/>
                <p:cNvSpPr>
                  <a:spLocks noChangeArrowheads="1"/>
                </p:cNvSpPr>
                <p:nvPr/>
              </p:nvSpPr>
              <p:spPr bwMode="auto">
                <a:xfrm>
                  <a:off x="2311" y="892"/>
                  <a:ext cx="532" cy="395"/>
                </a:xfrm>
                <a:prstGeom prst="rect">
                  <a:avLst/>
                </a:prstGeom>
                <a:noFill/>
                <a:ln w="4763" cap="rnd">
                  <a:solidFill>
                    <a:srgbClr val="000000"/>
                  </a:solidFill>
                  <a:round/>
                  <a:headEnd/>
                  <a:tailEnd/>
                </a:ln>
              </p:spPr>
              <p:txBody>
                <a:bodyPr/>
                <a:lstStyle/>
                <a:p>
                  <a:endParaRPr lang="en-US"/>
                </a:p>
              </p:txBody>
            </p:sp>
            <p:sp>
              <p:nvSpPr>
                <p:cNvPr id="1288222" name="Rectangle 30"/>
                <p:cNvSpPr>
                  <a:spLocks noChangeArrowheads="1"/>
                </p:cNvSpPr>
                <p:nvPr/>
              </p:nvSpPr>
              <p:spPr bwMode="auto">
                <a:xfrm>
                  <a:off x="2436" y="984"/>
                  <a:ext cx="313"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Syntax </a:t>
                  </a:r>
                  <a:endParaRPr lang="en-US" sz="1800"/>
                </a:p>
              </p:txBody>
            </p:sp>
            <p:sp>
              <p:nvSpPr>
                <p:cNvPr id="1288223" name="Rectangle 31"/>
                <p:cNvSpPr>
                  <a:spLocks noChangeArrowheads="1"/>
                </p:cNvSpPr>
                <p:nvPr/>
              </p:nvSpPr>
              <p:spPr bwMode="auto">
                <a:xfrm>
                  <a:off x="2394" y="108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sp>
              <p:nvSpPr>
                <p:cNvPr id="1288224" name="Rectangle 32"/>
                <p:cNvSpPr>
                  <a:spLocks noChangeArrowheads="1"/>
                </p:cNvSpPr>
                <p:nvPr/>
              </p:nvSpPr>
              <p:spPr bwMode="auto">
                <a:xfrm>
                  <a:off x="2892" y="892"/>
                  <a:ext cx="519" cy="395"/>
                </a:xfrm>
                <a:prstGeom prst="rect">
                  <a:avLst/>
                </a:prstGeom>
                <a:solidFill>
                  <a:srgbClr val="FACCA7"/>
                </a:solidFill>
                <a:ln w="9525">
                  <a:noFill/>
                  <a:miter lim="800000"/>
                  <a:headEnd/>
                  <a:tailEnd/>
                </a:ln>
              </p:spPr>
              <p:txBody>
                <a:bodyPr/>
                <a:lstStyle/>
                <a:p>
                  <a:endParaRPr lang="en-US"/>
                </a:p>
              </p:txBody>
            </p:sp>
            <p:sp>
              <p:nvSpPr>
                <p:cNvPr id="1288225" name="Rectangle 33"/>
                <p:cNvSpPr>
                  <a:spLocks noChangeArrowheads="1"/>
                </p:cNvSpPr>
                <p:nvPr/>
              </p:nvSpPr>
              <p:spPr bwMode="auto">
                <a:xfrm>
                  <a:off x="2892" y="892"/>
                  <a:ext cx="519" cy="395"/>
                </a:xfrm>
                <a:prstGeom prst="rect">
                  <a:avLst/>
                </a:prstGeom>
                <a:noFill/>
                <a:ln w="4763" cap="rnd">
                  <a:solidFill>
                    <a:srgbClr val="000000"/>
                  </a:solidFill>
                  <a:round/>
                  <a:headEnd/>
                  <a:tailEnd/>
                </a:ln>
              </p:spPr>
              <p:txBody>
                <a:bodyPr/>
                <a:lstStyle/>
                <a:p>
                  <a:endParaRPr lang="en-US"/>
                </a:p>
              </p:txBody>
            </p:sp>
            <p:sp>
              <p:nvSpPr>
                <p:cNvPr id="1288226" name="Rectangle 34"/>
                <p:cNvSpPr>
                  <a:spLocks noChangeArrowheads="1"/>
                </p:cNvSpPr>
                <p:nvPr/>
              </p:nvSpPr>
              <p:spPr bwMode="auto">
                <a:xfrm>
                  <a:off x="2954" y="984"/>
                  <a:ext cx="415"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Semantic </a:t>
                  </a:r>
                  <a:endParaRPr lang="en-US" sz="1800"/>
                </a:p>
              </p:txBody>
            </p:sp>
            <p:sp>
              <p:nvSpPr>
                <p:cNvPr id="1288227" name="Rectangle 35"/>
                <p:cNvSpPr>
                  <a:spLocks noChangeArrowheads="1"/>
                </p:cNvSpPr>
                <p:nvPr/>
              </p:nvSpPr>
              <p:spPr bwMode="auto">
                <a:xfrm>
                  <a:off x="2970" y="1083"/>
                  <a:ext cx="362"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Mapping</a:t>
                  </a:r>
                  <a:endParaRPr lang="en-US" sz="1800"/>
                </a:p>
              </p:txBody>
            </p:sp>
            <p:sp>
              <p:nvSpPr>
                <p:cNvPr id="1288228" name="Freeform 36"/>
                <p:cNvSpPr>
                  <a:spLocks/>
                </p:cNvSpPr>
                <p:nvPr/>
              </p:nvSpPr>
              <p:spPr bwMode="auto">
                <a:xfrm>
                  <a:off x="188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88229" name="Freeform 37"/>
                <p:cNvSpPr>
                  <a:spLocks/>
                </p:cNvSpPr>
                <p:nvPr/>
              </p:nvSpPr>
              <p:spPr bwMode="auto">
                <a:xfrm>
                  <a:off x="188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88230" name="Freeform 38"/>
                <p:cNvSpPr>
                  <a:spLocks/>
                </p:cNvSpPr>
                <p:nvPr/>
              </p:nvSpPr>
              <p:spPr bwMode="auto">
                <a:xfrm>
                  <a:off x="346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88231" name="Freeform 39"/>
                <p:cNvSpPr>
                  <a:spLocks/>
                </p:cNvSpPr>
                <p:nvPr/>
              </p:nvSpPr>
              <p:spPr bwMode="auto">
                <a:xfrm>
                  <a:off x="346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88232" name="Rectangle 40"/>
                <p:cNvSpPr>
                  <a:spLocks noChangeArrowheads="1"/>
                </p:cNvSpPr>
                <p:nvPr/>
              </p:nvSpPr>
              <p:spPr bwMode="auto">
                <a:xfrm>
                  <a:off x="698" y="620"/>
                  <a:ext cx="1185" cy="790"/>
                </a:xfrm>
                <a:prstGeom prst="rect">
                  <a:avLst/>
                </a:prstGeom>
                <a:solidFill>
                  <a:srgbClr val="E8EEF7"/>
                </a:solidFill>
                <a:ln w="9525">
                  <a:noFill/>
                  <a:miter lim="800000"/>
                  <a:headEnd/>
                  <a:tailEnd/>
                </a:ln>
              </p:spPr>
              <p:txBody>
                <a:bodyPr/>
                <a:lstStyle/>
                <a:p>
                  <a:endParaRPr lang="en-US"/>
                </a:p>
              </p:txBody>
            </p:sp>
            <p:sp>
              <p:nvSpPr>
                <p:cNvPr id="1288233" name="Rectangle 41"/>
                <p:cNvSpPr>
                  <a:spLocks noChangeArrowheads="1"/>
                </p:cNvSpPr>
                <p:nvPr/>
              </p:nvSpPr>
              <p:spPr bwMode="auto">
                <a:xfrm>
                  <a:off x="698" y="620"/>
                  <a:ext cx="1185" cy="790"/>
                </a:xfrm>
                <a:prstGeom prst="rect">
                  <a:avLst/>
                </a:prstGeom>
                <a:noFill/>
                <a:ln w="4763" cap="rnd">
                  <a:solidFill>
                    <a:srgbClr val="000000"/>
                  </a:solidFill>
                  <a:round/>
                  <a:headEnd/>
                  <a:tailEnd/>
                </a:ln>
              </p:spPr>
              <p:txBody>
                <a:bodyPr/>
                <a:lstStyle/>
                <a:p>
                  <a:endParaRPr lang="en-US"/>
                </a:p>
              </p:txBody>
            </p:sp>
            <p:sp>
              <p:nvSpPr>
                <p:cNvPr id="1288234" name="Rectangle 42"/>
                <p:cNvSpPr>
                  <a:spLocks noChangeArrowheads="1"/>
                </p:cNvSpPr>
                <p:nvPr/>
              </p:nvSpPr>
              <p:spPr bwMode="auto">
                <a:xfrm>
                  <a:off x="1029" y="770"/>
                  <a:ext cx="574"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Inbound </a:t>
                  </a:r>
                  <a:endParaRPr lang="en-US" sz="1800"/>
                </a:p>
              </p:txBody>
            </p:sp>
            <p:sp>
              <p:nvSpPr>
                <p:cNvPr id="1288235" name="Rectangle 43"/>
                <p:cNvSpPr>
                  <a:spLocks noChangeArrowheads="1"/>
                </p:cNvSpPr>
                <p:nvPr/>
              </p:nvSpPr>
              <p:spPr bwMode="auto">
                <a:xfrm>
                  <a:off x="1012" y="935"/>
                  <a:ext cx="614"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Message </a:t>
                  </a:r>
                  <a:endParaRPr lang="en-US" sz="1800"/>
                </a:p>
              </p:txBody>
            </p:sp>
            <p:sp>
              <p:nvSpPr>
                <p:cNvPr id="1288236" name="Rectangle 44"/>
                <p:cNvSpPr>
                  <a:spLocks noChangeArrowheads="1"/>
                </p:cNvSpPr>
                <p:nvPr/>
              </p:nvSpPr>
              <p:spPr bwMode="auto">
                <a:xfrm>
                  <a:off x="938" y="1091"/>
                  <a:ext cx="735"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Processing</a:t>
                  </a:r>
                  <a:endParaRPr lang="en-US" sz="1800"/>
                </a:p>
              </p:txBody>
            </p:sp>
            <p:sp>
              <p:nvSpPr>
                <p:cNvPr id="1288237" name="Rectangle 45"/>
                <p:cNvSpPr>
                  <a:spLocks noChangeArrowheads="1"/>
                </p:cNvSpPr>
                <p:nvPr/>
              </p:nvSpPr>
              <p:spPr bwMode="auto">
                <a:xfrm>
                  <a:off x="3858" y="620"/>
                  <a:ext cx="1185" cy="790"/>
                </a:xfrm>
                <a:prstGeom prst="rect">
                  <a:avLst/>
                </a:prstGeom>
                <a:solidFill>
                  <a:srgbClr val="E8EEF7"/>
                </a:solidFill>
                <a:ln w="9525">
                  <a:noFill/>
                  <a:miter lim="800000"/>
                  <a:headEnd/>
                  <a:tailEnd/>
                </a:ln>
              </p:spPr>
              <p:txBody>
                <a:bodyPr/>
                <a:lstStyle/>
                <a:p>
                  <a:endParaRPr lang="en-US"/>
                </a:p>
              </p:txBody>
            </p:sp>
            <p:sp>
              <p:nvSpPr>
                <p:cNvPr id="1288238" name="Rectangle 46"/>
                <p:cNvSpPr>
                  <a:spLocks noChangeArrowheads="1"/>
                </p:cNvSpPr>
                <p:nvPr/>
              </p:nvSpPr>
              <p:spPr bwMode="auto">
                <a:xfrm>
                  <a:off x="3858" y="620"/>
                  <a:ext cx="1185" cy="790"/>
                </a:xfrm>
                <a:prstGeom prst="rect">
                  <a:avLst/>
                </a:prstGeom>
                <a:noFill/>
                <a:ln w="4763" cap="rnd">
                  <a:solidFill>
                    <a:srgbClr val="000000"/>
                  </a:solidFill>
                  <a:round/>
                  <a:headEnd/>
                  <a:tailEnd/>
                </a:ln>
              </p:spPr>
              <p:txBody>
                <a:bodyPr/>
                <a:lstStyle/>
                <a:p>
                  <a:endParaRPr lang="en-US"/>
                </a:p>
              </p:txBody>
            </p:sp>
            <p:sp>
              <p:nvSpPr>
                <p:cNvPr id="1288239" name="Rectangle 47"/>
                <p:cNvSpPr>
                  <a:spLocks noChangeArrowheads="1"/>
                </p:cNvSpPr>
                <p:nvPr/>
              </p:nvSpPr>
              <p:spPr bwMode="auto">
                <a:xfrm>
                  <a:off x="4139" y="770"/>
                  <a:ext cx="687"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Outbound </a:t>
                  </a:r>
                  <a:endParaRPr lang="en-US" sz="1800"/>
                </a:p>
              </p:txBody>
            </p:sp>
            <p:sp>
              <p:nvSpPr>
                <p:cNvPr id="1288240" name="Rectangle 48"/>
                <p:cNvSpPr>
                  <a:spLocks noChangeArrowheads="1"/>
                </p:cNvSpPr>
                <p:nvPr/>
              </p:nvSpPr>
              <p:spPr bwMode="auto">
                <a:xfrm>
                  <a:off x="4172" y="935"/>
                  <a:ext cx="614"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Message </a:t>
                  </a:r>
                  <a:endParaRPr lang="en-US" sz="1800"/>
                </a:p>
              </p:txBody>
            </p:sp>
            <p:sp>
              <p:nvSpPr>
                <p:cNvPr id="1288241" name="Rectangle 49"/>
                <p:cNvSpPr>
                  <a:spLocks noChangeArrowheads="1"/>
                </p:cNvSpPr>
                <p:nvPr/>
              </p:nvSpPr>
              <p:spPr bwMode="auto">
                <a:xfrm>
                  <a:off x="4098" y="1091"/>
                  <a:ext cx="735" cy="163"/>
                </a:xfrm>
                <a:prstGeom prst="rect">
                  <a:avLst/>
                </a:prstGeom>
                <a:noFill/>
                <a:ln w="9525">
                  <a:noFill/>
                  <a:miter lim="800000"/>
                  <a:headEnd/>
                  <a:tailEnd/>
                </a:ln>
              </p:spPr>
              <p:txBody>
                <a:bodyPr wrap="none" lIns="0" tIns="0" rIns="0" bIns="0">
                  <a:spAutoFit/>
                </a:bodyPr>
                <a:lstStyle/>
                <a:p>
                  <a:pPr algn="l"/>
                  <a:r>
                    <a:rPr lang="en-US" sz="1700" b="1">
                      <a:solidFill>
                        <a:srgbClr val="000000"/>
                      </a:solidFill>
                    </a:rPr>
                    <a:t>Processing</a:t>
                  </a:r>
                  <a:endParaRPr lang="en-US" sz="1800"/>
                </a:p>
              </p:txBody>
            </p:sp>
            <p:sp>
              <p:nvSpPr>
                <p:cNvPr id="1288242" name="Freeform 50"/>
                <p:cNvSpPr>
                  <a:spLocks/>
                </p:cNvSpPr>
                <p:nvPr/>
              </p:nvSpPr>
              <p:spPr bwMode="auto">
                <a:xfrm>
                  <a:off x="30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88243" name="Freeform 51"/>
                <p:cNvSpPr>
                  <a:spLocks/>
                </p:cNvSpPr>
                <p:nvPr/>
              </p:nvSpPr>
              <p:spPr bwMode="auto">
                <a:xfrm>
                  <a:off x="30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88244" name="Rectangle 52"/>
                <p:cNvSpPr>
                  <a:spLocks noChangeArrowheads="1"/>
                </p:cNvSpPr>
                <p:nvPr/>
              </p:nvSpPr>
              <p:spPr bwMode="auto">
                <a:xfrm>
                  <a:off x="428" y="959"/>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sp>
              <p:nvSpPr>
                <p:cNvPr id="1288245" name="Freeform 53"/>
                <p:cNvSpPr>
                  <a:spLocks/>
                </p:cNvSpPr>
                <p:nvPr/>
              </p:nvSpPr>
              <p:spPr bwMode="auto">
                <a:xfrm>
                  <a:off x="504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solidFill>
                  <a:srgbClr val="AFC2DA"/>
                </a:solidFill>
                <a:ln w="9525">
                  <a:noFill/>
                  <a:round/>
                  <a:headEnd/>
                  <a:tailEnd/>
                </a:ln>
              </p:spPr>
              <p:txBody>
                <a:bodyPr/>
                <a:lstStyle/>
                <a:p>
                  <a:endParaRPr lang="en-US"/>
                </a:p>
              </p:txBody>
            </p:sp>
            <p:sp>
              <p:nvSpPr>
                <p:cNvPr id="1288246" name="Freeform 54"/>
                <p:cNvSpPr>
                  <a:spLocks/>
                </p:cNvSpPr>
                <p:nvPr/>
              </p:nvSpPr>
              <p:spPr bwMode="auto">
                <a:xfrm>
                  <a:off x="5043" y="818"/>
                  <a:ext cx="395" cy="395"/>
                </a:xfrm>
                <a:custGeom>
                  <a:avLst/>
                  <a:gdLst/>
                  <a:ahLst/>
                  <a:cxnLst>
                    <a:cxn ang="0">
                      <a:pos x="395" y="197"/>
                    </a:cxn>
                    <a:cxn ang="0">
                      <a:pos x="217" y="395"/>
                    </a:cxn>
                    <a:cxn ang="0">
                      <a:pos x="217" y="264"/>
                    </a:cxn>
                    <a:cxn ang="0">
                      <a:pos x="0" y="264"/>
                    </a:cxn>
                    <a:cxn ang="0">
                      <a:pos x="0" y="130"/>
                    </a:cxn>
                    <a:cxn ang="0">
                      <a:pos x="217" y="130"/>
                    </a:cxn>
                    <a:cxn ang="0">
                      <a:pos x="217" y="0"/>
                    </a:cxn>
                    <a:cxn ang="0">
                      <a:pos x="395" y="197"/>
                    </a:cxn>
                  </a:cxnLst>
                  <a:rect l="0" t="0" r="r" b="b"/>
                  <a:pathLst>
                    <a:path w="395" h="395">
                      <a:moveTo>
                        <a:pt x="395" y="197"/>
                      </a:moveTo>
                      <a:lnTo>
                        <a:pt x="217" y="395"/>
                      </a:lnTo>
                      <a:lnTo>
                        <a:pt x="217" y="264"/>
                      </a:lnTo>
                      <a:lnTo>
                        <a:pt x="0" y="264"/>
                      </a:lnTo>
                      <a:lnTo>
                        <a:pt x="0" y="130"/>
                      </a:lnTo>
                      <a:lnTo>
                        <a:pt x="217" y="130"/>
                      </a:lnTo>
                      <a:lnTo>
                        <a:pt x="217" y="0"/>
                      </a:lnTo>
                      <a:lnTo>
                        <a:pt x="395" y="197"/>
                      </a:lnTo>
                      <a:close/>
                    </a:path>
                  </a:pathLst>
                </a:custGeom>
                <a:noFill/>
                <a:ln w="4763" cap="rnd">
                  <a:solidFill>
                    <a:srgbClr val="000000"/>
                  </a:solidFill>
                  <a:prstDash val="solid"/>
                  <a:round/>
                  <a:headEnd/>
                  <a:tailEnd/>
                </a:ln>
              </p:spPr>
              <p:txBody>
                <a:bodyPr/>
                <a:lstStyle/>
                <a:p>
                  <a:endParaRPr lang="en-US"/>
                </a:p>
              </p:txBody>
            </p:sp>
            <p:sp>
              <p:nvSpPr>
                <p:cNvPr id="1288247" name="Rectangle 55"/>
                <p:cNvSpPr>
                  <a:spLocks noChangeArrowheads="1"/>
                </p:cNvSpPr>
                <p:nvPr/>
              </p:nvSpPr>
              <p:spPr bwMode="auto">
                <a:xfrm>
                  <a:off x="5167" y="959"/>
                  <a:ext cx="147"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EDI</a:t>
                  </a:r>
                  <a:endParaRPr lang="en-US" sz="1800"/>
                </a:p>
              </p:txBody>
            </p:sp>
            <p:sp>
              <p:nvSpPr>
                <p:cNvPr id="1288248" name="Freeform 56"/>
                <p:cNvSpPr>
                  <a:spLocks/>
                </p:cNvSpPr>
                <p:nvPr/>
              </p:nvSpPr>
              <p:spPr bwMode="auto">
                <a:xfrm>
                  <a:off x="2526" y="1287"/>
                  <a:ext cx="102" cy="154"/>
                </a:xfrm>
                <a:custGeom>
                  <a:avLst/>
                  <a:gdLst/>
                  <a:ahLst/>
                  <a:cxnLst>
                    <a:cxn ang="0">
                      <a:pos x="0" y="154"/>
                    </a:cxn>
                    <a:cxn ang="0">
                      <a:pos x="51" y="0"/>
                    </a:cxn>
                    <a:cxn ang="0">
                      <a:pos x="102" y="154"/>
                    </a:cxn>
                    <a:cxn ang="0">
                      <a:pos x="0" y="154"/>
                    </a:cxn>
                  </a:cxnLst>
                  <a:rect l="0" t="0" r="r" b="b"/>
                  <a:pathLst>
                    <a:path w="102" h="154">
                      <a:moveTo>
                        <a:pt x="0" y="154"/>
                      </a:moveTo>
                      <a:lnTo>
                        <a:pt x="51" y="0"/>
                      </a:lnTo>
                      <a:lnTo>
                        <a:pt x="102" y="154"/>
                      </a:lnTo>
                      <a:lnTo>
                        <a:pt x="0" y="154"/>
                      </a:lnTo>
                      <a:close/>
                    </a:path>
                  </a:pathLst>
                </a:custGeom>
                <a:solidFill>
                  <a:srgbClr val="000000"/>
                </a:solidFill>
                <a:ln w="9525">
                  <a:noFill/>
                  <a:round/>
                  <a:headEnd/>
                  <a:tailEnd/>
                </a:ln>
              </p:spPr>
              <p:txBody>
                <a:bodyPr/>
                <a:lstStyle/>
                <a:p>
                  <a:endParaRPr lang="en-US"/>
                </a:p>
              </p:txBody>
            </p:sp>
            <p:sp>
              <p:nvSpPr>
                <p:cNvPr id="1288249" name="Freeform 57"/>
                <p:cNvSpPr>
                  <a:spLocks/>
                </p:cNvSpPr>
                <p:nvPr/>
              </p:nvSpPr>
              <p:spPr bwMode="auto">
                <a:xfrm>
                  <a:off x="3101" y="1287"/>
                  <a:ext cx="102" cy="154"/>
                </a:xfrm>
                <a:custGeom>
                  <a:avLst/>
                  <a:gdLst/>
                  <a:ahLst/>
                  <a:cxnLst>
                    <a:cxn ang="0">
                      <a:pos x="0" y="154"/>
                    </a:cxn>
                    <a:cxn ang="0">
                      <a:pos x="50" y="0"/>
                    </a:cxn>
                    <a:cxn ang="0">
                      <a:pos x="102" y="154"/>
                    </a:cxn>
                    <a:cxn ang="0">
                      <a:pos x="0" y="154"/>
                    </a:cxn>
                  </a:cxnLst>
                  <a:rect l="0" t="0" r="r" b="b"/>
                  <a:pathLst>
                    <a:path w="102" h="154">
                      <a:moveTo>
                        <a:pt x="0" y="154"/>
                      </a:moveTo>
                      <a:lnTo>
                        <a:pt x="50" y="0"/>
                      </a:lnTo>
                      <a:lnTo>
                        <a:pt x="102" y="154"/>
                      </a:lnTo>
                      <a:lnTo>
                        <a:pt x="0" y="154"/>
                      </a:lnTo>
                      <a:close/>
                    </a:path>
                  </a:pathLst>
                </a:custGeom>
                <a:solidFill>
                  <a:srgbClr val="000000"/>
                </a:solidFill>
                <a:ln w="9525">
                  <a:noFill/>
                  <a:round/>
                  <a:headEnd/>
                  <a:tailEnd/>
                </a:ln>
              </p:spPr>
              <p:txBody>
                <a:bodyPr/>
                <a:lstStyle/>
                <a:p>
                  <a:endParaRPr lang="en-US"/>
                </a:p>
              </p:txBody>
            </p:sp>
          </p:grpSp>
        </p:grpSp>
      </p:grpSp>
      <p:grpSp>
        <p:nvGrpSpPr>
          <p:cNvPr id="1288250" name="Group 58"/>
          <p:cNvGrpSpPr>
            <a:grpSpLocks/>
          </p:cNvGrpSpPr>
          <p:nvPr/>
        </p:nvGrpSpPr>
        <p:grpSpPr bwMode="auto">
          <a:xfrm>
            <a:off x="4002088" y="2027238"/>
            <a:ext cx="1096962" cy="1474787"/>
            <a:chOff x="2521" y="1410"/>
            <a:chExt cx="691" cy="929"/>
          </a:xfrm>
        </p:grpSpPr>
        <p:sp>
          <p:nvSpPr>
            <p:cNvPr id="1288251" name="Rectangle 59"/>
            <p:cNvSpPr>
              <a:spLocks noChangeArrowheads="1"/>
            </p:cNvSpPr>
            <p:nvPr/>
          </p:nvSpPr>
          <p:spPr bwMode="auto">
            <a:xfrm>
              <a:off x="2521" y="1944"/>
              <a:ext cx="691" cy="395"/>
            </a:xfrm>
            <a:prstGeom prst="rect">
              <a:avLst/>
            </a:prstGeom>
            <a:solidFill>
              <a:srgbClr val="FACCA7"/>
            </a:solidFill>
            <a:ln w="9525">
              <a:noFill/>
              <a:miter lim="800000"/>
              <a:headEnd/>
              <a:tailEnd/>
            </a:ln>
          </p:spPr>
          <p:txBody>
            <a:bodyPr/>
            <a:lstStyle/>
            <a:p>
              <a:pPr algn="l"/>
              <a:endParaRPr lang="en-US" sz="1800" b="1"/>
            </a:p>
          </p:txBody>
        </p:sp>
        <p:grpSp>
          <p:nvGrpSpPr>
            <p:cNvPr id="1288252" name="Group 60"/>
            <p:cNvGrpSpPr>
              <a:grpSpLocks/>
            </p:cNvGrpSpPr>
            <p:nvPr/>
          </p:nvGrpSpPr>
          <p:grpSpPr bwMode="auto">
            <a:xfrm>
              <a:off x="2521" y="1410"/>
              <a:ext cx="691" cy="929"/>
              <a:chOff x="2521" y="1410"/>
              <a:chExt cx="691" cy="929"/>
            </a:xfrm>
          </p:grpSpPr>
          <p:sp>
            <p:nvSpPr>
              <p:cNvPr id="1288253" name="Freeform 61"/>
              <p:cNvSpPr>
                <a:spLocks/>
              </p:cNvSpPr>
              <p:nvPr/>
            </p:nvSpPr>
            <p:spPr bwMode="auto">
              <a:xfrm>
                <a:off x="2671" y="1410"/>
                <a:ext cx="395" cy="534"/>
              </a:xfrm>
              <a:custGeom>
                <a:avLst/>
                <a:gdLst/>
                <a:ahLst/>
                <a:cxnLst>
                  <a:cxn ang="0">
                    <a:pos x="196" y="534"/>
                  </a:cxn>
                  <a:cxn ang="0">
                    <a:pos x="395" y="338"/>
                  </a:cxn>
                  <a:cxn ang="0">
                    <a:pos x="264" y="337"/>
                  </a:cxn>
                  <a:cxn ang="0">
                    <a:pos x="267" y="1"/>
                  </a:cxn>
                  <a:cxn ang="0">
                    <a:pos x="132" y="0"/>
                  </a:cxn>
                  <a:cxn ang="0">
                    <a:pos x="130" y="336"/>
                  </a:cxn>
                  <a:cxn ang="0">
                    <a:pos x="0" y="335"/>
                  </a:cxn>
                  <a:cxn ang="0">
                    <a:pos x="196" y="534"/>
                  </a:cxn>
                </a:cxnLst>
                <a:rect l="0" t="0" r="r" b="b"/>
                <a:pathLst>
                  <a:path w="395" h="534">
                    <a:moveTo>
                      <a:pt x="196" y="534"/>
                    </a:moveTo>
                    <a:lnTo>
                      <a:pt x="395" y="338"/>
                    </a:lnTo>
                    <a:lnTo>
                      <a:pt x="264" y="337"/>
                    </a:lnTo>
                    <a:lnTo>
                      <a:pt x="267" y="1"/>
                    </a:lnTo>
                    <a:lnTo>
                      <a:pt x="132" y="0"/>
                    </a:lnTo>
                    <a:lnTo>
                      <a:pt x="130" y="336"/>
                    </a:lnTo>
                    <a:lnTo>
                      <a:pt x="0" y="335"/>
                    </a:lnTo>
                    <a:lnTo>
                      <a:pt x="196" y="534"/>
                    </a:lnTo>
                    <a:close/>
                  </a:path>
                </a:pathLst>
              </a:custGeom>
              <a:solidFill>
                <a:srgbClr val="AFC2DA"/>
              </a:solidFill>
              <a:ln w="9525">
                <a:noFill/>
                <a:round/>
                <a:headEnd/>
                <a:tailEnd/>
              </a:ln>
            </p:spPr>
            <p:txBody>
              <a:bodyPr/>
              <a:lstStyle/>
              <a:p>
                <a:endParaRPr lang="en-US"/>
              </a:p>
            </p:txBody>
          </p:sp>
          <p:sp>
            <p:nvSpPr>
              <p:cNvPr id="1288254" name="Freeform 62"/>
              <p:cNvSpPr>
                <a:spLocks/>
              </p:cNvSpPr>
              <p:nvPr/>
            </p:nvSpPr>
            <p:spPr bwMode="auto">
              <a:xfrm>
                <a:off x="2671" y="1410"/>
                <a:ext cx="395" cy="534"/>
              </a:xfrm>
              <a:custGeom>
                <a:avLst/>
                <a:gdLst/>
                <a:ahLst/>
                <a:cxnLst>
                  <a:cxn ang="0">
                    <a:pos x="196" y="534"/>
                  </a:cxn>
                  <a:cxn ang="0">
                    <a:pos x="395" y="338"/>
                  </a:cxn>
                  <a:cxn ang="0">
                    <a:pos x="264" y="337"/>
                  </a:cxn>
                  <a:cxn ang="0">
                    <a:pos x="267" y="1"/>
                  </a:cxn>
                  <a:cxn ang="0">
                    <a:pos x="132" y="0"/>
                  </a:cxn>
                  <a:cxn ang="0">
                    <a:pos x="130" y="336"/>
                  </a:cxn>
                  <a:cxn ang="0">
                    <a:pos x="0" y="335"/>
                  </a:cxn>
                  <a:cxn ang="0">
                    <a:pos x="196" y="534"/>
                  </a:cxn>
                </a:cxnLst>
                <a:rect l="0" t="0" r="r" b="b"/>
                <a:pathLst>
                  <a:path w="395" h="534">
                    <a:moveTo>
                      <a:pt x="196" y="534"/>
                    </a:moveTo>
                    <a:lnTo>
                      <a:pt x="395" y="338"/>
                    </a:lnTo>
                    <a:lnTo>
                      <a:pt x="264" y="337"/>
                    </a:lnTo>
                    <a:lnTo>
                      <a:pt x="267" y="1"/>
                    </a:lnTo>
                    <a:lnTo>
                      <a:pt x="132" y="0"/>
                    </a:lnTo>
                    <a:lnTo>
                      <a:pt x="130" y="336"/>
                    </a:lnTo>
                    <a:lnTo>
                      <a:pt x="0" y="335"/>
                    </a:lnTo>
                    <a:lnTo>
                      <a:pt x="196" y="534"/>
                    </a:lnTo>
                    <a:close/>
                  </a:path>
                </a:pathLst>
              </a:custGeom>
              <a:noFill/>
              <a:ln w="4763" cap="rnd">
                <a:solidFill>
                  <a:srgbClr val="000000"/>
                </a:solidFill>
                <a:prstDash val="solid"/>
                <a:round/>
                <a:headEnd/>
                <a:tailEnd/>
              </a:ln>
            </p:spPr>
            <p:txBody>
              <a:bodyPr/>
              <a:lstStyle/>
              <a:p>
                <a:endParaRPr lang="en-US"/>
              </a:p>
            </p:txBody>
          </p:sp>
          <p:sp>
            <p:nvSpPr>
              <p:cNvPr id="1288255" name="Rectangle 63"/>
              <p:cNvSpPr>
                <a:spLocks noChangeArrowheads="1"/>
              </p:cNvSpPr>
              <p:nvPr/>
            </p:nvSpPr>
            <p:spPr bwMode="auto">
              <a:xfrm>
                <a:off x="2521" y="1944"/>
                <a:ext cx="691" cy="395"/>
              </a:xfrm>
              <a:prstGeom prst="rect">
                <a:avLst/>
              </a:prstGeom>
              <a:noFill/>
              <a:ln w="4763" cap="rnd">
                <a:solidFill>
                  <a:srgbClr val="000000"/>
                </a:solidFill>
                <a:round/>
                <a:headEnd/>
                <a:tailEnd/>
              </a:ln>
            </p:spPr>
            <p:txBody>
              <a:bodyPr/>
              <a:lstStyle/>
              <a:p>
                <a:endParaRPr lang="en-US"/>
              </a:p>
            </p:txBody>
          </p:sp>
          <p:sp>
            <p:nvSpPr>
              <p:cNvPr id="1288256" name="Rectangle 64"/>
              <p:cNvSpPr>
                <a:spLocks noChangeArrowheads="1"/>
              </p:cNvSpPr>
              <p:nvPr/>
            </p:nvSpPr>
            <p:spPr bwMode="auto">
              <a:xfrm>
                <a:off x="2658" y="1980"/>
                <a:ext cx="449"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Integrated </a:t>
                </a:r>
                <a:endParaRPr lang="en-US" sz="1800"/>
              </a:p>
            </p:txBody>
          </p:sp>
          <p:sp>
            <p:nvSpPr>
              <p:cNvPr id="1288257" name="Rectangle 65"/>
              <p:cNvSpPr>
                <a:spLocks noChangeArrowheads="1"/>
              </p:cNvSpPr>
              <p:nvPr/>
            </p:nvSpPr>
            <p:spPr bwMode="auto">
              <a:xfrm>
                <a:off x="2773" y="2087"/>
                <a:ext cx="215"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Data </a:t>
                </a:r>
                <a:endParaRPr lang="en-US" sz="1800"/>
              </a:p>
            </p:txBody>
          </p:sp>
          <p:sp>
            <p:nvSpPr>
              <p:cNvPr id="1288258" name="Rectangle 66"/>
              <p:cNvSpPr>
                <a:spLocks noChangeArrowheads="1"/>
              </p:cNvSpPr>
              <p:nvPr/>
            </p:nvSpPr>
            <p:spPr bwMode="auto">
              <a:xfrm>
                <a:off x="2633" y="2194"/>
                <a:ext cx="460" cy="106"/>
              </a:xfrm>
              <a:prstGeom prst="rect">
                <a:avLst/>
              </a:prstGeom>
              <a:noFill/>
              <a:ln w="9525">
                <a:noFill/>
                <a:miter lim="800000"/>
                <a:headEnd/>
                <a:tailEnd/>
              </a:ln>
            </p:spPr>
            <p:txBody>
              <a:bodyPr wrap="none" lIns="0" tIns="0" rIns="0" bIns="0">
                <a:spAutoFit/>
              </a:bodyPr>
              <a:lstStyle/>
              <a:p>
                <a:pPr algn="l"/>
                <a:r>
                  <a:rPr lang="en-US" sz="1100" b="1">
                    <a:solidFill>
                      <a:srgbClr val="000000"/>
                    </a:solidFill>
                  </a:rPr>
                  <a:t>Repository</a:t>
                </a:r>
                <a:endParaRPr lang="en-US" sz="1800"/>
              </a:p>
            </p:txBody>
          </p:sp>
        </p:grpSp>
      </p:grpSp>
      <p:grpSp>
        <p:nvGrpSpPr>
          <p:cNvPr id="1288259" name="Group 67"/>
          <p:cNvGrpSpPr>
            <a:grpSpLocks/>
          </p:cNvGrpSpPr>
          <p:nvPr/>
        </p:nvGrpSpPr>
        <p:grpSpPr bwMode="auto">
          <a:xfrm>
            <a:off x="366713" y="4384675"/>
            <a:ext cx="8362950" cy="2287588"/>
            <a:chOff x="231" y="2762"/>
            <a:chExt cx="5268" cy="1441"/>
          </a:xfrm>
        </p:grpSpPr>
        <p:sp>
          <p:nvSpPr>
            <p:cNvPr id="1288260" name="AutoShape 68"/>
            <p:cNvSpPr>
              <a:spLocks noChangeArrowheads="1"/>
            </p:cNvSpPr>
            <p:nvPr/>
          </p:nvSpPr>
          <p:spPr bwMode="auto">
            <a:xfrm>
              <a:off x="2493" y="3196"/>
              <a:ext cx="729" cy="364"/>
            </a:xfrm>
            <a:prstGeom prst="rightArrow">
              <a:avLst>
                <a:gd name="adj1" fmla="val 50000"/>
                <a:gd name="adj2" fmla="val 50069"/>
              </a:avLst>
            </a:prstGeom>
            <a:solidFill>
              <a:schemeClr val="accent1"/>
            </a:solidFill>
            <a:ln w="9525">
              <a:solidFill>
                <a:schemeClr val="tx1"/>
              </a:solidFill>
              <a:miter lim="800000"/>
              <a:headEnd/>
              <a:tailEnd/>
            </a:ln>
            <a:effectLst/>
          </p:spPr>
          <p:txBody>
            <a:bodyPr wrap="none" anchor="ctr"/>
            <a:lstStyle/>
            <a:p>
              <a:r>
                <a:rPr lang="en-US" sz="1600" b="1"/>
                <a:t>Derive</a:t>
              </a:r>
            </a:p>
          </p:txBody>
        </p:sp>
        <p:grpSp>
          <p:nvGrpSpPr>
            <p:cNvPr id="1288261" name="Group 69"/>
            <p:cNvGrpSpPr>
              <a:grpSpLocks/>
            </p:cNvGrpSpPr>
            <p:nvPr/>
          </p:nvGrpSpPr>
          <p:grpSpPr bwMode="auto">
            <a:xfrm>
              <a:off x="231" y="2762"/>
              <a:ext cx="2028" cy="1441"/>
              <a:chOff x="231" y="2762"/>
              <a:chExt cx="2028" cy="1441"/>
            </a:xfrm>
          </p:grpSpPr>
          <p:graphicFrame>
            <p:nvGraphicFramePr>
              <p:cNvPr id="1288262" name="Object 70"/>
              <p:cNvGraphicFramePr>
                <a:graphicFrameLocks noChangeAspect="1"/>
              </p:cNvGraphicFramePr>
              <p:nvPr/>
            </p:nvGraphicFramePr>
            <p:xfrm>
              <a:off x="231" y="2762"/>
              <a:ext cx="1986" cy="1154"/>
            </p:xfrm>
            <a:graphic>
              <a:graphicData uri="http://schemas.openxmlformats.org/presentationml/2006/ole">
                <p:oleObj spid="_x0000_s1288262" name="Acrobat Document" r:id="rId4" imgW="9620098" imgH="6362700" progId="AcroExch.Document.7">
                  <p:embed/>
                </p:oleObj>
              </a:graphicData>
            </a:graphic>
          </p:graphicFrame>
          <p:sp>
            <p:nvSpPr>
              <p:cNvPr id="1288263" name="Text Box 71"/>
              <p:cNvSpPr txBox="1">
                <a:spLocks noChangeArrowheads="1"/>
              </p:cNvSpPr>
              <p:nvPr/>
            </p:nvSpPr>
            <p:spPr bwMode="auto">
              <a:xfrm>
                <a:off x="363" y="4011"/>
                <a:ext cx="1896" cy="192"/>
              </a:xfrm>
              <a:prstGeom prst="rect">
                <a:avLst/>
              </a:prstGeom>
              <a:noFill/>
              <a:ln w="9525">
                <a:noFill/>
                <a:miter lim="800000"/>
                <a:headEnd/>
                <a:tailEnd/>
              </a:ln>
              <a:effectLst/>
            </p:spPr>
            <p:txBody>
              <a:bodyPr wrap="none">
                <a:spAutoFit/>
              </a:bodyPr>
              <a:lstStyle/>
              <a:p>
                <a:pPr algn="l"/>
                <a:r>
                  <a:rPr lang="en-US" sz="1400" b="1"/>
                  <a:t>HL7 Reference Information Model</a:t>
                </a:r>
              </a:p>
            </p:txBody>
          </p:sp>
        </p:grpSp>
        <p:grpSp>
          <p:nvGrpSpPr>
            <p:cNvPr id="1288264" name="Group 72"/>
            <p:cNvGrpSpPr>
              <a:grpSpLocks/>
            </p:cNvGrpSpPr>
            <p:nvPr/>
          </p:nvGrpSpPr>
          <p:grpSpPr bwMode="auto">
            <a:xfrm>
              <a:off x="3366" y="2766"/>
              <a:ext cx="2133" cy="1437"/>
              <a:chOff x="3366" y="2766"/>
              <a:chExt cx="2133" cy="1437"/>
            </a:xfrm>
          </p:grpSpPr>
          <p:pic>
            <p:nvPicPr>
              <p:cNvPr id="1288265" name="Picture 73"/>
              <p:cNvPicPr>
                <a:picLocks noChangeAspect="1" noChangeArrowheads="1"/>
              </p:cNvPicPr>
              <p:nvPr/>
            </p:nvPicPr>
            <p:blipFill>
              <a:blip r:embed="rId5"/>
              <a:srcRect/>
              <a:stretch>
                <a:fillRect/>
              </a:stretch>
            </p:blipFill>
            <p:spPr bwMode="auto">
              <a:xfrm>
                <a:off x="3468" y="2766"/>
                <a:ext cx="2031" cy="1260"/>
              </a:xfrm>
              <a:prstGeom prst="rect">
                <a:avLst/>
              </a:prstGeom>
              <a:solidFill>
                <a:schemeClr val="bg1"/>
              </a:solidFill>
              <a:ln w="9525">
                <a:noFill/>
                <a:miter lim="800000"/>
                <a:headEnd/>
                <a:tailEnd/>
              </a:ln>
              <a:effectLst/>
            </p:spPr>
          </p:pic>
          <p:sp>
            <p:nvSpPr>
              <p:cNvPr id="1288266" name="Text Box 74"/>
              <p:cNvSpPr txBox="1">
                <a:spLocks noChangeArrowheads="1"/>
              </p:cNvSpPr>
              <p:nvPr/>
            </p:nvSpPr>
            <p:spPr bwMode="auto">
              <a:xfrm>
                <a:off x="3366" y="4011"/>
                <a:ext cx="1883" cy="192"/>
              </a:xfrm>
              <a:prstGeom prst="rect">
                <a:avLst/>
              </a:prstGeom>
              <a:noFill/>
              <a:ln w="9525">
                <a:noFill/>
                <a:miter lim="800000"/>
                <a:headEnd/>
                <a:tailEnd/>
              </a:ln>
              <a:effectLst/>
            </p:spPr>
            <p:txBody>
              <a:bodyPr wrap="none" anchor="ctr" anchorCtr="1">
                <a:spAutoFit/>
              </a:bodyPr>
              <a:lstStyle/>
              <a:p>
                <a:pPr algn="l"/>
                <a:r>
                  <a:rPr lang="en-US" sz="1400" b="1"/>
                  <a:t>           Integrated Data Repository</a:t>
                </a:r>
              </a:p>
            </p:txBody>
          </p:sp>
        </p:grpSp>
      </p:gr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288259"/>
                                        </p:tgtEl>
                                        <p:attrNameLst>
                                          <p:attrName>style.visibility</p:attrName>
                                        </p:attrNameLst>
                                      </p:cBhvr>
                                      <p:to>
                                        <p:strVal val="visible"/>
                                      </p:to>
                                    </p:set>
                                    <p:anim calcmode="lin" valueType="num">
                                      <p:cBhvr>
                                        <p:cTn id="7" dur="500" fill="hold"/>
                                        <p:tgtEl>
                                          <p:spTgt spid="1288259"/>
                                        </p:tgtEl>
                                        <p:attrNameLst>
                                          <p:attrName>ppt_x</p:attrName>
                                        </p:attrNameLst>
                                      </p:cBhvr>
                                      <p:tavLst>
                                        <p:tav tm="0">
                                          <p:val>
                                            <p:strVal val="#ppt_x-#ppt_w/2"/>
                                          </p:val>
                                        </p:tav>
                                        <p:tav tm="100000">
                                          <p:val>
                                            <p:strVal val="#ppt_x"/>
                                          </p:val>
                                        </p:tav>
                                      </p:tavLst>
                                    </p:anim>
                                    <p:anim calcmode="lin" valueType="num">
                                      <p:cBhvr>
                                        <p:cTn id="8" dur="500" fill="hold"/>
                                        <p:tgtEl>
                                          <p:spTgt spid="1288259"/>
                                        </p:tgtEl>
                                        <p:attrNameLst>
                                          <p:attrName>ppt_y</p:attrName>
                                        </p:attrNameLst>
                                      </p:cBhvr>
                                      <p:tavLst>
                                        <p:tav tm="0">
                                          <p:val>
                                            <p:strVal val="#ppt_y"/>
                                          </p:val>
                                        </p:tav>
                                        <p:tav tm="100000">
                                          <p:val>
                                            <p:strVal val="#ppt_y"/>
                                          </p:val>
                                        </p:tav>
                                      </p:tavLst>
                                    </p:anim>
                                    <p:anim calcmode="lin" valueType="num">
                                      <p:cBhvr>
                                        <p:cTn id="9" dur="500" fill="hold"/>
                                        <p:tgtEl>
                                          <p:spTgt spid="1288259"/>
                                        </p:tgtEl>
                                        <p:attrNameLst>
                                          <p:attrName>ppt_w</p:attrName>
                                        </p:attrNameLst>
                                      </p:cBhvr>
                                      <p:tavLst>
                                        <p:tav tm="0">
                                          <p:val>
                                            <p:fltVal val="0"/>
                                          </p:val>
                                        </p:tav>
                                        <p:tav tm="100000">
                                          <p:val>
                                            <p:strVal val="#ppt_w"/>
                                          </p:val>
                                        </p:tav>
                                      </p:tavLst>
                                    </p:anim>
                                    <p:anim calcmode="lin" valueType="num">
                                      <p:cBhvr>
                                        <p:cTn id="10" dur="500" fill="hold"/>
                                        <p:tgtEl>
                                          <p:spTgt spid="12882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5DDA9F83-4EBE-410C-94EF-3F54D06C7AFD}" type="slidenum">
              <a:rPr lang="en-US"/>
              <a:pPr/>
              <a:t>115</a:t>
            </a:fld>
            <a:r>
              <a:rPr lang="en-US"/>
              <a:t>  of  125</a:t>
            </a:r>
          </a:p>
        </p:txBody>
      </p:sp>
      <p:sp>
        <p:nvSpPr>
          <p:cNvPr id="1302530" name="Rectangle 2"/>
          <p:cNvSpPr>
            <a:spLocks noGrp="1" noChangeArrowheads="1"/>
          </p:cNvSpPr>
          <p:nvPr>
            <p:ph type="title"/>
          </p:nvPr>
        </p:nvSpPr>
        <p:spPr>
          <a:ln/>
        </p:spPr>
        <p:txBody>
          <a:bodyPr/>
          <a:lstStyle/>
          <a:p>
            <a:r>
              <a:rPr lang="en-US" sz="2400"/>
              <a:t>LAC PHD PHIS-PACS Interface with IDR</a:t>
            </a:r>
          </a:p>
        </p:txBody>
      </p:sp>
      <p:pic>
        <p:nvPicPr>
          <p:cNvPr id="1302531" name="Picture 3"/>
          <p:cNvPicPr>
            <a:picLocks noChangeAspect="1" noChangeArrowheads="1"/>
          </p:cNvPicPr>
          <p:nvPr>
            <p:ph idx="1"/>
          </p:nvPr>
        </p:nvPicPr>
        <p:blipFill>
          <a:blip r:embed="rId3"/>
          <a:srcRect/>
          <a:stretch>
            <a:fillRect/>
          </a:stretch>
        </p:blipFill>
        <p:spPr>
          <a:xfrm>
            <a:off x="390525" y="1022350"/>
            <a:ext cx="8362950" cy="5118100"/>
          </a:xfrm>
          <a:noFill/>
          <a:ln/>
        </p:spPr>
      </p:pic>
    </p:spTree>
  </p:cSld>
  <p:clrMapOvr>
    <a:masterClrMapping/>
  </p:clrMapOvr>
  <p:transition spd="med" advTm="5000">
    <p:zo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half" idx="10"/>
          </p:nvPr>
        </p:nvSpPr>
        <p:spPr/>
        <p:txBody>
          <a:bodyPr/>
          <a:lstStyle/>
          <a:p>
            <a:r>
              <a:rPr lang="en-US"/>
              <a:t>March 30, 2009</a:t>
            </a:r>
          </a:p>
        </p:txBody>
      </p:sp>
      <p:sp>
        <p:nvSpPr>
          <p:cNvPr id="5" name="Footer Placeholder 3"/>
          <p:cNvSpPr>
            <a:spLocks noGrp="1"/>
          </p:cNvSpPr>
          <p:nvPr>
            <p:ph type="ftr" sz="quarter" idx="11"/>
          </p:nvPr>
        </p:nvSpPr>
        <p:spPr/>
        <p:txBody>
          <a:bodyPr/>
          <a:lstStyle/>
          <a:p>
            <a:r>
              <a:rPr lang="en-US"/>
              <a:t>Informatics Standards &amp; Interoperability</a:t>
            </a:r>
          </a:p>
        </p:txBody>
      </p:sp>
      <p:sp>
        <p:nvSpPr>
          <p:cNvPr id="6" name="Slide Number Placeholder 4"/>
          <p:cNvSpPr>
            <a:spLocks noGrp="1"/>
          </p:cNvSpPr>
          <p:nvPr>
            <p:ph type="sldNum" sz="quarter" idx="12"/>
          </p:nvPr>
        </p:nvSpPr>
        <p:spPr/>
        <p:txBody>
          <a:bodyPr/>
          <a:lstStyle/>
          <a:p>
            <a:fld id="{70F1AB6C-FD3D-49AE-890E-FBF4586135D9}" type="slidenum">
              <a:rPr lang="en-US"/>
              <a:pPr/>
              <a:t>116</a:t>
            </a:fld>
            <a:r>
              <a:rPr lang="en-US"/>
              <a:t>  of  125</a:t>
            </a:r>
          </a:p>
        </p:txBody>
      </p:sp>
      <p:sp>
        <p:nvSpPr>
          <p:cNvPr id="1304578" name="Rectangle 2"/>
          <p:cNvSpPr>
            <a:spLocks noGrp="1" noChangeArrowheads="1"/>
          </p:cNvSpPr>
          <p:nvPr>
            <p:ph type="title"/>
          </p:nvPr>
        </p:nvSpPr>
        <p:spPr>
          <a:ln/>
        </p:spPr>
        <p:txBody>
          <a:bodyPr/>
          <a:lstStyle/>
          <a:p>
            <a:r>
              <a:rPr lang="en-US" sz="2400"/>
              <a:t>SNHD IDR Project Scope</a:t>
            </a:r>
          </a:p>
        </p:txBody>
      </p:sp>
      <p:pic>
        <p:nvPicPr>
          <p:cNvPr id="1304579" name="Picture 3"/>
          <p:cNvPicPr>
            <a:picLocks noChangeAspect="1" noChangeArrowheads="1"/>
          </p:cNvPicPr>
          <p:nvPr/>
        </p:nvPicPr>
        <p:blipFill>
          <a:blip r:embed="rId3"/>
          <a:srcRect/>
          <a:stretch>
            <a:fillRect/>
          </a:stretch>
        </p:blipFill>
        <p:spPr bwMode="auto">
          <a:xfrm>
            <a:off x="1384300" y="550863"/>
            <a:ext cx="6754813" cy="6099175"/>
          </a:xfrm>
          <a:prstGeom prst="rect">
            <a:avLst/>
          </a:prstGeom>
          <a:solidFill>
            <a:schemeClr val="bg1"/>
          </a:solidFill>
          <a:ln w="9525">
            <a:noFill/>
            <a:miter lim="800000"/>
            <a:headEnd/>
            <a:tailEnd/>
          </a:ln>
          <a:effectLst/>
        </p:spPr>
      </p:pic>
    </p:spTree>
  </p:cSld>
  <p:clrMapOvr>
    <a:masterClrMapping/>
  </p:clrMapOvr>
  <p:transition spd="med" advTm="5000">
    <p:zo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01A763D7-9BD7-459E-9E52-85CAD1559251}" type="slidenum">
              <a:rPr lang="en-US"/>
              <a:pPr/>
              <a:t>117</a:t>
            </a:fld>
            <a:r>
              <a:rPr lang="en-US"/>
              <a:t>  of  125</a:t>
            </a:r>
          </a:p>
        </p:txBody>
      </p:sp>
      <p:sp>
        <p:nvSpPr>
          <p:cNvPr id="1306626" name="Rectangle 2"/>
          <p:cNvSpPr>
            <a:spLocks noGrp="1" noChangeArrowheads="1"/>
          </p:cNvSpPr>
          <p:nvPr>
            <p:ph type="title"/>
          </p:nvPr>
        </p:nvSpPr>
        <p:spPr>
          <a:ln/>
        </p:spPr>
        <p:txBody>
          <a:bodyPr/>
          <a:lstStyle/>
          <a:p>
            <a:r>
              <a:rPr lang="en-US" sz="2400"/>
              <a:t>SNHD Integrated Data Repository Project</a:t>
            </a:r>
          </a:p>
        </p:txBody>
      </p:sp>
      <p:pic>
        <p:nvPicPr>
          <p:cNvPr id="1306627" name="Picture 3"/>
          <p:cNvPicPr>
            <a:picLocks noChangeAspect="1" noChangeArrowheads="1"/>
          </p:cNvPicPr>
          <p:nvPr>
            <p:ph idx="1"/>
          </p:nvPr>
        </p:nvPicPr>
        <p:blipFill>
          <a:blip r:embed="rId3"/>
          <a:srcRect/>
          <a:stretch>
            <a:fillRect/>
          </a:stretch>
        </p:blipFill>
        <p:spPr>
          <a:xfrm>
            <a:off x="390525" y="1022350"/>
            <a:ext cx="8362950" cy="5118100"/>
          </a:xfrm>
          <a:noFill/>
          <a:ln/>
        </p:spPr>
      </p:pic>
    </p:spTree>
  </p:cSld>
  <p:clrMapOvr>
    <a:masterClrMapping/>
  </p:clrMapOvr>
  <p:transition spd="med" advTm="5000">
    <p:zo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March 30, 2009</a:t>
            </a:r>
          </a:p>
        </p:txBody>
      </p:sp>
      <p:sp>
        <p:nvSpPr>
          <p:cNvPr id="6" name="Footer Placeholder 4"/>
          <p:cNvSpPr>
            <a:spLocks noGrp="1"/>
          </p:cNvSpPr>
          <p:nvPr>
            <p:ph type="ftr" sz="quarter" idx="11"/>
          </p:nvPr>
        </p:nvSpPr>
        <p:spPr/>
        <p:txBody>
          <a:bodyPr/>
          <a:lstStyle/>
          <a:p>
            <a:r>
              <a:rPr lang="en-US"/>
              <a:t>Informatics Standards &amp; Interoperability</a:t>
            </a:r>
          </a:p>
        </p:txBody>
      </p:sp>
      <p:sp>
        <p:nvSpPr>
          <p:cNvPr id="7" name="Slide Number Placeholder 5"/>
          <p:cNvSpPr>
            <a:spLocks noGrp="1"/>
          </p:cNvSpPr>
          <p:nvPr>
            <p:ph type="sldNum" sz="quarter" idx="12"/>
          </p:nvPr>
        </p:nvSpPr>
        <p:spPr/>
        <p:txBody>
          <a:bodyPr/>
          <a:lstStyle/>
          <a:p>
            <a:fld id="{B5936854-1AC7-4370-ACFD-1ABE77899B70}" type="slidenum">
              <a:rPr lang="en-US"/>
              <a:pPr/>
              <a:t>118</a:t>
            </a:fld>
            <a:r>
              <a:rPr lang="en-US"/>
              <a:t>  of  125</a:t>
            </a:r>
          </a:p>
        </p:txBody>
      </p:sp>
      <p:sp>
        <p:nvSpPr>
          <p:cNvPr id="1567746" name="Rectangle 2"/>
          <p:cNvSpPr>
            <a:spLocks noGrp="1" noChangeArrowheads="1"/>
          </p:cNvSpPr>
          <p:nvPr>
            <p:ph type="title"/>
          </p:nvPr>
        </p:nvSpPr>
        <p:spPr>
          <a:ln/>
        </p:spPr>
        <p:txBody>
          <a:bodyPr/>
          <a:lstStyle/>
          <a:p>
            <a:endParaRPr lang="en-US" sz="2800"/>
          </a:p>
        </p:txBody>
      </p:sp>
      <p:sp>
        <p:nvSpPr>
          <p:cNvPr id="1567747" name="Rectangle 3"/>
          <p:cNvSpPr>
            <a:spLocks noGrp="1" noChangeArrowheads="1"/>
          </p:cNvSpPr>
          <p:nvPr>
            <p:ph type="body" idx="1"/>
          </p:nvPr>
        </p:nvSpPr>
        <p:spPr/>
        <p:txBody>
          <a:bodyPr/>
          <a:lstStyle/>
          <a:p>
            <a:pPr algn="ctr">
              <a:buFontTx/>
              <a:buNone/>
            </a:pPr>
            <a:r>
              <a:rPr lang="en-US" sz="4400"/>
              <a:t>Healthcare </a:t>
            </a:r>
          </a:p>
          <a:p>
            <a:pPr algn="ctr">
              <a:spcBef>
                <a:spcPct val="0"/>
              </a:spcBef>
              <a:buFontTx/>
              <a:buNone/>
            </a:pPr>
            <a:r>
              <a:rPr lang="en-US" sz="4400"/>
              <a:t>Information Integration Infrastructure</a:t>
            </a:r>
          </a:p>
        </p:txBody>
      </p:sp>
      <p:sp>
        <p:nvSpPr>
          <p:cNvPr id="1567748" name="Text Box 4"/>
          <p:cNvSpPr txBox="1">
            <a:spLocks noChangeArrowheads="1"/>
          </p:cNvSpPr>
          <p:nvPr/>
        </p:nvSpPr>
        <p:spPr bwMode="auto">
          <a:xfrm>
            <a:off x="3309938" y="850900"/>
            <a:ext cx="2522537" cy="1874838"/>
          </a:xfrm>
          <a:prstGeom prst="rect">
            <a:avLst/>
          </a:prstGeom>
          <a:noFill/>
          <a:ln w="9525">
            <a:noFill/>
            <a:miter lim="800000"/>
            <a:headEnd/>
            <a:tailEnd/>
          </a:ln>
          <a:effectLst/>
        </p:spPr>
        <p:txBody>
          <a:bodyPr wrap="none">
            <a:spAutoFit/>
          </a:bodyPr>
          <a:lstStyle/>
          <a:p>
            <a:r>
              <a:rPr lang="en-US" sz="11700" b="1">
                <a:latin typeface="Garamond" pitchFamily="18" charset="0"/>
              </a:rPr>
              <a:t>HI</a:t>
            </a:r>
            <a:r>
              <a:rPr lang="en-US" sz="11700" b="1" baseline="30000">
                <a:latin typeface="Garamond" pitchFamily="18" charset="0"/>
              </a:rPr>
              <a:t>3</a:t>
            </a:r>
          </a:p>
        </p:txBody>
      </p:sp>
    </p:spTree>
  </p:cSld>
  <p:clrMapOvr>
    <a:masterClrMapping/>
  </p:clrMapOvr>
  <p:transition spd="med" advTm="5000"/>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02DD2435-40A0-42E1-9B6D-FB736041B2B3}" type="slidenum">
              <a:rPr lang="en-US"/>
              <a:pPr/>
              <a:t>119</a:t>
            </a:fld>
            <a:r>
              <a:rPr lang="en-US"/>
              <a:t>  of  125</a:t>
            </a:r>
          </a:p>
        </p:txBody>
      </p:sp>
      <p:sp>
        <p:nvSpPr>
          <p:cNvPr id="1325060" name="Rectangle 4"/>
          <p:cNvSpPr>
            <a:spLocks noGrp="1" noChangeArrowheads="1"/>
          </p:cNvSpPr>
          <p:nvPr>
            <p:ph type="title"/>
          </p:nvPr>
        </p:nvSpPr>
        <p:spPr>
          <a:ln/>
        </p:spPr>
        <p:txBody>
          <a:bodyPr/>
          <a:lstStyle/>
          <a:p>
            <a:r>
              <a:rPr lang="en-US" sz="2800"/>
              <a:t>Healthcare Information Integration Infrastructure</a:t>
            </a:r>
          </a:p>
        </p:txBody>
      </p:sp>
      <p:graphicFrame>
        <p:nvGraphicFramePr>
          <p:cNvPr id="1325061" name="Object 5"/>
          <p:cNvGraphicFramePr>
            <a:graphicFrameLocks noChangeAspect="1"/>
          </p:cNvGraphicFramePr>
          <p:nvPr>
            <p:ph idx="1"/>
          </p:nvPr>
        </p:nvGraphicFramePr>
        <p:xfrm>
          <a:off x="830263" y="685800"/>
          <a:ext cx="7483475" cy="5791200"/>
        </p:xfrm>
        <a:graphic>
          <a:graphicData uri="http://schemas.openxmlformats.org/presentationml/2006/ole">
            <p:oleObj spid="_x0000_s1325061" name="Visio" r:id="rId4" imgW="10105339" imgH="7819339"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D1EBC964-B22A-44CD-A935-48B6DB605FC4}" type="slidenum">
              <a:rPr lang="en-US"/>
              <a:pPr/>
              <a:t>12</a:t>
            </a:fld>
            <a:r>
              <a:rPr lang="en-US"/>
              <a:t>  of  125</a:t>
            </a:r>
          </a:p>
        </p:txBody>
      </p:sp>
      <p:sp>
        <p:nvSpPr>
          <p:cNvPr id="1432578" name="Rectangle 2"/>
          <p:cNvSpPr>
            <a:spLocks noGrp="1" noChangeArrowheads="1"/>
          </p:cNvSpPr>
          <p:nvPr>
            <p:ph type="title"/>
          </p:nvPr>
        </p:nvSpPr>
        <p:spPr>
          <a:ln/>
        </p:spPr>
        <p:txBody>
          <a:bodyPr/>
          <a:lstStyle/>
          <a:p>
            <a:r>
              <a:rPr lang="en-US" sz="2800"/>
              <a:t>HITSP Interoperability Specification</a:t>
            </a:r>
          </a:p>
        </p:txBody>
      </p:sp>
      <p:sp>
        <p:nvSpPr>
          <p:cNvPr id="1432579" name="Rectangle 3"/>
          <p:cNvSpPr>
            <a:spLocks noGrp="1" noChangeArrowheads="1"/>
          </p:cNvSpPr>
          <p:nvPr>
            <p:ph type="body" idx="1"/>
          </p:nvPr>
        </p:nvSpPr>
        <p:spPr/>
        <p:txBody>
          <a:bodyPr/>
          <a:lstStyle/>
          <a:p>
            <a:pPr>
              <a:lnSpc>
                <a:spcPct val="80000"/>
              </a:lnSpc>
            </a:pPr>
            <a:r>
              <a:rPr lang="en-US" sz="2400"/>
              <a:t>An HITSP Interoperability Specification (IS) is a suite of documents that, taken as a whole, provide a detailed map to existing standards and specifications that satisfy the requirements imposed by a given Use/Value Case.</a:t>
            </a:r>
          </a:p>
          <a:p>
            <a:pPr>
              <a:lnSpc>
                <a:spcPct val="80000"/>
              </a:lnSpc>
            </a:pPr>
            <a:r>
              <a:rPr lang="en-US" sz="2400"/>
              <a:t>Each Interoperability Specification focuses on a set of constrained standards for information interchange that address the core requirements of one or more Use Cases. </a:t>
            </a:r>
          </a:p>
          <a:p>
            <a:pPr>
              <a:lnSpc>
                <a:spcPct val="80000"/>
              </a:lnSpc>
            </a:pPr>
            <a:r>
              <a:rPr lang="en-US" sz="2400"/>
              <a:t>The HITSP Interoperability Specification defines how two or more systems exchange standard data content in a standardized manner. </a:t>
            </a:r>
          </a:p>
          <a:p>
            <a:pPr>
              <a:lnSpc>
                <a:spcPct val="80000"/>
              </a:lnSpc>
            </a:pPr>
            <a:r>
              <a:rPr lang="en-US" sz="2400"/>
              <a:t>Interoperability Specifications define the necessary business and technical actors, the transactions between them including the message, content and terminology standards for the actual information exchange. </a:t>
            </a:r>
          </a:p>
          <a:p>
            <a:pPr>
              <a:lnSpc>
                <a:spcPct val="80000"/>
              </a:lnSpc>
            </a:pPr>
            <a:r>
              <a:rPr lang="en-US" sz="2400"/>
              <a:t>Interoperability Specifications do not specify the functional requirements or behaviors of the systems or applications. </a:t>
            </a:r>
          </a:p>
        </p:txBody>
      </p:sp>
    </p:spTree>
  </p:cSld>
  <p:clrMapOvr>
    <a:masterClrMapping/>
  </p:clrMapOvr>
  <p:transition spd="med" advTm="5000">
    <p:zo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17D53C8E-6E05-4B5A-9C6D-D47F77DCE18F}" type="slidenum">
              <a:rPr lang="en-US"/>
              <a:pPr/>
              <a:t>120</a:t>
            </a:fld>
            <a:r>
              <a:rPr lang="en-US"/>
              <a:t>  of  125</a:t>
            </a:r>
          </a:p>
        </p:txBody>
      </p:sp>
      <p:sp>
        <p:nvSpPr>
          <p:cNvPr id="1335300" name="Rectangle 4"/>
          <p:cNvSpPr>
            <a:spLocks noGrp="1" noChangeArrowheads="1"/>
          </p:cNvSpPr>
          <p:nvPr>
            <p:ph type="title"/>
          </p:nvPr>
        </p:nvSpPr>
        <p:spPr>
          <a:ln/>
        </p:spPr>
        <p:txBody>
          <a:bodyPr/>
          <a:lstStyle/>
          <a:p>
            <a:r>
              <a:rPr lang="en-US" sz="2800"/>
              <a:t>Electronic Data Interchange</a:t>
            </a:r>
          </a:p>
        </p:txBody>
      </p:sp>
      <p:graphicFrame>
        <p:nvGraphicFramePr>
          <p:cNvPr id="1335301" name="Object 5"/>
          <p:cNvGraphicFramePr>
            <a:graphicFrameLocks noChangeAspect="1"/>
          </p:cNvGraphicFramePr>
          <p:nvPr>
            <p:ph idx="1"/>
          </p:nvPr>
        </p:nvGraphicFramePr>
        <p:xfrm>
          <a:off x="830263" y="685800"/>
          <a:ext cx="7483475" cy="5791200"/>
        </p:xfrm>
        <a:graphic>
          <a:graphicData uri="http://schemas.openxmlformats.org/presentationml/2006/ole">
            <p:oleObj spid="_x0000_s1335301" name="Visio" r:id="rId4" imgW="10105339" imgH="7819339"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D7DA0221-F5A7-4C61-90AF-E237F2D6CFBB}" type="slidenum">
              <a:rPr lang="en-US"/>
              <a:pPr/>
              <a:t>121</a:t>
            </a:fld>
            <a:r>
              <a:rPr lang="en-US"/>
              <a:t>  of  125</a:t>
            </a:r>
          </a:p>
        </p:txBody>
      </p:sp>
      <p:sp>
        <p:nvSpPr>
          <p:cNvPr id="1337348" name="Rectangle 4"/>
          <p:cNvSpPr>
            <a:spLocks noGrp="1" noChangeArrowheads="1"/>
          </p:cNvSpPr>
          <p:nvPr>
            <p:ph type="title"/>
          </p:nvPr>
        </p:nvSpPr>
        <p:spPr>
          <a:ln/>
        </p:spPr>
        <p:txBody>
          <a:bodyPr/>
          <a:lstStyle/>
          <a:p>
            <a:r>
              <a:rPr lang="en-US" sz="2800"/>
              <a:t>Syntactic Interoperability</a:t>
            </a:r>
          </a:p>
        </p:txBody>
      </p:sp>
      <p:graphicFrame>
        <p:nvGraphicFramePr>
          <p:cNvPr id="1337349" name="Object 5"/>
          <p:cNvGraphicFramePr>
            <a:graphicFrameLocks noChangeAspect="1"/>
          </p:cNvGraphicFramePr>
          <p:nvPr>
            <p:ph idx="1"/>
          </p:nvPr>
        </p:nvGraphicFramePr>
        <p:xfrm>
          <a:off x="830263" y="685800"/>
          <a:ext cx="7483475" cy="5791200"/>
        </p:xfrm>
        <a:graphic>
          <a:graphicData uri="http://schemas.openxmlformats.org/presentationml/2006/ole">
            <p:oleObj spid="_x0000_s1337349" name="Visio" r:id="rId4" imgW="10105339" imgH="7819339"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AEB5CF87-DC58-472A-8399-284A7CBC418F}" type="slidenum">
              <a:rPr lang="en-US"/>
              <a:pPr/>
              <a:t>122</a:t>
            </a:fld>
            <a:r>
              <a:rPr lang="en-US"/>
              <a:t>  of  125</a:t>
            </a:r>
          </a:p>
        </p:txBody>
      </p:sp>
      <p:sp>
        <p:nvSpPr>
          <p:cNvPr id="1339396" name="Rectangle 4"/>
          <p:cNvSpPr>
            <a:spLocks noGrp="1" noChangeArrowheads="1"/>
          </p:cNvSpPr>
          <p:nvPr>
            <p:ph type="title"/>
          </p:nvPr>
        </p:nvSpPr>
        <p:spPr>
          <a:ln/>
        </p:spPr>
        <p:txBody>
          <a:bodyPr/>
          <a:lstStyle/>
          <a:p>
            <a:r>
              <a:rPr lang="en-US" sz="2800"/>
              <a:t>Semantic Interoperability</a:t>
            </a:r>
          </a:p>
        </p:txBody>
      </p:sp>
      <p:graphicFrame>
        <p:nvGraphicFramePr>
          <p:cNvPr id="1339397" name="Object 5"/>
          <p:cNvGraphicFramePr>
            <a:graphicFrameLocks noChangeAspect="1"/>
          </p:cNvGraphicFramePr>
          <p:nvPr>
            <p:ph idx="1"/>
          </p:nvPr>
        </p:nvGraphicFramePr>
        <p:xfrm>
          <a:off x="830263" y="685800"/>
          <a:ext cx="7483475" cy="5791200"/>
        </p:xfrm>
        <a:graphic>
          <a:graphicData uri="http://schemas.openxmlformats.org/presentationml/2006/ole">
            <p:oleObj spid="_x0000_s1339397" name="Visio" r:id="rId4" imgW="10105339" imgH="7819339"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09B24FAA-718B-4509-82B9-FD867FB4A660}" type="slidenum">
              <a:rPr lang="en-US"/>
              <a:pPr/>
              <a:t>123</a:t>
            </a:fld>
            <a:r>
              <a:rPr lang="en-US"/>
              <a:t>  of  125</a:t>
            </a:r>
          </a:p>
        </p:txBody>
      </p:sp>
      <p:sp>
        <p:nvSpPr>
          <p:cNvPr id="1341444" name="Rectangle 4"/>
          <p:cNvSpPr>
            <a:spLocks noGrp="1" noChangeArrowheads="1"/>
          </p:cNvSpPr>
          <p:nvPr>
            <p:ph type="title"/>
          </p:nvPr>
        </p:nvSpPr>
        <p:spPr>
          <a:ln/>
        </p:spPr>
        <p:txBody>
          <a:bodyPr/>
          <a:lstStyle/>
          <a:p>
            <a:r>
              <a:rPr lang="en-US" sz="2800"/>
              <a:t>Semantic Data Integration</a:t>
            </a:r>
          </a:p>
        </p:txBody>
      </p:sp>
      <p:graphicFrame>
        <p:nvGraphicFramePr>
          <p:cNvPr id="1341445" name="Object 5"/>
          <p:cNvGraphicFramePr>
            <a:graphicFrameLocks noChangeAspect="1"/>
          </p:cNvGraphicFramePr>
          <p:nvPr>
            <p:ph idx="1"/>
          </p:nvPr>
        </p:nvGraphicFramePr>
        <p:xfrm>
          <a:off x="830263" y="685800"/>
          <a:ext cx="7483475" cy="5791200"/>
        </p:xfrm>
        <a:graphic>
          <a:graphicData uri="http://schemas.openxmlformats.org/presentationml/2006/ole">
            <p:oleObj spid="_x0000_s1341445" name="Visio" r:id="rId4" imgW="10105339" imgH="7819339"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CBFF5C9A-4202-45BB-97BC-2F0343512A49}" type="slidenum">
              <a:rPr lang="en-US"/>
              <a:pPr/>
              <a:t>124</a:t>
            </a:fld>
            <a:r>
              <a:rPr lang="en-US"/>
              <a:t>  of  125</a:t>
            </a:r>
          </a:p>
        </p:txBody>
      </p:sp>
      <p:sp>
        <p:nvSpPr>
          <p:cNvPr id="1343490" name="Rectangle 2"/>
          <p:cNvSpPr>
            <a:spLocks noGrp="1" noChangeArrowheads="1"/>
          </p:cNvSpPr>
          <p:nvPr>
            <p:ph type="title"/>
          </p:nvPr>
        </p:nvSpPr>
        <p:spPr>
          <a:ln/>
        </p:spPr>
        <p:txBody>
          <a:bodyPr/>
          <a:lstStyle/>
          <a:p>
            <a:r>
              <a:rPr lang="en-US" sz="2800"/>
              <a:t>Semantically Sound Business Intelligence</a:t>
            </a:r>
          </a:p>
        </p:txBody>
      </p:sp>
      <p:graphicFrame>
        <p:nvGraphicFramePr>
          <p:cNvPr id="1343491" name="Object 3"/>
          <p:cNvGraphicFramePr>
            <a:graphicFrameLocks noChangeAspect="1"/>
          </p:cNvGraphicFramePr>
          <p:nvPr>
            <p:ph idx="1"/>
          </p:nvPr>
        </p:nvGraphicFramePr>
        <p:xfrm>
          <a:off x="830263" y="685800"/>
          <a:ext cx="7483475" cy="5791200"/>
        </p:xfrm>
        <a:graphic>
          <a:graphicData uri="http://schemas.openxmlformats.org/presentationml/2006/ole">
            <p:oleObj spid="_x0000_s1343491" name="Visio" r:id="rId4" imgW="10105339" imgH="7819339"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ate Placeholder 4"/>
          <p:cNvSpPr>
            <a:spLocks noGrp="1"/>
          </p:cNvSpPr>
          <p:nvPr>
            <p:ph type="dt" sz="half" idx="10"/>
          </p:nvPr>
        </p:nvSpPr>
        <p:spPr/>
        <p:txBody>
          <a:bodyPr/>
          <a:lstStyle/>
          <a:p>
            <a:r>
              <a:rPr lang="en-US"/>
              <a:t>March 30, 2009</a:t>
            </a:r>
          </a:p>
        </p:txBody>
      </p:sp>
      <p:sp>
        <p:nvSpPr>
          <p:cNvPr id="20" name="Footer Placeholder 5"/>
          <p:cNvSpPr>
            <a:spLocks noGrp="1"/>
          </p:cNvSpPr>
          <p:nvPr>
            <p:ph type="ftr" sz="quarter" idx="11"/>
          </p:nvPr>
        </p:nvSpPr>
        <p:spPr/>
        <p:txBody>
          <a:bodyPr/>
          <a:lstStyle/>
          <a:p>
            <a:r>
              <a:rPr lang="en-US"/>
              <a:t>Informatics Standards &amp; Interoperability</a:t>
            </a:r>
          </a:p>
        </p:txBody>
      </p:sp>
      <p:sp>
        <p:nvSpPr>
          <p:cNvPr id="21" name="Slide Number Placeholder 6"/>
          <p:cNvSpPr>
            <a:spLocks noGrp="1"/>
          </p:cNvSpPr>
          <p:nvPr>
            <p:ph type="sldNum" sz="quarter" idx="12"/>
          </p:nvPr>
        </p:nvSpPr>
        <p:spPr/>
        <p:txBody>
          <a:bodyPr/>
          <a:lstStyle/>
          <a:p>
            <a:fld id="{9AD42D32-E619-45C4-8AB4-FEEE92EB7FAC}" type="slidenum">
              <a:rPr lang="en-US"/>
              <a:pPr/>
              <a:t>125</a:t>
            </a:fld>
            <a:r>
              <a:rPr lang="en-US"/>
              <a:t>  of  125</a:t>
            </a:r>
          </a:p>
        </p:txBody>
      </p:sp>
      <p:sp>
        <p:nvSpPr>
          <p:cNvPr id="1565698" name="Rectangle 2"/>
          <p:cNvSpPr>
            <a:spLocks noGrp="1" noChangeArrowheads="1"/>
          </p:cNvSpPr>
          <p:nvPr>
            <p:ph type="title"/>
          </p:nvPr>
        </p:nvSpPr>
        <p:spPr>
          <a:ln/>
        </p:spPr>
        <p:txBody>
          <a:bodyPr/>
          <a:lstStyle/>
          <a:p>
            <a:r>
              <a:rPr lang="en-US" sz="2800"/>
              <a:t>Thank You</a:t>
            </a:r>
          </a:p>
        </p:txBody>
      </p:sp>
      <p:sp>
        <p:nvSpPr>
          <p:cNvPr id="1565699" name="Rectangle 3"/>
          <p:cNvSpPr>
            <a:spLocks noGrp="1" noChangeArrowheads="1"/>
          </p:cNvSpPr>
          <p:nvPr>
            <p:ph type="body" sz="half" idx="2"/>
          </p:nvPr>
        </p:nvSpPr>
        <p:spPr>
          <a:xfrm>
            <a:off x="4419600" y="606425"/>
            <a:ext cx="4572000" cy="5938838"/>
          </a:xfrm>
          <a:noFill/>
        </p:spPr>
        <p:txBody>
          <a:bodyPr/>
          <a:lstStyle/>
          <a:p>
            <a:pPr marL="0" indent="0" algn="ctr">
              <a:buFontTx/>
              <a:buNone/>
            </a:pPr>
            <a:r>
              <a:rPr lang="en-US" sz="3600" b="1"/>
              <a:t>Abdul-Malik Shakir</a:t>
            </a:r>
            <a:br>
              <a:rPr lang="en-US" sz="3600" b="1"/>
            </a:br>
            <a:r>
              <a:rPr lang="en-US"/>
              <a:t>Principal Consultant</a:t>
            </a:r>
          </a:p>
          <a:p>
            <a:pPr marL="0" indent="0"/>
            <a:endParaRPr lang="en-US" sz="3200"/>
          </a:p>
          <a:p>
            <a:pPr marL="0" indent="0" algn="ctr">
              <a:buFontTx/>
              <a:buNone/>
            </a:pPr>
            <a:r>
              <a:rPr lang="en-US" sz="2400"/>
              <a:t>Shakir Consulting</a:t>
            </a:r>
            <a:r>
              <a:rPr lang="en-US" sz="2400" b="1"/>
              <a:t/>
            </a:r>
            <a:br>
              <a:rPr lang="en-US" sz="2400" b="1"/>
            </a:br>
            <a:r>
              <a:rPr lang="en-US" sz="1800"/>
              <a:t>1407 Foothill Blvd., Suite 145</a:t>
            </a:r>
            <a:br>
              <a:rPr lang="en-US" sz="1800"/>
            </a:br>
            <a:r>
              <a:rPr lang="en-US" sz="1800"/>
              <a:t>La Verne, CA 91750</a:t>
            </a:r>
          </a:p>
          <a:p>
            <a:pPr marL="0" indent="0"/>
            <a:endParaRPr lang="en-US" sz="3200"/>
          </a:p>
          <a:p>
            <a:pPr marL="0" indent="0" algn="ctr">
              <a:buFontTx/>
              <a:buNone/>
            </a:pPr>
            <a:r>
              <a:rPr lang="en-US" sz="1600"/>
              <a:t>Office: (909) 596-6790 Mobile: (626) 644-4491</a:t>
            </a:r>
            <a:br>
              <a:rPr lang="en-US" sz="1600"/>
            </a:br>
            <a:r>
              <a:rPr lang="en-US" sz="1600"/>
              <a:t>Email: AbdulMalik@ShakirConsulting.com</a:t>
            </a:r>
          </a:p>
          <a:p>
            <a:pPr marL="0" indent="0">
              <a:buFontTx/>
              <a:buNone/>
            </a:pPr>
            <a:endParaRPr lang="en-US" sz="2400"/>
          </a:p>
        </p:txBody>
      </p:sp>
      <p:grpSp>
        <p:nvGrpSpPr>
          <p:cNvPr id="1565700" name="Group 4"/>
          <p:cNvGrpSpPr>
            <a:grpSpLocks/>
          </p:cNvGrpSpPr>
          <p:nvPr/>
        </p:nvGrpSpPr>
        <p:grpSpPr bwMode="auto">
          <a:xfrm>
            <a:off x="533400" y="1219200"/>
            <a:ext cx="3657600" cy="4343400"/>
            <a:chOff x="2016" y="960"/>
            <a:chExt cx="1632" cy="2064"/>
          </a:xfrm>
        </p:grpSpPr>
        <p:sp>
          <p:nvSpPr>
            <p:cNvPr id="1565701" name="AutoShape 5"/>
            <p:cNvSpPr>
              <a:spLocks noChangeArrowheads="1"/>
            </p:cNvSpPr>
            <p:nvPr/>
          </p:nvSpPr>
          <p:spPr bwMode="auto">
            <a:xfrm>
              <a:off x="2016" y="960"/>
              <a:ext cx="1632"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02" name="AutoShape 6"/>
            <p:cNvSpPr>
              <a:spLocks noChangeArrowheads="1"/>
            </p:cNvSpPr>
            <p:nvPr/>
          </p:nvSpPr>
          <p:spPr bwMode="auto">
            <a:xfrm>
              <a:off x="2016" y="1344"/>
              <a:ext cx="1632"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03" name="AutoShape 7"/>
            <p:cNvSpPr>
              <a:spLocks noChangeArrowheads="1"/>
            </p:cNvSpPr>
            <p:nvPr/>
          </p:nvSpPr>
          <p:spPr bwMode="auto">
            <a:xfrm>
              <a:off x="2016" y="1728"/>
              <a:ext cx="1632"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04" name="AutoShape 8"/>
            <p:cNvSpPr>
              <a:spLocks noChangeArrowheads="1"/>
            </p:cNvSpPr>
            <p:nvPr/>
          </p:nvSpPr>
          <p:spPr bwMode="auto">
            <a:xfrm>
              <a:off x="2016" y="2496"/>
              <a:ext cx="1584"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05" name="AutoShape 9"/>
            <p:cNvSpPr>
              <a:spLocks noChangeArrowheads="1"/>
            </p:cNvSpPr>
            <p:nvPr/>
          </p:nvSpPr>
          <p:spPr bwMode="auto">
            <a:xfrm rot="16200000">
              <a:off x="1848" y="1128"/>
              <a:ext cx="624"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06" name="AutoShape 10"/>
            <p:cNvSpPr>
              <a:spLocks noChangeArrowheads="1"/>
            </p:cNvSpPr>
            <p:nvPr/>
          </p:nvSpPr>
          <p:spPr bwMode="auto">
            <a:xfrm rot="16200000">
              <a:off x="3192" y="1560"/>
              <a:ext cx="624"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07" name="AutoShape 11"/>
            <p:cNvSpPr>
              <a:spLocks noChangeArrowheads="1"/>
            </p:cNvSpPr>
            <p:nvPr/>
          </p:nvSpPr>
          <p:spPr bwMode="auto">
            <a:xfrm rot="16200000">
              <a:off x="1848" y="1896"/>
              <a:ext cx="624"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08" name="AutoShape 12"/>
            <p:cNvSpPr>
              <a:spLocks noChangeArrowheads="1"/>
            </p:cNvSpPr>
            <p:nvPr/>
          </p:nvSpPr>
          <p:spPr bwMode="auto">
            <a:xfrm rot="16200000">
              <a:off x="1896" y="2616"/>
              <a:ext cx="528"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09" name="AutoShape 13"/>
            <p:cNvSpPr>
              <a:spLocks noChangeArrowheads="1"/>
            </p:cNvSpPr>
            <p:nvPr/>
          </p:nvSpPr>
          <p:spPr bwMode="auto">
            <a:xfrm rot="16200000">
              <a:off x="2344" y="2616"/>
              <a:ext cx="528"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10" name="AutoShape 14"/>
            <p:cNvSpPr>
              <a:spLocks noChangeArrowheads="1"/>
            </p:cNvSpPr>
            <p:nvPr/>
          </p:nvSpPr>
          <p:spPr bwMode="auto">
            <a:xfrm rot="16200000">
              <a:off x="2792" y="2616"/>
              <a:ext cx="528"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11" name="AutoShape 15"/>
            <p:cNvSpPr>
              <a:spLocks noChangeArrowheads="1"/>
            </p:cNvSpPr>
            <p:nvPr/>
          </p:nvSpPr>
          <p:spPr bwMode="auto">
            <a:xfrm rot="16200000">
              <a:off x="3240" y="2616"/>
              <a:ext cx="528"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12" name="AutoShape 16"/>
            <p:cNvSpPr>
              <a:spLocks noChangeArrowheads="1"/>
            </p:cNvSpPr>
            <p:nvPr/>
          </p:nvSpPr>
          <p:spPr bwMode="auto">
            <a:xfrm>
              <a:off x="2016" y="1728"/>
              <a:ext cx="1632"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13" name="AutoShape 17"/>
            <p:cNvSpPr>
              <a:spLocks noChangeArrowheads="1"/>
            </p:cNvSpPr>
            <p:nvPr/>
          </p:nvSpPr>
          <p:spPr bwMode="auto">
            <a:xfrm>
              <a:off x="2016" y="2112"/>
              <a:ext cx="1632"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sp>
          <p:nvSpPr>
            <p:cNvPr id="1565714" name="AutoShape 18"/>
            <p:cNvSpPr>
              <a:spLocks noChangeArrowheads="1"/>
            </p:cNvSpPr>
            <p:nvPr/>
          </p:nvSpPr>
          <p:spPr bwMode="auto">
            <a:xfrm rot="16200000">
              <a:off x="3192" y="2280"/>
              <a:ext cx="624" cy="288"/>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en-US"/>
            </a:p>
          </p:txBody>
        </p:sp>
      </p:grpSp>
    </p:spTree>
  </p:cSld>
  <p:clrMapOvr>
    <a:masterClrMapping/>
  </p:clrMapOvr>
  <p:transition spd="med" advTm="5000">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0896FA9B-456A-4498-AB21-E051CC8AA845}" type="slidenum">
              <a:rPr lang="en-US"/>
              <a:pPr/>
              <a:t>13</a:t>
            </a:fld>
            <a:r>
              <a:rPr lang="en-US"/>
              <a:t>  of  125</a:t>
            </a:r>
          </a:p>
        </p:txBody>
      </p:sp>
      <p:sp>
        <p:nvSpPr>
          <p:cNvPr id="1489924" name="Rectangle 4"/>
          <p:cNvSpPr>
            <a:spLocks noGrp="1" noChangeArrowheads="1"/>
          </p:cNvSpPr>
          <p:nvPr>
            <p:ph type="title"/>
          </p:nvPr>
        </p:nvSpPr>
        <p:spPr>
          <a:ln/>
        </p:spPr>
        <p:txBody>
          <a:bodyPr/>
          <a:lstStyle/>
          <a:p>
            <a:r>
              <a:rPr lang="en-US" sz="2800"/>
              <a:t>Informatics Standards Coordination Bodies</a:t>
            </a:r>
          </a:p>
        </p:txBody>
      </p:sp>
      <p:graphicFrame>
        <p:nvGraphicFramePr>
          <p:cNvPr id="1489927" name="Object 7"/>
          <p:cNvGraphicFramePr>
            <a:graphicFrameLocks noChangeAspect="1"/>
          </p:cNvGraphicFramePr>
          <p:nvPr>
            <p:ph idx="1"/>
          </p:nvPr>
        </p:nvGraphicFramePr>
        <p:xfrm>
          <a:off x="879475" y="685800"/>
          <a:ext cx="7385050" cy="5791200"/>
        </p:xfrm>
        <a:graphic>
          <a:graphicData uri="http://schemas.openxmlformats.org/presentationml/2006/ole">
            <p:oleObj spid="_x0000_s1489927" name="Visio" r:id="rId4" imgW="7922971" imgH="6213958"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D341660A-6A1C-44CE-A99B-034817EC113F}" type="slidenum">
              <a:rPr lang="en-US"/>
              <a:pPr/>
              <a:t>14</a:t>
            </a:fld>
            <a:r>
              <a:rPr lang="en-US"/>
              <a:t>  of  125</a:t>
            </a:r>
          </a:p>
        </p:txBody>
      </p:sp>
      <p:sp>
        <p:nvSpPr>
          <p:cNvPr id="1414146" name="Rectangle 2"/>
          <p:cNvSpPr>
            <a:spLocks noGrp="1" noChangeArrowheads="1"/>
          </p:cNvSpPr>
          <p:nvPr>
            <p:ph type="title"/>
          </p:nvPr>
        </p:nvSpPr>
        <p:spPr>
          <a:ln/>
        </p:spPr>
        <p:txBody>
          <a:bodyPr/>
          <a:lstStyle/>
          <a:p>
            <a:r>
              <a:rPr lang="en-US" sz="2800"/>
              <a:t>EHR Clinical Research Value Case Workgroup</a:t>
            </a:r>
          </a:p>
        </p:txBody>
      </p:sp>
      <p:sp>
        <p:nvSpPr>
          <p:cNvPr id="1414147" name="Rectangle 3"/>
          <p:cNvSpPr>
            <a:spLocks noGrp="1" noChangeArrowheads="1"/>
          </p:cNvSpPr>
          <p:nvPr>
            <p:ph type="body" idx="1"/>
          </p:nvPr>
        </p:nvSpPr>
        <p:spPr/>
        <p:txBody>
          <a:bodyPr/>
          <a:lstStyle/>
          <a:p>
            <a:pPr>
              <a:lnSpc>
                <a:spcPct val="90000"/>
              </a:lnSpc>
            </a:pPr>
            <a:r>
              <a:rPr lang="en-US" sz="2400"/>
              <a:t>In 2008, the American National Standards Institute formed the EHR Clinical Research Value Case Workgroup to promote convergence within the global clinical research and healthcare arenas. </a:t>
            </a:r>
          </a:p>
          <a:p>
            <a:pPr>
              <a:lnSpc>
                <a:spcPct val="90000"/>
              </a:lnSpc>
            </a:pPr>
            <a:r>
              <a:rPr lang="en-US" sz="2400"/>
              <a:t>The Workgroup identifies priorities for the harmonization of the technical standards that are necessary to ensure the interoperability of electronic health records (EHRs) and clinical research applications. </a:t>
            </a:r>
          </a:p>
          <a:p>
            <a:pPr>
              <a:lnSpc>
                <a:spcPct val="90000"/>
              </a:lnSpc>
            </a:pPr>
            <a:r>
              <a:rPr lang="en-US" sz="2400"/>
              <a:t>Priorities identified by the workgroup will be transmitted to the Healthcare Information Technology Standards Panel (HITSP) for harmonization and the development of HITSP Interoperability Specifications (IS).</a:t>
            </a:r>
          </a:p>
          <a:p>
            <a:pPr>
              <a:lnSpc>
                <a:spcPct val="90000"/>
              </a:lnSpc>
            </a:pPr>
            <a:r>
              <a:rPr lang="en-US" sz="2400"/>
              <a:t>The first set of priorities specified by the workgroup are published in the “Value Case for the Use Of Electronic Health Records in Clinical Research”.</a:t>
            </a:r>
          </a:p>
        </p:txBody>
      </p:sp>
    </p:spTree>
  </p:cSld>
  <p:clrMapOvr>
    <a:masterClrMapping/>
  </p:clrMapOvr>
  <p:transition spd="med" advTm="5000">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068D6CCC-39AF-4B20-BA4C-4B41CC2527D3}" type="slidenum">
              <a:rPr lang="en-US"/>
              <a:pPr/>
              <a:t>15</a:t>
            </a:fld>
            <a:r>
              <a:rPr lang="en-US"/>
              <a:t>  of  125</a:t>
            </a:r>
          </a:p>
        </p:txBody>
      </p:sp>
      <p:sp>
        <p:nvSpPr>
          <p:cNvPr id="1406980" name="Rectangle 4"/>
          <p:cNvSpPr>
            <a:spLocks noGrp="1" noChangeArrowheads="1"/>
          </p:cNvSpPr>
          <p:nvPr>
            <p:ph type="title"/>
          </p:nvPr>
        </p:nvSpPr>
        <p:spPr>
          <a:ln/>
        </p:spPr>
        <p:txBody>
          <a:bodyPr/>
          <a:lstStyle/>
          <a:p>
            <a:r>
              <a:rPr lang="en-US" sz="2800"/>
              <a:t>Clinical Research Value Case</a:t>
            </a:r>
          </a:p>
        </p:txBody>
      </p:sp>
      <p:sp>
        <p:nvSpPr>
          <p:cNvPr id="1406982" name="Rectangle 6"/>
          <p:cNvSpPr>
            <a:spLocks noGrp="1" noChangeArrowheads="1"/>
          </p:cNvSpPr>
          <p:nvPr>
            <p:ph type="body" sz="half" idx="2"/>
          </p:nvPr>
        </p:nvSpPr>
        <p:spPr/>
        <p:txBody>
          <a:bodyPr/>
          <a:lstStyle/>
          <a:p>
            <a:pPr>
              <a:lnSpc>
                <a:spcPct val="90000"/>
              </a:lnSpc>
            </a:pPr>
            <a:r>
              <a:rPr lang="en-US" sz="2400"/>
              <a:t>This Value Case conveys three requirements for the ability of an EHR to support clinical research activities: </a:t>
            </a:r>
          </a:p>
          <a:p>
            <a:pPr lvl="1">
              <a:lnSpc>
                <a:spcPct val="90000"/>
              </a:lnSpc>
            </a:pPr>
            <a:r>
              <a:rPr lang="en-US" sz="2000" i="1" u="sng">
                <a:solidFill>
                  <a:srgbClr val="993300"/>
                </a:solidFill>
              </a:rPr>
              <a:t>the processes</a:t>
            </a:r>
            <a:r>
              <a:rPr lang="en-US" sz="2000"/>
              <a:t> necessary to move data from one system to another to enable EHR data to be used in the clinical research endeavor. </a:t>
            </a:r>
          </a:p>
          <a:p>
            <a:pPr lvl="1">
              <a:lnSpc>
                <a:spcPct val="90000"/>
              </a:lnSpc>
            </a:pPr>
            <a:r>
              <a:rPr lang="en-US" sz="2000" i="1" u="sng">
                <a:solidFill>
                  <a:srgbClr val="993300"/>
                </a:solidFill>
              </a:rPr>
              <a:t>the data elements</a:t>
            </a:r>
            <a:r>
              <a:rPr lang="en-US" sz="2000"/>
              <a:t> commonly present in an EHR that are critical to a broad range of clinical research activities. </a:t>
            </a:r>
          </a:p>
          <a:p>
            <a:pPr lvl="1">
              <a:lnSpc>
                <a:spcPct val="90000"/>
              </a:lnSpc>
            </a:pPr>
            <a:r>
              <a:rPr lang="en-US" sz="2000" i="1" u="sng">
                <a:solidFill>
                  <a:srgbClr val="993300"/>
                </a:solidFill>
              </a:rPr>
              <a:t>the value proposition</a:t>
            </a:r>
            <a:r>
              <a:rPr lang="en-US" sz="2000"/>
              <a:t> for the use of harmonized standards and interoperability specification for the use of EHR data to support clinical research studies. </a:t>
            </a:r>
          </a:p>
        </p:txBody>
      </p:sp>
      <p:pic>
        <p:nvPicPr>
          <p:cNvPr id="1406983" name="Picture 7"/>
          <p:cNvPicPr>
            <a:picLocks noChangeAspect="1" noChangeArrowheads="1"/>
          </p:cNvPicPr>
          <p:nvPr>
            <p:ph sz="half" idx="1"/>
          </p:nvPr>
        </p:nvPicPr>
        <p:blipFill>
          <a:blip r:embed="rId3"/>
          <a:srcRect/>
          <a:stretch>
            <a:fillRect/>
          </a:stretch>
        </p:blipFill>
        <p:spPr>
          <a:xfrm>
            <a:off x="228600" y="912813"/>
            <a:ext cx="4267200" cy="5335587"/>
          </a:xfrm>
          <a:noFill/>
          <a:ln>
            <a:solidFill>
              <a:schemeClr val="tx1"/>
            </a:solidFill>
          </a:ln>
          <a:effectLst>
            <a:outerShdw dist="107763" dir="2700000" algn="ctr" rotWithShape="0">
              <a:schemeClr val="tx2">
                <a:alpha val="50000"/>
              </a:schemeClr>
            </a:outerShdw>
          </a:effectLst>
        </p:spPr>
      </p:pic>
    </p:spTree>
  </p:cSld>
  <p:clrMapOvr>
    <a:masterClrMapping/>
  </p:clrMapOvr>
  <p:transition spd="med" advTm="5000">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38E5D8A1-2270-4A42-AEA3-0155A35C243A}" type="slidenum">
              <a:rPr lang="en-US"/>
              <a:pPr/>
              <a:t>16</a:t>
            </a:fld>
            <a:r>
              <a:rPr lang="en-US"/>
              <a:t>  of  125</a:t>
            </a:r>
          </a:p>
        </p:txBody>
      </p:sp>
      <p:sp>
        <p:nvSpPr>
          <p:cNvPr id="1397764" name="Rectangle 4"/>
          <p:cNvSpPr>
            <a:spLocks noGrp="1" noChangeArrowheads="1"/>
          </p:cNvSpPr>
          <p:nvPr>
            <p:ph type="title"/>
          </p:nvPr>
        </p:nvSpPr>
        <p:spPr>
          <a:ln/>
        </p:spPr>
        <p:txBody>
          <a:bodyPr/>
          <a:lstStyle/>
          <a:p>
            <a:r>
              <a:rPr lang="en-US" sz="2800"/>
              <a:t>Clinical Research Value Case</a:t>
            </a:r>
          </a:p>
        </p:txBody>
      </p:sp>
      <p:pic>
        <p:nvPicPr>
          <p:cNvPr id="1397766" name="Picture 6"/>
          <p:cNvPicPr>
            <a:picLocks noChangeAspect="1" noChangeArrowheads="1"/>
          </p:cNvPicPr>
          <p:nvPr>
            <p:ph idx="1"/>
          </p:nvPr>
        </p:nvPicPr>
        <p:blipFill>
          <a:blip r:embed="rId3"/>
          <a:srcRect/>
          <a:stretch>
            <a:fillRect/>
          </a:stretch>
        </p:blipFill>
        <p:spPr>
          <a:xfrm>
            <a:off x="549275" y="881063"/>
            <a:ext cx="8043863" cy="5400675"/>
          </a:xfrm>
          <a:noFill/>
          <a:ln>
            <a:solidFill>
              <a:schemeClr val="tx1"/>
            </a:solidFill>
          </a:ln>
          <a:effectLst>
            <a:outerShdw dist="107763" dir="2700000" algn="ctr" rotWithShape="0">
              <a:schemeClr val="tx2">
                <a:alpha val="50000"/>
              </a:schemeClr>
            </a:outerShdw>
          </a:effectLst>
        </p:spPr>
      </p:pic>
    </p:spTree>
  </p:cSld>
  <p:clrMapOvr>
    <a:masterClrMapping/>
  </p:clrMapOvr>
  <p:transition spd="med" advTm="5000">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BB78C429-1CB5-4DC2-B06B-C3E3BAF88702}" type="slidenum">
              <a:rPr lang="en-US"/>
              <a:pPr/>
              <a:t>17</a:t>
            </a:fld>
            <a:r>
              <a:rPr lang="en-US"/>
              <a:t>  of  125</a:t>
            </a:r>
          </a:p>
        </p:txBody>
      </p:sp>
      <p:sp>
        <p:nvSpPr>
          <p:cNvPr id="1418242" name="Rectangle 2"/>
          <p:cNvSpPr>
            <a:spLocks noGrp="1" noChangeArrowheads="1"/>
          </p:cNvSpPr>
          <p:nvPr>
            <p:ph type="title"/>
          </p:nvPr>
        </p:nvSpPr>
        <p:spPr>
          <a:ln/>
        </p:spPr>
        <p:txBody>
          <a:bodyPr/>
          <a:lstStyle/>
          <a:p>
            <a:r>
              <a:rPr lang="en-US" sz="2800"/>
              <a:t>Clinical Research Value Case Public Comment Period</a:t>
            </a:r>
          </a:p>
        </p:txBody>
      </p:sp>
      <p:sp>
        <p:nvSpPr>
          <p:cNvPr id="1418243" name="Rectangle 3"/>
          <p:cNvSpPr>
            <a:spLocks noGrp="1" noChangeArrowheads="1"/>
          </p:cNvSpPr>
          <p:nvPr>
            <p:ph type="body" idx="1"/>
          </p:nvPr>
        </p:nvSpPr>
        <p:spPr/>
        <p:txBody>
          <a:bodyPr/>
          <a:lstStyle/>
          <a:p>
            <a:r>
              <a:rPr lang="en-US" sz="2400"/>
              <a:t>The public comment period for the Electronic Health Record Clinical Research Value Case opened on March 6, 2009.  </a:t>
            </a:r>
          </a:p>
          <a:p>
            <a:r>
              <a:rPr lang="en-US" sz="2400"/>
              <a:t>The value case addresses the ability to exchange a set of core research data elements from an electronic health record to clinical research systems.  </a:t>
            </a:r>
          </a:p>
          <a:p>
            <a:r>
              <a:rPr lang="en-US" sz="2400"/>
              <a:t>The documents posted include a high-level value case, a value case extension document and a detailed use case.  </a:t>
            </a:r>
          </a:p>
          <a:p>
            <a:r>
              <a:rPr lang="en-US" sz="2400"/>
              <a:t>These documents can be found at </a:t>
            </a:r>
            <a:br>
              <a:rPr lang="en-US" sz="2400"/>
            </a:br>
            <a:r>
              <a:rPr lang="en-US" sz="2000"/>
              <a:t>http://publicaa.ansi.org/sites/apdl/EHR Clinical Research/Forms/AllItems.aspx</a:t>
            </a:r>
          </a:p>
          <a:p>
            <a:r>
              <a:rPr lang="en-US" sz="2400"/>
              <a:t>Comments are to be submitted to the EHR Clinical Research workgroup via EHR-CR@ansi.org, using the format suggestion in the feedback form, by 5PM/ET on FRIDAY, APRIL 3rd.</a:t>
            </a:r>
          </a:p>
        </p:txBody>
      </p:sp>
    </p:spTree>
  </p:cSld>
  <p:clrMapOvr>
    <a:masterClrMapping/>
  </p:clrMapOvr>
  <p:transition spd="med" advTm="5000">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half" idx="10"/>
          </p:nvPr>
        </p:nvSpPr>
        <p:spPr/>
        <p:txBody>
          <a:bodyPr/>
          <a:lstStyle/>
          <a:p>
            <a:r>
              <a:rPr lang="en-US"/>
              <a:t>March 30, 2009</a:t>
            </a:r>
          </a:p>
        </p:txBody>
      </p:sp>
      <p:sp>
        <p:nvSpPr>
          <p:cNvPr id="13" name="Footer Placeholder 6"/>
          <p:cNvSpPr>
            <a:spLocks noGrp="1"/>
          </p:cNvSpPr>
          <p:nvPr>
            <p:ph type="ftr" sz="quarter" idx="11"/>
          </p:nvPr>
        </p:nvSpPr>
        <p:spPr/>
        <p:txBody>
          <a:bodyPr/>
          <a:lstStyle/>
          <a:p>
            <a:r>
              <a:rPr lang="en-US"/>
              <a:t>Informatics Standards &amp; Interoperability</a:t>
            </a:r>
          </a:p>
        </p:txBody>
      </p:sp>
      <p:sp>
        <p:nvSpPr>
          <p:cNvPr id="14" name="Slide Number Placeholder 7"/>
          <p:cNvSpPr>
            <a:spLocks noGrp="1"/>
          </p:cNvSpPr>
          <p:nvPr>
            <p:ph type="sldNum" sz="quarter" idx="12"/>
          </p:nvPr>
        </p:nvSpPr>
        <p:spPr/>
        <p:txBody>
          <a:bodyPr/>
          <a:lstStyle/>
          <a:p>
            <a:fld id="{EE27339C-8292-4E41-A97A-0B55F02F30FB}" type="slidenum">
              <a:rPr lang="en-US"/>
              <a:pPr/>
              <a:t>18</a:t>
            </a:fld>
            <a:r>
              <a:rPr lang="en-US"/>
              <a:t>  of  125</a:t>
            </a:r>
          </a:p>
        </p:txBody>
      </p:sp>
      <p:graphicFrame>
        <p:nvGraphicFramePr>
          <p:cNvPr id="1420310" name="Object 22"/>
          <p:cNvGraphicFramePr>
            <a:graphicFrameLocks noChangeAspect="1"/>
          </p:cNvGraphicFramePr>
          <p:nvPr>
            <p:ph sz="quarter" idx="2"/>
          </p:nvPr>
        </p:nvGraphicFramePr>
        <p:xfrm>
          <a:off x="57150" y="1103313"/>
          <a:ext cx="9144000" cy="5210175"/>
        </p:xfrm>
        <a:graphic>
          <a:graphicData uri="http://schemas.openxmlformats.org/presentationml/2006/ole">
            <p:oleObj spid="_x0000_s1420310" name="Visio" r:id="rId4" imgW="9886798" imgH="5635447" progId="Visio.Drawing.11">
              <p:embed/>
            </p:oleObj>
          </a:graphicData>
        </a:graphic>
      </p:graphicFrame>
      <p:sp>
        <p:nvSpPr>
          <p:cNvPr id="1420308" name="Rectangle 20"/>
          <p:cNvSpPr>
            <a:spLocks noGrp="1" noChangeArrowheads="1"/>
          </p:cNvSpPr>
          <p:nvPr>
            <p:ph type="title"/>
          </p:nvPr>
        </p:nvSpPr>
        <p:spPr>
          <a:ln/>
        </p:spPr>
        <p:txBody>
          <a:bodyPr/>
          <a:lstStyle/>
          <a:p>
            <a:r>
              <a:rPr lang="en-US" sz="2800"/>
              <a:t>Pathway to Interoperability</a:t>
            </a:r>
          </a:p>
        </p:txBody>
      </p:sp>
      <p:graphicFrame>
        <p:nvGraphicFramePr>
          <p:cNvPr id="1420304" name="Object 16"/>
          <p:cNvGraphicFramePr>
            <a:graphicFrameLocks noChangeAspect="1"/>
          </p:cNvGraphicFramePr>
          <p:nvPr>
            <p:ph sz="half" idx="1"/>
          </p:nvPr>
        </p:nvGraphicFramePr>
        <p:xfrm>
          <a:off x="1916113" y="2517775"/>
          <a:ext cx="1698625" cy="1827213"/>
        </p:xfrm>
        <a:graphic>
          <a:graphicData uri="http://schemas.openxmlformats.org/presentationml/2006/ole">
            <p:oleObj spid="_x0000_s1420304" name="Clip" r:id="rId5" imgW="2127960" imgH="2287440" progId="MS_ClipArt_Gallery.2">
              <p:embed/>
            </p:oleObj>
          </a:graphicData>
        </a:graphic>
      </p:graphicFrame>
      <p:grpSp>
        <p:nvGrpSpPr>
          <p:cNvPr id="1420321" name="Group 33"/>
          <p:cNvGrpSpPr>
            <a:grpSpLocks/>
          </p:cNvGrpSpPr>
          <p:nvPr/>
        </p:nvGrpSpPr>
        <p:grpSpPr bwMode="auto">
          <a:xfrm rot="-4137881">
            <a:off x="3185320" y="2345531"/>
            <a:ext cx="455612" cy="193675"/>
            <a:chOff x="1924" y="1443"/>
            <a:chExt cx="621" cy="102"/>
          </a:xfrm>
        </p:grpSpPr>
        <p:sp>
          <p:nvSpPr>
            <p:cNvPr id="1420314" name="AutoShape 26"/>
            <p:cNvSpPr>
              <a:spLocks noChangeAspect="1" noChangeArrowheads="1" noTextEdit="1"/>
            </p:cNvSpPr>
            <p:nvPr/>
          </p:nvSpPr>
          <p:spPr bwMode="auto">
            <a:xfrm>
              <a:off x="1924" y="1443"/>
              <a:ext cx="621" cy="102"/>
            </a:xfrm>
            <a:prstGeom prst="rect">
              <a:avLst/>
            </a:prstGeom>
            <a:noFill/>
            <a:ln w="9525">
              <a:noFill/>
              <a:miter lim="800000"/>
              <a:headEnd/>
              <a:tailEnd/>
            </a:ln>
          </p:spPr>
          <p:txBody>
            <a:bodyPr/>
            <a:lstStyle/>
            <a:p>
              <a:endParaRPr lang="en-US"/>
            </a:p>
          </p:txBody>
        </p:sp>
        <p:sp>
          <p:nvSpPr>
            <p:cNvPr id="1420316" name="Freeform 28"/>
            <p:cNvSpPr>
              <a:spLocks noEditPoints="1"/>
            </p:cNvSpPr>
            <p:nvPr/>
          </p:nvSpPr>
          <p:spPr bwMode="auto">
            <a:xfrm>
              <a:off x="1934" y="1464"/>
              <a:ext cx="601" cy="70"/>
            </a:xfrm>
            <a:custGeom>
              <a:avLst/>
              <a:gdLst/>
              <a:ahLst/>
              <a:cxnLst>
                <a:cxn ang="0">
                  <a:pos x="0" y="96"/>
                </a:cxn>
                <a:cxn ang="0">
                  <a:pos x="96" y="192"/>
                </a:cxn>
                <a:cxn ang="0">
                  <a:pos x="192" y="96"/>
                </a:cxn>
                <a:cxn ang="0">
                  <a:pos x="192" y="96"/>
                </a:cxn>
                <a:cxn ang="0">
                  <a:pos x="96" y="0"/>
                </a:cxn>
                <a:cxn ang="0">
                  <a:pos x="0" y="96"/>
                </a:cxn>
                <a:cxn ang="0">
                  <a:pos x="1440" y="0"/>
                </a:cxn>
                <a:cxn ang="0">
                  <a:pos x="1440" y="192"/>
                </a:cxn>
                <a:cxn ang="0">
                  <a:pos x="1632" y="96"/>
                </a:cxn>
                <a:cxn ang="0">
                  <a:pos x="1440" y="0"/>
                </a:cxn>
              </a:cxnLst>
              <a:rect l="0" t="0" r="r" b="b"/>
              <a:pathLst>
                <a:path w="1632" h="192">
                  <a:moveTo>
                    <a:pt x="0" y="96"/>
                  </a:moveTo>
                  <a:cubicBezTo>
                    <a:pt x="0" y="149"/>
                    <a:pt x="43" y="192"/>
                    <a:pt x="96" y="192"/>
                  </a:cubicBezTo>
                  <a:cubicBezTo>
                    <a:pt x="149" y="192"/>
                    <a:pt x="192" y="149"/>
                    <a:pt x="192" y="96"/>
                  </a:cubicBezTo>
                  <a:cubicBezTo>
                    <a:pt x="192" y="96"/>
                    <a:pt x="192" y="96"/>
                    <a:pt x="192" y="96"/>
                  </a:cubicBezTo>
                  <a:cubicBezTo>
                    <a:pt x="192" y="43"/>
                    <a:pt x="149" y="0"/>
                    <a:pt x="96" y="0"/>
                  </a:cubicBezTo>
                  <a:cubicBezTo>
                    <a:pt x="43" y="0"/>
                    <a:pt x="0" y="43"/>
                    <a:pt x="0" y="96"/>
                  </a:cubicBezTo>
                  <a:close/>
                  <a:moveTo>
                    <a:pt x="1440" y="0"/>
                  </a:moveTo>
                  <a:lnTo>
                    <a:pt x="1440" y="192"/>
                  </a:lnTo>
                  <a:lnTo>
                    <a:pt x="1632" y="96"/>
                  </a:lnTo>
                  <a:lnTo>
                    <a:pt x="1440" y="0"/>
                  </a:lnTo>
                  <a:close/>
                </a:path>
              </a:pathLst>
            </a:custGeom>
            <a:solidFill>
              <a:srgbClr val="1F477D"/>
            </a:solidFill>
            <a:ln w="0">
              <a:solidFill>
                <a:srgbClr val="000000"/>
              </a:solidFill>
              <a:prstDash val="solid"/>
              <a:round/>
              <a:headEnd/>
              <a:tailEnd/>
            </a:ln>
          </p:spPr>
          <p:txBody>
            <a:bodyPr/>
            <a:lstStyle/>
            <a:p>
              <a:endParaRPr lang="en-US"/>
            </a:p>
          </p:txBody>
        </p:sp>
        <p:sp>
          <p:nvSpPr>
            <p:cNvPr id="1420317" name="Freeform 29"/>
            <p:cNvSpPr>
              <a:spLocks noEditPoints="1"/>
            </p:cNvSpPr>
            <p:nvPr/>
          </p:nvSpPr>
          <p:spPr bwMode="auto">
            <a:xfrm>
              <a:off x="1934" y="1464"/>
              <a:ext cx="601" cy="70"/>
            </a:xfrm>
            <a:custGeom>
              <a:avLst/>
              <a:gdLst/>
              <a:ahLst/>
              <a:cxnLst>
                <a:cxn ang="0">
                  <a:pos x="0" y="96"/>
                </a:cxn>
                <a:cxn ang="0">
                  <a:pos x="96" y="192"/>
                </a:cxn>
                <a:cxn ang="0">
                  <a:pos x="192" y="96"/>
                </a:cxn>
                <a:cxn ang="0">
                  <a:pos x="192" y="96"/>
                </a:cxn>
                <a:cxn ang="0">
                  <a:pos x="96" y="0"/>
                </a:cxn>
                <a:cxn ang="0">
                  <a:pos x="0" y="96"/>
                </a:cxn>
                <a:cxn ang="0">
                  <a:pos x="1440" y="0"/>
                </a:cxn>
                <a:cxn ang="0">
                  <a:pos x="1440" y="192"/>
                </a:cxn>
                <a:cxn ang="0">
                  <a:pos x="1632" y="96"/>
                </a:cxn>
                <a:cxn ang="0">
                  <a:pos x="1440" y="0"/>
                </a:cxn>
              </a:cxnLst>
              <a:rect l="0" t="0" r="r" b="b"/>
              <a:pathLst>
                <a:path w="1632" h="192">
                  <a:moveTo>
                    <a:pt x="0" y="96"/>
                  </a:moveTo>
                  <a:cubicBezTo>
                    <a:pt x="0" y="149"/>
                    <a:pt x="43" y="192"/>
                    <a:pt x="96" y="192"/>
                  </a:cubicBezTo>
                  <a:cubicBezTo>
                    <a:pt x="149" y="192"/>
                    <a:pt x="192" y="149"/>
                    <a:pt x="192" y="96"/>
                  </a:cubicBezTo>
                  <a:cubicBezTo>
                    <a:pt x="192" y="96"/>
                    <a:pt x="192" y="96"/>
                    <a:pt x="192" y="96"/>
                  </a:cubicBezTo>
                  <a:cubicBezTo>
                    <a:pt x="192" y="43"/>
                    <a:pt x="149" y="0"/>
                    <a:pt x="96" y="0"/>
                  </a:cubicBezTo>
                  <a:cubicBezTo>
                    <a:pt x="43" y="0"/>
                    <a:pt x="0" y="43"/>
                    <a:pt x="0" y="96"/>
                  </a:cubicBezTo>
                  <a:close/>
                  <a:moveTo>
                    <a:pt x="1440" y="0"/>
                  </a:moveTo>
                  <a:lnTo>
                    <a:pt x="1440" y="192"/>
                  </a:lnTo>
                  <a:lnTo>
                    <a:pt x="1632" y="96"/>
                  </a:lnTo>
                  <a:lnTo>
                    <a:pt x="1440" y="0"/>
                  </a:lnTo>
                  <a:close/>
                </a:path>
              </a:pathLst>
            </a:custGeom>
            <a:noFill/>
            <a:ln w="3175" cap="rnd">
              <a:solidFill>
                <a:srgbClr val="1F477D"/>
              </a:solidFill>
              <a:prstDash val="solid"/>
              <a:round/>
              <a:headEnd/>
              <a:tailEnd/>
            </a:ln>
          </p:spPr>
          <p:txBody>
            <a:bodyPr/>
            <a:lstStyle/>
            <a:p>
              <a:endParaRPr lang="en-US"/>
            </a:p>
          </p:txBody>
        </p:sp>
        <p:sp>
          <p:nvSpPr>
            <p:cNvPr id="1420318" name="Line 30"/>
            <p:cNvSpPr>
              <a:spLocks noChangeShapeType="1"/>
            </p:cNvSpPr>
            <p:nvPr/>
          </p:nvSpPr>
          <p:spPr bwMode="auto">
            <a:xfrm>
              <a:off x="2005" y="1499"/>
              <a:ext cx="460" cy="0"/>
            </a:xfrm>
            <a:prstGeom prst="line">
              <a:avLst/>
            </a:prstGeom>
            <a:noFill/>
            <a:ln w="3175" cap="rnd">
              <a:solidFill>
                <a:srgbClr val="1F477D"/>
              </a:solidFill>
              <a:round/>
              <a:headEnd/>
              <a:tailEnd/>
            </a:ln>
          </p:spPr>
          <p:txBody>
            <a:bodyPr/>
            <a:lstStyle/>
            <a:p>
              <a:endParaRPr lang="en-US"/>
            </a:p>
          </p:txBody>
        </p:sp>
        <p:sp>
          <p:nvSpPr>
            <p:cNvPr id="1420319" name="Rectangle 31"/>
            <p:cNvSpPr>
              <a:spLocks noChangeArrowheads="1"/>
            </p:cNvSpPr>
            <p:nvPr/>
          </p:nvSpPr>
          <p:spPr bwMode="auto">
            <a:xfrm>
              <a:off x="2114" y="1461"/>
              <a:ext cx="277" cy="75"/>
            </a:xfrm>
            <a:prstGeom prst="rect">
              <a:avLst/>
            </a:prstGeom>
            <a:solidFill>
              <a:srgbClr val="FFFFFF"/>
            </a:solidFill>
            <a:ln w="9525">
              <a:noFill/>
              <a:miter lim="800000"/>
              <a:headEnd/>
              <a:tailEnd/>
            </a:ln>
          </p:spPr>
          <p:txBody>
            <a:bodyPr/>
            <a:lstStyle/>
            <a:p>
              <a:endParaRPr lang="en-US"/>
            </a:p>
          </p:txBody>
        </p:sp>
        <p:sp>
          <p:nvSpPr>
            <p:cNvPr id="1420320" name="Rectangle 32"/>
            <p:cNvSpPr>
              <a:spLocks noChangeArrowheads="1"/>
            </p:cNvSpPr>
            <p:nvPr/>
          </p:nvSpPr>
          <p:spPr bwMode="auto">
            <a:xfrm>
              <a:off x="2112" y="1461"/>
              <a:ext cx="297" cy="56"/>
            </a:xfrm>
            <a:prstGeom prst="rect">
              <a:avLst/>
            </a:prstGeom>
            <a:noFill/>
            <a:ln w="9525">
              <a:noFill/>
              <a:miter lim="800000"/>
              <a:headEnd/>
              <a:tailEnd/>
            </a:ln>
          </p:spPr>
          <p:txBody>
            <a:bodyPr wrap="none" lIns="0" tIns="0" rIns="0" bIns="0">
              <a:spAutoFit/>
            </a:bodyPr>
            <a:lstStyle/>
            <a:p>
              <a:r>
                <a:rPr lang="en-US" sz="700" b="1">
                  <a:solidFill>
                    <a:srgbClr val="000000"/>
                  </a:solidFill>
                </a:rPr>
                <a:t>Input</a:t>
              </a:r>
              <a:endParaRPr lang="en-US" sz="700" b="1"/>
            </a:p>
          </p:txBody>
        </p:sp>
      </p:gr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420304"/>
                                        </p:tgtEl>
                                        <p:attrNameLst>
                                          <p:attrName>style.visibility</p:attrName>
                                        </p:attrNameLst>
                                      </p:cBhvr>
                                      <p:to>
                                        <p:strVal val="visible"/>
                                      </p:to>
                                    </p:set>
                                    <p:animEffect transition="in" filter="wedge">
                                      <p:cBhvr>
                                        <p:cTn id="7" dur="2000"/>
                                        <p:tgtEl>
                                          <p:spTgt spid="142030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420321"/>
                                        </p:tgtEl>
                                        <p:attrNameLst>
                                          <p:attrName>style.visibility</p:attrName>
                                        </p:attrNameLst>
                                      </p:cBhvr>
                                      <p:to>
                                        <p:strVal val="visible"/>
                                      </p:to>
                                    </p:set>
                                    <p:anim calcmode="lin" valueType="num">
                                      <p:cBhvr>
                                        <p:cTn id="12" dur="500" fill="hold"/>
                                        <p:tgtEl>
                                          <p:spTgt spid="1420321"/>
                                        </p:tgtEl>
                                        <p:attrNameLst>
                                          <p:attrName>ppt_w</p:attrName>
                                        </p:attrNameLst>
                                      </p:cBhvr>
                                      <p:tavLst>
                                        <p:tav tm="0">
                                          <p:val>
                                            <p:fltVal val="0"/>
                                          </p:val>
                                        </p:tav>
                                        <p:tav tm="100000">
                                          <p:val>
                                            <p:strVal val="#ppt_w"/>
                                          </p:val>
                                        </p:tav>
                                      </p:tavLst>
                                    </p:anim>
                                    <p:anim calcmode="lin" valueType="num">
                                      <p:cBhvr>
                                        <p:cTn id="13" dur="500" fill="hold"/>
                                        <p:tgtEl>
                                          <p:spTgt spid="14203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D5F1446C-E1A6-4419-8F3D-A883A1EBE99D}" type="slidenum">
              <a:rPr lang="en-US"/>
              <a:pPr/>
              <a:t>19</a:t>
            </a:fld>
            <a:r>
              <a:rPr lang="en-US"/>
              <a:t>  of  125</a:t>
            </a:r>
          </a:p>
        </p:txBody>
      </p:sp>
      <p:sp>
        <p:nvSpPr>
          <p:cNvPr id="1018882" name="Rectangle 2"/>
          <p:cNvSpPr>
            <a:spLocks noGrp="1" noChangeArrowheads="1"/>
          </p:cNvSpPr>
          <p:nvPr>
            <p:ph type="title"/>
          </p:nvPr>
        </p:nvSpPr>
        <p:spPr>
          <a:ln/>
        </p:spPr>
        <p:txBody>
          <a:bodyPr/>
          <a:lstStyle/>
          <a:p>
            <a:r>
              <a:rPr lang="en-US" sz="2800"/>
              <a:t>Leading Healthcare Data Interchange SDOs</a:t>
            </a:r>
          </a:p>
        </p:txBody>
      </p:sp>
      <p:sp>
        <p:nvSpPr>
          <p:cNvPr id="1018883" name="Rectangle 3"/>
          <p:cNvSpPr>
            <a:spLocks noGrp="1" noChangeArrowheads="1"/>
          </p:cNvSpPr>
          <p:nvPr>
            <p:ph type="body" sz="half" idx="1"/>
          </p:nvPr>
        </p:nvSpPr>
        <p:spPr>
          <a:xfrm>
            <a:off x="228600" y="685800"/>
            <a:ext cx="4259263" cy="5791200"/>
          </a:xfrm>
        </p:spPr>
        <p:txBody>
          <a:bodyPr/>
          <a:lstStyle/>
          <a:p>
            <a:pPr marL="0" indent="0" algn="ctr">
              <a:lnSpc>
                <a:spcPct val="90000"/>
              </a:lnSpc>
              <a:buFontTx/>
              <a:buNone/>
            </a:pPr>
            <a:r>
              <a:rPr lang="en-US" sz="2000" u="sng"/>
              <a:t>IEEE</a:t>
            </a:r>
          </a:p>
          <a:p>
            <a:pPr marL="0" indent="0" algn="ctr">
              <a:lnSpc>
                <a:spcPct val="90000"/>
              </a:lnSpc>
              <a:buFontTx/>
              <a:buNone/>
            </a:pPr>
            <a:r>
              <a:rPr lang="en-US" sz="2000"/>
              <a:t>Institute of Electrical and Electronic Engineers</a:t>
            </a:r>
          </a:p>
          <a:p>
            <a:pPr marL="0" indent="0" algn="ctr">
              <a:lnSpc>
                <a:spcPct val="90000"/>
              </a:lnSpc>
              <a:buFontTx/>
              <a:buNone/>
            </a:pPr>
            <a:endParaRPr lang="en-US" sz="2000"/>
          </a:p>
          <a:p>
            <a:pPr marL="0" indent="0" algn="ctr">
              <a:lnSpc>
                <a:spcPct val="90000"/>
              </a:lnSpc>
              <a:buFontTx/>
              <a:buNone/>
            </a:pPr>
            <a:endParaRPr lang="en-US" sz="2000"/>
          </a:p>
          <a:p>
            <a:pPr marL="0" indent="0" algn="ctr">
              <a:lnSpc>
                <a:spcPct val="90000"/>
              </a:lnSpc>
              <a:buFontTx/>
              <a:buNone/>
            </a:pPr>
            <a:r>
              <a:rPr lang="en-US" sz="2000" u="sng"/>
              <a:t>NCPDP</a:t>
            </a:r>
          </a:p>
          <a:p>
            <a:pPr marL="0" indent="0" algn="ctr">
              <a:lnSpc>
                <a:spcPct val="90000"/>
              </a:lnSpc>
              <a:buFontTx/>
              <a:buNone/>
            </a:pPr>
            <a:r>
              <a:rPr lang="en-US" sz="2000"/>
              <a:t>National Council for Prescription Drug Programs</a:t>
            </a:r>
          </a:p>
          <a:p>
            <a:pPr marL="0" indent="0" algn="ctr">
              <a:lnSpc>
                <a:spcPct val="90000"/>
              </a:lnSpc>
              <a:buFontTx/>
              <a:buNone/>
            </a:pPr>
            <a:endParaRPr lang="en-US" sz="2000"/>
          </a:p>
          <a:p>
            <a:pPr marL="0" indent="0" algn="ctr">
              <a:lnSpc>
                <a:spcPct val="90000"/>
              </a:lnSpc>
              <a:buFontTx/>
              <a:buNone/>
            </a:pPr>
            <a:endParaRPr lang="en-US" sz="2000"/>
          </a:p>
          <a:p>
            <a:pPr marL="0" indent="0" algn="ctr">
              <a:lnSpc>
                <a:spcPct val="90000"/>
              </a:lnSpc>
              <a:buFontTx/>
              <a:buNone/>
            </a:pPr>
            <a:r>
              <a:rPr lang="en-US" sz="2000" u="sng"/>
              <a:t>X12N</a:t>
            </a:r>
          </a:p>
          <a:p>
            <a:pPr marL="0" indent="0" algn="ctr">
              <a:lnSpc>
                <a:spcPct val="90000"/>
              </a:lnSpc>
              <a:buFontTx/>
              <a:buNone/>
            </a:pPr>
            <a:r>
              <a:rPr lang="en-US" sz="2000"/>
              <a:t>Insurance Subcommittee of X12</a:t>
            </a:r>
          </a:p>
        </p:txBody>
      </p:sp>
      <p:sp>
        <p:nvSpPr>
          <p:cNvPr id="1018884" name="Rectangle 4"/>
          <p:cNvSpPr>
            <a:spLocks noGrp="1" noChangeArrowheads="1"/>
          </p:cNvSpPr>
          <p:nvPr>
            <p:ph type="body" sz="half" idx="2"/>
          </p:nvPr>
        </p:nvSpPr>
        <p:spPr>
          <a:xfrm>
            <a:off x="4656138" y="685800"/>
            <a:ext cx="4259262" cy="5791200"/>
          </a:xfrm>
        </p:spPr>
        <p:txBody>
          <a:bodyPr/>
          <a:lstStyle/>
          <a:p>
            <a:pPr marL="0" indent="0" algn="ctr">
              <a:buFontTx/>
              <a:buNone/>
            </a:pPr>
            <a:r>
              <a:rPr lang="en-US" sz="2000" u="sng"/>
              <a:t>ASTM</a:t>
            </a:r>
          </a:p>
          <a:p>
            <a:pPr marL="0" indent="0" algn="ctr">
              <a:buFontTx/>
              <a:buNone/>
            </a:pPr>
            <a:r>
              <a:rPr lang="en-US" sz="2000"/>
              <a:t>American Society for Testing and Materials</a:t>
            </a:r>
          </a:p>
          <a:p>
            <a:pPr marL="0" indent="0" algn="ctr">
              <a:buFontTx/>
              <a:buNone/>
            </a:pPr>
            <a:endParaRPr lang="en-US" sz="2000"/>
          </a:p>
          <a:p>
            <a:pPr marL="0" indent="0" algn="ctr">
              <a:buFontTx/>
              <a:buNone/>
            </a:pPr>
            <a:r>
              <a:rPr lang="en-US" sz="2000" u="sng"/>
              <a:t>DICOM</a:t>
            </a:r>
          </a:p>
          <a:p>
            <a:pPr marL="0" indent="0" algn="ctr">
              <a:buFontTx/>
              <a:buNone/>
            </a:pPr>
            <a:r>
              <a:rPr lang="en-US" sz="2000"/>
              <a:t>Digital Imaging and Communications in Medicine</a:t>
            </a:r>
          </a:p>
          <a:p>
            <a:pPr marL="0" indent="0" algn="ctr">
              <a:buFontTx/>
              <a:buNone/>
            </a:pPr>
            <a:endParaRPr lang="en-US" sz="2000"/>
          </a:p>
          <a:p>
            <a:pPr marL="0" indent="0" algn="ctr">
              <a:buFontTx/>
              <a:buNone/>
            </a:pPr>
            <a:endParaRPr lang="en-US" sz="2000" u="sng"/>
          </a:p>
          <a:p>
            <a:pPr marL="0" indent="0" algn="ctr">
              <a:buFontTx/>
              <a:buNone/>
            </a:pPr>
            <a:r>
              <a:rPr lang="en-US" sz="2000" u="sng"/>
              <a:t>HL7</a:t>
            </a:r>
          </a:p>
          <a:p>
            <a:pPr marL="0" indent="0" algn="ctr">
              <a:buFontTx/>
              <a:buNone/>
            </a:pPr>
            <a:r>
              <a:rPr lang="en-US" sz="2000"/>
              <a:t>Health Level Seven</a:t>
            </a:r>
          </a:p>
        </p:txBody>
      </p:sp>
    </p:spTree>
  </p:cSld>
  <p:clrMapOvr>
    <a:masterClrMapping/>
  </p:clrMapOvr>
  <p:transition spd="med" advTm="5000">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63AF0BFB-CABE-435E-8506-973AAE238BAE}" type="slidenum">
              <a:rPr lang="en-US"/>
              <a:pPr/>
              <a:t>2</a:t>
            </a:fld>
            <a:r>
              <a:rPr lang="en-US"/>
              <a:t>  of  125</a:t>
            </a:r>
          </a:p>
        </p:txBody>
      </p:sp>
      <p:sp>
        <p:nvSpPr>
          <p:cNvPr id="1472514" name="Rectangle 2"/>
          <p:cNvSpPr>
            <a:spLocks noGrp="1" noChangeArrowheads="1"/>
          </p:cNvSpPr>
          <p:nvPr>
            <p:ph type="title"/>
          </p:nvPr>
        </p:nvSpPr>
        <p:spPr>
          <a:ln/>
        </p:spPr>
        <p:txBody>
          <a:bodyPr/>
          <a:lstStyle/>
          <a:p>
            <a:r>
              <a:rPr lang="en-US" sz="2800"/>
              <a:t>About Me</a:t>
            </a:r>
          </a:p>
        </p:txBody>
      </p:sp>
      <p:sp>
        <p:nvSpPr>
          <p:cNvPr id="1472515" name="Rectangle 3"/>
          <p:cNvSpPr>
            <a:spLocks noGrp="1" noChangeArrowheads="1"/>
          </p:cNvSpPr>
          <p:nvPr>
            <p:ph type="body" idx="1"/>
          </p:nvPr>
        </p:nvSpPr>
        <p:spPr>
          <a:xfrm>
            <a:off x="134938" y="685800"/>
            <a:ext cx="8915400" cy="5791200"/>
          </a:xfrm>
          <a:noFill/>
        </p:spPr>
        <p:txBody>
          <a:bodyPr/>
          <a:lstStyle/>
          <a:p>
            <a:pPr marL="457200" indent="-457200" algn="ctr">
              <a:lnSpc>
                <a:spcPct val="80000"/>
              </a:lnSpc>
              <a:buFontTx/>
              <a:buNone/>
            </a:pPr>
            <a:r>
              <a:rPr lang="en-US" sz="3600" b="1">
                <a:latin typeface="Garamond" pitchFamily="18" charset="0"/>
              </a:rPr>
              <a:t>Abdul-Malik Shakir</a:t>
            </a:r>
          </a:p>
          <a:p>
            <a:pPr marL="457200" indent="-457200" algn="ctr">
              <a:lnSpc>
                <a:spcPct val="80000"/>
              </a:lnSpc>
              <a:spcBef>
                <a:spcPct val="0"/>
              </a:spcBef>
              <a:buFontTx/>
              <a:buNone/>
            </a:pPr>
            <a:r>
              <a:rPr lang="en-US" sz="2000" b="1">
                <a:latin typeface="Garamond" pitchFamily="18" charset="0"/>
              </a:rPr>
              <a:t>Information Management Strategist </a:t>
            </a:r>
          </a:p>
          <a:p>
            <a:pPr marL="457200" indent="-457200" algn="ctr">
              <a:lnSpc>
                <a:spcPct val="80000"/>
              </a:lnSpc>
              <a:spcBef>
                <a:spcPct val="0"/>
              </a:spcBef>
              <a:buFontTx/>
              <a:buNone/>
            </a:pPr>
            <a:r>
              <a:rPr lang="en-US" sz="2000" b="1">
                <a:latin typeface="Garamond" pitchFamily="18" charset="0"/>
              </a:rPr>
              <a:t>City of Hope National Medical Center, Duarte, CA</a:t>
            </a:r>
          </a:p>
          <a:p>
            <a:pPr marL="457200" indent="-457200" algn="ctr">
              <a:lnSpc>
                <a:spcPct val="80000"/>
              </a:lnSpc>
              <a:spcBef>
                <a:spcPct val="0"/>
              </a:spcBef>
              <a:buFontTx/>
              <a:buNone/>
            </a:pPr>
            <a:r>
              <a:rPr lang="en-US" sz="2000" b="1" i="1">
                <a:latin typeface="Garamond" pitchFamily="18" charset="0"/>
              </a:rPr>
              <a:t>Since December 2008</a:t>
            </a:r>
          </a:p>
          <a:p>
            <a:pPr marL="457200" indent="-457200" algn="ctr">
              <a:lnSpc>
                <a:spcPct val="80000"/>
              </a:lnSpc>
              <a:buFontTx/>
              <a:buNone/>
            </a:pPr>
            <a:endParaRPr lang="en-US" sz="1800" b="1" i="1"/>
          </a:p>
          <a:p>
            <a:pPr marL="457200" indent="-457200">
              <a:lnSpc>
                <a:spcPct val="80000"/>
              </a:lnSpc>
            </a:pPr>
            <a:r>
              <a:rPr lang="en-US" sz="1800" b="1"/>
              <a:t>Member of Health Level Seven since 1991</a:t>
            </a:r>
          </a:p>
          <a:p>
            <a:pPr marL="757238" lvl="1" indent="-185738">
              <a:lnSpc>
                <a:spcPct val="80000"/>
              </a:lnSpc>
            </a:pPr>
            <a:r>
              <a:rPr lang="en-US" sz="1600"/>
              <a:t>Co-Chair of the HL7 Education Workgroup</a:t>
            </a:r>
          </a:p>
          <a:p>
            <a:pPr marL="757238" lvl="1" indent="-185738">
              <a:lnSpc>
                <a:spcPct val="80000"/>
              </a:lnSpc>
            </a:pPr>
            <a:r>
              <a:rPr lang="en-US" sz="1600"/>
              <a:t>Active member of:</a:t>
            </a:r>
          </a:p>
          <a:p>
            <a:pPr lvl="2">
              <a:lnSpc>
                <a:spcPct val="80000"/>
              </a:lnSpc>
            </a:pPr>
            <a:r>
              <a:rPr lang="en-US" sz="1400"/>
              <a:t>Architectural Review Board (ArB)</a:t>
            </a:r>
          </a:p>
          <a:p>
            <a:pPr lvl="2">
              <a:lnSpc>
                <a:spcPct val="80000"/>
              </a:lnSpc>
            </a:pPr>
            <a:r>
              <a:rPr lang="en-US" sz="1400"/>
              <a:t>Public Health and Emergency Response Workgroup (PHER)</a:t>
            </a:r>
          </a:p>
          <a:p>
            <a:pPr lvl="2">
              <a:lnSpc>
                <a:spcPct val="80000"/>
              </a:lnSpc>
            </a:pPr>
            <a:r>
              <a:rPr lang="en-US" sz="1400"/>
              <a:t>Regulated Clinical Research Information Management Workgroup (RCRIM)</a:t>
            </a:r>
          </a:p>
          <a:p>
            <a:pPr lvl="2">
              <a:lnSpc>
                <a:spcPct val="80000"/>
              </a:lnSpc>
            </a:pPr>
            <a:r>
              <a:rPr lang="en-US" sz="1400"/>
              <a:t>Modeling and Methodology Workgroup (MnM)</a:t>
            </a:r>
          </a:p>
          <a:p>
            <a:pPr lvl="2">
              <a:lnSpc>
                <a:spcPct val="80000"/>
              </a:lnSpc>
            </a:pPr>
            <a:r>
              <a:rPr lang="en-US" sz="1400"/>
              <a:t>RIM-Based Application Architecture Workgroup (RIMBAA)</a:t>
            </a:r>
          </a:p>
          <a:p>
            <a:pPr marL="457200" indent="-457200">
              <a:lnSpc>
                <a:spcPct val="80000"/>
              </a:lnSpc>
            </a:pPr>
            <a:r>
              <a:rPr lang="en-US" sz="1800" b="1"/>
              <a:t>Principal Consultant for Shakir Consulting since 2001</a:t>
            </a:r>
          </a:p>
          <a:p>
            <a:pPr marL="457200" indent="-457200">
              <a:lnSpc>
                <a:spcPct val="80000"/>
              </a:lnSpc>
            </a:pPr>
            <a:r>
              <a:rPr lang="en-US" sz="1800" b="1"/>
              <a:t>Senior Technical Architecture Advisor for Cal2Cal Corporation assisting the </a:t>
            </a:r>
            <a:br>
              <a:rPr lang="en-US" sz="1800" b="1"/>
            </a:br>
            <a:r>
              <a:rPr lang="en-US" sz="1800" b="1"/>
              <a:t>Los Angeles County Public Health Department since 2005</a:t>
            </a:r>
          </a:p>
          <a:p>
            <a:pPr marL="457200" indent="-457200">
              <a:lnSpc>
                <a:spcPct val="80000"/>
              </a:lnSpc>
            </a:pPr>
            <a:r>
              <a:rPr lang="en-US" sz="1800" b="1"/>
              <a:t>UML Modeling Facilitator for Clinical Data Interchange Standards Consortium (CDISC) since 2008</a:t>
            </a:r>
          </a:p>
          <a:p>
            <a:pPr marL="457200" indent="-457200">
              <a:lnSpc>
                <a:spcPct val="80000"/>
              </a:lnSpc>
            </a:pPr>
            <a:r>
              <a:rPr lang="en-US" sz="1800" b="1"/>
              <a:t>BRIDG Model Harmonization Facilitator for International Institute for Safety in Medicine (II4SM) since 2008</a:t>
            </a:r>
          </a:p>
        </p:txBody>
      </p:sp>
    </p:spTree>
  </p:cSld>
  <p:clrMapOvr>
    <a:masterClrMapping/>
  </p:clrMapOvr>
  <p:transition spd="med" advTm="5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0"/>
          </p:nvPr>
        </p:nvSpPr>
        <p:spPr/>
        <p:txBody>
          <a:bodyPr/>
          <a:lstStyle/>
          <a:p>
            <a:r>
              <a:rPr lang="en-US"/>
              <a:t>March 30, 2009</a:t>
            </a:r>
          </a:p>
        </p:txBody>
      </p:sp>
      <p:sp>
        <p:nvSpPr>
          <p:cNvPr id="8" name="Footer Placeholder 5"/>
          <p:cNvSpPr>
            <a:spLocks noGrp="1"/>
          </p:cNvSpPr>
          <p:nvPr>
            <p:ph type="ftr" sz="quarter" idx="11"/>
          </p:nvPr>
        </p:nvSpPr>
        <p:spPr/>
        <p:txBody>
          <a:bodyPr/>
          <a:lstStyle/>
          <a:p>
            <a:r>
              <a:rPr lang="en-US"/>
              <a:t>Informatics Standards &amp; Interoperability</a:t>
            </a:r>
          </a:p>
        </p:txBody>
      </p:sp>
      <p:sp>
        <p:nvSpPr>
          <p:cNvPr id="9" name="Slide Number Placeholder 6"/>
          <p:cNvSpPr>
            <a:spLocks noGrp="1"/>
          </p:cNvSpPr>
          <p:nvPr>
            <p:ph type="sldNum" sz="quarter" idx="12"/>
          </p:nvPr>
        </p:nvSpPr>
        <p:spPr/>
        <p:txBody>
          <a:bodyPr/>
          <a:lstStyle/>
          <a:p>
            <a:fld id="{E7AF515E-3A59-4474-B633-81BC092ECA14}" type="slidenum">
              <a:rPr lang="en-US"/>
              <a:pPr/>
              <a:t>20</a:t>
            </a:fld>
            <a:r>
              <a:rPr lang="en-US"/>
              <a:t>  of  125</a:t>
            </a:r>
          </a:p>
        </p:txBody>
      </p:sp>
      <p:sp>
        <p:nvSpPr>
          <p:cNvPr id="1020930" name="Rectangle 2"/>
          <p:cNvSpPr>
            <a:spLocks noChangeArrowheads="1"/>
          </p:cNvSpPr>
          <p:nvPr/>
        </p:nvSpPr>
        <p:spPr bwMode="auto">
          <a:xfrm>
            <a:off x="495300" y="4629150"/>
            <a:ext cx="8286750" cy="1409700"/>
          </a:xfrm>
          <a:prstGeom prst="rect">
            <a:avLst/>
          </a:prstGeom>
          <a:solidFill>
            <a:srgbClr val="FFFF00"/>
          </a:solidFill>
          <a:ln w="38100" cap="rnd">
            <a:solidFill>
              <a:schemeClr val="accent2"/>
            </a:solidFill>
            <a:prstDash val="sysDot"/>
            <a:miter lim="800000"/>
            <a:headEnd type="none" w="sm" len="sm"/>
            <a:tailEnd type="none" w="sm" len="sm"/>
          </a:ln>
          <a:effectLst/>
        </p:spPr>
        <p:txBody>
          <a:bodyPr wrap="none" anchor="ctr"/>
          <a:lstStyle/>
          <a:p>
            <a:endParaRPr lang="en-US"/>
          </a:p>
        </p:txBody>
      </p:sp>
      <p:sp>
        <p:nvSpPr>
          <p:cNvPr id="1020931" name="Rectangle 3"/>
          <p:cNvSpPr>
            <a:spLocks noChangeArrowheads="1"/>
          </p:cNvSpPr>
          <p:nvPr/>
        </p:nvSpPr>
        <p:spPr bwMode="auto">
          <a:xfrm>
            <a:off x="514350" y="4629150"/>
            <a:ext cx="4019550" cy="1390650"/>
          </a:xfrm>
          <a:prstGeom prst="rect">
            <a:avLst/>
          </a:prstGeom>
          <a:solidFill>
            <a:srgbClr val="FF0000"/>
          </a:solidFill>
          <a:ln w="9525">
            <a:solidFill>
              <a:schemeClr val="tx1"/>
            </a:solidFill>
            <a:prstDash val="sysDot"/>
            <a:miter lim="800000"/>
            <a:headEnd type="none" w="sm" len="sm"/>
            <a:tailEnd type="none" w="sm" len="sm"/>
          </a:ln>
          <a:effectLst/>
        </p:spPr>
        <p:txBody>
          <a:bodyPr wrap="none" anchor="ctr"/>
          <a:lstStyle/>
          <a:p>
            <a:endParaRPr lang="en-US"/>
          </a:p>
        </p:txBody>
      </p:sp>
      <p:sp>
        <p:nvSpPr>
          <p:cNvPr id="1020932" name="Rectangle 4"/>
          <p:cNvSpPr>
            <a:spLocks noGrp="1" noChangeArrowheads="1"/>
          </p:cNvSpPr>
          <p:nvPr>
            <p:ph type="title"/>
          </p:nvPr>
        </p:nvSpPr>
        <p:spPr>
          <a:xfrm>
            <a:off x="0" y="0"/>
            <a:ext cx="9144000" cy="457200"/>
          </a:xfrm>
          <a:ln/>
        </p:spPr>
        <p:txBody>
          <a:bodyPr/>
          <a:lstStyle/>
          <a:p>
            <a:r>
              <a:rPr lang="en-US" sz="2800"/>
              <a:t>Leading Healthcare Data Interchange SDOs</a:t>
            </a:r>
          </a:p>
        </p:txBody>
      </p:sp>
      <p:sp>
        <p:nvSpPr>
          <p:cNvPr id="1020933" name="Rectangle 5"/>
          <p:cNvSpPr>
            <a:spLocks noGrp="1" noChangeArrowheads="1"/>
          </p:cNvSpPr>
          <p:nvPr>
            <p:ph type="body" sz="half" idx="1"/>
          </p:nvPr>
        </p:nvSpPr>
        <p:spPr>
          <a:xfrm>
            <a:off x="228600" y="685800"/>
            <a:ext cx="4259263" cy="5791200"/>
          </a:xfrm>
        </p:spPr>
        <p:txBody>
          <a:bodyPr/>
          <a:lstStyle/>
          <a:p>
            <a:pPr marL="0" indent="0" algn="ctr">
              <a:buFontTx/>
              <a:buNone/>
            </a:pPr>
            <a:r>
              <a:rPr lang="en-US" sz="1800" u="sng"/>
              <a:t>IEEE</a:t>
            </a:r>
          </a:p>
          <a:p>
            <a:pPr marL="0" indent="0" algn="ctr">
              <a:buFontTx/>
              <a:buNone/>
            </a:pPr>
            <a:r>
              <a:rPr lang="en-US" sz="1800"/>
              <a:t>Instrumentation communication standards and generalized information interchange standards</a:t>
            </a:r>
          </a:p>
          <a:p>
            <a:pPr marL="0" indent="0" algn="ctr">
              <a:buFontTx/>
              <a:buNone/>
            </a:pPr>
            <a:endParaRPr lang="en-US" sz="1800" u="sng"/>
          </a:p>
          <a:p>
            <a:pPr marL="0" indent="0" algn="ctr">
              <a:buFontTx/>
              <a:buNone/>
            </a:pPr>
            <a:r>
              <a:rPr lang="en-US" sz="1800" u="sng"/>
              <a:t>NCPDP</a:t>
            </a:r>
          </a:p>
          <a:p>
            <a:pPr marL="0" indent="0" algn="ctr">
              <a:buFontTx/>
              <a:buNone/>
            </a:pPr>
            <a:r>
              <a:rPr lang="en-US" sz="1800"/>
              <a:t>Standards for communication of prescription, billing, and other pharmacy material</a:t>
            </a:r>
          </a:p>
          <a:p>
            <a:pPr marL="0" indent="0" algn="ctr">
              <a:buFontTx/>
              <a:buNone/>
            </a:pPr>
            <a:endParaRPr lang="en-US" sz="1800" u="sng"/>
          </a:p>
          <a:p>
            <a:pPr marL="0" indent="0" algn="ctr">
              <a:buFontTx/>
              <a:buNone/>
            </a:pPr>
            <a:r>
              <a:rPr lang="en-US" sz="1800" u="sng"/>
              <a:t>X12N</a:t>
            </a:r>
          </a:p>
          <a:p>
            <a:pPr marL="0" indent="0" algn="ctr">
              <a:buFontTx/>
              <a:buNone/>
            </a:pPr>
            <a:r>
              <a:rPr lang="en-US" sz="1800"/>
              <a:t>Standards for exchange of healthcare insurance and billing information </a:t>
            </a:r>
          </a:p>
        </p:txBody>
      </p:sp>
      <p:sp>
        <p:nvSpPr>
          <p:cNvPr id="1020934" name="Rectangle 6"/>
          <p:cNvSpPr>
            <a:spLocks noGrp="1" noChangeArrowheads="1"/>
          </p:cNvSpPr>
          <p:nvPr>
            <p:ph type="body" sz="half" idx="2"/>
          </p:nvPr>
        </p:nvSpPr>
        <p:spPr>
          <a:xfrm>
            <a:off x="4656138" y="685800"/>
            <a:ext cx="4259262" cy="5791200"/>
          </a:xfrm>
        </p:spPr>
        <p:txBody>
          <a:bodyPr/>
          <a:lstStyle/>
          <a:p>
            <a:pPr marL="0" indent="0" algn="ctr">
              <a:buFontTx/>
              <a:buNone/>
            </a:pPr>
            <a:r>
              <a:rPr lang="en-US" sz="1800" u="sng"/>
              <a:t>ASTM</a:t>
            </a:r>
          </a:p>
          <a:p>
            <a:pPr marL="0" indent="0" algn="ctr">
              <a:buFontTx/>
              <a:buNone/>
            </a:pPr>
            <a:r>
              <a:rPr lang="en-US" sz="1800"/>
              <a:t>Lab reporting standards and standard guide for content and structure of computer-based  patient records</a:t>
            </a:r>
          </a:p>
          <a:p>
            <a:pPr marL="0" indent="0" algn="ctr">
              <a:buFontTx/>
              <a:buNone/>
            </a:pPr>
            <a:endParaRPr lang="en-US" sz="1800"/>
          </a:p>
          <a:p>
            <a:pPr marL="0" indent="0" algn="ctr">
              <a:buFontTx/>
              <a:buNone/>
            </a:pPr>
            <a:r>
              <a:rPr lang="en-US" sz="1800" u="sng"/>
              <a:t>DICOM</a:t>
            </a:r>
          </a:p>
          <a:p>
            <a:pPr marL="0" indent="0" algn="ctr">
              <a:buFontTx/>
              <a:buNone/>
            </a:pPr>
            <a:r>
              <a:rPr lang="en-US" sz="1800"/>
              <a:t>Standards for exchanging digital radiology images</a:t>
            </a:r>
          </a:p>
          <a:p>
            <a:pPr marL="0" indent="0" algn="ctr">
              <a:buFontTx/>
              <a:buNone/>
            </a:pPr>
            <a:endParaRPr lang="en-US" sz="1800"/>
          </a:p>
          <a:p>
            <a:pPr marL="0" indent="0" algn="ctr">
              <a:buFontTx/>
              <a:buNone/>
            </a:pPr>
            <a:r>
              <a:rPr lang="en-US" sz="1800" u="sng"/>
              <a:t>HL7</a:t>
            </a:r>
          </a:p>
          <a:p>
            <a:pPr marL="0" indent="0" algn="ctr">
              <a:buFontTx/>
              <a:buNone/>
            </a:pPr>
            <a:r>
              <a:rPr lang="en-US" sz="1800"/>
              <a:t>Inter-application interoperability standards for healthcare</a:t>
            </a:r>
          </a:p>
        </p:txBody>
      </p:sp>
    </p:spTree>
  </p:cSld>
  <p:clrMapOvr>
    <a:masterClrMapping/>
  </p:clrMapOvr>
  <p:transition spd="slow" advTm="5000">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1020930"/>
                                        </p:tgtEl>
                                        <p:attrNameLst>
                                          <p:attrName>style.visibility</p:attrName>
                                        </p:attrNameLst>
                                      </p:cBhvr>
                                      <p:to>
                                        <p:strVal val="visible"/>
                                      </p:to>
                                    </p:set>
                                    <p:anim calcmode="lin" valueType="num">
                                      <p:cBhvr>
                                        <p:cTn id="7" dur="500" fill="hold"/>
                                        <p:tgtEl>
                                          <p:spTgt spid="1020930"/>
                                        </p:tgtEl>
                                        <p:attrNameLst>
                                          <p:attrName>ppt_w</p:attrName>
                                        </p:attrNameLst>
                                      </p:cBhvr>
                                      <p:tavLst>
                                        <p:tav tm="0">
                                          <p:val>
                                            <p:fltVal val="0"/>
                                          </p:val>
                                        </p:tav>
                                        <p:tav tm="100000">
                                          <p:val>
                                            <p:strVal val="#ppt_w"/>
                                          </p:val>
                                        </p:tav>
                                      </p:tavLst>
                                    </p:anim>
                                    <p:anim calcmode="lin" valueType="num">
                                      <p:cBhvr>
                                        <p:cTn id="8" dur="500" fill="hold"/>
                                        <p:tgtEl>
                                          <p:spTgt spid="1020930"/>
                                        </p:tgtEl>
                                        <p:attrNameLst>
                                          <p:attrName>ppt_h</p:attrName>
                                        </p:attrNameLst>
                                      </p:cBhvr>
                                      <p:tavLst>
                                        <p:tav tm="0">
                                          <p:val>
                                            <p:fltVal val="0"/>
                                          </p:val>
                                        </p:tav>
                                        <p:tav tm="100000">
                                          <p:val>
                                            <p:strVal val="#ppt_h"/>
                                          </p:val>
                                        </p:tav>
                                      </p:tavLst>
                                    </p:anim>
                                    <p:anim calcmode="lin" valueType="num">
                                      <p:cBhvr>
                                        <p:cTn id="9" dur="500" fill="hold"/>
                                        <p:tgtEl>
                                          <p:spTgt spid="1020930"/>
                                        </p:tgtEl>
                                        <p:attrNameLst>
                                          <p:attrName>ppt_x</p:attrName>
                                        </p:attrNameLst>
                                      </p:cBhvr>
                                      <p:tavLst>
                                        <p:tav tm="0">
                                          <p:val>
                                            <p:fltVal val="0.5"/>
                                          </p:val>
                                        </p:tav>
                                        <p:tav tm="100000">
                                          <p:val>
                                            <p:strVal val="#ppt_x"/>
                                          </p:val>
                                        </p:tav>
                                      </p:tavLst>
                                    </p:anim>
                                    <p:anim calcmode="lin" valueType="num">
                                      <p:cBhvr>
                                        <p:cTn id="10" dur="500" fill="hold"/>
                                        <p:tgtEl>
                                          <p:spTgt spid="1020930"/>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020931"/>
                                        </p:tgtEl>
                                        <p:attrNameLst>
                                          <p:attrName>style.visibility</p:attrName>
                                        </p:attrNameLst>
                                      </p:cBhvr>
                                      <p:to>
                                        <p:strVal val="visible"/>
                                      </p:to>
                                    </p:set>
                                    <p:anim calcmode="lin" valueType="num">
                                      <p:cBhvr>
                                        <p:cTn id="15" dur="500" fill="hold"/>
                                        <p:tgtEl>
                                          <p:spTgt spid="1020931"/>
                                        </p:tgtEl>
                                        <p:attrNameLst>
                                          <p:attrName>ppt_w</p:attrName>
                                        </p:attrNameLst>
                                      </p:cBhvr>
                                      <p:tavLst>
                                        <p:tav tm="0">
                                          <p:val>
                                            <p:fltVal val="0"/>
                                          </p:val>
                                        </p:tav>
                                        <p:tav tm="100000">
                                          <p:val>
                                            <p:strVal val="#ppt_w"/>
                                          </p:val>
                                        </p:tav>
                                      </p:tavLst>
                                    </p:anim>
                                    <p:anim calcmode="lin" valueType="num">
                                      <p:cBhvr>
                                        <p:cTn id="16" dur="500" fill="hold"/>
                                        <p:tgtEl>
                                          <p:spTgt spid="10209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0930" grpId="0" animBg="1"/>
      <p:bldP spid="10209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4"/>
          <p:cNvSpPr>
            <a:spLocks noGrp="1"/>
          </p:cNvSpPr>
          <p:nvPr>
            <p:ph type="dt" sz="half" idx="10"/>
          </p:nvPr>
        </p:nvSpPr>
        <p:spPr/>
        <p:txBody>
          <a:bodyPr/>
          <a:lstStyle/>
          <a:p>
            <a:r>
              <a:rPr lang="en-US"/>
              <a:t>March 30, 2009</a:t>
            </a:r>
          </a:p>
        </p:txBody>
      </p:sp>
      <p:sp>
        <p:nvSpPr>
          <p:cNvPr id="15" name="Footer Placeholder 5"/>
          <p:cNvSpPr>
            <a:spLocks noGrp="1"/>
          </p:cNvSpPr>
          <p:nvPr>
            <p:ph type="ftr" sz="quarter" idx="11"/>
          </p:nvPr>
        </p:nvSpPr>
        <p:spPr/>
        <p:txBody>
          <a:bodyPr/>
          <a:lstStyle/>
          <a:p>
            <a:r>
              <a:rPr lang="en-US"/>
              <a:t>Informatics Standards &amp; Interoperability</a:t>
            </a:r>
          </a:p>
        </p:txBody>
      </p:sp>
      <p:sp>
        <p:nvSpPr>
          <p:cNvPr id="16" name="Slide Number Placeholder 6"/>
          <p:cNvSpPr>
            <a:spLocks noGrp="1"/>
          </p:cNvSpPr>
          <p:nvPr>
            <p:ph type="sldNum" sz="quarter" idx="12"/>
          </p:nvPr>
        </p:nvSpPr>
        <p:spPr/>
        <p:txBody>
          <a:bodyPr/>
          <a:lstStyle/>
          <a:p>
            <a:fld id="{535B2102-83F0-40CD-A938-443F7EA36C50}" type="slidenum">
              <a:rPr lang="en-US"/>
              <a:pPr/>
              <a:t>21</a:t>
            </a:fld>
            <a:r>
              <a:rPr lang="en-US"/>
              <a:t>  of  125</a:t>
            </a:r>
          </a:p>
        </p:txBody>
      </p:sp>
      <p:sp>
        <p:nvSpPr>
          <p:cNvPr id="1022978" name="Rectangle 2"/>
          <p:cNvSpPr>
            <a:spLocks noGrp="1" noChangeArrowheads="1"/>
          </p:cNvSpPr>
          <p:nvPr>
            <p:ph type="title"/>
          </p:nvPr>
        </p:nvSpPr>
        <p:spPr>
          <a:ln/>
        </p:spPr>
        <p:txBody>
          <a:bodyPr/>
          <a:lstStyle/>
          <a:p>
            <a:r>
              <a:rPr lang="en-US"/>
              <a:t>HL7 and X12N</a:t>
            </a:r>
          </a:p>
        </p:txBody>
      </p:sp>
      <p:sp>
        <p:nvSpPr>
          <p:cNvPr id="1022979" name="Rectangle 3"/>
          <p:cNvSpPr>
            <a:spLocks noGrp="1" noChangeArrowheads="1"/>
          </p:cNvSpPr>
          <p:nvPr>
            <p:ph type="body" sz="half" idx="2"/>
          </p:nvPr>
        </p:nvSpPr>
        <p:spPr>
          <a:xfrm>
            <a:off x="4656138" y="685800"/>
            <a:ext cx="4259262" cy="5791200"/>
          </a:xfrm>
        </p:spPr>
        <p:txBody>
          <a:bodyPr/>
          <a:lstStyle/>
          <a:p>
            <a:r>
              <a:rPr lang="en-US" sz="1800"/>
              <a:t>HL7 and X12N are standards development organizations accredited by the American National Standards Institute (ANSI).</a:t>
            </a:r>
          </a:p>
          <a:p>
            <a:r>
              <a:rPr lang="en-US" sz="1800"/>
              <a:t>Each organization adheres to a strict and well-defined set of operating procedures that ensures consensus, openness and balance of interest.</a:t>
            </a:r>
          </a:p>
          <a:p>
            <a:r>
              <a:rPr lang="en-US" sz="1800"/>
              <a:t>HL7 develops standards that enable disparate healthcare applications to exchange key sets of clinical and administrative data.</a:t>
            </a:r>
          </a:p>
          <a:p>
            <a:r>
              <a:rPr lang="en-US" sz="1800"/>
              <a:t> X12N develops specification that enable the electronic interchange of healthcare insurance and claims processing data.</a:t>
            </a:r>
          </a:p>
        </p:txBody>
      </p:sp>
      <p:grpSp>
        <p:nvGrpSpPr>
          <p:cNvPr id="1022991" name="Group 15"/>
          <p:cNvGrpSpPr>
            <a:grpSpLocks/>
          </p:cNvGrpSpPr>
          <p:nvPr/>
        </p:nvGrpSpPr>
        <p:grpSpPr bwMode="auto">
          <a:xfrm>
            <a:off x="169863" y="1217613"/>
            <a:ext cx="4260850" cy="4660900"/>
            <a:chOff x="107" y="767"/>
            <a:chExt cx="2684" cy="2936"/>
          </a:xfrm>
        </p:grpSpPr>
        <p:graphicFrame>
          <p:nvGraphicFramePr>
            <p:cNvPr id="1022981" name="Object 5"/>
            <p:cNvGraphicFramePr>
              <a:graphicFrameLocks noChangeAspect="1"/>
            </p:cNvGraphicFramePr>
            <p:nvPr/>
          </p:nvGraphicFramePr>
          <p:xfrm>
            <a:off x="107" y="767"/>
            <a:ext cx="2684" cy="2936"/>
          </p:xfrm>
          <a:graphic>
            <a:graphicData uri="http://schemas.openxmlformats.org/presentationml/2006/ole">
              <p:oleObj spid="_x0000_s1022981" name="Clip" r:id="rId4" imgW="4816080" imgH="4816440" progId="MS_ClipArt_Gallery.2">
                <p:embed/>
              </p:oleObj>
            </a:graphicData>
          </a:graphic>
        </p:graphicFrame>
        <p:sp>
          <p:nvSpPr>
            <p:cNvPr id="1022982" name="Oval 6"/>
            <p:cNvSpPr>
              <a:spLocks noChangeArrowheads="1"/>
            </p:cNvSpPr>
            <p:nvPr/>
          </p:nvSpPr>
          <p:spPr bwMode="auto">
            <a:xfrm>
              <a:off x="968" y="2953"/>
              <a:ext cx="324" cy="312"/>
            </a:xfrm>
            <a:prstGeom prst="ellipse">
              <a:avLst/>
            </a:prstGeom>
            <a:solidFill>
              <a:srgbClr val="FFFF00"/>
            </a:solidFill>
            <a:ln w="9525">
              <a:noFill/>
              <a:round/>
              <a:headEnd type="none" w="sm" len="sm"/>
              <a:tailEnd type="none" w="sm" len="sm"/>
            </a:ln>
            <a:effectLst/>
          </p:spPr>
          <p:txBody>
            <a:bodyPr wrap="none" anchor="ctr"/>
            <a:lstStyle/>
            <a:p>
              <a:endParaRPr lang="en-US"/>
            </a:p>
          </p:txBody>
        </p:sp>
        <p:sp>
          <p:nvSpPr>
            <p:cNvPr id="1022983" name="Oval 7"/>
            <p:cNvSpPr>
              <a:spLocks noChangeArrowheads="1"/>
            </p:cNvSpPr>
            <p:nvPr/>
          </p:nvSpPr>
          <p:spPr bwMode="auto">
            <a:xfrm>
              <a:off x="1552" y="1274"/>
              <a:ext cx="324" cy="312"/>
            </a:xfrm>
            <a:prstGeom prst="ellipse">
              <a:avLst/>
            </a:prstGeom>
            <a:solidFill>
              <a:srgbClr val="FF0000"/>
            </a:solidFill>
            <a:ln w="9525">
              <a:noFill/>
              <a:round/>
              <a:headEnd type="none" w="sm" len="sm"/>
              <a:tailEnd type="none" w="sm" len="sm"/>
            </a:ln>
            <a:effectLst/>
          </p:spPr>
          <p:txBody>
            <a:bodyPr wrap="none" anchor="ctr"/>
            <a:lstStyle/>
            <a:p>
              <a:endParaRPr lang="en-US"/>
            </a:p>
          </p:txBody>
        </p:sp>
        <p:grpSp>
          <p:nvGrpSpPr>
            <p:cNvPr id="1022989" name="Group 13"/>
            <p:cNvGrpSpPr>
              <a:grpSpLocks/>
            </p:cNvGrpSpPr>
            <p:nvPr/>
          </p:nvGrpSpPr>
          <p:grpSpPr bwMode="auto">
            <a:xfrm>
              <a:off x="1541" y="1778"/>
              <a:ext cx="1230" cy="537"/>
              <a:chOff x="107" y="2197"/>
              <a:chExt cx="1230" cy="537"/>
            </a:xfrm>
          </p:grpSpPr>
          <p:sp>
            <p:nvSpPr>
              <p:cNvPr id="1022984" name="Text Box 8"/>
              <p:cNvSpPr txBox="1">
                <a:spLocks noChangeArrowheads="1"/>
              </p:cNvSpPr>
              <p:nvPr/>
            </p:nvSpPr>
            <p:spPr bwMode="auto">
              <a:xfrm>
                <a:off x="346" y="2197"/>
                <a:ext cx="676" cy="404"/>
              </a:xfrm>
              <a:prstGeom prst="rect">
                <a:avLst/>
              </a:prstGeom>
              <a:noFill/>
              <a:ln w="9525">
                <a:noFill/>
                <a:miter lim="800000"/>
                <a:headEnd type="none" w="sm" len="sm"/>
                <a:tailEnd type="none" w="sm" len="sm"/>
              </a:ln>
              <a:effectLst/>
            </p:spPr>
            <p:txBody>
              <a:bodyPr wrap="none" anchor="ctr" anchorCtr="1">
                <a:spAutoFit/>
              </a:bodyPr>
              <a:lstStyle/>
              <a:p>
                <a:pPr algn="l" eaLnBrk="0" hangingPunct="0"/>
                <a:r>
                  <a:rPr lang="en-US" sz="3600" b="1">
                    <a:effectLst>
                      <a:outerShdw blurRad="38100" dist="38100" dir="2700000" algn="tl">
                        <a:srgbClr val="FFFFFF"/>
                      </a:outerShdw>
                    </a:effectLst>
                    <a:latin typeface="Times New Roman" pitchFamily="18" charset="0"/>
                  </a:rPr>
                  <a:t>HL7</a:t>
                </a:r>
              </a:p>
            </p:txBody>
          </p:sp>
          <p:sp>
            <p:nvSpPr>
              <p:cNvPr id="1022986" name="Text Box 10"/>
              <p:cNvSpPr txBox="1">
                <a:spLocks noChangeArrowheads="1"/>
              </p:cNvSpPr>
              <p:nvPr/>
            </p:nvSpPr>
            <p:spPr bwMode="auto">
              <a:xfrm>
                <a:off x="107" y="2542"/>
                <a:ext cx="1230" cy="192"/>
              </a:xfrm>
              <a:prstGeom prst="rect">
                <a:avLst/>
              </a:prstGeom>
              <a:noFill/>
              <a:ln w="9525">
                <a:noFill/>
                <a:miter lim="800000"/>
                <a:headEnd type="none" w="sm" len="sm"/>
                <a:tailEnd type="none" w="sm" len="sm"/>
              </a:ln>
              <a:effectLst/>
            </p:spPr>
            <p:txBody>
              <a:bodyPr wrap="none" anchor="ctr" anchorCtr="1">
                <a:spAutoFit/>
              </a:bodyPr>
              <a:lstStyle/>
              <a:p>
                <a:pPr algn="l" eaLnBrk="0" hangingPunct="0"/>
                <a:r>
                  <a:rPr lang="en-US" sz="1400">
                    <a:latin typeface="Times New Roman" pitchFamily="18" charset="0"/>
                  </a:rPr>
                  <a:t>Clinical / Administrative</a:t>
                </a:r>
              </a:p>
            </p:txBody>
          </p:sp>
        </p:grpSp>
        <p:grpSp>
          <p:nvGrpSpPr>
            <p:cNvPr id="1022990" name="Group 14"/>
            <p:cNvGrpSpPr>
              <a:grpSpLocks/>
            </p:cNvGrpSpPr>
            <p:nvPr/>
          </p:nvGrpSpPr>
          <p:grpSpPr bwMode="auto">
            <a:xfrm>
              <a:off x="232" y="2112"/>
              <a:ext cx="950" cy="481"/>
              <a:chOff x="1753" y="1711"/>
              <a:chExt cx="950" cy="481"/>
            </a:xfrm>
          </p:grpSpPr>
          <p:sp>
            <p:nvSpPr>
              <p:cNvPr id="1022985" name="Text Box 9"/>
              <p:cNvSpPr txBox="1">
                <a:spLocks noChangeArrowheads="1"/>
              </p:cNvSpPr>
              <p:nvPr/>
            </p:nvSpPr>
            <p:spPr bwMode="auto">
              <a:xfrm>
                <a:off x="1819" y="1788"/>
                <a:ext cx="820" cy="404"/>
              </a:xfrm>
              <a:prstGeom prst="rect">
                <a:avLst/>
              </a:prstGeom>
              <a:noFill/>
              <a:ln w="9525">
                <a:noFill/>
                <a:miter lim="800000"/>
                <a:headEnd type="none" w="sm" len="sm"/>
                <a:tailEnd type="none" w="sm" len="sm"/>
              </a:ln>
              <a:effectLst/>
            </p:spPr>
            <p:txBody>
              <a:bodyPr wrap="none" anchor="ctr" anchorCtr="1">
                <a:spAutoFit/>
              </a:bodyPr>
              <a:lstStyle/>
              <a:p>
                <a:pPr algn="l" eaLnBrk="0" hangingPunct="0"/>
                <a:r>
                  <a:rPr lang="en-US" sz="3600" b="1">
                    <a:effectLst>
                      <a:outerShdw blurRad="38100" dist="38100" dir="2700000" algn="tl">
                        <a:srgbClr val="FFFFFF"/>
                      </a:outerShdw>
                    </a:effectLst>
                    <a:latin typeface="Times New Roman" pitchFamily="18" charset="0"/>
                  </a:rPr>
                  <a:t>X12N</a:t>
                </a:r>
              </a:p>
            </p:txBody>
          </p:sp>
          <p:sp>
            <p:nvSpPr>
              <p:cNvPr id="1022987" name="Text Box 11"/>
              <p:cNvSpPr txBox="1">
                <a:spLocks noChangeArrowheads="1"/>
              </p:cNvSpPr>
              <p:nvPr/>
            </p:nvSpPr>
            <p:spPr bwMode="auto">
              <a:xfrm>
                <a:off x="1753" y="1711"/>
                <a:ext cx="950" cy="192"/>
              </a:xfrm>
              <a:prstGeom prst="rect">
                <a:avLst/>
              </a:prstGeom>
              <a:noFill/>
              <a:ln w="9525">
                <a:noFill/>
                <a:miter lim="800000"/>
                <a:headEnd type="none" w="sm" len="sm"/>
                <a:tailEnd type="none" w="sm" len="sm"/>
              </a:ln>
              <a:effectLst/>
            </p:spPr>
            <p:txBody>
              <a:bodyPr wrap="none" anchor="ctr" anchorCtr="1">
                <a:spAutoFit/>
              </a:bodyPr>
              <a:lstStyle/>
              <a:p>
                <a:pPr algn="l" eaLnBrk="0" hangingPunct="0"/>
                <a:r>
                  <a:rPr lang="en-US" sz="1400">
                    <a:latin typeface="Times New Roman" pitchFamily="18" charset="0"/>
                  </a:rPr>
                  <a:t>Insurance / Billing</a:t>
                </a:r>
              </a:p>
            </p:txBody>
          </p:sp>
        </p:grpSp>
      </p:grpSp>
    </p:spTree>
  </p:cSld>
  <p:clrMapOvr>
    <a:masterClrMapping/>
  </p:clrMapOvr>
  <p:transition spd="med" advTm="5000">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Date Placeholder 2"/>
          <p:cNvSpPr>
            <a:spLocks noGrp="1"/>
          </p:cNvSpPr>
          <p:nvPr>
            <p:ph type="dt" sz="half" idx="10"/>
          </p:nvPr>
        </p:nvSpPr>
        <p:spPr/>
        <p:txBody>
          <a:bodyPr/>
          <a:lstStyle/>
          <a:p>
            <a:r>
              <a:rPr lang="en-US"/>
              <a:t>March 30, 2009</a:t>
            </a:r>
          </a:p>
        </p:txBody>
      </p:sp>
      <p:sp>
        <p:nvSpPr>
          <p:cNvPr id="57" name="Footer Placeholder 3"/>
          <p:cNvSpPr>
            <a:spLocks noGrp="1"/>
          </p:cNvSpPr>
          <p:nvPr>
            <p:ph type="ftr" sz="quarter" idx="11"/>
          </p:nvPr>
        </p:nvSpPr>
        <p:spPr/>
        <p:txBody>
          <a:bodyPr/>
          <a:lstStyle/>
          <a:p>
            <a:r>
              <a:rPr lang="en-US"/>
              <a:t>Informatics Standards &amp; Interoperability</a:t>
            </a:r>
          </a:p>
        </p:txBody>
      </p:sp>
      <p:sp>
        <p:nvSpPr>
          <p:cNvPr id="58" name="Slide Number Placeholder 4"/>
          <p:cNvSpPr>
            <a:spLocks noGrp="1"/>
          </p:cNvSpPr>
          <p:nvPr>
            <p:ph type="sldNum" sz="quarter" idx="12"/>
          </p:nvPr>
        </p:nvSpPr>
        <p:spPr/>
        <p:txBody>
          <a:bodyPr/>
          <a:lstStyle/>
          <a:p>
            <a:fld id="{9841CD2D-4A8B-4195-B2E1-4F2EEE87C189}" type="slidenum">
              <a:rPr lang="en-US"/>
              <a:pPr/>
              <a:t>22</a:t>
            </a:fld>
            <a:r>
              <a:rPr lang="en-US"/>
              <a:t>  of  125</a:t>
            </a:r>
          </a:p>
        </p:txBody>
      </p:sp>
      <p:sp>
        <p:nvSpPr>
          <p:cNvPr id="1027074" name="Rectangle 2"/>
          <p:cNvSpPr>
            <a:spLocks noGrp="1" noChangeArrowheads="1"/>
          </p:cNvSpPr>
          <p:nvPr>
            <p:ph type="title"/>
          </p:nvPr>
        </p:nvSpPr>
        <p:spPr>
          <a:ln/>
        </p:spPr>
        <p:txBody>
          <a:bodyPr/>
          <a:lstStyle/>
          <a:p>
            <a:r>
              <a:rPr lang="en-US"/>
              <a:t>An X12N Data Interchange Scenario</a:t>
            </a:r>
          </a:p>
        </p:txBody>
      </p:sp>
      <p:grpSp>
        <p:nvGrpSpPr>
          <p:cNvPr id="1027075" name="Group 3"/>
          <p:cNvGrpSpPr>
            <a:grpSpLocks/>
          </p:cNvGrpSpPr>
          <p:nvPr/>
        </p:nvGrpSpPr>
        <p:grpSpPr bwMode="auto">
          <a:xfrm>
            <a:off x="2605088" y="1000125"/>
            <a:ext cx="3848100" cy="5121275"/>
            <a:chOff x="288" y="384"/>
            <a:chExt cx="2424" cy="3648"/>
          </a:xfrm>
        </p:grpSpPr>
        <p:sp>
          <p:nvSpPr>
            <p:cNvPr id="1027076" name="Rectangle 4"/>
            <p:cNvSpPr>
              <a:spLocks noChangeArrowheads="1"/>
            </p:cNvSpPr>
            <p:nvPr/>
          </p:nvSpPr>
          <p:spPr bwMode="auto">
            <a:xfrm>
              <a:off x="312" y="1860"/>
              <a:ext cx="2388" cy="744"/>
            </a:xfrm>
            <a:prstGeom prst="rect">
              <a:avLst/>
            </a:prstGeom>
            <a:solidFill>
              <a:schemeClr val="hlink"/>
            </a:solidFill>
            <a:ln w="9525">
              <a:solidFill>
                <a:schemeClr val="tx1"/>
              </a:solidFill>
              <a:miter lim="800000"/>
              <a:headEnd type="none" w="sm" len="sm"/>
              <a:tailEnd type="none" w="sm" len="sm"/>
            </a:ln>
            <a:effectLst/>
          </p:spPr>
          <p:txBody>
            <a:bodyPr wrap="none" anchor="b"/>
            <a:lstStyle/>
            <a:p>
              <a:pPr algn="l" eaLnBrk="0" hangingPunct="0"/>
              <a:endParaRPr lang="en-US" sz="1400" b="1">
                <a:solidFill>
                  <a:schemeClr val="bg1"/>
                </a:solidFill>
                <a:latin typeface="Times New Roman" pitchFamily="18" charset="0"/>
              </a:endParaRPr>
            </a:p>
          </p:txBody>
        </p:sp>
        <p:sp>
          <p:nvSpPr>
            <p:cNvPr id="1027077" name="Rectangle 5"/>
            <p:cNvSpPr>
              <a:spLocks noChangeArrowheads="1"/>
            </p:cNvSpPr>
            <p:nvPr/>
          </p:nvSpPr>
          <p:spPr bwMode="auto">
            <a:xfrm>
              <a:off x="300" y="2724"/>
              <a:ext cx="2412" cy="1308"/>
            </a:xfrm>
            <a:prstGeom prst="rect">
              <a:avLst/>
            </a:prstGeom>
            <a:solidFill>
              <a:schemeClr val="folHlink"/>
            </a:solidFill>
            <a:ln w="9525">
              <a:solidFill>
                <a:schemeClr val="tx1"/>
              </a:solidFill>
              <a:miter lim="800000"/>
              <a:headEnd type="none" w="sm" len="sm"/>
              <a:tailEnd type="none" w="sm" len="sm"/>
            </a:ln>
            <a:effectLst/>
          </p:spPr>
          <p:txBody>
            <a:bodyPr wrap="none" anchor="b"/>
            <a:lstStyle/>
            <a:p>
              <a:pPr algn="l" eaLnBrk="0" hangingPunct="0"/>
              <a:endParaRPr lang="en-US" sz="1400" b="1">
                <a:latin typeface="Times New Roman" pitchFamily="18" charset="0"/>
              </a:endParaRPr>
            </a:p>
          </p:txBody>
        </p:sp>
        <p:sp>
          <p:nvSpPr>
            <p:cNvPr id="1027078" name="Rectangle 6"/>
            <p:cNvSpPr>
              <a:spLocks noChangeArrowheads="1"/>
            </p:cNvSpPr>
            <p:nvPr/>
          </p:nvSpPr>
          <p:spPr bwMode="auto">
            <a:xfrm>
              <a:off x="288" y="384"/>
              <a:ext cx="2412" cy="1308"/>
            </a:xfrm>
            <a:prstGeom prst="rect">
              <a:avLst/>
            </a:prstGeom>
            <a:solidFill>
              <a:schemeClr val="folHlink"/>
            </a:solidFill>
            <a:ln w="9525">
              <a:solidFill>
                <a:schemeClr val="tx1"/>
              </a:solidFill>
              <a:miter lim="800000"/>
              <a:headEnd type="none" w="sm" len="sm"/>
              <a:tailEnd type="none" w="sm" len="sm"/>
            </a:ln>
            <a:effectLst/>
          </p:spPr>
          <p:txBody>
            <a:bodyPr wrap="none" anchor="b"/>
            <a:lstStyle/>
            <a:p>
              <a:pPr algn="l" eaLnBrk="0" hangingPunct="0"/>
              <a:endParaRPr lang="en-US" sz="1400" b="1">
                <a:latin typeface="Times New Roman" pitchFamily="18" charset="0"/>
              </a:endParaRPr>
            </a:p>
          </p:txBody>
        </p:sp>
        <p:grpSp>
          <p:nvGrpSpPr>
            <p:cNvPr id="1027079" name="Group 7"/>
            <p:cNvGrpSpPr>
              <a:grpSpLocks/>
            </p:cNvGrpSpPr>
            <p:nvPr/>
          </p:nvGrpSpPr>
          <p:grpSpPr bwMode="auto">
            <a:xfrm>
              <a:off x="364" y="450"/>
              <a:ext cx="2224" cy="948"/>
              <a:chOff x="152" y="630"/>
              <a:chExt cx="2224" cy="948"/>
            </a:xfrm>
          </p:grpSpPr>
          <p:sp>
            <p:nvSpPr>
              <p:cNvPr id="1027080" name="Line 8"/>
              <p:cNvSpPr>
                <a:spLocks noChangeShapeType="1"/>
              </p:cNvSpPr>
              <p:nvPr/>
            </p:nvSpPr>
            <p:spPr bwMode="auto">
              <a:xfrm>
                <a:off x="588" y="827"/>
                <a:ext cx="1488" cy="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7081" name="Rectangle 9"/>
              <p:cNvSpPr>
                <a:spLocks noChangeArrowheads="1"/>
              </p:cNvSpPr>
              <p:nvPr/>
            </p:nvSpPr>
            <p:spPr bwMode="auto">
              <a:xfrm>
                <a:off x="1856" y="630"/>
                <a:ext cx="520" cy="392"/>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User Interface</a:t>
                </a:r>
              </a:p>
            </p:txBody>
          </p:sp>
          <p:sp>
            <p:nvSpPr>
              <p:cNvPr id="1027082" name="Rectangle 10"/>
              <p:cNvSpPr>
                <a:spLocks noChangeArrowheads="1"/>
              </p:cNvSpPr>
              <p:nvPr/>
            </p:nvSpPr>
            <p:spPr bwMode="auto">
              <a:xfrm>
                <a:off x="1015" y="630"/>
                <a:ext cx="520" cy="393"/>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Program</a:t>
                </a:r>
              </a:p>
              <a:p>
                <a:pPr eaLnBrk="0" hangingPunct="0"/>
                <a:r>
                  <a:rPr lang="en-US">
                    <a:latin typeface="Times New Roman" pitchFamily="18" charset="0"/>
                  </a:rPr>
                  <a:t>Module</a:t>
                </a:r>
              </a:p>
            </p:txBody>
          </p:sp>
          <p:sp>
            <p:nvSpPr>
              <p:cNvPr id="1027083" name="Rectangle 11"/>
              <p:cNvSpPr>
                <a:spLocks noChangeArrowheads="1"/>
              </p:cNvSpPr>
              <p:nvPr/>
            </p:nvSpPr>
            <p:spPr bwMode="auto">
              <a:xfrm>
                <a:off x="152" y="631"/>
                <a:ext cx="520" cy="392"/>
              </a:xfrm>
              <a:prstGeom prst="rect">
                <a:avLst/>
              </a:prstGeom>
              <a:solidFill>
                <a:srgbClr val="FF0000"/>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marL="114300" indent="-114300" eaLnBrk="0" hangingPunct="0"/>
                <a:r>
                  <a:rPr lang="en-US">
                    <a:latin typeface="Times New Roman" pitchFamily="18" charset="0"/>
                  </a:rPr>
                  <a:t>Dataset</a:t>
                </a:r>
              </a:p>
            </p:txBody>
          </p:sp>
          <p:sp>
            <p:nvSpPr>
              <p:cNvPr id="1027084" name="Rectangle 12"/>
              <p:cNvSpPr>
                <a:spLocks noChangeArrowheads="1"/>
              </p:cNvSpPr>
              <p:nvPr/>
            </p:nvSpPr>
            <p:spPr bwMode="auto">
              <a:xfrm>
                <a:off x="684" y="1290"/>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Outbound</a:t>
                </a:r>
              </a:p>
              <a:p>
                <a:pPr eaLnBrk="0" hangingPunct="0"/>
                <a:r>
                  <a:rPr lang="en-US">
                    <a:latin typeface="Times New Roman" pitchFamily="18" charset="0"/>
                  </a:rPr>
                  <a:t>Transformation</a:t>
                </a:r>
              </a:p>
            </p:txBody>
          </p:sp>
          <p:sp>
            <p:nvSpPr>
              <p:cNvPr id="1027085" name="Rectangle 13"/>
              <p:cNvSpPr>
                <a:spLocks noChangeArrowheads="1"/>
              </p:cNvSpPr>
              <p:nvPr/>
            </p:nvSpPr>
            <p:spPr bwMode="auto">
              <a:xfrm>
                <a:off x="1308" y="1290"/>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Inbound</a:t>
                </a:r>
              </a:p>
              <a:p>
                <a:pPr eaLnBrk="0" hangingPunct="0"/>
                <a:r>
                  <a:rPr lang="en-US">
                    <a:latin typeface="Times New Roman" pitchFamily="18" charset="0"/>
                  </a:rPr>
                  <a:t>Transformation</a:t>
                </a:r>
              </a:p>
            </p:txBody>
          </p:sp>
          <p:grpSp>
            <p:nvGrpSpPr>
              <p:cNvPr id="1027086" name="Group 14"/>
              <p:cNvGrpSpPr>
                <a:grpSpLocks/>
              </p:cNvGrpSpPr>
              <p:nvPr/>
            </p:nvGrpSpPr>
            <p:grpSpPr bwMode="auto">
              <a:xfrm>
                <a:off x="1023" y="1044"/>
                <a:ext cx="219" cy="246"/>
                <a:chOff x="930" y="1044"/>
                <a:chExt cx="219" cy="246"/>
              </a:xfrm>
            </p:grpSpPr>
            <p:sp>
              <p:nvSpPr>
                <p:cNvPr id="1027087" name="Line 15"/>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7088" name="Line 16"/>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027089" name="Line 17"/>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grpSp>
            <p:nvGrpSpPr>
              <p:cNvPr id="1027090" name="Group 18"/>
              <p:cNvGrpSpPr>
                <a:grpSpLocks/>
              </p:cNvGrpSpPr>
              <p:nvPr/>
            </p:nvGrpSpPr>
            <p:grpSpPr bwMode="auto">
              <a:xfrm flipV="1">
                <a:off x="1308" y="1038"/>
                <a:ext cx="219" cy="246"/>
                <a:chOff x="930" y="1044"/>
                <a:chExt cx="219" cy="246"/>
              </a:xfrm>
            </p:grpSpPr>
            <p:sp>
              <p:nvSpPr>
                <p:cNvPr id="1027091" name="Line 19"/>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7092" name="Line 20"/>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027093" name="Line 21"/>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grpSp>
        <p:grpSp>
          <p:nvGrpSpPr>
            <p:cNvPr id="1027094" name="Group 22"/>
            <p:cNvGrpSpPr>
              <a:grpSpLocks/>
            </p:cNvGrpSpPr>
            <p:nvPr/>
          </p:nvGrpSpPr>
          <p:grpSpPr bwMode="auto">
            <a:xfrm flipH="1">
              <a:off x="388" y="3370"/>
              <a:ext cx="2224" cy="393"/>
              <a:chOff x="232" y="3238"/>
              <a:chExt cx="2224" cy="393"/>
            </a:xfrm>
          </p:grpSpPr>
          <p:sp>
            <p:nvSpPr>
              <p:cNvPr id="1027095" name="Line 23"/>
              <p:cNvSpPr>
                <a:spLocks noChangeShapeType="1"/>
              </p:cNvSpPr>
              <p:nvPr/>
            </p:nvSpPr>
            <p:spPr bwMode="auto">
              <a:xfrm flipH="1">
                <a:off x="532" y="3435"/>
                <a:ext cx="1488" cy="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7096" name="Rectangle 24"/>
              <p:cNvSpPr>
                <a:spLocks noChangeArrowheads="1"/>
              </p:cNvSpPr>
              <p:nvPr/>
            </p:nvSpPr>
            <p:spPr bwMode="auto">
              <a:xfrm flipH="1">
                <a:off x="232" y="3238"/>
                <a:ext cx="520" cy="392"/>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User Interface</a:t>
                </a:r>
              </a:p>
            </p:txBody>
          </p:sp>
          <p:sp>
            <p:nvSpPr>
              <p:cNvPr id="1027097" name="Rectangle 25"/>
              <p:cNvSpPr>
                <a:spLocks noChangeArrowheads="1"/>
              </p:cNvSpPr>
              <p:nvPr/>
            </p:nvSpPr>
            <p:spPr bwMode="auto">
              <a:xfrm flipH="1">
                <a:off x="1073" y="3238"/>
                <a:ext cx="520" cy="393"/>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Program</a:t>
                </a:r>
              </a:p>
              <a:p>
                <a:pPr eaLnBrk="0" hangingPunct="0"/>
                <a:r>
                  <a:rPr lang="en-US">
                    <a:latin typeface="Times New Roman" pitchFamily="18" charset="0"/>
                  </a:rPr>
                  <a:t>Module</a:t>
                </a:r>
              </a:p>
            </p:txBody>
          </p:sp>
          <p:sp>
            <p:nvSpPr>
              <p:cNvPr id="1027098" name="Rectangle 26"/>
              <p:cNvSpPr>
                <a:spLocks noChangeArrowheads="1"/>
              </p:cNvSpPr>
              <p:nvPr/>
            </p:nvSpPr>
            <p:spPr bwMode="auto">
              <a:xfrm flipH="1">
                <a:off x="1936" y="3239"/>
                <a:ext cx="520" cy="392"/>
              </a:xfrm>
              <a:prstGeom prst="rect">
                <a:avLst/>
              </a:prstGeom>
              <a:solidFill>
                <a:srgbClr val="FF0000"/>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marL="114300" indent="-114300" eaLnBrk="0" hangingPunct="0"/>
                <a:r>
                  <a:rPr lang="en-US">
                    <a:latin typeface="Times New Roman" pitchFamily="18" charset="0"/>
                  </a:rPr>
                  <a:t>Dataset</a:t>
                </a:r>
              </a:p>
            </p:txBody>
          </p:sp>
        </p:grpSp>
        <p:sp>
          <p:nvSpPr>
            <p:cNvPr id="1027099" name="Rectangle 27"/>
            <p:cNvSpPr>
              <a:spLocks noChangeArrowheads="1"/>
            </p:cNvSpPr>
            <p:nvPr/>
          </p:nvSpPr>
          <p:spPr bwMode="auto">
            <a:xfrm flipH="1">
              <a:off x="1490" y="2822"/>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Outbound</a:t>
              </a:r>
            </a:p>
            <a:p>
              <a:pPr eaLnBrk="0" hangingPunct="0"/>
              <a:r>
                <a:rPr lang="en-US">
                  <a:latin typeface="Times New Roman" pitchFamily="18" charset="0"/>
                </a:rPr>
                <a:t>Transformation</a:t>
              </a:r>
            </a:p>
          </p:txBody>
        </p:sp>
        <p:sp>
          <p:nvSpPr>
            <p:cNvPr id="1027100" name="Rectangle 28"/>
            <p:cNvSpPr>
              <a:spLocks noChangeArrowheads="1"/>
            </p:cNvSpPr>
            <p:nvPr/>
          </p:nvSpPr>
          <p:spPr bwMode="auto">
            <a:xfrm flipH="1">
              <a:off x="866" y="2822"/>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Inbound</a:t>
              </a:r>
            </a:p>
            <a:p>
              <a:pPr eaLnBrk="0" hangingPunct="0"/>
              <a:r>
                <a:rPr lang="en-US">
                  <a:latin typeface="Times New Roman" pitchFamily="18" charset="0"/>
                </a:rPr>
                <a:t>Transformation</a:t>
              </a:r>
            </a:p>
          </p:txBody>
        </p:sp>
        <p:grpSp>
          <p:nvGrpSpPr>
            <p:cNvPr id="1027101" name="Group 29"/>
            <p:cNvGrpSpPr>
              <a:grpSpLocks/>
            </p:cNvGrpSpPr>
            <p:nvPr/>
          </p:nvGrpSpPr>
          <p:grpSpPr bwMode="auto">
            <a:xfrm flipV="1">
              <a:off x="1229" y="3122"/>
              <a:ext cx="504" cy="252"/>
              <a:chOff x="1049" y="2438"/>
              <a:chExt cx="504" cy="252"/>
            </a:xfrm>
          </p:grpSpPr>
          <p:grpSp>
            <p:nvGrpSpPr>
              <p:cNvPr id="1027102" name="Group 30"/>
              <p:cNvGrpSpPr>
                <a:grpSpLocks/>
              </p:cNvGrpSpPr>
              <p:nvPr/>
            </p:nvGrpSpPr>
            <p:grpSpPr bwMode="auto">
              <a:xfrm flipH="1">
                <a:off x="1334" y="2444"/>
                <a:ext cx="219" cy="246"/>
                <a:chOff x="930" y="1044"/>
                <a:chExt cx="219" cy="246"/>
              </a:xfrm>
            </p:grpSpPr>
            <p:sp>
              <p:nvSpPr>
                <p:cNvPr id="1027103" name="Line 31"/>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7104" name="Line 32"/>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027105" name="Line 33"/>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grpSp>
            <p:nvGrpSpPr>
              <p:cNvPr id="1027106" name="Group 34"/>
              <p:cNvGrpSpPr>
                <a:grpSpLocks/>
              </p:cNvGrpSpPr>
              <p:nvPr/>
            </p:nvGrpSpPr>
            <p:grpSpPr bwMode="auto">
              <a:xfrm flipH="1" flipV="1">
                <a:off x="1049" y="2438"/>
                <a:ext cx="219" cy="246"/>
                <a:chOff x="930" y="1044"/>
                <a:chExt cx="219" cy="246"/>
              </a:xfrm>
            </p:grpSpPr>
            <p:sp>
              <p:nvSpPr>
                <p:cNvPr id="1027107" name="Line 35"/>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7108" name="Line 36"/>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027109" name="Line 37"/>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grpSp>
        <p:sp>
          <p:nvSpPr>
            <p:cNvPr id="1027110" name="Rectangle 38"/>
            <p:cNvSpPr>
              <a:spLocks noChangeArrowheads="1"/>
            </p:cNvSpPr>
            <p:nvPr/>
          </p:nvSpPr>
          <p:spPr bwMode="auto">
            <a:xfrm flipH="1">
              <a:off x="1526" y="2006"/>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B to A</a:t>
              </a:r>
            </a:p>
            <a:p>
              <a:pPr eaLnBrk="0" hangingPunct="0"/>
              <a:r>
                <a:rPr lang="en-US">
                  <a:latin typeface="Times New Roman" pitchFamily="18" charset="0"/>
                </a:rPr>
                <a:t>Transformation</a:t>
              </a:r>
            </a:p>
          </p:txBody>
        </p:sp>
        <p:sp>
          <p:nvSpPr>
            <p:cNvPr id="1027111" name="Rectangle 39"/>
            <p:cNvSpPr>
              <a:spLocks noChangeArrowheads="1"/>
            </p:cNvSpPr>
            <p:nvPr/>
          </p:nvSpPr>
          <p:spPr bwMode="auto">
            <a:xfrm flipH="1">
              <a:off x="878" y="1994"/>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A to B</a:t>
              </a:r>
            </a:p>
            <a:p>
              <a:pPr eaLnBrk="0" hangingPunct="0"/>
              <a:r>
                <a:rPr lang="en-US">
                  <a:latin typeface="Times New Roman" pitchFamily="18" charset="0"/>
                </a:rPr>
                <a:t>Transformation</a:t>
              </a:r>
            </a:p>
          </p:txBody>
        </p:sp>
        <p:sp>
          <p:nvSpPr>
            <p:cNvPr id="1027112" name="Line 40"/>
            <p:cNvSpPr>
              <a:spLocks noChangeShapeType="1"/>
            </p:cNvSpPr>
            <p:nvPr/>
          </p:nvSpPr>
          <p:spPr bwMode="auto">
            <a:xfrm>
              <a:off x="1248" y="1410"/>
              <a:ext cx="0" cy="582"/>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027113" name="Line 41"/>
            <p:cNvSpPr>
              <a:spLocks noChangeShapeType="1"/>
            </p:cNvSpPr>
            <p:nvPr/>
          </p:nvSpPr>
          <p:spPr bwMode="auto">
            <a:xfrm>
              <a:off x="1254" y="2280"/>
              <a:ext cx="0" cy="540"/>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027114" name="Line 42"/>
            <p:cNvSpPr>
              <a:spLocks noChangeShapeType="1"/>
            </p:cNvSpPr>
            <p:nvPr/>
          </p:nvSpPr>
          <p:spPr bwMode="auto">
            <a:xfrm flipV="1">
              <a:off x="1722" y="2292"/>
              <a:ext cx="0" cy="528"/>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027115" name="Line 43"/>
            <p:cNvSpPr>
              <a:spLocks noChangeShapeType="1"/>
            </p:cNvSpPr>
            <p:nvPr/>
          </p:nvSpPr>
          <p:spPr bwMode="auto">
            <a:xfrm flipV="1">
              <a:off x="1704" y="1404"/>
              <a:ext cx="0" cy="606"/>
            </a:xfrm>
            <a:prstGeom prst="line">
              <a:avLst/>
            </a:prstGeom>
            <a:noFill/>
            <a:ln w="38100">
              <a:solidFill>
                <a:schemeClr val="tx1"/>
              </a:solidFill>
              <a:round/>
              <a:headEnd type="none" w="sm" len="sm"/>
              <a:tailEnd type="triangle" w="med" len="med"/>
            </a:ln>
            <a:effectLst/>
          </p:spPr>
          <p:txBody>
            <a:bodyPr wrap="none" anchor="ctr"/>
            <a:lstStyle/>
            <a:p>
              <a:endParaRPr lang="en-US"/>
            </a:p>
          </p:txBody>
        </p:sp>
      </p:grpSp>
      <p:grpSp>
        <p:nvGrpSpPr>
          <p:cNvPr id="1027116" name="Group 44"/>
          <p:cNvGrpSpPr>
            <a:grpSpLocks/>
          </p:cNvGrpSpPr>
          <p:nvPr/>
        </p:nvGrpSpPr>
        <p:grpSpPr bwMode="auto">
          <a:xfrm>
            <a:off x="-57150" y="1125538"/>
            <a:ext cx="2638425" cy="4845050"/>
            <a:chOff x="60" y="742"/>
            <a:chExt cx="1662" cy="3052"/>
          </a:xfrm>
        </p:grpSpPr>
        <p:sp>
          <p:nvSpPr>
            <p:cNvPr id="1027117" name="Text Box 45"/>
            <p:cNvSpPr txBox="1">
              <a:spLocks noChangeArrowheads="1"/>
            </p:cNvSpPr>
            <p:nvPr/>
          </p:nvSpPr>
          <p:spPr bwMode="auto">
            <a:xfrm>
              <a:off x="218" y="742"/>
              <a:ext cx="1341"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Patient Billing </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sp>
          <p:nvSpPr>
            <p:cNvPr id="1027118" name="Text Box 46"/>
            <p:cNvSpPr txBox="1">
              <a:spLocks noChangeArrowheads="1"/>
            </p:cNvSpPr>
            <p:nvPr/>
          </p:nvSpPr>
          <p:spPr bwMode="auto">
            <a:xfrm>
              <a:off x="60" y="3046"/>
              <a:ext cx="1662"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Claims Processing </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grpSp>
          <p:nvGrpSpPr>
            <p:cNvPr id="1027119" name="Group 47"/>
            <p:cNvGrpSpPr>
              <a:grpSpLocks/>
            </p:cNvGrpSpPr>
            <p:nvPr/>
          </p:nvGrpSpPr>
          <p:grpSpPr bwMode="auto">
            <a:xfrm>
              <a:off x="367" y="1536"/>
              <a:ext cx="1044" cy="1464"/>
              <a:chOff x="367" y="1608"/>
              <a:chExt cx="1044" cy="1464"/>
            </a:xfrm>
          </p:grpSpPr>
          <p:sp>
            <p:nvSpPr>
              <p:cNvPr id="1027120" name="Text Box 48"/>
              <p:cNvSpPr txBox="1">
                <a:spLocks noChangeArrowheads="1"/>
              </p:cNvSpPr>
              <p:nvPr/>
            </p:nvSpPr>
            <p:spPr bwMode="auto">
              <a:xfrm rot="-5397622">
                <a:off x="335" y="2081"/>
                <a:ext cx="1108" cy="51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Claim </a:t>
                </a:r>
              </a:p>
              <a:p>
                <a:pPr eaLnBrk="0" hangingPunct="0"/>
                <a:r>
                  <a:rPr lang="en-US" sz="2400" b="1">
                    <a:latin typeface="Times New Roman" pitchFamily="18" charset="0"/>
                  </a:rPr>
                  <a:t>Transaction</a:t>
                </a:r>
              </a:p>
            </p:txBody>
          </p:sp>
          <p:sp>
            <p:nvSpPr>
              <p:cNvPr id="1027121" name="AutoShape 49"/>
              <p:cNvSpPr>
                <a:spLocks noChangeArrowheads="1"/>
              </p:cNvSpPr>
              <p:nvPr/>
            </p:nvSpPr>
            <p:spPr bwMode="auto">
              <a:xfrm>
                <a:off x="367" y="1608"/>
                <a:ext cx="1044" cy="1464"/>
              </a:xfrm>
              <a:prstGeom prst="downArrow">
                <a:avLst>
                  <a:gd name="adj1" fmla="val 50000"/>
                  <a:gd name="adj2" fmla="val 35057"/>
                </a:avLst>
              </a:prstGeom>
              <a:noFill/>
              <a:ln w="9525">
                <a:solidFill>
                  <a:schemeClr val="accent2"/>
                </a:solidFill>
                <a:miter lim="800000"/>
                <a:headEnd type="none" w="sm" len="sm"/>
                <a:tailEnd type="none" w="sm" len="sm"/>
              </a:ln>
              <a:effectLst/>
            </p:spPr>
            <p:txBody>
              <a:bodyPr wrap="none" anchor="ctr"/>
              <a:lstStyle/>
              <a:p>
                <a:endParaRPr lang="en-US"/>
              </a:p>
            </p:txBody>
          </p:sp>
        </p:grpSp>
      </p:grpSp>
      <p:grpSp>
        <p:nvGrpSpPr>
          <p:cNvPr id="1027122" name="Group 50"/>
          <p:cNvGrpSpPr>
            <a:grpSpLocks/>
          </p:cNvGrpSpPr>
          <p:nvPr/>
        </p:nvGrpSpPr>
        <p:grpSpPr bwMode="auto">
          <a:xfrm>
            <a:off x="6477000" y="1125538"/>
            <a:ext cx="2562225" cy="4845050"/>
            <a:chOff x="4176" y="718"/>
            <a:chExt cx="1614" cy="3052"/>
          </a:xfrm>
        </p:grpSpPr>
        <p:sp>
          <p:nvSpPr>
            <p:cNvPr id="1027123" name="Text Box 51"/>
            <p:cNvSpPr txBox="1">
              <a:spLocks noChangeArrowheads="1"/>
            </p:cNvSpPr>
            <p:nvPr/>
          </p:nvSpPr>
          <p:spPr bwMode="auto">
            <a:xfrm>
              <a:off x="4311" y="718"/>
              <a:ext cx="1341"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Patient Billing </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sp>
          <p:nvSpPr>
            <p:cNvPr id="1027124" name="Text Box 52"/>
            <p:cNvSpPr txBox="1">
              <a:spLocks noChangeArrowheads="1"/>
            </p:cNvSpPr>
            <p:nvPr/>
          </p:nvSpPr>
          <p:spPr bwMode="auto">
            <a:xfrm>
              <a:off x="4176" y="3022"/>
              <a:ext cx="1614"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Claims Processing</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grpSp>
          <p:nvGrpSpPr>
            <p:cNvPr id="1027125" name="Group 53"/>
            <p:cNvGrpSpPr>
              <a:grpSpLocks/>
            </p:cNvGrpSpPr>
            <p:nvPr/>
          </p:nvGrpSpPr>
          <p:grpSpPr bwMode="auto">
            <a:xfrm flipV="1">
              <a:off x="4459" y="1512"/>
              <a:ext cx="1044" cy="1464"/>
              <a:chOff x="367" y="1608"/>
              <a:chExt cx="1044" cy="1464"/>
            </a:xfrm>
          </p:grpSpPr>
          <p:sp>
            <p:nvSpPr>
              <p:cNvPr id="1027126" name="Text Box 54"/>
              <p:cNvSpPr txBox="1">
                <a:spLocks noChangeArrowheads="1"/>
              </p:cNvSpPr>
              <p:nvPr/>
            </p:nvSpPr>
            <p:spPr bwMode="auto">
              <a:xfrm rot="-5397622">
                <a:off x="335" y="2081"/>
                <a:ext cx="1108" cy="51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Remittance </a:t>
                </a:r>
              </a:p>
              <a:p>
                <a:pPr eaLnBrk="0" hangingPunct="0"/>
                <a:r>
                  <a:rPr lang="en-US" sz="2400" b="1">
                    <a:latin typeface="Times New Roman" pitchFamily="18" charset="0"/>
                  </a:rPr>
                  <a:t>Transaction</a:t>
                </a:r>
              </a:p>
            </p:txBody>
          </p:sp>
          <p:sp>
            <p:nvSpPr>
              <p:cNvPr id="1027127" name="AutoShape 55"/>
              <p:cNvSpPr>
                <a:spLocks noChangeArrowheads="1"/>
              </p:cNvSpPr>
              <p:nvPr/>
            </p:nvSpPr>
            <p:spPr bwMode="auto">
              <a:xfrm>
                <a:off x="367" y="1608"/>
                <a:ext cx="1044" cy="1464"/>
              </a:xfrm>
              <a:prstGeom prst="downArrow">
                <a:avLst>
                  <a:gd name="adj1" fmla="val 50000"/>
                  <a:gd name="adj2" fmla="val 35057"/>
                </a:avLst>
              </a:prstGeom>
              <a:noFill/>
              <a:ln w="9525">
                <a:solidFill>
                  <a:schemeClr val="accent2"/>
                </a:solidFill>
                <a:miter lim="800000"/>
                <a:headEnd type="none" w="sm" len="sm"/>
                <a:tailEnd type="none" w="sm" len="sm"/>
              </a:ln>
              <a:effectLst/>
            </p:spPr>
            <p:txBody>
              <a:bodyPr wrap="none" anchor="ctr"/>
              <a:lstStyle/>
              <a:p>
                <a:endParaRPr lang="en-US"/>
              </a:p>
            </p:txBody>
          </p:sp>
        </p:grpSp>
      </p:gr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027116"/>
                                        </p:tgtEl>
                                        <p:attrNameLst>
                                          <p:attrName>style.visibility</p:attrName>
                                        </p:attrNameLst>
                                      </p:cBhvr>
                                      <p:to>
                                        <p:strVal val="visible"/>
                                      </p:to>
                                    </p:set>
                                    <p:anim calcmode="lin" valueType="num">
                                      <p:cBhvr>
                                        <p:cTn id="7" dur="500" fill="hold"/>
                                        <p:tgtEl>
                                          <p:spTgt spid="1027116"/>
                                        </p:tgtEl>
                                        <p:attrNameLst>
                                          <p:attrName>ppt_x</p:attrName>
                                        </p:attrNameLst>
                                      </p:cBhvr>
                                      <p:tavLst>
                                        <p:tav tm="0">
                                          <p:val>
                                            <p:strVal val="#ppt_x"/>
                                          </p:val>
                                        </p:tav>
                                        <p:tav tm="100000">
                                          <p:val>
                                            <p:strVal val="#ppt_x"/>
                                          </p:val>
                                        </p:tav>
                                      </p:tavLst>
                                    </p:anim>
                                    <p:anim calcmode="lin" valueType="num">
                                      <p:cBhvr>
                                        <p:cTn id="8" dur="500" fill="hold"/>
                                        <p:tgtEl>
                                          <p:spTgt spid="1027116"/>
                                        </p:tgtEl>
                                        <p:attrNameLst>
                                          <p:attrName>ppt_y</p:attrName>
                                        </p:attrNameLst>
                                      </p:cBhvr>
                                      <p:tavLst>
                                        <p:tav tm="0">
                                          <p:val>
                                            <p:strVal val="#ppt_y-#ppt_h/2"/>
                                          </p:val>
                                        </p:tav>
                                        <p:tav tm="100000">
                                          <p:val>
                                            <p:strVal val="#ppt_y"/>
                                          </p:val>
                                        </p:tav>
                                      </p:tavLst>
                                    </p:anim>
                                    <p:anim calcmode="lin" valueType="num">
                                      <p:cBhvr>
                                        <p:cTn id="9" dur="500" fill="hold"/>
                                        <p:tgtEl>
                                          <p:spTgt spid="1027116"/>
                                        </p:tgtEl>
                                        <p:attrNameLst>
                                          <p:attrName>ppt_w</p:attrName>
                                        </p:attrNameLst>
                                      </p:cBhvr>
                                      <p:tavLst>
                                        <p:tav tm="0">
                                          <p:val>
                                            <p:strVal val="#ppt_w"/>
                                          </p:val>
                                        </p:tav>
                                        <p:tav tm="100000">
                                          <p:val>
                                            <p:strVal val="#ppt_w"/>
                                          </p:val>
                                        </p:tav>
                                      </p:tavLst>
                                    </p:anim>
                                    <p:anim calcmode="lin" valueType="num">
                                      <p:cBhvr>
                                        <p:cTn id="10" dur="500" fill="hold"/>
                                        <p:tgtEl>
                                          <p:spTgt spid="1027116"/>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nodeType="clickEffect">
                                  <p:stCondLst>
                                    <p:cond delay="0"/>
                                  </p:stCondLst>
                                  <p:childTnLst>
                                    <p:set>
                                      <p:cBhvr>
                                        <p:cTn id="14" dur="1" fill="hold">
                                          <p:stCondLst>
                                            <p:cond delay="0"/>
                                          </p:stCondLst>
                                        </p:cTn>
                                        <p:tgtEl>
                                          <p:spTgt spid="1027122"/>
                                        </p:tgtEl>
                                        <p:attrNameLst>
                                          <p:attrName>style.visibility</p:attrName>
                                        </p:attrNameLst>
                                      </p:cBhvr>
                                      <p:to>
                                        <p:strVal val="visible"/>
                                      </p:to>
                                    </p:set>
                                    <p:anim calcmode="lin" valueType="num">
                                      <p:cBhvr>
                                        <p:cTn id="15" dur="500" fill="hold"/>
                                        <p:tgtEl>
                                          <p:spTgt spid="1027122"/>
                                        </p:tgtEl>
                                        <p:attrNameLst>
                                          <p:attrName>ppt_x</p:attrName>
                                        </p:attrNameLst>
                                      </p:cBhvr>
                                      <p:tavLst>
                                        <p:tav tm="0">
                                          <p:val>
                                            <p:strVal val="#ppt_x"/>
                                          </p:val>
                                        </p:tav>
                                        <p:tav tm="100000">
                                          <p:val>
                                            <p:strVal val="#ppt_x"/>
                                          </p:val>
                                        </p:tav>
                                      </p:tavLst>
                                    </p:anim>
                                    <p:anim calcmode="lin" valueType="num">
                                      <p:cBhvr>
                                        <p:cTn id="16" dur="500" fill="hold"/>
                                        <p:tgtEl>
                                          <p:spTgt spid="1027122"/>
                                        </p:tgtEl>
                                        <p:attrNameLst>
                                          <p:attrName>ppt_y</p:attrName>
                                        </p:attrNameLst>
                                      </p:cBhvr>
                                      <p:tavLst>
                                        <p:tav tm="0">
                                          <p:val>
                                            <p:strVal val="#ppt_y+#ppt_h/2"/>
                                          </p:val>
                                        </p:tav>
                                        <p:tav tm="100000">
                                          <p:val>
                                            <p:strVal val="#ppt_y"/>
                                          </p:val>
                                        </p:tav>
                                      </p:tavLst>
                                    </p:anim>
                                    <p:anim calcmode="lin" valueType="num">
                                      <p:cBhvr>
                                        <p:cTn id="17" dur="500" fill="hold"/>
                                        <p:tgtEl>
                                          <p:spTgt spid="1027122"/>
                                        </p:tgtEl>
                                        <p:attrNameLst>
                                          <p:attrName>ppt_w</p:attrName>
                                        </p:attrNameLst>
                                      </p:cBhvr>
                                      <p:tavLst>
                                        <p:tav tm="0">
                                          <p:val>
                                            <p:strVal val="#ppt_w"/>
                                          </p:val>
                                        </p:tav>
                                        <p:tav tm="100000">
                                          <p:val>
                                            <p:strVal val="#ppt_w"/>
                                          </p:val>
                                        </p:tav>
                                      </p:tavLst>
                                    </p:anim>
                                    <p:anim calcmode="lin" valueType="num">
                                      <p:cBhvr>
                                        <p:cTn id="18" dur="500" fill="hold"/>
                                        <p:tgtEl>
                                          <p:spTgt spid="10271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Date Placeholder 2"/>
          <p:cNvSpPr>
            <a:spLocks noGrp="1"/>
          </p:cNvSpPr>
          <p:nvPr>
            <p:ph type="dt" sz="half" idx="10"/>
          </p:nvPr>
        </p:nvSpPr>
        <p:spPr/>
        <p:txBody>
          <a:bodyPr/>
          <a:lstStyle/>
          <a:p>
            <a:r>
              <a:rPr lang="en-US"/>
              <a:t>March 30, 2009</a:t>
            </a:r>
          </a:p>
        </p:txBody>
      </p:sp>
      <p:sp>
        <p:nvSpPr>
          <p:cNvPr id="57" name="Footer Placeholder 3"/>
          <p:cNvSpPr>
            <a:spLocks noGrp="1"/>
          </p:cNvSpPr>
          <p:nvPr>
            <p:ph type="ftr" sz="quarter" idx="11"/>
          </p:nvPr>
        </p:nvSpPr>
        <p:spPr/>
        <p:txBody>
          <a:bodyPr/>
          <a:lstStyle/>
          <a:p>
            <a:r>
              <a:rPr lang="en-US"/>
              <a:t>Informatics Standards &amp; Interoperability</a:t>
            </a:r>
          </a:p>
        </p:txBody>
      </p:sp>
      <p:sp>
        <p:nvSpPr>
          <p:cNvPr id="58" name="Slide Number Placeholder 4"/>
          <p:cNvSpPr>
            <a:spLocks noGrp="1"/>
          </p:cNvSpPr>
          <p:nvPr>
            <p:ph type="sldNum" sz="quarter" idx="12"/>
          </p:nvPr>
        </p:nvSpPr>
        <p:spPr/>
        <p:txBody>
          <a:bodyPr/>
          <a:lstStyle/>
          <a:p>
            <a:fld id="{8468FD29-DC42-42A1-B2D1-E5ED2584B698}" type="slidenum">
              <a:rPr lang="en-US"/>
              <a:pPr/>
              <a:t>23</a:t>
            </a:fld>
            <a:r>
              <a:rPr lang="en-US"/>
              <a:t>  of  125</a:t>
            </a:r>
          </a:p>
        </p:txBody>
      </p:sp>
      <p:grpSp>
        <p:nvGrpSpPr>
          <p:cNvPr id="1025026" name="Group 2"/>
          <p:cNvGrpSpPr>
            <a:grpSpLocks/>
          </p:cNvGrpSpPr>
          <p:nvPr/>
        </p:nvGrpSpPr>
        <p:grpSpPr bwMode="auto">
          <a:xfrm>
            <a:off x="2600325" y="1000125"/>
            <a:ext cx="3848100" cy="5256213"/>
            <a:chOff x="288" y="384"/>
            <a:chExt cx="2424" cy="3648"/>
          </a:xfrm>
        </p:grpSpPr>
        <p:sp>
          <p:nvSpPr>
            <p:cNvPr id="1025027" name="Rectangle 3"/>
            <p:cNvSpPr>
              <a:spLocks noChangeArrowheads="1"/>
            </p:cNvSpPr>
            <p:nvPr/>
          </p:nvSpPr>
          <p:spPr bwMode="auto">
            <a:xfrm>
              <a:off x="312" y="1860"/>
              <a:ext cx="2388" cy="744"/>
            </a:xfrm>
            <a:prstGeom prst="rect">
              <a:avLst/>
            </a:prstGeom>
            <a:solidFill>
              <a:schemeClr val="hlink"/>
            </a:solidFill>
            <a:ln w="9525">
              <a:solidFill>
                <a:schemeClr val="tx1"/>
              </a:solidFill>
              <a:miter lim="800000"/>
              <a:headEnd type="none" w="sm" len="sm"/>
              <a:tailEnd type="none" w="sm" len="sm"/>
            </a:ln>
            <a:effectLst/>
          </p:spPr>
          <p:txBody>
            <a:bodyPr wrap="none" anchor="b"/>
            <a:lstStyle/>
            <a:p>
              <a:pPr algn="l" eaLnBrk="0" hangingPunct="0"/>
              <a:endParaRPr lang="en-US" sz="1400" b="1">
                <a:solidFill>
                  <a:schemeClr val="bg1"/>
                </a:solidFill>
                <a:latin typeface="Times New Roman" pitchFamily="18" charset="0"/>
              </a:endParaRPr>
            </a:p>
          </p:txBody>
        </p:sp>
        <p:sp>
          <p:nvSpPr>
            <p:cNvPr id="1025028" name="Rectangle 4"/>
            <p:cNvSpPr>
              <a:spLocks noChangeArrowheads="1"/>
            </p:cNvSpPr>
            <p:nvPr/>
          </p:nvSpPr>
          <p:spPr bwMode="auto">
            <a:xfrm>
              <a:off x="300" y="2724"/>
              <a:ext cx="2412" cy="1308"/>
            </a:xfrm>
            <a:prstGeom prst="rect">
              <a:avLst/>
            </a:prstGeom>
            <a:solidFill>
              <a:schemeClr val="folHlink"/>
            </a:solidFill>
            <a:ln w="9525">
              <a:solidFill>
                <a:schemeClr val="tx1"/>
              </a:solidFill>
              <a:miter lim="800000"/>
              <a:headEnd type="none" w="sm" len="sm"/>
              <a:tailEnd type="none" w="sm" len="sm"/>
            </a:ln>
            <a:effectLst/>
          </p:spPr>
          <p:txBody>
            <a:bodyPr wrap="none" anchor="b"/>
            <a:lstStyle/>
            <a:p>
              <a:pPr algn="l" eaLnBrk="0" hangingPunct="0"/>
              <a:endParaRPr lang="en-US" sz="1400" b="1">
                <a:latin typeface="Times New Roman" pitchFamily="18" charset="0"/>
              </a:endParaRPr>
            </a:p>
          </p:txBody>
        </p:sp>
        <p:sp>
          <p:nvSpPr>
            <p:cNvPr id="1025029" name="Rectangle 5"/>
            <p:cNvSpPr>
              <a:spLocks noChangeArrowheads="1"/>
            </p:cNvSpPr>
            <p:nvPr/>
          </p:nvSpPr>
          <p:spPr bwMode="auto">
            <a:xfrm>
              <a:off x="288" y="384"/>
              <a:ext cx="2412" cy="1308"/>
            </a:xfrm>
            <a:prstGeom prst="rect">
              <a:avLst/>
            </a:prstGeom>
            <a:solidFill>
              <a:schemeClr val="folHlink"/>
            </a:solidFill>
            <a:ln w="9525">
              <a:solidFill>
                <a:schemeClr val="tx1"/>
              </a:solidFill>
              <a:miter lim="800000"/>
              <a:headEnd type="none" w="sm" len="sm"/>
              <a:tailEnd type="none" w="sm" len="sm"/>
            </a:ln>
            <a:effectLst/>
          </p:spPr>
          <p:txBody>
            <a:bodyPr wrap="none" anchor="b"/>
            <a:lstStyle/>
            <a:p>
              <a:pPr algn="l" eaLnBrk="0" hangingPunct="0"/>
              <a:endParaRPr lang="en-US" sz="1400" b="1">
                <a:latin typeface="Times New Roman" pitchFamily="18" charset="0"/>
              </a:endParaRPr>
            </a:p>
          </p:txBody>
        </p:sp>
        <p:grpSp>
          <p:nvGrpSpPr>
            <p:cNvPr id="1025030" name="Group 6"/>
            <p:cNvGrpSpPr>
              <a:grpSpLocks/>
            </p:cNvGrpSpPr>
            <p:nvPr/>
          </p:nvGrpSpPr>
          <p:grpSpPr bwMode="auto">
            <a:xfrm>
              <a:off x="364" y="450"/>
              <a:ext cx="2224" cy="948"/>
              <a:chOff x="152" y="630"/>
              <a:chExt cx="2224" cy="948"/>
            </a:xfrm>
          </p:grpSpPr>
          <p:sp>
            <p:nvSpPr>
              <p:cNvPr id="1025031" name="Line 7"/>
              <p:cNvSpPr>
                <a:spLocks noChangeShapeType="1"/>
              </p:cNvSpPr>
              <p:nvPr/>
            </p:nvSpPr>
            <p:spPr bwMode="auto">
              <a:xfrm>
                <a:off x="588" y="827"/>
                <a:ext cx="1488" cy="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5032" name="Rectangle 8"/>
              <p:cNvSpPr>
                <a:spLocks noChangeArrowheads="1"/>
              </p:cNvSpPr>
              <p:nvPr/>
            </p:nvSpPr>
            <p:spPr bwMode="auto">
              <a:xfrm>
                <a:off x="1856" y="630"/>
                <a:ext cx="520" cy="392"/>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User Interface</a:t>
                </a:r>
              </a:p>
            </p:txBody>
          </p:sp>
          <p:sp>
            <p:nvSpPr>
              <p:cNvPr id="1025033" name="Rectangle 9"/>
              <p:cNvSpPr>
                <a:spLocks noChangeArrowheads="1"/>
              </p:cNvSpPr>
              <p:nvPr/>
            </p:nvSpPr>
            <p:spPr bwMode="auto">
              <a:xfrm>
                <a:off x="1015" y="630"/>
                <a:ext cx="520" cy="393"/>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Program</a:t>
                </a:r>
              </a:p>
              <a:p>
                <a:pPr eaLnBrk="0" hangingPunct="0"/>
                <a:r>
                  <a:rPr lang="en-US">
                    <a:latin typeface="Times New Roman" pitchFamily="18" charset="0"/>
                  </a:rPr>
                  <a:t>Module</a:t>
                </a:r>
              </a:p>
            </p:txBody>
          </p:sp>
          <p:sp>
            <p:nvSpPr>
              <p:cNvPr id="1025034" name="Rectangle 10"/>
              <p:cNvSpPr>
                <a:spLocks noChangeArrowheads="1"/>
              </p:cNvSpPr>
              <p:nvPr/>
            </p:nvSpPr>
            <p:spPr bwMode="auto">
              <a:xfrm>
                <a:off x="152" y="631"/>
                <a:ext cx="520" cy="392"/>
              </a:xfrm>
              <a:prstGeom prst="rect">
                <a:avLst/>
              </a:prstGeom>
              <a:solidFill>
                <a:srgbClr val="FF0000"/>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marL="114300" indent="-114300" eaLnBrk="0" hangingPunct="0"/>
                <a:r>
                  <a:rPr lang="en-US">
                    <a:latin typeface="Times New Roman" pitchFamily="18" charset="0"/>
                  </a:rPr>
                  <a:t>Dataset</a:t>
                </a:r>
              </a:p>
            </p:txBody>
          </p:sp>
          <p:sp>
            <p:nvSpPr>
              <p:cNvPr id="1025035" name="Rectangle 11"/>
              <p:cNvSpPr>
                <a:spLocks noChangeArrowheads="1"/>
              </p:cNvSpPr>
              <p:nvPr/>
            </p:nvSpPr>
            <p:spPr bwMode="auto">
              <a:xfrm>
                <a:off x="684" y="1290"/>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Outbound</a:t>
                </a:r>
              </a:p>
              <a:p>
                <a:pPr eaLnBrk="0" hangingPunct="0"/>
                <a:r>
                  <a:rPr lang="en-US">
                    <a:latin typeface="Times New Roman" pitchFamily="18" charset="0"/>
                  </a:rPr>
                  <a:t>Transformation</a:t>
                </a:r>
              </a:p>
            </p:txBody>
          </p:sp>
          <p:sp>
            <p:nvSpPr>
              <p:cNvPr id="1025036" name="Rectangle 12"/>
              <p:cNvSpPr>
                <a:spLocks noChangeArrowheads="1"/>
              </p:cNvSpPr>
              <p:nvPr/>
            </p:nvSpPr>
            <p:spPr bwMode="auto">
              <a:xfrm>
                <a:off x="1308" y="1290"/>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Inbound</a:t>
                </a:r>
              </a:p>
              <a:p>
                <a:pPr eaLnBrk="0" hangingPunct="0"/>
                <a:r>
                  <a:rPr lang="en-US">
                    <a:latin typeface="Times New Roman" pitchFamily="18" charset="0"/>
                  </a:rPr>
                  <a:t>Transformation</a:t>
                </a:r>
              </a:p>
            </p:txBody>
          </p:sp>
          <p:grpSp>
            <p:nvGrpSpPr>
              <p:cNvPr id="1025037" name="Group 13"/>
              <p:cNvGrpSpPr>
                <a:grpSpLocks/>
              </p:cNvGrpSpPr>
              <p:nvPr/>
            </p:nvGrpSpPr>
            <p:grpSpPr bwMode="auto">
              <a:xfrm>
                <a:off x="1023" y="1044"/>
                <a:ext cx="219" cy="246"/>
                <a:chOff x="930" y="1044"/>
                <a:chExt cx="219" cy="246"/>
              </a:xfrm>
            </p:grpSpPr>
            <p:sp>
              <p:nvSpPr>
                <p:cNvPr id="1025038" name="Line 14"/>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5039" name="Line 15"/>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025040" name="Line 16"/>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grpSp>
            <p:nvGrpSpPr>
              <p:cNvPr id="1025041" name="Group 17"/>
              <p:cNvGrpSpPr>
                <a:grpSpLocks/>
              </p:cNvGrpSpPr>
              <p:nvPr/>
            </p:nvGrpSpPr>
            <p:grpSpPr bwMode="auto">
              <a:xfrm flipV="1">
                <a:off x="1308" y="1038"/>
                <a:ext cx="219" cy="246"/>
                <a:chOff x="930" y="1044"/>
                <a:chExt cx="219" cy="246"/>
              </a:xfrm>
            </p:grpSpPr>
            <p:sp>
              <p:nvSpPr>
                <p:cNvPr id="1025042" name="Line 18"/>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5043" name="Line 19"/>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025044" name="Line 20"/>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grpSp>
        <p:grpSp>
          <p:nvGrpSpPr>
            <p:cNvPr id="1025045" name="Group 21"/>
            <p:cNvGrpSpPr>
              <a:grpSpLocks/>
            </p:cNvGrpSpPr>
            <p:nvPr/>
          </p:nvGrpSpPr>
          <p:grpSpPr bwMode="auto">
            <a:xfrm flipH="1">
              <a:off x="388" y="3370"/>
              <a:ext cx="2224" cy="393"/>
              <a:chOff x="232" y="3238"/>
              <a:chExt cx="2224" cy="393"/>
            </a:xfrm>
          </p:grpSpPr>
          <p:sp>
            <p:nvSpPr>
              <p:cNvPr id="1025046" name="Line 22"/>
              <p:cNvSpPr>
                <a:spLocks noChangeShapeType="1"/>
              </p:cNvSpPr>
              <p:nvPr/>
            </p:nvSpPr>
            <p:spPr bwMode="auto">
              <a:xfrm flipH="1">
                <a:off x="532" y="3435"/>
                <a:ext cx="1488" cy="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5047" name="Rectangle 23"/>
              <p:cNvSpPr>
                <a:spLocks noChangeArrowheads="1"/>
              </p:cNvSpPr>
              <p:nvPr/>
            </p:nvSpPr>
            <p:spPr bwMode="auto">
              <a:xfrm flipH="1">
                <a:off x="232" y="3238"/>
                <a:ext cx="520" cy="392"/>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User Interface</a:t>
                </a:r>
              </a:p>
            </p:txBody>
          </p:sp>
          <p:sp>
            <p:nvSpPr>
              <p:cNvPr id="1025048" name="Rectangle 24"/>
              <p:cNvSpPr>
                <a:spLocks noChangeArrowheads="1"/>
              </p:cNvSpPr>
              <p:nvPr/>
            </p:nvSpPr>
            <p:spPr bwMode="auto">
              <a:xfrm flipH="1">
                <a:off x="1073" y="3238"/>
                <a:ext cx="520" cy="393"/>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Program</a:t>
                </a:r>
              </a:p>
              <a:p>
                <a:pPr eaLnBrk="0" hangingPunct="0"/>
                <a:r>
                  <a:rPr lang="en-US">
                    <a:latin typeface="Times New Roman" pitchFamily="18" charset="0"/>
                  </a:rPr>
                  <a:t>Module</a:t>
                </a:r>
              </a:p>
            </p:txBody>
          </p:sp>
          <p:sp>
            <p:nvSpPr>
              <p:cNvPr id="1025049" name="Rectangle 25"/>
              <p:cNvSpPr>
                <a:spLocks noChangeArrowheads="1"/>
              </p:cNvSpPr>
              <p:nvPr/>
            </p:nvSpPr>
            <p:spPr bwMode="auto">
              <a:xfrm flipH="1">
                <a:off x="1936" y="3239"/>
                <a:ext cx="520" cy="392"/>
              </a:xfrm>
              <a:prstGeom prst="rect">
                <a:avLst/>
              </a:prstGeom>
              <a:solidFill>
                <a:srgbClr val="FF0000"/>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marL="114300" indent="-114300" eaLnBrk="0" hangingPunct="0"/>
                <a:r>
                  <a:rPr lang="en-US">
                    <a:latin typeface="Times New Roman" pitchFamily="18" charset="0"/>
                  </a:rPr>
                  <a:t>Dataset</a:t>
                </a:r>
              </a:p>
            </p:txBody>
          </p:sp>
        </p:grpSp>
        <p:sp>
          <p:nvSpPr>
            <p:cNvPr id="1025050" name="Rectangle 26"/>
            <p:cNvSpPr>
              <a:spLocks noChangeArrowheads="1"/>
            </p:cNvSpPr>
            <p:nvPr/>
          </p:nvSpPr>
          <p:spPr bwMode="auto">
            <a:xfrm flipH="1">
              <a:off x="1490" y="2822"/>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Outbound</a:t>
              </a:r>
            </a:p>
            <a:p>
              <a:pPr eaLnBrk="0" hangingPunct="0"/>
              <a:r>
                <a:rPr lang="en-US">
                  <a:latin typeface="Times New Roman" pitchFamily="18" charset="0"/>
                </a:rPr>
                <a:t>Transformation</a:t>
              </a:r>
            </a:p>
          </p:txBody>
        </p:sp>
        <p:sp>
          <p:nvSpPr>
            <p:cNvPr id="1025051" name="Rectangle 27"/>
            <p:cNvSpPr>
              <a:spLocks noChangeArrowheads="1"/>
            </p:cNvSpPr>
            <p:nvPr/>
          </p:nvSpPr>
          <p:spPr bwMode="auto">
            <a:xfrm flipH="1">
              <a:off x="866" y="2822"/>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Inbound</a:t>
              </a:r>
            </a:p>
            <a:p>
              <a:pPr eaLnBrk="0" hangingPunct="0"/>
              <a:r>
                <a:rPr lang="en-US">
                  <a:latin typeface="Times New Roman" pitchFamily="18" charset="0"/>
                </a:rPr>
                <a:t>Transformation</a:t>
              </a:r>
            </a:p>
          </p:txBody>
        </p:sp>
        <p:grpSp>
          <p:nvGrpSpPr>
            <p:cNvPr id="1025052" name="Group 28"/>
            <p:cNvGrpSpPr>
              <a:grpSpLocks/>
            </p:cNvGrpSpPr>
            <p:nvPr/>
          </p:nvGrpSpPr>
          <p:grpSpPr bwMode="auto">
            <a:xfrm flipV="1">
              <a:off x="1229" y="3122"/>
              <a:ext cx="504" cy="252"/>
              <a:chOff x="1049" y="2438"/>
              <a:chExt cx="504" cy="252"/>
            </a:xfrm>
          </p:grpSpPr>
          <p:grpSp>
            <p:nvGrpSpPr>
              <p:cNvPr id="1025053" name="Group 29"/>
              <p:cNvGrpSpPr>
                <a:grpSpLocks/>
              </p:cNvGrpSpPr>
              <p:nvPr/>
            </p:nvGrpSpPr>
            <p:grpSpPr bwMode="auto">
              <a:xfrm flipH="1">
                <a:off x="1334" y="2444"/>
                <a:ext cx="219" cy="246"/>
                <a:chOff x="930" y="1044"/>
                <a:chExt cx="219" cy="246"/>
              </a:xfrm>
            </p:grpSpPr>
            <p:sp>
              <p:nvSpPr>
                <p:cNvPr id="1025054" name="Line 30"/>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5055" name="Line 31"/>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025056" name="Line 32"/>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grpSp>
            <p:nvGrpSpPr>
              <p:cNvPr id="1025057" name="Group 33"/>
              <p:cNvGrpSpPr>
                <a:grpSpLocks/>
              </p:cNvGrpSpPr>
              <p:nvPr/>
            </p:nvGrpSpPr>
            <p:grpSpPr bwMode="auto">
              <a:xfrm flipH="1" flipV="1">
                <a:off x="1049" y="2438"/>
                <a:ext cx="219" cy="246"/>
                <a:chOff x="930" y="1044"/>
                <a:chExt cx="219" cy="246"/>
              </a:xfrm>
            </p:grpSpPr>
            <p:sp>
              <p:nvSpPr>
                <p:cNvPr id="1025058" name="Line 34"/>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025059" name="Line 35"/>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025060" name="Line 36"/>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grpSp>
        <p:sp>
          <p:nvSpPr>
            <p:cNvPr id="1025061" name="Rectangle 37"/>
            <p:cNvSpPr>
              <a:spLocks noChangeArrowheads="1"/>
            </p:cNvSpPr>
            <p:nvPr/>
          </p:nvSpPr>
          <p:spPr bwMode="auto">
            <a:xfrm flipH="1">
              <a:off x="1526" y="2006"/>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B to A</a:t>
              </a:r>
            </a:p>
            <a:p>
              <a:pPr eaLnBrk="0" hangingPunct="0"/>
              <a:r>
                <a:rPr lang="en-US">
                  <a:latin typeface="Times New Roman" pitchFamily="18" charset="0"/>
                </a:rPr>
                <a:t>Transformation</a:t>
              </a:r>
            </a:p>
          </p:txBody>
        </p:sp>
        <p:sp>
          <p:nvSpPr>
            <p:cNvPr id="1025062" name="Rectangle 38"/>
            <p:cNvSpPr>
              <a:spLocks noChangeArrowheads="1"/>
            </p:cNvSpPr>
            <p:nvPr/>
          </p:nvSpPr>
          <p:spPr bwMode="auto">
            <a:xfrm flipH="1">
              <a:off x="878" y="1994"/>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latin typeface="Times New Roman" pitchFamily="18" charset="0"/>
                </a:rPr>
                <a:t>A to B</a:t>
              </a:r>
            </a:p>
            <a:p>
              <a:pPr eaLnBrk="0" hangingPunct="0"/>
              <a:r>
                <a:rPr lang="en-US">
                  <a:latin typeface="Times New Roman" pitchFamily="18" charset="0"/>
                </a:rPr>
                <a:t>Transformation</a:t>
              </a:r>
            </a:p>
          </p:txBody>
        </p:sp>
        <p:sp>
          <p:nvSpPr>
            <p:cNvPr id="1025063" name="Line 39"/>
            <p:cNvSpPr>
              <a:spLocks noChangeShapeType="1"/>
            </p:cNvSpPr>
            <p:nvPr/>
          </p:nvSpPr>
          <p:spPr bwMode="auto">
            <a:xfrm>
              <a:off x="1248" y="1410"/>
              <a:ext cx="0" cy="582"/>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025064" name="Line 40"/>
            <p:cNvSpPr>
              <a:spLocks noChangeShapeType="1"/>
            </p:cNvSpPr>
            <p:nvPr/>
          </p:nvSpPr>
          <p:spPr bwMode="auto">
            <a:xfrm>
              <a:off x="1254" y="2280"/>
              <a:ext cx="0" cy="540"/>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025065" name="Line 41"/>
            <p:cNvSpPr>
              <a:spLocks noChangeShapeType="1"/>
            </p:cNvSpPr>
            <p:nvPr/>
          </p:nvSpPr>
          <p:spPr bwMode="auto">
            <a:xfrm flipV="1">
              <a:off x="1722" y="2292"/>
              <a:ext cx="0" cy="528"/>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025066" name="Line 42"/>
            <p:cNvSpPr>
              <a:spLocks noChangeShapeType="1"/>
            </p:cNvSpPr>
            <p:nvPr/>
          </p:nvSpPr>
          <p:spPr bwMode="auto">
            <a:xfrm flipV="1">
              <a:off x="1704" y="1404"/>
              <a:ext cx="0" cy="606"/>
            </a:xfrm>
            <a:prstGeom prst="line">
              <a:avLst/>
            </a:prstGeom>
            <a:noFill/>
            <a:ln w="38100">
              <a:solidFill>
                <a:schemeClr val="tx1"/>
              </a:solidFill>
              <a:round/>
              <a:headEnd type="none" w="sm" len="sm"/>
              <a:tailEnd type="triangle" w="med" len="med"/>
            </a:ln>
            <a:effectLst/>
          </p:spPr>
          <p:txBody>
            <a:bodyPr wrap="none" anchor="ctr"/>
            <a:lstStyle/>
            <a:p>
              <a:endParaRPr lang="en-US"/>
            </a:p>
          </p:txBody>
        </p:sp>
      </p:grpSp>
      <p:grpSp>
        <p:nvGrpSpPr>
          <p:cNvPr id="1025067" name="Group 43"/>
          <p:cNvGrpSpPr>
            <a:grpSpLocks/>
          </p:cNvGrpSpPr>
          <p:nvPr/>
        </p:nvGrpSpPr>
        <p:grpSpPr bwMode="auto">
          <a:xfrm>
            <a:off x="322263" y="1122363"/>
            <a:ext cx="1909762" cy="4845050"/>
            <a:chOff x="287" y="742"/>
            <a:chExt cx="1203" cy="3052"/>
          </a:xfrm>
        </p:grpSpPr>
        <p:sp>
          <p:nvSpPr>
            <p:cNvPr id="1025068" name="Text Box 44"/>
            <p:cNvSpPr txBox="1">
              <a:spLocks noChangeArrowheads="1"/>
            </p:cNvSpPr>
            <p:nvPr/>
          </p:nvSpPr>
          <p:spPr bwMode="auto">
            <a:xfrm>
              <a:off x="287" y="742"/>
              <a:ext cx="1203"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Order Entry </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sp>
          <p:nvSpPr>
            <p:cNvPr id="1025069" name="Text Box 45"/>
            <p:cNvSpPr txBox="1">
              <a:spLocks noChangeArrowheads="1"/>
            </p:cNvSpPr>
            <p:nvPr/>
          </p:nvSpPr>
          <p:spPr bwMode="auto">
            <a:xfrm>
              <a:off x="332" y="3046"/>
              <a:ext cx="1113"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Laboratory </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grpSp>
          <p:nvGrpSpPr>
            <p:cNvPr id="1025070" name="Group 46"/>
            <p:cNvGrpSpPr>
              <a:grpSpLocks/>
            </p:cNvGrpSpPr>
            <p:nvPr/>
          </p:nvGrpSpPr>
          <p:grpSpPr bwMode="auto">
            <a:xfrm>
              <a:off x="367" y="1536"/>
              <a:ext cx="1044" cy="1464"/>
              <a:chOff x="367" y="1608"/>
              <a:chExt cx="1044" cy="1464"/>
            </a:xfrm>
          </p:grpSpPr>
          <p:sp>
            <p:nvSpPr>
              <p:cNvPr id="1025071" name="Text Box 47"/>
              <p:cNvSpPr txBox="1">
                <a:spLocks noChangeArrowheads="1"/>
              </p:cNvSpPr>
              <p:nvPr/>
            </p:nvSpPr>
            <p:spPr bwMode="auto">
              <a:xfrm rot="-5397622">
                <a:off x="335" y="2081"/>
                <a:ext cx="1108" cy="51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Lab Order </a:t>
                </a:r>
              </a:p>
              <a:p>
                <a:pPr eaLnBrk="0" hangingPunct="0"/>
                <a:r>
                  <a:rPr lang="en-US" sz="2400" b="1">
                    <a:latin typeface="Times New Roman" pitchFamily="18" charset="0"/>
                  </a:rPr>
                  <a:t>Transaction</a:t>
                </a:r>
              </a:p>
            </p:txBody>
          </p:sp>
          <p:sp>
            <p:nvSpPr>
              <p:cNvPr id="1025072" name="AutoShape 48"/>
              <p:cNvSpPr>
                <a:spLocks noChangeArrowheads="1"/>
              </p:cNvSpPr>
              <p:nvPr/>
            </p:nvSpPr>
            <p:spPr bwMode="auto">
              <a:xfrm>
                <a:off x="367" y="1608"/>
                <a:ext cx="1044" cy="1464"/>
              </a:xfrm>
              <a:prstGeom prst="downArrow">
                <a:avLst>
                  <a:gd name="adj1" fmla="val 50000"/>
                  <a:gd name="adj2" fmla="val 35057"/>
                </a:avLst>
              </a:prstGeom>
              <a:noFill/>
              <a:ln w="9525">
                <a:solidFill>
                  <a:schemeClr val="accent2"/>
                </a:solidFill>
                <a:miter lim="800000"/>
                <a:headEnd type="none" w="sm" len="sm"/>
                <a:tailEnd type="none" w="sm" len="sm"/>
              </a:ln>
              <a:effectLst/>
            </p:spPr>
            <p:txBody>
              <a:bodyPr wrap="none" anchor="ctr"/>
              <a:lstStyle/>
              <a:p>
                <a:endParaRPr lang="en-US"/>
              </a:p>
            </p:txBody>
          </p:sp>
        </p:grpSp>
      </p:grpSp>
      <p:grpSp>
        <p:nvGrpSpPr>
          <p:cNvPr id="1025073" name="Group 49"/>
          <p:cNvGrpSpPr>
            <a:grpSpLocks/>
          </p:cNvGrpSpPr>
          <p:nvPr/>
        </p:nvGrpSpPr>
        <p:grpSpPr bwMode="auto">
          <a:xfrm>
            <a:off x="6818313" y="1122363"/>
            <a:ext cx="1909762" cy="4845050"/>
            <a:chOff x="4379" y="718"/>
            <a:chExt cx="1203" cy="3052"/>
          </a:xfrm>
        </p:grpSpPr>
        <p:sp>
          <p:nvSpPr>
            <p:cNvPr id="1025074" name="Text Box 50"/>
            <p:cNvSpPr txBox="1">
              <a:spLocks noChangeArrowheads="1"/>
            </p:cNvSpPr>
            <p:nvPr/>
          </p:nvSpPr>
          <p:spPr bwMode="auto">
            <a:xfrm>
              <a:off x="4379" y="718"/>
              <a:ext cx="1203"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Order Entry </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sp>
          <p:nvSpPr>
            <p:cNvPr id="1025075" name="Text Box 51"/>
            <p:cNvSpPr txBox="1">
              <a:spLocks noChangeArrowheads="1"/>
            </p:cNvSpPr>
            <p:nvPr/>
          </p:nvSpPr>
          <p:spPr bwMode="auto">
            <a:xfrm>
              <a:off x="4424" y="3022"/>
              <a:ext cx="1113"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Laboratory </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grpSp>
          <p:nvGrpSpPr>
            <p:cNvPr id="1025076" name="Group 52"/>
            <p:cNvGrpSpPr>
              <a:grpSpLocks/>
            </p:cNvGrpSpPr>
            <p:nvPr/>
          </p:nvGrpSpPr>
          <p:grpSpPr bwMode="auto">
            <a:xfrm flipV="1">
              <a:off x="4459" y="1512"/>
              <a:ext cx="1044" cy="1464"/>
              <a:chOff x="367" y="1608"/>
              <a:chExt cx="1044" cy="1464"/>
            </a:xfrm>
          </p:grpSpPr>
          <p:sp>
            <p:nvSpPr>
              <p:cNvPr id="1025077" name="Text Box 53"/>
              <p:cNvSpPr txBox="1">
                <a:spLocks noChangeArrowheads="1"/>
              </p:cNvSpPr>
              <p:nvPr/>
            </p:nvSpPr>
            <p:spPr bwMode="auto">
              <a:xfrm rot="-5397622">
                <a:off x="335" y="2081"/>
                <a:ext cx="1108" cy="51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Lab Result </a:t>
                </a:r>
              </a:p>
              <a:p>
                <a:pPr eaLnBrk="0" hangingPunct="0"/>
                <a:r>
                  <a:rPr lang="en-US" sz="2400" b="1">
                    <a:latin typeface="Times New Roman" pitchFamily="18" charset="0"/>
                  </a:rPr>
                  <a:t>Transaction</a:t>
                </a:r>
              </a:p>
            </p:txBody>
          </p:sp>
          <p:sp>
            <p:nvSpPr>
              <p:cNvPr id="1025078" name="AutoShape 54"/>
              <p:cNvSpPr>
                <a:spLocks noChangeArrowheads="1"/>
              </p:cNvSpPr>
              <p:nvPr/>
            </p:nvSpPr>
            <p:spPr bwMode="auto">
              <a:xfrm>
                <a:off x="367" y="1608"/>
                <a:ext cx="1044" cy="1464"/>
              </a:xfrm>
              <a:prstGeom prst="downArrow">
                <a:avLst>
                  <a:gd name="adj1" fmla="val 50000"/>
                  <a:gd name="adj2" fmla="val 35057"/>
                </a:avLst>
              </a:prstGeom>
              <a:noFill/>
              <a:ln w="9525">
                <a:solidFill>
                  <a:schemeClr val="accent2"/>
                </a:solidFill>
                <a:miter lim="800000"/>
                <a:headEnd type="none" w="sm" len="sm"/>
                <a:tailEnd type="none" w="sm" len="sm"/>
              </a:ln>
              <a:effectLst/>
            </p:spPr>
            <p:txBody>
              <a:bodyPr wrap="none" anchor="ctr"/>
              <a:lstStyle/>
              <a:p>
                <a:endParaRPr lang="en-US"/>
              </a:p>
            </p:txBody>
          </p:sp>
        </p:grpSp>
      </p:grpSp>
      <p:sp>
        <p:nvSpPr>
          <p:cNvPr id="1025079" name="Rectangle 55"/>
          <p:cNvSpPr>
            <a:spLocks noGrp="1" noChangeArrowheads="1"/>
          </p:cNvSpPr>
          <p:nvPr>
            <p:ph type="title"/>
          </p:nvPr>
        </p:nvSpPr>
        <p:spPr>
          <a:ln/>
        </p:spPr>
        <p:txBody>
          <a:bodyPr/>
          <a:lstStyle/>
          <a:p>
            <a:r>
              <a:rPr lang="en-US"/>
              <a:t>An HL7 Data Interchange Scenario</a:t>
            </a:r>
          </a:p>
        </p:txBody>
      </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025067"/>
                                        </p:tgtEl>
                                        <p:attrNameLst>
                                          <p:attrName>style.visibility</p:attrName>
                                        </p:attrNameLst>
                                      </p:cBhvr>
                                      <p:to>
                                        <p:strVal val="visible"/>
                                      </p:to>
                                    </p:set>
                                    <p:anim calcmode="lin" valueType="num">
                                      <p:cBhvr>
                                        <p:cTn id="7" dur="500" fill="hold"/>
                                        <p:tgtEl>
                                          <p:spTgt spid="1025067"/>
                                        </p:tgtEl>
                                        <p:attrNameLst>
                                          <p:attrName>ppt_x</p:attrName>
                                        </p:attrNameLst>
                                      </p:cBhvr>
                                      <p:tavLst>
                                        <p:tav tm="0">
                                          <p:val>
                                            <p:strVal val="#ppt_x"/>
                                          </p:val>
                                        </p:tav>
                                        <p:tav tm="100000">
                                          <p:val>
                                            <p:strVal val="#ppt_x"/>
                                          </p:val>
                                        </p:tav>
                                      </p:tavLst>
                                    </p:anim>
                                    <p:anim calcmode="lin" valueType="num">
                                      <p:cBhvr>
                                        <p:cTn id="8" dur="500" fill="hold"/>
                                        <p:tgtEl>
                                          <p:spTgt spid="1025067"/>
                                        </p:tgtEl>
                                        <p:attrNameLst>
                                          <p:attrName>ppt_y</p:attrName>
                                        </p:attrNameLst>
                                      </p:cBhvr>
                                      <p:tavLst>
                                        <p:tav tm="0">
                                          <p:val>
                                            <p:strVal val="#ppt_y-#ppt_h/2"/>
                                          </p:val>
                                        </p:tav>
                                        <p:tav tm="100000">
                                          <p:val>
                                            <p:strVal val="#ppt_y"/>
                                          </p:val>
                                        </p:tav>
                                      </p:tavLst>
                                    </p:anim>
                                    <p:anim calcmode="lin" valueType="num">
                                      <p:cBhvr>
                                        <p:cTn id="9" dur="500" fill="hold"/>
                                        <p:tgtEl>
                                          <p:spTgt spid="1025067"/>
                                        </p:tgtEl>
                                        <p:attrNameLst>
                                          <p:attrName>ppt_w</p:attrName>
                                        </p:attrNameLst>
                                      </p:cBhvr>
                                      <p:tavLst>
                                        <p:tav tm="0">
                                          <p:val>
                                            <p:strVal val="#ppt_w"/>
                                          </p:val>
                                        </p:tav>
                                        <p:tav tm="100000">
                                          <p:val>
                                            <p:strVal val="#ppt_w"/>
                                          </p:val>
                                        </p:tav>
                                      </p:tavLst>
                                    </p:anim>
                                    <p:anim calcmode="lin" valueType="num">
                                      <p:cBhvr>
                                        <p:cTn id="10" dur="500" fill="hold"/>
                                        <p:tgtEl>
                                          <p:spTgt spid="1025067"/>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nodeType="clickEffect">
                                  <p:stCondLst>
                                    <p:cond delay="0"/>
                                  </p:stCondLst>
                                  <p:childTnLst>
                                    <p:set>
                                      <p:cBhvr>
                                        <p:cTn id="14" dur="1" fill="hold">
                                          <p:stCondLst>
                                            <p:cond delay="0"/>
                                          </p:stCondLst>
                                        </p:cTn>
                                        <p:tgtEl>
                                          <p:spTgt spid="1025073"/>
                                        </p:tgtEl>
                                        <p:attrNameLst>
                                          <p:attrName>style.visibility</p:attrName>
                                        </p:attrNameLst>
                                      </p:cBhvr>
                                      <p:to>
                                        <p:strVal val="visible"/>
                                      </p:to>
                                    </p:set>
                                    <p:anim calcmode="lin" valueType="num">
                                      <p:cBhvr>
                                        <p:cTn id="15" dur="500" fill="hold"/>
                                        <p:tgtEl>
                                          <p:spTgt spid="1025073"/>
                                        </p:tgtEl>
                                        <p:attrNameLst>
                                          <p:attrName>ppt_x</p:attrName>
                                        </p:attrNameLst>
                                      </p:cBhvr>
                                      <p:tavLst>
                                        <p:tav tm="0">
                                          <p:val>
                                            <p:strVal val="#ppt_x"/>
                                          </p:val>
                                        </p:tav>
                                        <p:tav tm="100000">
                                          <p:val>
                                            <p:strVal val="#ppt_x"/>
                                          </p:val>
                                        </p:tav>
                                      </p:tavLst>
                                    </p:anim>
                                    <p:anim calcmode="lin" valueType="num">
                                      <p:cBhvr>
                                        <p:cTn id="16" dur="500" fill="hold"/>
                                        <p:tgtEl>
                                          <p:spTgt spid="1025073"/>
                                        </p:tgtEl>
                                        <p:attrNameLst>
                                          <p:attrName>ppt_y</p:attrName>
                                        </p:attrNameLst>
                                      </p:cBhvr>
                                      <p:tavLst>
                                        <p:tav tm="0">
                                          <p:val>
                                            <p:strVal val="#ppt_y+#ppt_h/2"/>
                                          </p:val>
                                        </p:tav>
                                        <p:tav tm="100000">
                                          <p:val>
                                            <p:strVal val="#ppt_y"/>
                                          </p:val>
                                        </p:tav>
                                      </p:tavLst>
                                    </p:anim>
                                    <p:anim calcmode="lin" valueType="num">
                                      <p:cBhvr>
                                        <p:cTn id="17" dur="500" fill="hold"/>
                                        <p:tgtEl>
                                          <p:spTgt spid="1025073"/>
                                        </p:tgtEl>
                                        <p:attrNameLst>
                                          <p:attrName>ppt_w</p:attrName>
                                        </p:attrNameLst>
                                      </p:cBhvr>
                                      <p:tavLst>
                                        <p:tav tm="0">
                                          <p:val>
                                            <p:strVal val="#ppt_w"/>
                                          </p:val>
                                        </p:tav>
                                        <p:tav tm="100000">
                                          <p:val>
                                            <p:strVal val="#ppt_w"/>
                                          </p:val>
                                        </p:tav>
                                      </p:tavLst>
                                    </p:anim>
                                    <p:anim calcmode="lin" valueType="num">
                                      <p:cBhvr>
                                        <p:cTn id="18" dur="500" fill="hold"/>
                                        <p:tgtEl>
                                          <p:spTgt spid="10250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March 30, 2009</a:t>
            </a:r>
          </a:p>
        </p:txBody>
      </p:sp>
      <p:sp>
        <p:nvSpPr>
          <p:cNvPr id="6" name="Footer Placeholder 4"/>
          <p:cNvSpPr>
            <a:spLocks noGrp="1"/>
          </p:cNvSpPr>
          <p:nvPr>
            <p:ph type="ftr" sz="quarter" idx="11"/>
          </p:nvPr>
        </p:nvSpPr>
        <p:spPr/>
        <p:txBody>
          <a:bodyPr/>
          <a:lstStyle/>
          <a:p>
            <a:r>
              <a:rPr lang="en-US"/>
              <a:t>Informatics Standards &amp; Interoperability</a:t>
            </a:r>
          </a:p>
        </p:txBody>
      </p:sp>
      <p:sp>
        <p:nvSpPr>
          <p:cNvPr id="7" name="Slide Number Placeholder 5"/>
          <p:cNvSpPr>
            <a:spLocks noGrp="1"/>
          </p:cNvSpPr>
          <p:nvPr>
            <p:ph type="sldNum" sz="quarter" idx="12"/>
          </p:nvPr>
        </p:nvSpPr>
        <p:spPr/>
        <p:txBody>
          <a:bodyPr/>
          <a:lstStyle/>
          <a:p>
            <a:fld id="{B5CA0784-6230-4561-BF4F-9CEB55F799E9}" type="slidenum">
              <a:rPr lang="en-US"/>
              <a:pPr/>
              <a:t>24</a:t>
            </a:fld>
            <a:r>
              <a:rPr lang="en-US"/>
              <a:t>  of  125</a:t>
            </a:r>
          </a:p>
        </p:txBody>
      </p:sp>
      <p:sp>
        <p:nvSpPr>
          <p:cNvPr id="1209346" name="Rectangle 2"/>
          <p:cNvSpPr>
            <a:spLocks noGrp="1" noChangeArrowheads="1"/>
          </p:cNvSpPr>
          <p:nvPr>
            <p:ph type="title"/>
          </p:nvPr>
        </p:nvSpPr>
        <p:spPr>
          <a:ln/>
        </p:spPr>
        <p:txBody>
          <a:bodyPr/>
          <a:lstStyle/>
          <a:p>
            <a:endParaRPr lang="en-US"/>
          </a:p>
        </p:txBody>
      </p:sp>
      <p:sp>
        <p:nvSpPr>
          <p:cNvPr id="1209347" name="Rectangle 3"/>
          <p:cNvSpPr>
            <a:spLocks noGrp="1" noChangeArrowheads="1"/>
          </p:cNvSpPr>
          <p:nvPr>
            <p:ph type="body" idx="1"/>
          </p:nvPr>
        </p:nvSpPr>
        <p:spPr>
          <a:xfrm>
            <a:off x="228600" y="3581400"/>
            <a:ext cx="8686800" cy="2895600"/>
          </a:xfrm>
        </p:spPr>
        <p:txBody>
          <a:bodyPr/>
          <a:lstStyle/>
          <a:p>
            <a:r>
              <a:rPr lang="en-US"/>
              <a:t>ASC X12 brings together business and industry professionals in a cross-industry forum to develop and support electronic data exchange standards and related documents for the national and international marketplace to enhance business processes, reduce costs and expand organizational reach</a:t>
            </a:r>
          </a:p>
        </p:txBody>
      </p:sp>
      <p:pic>
        <p:nvPicPr>
          <p:cNvPr id="1209348" name="Picture 4" descr="PPT34"/>
          <p:cNvPicPr>
            <a:picLocks noChangeAspect="1" noChangeArrowheads="1"/>
          </p:cNvPicPr>
          <p:nvPr/>
        </p:nvPicPr>
        <p:blipFill>
          <a:blip r:embed="rId3"/>
          <a:srcRect/>
          <a:stretch>
            <a:fillRect/>
          </a:stretch>
        </p:blipFill>
        <p:spPr bwMode="auto">
          <a:xfrm>
            <a:off x="246063" y="773113"/>
            <a:ext cx="8651875" cy="2603500"/>
          </a:xfrm>
          <a:prstGeom prst="rect">
            <a:avLst/>
          </a:prstGeom>
          <a:noFill/>
          <a:ln w="9525">
            <a:solidFill>
              <a:schemeClr val="tx1"/>
            </a:solidFill>
            <a:miter lim="800000"/>
            <a:headEnd/>
            <a:tailEnd/>
          </a:ln>
          <a:effectLst/>
        </p:spPr>
      </p:pic>
    </p:spTree>
  </p:cSld>
  <p:clrMapOvr>
    <a:masterClrMapping/>
  </p:clrMapOvr>
  <p:transition spd="med" advTm="5000">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March 30, 2009</a:t>
            </a:r>
          </a:p>
        </p:txBody>
      </p:sp>
      <p:sp>
        <p:nvSpPr>
          <p:cNvPr id="6" name="Footer Placeholder 4"/>
          <p:cNvSpPr>
            <a:spLocks noGrp="1"/>
          </p:cNvSpPr>
          <p:nvPr>
            <p:ph type="ftr" sz="quarter" idx="11"/>
          </p:nvPr>
        </p:nvSpPr>
        <p:spPr/>
        <p:txBody>
          <a:bodyPr/>
          <a:lstStyle/>
          <a:p>
            <a:r>
              <a:rPr lang="en-US"/>
              <a:t>Informatics Standards &amp; Interoperability</a:t>
            </a:r>
          </a:p>
        </p:txBody>
      </p:sp>
      <p:sp>
        <p:nvSpPr>
          <p:cNvPr id="7" name="Slide Number Placeholder 5"/>
          <p:cNvSpPr>
            <a:spLocks noGrp="1"/>
          </p:cNvSpPr>
          <p:nvPr>
            <p:ph type="sldNum" sz="quarter" idx="12"/>
          </p:nvPr>
        </p:nvSpPr>
        <p:spPr/>
        <p:txBody>
          <a:bodyPr/>
          <a:lstStyle/>
          <a:p>
            <a:fld id="{3B495288-BD9A-4119-8289-4A387789165C}" type="slidenum">
              <a:rPr lang="en-US"/>
              <a:pPr/>
              <a:t>25</a:t>
            </a:fld>
            <a:r>
              <a:rPr lang="en-US"/>
              <a:t>  of  125</a:t>
            </a:r>
          </a:p>
        </p:txBody>
      </p:sp>
      <p:sp>
        <p:nvSpPr>
          <p:cNvPr id="1210372" name="Rectangle 4"/>
          <p:cNvSpPr>
            <a:spLocks noGrp="1" noChangeArrowheads="1"/>
          </p:cNvSpPr>
          <p:nvPr>
            <p:ph type="title"/>
          </p:nvPr>
        </p:nvSpPr>
        <p:spPr>
          <a:ln/>
        </p:spPr>
        <p:txBody>
          <a:bodyPr/>
          <a:lstStyle/>
          <a:p>
            <a:r>
              <a:rPr lang="en-US" sz="2800"/>
              <a:t>ASC X12 Organization</a:t>
            </a:r>
          </a:p>
        </p:txBody>
      </p:sp>
      <p:pic>
        <p:nvPicPr>
          <p:cNvPr id="1210375" name="Picture 7" descr="PPT35"/>
          <p:cNvPicPr>
            <a:picLocks noChangeAspect="1" noChangeArrowheads="1"/>
          </p:cNvPicPr>
          <p:nvPr>
            <p:ph idx="1"/>
          </p:nvPr>
        </p:nvPicPr>
        <p:blipFill>
          <a:blip r:embed="rId3"/>
          <a:srcRect/>
          <a:stretch>
            <a:fillRect/>
          </a:stretch>
        </p:blipFill>
        <p:spPr>
          <a:xfrm>
            <a:off x="928688" y="1038225"/>
            <a:ext cx="7286625" cy="5086350"/>
          </a:xfrm>
          <a:noFill/>
          <a:ln/>
        </p:spPr>
      </p:pic>
      <p:sp>
        <p:nvSpPr>
          <p:cNvPr id="1210376" name="Oval 8"/>
          <p:cNvSpPr>
            <a:spLocks noChangeArrowheads="1"/>
          </p:cNvSpPr>
          <p:nvPr/>
        </p:nvSpPr>
        <p:spPr bwMode="auto">
          <a:xfrm>
            <a:off x="4875213" y="5175250"/>
            <a:ext cx="1897062" cy="454025"/>
          </a:xfrm>
          <a:prstGeom prst="ellipse">
            <a:avLst/>
          </a:prstGeom>
          <a:noFill/>
          <a:ln w="28575">
            <a:solidFill>
              <a:schemeClr val="tx1"/>
            </a:solidFill>
            <a:round/>
            <a:headEnd/>
            <a:tailEnd/>
          </a:ln>
          <a:effectLst/>
        </p:spPr>
        <p:txBody>
          <a:bodyPr wrap="none" anchor="ctr"/>
          <a:lstStyle/>
          <a:p>
            <a:endParaRPr lang="en-US"/>
          </a:p>
        </p:txBody>
      </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210376"/>
                                        </p:tgtEl>
                                        <p:attrNameLst>
                                          <p:attrName>style.visibility</p:attrName>
                                        </p:attrNameLst>
                                      </p:cBhvr>
                                      <p:to>
                                        <p:strVal val="visible"/>
                                      </p:to>
                                    </p:set>
                                    <p:animEffect transition="in" filter="wedge">
                                      <p:cBhvr>
                                        <p:cTn id="7" dur="2000"/>
                                        <p:tgtEl>
                                          <p:spTgt spid="1210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37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595004D1-1835-4766-9C6E-DECEAD678D48}" type="slidenum">
              <a:rPr lang="en-US"/>
              <a:pPr/>
              <a:t>26</a:t>
            </a:fld>
            <a:r>
              <a:rPr lang="en-US"/>
              <a:t>  of  125</a:t>
            </a:r>
          </a:p>
        </p:txBody>
      </p:sp>
      <p:sp>
        <p:nvSpPr>
          <p:cNvPr id="1212418" name="Rectangle 2"/>
          <p:cNvSpPr>
            <a:spLocks noGrp="1" noChangeArrowheads="1"/>
          </p:cNvSpPr>
          <p:nvPr>
            <p:ph type="title"/>
          </p:nvPr>
        </p:nvSpPr>
        <p:spPr>
          <a:ln/>
        </p:spPr>
        <p:txBody>
          <a:bodyPr/>
          <a:lstStyle/>
          <a:p>
            <a:r>
              <a:rPr lang="en-US" sz="2800"/>
              <a:t>X12 HIPAA Transactions</a:t>
            </a:r>
          </a:p>
        </p:txBody>
      </p:sp>
      <p:sp>
        <p:nvSpPr>
          <p:cNvPr id="1212419" name="Rectangle 3"/>
          <p:cNvSpPr>
            <a:spLocks noGrp="1" noChangeArrowheads="1"/>
          </p:cNvSpPr>
          <p:nvPr>
            <p:ph type="body" idx="1"/>
          </p:nvPr>
        </p:nvSpPr>
        <p:spPr/>
        <p:txBody>
          <a:bodyPr/>
          <a:lstStyle/>
          <a:p>
            <a:pPr>
              <a:lnSpc>
                <a:spcPct val="140000"/>
              </a:lnSpc>
            </a:pPr>
            <a:r>
              <a:rPr lang="en-US" sz="1600" b="1" i="1">
                <a:solidFill>
                  <a:srgbClr val="000066"/>
                </a:solidFill>
                <a:cs typeface="Times New Roman" pitchFamily="18" charset="0"/>
              </a:rPr>
              <a:t>Health Claims or Equivalent Encounter Information </a:t>
            </a:r>
            <a:r>
              <a:rPr lang="en-US" sz="1200" i="1">
                <a:solidFill>
                  <a:srgbClr val="000000"/>
                </a:solidFill>
                <a:latin typeface="Verdana" pitchFamily="34" charset="0"/>
              </a:rPr>
              <a:t>Standard Transaction Form:  X12-837 - Health Care Claim</a:t>
            </a:r>
            <a:endParaRPr lang="en-US" sz="1200">
              <a:solidFill>
                <a:srgbClr val="000000"/>
              </a:solidFill>
              <a:latin typeface="Verdana" pitchFamily="34" charset="0"/>
            </a:endParaRPr>
          </a:p>
          <a:p>
            <a:pPr>
              <a:lnSpc>
                <a:spcPct val="140000"/>
              </a:lnSpc>
            </a:pPr>
            <a:r>
              <a:rPr lang="en-US" sz="1600" b="1" i="1">
                <a:solidFill>
                  <a:srgbClr val="000066"/>
                </a:solidFill>
                <a:cs typeface="Times New Roman" pitchFamily="18" charset="0"/>
              </a:rPr>
              <a:t>Claims Payment and Remittance Advice </a:t>
            </a:r>
            <a:r>
              <a:rPr lang="en-US" sz="1200" i="1">
                <a:solidFill>
                  <a:srgbClr val="000000"/>
                </a:solidFill>
                <a:latin typeface="Verdana" pitchFamily="34" charset="0"/>
              </a:rPr>
              <a:t>Standard Transaction Form:  X12-835 - Health Care Claim Payment/Advice Standard</a:t>
            </a:r>
            <a:endParaRPr lang="en-US" sz="1200">
              <a:solidFill>
                <a:srgbClr val="000000"/>
              </a:solidFill>
              <a:latin typeface="Verdana" pitchFamily="34" charset="0"/>
            </a:endParaRPr>
          </a:p>
          <a:p>
            <a:pPr>
              <a:lnSpc>
                <a:spcPct val="140000"/>
              </a:lnSpc>
            </a:pPr>
            <a:r>
              <a:rPr lang="en-US" sz="1600" b="1" i="1">
                <a:solidFill>
                  <a:srgbClr val="000066"/>
                </a:solidFill>
                <a:cs typeface="Times New Roman" pitchFamily="18" charset="0"/>
              </a:rPr>
              <a:t>Healthcare Claims Status </a:t>
            </a:r>
            <a:r>
              <a:rPr lang="en-US" sz="1200" i="1">
                <a:solidFill>
                  <a:srgbClr val="000000"/>
                </a:solidFill>
                <a:latin typeface="Verdana" pitchFamily="34" charset="0"/>
              </a:rPr>
              <a:t>Standard Transaction Form:  X12-276/277 - Health Care Claim Status Request and Response</a:t>
            </a:r>
            <a:endParaRPr lang="en-US" sz="1200">
              <a:solidFill>
                <a:srgbClr val="000000"/>
              </a:solidFill>
              <a:latin typeface="Verdana" pitchFamily="34" charset="0"/>
            </a:endParaRPr>
          </a:p>
          <a:p>
            <a:pPr>
              <a:lnSpc>
                <a:spcPct val="140000"/>
              </a:lnSpc>
            </a:pPr>
            <a:r>
              <a:rPr lang="en-US" sz="1600" b="1" i="1">
                <a:solidFill>
                  <a:srgbClr val="000066"/>
                </a:solidFill>
                <a:cs typeface="Times New Roman" pitchFamily="18" charset="0"/>
              </a:rPr>
              <a:t>Coordination of Benefits </a:t>
            </a:r>
            <a:r>
              <a:rPr lang="en-US" sz="1200" i="1">
                <a:solidFill>
                  <a:srgbClr val="000000"/>
                </a:solidFill>
                <a:latin typeface="Verdana" pitchFamily="34" charset="0"/>
              </a:rPr>
              <a:t>Standard Transaction Form:  X12-837 - Health Care Claim</a:t>
            </a:r>
            <a:endParaRPr lang="en-US" sz="1200">
              <a:solidFill>
                <a:srgbClr val="000000"/>
              </a:solidFill>
              <a:latin typeface="Verdana" pitchFamily="34" charset="0"/>
            </a:endParaRPr>
          </a:p>
          <a:p>
            <a:pPr>
              <a:lnSpc>
                <a:spcPct val="140000"/>
              </a:lnSpc>
            </a:pPr>
            <a:r>
              <a:rPr lang="en-US" sz="1600" b="1" i="1">
                <a:solidFill>
                  <a:srgbClr val="000066"/>
                </a:solidFill>
                <a:cs typeface="Times New Roman" pitchFamily="18" charset="0"/>
              </a:rPr>
              <a:t>Referral Certification and Authorization </a:t>
            </a:r>
            <a:r>
              <a:rPr lang="en-US" sz="1200" i="1">
                <a:solidFill>
                  <a:srgbClr val="000000"/>
                </a:solidFill>
                <a:latin typeface="Verdana" pitchFamily="34" charset="0"/>
              </a:rPr>
              <a:t>Standard Transaction Form:  X12-278 - Health Care Services Review - Request for Review and Response</a:t>
            </a:r>
            <a:endParaRPr lang="en-US" sz="1200">
              <a:solidFill>
                <a:srgbClr val="000000"/>
              </a:solidFill>
              <a:latin typeface="Verdana" pitchFamily="34" charset="0"/>
            </a:endParaRPr>
          </a:p>
          <a:p>
            <a:pPr>
              <a:lnSpc>
                <a:spcPct val="140000"/>
              </a:lnSpc>
            </a:pPr>
            <a:r>
              <a:rPr lang="en-US" sz="1600" b="1" i="1">
                <a:solidFill>
                  <a:srgbClr val="000066"/>
                </a:solidFill>
                <a:cs typeface="Times New Roman" pitchFamily="18" charset="0"/>
              </a:rPr>
              <a:t>Enrollment and Disenrollment in a Health Plan </a:t>
            </a:r>
            <a:r>
              <a:rPr lang="en-US" sz="1200" i="1">
                <a:solidFill>
                  <a:srgbClr val="000000"/>
                </a:solidFill>
                <a:latin typeface="Verdana" pitchFamily="34" charset="0"/>
              </a:rPr>
              <a:t>Standard Transaction Form:  X12-834</a:t>
            </a:r>
            <a:endParaRPr lang="en-US" sz="1200">
              <a:solidFill>
                <a:srgbClr val="000000"/>
              </a:solidFill>
              <a:latin typeface="Verdana" pitchFamily="34" charset="0"/>
            </a:endParaRPr>
          </a:p>
          <a:p>
            <a:pPr>
              <a:lnSpc>
                <a:spcPct val="140000"/>
              </a:lnSpc>
            </a:pPr>
            <a:r>
              <a:rPr lang="en-US" sz="1600" b="1" i="1">
                <a:solidFill>
                  <a:srgbClr val="000066"/>
                </a:solidFill>
                <a:cs typeface="Times New Roman" pitchFamily="18" charset="0"/>
              </a:rPr>
              <a:t>Premium Payments </a:t>
            </a:r>
            <a:r>
              <a:rPr lang="en-US" sz="1200" i="1">
                <a:solidFill>
                  <a:srgbClr val="000000"/>
                </a:solidFill>
                <a:latin typeface="Verdana" pitchFamily="34" charset="0"/>
              </a:rPr>
              <a:t>Standard Transaction Form:  X12-820</a:t>
            </a:r>
            <a:r>
              <a:rPr lang="en-US" sz="1200">
                <a:solidFill>
                  <a:srgbClr val="000000"/>
                </a:solidFill>
                <a:latin typeface="Verdana" pitchFamily="34" charset="0"/>
              </a:rPr>
              <a:t> </a:t>
            </a:r>
          </a:p>
          <a:p>
            <a:pPr>
              <a:lnSpc>
                <a:spcPct val="140000"/>
              </a:lnSpc>
            </a:pPr>
            <a:r>
              <a:rPr lang="en-US" sz="1600" b="1" i="1">
                <a:solidFill>
                  <a:srgbClr val="000066"/>
                </a:solidFill>
                <a:cs typeface="Times New Roman" pitchFamily="18" charset="0"/>
              </a:rPr>
              <a:t>Eligibility for a Health Plan </a:t>
            </a:r>
            <a:r>
              <a:rPr lang="en-US" sz="1200" i="1">
                <a:solidFill>
                  <a:srgbClr val="000000"/>
                </a:solidFill>
                <a:latin typeface="Verdana" pitchFamily="34" charset="0"/>
              </a:rPr>
              <a:t>Standard Transaction Form:  X12-270/271</a:t>
            </a:r>
            <a:r>
              <a:rPr lang="en-US" sz="1200">
                <a:solidFill>
                  <a:srgbClr val="000000"/>
                </a:solidFill>
                <a:latin typeface="Verdana" pitchFamily="34" charset="0"/>
              </a:rPr>
              <a:t> </a:t>
            </a:r>
          </a:p>
          <a:p>
            <a:pPr>
              <a:lnSpc>
                <a:spcPct val="140000"/>
              </a:lnSpc>
            </a:pPr>
            <a:r>
              <a:rPr lang="en-US" sz="1600" b="1" i="1">
                <a:solidFill>
                  <a:srgbClr val="000066"/>
                </a:solidFill>
                <a:cs typeface="Times New Roman" pitchFamily="18" charset="0"/>
              </a:rPr>
              <a:t>First Report of Injury </a:t>
            </a:r>
            <a:r>
              <a:rPr lang="en-US" sz="1200" i="1">
                <a:solidFill>
                  <a:srgbClr val="000000"/>
                </a:solidFill>
                <a:latin typeface="Verdana" pitchFamily="34" charset="0"/>
              </a:rPr>
              <a:t>Standard Transaction Form:  X12-148</a:t>
            </a:r>
          </a:p>
          <a:p>
            <a:pPr>
              <a:lnSpc>
                <a:spcPct val="140000"/>
              </a:lnSpc>
            </a:pPr>
            <a:r>
              <a:rPr lang="en-US" sz="1600" b="1" i="1">
                <a:solidFill>
                  <a:srgbClr val="000066"/>
                </a:solidFill>
                <a:cs typeface="Times New Roman" pitchFamily="18" charset="0"/>
              </a:rPr>
              <a:t>Claims Attachments </a:t>
            </a:r>
            <a:r>
              <a:rPr lang="en-US" sz="1200" i="1">
                <a:solidFill>
                  <a:srgbClr val="000000"/>
                </a:solidFill>
                <a:latin typeface="Verdana" pitchFamily="34" charset="0"/>
              </a:rPr>
              <a:t>Standard Transaction Form:  X12-275</a:t>
            </a:r>
            <a:r>
              <a:rPr lang="en-US" sz="1200">
                <a:solidFill>
                  <a:srgbClr val="000000"/>
                </a:solidFill>
                <a:latin typeface="Verdana" pitchFamily="34" charset="0"/>
              </a:rPr>
              <a:t> </a:t>
            </a:r>
          </a:p>
        </p:txBody>
      </p:sp>
    </p:spTree>
  </p:cSld>
  <p:clrMapOvr>
    <a:masterClrMapping/>
  </p:clrMapOvr>
  <p:transition spd="med" advTm="5000">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March 30, 2009</a:t>
            </a:r>
          </a:p>
        </p:txBody>
      </p:sp>
      <p:sp>
        <p:nvSpPr>
          <p:cNvPr id="6" name="Footer Placeholder 4"/>
          <p:cNvSpPr>
            <a:spLocks noGrp="1"/>
          </p:cNvSpPr>
          <p:nvPr>
            <p:ph type="ftr" sz="quarter" idx="11"/>
          </p:nvPr>
        </p:nvSpPr>
        <p:spPr/>
        <p:txBody>
          <a:bodyPr/>
          <a:lstStyle/>
          <a:p>
            <a:r>
              <a:rPr lang="en-US"/>
              <a:t>Informatics Standards &amp; Interoperability</a:t>
            </a:r>
          </a:p>
        </p:txBody>
      </p:sp>
      <p:sp>
        <p:nvSpPr>
          <p:cNvPr id="7" name="Slide Number Placeholder 5"/>
          <p:cNvSpPr>
            <a:spLocks noGrp="1"/>
          </p:cNvSpPr>
          <p:nvPr>
            <p:ph type="sldNum" sz="quarter" idx="12"/>
          </p:nvPr>
        </p:nvSpPr>
        <p:spPr/>
        <p:txBody>
          <a:bodyPr/>
          <a:lstStyle/>
          <a:p>
            <a:fld id="{962F5CE6-B38A-4C09-9FAE-88F5C68C1954}" type="slidenum">
              <a:rPr lang="en-US"/>
              <a:pPr/>
              <a:t>27</a:t>
            </a:fld>
            <a:r>
              <a:rPr lang="en-US"/>
              <a:t>  of  125</a:t>
            </a:r>
          </a:p>
        </p:txBody>
      </p:sp>
      <p:sp>
        <p:nvSpPr>
          <p:cNvPr id="1120258" name="Rectangle 2"/>
          <p:cNvSpPr>
            <a:spLocks noGrp="1" noChangeArrowheads="1"/>
          </p:cNvSpPr>
          <p:nvPr>
            <p:ph type="title"/>
          </p:nvPr>
        </p:nvSpPr>
        <p:spPr>
          <a:ln/>
        </p:spPr>
        <p:txBody>
          <a:bodyPr/>
          <a:lstStyle/>
          <a:p>
            <a:r>
              <a:rPr lang="en-US" sz="2800"/>
              <a:t>Health Level Seven: </a:t>
            </a:r>
            <a:r>
              <a:rPr lang="en-US" sz="2800" i="1"/>
              <a:t>Who</a:t>
            </a:r>
          </a:p>
        </p:txBody>
      </p:sp>
      <p:sp>
        <p:nvSpPr>
          <p:cNvPr id="1120259" name="Rectangle 3"/>
          <p:cNvSpPr>
            <a:spLocks noGrp="1" noChangeArrowheads="1"/>
          </p:cNvSpPr>
          <p:nvPr>
            <p:ph type="body" idx="1"/>
          </p:nvPr>
        </p:nvSpPr>
        <p:spPr>
          <a:xfrm>
            <a:off x="228600" y="4491038"/>
            <a:ext cx="8686800" cy="1985962"/>
          </a:xfrm>
          <a:noFill/>
        </p:spPr>
        <p:txBody>
          <a:bodyPr anchorCtr="0"/>
          <a:lstStyle/>
          <a:p>
            <a:r>
              <a:rPr lang="en-US" sz="2000" b="1"/>
              <a:t>Health Level Seven (HL7) is an American National Standards Institute (ANSI) Accredited Standards Developer.  </a:t>
            </a:r>
          </a:p>
          <a:p>
            <a:r>
              <a:rPr lang="en-US" sz="2000" b="1"/>
              <a:t>The mission of HL7 is to provide standards for interoperability that improve care delivery, optimize workflow, reduce ambiguity and enhance knowledge transfer among its stakeholders, including healthcare providers, government agencies, the vendor community, fellow SDOs and patients. </a:t>
            </a:r>
          </a:p>
        </p:txBody>
      </p:sp>
      <p:pic>
        <p:nvPicPr>
          <p:cNvPr id="1120260" name="Picture 4" descr="hl7logo"/>
          <p:cNvPicPr>
            <a:picLocks noChangeAspect="1" noChangeArrowheads="1"/>
          </p:cNvPicPr>
          <p:nvPr>
            <p:ph sz="half" idx="4294967295"/>
          </p:nvPr>
        </p:nvPicPr>
        <p:blipFill>
          <a:blip r:embed="rId3"/>
          <a:srcRect/>
          <a:stretch>
            <a:fillRect/>
          </a:stretch>
        </p:blipFill>
        <p:spPr>
          <a:xfrm>
            <a:off x="2598738" y="547688"/>
            <a:ext cx="4249737" cy="3640137"/>
          </a:xfrm>
          <a:noFill/>
          <a:ln>
            <a:solidFill>
              <a:schemeClr val="tx1"/>
            </a:solidFill>
          </a:ln>
        </p:spPr>
      </p:pic>
    </p:spTree>
  </p:cSld>
  <p:clrMapOvr>
    <a:masterClrMapping/>
  </p:clrMapOvr>
  <p:transition spd="med" advTm="5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2"/>
          <p:cNvSpPr>
            <a:spLocks noGrp="1"/>
          </p:cNvSpPr>
          <p:nvPr>
            <p:ph type="dt" sz="half" idx="10"/>
          </p:nvPr>
        </p:nvSpPr>
        <p:spPr/>
        <p:txBody>
          <a:bodyPr/>
          <a:lstStyle/>
          <a:p>
            <a:r>
              <a:rPr lang="en-US"/>
              <a:t>March 30, 2009</a:t>
            </a:r>
          </a:p>
        </p:txBody>
      </p:sp>
      <p:sp>
        <p:nvSpPr>
          <p:cNvPr id="72" name="Footer Placeholder 3"/>
          <p:cNvSpPr>
            <a:spLocks noGrp="1"/>
          </p:cNvSpPr>
          <p:nvPr>
            <p:ph type="ftr" sz="quarter" idx="11"/>
          </p:nvPr>
        </p:nvSpPr>
        <p:spPr/>
        <p:txBody>
          <a:bodyPr/>
          <a:lstStyle/>
          <a:p>
            <a:r>
              <a:rPr lang="en-US"/>
              <a:t>Informatics Standards &amp; Interoperability</a:t>
            </a:r>
          </a:p>
        </p:txBody>
      </p:sp>
      <p:sp>
        <p:nvSpPr>
          <p:cNvPr id="73" name="Slide Number Placeholder 4"/>
          <p:cNvSpPr>
            <a:spLocks noGrp="1"/>
          </p:cNvSpPr>
          <p:nvPr>
            <p:ph type="sldNum" sz="quarter" idx="12"/>
          </p:nvPr>
        </p:nvSpPr>
        <p:spPr/>
        <p:txBody>
          <a:bodyPr/>
          <a:lstStyle/>
          <a:p>
            <a:fld id="{A8F000FE-2588-42FB-A613-C10BC97F9CD8}" type="slidenum">
              <a:rPr lang="en-US"/>
              <a:pPr/>
              <a:t>28</a:t>
            </a:fld>
            <a:r>
              <a:rPr lang="en-US"/>
              <a:t>  of  125</a:t>
            </a:r>
          </a:p>
        </p:txBody>
      </p:sp>
      <p:sp>
        <p:nvSpPr>
          <p:cNvPr id="115" name="Rectangle 114"/>
          <p:cNvSpPr/>
          <p:nvPr/>
        </p:nvSpPr>
        <p:spPr>
          <a:xfrm>
            <a:off x="5715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a:p>
        </p:txBody>
      </p:sp>
      <p:sp>
        <p:nvSpPr>
          <p:cNvPr id="1434627" name="Rectangle 2"/>
          <p:cNvSpPr>
            <a:spLocks noChangeArrowheads="1"/>
          </p:cNvSpPr>
          <p:nvPr/>
        </p:nvSpPr>
        <p:spPr bwMode="auto">
          <a:xfrm>
            <a:off x="3276600" y="360363"/>
            <a:ext cx="4840288" cy="765175"/>
          </a:xfrm>
          <a:prstGeom prst="rect">
            <a:avLst/>
          </a:prstGeom>
          <a:noFill/>
          <a:ln w="12700">
            <a:noFill/>
            <a:miter lim="800000"/>
            <a:headEnd/>
            <a:tailEnd/>
          </a:ln>
        </p:spPr>
        <p:txBody>
          <a:bodyPr lIns="90488" tIns="44450" rIns="90488" bIns="44450" anchor="ctr"/>
          <a:lstStyle/>
          <a:p>
            <a:pPr algn="l"/>
            <a:endParaRPr lang="en-US" sz="4000">
              <a:latin typeface="Times New Roman" pitchFamily="18" charset="0"/>
              <a:ea typeface="標楷體"/>
              <a:cs typeface="標楷體"/>
            </a:endParaRPr>
          </a:p>
        </p:txBody>
      </p:sp>
      <p:sp>
        <p:nvSpPr>
          <p:cNvPr id="1434672" name="Rectangle 47"/>
          <p:cNvSpPr>
            <a:spLocks noChangeArrowheads="1"/>
          </p:cNvSpPr>
          <p:nvPr/>
        </p:nvSpPr>
        <p:spPr bwMode="black">
          <a:xfrm>
            <a:off x="1192213" y="3676650"/>
            <a:ext cx="727075"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Canada</a:t>
            </a:r>
          </a:p>
        </p:txBody>
      </p:sp>
      <p:pic>
        <p:nvPicPr>
          <p:cNvPr id="1434673" name="Picture 48"/>
          <p:cNvPicPr>
            <a:picLocks noChangeAspect="1" noChangeArrowheads="1"/>
          </p:cNvPicPr>
          <p:nvPr/>
        </p:nvPicPr>
        <p:blipFill>
          <a:blip r:embed="rId3"/>
          <a:srcRect/>
          <a:stretch>
            <a:fillRect/>
          </a:stretch>
        </p:blipFill>
        <p:spPr bwMode="auto">
          <a:xfrm>
            <a:off x="74613" y="3549650"/>
            <a:ext cx="1143000" cy="674688"/>
          </a:xfrm>
          <a:prstGeom prst="rect">
            <a:avLst/>
          </a:prstGeom>
          <a:noFill/>
          <a:ln w="12700">
            <a:noFill/>
            <a:miter lim="800000"/>
            <a:headEnd/>
            <a:tailEnd/>
          </a:ln>
        </p:spPr>
      </p:pic>
      <p:pic>
        <p:nvPicPr>
          <p:cNvPr id="1434674" name="Picture 49"/>
          <p:cNvPicPr>
            <a:picLocks noChangeAspect="1" noChangeArrowheads="1"/>
          </p:cNvPicPr>
          <p:nvPr/>
        </p:nvPicPr>
        <p:blipFill>
          <a:blip r:embed="rId4"/>
          <a:srcRect/>
          <a:stretch>
            <a:fillRect/>
          </a:stretch>
        </p:blipFill>
        <p:spPr bwMode="auto">
          <a:xfrm>
            <a:off x="74613" y="1873250"/>
            <a:ext cx="1139825" cy="642938"/>
          </a:xfrm>
          <a:prstGeom prst="rect">
            <a:avLst/>
          </a:prstGeom>
          <a:noFill/>
          <a:ln w="12700">
            <a:noFill/>
            <a:miter lim="800000"/>
            <a:headEnd/>
            <a:tailEnd/>
          </a:ln>
        </p:spPr>
      </p:pic>
      <p:sp>
        <p:nvSpPr>
          <p:cNvPr id="1434675" name="Rectangle 50"/>
          <p:cNvSpPr>
            <a:spLocks noChangeArrowheads="1"/>
          </p:cNvSpPr>
          <p:nvPr/>
        </p:nvSpPr>
        <p:spPr bwMode="black">
          <a:xfrm>
            <a:off x="6311900" y="1892300"/>
            <a:ext cx="1346200" cy="514350"/>
          </a:xfrm>
          <a:prstGeom prst="rect">
            <a:avLst/>
          </a:prstGeom>
          <a:noFill/>
          <a:ln w="12700">
            <a:noFill/>
            <a:miter lim="800000"/>
            <a:headEnd/>
            <a:tailEnd/>
          </a:ln>
        </p:spPr>
        <p:txBody>
          <a:bodyPr lIns="90488" tIns="44450" rIns="90488" bIns="44450">
            <a:spAutoFit/>
          </a:bodyPr>
          <a:lstStyle/>
          <a:p>
            <a:pPr algn="r" eaLnBrk="0" hangingPunct="0"/>
            <a:r>
              <a:rPr lang="en-US" altLang="zh-TW" sz="1400" b="1">
                <a:latin typeface="Calibri" pitchFamily="34" charset="0"/>
                <a:ea typeface="新細明體" charset="-120"/>
              </a:rPr>
              <a:t>New</a:t>
            </a:r>
            <a:br>
              <a:rPr lang="en-US" altLang="zh-TW" sz="1400" b="1">
                <a:latin typeface="Calibri" pitchFamily="34" charset="0"/>
                <a:ea typeface="新細明體" charset="-120"/>
              </a:rPr>
            </a:br>
            <a:r>
              <a:rPr lang="en-US" altLang="zh-TW" sz="1400" b="1">
                <a:latin typeface="Calibri" pitchFamily="34" charset="0"/>
                <a:ea typeface="新細明體" charset="-120"/>
              </a:rPr>
              <a:t>Zealand</a:t>
            </a:r>
          </a:p>
        </p:txBody>
      </p:sp>
      <p:pic>
        <p:nvPicPr>
          <p:cNvPr id="1434676" name="Picture 51"/>
          <p:cNvPicPr>
            <a:picLocks noChangeAspect="1" noChangeArrowheads="1"/>
          </p:cNvPicPr>
          <p:nvPr/>
        </p:nvPicPr>
        <p:blipFill>
          <a:blip r:embed="rId5"/>
          <a:srcRect/>
          <a:stretch>
            <a:fillRect/>
          </a:stretch>
        </p:blipFill>
        <p:spPr bwMode="auto">
          <a:xfrm>
            <a:off x="7645400" y="1422400"/>
            <a:ext cx="1143000" cy="652463"/>
          </a:xfrm>
          <a:prstGeom prst="rect">
            <a:avLst/>
          </a:prstGeom>
          <a:noFill/>
          <a:ln w="12700">
            <a:noFill/>
            <a:miter lim="800000"/>
            <a:headEnd/>
            <a:tailEnd/>
          </a:ln>
        </p:spPr>
      </p:pic>
      <p:sp>
        <p:nvSpPr>
          <p:cNvPr id="1434677" name="Rectangle 52"/>
          <p:cNvSpPr>
            <a:spLocks noChangeArrowheads="1"/>
          </p:cNvSpPr>
          <p:nvPr/>
        </p:nvSpPr>
        <p:spPr bwMode="black">
          <a:xfrm>
            <a:off x="2362200" y="5791200"/>
            <a:ext cx="1066800" cy="301625"/>
          </a:xfrm>
          <a:prstGeom prst="rect">
            <a:avLst/>
          </a:prstGeom>
          <a:noFill/>
          <a:ln w="12700">
            <a:noFill/>
            <a:miter lim="800000"/>
            <a:headEnd/>
            <a:tailEnd/>
          </a:ln>
        </p:spPr>
        <p:txBody>
          <a:bodyPr lIns="90488" tIns="44450" rIns="90488" bIns="44450">
            <a:spAutoFit/>
          </a:bodyPr>
          <a:lstStyle/>
          <a:p>
            <a:pPr algn="l" eaLnBrk="0" hangingPunct="0"/>
            <a:r>
              <a:rPr lang="en-US" altLang="zh-TW" sz="1400" b="1">
                <a:latin typeface="Calibri" pitchFamily="34" charset="0"/>
                <a:ea typeface="新細明體" charset="-120"/>
              </a:rPr>
              <a:t>Finland</a:t>
            </a:r>
          </a:p>
        </p:txBody>
      </p:sp>
      <p:sp>
        <p:nvSpPr>
          <p:cNvPr id="1434678" name="Rectangle 53"/>
          <p:cNvSpPr>
            <a:spLocks noChangeArrowheads="1"/>
          </p:cNvSpPr>
          <p:nvPr/>
        </p:nvSpPr>
        <p:spPr bwMode="black">
          <a:xfrm>
            <a:off x="4572000" y="5791200"/>
            <a:ext cx="857250"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Germany</a:t>
            </a:r>
          </a:p>
        </p:txBody>
      </p:sp>
      <p:pic>
        <p:nvPicPr>
          <p:cNvPr id="1434679" name="Picture 54"/>
          <p:cNvPicPr>
            <a:picLocks noChangeAspect="1" noChangeArrowheads="1"/>
          </p:cNvPicPr>
          <p:nvPr/>
        </p:nvPicPr>
        <p:blipFill>
          <a:blip r:embed="rId6"/>
          <a:srcRect/>
          <a:stretch>
            <a:fillRect/>
          </a:stretch>
        </p:blipFill>
        <p:spPr bwMode="auto">
          <a:xfrm>
            <a:off x="4419600" y="6172200"/>
            <a:ext cx="1066800" cy="646113"/>
          </a:xfrm>
          <a:prstGeom prst="rect">
            <a:avLst/>
          </a:prstGeom>
          <a:noFill/>
          <a:ln w="12700">
            <a:solidFill>
              <a:schemeClr val="bg2"/>
            </a:solidFill>
            <a:miter lim="800000"/>
            <a:headEnd/>
            <a:tailEnd/>
          </a:ln>
        </p:spPr>
      </p:pic>
      <p:sp>
        <p:nvSpPr>
          <p:cNvPr id="1434680" name="Rectangle 55"/>
          <p:cNvSpPr>
            <a:spLocks noChangeArrowheads="1"/>
          </p:cNvSpPr>
          <p:nvPr/>
        </p:nvSpPr>
        <p:spPr bwMode="black">
          <a:xfrm>
            <a:off x="6248400" y="2667000"/>
            <a:ext cx="1524000" cy="301625"/>
          </a:xfrm>
          <a:prstGeom prst="rect">
            <a:avLst/>
          </a:prstGeom>
          <a:noFill/>
          <a:ln w="12700">
            <a:noFill/>
            <a:miter lim="800000"/>
            <a:headEnd/>
            <a:tailEnd/>
          </a:ln>
        </p:spPr>
        <p:txBody>
          <a:bodyPr lIns="90488" tIns="44450" rIns="90488" bIns="44450">
            <a:spAutoFit/>
          </a:bodyPr>
          <a:lstStyle/>
          <a:p>
            <a:pPr algn="r" eaLnBrk="0" hangingPunct="0"/>
            <a:r>
              <a:rPr lang="en-US" altLang="zh-TW" sz="1400" b="1">
                <a:latin typeface="Calibri" pitchFamily="34" charset="0"/>
                <a:ea typeface="新細明體" charset="-120"/>
              </a:rPr>
              <a:t>Netherlands</a:t>
            </a:r>
          </a:p>
        </p:txBody>
      </p:sp>
      <p:pic>
        <p:nvPicPr>
          <p:cNvPr id="1434681" name="Picture 56"/>
          <p:cNvPicPr>
            <a:picLocks noChangeAspect="1" noChangeArrowheads="1"/>
          </p:cNvPicPr>
          <p:nvPr/>
        </p:nvPicPr>
        <p:blipFill>
          <a:blip r:embed="rId7"/>
          <a:srcRect/>
          <a:stretch>
            <a:fillRect/>
          </a:stretch>
        </p:blipFill>
        <p:spPr bwMode="auto">
          <a:xfrm>
            <a:off x="7772400" y="2209800"/>
            <a:ext cx="1143000" cy="722313"/>
          </a:xfrm>
          <a:prstGeom prst="rect">
            <a:avLst/>
          </a:prstGeom>
          <a:noFill/>
          <a:ln w="12700">
            <a:noFill/>
            <a:miter lim="800000"/>
            <a:headEnd/>
            <a:tailEnd/>
          </a:ln>
        </p:spPr>
      </p:pic>
      <p:sp>
        <p:nvSpPr>
          <p:cNvPr id="1434682" name="Rectangle 57"/>
          <p:cNvSpPr>
            <a:spLocks noChangeArrowheads="1"/>
          </p:cNvSpPr>
          <p:nvPr/>
        </p:nvSpPr>
        <p:spPr bwMode="black">
          <a:xfrm>
            <a:off x="6972300" y="4114800"/>
            <a:ext cx="917575" cy="301625"/>
          </a:xfrm>
          <a:prstGeom prst="rect">
            <a:avLst/>
          </a:prstGeom>
          <a:noFill/>
          <a:ln w="12700">
            <a:noFill/>
            <a:miter lim="800000"/>
            <a:headEnd/>
            <a:tailEnd/>
          </a:ln>
        </p:spPr>
        <p:txBody>
          <a:bodyPr lIns="90488" tIns="44450" rIns="90488" bIns="44450">
            <a:spAutoFit/>
          </a:bodyPr>
          <a:lstStyle/>
          <a:p>
            <a:pPr algn="r" eaLnBrk="0" hangingPunct="0"/>
            <a:r>
              <a:rPr lang="en-US" altLang="zh-TW" sz="1400" b="1">
                <a:latin typeface="Calibri" pitchFamily="34" charset="0"/>
                <a:ea typeface="新細明體" charset="-120"/>
              </a:rPr>
              <a:t>Japan</a:t>
            </a:r>
          </a:p>
        </p:txBody>
      </p:sp>
      <p:pic>
        <p:nvPicPr>
          <p:cNvPr id="1434683" name="Picture 58"/>
          <p:cNvPicPr>
            <a:picLocks noChangeAspect="1" noChangeArrowheads="1"/>
          </p:cNvPicPr>
          <p:nvPr/>
        </p:nvPicPr>
        <p:blipFill>
          <a:blip r:embed="rId8"/>
          <a:srcRect/>
          <a:stretch>
            <a:fillRect/>
          </a:stretch>
        </p:blipFill>
        <p:spPr bwMode="auto">
          <a:xfrm>
            <a:off x="7924800" y="3810000"/>
            <a:ext cx="1081088" cy="650875"/>
          </a:xfrm>
          <a:prstGeom prst="rect">
            <a:avLst/>
          </a:prstGeom>
          <a:noFill/>
          <a:ln w="3175">
            <a:solidFill>
              <a:schemeClr val="bg2"/>
            </a:solidFill>
            <a:miter lim="800000"/>
            <a:headEnd/>
            <a:tailEnd/>
          </a:ln>
        </p:spPr>
      </p:pic>
      <p:pic>
        <p:nvPicPr>
          <p:cNvPr id="1434684" name="Picture 59"/>
          <p:cNvPicPr>
            <a:picLocks noChangeAspect="1" noChangeArrowheads="1"/>
          </p:cNvPicPr>
          <p:nvPr/>
        </p:nvPicPr>
        <p:blipFill>
          <a:blip r:embed="rId9"/>
          <a:srcRect/>
          <a:stretch>
            <a:fillRect/>
          </a:stretch>
        </p:blipFill>
        <p:spPr bwMode="auto">
          <a:xfrm>
            <a:off x="6934200" y="6019800"/>
            <a:ext cx="1143000" cy="722313"/>
          </a:xfrm>
          <a:prstGeom prst="rect">
            <a:avLst/>
          </a:prstGeom>
          <a:noFill/>
          <a:ln w="9525">
            <a:noFill/>
            <a:miter lim="800000"/>
            <a:headEnd/>
            <a:tailEnd/>
          </a:ln>
        </p:spPr>
      </p:pic>
      <p:sp>
        <p:nvSpPr>
          <p:cNvPr id="1434685" name="Rectangle 60"/>
          <p:cNvSpPr>
            <a:spLocks noChangeArrowheads="1"/>
          </p:cNvSpPr>
          <p:nvPr/>
        </p:nvSpPr>
        <p:spPr bwMode="black">
          <a:xfrm>
            <a:off x="3733800" y="4800600"/>
            <a:ext cx="1484313" cy="301625"/>
          </a:xfrm>
          <a:prstGeom prst="rect">
            <a:avLst/>
          </a:prstGeom>
          <a:noFill/>
          <a:ln w="12700">
            <a:noFill/>
            <a:miter lim="800000"/>
            <a:headEnd/>
            <a:tailEnd/>
          </a:ln>
        </p:spPr>
        <p:txBody>
          <a:bodyPr lIns="90488" tIns="44450" rIns="90488" bIns="44450">
            <a:spAutoFit/>
          </a:bodyPr>
          <a:lstStyle/>
          <a:p>
            <a:pPr eaLnBrk="0" hangingPunct="0"/>
            <a:r>
              <a:rPr lang="en-US" altLang="zh-TW" sz="1400" b="1">
                <a:latin typeface="Calibri" pitchFamily="34" charset="0"/>
                <a:ea typeface="新細明體" charset="-120"/>
              </a:rPr>
              <a:t>United States</a:t>
            </a:r>
          </a:p>
        </p:txBody>
      </p:sp>
      <p:pic>
        <p:nvPicPr>
          <p:cNvPr id="1434686" name="Picture 61"/>
          <p:cNvPicPr>
            <a:picLocks noChangeAspect="1" noChangeArrowheads="1"/>
          </p:cNvPicPr>
          <p:nvPr/>
        </p:nvPicPr>
        <p:blipFill>
          <a:blip r:embed="rId10"/>
          <a:srcRect/>
          <a:stretch>
            <a:fillRect/>
          </a:stretch>
        </p:blipFill>
        <p:spPr bwMode="auto">
          <a:xfrm>
            <a:off x="3441700" y="5054600"/>
            <a:ext cx="1130300" cy="695325"/>
          </a:xfrm>
          <a:prstGeom prst="rect">
            <a:avLst/>
          </a:prstGeom>
          <a:noFill/>
          <a:ln w="12700">
            <a:noFill/>
            <a:miter lim="800000"/>
            <a:headEnd/>
            <a:tailEnd/>
          </a:ln>
        </p:spPr>
      </p:pic>
      <p:sp>
        <p:nvSpPr>
          <p:cNvPr id="1434687" name="Rectangle 62"/>
          <p:cNvSpPr>
            <a:spLocks noChangeArrowheads="1"/>
          </p:cNvSpPr>
          <p:nvPr/>
        </p:nvSpPr>
        <p:spPr bwMode="black">
          <a:xfrm>
            <a:off x="3429000" y="4267200"/>
            <a:ext cx="952500" cy="514350"/>
          </a:xfrm>
          <a:prstGeom prst="rect">
            <a:avLst/>
          </a:prstGeom>
          <a:noFill/>
          <a:ln w="12700">
            <a:noFill/>
            <a:miter lim="800000"/>
            <a:headEnd/>
            <a:tailEnd/>
          </a:ln>
        </p:spPr>
        <p:txBody>
          <a:bodyPr lIns="90488" tIns="44450" rIns="90488" bIns="44450">
            <a:spAutoFit/>
          </a:bodyPr>
          <a:lstStyle/>
          <a:p>
            <a:pPr algn="l" eaLnBrk="0" hangingPunct="0"/>
            <a:r>
              <a:rPr lang="en-US" altLang="zh-TW" sz="1400" b="1">
                <a:latin typeface="Calibri" pitchFamily="34" charset="0"/>
                <a:ea typeface="新細明體" charset="-120"/>
              </a:rPr>
              <a:t>United </a:t>
            </a:r>
            <a:br>
              <a:rPr lang="en-US" altLang="zh-TW" sz="1400" b="1">
                <a:latin typeface="Calibri" pitchFamily="34" charset="0"/>
                <a:ea typeface="新細明體" charset="-120"/>
              </a:rPr>
            </a:br>
            <a:r>
              <a:rPr lang="en-US" altLang="zh-TW" sz="1400" b="1">
                <a:latin typeface="Calibri" pitchFamily="34" charset="0"/>
                <a:ea typeface="新細明體" charset="-120"/>
              </a:rPr>
              <a:t>Kingdom</a:t>
            </a:r>
          </a:p>
        </p:txBody>
      </p:sp>
      <p:pic>
        <p:nvPicPr>
          <p:cNvPr id="1434688" name="Picture 63"/>
          <p:cNvPicPr>
            <a:picLocks noChangeAspect="1" noChangeArrowheads="1"/>
          </p:cNvPicPr>
          <p:nvPr/>
        </p:nvPicPr>
        <p:blipFill>
          <a:blip r:embed="rId11"/>
          <a:srcRect/>
          <a:stretch>
            <a:fillRect/>
          </a:stretch>
        </p:blipFill>
        <p:spPr bwMode="auto">
          <a:xfrm>
            <a:off x="2095500" y="4279900"/>
            <a:ext cx="1304925" cy="715963"/>
          </a:xfrm>
          <a:prstGeom prst="rect">
            <a:avLst/>
          </a:prstGeom>
          <a:noFill/>
          <a:ln w="9525">
            <a:noFill/>
            <a:miter lim="800000"/>
            <a:headEnd/>
            <a:tailEnd/>
          </a:ln>
        </p:spPr>
      </p:pic>
      <p:sp>
        <p:nvSpPr>
          <p:cNvPr id="1434689" name="Rectangle 64"/>
          <p:cNvSpPr>
            <a:spLocks noChangeArrowheads="1"/>
          </p:cNvSpPr>
          <p:nvPr/>
        </p:nvSpPr>
        <p:spPr bwMode="black">
          <a:xfrm>
            <a:off x="6858000" y="5638800"/>
            <a:ext cx="550863"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India</a:t>
            </a:r>
          </a:p>
        </p:txBody>
      </p:sp>
      <p:sp>
        <p:nvSpPr>
          <p:cNvPr id="1434690" name="Rectangle 65"/>
          <p:cNvSpPr>
            <a:spLocks noChangeArrowheads="1"/>
          </p:cNvSpPr>
          <p:nvPr/>
        </p:nvSpPr>
        <p:spPr bwMode="black">
          <a:xfrm>
            <a:off x="3933825" y="2982913"/>
            <a:ext cx="714375" cy="301625"/>
          </a:xfrm>
          <a:prstGeom prst="rect">
            <a:avLst/>
          </a:prstGeom>
          <a:noFill/>
          <a:ln w="12700">
            <a:noFill/>
            <a:miter lim="800000"/>
            <a:headEnd/>
            <a:tailEnd/>
          </a:ln>
        </p:spPr>
        <p:txBody>
          <a:bodyPr wrap="none" lIns="90488" tIns="44450" rIns="90488" bIns="44450">
            <a:spAutoFit/>
          </a:bodyPr>
          <a:lstStyle/>
          <a:p>
            <a:pPr eaLnBrk="0" hangingPunct="0"/>
            <a:r>
              <a:rPr lang="en-US" altLang="zh-TW" sz="1400" b="1">
                <a:latin typeface="Calibri" pitchFamily="34" charset="0"/>
                <a:ea typeface="新細明體" charset="-120"/>
              </a:rPr>
              <a:t>Taiwan</a:t>
            </a:r>
          </a:p>
        </p:txBody>
      </p:sp>
      <p:sp>
        <p:nvSpPr>
          <p:cNvPr id="1434691" name="Rectangle 66"/>
          <p:cNvSpPr>
            <a:spLocks noChangeArrowheads="1"/>
          </p:cNvSpPr>
          <p:nvPr/>
        </p:nvSpPr>
        <p:spPr bwMode="black">
          <a:xfrm>
            <a:off x="1184275" y="4465638"/>
            <a:ext cx="596900" cy="301625"/>
          </a:xfrm>
          <a:prstGeom prst="rect">
            <a:avLst/>
          </a:prstGeom>
          <a:noFill/>
          <a:ln w="12700">
            <a:noFill/>
            <a:miter lim="800000"/>
            <a:headEnd/>
            <a:tailEnd/>
          </a:ln>
        </p:spPr>
        <p:txBody>
          <a:bodyPr wrap="none" lIns="90488" tIns="44450" rIns="90488" bIns="44450">
            <a:spAutoFit/>
          </a:bodyPr>
          <a:lstStyle/>
          <a:p>
            <a:pPr eaLnBrk="0" hangingPunct="0"/>
            <a:r>
              <a:rPr lang="en-US" altLang="zh-TW" sz="1400" b="1">
                <a:latin typeface="Calibri" pitchFamily="34" charset="0"/>
                <a:ea typeface="新細明體" charset="-120"/>
              </a:rPr>
              <a:t>China</a:t>
            </a:r>
          </a:p>
        </p:txBody>
      </p:sp>
      <p:pic>
        <p:nvPicPr>
          <p:cNvPr id="1434692" name="Picture 67"/>
          <p:cNvPicPr>
            <a:picLocks noChangeAspect="1" noChangeArrowheads="1"/>
          </p:cNvPicPr>
          <p:nvPr/>
        </p:nvPicPr>
        <p:blipFill>
          <a:blip r:embed="rId12"/>
          <a:srcRect/>
          <a:stretch>
            <a:fillRect/>
          </a:stretch>
        </p:blipFill>
        <p:spPr bwMode="auto">
          <a:xfrm>
            <a:off x="74613" y="4311650"/>
            <a:ext cx="1084262" cy="690563"/>
          </a:xfrm>
          <a:prstGeom prst="rect">
            <a:avLst/>
          </a:prstGeom>
          <a:noFill/>
          <a:ln w="9525">
            <a:noFill/>
            <a:miter lim="800000"/>
            <a:headEnd/>
            <a:tailEnd/>
          </a:ln>
        </p:spPr>
      </p:pic>
      <p:pic>
        <p:nvPicPr>
          <p:cNvPr id="1434693" name="Picture 68"/>
          <p:cNvPicPr>
            <a:picLocks noChangeAspect="1" noChangeArrowheads="1"/>
          </p:cNvPicPr>
          <p:nvPr/>
        </p:nvPicPr>
        <p:blipFill>
          <a:blip r:embed="rId13"/>
          <a:srcRect/>
          <a:stretch>
            <a:fillRect/>
          </a:stretch>
        </p:blipFill>
        <p:spPr bwMode="auto">
          <a:xfrm>
            <a:off x="2730500" y="2578100"/>
            <a:ext cx="1169988" cy="749300"/>
          </a:xfrm>
          <a:prstGeom prst="rect">
            <a:avLst/>
          </a:prstGeom>
          <a:noFill/>
          <a:ln w="9525">
            <a:noFill/>
            <a:miter lim="800000"/>
            <a:headEnd/>
            <a:tailEnd/>
          </a:ln>
        </p:spPr>
      </p:pic>
      <p:sp>
        <p:nvSpPr>
          <p:cNvPr id="1434694" name="Rectangle 69"/>
          <p:cNvSpPr>
            <a:spLocks noChangeArrowheads="1"/>
          </p:cNvSpPr>
          <p:nvPr/>
        </p:nvSpPr>
        <p:spPr bwMode="black">
          <a:xfrm>
            <a:off x="1301750" y="5194300"/>
            <a:ext cx="1282700" cy="301625"/>
          </a:xfrm>
          <a:prstGeom prst="rect">
            <a:avLst/>
          </a:prstGeom>
          <a:noFill/>
          <a:ln w="12700">
            <a:noFill/>
            <a:miter lim="800000"/>
            <a:headEnd/>
            <a:tailEnd/>
          </a:ln>
        </p:spPr>
        <p:txBody>
          <a:bodyPr wrap="none" lIns="90488" tIns="44450" rIns="90488" bIns="44450">
            <a:spAutoFit/>
          </a:bodyPr>
          <a:lstStyle/>
          <a:p>
            <a:pPr eaLnBrk="0" hangingPunct="0"/>
            <a:r>
              <a:rPr lang="en-US" altLang="zh-TW" sz="1400" b="1">
                <a:latin typeface="Calibri" pitchFamily="34" charset="0"/>
                <a:ea typeface="新細明體" charset="-120"/>
              </a:rPr>
              <a:t>Czech Republic</a:t>
            </a:r>
          </a:p>
        </p:txBody>
      </p:sp>
      <p:pic>
        <p:nvPicPr>
          <p:cNvPr id="1434695" name="Picture 70" descr="j0362655"/>
          <p:cNvPicPr>
            <a:picLocks noChangeAspect="1" noChangeArrowheads="1"/>
          </p:cNvPicPr>
          <p:nvPr/>
        </p:nvPicPr>
        <p:blipFill>
          <a:blip r:embed="rId14"/>
          <a:srcRect/>
          <a:stretch>
            <a:fillRect/>
          </a:stretch>
        </p:blipFill>
        <p:spPr bwMode="auto">
          <a:xfrm>
            <a:off x="150813" y="5073650"/>
            <a:ext cx="1017587" cy="679450"/>
          </a:xfrm>
          <a:prstGeom prst="rect">
            <a:avLst/>
          </a:prstGeom>
          <a:noFill/>
          <a:ln w="9525">
            <a:noFill/>
            <a:miter lim="800000"/>
            <a:headEnd/>
            <a:tailEnd/>
          </a:ln>
        </p:spPr>
      </p:pic>
      <p:pic>
        <p:nvPicPr>
          <p:cNvPr id="1434697" name="Picture 72" descr="FL00347_"/>
          <p:cNvPicPr>
            <a:picLocks noChangeAspect="1" noChangeArrowheads="1"/>
          </p:cNvPicPr>
          <p:nvPr/>
        </p:nvPicPr>
        <p:blipFill>
          <a:blip r:embed="rId15"/>
          <a:srcRect/>
          <a:stretch>
            <a:fillRect/>
          </a:stretch>
        </p:blipFill>
        <p:spPr bwMode="auto">
          <a:xfrm>
            <a:off x="7920038" y="3041650"/>
            <a:ext cx="1062037" cy="620713"/>
          </a:xfrm>
          <a:prstGeom prst="rect">
            <a:avLst/>
          </a:prstGeom>
          <a:noFill/>
          <a:ln w="9525">
            <a:noFill/>
            <a:miter lim="800000"/>
            <a:headEnd/>
            <a:tailEnd/>
          </a:ln>
        </p:spPr>
      </p:pic>
      <p:sp>
        <p:nvSpPr>
          <p:cNvPr id="1434698" name="Rectangle 73"/>
          <p:cNvSpPr>
            <a:spLocks noChangeArrowheads="1"/>
          </p:cNvSpPr>
          <p:nvPr/>
        </p:nvSpPr>
        <p:spPr bwMode="black">
          <a:xfrm>
            <a:off x="7127875" y="3327400"/>
            <a:ext cx="720725" cy="301625"/>
          </a:xfrm>
          <a:prstGeom prst="rect">
            <a:avLst/>
          </a:prstGeom>
          <a:noFill/>
          <a:ln w="12700">
            <a:noFill/>
            <a:miter lim="800000"/>
            <a:headEnd/>
            <a:tailEnd/>
          </a:ln>
        </p:spPr>
        <p:txBody>
          <a:bodyPr wrap="none" lIns="90488" tIns="44450" rIns="90488" bIns="44450">
            <a:spAutoFit/>
          </a:bodyPr>
          <a:lstStyle/>
          <a:p>
            <a:pPr algn="r" eaLnBrk="0" hangingPunct="0"/>
            <a:r>
              <a:rPr lang="en-US" altLang="zh-TW" sz="1400" b="1">
                <a:latin typeface="Calibri" pitchFamily="34" charset="0"/>
                <a:ea typeface="新細明體" charset="-120"/>
              </a:rPr>
              <a:t>Mexico</a:t>
            </a:r>
          </a:p>
        </p:txBody>
      </p:sp>
      <p:pic>
        <p:nvPicPr>
          <p:cNvPr id="1434699" name="Picture 74" descr="FL00272_"/>
          <p:cNvPicPr>
            <a:picLocks noChangeAspect="1" noChangeArrowheads="1"/>
          </p:cNvPicPr>
          <p:nvPr/>
        </p:nvPicPr>
        <p:blipFill>
          <a:blip r:embed="rId16"/>
          <a:srcRect/>
          <a:stretch>
            <a:fillRect/>
          </a:stretch>
        </p:blipFill>
        <p:spPr bwMode="auto">
          <a:xfrm>
            <a:off x="3124200" y="6172200"/>
            <a:ext cx="1081088" cy="684213"/>
          </a:xfrm>
          <a:prstGeom prst="rect">
            <a:avLst/>
          </a:prstGeom>
          <a:noFill/>
          <a:ln w="9525">
            <a:noFill/>
            <a:miter lim="800000"/>
            <a:headEnd/>
            <a:tailEnd/>
          </a:ln>
        </p:spPr>
      </p:pic>
      <p:sp>
        <p:nvSpPr>
          <p:cNvPr id="1434700" name="Rectangle 75"/>
          <p:cNvSpPr>
            <a:spLocks noChangeArrowheads="1"/>
          </p:cNvSpPr>
          <p:nvPr/>
        </p:nvSpPr>
        <p:spPr bwMode="black">
          <a:xfrm>
            <a:off x="3549650" y="5791200"/>
            <a:ext cx="671513" cy="301625"/>
          </a:xfrm>
          <a:prstGeom prst="rect">
            <a:avLst/>
          </a:prstGeom>
          <a:noFill/>
          <a:ln w="12700">
            <a:noFill/>
            <a:miter lim="800000"/>
            <a:headEnd/>
            <a:tailEnd/>
          </a:ln>
        </p:spPr>
        <p:txBody>
          <a:bodyPr wrap="none" lIns="90488" tIns="44450" rIns="90488" bIns="44450">
            <a:spAutoFit/>
          </a:bodyPr>
          <a:lstStyle/>
          <a:p>
            <a:pPr eaLnBrk="0" hangingPunct="0"/>
            <a:r>
              <a:rPr lang="en-US" altLang="zh-TW" sz="1400" b="1">
                <a:latin typeface="Calibri" pitchFamily="34" charset="0"/>
                <a:ea typeface="新細明體" charset="-120"/>
              </a:rPr>
              <a:t>France</a:t>
            </a:r>
          </a:p>
        </p:txBody>
      </p:sp>
      <p:pic>
        <p:nvPicPr>
          <p:cNvPr id="1434701" name="Picture 76" descr="fl00354_"/>
          <p:cNvPicPr>
            <a:picLocks noChangeAspect="1" noChangeArrowheads="1"/>
          </p:cNvPicPr>
          <p:nvPr/>
        </p:nvPicPr>
        <p:blipFill>
          <a:blip r:embed="rId17"/>
          <a:srcRect/>
          <a:stretch>
            <a:fillRect/>
          </a:stretch>
        </p:blipFill>
        <p:spPr bwMode="auto">
          <a:xfrm>
            <a:off x="6375400" y="1155700"/>
            <a:ext cx="1143000" cy="728663"/>
          </a:xfrm>
          <a:prstGeom prst="rect">
            <a:avLst/>
          </a:prstGeom>
          <a:noFill/>
          <a:ln w="9525">
            <a:noFill/>
            <a:miter lim="800000"/>
            <a:headEnd/>
            <a:tailEnd/>
          </a:ln>
        </p:spPr>
      </p:pic>
      <p:pic>
        <p:nvPicPr>
          <p:cNvPr id="1434702" name="Picture 77" descr="argentina"/>
          <p:cNvPicPr>
            <a:picLocks noChangeAspect="1" noChangeArrowheads="1"/>
          </p:cNvPicPr>
          <p:nvPr/>
        </p:nvPicPr>
        <p:blipFill>
          <a:blip r:embed="rId18"/>
          <a:srcRect/>
          <a:stretch>
            <a:fillRect/>
          </a:stretch>
        </p:blipFill>
        <p:spPr bwMode="auto">
          <a:xfrm>
            <a:off x="228600" y="1066800"/>
            <a:ext cx="1168400" cy="703263"/>
          </a:xfrm>
          <a:prstGeom prst="rect">
            <a:avLst/>
          </a:prstGeom>
          <a:noFill/>
          <a:ln w="9525">
            <a:noFill/>
            <a:miter lim="800000"/>
            <a:headEnd/>
            <a:tailEnd/>
          </a:ln>
        </p:spPr>
      </p:pic>
      <p:pic>
        <p:nvPicPr>
          <p:cNvPr id="1434703" name="Picture 78" descr="br"/>
          <p:cNvPicPr>
            <a:picLocks noChangeAspect="1" noChangeArrowheads="1"/>
          </p:cNvPicPr>
          <p:nvPr/>
        </p:nvPicPr>
        <p:blipFill>
          <a:blip r:embed="rId19"/>
          <a:srcRect/>
          <a:stretch>
            <a:fillRect/>
          </a:stretch>
        </p:blipFill>
        <p:spPr bwMode="auto">
          <a:xfrm>
            <a:off x="155575" y="2657475"/>
            <a:ext cx="1028700" cy="720725"/>
          </a:xfrm>
          <a:prstGeom prst="rect">
            <a:avLst/>
          </a:prstGeom>
          <a:noFill/>
          <a:ln w="9525">
            <a:noFill/>
            <a:miter lim="800000"/>
            <a:headEnd/>
            <a:tailEnd/>
          </a:ln>
        </p:spPr>
      </p:pic>
      <p:pic>
        <p:nvPicPr>
          <p:cNvPr id="1434704" name="Picture 79" descr="finland"/>
          <p:cNvPicPr>
            <a:picLocks noChangeAspect="1" noChangeArrowheads="1"/>
          </p:cNvPicPr>
          <p:nvPr/>
        </p:nvPicPr>
        <p:blipFill>
          <a:blip r:embed="rId20"/>
          <a:srcRect/>
          <a:stretch>
            <a:fillRect/>
          </a:stretch>
        </p:blipFill>
        <p:spPr bwMode="auto">
          <a:xfrm>
            <a:off x="1676400" y="6096000"/>
            <a:ext cx="1127125" cy="695325"/>
          </a:xfrm>
          <a:prstGeom prst="rect">
            <a:avLst/>
          </a:prstGeom>
          <a:noFill/>
          <a:ln w="9525">
            <a:noFill/>
            <a:miter lim="800000"/>
            <a:headEnd/>
            <a:tailEnd/>
          </a:ln>
        </p:spPr>
      </p:pic>
      <p:pic>
        <p:nvPicPr>
          <p:cNvPr id="1434705" name="Picture 80" descr="Danish Flag"/>
          <p:cNvPicPr>
            <a:picLocks noChangeAspect="1" noChangeArrowheads="1"/>
          </p:cNvPicPr>
          <p:nvPr/>
        </p:nvPicPr>
        <p:blipFill>
          <a:blip r:embed="rId21"/>
          <a:srcRect/>
          <a:stretch>
            <a:fillRect/>
          </a:stretch>
        </p:blipFill>
        <p:spPr bwMode="auto">
          <a:xfrm>
            <a:off x="455613" y="5835650"/>
            <a:ext cx="1031875" cy="722313"/>
          </a:xfrm>
          <a:prstGeom prst="rect">
            <a:avLst/>
          </a:prstGeom>
          <a:noFill/>
          <a:ln w="9525">
            <a:noFill/>
            <a:miter lim="800000"/>
            <a:headEnd/>
            <a:tailEnd/>
          </a:ln>
        </p:spPr>
      </p:pic>
      <p:pic>
        <p:nvPicPr>
          <p:cNvPr id="1434706" name="Picture 81" descr="gr">
            <a:hlinkClick r:id="rId22"/>
          </p:cNvPr>
          <p:cNvPicPr>
            <a:picLocks noChangeAspect="1" noChangeArrowheads="1"/>
          </p:cNvPicPr>
          <p:nvPr/>
        </p:nvPicPr>
        <p:blipFill>
          <a:blip r:embed="rId23"/>
          <a:srcRect/>
          <a:stretch>
            <a:fillRect/>
          </a:stretch>
        </p:blipFill>
        <p:spPr bwMode="auto">
          <a:xfrm>
            <a:off x="5715000" y="6096000"/>
            <a:ext cx="1073150" cy="688975"/>
          </a:xfrm>
          <a:prstGeom prst="rect">
            <a:avLst/>
          </a:prstGeom>
          <a:noFill/>
          <a:ln w="9525">
            <a:noFill/>
            <a:miter lim="800000"/>
            <a:headEnd/>
            <a:tailEnd/>
          </a:ln>
        </p:spPr>
      </p:pic>
      <p:pic>
        <p:nvPicPr>
          <p:cNvPr id="1434707" name="Picture 82" descr="ireland"/>
          <p:cNvPicPr>
            <a:picLocks noChangeAspect="1" noChangeArrowheads="1"/>
          </p:cNvPicPr>
          <p:nvPr/>
        </p:nvPicPr>
        <p:blipFill>
          <a:blip r:embed="rId24"/>
          <a:srcRect/>
          <a:stretch>
            <a:fillRect/>
          </a:stretch>
        </p:blipFill>
        <p:spPr bwMode="auto">
          <a:xfrm>
            <a:off x="7848600" y="5334000"/>
            <a:ext cx="1244600" cy="623888"/>
          </a:xfrm>
          <a:prstGeom prst="rect">
            <a:avLst/>
          </a:prstGeom>
          <a:noFill/>
          <a:ln w="9525">
            <a:noFill/>
            <a:miter lim="800000"/>
            <a:headEnd/>
            <a:tailEnd/>
          </a:ln>
        </p:spPr>
      </p:pic>
      <p:pic>
        <p:nvPicPr>
          <p:cNvPr id="1434708" name="Picture 83" descr="italy"/>
          <p:cNvPicPr>
            <a:picLocks noChangeAspect="1" noChangeArrowheads="1"/>
          </p:cNvPicPr>
          <p:nvPr/>
        </p:nvPicPr>
        <p:blipFill>
          <a:blip r:embed="rId25"/>
          <a:srcRect/>
          <a:stretch>
            <a:fillRect/>
          </a:stretch>
        </p:blipFill>
        <p:spPr bwMode="auto">
          <a:xfrm>
            <a:off x="7581900" y="4554538"/>
            <a:ext cx="901700" cy="601662"/>
          </a:xfrm>
          <a:prstGeom prst="rect">
            <a:avLst/>
          </a:prstGeom>
          <a:noFill/>
          <a:ln w="9525">
            <a:noFill/>
            <a:miter lim="800000"/>
            <a:headEnd/>
            <a:tailEnd/>
          </a:ln>
        </p:spPr>
      </p:pic>
      <p:pic>
        <p:nvPicPr>
          <p:cNvPr id="1434709" name="Picture 84" descr="spain"/>
          <p:cNvPicPr>
            <a:picLocks noChangeAspect="1" noChangeArrowheads="1"/>
          </p:cNvPicPr>
          <p:nvPr/>
        </p:nvPicPr>
        <p:blipFill>
          <a:blip r:embed="rId26"/>
          <a:srcRect/>
          <a:stretch>
            <a:fillRect/>
          </a:stretch>
        </p:blipFill>
        <p:spPr bwMode="auto">
          <a:xfrm>
            <a:off x="4965700" y="1216025"/>
            <a:ext cx="1054100" cy="701675"/>
          </a:xfrm>
          <a:prstGeom prst="rect">
            <a:avLst/>
          </a:prstGeom>
          <a:noFill/>
          <a:ln w="9525">
            <a:noFill/>
            <a:miter lim="800000"/>
            <a:headEnd/>
            <a:tailEnd/>
          </a:ln>
        </p:spPr>
      </p:pic>
      <p:pic>
        <p:nvPicPr>
          <p:cNvPr id="1434710" name="Picture 85" descr="sweden"/>
          <p:cNvPicPr>
            <a:picLocks noChangeAspect="1" noChangeArrowheads="1"/>
          </p:cNvPicPr>
          <p:nvPr/>
        </p:nvPicPr>
        <p:blipFill>
          <a:blip r:embed="rId27"/>
          <a:srcRect/>
          <a:stretch>
            <a:fillRect/>
          </a:stretch>
        </p:blipFill>
        <p:spPr bwMode="auto">
          <a:xfrm>
            <a:off x="3479800" y="1322388"/>
            <a:ext cx="1189038" cy="712787"/>
          </a:xfrm>
          <a:prstGeom prst="rect">
            <a:avLst/>
          </a:prstGeom>
          <a:noFill/>
          <a:ln w="9525">
            <a:noFill/>
            <a:miter lim="800000"/>
            <a:headEnd/>
            <a:tailEnd/>
          </a:ln>
        </p:spPr>
      </p:pic>
      <p:pic>
        <p:nvPicPr>
          <p:cNvPr id="1434711" name="Picture 86" descr="switzerland"/>
          <p:cNvPicPr>
            <a:picLocks noChangeAspect="1" noChangeArrowheads="1"/>
          </p:cNvPicPr>
          <p:nvPr/>
        </p:nvPicPr>
        <p:blipFill>
          <a:blip r:embed="rId28"/>
          <a:srcRect/>
          <a:stretch>
            <a:fillRect/>
          </a:stretch>
        </p:blipFill>
        <p:spPr bwMode="auto">
          <a:xfrm>
            <a:off x="2273300" y="1765300"/>
            <a:ext cx="1047750" cy="698500"/>
          </a:xfrm>
          <a:prstGeom prst="rect">
            <a:avLst/>
          </a:prstGeom>
          <a:noFill/>
          <a:ln w="9525">
            <a:noFill/>
            <a:miter lim="800000"/>
            <a:headEnd/>
            <a:tailEnd/>
          </a:ln>
        </p:spPr>
      </p:pic>
      <p:pic>
        <p:nvPicPr>
          <p:cNvPr id="1434712" name="Picture 87" descr="turkey"/>
          <p:cNvPicPr>
            <a:picLocks noChangeAspect="1" noChangeArrowheads="1"/>
          </p:cNvPicPr>
          <p:nvPr/>
        </p:nvPicPr>
        <p:blipFill>
          <a:blip r:embed="rId29"/>
          <a:srcRect/>
          <a:stretch>
            <a:fillRect/>
          </a:stretch>
        </p:blipFill>
        <p:spPr bwMode="auto">
          <a:xfrm>
            <a:off x="2063750" y="3398838"/>
            <a:ext cx="1092200" cy="728662"/>
          </a:xfrm>
          <a:prstGeom prst="rect">
            <a:avLst/>
          </a:prstGeom>
          <a:noFill/>
          <a:ln w="9525">
            <a:noFill/>
            <a:miter lim="800000"/>
            <a:headEnd/>
            <a:tailEnd/>
          </a:ln>
        </p:spPr>
      </p:pic>
      <p:pic>
        <p:nvPicPr>
          <p:cNvPr id="1434713" name="Picture 88" descr="uruguay"/>
          <p:cNvPicPr>
            <a:picLocks noChangeAspect="1" noChangeArrowheads="1"/>
          </p:cNvPicPr>
          <p:nvPr/>
        </p:nvPicPr>
        <p:blipFill>
          <a:blip r:embed="rId30"/>
          <a:srcRect/>
          <a:stretch>
            <a:fillRect/>
          </a:stretch>
        </p:blipFill>
        <p:spPr bwMode="auto">
          <a:xfrm>
            <a:off x="5168900" y="4946650"/>
            <a:ext cx="1041400" cy="704850"/>
          </a:xfrm>
          <a:prstGeom prst="rect">
            <a:avLst/>
          </a:prstGeom>
          <a:noFill/>
          <a:ln w="9525">
            <a:noFill/>
            <a:miter lim="800000"/>
            <a:headEnd/>
            <a:tailEnd/>
          </a:ln>
        </p:spPr>
      </p:pic>
      <p:sp>
        <p:nvSpPr>
          <p:cNvPr id="1434714" name="Rectangle 89"/>
          <p:cNvSpPr>
            <a:spLocks noChangeArrowheads="1"/>
          </p:cNvSpPr>
          <p:nvPr/>
        </p:nvSpPr>
        <p:spPr bwMode="black">
          <a:xfrm>
            <a:off x="1573213" y="1287463"/>
            <a:ext cx="909637"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Argentina</a:t>
            </a:r>
          </a:p>
        </p:txBody>
      </p:sp>
      <p:sp>
        <p:nvSpPr>
          <p:cNvPr id="1434715" name="Rectangle 90"/>
          <p:cNvSpPr>
            <a:spLocks noChangeArrowheads="1"/>
          </p:cNvSpPr>
          <p:nvPr/>
        </p:nvSpPr>
        <p:spPr bwMode="black">
          <a:xfrm>
            <a:off x="1382713" y="2849563"/>
            <a:ext cx="592137"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Brazil</a:t>
            </a:r>
          </a:p>
        </p:txBody>
      </p:sp>
      <p:sp>
        <p:nvSpPr>
          <p:cNvPr id="1434716" name="Rectangle 91"/>
          <p:cNvSpPr>
            <a:spLocks noChangeArrowheads="1"/>
          </p:cNvSpPr>
          <p:nvPr/>
        </p:nvSpPr>
        <p:spPr bwMode="black">
          <a:xfrm>
            <a:off x="1319213" y="2024063"/>
            <a:ext cx="844550"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Australia</a:t>
            </a:r>
          </a:p>
        </p:txBody>
      </p:sp>
      <p:sp>
        <p:nvSpPr>
          <p:cNvPr id="1434717" name="Rectangle 92"/>
          <p:cNvSpPr>
            <a:spLocks noChangeArrowheads="1"/>
          </p:cNvSpPr>
          <p:nvPr/>
        </p:nvSpPr>
        <p:spPr bwMode="black">
          <a:xfrm>
            <a:off x="1514475" y="5664200"/>
            <a:ext cx="858838" cy="301625"/>
          </a:xfrm>
          <a:prstGeom prst="rect">
            <a:avLst/>
          </a:prstGeom>
          <a:noFill/>
          <a:ln w="12700">
            <a:noFill/>
            <a:miter lim="800000"/>
            <a:headEnd/>
            <a:tailEnd/>
          </a:ln>
        </p:spPr>
        <p:txBody>
          <a:bodyPr wrap="none" lIns="90488" tIns="44450" rIns="90488" bIns="44450">
            <a:spAutoFit/>
          </a:bodyPr>
          <a:lstStyle/>
          <a:p>
            <a:pPr eaLnBrk="0" hangingPunct="0"/>
            <a:r>
              <a:rPr lang="en-US" altLang="zh-TW" sz="1400" b="1">
                <a:latin typeface="Calibri" pitchFamily="34" charset="0"/>
                <a:ea typeface="新細明體" charset="-120"/>
              </a:rPr>
              <a:t>Denmark</a:t>
            </a:r>
          </a:p>
        </p:txBody>
      </p:sp>
      <p:sp>
        <p:nvSpPr>
          <p:cNvPr id="1434718" name="Rectangle 93"/>
          <p:cNvSpPr>
            <a:spLocks noChangeArrowheads="1"/>
          </p:cNvSpPr>
          <p:nvPr/>
        </p:nvSpPr>
        <p:spPr bwMode="black">
          <a:xfrm>
            <a:off x="5880100" y="5727700"/>
            <a:ext cx="698500"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Greece</a:t>
            </a:r>
          </a:p>
        </p:txBody>
      </p:sp>
      <p:sp>
        <p:nvSpPr>
          <p:cNvPr id="1434719" name="Rectangle 94"/>
          <p:cNvSpPr>
            <a:spLocks noChangeArrowheads="1"/>
          </p:cNvSpPr>
          <p:nvPr/>
        </p:nvSpPr>
        <p:spPr bwMode="black">
          <a:xfrm>
            <a:off x="7010400" y="5257800"/>
            <a:ext cx="703263"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Ireland</a:t>
            </a:r>
          </a:p>
        </p:txBody>
      </p:sp>
      <p:sp>
        <p:nvSpPr>
          <p:cNvPr id="1434720" name="Rectangle 95"/>
          <p:cNvSpPr>
            <a:spLocks noChangeArrowheads="1"/>
          </p:cNvSpPr>
          <p:nvPr/>
        </p:nvSpPr>
        <p:spPr bwMode="black">
          <a:xfrm>
            <a:off x="6848475" y="4724400"/>
            <a:ext cx="674688" cy="301625"/>
          </a:xfrm>
          <a:prstGeom prst="rect">
            <a:avLst/>
          </a:prstGeom>
          <a:noFill/>
          <a:ln w="12700">
            <a:noFill/>
            <a:miter lim="800000"/>
            <a:headEnd/>
            <a:tailEnd/>
          </a:ln>
        </p:spPr>
        <p:txBody>
          <a:bodyPr lIns="90488" tIns="44450" rIns="90488" bIns="44450">
            <a:spAutoFit/>
          </a:bodyPr>
          <a:lstStyle/>
          <a:p>
            <a:pPr algn="r" eaLnBrk="0" hangingPunct="0"/>
            <a:r>
              <a:rPr lang="en-US" altLang="zh-TW" sz="1400" b="1">
                <a:latin typeface="Calibri" pitchFamily="34" charset="0"/>
                <a:ea typeface="新細明體" charset="-120"/>
              </a:rPr>
              <a:t>Italy</a:t>
            </a:r>
          </a:p>
        </p:txBody>
      </p:sp>
      <p:sp>
        <p:nvSpPr>
          <p:cNvPr id="1434721" name="Rectangle 96"/>
          <p:cNvSpPr>
            <a:spLocks noChangeArrowheads="1"/>
          </p:cNvSpPr>
          <p:nvPr/>
        </p:nvSpPr>
        <p:spPr bwMode="black">
          <a:xfrm>
            <a:off x="4886325" y="1955800"/>
            <a:ext cx="587375" cy="301625"/>
          </a:xfrm>
          <a:prstGeom prst="rect">
            <a:avLst/>
          </a:prstGeom>
          <a:noFill/>
          <a:ln w="12700">
            <a:noFill/>
            <a:miter lim="800000"/>
            <a:headEnd/>
            <a:tailEnd/>
          </a:ln>
        </p:spPr>
        <p:txBody>
          <a:bodyPr wrap="none" lIns="90488" tIns="44450" rIns="90488" bIns="44450">
            <a:spAutoFit/>
          </a:bodyPr>
          <a:lstStyle/>
          <a:p>
            <a:pPr algn="r" eaLnBrk="0" hangingPunct="0"/>
            <a:r>
              <a:rPr lang="en-US" altLang="zh-TW" sz="1400" b="1">
                <a:latin typeface="Calibri" pitchFamily="34" charset="0"/>
                <a:ea typeface="新細明體" charset="-120"/>
              </a:rPr>
              <a:t>Spain</a:t>
            </a:r>
          </a:p>
        </p:txBody>
      </p:sp>
      <p:sp>
        <p:nvSpPr>
          <p:cNvPr id="1434722" name="Rectangle 97"/>
          <p:cNvSpPr>
            <a:spLocks noChangeArrowheads="1"/>
          </p:cNvSpPr>
          <p:nvPr/>
        </p:nvSpPr>
        <p:spPr bwMode="black">
          <a:xfrm>
            <a:off x="3806825" y="2065338"/>
            <a:ext cx="765175" cy="301625"/>
          </a:xfrm>
          <a:prstGeom prst="rect">
            <a:avLst/>
          </a:prstGeom>
          <a:noFill/>
          <a:ln w="12700">
            <a:noFill/>
            <a:miter lim="800000"/>
            <a:headEnd/>
            <a:tailEnd/>
          </a:ln>
        </p:spPr>
        <p:txBody>
          <a:bodyPr wrap="none" lIns="90488" tIns="44450" rIns="90488" bIns="44450">
            <a:spAutoFit/>
          </a:bodyPr>
          <a:lstStyle/>
          <a:p>
            <a:pPr algn="r" eaLnBrk="0" hangingPunct="0"/>
            <a:r>
              <a:rPr lang="en-US" altLang="zh-TW" sz="1400" b="1">
                <a:latin typeface="Calibri" pitchFamily="34" charset="0"/>
                <a:ea typeface="新細明體" charset="-120"/>
              </a:rPr>
              <a:t>Sweden</a:t>
            </a:r>
          </a:p>
        </p:txBody>
      </p:sp>
      <p:sp>
        <p:nvSpPr>
          <p:cNvPr id="1434723" name="Rectangle 98"/>
          <p:cNvSpPr>
            <a:spLocks noChangeArrowheads="1"/>
          </p:cNvSpPr>
          <p:nvPr/>
        </p:nvSpPr>
        <p:spPr bwMode="black">
          <a:xfrm>
            <a:off x="3394075" y="2286000"/>
            <a:ext cx="1049338" cy="301625"/>
          </a:xfrm>
          <a:prstGeom prst="rect">
            <a:avLst/>
          </a:prstGeom>
          <a:noFill/>
          <a:ln w="12700">
            <a:noFill/>
            <a:miter lim="800000"/>
            <a:headEnd/>
            <a:tailEnd/>
          </a:ln>
        </p:spPr>
        <p:txBody>
          <a:bodyPr wrap="none" lIns="90488" tIns="44450" rIns="90488" bIns="44450">
            <a:spAutoFit/>
          </a:bodyPr>
          <a:lstStyle/>
          <a:p>
            <a:pPr algn="r" eaLnBrk="0" hangingPunct="0"/>
            <a:r>
              <a:rPr lang="en-US" altLang="zh-TW" sz="1400" b="1">
                <a:latin typeface="Calibri" pitchFamily="34" charset="0"/>
                <a:ea typeface="新細明體" charset="-120"/>
              </a:rPr>
              <a:t>Switzerland</a:t>
            </a:r>
          </a:p>
        </p:txBody>
      </p:sp>
      <p:sp>
        <p:nvSpPr>
          <p:cNvPr id="1434724" name="Rectangle 99"/>
          <p:cNvSpPr>
            <a:spLocks noChangeArrowheads="1"/>
          </p:cNvSpPr>
          <p:nvPr/>
        </p:nvSpPr>
        <p:spPr bwMode="black">
          <a:xfrm>
            <a:off x="6118225" y="1892300"/>
            <a:ext cx="612775" cy="514350"/>
          </a:xfrm>
          <a:prstGeom prst="rect">
            <a:avLst/>
          </a:prstGeom>
          <a:noFill/>
          <a:ln w="12700">
            <a:noFill/>
            <a:miter lim="800000"/>
            <a:headEnd/>
            <a:tailEnd/>
          </a:ln>
        </p:spPr>
        <p:txBody>
          <a:bodyPr wrap="none" lIns="90488" tIns="44450" rIns="90488" bIns="44450">
            <a:spAutoFit/>
          </a:bodyPr>
          <a:lstStyle/>
          <a:p>
            <a:pPr algn="r" eaLnBrk="0" hangingPunct="0"/>
            <a:r>
              <a:rPr lang="en-US" altLang="zh-TW" sz="1400" b="1">
                <a:latin typeface="Calibri" pitchFamily="34" charset="0"/>
                <a:ea typeface="新細明體" charset="-120"/>
              </a:rPr>
              <a:t>South</a:t>
            </a:r>
            <a:br>
              <a:rPr lang="en-US" altLang="zh-TW" sz="1400" b="1">
                <a:latin typeface="Calibri" pitchFamily="34" charset="0"/>
                <a:ea typeface="新細明體" charset="-120"/>
              </a:rPr>
            </a:br>
            <a:r>
              <a:rPr lang="en-US" altLang="zh-TW" sz="1400" b="1">
                <a:latin typeface="Calibri" pitchFamily="34" charset="0"/>
                <a:ea typeface="新細明體" charset="-120"/>
              </a:rPr>
              <a:t>Korea</a:t>
            </a:r>
          </a:p>
        </p:txBody>
      </p:sp>
      <p:sp>
        <p:nvSpPr>
          <p:cNvPr id="1434725" name="Rectangle 100"/>
          <p:cNvSpPr>
            <a:spLocks noChangeArrowheads="1"/>
          </p:cNvSpPr>
          <p:nvPr/>
        </p:nvSpPr>
        <p:spPr bwMode="black">
          <a:xfrm>
            <a:off x="3248025" y="3771900"/>
            <a:ext cx="685800" cy="301625"/>
          </a:xfrm>
          <a:prstGeom prst="rect">
            <a:avLst/>
          </a:prstGeom>
          <a:noFill/>
          <a:ln w="12700">
            <a:noFill/>
            <a:miter lim="800000"/>
            <a:headEnd/>
            <a:tailEnd/>
          </a:ln>
        </p:spPr>
        <p:txBody>
          <a:bodyPr wrap="none" lIns="90488" tIns="44450" rIns="90488" bIns="44450">
            <a:spAutoFit/>
          </a:bodyPr>
          <a:lstStyle/>
          <a:p>
            <a:pPr eaLnBrk="0" hangingPunct="0"/>
            <a:r>
              <a:rPr lang="en-US" altLang="zh-TW" sz="1400" b="1">
                <a:latin typeface="Calibri" pitchFamily="34" charset="0"/>
                <a:ea typeface="新細明體" charset="-120"/>
              </a:rPr>
              <a:t>Turkey</a:t>
            </a:r>
          </a:p>
        </p:txBody>
      </p:sp>
      <p:sp>
        <p:nvSpPr>
          <p:cNvPr id="1434726" name="Rectangle 101"/>
          <p:cNvSpPr>
            <a:spLocks noChangeArrowheads="1"/>
          </p:cNvSpPr>
          <p:nvPr/>
        </p:nvSpPr>
        <p:spPr bwMode="black">
          <a:xfrm>
            <a:off x="5715000" y="4572000"/>
            <a:ext cx="806450"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Uruguay</a:t>
            </a:r>
          </a:p>
        </p:txBody>
      </p:sp>
      <p:pic>
        <p:nvPicPr>
          <p:cNvPr id="1434730" name="Picture 2" descr="http://www.american.edu/initeb/at1178a/cheap-calling-to-singapore-flag.jpg"/>
          <p:cNvPicPr>
            <a:picLocks noChangeAspect="1" noChangeArrowheads="1"/>
          </p:cNvPicPr>
          <p:nvPr/>
        </p:nvPicPr>
        <p:blipFill>
          <a:blip r:embed="rId31"/>
          <a:srcRect/>
          <a:stretch>
            <a:fillRect/>
          </a:stretch>
        </p:blipFill>
        <p:spPr bwMode="auto">
          <a:xfrm>
            <a:off x="4702175" y="3656013"/>
            <a:ext cx="944563" cy="708025"/>
          </a:xfrm>
          <a:prstGeom prst="rect">
            <a:avLst/>
          </a:prstGeom>
          <a:noFill/>
          <a:ln w="9525">
            <a:noFill/>
            <a:miter lim="800000"/>
            <a:headEnd/>
            <a:tailEnd/>
          </a:ln>
        </p:spPr>
      </p:pic>
      <p:sp>
        <p:nvSpPr>
          <p:cNvPr id="1434731" name="Rectangle 89"/>
          <p:cNvSpPr>
            <a:spLocks noChangeArrowheads="1"/>
          </p:cNvSpPr>
          <p:nvPr/>
        </p:nvSpPr>
        <p:spPr bwMode="black">
          <a:xfrm>
            <a:off x="5702300" y="3870325"/>
            <a:ext cx="919163"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Singapore</a:t>
            </a:r>
          </a:p>
        </p:txBody>
      </p:sp>
      <p:sp>
        <p:nvSpPr>
          <p:cNvPr id="1434732" name="Rectangle 89"/>
          <p:cNvSpPr>
            <a:spLocks noChangeArrowheads="1"/>
          </p:cNvSpPr>
          <p:nvPr/>
        </p:nvSpPr>
        <p:spPr bwMode="black">
          <a:xfrm>
            <a:off x="4786313" y="2973388"/>
            <a:ext cx="835025"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Romania</a:t>
            </a:r>
          </a:p>
        </p:txBody>
      </p:sp>
      <p:pic>
        <p:nvPicPr>
          <p:cNvPr id="1434733" name="Picture 105" descr="romania.jpg"/>
          <p:cNvPicPr>
            <a:picLocks noChangeAspect="1"/>
          </p:cNvPicPr>
          <p:nvPr/>
        </p:nvPicPr>
        <p:blipFill>
          <a:blip r:embed="rId32"/>
          <a:srcRect/>
          <a:stretch>
            <a:fillRect/>
          </a:stretch>
        </p:blipFill>
        <p:spPr bwMode="auto">
          <a:xfrm>
            <a:off x="5621338" y="2822575"/>
            <a:ext cx="1000125" cy="569913"/>
          </a:xfrm>
          <a:prstGeom prst="rect">
            <a:avLst/>
          </a:prstGeom>
          <a:noFill/>
          <a:ln w="9525">
            <a:noFill/>
            <a:miter lim="800000"/>
            <a:headEnd/>
            <a:tailEnd/>
          </a:ln>
        </p:spPr>
      </p:pic>
      <p:sp>
        <p:nvSpPr>
          <p:cNvPr id="1434734" name="Rectangle 89"/>
          <p:cNvSpPr>
            <a:spLocks noChangeArrowheads="1"/>
          </p:cNvSpPr>
          <p:nvPr/>
        </p:nvSpPr>
        <p:spPr bwMode="black">
          <a:xfrm>
            <a:off x="7143750" y="785813"/>
            <a:ext cx="714375"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Croatia</a:t>
            </a:r>
          </a:p>
        </p:txBody>
      </p:sp>
      <p:sp>
        <p:nvSpPr>
          <p:cNvPr id="1434735" name="Rectangle 89"/>
          <p:cNvSpPr>
            <a:spLocks noChangeArrowheads="1"/>
          </p:cNvSpPr>
          <p:nvPr/>
        </p:nvSpPr>
        <p:spPr bwMode="black">
          <a:xfrm>
            <a:off x="5286375" y="785813"/>
            <a:ext cx="712788"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Austria</a:t>
            </a:r>
          </a:p>
        </p:txBody>
      </p:sp>
      <p:sp>
        <p:nvSpPr>
          <p:cNvPr id="1434736" name="Rectangle 89"/>
          <p:cNvSpPr>
            <a:spLocks noChangeArrowheads="1"/>
          </p:cNvSpPr>
          <p:nvPr/>
        </p:nvSpPr>
        <p:spPr bwMode="black">
          <a:xfrm>
            <a:off x="2928938" y="857250"/>
            <a:ext cx="881062" cy="301625"/>
          </a:xfrm>
          <a:prstGeom prst="rect">
            <a:avLst/>
          </a:prstGeom>
          <a:noFill/>
          <a:ln w="12700">
            <a:noFill/>
            <a:miter lim="800000"/>
            <a:headEnd/>
            <a:tailEnd/>
          </a:ln>
        </p:spPr>
        <p:txBody>
          <a:bodyPr wrap="none" lIns="90488" tIns="44450" rIns="90488" bIns="44450">
            <a:spAutoFit/>
          </a:bodyPr>
          <a:lstStyle/>
          <a:p>
            <a:pPr algn="l" eaLnBrk="0" hangingPunct="0"/>
            <a:r>
              <a:rPr lang="en-US" altLang="zh-TW" sz="1400" b="1">
                <a:latin typeface="Calibri" pitchFamily="34" charset="0"/>
                <a:ea typeface="新細明體" charset="-120"/>
              </a:rPr>
              <a:t>Colombia</a:t>
            </a:r>
          </a:p>
        </p:txBody>
      </p:sp>
      <p:pic>
        <p:nvPicPr>
          <p:cNvPr id="1434737" name="Picture 4" descr="Croatia"/>
          <p:cNvPicPr>
            <a:picLocks noChangeAspect="1" noChangeArrowheads="1"/>
          </p:cNvPicPr>
          <p:nvPr/>
        </p:nvPicPr>
        <p:blipFill>
          <a:blip r:embed="rId33"/>
          <a:srcRect/>
          <a:stretch>
            <a:fillRect/>
          </a:stretch>
        </p:blipFill>
        <p:spPr bwMode="auto">
          <a:xfrm>
            <a:off x="8072438" y="642938"/>
            <a:ext cx="1071562" cy="642937"/>
          </a:xfrm>
          <a:prstGeom prst="rect">
            <a:avLst/>
          </a:prstGeom>
          <a:noFill/>
          <a:ln w="9525">
            <a:noFill/>
            <a:miter lim="800000"/>
            <a:headEnd/>
            <a:tailEnd/>
          </a:ln>
        </p:spPr>
      </p:pic>
      <p:pic>
        <p:nvPicPr>
          <p:cNvPr id="1434738" name="Picture 6" descr="http://upload.wikimedia.org/wikipedia/commons/f/ff/Austria_flag_300.png"/>
          <p:cNvPicPr>
            <a:picLocks noChangeAspect="1" noChangeArrowheads="1"/>
          </p:cNvPicPr>
          <p:nvPr/>
        </p:nvPicPr>
        <p:blipFill>
          <a:blip r:embed="rId34"/>
          <a:srcRect/>
          <a:stretch>
            <a:fillRect/>
          </a:stretch>
        </p:blipFill>
        <p:spPr bwMode="auto">
          <a:xfrm>
            <a:off x="6000750" y="500063"/>
            <a:ext cx="965200" cy="642937"/>
          </a:xfrm>
          <a:prstGeom prst="rect">
            <a:avLst/>
          </a:prstGeom>
          <a:noFill/>
          <a:ln w="9525">
            <a:noFill/>
            <a:miter lim="800000"/>
            <a:headEnd/>
            <a:tailEnd/>
          </a:ln>
        </p:spPr>
      </p:pic>
      <p:pic>
        <p:nvPicPr>
          <p:cNvPr id="1434739" name="Picture 8" descr="http://upload.wikimedia.org/wikipedia/commons/b/b2/Colombia_flag_300.png"/>
          <p:cNvPicPr>
            <a:picLocks noChangeAspect="1" noChangeArrowheads="1"/>
          </p:cNvPicPr>
          <p:nvPr/>
        </p:nvPicPr>
        <p:blipFill>
          <a:blip r:embed="rId35"/>
          <a:srcRect/>
          <a:stretch>
            <a:fillRect/>
          </a:stretch>
        </p:blipFill>
        <p:spPr bwMode="auto">
          <a:xfrm>
            <a:off x="3786188" y="544513"/>
            <a:ext cx="1000125" cy="666750"/>
          </a:xfrm>
          <a:prstGeom prst="rect">
            <a:avLst/>
          </a:prstGeom>
          <a:noFill/>
          <a:ln w="9525">
            <a:noFill/>
            <a:miter lim="800000"/>
            <a:headEnd/>
            <a:tailEnd/>
          </a:ln>
        </p:spPr>
      </p:pic>
      <p:sp>
        <p:nvSpPr>
          <p:cNvPr id="1434740" name="Rectangle 89"/>
          <p:cNvSpPr>
            <a:spLocks noChangeArrowheads="1"/>
          </p:cNvSpPr>
          <p:nvPr/>
        </p:nvSpPr>
        <p:spPr bwMode="black">
          <a:xfrm>
            <a:off x="2571750" y="1071563"/>
            <a:ext cx="571500" cy="301625"/>
          </a:xfrm>
          <a:prstGeom prst="rect">
            <a:avLst/>
          </a:prstGeom>
          <a:noFill/>
          <a:ln w="12700">
            <a:noFill/>
            <a:miter lim="800000"/>
            <a:headEnd/>
            <a:tailEnd/>
          </a:ln>
        </p:spPr>
        <p:txBody>
          <a:bodyPr lIns="90488" tIns="44450" rIns="90488" bIns="44450">
            <a:spAutoFit/>
          </a:bodyPr>
          <a:lstStyle/>
          <a:p>
            <a:pPr algn="l" eaLnBrk="0" hangingPunct="0"/>
            <a:r>
              <a:rPr lang="en-US" altLang="zh-TW" sz="1400" b="1">
                <a:latin typeface="Calibri" pitchFamily="34" charset="0"/>
                <a:ea typeface="新細明體" charset="-120"/>
              </a:rPr>
              <a:t>Chile</a:t>
            </a:r>
          </a:p>
        </p:txBody>
      </p:sp>
      <p:pic>
        <p:nvPicPr>
          <p:cNvPr id="1434741" name="Picture 10" descr="http://www.dynamicthinking.com/chile_flag.jpg"/>
          <p:cNvPicPr>
            <a:picLocks noChangeAspect="1" noChangeArrowheads="1"/>
          </p:cNvPicPr>
          <p:nvPr/>
        </p:nvPicPr>
        <p:blipFill>
          <a:blip r:embed="rId36"/>
          <a:srcRect/>
          <a:stretch>
            <a:fillRect/>
          </a:stretch>
        </p:blipFill>
        <p:spPr bwMode="auto">
          <a:xfrm>
            <a:off x="1428750" y="571500"/>
            <a:ext cx="1143000" cy="776288"/>
          </a:xfrm>
          <a:prstGeom prst="rect">
            <a:avLst/>
          </a:prstGeom>
          <a:noFill/>
          <a:ln w="9525">
            <a:noFill/>
            <a:miter lim="800000"/>
            <a:headEnd/>
            <a:tailEnd/>
          </a:ln>
        </p:spPr>
      </p:pic>
      <p:sp>
        <p:nvSpPr>
          <p:cNvPr id="1434747" name="Rectangle 123"/>
          <p:cNvSpPr>
            <a:spLocks noGrp="1" noChangeArrowheads="1"/>
          </p:cNvSpPr>
          <p:nvPr>
            <p:ph type="title"/>
          </p:nvPr>
        </p:nvSpPr>
        <p:spPr>
          <a:ln/>
        </p:spPr>
        <p:txBody>
          <a:bodyPr/>
          <a:lstStyle/>
          <a:p>
            <a:r>
              <a:rPr lang="en-US" sz="2800"/>
              <a:t>HL7 Affiliates: </a:t>
            </a:r>
            <a:r>
              <a:rPr lang="en-US" sz="2800" i="1"/>
              <a:t>Who</a:t>
            </a:r>
          </a:p>
        </p:txBody>
      </p:sp>
    </p:spTree>
  </p:cSld>
  <p:clrMapOvr>
    <a:masterClrMapping/>
  </p:clrMapOvr>
  <p:transition spd="med" advTm="5000">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E52E4D42-4ED7-4E6D-92D6-8D706D452E5C}" type="slidenum">
              <a:rPr lang="en-US"/>
              <a:pPr/>
              <a:t>29</a:t>
            </a:fld>
            <a:r>
              <a:rPr lang="en-US"/>
              <a:t>  of  125</a:t>
            </a:r>
          </a:p>
        </p:txBody>
      </p:sp>
      <p:sp>
        <p:nvSpPr>
          <p:cNvPr id="1496066" name="Rectangle 2"/>
          <p:cNvSpPr>
            <a:spLocks noGrp="1" noChangeArrowheads="1"/>
          </p:cNvSpPr>
          <p:nvPr>
            <p:ph type="title"/>
          </p:nvPr>
        </p:nvSpPr>
        <p:spPr>
          <a:ln/>
        </p:spPr>
        <p:txBody>
          <a:bodyPr/>
          <a:lstStyle/>
          <a:p>
            <a:r>
              <a:rPr lang="en-US" sz="2800"/>
              <a:t>HL7 Benefactors: </a:t>
            </a:r>
            <a:r>
              <a:rPr lang="en-US" sz="2800" i="1"/>
              <a:t>Who</a:t>
            </a:r>
          </a:p>
        </p:txBody>
      </p:sp>
      <p:sp>
        <p:nvSpPr>
          <p:cNvPr id="1496067" name="Rectangle 3"/>
          <p:cNvSpPr>
            <a:spLocks noGrp="1" noChangeArrowheads="1"/>
          </p:cNvSpPr>
          <p:nvPr>
            <p:ph type="body" sz="half" idx="1"/>
          </p:nvPr>
        </p:nvSpPr>
        <p:spPr>
          <a:xfrm>
            <a:off x="228600" y="696913"/>
            <a:ext cx="4267200" cy="5791200"/>
          </a:xfrm>
          <a:noFill/>
        </p:spPr>
        <p:txBody>
          <a:bodyPr/>
          <a:lstStyle/>
          <a:p>
            <a:pPr marL="457200" indent="-457200">
              <a:lnSpc>
                <a:spcPct val="80000"/>
              </a:lnSpc>
            </a:pPr>
            <a:r>
              <a:rPr lang="en-US" sz="1600"/>
              <a:t>Accenture Health &amp; Life Sciences</a:t>
            </a:r>
          </a:p>
          <a:p>
            <a:pPr marL="457200" indent="-457200">
              <a:lnSpc>
                <a:spcPct val="80000"/>
              </a:lnSpc>
            </a:pPr>
            <a:r>
              <a:rPr lang="en-US" sz="1600"/>
              <a:t>Booz Allen Hamilton</a:t>
            </a:r>
          </a:p>
          <a:p>
            <a:pPr marL="457200" indent="-457200">
              <a:lnSpc>
                <a:spcPct val="80000"/>
              </a:lnSpc>
            </a:pPr>
            <a:r>
              <a:rPr lang="en-US" sz="1600"/>
              <a:t>Centers for Disease Control</a:t>
            </a:r>
          </a:p>
          <a:p>
            <a:pPr marL="457200" indent="-457200">
              <a:lnSpc>
                <a:spcPct val="80000"/>
              </a:lnSpc>
            </a:pPr>
            <a:r>
              <a:rPr lang="en-US" sz="1600"/>
              <a:t>Duke Translational Medicine Institute</a:t>
            </a:r>
          </a:p>
          <a:p>
            <a:pPr marL="457200" indent="-457200">
              <a:lnSpc>
                <a:spcPct val="80000"/>
              </a:lnSpc>
            </a:pPr>
            <a:r>
              <a:rPr lang="en-US" sz="1600"/>
              <a:t>Eclipsys Corporation</a:t>
            </a:r>
          </a:p>
          <a:p>
            <a:pPr marL="457200" indent="-457200">
              <a:lnSpc>
                <a:spcPct val="80000"/>
              </a:lnSpc>
            </a:pPr>
            <a:r>
              <a:rPr lang="en-US" sz="1600"/>
              <a:t>Eli Lilly and Company</a:t>
            </a:r>
          </a:p>
          <a:p>
            <a:pPr marL="457200" indent="-457200">
              <a:lnSpc>
                <a:spcPct val="80000"/>
              </a:lnSpc>
            </a:pPr>
            <a:r>
              <a:rPr lang="en-US" sz="1600"/>
              <a:t>Epic Systems</a:t>
            </a:r>
          </a:p>
          <a:p>
            <a:pPr marL="457200" indent="-457200">
              <a:lnSpc>
                <a:spcPct val="80000"/>
              </a:lnSpc>
            </a:pPr>
            <a:r>
              <a:rPr lang="en-US" sz="1600"/>
              <a:t>European Medicines Agency</a:t>
            </a:r>
          </a:p>
          <a:p>
            <a:pPr marL="457200" indent="-457200">
              <a:lnSpc>
                <a:spcPct val="80000"/>
              </a:lnSpc>
            </a:pPr>
            <a:r>
              <a:rPr lang="en-US" sz="1600"/>
              <a:t>Food and Drug Administration</a:t>
            </a:r>
          </a:p>
          <a:p>
            <a:pPr marL="457200" indent="-457200">
              <a:lnSpc>
                <a:spcPct val="80000"/>
              </a:lnSpc>
            </a:pPr>
            <a:r>
              <a:rPr lang="en-US" sz="1600"/>
              <a:t>GE Healthcare Integrated IT Solutions</a:t>
            </a:r>
          </a:p>
          <a:p>
            <a:pPr marL="457200" indent="-457200">
              <a:lnSpc>
                <a:spcPct val="80000"/>
              </a:lnSpc>
            </a:pPr>
            <a:r>
              <a:rPr lang="en-US" sz="1600"/>
              <a:t>GlaxoSmithKline</a:t>
            </a:r>
          </a:p>
          <a:p>
            <a:pPr marL="457200" indent="-457200">
              <a:lnSpc>
                <a:spcPct val="80000"/>
              </a:lnSpc>
            </a:pPr>
            <a:r>
              <a:rPr lang="en-US" sz="1600"/>
              <a:t>IBM Corporation</a:t>
            </a:r>
          </a:p>
          <a:p>
            <a:pPr marL="457200" indent="-457200">
              <a:lnSpc>
                <a:spcPct val="80000"/>
              </a:lnSpc>
            </a:pPr>
            <a:r>
              <a:rPr lang="en-US" sz="1600"/>
              <a:t>Intel Corporation, Digital Health Group</a:t>
            </a:r>
          </a:p>
          <a:p>
            <a:pPr marL="457200" indent="-457200">
              <a:lnSpc>
                <a:spcPct val="80000"/>
              </a:lnSpc>
            </a:pPr>
            <a:r>
              <a:rPr lang="en-US" sz="1600"/>
              <a:t>InterSystems</a:t>
            </a:r>
          </a:p>
          <a:p>
            <a:pPr marL="457200" indent="-457200">
              <a:lnSpc>
                <a:spcPct val="80000"/>
              </a:lnSpc>
            </a:pPr>
            <a:r>
              <a:rPr lang="en-US" sz="1600"/>
              <a:t>Kaiser Permanente</a:t>
            </a:r>
          </a:p>
          <a:p>
            <a:pPr marL="457200" indent="-457200">
              <a:lnSpc>
                <a:spcPct val="80000"/>
              </a:lnSpc>
            </a:pPr>
            <a:r>
              <a:rPr lang="en-US" sz="1600"/>
              <a:t>Lockheed Martin</a:t>
            </a:r>
          </a:p>
          <a:p>
            <a:pPr marL="457200" indent="-457200">
              <a:lnSpc>
                <a:spcPct val="80000"/>
              </a:lnSpc>
            </a:pPr>
            <a:r>
              <a:rPr lang="en-US" sz="1600"/>
              <a:t>McKesson Provider Technologies</a:t>
            </a:r>
          </a:p>
        </p:txBody>
      </p:sp>
      <p:sp>
        <p:nvSpPr>
          <p:cNvPr id="1496068" name="Rectangle 4"/>
          <p:cNvSpPr>
            <a:spLocks noGrp="1" noChangeArrowheads="1"/>
          </p:cNvSpPr>
          <p:nvPr>
            <p:ph type="body" sz="half" idx="2"/>
          </p:nvPr>
        </p:nvSpPr>
        <p:spPr>
          <a:xfrm>
            <a:off x="4572000" y="696913"/>
            <a:ext cx="4402138" cy="5791200"/>
          </a:xfrm>
          <a:noFill/>
        </p:spPr>
        <p:txBody>
          <a:bodyPr/>
          <a:lstStyle/>
          <a:p>
            <a:pPr marL="381000" indent="-381000">
              <a:lnSpc>
                <a:spcPct val="80000"/>
              </a:lnSpc>
            </a:pPr>
            <a:r>
              <a:rPr lang="en-US" sz="1600"/>
              <a:t>Microsoft Corporation</a:t>
            </a:r>
          </a:p>
          <a:p>
            <a:pPr marL="381000" indent="-381000">
              <a:lnSpc>
                <a:spcPct val="80000"/>
              </a:lnSpc>
            </a:pPr>
            <a:r>
              <a:rPr lang="en-US" sz="1600"/>
              <a:t>NHS National Programme for IT</a:t>
            </a:r>
          </a:p>
          <a:p>
            <a:pPr marL="381000" indent="-381000">
              <a:lnSpc>
                <a:spcPct val="80000"/>
              </a:lnSpc>
            </a:pPr>
            <a:r>
              <a:rPr lang="en-US" sz="1600"/>
              <a:t>NICTIZ National Healthcare</a:t>
            </a:r>
          </a:p>
          <a:p>
            <a:pPr marL="381000" indent="-381000">
              <a:lnSpc>
                <a:spcPct val="80000"/>
              </a:lnSpc>
            </a:pPr>
            <a:r>
              <a:rPr lang="en-US" sz="1600"/>
              <a:t>Novartis</a:t>
            </a:r>
          </a:p>
          <a:p>
            <a:pPr marL="381000" indent="-381000">
              <a:lnSpc>
                <a:spcPct val="80000"/>
              </a:lnSpc>
            </a:pPr>
            <a:r>
              <a:rPr lang="en-US" sz="1600"/>
              <a:t>Oracle Corporation - Healthcare</a:t>
            </a:r>
          </a:p>
          <a:p>
            <a:pPr marL="381000" indent="-381000">
              <a:lnSpc>
                <a:spcPct val="80000"/>
              </a:lnSpc>
            </a:pPr>
            <a:r>
              <a:rPr lang="en-US" sz="1600"/>
              <a:t>Partners HealthCare System, Inc..</a:t>
            </a:r>
          </a:p>
          <a:p>
            <a:pPr marL="381000" indent="-381000">
              <a:lnSpc>
                <a:spcPct val="80000"/>
              </a:lnSpc>
            </a:pPr>
            <a:r>
              <a:rPr lang="en-US" sz="1600"/>
              <a:t>Pfizer Inc.</a:t>
            </a:r>
          </a:p>
          <a:p>
            <a:pPr marL="381000" indent="-381000">
              <a:lnSpc>
                <a:spcPct val="80000"/>
              </a:lnSpc>
            </a:pPr>
            <a:r>
              <a:rPr lang="en-US" sz="1600"/>
              <a:t>Philips Healthcare</a:t>
            </a:r>
          </a:p>
          <a:p>
            <a:pPr marL="381000" indent="-381000">
              <a:lnSpc>
                <a:spcPct val="80000"/>
              </a:lnSpc>
            </a:pPr>
            <a:r>
              <a:rPr lang="en-US" sz="1600"/>
              <a:t>Quadramed Corporation</a:t>
            </a:r>
          </a:p>
          <a:p>
            <a:pPr marL="381000" indent="-381000">
              <a:lnSpc>
                <a:spcPct val="80000"/>
              </a:lnSpc>
            </a:pPr>
            <a:r>
              <a:rPr lang="en-US" sz="1600"/>
              <a:t>Quest Diagnostics, Incorporated</a:t>
            </a:r>
          </a:p>
          <a:p>
            <a:pPr marL="381000" indent="-381000">
              <a:lnSpc>
                <a:spcPct val="80000"/>
              </a:lnSpc>
            </a:pPr>
            <a:r>
              <a:rPr lang="en-US" sz="1600"/>
              <a:t>Siemens Healthcare</a:t>
            </a:r>
          </a:p>
          <a:p>
            <a:pPr marL="381000" indent="-381000">
              <a:lnSpc>
                <a:spcPct val="80000"/>
              </a:lnSpc>
            </a:pPr>
            <a:r>
              <a:rPr lang="en-US" sz="1600"/>
              <a:t>St. Jude Medical</a:t>
            </a:r>
          </a:p>
          <a:p>
            <a:pPr marL="381000" indent="-381000">
              <a:lnSpc>
                <a:spcPct val="80000"/>
              </a:lnSpc>
            </a:pPr>
            <a:r>
              <a:rPr lang="en-US" sz="1600"/>
              <a:t>Sunquest Information Systems</a:t>
            </a:r>
          </a:p>
          <a:p>
            <a:pPr marL="381000" indent="-381000">
              <a:lnSpc>
                <a:spcPct val="80000"/>
              </a:lnSpc>
            </a:pPr>
            <a:r>
              <a:rPr lang="en-US" sz="1600"/>
              <a:t>Thomson Reuters</a:t>
            </a:r>
          </a:p>
          <a:p>
            <a:pPr marL="381000" indent="-381000">
              <a:lnSpc>
                <a:spcPct val="80000"/>
              </a:lnSpc>
            </a:pPr>
            <a:r>
              <a:rPr lang="en-US" sz="1600"/>
              <a:t>U.S. DOD, Military Health System</a:t>
            </a:r>
          </a:p>
          <a:p>
            <a:pPr marL="381000" indent="-381000">
              <a:lnSpc>
                <a:spcPct val="80000"/>
              </a:lnSpc>
            </a:pPr>
            <a:r>
              <a:rPr lang="en-US" sz="1600"/>
              <a:t>U.S. Department of Veterans Affairs</a:t>
            </a:r>
          </a:p>
          <a:p>
            <a:pPr marL="381000" indent="-381000">
              <a:lnSpc>
                <a:spcPct val="80000"/>
              </a:lnSpc>
            </a:pPr>
            <a:r>
              <a:rPr lang="en-US" sz="1600"/>
              <a:t>Wyeth Pharmaceuticals</a:t>
            </a:r>
          </a:p>
        </p:txBody>
      </p:sp>
    </p:spTree>
  </p:cSld>
  <p:clrMapOvr>
    <a:masterClrMapping/>
  </p:clrMapOvr>
  <p:transition spd="med" advTm="5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3"/>
          <p:cNvSpPr>
            <a:spLocks noGrp="1"/>
          </p:cNvSpPr>
          <p:nvPr>
            <p:ph type="dt" sz="half" idx="10"/>
          </p:nvPr>
        </p:nvSpPr>
        <p:spPr/>
        <p:txBody>
          <a:bodyPr/>
          <a:lstStyle/>
          <a:p>
            <a:r>
              <a:rPr lang="en-US"/>
              <a:t>March 30, 2009</a:t>
            </a:r>
          </a:p>
        </p:txBody>
      </p:sp>
      <p:sp>
        <p:nvSpPr>
          <p:cNvPr id="17" name="Footer Placeholder 4"/>
          <p:cNvSpPr>
            <a:spLocks noGrp="1"/>
          </p:cNvSpPr>
          <p:nvPr>
            <p:ph type="ftr" sz="quarter" idx="11"/>
          </p:nvPr>
        </p:nvSpPr>
        <p:spPr/>
        <p:txBody>
          <a:bodyPr/>
          <a:lstStyle/>
          <a:p>
            <a:r>
              <a:rPr lang="en-US"/>
              <a:t>Informatics Standards &amp; Interoperability</a:t>
            </a:r>
          </a:p>
        </p:txBody>
      </p:sp>
      <p:sp>
        <p:nvSpPr>
          <p:cNvPr id="18" name="Slide Number Placeholder 5"/>
          <p:cNvSpPr>
            <a:spLocks noGrp="1"/>
          </p:cNvSpPr>
          <p:nvPr>
            <p:ph type="sldNum" sz="quarter" idx="12"/>
          </p:nvPr>
        </p:nvSpPr>
        <p:spPr/>
        <p:txBody>
          <a:bodyPr/>
          <a:lstStyle/>
          <a:p>
            <a:fld id="{AD285ABD-60A2-45C3-845A-487C5509EF5D}" type="slidenum">
              <a:rPr lang="en-US"/>
              <a:pPr/>
              <a:t>3</a:t>
            </a:fld>
            <a:r>
              <a:rPr lang="en-US"/>
              <a:t>  of  125</a:t>
            </a:r>
          </a:p>
        </p:txBody>
      </p:sp>
      <p:sp>
        <p:nvSpPr>
          <p:cNvPr id="1584130" name="Rectangle 2"/>
          <p:cNvSpPr>
            <a:spLocks noGrp="1" noChangeArrowheads="1"/>
          </p:cNvSpPr>
          <p:nvPr>
            <p:ph type="title"/>
          </p:nvPr>
        </p:nvSpPr>
        <p:spPr>
          <a:ln/>
        </p:spPr>
        <p:txBody>
          <a:bodyPr/>
          <a:lstStyle/>
          <a:p>
            <a:r>
              <a:rPr lang="en-US" sz="2800"/>
              <a:t>Two Day Tutorial Agenda</a:t>
            </a:r>
          </a:p>
        </p:txBody>
      </p:sp>
      <p:graphicFrame>
        <p:nvGraphicFramePr>
          <p:cNvPr id="1584131" name="Group 3"/>
          <p:cNvGraphicFramePr>
            <a:graphicFrameLocks noGrp="1"/>
          </p:cNvGraphicFramePr>
          <p:nvPr>
            <p:ph type="tbl" idx="1"/>
          </p:nvPr>
        </p:nvGraphicFramePr>
        <p:xfrm>
          <a:off x="228600" y="668338"/>
          <a:ext cx="8686800" cy="5808663"/>
        </p:xfrm>
        <a:graphic>
          <a:graphicData uri="http://schemas.openxmlformats.org/drawingml/2006/table">
            <a:tbl>
              <a:tblPr/>
              <a:tblGrid>
                <a:gridCol w="4343400"/>
                <a:gridCol w="4343400"/>
              </a:tblGrid>
              <a:tr h="2905125">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Session 1</a:t>
                      </a:r>
                    </a:p>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Healthcare Informatics Standards &amp; Interoperability</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Session 3</a:t>
                      </a:r>
                    </a:p>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Design Level Static </a:t>
                      </a:r>
                      <a:br>
                        <a:rPr kumimoji="0" lang="en-US" sz="2400" b="0" i="0" u="none" strike="noStrike" cap="none" normalizeH="0" baseline="0" smtClean="0">
                          <a:ln>
                            <a:noFill/>
                          </a:ln>
                          <a:solidFill>
                            <a:schemeClr val="tx1"/>
                          </a:solidFill>
                          <a:effectLst/>
                          <a:latin typeface="Times New Roman" pitchFamily="18" charset="0"/>
                        </a:rPr>
                      </a:br>
                      <a:r>
                        <a:rPr kumimoji="0" lang="en-US" sz="2400" b="0" i="0" u="none" strike="noStrike" cap="none" normalizeH="0" baseline="0" smtClean="0">
                          <a:ln>
                            <a:noFill/>
                          </a:ln>
                          <a:solidFill>
                            <a:schemeClr val="tx1"/>
                          </a:solidFill>
                          <a:effectLst/>
                          <a:latin typeface="Times New Roman" pitchFamily="18" charset="0"/>
                        </a:rPr>
                        <a:t>Information Models</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3538">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Session 2</a:t>
                      </a:r>
                    </a:p>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Domain Analysis Modeling</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Session 4</a:t>
                      </a:r>
                    </a:p>
                    <a:p>
                      <a:pPr marL="0" marR="0" lvl="0" indent="0" algn="ctr" defTabSz="914400" rtl="0" eaLnBrk="1" fontAlgn="base" latinLnBrk="0" hangingPunct="1">
                        <a:lnSpc>
                          <a:spcPct val="100000"/>
                        </a:lnSpc>
                        <a:spcBef>
                          <a:spcPct val="5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RIM-Based Relational Database Design</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84142" name="WordArt 14"/>
          <p:cNvSpPr>
            <a:spLocks noChangeArrowheads="1" noChangeShapeType="1" noTextEdit="1"/>
          </p:cNvSpPr>
          <p:nvPr/>
        </p:nvSpPr>
        <p:spPr bwMode="auto">
          <a:xfrm>
            <a:off x="1727200" y="3162300"/>
            <a:ext cx="1476375" cy="762000"/>
          </a:xfrm>
          <a:prstGeom prst="rect">
            <a:avLst/>
          </a:prstGeom>
        </p:spPr>
        <p:txBody>
          <a:bodyPr wrap="none" fromWordArt="1">
            <a:prstTxWarp prst="textDeflate">
              <a:avLst>
                <a:gd name="adj" fmla="val 26227"/>
              </a:avLst>
            </a:prstTxWarp>
          </a:bodyPr>
          <a:lstStyle/>
          <a:p>
            <a:r>
              <a:rPr lang="en-US" sz="3600" kern="10">
                <a:ln w="9525">
                  <a:solidFill>
                    <a:srgbClr val="000000"/>
                  </a:solidFill>
                  <a:round/>
                  <a:headEnd/>
                  <a:tailEnd/>
                </a:ln>
                <a:solidFill>
                  <a:srgbClr val="000000"/>
                </a:solidFill>
                <a:latin typeface="Impact"/>
              </a:rPr>
              <a:t>Monday</a:t>
            </a:r>
          </a:p>
        </p:txBody>
      </p:sp>
      <p:sp>
        <p:nvSpPr>
          <p:cNvPr id="1584143" name="WordArt 15"/>
          <p:cNvSpPr>
            <a:spLocks noChangeArrowheads="1" noChangeShapeType="1" noTextEdit="1"/>
          </p:cNvSpPr>
          <p:nvPr/>
        </p:nvSpPr>
        <p:spPr bwMode="auto">
          <a:xfrm>
            <a:off x="6059488" y="3152775"/>
            <a:ext cx="1476375" cy="762000"/>
          </a:xfrm>
          <a:prstGeom prst="rect">
            <a:avLst/>
          </a:prstGeom>
        </p:spPr>
        <p:txBody>
          <a:bodyPr wrap="none" fromWordArt="1">
            <a:prstTxWarp prst="textDeflate">
              <a:avLst>
                <a:gd name="adj" fmla="val 26227"/>
              </a:avLst>
            </a:prstTxWarp>
          </a:bodyPr>
          <a:lstStyle/>
          <a:p>
            <a:r>
              <a:rPr lang="en-US" sz="3600" kern="10">
                <a:ln w="9525">
                  <a:solidFill>
                    <a:srgbClr val="000000"/>
                  </a:solidFill>
                  <a:round/>
                  <a:headEnd/>
                  <a:tailEnd/>
                </a:ln>
                <a:solidFill>
                  <a:srgbClr val="000000"/>
                </a:solidFill>
                <a:latin typeface="Impact"/>
              </a:rPr>
              <a:t>Tuesday</a:t>
            </a:r>
          </a:p>
        </p:txBody>
      </p:sp>
    </p:spTree>
  </p:cSld>
  <p:clrMapOvr>
    <a:masterClrMapping/>
  </p:clrMapOvr>
  <p:transition spd="med" advTm="5000">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6F1787D4-36F5-4C53-B392-65E1672F5554}" type="slidenum">
              <a:rPr lang="en-US"/>
              <a:pPr/>
              <a:t>30</a:t>
            </a:fld>
            <a:r>
              <a:rPr lang="en-US"/>
              <a:t>  of  125</a:t>
            </a:r>
          </a:p>
        </p:txBody>
      </p:sp>
      <p:sp>
        <p:nvSpPr>
          <p:cNvPr id="1132546" name="Rectangle 2"/>
          <p:cNvSpPr>
            <a:spLocks noGrp="1" noChangeArrowheads="1"/>
          </p:cNvSpPr>
          <p:nvPr>
            <p:ph type="title"/>
          </p:nvPr>
        </p:nvSpPr>
        <p:spPr>
          <a:ln/>
        </p:spPr>
        <p:txBody>
          <a:bodyPr/>
          <a:lstStyle/>
          <a:p>
            <a:r>
              <a:rPr lang="en-US" sz="2800"/>
              <a:t>HL7 Workgroups</a:t>
            </a:r>
          </a:p>
        </p:txBody>
      </p:sp>
      <p:sp>
        <p:nvSpPr>
          <p:cNvPr id="1132547" name="Rectangle 3"/>
          <p:cNvSpPr>
            <a:spLocks noGrp="1" noChangeArrowheads="1"/>
          </p:cNvSpPr>
          <p:nvPr>
            <p:ph type="body" sz="half" idx="1"/>
          </p:nvPr>
        </p:nvSpPr>
        <p:spPr>
          <a:xfrm>
            <a:off x="228600" y="620713"/>
            <a:ext cx="4267200" cy="5767387"/>
          </a:xfrm>
          <a:noFill/>
        </p:spPr>
        <p:txBody>
          <a:bodyPr anchor="t" anchorCtr="0"/>
          <a:lstStyle/>
          <a:p>
            <a:pPr marL="457200" indent="-457200">
              <a:lnSpc>
                <a:spcPct val="90000"/>
              </a:lnSpc>
              <a:buFont typeface="Wingdings" pitchFamily="2" charset="2"/>
              <a:buChar char="§"/>
            </a:pPr>
            <a:r>
              <a:rPr lang="en-US" sz="1000" b="1"/>
              <a:t>Affiliates Council </a:t>
            </a:r>
          </a:p>
          <a:p>
            <a:pPr marL="457200" indent="-457200">
              <a:lnSpc>
                <a:spcPct val="90000"/>
              </a:lnSpc>
              <a:buFont typeface="Wingdings" pitchFamily="2" charset="2"/>
              <a:buChar char="§"/>
            </a:pPr>
            <a:r>
              <a:rPr lang="en-US" sz="1000" b="1"/>
              <a:t>Anatomic Pathology </a:t>
            </a:r>
          </a:p>
          <a:p>
            <a:pPr marL="457200" indent="-457200">
              <a:lnSpc>
                <a:spcPct val="90000"/>
              </a:lnSpc>
              <a:buFont typeface="Wingdings" pitchFamily="2" charset="2"/>
              <a:buChar char="§"/>
            </a:pPr>
            <a:r>
              <a:rPr lang="en-US" sz="1000" b="1"/>
              <a:t>Architectural Review Board  </a:t>
            </a:r>
          </a:p>
          <a:p>
            <a:pPr marL="457200" indent="-457200">
              <a:lnSpc>
                <a:spcPct val="90000"/>
              </a:lnSpc>
              <a:buFont typeface="Wingdings" pitchFamily="2" charset="2"/>
              <a:buChar char="§"/>
            </a:pPr>
            <a:r>
              <a:rPr lang="en-US" sz="1000" b="1"/>
              <a:t>Arden Syntax </a:t>
            </a:r>
          </a:p>
          <a:p>
            <a:pPr marL="457200" indent="-457200">
              <a:lnSpc>
                <a:spcPct val="90000"/>
              </a:lnSpc>
              <a:buFont typeface="Wingdings" pitchFamily="2" charset="2"/>
              <a:buChar char="§"/>
            </a:pPr>
            <a:r>
              <a:rPr lang="en-US" sz="1000" b="1"/>
              <a:t>Attachments  </a:t>
            </a:r>
          </a:p>
          <a:p>
            <a:pPr marL="457200" indent="-457200">
              <a:lnSpc>
                <a:spcPct val="90000"/>
              </a:lnSpc>
              <a:buFont typeface="Wingdings" pitchFamily="2" charset="2"/>
              <a:buChar char="§"/>
            </a:pPr>
            <a:r>
              <a:rPr lang="en-US" sz="1000" b="1"/>
              <a:t>Child Health </a:t>
            </a:r>
          </a:p>
          <a:p>
            <a:pPr marL="457200" indent="-457200">
              <a:lnSpc>
                <a:spcPct val="90000"/>
              </a:lnSpc>
              <a:buFont typeface="Wingdings" pitchFamily="2" charset="2"/>
              <a:buChar char="§"/>
            </a:pPr>
            <a:r>
              <a:rPr lang="en-US" sz="1000" b="1"/>
              <a:t>Clinical Context Object Workgroup </a:t>
            </a:r>
          </a:p>
          <a:p>
            <a:pPr marL="457200" indent="-457200">
              <a:lnSpc>
                <a:spcPct val="90000"/>
              </a:lnSpc>
              <a:buFont typeface="Wingdings" pitchFamily="2" charset="2"/>
              <a:buChar char="§"/>
            </a:pPr>
            <a:r>
              <a:rPr lang="en-US" sz="1000" b="1"/>
              <a:t>Clinical Decision Support </a:t>
            </a:r>
          </a:p>
          <a:p>
            <a:pPr marL="457200" indent="-457200">
              <a:lnSpc>
                <a:spcPct val="90000"/>
              </a:lnSpc>
              <a:buFont typeface="Wingdings" pitchFamily="2" charset="2"/>
              <a:buChar char="§"/>
            </a:pPr>
            <a:r>
              <a:rPr lang="en-US" sz="1000" b="1"/>
              <a:t>Clinical Genomics </a:t>
            </a:r>
          </a:p>
          <a:p>
            <a:pPr marL="457200" indent="-457200">
              <a:lnSpc>
                <a:spcPct val="90000"/>
              </a:lnSpc>
              <a:buFont typeface="Wingdings" pitchFamily="2" charset="2"/>
              <a:buChar char="§"/>
            </a:pPr>
            <a:r>
              <a:rPr lang="en-US" sz="1000" b="1"/>
              <a:t>Clinical Interoperability Council </a:t>
            </a:r>
          </a:p>
          <a:p>
            <a:pPr marL="457200" indent="-457200">
              <a:lnSpc>
                <a:spcPct val="90000"/>
              </a:lnSpc>
              <a:buFont typeface="Wingdings" pitchFamily="2" charset="2"/>
              <a:buChar char="§"/>
            </a:pPr>
            <a:r>
              <a:rPr lang="en-US" sz="1000" b="1"/>
              <a:t>Clinical Statement </a:t>
            </a:r>
          </a:p>
          <a:p>
            <a:pPr marL="457200" indent="-457200">
              <a:lnSpc>
                <a:spcPct val="90000"/>
              </a:lnSpc>
              <a:buFont typeface="Wingdings" pitchFamily="2" charset="2"/>
              <a:buChar char="§"/>
            </a:pPr>
            <a:r>
              <a:rPr lang="en-US" sz="1000" b="1"/>
              <a:t>Common Message Element Types </a:t>
            </a:r>
          </a:p>
          <a:p>
            <a:pPr marL="457200" indent="-457200">
              <a:lnSpc>
                <a:spcPct val="90000"/>
              </a:lnSpc>
              <a:buFont typeface="Wingdings" pitchFamily="2" charset="2"/>
              <a:buChar char="§"/>
            </a:pPr>
            <a:r>
              <a:rPr lang="en-US" sz="1000" b="1"/>
              <a:t>Community Based Collaborative Care</a:t>
            </a:r>
          </a:p>
          <a:p>
            <a:pPr marL="457200" indent="-457200">
              <a:lnSpc>
                <a:spcPct val="90000"/>
              </a:lnSpc>
              <a:buFont typeface="Wingdings" pitchFamily="2" charset="2"/>
              <a:buChar char="§"/>
            </a:pPr>
            <a:r>
              <a:rPr lang="en-US" sz="1000" b="1"/>
              <a:t>Domain Experts Steering Division </a:t>
            </a:r>
          </a:p>
          <a:p>
            <a:pPr marL="457200" indent="-457200">
              <a:lnSpc>
                <a:spcPct val="90000"/>
              </a:lnSpc>
              <a:buFont typeface="Wingdings" pitchFamily="2" charset="2"/>
              <a:buChar char="§"/>
            </a:pPr>
            <a:r>
              <a:rPr lang="en-US" sz="1000" b="1"/>
              <a:t>Dynamic Model </a:t>
            </a:r>
          </a:p>
          <a:p>
            <a:pPr marL="457200" indent="-457200">
              <a:lnSpc>
                <a:spcPct val="90000"/>
              </a:lnSpc>
              <a:buFont typeface="Wingdings" pitchFamily="2" charset="2"/>
              <a:buChar char="§"/>
            </a:pPr>
            <a:r>
              <a:rPr lang="en-US" sz="1000" b="1"/>
              <a:t>Education </a:t>
            </a:r>
          </a:p>
          <a:p>
            <a:pPr marL="457200" indent="-457200">
              <a:lnSpc>
                <a:spcPct val="90000"/>
              </a:lnSpc>
              <a:buFont typeface="Wingdings" pitchFamily="2" charset="2"/>
              <a:buChar char="§"/>
            </a:pPr>
            <a:r>
              <a:rPr lang="en-US" sz="1000" b="1"/>
              <a:t>Electronic Health Records </a:t>
            </a:r>
          </a:p>
          <a:p>
            <a:pPr marL="457200" indent="-457200">
              <a:lnSpc>
                <a:spcPct val="90000"/>
              </a:lnSpc>
              <a:buFont typeface="Wingdings" pitchFamily="2" charset="2"/>
              <a:buChar char="§"/>
            </a:pPr>
            <a:r>
              <a:rPr lang="en-US" sz="1000" b="1"/>
              <a:t>Electronic Services </a:t>
            </a:r>
          </a:p>
          <a:p>
            <a:pPr marL="457200" indent="-457200">
              <a:lnSpc>
                <a:spcPct val="90000"/>
              </a:lnSpc>
              <a:buFont typeface="Wingdings" pitchFamily="2" charset="2"/>
              <a:buChar char="§"/>
            </a:pPr>
            <a:r>
              <a:rPr lang="en-US" sz="1000" b="1"/>
              <a:t>Emergency Care</a:t>
            </a:r>
          </a:p>
          <a:p>
            <a:pPr marL="457200" indent="-457200">
              <a:lnSpc>
                <a:spcPct val="90000"/>
              </a:lnSpc>
              <a:buFont typeface="Wingdings" pitchFamily="2" charset="2"/>
              <a:buChar char="§"/>
            </a:pPr>
            <a:r>
              <a:rPr lang="en-US" sz="1000" b="1"/>
              <a:t>Financial Management </a:t>
            </a:r>
          </a:p>
          <a:p>
            <a:pPr marL="457200" indent="-457200">
              <a:lnSpc>
                <a:spcPct val="90000"/>
              </a:lnSpc>
              <a:buFont typeface="Wingdings" pitchFamily="2" charset="2"/>
              <a:buChar char="§"/>
            </a:pPr>
            <a:r>
              <a:rPr lang="en-US" sz="1000" b="1"/>
              <a:t>Foundation and Technology Steering Division </a:t>
            </a:r>
          </a:p>
          <a:p>
            <a:pPr marL="457200" indent="-457200">
              <a:lnSpc>
                <a:spcPct val="90000"/>
              </a:lnSpc>
              <a:buFont typeface="Wingdings" pitchFamily="2" charset="2"/>
              <a:buChar char="§"/>
            </a:pPr>
            <a:r>
              <a:rPr lang="en-US" sz="1000" b="1"/>
              <a:t>Generation of Anesthesia Standards</a:t>
            </a:r>
          </a:p>
          <a:p>
            <a:pPr marL="457200" indent="-457200">
              <a:lnSpc>
                <a:spcPct val="90000"/>
              </a:lnSpc>
              <a:buFont typeface="Wingdings" pitchFamily="2" charset="2"/>
              <a:buChar char="§"/>
            </a:pPr>
            <a:r>
              <a:rPr lang="en-US" sz="1000" b="1"/>
              <a:t>Governance and Operations Government Projects </a:t>
            </a:r>
          </a:p>
          <a:p>
            <a:pPr marL="457200" indent="-457200">
              <a:lnSpc>
                <a:spcPct val="90000"/>
              </a:lnSpc>
              <a:buFont typeface="Wingdings" pitchFamily="2" charset="2"/>
              <a:buChar char="§"/>
            </a:pPr>
            <a:r>
              <a:rPr lang="en-US" sz="1000" b="1"/>
              <a:t>Health Care Devices </a:t>
            </a:r>
          </a:p>
          <a:p>
            <a:pPr marL="457200" indent="-457200">
              <a:lnSpc>
                <a:spcPct val="90000"/>
              </a:lnSpc>
              <a:buFont typeface="Wingdings" pitchFamily="2" charset="2"/>
              <a:buChar char="§"/>
            </a:pPr>
            <a:r>
              <a:rPr lang="en-US" sz="1000" b="1"/>
              <a:t>Imaging Integration </a:t>
            </a:r>
          </a:p>
          <a:p>
            <a:pPr marL="457200" indent="-457200">
              <a:lnSpc>
                <a:spcPct val="90000"/>
              </a:lnSpc>
              <a:buFont typeface="Wingdings" pitchFamily="2" charset="2"/>
              <a:buChar char="§"/>
            </a:pPr>
            <a:r>
              <a:rPr lang="en-US" sz="1000" b="1"/>
              <a:t>Implementable Technology Specifications</a:t>
            </a:r>
          </a:p>
          <a:p>
            <a:pPr marL="457200" indent="-457200">
              <a:lnSpc>
                <a:spcPct val="90000"/>
              </a:lnSpc>
              <a:buFont typeface="Wingdings" pitchFamily="2" charset="2"/>
              <a:buChar char="§"/>
            </a:pPr>
            <a:r>
              <a:rPr lang="en-US" sz="1000" b="1"/>
              <a:t>Implementation / Conformance</a:t>
            </a:r>
          </a:p>
          <a:p>
            <a:pPr marL="457200" indent="-457200">
              <a:lnSpc>
                <a:spcPct val="90000"/>
              </a:lnSpc>
              <a:buFont typeface="Wingdings" pitchFamily="2" charset="2"/>
              <a:buChar char="§"/>
            </a:pPr>
            <a:endParaRPr lang="en-US" sz="1000" b="1"/>
          </a:p>
        </p:txBody>
      </p:sp>
      <p:sp>
        <p:nvSpPr>
          <p:cNvPr id="1132548" name="Rectangle 4"/>
          <p:cNvSpPr>
            <a:spLocks noGrp="1" noChangeArrowheads="1"/>
          </p:cNvSpPr>
          <p:nvPr>
            <p:ph type="body" sz="half" idx="2"/>
          </p:nvPr>
        </p:nvSpPr>
        <p:spPr>
          <a:xfrm>
            <a:off x="4648200" y="609600"/>
            <a:ext cx="4267200" cy="5854700"/>
          </a:xfrm>
          <a:noFill/>
        </p:spPr>
        <p:txBody>
          <a:bodyPr anchor="t" anchorCtr="0"/>
          <a:lstStyle/>
          <a:p>
            <a:pPr>
              <a:lnSpc>
                <a:spcPct val="90000"/>
              </a:lnSpc>
              <a:buFont typeface="Wingdings" pitchFamily="2" charset="2"/>
              <a:buChar char="§"/>
            </a:pPr>
            <a:r>
              <a:rPr lang="en-US" sz="1000" b="1"/>
              <a:t>Infrastructure and Messaging </a:t>
            </a:r>
          </a:p>
          <a:p>
            <a:pPr>
              <a:lnSpc>
                <a:spcPct val="90000"/>
              </a:lnSpc>
              <a:buFont typeface="Wingdings" pitchFamily="2" charset="2"/>
              <a:buChar char="§"/>
            </a:pPr>
            <a:r>
              <a:rPr lang="en-US" sz="1000" b="1"/>
              <a:t>International Mentoring Committee </a:t>
            </a:r>
          </a:p>
          <a:p>
            <a:pPr>
              <a:lnSpc>
                <a:spcPct val="90000"/>
              </a:lnSpc>
              <a:buFont typeface="Wingdings" pitchFamily="2" charset="2"/>
              <a:buChar char="§"/>
            </a:pPr>
            <a:r>
              <a:rPr lang="en-US" sz="1000" b="1"/>
              <a:t>Marketing Modeling and Methodology </a:t>
            </a:r>
          </a:p>
          <a:p>
            <a:pPr>
              <a:lnSpc>
                <a:spcPct val="90000"/>
              </a:lnSpc>
              <a:buFont typeface="Wingdings" pitchFamily="2" charset="2"/>
              <a:buChar char="§"/>
            </a:pPr>
            <a:r>
              <a:rPr lang="en-US" sz="1000" b="1"/>
              <a:t>Orders and Observations </a:t>
            </a:r>
          </a:p>
          <a:p>
            <a:pPr>
              <a:lnSpc>
                <a:spcPct val="90000"/>
              </a:lnSpc>
              <a:buFont typeface="Wingdings" pitchFamily="2" charset="2"/>
              <a:buChar char="§"/>
            </a:pPr>
            <a:r>
              <a:rPr lang="en-US" sz="1000" b="1"/>
              <a:t>Outreach Committee for Clinical Research</a:t>
            </a:r>
          </a:p>
          <a:p>
            <a:pPr>
              <a:lnSpc>
                <a:spcPct val="90000"/>
              </a:lnSpc>
              <a:buFont typeface="Wingdings" pitchFamily="2" charset="2"/>
              <a:buChar char="§"/>
            </a:pPr>
            <a:r>
              <a:rPr lang="en-US" sz="1000" b="1"/>
              <a:t>Patient Administration </a:t>
            </a:r>
          </a:p>
          <a:p>
            <a:pPr>
              <a:lnSpc>
                <a:spcPct val="90000"/>
              </a:lnSpc>
              <a:buFont typeface="Wingdings" pitchFamily="2" charset="2"/>
              <a:buChar char="§"/>
            </a:pPr>
            <a:r>
              <a:rPr lang="en-US" sz="1000" b="1"/>
              <a:t>Patient Care </a:t>
            </a:r>
          </a:p>
          <a:p>
            <a:pPr>
              <a:lnSpc>
                <a:spcPct val="90000"/>
              </a:lnSpc>
              <a:buFont typeface="Wingdings" pitchFamily="2" charset="2"/>
              <a:buChar char="§"/>
            </a:pPr>
            <a:r>
              <a:rPr lang="en-US" sz="1000" b="1"/>
              <a:t>Patient Safety </a:t>
            </a:r>
          </a:p>
          <a:p>
            <a:pPr>
              <a:lnSpc>
                <a:spcPct val="90000"/>
              </a:lnSpc>
              <a:buFont typeface="Wingdings" pitchFamily="2" charset="2"/>
              <a:buChar char="§"/>
            </a:pPr>
            <a:r>
              <a:rPr lang="en-US" sz="1000" b="1"/>
              <a:t>Pharmacy </a:t>
            </a:r>
          </a:p>
          <a:p>
            <a:pPr>
              <a:lnSpc>
                <a:spcPct val="90000"/>
              </a:lnSpc>
              <a:buFont typeface="Wingdings" pitchFamily="2" charset="2"/>
              <a:buChar char="§"/>
            </a:pPr>
            <a:r>
              <a:rPr lang="en-US" sz="1000" b="1"/>
              <a:t>Process Improvement </a:t>
            </a:r>
          </a:p>
          <a:p>
            <a:pPr>
              <a:lnSpc>
                <a:spcPct val="90000"/>
              </a:lnSpc>
              <a:buFont typeface="Wingdings" pitchFamily="2" charset="2"/>
              <a:buChar char="§"/>
            </a:pPr>
            <a:r>
              <a:rPr lang="en-US" sz="1000" b="1"/>
              <a:t>Project Services </a:t>
            </a:r>
          </a:p>
          <a:p>
            <a:pPr>
              <a:lnSpc>
                <a:spcPct val="90000"/>
              </a:lnSpc>
              <a:buFont typeface="Wingdings" pitchFamily="2" charset="2"/>
              <a:buChar char="§"/>
            </a:pPr>
            <a:r>
              <a:rPr lang="en-US" sz="1000" b="1"/>
              <a:t>Public Health and Emergency Response </a:t>
            </a:r>
          </a:p>
          <a:p>
            <a:pPr>
              <a:lnSpc>
                <a:spcPct val="90000"/>
              </a:lnSpc>
              <a:buFont typeface="Wingdings" pitchFamily="2" charset="2"/>
              <a:buChar char="§"/>
            </a:pPr>
            <a:r>
              <a:rPr lang="en-US" sz="1000" b="1"/>
              <a:t>Publishing  </a:t>
            </a:r>
          </a:p>
          <a:p>
            <a:pPr>
              <a:lnSpc>
                <a:spcPct val="90000"/>
              </a:lnSpc>
              <a:buFont typeface="Wingdings" pitchFamily="2" charset="2"/>
              <a:buChar char="§"/>
            </a:pPr>
            <a:r>
              <a:rPr lang="en-US" sz="1000" b="1"/>
              <a:t>Regulated Clinical Research Information Management </a:t>
            </a:r>
          </a:p>
          <a:p>
            <a:pPr>
              <a:lnSpc>
                <a:spcPct val="90000"/>
              </a:lnSpc>
              <a:buFont typeface="Wingdings" pitchFamily="2" charset="2"/>
              <a:buChar char="§"/>
            </a:pPr>
            <a:r>
              <a:rPr lang="en-US" sz="1000" b="1"/>
              <a:t>RIMBAA </a:t>
            </a:r>
          </a:p>
          <a:p>
            <a:pPr>
              <a:lnSpc>
                <a:spcPct val="90000"/>
              </a:lnSpc>
              <a:buFont typeface="Wingdings" pitchFamily="2" charset="2"/>
              <a:buChar char="§"/>
            </a:pPr>
            <a:r>
              <a:rPr lang="en-US" sz="1000" b="1"/>
              <a:t>Scheduling and Logistics </a:t>
            </a:r>
          </a:p>
          <a:p>
            <a:pPr>
              <a:lnSpc>
                <a:spcPct val="90000"/>
              </a:lnSpc>
              <a:buFont typeface="Wingdings" pitchFamily="2" charset="2"/>
              <a:buChar char="§"/>
            </a:pPr>
            <a:r>
              <a:rPr lang="en-US" sz="1000" b="1"/>
              <a:t>Security </a:t>
            </a:r>
          </a:p>
          <a:p>
            <a:pPr>
              <a:lnSpc>
                <a:spcPct val="90000"/>
              </a:lnSpc>
              <a:buFont typeface="Wingdings" pitchFamily="2" charset="2"/>
              <a:buChar char="§"/>
            </a:pPr>
            <a:r>
              <a:rPr lang="en-US" sz="1000" b="1"/>
              <a:t>Services Oriented Architecture </a:t>
            </a:r>
          </a:p>
          <a:p>
            <a:pPr>
              <a:lnSpc>
                <a:spcPct val="90000"/>
              </a:lnSpc>
              <a:buFont typeface="Wingdings" pitchFamily="2" charset="2"/>
              <a:buChar char="§"/>
            </a:pPr>
            <a:r>
              <a:rPr lang="en-US" sz="1000" b="1"/>
              <a:t>Structure and Semantic Design Steering Division </a:t>
            </a:r>
          </a:p>
          <a:p>
            <a:pPr>
              <a:lnSpc>
                <a:spcPct val="90000"/>
              </a:lnSpc>
              <a:buFont typeface="Wingdings" pitchFamily="2" charset="2"/>
              <a:buChar char="§"/>
            </a:pPr>
            <a:r>
              <a:rPr lang="en-US" sz="1000" b="1"/>
              <a:t>Structured Documents </a:t>
            </a:r>
          </a:p>
          <a:p>
            <a:pPr>
              <a:lnSpc>
                <a:spcPct val="90000"/>
              </a:lnSpc>
              <a:buFont typeface="Wingdings" pitchFamily="2" charset="2"/>
              <a:buChar char="§"/>
            </a:pPr>
            <a:r>
              <a:rPr lang="en-US" sz="1000" b="1"/>
              <a:t>Technical and Support Services Steering Division </a:t>
            </a:r>
          </a:p>
          <a:p>
            <a:pPr>
              <a:lnSpc>
                <a:spcPct val="90000"/>
              </a:lnSpc>
              <a:buFont typeface="Wingdings" pitchFamily="2" charset="2"/>
              <a:buChar char="§"/>
            </a:pPr>
            <a:r>
              <a:rPr lang="en-US" sz="1000" b="1"/>
              <a:t>Technical Steering Committee </a:t>
            </a:r>
          </a:p>
          <a:p>
            <a:pPr>
              <a:lnSpc>
                <a:spcPct val="90000"/>
              </a:lnSpc>
              <a:buFont typeface="Wingdings" pitchFamily="2" charset="2"/>
              <a:buChar char="§"/>
            </a:pPr>
            <a:r>
              <a:rPr lang="en-US" sz="1000" b="1"/>
              <a:t>Templates </a:t>
            </a:r>
          </a:p>
          <a:p>
            <a:pPr>
              <a:lnSpc>
                <a:spcPct val="90000"/>
              </a:lnSpc>
              <a:buFont typeface="Wingdings" pitchFamily="2" charset="2"/>
              <a:buChar char="§"/>
            </a:pPr>
            <a:r>
              <a:rPr lang="en-US" sz="1000" b="1"/>
              <a:t>Terminfo Project </a:t>
            </a:r>
          </a:p>
          <a:p>
            <a:pPr>
              <a:lnSpc>
                <a:spcPct val="90000"/>
              </a:lnSpc>
              <a:buFont typeface="Wingdings" pitchFamily="2" charset="2"/>
              <a:buChar char="§"/>
            </a:pPr>
            <a:r>
              <a:rPr lang="en-US" sz="1000" b="1"/>
              <a:t>Tooling </a:t>
            </a:r>
          </a:p>
          <a:p>
            <a:pPr>
              <a:lnSpc>
                <a:spcPct val="90000"/>
              </a:lnSpc>
              <a:buFont typeface="Wingdings" pitchFamily="2" charset="2"/>
              <a:buChar char="§"/>
            </a:pPr>
            <a:r>
              <a:rPr lang="en-US" sz="1000" b="1"/>
              <a:t>Vocabulary</a:t>
            </a:r>
          </a:p>
          <a:p>
            <a:pPr algn="r">
              <a:lnSpc>
                <a:spcPct val="90000"/>
              </a:lnSpc>
              <a:buFont typeface="Wingdings" pitchFamily="2" charset="2"/>
              <a:buNone/>
            </a:pPr>
            <a:r>
              <a:rPr lang="en-US" sz="1000" b="1" i="1"/>
              <a:t>As of January 2009</a:t>
            </a:r>
          </a:p>
          <a:p>
            <a:pPr>
              <a:lnSpc>
                <a:spcPct val="90000"/>
              </a:lnSpc>
              <a:buFont typeface="Wingdings" pitchFamily="2" charset="2"/>
              <a:buChar char="§"/>
            </a:pPr>
            <a:endParaRPr lang="en-US" sz="1000" b="1"/>
          </a:p>
        </p:txBody>
      </p:sp>
    </p:spTree>
  </p:cSld>
  <p:clrMapOvr>
    <a:masterClrMapping/>
  </p:clrMapOvr>
  <p:transition spd="med" advTm="5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F5498922-EB92-4675-A5DB-2A035A6D325D}" type="slidenum">
              <a:rPr lang="en-US"/>
              <a:pPr/>
              <a:t>31</a:t>
            </a:fld>
            <a:r>
              <a:rPr lang="en-US"/>
              <a:t>  of  125</a:t>
            </a:r>
          </a:p>
        </p:txBody>
      </p:sp>
      <p:sp>
        <p:nvSpPr>
          <p:cNvPr id="1331204" name="Rectangle 4"/>
          <p:cNvSpPr>
            <a:spLocks noGrp="1" noChangeArrowheads="1"/>
          </p:cNvSpPr>
          <p:nvPr>
            <p:ph type="title"/>
          </p:nvPr>
        </p:nvSpPr>
        <p:spPr>
          <a:ln/>
        </p:spPr>
        <p:txBody>
          <a:bodyPr/>
          <a:lstStyle/>
          <a:p>
            <a:r>
              <a:rPr lang="en-US" sz="2800"/>
              <a:t>Research Specific Workgroups</a:t>
            </a:r>
          </a:p>
        </p:txBody>
      </p:sp>
      <p:sp>
        <p:nvSpPr>
          <p:cNvPr id="1331205" name="Rectangle 5"/>
          <p:cNvSpPr>
            <a:spLocks noGrp="1" noChangeArrowheads="1"/>
          </p:cNvSpPr>
          <p:nvPr>
            <p:ph idx="1"/>
          </p:nvPr>
        </p:nvSpPr>
        <p:spPr/>
        <p:txBody>
          <a:bodyPr/>
          <a:lstStyle/>
          <a:p>
            <a:pPr marL="533400" indent="-533400">
              <a:lnSpc>
                <a:spcPct val="90000"/>
              </a:lnSpc>
            </a:pPr>
            <a:r>
              <a:rPr lang="en-US" b="1"/>
              <a:t>Outreach Committee for Clinical Research (OCCR)</a:t>
            </a:r>
          </a:p>
          <a:p>
            <a:pPr marL="533400" indent="-533400">
              <a:buFontTx/>
              <a:buNone/>
            </a:pPr>
            <a:r>
              <a:rPr lang="en-US" sz="1000"/>
              <a:t>	</a:t>
            </a:r>
            <a:r>
              <a:rPr lang="en-US" sz="1600"/>
              <a:t>To promote interchange between HL7 and external organizations and agencies involved in the various aspects of clinical and pre-clinical research. Broaden opportunities for participation of the clinical research communities in HL7 activities.  Provide an introduction and guide to the principals and processes of HL7 to the regulated and non-regulated clinical/pre-clinical research communities.  Develop opportunities among clinical/pre-clinical research stakeholders for HL7-related education, as well as to provide a forum for these stakeholders to share educational resources; and enhance the domain expertise of the HL7 Work Groups relative to the concerns of the clinical research communities.</a:t>
            </a:r>
          </a:p>
          <a:p>
            <a:pPr marL="533400" indent="-533400"/>
            <a:r>
              <a:rPr lang="en-US" b="1"/>
              <a:t>Regulated Clinical Research Information Management (RCRIM)</a:t>
            </a:r>
          </a:p>
          <a:p>
            <a:pPr marL="533400" indent="-533400">
              <a:buFontTx/>
              <a:buNone/>
            </a:pPr>
            <a:r>
              <a:rPr lang="en-US" sz="1000"/>
              <a:t>	</a:t>
            </a:r>
            <a:r>
              <a:rPr lang="en-US" sz="1600"/>
              <a:t>This Work Group supports the HL7 mission to create and promote HL7 standards by developing standards to improve or enhance information management during clinical research and regulatory evaluation of the safety, efficacy and quality of therapeutic products and procedures worldwide. The Work Group defines messages, document structures, and terminology to support the systems and processes used in the collection, storage, distribution, integration and analysis of such information. Areas of interest are Products and Studies generated as a result of protocol driven research in a regulated environment.</a:t>
            </a:r>
          </a:p>
        </p:txBody>
      </p:sp>
    </p:spTree>
  </p:cSld>
  <p:clrMapOvr>
    <a:masterClrMapping/>
  </p:clrMapOvr>
  <p:transition spd="med" advTm="5000">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6DFBE553-555E-4C51-BB68-387E4C5556EA}" type="slidenum">
              <a:rPr lang="en-US"/>
              <a:pPr/>
              <a:t>32</a:t>
            </a:fld>
            <a:r>
              <a:rPr lang="en-US"/>
              <a:t>  of  125</a:t>
            </a:r>
          </a:p>
        </p:txBody>
      </p:sp>
      <p:sp>
        <p:nvSpPr>
          <p:cNvPr id="1440770" name="Rectangle 2"/>
          <p:cNvSpPr>
            <a:spLocks noGrp="1" noChangeArrowheads="1"/>
          </p:cNvSpPr>
          <p:nvPr>
            <p:ph type="title"/>
          </p:nvPr>
        </p:nvSpPr>
        <p:spPr>
          <a:ln/>
        </p:spPr>
        <p:txBody>
          <a:bodyPr/>
          <a:lstStyle/>
          <a:p>
            <a:r>
              <a:rPr lang="en-US" sz="2800"/>
              <a:t>HL7 Strategies</a:t>
            </a:r>
          </a:p>
        </p:txBody>
      </p:sp>
      <p:sp>
        <p:nvSpPr>
          <p:cNvPr id="1440771" name="Rectangle 3"/>
          <p:cNvSpPr>
            <a:spLocks noGrp="1" noChangeArrowheads="1"/>
          </p:cNvSpPr>
          <p:nvPr>
            <p:ph type="body" idx="1"/>
          </p:nvPr>
        </p:nvSpPr>
        <p:spPr/>
        <p:txBody>
          <a:bodyPr/>
          <a:lstStyle/>
          <a:p>
            <a:pPr marL="533400" indent="-533400">
              <a:lnSpc>
                <a:spcPct val="80000"/>
              </a:lnSpc>
            </a:pPr>
            <a:r>
              <a:rPr lang="en-US" sz="1800" b="1"/>
              <a:t>Develop coherent, extendible standards</a:t>
            </a:r>
            <a:r>
              <a:rPr lang="en-US" sz="1800"/>
              <a:t> that permit structured, encoded health care information of the type required to support patient care, to be exchanged between computer applications while preserving meaning. </a:t>
            </a:r>
          </a:p>
          <a:p>
            <a:pPr marL="533400" indent="-533400">
              <a:lnSpc>
                <a:spcPct val="80000"/>
              </a:lnSpc>
            </a:pPr>
            <a:r>
              <a:rPr lang="en-US" sz="1800" b="1"/>
              <a:t>Develop a formal methodology</a:t>
            </a:r>
            <a:r>
              <a:rPr lang="en-US" sz="1800"/>
              <a:t> to support the creation of HL7 standards from the HL7 Reference Information Model (RIM). </a:t>
            </a:r>
          </a:p>
          <a:p>
            <a:pPr marL="533400" indent="-533400">
              <a:lnSpc>
                <a:spcPct val="80000"/>
              </a:lnSpc>
            </a:pPr>
            <a:r>
              <a:rPr lang="en-US" sz="1800" b="1"/>
              <a:t>Educate the healthcare industry, policy makers, and the general public</a:t>
            </a:r>
            <a:r>
              <a:rPr lang="en-US" sz="1800"/>
              <a:t> concerning the benefits of healthcare information standardization generally and HL7 standards specifically. </a:t>
            </a:r>
          </a:p>
          <a:p>
            <a:pPr marL="533400" indent="-533400">
              <a:lnSpc>
                <a:spcPct val="80000"/>
              </a:lnSpc>
            </a:pPr>
            <a:r>
              <a:rPr lang="en-US" sz="1800" b="1"/>
              <a:t>Promote the use of HL7 standards world-wide</a:t>
            </a:r>
            <a:r>
              <a:rPr lang="en-US" sz="1800"/>
              <a:t> through the creation of HL7 International Affiliate organizations, which participate in developing HL7 standards and which localize HL7 standards as required. </a:t>
            </a:r>
          </a:p>
          <a:p>
            <a:pPr marL="533400" indent="-533400">
              <a:lnSpc>
                <a:spcPct val="80000"/>
              </a:lnSpc>
            </a:pPr>
            <a:r>
              <a:rPr lang="en-US" sz="1800" b="1"/>
              <a:t>Stimulate, encourage and facilitate domain expert participation</a:t>
            </a:r>
            <a:r>
              <a:rPr lang="en-US" sz="1800"/>
              <a:t> in HL7 to develop healthcare information standards in their area of expertise. </a:t>
            </a:r>
          </a:p>
          <a:p>
            <a:pPr marL="533400" indent="-533400">
              <a:lnSpc>
                <a:spcPct val="80000"/>
              </a:lnSpc>
            </a:pPr>
            <a:r>
              <a:rPr lang="en-US" sz="1800" b="1"/>
              <a:t>Collaborate with other standards development organizations</a:t>
            </a:r>
            <a:r>
              <a:rPr lang="en-US" sz="1800"/>
              <a:t> and national and international sanctioning bodies (e.g. ANSI and ISO), in both the healthcare and information infrastructure domains to promote the use of supportive and compatible standards. </a:t>
            </a:r>
          </a:p>
          <a:p>
            <a:pPr marL="533400" indent="-533400">
              <a:lnSpc>
                <a:spcPct val="80000"/>
              </a:lnSpc>
            </a:pPr>
            <a:r>
              <a:rPr lang="en-US" sz="1800" b="1"/>
              <a:t>Collaborate with healthcare information technology users</a:t>
            </a:r>
            <a:r>
              <a:rPr lang="en-US" sz="1800"/>
              <a:t> to ensure that HL7 standards meet real-world requirements, and that appropriate standards development efforts are initiated by HL7 to meet emergent requirements. </a:t>
            </a:r>
          </a:p>
        </p:txBody>
      </p:sp>
    </p:spTree>
  </p:cSld>
  <p:clrMapOvr>
    <a:masterClrMapping/>
  </p:clrMapOvr>
  <p:transition spd="med" advTm="5000">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44A669A7-A787-4C10-AEA7-C855FB85CBEF}" type="slidenum">
              <a:rPr lang="en-US"/>
              <a:pPr/>
              <a:t>33</a:t>
            </a:fld>
            <a:r>
              <a:rPr lang="en-US"/>
              <a:t>  of  125</a:t>
            </a:r>
          </a:p>
        </p:txBody>
      </p:sp>
      <p:sp>
        <p:nvSpPr>
          <p:cNvPr id="1134594" name="Rectangle 2"/>
          <p:cNvSpPr>
            <a:spLocks noGrp="1" noChangeArrowheads="1"/>
          </p:cNvSpPr>
          <p:nvPr>
            <p:ph type="title"/>
          </p:nvPr>
        </p:nvSpPr>
        <p:spPr>
          <a:ln/>
        </p:spPr>
        <p:txBody>
          <a:bodyPr/>
          <a:lstStyle/>
          <a:p>
            <a:r>
              <a:rPr lang="en-US" sz="2800"/>
              <a:t>The Family of HL7 Standards: </a:t>
            </a:r>
            <a:r>
              <a:rPr lang="en-US" sz="2800" i="1"/>
              <a:t>What</a:t>
            </a:r>
          </a:p>
        </p:txBody>
      </p:sp>
      <p:sp>
        <p:nvSpPr>
          <p:cNvPr id="1134595" name="Rectangle 3"/>
          <p:cNvSpPr>
            <a:spLocks noGrp="1" noChangeArrowheads="1"/>
          </p:cNvSpPr>
          <p:nvPr>
            <p:ph type="body" idx="1"/>
          </p:nvPr>
        </p:nvSpPr>
        <p:spPr/>
        <p:txBody>
          <a:bodyPr/>
          <a:lstStyle/>
          <a:p>
            <a:r>
              <a:rPr lang="en-US" sz="2400"/>
              <a:t>Standardization of knowledge representation (Arden / GELLO) </a:t>
            </a:r>
          </a:p>
          <a:p>
            <a:r>
              <a:rPr lang="en-US" sz="2400"/>
              <a:t>Specification of components for context management (CMA)</a:t>
            </a:r>
          </a:p>
          <a:p>
            <a:r>
              <a:rPr lang="en-US" sz="2400"/>
              <a:t>Standardization of clinical document structures (CDA)</a:t>
            </a:r>
          </a:p>
          <a:p>
            <a:r>
              <a:rPr lang="en-US" sz="2400"/>
              <a:t>Electronic Health Record System Functional Model (EHR-S)</a:t>
            </a:r>
          </a:p>
          <a:p>
            <a:r>
              <a:rPr lang="en-US" sz="2400"/>
              <a:t>Application protocol for electronic data exchange in healthcare environments (messages)</a:t>
            </a:r>
          </a:p>
          <a:p>
            <a:r>
              <a:rPr lang="en-US" sz="2400"/>
              <a:t>Support for use of healthcare services in a Service Oriented Architecture (SOA)</a:t>
            </a:r>
          </a:p>
          <a:p>
            <a:r>
              <a:rPr lang="en-US" sz="2400"/>
              <a:t>Specification of robust vocabulary definitions for use in clinical messages and documents</a:t>
            </a:r>
          </a:p>
          <a:p>
            <a:r>
              <a:rPr lang="en-US" sz="2400"/>
              <a:t>Work in the area of security, privacy, confidentiality, and accountability</a:t>
            </a:r>
          </a:p>
        </p:txBody>
      </p:sp>
    </p:spTree>
  </p:cSld>
  <p:clrMapOvr>
    <a:masterClrMapping/>
  </p:clrMapOvr>
  <p:transition spd="med" advTm="500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837FFCE8-9739-4302-A40C-EB262616EB01}" type="slidenum">
              <a:rPr lang="en-US"/>
              <a:pPr/>
              <a:t>34</a:t>
            </a:fld>
            <a:r>
              <a:rPr lang="en-US"/>
              <a:t>  of  125</a:t>
            </a:r>
          </a:p>
        </p:txBody>
      </p:sp>
      <p:sp>
        <p:nvSpPr>
          <p:cNvPr id="1498114" name="Rectangle 2"/>
          <p:cNvSpPr>
            <a:spLocks noGrp="1" noChangeArrowheads="1"/>
          </p:cNvSpPr>
          <p:nvPr>
            <p:ph type="title"/>
          </p:nvPr>
        </p:nvSpPr>
        <p:spPr>
          <a:ln/>
        </p:spPr>
        <p:txBody>
          <a:bodyPr/>
          <a:lstStyle/>
          <a:p>
            <a:r>
              <a:rPr lang="en-US" sz="2800"/>
              <a:t>Knowledge Representation (Arden)</a:t>
            </a:r>
          </a:p>
        </p:txBody>
      </p:sp>
      <p:sp>
        <p:nvSpPr>
          <p:cNvPr id="1498115" name="Rectangle 3"/>
          <p:cNvSpPr>
            <a:spLocks noGrp="1" noChangeArrowheads="1"/>
          </p:cNvSpPr>
          <p:nvPr>
            <p:ph type="body" idx="1"/>
          </p:nvPr>
        </p:nvSpPr>
        <p:spPr/>
        <p:txBody>
          <a:bodyPr/>
          <a:lstStyle/>
          <a:p>
            <a:pPr>
              <a:lnSpc>
                <a:spcPct val="90000"/>
              </a:lnSpc>
            </a:pPr>
            <a:r>
              <a:rPr lang="en-US" sz="2000"/>
              <a:t>This specification is an outcome of the Columbia-Presbyterian Medical Center 1989 Arden Homestead retreat on sharing health knowledge bases.</a:t>
            </a:r>
          </a:p>
          <a:p>
            <a:pPr>
              <a:lnSpc>
                <a:spcPct val="90000"/>
              </a:lnSpc>
            </a:pPr>
            <a:r>
              <a:rPr lang="en-US" sz="2000"/>
              <a:t>The first version of this standard was developed under the auspices of the American Society for Testing and Materials (ASTM) and published in April 1992 as ASTM E1460-92. </a:t>
            </a:r>
          </a:p>
          <a:p>
            <a:pPr>
              <a:lnSpc>
                <a:spcPct val="90000"/>
              </a:lnSpc>
            </a:pPr>
            <a:r>
              <a:rPr lang="en-US" sz="2000"/>
              <a:t>This specification covers the sharing of computerized health knowledge bases among personnel, information systems, and institutions. </a:t>
            </a:r>
          </a:p>
          <a:p>
            <a:pPr>
              <a:lnSpc>
                <a:spcPct val="90000"/>
              </a:lnSpc>
            </a:pPr>
            <a:r>
              <a:rPr lang="en-US" sz="2000"/>
              <a:t>The scope has been limited to those knowledge bases that can be represented as a set of discrete modules. </a:t>
            </a:r>
          </a:p>
          <a:p>
            <a:pPr>
              <a:lnSpc>
                <a:spcPct val="90000"/>
              </a:lnSpc>
            </a:pPr>
            <a:r>
              <a:rPr lang="en-US" sz="2000"/>
              <a:t>Each module, referred to as a Medical Logic Module (MLM), contains sufficient knowledge to make a single decision. </a:t>
            </a:r>
          </a:p>
          <a:p>
            <a:pPr>
              <a:lnSpc>
                <a:spcPct val="90000"/>
              </a:lnSpc>
            </a:pPr>
            <a:r>
              <a:rPr lang="en-US" sz="2000"/>
              <a:t>Contraindication alerts, management suggestions, data interpretations, and treatment protocols are examples of the health knowledge that can be represented using MLMs. </a:t>
            </a:r>
          </a:p>
          <a:p>
            <a:pPr>
              <a:lnSpc>
                <a:spcPct val="90000"/>
              </a:lnSpc>
            </a:pPr>
            <a:r>
              <a:rPr lang="en-US" sz="2000"/>
              <a:t>Health personnel can create MLMs directly using this format, and the resulting MLMs can be used directly by an information system that conforms to this specification.</a:t>
            </a:r>
          </a:p>
        </p:txBody>
      </p:sp>
    </p:spTree>
  </p:cSld>
  <p:clrMapOvr>
    <a:masterClrMapping/>
  </p:clrMapOvr>
  <p:transition spd="med" advTm="5000">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8B18D4B6-C26C-4FDE-8A43-D97D23D4E21E}" type="slidenum">
              <a:rPr lang="en-US"/>
              <a:pPr/>
              <a:t>35</a:t>
            </a:fld>
            <a:r>
              <a:rPr lang="en-US"/>
              <a:t>  of  125</a:t>
            </a:r>
          </a:p>
        </p:txBody>
      </p:sp>
      <p:sp>
        <p:nvSpPr>
          <p:cNvPr id="1516546" name="Rectangle 2"/>
          <p:cNvSpPr>
            <a:spLocks noGrp="1" noChangeArrowheads="1"/>
          </p:cNvSpPr>
          <p:nvPr>
            <p:ph type="title"/>
          </p:nvPr>
        </p:nvSpPr>
        <p:spPr>
          <a:ln/>
        </p:spPr>
        <p:txBody>
          <a:bodyPr/>
          <a:lstStyle/>
          <a:p>
            <a:r>
              <a:rPr lang="en-US" sz="2800"/>
              <a:t>Knowledge Representation (GELLO)</a:t>
            </a:r>
          </a:p>
        </p:txBody>
      </p:sp>
      <p:sp>
        <p:nvSpPr>
          <p:cNvPr id="1516547" name="Rectangle 3"/>
          <p:cNvSpPr>
            <a:spLocks noGrp="1" noChangeArrowheads="1"/>
          </p:cNvSpPr>
          <p:nvPr>
            <p:ph type="body" idx="1"/>
          </p:nvPr>
        </p:nvSpPr>
        <p:spPr>
          <a:ln/>
        </p:spPr>
        <p:txBody>
          <a:bodyPr/>
          <a:lstStyle/>
          <a:p>
            <a:pPr>
              <a:lnSpc>
                <a:spcPct val="90000"/>
              </a:lnSpc>
            </a:pPr>
            <a:r>
              <a:rPr lang="en-US" sz="2000"/>
              <a:t>GELLO a purpose-specific, class-based, object-oriented (OO) language that is based on the OMG Object Constraint Language (</a:t>
            </a:r>
            <a:r>
              <a:rPr lang="en-US" sz="2000">
                <a:hlinkClick r:id="rId3"/>
              </a:rPr>
              <a:t>OCL</a:t>
            </a:r>
            <a:r>
              <a:rPr lang="en-US" sz="2000"/>
              <a:t>) standard.  </a:t>
            </a:r>
          </a:p>
          <a:p>
            <a:pPr>
              <a:lnSpc>
                <a:spcPct val="90000"/>
              </a:lnSpc>
            </a:pPr>
            <a:r>
              <a:rPr lang="en-US" sz="2000"/>
              <a:t>The GELLO language includes both query and expression sublanguages and can be used to: </a:t>
            </a:r>
          </a:p>
          <a:p>
            <a:pPr lvl="1">
              <a:lnSpc>
                <a:spcPct val="90000"/>
              </a:lnSpc>
            </a:pPr>
            <a:r>
              <a:rPr lang="en-US" sz="1800"/>
              <a:t>Build up queries to extract and manipulate data from medical records.</a:t>
            </a:r>
          </a:p>
          <a:p>
            <a:pPr lvl="1">
              <a:lnSpc>
                <a:spcPct val="90000"/>
              </a:lnSpc>
            </a:pPr>
            <a:r>
              <a:rPr lang="en-US" sz="1800"/>
              <a:t>Construct decision criteria by building up expressions to reason about particular data features/values. </a:t>
            </a:r>
          </a:p>
          <a:p>
            <a:pPr lvl="1">
              <a:lnSpc>
                <a:spcPct val="90000"/>
              </a:lnSpc>
            </a:pPr>
            <a:r>
              <a:rPr lang="en-US" sz="1800"/>
              <a:t>Create expressions, formulae, and queries for applications within other HL7 standards.</a:t>
            </a:r>
          </a:p>
          <a:p>
            <a:pPr>
              <a:lnSpc>
                <a:spcPct val="90000"/>
              </a:lnSpc>
            </a:pPr>
            <a:r>
              <a:rPr lang="en-US" sz="2000"/>
              <a:t>The query and expression languages share a common OO vMR data model that provides a standard interface to heterogeneous medical record systems. </a:t>
            </a:r>
          </a:p>
          <a:p>
            <a:pPr>
              <a:lnSpc>
                <a:spcPct val="90000"/>
              </a:lnSpc>
            </a:pPr>
            <a:r>
              <a:rPr lang="en-US" sz="2000"/>
              <a:t>The object-oriented approach for the language has the </a:t>
            </a:r>
            <a:r>
              <a:rPr lang="en-US" sz="2000" i="1"/>
              <a:t>flexibility</a:t>
            </a:r>
            <a:r>
              <a:rPr lang="en-US" sz="2000"/>
              <a:t> and </a:t>
            </a:r>
            <a:r>
              <a:rPr lang="en-US" sz="2000" i="1"/>
              <a:t>extensibility</a:t>
            </a:r>
            <a:r>
              <a:rPr lang="en-US" sz="2000"/>
              <a:t> that is needed for implementation in a broad range of applications.  </a:t>
            </a:r>
          </a:p>
          <a:p>
            <a:pPr>
              <a:lnSpc>
                <a:spcPct val="90000"/>
              </a:lnSpc>
            </a:pPr>
            <a:r>
              <a:rPr lang="en-US" sz="2000"/>
              <a:t>To enabling guidelines to successfully support different data models GELLO only provides basic built-in data types, while providing the necessary mechanisms to access an underlying data model with all its associated classes and methods.  </a:t>
            </a:r>
          </a:p>
        </p:txBody>
      </p:sp>
    </p:spTree>
  </p:cSld>
  <p:clrMapOvr>
    <a:masterClrMapping/>
  </p:clrMapOvr>
  <p:transition spd="med" advTm="5000">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9E87EAB2-DBA8-4C2D-9531-F4CCD474E8D4}" type="slidenum">
              <a:rPr lang="en-US"/>
              <a:pPr/>
              <a:t>36</a:t>
            </a:fld>
            <a:r>
              <a:rPr lang="en-US"/>
              <a:t>  of  125</a:t>
            </a:r>
          </a:p>
        </p:txBody>
      </p:sp>
      <p:sp>
        <p:nvSpPr>
          <p:cNvPr id="1500162" name="Rectangle 2"/>
          <p:cNvSpPr>
            <a:spLocks noGrp="1" noChangeArrowheads="1"/>
          </p:cNvSpPr>
          <p:nvPr>
            <p:ph type="title"/>
          </p:nvPr>
        </p:nvSpPr>
        <p:spPr>
          <a:ln/>
        </p:spPr>
        <p:txBody>
          <a:bodyPr/>
          <a:lstStyle/>
          <a:p>
            <a:r>
              <a:rPr lang="en-US" sz="2800"/>
              <a:t>Context Management Architecture  (CMA)</a:t>
            </a:r>
          </a:p>
        </p:txBody>
      </p:sp>
      <p:sp>
        <p:nvSpPr>
          <p:cNvPr id="1500163" name="Rectangle 3"/>
          <p:cNvSpPr>
            <a:spLocks noGrp="1" noChangeArrowheads="1"/>
          </p:cNvSpPr>
          <p:nvPr>
            <p:ph type="body" idx="1"/>
          </p:nvPr>
        </p:nvSpPr>
        <p:spPr/>
        <p:txBody>
          <a:bodyPr/>
          <a:lstStyle/>
          <a:p>
            <a:pPr>
              <a:lnSpc>
                <a:spcPct val="80000"/>
              </a:lnSpc>
            </a:pPr>
            <a:r>
              <a:rPr lang="en-US" sz="2400"/>
              <a:t>The Health Level Seven Context Management Architecture (CMA) enables multiple applications to be automatically coordinated and synchronized in clinically meaningful ways at the point-of-use. </a:t>
            </a:r>
          </a:p>
          <a:p>
            <a:pPr>
              <a:lnSpc>
                <a:spcPct val="80000"/>
              </a:lnSpc>
            </a:pPr>
            <a:r>
              <a:rPr lang="en-US" sz="2400"/>
              <a:t>The CMA establishes the basis for bringing interoperability among healthcare applications to the point-of-use, such as the clinical desktop.</a:t>
            </a:r>
          </a:p>
          <a:p>
            <a:pPr>
              <a:lnSpc>
                <a:spcPct val="80000"/>
              </a:lnSpc>
            </a:pPr>
            <a:r>
              <a:rPr lang="en-US" sz="2400"/>
              <a:t>Clinical context is state information that a user establishes and modifies while interacting with healthcare applications at the point-of-use (e.g., a clinical desktop). </a:t>
            </a:r>
          </a:p>
          <a:p>
            <a:pPr>
              <a:lnSpc>
                <a:spcPct val="80000"/>
              </a:lnSpc>
            </a:pPr>
            <a:r>
              <a:rPr lang="en-US" sz="2400"/>
              <a:t>The context is common because it establishes parameters that should uniformly affect the behavior or operation of multiple healthcare applications. </a:t>
            </a:r>
          </a:p>
          <a:p>
            <a:pPr>
              <a:lnSpc>
                <a:spcPct val="80000"/>
              </a:lnSpc>
            </a:pPr>
            <a:r>
              <a:rPr lang="en-US" sz="2400"/>
              <a:t>The context needs to be managed so that the user has a way of controlling it, and so that applications have a way of robustly coordinating their behavior as the context changes.</a:t>
            </a:r>
          </a:p>
        </p:txBody>
      </p:sp>
    </p:spTree>
  </p:cSld>
  <p:clrMapOvr>
    <a:masterClrMapping/>
  </p:clrMapOvr>
  <p:transition spd="med" advTm="5000">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2D31BAB4-9391-46F4-B28B-60E824E81AA4}" type="slidenum">
              <a:rPr lang="en-US"/>
              <a:pPr/>
              <a:t>37</a:t>
            </a:fld>
            <a:r>
              <a:rPr lang="en-US"/>
              <a:t>  of  125</a:t>
            </a:r>
          </a:p>
        </p:txBody>
      </p:sp>
      <p:sp>
        <p:nvSpPr>
          <p:cNvPr id="1506306" name="Rectangle 2"/>
          <p:cNvSpPr>
            <a:spLocks noGrp="1" noChangeArrowheads="1"/>
          </p:cNvSpPr>
          <p:nvPr>
            <p:ph type="title"/>
          </p:nvPr>
        </p:nvSpPr>
        <p:spPr>
          <a:ln/>
        </p:spPr>
        <p:txBody>
          <a:bodyPr/>
          <a:lstStyle/>
          <a:p>
            <a:r>
              <a:rPr lang="en-US" sz="2800"/>
              <a:t>Clinical Document Architecture (CDA)</a:t>
            </a:r>
          </a:p>
        </p:txBody>
      </p:sp>
      <p:sp>
        <p:nvSpPr>
          <p:cNvPr id="1506307" name="Rectangle 3"/>
          <p:cNvSpPr>
            <a:spLocks noGrp="1" noChangeArrowheads="1"/>
          </p:cNvSpPr>
          <p:nvPr>
            <p:ph type="body" idx="1"/>
          </p:nvPr>
        </p:nvSpPr>
        <p:spPr/>
        <p:txBody>
          <a:bodyPr/>
          <a:lstStyle/>
          <a:p>
            <a:pPr>
              <a:lnSpc>
                <a:spcPct val="90000"/>
              </a:lnSpc>
            </a:pPr>
            <a:r>
              <a:rPr lang="en-US" sz="2000"/>
              <a:t>The HL7 Clinical Document Architecture (CDA) is a document markup standard that specifies the structure and semantics of "clinical documents" for the purpose of exchange. </a:t>
            </a:r>
          </a:p>
          <a:p>
            <a:pPr>
              <a:lnSpc>
                <a:spcPct val="90000"/>
              </a:lnSpc>
            </a:pPr>
            <a:r>
              <a:rPr lang="en-US" sz="2000"/>
              <a:t>A clinical document contains observations and services and has the following characteristics:</a:t>
            </a:r>
          </a:p>
          <a:p>
            <a:pPr lvl="1">
              <a:lnSpc>
                <a:spcPct val="90000"/>
              </a:lnSpc>
            </a:pPr>
            <a:r>
              <a:rPr lang="en-US" sz="1800" b="1" i="1"/>
              <a:t>Persistence</a:t>
            </a:r>
            <a:r>
              <a:rPr lang="en-US" sz="1800"/>
              <a:t> – A clinical document continues to exist in an unaltered state, for a time period defined by local and regulatory requirements.</a:t>
            </a:r>
          </a:p>
          <a:p>
            <a:pPr lvl="1">
              <a:lnSpc>
                <a:spcPct val="90000"/>
              </a:lnSpc>
            </a:pPr>
            <a:r>
              <a:rPr lang="en-US" sz="1800" b="1" i="1"/>
              <a:t>Stewardship</a:t>
            </a:r>
            <a:r>
              <a:rPr lang="en-US" sz="1800"/>
              <a:t> – A clinical document is maintained by an organization entrusted with its care. </a:t>
            </a:r>
          </a:p>
          <a:p>
            <a:pPr lvl="1">
              <a:lnSpc>
                <a:spcPct val="90000"/>
              </a:lnSpc>
            </a:pPr>
            <a:r>
              <a:rPr lang="en-US" sz="1800" b="1" i="1"/>
              <a:t>Potential for authentication</a:t>
            </a:r>
            <a:r>
              <a:rPr lang="en-US" sz="1800"/>
              <a:t> - A clinical document is an assemblage of information that is intended to be legally authenticated.</a:t>
            </a:r>
          </a:p>
          <a:p>
            <a:pPr lvl="1">
              <a:lnSpc>
                <a:spcPct val="90000"/>
              </a:lnSpc>
            </a:pPr>
            <a:r>
              <a:rPr lang="en-US" sz="1800" b="1" i="1"/>
              <a:t>Context</a:t>
            </a:r>
            <a:r>
              <a:rPr lang="en-US" sz="1800"/>
              <a:t> - A clinical document establishes the default context for its contents.</a:t>
            </a:r>
          </a:p>
          <a:p>
            <a:pPr lvl="1">
              <a:lnSpc>
                <a:spcPct val="90000"/>
              </a:lnSpc>
            </a:pPr>
            <a:r>
              <a:rPr lang="en-US" sz="1800" b="1" i="1"/>
              <a:t>Wholeness</a:t>
            </a:r>
            <a:r>
              <a:rPr lang="en-US" sz="1800"/>
              <a:t> - Authentication of a clinical document applies to the whole and does not apply to portions of the document without the full context of the document.</a:t>
            </a:r>
          </a:p>
          <a:p>
            <a:pPr lvl="1">
              <a:lnSpc>
                <a:spcPct val="90000"/>
              </a:lnSpc>
            </a:pPr>
            <a:r>
              <a:rPr lang="en-US" sz="1800" b="1" i="1"/>
              <a:t>Human readability</a:t>
            </a:r>
            <a:r>
              <a:rPr lang="en-US" sz="1800"/>
              <a:t> – A clinical document is human readable.</a:t>
            </a:r>
          </a:p>
        </p:txBody>
      </p:sp>
    </p:spTree>
  </p:cSld>
  <p:clrMapOvr>
    <a:masterClrMapping/>
  </p:clrMapOvr>
  <p:transition spd="med" advTm="5000">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B4BA5A65-FC81-4AD6-97CE-7874E83EA63F}" type="slidenum">
              <a:rPr lang="en-US"/>
              <a:pPr/>
              <a:t>38</a:t>
            </a:fld>
            <a:r>
              <a:rPr lang="en-US"/>
              <a:t>  of  125</a:t>
            </a:r>
          </a:p>
        </p:txBody>
      </p:sp>
      <p:sp>
        <p:nvSpPr>
          <p:cNvPr id="1510402" name="Rectangle 2"/>
          <p:cNvSpPr>
            <a:spLocks noGrp="1" noChangeArrowheads="1"/>
          </p:cNvSpPr>
          <p:nvPr>
            <p:ph type="title"/>
          </p:nvPr>
        </p:nvSpPr>
        <p:spPr>
          <a:ln/>
        </p:spPr>
        <p:txBody>
          <a:bodyPr/>
          <a:lstStyle/>
          <a:p>
            <a:r>
              <a:rPr lang="en-US" sz="2800"/>
              <a:t>Electronic Health Record System (EHR-S)</a:t>
            </a:r>
          </a:p>
        </p:txBody>
      </p:sp>
      <p:sp>
        <p:nvSpPr>
          <p:cNvPr id="1510403" name="Rectangle 3"/>
          <p:cNvSpPr>
            <a:spLocks noGrp="1" noChangeArrowheads="1"/>
          </p:cNvSpPr>
          <p:nvPr>
            <p:ph type="body" idx="1"/>
          </p:nvPr>
        </p:nvSpPr>
        <p:spPr/>
        <p:txBody>
          <a:bodyPr/>
          <a:lstStyle/>
          <a:p>
            <a:pPr>
              <a:lnSpc>
                <a:spcPct val="80000"/>
              </a:lnSpc>
            </a:pPr>
            <a:r>
              <a:rPr lang="en-US" sz="2000"/>
              <a:t>The HL7 EHR System Functional Model and Standard DSTU provides a reference list of functions that may be present in an Electronic Health Record System (EHR-S), from a user perspective, to enable consistent expression of system functionality. </a:t>
            </a:r>
          </a:p>
          <a:p>
            <a:pPr>
              <a:lnSpc>
                <a:spcPct val="80000"/>
              </a:lnSpc>
            </a:pPr>
            <a:r>
              <a:rPr lang="en-US" sz="2000"/>
              <a:t>This EHR-S Model, through the creation of Profiles, enables a standardized description and common understanding of functions sought or available in a given setting. </a:t>
            </a:r>
          </a:p>
          <a:p>
            <a:pPr>
              <a:lnSpc>
                <a:spcPct val="80000"/>
              </a:lnSpc>
            </a:pPr>
            <a:r>
              <a:rPr lang="en-US" sz="2000"/>
              <a:t>When adopted, the EHR-S Model will promote a common understanding of individual EHR-S functions. This will serve the following purposes: </a:t>
            </a:r>
          </a:p>
          <a:p>
            <a:pPr lvl="1">
              <a:lnSpc>
                <a:spcPct val="80000"/>
              </a:lnSpc>
            </a:pPr>
            <a:r>
              <a:rPr lang="en-US" sz="1800"/>
              <a:t>Be a communication link between EHR-S functions and end user defined benefits such as patient safety, quality outcomes and cost efficiencies. </a:t>
            </a:r>
          </a:p>
          <a:p>
            <a:pPr lvl="1">
              <a:lnSpc>
                <a:spcPct val="80000"/>
              </a:lnSpc>
            </a:pPr>
            <a:r>
              <a:rPr lang="en-US" sz="1800"/>
              <a:t>Promote a common understanding, and eventually, conformance measures of EHR functions upon which developers, vendors, users and other interested parties can plan and evaluate EHR-S functions. </a:t>
            </a:r>
          </a:p>
          <a:p>
            <a:pPr lvl="1">
              <a:lnSpc>
                <a:spcPct val="80000"/>
              </a:lnSpc>
            </a:pPr>
            <a:r>
              <a:rPr lang="en-US" sz="1800"/>
              <a:t>Provide the necessary framework to drive the requirements and applications of next level standards, such as EHR content, coding, information models, constructs and interoperability. </a:t>
            </a:r>
          </a:p>
          <a:p>
            <a:pPr lvl="1">
              <a:lnSpc>
                <a:spcPct val="80000"/>
              </a:lnSpc>
            </a:pPr>
            <a:r>
              <a:rPr lang="en-US" sz="1800"/>
              <a:t>Establish a standards-based method by which each realm (country) can apply these EHR functions to its individually defined care settings and priorities. </a:t>
            </a:r>
          </a:p>
        </p:txBody>
      </p:sp>
    </p:spTree>
  </p:cSld>
  <p:clrMapOvr>
    <a:masterClrMapping/>
  </p:clrMapOvr>
  <p:transition spd="med" advTm="5000">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67C72265-E9A1-41CA-AAB8-295FA3963BA1}" type="slidenum">
              <a:rPr lang="en-US"/>
              <a:pPr/>
              <a:t>39</a:t>
            </a:fld>
            <a:r>
              <a:rPr lang="en-US"/>
              <a:t>  of  125</a:t>
            </a:r>
          </a:p>
        </p:txBody>
      </p:sp>
      <p:sp>
        <p:nvSpPr>
          <p:cNvPr id="1155074" name="Rectangle 2"/>
          <p:cNvSpPr>
            <a:spLocks noGrp="1" noChangeArrowheads="1"/>
          </p:cNvSpPr>
          <p:nvPr>
            <p:ph type="title"/>
          </p:nvPr>
        </p:nvSpPr>
        <p:spPr>
          <a:ln/>
        </p:spPr>
        <p:txBody>
          <a:bodyPr/>
          <a:lstStyle/>
          <a:p>
            <a:endParaRPr lang="en-US"/>
          </a:p>
        </p:txBody>
      </p:sp>
      <p:sp>
        <p:nvSpPr>
          <p:cNvPr id="1155075" name="Rectangle 3"/>
          <p:cNvSpPr>
            <a:spLocks noGrp="1" noChangeArrowheads="1"/>
          </p:cNvSpPr>
          <p:nvPr>
            <p:ph type="body" idx="1"/>
          </p:nvPr>
        </p:nvSpPr>
        <p:spPr/>
        <p:txBody>
          <a:bodyPr/>
          <a:lstStyle/>
          <a:p>
            <a:pPr algn="ctr">
              <a:buFontTx/>
              <a:buNone/>
            </a:pPr>
            <a:r>
              <a:rPr lang="en-US" sz="4800"/>
              <a:t>HL7 Messaging Standards</a:t>
            </a:r>
          </a:p>
          <a:p>
            <a:pPr algn="ctr">
              <a:buFontTx/>
              <a:buNone/>
            </a:pPr>
            <a:r>
              <a:rPr lang="en-US" sz="3200"/>
              <a:t>Version 2.x &amp; Version 3.0</a:t>
            </a:r>
          </a:p>
        </p:txBody>
      </p:sp>
    </p:spTree>
  </p:cSld>
  <p:clrMapOvr>
    <a:masterClrMapping/>
  </p:clrMapOvr>
  <p:transition spd="med" advTm="5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B0FD1F47-0E08-4387-93D5-6202A26EBEC5}" type="slidenum">
              <a:rPr lang="en-US"/>
              <a:pPr/>
              <a:t>4</a:t>
            </a:fld>
            <a:r>
              <a:rPr lang="en-US"/>
              <a:t>  of  125</a:t>
            </a:r>
          </a:p>
        </p:txBody>
      </p:sp>
      <p:sp>
        <p:nvSpPr>
          <p:cNvPr id="1474564" name="Rectangle 4"/>
          <p:cNvSpPr>
            <a:spLocks noGrp="1" noChangeArrowheads="1"/>
          </p:cNvSpPr>
          <p:nvPr>
            <p:ph type="title"/>
          </p:nvPr>
        </p:nvSpPr>
        <p:spPr>
          <a:ln/>
        </p:spPr>
        <p:txBody>
          <a:bodyPr/>
          <a:lstStyle/>
          <a:p>
            <a:r>
              <a:rPr lang="en-US" sz="2800"/>
              <a:t>Presentation Overview</a:t>
            </a:r>
          </a:p>
        </p:txBody>
      </p:sp>
      <p:sp>
        <p:nvSpPr>
          <p:cNvPr id="1474565" name="Rectangle 5"/>
          <p:cNvSpPr>
            <a:spLocks noGrp="1" noChangeArrowheads="1"/>
          </p:cNvSpPr>
          <p:nvPr>
            <p:ph type="body" sz="half" idx="1"/>
          </p:nvPr>
        </p:nvSpPr>
        <p:spPr>
          <a:xfrm>
            <a:off x="228600" y="1076325"/>
            <a:ext cx="4267200" cy="5400675"/>
          </a:xfrm>
          <a:noFill/>
        </p:spPr>
        <p:txBody>
          <a:bodyPr anchor="t"/>
          <a:lstStyle/>
          <a:p>
            <a:r>
              <a:rPr lang="en-US" sz="2400" b="1"/>
              <a:t>Healthcare Informatics Standards Collaboration</a:t>
            </a:r>
          </a:p>
          <a:p>
            <a:pPr lvl="1"/>
            <a:r>
              <a:rPr lang="en-US" sz="2000"/>
              <a:t>Role of ANSI, ONC, and HITSP</a:t>
            </a:r>
          </a:p>
          <a:p>
            <a:pPr lvl="1"/>
            <a:r>
              <a:rPr lang="en-US" sz="2000"/>
              <a:t>EHR Clinical Research Value Case</a:t>
            </a:r>
          </a:p>
          <a:p>
            <a:pPr lvl="1"/>
            <a:r>
              <a:rPr lang="en-US" sz="2000"/>
              <a:t>Leading Healthcare Data Interchange SDOs</a:t>
            </a:r>
          </a:p>
          <a:p>
            <a:r>
              <a:rPr lang="en-US" sz="2400" b="1"/>
              <a:t>Health Level Seven (HL7)</a:t>
            </a:r>
          </a:p>
          <a:p>
            <a:pPr lvl="1"/>
            <a:r>
              <a:rPr lang="en-US" sz="2000"/>
              <a:t>HL7 the Organization </a:t>
            </a:r>
          </a:p>
          <a:p>
            <a:pPr lvl="1"/>
            <a:r>
              <a:rPr lang="en-US" sz="2000"/>
              <a:t>HL7 the Standards</a:t>
            </a:r>
          </a:p>
          <a:p>
            <a:pPr lvl="1"/>
            <a:r>
              <a:rPr lang="en-US" sz="2000"/>
              <a:t>Implementation Guides and Profiles</a:t>
            </a:r>
          </a:p>
        </p:txBody>
      </p:sp>
      <p:sp>
        <p:nvSpPr>
          <p:cNvPr id="1474566" name="Rectangle 6"/>
          <p:cNvSpPr>
            <a:spLocks noGrp="1" noChangeArrowheads="1"/>
          </p:cNvSpPr>
          <p:nvPr>
            <p:ph type="body" sz="half" idx="2"/>
          </p:nvPr>
        </p:nvSpPr>
        <p:spPr>
          <a:xfrm>
            <a:off x="4648200" y="1076325"/>
            <a:ext cx="4267200" cy="5400675"/>
          </a:xfrm>
          <a:noFill/>
        </p:spPr>
        <p:txBody>
          <a:bodyPr anchor="t"/>
          <a:lstStyle/>
          <a:p>
            <a:r>
              <a:rPr lang="en-US" sz="2400" b="1"/>
              <a:t>Controlled Clinical Terminology</a:t>
            </a:r>
          </a:p>
          <a:p>
            <a:pPr lvl="1"/>
            <a:r>
              <a:rPr lang="en-US" sz="2000"/>
              <a:t>LOINC / SNOMED</a:t>
            </a:r>
          </a:p>
          <a:p>
            <a:pPr lvl="1"/>
            <a:r>
              <a:rPr lang="en-US" sz="2000"/>
              <a:t>HL7 Controlled Terminology Service project</a:t>
            </a:r>
          </a:p>
          <a:p>
            <a:r>
              <a:rPr lang="en-US" sz="2400" b="1"/>
              <a:t>Interoperability Framework Concepts</a:t>
            </a:r>
          </a:p>
          <a:p>
            <a:pPr lvl="1"/>
            <a:r>
              <a:rPr lang="en-US" sz="2000"/>
              <a:t>Semantic Interoperability Building Blocks</a:t>
            </a:r>
          </a:p>
          <a:p>
            <a:pPr lvl="1"/>
            <a:r>
              <a:rPr lang="en-US" sz="2000"/>
              <a:t>Healthcare Systems and Services Interoperability</a:t>
            </a:r>
          </a:p>
          <a:p>
            <a:pPr lvl="1"/>
            <a:r>
              <a:rPr lang="en-US" sz="2000"/>
              <a:t>Healthcare Information Integration Infrastructure</a:t>
            </a:r>
          </a:p>
        </p:txBody>
      </p:sp>
    </p:spTree>
  </p:cSld>
  <p:clrMapOvr>
    <a:masterClrMapping/>
  </p:clrMapOvr>
  <p:transition spd="med" advTm="5000">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4D19A497-473C-472B-B960-C2B20B6144D1}" type="slidenum">
              <a:rPr lang="en-US"/>
              <a:pPr/>
              <a:t>40</a:t>
            </a:fld>
            <a:r>
              <a:rPr lang="en-US"/>
              <a:t>  of  125</a:t>
            </a:r>
          </a:p>
        </p:txBody>
      </p:sp>
      <p:sp>
        <p:nvSpPr>
          <p:cNvPr id="1159170" name="Rectangle 2"/>
          <p:cNvSpPr>
            <a:spLocks noGrp="1" noChangeArrowheads="1"/>
          </p:cNvSpPr>
          <p:nvPr>
            <p:ph type="title"/>
          </p:nvPr>
        </p:nvSpPr>
        <p:spPr>
          <a:ln/>
        </p:spPr>
        <p:txBody>
          <a:bodyPr/>
          <a:lstStyle/>
          <a:p>
            <a:r>
              <a:rPr lang="en-US" sz="2800"/>
              <a:t>HL7 v1.0, v2.0, and v2.x: </a:t>
            </a:r>
            <a:r>
              <a:rPr lang="en-US" sz="2800" i="1"/>
              <a:t>What</a:t>
            </a:r>
          </a:p>
        </p:txBody>
      </p:sp>
      <p:sp>
        <p:nvSpPr>
          <p:cNvPr id="1159171" name="Rectangle 3"/>
          <p:cNvSpPr>
            <a:spLocks noGrp="1" noChangeArrowheads="1"/>
          </p:cNvSpPr>
          <p:nvPr>
            <p:ph type="body" idx="1"/>
          </p:nvPr>
        </p:nvSpPr>
        <p:spPr/>
        <p:txBody>
          <a:bodyPr/>
          <a:lstStyle/>
          <a:p>
            <a:pPr>
              <a:lnSpc>
                <a:spcPct val="80000"/>
              </a:lnSpc>
            </a:pPr>
            <a:r>
              <a:rPr lang="en-US" sz="2400"/>
              <a:t>HL7 1.0 originated in 1987 as a result of the frustrations of hospital CIOs seeking an open standard for vendors to use to interface the clinical systems used within their organizations.</a:t>
            </a:r>
          </a:p>
          <a:p>
            <a:pPr>
              <a:lnSpc>
                <a:spcPct val="80000"/>
              </a:lnSpc>
            </a:pPr>
            <a:r>
              <a:rPr lang="en-US" sz="2400"/>
              <a:t>The first set of messages were Orders and ADT.  HL7 v1.0 was created in six months.  It was not widely implemented but did a good job of establishing the foundation for approaching interfaces in a standard way.  </a:t>
            </a:r>
          </a:p>
          <a:p>
            <a:pPr>
              <a:lnSpc>
                <a:spcPct val="80000"/>
              </a:lnSpc>
            </a:pPr>
            <a:r>
              <a:rPr lang="en-US" sz="2400"/>
              <a:t>HL7 v2.0 introduced the concept of triggers, added additional detail to the Message header, and expanded the set of messages to include billing.  Like HL7 v1.0, HL7 v2.0 was not widely implemented.</a:t>
            </a:r>
          </a:p>
          <a:p>
            <a:pPr>
              <a:lnSpc>
                <a:spcPct val="80000"/>
              </a:lnSpc>
            </a:pPr>
            <a:r>
              <a:rPr lang="en-US" sz="2400"/>
              <a:t>HL7 v2.0 was used in the first HL7 HIMSS demonstration held at the Anaheim Convention Center in February 1989</a:t>
            </a:r>
          </a:p>
          <a:p>
            <a:pPr>
              <a:lnSpc>
                <a:spcPct val="80000"/>
              </a:lnSpc>
            </a:pPr>
            <a:r>
              <a:rPr lang="en-US" sz="2400"/>
              <a:t>HL7 v2.1 published in March 1990 was the first version of HL7 to be widely implemented.  Today more than 90% of the hospitals in the United States use one or more versions of the HL7 v2.x standards.  </a:t>
            </a:r>
          </a:p>
        </p:txBody>
      </p:sp>
    </p:spTree>
  </p:cSld>
  <p:clrMapOvr>
    <a:masterClrMapping/>
  </p:clrMapOvr>
  <p:transition spd="med"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59171">
                                            <p:txEl>
                                              <p:pRg st="0" end="0"/>
                                            </p:txEl>
                                          </p:spTgt>
                                        </p:tgtEl>
                                        <p:attrNameLst>
                                          <p:attrName>style.visibility</p:attrName>
                                        </p:attrNameLst>
                                      </p:cBhvr>
                                      <p:to>
                                        <p:strVal val="visible"/>
                                      </p:to>
                                    </p:set>
                                    <p:animEffect transition="in" filter="wipe(left)">
                                      <p:cBhvr>
                                        <p:cTn id="7" dur="500"/>
                                        <p:tgtEl>
                                          <p:spTgt spid="1159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59171">
                                            <p:txEl>
                                              <p:pRg st="1" end="1"/>
                                            </p:txEl>
                                          </p:spTgt>
                                        </p:tgtEl>
                                        <p:attrNameLst>
                                          <p:attrName>style.visibility</p:attrName>
                                        </p:attrNameLst>
                                      </p:cBhvr>
                                      <p:to>
                                        <p:strVal val="visible"/>
                                      </p:to>
                                    </p:set>
                                    <p:animEffect transition="in" filter="wipe(left)">
                                      <p:cBhvr>
                                        <p:cTn id="12" dur="500"/>
                                        <p:tgtEl>
                                          <p:spTgt spid="1159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9171">
                                            <p:txEl>
                                              <p:pRg st="2" end="2"/>
                                            </p:txEl>
                                          </p:spTgt>
                                        </p:tgtEl>
                                        <p:attrNameLst>
                                          <p:attrName>style.visibility</p:attrName>
                                        </p:attrNameLst>
                                      </p:cBhvr>
                                      <p:to>
                                        <p:strVal val="visible"/>
                                      </p:to>
                                    </p:set>
                                    <p:animEffect transition="in" filter="wipe(left)">
                                      <p:cBhvr>
                                        <p:cTn id="17" dur="500"/>
                                        <p:tgtEl>
                                          <p:spTgt spid="1159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59171">
                                            <p:txEl>
                                              <p:pRg st="3" end="3"/>
                                            </p:txEl>
                                          </p:spTgt>
                                        </p:tgtEl>
                                        <p:attrNameLst>
                                          <p:attrName>style.visibility</p:attrName>
                                        </p:attrNameLst>
                                      </p:cBhvr>
                                      <p:to>
                                        <p:strVal val="visible"/>
                                      </p:to>
                                    </p:set>
                                    <p:animEffect transition="in" filter="wipe(left)">
                                      <p:cBhvr>
                                        <p:cTn id="22" dur="500"/>
                                        <p:tgtEl>
                                          <p:spTgt spid="1159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59171">
                                            <p:txEl>
                                              <p:pRg st="4" end="4"/>
                                            </p:txEl>
                                          </p:spTgt>
                                        </p:tgtEl>
                                        <p:attrNameLst>
                                          <p:attrName>style.visibility</p:attrName>
                                        </p:attrNameLst>
                                      </p:cBhvr>
                                      <p:to>
                                        <p:strVal val="visible"/>
                                      </p:to>
                                    </p:set>
                                    <p:animEffect transition="in" filter="wipe(left)">
                                      <p:cBhvr>
                                        <p:cTn id="27" dur="500"/>
                                        <p:tgtEl>
                                          <p:spTgt spid="11591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917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ate Placeholder 4"/>
          <p:cNvSpPr>
            <a:spLocks noGrp="1"/>
          </p:cNvSpPr>
          <p:nvPr>
            <p:ph type="dt" sz="half" idx="10"/>
          </p:nvPr>
        </p:nvSpPr>
        <p:spPr/>
        <p:txBody>
          <a:bodyPr/>
          <a:lstStyle/>
          <a:p>
            <a:r>
              <a:rPr lang="en-US"/>
              <a:t>March 30, 2009</a:t>
            </a:r>
          </a:p>
        </p:txBody>
      </p:sp>
      <p:sp>
        <p:nvSpPr>
          <p:cNvPr id="55" name="Footer Placeholder 5"/>
          <p:cNvSpPr>
            <a:spLocks noGrp="1"/>
          </p:cNvSpPr>
          <p:nvPr>
            <p:ph type="ftr" sz="quarter" idx="11"/>
          </p:nvPr>
        </p:nvSpPr>
        <p:spPr/>
        <p:txBody>
          <a:bodyPr/>
          <a:lstStyle/>
          <a:p>
            <a:r>
              <a:rPr lang="en-US"/>
              <a:t>Informatics Standards &amp; Interoperability</a:t>
            </a:r>
          </a:p>
        </p:txBody>
      </p:sp>
      <p:sp>
        <p:nvSpPr>
          <p:cNvPr id="56" name="Slide Number Placeholder 6"/>
          <p:cNvSpPr>
            <a:spLocks noGrp="1"/>
          </p:cNvSpPr>
          <p:nvPr>
            <p:ph type="sldNum" sz="quarter" idx="12"/>
          </p:nvPr>
        </p:nvSpPr>
        <p:spPr/>
        <p:txBody>
          <a:bodyPr/>
          <a:lstStyle/>
          <a:p>
            <a:fld id="{9547F5A8-5A93-48BE-A30E-DFDB83299DDE}" type="slidenum">
              <a:rPr lang="en-US"/>
              <a:pPr/>
              <a:t>41</a:t>
            </a:fld>
            <a:r>
              <a:rPr lang="en-US"/>
              <a:t>  of  125</a:t>
            </a:r>
          </a:p>
        </p:txBody>
      </p:sp>
      <p:sp>
        <p:nvSpPr>
          <p:cNvPr id="1161218" name="Rectangle 2"/>
          <p:cNvSpPr>
            <a:spLocks noGrp="1" noChangeArrowheads="1"/>
          </p:cNvSpPr>
          <p:nvPr>
            <p:ph type="title"/>
          </p:nvPr>
        </p:nvSpPr>
        <p:spPr>
          <a:ln/>
        </p:spPr>
        <p:txBody>
          <a:bodyPr/>
          <a:lstStyle/>
          <a:p>
            <a:r>
              <a:rPr lang="en-US" sz="2800"/>
              <a:t>An HL7 Messaging Scenario: </a:t>
            </a:r>
            <a:r>
              <a:rPr lang="en-US" sz="2800" i="1"/>
              <a:t>Why</a:t>
            </a:r>
          </a:p>
        </p:txBody>
      </p:sp>
      <p:sp>
        <p:nvSpPr>
          <p:cNvPr id="1161219" name="Rectangle 3"/>
          <p:cNvSpPr>
            <a:spLocks noChangeArrowheads="1"/>
          </p:cNvSpPr>
          <p:nvPr/>
        </p:nvSpPr>
        <p:spPr bwMode="auto">
          <a:xfrm>
            <a:off x="2659063" y="3092450"/>
            <a:ext cx="3790950" cy="1181100"/>
          </a:xfrm>
          <a:prstGeom prst="rect">
            <a:avLst/>
          </a:prstGeom>
          <a:solidFill>
            <a:srgbClr val="FFCC66"/>
          </a:solidFill>
          <a:ln w="9525">
            <a:solidFill>
              <a:schemeClr val="tx1"/>
            </a:solidFill>
            <a:miter lim="800000"/>
            <a:headEnd type="none" w="sm" len="sm"/>
            <a:tailEnd type="none" w="sm" len="sm"/>
          </a:ln>
          <a:effectLst/>
        </p:spPr>
        <p:txBody>
          <a:bodyPr wrap="none" anchor="b"/>
          <a:lstStyle/>
          <a:p>
            <a:pPr algn="l" eaLnBrk="0" hangingPunct="0"/>
            <a:endParaRPr lang="en-US" sz="1400" b="1">
              <a:solidFill>
                <a:schemeClr val="bg1"/>
              </a:solidFill>
              <a:latin typeface="Times New Roman" pitchFamily="18" charset="0"/>
            </a:endParaRPr>
          </a:p>
        </p:txBody>
      </p:sp>
      <p:sp>
        <p:nvSpPr>
          <p:cNvPr id="1161220" name="Rectangle 4"/>
          <p:cNvSpPr>
            <a:spLocks noChangeArrowheads="1"/>
          </p:cNvSpPr>
          <p:nvPr/>
        </p:nvSpPr>
        <p:spPr bwMode="auto">
          <a:xfrm>
            <a:off x="2620963" y="749300"/>
            <a:ext cx="3829050" cy="2076450"/>
          </a:xfrm>
          <a:prstGeom prst="rect">
            <a:avLst/>
          </a:prstGeom>
          <a:solidFill>
            <a:schemeClr val="folHlink"/>
          </a:solidFill>
          <a:ln w="9525">
            <a:solidFill>
              <a:schemeClr val="tx1"/>
            </a:solidFill>
            <a:miter lim="800000"/>
            <a:headEnd type="none" w="sm" len="sm"/>
            <a:tailEnd type="none" w="sm" len="sm"/>
          </a:ln>
          <a:effectLst/>
        </p:spPr>
        <p:txBody>
          <a:bodyPr wrap="none" anchor="b"/>
          <a:lstStyle/>
          <a:p>
            <a:pPr algn="l" eaLnBrk="0" hangingPunct="0"/>
            <a:endParaRPr lang="en-US" sz="1400" b="1">
              <a:latin typeface="Times New Roman" pitchFamily="18" charset="0"/>
            </a:endParaRPr>
          </a:p>
        </p:txBody>
      </p:sp>
      <p:sp>
        <p:nvSpPr>
          <p:cNvPr id="1161221" name="Line 5"/>
          <p:cNvSpPr>
            <a:spLocks noChangeShapeType="1"/>
          </p:cNvSpPr>
          <p:nvPr/>
        </p:nvSpPr>
        <p:spPr bwMode="auto">
          <a:xfrm>
            <a:off x="3433763" y="1243013"/>
            <a:ext cx="2362200" cy="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161222" name="Rectangle 6"/>
          <p:cNvSpPr>
            <a:spLocks noChangeArrowheads="1"/>
          </p:cNvSpPr>
          <p:nvPr/>
        </p:nvSpPr>
        <p:spPr bwMode="auto">
          <a:xfrm>
            <a:off x="5446713" y="930275"/>
            <a:ext cx="825500" cy="622300"/>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User Interface</a:t>
            </a:r>
          </a:p>
        </p:txBody>
      </p:sp>
      <p:sp>
        <p:nvSpPr>
          <p:cNvPr id="1161223" name="Rectangle 7"/>
          <p:cNvSpPr>
            <a:spLocks noChangeArrowheads="1"/>
          </p:cNvSpPr>
          <p:nvPr/>
        </p:nvSpPr>
        <p:spPr bwMode="auto">
          <a:xfrm>
            <a:off x="4111625" y="930275"/>
            <a:ext cx="825500" cy="623888"/>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Program</a:t>
            </a:r>
          </a:p>
          <a:p>
            <a:pPr eaLnBrk="0" hangingPunct="0"/>
            <a:r>
              <a:rPr lang="en-US">
                <a:latin typeface="Times New Roman" pitchFamily="18" charset="0"/>
              </a:rPr>
              <a:t>Module</a:t>
            </a:r>
          </a:p>
        </p:txBody>
      </p:sp>
      <p:sp>
        <p:nvSpPr>
          <p:cNvPr id="1161224" name="Rectangle 8"/>
          <p:cNvSpPr>
            <a:spLocks noChangeArrowheads="1"/>
          </p:cNvSpPr>
          <p:nvPr/>
        </p:nvSpPr>
        <p:spPr bwMode="auto">
          <a:xfrm>
            <a:off x="2741613" y="931863"/>
            <a:ext cx="825500" cy="622300"/>
          </a:xfrm>
          <a:prstGeom prst="rect">
            <a:avLst/>
          </a:prstGeom>
          <a:solidFill>
            <a:srgbClr val="FF0000"/>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marL="114300" indent="-114300" eaLnBrk="0" hangingPunct="0"/>
            <a:r>
              <a:rPr lang="en-US">
                <a:latin typeface="Times New Roman" pitchFamily="18" charset="0"/>
              </a:rPr>
              <a:t>Dataset</a:t>
            </a:r>
          </a:p>
        </p:txBody>
      </p:sp>
      <p:sp>
        <p:nvSpPr>
          <p:cNvPr id="1161225" name="Rectangle 9"/>
          <p:cNvSpPr>
            <a:spLocks noChangeArrowheads="1"/>
          </p:cNvSpPr>
          <p:nvPr/>
        </p:nvSpPr>
        <p:spPr bwMode="auto">
          <a:xfrm>
            <a:off x="2640013" y="4464050"/>
            <a:ext cx="3829050" cy="2076450"/>
          </a:xfrm>
          <a:prstGeom prst="rect">
            <a:avLst/>
          </a:prstGeom>
          <a:solidFill>
            <a:schemeClr val="folHlink"/>
          </a:solidFill>
          <a:ln w="9525">
            <a:solidFill>
              <a:schemeClr val="tx1"/>
            </a:solidFill>
            <a:miter lim="800000"/>
            <a:headEnd type="none" w="sm" len="sm"/>
            <a:tailEnd type="none" w="sm" len="sm"/>
          </a:ln>
          <a:effectLst/>
        </p:spPr>
        <p:txBody>
          <a:bodyPr wrap="none" anchor="b"/>
          <a:lstStyle/>
          <a:p>
            <a:pPr algn="l" eaLnBrk="0" hangingPunct="0"/>
            <a:endParaRPr lang="en-US" sz="1400" b="1">
              <a:latin typeface="Times New Roman" pitchFamily="18" charset="0"/>
            </a:endParaRPr>
          </a:p>
        </p:txBody>
      </p:sp>
      <p:sp>
        <p:nvSpPr>
          <p:cNvPr id="1161226" name="Line 10"/>
          <p:cNvSpPr>
            <a:spLocks noChangeShapeType="1"/>
          </p:cNvSpPr>
          <p:nvPr/>
        </p:nvSpPr>
        <p:spPr bwMode="auto">
          <a:xfrm>
            <a:off x="3471863" y="5878513"/>
            <a:ext cx="2362200" cy="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161227" name="Rectangle 11"/>
          <p:cNvSpPr>
            <a:spLocks noChangeArrowheads="1"/>
          </p:cNvSpPr>
          <p:nvPr/>
        </p:nvSpPr>
        <p:spPr bwMode="auto">
          <a:xfrm flipH="1">
            <a:off x="2779713" y="5565775"/>
            <a:ext cx="825500" cy="622300"/>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User Interface</a:t>
            </a:r>
          </a:p>
        </p:txBody>
      </p:sp>
      <p:sp>
        <p:nvSpPr>
          <p:cNvPr id="1161228" name="Rectangle 12"/>
          <p:cNvSpPr>
            <a:spLocks noChangeArrowheads="1"/>
          </p:cNvSpPr>
          <p:nvPr/>
        </p:nvSpPr>
        <p:spPr bwMode="auto">
          <a:xfrm flipH="1">
            <a:off x="4114800" y="5565775"/>
            <a:ext cx="825500" cy="623888"/>
          </a:xfrm>
          <a:prstGeom prst="rect">
            <a:avLst/>
          </a:prstGeom>
          <a:solidFill>
            <a:srgbClr val="33CCCC"/>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a:latin typeface="Times New Roman" pitchFamily="18" charset="0"/>
              </a:rPr>
              <a:t>Program</a:t>
            </a:r>
          </a:p>
          <a:p>
            <a:pPr eaLnBrk="0" hangingPunct="0"/>
            <a:r>
              <a:rPr lang="en-US">
                <a:latin typeface="Times New Roman" pitchFamily="18" charset="0"/>
              </a:rPr>
              <a:t>Module</a:t>
            </a:r>
          </a:p>
        </p:txBody>
      </p:sp>
      <p:sp>
        <p:nvSpPr>
          <p:cNvPr id="1161229" name="Rectangle 13"/>
          <p:cNvSpPr>
            <a:spLocks noChangeArrowheads="1"/>
          </p:cNvSpPr>
          <p:nvPr/>
        </p:nvSpPr>
        <p:spPr bwMode="auto">
          <a:xfrm flipH="1">
            <a:off x="5484813" y="5567363"/>
            <a:ext cx="825500" cy="622300"/>
          </a:xfrm>
          <a:prstGeom prst="rect">
            <a:avLst/>
          </a:prstGeom>
          <a:solidFill>
            <a:srgbClr val="FF0000"/>
          </a:solidFill>
          <a:ln w="12700">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marL="114300" indent="-114300" eaLnBrk="0" hangingPunct="0"/>
            <a:r>
              <a:rPr lang="en-US">
                <a:latin typeface="Times New Roman" pitchFamily="18" charset="0"/>
              </a:rPr>
              <a:t>Dataset</a:t>
            </a:r>
          </a:p>
        </p:txBody>
      </p:sp>
      <p:grpSp>
        <p:nvGrpSpPr>
          <p:cNvPr id="1161230" name="Group 14"/>
          <p:cNvGrpSpPr>
            <a:grpSpLocks/>
          </p:cNvGrpSpPr>
          <p:nvPr/>
        </p:nvGrpSpPr>
        <p:grpSpPr bwMode="auto">
          <a:xfrm>
            <a:off x="3538538" y="1587500"/>
            <a:ext cx="933450" cy="3984625"/>
            <a:chOff x="2229" y="1000"/>
            <a:chExt cx="588" cy="2510"/>
          </a:xfrm>
        </p:grpSpPr>
        <p:sp>
          <p:nvSpPr>
            <p:cNvPr id="1161231" name="Rectangle 15"/>
            <p:cNvSpPr>
              <a:spLocks noChangeArrowheads="1"/>
            </p:cNvSpPr>
            <p:nvPr/>
          </p:nvSpPr>
          <p:spPr bwMode="auto">
            <a:xfrm>
              <a:off x="2259" y="1246"/>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anchor="ctr"/>
            <a:lstStyle/>
            <a:p>
              <a:pPr eaLnBrk="0" hangingPunct="0"/>
              <a:r>
                <a:rPr lang="en-US">
                  <a:solidFill>
                    <a:schemeClr val="accent2"/>
                  </a:solidFill>
                  <a:latin typeface="Times New Roman" pitchFamily="18" charset="0"/>
                </a:rPr>
                <a:t>Message Creation</a:t>
              </a:r>
            </a:p>
          </p:txBody>
        </p:sp>
        <p:grpSp>
          <p:nvGrpSpPr>
            <p:cNvPr id="1161232" name="Group 16"/>
            <p:cNvGrpSpPr>
              <a:grpSpLocks/>
            </p:cNvGrpSpPr>
            <p:nvPr/>
          </p:nvGrpSpPr>
          <p:grpSpPr bwMode="auto">
            <a:xfrm>
              <a:off x="2598" y="1000"/>
              <a:ext cx="219" cy="246"/>
              <a:chOff x="930" y="1044"/>
              <a:chExt cx="219" cy="246"/>
            </a:xfrm>
          </p:grpSpPr>
          <p:sp>
            <p:nvSpPr>
              <p:cNvPr id="1161233" name="Line 17"/>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161234" name="Line 18"/>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161235" name="Line 19"/>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sp>
          <p:nvSpPr>
            <p:cNvPr id="1161236" name="Rectangle 20"/>
            <p:cNvSpPr>
              <a:spLocks noChangeArrowheads="1"/>
            </p:cNvSpPr>
            <p:nvPr/>
          </p:nvSpPr>
          <p:spPr bwMode="auto">
            <a:xfrm flipH="1">
              <a:off x="2229" y="2958"/>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anchor="ctr"/>
            <a:lstStyle/>
            <a:p>
              <a:pPr eaLnBrk="0" hangingPunct="0"/>
              <a:r>
                <a:rPr lang="en-US">
                  <a:solidFill>
                    <a:schemeClr val="accent2"/>
                  </a:solidFill>
                  <a:latin typeface="Times New Roman" pitchFamily="18" charset="0"/>
                </a:rPr>
                <a:t>Message Parsing</a:t>
              </a:r>
            </a:p>
          </p:txBody>
        </p:sp>
        <p:grpSp>
          <p:nvGrpSpPr>
            <p:cNvPr id="1161237" name="Group 21"/>
            <p:cNvGrpSpPr>
              <a:grpSpLocks/>
            </p:cNvGrpSpPr>
            <p:nvPr/>
          </p:nvGrpSpPr>
          <p:grpSpPr bwMode="auto">
            <a:xfrm flipH="1">
              <a:off x="2592" y="3264"/>
              <a:ext cx="219" cy="246"/>
              <a:chOff x="930" y="1044"/>
              <a:chExt cx="219" cy="246"/>
            </a:xfrm>
          </p:grpSpPr>
          <p:sp>
            <p:nvSpPr>
              <p:cNvPr id="1161238" name="Line 22"/>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161239" name="Line 23"/>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161240" name="Line 24"/>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sp>
          <p:nvSpPr>
            <p:cNvPr id="1161241" name="Rectangle 25"/>
            <p:cNvSpPr>
              <a:spLocks noChangeArrowheads="1"/>
            </p:cNvSpPr>
            <p:nvPr/>
          </p:nvSpPr>
          <p:spPr bwMode="auto">
            <a:xfrm flipH="1">
              <a:off x="2241" y="2130"/>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solidFill>
                    <a:schemeClr val="accent2"/>
                  </a:solidFill>
                  <a:latin typeface="Times New Roman" pitchFamily="18" charset="0"/>
                </a:rPr>
                <a:t>A to B</a:t>
              </a:r>
            </a:p>
            <a:p>
              <a:pPr eaLnBrk="0" hangingPunct="0"/>
              <a:r>
                <a:rPr lang="en-US">
                  <a:solidFill>
                    <a:schemeClr val="accent2"/>
                  </a:solidFill>
                  <a:latin typeface="Times New Roman" pitchFamily="18" charset="0"/>
                </a:rPr>
                <a:t>Transformation</a:t>
              </a:r>
            </a:p>
          </p:txBody>
        </p:sp>
        <p:sp>
          <p:nvSpPr>
            <p:cNvPr id="1161242" name="Line 26"/>
            <p:cNvSpPr>
              <a:spLocks noChangeShapeType="1"/>
            </p:cNvSpPr>
            <p:nvPr/>
          </p:nvSpPr>
          <p:spPr bwMode="auto">
            <a:xfrm>
              <a:off x="2611" y="1546"/>
              <a:ext cx="0" cy="582"/>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161243" name="Line 27"/>
            <p:cNvSpPr>
              <a:spLocks noChangeShapeType="1"/>
            </p:cNvSpPr>
            <p:nvPr/>
          </p:nvSpPr>
          <p:spPr bwMode="auto">
            <a:xfrm>
              <a:off x="2617" y="2416"/>
              <a:ext cx="0" cy="540"/>
            </a:xfrm>
            <a:prstGeom prst="line">
              <a:avLst/>
            </a:prstGeom>
            <a:noFill/>
            <a:ln w="38100">
              <a:solidFill>
                <a:schemeClr val="tx1"/>
              </a:solidFill>
              <a:round/>
              <a:headEnd type="none" w="sm" len="sm"/>
              <a:tailEnd type="triangle" w="med" len="med"/>
            </a:ln>
            <a:effectLst/>
          </p:spPr>
          <p:txBody>
            <a:bodyPr wrap="none" anchor="ctr"/>
            <a:lstStyle/>
            <a:p>
              <a:endParaRPr lang="en-US"/>
            </a:p>
          </p:txBody>
        </p:sp>
      </p:grpSp>
      <p:grpSp>
        <p:nvGrpSpPr>
          <p:cNvPr id="1161244" name="Group 28"/>
          <p:cNvGrpSpPr>
            <a:grpSpLocks/>
          </p:cNvGrpSpPr>
          <p:nvPr/>
        </p:nvGrpSpPr>
        <p:grpSpPr bwMode="auto">
          <a:xfrm>
            <a:off x="4529138" y="1577975"/>
            <a:ext cx="942975" cy="3984625"/>
            <a:chOff x="2853" y="994"/>
            <a:chExt cx="594" cy="2510"/>
          </a:xfrm>
        </p:grpSpPr>
        <p:sp>
          <p:nvSpPr>
            <p:cNvPr id="1161245" name="Rectangle 29"/>
            <p:cNvSpPr>
              <a:spLocks noChangeArrowheads="1"/>
            </p:cNvSpPr>
            <p:nvPr/>
          </p:nvSpPr>
          <p:spPr bwMode="auto">
            <a:xfrm>
              <a:off x="2883" y="1246"/>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anchor="ctr"/>
            <a:lstStyle/>
            <a:p>
              <a:pPr eaLnBrk="0" hangingPunct="0"/>
              <a:r>
                <a:rPr lang="en-US">
                  <a:solidFill>
                    <a:schemeClr val="accent2"/>
                  </a:solidFill>
                  <a:latin typeface="Times New Roman" pitchFamily="18" charset="0"/>
                </a:rPr>
                <a:t>Message Parsing</a:t>
              </a:r>
            </a:p>
          </p:txBody>
        </p:sp>
        <p:grpSp>
          <p:nvGrpSpPr>
            <p:cNvPr id="1161246" name="Group 30"/>
            <p:cNvGrpSpPr>
              <a:grpSpLocks/>
            </p:cNvGrpSpPr>
            <p:nvPr/>
          </p:nvGrpSpPr>
          <p:grpSpPr bwMode="auto">
            <a:xfrm flipV="1">
              <a:off x="2883" y="994"/>
              <a:ext cx="219" cy="246"/>
              <a:chOff x="930" y="1044"/>
              <a:chExt cx="219" cy="246"/>
            </a:xfrm>
          </p:grpSpPr>
          <p:sp>
            <p:nvSpPr>
              <p:cNvPr id="1161247" name="Line 31"/>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161248" name="Line 32"/>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161249" name="Line 33"/>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sp>
          <p:nvSpPr>
            <p:cNvPr id="1161250" name="Rectangle 34"/>
            <p:cNvSpPr>
              <a:spLocks noChangeArrowheads="1"/>
            </p:cNvSpPr>
            <p:nvPr/>
          </p:nvSpPr>
          <p:spPr bwMode="auto">
            <a:xfrm flipH="1">
              <a:off x="2853" y="2958"/>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anchor="ctr"/>
            <a:lstStyle/>
            <a:p>
              <a:pPr eaLnBrk="0" hangingPunct="0"/>
              <a:r>
                <a:rPr lang="en-US">
                  <a:solidFill>
                    <a:schemeClr val="accent2"/>
                  </a:solidFill>
                  <a:latin typeface="Times New Roman" pitchFamily="18" charset="0"/>
                </a:rPr>
                <a:t>Message Creation</a:t>
              </a:r>
            </a:p>
          </p:txBody>
        </p:sp>
        <p:grpSp>
          <p:nvGrpSpPr>
            <p:cNvPr id="1161251" name="Group 35"/>
            <p:cNvGrpSpPr>
              <a:grpSpLocks/>
            </p:cNvGrpSpPr>
            <p:nvPr/>
          </p:nvGrpSpPr>
          <p:grpSpPr bwMode="auto">
            <a:xfrm flipH="1" flipV="1">
              <a:off x="2877" y="3258"/>
              <a:ext cx="219" cy="246"/>
              <a:chOff x="930" y="1044"/>
              <a:chExt cx="219" cy="246"/>
            </a:xfrm>
          </p:grpSpPr>
          <p:sp>
            <p:nvSpPr>
              <p:cNvPr id="1161252" name="Line 36"/>
              <p:cNvSpPr>
                <a:spLocks noChangeShapeType="1"/>
              </p:cNvSpPr>
              <p:nvPr/>
            </p:nvSpPr>
            <p:spPr bwMode="auto">
              <a:xfrm>
                <a:off x="1137" y="1044"/>
                <a:ext cx="0" cy="12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161253" name="Line 37"/>
              <p:cNvSpPr>
                <a:spLocks noChangeShapeType="1"/>
              </p:cNvSpPr>
              <p:nvPr/>
            </p:nvSpPr>
            <p:spPr bwMode="auto">
              <a:xfrm>
                <a:off x="942" y="1167"/>
                <a:ext cx="0" cy="123"/>
              </a:xfrm>
              <a:prstGeom prst="line">
                <a:avLst/>
              </a:prstGeom>
              <a:noFill/>
              <a:ln w="38100">
                <a:solidFill>
                  <a:schemeClr val="tx1"/>
                </a:solidFill>
                <a:round/>
                <a:headEnd type="none" w="sm" len="sm"/>
                <a:tailEnd type="triangle" w="sm" len="sm"/>
              </a:ln>
              <a:effectLst/>
            </p:spPr>
            <p:txBody>
              <a:bodyPr wrap="none" anchor="ctr"/>
              <a:lstStyle/>
              <a:p>
                <a:endParaRPr lang="en-US"/>
              </a:p>
            </p:txBody>
          </p:sp>
          <p:sp>
            <p:nvSpPr>
              <p:cNvPr id="1161254" name="Line 38"/>
              <p:cNvSpPr>
                <a:spLocks noChangeShapeType="1"/>
              </p:cNvSpPr>
              <p:nvPr/>
            </p:nvSpPr>
            <p:spPr bwMode="auto">
              <a:xfrm flipH="1">
                <a:off x="930" y="1164"/>
                <a:ext cx="219" cy="0"/>
              </a:xfrm>
              <a:prstGeom prst="line">
                <a:avLst/>
              </a:prstGeom>
              <a:noFill/>
              <a:ln w="38100">
                <a:solidFill>
                  <a:schemeClr val="tx1"/>
                </a:solidFill>
                <a:round/>
                <a:headEnd type="none" w="sm" len="sm"/>
                <a:tailEnd type="none" w="sm" len="sm"/>
              </a:ln>
              <a:effectLst/>
            </p:spPr>
            <p:txBody>
              <a:bodyPr wrap="none" anchor="ctr"/>
              <a:lstStyle/>
              <a:p>
                <a:endParaRPr lang="en-US"/>
              </a:p>
            </p:txBody>
          </p:sp>
        </p:grpSp>
        <p:sp>
          <p:nvSpPr>
            <p:cNvPr id="1161255" name="Rectangle 39"/>
            <p:cNvSpPr>
              <a:spLocks noChangeArrowheads="1"/>
            </p:cNvSpPr>
            <p:nvPr/>
          </p:nvSpPr>
          <p:spPr bwMode="auto">
            <a:xfrm flipH="1">
              <a:off x="2889" y="2142"/>
              <a:ext cx="558" cy="288"/>
            </a:xfrm>
            <a:prstGeom prst="rect">
              <a:avLst/>
            </a:prstGeom>
            <a:solidFill>
              <a:srgbClr val="DDDDDD"/>
            </a:solidFill>
            <a:ln w="9525">
              <a:solidFill>
                <a:schemeClr val="tx1"/>
              </a:solidFill>
              <a:miter lim="800000"/>
              <a:headEnd type="none" w="sm" len="sm"/>
              <a:tailEnd type="none" w="sm" len="sm"/>
            </a:ln>
            <a:effectLst>
              <a:outerShdw dist="63500" dir="2212194" algn="ctr" rotWithShape="0">
                <a:schemeClr val="tx1"/>
              </a:outerShdw>
            </a:effectLst>
          </p:spPr>
          <p:txBody>
            <a:bodyPr wrap="none" anchor="ctr"/>
            <a:lstStyle/>
            <a:p>
              <a:pPr eaLnBrk="0" hangingPunct="0"/>
              <a:r>
                <a:rPr lang="en-US">
                  <a:solidFill>
                    <a:schemeClr val="accent2"/>
                  </a:solidFill>
                  <a:latin typeface="Times New Roman" pitchFamily="18" charset="0"/>
                </a:rPr>
                <a:t>B to A</a:t>
              </a:r>
            </a:p>
            <a:p>
              <a:pPr eaLnBrk="0" hangingPunct="0"/>
              <a:r>
                <a:rPr lang="en-US">
                  <a:solidFill>
                    <a:schemeClr val="accent2"/>
                  </a:solidFill>
                  <a:latin typeface="Times New Roman" pitchFamily="18" charset="0"/>
                </a:rPr>
                <a:t>Transformation</a:t>
              </a:r>
            </a:p>
          </p:txBody>
        </p:sp>
        <p:sp>
          <p:nvSpPr>
            <p:cNvPr id="1161256" name="Line 40"/>
            <p:cNvSpPr>
              <a:spLocks noChangeShapeType="1"/>
            </p:cNvSpPr>
            <p:nvPr/>
          </p:nvSpPr>
          <p:spPr bwMode="auto">
            <a:xfrm flipV="1">
              <a:off x="3085" y="2428"/>
              <a:ext cx="0" cy="528"/>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161257" name="Line 41"/>
            <p:cNvSpPr>
              <a:spLocks noChangeShapeType="1"/>
            </p:cNvSpPr>
            <p:nvPr/>
          </p:nvSpPr>
          <p:spPr bwMode="auto">
            <a:xfrm flipV="1">
              <a:off x="3067" y="1540"/>
              <a:ext cx="0" cy="606"/>
            </a:xfrm>
            <a:prstGeom prst="line">
              <a:avLst/>
            </a:prstGeom>
            <a:noFill/>
            <a:ln w="38100">
              <a:solidFill>
                <a:schemeClr val="tx1"/>
              </a:solidFill>
              <a:round/>
              <a:headEnd type="none" w="sm" len="sm"/>
              <a:tailEnd type="triangle" w="med" len="med"/>
            </a:ln>
            <a:effectLst/>
          </p:spPr>
          <p:txBody>
            <a:bodyPr wrap="none" anchor="ctr"/>
            <a:lstStyle/>
            <a:p>
              <a:endParaRPr lang="en-US"/>
            </a:p>
          </p:txBody>
        </p:sp>
      </p:grpSp>
      <p:grpSp>
        <p:nvGrpSpPr>
          <p:cNvPr id="1161258" name="Group 42"/>
          <p:cNvGrpSpPr>
            <a:grpSpLocks/>
          </p:cNvGrpSpPr>
          <p:nvPr/>
        </p:nvGrpSpPr>
        <p:grpSpPr bwMode="auto">
          <a:xfrm>
            <a:off x="455613" y="1082675"/>
            <a:ext cx="1909762" cy="4845050"/>
            <a:chOff x="287" y="742"/>
            <a:chExt cx="1203" cy="3052"/>
          </a:xfrm>
        </p:grpSpPr>
        <p:sp>
          <p:nvSpPr>
            <p:cNvPr id="1161259" name="Text Box 43"/>
            <p:cNvSpPr txBox="1">
              <a:spLocks noChangeArrowheads="1"/>
            </p:cNvSpPr>
            <p:nvPr/>
          </p:nvSpPr>
          <p:spPr bwMode="auto">
            <a:xfrm>
              <a:off x="287" y="742"/>
              <a:ext cx="1203"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Order Entry </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sp>
          <p:nvSpPr>
            <p:cNvPr id="1161260" name="Text Box 44"/>
            <p:cNvSpPr txBox="1">
              <a:spLocks noChangeArrowheads="1"/>
            </p:cNvSpPr>
            <p:nvPr/>
          </p:nvSpPr>
          <p:spPr bwMode="auto">
            <a:xfrm>
              <a:off x="332" y="3046"/>
              <a:ext cx="1113"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Laboratory </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grpSp>
          <p:nvGrpSpPr>
            <p:cNvPr id="1161261" name="Group 45"/>
            <p:cNvGrpSpPr>
              <a:grpSpLocks/>
            </p:cNvGrpSpPr>
            <p:nvPr/>
          </p:nvGrpSpPr>
          <p:grpSpPr bwMode="auto">
            <a:xfrm>
              <a:off x="367" y="1536"/>
              <a:ext cx="1044" cy="1464"/>
              <a:chOff x="367" y="1608"/>
              <a:chExt cx="1044" cy="1464"/>
            </a:xfrm>
          </p:grpSpPr>
          <p:sp>
            <p:nvSpPr>
              <p:cNvPr id="1161262" name="Text Box 46"/>
              <p:cNvSpPr txBox="1">
                <a:spLocks noChangeArrowheads="1"/>
              </p:cNvSpPr>
              <p:nvPr/>
            </p:nvSpPr>
            <p:spPr bwMode="auto">
              <a:xfrm rot="-5397622">
                <a:off x="335" y="2081"/>
                <a:ext cx="1108" cy="51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Lab Order </a:t>
                </a:r>
              </a:p>
              <a:p>
                <a:pPr eaLnBrk="0" hangingPunct="0"/>
                <a:r>
                  <a:rPr lang="en-US" sz="2400" b="1">
                    <a:latin typeface="Times New Roman" pitchFamily="18" charset="0"/>
                  </a:rPr>
                  <a:t>Transaction</a:t>
                </a:r>
              </a:p>
            </p:txBody>
          </p:sp>
          <p:sp>
            <p:nvSpPr>
              <p:cNvPr id="1161263" name="AutoShape 47"/>
              <p:cNvSpPr>
                <a:spLocks noChangeArrowheads="1"/>
              </p:cNvSpPr>
              <p:nvPr/>
            </p:nvSpPr>
            <p:spPr bwMode="auto">
              <a:xfrm>
                <a:off x="367" y="1608"/>
                <a:ext cx="1044" cy="1464"/>
              </a:xfrm>
              <a:prstGeom prst="downArrow">
                <a:avLst>
                  <a:gd name="adj1" fmla="val 50000"/>
                  <a:gd name="adj2" fmla="val 35057"/>
                </a:avLst>
              </a:prstGeom>
              <a:noFill/>
              <a:ln w="9525">
                <a:solidFill>
                  <a:schemeClr val="accent2"/>
                </a:solidFill>
                <a:miter lim="800000"/>
                <a:headEnd type="none" w="sm" len="sm"/>
                <a:tailEnd type="none" w="sm" len="sm"/>
              </a:ln>
              <a:effectLst/>
            </p:spPr>
            <p:txBody>
              <a:bodyPr wrap="none" anchor="ctr"/>
              <a:lstStyle/>
              <a:p>
                <a:endParaRPr lang="en-US"/>
              </a:p>
            </p:txBody>
          </p:sp>
        </p:grpSp>
      </p:grpSp>
      <p:grpSp>
        <p:nvGrpSpPr>
          <p:cNvPr id="1161264" name="Group 48"/>
          <p:cNvGrpSpPr>
            <a:grpSpLocks/>
          </p:cNvGrpSpPr>
          <p:nvPr/>
        </p:nvGrpSpPr>
        <p:grpSpPr bwMode="auto">
          <a:xfrm>
            <a:off x="6951663" y="1082675"/>
            <a:ext cx="1909762" cy="4845050"/>
            <a:chOff x="4379" y="718"/>
            <a:chExt cx="1203" cy="3052"/>
          </a:xfrm>
        </p:grpSpPr>
        <p:sp>
          <p:nvSpPr>
            <p:cNvPr id="1161265" name="Text Box 49"/>
            <p:cNvSpPr txBox="1">
              <a:spLocks noChangeArrowheads="1"/>
            </p:cNvSpPr>
            <p:nvPr/>
          </p:nvSpPr>
          <p:spPr bwMode="auto">
            <a:xfrm>
              <a:off x="4379" y="718"/>
              <a:ext cx="1203"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Order Entry </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sp>
          <p:nvSpPr>
            <p:cNvPr id="1161266" name="Text Box 50"/>
            <p:cNvSpPr txBox="1">
              <a:spLocks noChangeArrowheads="1"/>
            </p:cNvSpPr>
            <p:nvPr/>
          </p:nvSpPr>
          <p:spPr bwMode="auto">
            <a:xfrm>
              <a:off x="4424" y="3022"/>
              <a:ext cx="1113" cy="74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Laboratory </a:t>
              </a:r>
            </a:p>
            <a:p>
              <a:pPr eaLnBrk="0" hangingPunct="0"/>
              <a:r>
                <a:rPr lang="en-US" sz="2400" b="1">
                  <a:latin typeface="Times New Roman" pitchFamily="18" charset="0"/>
                </a:rPr>
                <a:t>Application</a:t>
              </a:r>
            </a:p>
            <a:p>
              <a:pPr eaLnBrk="0" hangingPunct="0"/>
              <a:r>
                <a:rPr lang="en-US" sz="2400" b="1">
                  <a:latin typeface="Times New Roman" pitchFamily="18" charset="0"/>
                </a:rPr>
                <a:t>System</a:t>
              </a:r>
            </a:p>
          </p:txBody>
        </p:sp>
        <p:grpSp>
          <p:nvGrpSpPr>
            <p:cNvPr id="1161267" name="Group 51"/>
            <p:cNvGrpSpPr>
              <a:grpSpLocks/>
            </p:cNvGrpSpPr>
            <p:nvPr/>
          </p:nvGrpSpPr>
          <p:grpSpPr bwMode="auto">
            <a:xfrm flipV="1">
              <a:off x="4459" y="1512"/>
              <a:ext cx="1044" cy="1464"/>
              <a:chOff x="367" y="1608"/>
              <a:chExt cx="1044" cy="1464"/>
            </a:xfrm>
          </p:grpSpPr>
          <p:sp>
            <p:nvSpPr>
              <p:cNvPr id="1161268" name="Text Box 52"/>
              <p:cNvSpPr txBox="1">
                <a:spLocks noChangeArrowheads="1"/>
              </p:cNvSpPr>
              <p:nvPr/>
            </p:nvSpPr>
            <p:spPr bwMode="auto">
              <a:xfrm rot="-5397622">
                <a:off x="335" y="2081"/>
                <a:ext cx="1108" cy="518"/>
              </a:xfrm>
              <a:prstGeom prst="rect">
                <a:avLst/>
              </a:prstGeom>
              <a:noFill/>
              <a:ln w="9525">
                <a:noFill/>
                <a:miter lim="800000"/>
                <a:headEnd type="none" w="sm" len="sm"/>
                <a:tailEnd type="none" w="sm" len="sm"/>
              </a:ln>
              <a:effectLst/>
            </p:spPr>
            <p:txBody>
              <a:bodyPr wrap="none" anchor="ctr" anchorCtr="1">
                <a:spAutoFit/>
              </a:bodyPr>
              <a:lstStyle/>
              <a:p>
                <a:pPr eaLnBrk="0" hangingPunct="0"/>
                <a:r>
                  <a:rPr lang="en-US" sz="2400" b="1">
                    <a:latin typeface="Times New Roman" pitchFamily="18" charset="0"/>
                  </a:rPr>
                  <a:t>Lab Result </a:t>
                </a:r>
              </a:p>
              <a:p>
                <a:pPr eaLnBrk="0" hangingPunct="0"/>
                <a:r>
                  <a:rPr lang="en-US" sz="2400" b="1">
                    <a:latin typeface="Times New Roman" pitchFamily="18" charset="0"/>
                  </a:rPr>
                  <a:t>Transaction</a:t>
                </a:r>
              </a:p>
            </p:txBody>
          </p:sp>
          <p:sp>
            <p:nvSpPr>
              <p:cNvPr id="1161269" name="AutoShape 53"/>
              <p:cNvSpPr>
                <a:spLocks noChangeArrowheads="1"/>
              </p:cNvSpPr>
              <p:nvPr/>
            </p:nvSpPr>
            <p:spPr bwMode="auto">
              <a:xfrm>
                <a:off x="367" y="1608"/>
                <a:ext cx="1044" cy="1464"/>
              </a:xfrm>
              <a:prstGeom prst="downArrow">
                <a:avLst>
                  <a:gd name="adj1" fmla="val 50000"/>
                  <a:gd name="adj2" fmla="val 35057"/>
                </a:avLst>
              </a:prstGeom>
              <a:noFill/>
              <a:ln w="9525">
                <a:solidFill>
                  <a:schemeClr val="accent2"/>
                </a:solidFill>
                <a:miter lim="800000"/>
                <a:headEnd type="none" w="sm" len="sm"/>
                <a:tailEnd type="none" w="sm" len="sm"/>
              </a:ln>
              <a:effectLst/>
            </p:spPr>
            <p:txBody>
              <a:bodyPr wrap="none" anchor="ctr"/>
              <a:lstStyle/>
              <a:p>
                <a:endParaRPr lang="en-US"/>
              </a:p>
            </p:txBody>
          </p:sp>
        </p:grpSp>
      </p:grpSp>
    </p:spTree>
  </p:cSld>
  <p:clrMapOvr>
    <a:masterClrMapping/>
  </p:clrMapOvr>
  <p:transition spd="med"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161258"/>
                                        </p:tgtEl>
                                        <p:attrNameLst>
                                          <p:attrName>style.visibility</p:attrName>
                                        </p:attrNameLst>
                                      </p:cBhvr>
                                      <p:to>
                                        <p:strVal val="visible"/>
                                      </p:to>
                                    </p:set>
                                    <p:anim calcmode="lin" valueType="num">
                                      <p:cBhvr>
                                        <p:cTn id="7" dur="500" fill="hold"/>
                                        <p:tgtEl>
                                          <p:spTgt spid="1161258"/>
                                        </p:tgtEl>
                                        <p:attrNameLst>
                                          <p:attrName>ppt_x</p:attrName>
                                        </p:attrNameLst>
                                      </p:cBhvr>
                                      <p:tavLst>
                                        <p:tav tm="0">
                                          <p:val>
                                            <p:strVal val="#ppt_x"/>
                                          </p:val>
                                        </p:tav>
                                        <p:tav tm="100000">
                                          <p:val>
                                            <p:strVal val="#ppt_x"/>
                                          </p:val>
                                        </p:tav>
                                      </p:tavLst>
                                    </p:anim>
                                    <p:anim calcmode="lin" valueType="num">
                                      <p:cBhvr>
                                        <p:cTn id="8" dur="500" fill="hold"/>
                                        <p:tgtEl>
                                          <p:spTgt spid="1161258"/>
                                        </p:tgtEl>
                                        <p:attrNameLst>
                                          <p:attrName>ppt_y</p:attrName>
                                        </p:attrNameLst>
                                      </p:cBhvr>
                                      <p:tavLst>
                                        <p:tav tm="0">
                                          <p:val>
                                            <p:strVal val="#ppt_y-#ppt_h/2"/>
                                          </p:val>
                                        </p:tav>
                                        <p:tav tm="100000">
                                          <p:val>
                                            <p:strVal val="#ppt_y"/>
                                          </p:val>
                                        </p:tav>
                                      </p:tavLst>
                                    </p:anim>
                                    <p:anim calcmode="lin" valueType="num">
                                      <p:cBhvr>
                                        <p:cTn id="9" dur="500" fill="hold"/>
                                        <p:tgtEl>
                                          <p:spTgt spid="1161258"/>
                                        </p:tgtEl>
                                        <p:attrNameLst>
                                          <p:attrName>ppt_w</p:attrName>
                                        </p:attrNameLst>
                                      </p:cBhvr>
                                      <p:tavLst>
                                        <p:tav tm="0">
                                          <p:val>
                                            <p:strVal val="#ppt_w"/>
                                          </p:val>
                                        </p:tav>
                                        <p:tav tm="100000">
                                          <p:val>
                                            <p:strVal val="#ppt_w"/>
                                          </p:val>
                                        </p:tav>
                                      </p:tavLst>
                                    </p:anim>
                                    <p:anim calcmode="lin" valueType="num">
                                      <p:cBhvr>
                                        <p:cTn id="10" dur="500" fill="hold"/>
                                        <p:tgtEl>
                                          <p:spTgt spid="1161258"/>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61230"/>
                                        </p:tgtEl>
                                        <p:attrNameLst>
                                          <p:attrName>style.visibility</p:attrName>
                                        </p:attrNameLst>
                                      </p:cBhvr>
                                      <p:to>
                                        <p:strVal val="visible"/>
                                      </p:to>
                                    </p:set>
                                    <p:animEffect transition="in" filter="wipe(up)">
                                      <p:cBhvr>
                                        <p:cTn id="15" dur="500"/>
                                        <p:tgtEl>
                                          <p:spTgt spid="1161230"/>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4" fill="hold" nodeType="clickEffect">
                                  <p:stCondLst>
                                    <p:cond delay="0"/>
                                  </p:stCondLst>
                                  <p:childTnLst>
                                    <p:set>
                                      <p:cBhvr>
                                        <p:cTn id="19" dur="1" fill="hold">
                                          <p:stCondLst>
                                            <p:cond delay="0"/>
                                          </p:stCondLst>
                                        </p:cTn>
                                        <p:tgtEl>
                                          <p:spTgt spid="1161264"/>
                                        </p:tgtEl>
                                        <p:attrNameLst>
                                          <p:attrName>style.visibility</p:attrName>
                                        </p:attrNameLst>
                                      </p:cBhvr>
                                      <p:to>
                                        <p:strVal val="visible"/>
                                      </p:to>
                                    </p:set>
                                    <p:anim calcmode="lin" valueType="num">
                                      <p:cBhvr>
                                        <p:cTn id="20" dur="500" fill="hold"/>
                                        <p:tgtEl>
                                          <p:spTgt spid="1161264"/>
                                        </p:tgtEl>
                                        <p:attrNameLst>
                                          <p:attrName>ppt_x</p:attrName>
                                        </p:attrNameLst>
                                      </p:cBhvr>
                                      <p:tavLst>
                                        <p:tav tm="0">
                                          <p:val>
                                            <p:strVal val="#ppt_x"/>
                                          </p:val>
                                        </p:tav>
                                        <p:tav tm="100000">
                                          <p:val>
                                            <p:strVal val="#ppt_x"/>
                                          </p:val>
                                        </p:tav>
                                      </p:tavLst>
                                    </p:anim>
                                    <p:anim calcmode="lin" valueType="num">
                                      <p:cBhvr>
                                        <p:cTn id="21" dur="500" fill="hold"/>
                                        <p:tgtEl>
                                          <p:spTgt spid="1161264"/>
                                        </p:tgtEl>
                                        <p:attrNameLst>
                                          <p:attrName>ppt_y</p:attrName>
                                        </p:attrNameLst>
                                      </p:cBhvr>
                                      <p:tavLst>
                                        <p:tav tm="0">
                                          <p:val>
                                            <p:strVal val="#ppt_y+#ppt_h/2"/>
                                          </p:val>
                                        </p:tav>
                                        <p:tav tm="100000">
                                          <p:val>
                                            <p:strVal val="#ppt_y"/>
                                          </p:val>
                                        </p:tav>
                                      </p:tavLst>
                                    </p:anim>
                                    <p:anim calcmode="lin" valueType="num">
                                      <p:cBhvr>
                                        <p:cTn id="22" dur="500" fill="hold"/>
                                        <p:tgtEl>
                                          <p:spTgt spid="1161264"/>
                                        </p:tgtEl>
                                        <p:attrNameLst>
                                          <p:attrName>ppt_w</p:attrName>
                                        </p:attrNameLst>
                                      </p:cBhvr>
                                      <p:tavLst>
                                        <p:tav tm="0">
                                          <p:val>
                                            <p:strVal val="#ppt_w"/>
                                          </p:val>
                                        </p:tav>
                                        <p:tav tm="100000">
                                          <p:val>
                                            <p:strVal val="#ppt_w"/>
                                          </p:val>
                                        </p:tav>
                                      </p:tavLst>
                                    </p:anim>
                                    <p:anim calcmode="lin" valueType="num">
                                      <p:cBhvr>
                                        <p:cTn id="23" dur="500" fill="hold"/>
                                        <p:tgtEl>
                                          <p:spTgt spid="1161264"/>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61244"/>
                                        </p:tgtEl>
                                        <p:attrNameLst>
                                          <p:attrName>style.visibility</p:attrName>
                                        </p:attrNameLst>
                                      </p:cBhvr>
                                      <p:to>
                                        <p:strVal val="visible"/>
                                      </p:to>
                                    </p:set>
                                    <p:animEffect transition="in" filter="wipe(down)">
                                      <p:cBhvr>
                                        <p:cTn id="28" dur="500"/>
                                        <p:tgtEl>
                                          <p:spTgt spid="1161244"/>
                                        </p:tgtEl>
                                      </p:cBhvr>
                                    </p:animEffect>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iterate type="lt">
                                    <p:tmPct val="10000"/>
                                  </p:iterate>
                                  <p:childTnLst>
                                    <p:set>
                                      <p:cBhvr>
                                        <p:cTn id="32" dur="1" fill="hold">
                                          <p:stCondLst>
                                            <p:cond delay="0"/>
                                          </p:stCondLst>
                                        </p:cTn>
                                        <p:tgtEl>
                                          <p:spTgt spid="1161219"/>
                                        </p:tgtEl>
                                        <p:attrNameLst>
                                          <p:attrName>style.visibility</p:attrName>
                                        </p:attrNameLst>
                                      </p:cBhvr>
                                      <p:to>
                                        <p:strVal val="visible"/>
                                      </p:to>
                                    </p:set>
                                    <p:animEffect transition="in" filter="fade">
                                      <p:cBhvr>
                                        <p:cTn id="33" dur="3000"/>
                                        <p:tgtEl>
                                          <p:spTgt spid="1161219"/>
                                        </p:tgtEl>
                                      </p:cBhvr>
                                    </p:animEffect>
                                    <p:anim calcmode="lin" valueType="num">
                                      <p:cBhvr>
                                        <p:cTn id="34" dur="3000" fill="hold"/>
                                        <p:tgtEl>
                                          <p:spTgt spid="1161219"/>
                                        </p:tgtEl>
                                        <p:attrNameLst>
                                          <p:attrName>ppt_w</p:attrName>
                                        </p:attrNameLst>
                                      </p:cBhvr>
                                      <p:tavLst>
                                        <p:tav tm="0" fmla="#ppt_w*sin(2.5*pi*$)">
                                          <p:val>
                                            <p:fltVal val="0"/>
                                          </p:val>
                                        </p:tav>
                                        <p:tav tm="100000">
                                          <p:val>
                                            <p:fltVal val="1"/>
                                          </p:val>
                                        </p:tav>
                                      </p:tavLst>
                                    </p:anim>
                                    <p:anim calcmode="lin" valueType="num">
                                      <p:cBhvr>
                                        <p:cTn id="35" dur="3000" fill="hold"/>
                                        <p:tgtEl>
                                          <p:spTgt spid="11612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12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Date Placeholder 2"/>
          <p:cNvSpPr>
            <a:spLocks noGrp="1"/>
          </p:cNvSpPr>
          <p:nvPr>
            <p:ph type="dt" sz="half" idx="10"/>
          </p:nvPr>
        </p:nvSpPr>
        <p:spPr/>
        <p:txBody>
          <a:bodyPr/>
          <a:lstStyle/>
          <a:p>
            <a:r>
              <a:rPr lang="en-US"/>
              <a:t>March 30, 2009</a:t>
            </a:r>
          </a:p>
        </p:txBody>
      </p:sp>
      <p:sp>
        <p:nvSpPr>
          <p:cNvPr id="45" name="Footer Placeholder 3"/>
          <p:cNvSpPr>
            <a:spLocks noGrp="1"/>
          </p:cNvSpPr>
          <p:nvPr>
            <p:ph type="ftr" sz="quarter" idx="11"/>
          </p:nvPr>
        </p:nvSpPr>
        <p:spPr/>
        <p:txBody>
          <a:bodyPr/>
          <a:lstStyle/>
          <a:p>
            <a:r>
              <a:rPr lang="en-US"/>
              <a:t>Informatics Standards &amp; Interoperability</a:t>
            </a:r>
          </a:p>
        </p:txBody>
      </p:sp>
      <p:sp>
        <p:nvSpPr>
          <p:cNvPr id="46" name="Slide Number Placeholder 4"/>
          <p:cNvSpPr>
            <a:spLocks noGrp="1"/>
          </p:cNvSpPr>
          <p:nvPr>
            <p:ph type="sldNum" sz="quarter" idx="12"/>
          </p:nvPr>
        </p:nvSpPr>
        <p:spPr/>
        <p:txBody>
          <a:bodyPr/>
          <a:lstStyle/>
          <a:p>
            <a:fld id="{DABE3C9E-876A-459C-B6FE-A35F56B043DD}" type="slidenum">
              <a:rPr lang="en-US"/>
              <a:pPr/>
              <a:t>42</a:t>
            </a:fld>
            <a:r>
              <a:rPr lang="en-US"/>
              <a:t>  of  125</a:t>
            </a:r>
          </a:p>
        </p:txBody>
      </p:sp>
      <p:sp>
        <p:nvSpPr>
          <p:cNvPr id="1163266" name="Rectangle 2"/>
          <p:cNvSpPr>
            <a:spLocks noGrp="1" noChangeArrowheads="1"/>
          </p:cNvSpPr>
          <p:nvPr>
            <p:ph type="title"/>
          </p:nvPr>
        </p:nvSpPr>
        <p:spPr>
          <a:ln/>
        </p:spPr>
        <p:txBody>
          <a:bodyPr/>
          <a:lstStyle/>
          <a:p>
            <a:r>
              <a:rPr lang="en-US"/>
              <a:t>Reaching the Limits of Application Interfaces</a:t>
            </a:r>
          </a:p>
        </p:txBody>
      </p:sp>
      <p:sp>
        <p:nvSpPr>
          <p:cNvPr id="1163267" name="Rectangle 3"/>
          <p:cNvSpPr>
            <a:spLocks noChangeArrowheads="1"/>
          </p:cNvSpPr>
          <p:nvPr/>
        </p:nvSpPr>
        <p:spPr bwMode="auto">
          <a:xfrm>
            <a:off x="3627438" y="1211263"/>
            <a:ext cx="1695450" cy="781050"/>
          </a:xfrm>
          <a:prstGeom prst="rect">
            <a:avLst/>
          </a:prstGeom>
          <a:gradFill rotWithShape="1">
            <a:gsLst>
              <a:gs pos="0">
                <a:schemeClr val="bg1"/>
              </a:gs>
              <a:gs pos="100000">
                <a:schemeClr val="accent1"/>
              </a:gs>
            </a:gsLst>
            <a:path path="shape">
              <a:fillToRect l="50000" t="50000" r="50000" b="50000"/>
            </a:path>
          </a:gradFill>
          <a:ln w="9525">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sz="2000">
                <a:latin typeface="Times New Roman" pitchFamily="18" charset="0"/>
              </a:rPr>
              <a:t>Lab</a:t>
            </a:r>
          </a:p>
        </p:txBody>
      </p:sp>
      <p:sp>
        <p:nvSpPr>
          <p:cNvPr id="1163268" name="Rectangle 4"/>
          <p:cNvSpPr>
            <a:spLocks noChangeArrowheads="1"/>
          </p:cNvSpPr>
          <p:nvPr/>
        </p:nvSpPr>
        <p:spPr bwMode="auto">
          <a:xfrm>
            <a:off x="2141538" y="4773613"/>
            <a:ext cx="1695450" cy="781050"/>
          </a:xfrm>
          <a:prstGeom prst="rect">
            <a:avLst/>
          </a:prstGeom>
          <a:gradFill rotWithShape="1">
            <a:gsLst>
              <a:gs pos="0">
                <a:schemeClr val="bg1"/>
              </a:gs>
              <a:gs pos="100000">
                <a:schemeClr val="accent1"/>
              </a:gs>
            </a:gsLst>
            <a:path path="shape">
              <a:fillToRect l="50000" t="50000" r="50000" b="50000"/>
            </a:path>
          </a:gradFill>
          <a:ln w="9525">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sz="2000">
                <a:latin typeface="Times New Roman" pitchFamily="18" charset="0"/>
              </a:rPr>
              <a:t>Order Entry</a:t>
            </a:r>
          </a:p>
        </p:txBody>
      </p:sp>
      <p:sp>
        <p:nvSpPr>
          <p:cNvPr id="1163269" name="Line 5"/>
          <p:cNvSpPr>
            <a:spLocks noChangeShapeType="1"/>
          </p:cNvSpPr>
          <p:nvPr/>
        </p:nvSpPr>
        <p:spPr bwMode="auto">
          <a:xfrm flipV="1">
            <a:off x="3236913" y="2030413"/>
            <a:ext cx="990600" cy="2743200"/>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grpSp>
        <p:nvGrpSpPr>
          <p:cNvPr id="1163270" name="Group 6"/>
          <p:cNvGrpSpPr>
            <a:grpSpLocks/>
          </p:cNvGrpSpPr>
          <p:nvPr/>
        </p:nvGrpSpPr>
        <p:grpSpPr bwMode="auto">
          <a:xfrm>
            <a:off x="4856163" y="2030413"/>
            <a:ext cx="1952625" cy="3524250"/>
            <a:chOff x="2940" y="1404"/>
            <a:chExt cx="1230" cy="2220"/>
          </a:xfrm>
        </p:grpSpPr>
        <p:sp>
          <p:nvSpPr>
            <p:cNvPr id="1163271" name="Rectangle 7"/>
            <p:cNvSpPr>
              <a:spLocks noChangeArrowheads="1"/>
            </p:cNvSpPr>
            <p:nvPr/>
          </p:nvSpPr>
          <p:spPr bwMode="auto">
            <a:xfrm>
              <a:off x="3102" y="3132"/>
              <a:ext cx="1068" cy="492"/>
            </a:xfrm>
            <a:prstGeom prst="rect">
              <a:avLst/>
            </a:prstGeom>
            <a:gradFill rotWithShape="1">
              <a:gsLst>
                <a:gs pos="0">
                  <a:schemeClr val="bg1"/>
                </a:gs>
                <a:gs pos="100000">
                  <a:schemeClr val="accent1"/>
                </a:gs>
              </a:gsLst>
              <a:path path="shape">
                <a:fillToRect l="50000" t="50000" r="50000" b="50000"/>
              </a:path>
            </a:gradFill>
            <a:ln w="9525">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sz="2000">
                  <a:latin typeface="Times New Roman" pitchFamily="18" charset="0"/>
                </a:rPr>
                <a:t>ADT</a:t>
              </a:r>
            </a:p>
          </p:txBody>
        </p:sp>
        <p:sp>
          <p:nvSpPr>
            <p:cNvPr id="1163272" name="Line 8"/>
            <p:cNvSpPr>
              <a:spLocks noChangeShapeType="1"/>
            </p:cNvSpPr>
            <p:nvPr/>
          </p:nvSpPr>
          <p:spPr bwMode="auto">
            <a:xfrm>
              <a:off x="2940" y="1404"/>
              <a:ext cx="636" cy="1728"/>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grpSp>
      <p:grpSp>
        <p:nvGrpSpPr>
          <p:cNvPr id="1163273" name="Group 9"/>
          <p:cNvGrpSpPr>
            <a:grpSpLocks/>
          </p:cNvGrpSpPr>
          <p:nvPr/>
        </p:nvGrpSpPr>
        <p:grpSpPr bwMode="auto">
          <a:xfrm>
            <a:off x="398463" y="3087688"/>
            <a:ext cx="4724400" cy="1685925"/>
            <a:chOff x="132" y="2070"/>
            <a:chExt cx="2976" cy="1062"/>
          </a:xfrm>
        </p:grpSpPr>
        <p:sp>
          <p:nvSpPr>
            <p:cNvPr id="1163274" name="Rectangle 10"/>
            <p:cNvSpPr>
              <a:spLocks noChangeArrowheads="1"/>
            </p:cNvSpPr>
            <p:nvPr/>
          </p:nvSpPr>
          <p:spPr bwMode="auto">
            <a:xfrm>
              <a:off x="132" y="2070"/>
              <a:ext cx="1068" cy="492"/>
            </a:xfrm>
            <a:prstGeom prst="rect">
              <a:avLst/>
            </a:prstGeom>
            <a:gradFill rotWithShape="1">
              <a:gsLst>
                <a:gs pos="0">
                  <a:schemeClr val="bg1"/>
                </a:gs>
                <a:gs pos="100000">
                  <a:schemeClr val="accent1"/>
                </a:gs>
              </a:gsLst>
              <a:path path="shape">
                <a:fillToRect l="50000" t="50000" r="50000" b="50000"/>
              </a:path>
            </a:gradFill>
            <a:ln w="9525">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sz="2000">
                  <a:latin typeface="Times New Roman" pitchFamily="18" charset="0"/>
                </a:rPr>
                <a:t>Pharmacy</a:t>
              </a:r>
            </a:p>
          </p:txBody>
        </p:sp>
        <p:sp>
          <p:nvSpPr>
            <p:cNvPr id="1163275" name="Line 11"/>
            <p:cNvSpPr>
              <a:spLocks noChangeShapeType="1"/>
            </p:cNvSpPr>
            <p:nvPr/>
          </p:nvSpPr>
          <p:spPr bwMode="auto">
            <a:xfrm>
              <a:off x="1188" y="2592"/>
              <a:ext cx="372" cy="540"/>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1163276" name="Line 12"/>
            <p:cNvSpPr>
              <a:spLocks noChangeShapeType="1"/>
            </p:cNvSpPr>
            <p:nvPr/>
          </p:nvSpPr>
          <p:spPr bwMode="auto">
            <a:xfrm>
              <a:off x="1212" y="2340"/>
              <a:ext cx="1896" cy="792"/>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grpSp>
      <p:grpSp>
        <p:nvGrpSpPr>
          <p:cNvPr id="1163277" name="Group 13"/>
          <p:cNvGrpSpPr>
            <a:grpSpLocks/>
          </p:cNvGrpSpPr>
          <p:nvPr/>
        </p:nvGrpSpPr>
        <p:grpSpPr bwMode="auto">
          <a:xfrm>
            <a:off x="3846513" y="2935288"/>
            <a:ext cx="4705350" cy="1838325"/>
            <a:chOff x="2304" y="1974"/>
            <a:chExt cx="2964" cy="1158"/>
          </a:xfrm>
        </p:grpSpPr>
        <p:sp>
          <p:nvSpPr>
            <p:cNvPr id="1163278" name="Rectangle 14"/>
            <p:cNvSpPr>
              <a:spLocks noChangeArrowheads="1"/>
            </p:cNvSpPr>
            <p:nvPr/>
          </p:nvSpPr>
          <p:spPr bwMode="auto">
            <a:xfrm>
              <a:off x="4200" y="1974"/>
              <a:ext cx="1068" cy="492"/>
            </a:xfrm>
            <a:prstGeom prst="rect">
              <a:avLst/>
            </a:prstGeom>
            <a:gradFill rotWithShape="1">
              <a:gsLst>
                <a:gs pos="0">
                  <a:schemeClr val="bg1"/>
                </a:gs>
                <a:gs pos="100000">
                  <a:schemeClr val="accent1"/>
                </a:gs>
              </a:gsLst>
              <a:path path="shape">
                <a:fillToRect l="50000" t="50000" r="50000" b="50000"/>
              </a:path>
            </a:gradFill>
            <a:ln w="9525">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sz="2000">
                  <a:latin typeface="Times New Roman" pitchFamily="18" charset="0"/>
                </a:rPr>
                <a:t>Radiology</a:t>
              </a:r>
            </a:p>
          </p:txBody>
        </p:sp>
        <p:sp>
          <p:nvSpPr>
            <p:cNvPr id="1163279" name="Line 15"/>
            <p:cNvSpPr>
              <a:spLocks noChangeShapeType="1"/>
            </p:cNvSpPr>
            <p:nvPr/>
          </p:nvSpPr>
          <p:spPr bwMode="auto">
            <a:xfrm flipV="1">
              <a:off x="2304" y="2184"/>
              <a:ext cx="1896" cy="948"/>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1163280" name="Line 16"/>
            <p:cNvSpPr>
              <a:spLocks noChangeShapeType="1"/>
            </p:cNvSpPr>
            <p:nvPr/>
          </p:nvSpPr>
          <p:spPr bwMode="auto">
            <a:xfrm flipV="1">
              <a:off x="3924" y="2496"/>
              <a:ext cx="804" cy="636"/>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grpSp>
      <p:grpSp>
        <p:nvGrpSpPr>
          <p:cNvPr id="1163281" name="Group 17"/>
          <p:cNvGrpSpPr>
            <a:grpSpLocks/>
          </p:cNvGrpSpPr>
          <p:nvPr/>
        </p:nvGrpSpPr>
        <p:grpSpPr bwMode="auto">
          <a:xfrm>
            <a:off x="1217613" y="1211263"/>
            <a:ext cx="5638800" cy="3562350"/>
            <a:chOff x="648" y="888"/>
            <a:chExt cx="3552" cy="2244"/>
          </a:xfrm>
        </p:grpSpPr>
        <p:sp>
          <p:nvSpPr>
            <p:cNvPr id="1163282" name="Rectangle 18"/>
            <p:cNvSpPr>
              <a:spLocks noChangeArrowheads="1"/>
            </p:cNvSpPr>
            <p:nvPr/>
          </p:nvSpPr>
          <p:spPr bwMode="auto">
            <a:xfrm>
              <a:off x="678" y="888"/>
              <a:ext cx="1068" cy="492"/>
            </a:xfrm>
            <a:prstGeom prst="rect">
              <a:avLst/>
            </a:prstGeom>
            <a:gradFill rotWithShape="1">
              <a:gsLst>
                <a:gs pos="0">
                  <a:schemeClr val="bg1"/>
                </a:gs>
                <a:gs pos="100000">
                  <a:schemeClr val="accent1"/>
                </a:gs>
              </a:gsLst>
              <a:path path="shape">
                <a:fillToRect l="50000" t="50000" r="50000" b="50000"/>
              </a:path>
            </a:gradFill>
            <a:ln w="9525">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sz="2000">
                  <a:latin typeface="Times New Roman" pitchFamily="18" charset="0"/>
                </a:rPr>
                <a:t>Decision</a:t>
              </a:r>
            </a:p>
            <a:p>
              <a:pPr eaLnBrk="0" hangingPunct="0"/>
              <a:r>
                <a:rPr lang="en-US" sz="2000">
                  <a:latin typeface="Times New Roman" pitchFamily="18" charset="0"/>
                </a:rPr>
                <a:t>Support</a:t>
              </a:r>
            </a:p>
          </p:txBody>
        </p:sp>
        <p:sp>
          <p:nvSpPr>
            <p:cNvPr id="1163283" name="Line 19"/>
            <p:cNvSpPr>
              <a:spLocks noChangeShapeType="1"/>
            </p:cNvSpPr>
            <p:nvPr/>
          </p:nvSpPr>
          <p:spPr bwMode="auto">
            <a:xfrm flipV="1">
              <a:off x="648" y="1392"/>
              <a:ext cx="468" cy="684"/>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163284" name="Line 20"/>
            <p:cNvSpPr>
              <a:spLocks noChangeShapeType="1"/>
            </p:cNvSpPr>
            <p:nvPr/>
          </p:nvSpPr>
          <p:spPr bwMode="auto">
            <a:xfrm flipH="1" flipV="1">
              <a:off x="1380" y="1404"/>
              <a:ext cx="348" cy="1728"/>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163285" name="Line 21"/>
            <p:cNvSpPr>
              <a:spLocks noChangeShapeType="1"/>
            </p:cNvSpPr>
            <p:nvPr/>
          </p:nvSpPr>
          <p:spPr bwMode="auto">
            <a:xfrm flipH="1">
              <a:off x="1800" y="1128"/>
              <a:ext cx="372" cy="0"/>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163286" name="Line 22"/>
            <p:cNvSpPr>
              <a:spLocks noChangeShapeType="1"/>
            </p:cNvSpPr>
            <p:nvPr/>
          </p:nvSpPr>
          <p:spPr bwMode="auto">
            <a:xfrm flipH="1" flipV="1">
              <a:off x="1632" y="1440"/>
              <a:ext cx="1692" cy="1692"/>
            </a:xfrm>
            <a:prstGeom prst="line">
              <a:avLst/>
            </a:prstGeom>
            <a:noFill/>
            <a:ln w="38100">
              <a:solidFill>
                <a:schemeClr val="tx1"/>
              </a:solidFill>
              <a:round/>
              <a:headEnd type="none" w="sm" len="sm"/>
              <a:tailEnd type="triangle" w="med" len="med"/>
            </a:ln>
            <a:effectLst/>
          </p:spPr>
          <p:txBody>
            <a:bodyPr wrap="none" anchor="ctr"/>
            <a:lstStyle/>
            <a:p>
              <a:endParaRPr lang="en-US"/>
            </a:p>
          </p:txBody>
        </p:sp>
        <p:sp>
          <p:nvSpPr>
            <p:cNvPr id="1163287" name="Line 23"/>
            <p:cNvSpPr>
              <a:spLocks noChangeShapeType="1"/>
            </p:cNvSpPr>
            <p:nvPr/>
          </p:nvSpPr>
          <p:spPr bwMode="auto">
            <a:xfrm flipH="1" flipV="1">
              <a:off x="1800" y="1332"/>
              <a:ext cx="2400" cy="780"/>
            </a:xfrm>
            <a:prstGeom prst="line">
              <a:avLst/>
            </a:prstGeom>
            <a:noFill/>
            <a:ln w="38100">
              <a:solidFill>
                <a:schemeClr val="tx1"/>
              </a:solidFill>
              <a:round/>
              <a:headEnd/>
              <a:tailEnd type="triangle" w="med" len="med"/>
            </a:ln>
            <a:effectLst/>
          </p:spPr>
          <p:txBody>
            <a:bodyPr wrap="none" anchor="ctr"/>
            <a:lstStyle/>
            <a:p>
              <a:endParaRPr lang="en-US"/>
            </a:p>
          </p:txBody>
        </p:sp>
      </p:grpSp>
      <p:grpSp>
        <p:nvGrpSpPr>
          <p:cNvPr id="1163288" name="Group 24"/>
          <p:cNvGrpSpPr>
            <a:grpSpLocks/>
          </p:cNvGrpSpPr>
          <p:nvPr/>
        </p:nvGrpSpPr>
        <p:grpSpPr bwMode="auto">
          <a:xfrm>
            <a:off x="2170113" y="696913"/>
            <a:ext cx="5743575" cy="4076700"/>
            <a:chOff x="1248" y="564"/>
            <a:chExt cx="3618" cy="2568"/>
          </a:xfrm>
        </p:grpSpPr>
        <p:sp>
          <p:nvSpPr>
            <p:cNvPr id="1163289" name="Line 25"/>
            <p:cNvSpPr>
              <a:spLocks noChangeShapeType="1"/>
            </p:cNvSpPr>
            <p:nvPr/>
          </p:nvSpPr>
          <p:spPr bwMode="auto">
            <a:xfrm flipH="1" flipV="1">
              <a:off x="2676" y="564"/>
              <a:ext cx="1644" cy="324"/>
            </a:xfrm>
            <a:prstGeom prst="line">
              <a:avLst/>
            </a:prstGeom>
            <a:noFill/>
            <a:ln w="38100">
              <a:solidFill>
                <a:schemeClr val="tx1"/>
              </a:solidFill>
              <a:round/>
              <a:headEnd type="none" w="sm" len="sm"/>
              <a:tailEnd type="none" w="sm" len="sm"/>
            </a:ln>
            <a:effectLst/>
          </p:spPr>
          <p:txBody>
            <a:bodyPr wrap="none" anchor="ctr"/>
            <a:lstStyle/>
            <a:p>
              <a:endParaRPr lang="en-US"/>
            </a:p>
          </p:txBody>
        </p:sp>
        <p:grpSp>
          <p:nvGrpSpPr>
            <p:cNvPr id="1163290" name="Group 26"/>
            <p:cNvGrpSpPr>
              <a:grpSpLocks/>
            </p:cNvGrpSpPr>
            <p:nvPr/>
          </p:nvGrpSpPr>
          <p:grpSpPr bwMode="auto">
            <a:xfrm>
              <a:off x="1248" y="564"/>
              <a:ext cx="3618" cy="2568"/>
              <a:chOff x="1248" y="564"/>
              <a:chExt cx="3618" cy="2568"/>
            </a:xfrm>
          </p:grpSpPr>
          <p:sp>
            <p:nvSpPr>
              <p:cNvPr id="1163291" name="Line 27"/>
              <p:cNvSpPr>
                <a:spLocks noChangeShapeType="1"/>
              </p:cNvSpPr>
              <p:nvPr/>
            </p:nvSpPr>
            <p:spPr bwMode="auto">
              <a:xfrm flipH="1">
                <a:off x="1248" y="564"/>
                <a:ext cx="1428" cy="324"/>
              </a:xfrm>
              <a:prstGeom prst="line">
                <a:avLst/>
              </a:prstGeom>
              <a:noFill/>
              <a:ln w="38100">
                <a:solidFill>
                  <a:schemeClr val="tx1"/>
                </a:solidFill>
                <a:round/>
                <a:headEnd type="none" w="sm" len="sm"/>
                <a:tailEnd type="triangle" w="med" len="med"/>
              </a:ln>
              <a:effectLst/>
            </p:spPr>
            <p:txBody>
              <a:bodyPr wrap="none" anchor="ctr"/>
              <a:lstStyle/>
              <a:p>
                <a:endParaRPr lang="en-US"/>
              </a:p>
            </p:txBody>
          </p:sp>
          <p:grpSp>
            <p:nvGrpSpPr>
              <p:cNvPr id="1163292" name="Group 28"/>
              <p:cNvGrpSpPr>
                <a:grpSpLocks/>
              </p:cNvGrpSpPr>
              <p:nvPr/>
            </p:nvGrpSpPr>
            <p:grpSpPr bwMode="auto">
              <a:xfrm>
                <a:off x="1248" y="888"/>
                <a:ext cx="3618" cy="2244"/>
                <a:chOff x="1248" y="888"/>
                <a:chExt cx="3618" cy="2244"/>
              </a:xfrm>
            </p:grpSpPr>
            <p:sp>
              <p:nvSpPr>
                <p:cNvPr id="1163293" name="Rectangle 29"/>
                <p:cNvSpPr>
                  <a:spLocks noChangeArrowheads="1"/>
                </p:cNvSpPr>
                <p:nvPr/>
              </p:nvSpPr>
              <p:spPr bwMode="auto">
                <a:xfrm>
                  <a:off x="3798" y="888"/>
                  <a:ext cx="1068" cy="492"/>
                </a:xfrm>
                <a:prstGeom prst="rect">
                  <a:avLst/>
                </a:prstGeom>
                <a:gradFill rotWithShape="1">
                  <a:gsLst>
                    <a:gs pos="0">
                      <a:schemeClr val="bg1"/>
                    </a:gs>
                    <a:gs pos="100000">
                      <a:schemeClr val="accent1"/>
                    </a:gs>
                  </a:gsLst>
                  <a:path path="shape">
                    <a:fillToRect l="50000" t="50000" r="50000" b="50000"/>
                  </a:path>
                </a:gradFill>
                <a:ln w="9525">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sz="2000">
                      <a:latin typeface="Times New Roman" pitchFamily="18" charset="0"/>
                    </a:rPr>
                    <a:t>Electronic</a:t>
                  </a:r>
                </a:p>
                <a:p>
                  <a:pPr eaLnBrk="0" hangingPunct="0"/>
                  <a:r>
                    <a:rPr lang="en-US" sz="2000">
                      <a:latin typeface="Times New Roman" pitchFamily="18" charset="0"/>
                    </a:rPr>
                    <a:t>Health Record</a:t>
                  </a:r>
                </a:p>
              </p:txBody>
            </p:sp>
            <p:sp>
              <p:nvSpPr>
                <p:cNvPr id="1163294" name="Line 30"/>
                <p:cNvSpPr>
                  <a:spLocks noChangeShapeType="1"/>
                </p:cNvSpPr>
                <p:nvPr/>
              </p:nvSpPr>
              <p:spPr bwMode="auto">
                <a:xfrm>
                  <a:off x="3288" y="1152"/>
                  <a:ext cx="516" cy="0"/>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1163295" name="Line 31"/>
                <p:cNvSpPr>
                  <a:spLocks noChangeShapeType="1"/>
                </p:cNvSpPr>
                <p:nvPr/>
              </p:nvSpPr>
              <p:spPr bwMode="auto">
                <a:xfrm flipV="1">
                  <a:off x="1248" y="1272"/>
                  <a:ext cx="2556" cy="960"/>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1163296" name="Line 32"/>
                <p:cNvSpPr>
                  <a:spLocks noChangeShapeType="1"/>
                </p:cNvSpPr>
                <p:nvPr/>
              </p:nvSpPr>
              <p:spPr bwMode="auto">
                <a:xfrm flipV="1">
                  <a:off x="2112" y="1404"/>
                  <a:ext cx="1740" cy="1728"/>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1163297" name="Line 33"/>
                <p:cNvSpPr>
                  <a:spLocks noChangeShapeType="1"/>
                </p:cNvSpPr>
                <p:nvPr/>
              </p:nvSpPr>
              <p:spPr bwMode="auto">
                <a:xfrm flipV="1">
                  <a:off x="3744" y="1392"/>
                  <a:ext cx="408" cy="1740"/>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sp>
              <p:nvSpPr>
                <p:cNvPr id="1163298" name="Line 34"/>
                <p:cNvSpPr>
                  <a:spLocks noChangeShapeType="1"/>
                </p:cNvSpPr>
                <p:nvPr/>
              </p:nvSpPr>
              <p:spPr bwMode="auto">
                <a:xfrm flipH="1" flipV="1">
                  <a:off x="4488" y="1404"/>
                  <a:ext cx="228" cy="576"/>
                </a:xfrm>
                <a:prstGeom prst="line">
                  <a:avLst/>
                </a:prstGeom>
                <a:noFill/>
                <a:ln w="38100">
                  <a:solidFill>
                    <a:schemeClr val="tx1"/>
                  </a:solidFill>
                  <a:round/>
                  <a:headEnd type="triangle" w="med" len="med"/>
                  <a:tailEnd type="triangle" w="med" len="med"/>
                </a:ln>
                <a:effectLst/>
              </p:spPr>
              <p:txBody>
                <a:bodyPr wrap="none" anchor="ctr"/>
                <a:lstStyle/>
                <a:p>
                  <a:endParaRPr lang="en-US"/>
                </a:p>
              </p:txBody>
            </p:sp>
          </p:grpSp>
        </p:grpSp>
      </p:grpSp>
      <p:grpSp>
        <p:nvGrpSpPr>
          <p:cNvPr id="1163299" name="Group 35"/>
          <p:cNvGrpSpPr>
            <a:grpSpLocks/>
          </p:cNvGrpSpPr>
          <p:nvPr/>
        </p:nvGrpSpPr>
        <p:grpSpPr bwMode="auto">
          <a:xfrm>
            <a:off x="7000875" y="4187825"/>
            <a:ext cx="1695450" cy="1366838"/>
            <a:chOff x="4512" y="2763"/>
            <a:chExt cx="1068" cy="861"/>
          </a:xfrm>
        </p:grpSpPr>
        <p:sp>
          <p:nvSpPr>
            <p:cNvPr id="1163300" name="Rectangle 36"/>
            <p:cNvSpPr>
              <a:spLocks noChangeArrowheads="1"/>
            </p:cNvSpPr>
            <p:nvPr/>
          </p:nvSpPr>
          <p:spPr bwMode="auto">
            <a:xfrm>
              <a:off x="4512" y="3132"/>
              <a:ext cx="1068" cy="492"/>
            </a:xfrm>
            <a:prstGeom prst="rect">
              <a:avLst/>
            </a:prstGeom>
            <a:gradFill rotWithShape="1">
              <a:gsLst>
                <a:gs pos="0">
                  <a:schemeClr val="bg1"/>
                </a:gs>
                <a:gs pos="100000">
                  <a:schemeClr val="accent1"/>
                </a:gs>
              </a:gsLst>
              <a:path path="shape">
                <a:fillToRect l="50000" t="50000" r="50000" b="50000"/>
              </a:path>
            </a:gradFill>
            <a:ln w="9525">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sz="2000">
                  <a:latin typeface="Times New Roman" pitchFamily="18" charset="0"/>
                </a:rPr>
                <a:t>Administrative</a:t>
              </a:r>
            </a:p>
            <a:p>
              <a:pPr eaLnBrk="0" hangingPunct="0"/>
              <a:r>
                <a:rPr lang="en-US" sz="2000">
                  <a:latin typeface="Times New Roman" pitchFamily="18" charset="0"/>
                </a:rPr>
                <a:t>Systems</a:t>
              </a:r>
            </a:p>
          </p:txBody>
        </p:sp>
        <p:sp>
          <p:nvSpPr>
            <p:cNvPr id="1163301" name="Text Box 37"/>
            <p:cNvSpPr txBox="1">
              <a:spLocks noChangeArrowheads="1"/>
            </p:cNvSpPr>
            <p:nvPr/>
          </p:nvSpPr>
          <p:spPr bwMode="auto">
            <a:xfrm>
              <a:off x="4916" y="2763"/>
              <a:ext cx="260" cy="404"/>
            </a:xfrm>
            <a:prstGeom prst="rect">
              <a:avLst/>
            </a:prstGeom>
            <a:noFill/>
            <a:ln w="9525">
              <a:noFill/>
              <a:miter lim="800000"/>
              <a:headEnd type="none" w="sm" len="sm"/>
              <a:tailEnd type="none" w="sm" len="sm"/>
            </a:ln>
            <a:effectLst/>
          </p:spPr>
          <p:txBody>
            <a:bodyPr wrap="none" anchor="ctr" anchorCtr="1">
              <a:spAutoFit/>
            </a:bodyPr>
            <a:lstStyle/>
            <a:p>
              <a:pPr algn="l" eaLnBrk="0" hangingPunct="0"/>
              <a:r>
                <a:rPr lang="en-US" sz="3600" b="1">
                  <a:latin typeface="Times New Roman" pitchFamily="18" charset="0"/>
                </a:rPr>
                <a:t>?</a:t>
              </a:r>
            </a:p>
          </p:txBody>
        </p:sp>
      </p:grpSp>
      <p:grpSp>
        <p:nvGrpSpPr>
          <p:cNvPr id="1163302" name="Group 38"/>
          <p:cNvGrpSpPr>
            <a:grpSpLocks/>
          </p:cNvGrpSpPr>
          <p:nvPr/>
        </p:nvGrpSpPr>
        <p:grpSpPr bwMode="auto">
          <a:xfrm>
            <a:off x="3724275" y="5173663"/>
            <a:ext cx="1695450" cy="1366837"/>
            <a:chOff x="4512" y="2763"/>
            <a:chExt cx="1068" cy="861"/>
          </a:xfrm>
        </p:grpSpPr>
        <p:sp>
          <p:nvSpPr>
            <p:cNvPr id="1163303" name="Rectangle 39"/>
            <p:cNvSpPr>
              <a:spLocks noChangeArrowheads="1"/>
            </p:cNvSpPr>
            <p:nvPr/>
          </p:nvSpPr>
          <p:spPr bwMode="auto">
            <a:xfrm>
              <a:off x="4512" y="3132"/>
              <a:ext cx="1068" cy="492"/>
            </a:xfrm>
            <a:prstGeom prst="rect">
              <a:avLst/>
            </a:prstGeom>
            <a:gradFill rotWithShape="1">
              <a:gsLst>
                <a:gs pos="0">
                  <a:schemeClr val="bg1"/>
                </a:gs>
                <a:gs pos="100000">
                  <a:schemeClr val="accent1"/>
                </a:gs>
              </a:gsLst>
              <a:path path="shape">
                <a:fillToRect l="50000" t="50000" r="50000" b="50000"/>
              </a:path>
            </a:gradFill>
            <a:ln w="9525">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sz="2000">
                  <a:latin typeface="Times New Roman" pitchFamily="18" charset="0"/>
                </a:rPr>
                <a:t>Enterprise</a:t>
              </a:r>
            </a:p>
            <a:p>
              <a:pPr eaLnBrk="0" hangingPunct="0"/>
              <a:r>
                <a:rPr lang="en-US" sz="2000">
                  <a:latin typeface="Times New Roman" pitchFamily="18" charset="0"/>
                </a:rPr>
                <a:t>Systems</a:t>
              </a:r>
            </a:p>
          </p:txBody>
        </p:sp>
        <p:sp>
          <p:nvSpPr>
            <p:cNvPr id="1163304" name="Text Box 40"/>
            <p:cNvSpPr txBox="1">
              <a:spLocks noChangeArrowheads="1"/>
            </p:cNvSpPr>
            <p:nvPr/>
          </p:nvSpPr>
          <p:spPr bwMode="auto">
            <a:xfrm>
              <a:off x="4916" y="2763"/>
              <a:ext cx="260" cy="404"/>
            </a:xfrm>
            <a:prstGeom prst="rect">
              <a:avLst/>
            </a:prstGeom>
            <a:noFill/>
            <a:ln w="9525">
              <a:noFill/>
              <a:miter lim="800000"/>
              <a:headEnd type="none" w="sm" len="sm"/>
              <a:tailEnd type="none" w="sm" len="sm"/>
            </a:ln>
            <a:effectLst/>
          </p:spPr>
          <p:txBody>
            <a:bodyPr wrap="none" anchor="ctr" anchorCtr="1">
              <a:spAutoFit/>
            </a:bodyPr>
            <a:lstStyle/>
            <a:p>
              <a:pPr algn="l" eaLnBrk="0" hangingPunct="0"/>
              <a:r>
                <a:rPr lang="en-US" sz="3600" b="1">
                  <a:latin typeface="Times New Roman" pitchFamily="18" charset="0"/>
                </a:rPr>
                <a:t>?</a:t>
              </a:r>
            </a:p>
          </p:txBody>
        </p:sp>
      </p:grpSp>
      <p:grpSp>
        <p:nvGrpSpPr>
          <p:cNvPr id="1163305" name="Group 41"/>
          <p:cNvGrpSpPr>
            <a:grpSpLocks/>
          </p:cNvGrpSpPr>
          <p:nvPr/>
        </p:nvGrpSpPr>
        <p:grpSpPr bwMode="auto">
          <a:xfrm>
            <a:off x="246063" y="4187825"/>
            <a:ext cx="1695450" cy="1366838"/>
            <a:chOff x="4512" y="2763"/>
            <a:chExt cx="1068" cy="861"/>
          </a:xfrm>
        </p:grpSpPr>
        <p:sp>
          <p:nvSpPr>
            <p:cNvPr id="1163306" name="Rectangle 42"/>
            <p:cNvSpPr>
              <a:spLocks noChangeArrowheads="1"/>
            </p:cNvSpPr>
            <p:nvPr/>
          </p:nvSpPr>
          <p:spPr bwMode="auto">
            <a:xfrm>
              <a:off x="4512" y="3132"/>
              <a:ext cx="1068" cy="492"/>
            </a:xfrm>
            <a:prstGeom prst="rect">
              <a:avLst/>
            </a:prstGeom>
            <a:gradFill rotWithShape="1">
              <a:gsLst>
                <a:gs pos="0">
                  <a:schemeClr val="bg1"/>
                </a:gs>
                <a:gs pos="100000">
                  <a:schemeClr val="accent1"/>
                </a:gs>
              </a:gsLst>
              <a:path path="shape">
                <a:fillToRect l="50000" t="50000" r="50000" b="50000"/>
              </a:path>
            </a:gradFill>
            <a:ln w="9525">
              <a:solidFill>
                <a:schemeClr val="tx1"/>
              </a:solidFill>
              <a:miter lim="800000"/>
              <a:headEnd type="none" w="sm" len="sm"/>
              <a:tailEnd type="none" w="sm" len="sm"/>
            </a:ln>
            <a:effectLst>
              <a:outerShdw dist="107763" dir="2700000" algn="ctr" rotWithShape="0">
                <a:schemeClr val="tx1"/>
              </a:outerShdw>
            </a:effectLst>
          </p:spPr>
          <p:txBody>
            <a:bodyPr wrap="none" anchor="ctr"/>
            <a:lstStyle/>
            <a:p>
              <a:pPr eaLnBrk="0" hangingPunct="0"/>
              <a:r>
                <a:rPr lang="en-US" sz="2000">
                  <a:latin typeface="Times New Roman" pitchFamily="18" charset="0"/>
                </a:rPr>
                <a:t>External</a:t>
              </a:r>
            </a:p>
            <a:p>
              <a:pPr eaLnBrk="0" hangingPunct="0"/>
              <a:r>
                <a:rPr lang="en-US" sz="2000">
                  <a:latin typeface="Times New Roman" pitchFamily="18" charset="0"/>
                </a:rPr>
                <a:t>Systems</a:t>
              </a:r>
            </a:p>
          </p:txBody>
        </p:sp>
        <p:sp>
          <p:nvSpPr>
            <p:cNvPr id="1163307" name="Text Box 43"/>
            <p:cNvSpPr txBox="1">
              <a:spLocks noChangeArrowheads="1"/>
            </p:cNvSpPr>
            <p:nvPr/>
          </p:nvSpPr>
          <p:spPr bwMode="auto">
            <a:xfrm>
              <a:off x="4916" y="2763"/>
              <a:ext cx="260" cy="404"/>
            </a:xfrm>
            <a:prstGeom prst="rect">
              <a:avLst/>
            </a:prstGeom>
            <a:noFill/>
            <a:ln w="9525">
              <a:noFill/>
              <a:miter lim="800000"/>
              <a:headEnd type="none" w="sm" len="sm"/>
              <a:tailEnd type="none" w="sm" len="sm"/>
            </a:ln>
            <a:effectLst/>
          </p:spPr>
          <p:txBody>
            <a:bodyPr wrap="none" anchor="ctr" anchorCtr="1">
              <a:spAutoFit/>
            </a:bodyPr>
            <a:lstStyle/>
            <a:p>
              <a:pPr algn="l" eaLnBrk="0" hangingPunct="0"/>
              <a:r>
                <a:rPr lang="en-US" sz="3600" b="1">
                  <a:latin typeface="Times New Roman" pitchFamily="18" charset="0"/>
                </a:rPr>
                <a:t>?</a:t>
              </a:r>
            </a:p>
          </p:txBody>
        </p:sp>
      </p:grpSp>
    </p:spTree>
  </p:cSld>
  <p:clrMapOvr>
    <a:masterClrMapping/>
  </p:clrMapOvr>
  <p:transition spd="med"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3270"/>
                                        </p:tgtEl>
                                        <p:attrNameLst>
                                          <p:attrName>style.visibility</p:attrName>
                                        </p:attrNameLst>
                                      </p:cBhvr>
                                      <p:to>
                                        <p:strVal val="visible"/>
                                      </p:to>
                                    </p:set>
                                    <p:animEffect transition="in" filter="fade">
                                      <p:cBhvr>
                                        <p:cTn id="7" dur="500"/>
                                        <p:tgtEl>
                                          <p:spTgt spid="11632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3273"/>
                                        </p:tgtEl>
                                        <p:attrNameLst>
                                          <p:attrName>style.visibility</p:attrName>
                                        </p:attrNameLst>
                                      </p:cBhvr>
                                      <p:to>
                                        <p:strVal val="visible"/>
                                      </p:to>
                                    </p:set>
                                    <p:animEffect transition="in" filter="fade">
                                      <p:cBhvr>
                                        <p:cTn id="12" dur="500"/>
                                        <p:tgtEl>
                                          <p:spTgt spid="11632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3277"/>
                                        </p:tgtEl>
                                        <p:attrNameLst>
                                          <p:attrName>style.visibility</p:attrName>
                                        </p:attrNameLst>
                                      </p:cBhvr>
                                      <p:to>
                                        <p:strVal val="visible"/>
                                      </p:to>
                                    </p:set>
                                    <p:animEffect transition="in" filter="fade">
                                      <p:cBhvr>
                                        <p:cTn id="17" dur="500"/>
                                        <p:tgtEl>
                                          <p:spTgt spid="11632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3281"/>
                                        </p:tgtEl>
                                        <p:attrNameLst>
                                          <p:attrName>style.visibility</p:attrName>
                                        </p:attrNameLst>
                                      </p:cBhvr>
                                      <p:to>
                                        <p:strVal val="visible"/>
                                      </p:to>
                                    </p:set>
                                    <p:animEffect transition="in" filter="fade">
                                      <p:cBhvr>
                                        <p:cTn id="22" dur="500"/>
                                        <p:tgtEl>
                                          <p:spTgt spid="11632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3288"/>
                                        </p:tgtEl>
                                        <p:attrNameLst>
                                          <p:attrName>style.visibility</p:attrName>
                                        </p:attrNameLst>
                                      </p:cBhvr>
                                      <p:to>
                                        <p:strVal val="visible"/>
                                      </p:to>
                                    </p:set>
                                    <p:animEffect transition="in" filter="fade">
                                      <p:cBhvr>
                                        <p:cTn id="27" dur="500"/>
                                        <p:tgtEl>
                                          <p:spTgt spid="116328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63299"/>
                                        </p:tgtEl>
                                        <p:attrNameLst>
                                          <p:attrName>style.visibility</p:attrName>
                                        </p:attrNameLst>
                                      </p:cBhvr>
                                      <p:to>
                                        <p:strVal val="visible"/>
                                      </p:to>
                                    </p:set>
                                    <p:animEffect transition="in" filter="fade">
                                      <p:cBhvr>
                                        <p:cTn id="32" dur="500"/>
                                        <p:tgtEl>
                                          <p:spTgt spid="1163299"/>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163302"/>
                                        </p:tgtEl>
                                        <p:attrNameLst>
                                          <p:attrName>style.visibility</p:attrName>
                                        </p:attrNameLst>
                                      </p:cBhvr>
                                      <p:to>
                                        <p:strVal val="visible"/>
                                      </p:to>
                                    </p:set>
                                    <p:animEffect transition="in" filter="fade">
                                      <p:cBhvr>
                                        <p:cTn id="36" dur="500"/>
                                        <p:tgtEl>
                                          <p:spTgt spid="1163302"/>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1163305"/>
                                        </p:tgtEl>
                                        <p:attrNameLst>
                                          <p:attrName>style.visibility</p:attrName>
                                        </p:attrNameLst>
                                      </p:cBhvr>
                                      <p:to>
                                        <p:strVal val="visible"/>
                                      </p:to>
                                    </p:set>
                                    <p:animEffect transition="in" filter="fade">
                                      <p:cBhvr>
                                        <p:cTn id="40" dur="500"/>
                                        <p:tgtEl>
                                          <p:spTgt spid="1163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Date Placeholder 2"/>
          <p:cNvSpPr>
            <a:spLocks noGrp="1"/>
          </p:cNvSpPr>
          <p:nvPr>
            <p:ph type="dt" sz="half" idx="10"/>
          </p:nvPr>
        </p:nvSpPr>
        <p:spPr/>
        <p:txBody>
          <a:bodyPr/>
          <a:lstStyle/>
          <a:p>
            <a:r>
              <a:rPr lang="en-US"/>
              <a:t>March 30, 2009</a:t>
            </a:r>
          </a:p>
        </p:txBody>
      </p:sp>
      <p:sp>
        <p:nvSpPr>
          <p:cNvPr id="1212" name="Footer Placeholder 3"/>
          <p:cNvSpPr>
            <a:spLocks noGrp="1"/>
          </p:cNvSpPr>
          <p:nvPr>
            <p:ph type="ftr" sz="quarter" idx="11"/>
          </p:nvPr>
        </p:nvSpPr>
        <p:spPr/>
        <p:txBody>
          <a:bodyPr/>
          <a:lstStyle/>
          <a:p>
            <a:r>
              <a:rPr lang="en-US"/>
              <a:t>Informatics Standards &amp; Interoperability</a:t>
            </a:r>
          </a:p>
        </p:txBody>
      </p:sp>
      <p:sp>
        <p:nvSpPr>
          <p:cNvPr id="1213" name="Slide Number Placeholder 4"/>
          <p:cNvSpPr>
            <a:spLocks noGrp="1"/>
          </p:cNvSpPr>
          <p:nvPr>
            <p:ph type="sldNum" sz="quarter" idx="12"/>
          </p:nvPr>
        </p:nvSpPr>
        <p:spPr/>
        <p:txBody>
          <a:bodyPr/>
          <a:lstStyle/>
          <a:p>
            <a:fld id="{8D495FA8-AEBD-4672-94F6-1963EFB4D71A}" type="slidenum">
              <a:rPr lang="en-US"/>
              <a:pPr/>
              <a:t>43</a:t>
            </a:fld>
            <a:r>
              <a:rPr lang="en-US"/>
              <a:t>  of  125</a:t>
            </a:r>
          </a:p>
        </p:txBody>
      </p:sp>
      <p:sp>
        <p:nvSpPr>
          <p:cNvPr id="1165314" name="Rectangle 2"/>
          <p:cNvSpPr>
            <a:spLocks noGrp="1" noChangeArrowheads="1"/>
          </p:cNvSpPr>
          <p:nvPr>
            <p:ph type="title"/>
          </p:nvPr>
        </p:nvSpPr>
        <p:spPr>
          <a:ln/>
        </p:spPr>
        <p:txBody>
          <a:bodyPr/>
          <a:lstStyle/>
          <a:p>
            <a:r>
              <a:rPr lang="en-US" sz="2800"/>
              <a:t>Health Level Seven: </a:t>
            </a:r>
            <a:r>
              <a:rPr lang="en-US" sz="2800" i="1"/>
              <a:t>Why</a:t>
            </a:r>
          </a:p>
        </p:txBody>
      </p:sp>
      <p:sp>
        <p:nvSpPr>
          <p:cNvPr id="1165315" name="Text Box 3"/>
          <p:cNvSpPr txBox="1">
            <a:spLocks noChangeArrowheads="1"/>
          </p:cNvSpPr>
          <p:nvPr/>
        </p:nvSpPr>
        <p:spPr bwMode="auto">
          <a:xfrm>
            <a:off x="625475" y="4111625"/>
            <a:ext cx="7666038" cy="2317750"/>
          </a:xfrm>
          <a:prstGeom prst="rect">
            <a:avLst/>
          </a:prstGeom>
          <a:noFill/>
          <a:ln w="9525">
            <a:noFill/>
            <a:miter lim="800000"/>
            <a:headEnd/>
            <a:tailEnd/>
          </a:ln>
          <a:effectLst/>
        </p:spPr>
        <p:txBody>
          <a:bodyPr>
            <a:spAutoFit/>
          </a:bodyPr>
          <a:lstStyle/>
          <a:p>
            <a:pPr marL="228600" indent="-228600" algn="l">
              <a:spcBef>
                <a:spcPct val="50000"/>
              </a:spcBef>
              <a:buFontTx/>
              <a:buChar char="•"/>
            </a:pPr>
            <a:r>
              <a:rPr lang="en-GB" sz="1800" b="1"/>
              <a:t>The number of interfaces between N systems is given by the formula (N</a:t>
            </a:r>
            <a:r>
              <a:rPr lang="en-GB" sz="2000" b="1" baseline="30000"/>
              <a:t>2</a:t>
            </a:r>
            <a:r>
              <a:rPr lang="en-GB" sz="1800" b="1"/>
              <a:t>-N)/2.  </a:t>
            </a:r>
          </a:p>
          <a:p>
            <a:pPr marL="228600" indent="-228600" algn="l">
              <a:spcBef>
                <a:spcPct val="50000"/>
              </a:spcBef>
              <a:buFontTx/>
              <a:buChar char="•"/>
            </a:pPr>
            <a:r>
              <a:rPr lang="en-GB" sz="2000" b="1">
                <a:latin typeface="Times New Roman" pitchFamily="18" charset="0"/>
              </a:rPr>
              <a:t>Linking 2 systems only needs 1 interface, (2</a:t>
            </a:r>
            <a:r>
              <a:rPr lang="en-GB" sz="2000" b="1" baseline="30000">
                <a:latin typeface="Times New Roman" pitchFamily="18" charset="0"/>
              </a:rPr>
              <a:t>2</a:t>
            </a:r>
            <a:r>
              <a:rPr lang="en-GB" sz="2000" b="1">
                <a:latin typeface="Times New Roman" pitchFamily="18" charset="0"/>
              </a:rPr>
              <a:t> – 2) / 2 = 1;</a:t>
            </a:r>
          </a:p>
          <a:p>
            <a:pPr marL="228600" indent="-228600" algn="l">
              <a:spcBef>
                <a:spcPct val="50000"/>
              </a:spcBef>
              <a:buFontTx/>
              <a:buChar char="•"/>
            </a:pPr>
            <a:r>
              <a:rPr lang="en-GB" sz="2000" b="1">
                <a:latin typeface="Times New Roman" pitchFamily="18" charset="0"/>
              </a:rPr>
              <a:t>Linking 6 systems needs as many as 15 interfaces, (6</a:t>
            </a:r>
            <a:r>
              <a:rPr lang="en-GB" sz="2000" b="1" baseline="30000">
                <a:latin typeface="Times New Roman" pitchFamily="18" charset="0"/>
              </a:rPr>
              <a:t>2</a:t>
            </a:r>
            <a:r>
              <a:rPr lang="en-GB" sz="2000" b="1">
                <a:latin typeface="Times New Roman" pitchFamily="18" charset="0"/>
              </a:rPr>
              <a:t> – 6) / 2 =  15</a:t>
            </a:r>
            <a:endParaRPr lang="en-US" sz="2000" b="1">
              <a:latin typeface="Times New Roman" pitchFamily="18" charset="0"/>
            </a:endParaRPr>
          </a:p>
          <a:p>
            <a:pPr marL="228600" indent="-228600" algn="l">
              <a:spcBef>
                <a:spcPct val="50000"/>
              </a:spcBef>
              <a:buFontTx/>
              <a:buChar char="•"/>
            </a:pPr>
            <a:r>
              <a:rPr lang="en-GB" sz="2000" b="1">
                <a:latin typeface="Times New Roman" pitchFamily="18" charset="0"/>
              </a:rPr>
              <a:t>The benefits of using the HL7 standard increase rapidly with the number of systems involved.  </a:t>
            </a:r>
          </a:p>
        </p:txBody>
      </p:sp>
      <p:sp>
        <p:nvSpPr>
          <p:cNvPr id="1165316" name="Freeform 4"/>
          <p:cNvSpPr>
            <a:spLocks noEditPoints="1"/>
          </p:cNvSpPr>
          <p:nvPr/>
        </p:nvSpPr>
        <p:spPr bwMode="auto">
          <a:xfrm>
            <a:off x="6934200" y="2251075"/>
            <a:ext cx="1588" cy="1588"/>
          </a:xfrm>
          <a:custGeom>
            <a:avLst/>
            <a:gdLst/>
            <a:ahLst/>
            <a:cxnLst>
              <a:cxn ang="0">
                <a:pos x="0" y="0"/>
              </a:cxn>
              <a:cxn ang="0">
                <a:pos x="0" y="0"/>
              </a:cxn>
              <a:cxn ang="0">
                <a:pos x="0" y="0"/>
              </a:cxn>
              <a:cxn ang="0">
                <a:pos x="0" y="0"/>
              </a:cxn>
            </a:cxnLst>
            <a:rect l="0" t="0" r="r" b="b"/>
            <a:pathLst>
              <a:path>
                <a:moveTo>
                  <a:pt x="0" y="0"/>
                </a:moveTo>
                <a:lnTo>
                  <a:pt x="0" y="0"/>
                </a:lnTo>
                <a:close/>
                <a:moveTo>
                  <a:pt x="0" y="0"/>
                </a:moveTo>
                <a:lnTo>
                  <a:pt x="0" y="0"/>
                </a:lnTo>
                <a:close/>
              </a:path>
            </a:pathLst>
          </a:custGeom>
          <a:solidFill>
            <a:srgbClr val="FFFFFF"/>
          </a:solidFill>
          <a:ln w="9525">
            <a:noFill/>
            <a:round/>
            <a:headEnd/>
            <a:tailEnd/>
          </a:ln>
        </p:spPr>
        <p:txBody>
          <a:bodyPr/>
          <a:lstStyle/>
          <a:p>
            <a:endParaRPr lang="en-US"/>
          </a:p>
        </p:txBody>
      </p:sp>
      <p:sp>
        <p:nvSpPr>
          <p:cNvPr id="1165317" name="Freeform 5"/>
          <p:cNvSpPr>
            <a:spLocks noEditPoints="1"/>
          </p:cNvSpPr>
          <p:nvPr/>
        </p:nvSpPr>
        <p:spPr bwMode="auto">
          <a:xfrm>
            <a:off x="6934200" y="2251075"/>
            <a:ext cx="1588" cy="1588"/>
          </a:xfrm>
          <a:custGeom>
            <a:avLst/>
            <a:gdLst/>
            <a:ahLst/>
            <a:cxnLst>
              <a:cxn ang="0">
                <a:pos x="0" y="0"/>
              </a:cxn>
              <a:cxn ang="0">
                <a:pos x="0" y="0"/>
              </a:cxn>
              <a:cxn ang="0">
                <a:pos x="0" y="0"/>
              </a:cxn>
              <a:cxn ang="0">
                <a:pos x="0" y="0"/>
              </a:cxn>
            </a:cxnLst>
            <a:rect l="0" t="0" r="r" b="b"/>
            <a:pathLst>
              <a:path>
                <a:moveTo>
                  <a:pt x="0" y="0"/>
                </a:moveTo>
                <a:lnTo>
                  <a:pt x="0" y="0"/>
                </a:lnTo>
                <a:close/>
                <a:moveTo>
                  <a:pt x="0" y="0"/>
                </a:moveTo>
                <a:lnTo>
                  <a:pt x="0" y="0"/>
                </a:lnTo>
                <a:close/>
              </a:path>
            </a:pathLst>
          </a:custGeom>
          <a:solidFill>
            <a:srgbClr val="FFFFFF"/>
          </a:solidFill>
          <a:ln w="9525">
            <a:noFill/>
            <a:round/>
            <a:headEnd/>
            <a:tailEnd/>
          </a:ln>
        </p:spPr>
        <p:txBody>
          <a:bodyPr/>
          <a:lstStyle/>
          <a:p>
            <a:endParaRPr lang="en-US"/>
          </a:p>
        </p:txBody>
      </p:sp>
      <p:grpSp>
        <p:nvGrpSpPr>
          <p:cNvPr id="1165318" name="Group 6"/>
          <p:cNvGrpSpPr>
            <a:grpSpLocks/>
          </p:cNvGrpSpPr>
          <p:nvPr/>
        </p:nvGrpSpPr>
        <p:grpSpPr bwMode="auto">
          <a:xfrm>
            <a:off x="481013" y="1235075"/>
            <a:ext cx="3387725" cy="2543175"/>
            <a:chOff x="303" y="778"/>
            <a:chExt cx="2134" cy="1602"/>
          </a:xfrm>
        </p:grpSpPr>
        <p:sp>
          <p:nvSpPr>
            <p:cNvPr id="1165319" name="Freeform 7"/>
            <p:cNvSpPr>
              <a:spLocks noEditPoints="1"/>
            </p:cNvSpPr>
            <p:nvPr/>
          </p:nvSpPr>
          <p:spPr bwMode="auto">
            <a:xfrm>
              <a:off x="2011" y="1204"/>
              <a:ext cx="426" cy="427"/>
            </a:xfrm>
            <a:custGeom>
              <a:avLst/>
              <a:gdLst/>
              <a:ahLst/>
              <a:cxnLst>
                <a:cxn ang="0">
                  <a:pos x="0" y="0"/>
                </a:cxn>
                <a:cxn ang="0">
                  <a:pos x="0" y="427"/>
                </a:cxn>
                <a:cxn ang="0">
                  <a:pos x="426" y="427"/>
                </a:cxn>
                <a:cxn ang="0">
                  <a:pos x="426" y="0"/>
                </a:cxn>
                <a:cxn ang="0">
                  <a:pos x="0" y="0"/>
                </a:cxn>
                <a:cxn ang="0">
                  <a:pos x="213" y="427"/>
                </a:cxn>
                <a:cxn ang="0">
                  <a:pos x="185" y="425"/>
                </a:cxn>
                <a:cxn ang="0">
                  <a:pos x="158" y="420"/>
                </a:cxn>
                <a:cxn ang="0">
                  <a:pos x="132" y="411"/>
                </a:cxn>
                <a:cxn ang="0">
                  <a:pos x="107" y="400"/>
                </a:cxn>
                <a:cxn ang="0">
                  <a:pos x="84" y="385"/>
                </a:cxn>
                <a:cxn ang="0">
                  <a:pos x="63" y="367"/>
                </a:cxn>
                <a:cxn ang="0">
                  <a:pos x="46" y="347"/>
                </a:cxn>
                <a:cxn ang="0">
                  <a:pos x="30" y="325"/>
                </a:cxn>
                <a:cxn ang="0">
                  <a:pos x="17" y="300"/>
                </a:cxn>
                <a:cxn ang="0">
                  <a:pos x="9" y="275"/>
                </a:cxn>
                <a:cxn ang="0">
                  <a:pos x="2" y="247"/>
                </a:cxn>
                <a:cxn ang="0">
                  <a:pos x="0" y="221"/>
                </a:cxn>
                <a:cxn ang="0">
                  <a:pos x="0" y="192"/>
                </a:cxn>
                <a:cxn ang="0">
                  <a:pos x="5" y="166"/>
                </a:cxn>
                <a:cxn ang="0">
                  <a:pos x="12" y="139"/>
                </a:cxn>
                <a:cxn ang="0">
                  <a:pos x="23" y="115"/>
                </a:cxn>
                <a:cxn ang="0">
                  <a:pos x="37" y="92"/>
                </a:cxn>
                <a:cxn ang="0">
                  <a:pos x="54" y="69"/>
                </a:cxn>
                <a:cxn ang="0">
                  <a:pos x="74" y="51"/>
                </a:cxn>
                <a:cxn ang="0">
                  <a:pos x="97" y="34"/>
                </a:cxn>
                <a:cxn ang="0">
                  <a:pos x="119" y="21"/>
                </a:cxn>
                <a:cxn ang="0">
                  <a:pos x="146" y="11"/>
                </a:cxn>
                <a:cxn ang="0">
                  <a:pos x="172" y="4"/>
                </a:cxn>
                <a:cxn ang="0">
                  <a:pos x="199" y="0"/>
                </a:cxn>
                <a:cxn ang="0">
                  <a:pos x="227" y="0"/>
                </a:cxn>
                <a:cxn ang="0">
                  <a:pos x="253" y="4"/>
                </a:cxn>
                <a:cxn ang="0">
                  <a:pos x="280" y="11"/>
                </a:cxn>
                <a:cxn ang="0">
                  <a:pos x="304" y="21"/>
                </a:cxn>
                <a:cxn ang="0">
                  <a:pos x="329" y="34"/>
                </a:cxn>
                <a:cxn ang="0">
                  <a:pos x="350" y="51"/>
                </a:cxn>
                <a:cxn ang="0">
                  <a:pos x="371" y="69"/>
                </a:cxn>
                <a:cxn ang="0">
                  <a:pos x="387" y="92"/>
                </a:cxn>
                <a:cxn ang="0">
                  <a:pos x="401" y="115"/>
                </a:cxn>
                <a:cxn ang="0">
                  <a:pos x="413" y="139"/>
                </a:cxn>
                <a:cxn ang="0">
                  <a:pos x="420" y="166"/>
                </a:cxn>
                <a:cxn ang="0">
                  <a:pos x="426" y="192"/>
                </a:cxn>
                <a:cxn ang="0">
                  <a:pos x="426" y="221"/>
                </a:cxn>
                <a:cxn ang="0">
                  <a:pos x="424" y="247"/>
                </a:cxn>
                <a:cxn ang="0">
                  <a:pos x="417" y="275"/>
                </a:cxn>
                <a:cxn ang="0">
                  <a:pos x="408" y="300"/>
                </a:cxn>
                <a:cxn ang="0">
                  <a:pos x="396" y="325"/>
                </a:cxn>
                <a:cxn ang="0">
                  <a:pos x="380" y="347"/>
                </a:cxn>
                <a:cxn ang="0">
                  <a:pos x="360" y="367"/>
                </a:cxn>
                <a:cxn ang="0">
                  <a:pos x="339" y="385"/>
                </a:cxn>
                <a:cxn ang="0">
                  <a:pos x="316" y="400"/>
                </a:cxn>
                <a:cxn ang="0">
                  <a:pos x="292" y="411"/>
                </a:cxn>
                <a:cxn ang="0">
                  <a:pos x="267" y="420"/>
                </a:cxn>
                <a:cxn ang="0">
                  <a:pos x="239" y="425"/>
                </a:cxn>
                <a:cxn ang="0">
                  <a:pos x="213" y="427"/>
                </a:cxn>
              </a:cxnLst>
              <a:rect l="0" t="0" r="r" b="b"/>
              <a:pathLst>
                <a:path w="426" h="427">
                  <a:moveTo>
                    <a:pt x="0" y="0"/>
                  </a:moveTo>
                  <a:lnTo>
                    <a:pt x="0" y="427"/>
                  </a:lnTo>
                  <a:lnTo>
                    <a:pt x="426" y="427"/>
                  </a:lnTo>
                  <a:lnTo>
                    <a:pt x="426" y="0"/>
                  </a:lnTo>
                  <a:lnTo>
                    <a:pt x="0" y="0"/>
                  </a:lnTo>
                  <a:close/>
                  <a:moveTo>
                    <a:pt x="213" y="427"/>
                  </a:moveTo>
                  <a:lnTo>
                    <a:pt x="185" y="425"/>
                  </a:lnTo>
                  <a:lnTo>
                    <a:pt x="158" y="420"/>
                  </a:lnTo>
                  <a:lnTo>
                    <a:pt x="132" y="411"/>
                  </a:lnTo>
                  <a:lnTo>
                    <a:pt x="107" y="400"/>
                  </a:lnTo>
                  <a:lnTo>
                    <a:pt x="84" y="385"/>
                  </a:lnTo>
                  <a:lnTo>
                    <a:pt x="63" y="367"/>
                  </a:lnTo>
                  <a:lnTo>
                    <a:pt x="46" y="347"/>
                  </a:lnTo>
                  <a:lnTo>
                    <a:pt x="30" y="325"/>
                  </a:lnTo>
                  <a:lnTo>
                    <a:pt x="17" y="300"/>
                  </a:lnTo>
                  <a:lnTo>
                    <a:pt x="9" y="275"/>
                  </a:lnTo>
                  <a:lnTo>
                    <a:pt x="2" y="247"/>
                  </a:lnTo>
                  <a:lnTo>
                    <a:pt x="0" y="221"/>
                  </a:lnTo>
                  <a:lnTo>
                    <a:pt x="0" y="192"/>
                  </a:lnTo>
                  <a:lnTo>
                    <a:pt x="5" y="166"/>
                  </a:lnTo>
                  <a:lnTo>
                    <a:pt x="12" y="139"/>
                  </a:lnTo>
                  <a:lnTo>
                    <a:pt x="23" y="115"/>
                  </a:lnTo>
                  <a:lnTo>
                    <a:pt x="37" y="92"/>
                  </a:lnTo>
                  <a:lnTo>
                    <a:pt x="54" y="69"/>
                  </a:lnTo>
                  <a:lnTo>
                    <a:pt x="74" y="51"/>
                  </a:lnTo>
                  <a:lnTo>
                    <a:pt x="97" y="34"/>
                  </a:lnTo>
                  <a:lnTo>
                    <a:pt x="119" y="21"/>
                  </a:lnTo>
                  <a:lnTo>
                    <a:pt x="146" y="11"/>
                  </a:lnTo>
                  <a:lnTo>
                    <a:pt x="172" y="4"/>
                  </a:lnTo>
                  <a:lnTo>
                    <a:pt x="199" y="0"/>
                  </a:lnTo>
                  <a:lnTo>
                    <a:pt x="227" y="0"/>
                  </a:lnTo>
                  <a:lnTo>
                    <a:pt x="253" y="4"/>
                  </a:lnTo>
                  <a:lnTo>
                    <a:pt x="280" y="11"/>
                  </a:lnTo>
                  <a:lnTo>
                    <a:pt x="304" y="21"/>
                  </a:lnTo>
                  <a:lnTo>
                    <a:pt x="329" y="34"/>
                  </a:lnTo>
                  <a:lnTo>
                    <a:pt x="350" y="51"/>
                  </a:lnTo>
                  <a:lnTo>
                    <a:pt x="371" y="69"/>
                  </a:lnTo>
                  <a:lnTo>
                    <a:pt x="387" y="92"/>
                  </a:lnTo>
                  <a:lnTo>
                    <a:pt x="401" y="115"/>
                  </a:lnTo>
                  <a:lnTo>
                    <a:pt x="413" y="139"/>
                  </a:lnTo>
                  <a:lnTo>
                    <a:pt x="420" y="166"/>
                  </a:lnTo>
                  <a:lnTo>
                    <a:pt x="426" y="192"/>
                  </a:lnTo>
                  <a:lnTo>
                    <a:pt x="426" y="221"/>
                  </a:lnTo>
                  <a:lnTo>
                    <a:pt x="424" y="247"/>
                  </a:lnTo>
                  <a:lnTo>
                    <a:pt x="417" y="275"/>
                  </a:lnTo>
                  <a:lnTo>
                    <a:pt x="408" y="300"/>
                  </a:lnTo>
                  <a:lnTo>
                    <a:pt x="396" y="325"/>
                  </a:lnTo>
                  <a:lnTo>
                    <a:pt x="380" y="347"/>
                  </a:lnTo>
                  <a:lnTo>
                    <a:pt x="360" y="367"/>
                  </a:lnTo>
                  <a:lnTo>
                    <a:pt x="339" y="385"/>
                  </a:lnTo>
                  <a:lnTo>
                    <a:pt x="316" y="400"/>
                  </a:lnTo>
                  <a:lnTo>
                    <a:pt x="292" y="411"/>
                  </a:lnTo>
                  <a:lnTo>
                    <a:pt x="267" y="420"/>
                  </a:lnTo>
                  <a:lnTo>
                    <a:pt x="239" y="425"/>
                  </a:lnTo>
                  <a:lnTo>
                    <a:pt x="213" y="427"/>
                  </a:lnTo>
                  <a:close/>
                </a:path>
              </a:pathLst>
            </a:custGeom>
            <a:solidFill>
              <a:srgbClr val="CCFFFF"/>
            </a:solidFill>
            <a:ln w="9525">
              <a:noFill/>
              <a:round/>
              <a:headEnd/>
              <a:tailEnd/>
            </a:ln>
          </p:spPr>
          <p:txBody>
            <a:bodyPr/>
            <a:lstStyle/>
            <a:p>
              <a:endParaRPr lang="en-US"/>
            </a:p>
          </p:txBody>
        </p:sp>
        <p:sp>
          <p:nvSpPr>
            <p:cNvPr id="1165320" name="Freeform 8"/>
            <p:cNvSpPr>
              <a:spLocks noEditPoints="1"/>
            </p:cNvSpPr>
            <p:nvPr/>
          </p:nvSpPr>
          <p:spPr bwMode="auto">
            <a:xfrm>
              <a:off x="2011" y="1204"/>
              <a:ext cx="426" cy="427"/>
            </a:xfrm>
            <a:custGeom>
              <a:avLst/>
              <a:gdLst/>
              <a:ahLst/>
              <a:cxnLst>
                <a:cxn ang="0">
                  <a:pos x="185" y="425"/>
                </a:cxn>
                <a:cxn ang="0">
                  <a:pos x="132" y="411"/>
                </a:cxn>
                <a:cxn ang="0">
                  <a:pos x="84" y="385"/>
                </a:cxn>
                <a:cxn ang="0">
                  <a:pos x="46" y="347"/>
                </a:cxn>
                <a:cxn ang="0">
                  <a:pos x="17" y="300"/>
                </a:cxn>
                <a:cxn ang="0">
                  <a:pos x="2" y="247"/>
                </a:cxn>
                <a:cxn ang="0">
                  <a:pos x="0" y="192"/>
                </a:cxn>
                <a:cxn ang="0">
                  <a:pos x="12" y="139"/>
                </a:cxn>
                <a:cxn ang="0">
                  <a:pos x="37" y="92"/>
                </a:cxn>
                <a:cxn ang="0">
                  <a:pos x="74" y="51"/>
                </a:cxn>
                <a:cxn ang="0">
                  <a:pos x="119" y="21"/>
                </a:cxn>
                <a:cxn ang="0">
                  <a:pos x="172" y="4"/>
                </a:cxn>
                <a:cxn ang="0">
                  <a:pos x="227" y="0"/>
                </a:cxn>
                <a:cxn ang="0">
                  <a:pos x="280" y="11"/>
                </a:cxn>
                <a:cxn ang="0">
                  <a:pos x="329" y="34"/>
                </a:cxn>
                <a:cxn ang="0">
                  <a:pos x="371" y="69"/>
                </a:cxn>
                <a:cxn ang="0">
                  <a:pos x="401" y="115"/>
                </a:cxn>
                <a:cxn ang="0">
                  <a:pos x="420" y="166"/>
                </a:cxn>
                <a:cxn ang="0">
                  <a:pos x="426" y="221"/>
                </a:cxn>
                <a:cxn ang="0">
                  <a:pos x="417" y="275"/>
                </a:cxn>
                <a:cxn ang="0">
                  <a:pos x="396" y="325"/>
                </a:cxn>
                <a:cxn ang="0">
                  <a:pos x="360" y="367"/>
                </a:cxn>
                <a:cxn ang="0">
                  <a:pos x="316" y="400"/>
                </a:cxn>
                <a:cxn ang="0">
                  <a:pos x="267" y="420"/>
                </a:cxn>
                <a:cxn ang="0">
                  <a:pos x="213" y="427"/>
                </a:cxn>
                <a:cxn ang="0">
                  <a:pos x="186" y="420"/>
                </a:cxn>
                <a:cxn ang="0">
                  <a:pos x="134" y="407"/>
                </a:cxn>
                <a:cxn ang="0">
                  <a:pos x="88" y="381"/>
                </a:cxn>
                <a:cxn ang="0">
                  <a:pos x="49" y="344"/>
                </a:cxn>
                <a:cxn ang="0">
                  <a:pos x="23" y="298"/>
                </a:cxn>
                <a:cxn ang="0">
                  <a:pos x="7" y="247"/>
                </a:cxn>
                <a:cxn ang="0">
                  <a:pos x="5" y="194"/>
                </a:cxn>
                <a:cxn ang="0">
                  <a:pos x="17" y="141"/>
                </a:cxn>
                <a:cxn ang="0">
                  <a:pos x="42" y="94"/>
                </a:cxn>
                <a:cxn ang="0">
                  <a:pos x="77" y="55"/>
                </a:cxn>
                <a:cxn ang="0">
                  <a:pos x="123" y="25"/>
                </a:cxn>
                <a:cxn ang="0">
                  <a:pos x="172" y="9"/>
                </a:cxn>
                <a:cxn ang="0">
                  <a:pos x="225" y="5"/>
                </a:cxn>
                <a:cxn ang="0">
                  <a:pos x="278" y="16"/>
                </a:cxn>
                <a:cxn ang="0">
                  <a:pos x="325" y="39"/>
                </a:cxn>
                <a:cxn ang="0">
                  <a:pos x="366" y="72"/>
                </a:cxn>
                <a:cxn ang="0">
                  <a:pos x="397" y="117"/>
                </a:cxn>
                <a:cxn ang="0">
                  <a:pos x="415" y="168"/>
                </a:cxn>
                <a:cxn ang="0">
                  <a:pos x="420" y="221"/>
                </a:cxn>
                <a:cxn ang="0">
                  <a:pos x="411" y="273"/>
                </a:cxn>
                <a:cxn ang="0">
                  <a:pos x="390" y="321"/>
                </a:cxn>
                <a:cxn ang="0">
                  <a:pos x="357" y="363"/>
                </a:cxn>
                <a:cxn ang="0">
                  <a:pos x="315" y="395"/>
                </a:cxn>
                <a:cxn ang="0">
                  <a:pos x="265" y="414"/>
                </a:cxn>
                <a:cxn ang="0">
                  <a:pos x="213" y="422"/>
                </a:cxn>
              </a:cxnLst>
              <a:rect l="0" t="0" r="r" b="b"/>
              <a:pathLst>
                <a:path w="426" h="427">
                  <a:moveTo>
                    <a:pt x="213" y="427"/>
                  </a:moveTo>
                  <a:lnTo>
                    <a:pt x="185" y="425"/>
                  </a:lnTo>
                  <a:lnTo>
                    <a:pt x="158" y="420"/>
                  </a:lnTo>
                  <a:lnTo>
                    <a:pt x="132" y="411"/>
                  </a:lnTo>
                  <a:lnTo>
                    <a:pt x="107" y="400"/>
                  </a:lnTo>
                  <a:lnTo>
                    <a:pt x="84" y="385"/>
                  </a:lnTo>
                  <a:lnTo>
                    <a:pt x="63" y="367"/>
                  </a:lnTo>
                  <a:lnTo>
                    <a:pt x="46" y="347"/>
                  </a:lnTo>
                  <a:lnTo>
                    <a:pt x="30" y="325"/>
                  </a:lnTo>
                  <a:lnTo>
                    <a:pt x="17" y="300"/>
                  </a:lnTo>
                  <a:lnTo>
                    <a:pt x="9" y="275"/>
                  </a:lnTo>
                  <a:lnTo>
                    <a:pt x="2" y="247"/>
                  </a:lnTo>
                  <a:lnTo>
                    <a:pt x="0" y="221"/>
                  </a:lnTo>
                  <a:lnTo>
                    <a:pt x="0" y="192"/>
                  </a:lnTo>
                  <a:lnTo>
                    <a:pt x="5" y="166"/>
                  </a:lnTo>
                  <a:lnTo>
                    <a:pt x="12" y="139"/>
                  </a:lnTo>
                  <a:lnTo>
                    <a:pt x="23" y="115"/>
                  </a:lnTo>
                  <a:lnTo>
                    <a:pt x="37" y="92"/>
                  </a:lnTo>
                  <a:lnTo>
                    <a:pt x="54" y="69"/>
                  </a:lnTo>
                  <a:lnTo>
                    <a:pt x="74" y="51"/>
                  </a:lnTo>
                  <a:lnTo>
                    <a:pt x="97" y="34"/>
                  </a:lnTo>
                  <a:lnTo>
                    <a:pt x="119" y="21"/>
                  </a:lnTo>
                  <a:lnTo>
                    <a:pt x="146" y="11"/>
                  </a:lnTo>
                  <a:lnTo>
                    <a:pt x="172" y="4"/>
                  </a:lnTo>
                  <a:lnTo>
                    <a:pt x="199" y="0"/>
                  </a:lnTo>
                  <a:lnTo>
                    <a:pt x="227" y="0"/>
                  </a:lnTo>
                  <a:lnTo>
                    <a:pt x="253" y="4"/>
                  </a:lnTo>
                  <a:lnTo>
                    <a:pt x="280" y="11"/>
                  </a:lnTo>
                  <a:lnTo>
                    <a:pt x="304" y="21"/>
                  </a:lnTo>
                  <a:lnTo>
                    <a:pt x="329" y="34"/>
                  </a:lnTo>
                  <a:lnTo>
                    <a:pt x="350" y="51"/>
                  </a:lnTo>
                  <a:lnTo>
                    <a:pt x="371" y="69"/>
                  </a:lnTo>
                  <a:lnTo>
                    <a:pt x="387" y="92"/>
                  </a:lnTo>
                  <a:lnTo>
                    <a:pt x="401" y="115"/>
                  </a:lnTo>
                  <a:lnTo>
                    <a:pt x="413" y="139"/>
                  </a:lnTo>
                  <a:lnTo>
                    <a:pt x="420" y="166"/>
                  </a:lnTo>
                  <a:lnTo>
                    <a:pt x="426" y="192"/>
                  </a:lnTo>
                  <a:lnTo>
                    <a:pt x="426" y="221"/>
                  </a:lnTo>
                  <a:lnTo>
                    <a:pt x="424" y="247"/>
                  </a:lnTo>
                  <a:lnTo>
                    <a:pt x="417" y="275"/>
                  </a:lnTo>
                  <a:lnTo>
                    <a:pt x="408" y="300"/>
                  </a:lnTo>
                  <a:lnTo>
                    <a:pt x="396" y="325"/>
                  </a:lnTo>
                  <a:lnTo>
                    <a:pt x="380" y="347"/>
                  </a:lnTo>
                  <a:lnTo>
                    <a:pt x="360" y="367"/>
                  </a:lnTo>
                  <a:lnTo>
                    <a:pt x="339" y="385"/>
                  </a:lnTo>
                  <a:lnTo>
                    <a:pt x="316" y="400"/>
                  </a:lnTo>
                  <a:lnTo>
                    <a:pt x="292" y="411"/>
                  </a:lnTo>
                  <a:lnTo>
                    <a:pt x="267" y="420"/>
                  </a:lnTo>
                  <a:lnTo>
                    <a:pt x="239" y="425"/>
                  </a:lnTo>
                  <a:lnTo>
                    <a:pt x="213" y="427"/>
                  </a:lnTo>
                  <a:close/>
                  <a:moveTo>
                    <a:pt x="213" y="422"/>
                  </a:moveTo>
                  <a:lnTo>
                    <a:pt x="186" y="420"/>
                  </a:lnTo>
                  <a:lnTo>
                    <a:pt x="160" y="414"/>
                  </a:lnTo>
                  <a:lnTo>
                    <a:pt x="134" y="407"/>
                  </a:lnTo>
                  <a:lnTo>
                    <a:pt x="111" y="395"/>
                  </a:lnTo>
                  <a:lnTo>
                    <a:pt x="88" y="381"/>
                  </a:lnTo>
                  <a:lnTo>
                    <a:pt x="68" y="363"/>
                  </a:lnTo>
                  <a:lnTo>
                    <a:pt x="49" y="344"/>
                  </a:lnTo>
                  <a:lnTo>
                    <a:pt x="35" y="321"/>
                  </a:lnTo>
                  <a:lnTo>
                    <a:pt x="23" y="298"/>
                  </a:lnTo>
                  <a:lnTo>
                    <a:pt x="12" y="273"/>
                  </a:lnTo>
                  <a:lnTo>
                    <a:pt x="7" y="247"/>
                  </a:lnTo>
                  <a:lnTo>
                    <a:pt x="5" y="221"/>
                  </a:lnTo>
                  <a:lnTo>
                    <a:pt x="5" y="194"/>
                  </a:lnTo>
                  <a:lnTo>
                    <a:pt x="10" y="168"/>
                  </a:lnTo>
                  <a:lnTo>
                    <a:pt x="17" y="141"/>
                  </a:lnTo>
                  <a:lnTo>
                    <a:pt x="28" y="117"/>
                  </a:lnTo>
                  <a:lnTo>
                    <a:pt x="42" y="94"/>
                  </a:lnTo>
                  <a:lnTo>
                    <a:pt x="58" y="72"/>
                  </a:lnTo>
                  <a:lnTo>
                    <a:pt x="77" y="55"/>
                  </a:lnTo>
                  <a:lnTo>
                    <a:pt x="98" y="39"/>
                  </a:lnTo>
                  <a:lnTo>
                    <a:pt x="123" y="25"/>
                  </a:lnTo>
                  <a:lnTo>
                    <a:pt x="148" y="16"/>
                  </a:lnTo>
                  <a:lnTo>
                    <a:pt x="172" y="9"/>
                  </a:lnTo>
                  <a:lnTo>
                    <a:pt x="199" y="5"/>
                  </a:lnTo>
                  <a:lnTo>
                    <a:pt x="225" y="5"/>
                  </a:lnTo>
                  <a:lnTo>
                    <a:pt x="251" y="9"/>
                  </a:lnTo>
                  <a:lnTo>
                    <a:pt x="278" y="16"/>
                  </a:lnTo>
                  <a:lnTo>
                    <a:pt x="302" y="25"/>
                  </a:lnTo>
                  <a:lnTo>
                    <a:pt x="325" y="39"/>
                  </a:lnTo>
                  <a:lnTo>
                    <a:pt x="346" y="55"/>
                  </a:lnTo>
                  <a:lnTo>
                    <a:pt x="366" y="72"/>
                  </a:lnTo>
                  <a:lnTo>
                    <a:pt x="383" y="94"/>
                  </a:lnTo>
                  <a:lnTo>
                    <a:pt x="397" y="117"/>
                  </a:lnTo>
                  <a:lnTo>
                    <a:pt x="408" y="141"/>
                  </a:lnTo>
                  <a:lnTo>
                    <a:pt x="415" y="168"/>
                  </a:lnTo>
                  <a:lnTo>
                    <a:pt x="420" y="194"/>
                  </a:lnTo>
                  <a:lnTo>
                    <a:pt x="420" y="221"/>
                  </a:lnTo>
                  <a:lnTo>
                    <a:pt x="418" y="247"/>
                  </a:lnTo>
                  <a:lnTo>
                    <a:pt x="411" y="273"/>
                  </a:lnTo>
                  <a:lnTo>
                    <a:pt x="403" y="298"/>
                  </a:lnTo>
                  <a:lnTo>
                    <a:pt x="390" y="321"/>
                  </a:lnTo>
                  <a:lnTo>
                    <a:pt x="374" y="344"/>
                  </a:lnTo>
                  <a:lnTo>
                    <a:pt x="357" y="363"/>
                  </a:lnTo>
                  <a:lnTo>
                    <a:pt x="338" y="381"/>
                  </a:lnTo>
                  <a:lnTo>
                    <a:pt x="315" y="395"/>
                  </a:lnTo>
                  <a:lnTo>
                    <a:pt x="290" y="407"/>
                  </a:lnTo>
                  <a:lnTo>
                    <a:pt x="265" y="414"/>
                  </a:lnTo>
                  <a:lnTo>
                    <a:pt x="239" y="420"/>
                  </a:lnTo>
                  <a:lnTo>
                    <a:pt x="213" y="422"/>
                  </a:lnTo>
                  <a:close/>
                </a:path>
              </a:pathLst>
            </a:custGeom>
            <a:solidFill>
              <a:srgbClr val="CCFFFF"/>
            </a:solidFill>
            <a:ln w="9525">
              <a:noFill/>
              <a:round/>
              <a:headEnd/>
              <a:tailEnd/>
            </a:ln>
          </p:spPr>
          <p:txBody>
            <a:bodyPr/>
            <a:lstStyle/>
            <a:p>
              <a:endParaRPr lang="en-US"/>
            </a:p>
          </p:txBody>
        </p:sp>
        <p:sp>
          <p:nvSpPr>
            <p:cNvPr id="1165321" name="Freeform 9"/>
            <p:cNvSpPr>
              <a:spLocks noEditPoints="1"/>
            </p:cNvSpPr>
            <p:nvPr/>
          </p:nvSpPr>
          <p:spPr bwMode="auto">
            <a:xfrm>
              <a:off x="2016" y="1209"/>
              <a:ext cx="415" cy="417"/>
            </a:xfrm>
            <a:custGeom>
              <a:avLst/>
              <a:gdLst/>
              <a:ahLst/>
              <a:cxnLst>
                <a:cxn ang="0">
                  <a:pos x="181" y="415"/>
                </a:cxn>
                <a:cxn ang="0">
                  <a:pos x="129" y="402"/>
                </a:cxn>
                <a:cxn ang="0">
                  <a:pos x="83" y="376"/>
                </a:cxn>
                <a:cxn ang="0">
                  <a:pos x="44" y="339"/>
                </a:cxn>
                <a:cxn ang="0">
                  <a:pos x="18" y="293"/>
                </a:cxn>
                <a:cxn ang="0">
                  <a:pos x="2" y="242"/>
                </a:cxn>
                <a:cxn ang="0">
                  <a:pos x="0" y="189"/>
                </a:cxn>
                <a:cxn ang="0">
                  <a:pos x="12" y="136"/>
                </a:cxn>
                <a:cxn ang="0">
                  <a:pos x="37" y="89"/>
                </a:cxn>
                <a:cxn ang="0">
                  <a:pos x="72" y="50"/>
                </a:cxn>
                <a:cxn ang="0">
                  <a:pos x="118" y="20"/>
                </a:cxn>
                <a:cxn ang="0">
                  <a:pos x="167" y="4"/>
                </a:cxn>
                <a:cxn ang="0">
                  <a:pos x="220" y="0"/>
                </a:cxn>
                <a:cxn ang="0">
                  <a:pos x="273" y="11"/>
                </a:cxn>
                <a:cxn ang="0">
                  <a:pos x="320" y="34"/>
                </a:cxn>
                <a:cxn ang="0">
                  <a:pos x="361" y="67"/>
                </a:cxn>
                <a:cxn ang="0">
                  <a:pos x="392" y="112"/>
                </a:cxn>
                <a:cxn ang="0">
                  <a:pos x="410" y="163"/>
                </a:cxn>
                <a:cxn ang="0">
                  <a:pos x="415" y="216"/>
                </a:cxn>
                <a:cxn ang="0">
                  <a:pos x="406" y="268"/>
                </a:cxn>
                <a:cxn ang="0">
                  <a:pos x="385" y="316"/>
                </a:cxn>
                <a:cxn ang="0">
                  <a:pos x="352" y="358"/>
                </a:cxn>
                <a:cxn ang="0">
                  <a:pos x="310" y="390"/>
                </a:cxn>
                <a:cxn ang="0">
                  <a:pos x="260" y="409"/>
                </a:cxn>
                <a:cxn ang="0">
                  <a:pos x="208" y="417"/>
                </a:cxn>
                <a:cxn ang="0">
                  <a:pos x="181" y="409"/>
                </a:cxn>
                <a:cxn ang="0">
                  <a:pos x="130" y="395"/>
                </a:cxn>
                <a:cxn ang="0">
                  <a:pos x="85" y="369"/>
                </a:cxn>
                <a:cxn ang="0">
                  <a:pos x="46" y="332"/>
                </a:cxn>
                <a:cxn ang="0">
                  <a:pos x="19" y="286"/>
                </a:cxn>
                <a:cxn ang="0">
                  <a:pos x="7" y="235"/>
                </a:cxn>
                <a:cxn ang="0">
                  <a:pos x="7" y="182"/>
                </a:cxn>
                <a:cxn ang="0">
                  <a:pos x="19" y="131"/>
                </a:cxn>
                <a:cxn ang="0">
                  <a:pos x="46" y="85"/>
                </a:cxn>
                <a:cxn ang="0">
                  <a:pos x="85" y="48"/>
                </a:cxn>
                <a:cxn ang="0">
                  <a:pos x="130" y="22"/>
                </a:cxn>
                <a:cxn ang="0">
                  <a:pos x="181" y="8"/>
                </a:cxn>
                <a:cxn ang="0">
                  <a:pos x="234" y="8"/>
                </a:cxn>
                <a:cxn ang="0">
                  <a:pos x="285" y="22"/>
                </a:cxn>
                <a:cxn ang="0">
                  <a:pos x="331" y="48"/>
                </a:cxn>
                <a:cxn ang="0">
                  <a:pos x="368" y="85"/>
                </a:cxn>
                <a:cxn ang="0">
                  <a:pos x="394" y="131"/>
                </a:cxn>
                <a:cxn ang="0">
                  <a:pos x="408" y="182"/>
                </a:cxn>
                <a:cxn ang="0">
                  <a:pos x="408" y="235"/>
                </a:cxn>
                <a:cxn ang="0">
                  <a:pos x="394" y="286"/>
                </a:cxn>
                <a:cxn ang="0">
                  <a:pos x="368" y="332"/>
                </a:cxn>
                <a:cxn ang="0">
                  <a:pos x="331" y="369"/>
                </a:cxn>
                <a:cxn ang="0">
                  <a:pos x="285" y="395"/>
                </a:cxn>
                <a:cxn ang="0">
                  <a:pos x="234" y="409"/>
                </a:cxn>
              </a:cxnLst>
              <a:rect l="0" t="0" r="r" b="b"/>
              <a:pathLst>
                <a:path w="415" h="417">
                  <a:moveTo>
                    <a:pt x="208" y="417"/>
                  </a:moveTo>
                  <a:lnTo>
                    <a:pt x="181" y="415"/>
                  </a:lnTo>
                  <a:lnTo>
                    <a:pt x="155" y="409"/>
                  </a:lnTo>
                  <a:lnTo>
                    <a:pt x="129" y="402"/>
                  </a:lnTo>
                  <a:lnTo>
                    <a:pt x="106" y="390"/>
                  </a:lnTo>
                  <a:lnTo>
                    <a:pt x="83" y="376"/>
                  </a:lnTo>
                  <a:lnTo>
                    <a:pt x="63" y="358"/>
                  </a:lnTo>
                  <a:lnTo>
                    <a:pt x="44" y="339"/>
                  </a:lnTo>
                  <a:lnTo>
                    <a:pt x="30" y="316"/>
                  </a:lnTo>
                  <a:lnTo>
                    <a:pt x="18" y="293"/>
                  </a:lnTo>
                  <a:lnTo>
                    <a:pt x="7" y="268"/>
                  </a:lnTo>
                  <a:lnTo>
                    <a:pt x="2" y="242"/>
                  </a:lnTo>
                  <a:lnTo>
                    <a:pt x="0" y="216"/>
                  </a:lnTo>
                  <a:lnTo>
                    <a:pt x="0" y="189"/>
                  </a:lnTo>
                  <a:lnTo>
                    <a:pt x="5" y="163"/>
                  </a:lnTo>
                  <a:lnTo>
                    <a:pt x="12" y="136"/>
                  </a:lnTo>
                  <a:lnTo>
                    <a:pt x="23" y="112"/>
                  </a:lnTo>
                  <a:lnTo>
                    <a:pt x="37" y="89"/>
                  </a:lnTo>
                  <a:lnTo>
                    <a:pt x="53" y="67"/>
                  </a:lnTo>
                  <a:lnTo>
                    <a:pt x="72" y="50"/>
                  </a:lnTo>
                  <a:lnTo>
                    <a:pt x="93" y="34"/>
                  </a:lnTo>
                  <a:lnTo>
                    <a:pt x="118" y="20"/>
                  </a:lnTo>
                  <a:lnTo>
                    <a:pt x="143" y="11"/>
                  </a:lnTo>
                  <a:lnTo>
                    <a:pt x="167" y="4"/>
                  </a:lnTo>
                  <a:lnTo>
                    <a:pt x="194" y="0"/>
                  </a:lnTo>
                  <a:lnTo>
                    <a:pt x="220" y="0"/>
                  </a:lnTo>
                  <a:lnTo>
                    <a:pt x="246" y="4"/>
                  </a:lnTo>
                  <a:lnTo>
                    <a:pt x="273" y="11"/>
                  </a:lnTo>
                  <a:lnTo>
                    <a:pt x="297" y="20"/>
                  </a:lnTo>
                  <a:lnTo>
                    <a:pt x="320" y="34"/>
                  </a:lnTo>
                  <a:lnTo>
                    <a:pt x="341" y="50"/>
                  </a:lnTo>
                  <a:lnTo>
                    <a:pt x="361" y="67"/>
                  </a:lnTo>
                  <a:lnTo>
                    <a:pt x="378" y="89"/>
                  </a:lnTo>
                  <a:lnTo>
                    <a:pt x="392" y="112"/>
                  </a:lnTo>
                  <a:lnTo>
                    <a:pt x="403" y="136"/>
                  </a:lnTo>
                  <a:lnTo>
                    <a:pt x="410" y="163"/>
                  </a:lnTo>
                  <a:lnTo>
                    <a:pt x="415" y="189"/>
                  </a:lnTo>
                  <a:lnTo>
                    <a:pt x="415" y="216"/>
                  </a:lnTo>
                  <a:lnTo>
                    <a:pt x="413" y="242"/>
                  </a:lnTo>
                  <a:lnTo>
                    <a:pt x="406" y="268"/>
                  </a:lnTo>
                  <a:lnTo>
                    <a:pt x="398" y="293"/>
                  </a:lnTo>
                  <a:lnTo>
                    <a:pt x="385" y="316"/>
                  </a:lnTo>
                  <a:lnTo>
                    <a:pt x="369" y="339"/>
                  </a:lnTo>
                  <a:lnTo>
                    <a:pt x="352" y="358"/>
                  </a:lnTo>
                  <a:lnTo>
                    <a:pt x="333" y="376"/>
                  </a:lnTo>
                  <a:lnTo>
                    <a:pt x="310" y="390"/>
                  </a:lnTo>
                  <a:lnTo>
                    <a:pt x="285" y="402"/>
                  </a:lnTo>
                  <a:lnTo>
                    <a:pt x="260" y="409"/>
                  </a:lnTo>
                  <a:lnTo>
                    <a:pt x="234" y="415"/>
                  </a:lnTo>
                  <a:lnTo>
                    <a:pt x="208" y="417"/>
                  </a:lnTo>
                  <a:close/>
                  <a:moveTo>
                    <a:pt x="208" y="411"/>
                  </a:moveTo>
                  <a:lnTo>
                    <a:pt x="181" y="409"/>
                  </a:lnTo>
                  <a:lnTo>
                    <a:pt x="155" y="404"/>
                  </a:lnTo>
                  <a:lnTo>
                    <a:pt x="130" y="395"/>
                  </a:lnTo>
                  <a:lnTo>
                    <a:pt x="106" y="385"/>
                  </a:lnTo>
                  <a:lnTo>
                    <a:pt x="85" y="369"/>
                  </a:lnTo>
                  <a:lnTo>
                    <a:pt x="63" y="351"/>
                  </a:lnTo>
                  <a:lnTo>
                    <a:pt x="46" y="332"/>
                  </a:lnTo>
                  <a:lnTo>
                    <a:pt x="32" y="311"/>
                  </a:lnTo>
                  <a:lnTo>
                    <a:pt x="19" y="286"/>
                  </a:lnTo>
                  <a:lnTo>
                    <a:pt x="12" y="261"/>
                  </a:lnTo>
                  <a:lnTo>
                    <a:pt x="7" y="235"/>
                  </a:lnTo>
                  <a:lnTo>
                    <a:pt x="5" y="209"/>
                  </a:lnTo>
                  <a:lnTo>
                    <a:pt x="7" y="182"/>
                  </a:lnTo>
                  <a:lnTo>
                    <a:pt x="12" y="156"/>
                  </a:lnTo>
                  <a:lnTo>
                    <a:pt x="19" y="131"/>
                  </a:lnTo>
                  <a:lnTo>
                    <a:pt x="32" y="106"/>
                  </a:lnTo>
                  <a:lnTo>
                    <a:pt x="46" y="85"/>
                  </a:lnTo>
                  <a:lnTo>
                    <a:pt x="63" y="66"/>
                  </a:lnTo>
                  <a:lnTo>
                    <a:pt x="85" y="48"/>
                  </a:lnTo>
                  <a:lnTo>
                    <a:pt x="106" y="32"/>
                  </a:lnTo>
                  <a:lnTo>
                    <a:pt x="130" y="22"/>
                  </a:lnTo>
                  <a:lnTo>
                    <a:pt x="155" y="13"/>
                  </a:lnTo>
                  <a:lnTo>
                    <a:pt x="181" y="8"/>
                  </a:lnTo>
                  <a:lnTo>
                    <a:pt x="208" y="6"/>
                  </a:lnTo>
                  <a:lnTo>
                    <a:pt x="234" y="8"/>
                  </a:lnTo>
                  <a:lnTo>
                    <a:pt x="260" y="13"/>
                  </a:lnTo>
                  <a:lnTo>
                    <a:pt x="285" y="22"/>
                  </a:lnTo>
                  <a:lnTo>
                    <a:pt x="308" y="32"/>
                  </a:lnTo>
                  <a:lnTo>
                    <a:pt x="331" y="48"/>
                  </a:lnTo>
                  <a:lnTo>
                    <a:pt x="350" y="66"/>
                  </a:lnTo>
                  <a:lnTo>
                    <a:pt x="368" y="85"/>
                  </a:lnTo>
                  <a:lnTo>
                    <a:pt x="384" y="106"/>
                  </a:lnTo>
                  <a:lnTo>
                    <a:pt x="394" y="131"/>
                  </a:lnTo>
                  <a:lnTo>
                    <a:pt x="403" y="156"/>
                  </a:lnTo>
                  <a:lnTo>
                    <a:pt x="408" y="182"/>
                  </a:lnTo>
                  <a:lnTo>
                    <a:pt x="410" y="209"/>
                  </a:lnTo>
                  <a:lnTo>
                    <a:pt x="408" y="235"/>
                  </a:lnTo>
                  <a:lnTo>
                    <a:pt x="403" y="261"/>
                  </a:lnTo>
                  <a:lnTo>
                    <a:pt x="394" y="286"/>
                  </a:lnTo>
                  <a:lnTo>
                    <a:pt x="384" y="311"/>
                  </a:lnTo>
                  <a:lnTo>
                    <a:pt x="368" y="332"/>
                  </a:lnTo>
                  <a:lnTo>
                    <a:pt x="350" y="351"/>
                  </a:lnTo>
                  <a:lnTo>
                    <a:pt x="331" y="369"/>
                  </a:lnTo>
                  <a:lnTo>
                    <a:pt x="308" y="385"/>
                  </a:lnTo>
                  <a:lnTo>
                    <a:pt x="285" y="395"/>
                  </a:lnTo>
                  <a:lnTo>
                    <a:pt x="260" y="404"/>
                  </a:lnTo>
                  <a:lnTo>
                    <a:pt x="234" y="409"/>
                  </a:lnTo>
                  <a:lnTo>
                    <a:pt x="208" y="411"/>
                  </a:lnTo>
                  <a:close/>
                </a:path>
              </a:pathLst>
            </a:custGeom>
            <a:solidFill>
              <a:srgbClr val="CDFFFF"/>
            </a:solidFill>
            <a:ln w="9525">
              <a:noFill/>
              <a:round/>
              <a:headEnd/>
              <a:tailEnd/>
            </a:ln>
          </p:spPr>
          <p:txBody>
            <a:bodyPr/>
            <a:lstStyle/>
            <a:p>
              <a:endParaRPr lang="en-US"/>
            </a:p>
          </p:txBody>
        </p:sp>
        <p:sp>
          <p:nvSpPr>
            <p:cNvPr id="1165322" name="Freeform 10"/>
            <p:cNvSpPr>
              <a:spLocks noEditPoints="1"/>
            </p:cNvSpPr>
            <p:nvPr/>
          </p:nvSpPr>
          <p:spPr bwMode="auto">
            <a:xfrm>
              <a:off x="2021" y="1215"/>
              <a:ext cx="405" cy="405"/>
            </a:xfrm>
            <a:custGeom>
              <a:avLst/>
              <a:gdLst/>
              <a:ahLst/>
              <a:cxnLst>
                <a:cxn ang="0">
                  <a:pos x="176" y="403"/>
                </a:cxn>
                <a:cxn ang="0">
                  <a:pos x="125" y="389"/>
                </a:cxn>
                <a:cxn ang="0">
                  <a:pos x="80" y="363"/>
                </a:cxn>
                <a:cxn ang="0">
                  <a:pos x="41" y="326"/>
                </a:cxn>
                <a:cxn ang="0">
                  <a:pos x="14" y="280"/>
                </a:cxn>
                <a:cxn ang="0">
                  <a:pos x="2" y="229"/>
                </a:cxn>
                <a:cxn ang="0">
                  <a:pos x="2" y="176"/>
                </a:cxn>
                <a:cxn ang="0">
                  <a:pos x="14" y="125"/>
                </a:cxn>
                <a:cxn ang="0">
                  <a:pos x="41" y="79"/>
                </a:cxn>
                <a:cxn ang="0">
                  <a:pos x="80" y="42"/>
                </a:cxn>
                <a:cxn ang="0">
                  <a:pos x="125" y="16"/>
                </a:cxn>
                <a:cxn ang="0">
                  <a:pos x="176" y="2"/>
                </a:cxn>
                <a:cxn ang="0">
                  <a:pos x="229" y="2"/>
                </a:cxn>
                <a:cxn ang="0">
                  <a:pos x="280" y="16"/>
                </a:cxn>
                <a:cxn ang="0">
                  <a:pos x="326" y="42"/>
                </a:cxn>
                <a:cxn ang="0">
                  <a:pos x="363" y="79"/>
                </a:cxn>
                <a:cxn ang="0">
                  <a:pos x="389" y="125"/>
                </a:cxn>
                <a:cxn ang="0">
                  <a:pos x="403" y="176"/>
                </a:cxn>
                <a:cxn ang="0">
                  <a:pos x="403" y="229"/>
                </a:cxn>
                <a:cxn ang="0">
                  <a:pos x="389" y="280"/>
                </a:cxn>
                <a:cxn ang="0">
                  <a:pos x="363" y="326"/>
                </a:cxn>
                <a:cxn ang="0">
                  <a:pos x="326" y="363"/>
                </a:cxn>
                <a:cxn ang="0">
                  <a:pos x="280" y="389"/>
                </a:cxn>
                <a:cxn ang="0">
                  <a:pos x="229" y="403"/>
                </a:cxn>
                <a:cxn ang="0">
                  <a:pos x="203" y="400"/>
                </a:cxn>
                <a:cxn ang="0">
                  <a:pos x="152" y="393"/>
                </a:cxn>
                <a:cxn ang="0">
                  <a:pos x="104" y="374"/>
                </a:cxn>
                <a:cxn ang="0">
                  <a:pos x="62" y="342"/>
                </a:cxn>
                <a:cxn ang="0">
                  <a:pos x="32" y="301"/>
                </a:cxn>
                <a:cxn ang="0">
                  <a:pos x="11" y="254"/>
                </a:cxn>
                <a:cxn ang="0">
                  <a:pos x="6" y="203"/>
                </a:cxn>
                <a:cxn ang="0">
                  <a:pos x="11" y="151"/>
                </a:cxn>
                <a:cxn ang="0">
                  <a:pos x="32" y="104"/>
                </a:cxn>
                <a:cxn ang="0">
                  <a:pos x="62" y="63"/>
                </a:cxn>
                <a:cxn ang="0">
                  <a:pos x="104" y="31"/>
                </a:cxn>
                <a:cxn ang="0">
                  <a:pos x="152" y="12"/>
                </a:cxn>
                <a:cxn ang="0">
                  <a:pos x="203" y="5"/>
                </a:cxn>
                <a:cxn ang="0">
                  <a:pos x="254" y="12"/>
                </a:cxn>
                <a:cxn ang="0">
                  <a:pos x="301" y="31"/>
                </a:cxn>
                <a:cxn ang="0">
                  <a:pos x="342" y="63"/>
                </a:cxn>
                <a:cxn ang="0">
                  <a:pos x="373" y="104"/>
                </a:cxn>
                <a:cxn ang="0">
                  <a:pos x="393" y="151"/>
                </a:cxn>
                <a:cxn ang="0">
                  <a:pos x="400" y="203"/>
                </a:cxn>
                <a:cxn ang="0">
                  <a:pos x="393" y="254"/>
                </a:cxn>
                <a:cxn ang="0">
                  <a:pos x="373" y="301"/>
                </a:cxn>
                <a:cxn ang="0">
                  <a:pos x="342" y="342"/>
                </a:cxn>
                <a:cxn ang="0">
                  <a:pos x="301" y="374"/>
                </a:cxn>
                <a:cxn ang="0">
                  <a:pos x="254" y="393"/>
                </a:cxn>
                <a:cxn ang="0">
                  <a:pos x="203" y="400"/>
                </a:cxn>
              </a:cxnLst>
              <a:rect l="0" t="0" r="r" b="b"/>
              <a:pathLst>
                <a:path w="405" h="405">
                  <a:moveTo>
                    <a:pt x="203" y="405"/>
                  </a:moveTo>
                  <a:lnTo>
                    <a:pt x="176" y="403"/>
                  </a:lnTo>
                  <a:lnTo>
                    <a:pt x="150" y="398"/>
                  </a:lnTo>
                  <a:lnTo>
                    <a:pt x="125" y="389"/>
                  </a:lnTo>
                  <a:lnTo>
                    <a:pt x="101" y="379"/>
                  </a:lnTo>
                  <a:lnTo>
                    <a:pt x="80" y="363"/>
                  </a:lnTo>
                  <a:lnTo>
                    <a:pt x="58" y="345"/>
                  </a:lnTo>
                  <a:lnTo>
                    <a:pt x="41" y="326"/>
                  </a:lnTo>
                  <a:lnTo>
                    <a:pt x="27" y="305"/>
                  </a:lnTo>
                  <a:lnTo>
                    <a:pt x="14" y="280"/>
                  </a:lnTo>
                  <a:lnTo>
                    <a:pt x="7" y="255"/>
                  </a:lnTo>
                  <a:lnTo>
                    <a:pt x="2" y="229"/>
                  </a:lnTo>
                  <a:lnTo>
                    <a:pt x="0" y="203"/>
                  </a:lnTo>
                  <a:lnTo>
                    <a:pt x="2" y="176"/>
                  </a:lnTo>
                  <a:lnTo>
                    <a:pt x="7" y="150"/>
                  </a:lnTo>
                  <a:lnTo>
                    <a:pt x="14" y="125"/>
                  </a:lnTo>
                  <a:lnTo>
                    <a:pt x="27" y="100"/>
                  </a:lnTo>
                  <a:lnTo>
                    <a:pt x="41" y="79"/>
                  </a:lnTo>
                  <a:lnTo>
                    <a:pt x="58" y="60"/>
                  </a:lnTo>
                  <a:lnTo>
                    <a:pt x="80" y="42"/>
                  </a:lnTo>
                  <a:lnTo>
                    <a:pt x="101" y="26"/>
                  </a:lnTo>
                  <a:lnTo>
                    <a:pt x="125" y="16"/>
                  </a:lnTo>
                  <a:lnTo>
                    <a:pt x="150" y="7"/>
                  </a:lnTo>
                  <a:lnTo>
                    <a:pt x="176" y="2"/>
                  </a:lnTo>
                  <a:lnTo>
                    <a:pt x="203" y="0"/>
                  </a:lnTo>
                  <a:lnTo>
                    <a:pt x="229" y="2"/>
                  </a:lnTo>
                  <a:lnTo>
                    <a:pt x="255" y="7"/>
                  </a:lnTo>
                  <a:lnTo>
                    <a:pt x="280" y="16"/>
                  </a:lnTo>
                  <a:lnTo>
                    <a:pt x="303" y="26"/>
                  </a:lnTo>
                  <a:lnTo>
                    <a:pt x="326" y="42"/>
                  </a:lnTo>
                  <a:lnTo>
                    <a:pt x="345" y="60"/>
                  </a:lnTo>
                  <a:lnTo>
                    <a:pt x="363" y="79"/>
                  </a:lnTo>
                  <a:lnTo>
                    <a:pt x="379" y="100"/>
                  </a:lnTo>
                  <a:lnTo>
                    <a:pt x="389" y="125"/>
                  </a:lnTo>
                  <a:lnTo>
                    <a:pt x="398" y="150"/>
                  </a:lnTo>
                  <a:lnTo>
                    <a:pt x="403" y="176"/>
                  </a:lnTo>
                  <a:lnTo>
                    <a:pt x="405" y="203"/>
                  </a:lnTo>
                  <a:lnTo>
                    <a:pt x="403" y="229"/>
                  </a:lnTo>
                  <a:lnTo>
                    <a:pt x="398" y="255"/>
                  </a:lnTo>
                  <a:lnTo>
                    <a:pt x="389" y="280"/>
                  </a:lnTo>
                  <a:lnTo>
                    <a:pt x="379" y="305"/>
                  </a:lnTo>
                  <a:lnTo>
                    <a:pt x="363" y="326"/>
                  </a:lnTo>
                  <a:lnTo>
                    <a:pt x="345" y="345"/>
                  </a:lnTo>
                  <a:lnTo>
                    <a:pt x="326" y="363"/>
                  </a:lnTo>
                  <a:lnTo>
                    <a:pt x="303" y="379"/>
                  </a:lnTo>
                  <a:lnTo>
                    <a:pt x="280" y="389"/>
                  </a:lnTo>
                  <a:lnTo>
                    <a:pt x="255" y="398"/>
                  </a:lnTo>
                  <a:lnTo>
                    <a:pt x="229" y="403"/>
                  </a:lnTo>
                  <a:lnTo>
                    <a:pt x="203" y="405"/>
                  </a:lnTo>
                  <a:close/>
                  <a:moveTo>
                    <a:pt x="203" y="400"/>
                  </a:moveTo>
                  <a:lnTo>
                    <a:pt x="176" y="398"/>
                  </a:lnTo>
                  <a:lnTo>
                    <a:pt x="152" y="393"/>
                  </a:lnTo>
                  <a:lnTo>
                    <a:pt x="127" y="386"/>
                  </a:lnTo>
                  <a:lnTo>
                    <a:pt x="104" y="374"/>
                  </a:lnTo>
                  <a:lnTo>
                    <a:pt x="83" y="359"/>
                  </a:lnTo>
                  <a:lnTo>
                    <a:pt x="62" y="342"/>
                  </a:lnTo>
                  <a:lnTo>
                    <a:pt x="46" y="322"/>
                  </a:lnTo>
                  <a:lnTo>
                    <a:pt x="32" y="301"/>
                  </a:lnTo>
                  <a:lnTo>
                    <a:pt x="20" y="278"/>
                  </a:lnTo>
                  <a:lnTo>
                    <a:pt x="11" y="254"/>
                  </a:lnTo>
                  <a:lnTo>
                    <a:pt x="7" y="229"/>
                  </a:lnTo>
                  <a:lnTo>
                    <a:pt x="6" y="203"/>
                  </a:lnTo>
                  <a:lnTo>
                    <a:pt x="7" y="176"/>
                  </a:lnTo>
                  <a:lnTo>
                    <a:pt x="11" y="151"/>
                  </a:lnTo>
                  <a:lnTo>
                    <a:pt x="20" y="127"/>
                  </a:lnTo>
                  <a:lnTo>
                    <a:pt x="32" y="104"/>
                  </a:lnTo>
                  <a:lnTo>
                    <a:pt x="46" y="83"/>
                  </a:lnTo>
                  <a:lnTo>
                    <a:pt x="62" y="63"/>
                  </a:lnTo>
                  <a:lnTo>
                    <a:pt x="83" y="46"/>
                  </a:lnTo>
                  <a:lnTo>
                    <a:pt x="104" y="31"/>
                  </a:lnTo>
                  <a:lnTo>
                    <a:pt x="127" y="19"/>
                  </a:lnTo>
                  <a:lnTo>
                    <a:pt x="152" y="12"/>
                  </a:lnTo>
                  <a:lnTo>
                    <a:pt x="176" y="7"/>
                  </a:lnTo>
                  <a:lnTo>
                    <a:pt x="203" y="5"/>
                  </a:lnTo>
                  <a:lnTo>
                    <a:pt x="227" y="7"/>
                  </a:lnTo>
                  <a:lnTo>
                    <a:pt x="254" y="12"/>
                  </a:lnTo>
                  <a:lnTo>
                    <a:pt x="278" y="19"/>
                  </a:lnTo>
                  <a:lnTo>
                    <a:pt x="301" y="31"/>
                  </a:lnTo>
                  <a:lnTo>
                    <a:pt x="322" y="46"/>
                  </a:lnTo>
                  <a:lnTo>
                    <a:pt x="342" y="63"/>
                  </a:lnTo>
                  <a:lnTo>
                    <a:pt x="359" y="83"/>
                  </a:lnTo>
                  <a:lnTo>
                    <a:pt x="373" y="104"/>
                  </a:lnTo>
                  <a:lnTo>
                    <a:pt x="384" y="127"/>
                  </a:lnTo>
                  <a:lnTo>
                    <a:pt x="393" y="151"/>
                  </a:lnTo>
                  <a:lnTo>
                    <a:pt x="398" y="176"/>
                  </a:lnTo>
                  <a:lnTo>
                    <a:pt x="400" y="203"/>
                  </a:lnTo>
                  <a:lnTo>
                    <a:pt x="398" y="229"/>
                  </a:lnTo>
                  <a:lnTo>
                    <a:pt x="393" y="254"/>
                  </a:lnTo>
                  <a:lnTo>
                    <a:pt x="384" y="278"/>
                  </a:lnTo>
                  <a:lnTo>
                    <a:pt x="373" y="301"/>
                  </a:lnTo>
                  <a:lnTo>
                    <a:pt x="359" y="322"/>
                  </a:lnTo>
                  <a:lnTo>
                    <a:pt x="342" y="342"/>
                  </a:lnTo>
                  <a:lnTo>
                    <a:pt x="322" y="359"/>
                  </a:lnTo>
                  <a:lnTo>
                    <a:pt x="301" y="374"/>
                  </a:lnTo>
                  <a:lnTo>
                    <a:pt x="278" y="386"/>
                  </a:lnTo>
                  <a:lnTo>
                    <a:pt x="254" y="393"/>
                  </a:lnTo>
                  <a:lnTo>
                    <a:pt x="227" y="398"/>
                  </a:lnTo>
                  <a:lnTo>
                    <a:pt x="203" y="400"/>
                  </a:lnTo>
                  <a:close/>
                </a:path>
              </a:pathLst>
            </a:custGeom>
            <a:solidFill>
              <a:srgbClr val="CEFFFF"/>
            </a:solidFill>
            <a:ln w="9525">
              <a:noFill/>
              <a:round/>
              <a:headEnd/>
              <a:tailEnd/>
            </a:ln>
          </p:spPr>
          <p:txBody>
            <a:bodyPr/>
            <a:lstStyle/>
            <a:p>
              <a:endParaRPr lang="en-US"/>
            </a:p>
          </p:txBody>
        </p:sp>
        <p:sp>
          <p:nvSpPr>
            <p:cNvPr id="1165323" name="Freeform 11"/>
            <p:cNvSpPr>
              <a:spLocks noEditPoints="1"/>
            </p:cNvSpPr>
            <p:nvPr/>
          </p:nvSpPr>
          <p:spPr bwMode="auto">
            <a:xfrm>
              <a:off x="2027" y="1220"/>
              <a:ext cx="394" cy="395"/>
            </a:xfrm>
            <a:custGeom>
              <a:avLst/>
              <a:gdLst/>
              <a:ahLst/>
              <a:cxnLst>
                <a:cxn ang="0">
                  <a:pos x="170" y="393"/>
                </a:cxn>
                <a:cxn ang="0">
                  <a:pos x="121" y="381"/>
                </a:cxn>
                <a:cxn ang="0">
                  <a:pos x="77" y="354"/>
                </a:cxn>
                <a:cxn ang="0">
                  <a:pos x="40" y="317"/>
                </a:cxn>
                <a:cxn ang="0">
                  <a:pos x="14" y="273"/>
                </a:cxn>
                <a:cxn ang="0">
                  <a:pos x="1" y="224"/>
                </a:cxn>
                <a:cxn ang="0">
                  <a:pos x="1" y="171"/>
                </a:cxn>
                <a:cxn ang="0">
                  <a:pos x="14" y="122"/>
                </a:cxn>
                <a:cxn ang="0">
                  <a:pos x="40" y="78"/>
                </a:cxn>
                <a:cxn ang="0">
                  <a:pos x="77" y="41"/>
                </a:cxn>
                <a:cxn ang="0">
                  <a:pos x="121" y="14"/>
                </a:cxn>
                <a:cxn ang="0">
                  <a:pos x="170" y="2"/>
                </a:cxn>
                <a:cxn ang="0">
                  <a:pos x="221" y="2"/>
                </a:cxn>
                <a:cxn ang="0">
                  <a:pos x="272" y="14"/>
                </a:cxn>
                <a:cxn ang="0">
                  <a:pos x="316" y="41"/>
                </a:cxn>
                <a:cxn ang="0">
                  <a:pos x="353" y="78"/>
                </a:cxn>
                <a:cxn ang="0">
                  <a:pos x="378" y="122"/>
                </a:cxn>
                <a:cxn ang="0">
                  <a:pos x="392" y="171"/>
                </a:cxn>
                <a:cxn ang="0">
                  <a:pos x="392" y="224"/>
                </a:cxn>
                <a:cxn ang="0">
                  <a:pos x="378" y="273"/>
                </a:cxn>
                <a:cxn ang="0">
                  <a:pos x="353" y="317"/>
                </a:cxn>
                <a:cxn ang="0">
                  <a:pos x="316" y="354"/>
                </a:cxn>
                <a:cxn ang="0">
                  <a:pos x="272" y="381"/>
                </a:cxn>
                <a:cxn ang="0">
                  <a:pos x="221" y="393"/>
                </a:cxn>
                <a:cxn ang="0">
                  <a:pos x="197" y="390"/>
                </a:cxn>
                <a:cxn ang="0">
                  <a:pos x="146" y="383"/>
                </a:cxn>
                <a:cxn ang="0">
                  <a:pos x="98" y="363"/>
                </a:cxn>
                <a:cxn ang="0">
                  <a:pos x="58" y="331"/>
                </a:cxn>
                <a:cxn ang="0">
                  <a:pos x="28" y="289"/>
                </a:cxn>
                <a:cxn ang="0">
                  <a:pos x="10" y="242"/>
                </a:cxn>
                <a:cxn ang="0">
                  <a:pos x="5" y="190"/>
                </a:cxn>
                <a:cxn ang="0">
                  <a:pos x="14" y="141"/>
                </a:cxn>
                <a:cxn ang="0">
                  <a:pos x="35" y="93"/>
                </a:cxn>
                <a:cxn ang="0">
                  <a:pos x="68" y="55"/>
                </a:cxn>
                <a:cxn ang="0">
                  <a:pos x="110" y="26"/>
                </a:cxn>
                <a:cxn ang="0">
                  <a:pos x="158" y="9"/>
                </a:cxn>
                <a:cxn ang="0">
                  <a:pos x="209" y="5"/>
                </a:cxn>
                <a:cxn ang="0">
                  <a:pos x="260" y="16"/>
                </a:cxn>
                <a:cxn ang="0">
                  <a:pos x="306" y="39"/>
                </a:cxn>
                <a:cxn ang="0">
                  <a:pos x="343" y="74"/>
                </a:cxn>
                <a:cxn ang="0">
                  <a:pos x="371" y="116"/>
                </a:cxn>
                <a:cxn ang="0">
                  <a:pos x="385" y="166"/>
                </a:cxn>
                <a:cxn ang="0">
                  <a:pos x="387" y="217"/>
                </a:cxn>
                <a:cxn ang="0">
                  <a:pos x="376" y="266"/>
                </a:cxn>
                <a:cxn ang="0">
                  <a:pos x="351" y="312"/>
                </a:cxn>
                <a:cxn ang="0">
                  <a:pos x="315" y="349"/>
                </a:cxn>
                <a:cxn ang="0">
                  <a:pos x="271" y="374"/>
                </a:cxn>
                <a:cxn ang="0">
                  <a:pos x="221" y="388"/>
                </a:cxn>
              </a:cxnLst>
              <a:rect l="0" t="0" r="r" b="b"/>
              <a:pathLst>
                <a:path w="394" h="395">
                  <a:moveTo>
                    <a:pt x="197" y="395"/>
                  </a:moveTo>
                  <a:lnTo>
                    <a:pt x="170" y="393"/>
                  </a:lnTo>
                  <a:lnTo>
                    <a:pt x="146" y="388"/>
                  </a:lnTo>
                  <a:lnTo>
                    <a:pt x="121" y="381"/>
                  </a:lnTo>
                  <a:lnTo>
                    <a:pt x="98" y="369"/>
                  </a:lnTo>
                  <a:lnTo>
                    <a:pt x="77" y="354"/>
                  </a:lnTo>
                  <a:lnTo>
                    <a:pt x="56" y="337"/>
                  </a:lnTo>
                  <a:lnTo>
                    <a:pt x="40" y="317"/>
                  </a:lnTo>
                  <a:lnTo>
                    <a:pt x="26" y="296"/>
                  </a:lnTo>
                  <a:lnTo>
                    <a:pt x="14" y="273"/>
                  </a:lnTo>
                  <a:lnTo>
                    <a:pt x="5" y="249"/>
                  </a:lnTo>
                  <a:lnTo>
                    <a:pt x="1" y="224"/>
                  </a:lnTo>
                  <a:lnTo>
                    <a:pt x="0" y="198"/>
                  </a:lnTo>
                  <a:lnTo>
                    <a:pt x="1" y="171"/>
                  </a:lnTo>
                  <a:lnTo>
                    <a:pt x="5" y="146"/>
                  </a:lnTo>
                  <a:lnTo>
                    <a:pt x="14" y="122"/>
                  </a:lnTo>
                  <a:lnTo>
                    <a:pt x="26" y="99"/>
                  </a:lnTo>
                  <a:lnTo>
                    <a:pt x="40" y="78"/>
                  </a:lnTo>
                  <a:lnTo>
                    <a:pt x="56" y="58"/>
                  </a:lnTo>
                  <a:lnTo>
                    <a:pt x="77" y="41"/>
                  </a:lnTo>
                  <a:lnTo>
                    <a:pt x="98" y="26"/>
                  </a:lnTo>
                  <a:lnTo>
                    <a:pt x="121" y="14"/>
                  </a:lnTo>
                  <a:lnTo>
                    <a:pt x="146" y="7"/>
                  </a:lnTo>
                  <a:lnTo>
                    <a:pt x="170" y="2"/>
                  </a:lnTo>
                  <a:lnTo>
                    <a:pt x="197" y="0"/>
                  </a:lnTo>
                  <a:lnTo>
                    <a:pt x="221" y="2"/>
                  </a:lnTo>
                  <a:lnTo>
                    <a:pt x="248" y="7"/>
                  </a:lnTo>
                  <a:lnTo>
                    <a:pt x="272" y="14"/>
                  </a:lnTo>
                  <a:lnTo>
                    <a:pt x="295" y="26"/>
                  </a:lnTo>
                  <a:lnTo>
                    <a:pt x="316" y="41"/>
                  </a:lnTo>
                  <a:lnTo>
                    <a:pt x="336" y="58"/>
                  </a:lnTo>
                  <a:lnTo>
                    <a:pt x="353" y="78"/>
                  </a:lnTo>
                  <a:lnTo>
                    <a:pt x="367" y="99"/>
                  </a:lnTo>
                  <a:lnTo>
                    <a:pt x="378" y="122"/>
                  </a:lnTo>
                  <a:lnTo>
                    <a:pt x="387" y="146"/>
                  </a:lnTo>
                  <a:lnTo>
                    <a:pt x="392" y="171"/>
                  </a:lnTo>
                  <a:lnTo>
                    <a:pt x="394" y="198"/>
                  </a:lnTo>
                  <a:lnTo>
                    <a:pt x="392" y="224"/>
                  </a:lnTo>
                  <a:lnTo>
                    <a:pt x="387" y="249"/>
                  </a:lnTo>
                  <a:lnTo>
                    <a:pt x="378" y="273"/>
                  </a:lnTo>
                  <a:lnTo>
                    <a:pt x="367" y="296"/>
                  </a:lnTo>
                  <a:lnTo>
                    <a:pt x="353" y="317"/>
                  </a:lnTo>
                  <a:lnTo>
                    <a:pt x="336" y="337"/>
                  </a:lnTo>
                  <a:lnTo>
                    <a:pt x="316" y="354"/>
                  </a:lnTo>
                  <a:lnTo>
                    <a:pt x="295" y="369"/>
                  </a:lnTo>
                  <a:lnTo>
                    <a:pt x="272" y="381"/>
                  </a:lnTo>
                  <a:lnTo>
                    <a:pt x="248" y="388"/>
                  </a:lnTo>
                  <a:lnTo>
                    <a:pt x="221" y="393"/>
                  </a:lnTo>
                  <a:lnTo>
                    <a:pt x="197" y="395"/>
                  </a:lnTo>
                  <a:close/>
                  <a:moveTo>
                    <a:pt x="197" y="390"/>
                  </a:moveTo>
                  <a:lnTo>
                    <a:pt x="170" y="388"/>
                  </a:lnTo>
                  <a:lnTo>
                    <a:pt x="146" y="383"/>
                  </a:lnTo>
                  <a:lnTo>
                    <a:pt x="121" y="374"/>
                  </a:lnTo>
                  <a:lnTo>
                    <a:pt x="98" y="363"/>
                  </a:lnTo>
                  <a:lnTo>
                    <a:pt x="77" y="349"/>
                  </a:lnTo>
                  <a:lnTo>
                    <a:pt x="58" y="331"/>
                  </a:lnTo>
                  <a:lnTo>
                    <a:pt x="42" y="312"/>
                  </a:lnTo>
                  <a:lnTo>
                    <a:pt x="28" y="289"/>
                  </a:lnTo>
                  <a:lnTo>
                    <a:pt x="17" y="266"/>
                  </a:lnTo>
                  <a:lnTo>
                    <a:pt x="10" y="242"/>
                  </a:lnTo>
                  <a:lnTo>
                    <a:pt x="5" y="217"/>
                  </a:lnTo>
                  <a:lnTo>
                    <a:pt x="5" y="190"/>
                  </a:lnTo>
                  <a:lnTo>
                    <a:pt x="7" y="166"/>
                  </a:lnTo>
                  <a:lnTo>
                    <a:pt x="14" y="141"/>
                  </a:lnTo>
                  <a:lnTo>
                    <a:pt x="23" y="116"/>
                  </a:lnTo>
                  <a:lnTo>
                    <a:pt x="35" y="93"/>
                  </a:lnTo>
                  <a:lnTo>
                    <a:pt x="49" y="74"/>
                  </a:lnTo>
                  <a:lnTo>
                    <a:pt x="68" y="55"/>
                  </a:lnTo>
                  <a:lnTo>
                    <a:pt x="88" y="39"/>
                  </a:lnTo>
                  <a:lnTo>
                    <a:pt x="110" y="26"/>
                  </a:lnTo>
                  <a:lnTo>
                    <a:pt x="133" y="16"/>
                  </a:lnTo>
                  <a:lnTo>
                    <a:pt x="158" y="9"/>
                  </a:lnTo>
                  <a:lnTo>
                    <a:pt x="184" y="5"/>
                  </a:lnTo>
                  <a:lnTo>
                    <a:pt x="209" y="5"/>
                  </a:lnTo>
                  <a:lnTo>
                    <a:pt x="235" y="9"/>
                  </a:lnTo>
                  <a:lnTo>
                    <a:pt x="260" y="16"/>
                  </a:lnTo>
                  <a:lnTo>
                    <a:pt x="283" y="26"/>
                  </a:lnTo>
                  <a:lnTo>
                    <a:pt x="306" y="39"/>
                  </a:lnTo>
                  <a:lnTo>
                    <a:pt x="325" y="55"/>
                  </a:lnTo>
                  <a:lnTo>
                    <a:pt x="343" y="74"/>
                  </a:lnTo>
                  <a:lnTo>
                    <a:pt x="358" y="93"/>
                  </a:lnTo>
                  <a:lnTo>
                    <a:pt x="371" y="116"/>
                  </a:lnTo>
                  <a:lnTo>
                    <a:pt x="380" y="141"/>
                  </a:lnTo>
                  <a:lnTo>
                    <a:pt x="385" y="166"/>
                  </a:lnTo>
                  <a:lnTo>
                    <a:pt x="388" y="190"/>
                  </a:lnTo>
                  <a:lnTo>
                    <a:pt x="387" y="217"/>
                  </a:lnTo>
                  <a:lnTo>
                    <a:pt x="383" y="242"/>
                  </a:lnTo>
                  <a:lnTo>
                    <a:pt x="376" y="266"/>
                  </a:lnTo>
                  <a:lnTo>
                    <a:pt x="366" y="289"/>
                  </a:lnTo>
                  <a:lnTo>
                    <a:pt x="351" y="312"/>
                  </a:lnTo>
                  <a:lnTo>
                    <a:pt x="334" y="331"/>
                  </a:lnTo>
                  <a:lnTo>
                    <a:pt x="315" y="349"/>
                  </a:lnTo>
                  <a:lnTo>
                    <a:pt x="293" y="363"/>
                  </a:lnTo>
                  <a:lnTo>
                    <a:pt x="271" y="374"/>
                  </a:lnTo>
                  <a:lnTo>
                    <a:pt x="248" y="383"/>
                  </a:lnTo>
                  <a:lnTo>
                    <a:pt x="221" y="388"/>
                  </a:lnTo>
                  <a:lnTo>
                    <a:pt x="197" y="390"/>
                  </a:lnTo>
                  <a:close/>
                </a:path>
              </a:pathLst>
            </a:custGeom>
            <a:solidFill>
              <a:srgbClr val="CFFEFF"/>
            </a:solidFill>
            <a:ln w="9525">
              <a:noFill/>
              <a:round/>
              <a:headEnd/>
              <a:tailEnd/>
            </a:ln>
          </p:spPr>
          <p:txBody>
            <a:bodyPr/>
            <a:lstStyle/>
            <a:p>
              <a:endParaRPr lang="en-US"/>
            </a:p>
          </p:txBody>
        </p:sp>
        <p:sp>
          <p:nvSpPr>
            <p:cNvPr id="1165324" name="Freeform 12"/>
            <p:cNvSpPr>
              <a:spLocks noEditPoints="1"/>
            </p:cNvSpPr>
            <p:nvPr/>
          </p:nvSpPr>
          <p:spPr bwMode="auto">
            <a:xfrm>
              <a:off x="2032" y="1225"/>
              <a:ext cx="383" cy="385"/>
            </a:xfrm>
            <a:custGeom>
              <a:avLst/>
              <a:gdLst/>
              <a:ahLst/>
              <a:cxnLst>
                <a:cxn ang="0">
                  <a:pos x="165" y="383"/>
                </a:cxn>
                <a:cxn ang="0">
                  <a:pos x="116" y="369"/>
                </a:cxn>
                <a:cxn ang="0">
                  <a:pos x="72" y="344"/>
                </a:cxn>
                <a:cxn ang="0">
                  <a:pos x="37" y="307"/>
                </a:cxn>
                <a:cxn ang="0">
                  <a:pos x="12" y="261"/>
                </a:cxn>
                <a:cxn ang="0">
                  <a:pos x="0" y="212"/>
                </a:cxn>
                <a:cxn ang="0">
                  <a:pos x="2" y="161"/>
                </a:cxn>
                <a:cxn ang="0">
                  <a:pos x="18" y="111"/>
                </a:cxn>
                <a:cxn ang="0">
                  <a:pos x="44" y="69"/>
                </a:cxn>
                <a:cxn ang="0">
                  <a:pos x="83" y="34"/>
                </a:cxn>
                <a:cxn ang="0">
                  <a:pos x="128" y="11"/>
                </a:cxn>
                <a:cxn ang="0">
                  <a:pos x="179" y="0"/>
                </a:cxn>
                <a:cxn ang="0">
                  <a:pos x="230" y="4"/>
                </a:cxn>
                <a:cxn ang="0">
                  <a:pos x="278" y="21"/>
                </a:cxn>
                <a:cxn ang="0">
                  <a:pos x="320" y="50"/>
                </a:cxn>
                <a:cxn ang="0">
                  <a:pos x="353" y="88"/>
                </a:cxn>
                <a:cxn ang="0">
                  <a:pos x="375" y="136"/>
                </a:cxn>
                <a:cxn ang="0">
                  <a:pos x="383" y="185"/>
                </a:cxn>
                <a:cxn ang="0">
                  <a:pos x="378" y="237"/>
                </a:cxn>
                <a:cxn ang="0">
                  <a:pos x="361" y="284"/>
                </a:cxn>
                <a:cxn ang="0">
                  <a:pos x="329" y="326"/>
                </a:cxn>
                <a:cxn ang="0">
                  <a:pos x="288" y="358"/>
                </a:cxn>
                <a:cxn ang="0">
                  <a:pos x="243" y="378"/>
                </a:cxn>
                <a:cxn ang="0">
                  <a:pos x="192" y="385"/>
                </a:cxn>
                <a:cxn ang="0">
                  <a:pos x="165" y="378"/>
                </a:cxn>
                <a:cxn ang="0">
                  <a:pos x="118" y="364"/>
                </a:cxn>
                <a:cxn ang="0">
                  <a:pos x="74" y="337"/>
                </a:cxn>
                <a:cxn ang="0">
                  <a:pos x="39" y="300"/>
                </a:cxn>
                <a:cxn ang="0">
                  <a:pos x="16" y="256"/>
                </a:cxn>
                <a:cxn ang="0">
                  <a:pos x="5" y="205"/>
                </a:cxn>
                <a:cxn ang="0">
                  <a:pos x="9" y="154"/>
                </a:cxn>
                <a:cxn ang="0">
                  <a:pos x="26" y="106"/>
                </a:cxn>
                <a:cxn ang="0">
                  <a:pos x="54" y="66"/>
                </a:cxn>
                <a:cxn ang="0">
                  <a:pos x="95" y="32"/>
                </a:cxn>
                <a:cxn ang="0">
                  <a:pos x="141" y="13"/>
                </a:cxn>
                <a:cxn ang="0">
                  <a:pos x="192" y="6"/>
                </a:cxn>
                <a:cxn ang="0">
                  <a:pos x="241" y="13"/>
                </a:cxn>
                <a:cxn ang="0">
                  <a:pos x="288" y="32"/>
                </a:cxn>
                <a:cxn ang="0">
                  <a:pos x="327" y="66"/>
                </a:cxn>
                <a:cxn ang="0">
                  <a:pos x="357" y="106"/>
                </a:cxn>
                <a:cxn ang="0">
                  <a:pos x="375" y="154"/>
                </a:cxn>
                <a:cxn ang="0">
                  <a:pos x="378" y="205"/>
                </a:cxn>
                <a:cxn ang="0">
                  <a:pos x="368" y="256"/>
                </a:cxn>
                <a:cxn ang="0">
                  <a:pos x="345" y="300"/>
                </a:cxn>
                <a:cxn ang="0">
                  <a:pos x="310" y="337"/>
                </a:cxn>
                <a:cxn ang="0">
                  <a:pos x="266" y="364"/>
                </a:cxn>
                <a:cxn ang="0">
                  <a:pos x="216" y="378"/>
                </a:cxn>
              </a:cxnLst>
              <a:rect l="0" t="0" r="r" b="b"/>
              <a:pathLst>
                <a:path w="383" h="385">
                  <a:moveTo>
                    <a:pt x="192" y="385"/>
                  </a:moveTo>
                  <a:lnTo>
                    <a:pt x="165" y="383"/>
                  </a:lnTo>
                  <a:lnTo>
                    <a:pt x="141" y="378"/>
                  </a:lnTo>
                  <a:lnTo>
                    <a:pt x="116" y="369"/>
                  </a:lnTo>
                  <a:lnTo>
                    <a:pt x="93" y="358"/>
                  </a:lnTo>
                  <a:lnTo>
                    <a:pt x="72" y="344"/>
                  </a:lnTo>
                  <a:lnTo>
                    <a:pt x="53" y="326"/>
                  </a:lnTo>
                  <a:lnTo>
                    <a:pt x="37" y="307"/>
                  </a:lnTo>
                  <a:lnTo>
                    <a:pt x="23" y="284"/>
                  </a:lnTo>
                  <a:lnTo>
                    <a:pt x="12" y="261"/>
                  </a:lnTo>
                  <a:lnTo>
                    <a:pt x="5" y="237"/>
                  </a:lnTo>
                  <a:lnTo>
                    <a:pt x="0" y="212"/>
                  </a:lnTo>
                  <a:lnTo>
                    <a:pt x="0" y="185"/>
                  </a:lnTo>
                  <a:lnTo>
                    <a:pt x="2" y="161"/>
                  </a:lnTo>
                  <a:lnTo>
                    <a:pt x="9" y="136"/>
                  </a:lnTo>
                  <a:lnTo>
                    <a:pt x="18" y="111"/>
                  </a:lnTo>
                  <a:lnTo>
                    <a:pt x="30" y="88"/>
                  </a:lnTo>
                  <a:lnTo>
                    <a:pt x="44" y="69"/>
                  </a:lnTo>
                  <a:lnTo>
                    <a:pt x="63" y="50"/>
                  </a:lnTo>
                  <a:lnTo>
                    <a:pt x="83" y="34"/>
                  </a:lnTo>
                  <a:lnTo>
                    <a:pt x="105" y="21"/>
                  </a:lnTo>
                  <a:lnTo>
                    <a:pt x="128" y="11"/>
                  </a:lnTo>
                  <a:lnTo>
                    <a:pt x="153" y="4"/>
                  </a:lnTo>
                  <a:lnTo>
                    <a:pt x="179" y="0"/>
                  </a:lnTo>
                  <a:lnTo>
                    <a:pt x="204" y="0"/>
                  </a:lnTo>
                  <a:lnTo>
                    <a:pt x="230" y="4"/>
                  </a:lnTo>
                  <a:lnTo>
                    <a:pt x="255" y="11"/>
                  </a:lnTo>
                  <a:lnTo>
                    <a:pt x="278" y="21"/>
                  </a:lnTo>
                  <a:lnTo>
                    <a:pt x="301" y="34"/>
                  </a:lnTo>
                  <a:lnTo>
                    <a:pt x="320" y="50"/>
                  </a:lnTo>
                  <a:lnTo>
                    <a:pt x="338" y="69"/>
                  </a:lnTo>
                  <a:lnTo>
                    <a:pt x="353" y="88"/>
                  </a:lnTo>
                  <a:lnTo>
                    <a:pt x="366" y="111"/>
                  </a:lnTo>
                  <a:lnTo>
                    <a:pt x="375" y="136"/>
                  </a:lnTo>
                  <a:lnTo>
                    <a:pt x="380" y="161"/>
                  </a:lnTo>
                  <a:lnTo>
                    <a:pt x="383" y="185"/>
                  </a:lnTo>
                  <a:lnTo>
                    <a:pt x="382" y="212"/>
                  </a:lnTo>
                  <a:lnTo>
                    <a:pt x="378" y="237"/>
                  </a:lnTo>
                  <a:lnTo>
                    <a:pt x="371" y="261"/>
                  </a:lnTo>
                  <a:lnTo>
                    <a:pt x="361" y="284"/>
                  </a:lnTo>
                  <a:lnTo>
                    <a:pt x="346" y="307"/>
                  </a:lnTo>
                  <a:lnTo>
                    <a:pt x="329" y="326"/>
                  </a:lnTo>
                  <a:lnTo>
                    <a:pt x="310" y="344"/>
                  </a:lnTo>
                  <a:lnTo>
                    <a:pt x="288" y="358"/>
                  </a:lnTo>
                  <a:lnTo>
                    <a:pt x="266" y="369"/>
                  </a:lnTo>
                  <a:lnTo>
                    <a:pt x="243" y="378"/>
                  </a:lnTo>
                  <a:lnTo>
                    <a:pt x="216" y="383"/>
                  </a:lnTo>
                  <a:lnTo>
                    <a:pt x="192" y="385"/>
                  </a:lnTo>
                  <a:close/>
                  <a:moveTo>
                    <a:pt x="192" y="379"/>
                  </a:moveTo>
                  <a:lnTo>
                    <a:pt x="165" y="378"/>
                  </a:lnTo>
                  <a:lnTo>
                    <a:pt x="141" y="372"/>
                  </a:lnTo>
                  <a:lnTo>
                    <a:pt x="118" y="364"/>
                  </a:lnTo>
                  <a:lnTo>
                    <a:pt x="95" y="353"/>
                  </a:lnTo>
                  <a:lnTo>
                    <a:pt x="74" y="337"/>
                  </a:lnTo>
                  <a:lnTo>
                    <a:pt x="54" y="319"/>
                  </a:lnTo>
                  <a:lnTo>
                    <a:pt x="39" y="300"/>
                  </a:lnTo>
                  <a:lnTo>
                    <a:pt x="26" y="279"/>
                  </a:lnTo>
                  <a:lnTo>
                    <a:pt x="16" y="256"/>
                  </a:lnTo>
                  <a:lnTo>
                    <a:pt x="9" y="231"/>
                  </a:lnTo>
                  <a:lnTo>
                    <a:pt x="5" y="205"/>
                  </a:lnTo>
                  <a:lnTo>
                    <a:pt x="5" y="180"/>
                  </a:lnTo>
                  <a:lnTo>
                    <a:pt x="9" y="154"/>
                  </a:lnTo>
                  <a:lnTo>
                    <a:pt x="16" y="129"/>
                  </a:lnTo>
                  <a:lnTo>
                    <a:pt x="26" y="106"/>
                  </a:lnTo>
                  <a:lnTo>
                    <a:pt x="39" y="85"/>
                  </a:lnTo>
                  <a:lnTo>
                    <a:pt x="54" y="66"/>
                  </a:lnTo>
                  <a:lnTo>
                    <a:pt x="74" y="48"/>
                  </a:lnTo>
                  <a:lnTo>
                    <a:pt x="95" y="32"/>
                  </a:lnTo>
                  <a:lnTo>
                    <a:pt x="118" y="21"/>
                  </a:lnTo>
                  <a:lnTo>
                    <a:pt x="141" y="13"/>
                  </a:lnTo>
                  <a:lnTo>
                    <a:pt x="165" y="7"/>
                  </a:lnTo>
                  <a:lnTo>
                    <a:pt x="192" y="6"/>
                  </a:lnTo>
                  <a:lnTo>
                    <a:pt x="216" y="7"/>
                  </a:lnTo>
                  <a:lnTo>
                    <a:pt x="241" y="13"/>
                  </a:lnTo>
                  <a:lnTo>
                    <a:pt x="266" y="21"/>
                  </a:lnTo>
                  <a:lnTo>
                    <a:pt x="288" y="32"/>
                  </a:lnTo>
                  <a:lnTo>
                    <a:pt x="310" y="48"/>
                  </a:lnTo>
                  <a:lnTo>
                    <a:pt x="327" y="66"/>
                  </a:lnTo>
                  <a:lnTo>
                    <a:pt x="345" y="85"/>
                  </a:lnTo>
                  <a:lnTo>
                    <a:pt x="357" y="106"/>
                  </a:lnTo>
                  <a:lnTo>
                    <a:pt x="368" y="129"/>
                  </a:lnTo>
                  <a:lnTo>
                    <a:pt x="375" y="154"/>
                  </a:lnTo>
                  <a:lnTo>
                    <a:pt x="378" y="180"/>
                  </a:lnTo>
                  <a:lnTo>
                    <a:pt x="378" y="205"/>
                  </a:lnTo>
                  <a:lnTo>
                    <a:pt x="375" y="231"/>
                  </a:lnTo>
                  <a:lnTo>
                    <a:pt x="368" y="256"/>
                  </a:lnTo>
                  <a:lnTo>
                    <a:pt x="357" y="279"/>
                  </a:lnTo>
                  <a:lnTo>
                    <a:pt x="345" y="300"/>
                  </a:lnTo>
                  <a:lnTo>
                    <a:pt x="327" y="319"/>
                  </a:lnTo>
                  <a:lnTo>
                    <a:pt x="310" y="337"/>
                  </a:lnTo>
                  <a:lnTo>
                    <a:pt x="288" y="353"/>
                  </a:lnTo>
                  <a:lnTo>
                    <a:pt x="266" y="364"/>
                  </a:lnTo>
                  <a:lnTo>
                    <a:pt x="241" y="372"/>
                  </a:lnTo>
                  <a:lnTo>
                    <a:pt x="216" y="378"/>
                  </a:lnTo>
                  <a:lnTo>
                    <a:pt x="192" y="379"/>
                  </a:lnTo>
                  <a:close/>
                </a:path>
              </a:pathLst>
            </a:custGeom>
            <a:solidFill>
              <a:srgbClr val="D1FEFF"/>
            </a:solidFill>
            <a:ln w="9525">
              <a:noFill/>
              <a:round/>
              <a:headEnd/>
              <a:tailEnd/>
            </a:ln>
          </p:spPr>
          <p:txBody>
            <a:bodyPr/>
            <a:lstStyle/>
            <a:p>
              <a:endParaRPr lang="en-US"/>
            </a:p>
          </p:txBody>
        </p:sp>
        <p:sp>
          <p:nvSpPr>
            <p:cNvPr id="1165325" name="Freeform 13"/>
            <p:cNvSpPr>
              <a:spLocks noEditPoints="1"/>
            </p:cNvSpPr>
            <p:nvPr/>
          </p:nvSpPr>
          <p:spPr bwMode="auto">
            <a:xfrm>
              <a:off x="2037" y="1231"/>
              <a:ext cx="373" cy="373"/>
            </a:xfrm>
            <a:custGeom>
              <a:avLst/>
              <a:gdLst/>
              <a:ahLst/>
              <a:cxnLst>
                <a:cxn ang="0">
                  <a:pos x="160" y="372"/>
                </a:cxn>
                <a:cxn ang="0">
                  <a:pos x="113" y="358"/>
                </a:cxn>
                <a:cxn ang="0">
                  <a:pos x="69" y="331"/>
                </a:cxn>
                <a:cxn ang="0">
                  <a:pos x="34" y="294"/>
                </a:cxn>
                <a:cxn ang="0">
                  <a:pos x="11" y="250"/>
                </a:cxn>
                <a:cxn ang="0">
                  <a:pos x="0" y="199"/>
                </a:cxn>
                <a:cxn ang="0">
                  <a:pos x="4" y="148"/>
                </a:cxn>
                <a:cxn ang="0">
                  <a:pos x="21" y="100"/>
                </a:cxn>
                <a:cxn ang="0">
                  <a:pos x="49" y="60"/>
                </a:cxn>
                <a:cxn ang="0">
                  <a:pos x="90" y="26"/>
                </a:cxn>
                <a:cxn ang="0">
                  <a:pos x="136" y="7"/>
                </a:cxn>
                <a:cxn ang="0">
                  <a:pos x="187" y="0"/>
                </a:cxn>
                <a:cxn ang="0">
                  <a:pos x="236" y="7"/>
                </a:cxn>
                <a:cxn ang="0">
                  <a:pos x="283" y="26"/>
                </a:cxn>
                <a:cxn ang="0">
                  <a:pos x="322" y="60"/>
                </a:cxn>
                <a:cxn ang="0">
                  <a:pos x="352" y="100"/>
                </a:cxn>
                <a:cxn ang="0">
                  <a:pos x="370" y="148"/>
                </a:cxn>
                <a:cxn ang="0">
                  <a:pos x="373" y="199"/>
                </a:cxn>
                <a:cxn ang="0">
                  <a:pos x="363" y="250"/>
                </a:cxn>
                <a:cxn ang="0">
                  <a:pos x="340" y="294"/>
                </a:cxn>
                <a:cxn ang="0">
                  <a:pos x="305" y="331"/>
                </a:cxn>
                <a:cxn ang="0">
                  <a:pos x="261" y="358"/>
                </a:cxn>
                <a:cxn ang="0">
                  <a:pos x="211" y="372"/>
                </a:cxn>
                <a:cxn ang="0">
                  <a:pos x="187" y="368"/>
                </a:cxn>
                <a:cxn ang="0">
                  <a:pos x="137" y="361"/>
                </a:cxn>
                <a:cxn ang="0">
                  <a:pos x="92" y="342"/>
                </a:cxn>
                <a:cxn ang="0">
                  <a:pos x="53" y="310"/>
                </a:cxn>
                <a:cxn ang="0">
                  <a:pos x="25" y="269"/>
                </a:cxn>
                <a:cxn ang="0">
                  <a:pos x="9" y="224"/>
                </a:cxn>
                <a:cxn ang="0">
                  <a:pos x="5" y="174"/>
                </a:cxn>
                <a:cxn ang="0">
                  <a:pos x="16" y="125"/>
                </a:cxn>
                <a:cxn ang="0">
                  <a:pos x="39" y="82"/>
                </a:cxn>
                <a:cxn ang="0">
                  <a:pos x="72" y="45"/>
                </a:cxn>
                <a:cxn ang="0">
                  <a:pos x="115" y="19"/>
                </a:cxn>
                <a:cxn ang="0">
                  <a:pos x="162" y="7"/>
                </a:cxn>
                <a:cxn ang="0">
                  <a:pos x="211" y="7"/>
                </a:cxn>
                <a:cxn ang="0">
                  <a:pos x="259" y="19"/>
                </a:cxn>
                <a:cxn ang="0">
                  <a:pos x="301" y="45"/>
                </a:cxn>
                <a:cxn ang="0">
                  <a:pos x="334" y="82"/>
                </a:cxn>
                <a:cxn ang="0">
                  <a:pos x="357" y="125"/>
                </a:cxn>
                <a:cxn ang="0">
                  <a:pos x="368" y="174"/>
                </a:cxn>
                <a:cxn ang="0">
                  <a:pos x="364" y="224"/>
                </a:cxn>
                <a:cxn ang="0">
                  <a:pos x="347" y="269"/>
                </a:cxn>
                <a:cxn ang="0">
                  <a:pos x="319" y="310"/>
                </a:cxn>
                <a:cxn ang="0">
                  <a:pos x="280" y="342"/>
                </a:cxn>
                <a:cxn ang="0">
                  <a:pos x="236" y="361"/>
                </a:cxn>
                <a:cxn ang="0">
                  <a:pos x="187" y="368"/>
                </a:cxn>
              </a:cxnLst>
              <a:rect l="0" t="0" r="r" b="b"/>
              <a:pathLst>
                <a:path w="373" h="373">
                  <a:moveTo>
                    <a:pt x="187" y="373"/>
                  </a:moveTo>
                  <a:lnTo>
                    <a:pt x="160" y="372"/>
                  </a:lnTo>
                  <a:lnTo>
                    <a:pt x="136" y="366"/>
                  </a:lnTo>
                  <a:lnTo>
                    <a:pt x="113" y="358"/>
                  </a:lnTo>
                  <a:lnTo>
                    <a:pt x="90" y="347"/>
                  </a:lnTo>
                  <a:lnTo>
                    <a:pt x="69" y="331"/>
                  </a:lnTo>
                  <a:lnTo>
                    <a:pt x="49" y="313"/>
                  </a:lnTo>
                  <a:lnTo>
                    <a:pt x="34" y="294"/>
                  </a:lnTo>
                  <a:lnTo>
                    <a:pt x="21" y="273"/>
                  </a:lnTo>
                  <a:lnTo>
                    <a:pt x="11" y="250"/>
                  </a:lnTo>
                  <a:lnTo>
                    <a:pt x="4" y="225"/>
                  </a:lnTo>
                  <a:lnTo>
                    <a:pt x="0" y="199"/>
                  </a:lnTo>
                  <a:lnTo>
                    <a:pt x="0" y="174"/>
                  </a:lnTo>
                  <a:lnTo>
                    <a:pt x="4" y="148"/>
                  </a:lnTo>
                  <a:lnTo>
                    <a:pt x="11" y="123"/>
                  </a:lnTo>
                  <a:lnTo>
                    <a:pt x="21" y="100"/>
                  </a:lnTo>
                  <a:lnTo>
                    <a:pt x="34" y="79"/>
                  </a:lnTo>
                  <a:lnTo>
                    <a:pt x="49" y="60"/>
                  </a:lnTo>
                  <a:lnTo>
                    <a:pt x="69" y="42"/>
                  </a:lnTo>
                  <a:lnTo>
                    <a:pt x="90" y="26"/>
                  </a:lnTo>
                  <a:lnTo>
                    <a:pt x="113" y="15"/>
                  </a:lnTo>
                  <a:lnTo>
                    <a:pt x="136" y="7"/>
                  </a:lnTo>
                  <a:lnTo>
                    <a:pt x="160" y="1"/>
                  </a:lnTo>
                  <a:lnTo>
                    <a:pt x="187" y="0"/>
                  </a:lnTo>
                  <a:lnTo>
                    <a:pt x="211" y="1"/>
                  </a:lnTo>
                  <a:lnTo>
                    <a:pt x="236" y="7"/>
                  </a:lnTo>
                  <a:lnTo>
                    <a:pt x="261" y="15"/>
                  </a:lnTo>
                  <a:lnTo>
                    <a:pt x="283" y="26"/>
                  </a:lnTo>
                  <a:lnTo>
                    <a:pt x="305" y="42"/>
                  </a:lnTo>
                  <a:lnTo>
                    <a:pt x="322" y="60"/>
                  </a:lnTo>
                  <a:lnTo>
                    <a:pt x="340" y="79"/>
                  </a:lnTo>
                  <a:lnTo>
                    <a:pt x="352" y="100"/>
                  </a:lnTo>
                  <a:lnTo>
                    <a:pt x="363" y="123"/>
                  </a:lnTo>
                  <a:lnTo>
                    <a:pt x="370" y="148"/>
                  </a:lnTo>
                  <a:lnTo>
                    <a:pt x="373" y="174"/>
                  </a:lnTo>
                  <a:lnTo>
                    <a:pt x="373" y="199"/>
                  </a:lnTo>
                  <a:lnTo>
                    <a:pt x="370" y="225"/>
                  </a:lnTo>
                  <a:lnTo>
                    <a:pt x="363" y="250"/>
                  </a:lnTo>
                  <a:lnTo>
                    <a:pt x="352" y="273"/>
                  </a:lnTo>
                  <a:lnTo>
                    <a:pt x="340" y="294"/>
                  </a:lnTo>
                  <a:lnTo>
                    <a:pt x="322" y="313"/>
                  </a:lnTo>
                  <a:lnTo>
                    <a:pt x="305" y="331"/>
                  </a:lnTo>
                  <a:lnTo>
                    <a:pt x="283" y="347"/>
                  </a:lnTo>
                  <a:lnTo>
                    <a:pt x="261" y="358"/>
                  </a:lnTo>
                  <a:lnTo>
                    <a:pt x="236" y="366"/>
                  </a:lnTo>
                  <a:lnTo>
                    <a:pt x="211" y="372"/>
                  </a:lnTo>
                  <a:lnTo>
                    <a:pt x="187" y="373"/>
                  </a:lnTo>
                  <a:close/>
                  <a:moveTo>
                    <a:pt x="187" y="368"/>
                  </a:moveTo>
                  <a:lnTo>
                    <a:pt x="162" y="366"/>
                  </a:lnTo>
                  <a:lnTo>
                    <a:pt x="137" y="361"/>
                  </a:lnTo>
                  <a:lnTo>
                    <a:pt x="115" y="354"/>
                  </a:lnTo>
                  <a:lnTo>
                    <a:pt x="92" y="342"/>
                  </a:lnTo>
                  <a:lnTo>
                    <a:pt x="72" y="328"/>
                  </a:lnTo>
                  <a:lnTo>
                    <a:pt x="53" y="310"/>
                  </a:lnTo>
                  <a:lnTo>
                    <a:pt x="39" y="291"/>
                  </a:lnTo>
                  <a:lnTo>
                    <a:pt x="25" y="269"/>
                  </a:lnTo>
                  <a:lnTo>
                    <a:pt x="16" y="248"/>
                  </a:lnTo>
                  <a:lnTo>
                    <a:pt x="9" y="224"/>
                  </a:lnTo>
                  <a:lnTo>
                    <a:pt x="5" y="199"/>
                  </a:lnTo>
                  <a:lnTo>
                    <a:pt x="5" y="174"/>
                  </a:lnTo>
                  <a:lnTo>
                    <a:pt x="9" y="149"/>
                  </a:lnTo>
                  <a:lnTo>
                    <a:pt x="16" y="125"/>
                  </a:lnTo>
                  <a:lnTo>
                    <a:pt x="25" y="104"/>
                  </a:lnTo>
                  <a:lnTo>
                    <a:pt x="39" y="82"/>
                  </a:lnTo>
                  <a:lnTo>
                    <a:pt x="53" y="63"/>
                  </a:lnTo>
                  <a:lnTo>
                    <a:pt x="72" y="45"/>
                  </a:lnTo>
                  <a:lnTo>
                    <a:pt x="92" y="31"/>
                  </a:lnTo>
                  <a:lnTo>
                    <a:pt x="115" y="19"/>
                  </a:lnTo>
                  <a:lnTo>
                    <a:pt x="137" y="12"/>
                  </a:lnTo>
                  <a:lnTo>
                    <a:pt x="162" y="7"/>
                  </a:lnTo>
                  <a:lnTo>
                    <a:pt x="187" y="5"/>
                  </a:lnTo>
                  <a:lnTo>
                    <a:pt x="211" y="7"/>
                  </a:lnTo>
                  <a:lnTo>
                    <a:pt x="236" y="12"/>
                  </a:lnTo>
                  <a:lnTo>
                    <a:pt x="259" y="19"/>
                  </a:lnTo>
                  <a:lnTo>
                    <a:pt x="280" y="31"/>
                  </a:lnTo>
                  <a:lnTo>
                    <a:pt x="301" y="45"/>
                  </a:lnTo>
                  <a:lnTo>
                    <a:pt x="319" y="63"/>
                  </a:lnTo>
                  <a:lnTo>
                    <a:pt x="334" y="82"/>
                  </a:lnTo>
                  <a:lnTo>
                    <a:pt x="347" y="104"/>
                  </a:lnTo>
                  <a:lnTo>
                    <a:pt x="357" y="125"/>
                  </a:lnTo>
                  <a:lnTo>
                    <a:pt x="364" y="149"/>
                  </a:lnTo>
                  <a:lnTo>
                    <a:pt x="368" y="174"/>
                  </a:lnTo>
                  <a:lnTo>
                    <a:pt x="368" y="199"/>
                  </a:lnTo>
                  <a:lnTo>
                    <a:pt x="364" y="224"/>
                  </a:lnTo>
                  <a:lnTo>
                    <a:pt x="357" y="248"/>
                  </a:lnTo>
                  <a:lnTo>
                    <a:pt x="347" y="269"/>
                  </a:lnTo>
                  <a:lnTo>
                    <a:pt x="334" y="291"/>
                  </a:lnTo>
                  <a:lnTo>
                    <a:pt x="319" y="310"/>
                  </a:lnTo>
                  <a:lnTo>
                    <a:pt x="301" y="328"/>
                  </a:lnTo>
                  <a:lnTo>
                    <a:pt x="280" y="342"/>
                  </a:lnTo>
                  <a:lnTo>
                    <a:pt x="259" y="354"/>
                  </a:lnTo>
                  <a:lnTo>
                    <a:pt x="236" y="361"/>
                  </a:lnTo>
                  <a:lnTo>
                    <a:pt x="211" y="366"/>
                  </a:lnTo>
                  <a:lnTo>
                    <a:pt x="187" y="368"/>
                  </a:lnTo>
                  <a:close/>
                </a:path>
              </a:pathLst>
            </a:custGeom>
            <a:solidFill>
              <a:srgbClr val="D2FEFF"/>
            </a:solidFill>
            <a:ln w="9525">
              <a:noFill/>
              <a:round/>
              <a:headEnd/>
              <a:tailEnd/>
            </a:ln>
          </p:spPr>
          <p:txBody>
            <a:bodyPr/>
            <a:lstStyle/>
            <a:p>
              <a:endParaRPr lang="en-US"/>
            </a:p>
          </p:txBody>
        </p:sp>
        <p:sp>
          <p:nvSpPr>
            <p:cNvPr id="1165326" name="Freeform 14"/>
            <p:cNvSpPr>
              <a:spLocks noEditPoints="1"/>
            </p:cNvSpPr>
            <p:nvPr/>
          </p:nvSpPr>
          <p:spPr bwMode="auto">
            <a:xfrm>
              <a:off x="2042" y="1236"/>
              <a:ext cx="363" cy="363"/>
            </a:xfrm>
            <a:custGeom>
              <a:avLst/>
              <a:gdLst/>
              <a:ahLst/>
              <a:cxnLst>
                <a:cxn ang="0">
                  <a:pos x="157" y="361"/>
                </a:cxn>
                <a:cxn ang="0">
                  <a:pos x="110" y="349"/>
                </a:cxn>
                <a:cxn ang="0">
                  <a:pos x="67" y="323"/>
                </a:cxn>
                <a:cxn ang="0">
                  <a:pos x="34" y="286"/>
                </a:cxn>
                <a:cxn ang="0">
                  <a:pos x="11" y="243"/>
                </a:cxn>
                <a:cxn ang="0">
                  <a:pos x="0" y="194"/>
                </a:cxn>
                <a:cxn ang="0">
                  <a:pos x="4" y="144"/>
                </a:cxn>
                <a:cxn ang="0">
                  <a:pos x="20" y="99"/>
                </a:cxn>
                <a:cxn ang="0">
                  <a:pos x="48" y="58"/>
                </a:cxn>
                <a:cxn ang="0">
                  <a:pos x="87" y="26"/>
                </a:cxn>
                <a:cxn ang="0">
                  <a:pos x="132" y="7"/>
                </a:cxn>
                <a:cxn ang="0">
                  <a:pos x="182" y="0"/>
                </a:cxn>
                <a:cxn ang="0">
                  <a:pos x="231" y="7"/>
                </a:cxn>
                <a:cxn ang="0">
                  <a:pos x="275" y="26"/>
                </a:cxn>
                <a:cxn ang="0">
                  <a:pos x="314" y="58"/>
                </a:cxn>
                <a:cxn ang="0">
                  <a:pos x="342" y="99"/>
                </a:cxn>
                <a:cxn ang="0">
                  <a:pos x="359" y="144"/>
                </a:cxn>
                <a:cxn ang="0">
                  <a:pos x="363" y="194"/>
                </a:cxn>
                <a:cxn ang="0">
                  <a:pos x="352" y="243"/>
                </a:cxn>
                <a:cxn ang="0">
                  <a:pos x="329" y="286"/>
                </a:cxn>
                <a:cxn ang="0">
                  <a:pos x="296" y="323"/>
                </a:cxn>
                <a:cxn ang="0">
                  <a:pos x="254" y="349"/>
                </a:cxn>
                <a:cxn ang="0">
                  <a:pos x="206" y="361"/>
                </a:cxn>
                <a:cxn ang="0">
                  <a:pos x="182" y="358"/>
                </a:cxn>
                <a:cxn ang="0">
                  <a:pos x="132" y="351"/>
                </a:cxn>
                <a:cxn ang="0">
                  <a:pos x="88" y="331"/>
                </a:cxn>
                <a:cxn ang="0">
                  <a:pos x="50" y="300"/>
                </a:cxn>
                <a:cxn ang="0">
                  <a:pos x="23" y="259"/>
                </a:cxn>
                <a:cxn ang="0">
                  <a:pos x="8" y="211"/>
                </a:cxn>
                <a:cxn ang="0">
                  <a:pos x="6" y="164"/>
                </a:cxn>
                <a:cxn ang="0">
                  <a:pos x="18" y="116"/>
                </a:cxn>
                <a:cxn ang="0">
                  <a:pos x="43" y="72"/>
                </a:cxn>
                <a:cxn ang="0">
                  <a:pos x="78" y="39"/>
                </a:cxn>
                <a:cxn ang="0">
                  <a:pos x="122" y="16"/>
                </a:cxn>
                <a:cxn ang="0">
                  <a:pos x="169" y="5"/>
                </a:cxn>
                <a:cxn ang="0">
                  <a:pos x="219" y="9"/>
                </a:cxn>
                <a:cxn ang="0">
                  <a:pos x="264" y="26"/>
                </a:cxn>
                <a:cxn ang="0">
                  <a:pos x="303" y="55"/>
                </a:cxn>
                <a:cxn ang="0">
                  <a:pos x="333" y="93"/>
                </a:cxn>
                <a:cxn ang="0">
                  <a:pos x="352" y="139"/>
                </a:cxn>
                <a:cxn ang="0">
                  <a:pos x="358" y="187"/>
                </a:cxn>
                <a:cxn ang="0">
                  <a:pos x="349" y="236"/>
                </a:cxn>
                <a:cxn ang="0">
                  <a:pos x="328" y="280"/>
                </a:cxn>
                <a:cxn ang="0">
                  <a:pos x="294" y="317"/>
                </a:cxn>
                <a:cxn ang="0">
                  <a:pos x="254" y="342"/>
                </a:cxn>
                <a:cxn ang="0">
                  <a:pos x="206" y="356"/>
                </a:cxn>
              </a:cxnLst>
              <a:rect l="0" t="0" r="r" b="b"/>
              <a:pathLst>
                <a:path w="363" h="363">
                  <a:moveTo>
                    <a:pt x="182" y="363"/>
                  </a:moveTo>
                  <a:lnTo>
                    <a:pt x="157" y="361"/>
                  </a:lnTo>
                  <a:lnTo>
                    <a:pt x="132" y="356"/>
                  </a:lnTo>
                  <a:lnTo>
                    <a:pt x="110" y="349"/>
                  </a:lnTo>
                  <a:lnTo>
                    <a:pt x="87" y="337"/>
                  </a:lnTo>
                  <a:lnTo>
                    <a:pt x="67" y="323"/>
                  </a:lnTo>
                  <a:lnTo>
                    <a:pt x="48" y="305"/>
                  </a:lnTo>
                  <a:lnTo>
                    <a:pt x="34" y="286"/>
                  </a:lnTo>
                  <a:lnTo>
                    <a:pt x="20" y="264"/>
                  </a:lnTo>
                  <a:lnTo>
                    <a:pt x="11" y="243"/>
                  </a:lnTo>
                  <a:lnTo>
                    <a:pt x="4" y="219"/>
                  </a:lnTo>
                  <a:lnTo>
                    <a:pt x="0" y="194"/>
                  </a:lnTo>
                  <a:lnTo>
                    <a:pt x="0" y="169"/>
                  </a:lnTo>
                  <a:lnTo>
                    <a:pt x="4" y="144"/>
                  </a:lnTo>
                  <a:lnTo>
                    <a:pt x="11" y="120"/>
                  </a:lnTo>
                  <a:lnTo>
                    <a:pt x="20" y="99"/>
                  </a:lnTo>
                  <a:lnTo>
                    <a:pt x="34" y="77"/>
                  </a:lnTo>
                  <a:lnTo>
                    <a:pt x="48" y="58"/>
                  </a:lnTo>
                  <a:lnTo>
                    <a:pt x="67" y="40"/>
                  </a:lnTo>
                  <a:lnTo>
                    <a:pt x="87" y="26"/>
                  </a:lnTo>
                  <a:lnTo>
                    <a:pt x="110" y="14"/>
                  </a:lnTo>
                  <a:lnTo>
                    <a:pt x="132" y="7"/>
                  </a:lnTo>
                  <a:lnTo>
                    <a:pt x="157" y="2"/>
                  </a:lnTo>
                  <a:lnTo>
                    <a:pt x="182" y="0"/>
                  </a:lnTo>
                  <a:lnTo>
                    <a:pt x="206" y="2"/>
                  </a:lnTo>
                  <a:lnTo>
                    <a:pt x="231" y="7"/>
                  </a:lnTo>
                  <a:lnTo>
                    <a:pt x="254" y="14"/>
                  </a:lnTo>
                  <a:lnTo>
                    <a:pt x="275" y="26"/>
                  </a:lnTo>
                  <a:lnTo>
                    <a:pt x="296" y="40"/>
                  </a:lnTo>
                  <a:lnTo>
                    <a:pt x="314" y="58"/>
                  </a:lnTo>
                  <a:lnTo>
                    <a:pt x="329" y="77"/>
                  </a:lnTo>
                  <a:lnTo>
                    <a:pt x="342" y="99"/>
                  </a:lnTo>
                  <a:lnTo>
                    <a:pt x="352" y="120"/>
                  </a:lnTo>
                  <a:lnTo>
                    <a:pt x="359" y="144"/>
                  </a:lnTo>
                  <a:lnTo>
                    <a:pt x="363" y="169"/>
                  </a:lnTo>
                  <a:lnTo>
                    <a:pt x="363" y="194"/>
                  </a:lnTo>
                  <a:lnTo>
                    <a:pt x="359" y="219"/>
                  </a:lnTo>
                  <a:lnTo>
                    <a:pt x="352" y="243"/>
                  </a:lnTo>
                  <a:lnTo>
                    <a:pt x="342" y="264"/>
                  </a:lnTo>
                  <a:lnTo>
                    <a:pt x="329" y="286"/>
                  </a:lnTo>
                  <a:lnTo>
                    <a:pt x="314" y="305"/>
                  </a:lnTo>
                  <a:lnTo>
                    <a:pt x="296" y="323"/>
                  </a:lnTo>
                  <a:lnTo>
                    <a:pt x="275" y="337"/>
                  </a:lnTo>
                  <a:lnTo>
                    <a:pt x="254" y="349"/>
                  </a:lnTo>
                  <a:lnTo>
                    <a:pt x="231" y="356"/>
                  </a:lnTo>
                  <a:lnTo>
                    <a:pt x="206" y="361"/>
                  </a:lnTo>
                  <a:lnTo>
                    <a:pt x="182" y="363"/>
                  </a:lnTo>
                  <a:close/>
                  <a:moveTo>
                    <a:pt x="182" y="358"/>
                  </a:moveTo>
                  <a:lnTo>
                    <a:pt x="157" y="356"/>
                  </a:lnTo>
                  <a:lnTo>
                    <a:pt x="132" y="351"/>
                  </a:lnTo>
                  <a:lnTo>
                    <a:pt x="110" y="342"/>
                  </a:lnTo>
                  <a:lnTo>
                    <a:pt x="88" y="331"/>
                  </a:lnTo>
                  <a:lnTo>
                    <a:pt x="69" y="317"/>
                  </a:lnTo>
                  <a:lnTo>
                    <a:pt x="50" y="300"/>
                  </a:lnTo>
                  <a:lnTo>
                    <a:pt x="36" y="280"/>
                  </a:lnTo>
                  <a:lnTo>
                    <a:pt x="23" y="259"/>
                  </a:lnTo>
                  <a:lnTo>
                    <a:pt x="15" y="236"/>
                  </a:lnTo>
                  <a:lnTo>
                    <a:pt x="8" y="211"/>
                  </a:lnTo>
                  <a:lnTo>
                    <a:pt x="6" y="187"/>
                  </a:lnTo>
                  <a:lnTo>
                    <a:pt x="6" y="164"/>
                  </a:lnTo>
                  <a:lnTo>
                    <a:pt x="11" y="139"/>
                  </a:lnTo>
                  <a:lnTo>
                    <a:pt x="18" y="116"/>
                  </a:lnTo>
                  <a:lnTo>
                    <a:pt x="29" y="93"/>
                  </a:lnTo>
                  <a:lnTo>
                    <a:pt x="43" y="72"/>
                  </a:lnTo>
                  <a:lnTo>
                    <a:pt x="59" y="55"/>
                  </a:lnTo>
                  <a:lnTo>
                    <a:pt x="78" y="39"/>
                  </a:lnTo>
                  <a:lnTo>
                    <a:pt x="99" y="26"/>
                  </a:lnTo>
                  <a:lnTo>
                    <a:pt x="122" y="16"/>
                  </a:lnTo>
                  <a:lnTo>
                    <a:pt x="145" y="9"/>
                  </a:lnTo>
                  <a:lnTo>
                    <a:pt x="169" y="5"/>
                  </a:lnTo>
                  <a:lnTo>
                    <a:pt x="194" y="5"/>
                  </a:lnTo>
                  <a:lnTo>
                    <a:pt x="219" y="9"/>
                  </a:lnTo>
                  <a:lnTo>
                    <a:pt x="241" y="16"/>
                  </a:lnTo>
                  <a:lnTo>
                    <a:pt x="264" y="26"/>
                  </a:lnTo>
                  <a:lnTo>
                    <a:pt x="285" y="39"/>
                  </a:lnTo>
                  <a:lnTo>
                    <a:pt x="303" y="55"/>
                  </a:lnTo>
                  <a:lnTo>
                    <a:pt x="321" y="72"/>
                  </a:lnTo>
                  <a:lnTo>
                    <a:pt x="333" y="93"/>
                  </a:lnTo>
                  <a:lnTo>
                    <a:pt x="345" y="116"/>
                  </a:lnTo>
                  <a:lnTo>
                    <a:pt x="352" y="139"/>
                  </a:lnTo>
                  <a:lnTo>
                    <a:pt x="356" y="164"/>
                  </a:lnTo>
                  <a:lnTo>
                    <a:pt x="358" y="187"/>
                  </a:lnTo>
                  <a:lnTo>
                    <a:pt x="354" y="211"/>
                  </a:lnTo>
                  <a:lnTo>
                    <a:pt x="349" y="236"/>
                  </a:lnTo>
                  <a:lnTo>
                    <a:pt x="340" y="259"/>
                  </a:lnTo>
                  <a:lnTo>
                    <a:pt x="328" y="280"/>
                  </a:lnTo>
                  <a:lnTo>
                    <a:pt x="312" y="300"/>
                  </a:lnTo>
                  <a:lnTo>
                    <a:pt x="294" y="317"/>
                  </a:lnTo>
                  <a:lnTo>
                    <a:pt x="275" y="331"/>
                  </a:lnTo>
                  <a:lnTo>
                    <a:pt x="254" y="342"/>
                  </a:lnTo>
                  <a:lnTo>
                    <a:pt x="229" y="351"/>
                  </a:lnTo>
                  <a:lnTo>
                    <a:pt x="206" y="356"/>
                  </a:lnTo>
                  <a:lnTo>
                    <a:pt x="182" y="358"/>
                  </a:lnTo>
                  <a:close/>
                </a:path>
              </a:pathLst>
            </a:custGeom>
            <a:solidFill>
              <a:srgbClr val="D4FEFF"/>
            </a:solidFill>
            <a:ln w="9525">
              <a:noFill/>
              <a:round/>
              <a:headEnd/>
              <a:tailEnd/>
            </a:ln>
          </p:spPr>
          <p:txBody>
            <a:bodyPr/>
            <a:lstStyle/>
            <a:p>
              <a:endParaRPr lang="en-US"/>
            </a:p>
          </p:txBody>
        </p:sp>
        <p:sp>
          <p:nvSpPr>
            <p:cNvPr id="1165327" name="Freeform 15"/>
            <p:cNvSpPr>
              <a:spLocks noEditPoints="1"/>
            </p:cNvSpPr>
            <p:nvPr/>
          </p:nvSpPr>
          <p:spPr bwMode="auto">
            <a:xfrm>
              <a:off x="2048" y="1241"/>
              <a:ext cx="352" cy="353"/>
            </a:xfrm>
            <a:custGeom>
              <a:avLst/>
              <a:gdLst/>
              <a:ahLst/>
              <a:cxnLst>
                <a:cxn ang="0">
                  <a:pos x="151" y="351"/>
                </a:cxn>
                <a:cxn ang="0">
                  <a:pos x="104" y="337"/>
                </a:cxn>
                <a:cxn ang="0">
                  <a:pos x="63" y="312"/>
                </a:cxn>
                <a:cxn ang="0">
                  <a:pos x="30" y="275"/>
                </a:cxn>
                <a:cxn ang="0">
                  <a:pos x="9" y="231"/>
                </a:cxn>
                <a:cxn ang="0">
                  <a:pos x="0" y="182"/>
                </a:cxn>
                <a:cxn ang="0">
                  <a:pos x="5" y="134"/>
                </a:cxn>
                <a:cxn ang="0">
                  <a:pos x="23" y="88"/>
                </a:cxn>
                <a:cxn ang="0">
                  <a:pos x="53" y="50"/>
                </a:cxn>
                <a:cxn ang="0">
                  <a:pos x="93" y="21"/>
                </a:cxn>
                <a:cxn ang="0">
                  <a:pos x="139" y="4"/>
                </a:cxn>
                <a:cxn ang="0">
                  <a:pos x="188" y="0"/>
                </a:cxn>
                <a:cxn ang="0">
                  <a:pos x="235" y="11"/>
                </a:cxn>
                <a:cxn ang="0">
                  <a:pos x="279" y="34"/>
                </a:cxn>
                <a:cxn ang="0">
                  <a:pos x="315" y="67"/>
                </a:cxn>
                <a:cxn ang="0">
                  <a:pos x="339" y="111"/>
                </a:cxn>
                <a:cxn ang="0">
                  <a:pos x="350" y="159"/>
                </a:cxn>
                <a:cxn ang="0">
                  <a:pos x="348" y="206"/>
                </a:cxn>
                <a:cxn ang="0">
                  <a:pos x="334" y="254"/>
                </a:cxn>
                <a:cxn ang="0">
                  <a:pos x="306" y="295"/>
                </a:cxn>
                <a:cxn ang="0">
                  <a:pos x="269" y="326"/>
                </a:cxn>
                <a:cxn ang="0">
                  <a:pos x="223" y="346"/>
                </a:cxn>
                <a:cxn ang="0">
                  <a:pos x="176" y="353"/>
                </a:cxn>
                <a:cxn ang="0">
                  <a:pos x="151" y="346"/>
                </a:cxn>
                <a:cxn ang="0">
                  <a:pos x="105" y="332"/>
                </a:cxn>
                <a:cxn ang="0">
                  <a:pos x="63" y="305"/>
                </a:cxn>
                <a:cxn ang="0">
                  <a:pos x="31" y="268"/>
                </a:cxn>
                <a:cxn ang="0">
                  <a:pos x="12" y="224"/>
                </a:cxn>
                <a:cxn ang="0">
                  <a:pos x="5" y="177"/>
                </a:cxn>
                <a:cxn ang="0">
                  <a:pos x="12" y="129"/>
                </a:cxn>
                <a:cxn ang="0">
                  <a:pos x="31" y="85"/>
                </a:cxn>
                <a:cxn ang="0">
                  <a:pos x="63" y="48"/>
                </a:cxn>
                <a:cxn ang="0">
                  <a:pos x="105" y="21"/>
                </a:cxn>
                <a:cxn ang="0">
                  <a:pos x="151" y="7"/>
                </a:cxn>
                <a:cxn ang="0">
                  <a:pos x="200" y="7"/>
                </a:cxn>
                <a:cxn ang="0">
                  <a:pos x="246" y="21"/>
                </a:cxn>
                <a:cxn ang="0">
                  <a:pos x="286" y="48"/>
                </a:cxn>
                <a:cxn ang="0">
                  <a:pos x="318" y="85"/>
                </a:cxn>
                <a:cxn ang="0">
                  <a:pos x="339" y="129"/>
                </a:cxn>
                <a:cxn ang="0">
                  <a:pos x="346" y="177"/>
                </a:cxn>
                <a:cxn ang="0">
                  <a:pos x="339" y="224"/>
                </a:cxn>
                <a:cxn ang="0">
                  <a:pos x="318" y="268"/>
                </a:cxn>
                <a:cxn ang="0">
                  <a:pos x="286" y="305"/>
                </a:cxn>
                <a:cxn ang="0">
                  <a:pos x="246" y="332"/>
                </a:cxn>
                <a:cxn ang="0">
                  <a:pos x="200" y="346"/>
                </a:cxn>
              </a:cxnLst>
              <a:rect l="0" t="0" r="r" b="b"/>
              <a:pathLst>
                <a:path w="352" h="353">
                  <a:moveTo>
                    <a:pt x="176" y="353"/>
                  </a:moveTo>
                  <a:lnTo>
                    <a:pt x="151" y="351"/>
                  </a:lnTo>
                  <a:lnTo>
                    <a:pt x="126" y="346"/>
                  </a:lnTo>
                  <a:lnTo>
                    <a:pt x="104" y="337"/>
                  </a:lnTo>
                  <a:lnTo>
                    <a:pt x="82" y="326"/>
                  </a:lnTo>
                  <a:lnTo>
                    <a:pt x="63" y="312"/>
                  </a:lnTo>
                  <a:lnTo>
                    <a:pt x="44" y="295"/>
                  </a:lnTo>
                  <a:lnTo>
                    <a:pt x="30" y="275"/>
                  </a:lnTo>
                  <a:lnTo>
                    <a:pt x="17" y="254"/>
                  </a:lnTo>
                  <a:lnTo>
                    <a:pt x="9" y="231"/>
                  </a:lnTo>
                  <a:lnTo>
                    <a:pt x="2" y="206"/>
                  </a:lnTo>
                  <a:lnTo>
                    <a:pt x="0" y="182"/>
                  </a:lnTo>
                  <a:lnTo>
                    <a:pt x="0" y="159"/>
                  </a:lnTo>
                  <a:lnTo>
                    <a:pt x="5" y="134"/>
                  </a:lnTo>
                  <a:lnTo>
                    <a:pt x="12" y="111"/>
                  </a:lnTo>
                  <a:lnTo>
                    <a:pt x="23" y="88"/>
                  </a:lnTo>
                  <a:lnTo>
                    <a:pt x="37" y="67"/>
                  </a:lnTo>
                  <a:lnTo>
                    <a:pt x="53" y="50"/>
                  </a:lnTo>
                  <a:lnTo>
                    <a:pt x="72" y="34"/>
                  </a:lnTo>
                  <a:lnTo>
                    <a:pt x="93" y="21"/>
                  </a:lnTo>
                  <a:lnTo>
                    <a:pt x="116" y="11"/>
                  </a:lnTo>
                  <a:lnTo>
                    <a:pt x="139" y="4"/>
                  </a:lnTo>
                  <a:lnTo>
                    <a:pt x="163" y="0"/>
                  </a:lnTo>
                  <a:lnTo>
                    <a:pt x="188" y="0"/>
                  </a:lnTo>
                  <a:lnTo>
                    <a:pt x="213" y="4"/>
                  </a:lnTo>
                  <a:lnTo>
                    <a:pt x="235" y="11"/>
                  </a:lnTo>
                  <a:lnTo>
                    <a:pt x="258" y="21"/>
                  </a:lnTo>
                  <a:lnTo>
                    <a:pt x="279" y="34"/>
                  </a:lnTo>
                  <a:lnTo>
                    <a:pt x="297" y="50"/>
                  </a:lnTo>
                  <a:lnTo>
                    <a:pt x="315" y="67"/>
                  </a:lnTo>
                  <a:lnTo>
                    <a:pt x="327" y="88"/>
                  </a:lnTo>
                  <a:lnTo>
                    <a:pt x="339" y="111"/>
                  </a:lnTo>
                  <a:lnTo>
                    <a:pt x="346" y="134"/>
                  </a:lnTo>
                  <a:lnTo>
                    <a:pt x="350" y="159"/>
                  </a:lnTo>
                  <a:lnTo>
                    <a:pt x="352" y="182"/>
                  </a:lnTo>
                  <a:lnTo>
                    <a:pt x="348" y="206"/>
                  </a:lnTo>
                  <a:lnTo>
                    <a:pt x="343" y="231"/>
                  </a:lnTo>
                  <a:lnTo>
                    <a:pt x="334" y="254"/>
                  </a:lnTo>
                  <a:lnTo>
                    <a:pt x="322" y="275"/>
                  </a:lnTo>
                  <a:lnTo>
                    <a:pt x="306" y="295"/>
                  </a:lnTo>
                  <a:lnTo>
                    <a:pt x="288" y="312"/>
                  </a:lnTo>
                  <a:lnTo>
                    <a:pt x="269" y="326"/>
                  </a:lnTo>
                  <a:lnTo>
                    <a:pt x="248" y="337"/>
                  </a:lnTo>
                  <a:lnTo>
                    <a:pt x="223" y="346"/>
                  </a:lnTo>
                  <a:lnTo>
                    <a:pt x="200" y="351"/>
                  </a:lnTo>
                  <a:lnTo>
                    <a:pt x="176" y="353"/>
                  </a:lnTo>
                  <a:close/>
                  <a:moveTo>
                    <a:pt x="176" y="348"/>
                  </a:moveTo>
                  <a:lnTo>
                    <a:pt x="151" y="346"/>
                  </a:lnTo>
                  <a:lnTo>
                    <a:pt x="126" y="340"/>
                  </a:lnTo>
                  <a:lnTo>
                    <a:pt x="105" y="332"/>
                  </a:lnTo>
                  <a:lnTo>
                    <a:pt x="82" y="321"/>
                  </a:lnTo>
                  <a:lnTo>
                    <a:pt x="63" y="305"/>
                  </a:lnTo>
                  <a:lnTo>
                    <a:pt x="46" y="289"/>
                  </a:lnTo>
                  <a:lnTo>
                    <a:pt x="31" y="268"/>
                  </a:lnTo>
                  <a:lnTo>
                    <a:pt x="21" y="247"/>
                  </a:lnTo>
                  <a:lnTo>
                    <a:pt x="12" y="224"/>
                  </a:lnTo>
                  <a:lnTo>
                    <a:pt x="7" y="201"/>
                  </a:lnTo>
                  <a:lnTo>
                    <a:pt x="5" y="177"/>
                  </a:lnTo>
                  <a:lnTo>
                    <a:pt x="7" y="152"/>
                  </a:lnTo>
                  <a:lnTo>
                    <a:pt x="12" y="129"/>
                  </a:lnTo>
                  <a:lnTo>
                    <a:pt x="21" y="106"/>
                  </a:lnTo>
                  <a:lnTo>
                    <a:pt x="31" y="85"/>
                  </a:lnTo>
                  <a:lnTo>
                    <a:pt x="46" y="64"/>
                  </a:lnTo>
                  <a:lnTo>
                    <a:pt x="63" y="48"/>
                  </a:lnTo>
                  <a:lnTo>
                    <a:pt x="82" y="32"/>
                  </a:lnTo>
                  <a:lnTo>
                    <a:pt x="105" y="21"/>
                  </a:lnTo>
                  <a:lnTo>
                    <a:pt x="126" y="13"/>
                  </a:lnTo>
                  <a:lnTo>
                    <a:pt x="151" y="7"/>
                  </a:lnTo>
                  <a:lnTo>
                    <a:pt x="176" y="5"/>
                  </a:lnTo>
                  <a:lnTo>
                    <a:pt x="200" y="7"/>
                  </a:lnTo>
                  <a:lnTo>
                    <a:pt x="223" y="13"/>
                  </a:lnTo>
                  <a:lnTo>
                    <a:pt x="246" y="21"/>
                  </a:lnTo>
                  <a:lnTo>
                    <a:pt x="267" y="32"/>
                  </a:lnTo>
                  <a:lnTo>
                    <a:pt x="286" y="48"/>
                  </a:lnTo>
                  <a:lnTo>
                    <a:pt x="304" y="64"/>
                  </a:lnTo>
                  <a:lnTo>
                    <a:pt x="318" y="85"/>
                  </a:lnTo>
                  <a:lnTo>
                    <a:pt x="330" y="106"/>
                  </a:lnTo>
                  <a:lnTo>
                    <a:pt x="339" y="129"/>
                  </a:lnTo>
                  <a:lnTo>
                    <a:pt x="345" y="152"/>
                  </a:lnTo>
                  <a:lnTo>
                    <a:pt x="346" y="177"/>
                  </a:lnTo>
                  <a:lnTo>
                    <a:pt x="345" y="201"/>
                  </a:lnTo>
                  <a:lnTo>
                    <a:pt x="339" y="224"/>
                  </a:lnTo>
                  <a:lnTo>
                    <a:pt x="330" y="247"/>
                  </a:lnTo>
                  <a:lnTo>
                    <a:pt x="318" y="268"/>
                  </a:lnTo>
                  <a:lnTo>
                    <a:pt x="304" y="289"/>
                  </a:lnTo>
                  <a:lnTo>
                    <a:pt x="286" y="305"/>
                  </a:lnTo>
                  <a:lnTo>
                    <a:pt x="267" y="321"/>
                  </a:lnTo>
                  <a:lnTo>
                    <a:pt x="246" y="332"/>
                  </a:lnTo>
                  <a:lnTo>
                    <a:pt x="223" y="340"/>
                  </a:lnTo>
                  <a:lnTo>
                    <a:pt x="200" y="346"/>
                  </a:lnTo>
                  <a:lnTo>
                    <a:pt x="176" y="348"/>
                  </a:lnTo>
                  <a:close/>
                </a:path>
              </a:pathLst>
            </a:custGeom>
            <a:solidFill>
              <a:srgbClr val="D5FEFF"/>
            </a:solidFill>
            <a:ln w="9525">
              <a:noFill/>
              <a:round/>
              <a:headEnd/>
              <a:tailEnd/>
            </a:ln>
          </p:spPr>
          <p:txBody>
            <a:bodyPr/>
            <a:lstStyle/>
            <a:p>
              <a:endParaRPr lang="en-US"/>
            </a:p>
          </p:txBody>
        </p:sp>
        <p:sp>
          <p:nvSpPr>
            <p:cNvPr id="1165328" name="Freeform 16"/>
            <p:cNvSpPr>
              <a:spLocks noEditPoints="1"/>
            </p:cNvSpPr>
            <p:nvPr/>
          </p:nvSpPr>
          <p:spPr bwMode="auto">
            <a:xfrm>
              <a:off x="2053" y="1246"/>
              <a:ext cx="341" cy="343"/>
            </a:xfrm>
            <a:custGeom>
              <a:avLst/>
              <a:gdLst/>
              <a:ahLst/>
              <a:cxnLst>
                <a:cxn ang="0">
                  <a:pos x="146" y="341"/>
                </a:cxn>
                <a:cxn ang="0">
                  <a:pos x="100" y="327"/>
                </a:cxn>
                <a:cxn ang="0">
                  <a:pos x="58" y="300"/>
                </a:cxn>
                <a:cxn ang="0">
                  <a:pos x="26" y="263"/>
                </a:cxn>
                <a:cxn ang="0">
                  <a:pos x="7" y="219"/>
                </a:cxn>
                <a:cxn ang="0">
                  <a:pos x="0" y="172"/>
                </a:cxn>
                <a:cxn ang="0">
                  <a:pos x="7" y="124"/>
                </a:cxn>
                <a:cxn ang="0">
                  <a:pos x="26" y="80"/>
                </a:cxn>
                <a:cxn ang="0">
                  <a:pos x="58" y="43"/>
                </a:cxn>
                <a:cxn ang="0">
                  <a:pos x="100" y="16"/>
                </a:cxn>
                <a:cxn ang="0">
                  <a:pos x="146" y="2"/>
                </a:cxn>
                <a:cxn ang="0">
                  <a:pos x="195" y="2"/>
                </a:cxn>
                <a:cxn ang="0">
                  <a:pos x="241" y="16"/>
                </a:cxn>
                <a:cxn ang="0">
                  <a:pos x="281" y="43"/>
                </a:cxn>
                <a:cxn ang="0">
                  <a:pos x="313" y="80"/>
                </a:cxn>
                <a:cxn ang="0">
                  <a:pos x="334" y="124"/>
                </a:cxn>
                <a:cxn ang="0">
                  <a:pos x="341" y="172"/>
                </a:cxn>
                <a:cxn ang="0">
                  <a:pos x="334" y="219"/>
                </a:cxn>
                <a:cxn ang="0">
                  <a:pos x="313" y="263"/>
                </a:cxn>
                <a:cxn ang="0">
                  <a:pos x="281" y="300"/>
                </a:cxn>
                <a:cxn ang="0">
                  <a:pos x="241" y="327"/>
                </a:cxn>
                <a:cxn ang="0">
                  <a:pos x="195" y="341"/>
                </a:cxn>
                <a:cxn ang="0">
                  <a:pos x="171" y="337"/>
                </a:cxn>
                <a:cxn ang="0">
                  <a:pos x="123" y="330"/>
                </a:cxn>
                <a:cxn ang="0">
                  <a:pos x="81" y="311"/>
                </a:cxn>
                <a:cxn ang="0">
                  <a:pos x="46" y="281"/>
                </a:cxn>
                <a:cxn ang="0">
                  <a:pos x="19" y="240"/>
                </a:cxn>
                <a:cxn ang="0">
                  <a:pos x="7" y="194"/>
                </a:cxn>
                <a:cxn ang="0">
                  <a:pos x="7" y="149"/>
                </a:cxn>
                <a:cxn ang="0">
                  <a:pos x="19" y="103"/>
                </a:cxn>
                <a:cxn ang="0">
                  <a:pos x="46" y="62"/>
                </a:cxn>
                <a:cxn ang="0">
                  <a:pos x="81" y="32"/>
                </a:cxn>
                <a:cxn ang="0">
                  <a:pos x="123" y="13"/>
                </a:cxn>
                <a:cxn ang="0">
                  <a:pos x="171" y="6"/>
                </a:cxn>
                <a:cxn ang="0">
                  <a:pos x="216" y="13"/>
                </a:cxn>
                <a:cxn ang="0">
                  <a:pos x="260" y="32"/>
                </a:cxn>
                <a:cxn ang="0">
                  <a:pos x="296" y="62"/>
                </a:cxn>
                <a:cxn ang="0">
                  <a:pos x="320" y="103"/>
                </a:cxn>
                <a:cxn ang="0">
                  <a:pos x="334" y="149"/>
                </a:cxn>
                <a:cxn ang="0">
                  <a:pos x="334" y="194"/>
                </a:cxn>
                <a:cxn ang="0">
                  <a:pos x="320" y="240"/>
                </a:cxn>
                <a:cxn ang="0">
                  <a:pos x="296" y="281"/>
                </a:cxn>
                <a:cxn ang="0">
                  <a:pos x="260" y="311"/>
                </a:cxn>
                <a:cxn ang="0">
                  <a:pos x="216" y="330"/>
                </a:cxn>
                <a:cxn ang="0">
                  <a:pos x="171" y="337"/>
                </a:cxn>
              </a:cxnLst>
              <a:rect l="0" t="0" r="r" b="b"/>
              <a:pathLst>
                <a:path w="341" h="343">
                  <a:moveTo>
                    <a:pt x="171" y="343"/>
                  </a:moveTo>
                  <a:lnTo>
                    <a:pt x="146" y="341"/>
                  </a:lnTo>
                  <a:lnTo>
                    <a:pt x="121" y="335"/>
                  </a:lnTo>
                  <a:lnTo>
                    <a:pt x="100" y="327"/>
                  </a:lnTo>
                  <a:lnTo>
                    <a:pt x="77" y="316"/>
                  </a:lnTo>
                  <a:lnTo>
                    <a:pt x="58" y="300"/>
                  </a:lnTo>
                  <a:lnTo>
                    <a:pt x="41" y="284"/>
                  </a:lnTo>
                  <a:lnTo>
                    <a:pt x="26" y="263"/>
                  </a:lnTo>
                  <a:lnTo>
                    <a:pt x="16" y="242"/>
                  </a:lnTo>
                  <a:lnTo>
                    <a:pt x="7" y="219"/>
                  </a:lnTo>
                  <a:lnTo>
                    <a:pt x="2" y="196"/>
                  </a:lnTo>
                  <a:lnTo>
                    <a:pt x="0" y="172"/>
                  </a:lnTo>
                  <a:lnTo>
                    <a:pt x="2" y="147"/>
                  </a:lnTo>
                  <a:lnTo>
                    <a:pt x="7" y="124"/>
                  </a:lnTo>
                  <a:lnTo>
                    <a:pt x="16" y="101"/>
                  </a:lnTo>
                  <a:lnTo>
                    <a:pt x="26" y="80"/>
                  </a:lnTo>
                  <a:lnTo>
                    <a:pt x="41" y="59"/>
                  </a:lnTo>
                  <a:lnTo>
                    <a:pt x="58" y="43"/>
                  </a:lnTo>
                  <a:lnTo>
                    <a:pt x="77" y="27"/>
                  </a:lnTo>
                  <a:lnTo>
                    <a:pt x="100" y="16"/>
                  </a:lnTo>
                  <a:lnTo>
                    <a:pt x="121" y="8"/>
                  </a:lnTo>
                  <a:lnTo>
                    <a:pt x="146" y="2"/>
                  </a:lnTo>
                  <a:lnTo>
                    <a:pt x="171" y="0"/>
                  </a:lnTo>
                  <a:lnTo>
                    <a:pt x="195" y="2"/>
                  </a:lnTo>
                  <a:lnTo>
                    <a:pt x="218" y="8"/>
                  </a:lnTo>
                  <a:lnTo>
                    <a:pt x="241" y="16"/>
                  </a:lnTo>
                  <a:lnTo>
                    <a:pt x="262" y="27"/>
                  </a:lnTo>
                  <a:lnTo>
                    <a:pt x="281" y="43"/>
                  </a:lnTo>
                  <a:lnTo>
                    <a:pt x="299" y="59"/>
                  </a:lnTo>
                  <a:lnTo>
                    <a:pt x="313" y="80"/>
                  </a:lnTo>
                  <a:lnTo>
                    <a:pt x="325" y="101"/>
                  </a:lnTo>
                  <a:lnTo>
                    <a:pt x="334" y="124"/>
                  </a:lnTo>
                  <a:lnTo>
                    <a:pt x="340" y="147"/>
                  </a:lnTo>
                  <a:lnTo>
                    <a:pt x="341" y="172"/>
                  </a:lnTo>
                  <a:lnTo>
                    <a:pt x="340" y="196"/>
                  </a:lnTo>
                  <a:lnTo>
                    <a:pt x="334" y="219"/>
                  </a:lnTo>
                  <a:lnTo>
                    <a:pt x="325" y="242"/>
                  </a:lnTo>
                  <a:lnTo>
                    <a:pt x="313" y="263"/>
                  </a:lnTo>
                  <a:lnTo>
                    <a:pt x="299" y="284"/>
                  </a:lnTo>
                  <a:lnTo>
                    <a:pt x="281" y="300"/>
                  </a:lnTo>
                  <a:lnTo>
                    <a:pt x="262" y="316"/>
                  </a:lnTo>
                  <a:lnTo>
                    <a:pt x="241" y="327"/>
                  </a:lnTo>
                  <a:lnTo>
                    <a:pt x="218" y="335"/>
                  </a:lnTo>
                  <a:lnTo>
                    <a:pt x="195" y="341"/>
                  </a:lnTo>
                  <a:lnTo>
                    <a:pt x="171" y="343"/>
                  </a:lnTo>
                  <a:close/>
                  <a:moveTo>
                    <a:pt x="171" y="337"/>
                  </a:moveTo>
                  <a:lnTo>
                    <a:pt x="146" y="335"/>
                  </a:lnTo>
                  <a:lnTo>
                    <a:pt x="123" y="330"/>
                  </a:lnTo>
                  <a:lnTo>
                    <a:pt x="102" y="323"/>
                  </a:lnTo>
                  <a:lnTo>
                    <a:pt x="81" y="311"/>
                  </a:lnTo>
                  <a:lnTo>
                    <a:pt x="62" y="297"/>
                  </a:lnTo>
                  <a:lnTo>
                    <a:pt x="46" y="281"/>
                  </a:lnTo>
                  <a:lnTo>
                    <a:pt x="32" y="261"/>
                  </a:lnTo>
                  <a:lnTo>
                    <a:pt x="19" y="240"/>
                  </a:lnTo>
                  <a:lnTo>
                    <a:pt x="12" y="217"/>
                  </a:lnTo>
                  <a:lnTo>
                    <a:pt x="7" y="194"/>
                  </a:lnTo>
                  <a:lnTo>
                    <a:pt x="5" y="172"/>
                  </a:lnTo>
                  <a:lnTo>
                    <a:pt x="7" y="149"/>
                  </a:lnTo>
                  <a:lnTo>
                    <a:pt x="12" y="126"/>
                  </a:lnTo>
                  <a:lnTo>
                    <a:pt x="19" y="103"/>
                  </a:lnTo>
                  <a:lnTo>
                    <a:pt x="32" y="82"/>
                  </a:lnTo>
                  <a:lnTo>
                    <a:pt x="46" y="62"/>
                  </a:lnTo>
                  <a:lnTo>
                    <a:pt x="62" y="46"/>
                  </a:lnTo>
                  <a:lnTo>
                    <a:pt x="81" y="32"/>
                  </a:lnTo>
                  <a:lnTo>
                    <a:pt x="102" y="20"/>
                  </a:lnTo>
                  <a:lnTo>
                    <a:pt x="123" y="13"/>
                  </a:lnTo>
                  <a:lnTo>
                    <a:pt x="146" y="8"/>
                  </a:lnTo>
                  <a:lnTo>
                    <a:pt x="171" y="6"/>
                  </a:lnTo>
                  <a:lnTo>
                    <a:pt x="194" y="8"/>
                  </a:lnTo>
                  <a:lnTo>
                    <a:pt x="216" y="13"/>
                  </a:lnTo>
                  <a:lnTo>
                    <a:pt x="239" y="20"/>
                  </a:lnTo>
                  <a:lnTo>
                    <a:pt x="260" y="32"/>
                  </a:lnTo>
                  <a:lnTo>
                    <a:pt x="278" y="46"/>
                  </a:lnTo>
                  <a:lnTo>
                    <a:pt x="296" y="62"/>
                  </a:lnTo>
                  <a:lnTo>
                    <a:pt x="310" y="82"/>
                  </a:lnTo>
                  <a:lnTo>
                    <a:pt x="320" y="103"/>
                  </a:lnTo>
                  <a:lnTo>
                    <a:pt x="329" y="126"/>
                  </a:lnTo>
                  <a:lnTo>
                    <a:pt x="334" y="149"/>
                  </a:lnTo>
                  <a:lnTo>
                    <a:pt x="336" y="172"/>
                  </a:lnTo>
                  <a:lnTo>
                    <a:pt x="334" y="194"/>
                  </a:lnTo>
                  <a:lnTo>
                    <a:pt x="329" y="217"/>
                  </a:lnTo>
                  <a:lnTo>
                    <a:pt x="320" y="240"/>
                  </a:lnTo>
                  <a:lnTo>
                    <a:pt x="310" y="261"/>
                  </a:lnTo>
                  <a:lnTo>
                    <a:pt x="296" y="281"/>
                  </a:lnTo>
                  <a:lnTo>
                    <a:pt x="278" y="297"/>
                  </a:lnTo>
                  <a:lnTo>
                    <a:pt x="260" y="311"/>
                  </a:lnTo>
                  <a:lnTo>
                    <a:pt x="239" y="323"/>
                  </a:lnTo>
                  <a:lnTo>
                    <a:pt x="216" y="330"/>
                  </a:lnTo>
                  <a:lnTo>
                    <a:pt x="194" y="335"/>
                  </a:lnTo>
                  <a:lnTo>
                    <a:pt x="171" y="337"/>
                  </a:lnTo>
                  <a:close/>
                </a:path>
              </a:pathLst>
            </a:custGeom>
            <a:solidFill>
              <a:srgbClr val="D7FEFF"/>
            </a:solidFill>
            <a:ln w="9525">
              <a:noFill/>
              <a:round/>
              <a:headEnd/>
              <a:tailEnd/>
            </a:ln>
          </p:spPr>
          <p:txBody>
            <a:bodyPr/>
            <a:lstStyle/>
            <a:p>
              <a:endParaRPr lang="en-US"/>
            </a:p>
          </p:txBody>
        </p:sp>
        <p:sp>
          <p:nvSpPr>
            <p:cNvPr id="1165329" name="Freeform 17"/>
            <p:cNvSpPr>
              <a:spLocks noEditPoints="1"/>
            </p:cNvSpPr>
            <p:nvPr/>
          </p:nvSpPr>
          <p:spPr bwMode="auto">
            <a:xfrm>
              <a:off x="2058" y="1252"/>
              <a:ext cx="331" cy="331"/>
            </a:xfrm>
            <a:custGeom>
              <a:avLst/>
              <a:gdLst/>
              <a:ahLst/>
              <a:cxnLst>
                <a:cxn ang="0">
                  <a:pos x="141" y="329"/>
                </a:cxn>
                <a:cxn ang="0">
                  <a:pos x="97" y="317"/>
                </a:cxn>
                <a:cxn ang="0">
                  <a:pos x="57" y="291"/>
                </a:cxn>
                <a:cxn ang="0">
                  <a:pos x="27" y="255"/>
                </a:cxn>
                <a:cxn ang="0">
                  <a:pos x="7" y="211"/>
                </a:cxn>
                <a:cxn ang="0">
                  <a:pos x="0" y="166"/>
                </a:cxn>
                <a:cxn ang="0">
                  <a:pos x="7" y="120"/>
                </a:cxn>
                <a:cxn ang="0">
                  <a:pos x="27" y="76"/>
                </a:cxn>
                <a:cxn ang="0">
                  <a:pos x="57" y="40"/>
                </a:cxn>
                <a:cxn ang="0">
                  <a:pos x="97" y="14"/>
                </a:cxn>
                <a:cxn ang="0">
                  <a:pos x="141" y="2"/>
                </a:cxn>
                <a:cxn ang="0">
                  <a:pos x="189" y="2"/>
                </a:cxn>
                <a:cxn ang="0">
                  <a:pos x="234" y="14"/>
                </a:cxn>
                <a:cxn ang="0">
                  <a:pos x="273" y="40"/>
                </a:cxn>
                <a:cxn ang="0">
                  <a:pos x="305" y="76"/>
                </a:cxn>
                <a:cxn ang="0">
                  <a:pos x="324" y="120"/>
                </a:cxn>
                <a:cxn ang="0">
                  <a:pos x="331" y="166"/>
                </a:cxn>
                <a:cxn ang="0">
                  <a:pos x="324" y="211"/>
                </a:cxn>
                <a:cxn ang="0">
                  <a:pos x="305" y="255"/>
                </a:cxn>
                <a:cxn ang="0">
                  <a:pos x="273" y="291"/>
                </a:cxn>
                <a:cxn ang="0">
                  <a:pos x="234" y="317"/>
                </a:cxn>
                <a:cxn ang="0">
                  <a:pos x="189" y="329"/>
                </a:cxn>
                <a:cxn ang="0">
                  <a:pos x="166" y="326"/>
                </a:cxn>
                <a:cxn ang="0">
                  <a:pos x="120" y="319"/>
                </a:cxn>
                <a:cxn ang="0">
                  <a:pos x="78" y="299"/>
                </a:cxn>
                <a:cxn ang="0">
                  <a:pos x="43" y="268"/>
                </a:cxn>
                <a:cxn ang="0">
                  <a:pos x="18" y="229"/>
                </a:cxn>
                <a:cxn ang="0">
                  <a:pos x="6" y="183"/>
                </a:cxn>
                <a:cxn ang="0">
                  <a:pos x="7" y="136"/>
                </a:cxn>
                <a:cxn ang="0">
                  <a:pos x="23" y="91"/>
                </a:cxn>
                <a:cxn ang="0">
                  <a:pos x="50" y="54"/>
                </a:cxn>
                <a:cxn ang="0">
                  <a:pos x="87" y="26"/>
                </a:cxn>
                <a:cxn ang="0">
                  <a:pos x="130" y="9"/>
                </a:cxn>
                <a:cxn ang="0">
                  <a:pos x="176" y="5"/>
                </a:cxn>
                <a:cxn ang="0">
                  <a:pos x="222" y="16"/>
                </a:cxn>
                <a:cxn ang="0">
                  <a:pos x="262" y="39"/>
                </a:cxn>
                <a:cxn ang="0">
                  <a:pos x="296" y="72"/>
                </a:cxn>
                <a:cxn ang="0">
                  <a:pos x="317" y="114"/>
                </a:cxn>
                <a:cxn ang="0">
                  <a:pos x="326" y="160"/>
                </a:cxn>
                <a:cxn ang="0">
                  <a:pos x="320" y="206"/>
                </a:cxn>
                <a:cxn ang="0">
                  <a:pos x="301" y="248"/>
                </a:cxn>
                <a:cxn ang="0">
                  <a:pos x="273" y="285"/>
                </a:cxn>
                <a:cxn ang="0">
                  <a:pos x="233" y="310"/>
                </a:cxn>
                <a:cxn ang="0">
                  <a:pos x="189" y="324"/>
                </a:cxn>
              </a:cxnLst>
              <a:rect l="0" t="0" r="r" b="b"/>
              <a:pathLst>
                <a:path w="331" h="331">
                  <a:moveTo>
                    <a:pt x="166" y="331"/>
                  </a:moveTo>
                  <a:lnTo>
                    <a:pt x="141" y="329"/>
                  </a:lnTo>
                  <a:lnTo>
                    <a:pt x="118" y="324"/>
                  </a:lnTo>
                  <a:lnTo>
                    <a:pt x="97" y="317"/>
                  </a:lnTo>
                  <a:lnTo>
                    <a:pt x="76" y="305"/>
                  </a:lnTo>
                  <a:lnTo>
                    <a:pt x="57" y="291"/>
                  </a:lnTo>
                  <a:lnTo>
                    <a:pt x="41" y="275"/>
                  </a:lnTo>
                  <a:lnTo>
                    <a:pt x="27" y="255"/>
                  </a:lnTo>
                  <a:lnTo>
                    <a:pt x="14" y="234"/>
                  </a:lnTo>
                  <a:lnTo>
                    <a:pt x="7" y="211"/>
                  </a:lnTo>
                  <a:lnTo>
                    <a:pt x="2" y="188"/>
                  </a:lnTo>
                  <a:lnTo>
                    <a:pt x="0" y="166"/>
                  </a:lnTo>
                  <a:lnTo>
                    <a:pt x="2" y="143"/>
                  </a:lnTo>
                  <a:lnTo>
                    <a:pt x="7" y="120"/>
                  </a:lnTo>
                  <a:lnTo>
                    <a:pt x="14" y="97"/>
                  </a:lnTo>
                  <a:lnTo>
                    <a:pt x="27" y="76"/>
                  </a:lnTo>
                  <a:lnTo>
                    <a:pt x="41" y="56"/>
                  </a:lnTo>
                  <a:lnTo>
                    <a:pt x="57" y="40"/>
                  </a:lnTo>
                  <a:lnTo>
                    <a:pt x="76" y="26"/>
                  </a:lnTo>
                  <a:lnTo>
                    <a:pt x="97" y="14"/>
                  </a:lnTo>
                  <a:lnTo>
                    <a:pt x="118" y="7"/>
                  </a:lnTo>
                  <a:lnTo>
                    <a:pt x="141" y="2"/>
                  </a:lnTo>
                  <a:lnTo>
                    <a:pt x="166" y="0"/>
                  </a:lnTo>
                  <a:lnTo>
                    <a:pt x="189" y="2"/>
                  </a:lnTo>
                  <a:lnTo>
                    <a:pt x="211" y="7"/>
                  </a:lnTo>
                  <a:lnTo>
                    <a:pt x="234" y="14"/>
                  </a:lnTo>
                  <a:lnTo>
                    <a:pt x="255" y="26"/>
                  </a:lnTo>
                  <a:lnTo>
                    <a:pt x="273" y="40"/>
                  </a:lnTo>
                  <a:lnTo>
                    <a:pt x="291" y="56"/>
                  </a:lnTo>
                  <a:lnTo>
                    <a:pt x="305" y="76"/>
                  </a:lnTo>
                  <a:lnTo>
                    <a:pt x="315" y="97"/>
                  </a:lnTo>
                  <a:lnTo>
                    <a:pt x="324" y="120"/>
                  </a:lnTo>
                  <a:lnTo>
                    <a:pt x="329" y="143"/>
                  </a:lnTo>
                  <a:lnTo>
                    <a:pt x="331" y="166"/>
                  </a:lnTo>
                  <a:lnTo>
                    <a:pt x="329" y="188"/>
                  </a:lnTo>
                  <a:lnTo>
                    <a:pt x="324" y="211"/>
                  </a:lnTo>
                  <a:lnTo>
                    <a:pt x="315" y="234"/>
                  </a:lnTo>
                  <a:lnTo>
                    <a:pt x="305" y="255"/>
                  </a:lnTo>
                  <a:lnTo>
                    <a:pt x="291" y="275"/>
                  </a:lnTo>
                  <a:lnTo>
                    <a:pt x="273" y="291"/>
                  </a:lnTo>
                  <a:lnTo>
                    <a:pt x="255" y="305"/>
                  </a:lnTo>
                  <a:lnTo>
                    <a:pt x="234" y="317"/>
                  </a:lnTo>
                  <a:lnTo>
                    <a:pt x="211" y="324"/>
                  </a:lnTo>
                  <a:lnTo>
                    <a:pt x="189" y="329"/>
                  </a:lnTo>
                  <a:lnTo>
                    <a:pt x="166" y="331"/>
                  </a:lnTo>
                  <a:close/>
                  <a:moveTo>
                    <a:pt x="166" y="326"/>
                  </a:moveTo>
                  <a:lnTo>
                    <a:pt x="143" y="324"/>
                  </a:lnTo>
                  <a:lnTo>
                    <a:pt x="120" y="319"/>
                  </a:lnTo>
                  <a:lnTo>
                    <a:pt x="97" y="310"/>
                  </a:lnTo>
                  <a:lnTo>
                    <a:pt x="78" y="299"/>
                  </a:lnTo>
                  <a:lnTo>
                    <a:pt x="58" y="285"/>
                  </a:lnTo>
                  <a:lnTo>
                    <a:pt x="43" y="268"/>
                  </a:lnTo>
                  <a:lnTo>
                    <a:pt x="28" y="248"/>
                  </a:lnTo>
                  <a:lnTo>
                    <a:pt x="18" y="229"/>
                  </a:lnTo>
                  <a:lnTo>
                    <a:pt x="11" y="206"/>
                  </a:lnTo>
                  <a:lnTo>
                    <a:pt x="6" y="183"/>
                  </a:lnTo>
                  <a:lnTo>
                    <a:pt x="6" y="160"/>
                  </a:lnTo>
                  <a:lnTo>
                    <a:pt x="7" y="136"/>
                  </a:lnTo>
                  <a:lnTo>
                    <a:pt x="14" y="114"/>
                  </a:lnTo>
                  <a:lnTo>
                    <a:pt x="23" y="91"/>
                  </a:lnTo>
                  <a:lnTo>
                    <a:pt x="36" y="72"/>
                  </a:lnTo>
                  <a:lnTo>
                    <a:pt x="50" y="54"/>
                  </a:lnTo>
                  <a:lnTo>
                    <a:pt x="67" y="39"/>
                  </a:lnTo>
                  <a:lnTo>
                    <a:pt x="87" y="26"/>
                  </a:lnTo>
                  <a:lnTo>
                    <a:pt x="108" y="16"/>
                  </a:lnTo>
                  <a:lnTo>
                    <a:pt x="130" y="9"/>
                  </a:lnTo>
                  <a:lnTo>
                    <a:pt x="153" y="5"/>
                  </a:lnTo>
                  <a:lnTo>
                    <a:pt x="176" y="5"/>
                  </a:lnTo>
                  <a:lnTo>
                    <a:pt x="201" y="9"/>
                  </a:lnTo>
                  <a:lnTo>
                    <a:pt x="222" y="16"/>
                  </a:lnTo>
                  <a:lnTo>
                    <a:pt x="243" y="26"/>
                  </a:lnTo>
                  <a:lnTo>
                    <a:pt x="262" y="39"/>
                  </a:lnTo>
                  <a:lnTo>
                    <a:pt x="280" y="54"/>
                  </a:lnTo>
                  <a:lnTo>
                    <a:pt x="296" y="72"/>
                  </a:lnTo>
                  <a:lnTo>
                    <a:pt x="308" y="91"/>
                  </a:lnTo>
                  <a:lnTo>
                    <a:pt x="317" y="114"/>
                  </a:lnTo>
                  <a:lnTo>
                    <a:pt x="322" y="136"/>
                  </a:lnTo>
                  <a:lnTo>
                    <a:pt x="326" y="160"/>
                  </a:lnTo>
                  <a:lnTo>
                    <a:pt x="324" y="183"/>
                  </a:lnTo>
                  <a:lnTo>
                    <a:pt x="320" y="206"/>
                  </a:lnTo>
                  <a:lnTo>
                    <a:pt x="313" y="229"/>
                  </a:lnTo>
                  <a:lnTo>
                    <a:pt x="301" y="248"/>
                  </a:lnTo>
                  <a:lnTo>
                    <a:pt x="289" y="268"/>
                  </a:lnTo>
                  <a:lnTo>
                    <a:pt x="273" y="285"/>
                  </a:lnTo>
                  <a:lnTo>
                    <a:pt x="254" y="299"/>
                  </a:lnTo>
                  <a:lnTo>
                    <a:pt x="233" y="310"/>
                  </a:lnTo>
                  <a:lnTo>
                    <a:pt x="211" y="319"/>
                  </a:lnTo>
                  <a:lnTo>
                    <a:pt x="189" y="324"/>
                  </a:lnTo>
                  <a:lnTo>
                    <a:pt x="166" y="326"/>
                  </a:lnTo>
                  <a:close/>
                </a:path>
              </a:pathLst>
            </a:custGeom>
            <a:solidFill>
              <a:srgbClr val="D9FEFF"/>
            </a:solidFill>
            <a:ln w="9525">
              <a:noFill/>
              <a:round/>
              <a:headEnd/>
              <a:tailEnd/>
            </a:ln>
          </p:spPr>
          <p:txBody>
            <a:bodyPr/>
            <a:lstStyle/>
            <a:p>
              <a:endParaRPr lang="en-US"/>
            </a:p>
          </p:txBody>
        </p:sp>
        <p:sp>
          <p:nvSpPr>
            <p:cNvPr id="1165330" name="Freeform 18"/>
            <p:cNvSpPr>
              <a:spLocks noEditPoints="1"/>
            </p:cNvSpPr>
            <p:nvPr/>
          </p:nvSpPr>
          <p:spPr bwMode="auto">
            <a:xfrm>
              <a:off x="2064" y="1257"/>
              <a:ext cx="320" cy="321"/>
            </a:xfrm>
            <a:custGeom>
              <a:avLst/>
              <a:gdLst/>
              <a:ahLst/>
              <a:cxnLst>
                <a:cxn ang="0">
                  <a:pos x="137" y="319"/>
                </a:cxn>
                <a:cxn ang="0">
                  <a:pos x="91" y="305"/>
                </a:cxn>
                <a:cxn ang="0">
                  <a:pos x="52" y="280"/>
                </a:cxn>
                <a:cxn ang="0">
                  <a:pos x="22" y="243"/>
                </a:cxn>
                <a:cxn ang="0">
                  <a:pos x="5" y="201"/>
                </a:cxn>
                <a:cxn ang="0">
                  <a:pos x="0" y="155"/>
                </a:cxn>
                <a:cxn ang="0">
                  <a:pos x="8" y="109"/>
                </a:cxn>
                <a:cxn ang="0">
                  <a:pos x="30" y="67"/>
                </a:cxn>
                <a:cxn ang="0">
                  <a:pos x="61" y="34"/>
                </a:cxn>
                <a:cxn ang="0">
                  <a:pos x="102" y="11"/>
                </a:cxn>
                <a:cxn ang="0">
                  <a:pos x="147" y="0"/>
                </a:cxn>
                <a:cxn ang="0">
                  <a:pos x="195" y="4"/>
                </a:cxn>
                <a:cxn ang="0">
                  <a:pos x="237" y="21"/>
                </a:cxn>
                <a:cxn ang="0">
                  <a:pos x="274" y="49"/>
                </a:cxn>
                <a:cxn ang="0">
                  <a:pos x="302" y="86"/>
                </a:cxn>
                <a:cxn ang="0">
                  <a:pos x="316" y="131"/>
                </a:cxn>
                <a:cxn ang="0">
                  <a:pos x="318" y="178"/>
                </a:cxn>
                <a:cxn ang="0">
                  <a:pos x="307" y="224"/>
                </a:cxn>
                <a:cxn ang="0">
                  <a:pos x="283" y="263"/>
                </a:cxn>
                <a:cxn ang="0">
                  <a:pos x="248" y="294"/>
                </a:cxn>
                <a:cxn ang="0">
                  <a:pos x="205" y="314"/>
                </a:cxn>
                <a:cxn ang="0">
                  <a:pos x="160" y="321"/>
                </a:cxn>
                <a:cxn ang="0">
                  <a:pos x="137" y="314"/>
                </a:cxn>
                <a:cxn ang="0">
                  <a:pos x="93" y="300"/>
                </a:cxn>
                <a:cxn ang="0">
                  <a:pos x="54" y="273"/>
                </a:cxn>
                <a:cxn ang="0">
                  <a:pos x="26" y="238"/>
                </a:cxn>
                <a:cxn ang="0">
                  <a:pos x="8" y="196"/>
                </a:cxn>
                <a:cxn ang="0">
                  <a:pos x="5" y="148"/>
                </a:cxn>
                <a:cxn ang="0">
                  <a:pos x="15" y="104"/>
                </a:cxn>
                <a:cxn ang="0">
                  <a:pos x="38" y="64"/>
                </a:cxn>
                <a:cxn ang="0">
                  <a:pos x="72" y="32"/>
                </a:cxn>
                <a:cxn ang="0">
                  <a:pos x="114" y="12"/>
                </a:cxn>
                <a:cxn ang="0">
                  <a:pos x="160" y="5"/>
                </a:cxn>
                <a:cxn ang="0">
                  <a:pos x="205" y="12"/>
                </a:cxn>
                <a:cxn ang="0">
                  <a:pos x="246" y="32"/>
                </a:cxn>
                <a:cxn ang="0">
                  <a:pos x="281" y="64"/>
                </a:cxn>
                <a:cxn ang="0">
                  <a:pos x="304" y="104"/>
                </a:cxn>
                <a:cxn ang="0">
                  <a:pos x="314" y="148"/>
                </a:cxn>
                <a:cxn ang="0">
                  <a:pos x="311" y="196"/>
                </a:cxn>
                <a:cxn ang="0">
                  <a:pos x="293" y="238"/>
                </a:cxn>
                <a:cxn ang="0">
                  <a:pos x="265" y="273"/>
                </a:cxn>
                <a:cxn ang="0">
                  <a:pos x="227" y="300"/>
                </a:cxn>
                <a:cxn ang="0">
                  <a:pos x="183" y="314"/>
                </a:cxn>
              </a:cxnLst>
              <a:rect l="0" t="0" r="r" b="b"/>
              <a:pathLst>
                <a:path w="320" h="321">
                  <a:moveTo>
                    <a:pt x="160" y="321"/>
                  </a:moveTo>
                  <a:lnTo>
                    <a:pt x="137" y="319"/>
                  </a:lnTo>
                  <a:lnTo>
                    <a:pt x="114" y="314"/>
                  </a:lnTo>
                  <a:lnTo>
                    <a:pt x="91" y="305"/>
                  </a:lnTo>
                  <a:lnTo>
                    <a:pt x="72" y="294"/>
                  </a:lnTo>
                  <a:lnTo>
                    <a:pt x="52" y="280"/>
                  </a:lnTo>
                  <a:lnTo>
                    <a:pt x="37" y="263"/>
                  </a:lnTo>
                  <a:lnTo>
                    <a:pt x="22" y="243"/>
                  </a:lnTo>
                  <a:lnTo>
                    <a:pt x="12" y="224"/>
                  </a:lnTo>
                  <a:lnTo>
                    <a:pt x="5" y="201"/>
                  </a:lnTo>
                  <a:lnTo>
                    <a:pt x="0" y="178"/>
                  </a:lnTo>
                  <a:lnTo>
                    <a:pt x="0" y="155"/>
                  </a:lnTo>
                  <a:lnTo>
                    <a:pt x="1" y="131"/>
                  </a:lnTo>
                  <a:lnTo>
                    <a:pt x="8" y="109"/>
                  </a:lnTo>
                  <a:lnTo>
                    <a:pt x="17" y="86"/>
                  </a:lnTo>
                  <a:lnTo>
                    <a:pt x="30" y="67"/>
                  </a:lnTo>
                  <a:lnTo>
                    <a:pt x="44" y="49"/>
                  </a:lnTo>
                  <a:lnTo>
                    <a:pt x="61" y="34"/>
                  </a:lnTo>
                  <a:lnTo>
                    <a:pt x="81" y="21"/>
                  </a:lnTo>
                  <a:lnTo>
                    <a:pt x="102" y="11"/>
                  </a:lnTo>
                  <a:lnTo>
                    <a:pt x="124" y="4"/>
                  </a:lnTo>
                  <a:lnTo>
                    <a:pt x="147" y="0"/>
                  </a:lnTo>
                  <a:lnTo>
                    <a:pt x="170" y="0"/>
                  </a:lnTo>
                  <a:lnTo>
                    <a:pt x="195" y="4"/>
                  </a:lnTo>
                  <a:lnTo>
                    <a:pt x="216" y="11"/>
                  </a:lnTo>
                  <a:lnTo>
                    <a:pt x="237" y="21"/>
                  </a:lnTo>
                  <a:lnTo>
                    <a:pt x="256" y="34"/>
                  </a:lnTo>
                  <a:lnTo>
                    <a:pt x="274" y="49"/>
                  </a:lnTo>
                  <a:lnTo>
                    <a:pt x="290" y="67"/>
                  </a:lnTo>
                  <a:lnTo>
                    <a:pt x="302" y="86"/>
                  </a:lnTo>
                  <a:lnTo>
                    <a:pt x="311" y="109"/>
                  </a:lnTo>
                  <a:lnTo>
                    <a:pt x="316" y="131"/>
                  </a:lnTo>
                  <a:lnTo>
                    <a:pt x="320" y="155"/>
                  </a:lnTo>
                  <a:lnTo>
                    <a:pt x="318" y="178"/>
                  </a:lnTo>
                  <a:lnTo>
                    <a:pt x="314" y="201"/>
                  </a:lnTo>
                  <a:lnTo>
                    <a:pt x="307" y="224"/>
                  </a:lnTo>
                  <a:lnTo>
                    <a:pt x="295" y="243"/>
                  </a:lnTo>
                  <a:lnTo>
                    <a:pt x="283" y="263"/>
                  </a:lnTo>
                  <a:lnTo>
                    <a:pt x="267" y="280"/>
                  </a:lnTo>
                  <a:lnTo>
                    <a:pt x="248" y="294"/>
                  </a:lnTo>
                  <a:lnTo>
                    <a:pt x="227" y="305"/>
                  </a:lnTo>
                  <a:lnTo>
                    <a:pt x="205" y="314"/>
                  </a:lnTo>
                  <a:lnTo>
                    <a:pt x="183" y="319"/>
                  </a:lnTo>
                  <a:lnTo>
                    <a:pt x="160" y="321"/>
                  </a:lnTo>
                  <a:close/>
                  <a:moveTo>
                    <a:pt x="160" y="316"/>
                  </a:moveTo>
                  <a:lnTo>
                    <a:pt x="137" y="314"/>
                  </a:lnTo>
                  <a:lnTo>
                    <a:pt x="114" y="309"/>
                  </a:lnTo>
                  <a:lnTo>
                    <a:pt x="93" y="300"/>
                  </a:lnTo>
                  <a:lnTo>
                    <a:pt x="72" y="289"/>
                  </a:lnTo>
                  <a:lnTo>
                    <a:pt x="54" y="273"/>
                  </a:lnTo>
                  <a:lnTo>
                    <a:pt x="38" y="257"/>
                  </a:lnTo>
                  <a:lnTo>
                    <a:pt x="26" y="238"/>
                  </a:lnTo>
                  <a:lnTo>
                    <a:pt x="15" y="217"/>
                  </a:lnTo>
                  <a:lnTo>
                    <a:pt x="8" y="196"/>
                  </a:lnTo>
                  <a:lnTo>
                    <a:pt x="5" y="173"/>
                  </a:lnTo>
                  <a:lnTo>
                    <a:pt x="5" y="148"/>
                  </a:lnTo>
                  <a:lnTo>
                    <a:pt x="8" y="125"/>
                  </a:lnTo>
                  <a:lnTo>
                    <a:pt x="15" y="104"/>
                  </a:lnTo>
                  <a:lnTo>
                    <a:pt x="26" y="83"/>
                  </a:lnTo>
                  <a:lnTo>
                    <a:pt x="38" y="64"/>
                  </a:lnTo>
                  <a:lnTo>
                    <a:pt x="54" y="48"/>
                  </a:lnTo>
                  <a:lnTo>
                    <a:pt x="72" y="32"/>
                  </a:lnTo>
                  <a:lnTo>
                    <a:pt x="93" y="21"/>
                  </a:lnTo>
                  <a:lnTo>
                    <a:pt x="114" y="12"/>
                  </a:lnTo>
                  <a:lnTo>
                    <a:pt x="137" y="7"/>
                  </a:lnTo>
                  <a:lnTo>
                    <a:pt x="160" y="5"/>
                  </a:lnTo>
                  <a:lnTo>
                    <a:pt x="183" y="7"/>
                  </a:lnTo>
                  <a:lnTo>
                    <a:pt x="205" y="12"/>
                  </a:lnTo>
                  <a:lnTo>
                    <a:pt x="227" y="21"/>
                  </a:lnTo>
                  <a:lnTo>
                    <a:pt x="246" y="32"/>
                  </a:lnTo>
                  <a:lnTo>
                    <a:pt x="265" y="48"/>
                  </a:lnTo>
                  <a:lnTo>
                    <a:pt x="281" y="64"/>
                  </a:lnTo>
                  <a:lnTo>
                    <a:pt x="293" y="83"/>
                  </a:lnTo>
                  <a:lnTo>
                    <a:pt x="304" y="104"/>
                  </a:lnTo>
                  <a:lnTo>
                    <a:pt x="311" y="125"/>
                  </a:lnTo>
                  <a:lnTo>
                    <a:pt x="314" y="148"/>
                  </a:lnTo>
                  <a:lnTo>
                    <a:pt x="314" y="173"/>
                  </a:lnTo>
                  <a:lnTo>
                    <a:pt x="311" y="196"/>
                  </a:lnTo>
                  <a:lnTo>
                    <a:pt x="304" y="217"/>
                  </a:lnTo>
                  <a:lnTo>
                    <a:pt x="293" y="238"/>
                  </a:lnTo>
                  <a:lnTo>
                    <a:pt x="281" y="257"/>
                  </a:lnTo>
                  <a:lnTo>
                    <a:pt x="265" y="273"/>
                  </a:lnTo>
                  <a:lnTo>
                    <a:pt x="246" y="289"/>
                  </a:lnTo>
                  <a:lnTo>
                    <a:pt x="227" y="300"/>
                  </a:lnTo>
                  <a:lnTo>
                    <a:pt x="205" y="309"/>
                  </a:lnTo>
                  <a:lnTo>
                    <a:pt x="183" y="314"/>
                  </a:lnTo>
                  <a:lnTo>
                    <a:pt x="160" y="316"/>
                  </a:lnTo>
                  <a:close/>
                </a:path>
              </a:pathLst>
            </a:custGeom>
            <a:solidFill>
              <a:srgbClr val="DAFFFF"/>
            </a:solidFill>
            <a:ln w="9525">
              <a:noFill/>
              <a:round/>
              <a:headEnd/>
              <a:tailEnd/>
            </a:ln>
          </p:spPr>
          <p:txBody>
            <a:bodyPr/>
            <a:lstStyle/>
            <a:p>
              <a:endParaRPr lang="en-US"/>
            </a:p>
          </p:txBody>
        </p:sp>
        <p:sp>
          <p:nvSpPr>
            <p:cNvPr id="1165331" name="Freeform 19"/>
            <p:cNvSpPr>
              <a:spLocks noEditPoints="1"/>
            </p:cNvSpPr>
            <p:nvPr/>
          </p:nvSpPr>
          <p:spPr bwMode="auto">
            <a:xfrm>
              <a:off x="2069" y="1262"/>
              <a:ext cx="309" cy="311"/>
            </a:xfrm>
            <a:custGeom>
              <a:avLst/>
              <a:gdLst/>
              <a:ahLst/>
              <a:cxnLst>
                <a:cxn ang="0">
                  <a:pos x="132" y="309"/>
                </a:cxn>
                <a:cxn ang="0">
                  <a:pos x="88" y="295"/>
                </a:cxn>
                <a:cxn ang="0">
                  <a:pos x="49" y="268"/>
                </a:cxn>
                <a:cxn ang="0">
                  <a:pos x="21" y="233"/>
                </a:cxn>
                <a:cxn ang="0">
                  <a:pos x="3" y="191"/>
                </a:cxn>
                <a:cxn ang="0">
                  <a:pos x="0" y="143"/>
                </a:cxn>
                <a:cxn ang="0">
                  <a:pos x="10" y="99"/>
                </a:cxn>
                <a:cxn ang="0">
                  <a:pos x="33" y="59"/>
                </a:cxn>
                <a:cxn ang="0">
                  <a:pos x="67" y="27"/>
                </a:cxn>
                <a:cxn ang="0">
                  <a:pos x="109" y="7"/>
                </a:cxn>
                <a:cxn ang="0">
                  <a:pos x="155" y="0"/>
                </a:cxn>
                <a:cxn ang="0">
                  <a:pos x="200" y="7"/>
                </a:cxn>
                <a:cxn ang="0">
                  <a:pos x="241" y="27"/>
                </a:cxn>
                <a:cxn ang="0">
                  <a:pos x="276" y="59"/>
                </a:cxn>
                <a:cxn ang="0">
                  <a:pos x="299" y="99"/>
                </a:cxn>
                <a:cxn ang="0">
                  <a:pos x="309" y="143"/>
                </a:cxn>
                <a:cxn ang="0">
                  <a:pos x="306" y="191"/>
                </a:cxn>
                <a:cxn ang="0">
                  <a:pos x="288" y="233"/>
                </a:cxn>
                <a:cxn ang="0">
                  <a:pos x="260" y="268"/>
                </a:cxn>
                <a:cxn ang="0">
                  <a:pos x="222" y="295"/>
                </a:cxn>
                <a:cxn ang="0">
                  <a:pos x="178" y="309"/>
                </a:cxn>
                <a:cxn ang="0">
                  <a:pos x="155" y="305"/>
                </a:cxn>
                <a:cxn ang="0">
                  <a:pos x="109" y="298"/>
                </a:cxn>
                <a:cxn ang="0">
                  <a:pos x="68" y="277"/>
                </a:cxn>
                <a:cxn ang="0">
                  <a:pos x="35" y="245"/>
                </a:cxn>
                <a:cxn ang="0">
                  <a:pos x="14" y="207"/>
                </a:cxn>
                <a:cxn ang="0">
                  <a:pos x="5" y="161"/>
                </a:cxn>
                <a:cxn ang="0">
                  <a:pos x="10" y="117"/>
                </a:cxn>
                <a:cxn ang="0">
                  <a:pos x="30" y="74"/>
                </a:cxn>
                <a:cxn ang="0">
                  <a:pos x="60" y="39"/>
                </a:cxn>
                <a:cxn ang="0">
                  <a:pos x="98" y="16"/>
                </a:cxn>
                <a:cxn ang="0">
                  <a:pos x="142" y="6"/>
                </a:cxn>
                <a:cxn ang="0">
                  <a:pos x="188" y="9"/>
                </a:cxn>
                <a:cxn ang="0">
                  <a:pos x="230" y="27"/>
                </a:cxn>
                <a:cxn ang="0">
                  <a:pos x="265" y="57"/>
                </a:cxn>
                <a:cxn ang="0">
                  <a:pos x="290" y="94"/>
                </a:cxn>
                <a:cxn ang="0">
                  <a:pos x="302" y="138"/>
                </a:cxn>
                <a:cxn ang="0">
                  <a:pos x="301" y="184"/>
                </a:cxn>
                <a:cxn ang="0">
                  <a:pos x="285" y="228"/>
                </a:cxn>
                <a:cxn ang="0">
                  <a:pos x="258" y="263"/>
                </a:cxn>
                <a:cxn ang="0">
                  <a:pos x="222" y="289"/>
                </a:cxn>
                <a:cxn ang="0">
                  <a:pos x="178" y="304"/>
                </a:cxn>
              </a:cxnLst>
              <a:rect l="0" t="0" r="r" b="b"/>
              <a:pathLst>
                <a:path w="309" h="311">
                  <a:moveTo>
                    <a:pt x="155" y="311"/>
                  </a:moveTo>
                  <a:lnTo>
                    <a:pt x="132" y="309"/>
                  </a:lnTo>
                  <a:lnTo>
                    <a:pt x="109" y="304"/>
                  </a:lnTo>
                  <a:lnTo>
                    <a:pt x="88" y="295"/>
                  </a:lnTo>
                  <a:lnTo>
                    <a:pt x="67" y="284"/>
                  </a:lnTo>
                  <a:lnTo>
                    <a:pt x="49" y="268"/>
                  </a:lnTo>
                  <a:lnTo>
                    <a:pt x="33" y="252"/>
                  </a:lnTo>
                  <a:lnTo>
                    <a:pt x="21" y="233"/>
                  </a:lnTo>
                  <a:lnTo>
                    <a:pt x="10" y="212"/>
                  </a:lnTo>
                  <a:lnTo>
                    <a:pt x="3" y="191"/>
                  </a:lnTo>
                  <a:lnTo>
                    <a:pt x="0" y="168"/>
                  </a:lnTo>
                  <a:lnTo>
                    <a:pt x="0" y="143"/>
                  </a:lnTo>
                  <a:lnTo>
                    <a:pt x="3" y="120"/>
                  </a:lnTo>
                  <a:lnTo>
                    <a:pt x="10" y="99"/>
                  </a:lnTo>
                  <a:lnTo>
                    <a:pt x="21" y="78"/>
                  </a:lnTo>
                  <a:lnTo>
                    <a:pt x="33" y="59"/>
                  </a:lnTo>
                  <a:lnTo>
                    <a:pt x="49" y="43"/>
                  </a:lnTo>
                  <a:lnTo>
                    <a:pt x="67" y="27"/>
                  </a:lnTo>
                  <a:lnTo>
                    <a:pt x="88" y="16"/>
                  </a:lnTo>
                  <a:lnTo>
                    <a:pt x="109" y="7"/>
                  </a:lnTo>
                  <a:lnTo>
                    <a:pt x="132" y="2"/>
                  </a:lnTo>
                  <a:lnTo>
                    <a:pt x="155" y="0"/>
                  </a:lnTo>
                  <a:lnTo>
                    <a:pt x="178" y="2"/>
                  </a:lnTo>
                  <a:lnTo>
                    <a:pt x="200" y="7"/>
                  </a:lnTo>
                  <a:lnTo>
                    <a:pt x="222" y="16"/>
                  </a:lnTo>
                  <a:lnTo>
                    <a:pt x="241" y="27"/>
                  </a:lnTo>
                  <a:lnTo>
                    <a:pt x="260" y="43"/>
                  </a:lnTo>
                  <a:lnTo>
                    <a:pt x="276" y="59"/>
                  </a:lnTo>
                  <a:lnTo>
                    <a:pt x="288" y="78"/>
                  </a:lnTo>
                  <a:lnTo>
                    <a:pt x="299" y="99"/>
                  </a:lnTo>
                  <a:lnTo>
                    <a:pt x="306" y="120"/>
                  </a:lnTo>
                  <a:lnTo>
                    <a:pt x="309" y="143"/>
                  </a:lnTo>
                  <a:lnTo>
                    <a:pt x="309" y="168"/>
                  </a:lnTo>
                  <a:lnTo>
                    <a:pt x="306" y="191"/>
                  </a:lnTo>
                  <a:lnTo>
                    <a:pt x="299" y="212"/>
                  </a:lnTo>
                  <a:lnTo>
                    <a:pt x="288" y="233"/>
                  </a:lnTo>
                  <a:lnTo>
                    <a:pt x="276" y="252"/>
                  </a:lnTo>
                  <a:lnTo>
                    <a:pt x="260" y="268"/>
                  </a:lnTo>
                  <a:lnTo>
                    <a:pt x="241" y="284"/>
                  </a:lnTo>
                  <a:lnTo>
                    <a:pt x="222" y="295"/>
                  </a:lnTo>
                  <a:lnTo>
                    <a:pt x="200" y="304"/>
                  </a:lnTo>
                  <a:lnTo>
                    <a:pt x="178" y="309"/>
                  </a:lnTo>
                  <a:lnTo>
                    <a:pt x="155" y="311"/>
                  </a:lnTo>
                  <a:close/>
                  <a:moveTo>
                    <a:pt x="155" y="305"/>
                  </a:moveTo>
                  <a:lnTo>
                    <a:pt x="132" y="304"/>
                  </a:lnTo>
                  <a:lnTo>
                    <a:pt x="109" y="298"/>
                  </a:lnTo>
                  <a:lnTo>
                    <a:pt x="88" y="289"/>
                  </a:lnTo>
                  <a:lnTo>
                    <a:pt x="68" y="277"/>
                  </a:lnTo>
                  <a:lnTo>
                    <a:pt x="51" y="263"/>
                  </a:lnTo>
                  <a:lnTo>
                    <a:pt x="35" y="245"/>
                  </a:lnTo>
                  <a:lnTo>
                    <a:pt x="23" y="228"/>
                  </a:lnTo>
                  <a:lnTo>
                    <a:pt x="14" y="207"/>
                  </a:lnTo>
                  <a:lnTo>
                    <a:pt x="7" y="184"/>
                  </a:lnTo>
                  <a:lnTo>
                    <a:pt x="5" y="161"/>
                  </a:lnTo>
                  <a:lnTo>
                    <a:pt x="5" y="138"/>
                  </a:lnTo>
                  <a:lnTo>
                    <a:pt x="10" y="117"/>
                  </a:lnTo>
                  <a:lnTo>
                    <a:pt x="17" y="94"/>
                  </a:lnTo>
                  <a:lnTo>
                    <a:pt x="30" y="74"/>
                  </a:lnTo>
                  <a:lnTo>
                    <a:pt x="42" y="57"/>
                  </a:lnTo>
                  <a:lnTo>
                    <a:pt x="60" y="39"/>
                  </a:lnTo>
                  <a:lnTo>
                    <a:pt x="77" y="27"/>
                  </a:lnTo>
                  <a:lnTo>
                    <a:pt x="98" y="16"/>
                  </a:lnTo>
                  <a:lnTo>
                    <a:pt x="119" y="9"/>
                  </a:lnTo>
                  <a:lnTo>
                    <a:pt x="142" y="6"/>
                  </a:lnTo>
                  <a:lnTo>
                    <a:pt x="165" y="6"/>
                  </a:lnTo>
                  <a:lnTo>
                    <a:pt x="188" y="9"/>
                  </a:lnTo>
                  <a:lnTo>
                    <a:pt x="211" y="16"/>
                  </a:lnTo>
                  <a:lnTo>
                    <a:pt x="230" y="27"/>
                  </a:lnTo>
                  <a:lnTo>
                    <a:pt x="250" y="39"/>
                  </a:lnTo>
                  <a:lnTo>
                    <a:pt x="265" y="57"/>
                  </a:lnTo>
                  <a:lnTo>
                    <a:pt x="280" y="74"/>
                  </a:lnTo>
                  <a:lnTo>
                    <a:pt x="290" y="94"/>
                  </a:lnTo>
                  <a:lnTo>
                    <a:pt x="299" y="117"/>
                  </a:lnTo>
                  <a:lnTo>
                    <a:pt x="302" y="138"/>
                  </a:lnTo>
                  <a:lnTo>
                    <a:pt x="304" y="161"/>
                  </a:lnTo>
                  <a:lnTo>
                    <a:pt x="301" y="184"/>
                  </a:lnTo>
                  <a:lnTo>
                    <a:pt x="295" y="207"/>
                  </a:lnTo>
                  <a:lnTo>
                    <a:pt x="285" y="228"/>
                  </a:lnTo>
                  <a:lnTo>
                    <a:pt x="273" y="245"/>
                  </a:lnTo>
                  <a:lnTo>
                    <a:pt x="258" y="263"/>
                  </a:lnTo>
                  <a:lnTo>
                    <a:pt x="241" y="277"/>
                  </a:lnTo>
                  <a:lnTo>
                    <a:pt x="222" y="289"/>
                  </a:lnTo>
                  <a:lnTo>
                    <a:pt x="199" y="298"/>
                  </a:lnTo>
                  <a:lnTo>
                    <a:pt x="178" y="304"/>
                  </a:lnTo>
                  <a:lnTo>
                    <a:pt x="155" y="305"/>
                  </a:lnTo>
                  <a:close/>
                </a:path>
              </a:pathLst>
            </a:custGeom>
            <a:solidFill>
              <a:srgbClr val="DCFFFF"/>
            </a:solidFill>
            <a:ln w="9525">
              <a:noFill/>
              <a:round/>
              <a:headEnd/>
              <a:tailEnd/>
            </a:ln>
          </p:spPr>
          <p:txBody>
            <a:bodyPr/>
            <a:lstStyle/>
            <a:p>
              <a:endParaRPr lang="en-US"/>
            </a:p>
          </p:txBody>
        </p:sp>
        <p:sp>
          <p:nvSpPr>
            <p:cNvPr id="1165332" name="Freeform 20"/>
            <p:cNvSpPr>
              <a:spLocks noEditPoints="1"/>
            </p:cNvSpPr>
            <p:nvPr/>
          </p:nvSpPr>
          <p:spPr bwMode="auto">
            <a:xfrm>
              <a:off x="2074" y="1268"/>
              <a:ext cx="299" cy="299"/>
            </a:xfrm>
            <a:custGeom>
              <a:avLst/>
              <a:gdLst/>
              <a:ahLst/>
              <a:cxnLst>
                <a:cxn ang="0">
                  <a:pos x="127" y="298"/>
                </a:cxn>
                <a:cxn ang="0">
                  <a:pos x="83" y="283"/>
                </a:cxn>
                <a:cxn ang="0">
                  <a:pos x="46" y="257"/>
                </a:cxn>
                <a:cxn ang="0">
                  <a:pos x="18" y="222"/>
                </a:cxn>
                <a:cxn ang="0">
                  <a:pos x="2" y="178"/>
                </a:cxn>
                <a:cxn ang="0">
                  <a:pos x="0" y="132"/>
                </a:cxn>
                <a:cxn ang="0">
                  <a:pos x="12" y="88"/>
                </a:cxn>
                <a:cxn ang="0">
                  <a:pos x="37" y="51"/>
                </a:cxn>
                <a:cxn ang="0">
                  <a:pos x="72" y="21"/>
                </a:cxn>
                <a:cxn ang="0">
                  <a:pos x="114" y="3"/>
                </a:cxn>
                <a:cxn ang="0">
                  <a:pos x="160" y="0"/>
                </a:cxn>
                <a:cxn ang="0">
                  <a:pos x="206" y="10"/>
                </a:cxn>
                <a:cxn ang="0">
                  <a:pos x="245" y="33"/>
                </a:cxn>
                <a:cxn ang="0">
                  <a:pos x="275" y="68"/>
                </a:cxn>
                <a:cxn ang="0">
                  <a:pos x="294" y="111"/>
                </a:cxn>
                <a:cxn ang="0">
                  <a:pos x="299" y="155"/>
                </a:cxn>
                <a:cxn ang="0">
                  <a:pos x="290" y="201"/>
                </a:cxn>
                <a:cxn ang="0">
                  <a:pos x="268" y="239"/>
                </a:cxn>
                <a:cxn ang="0">
                  <a:pos x="236" y="271"/>
                </a:cxn>
                <a:cxn ang="0">
                  <a:pos x="194" y="292"/>
                </a:cxn>
                <a:cxn ang="0">
                  <a:pos x="150" y="299"/>
                </a:cxn>
                <a:cxn ang="0">
                  <a:pos x="127" y="292"/>
                </a:cxn>
                <a:cxn ang="0">
                  <a:pos x="86" y="278"/>
                </a:cxn>
                <a:cxn ang="0">
                  <a:pos x="49" y="254"/>
                </a:cxn>
                <a:cxn ang="0">
                  <a:pos x="23" y="218"/>
                </a:cxn>
                <a:cxn ang="0">
                  <a:pos x="7" y="178"/>
                </a:cxn>
                <a:cxn ang="0">
                  <a:pos x="7" y="134"/>
                </a:cxn>
                <a:cxn ang="0">
                  <a:pos x="18" y="91"/>
                </a:cxn>
                <a:cxn ang="0">
                  <a:pos x="42" y="54"/>
                </a:cxn>
                <a:cxn ang="0">
                  <a:pos x="76" y="26"/>
                </a:cxn>
                <a:cxn ang="0">
                  <a:pos x="116" y="8"/>
                </a:cxn>
                <a:cxn ang="0">
                  <a:pos x="160" y="5"/>
                </a:cxn>
                <a:cxn ang="0">
                  <a:pos x="202" y="16"/>
                </a:cxn>
                <a:cxn ang="0">
                  <a:pos x="241" y="38"/>
                </a:cxn>
                <a:cxn ang="0">
                  <a:pos x="271" y="70"/>
                </a:cxn>
                <a:cxn ang="0">
                  <a:pos x="289" y="111"/>
                </a:cxn>
                <a:cxn ang="0">
                  <a:pos x="294" y="155"/>
                </a:cxn>
                <a:cxn ang="0">
                  <a:pos x="285" y="199"/>
                </a:cxn>
                <a:cxn ang="0">
                  <a:pos x="264" y="238"/>
                </a:cxn>
                <a:cxn ang="0">
                  <a:pos x="232" y="268"/>
                </a:cxn>
                <a:cxn ang="0">
                  <a:pos x="194" y="287"/>
                </a:cxn>
                <a:cxn ang="0">
                  <a:pos x="150" y="294"/>
                </a:cxn>
              </a:cxnLst>
              <a:rect l="0" t="0" r="r" b="b"/>
              <a:pathLst>
                <a:path w="299" h="299">
                  <a:moveTo>
                    <a:pt x="150" y="299"/>
                  </a:moveTo>
                  <a:lnTo>
                    <a:pt x="127" y="298"/>
                  </a:lnTo>
                  <a:lnTo>
                    <a:pt x="104" y="292"/>
                  </a:lnTo>
                  <a:lnTo>
                    <a:pt x="83" y="283"/>
                  </a:lnTo>
                  <a:lnTo>
                    <a:pt x="63" y="271"/>
                  </a:lnTo>
                  <a:lnTo>
                    <a:pt x="46" y="257"/>
                  </a:lnTo>
                  <a:lnTo>
                    <a:pt x="30" y="239"/>
                  </a:lnTo>
                  <a:lnTo>
                    <a:pt x="18" y="222"/>
                  </a:lnTo>
                  <a:lnTo>
                    <a:pt x="9" y="201"/>
                  </a:lnTo>
                  <a:lnTo>
                    <a:pt x="2" y="178"/>
                  </a:lnTo>
                  <a:lnTo>
                    <a:pt x="0" y="155"/>
                  </a:lnTo>
                  <a:lnTo>
                    <a:pt x="0" y="132"/>
                  </a:lnTo>
                  <a:lnTo>
                    <a:pt x="5" y="111"/>
                  </a:lnTo>
                  <a:lnTo>
                    <a:pt x="12" y="88"/>
                  </a:lnTo>
                  <a:lnTo>
                    <a:pt x="25" y="68"/>
                  </a:lnTo>
                  <a:lnTo>
                    <a:pt x="37" y="51"/>
                  </a:lnTo>
                  <a:lnTo>
                    <a:pt x="55" y="33"/>
                  </a:lnTo>
                  <a:lnTo>
                    <a:pt x="72" y="21"/>
                  </a:lnTo>
                  <a:lnTo>
                    <a:pt x="93" y="10"/>
                  </a:lnTo>
                  <a:lnTo>
                    <a:pt x="114" y="3"/>
                  </a:lnTo>
                  <a:lnTo>
                    <a:pt x="137" y="0"/>
                  </a:lnTo>
                  <a:lnTo>
                    <a:pt x="160" y="0"/>
                  </a:lnTo>
                  <a:lnTo>
                    <a:pt x="183" y="3"/>
                  </a:lnTo>
                  <a:lnTo>
                    <a:pt x="206" y="10"/>
                  </a:lnTo>
                  <a:lnTo>
                    <a:pt x="225" y="21"/>
                  </a:lnTo>
                  <a:lnTo>
                    <a:pt x="245" y="33"/>
                  </a:lnTo>
                  <a:lnTo>
                    <a:pt x="260" y="51"/>
                  </a:lnTo>
                  <a:lnTo>
                    <a:pt x="275" y="68"/>
                  </a:lnTo>
                  <a:lnTo>
                    <a:pt x="285" y="88"/>
                  </a:lnTo>
                  <a:lnTo>
                    <a:pt x="294" y="111"/>
                  </a:lnTo>
                  <a:lnTo>
                    <a:pt x="297" y="132"/>
                  </a:lnTo>
                  <a:lnTo>
                    <a:pt x="299" y="155"/>
                  </a:lnTo>
                  <a:lnTo>
                    <a:pt x="296" y="178"/>
                  </a:lnTo>
                  <a:lnTo>
                    <a:pt x="290" y="201"/>
                  </a:lnTo>
                  <a:lnTo>
                    <a:pt x="280" y="222"/>
                  </a:lnTo>
                  <a:lnTo>
                    <a:pt x="268" y="239"/>
                  </a:lnTo>
                  <a:lnTo>
                    <a:pt x="253" y="257"/>
                  </a:lnTo>
                  <a:lnTo>
                    <a:pt x="236" y="271"/>
                  </a:lnTo>
                  <a:lnTo>
                    <a:pt x="217" y="283"/>
                  </a:lnTo>
                  <a:lnTo>
                    <a:pt x="194" y="292"/>
                  </a:lnTo>
                  <a:lnTo>
                    <a:pt x="173" y="298"/>
                  </a:lnTo>
                  <a:lnTo>
                    <a:pt x="150" y="299"/>
                  </a:lnTo>
                  <a:close/>
                  <a:moveTo>
                    <a:pt x="150" y="294"/>
                  </a:moveTo>
                  <a:lnTo>
                    <a:pt x="127" y="292"/>
                  </a:lnTo>
                  <a:lnTo>
                    <a:pt x="106" y="287"/>
                  </a:lnTo>
                  <a:lnTo>
                    <a:pt x="86" y="278"/>
                  </a:lnTo>
                  <a:lnTo>
                    <a:pt x="67" y="268"/>
                  </a:lnTo>
                  <a:lnTo>
                    <a:pt x="49" y="254"/>
                  </a:lnTo>
                  <a:lnTo>
                    <a:pt x="35" y="238"/>
                  </a:lnTo>
                  <a:lnTo>
                    <a:pt x="23" y="218"/>
                  </a:lnTo>
                  <a:lnTo>
                    <a:pt x="14" y="199"/>
                  </a:lnTo>
                  <a:lnTo>
                    <a:pt x="7" y="178"/>
                  </a:lnTo>
                  <a:lnTo>
                    <a:pt x="5" y="155"/>
                  </a:lnTo>
                  <a:lnTo>
                    <a:pt x="7" y="134"/>
                  </a:lnTo>
                  <a:lnTo>
                    <a:pt x="11" y="111"/>
                  </a:lnTo>
                  <a:lnTo>
                    <a:pt x="18" y="91"/>
                  </a:lnTo>
                  <a:lnTo>
                    <a:pt x="28" y="70"/>
                  </a:lnTo>
                  <a:lnTo>
                    <a:pt x="42" y="54"/>
                  </a:lnTo>
                  <a:lnTo>
                    <a:pt x="58" y="38"/>
                  </a:lnTo>
                  <a:lnTo>
                    <a:pt x="76" y="26"/>
                  </a:lnTo>
                  <a:lnTo>
                    <a:pt x="95" y="16"/>
                  </a:lnTo>
                  <a:lnTo>
                    <a:pt x="116" y="8"/>
                  </a:lnTo>
                  <a:lnTo>
                    <a:pt x="139" y="5"/>
                  </a:lnTo>
                  <a:lnTo>
                    <a:pt x="160" y="5"/>
                  </a:lnTo>
                  <a:lnTo>
                    <a:pt x="181" y="8"/>
                  </a:lnTo>
                  <a:lnTo>
                    <a:pt x="202" y="16"/>
                  </a:lnTo>
                  <a:lnTo>
                    <a:pt x="224" y="26"/>
                  </a:lnTo>
                  <a:lnTo>
                    <a:pt x="241" y="38"/>
                  </a:lnTo>
                  <a:lnTo>
                    <a:pt x="257" y="54"/>
                  </a:lnTo>
                  <a:lnTo>
                    <a:pt x="271" y="70"/>
                  </a:lnTo>
                  <a:lnTo>
                    <a:pt x="282" y="91"/>
                  </a:lnTo>
                  <a:lnTo>
                    <a:pt x="289" y="111"/>
                  </a:lnTo>
                  <a:lnTo>
                    <a:pt x="292" y="134"/>
                  </a:lnTo>
                  <a:lnTo>
                    <a:pt x="294" y="155"/>
                  </a:lnTo>
                  <a:lnTo>
                    <a:pt x="290" y="178"/>
                  </a:lnTo>
                  <a:lnTo>
                    <a:pt x="285" y="199"/>
                  </a:lnTo>
                  <a:lnTo>
                    <a:pt x="276" y="218"/>
                  </a:lnTo>
                  <a:lnTo>
                    <a:pt x="264" y="238"/>
                  </a:lnTo>
                  <a:lnTo>
                    <a:pt x="250" y="254"/>
                  </a:lnTo>
                  <a:lnTo>
                    <a:pt x="232" y="268"/>
                  </a:lnTo>
                  <a:lnTo>
                    <a:pt x="213" y="278"/>
                  </a:lnTo>
                  <a:lnTo>
                    <a:pt x="194" y="287"/>
                  </a:lnTo>
                  <a:lnTo>
                    <a:pt x="171" y="292"/>
                  </a:lnTo>
                  <a:lnTo>
                    <a:pt x="150" y="294"/>
                  </a:lnTo>
                  <a:close/>
                </a:path>
              </a:pathLst>
            </a:custGeom>
            <a:solidFill>
              <a:srgbClr val="DEFFFF"/>
            </a:solidFill>
            <a:ln w="9525">
              <a:noFill/>
              <a:round/>
              <a:headEnd/>
              <a:tailEnd/>
            </a:ln>
          </p:spPr>
          <p:txBody>
            <a:bodyPr/>
            <a:lstStyle/>
            <a:p>
              <a:endParaRPr lang="en-US"/>
            </a:p>
          </p:txBody>
        </p:sp>
        <p:sp>
          <p:nvSpPr>
            <p:cNvPr id="1165333" name="Freeform 21"/>
            <p:cNvSpPr>
              <a:spLocks noEditPoints="1"/>
            </p:cNvSpPr>
            <p:nvPr/>
          </p:nvSpPr>
          <p:spPr bwMode="auto">
            <a:xfrm>
              <a:off x="2079" y="1273"/>
              <a:ext cx="289" cy="289"/>
            </a:xfrm>
            <a:custGeom>
              <a:avLst/>
              <a:gdLst/>
              <a:ahLst/>
              <a:cxnLst>
                <a:cxn ang="0">
                  <a:pos x="122" y="287"/>
                </a:cxn>
                <a:cxn ang="0">
                  <a:pos x="81" y="273"/>
                </a:cxn>
                <a:cxn ang="0">
                  <a:pos x="44" y="249"/>
                </a:cxn>
                <a:cxn ang="0">
                  <a:pos x="18" y="213"/>
                </a:cxn>
                <a:cxn ang="0">
                  <a:pos x="2" y="173"/>
                </a:cxn>
                <a:cxn ang="0">
                  <a:pos x="2" y="129"/>
                </a:cxn>
                <a:cxn ang="0">
                  <a:pos x="13" y="86"/>
                </a:cxn>
                <a:cxn ang="0">
                  <a:pos x="37" y="49"/>
                </a:cxn>
                <a:cxn ang="0">
                  <a:pos x="71" y="21"/>
                </a:cxn>
                <a:cxn ang="0">
                  <a:pos x="111" y="3"/>
                </a:cxn>
                <a:cxn ang="0">
                  <a:pos x="155" y="0"/>
                </a:cxn>
                <a:cxn ang="0">
                  <a:pos x="197" y="11"/>
                </a:cxn>
                <a:cxn ang="0">
                  <a:pos x="236" y="33"/>
                </a:cxn>
                <a:cxn ang="0">
                  <a:pos x="266" y="65"/>
                </a:cxn>
                <a:cxn ang="0">
                  <a:pos x="284" y="106"/>
                </a:cxn>
                <a:cxn ang="0">
                  <a:pos x="289" y="150"/>
                </a:cxn>
                <a:cxn ang="0">
                  <a:pos x="280" y="194"/>
                </a:cxn>
                <a:cxn ang="0">
                  <a:pos x="259" y="233"/>
                </a:cxn>
                <a:cxn ang="0">
                  <a:pos x="227" y="263"/>
                </a:cxn>
                <a:cxn ang="0">
                  <a:pos x="189" y="282"/>
                </a:cxn>
                <a:cxn ang="0">
                  <a:pos x="145" y="289"/>
                </a:cxn>
                <a:cxn ang="0">
                  <a:pos x="122" y="282"/>
                </a:cxn>
                <a:cxn ang="0">
                  <a:pos x="81" y="268"/>
                </a:cxn>
                <a:cxn ang="0">
                  <a:pos x="46" y="243"/>
                </a:cxn>
                <a:cxn ang="0">
                  <a:pos x="22" y="208"/>
                </a:cxn>
                <a:cxn ang="0">
                  <a:pos x="7" y="166"/>
                </a:cxn>
                <a:cxn ang="0">
                  <a:pos x="7" y="123"/>
                </a:cxn>
                <a:cxn ang="0">
                  <a:pos x="22" y="81"/>
                </a:cxn>
                <a:cxn ang="0">
                  <a:pos x="46" y="46"/>
                </a:cxn>
                <a:cxn ang="0">
                  <a:pos x="81" y="21"/>
                </a:cxn>
                <a:cxn ang="0">
                  <a:pos x="122" y="7"/>
                </a:cxn>
                <a:cxn ang="0">
                  <a:pos x="166" y="7"/>
                </a:cxn>
                <a:cxn ang="0">
                  <a:pos x="208" y="21"/>
                </a:cxn>
                <a:cxn ang="0">
                  <a:pos x="243" y="46"/>
                </a:cxn>
                <a:cxn ang="0">
                  <a:pos x="268" y="81"/>
                </a:cxn>
                <a:cxn ang="0">
                  <a:pos x="282" y="123"/>
                </a:cxn>
                <a:cxn ang="0">
                  <a:pos x="282" y="166"/>
                </a:cxn>
                <a:cxn ang="0">
                  <a:pos x="268" y="208"/>
                </a:cxn>
                <a:cxn ang="0">
                  <a:pos x="243" y="243"/>
                </a:cxn>
                <a:cxn ang="0">
                  <a:pos x="208" y="268"/>
                </a:cxn>
                <a:cxn ang="0">
                  <a:pos x="166" y="282"/>
                </a:cxn>
              </a:cxnLst>
              <a:rect l="0" t="0" r="r" b="b"/>
              <a:pathLst>
                <a:path w="289" h="289">
                  <a:moveTo>
                    <a:pt x="145" y="289"/>
                  </a:moveTo>
                  <a:lnTo>
                    <a:pt x="122" y="287"/>
                  </a:lnTo>
                  <a:lnTo>
                    <a:pt x="101" y="282"/>
                  </a:lnTo>
                  <a:lnTo>
                    <a:pt x="81" y="273"/>
                  </a:lnTo>
                  <a:lnTo>
                    <a:pt x="62" y="263"/>
                  </a:lnTo>
                  <a:lnTo>
                    <a:pt x="44" y="249"/>
                  </a:lnTo>
                  <a:lnTo>
                    <a:pt x="30" y="233"/>
                  </a:lnTo>
                  <a:lnTo>
                    <a:pt x="18" y="213"/>
                  </a:lnTo>
                  <a:lnTo>
                    <a:pt x="9" y="194"/>
                  </a:lnTo>
                  <a:lnTo>
                    <a:pt x="2" y="173"/>
                  </a:lnTo>
                  <a:lnTo>
                    <a:pt x="0" y="150"/>
                  </a:lnTo>
                  <a:lnTo>
                    <a:pt x="2" y="129"/>
                  </a:lnTo>
                  <a:lnTo>
                    <a:pt x="6" y="106"/>
                  </a:lnTo>
                  <a:lnTo>
                    <a:pt x="13" y="86"/>
                  </a:lnTo>
                  <a:lnTo>
                    <a:pt x="23" y="65"/>
                  </a:lnTo>
                  <a:lnTo>
                    <a:pt x="37" y="49"/>
                  </a:lnTo>
                  <a:lnTo>
                    <a:pt x="53" y="33"/>
                  </a:lnTo>
                  <a:lnTo>
                    <a:pt x="71" y="21"/>
                  </a:lnTo>
                  <a:lnTo>
                    <a:pt x="90" y="11"/>
                  </a:lnTo>
                  <a:lnTo>
                    <a:pt x="111" y="3"/>
                  </a:lnTo>
                  <a:lnTo>
                    <a:pt x="134" y="0"/>
                  </a:lnTo>
                  <a:lnTo>
                    <a:pt x="155" y="0"/>
                  </a:lnTo>
                  <a:lnTo>
                    <a:pt x="176" y="3"/>
                  </a:lnTo>
                  <a:lnTo>
                    <a:pt x="197" y="11"/>
                  </a:lnTo>
                  <a:lnTo>
                    <a:pt x="219" y="21"/>
                  </a:lnTo>
                  <a:lnTo>
                    <a:pt x="236" y="33"/>
                  </a:lnTo>
                  <a:lnTo>
                    <a:pt x="252" y="49"/>
                  </a:lnTo>
                  <a:lnTo>
                    <a:pt x="266" y="65"/>
                  </a:lnTo>
                  <a:lnTo>
                    <a:pt x="277" y="86"/>
                  </a:lnTo>
                  <a:lnTo>
                    <a:pt x="284" y="106"/>
                  </a:lnTo>
                  <a:lnTo>
                    <a:pt x="287" y="129"/>
                  </a:lnTo>
                  <a:lnTo>
                    <a:pt x="289" y="150"/>
                  </a:lnTo>
                  <a:lnTo>
                    <a:pt x="285" y="173"/>
                  </a:lnTo>
                  <a:lnTo>
                    <a:pt x="280" y="194"/>
                  </a:lnTo>
                  <a:lnTo>
                    <a:pt x="271" y="213"/>
                  </a:lnTo>
                  <a:lnTo>
                    <a:pt x="259" y="233"/>
                  </a:lnTo>
                  <a:lnTo>
                    <a:pt x="245" y="249"/>
                  </a:lnTo>
                  <a:lnTo>
                    <a:pt x="227" y="263"/>
                  </a:lnTo>
                  <a:lnTo>
                    <a:pt x="208" y="273"/>
                  </a:lnTo>
                  <a:lnTo>
                    <a:pt x="189" y="282"/>
                  </a:lnTo>
                  <a:lnTo>
                    <a:pt x="166" y="287"/>
                  </a:lnTo>
                  <a:lnTo>
                    <a:pt x="145" y="289"/>
                  </a:lnTo>
                  <a:close/>
                  <a:moveTo>
                    <a:pt x="145" y="284"/>
                  </a:moveTo>
                  <a:lnTo>
                    <a:pt x="122" y="282"/>
                  </a:lnTo>
                  <a:lnTo>
                    <a:pt x="101" y="277"/>
                  </a:lnTo>
                  <a:lnTo>
                    <a:pt x="81" y="268"/>
                  </a:lnTo>
                  <a:lnTo>
                    <a:pt x="62" y="257"/>
                  </a:lnTo>
                  <a:lnTo>
                    <a:pt x="46" y="243"/>
                  </a:lnTo>
                  <a:lnTo>
                    <a:pt x="32" y="226"/>
                  </a:lnTo>
                  <a:lnTo>
                    <a:pt x="22" y="208"/>
                  </a:lnTo>
                  <a:lnTo>
                    <a:pt x="13" y="187"/>
                  </a:lnTo>
                  <a:lnTo>
                    <a:pt x="7" y="166"/>
                  </a:lnTo>
                  <a:lnTo>
                    <a:pt x="6" y="145"/>
                  </a:lnTo>
                  <a:lnTo>
                    <a:pt x="7" y="123"/>
                  </a:lnTo>
                  <a:lnTo>
                    <a:pt x="13" y="102"/>
                  </a:lnTo>
                  <a:lnTo>
                    <a:pt x="22" y="81"/>
                  </a:lnTo>
                  <a:lnTo>
                    <a:pt x="32" y="63"/>
                  </a:lnTo>
                  <a:lnTo>
                    <a:pt x="46" y="46"/>
                  </a:lnTo>
                  <a:lnTo>
                    <a:pt x="62" y="32"/>
                  </a:lnTo>
                  <a:lnTo>
                    <a:pt x="81" y="21"/>
                  </a:lnTo>
                  <a:lnTo>
                    <a:pt x="101" y="12"/>
                  </a:lnTo>
                  <a:lnTo>
                    <a:pt x="122" y="7"/>
                  </a:lnTo>
                  <a:lnTo>
                    <a:pt x="145" y="5"/>
                  </a:lnTo>
                  <a:lnTo>
                    <a:pt x="166" y="7"/>
                  </a:lnTo>
                  <a:lnTo>
                    <a:pt x="187" y="12"/>
                  </a:lnTo>
                  <a:lnTo>
                    <a:pt x="208" y="21"/>
                  </a:lnTo>
                  <a:lnTo>
                    <a:pt x="226" y="32"/>
                  </a:lnTo>
                  <a:lnTo>
                    <a:pt x="243" y="46"/>
                  </a:lnTo>
                  <a:lnTo>
                    <a:pt x="257" y="63"/>
                  </a:lnTo>
                  <a:lnTo>
                    <a:pt x="268" y="81"/>
                  </a:lnTo>
                  <a:lnTo>
                    <a:pt x="277" y="102"/>
                  </a:lnTo>
                  <a:lnTo>
                    <a:pt x="282" y="123"/>
                  </a:lnTo>
                  <a:lnTo>
                    <a:pt x="284" y="145"/>
                  </a:lnTo>
                  <a:lnTo>
                    <a:pt x="282" y="166"/>
                  </a:lnTo>
                  <a:lnTo>
                    <a:pt x="277" y="187"/>
                  </a:lnTo>
                  <a:lnTo>
                    <a:pt x="268" y="208"/>
                  </a:lnTo>
                  <a:lnTo>
                    <a:pt x="257" y="226"/>
                  </a:lnTo>
                  <a:lnTo>
                    <a:pt x="243" y="243"/>
                  </a:lnTo>
                  <a:lnTo>
                    <a:pt x="226" y="257"/>
                  </a:lnTo>
                  <a:lnTo>
                    <a:pt x="208" y="268"/>
                  </a:lnTo>
                  <a:lnTo>
                    <a:pt x="187" y="277"/>
                  </a:lnTo>
                  <a:lnTo>
                    <a:pt x="166" y="282"/>
                  </a:lnTo>
                  <a:lnTo>
                    <a:pt x="145" y="284"/>
                  </a:lnTo>
                  <a:close/>
                </a:path>
              </a:pathLst>
            </a:custGeom>
            <a:solidFill>
              <a:srgbClr val="E0FFFF"/>
            </a:solidFill>
            <a:ln w="9525">
              <a:noFill/>
              <a:round/>
              <a:headEnd/>
              <a:tailEnd/>
            </a:ln>
          </p:spPr>
          <p:txBody>
            <a:bodyPr/>
            <a:lstStyle/>
            <a:p>
              <a:endParaRPr lang="en-US"/>
            </a:p>
          </p:txBody>
        </p:sp>
        <p:sp>
          <p:nvSpPr>
            <p:cNvPr id="1165334" name="Freeform 22"/>
            <p:cNvSpPr>
              <a:spLocks noEditPoints="1"/>
            </p:cNvSpPr>
            <p:nvPr/>
          </p:nvSpPr>
          <p:spPr bwMode="auto">
            <a:xfrm>
              <a:off x="2085" y="1278"/>
              <a:ext cx="278" cy="279"/>
            </a:xfrm>
            <a:custGeom>
              <a:avLst/>
              <a:gdLst/>
              <a:ahLst/>
              <a:cxnLst>
                <a:cxn ang="0">
                  <a:pos x="116" y="277"/>
                </a:cxn>
                <a:cxn ang="0">
                  <a:pos x="75" y="263"/>
                </a:cxn>
                <a:cxn ang="0">
                  <a:pos x="40" y="238"/>
                </a:cxn>
                <a:cxn ang="0">
                  <a:pos x="16" y="203"/>
                </a:cxn>
                <a:cxn ang="0">
                  <a:pos x="1" y="161"/>
                </a:cxn>
                <a:cxn ang="0">
                  <a:pos x="1" y="118"/>
                </a:cxn>
                <a:cxn ang="0">
                  <a:pos x="16" y="76"/>
                </a:cxn>
                <a:cxn ang="0">
                  <a:pos x="40" y="41"/>
                </a:cxn>
                <a:cxn ang="0">
                  <a:pos x="75" y="16"/>
                </a:cxn>
                <a:cxn ang="0">
                  <a:pos x="116" y="2"/>
                </a:cxn>
                <a:cxn ang="0">
                  <a:pos x="160" y="2"/>
                </a:cxn>
                <a:cxn ang="0">
                  <a:pos x="202" y="16"/>
                </a:cxn>
                <a:cxn ang="0">
                  <a:pos x="237" y="41"/>
                </a:cxn>
                <a:cxn ang="0">
                  <a:pos x="262" y="76"/>
                </a:cxn>
                <a:cxn ang="0">
                  <a:pos x="276" y="118"/>
                </a:cxn>
                <a:cxn ang="0">
                  <a:pos x="276" y="161"/>
                </a:cxn>
                <a:cxn ang="0">
                  <a:pos x="262" y="203"/>
                </a:cxn>
                <a:cxn ang="0">
                  <a:pos x="237" y="238"/>
                </a:cxn>
                <a:cxn ang="0">
                  <a:pos x="202" y="263"/>
                </a:cxn>
                <a:cxn ang="0">
                  <a:pos x="160" y="277"/>
                </a:cxn>
                <a:cxn ang="0">
                  <a:pos x="139" y="273"/>
                </a:cxn>
                <a:cxn ang="0">
                  <a:pos x="96" y="266"/>
                </a:cxn>
                <a:cxn ang="0">
                  <a:pos x="58" y="247"/>
                </a:cxn>
                <a:cxn ang="0">
                  <a:pos x="28" y="215"/>
                </a:cxn>
                <a:cxn ang="0">
                  <a:pos x="10" y="177"/>
                </a:cxn>
                <a:cxn ang="0">
                  <a:pos x="5" y="134"/>
                </a:cxn>
                <a:cxn ang="0">
                  <a:pos x="14" y="92"/>
                </a:cxn>
                <a:cxn ang="0">
                  <a:pos x="35" y="55"/>
                </a:cxn>
                <a:cxn ang="0">
                  <a:pos x="67" y="27"/>
                </a:cxn>
                <a:cxn ang="0">
                  <a:pos x="107" y="9"/>
                </a:cxn>
                <a:cxn ang="0">
                  <a:pos x="149" y="6"/>
                </a:cxn>
                <a:cxn ang="0">
                  <a:pos x="191" y="16"/>
                </a:cxn>
                <a:cxn ang="0">
                  <a:pos x="227" y="39"/>
                </a:cxn>
                <a:cxn ang="0">
                  <a:pos x="253" y="73"/>
                </a:cxn>
                <a:cxn ang="0">
                  <a:pos x="269" y="113"/>
                </a:cxn>
                <a:cxn ang="0">
                  <a:pos x="271" y="155"/>
                </a:cxn>
                <a:cxn ang="0">
                  <a:pos x="258" y="196"/>
                </a:cxn>
                <a:cxn ang="0">
                  <a:pos x="235" y="233"/>
                </a:cxn>
                <a:cxn ang="0">
                  <a:pos x="200" y="258"/>
                </a:cxn>
                <a:cxn ang="0">
                  <a:pos x="160" y="272"/>
                </a:cxn>
              </a:cxnLst>
              <a:rect l="0" t="0" r="r" b="b"/>
              <a:pathLst>
                <a:path w="278" h="279">
                  <a:moveTo>
                    <a:pt x="139" y="279"/>
                  </a:moveTo>
                  <a:lnTo>
                    <a:pt x="116" y="277"/>
                  </a:lnTo>
                  <a:lnTo>
                    <a:pt x="95" y="272"/>
                  </a:lnTo>
                  <a:lnTo>
                    <a:pt x="75" y="263"/>
                  </a:lnTo>
                  <a:lnTo>
                    <a:pt x="56" y="252"/>
                  </a:lnTo>
                  <a:lnTo>
                    <a:pt x="40" y="238"/>
                  </a:lnTo>
                  <a:lnTo>
                    <a:pt x="26" y="221"/>
                  </a:lnTo>
                  <a:lnTo>
                    <a:pt x="16" y="203"/>
                  </a:lnTo>
                  <a:lnTo>
                    <a:pt x="7" y="182"/>
                  </a:lnTo>
                  <a:lnTo>
                    <a:pt x="1" y="161"/>
                  </a:lnTo>
                  <a:lnTo>
                    <a:pt x="0" y="140"/>
                  </a:lnTo>
                  <a:lnTo>
                    <a:pt x="1" y="118"/>
                  </a:lnTo>
                  <a:lnTo>
                    <a:pt x="7" y="97"/>
                  </a:lnTo>
                  <a:lnTo>
                    <a:pt x="16" y="76"/>
                  </a:lnTo>
                  <a:lnTo>
                    <a:pt x="26" y="58"/>
                  </a:lnTo>
                  <a:lnTo>
                    <a:pt x="40" y="41"/>
                  </a:lnTo>
                  <a:lnTo>
                    <a:pt x="56" y="27"/>
                  </a:lnTo>
                  <a:lnTo>
                    <a:pt x="75" y="16"/>
                  </a:lnTo>
                  <a:lnTo>
                    <a:pt x="95" y="7"/>
                  </a:lnTo>
                  <a:lnTo>
                    <a:pt x="116" y="2"/>
                  </a:lnTo>
                  <a:lnTo>
                    <a:pt x="139" y="0"/>
                  </a:lnTo>
                  <a:lnTo>
                    <a:pt x="160" y="2"/>
                  </a:lnTo>
                  <a:lnTo>
                    <a:pt x="181" y="7"/>
                  </a:lnTo>
                  <a:lnTo>
                    <a:pt x="202" y="16"/>
                  </a:lnTo>
                  <a:lnTo>
                    <a:pt x="220" y="27"/>
                  </a:lnTo>
                  <a:lnTo>
                    <a:pt x="237" y="41"/>
                  </a:lnTo>
                  <a:lnTo>
                    <a:pt x="251" y="58"/>
                  </a:lnTo>
                  <a:lnTo>
                    <a:pt x="262" y="76"/>
                  </a:lnTo>
                  <a:lnTo>
                    <a:pt x="271" y="97"/>
                  </a:lnTo>
                  <a:lnTo>
                    <a:pt x="276" y="118"/>
                  </a:lnTo>
                  <a:lnTo>
                    <a:pt x="278" y="140"/>
                  </a:lnTo>
                  <a:lnTo>
                    <a:pt x="276" y="161"/>
                  </a:lnTo>
                  <a:lnTo>
                    <a:pt x="271" y="182"/>
                  </a:lnTo>
                  <a:lnTo>
                    <a:pt x="262" y="203"/>
                  </a:lnTo>
                  <a:lnTo>
                    <a:pt x="251" y="221"/>
                  </a:lnTo>
                  <a:lnTo>
                    <a:pt x="237" y="238"/>
                  </a:lnTo>
                  <a:lnTo>
                    <a:pt x="220" y="252"/>
                  </a:lnTo>
                  <a:lnTo>
                    <a:pt x="202" y="263"/>
                  </a:lnTo>
                  <a:lnTo>
                    <a:pt x="181" y="272"/>
                  </a:lnTo>
                  <a:lnTo>
                    <a:pt x="160" y="277"/>
                  </a:lnTo>
                  <a:lnTo>
                    <a:pt x="139" y="279"/>
                  </a:lnTo>
                  <a:close/>
                  <a:moveTo>
                    <a:pt x="139" y="273"/>
                  </a:moveTo>
                  <a:lnTo>
                    <a:pt x="118" y="272"/>
                  </a:lnTo>
                  <a:lnTo>
                    <a:pt x="96" y="266"/>
                  </a:lnTo>
                  <a:lnTo>
                    <a:pt x="77" y="258"/>
                  </a:lnTo>
                  <a:lnTo>
                    <a:pt x="58" y="247"/>
                  </a:lnTo>
                  <a:lnTo>
                    <a:pt x="42" y="233"/>
                  </a:lnTo>
                  <a:lnTo>
                    <a:pt x="28" y="215"/>
                  </a:lnTo>
                  <a:lnTo>
                    <a:pt x="17" y="196"/>
                  </a:lnTo>
                  <a:lnTo>
                    <a:pt x="10" y="177"/>
                  </a:lnTo>
                  <a:lnTo>
                    <a:pt x="7" y="155"/>
                  </a:lnTo>
                  <a:lnTo>
                    <a:pt x="5" y="134"/>
                  </a:lnTo>
                  <a:lnTo>
                    <a:pt x="9" y="113"/>
                  </a:lnTo>
                  <a:lnTo>
                    <a:pt x="14" y="92"/>
                  </a:lnTo>
                  <a:lnTo>
                    <a:pt x="23" y="73"/>
                  </a:lnTo>
                  <a:lnTo>
                    <a:pt x="35" y="55"/>
                  </a:lnTo>
                  <a:lnTo>
                    <a:pt x="51" y="39"/>
                  </a:lnTo>
                  <a:lnTo>
                    <a:pt x="67" y="27"/>
                  </a:lnTo>
                  <a:lnTo>
                    <a:pt x="86" y="16"/>
                  </a:lnTo>
                  <a:lnTo>
                    <a:pt x="107" y="9"/>
                  </a:lnTo>
                  <a:lnTo>
                    <a:pt x="128" y="6"/>
                  </a:lnTo>
                  <a:lnTo>
                    <a:pt x="149" y="6"/>
                  </a:lnTo>
                  <a:lnTo>
                    <a:pt x="170" y="9"/>
                  </a:lnTo>
                  <a:lnTo>
                    <a:pt x="191" y="16"/>
                  </a:lnTo>
                  <a:lnTo>
                    <a:pt x="209" y="27"/>
                  </a:lnTo>
                  <a:lnTo>
                    <a:pt x="227" y="39"/>
                  </a:lnTo>
                  <a:lnTo>
                    <a:pt x="242" y="55"/>
                  </a:lnTo>
                  <a:lnTo>
                    <a:pt x="253" y="73"/>
                  </a:lnTo>
                  <a:lnTo>
                    <a:pt x="264" y="92"/>
                  </a:lnTo>
                  <a:lnTo>
                    <a:pt x="269" y="113"/>
                  </a:lnTo>
                  <a:lnTo>
                    <a:pt x="272" y="134"/>
                  </a:lnTo>
                  <a:lnTo>
                    <a:pt x="271" y="155"/>
                  </a:lnTo>
                  <a:lnTo>
                    <a:pt x="267" y="177"/>
                  </a:lnTo>
                  <a:lnTo>
                    <a:pt x="258" y="196"/>
                  </a:lnTo>
                  <a:lnTo>
                    <a:pt x="248" y="215"/>
                  </a:lnTo>
                  <a:lnTo>
                    <a:pt x="235" y="233"/>
                  </a:lnTo>
                  <a:lnTo>
                    <a:pt x="218" y="247"/>
                  </a:lnTo>
                  <a:lnTo>
                    <a:pt x="200" y="258"/>
                  </a:lnTo>
                  <a:lnTo>
                    <a:pt x="181" y="266"/>
                  </a:lnTo>
                  <a:lnTo>
                    <a:pt x="160" y="272"/>
                  </a:lnTo>
                  <a:lnTo>
                    <a:pt x="139" y="273"/>
                  </a:lnTo>
                  <a:close/>
                </a:path>
              </a:pathLst>
            </a:custGeom>
            <a:solidFill>
              <a:srgbClr val="E2FFFF"/>
            </a:solidFill>
            <a:ln w="9525">
              <a:noFill/>
              <a:round/>
              <a:headEnd/>
              <a:tailEnd/>
            </a:ln>
          </p:spPr>
          <p:txBody>
            <a:bodyPr/>
            <a:lstStyle/>
            <a:p>
              <a:endParaRPr lang="en-US"/>
            </a:p>
          </p:txBody>
        </p:sp>
        <p:sp>
          <p:nvSpPr>
            <p:cNvPr id="1165335" name="Freeform 23"/>
            <p:cNvSpPr>
              <a:spLocks noEditPoints="1"/>
            </p:cNvSpPr>
            <p:nvPr/>
          </p:nvSpPr>
          <p:spPr bwMode="auto">
            <a:xfrm>
              <a:off x="2090" y="1284"/>
              <a:ext cx="267" cy="267"/>
            </a:xfrm>
            <a:custGeom>
              <a:avLst/>
              <a:gdLst/>
              <a:ahLst/>
              <a:cxnLst>
                <a:cxn ang="0">
                  <a:pos x="113" y="266"/>
                </a:cxn>
                <a:cxn ang="0">
                  <a:pos x="72" y="252"/>
                </a:cxn>
                <a:cxn ang="0">
                  <a:pos x="37" y="227"/>
                </a:cxn>
                <a:cxn ang="0">
                  <a:pos x="12" y="190"/>
                </a:cxn>
                <a:cxn ang="0">
                  <a:pos x="2" y="149"/>
                </a:cxn>
                <a:cxn ang="0">
                  <a:pos x="4" y="107"/>
                </a:cxn>
                <a:cxn ang="0">
                  <a:pos x="18" y="67"/>
                </a:cxn>
                <a:cxn ang="0">
                  <a:pos x="46" y="33"/>
                </a:cxn>
                <a:cxn ang="0">
                  <a:pos x="81" y="10"/>
                </a:cxn>
                <a:cxn ang="0">
                  <a:pos x="123" y="0"/>
                </a:cxn>
                <a:cxn ang="0">
                  <a:pos x="165" y="3"/>
                </a:cxn>
                <a:cxn ang="0">
                  <a:pos x="204" y="21"/>
                </a:cxn>
                <a:cxn ang="0">
                  <a:pos x="237" y="49"/>
                </a:cxn>
                <a:cxn ang="0">
                  <a:pos x="259" y="86"/>
                </a:cxn>
                <a:cxn ang="0">
                  <a:pos x="267" y="128"/>
                </a:cxn>
                <a:cxn ang="0">
                  <a:pos x="262" y="171"/>
                </a:cxn>
                <a:cxn ang="0">
                  <a:pos x="243" y="209"/>
                </a:cxn>
                <a:cxn ang="0">
                  <a:pos x="213" y="241"/>
                </a:cxn>
                <a:cxn ang="0">
                  <a:pos x="176" y="260"/>
                </a:cxn>
                <a:cxn ang="0">
                  <a:pos x="134" y="267"/>
                </a:cxn>
                <a:cxn ang="0">
                  <a:pos x="113" y="260"/>
                </a:cxn>
                <a:cxn ang="0">
                  <a:pos x="72" y="246"/>
                </a:cxn>
                <a:cxn ang="0">
                  <a:pos x="39" y="220"/>
                </a:cxn>
                <a:cxn ang="0">
                  <a:pos x="16" y="185"/>
                </a:cxn>
                <a:cxn ang="0">
                  <a:pos x="5" y="144"/>
                </a:cxn>
                <a:cxn ang="0">
                  <a:pos x="9" y="102"/>
                </a:cxn>
                <a:cxn ang="0">
                  <a:pos x="26" y="63"/>
                </a:cxn>
                <a:cxn ang="0">
                  <a:pos x="55" y="33"/>
                </a:cxn>
                <a:cxn ang="0">
                  <a:pos x="91" y="12"/>
                </a:cxn>
                <a:cxn ang="0">
                  <a:pos x="134" y="5"/>
                </a:cxn>
                <a:cxn ang="0">
                  <a:pos x="174" y="12"/>
                </a:cxn>
                <a:cxn ang="0">
                  <a:pos x="213" y="33"/>
                </a:cxn>
                <a:cxn ang="0">
                  <a:pos x="241" y="63"/>
                </a:cxn>
                <a:cxn ang="0">
                  <a:pos x="257" y="102"/>
                </a:cxn>
                <a:cxn ang="0">
                  <a:pos x="260" y="144"/>
                </a:cxn>
                <a:cxn ang="0">
                  <a:pos x="250" y="185"/>
                </a:cxn>
                <a:cxn ang="0">
                  <a:pos x="227" y="220"/>
                </a:cxn>
                <a:cxn ang="0">
                  <a:pos x="193" y="246"/>
                </a:cxn>
                <a:cxn ang="0">
                  <a:pos x="155" y="260"/>
                </a:cxn>
              </a:cxnLst>
              <a:rect l="0" t="0" r="r" b="b"/>
              <a:pathLst>
                <a:path w="267" h="267">
                  <a:moveTo>
                    <a:pt x="134" y="267"/>
                  </a:moveTo>
                  <a:lnTo>
                    <a:pt x="113" y="266"/>
                  </a:lnTo>
                  <a:lnTo>
                    <a:pt x="91" y="260"/>
                  </a:lnTo>
                  <a:lnTo>
                    <a:pt x="72" y="252"/>
                  </a:lnTo>
                  <a:lnTo>
                    <a:pt x="53" y="241"/>
                  </a:lnTo>
                  <a:lnTo>
                    <a:pt x="37" y="227"/>
                  </a:lnTo>
                  <a:lnTo>
                    <a:pt x="23" y="209"/>
                  </a:lnTo>
                  <a:lnTo>
                    <a:pt x="12" y="190"/>
                  </a:lnTo>
                  <a:lnTo>
                    <a:pt x="5" y="171"/>
                  </a:lnTo>
                  <a:lnTo>
                    <a:pt x="2" y="149"/>
                  </a:lnTo>
                  <a:lnTo>
                    <a:pt x="0" y="128"/>
                  </a:lnTo>
                  <a:lnTo>
                    <a:pt x="4" y="107"/>
                  </a:lnTo>
                  <a:lnTo>
                    <a:pt x="9" y="86"/>
                  </a:lnTo>
                  <a:lnTo>
                    <a:pt x="18" y="67"/>
                  </a:lnTo>
                  <a:lnTo>
                    <a:pt x="30" y="49"/>
                  </a:lnTo>
                  <a:lnTo>
                    <a:pt x="46" y="33"/>
                  </a:lnTo>
                  <a:lnTo>
                    <a:pt x="62" y="21"/>
                  </a:lnTo>
                  <a:lnTo>
                    <a:pt x="81" y="10"/>
                  </a:lnTo>
                  <a:lnTo>
                    <a:pt x="102" y="3"/>
                  </a:lnTo>
                  <a:lnTo>
                    <a:pt x="123" y="0"/>
                  </a:lnTo>
                  <a:lnTo>
                    <a:pt x="144" y="0"/>
                  </a:lnTo>
                  <a:lnTo>
                    <a:pt x="165" y="3"/>
                  </a:lnTo>
                  <a:lnTo>
                    <a:pt x="186" y="10"/>
                  </a:lnTo>
                  <a:lnTo>
                    <a:pt x="204" y="21"/>
                  </a:lnTo>
                  <a:lnTo>
                    <a:pt x="222" y="33"/>
                  </a:lnTo>
                  <a:lnTo>
                    <a:pt x="237" y="49"/>
                  </a:lnTo>
                  <a:lnTo>
                    <a:pt x="248" y="67"/>
                  </a:lnTo>
                  <a:lnTo>
                    <a:pt x="259" y="86"/>
                  </a:lnTo>
                  <a:lnTo>
                    <a:pt x="264" y="107"/>
                  </a:lnTo>
                  <a:lnTo>
                    <a:pt x="267" y="128"/>
                  </a:lnTo>
                  <a:lnTo>
                    <a:pt x="266" y="149"/>
                  </a:lnTo>
                  <a:lnTo>
                    <a:pt x="262" y="171"/>
                  </a:lnTo>
                  <a:lnTo>
                    <a:pt x="253" y="190"/>
                  </a:lnTo>
                  <a:lnTo>
                    <a:pt x="243" y="209"/>
                  </a:lnTo>
                  <a:lnTo>
                    <a:pt x="230" y="227"/>
                  </a:lnTo>
                  <a:lnTo>
                    <a:pt x="213" y="241"/>
                  </a:lnTo>
                  <a:lnTo>
                    <a:pt x="195" y="252"/>
                  </a:lnTo>
                  <a:lnTo>
                    <a:pt x="176" y="260"/>
                  </a:lnTo>
                  <a:lnTo>
                    <a:pt x="155" y="266"/>
                  </a:lnTo>
                  <a:lnTo>
                    <a:pt x="134" y="267"/>
                  </a:lnTo>
                  <a:close/>
                  <a:moveTo>
                    <a:pt x="134" y="262"/>
                  </a:moveTo>
                  <a:lnTo>
                    <a:pt x="113" y="260"/>
                  </a:lnTo>
                  <a:lnTo>
                    <a:pt x="91" y="255"/>
                  </a:lnTo>
                  <a:lnTo>
                    <a:pt x="72" y="246"/>
                  </a:lnTo>
                  <a:lnTo>
                    <a:pt x="55" y="234"/>
                  </a:lnTo>
                  <a:lnTo>
                    <a:pt x="39" y="220"/>
                  </a:lnTo>
                  <a:lnTo>
                    <a:pt x="26" y="204"/>
                  </a:lnTo>
                  <a:lnTo>
                    <a:pt x="16" y="185"/>
                  </a:lnTo>
                  <a:lnTo>
                    <a:pt x="9" y="165"/>
                  </a:lnTo>
                  <a:lnTo>
                    <a:pt x="5" y="144"/>
                  </a:lnTo>
                  <a:lnTo>
                    <a:pt x="5" y="123"/>
                  </a:lnTo>
                  <a:lnTo>
                    <a:pt x="9" y="102"/>
                  </a:lnTo>
                  <a:lnTo>
                    <a:pt x="16" y="82"/>
                  </a:lnTo>
                  <a:lnTo>
                    <a:pt x="26" y="63"/>
                  </a:lnTo>
                  <a:lnTo>
                    <a:pt x="39" y="47"/>
                  </a:lnTo>
                  <a:lnTo>
                    <a:pt x="55" y="33"/>
                  </a:lnTo>
                  <a:lnTo>
                    <a:pt x="72" y="21"/>
                  </a:lnTo>
                  <a:lnTo>
                    <a:pt x="91" y="12"/>
                  </a:lnTo>
                  <a:lnTo>
                    <a:pt x="113" y="7"/>
                  </a:lnTo>
                  <a:lnTo>
                    <a:pt x="134" y="5"/>
                  </a:lnTo>
                  <a:lnTo>
                    <a:pt x="155" y="7"/>
                  </a:lnTo>
                  <a:lnTo>
                    <a:pt x="174" y="12"/>
                  </a:lnTo>
                  <a:lnTo>
                    <a:pt x="193" y="21"/>
                  </a:lnTo>
                  <a:lnTo>
                    <a:pt x="213" y="33"/>
                  </a:lnTo>
                  <a:lnTo>
                    <a:pt x="227" y="47"/>
                  </a:lnTo>
                  <a:lnTo>
                    <a:pt x="241" y="63"/>
                  </a:lnTo>
                  <a:lnTo>
                    <a:pt x="250" y="82"/>
                  </a:lnTo>
                  <a:lnTo>
                    <a:pt x="257" y="102"/>
                  </a:lnTo>
                  <a:lnTo>
                    <a:pt x="260" y="123"/>
                  </a:lnTo>
                  <a:lnTo>
                    <a:pt x="260" y="144"/>
                  </a:lnTo>
                  <a:lnTo>
                    <a:pt x="257" y="165"/>
                  </a:lnTo>
                  <a:lnTo>
                    <a:pt x="250" y="185"/>
                  </a:lnTo>
                  <a:lnTo>
                    <a:pt x="241" y="204"/>
                  </a:lnTo>
                  <a:lnTo>
                    <a:pt x="227" y="220"/>
                  </a:lnTo>
                  <a:lnTo>
                    <a:pt x="213" y="234"/>
                  </a:lnTo>
                  <a:lnTo>
                    <a:pt x="193" y="246"/>
                  </a:lnTo>
                  <a:lnTo>
                    <a:pt x="174" y="255"/>
                  </a:lnTo>
                  <a:lnTo>
                    <a:pt x="155" y="260"/>
                  </a:lnTo>
                  <a:lnTo>
                    <a:pt x="134" y="262"/>
                  </a:lnTo>
                  <a:close/>
                </a:path>
              </a:pathLst>
            </a:custGeom>
            <a:solidFill>
              <a:srgbClr val="E4FFFF"/>
            </a:solidFill>
            <a:ln w="9525">
              <a:noFill/>
              <a:round/>
              <a:headEnd/>
              <a:tailEnd/>
            </a:ln>
          </p:spPr>
          <p:txBody>
            <a:bodyPr/>
            <a:lstStyle/>
            <a:p>
              <a:endParaRPr lang="en-US"/>
            </a:p>
          </p:txBody>
        </p:sp>
        <p:sp>
          <p:nvSpPr>
            <p:cNvPr id="1165336" name="Freeform 24"/>
            <p:cNvSpPr>
              <a:spLocks noEditPoints="1"/>
            </p:cNvSpPr>
            <p:nvPr/>
          </p:nvSpPr>
          <p:spPr bwMode="auto">
            <a:xfrm>
              <a:off x="2095" y="1289"/>
              <a:ext cx="255" cy="257"/>
            </a:xfrm>
            <a:custGeom>
              <a:avLst/>
              <a:gdLst/>
              <a:ahLst/>
              <a:cxnLst>
                <a:cxn ang="0">
                  <a:pos x="108" y="255"/>
                </a:cxn>
                <a:cxn ang="0">
                  <a:pos x="67" y="241"/>
                </a:cxn>
                <a:cxn ang="0">
                  <a:pos x="34" y="215"/>
                </a:cxn>
                <a:cxn ang="0">
                  <a:pos x="11" y="180"/>
                </a:cxn>
                <a:cxn ang="0">
                  <a:pos x="0" y="139"/>
                </a:cxn>
                <a:cxn ang="0">
                  <a:pos x="4" y="97"/>
                </a:cxn>
                <a:cxn ang="0">
                  <a:pos x="21" y="58"/>
                </a:cxn>
                <a:cxn ang="0">
                  <a:pos x="50" y="28"/>
                </a:cxn>
                <a:cxn ang="0">
                  <a:pos x="86" y="7"/>
                </a:cxn>
                <a:cxn ang="0">
                  <a:pos x="129" y="0"/>
                </a:cxn>
                <a:cxn ang="0">
                  <a:pos x="169" y="7"/>
                </a:cxn>
                <a:cxn ang="0">
                  <a:pos x="208" y="28"/>
                </a:cxn>
                <a:cxn ang="0">
                  <a:pos x="236" y="58"/>
                </a:cxn>
                <a:cxn ang="0">
                  <a:pos x="252" y="97"/>
                </a:cxn>
                <a:cxn ang="0">
                  <a:pos x="255" y="139"/>
                </a:cxn>
                <a:cxn ang="0">
                  <a:pos x="245" y="180"/>
                </a:cxn>
                <a:cxn ang="0">
                  <a:pos x="222" y="215"/>
                </a:cxn>
                <a:cxn ang="0">
                  <a:pos x="188" y="241"/>
                </a:cxn>
                <a:cxn ang="0">
                  <a:pos x="150" y="255"/>
                </a:cxn>
                <a:cxn ang="0">
                  <a:pos x="129" y="252"/>
                </a:cxn>
                <a:cxn ang="0">
                  <a:pos x="88" y="245"/>
                </a:cxn>
                <a:cxn ang="0">
                  <a:pos x="53" y="225"/>
                </a:cxn>
                <a:cxn ang="0">
                  <a:pos x="25" y="195"/>
                </a:cxn>
                <a:cxn ang="0">
                  <a:pos x="9" y="158"/>
                </a:cxn>
                <a:cxn ang="0">
                  <a:pos x="6" y="118"/>
                </a:cxn>
                <a:cxn ang="0">
                  <a:pos x="16" y="79"/>
                </a:cxn>
                <a:cxn ang="0">
                  <a:pos x="39" y="46"/>
                </a:cxn>
                <a:cxn ang="0">
                  <a:pos x="71" y="21"/>
                </a:cxn>
                <a:cxn ang="0">
                  <a:pos x="108" y="7"/>
                </a:cxn>
                <a:cxn ang="0">
                  <a:pos x="148" y="7"/>
                </a:cxn>
                <a:cxn ang="0">
                  <a:pos x="187" y="21"/>
                </a:cxn>
                <a:cxn ang="0">
                  <a:pos x="218" y="46"/>
                </a:cxn>
                <a:cxn ang="0">
                  <a:pos x="241" y="79"/>
                </a:cxn>
                <a:cxn ang="0">
                  <a:pos x="250" y="118"/>
                </a:cxn>
                <a:cxn ang="0">
                  <a:pos x="247" y="158"/>
                </a:cxn>
                <a:cxn ang="0">
                  <a:pos x="231" y="195"/>
                </a:cxn>
                <a:cxn ang="0">
                  <a:pos x="204" y="225"/>
                </a:cxn>
                <a:cxn ang="0">
                  <a:pos x="167" y="245"/>
                </a:cxn>
                <a:cxn ang="0">
                  <a:pos x="129" y="252"/>
                </a:cxn>
              </a:cxnLst>
              <a:rect l="0" t="0" r="r" b="b"/>
              <a:pathLst>
                <a:path w="255" h="257">
                  <a:moveTo>
                    <a:pt x="129" y="257"/>
                  </a:moveTo>
                  <a:lnTo>
                    <a:pt x="108" y="255"/>
                  </a:lnTo>
                  <a:lnTo>
                    <a:pt x="86" y="250"/>
                  </a:lnTo>
                  <a:lnTo>
                    <a:pt x="67" y="241"/>
                  </a:lnTo>
                  <a:lnTo>
                    <a:pt x="50" y="229"/>
                  </a:lnTo>
                  <a:lnTo>
                    <a:pt x="34" y="215"/>
                  </a:lnTo>
                  <a:lnTo>
                    <a:pt x="21" y="199"/>
                  </a:lnTo>
                  <a:lnTo>
                    <a:pt x="11" y="180"/>
                  </a:lnTo>
                  <a:lnTo>
                    <a:pt x="4" y="160"/>
                  </a:lnTo>
                  <a:lnTo>
                    <a:pt x="0" y="139"/>
                  </a:lnTo>
                  <a:lnTo>
                    <a:pt x="0" y="118"/>
                  </a:lnTo>
                  <a:lnTo>
                    <a:pt x="4" y="97"/>
                  </a:lnTo>
                  <a:lnTo>
                    <a:pt x="11" y="77"/>
                  </a:lnTo>
                  <a:lnTo>
                    <a:pt x="21" y="58"/>
                  </a:lnTo>
                  <a:lnTo>
                    <a:pt x="34" y="42"/>
                  </a:lnTo>
                  <a:lnTo>
                    <a:pt x="50" y="28"/>
                  </a:lnTo>
                  <a:lnTo>
                    <a:pt x="67" y="16"/>
                  </a:lnTo>
                  <a:lnTo>
                    <a:pt x="86" y="7"/>
                  </a:lnTo>
                  <a:lnTo>
                    <a:pt x="108" y="2"/>
                  </a:lnTo>
                  <a:lnTo>
                    <a:pt x="129" y="0"/>
                  </a:lnTo>
                  <a:lnTo>
                    <a:pt x="150" y="2"/>
                  </a:lnTo>
                  <a:lnTo>
                    <a:pt x="169" y="7"/>
                  </a:lnTo>
                  <a:lnTo>
                    <a:pt x="188" y="16"/>
                  </a:lnTo>
                  <a:lnTo>
                    <a:pt x="208" y="28"/>
                  </a:lnTo>
                  <a:lnTo>
                    <a:pt x="222" y="42"/>
                  </a:lnTo>
                  <a:lnTo>
                    <a:pt x="236" y="58"/>
                  </a:lnTo>
                  <a:lnTo>
                    <a:pt x="245" y="77"/>
                  </a:lnTo>
                  <a:lnTo>
                    <a:pt x="252" y="97"/>
                  </a:lnTo>
                  <a:lnTo>
                    <a:pt x="255" y="118"/>
                  </a:lnTo>
                  <a:lnTo>
                    <a:pt x="255" y="139"/>
                  </a:lnTo>
                  <a:lnTo>
                    <a:pt x="252" y="160"/>
                  </a:lnTo>
                  <a:lnTo>
                    <a:pt x="245" y="180"/>
                  </a:lnTo>
                  <a:lnTo>
                    <a:pt x="236" y="199"/>
                  </a:lnTo>
                  <a:lnTo>
                    <a:pt x="222" y="215"/>
                  </a:lnTo>
                  <a:lnTo>
                    <a:pt x="208" y="229"/>
                  </a:lnTo>
                  <a:lnTo>
                    <a:pt x="188" y="241"/>
                  </a:lnTo>
                  <a:lnTo>
                    <a:pt x="169" y="250"/>
                  </a:lnTo>
                  <a:lnTo>
                    <a:pt x="150" y="255"/>
                  </a:lnTo>
                  <a:lnTo>
                    <a:pt x="129" y="257"/>
                  </a:lnTo>
                  <a:close/>
                  <a:moveTo>
                    <a:pt x="129" y="252"/>
                  </a:moveTo>
                  <a:lnTo>
                    <a:pt x="108" y="250"/>
                  </a:lnTo>
                  <a:lnTo>
                    <a:pt x="88" y="245"/>
                  </a:lnTo>
                  <a:lnTo>
                    <a:pt x="71" y="236"/>
                  </a:lnTo>
                  <a:lnTo>
                    <a:pt x="53" y="225"/>
                  </a:lnTo>
                  <a:lnTo>
                    <a:pt x="39" y="211"/>
                  </a:lnTo>
                  <a:lnTo>
                    <a:pt x="25" y="195"/>
                  </a:lnTo>
                  <a:lnTo>
                    <a:pt x="16" y="178"/>
                  </a:lnTo>
                  <a:lnTo>
                    <a:pt x="9" y="158"/>
                  </a:lnTo>
                  <a:lnTo>
                    <a:pt x="6" y="139"/>
                  </a:lnTo>
                  <a:lnTo>
                    <a:pt x="6" y="118"/>
                  </a:lnTo>
                  <a:lnTo>
                    <a:pt x="9" y="99"/>
                  </a:lnTo>
                  <a:lnTo>
                    <a:pt x="16" y="79"/>
                  </a:lnTo>
                  <a:lnTo>
                    <a:pt x="25" y="62"/>
                  </a:lnTo>
                  <a:lnTo>
                    <a:pt x="39" y="46"/>
                  </a:lnTo>
                  <a:lnTo>
                    <a:pt x="53" y="32"/>
                  </a:lnTo>
                  <a:lnTo>
                    <a:pt x="71" y="21"/>
                  </a:lnTo>
                  <a:lnTo>
                    <a:pt x="88" y="12"/>
                  </a:lnTo>
                  <a:lnTo>
                    <a:pt x="108" y="7"/>
                  </a:lnTo>
                  <a:lnTo>
                    <a:pt x="129" y="5"/>
                  </a:lnTo>
                  <a:lnTo>
                    <a:pt x="148" y="7"/>
                  </a:lnTo>
                  <a:lnTo>
                    <a:pt x="167" y="12"/>
                  </a:lnTo>
                  <a:lnTo>
                    <a:pt x="187" y="21"/>
                  </a:lnTo>
                  <a:lnTo>
                    <a:pt x="204" y="32"/>
                  </a:lnTo>
                  <a:lnTo>
                    <a:pt x="218" y="46"/>
                  </a:lnTo>
                  <a:lnTo>
                    <a:pt x="231" y="62"/>
                  </a:lnTo>
                  <a:lnTo>
                    <a:pt x="241" y="79"/>
                  </a:lnTo>
                  <a:lnTo>
                    <a:pt x="247" y="99"/>
                  </a:lnTo>
                  <a:lnTo>
                    <a:pt x="250" y="118"/>
                  </a:lnTo>
                  <a:lnTo>
                    <a:pt x="250" y="139"/>
                  </a:lnTo>
                  <a:lnTo>
                    <a:pt x="247" y="158"/>
                  </a:lnTo>
                  <a:lnTo>
                    <a:pt x="241" y="178"/>
                  </a:lnTo>
                  <a:lnTo>
                    <a:pt x="231" y="195"/>
                  </a:lnTo>
                  <a:lnTo>
                    <a:pt x="218" y="211"/>
                  </a:lnTo>
                  <a:lnTo>
                    <a:pt x="204" y="225"/>
                  </a:lnTo>
                  <a:lnTo>
                    <a:pt x="187" y="236"/>
                  </a:lnTo>
                  <a:lnTo>
                    <a:pt x="167" y="245"/>
                  </a:lnTo>
                  <a:lnTo>
                    <a:pt x="148" y="250"/>
                  </a:lnTo>
                  <a:lnTo>
                    <a:pt x="129" y="252"/>
                  </a:lnTo>
                  <a:close/>
                </a:path>
              </a:pathLst>
            </a:custGeom>
            <a:solidFill>
              <a:srgbClr val="E6FFFF"/>
            </a:solidFill>
            <a:ln w="9525">
              <a:noFill/>
              <a:round/>
              <a:headEnd/>
              <a:tailEnd/>
            </a:ln>
          </p:spPr>
          <p:txBody>
            <a:bodyPr/>
            <a:lstStyle/>
            <a:p>
              <a:endParaRPr lang="en-US"/>
            </a:p>
          </p:txBody>
        </p:sp>
        <p:sp>
          <p:nvSpPr>
            <p:cNvPr id="1165337" name="Freeform 25"/>
            <p:cNvSpPr>
              <a:spLocks noEditPoints="1"/>
            </p:cNvSpPr>
            <p:nvPr/>
          </p:nvSpPr>
          <p:spPr bwMode="auto">
            <a:xfrm>
              <a:off x="2101" y="1294"/>
              <a:ext cx="244" cy="247"/>
            </a:xfrm>
            <a:custGeom>
              <a:avLst/>
              <a:gdLst/>
              <a:ahLst/>
              <a:cxnLst>
                <a:cxn ang="0">
                  <a:pos x="102" y="245"/>
                </a:cxn>
                <a:cxn ang="0">
                  <a:pos x="65" y="231"/>
                </a:cxn>
                <a:cxn ang="0">
                  <a:pos x="33" y="206"/>
                </a:cxn>
                <a:cxn ang="0">
                  <a:pos x="10" y="173"/>
                </a:cxn>
                <a:cxn ang="0">
                  <a:pos x="0" y="134"/>
                </a:cxn>
                <a:cxn ang="0">
                  <a:pos x="3" y="94"/>
                </a:cxn>
                <a:cxn ang="0">
                  <a:pos x="19" y="57"/>
                </a:cxn>
                <a:cxn ang="0">
                  <a:pos x="47" y="27"/>
                </a:cxn>
                <a:cxn ang="0">
                  <a:pos x="82" y="7"/>
                </a:cxn>
                <a:cxn ang="0">
                  <a:pos x="123" y="0"/>
                </a:cxn>
                <a:cxn ang="0">
                  <a:pos x="161" y="7"/>
                </a:cxn>
                <a:cxn ang="0">
                  <a:pos x="198" y="27"/>
                </a:cxn>
                <a:cxn ang="0">
                  <a:pos x="225" y="57"/>
                </a:cxn>
                <a:cxn ang="0">
                  <a:pos x="241" y="94"/>
                </a:cxn>
                <a:cxn ang="0">
                  <a:pos x="244" y="134"/>
                </a:cxn>
                <a:cxn ang="0">
                  <a:pos x="235" y="173"/>
                </a:cxn>
                <a:cxn ang="0">
                  <a:pos x="212" y="206"/>
                </a:cxn>
                <a:cxn ang="0">
                  <a:pos x="181" y="231"/>
                </a:cxn>
                <a:cxn ang="0">
                  <a:pos x="142" y="245"/>
                </a:cxn>
                <a:cxn ang="0">
                  <a:pos x="123" y="242"/>
                </a:cxn>
                <a:cxn ang="0">
                  <a:pos x="84" y="235"/>
                </a:cxn>
                <a:cxn ang="0">
                  <a:pos x="49" y="215"/>
                </a:cxn>
                <a:cxn ang="0">
                  <a:pos x="22" y="185"/>
                </a:cxn>
                <a:cxn ang="0">
                  <a:pos x="8" y="148"/>
                </a:cxn>
                <a:cxn ang="0">
                  <a:pos x="7" y="109"/>
                </a:cxn>
                <a:cxn ang="0">
                  <a:pos x="17" y="71"/>
                </a:cxn>
                <a:cxn ang="0">
                  <a:pos x="42" y="39"/>
                </a:cxn>
                <a:cxn ang="0">
                  <a:pos x="73" y="16"/>
                </a:cxn>
                <a:cxn ang="0">
                  <a:pos x="112" y="7"/>
                </a:cxn>
                <a:cxn ang="0">
                  <a:pos x="153" y="9"/>
                </a:cxn>
                <a:cxn ang="0">
                  <a:pos x="188" y="27"/>
                </a:cxn>
                <a:cxn ang="0">
                  <a:pos x="216" y="53"/>
                </a:cxn>
                <a:cxn ang="0">
                  <a:pos x="235" y="88"/>
                </a:cxn>
                <a:cxn ang="0">
                  <a:pos x="239" y="129"/>
                </a:cxn>
                <a:cxn ang="0">
                  <a:pos x="232" y="168"/>
                </a:cxn>
                <a:cxn ang="0">
                  <a:pos x="211" y="201"/>
                </a:cxn>
                <a:cxn ang="0">
                  <a:pos x="179" y="226"/>
                </a:cxn>
                <a:cxn ang="0">
                  <a:pos x="142" y="240"/>
                </a:cxn>
              </a:cxnLst>
              <a:rect l="0" t="0" r="r" b="b"/>
              <a:pathLst>
                <a:path w="244" h="247">
                  <a:moveTo>
                    <a:pt x="123" y="247"/>
                  </a:moveTo>
                  <a:lnTo>
                    <a:pt x="102" y="245"/>
                  </a:lnTo>
                  <a:lnTo>
                    <a:pt x="82" y="240"/>
                  </a:lnTo>
                  <a:lnTo>
                    <a:pt x="65" y="231"/>
                  </a:lnTo>
                  <a:lnTo>
                    <a:pt x="47" y="220"/>
                  </a:lnTo>
                  <a:lnTo>
                    <a:pt x="33" y="206"/>
                  </a:lnTo>
                  <a:lnTo>
                    <a:pt x="19" y="190"/>
                  </a:lnTo>
                  <a:lnTo>
                    <a:pt x="10" y="173"/>
                  </a:lnTo>
                  <a:lnTo>
                    <a:pt x="3" y="153"/>
                  </a:lnTo>
                  <a:lnTo>
                    <a:pt x="0" y="134"/>
                  </a:lnTo>
                  <a:lnTo>
                    <a:pt x="0" y="113"/>
                  </a:lnTo>
                  <a:lnTo>
                    <a:pt x="3" y="94"/>
                  </a:lnTo>
                  <a:lnTo>
                    <a:pt x="10" y="74"/>
                  </a:lnTo>
                  <a:lnTo>
                    <a:pt x="19" y="57"/>
                  </a:lnTo>
                  <a:lnTo>
                    <a:pt x="33" y="41"/>
                  </a:lnTo>
                  <a:lnTo>
                    <a:pt x="47" y="27"/>
                  </a:lnTo>
                  <a:lnTo>
                    <a:pt x="65" y="16"/>
                  </a:lnTo>
                  <a:lnTo>
                    <a:pt x="82" y="7"/>
                  </a:lnTo>
                  <a:lnTo>
                    <a:pt x="102" y="2"/>
                  </a:lnTo>
                  <a:lnTo>
                    <a:pt x="123" y="0"/>
                  </a:lnTo>
                  <a:lnTo>
                    <a:pt x="142" y="2"/>
                  </a:lnTo>
                  <a:lnTo>
                    <a:pt x="161" y="7"/>
                  </a:lnTo>
                  <a:lnTo>
                    <a:pt x="181" y="16"/>
                  </a:lnTo>
                  <a:lnTo>
                    <a:pt x="198" y="27"/>
                  </a:lnTo>
                  <a:lnTo>
                    <a:pt x="212" y="41"/>
                  </a:lnTo>
                  <a:lnTo>
                    <a:pt x="225" y="57"/>
                  </a:lnTo>
                  <a:lnTo>
                    <a:pt x="235" y="74"/>
                  </a:lnTo>
                  <a:lnTo>
                    <a:pt x="241" y="94"/>
                  </a:lnTo>
                  <a:lnTo>
                    <a:pt x="244" y="113"/>
                  </a:lnTo>
                  <a:lnTo>
                    <a:pt x="244" y="134"/>
                  </a:lnTo>
                  <a:lnTo>
                    <a:pt x="241" y="153"/>
                  </a:lnTo>
                  <a:lnTo>
                    <a:pt x="235" y="173"/>
                  </a:lnTo>
                  <a:lnTo>
                    <a:pt x="225" y="190"/>
                  </a:lnTo>
                  <a:lnTo>
                    <a:pt x="212" y="206"/>
                  </a:lnTo>
                  <a:lnTo>
                    <a:pt x="198" y="220"/>
                  </a:lnTo>
                  <a:lnTo>
                    <a:pt x="181" y="231"/>
                  </a:lnTo>
                  <a:lnTo>
                    <a:pt x="161" y="240"/>
                  </a:lnTo>
                  <a:lnTo>
                    <a:pt x="142" y="245"/>
                  </a:lnTo>
                  <a:lnTo>
                    <a:pt x="123" y="247"/>
                  </a:lnTo>
                  <a:close/>
                  <a:moveTo>
                    <a:pt x="123" y="242"/>
                  </a:moveTo>
                  <a:lnTo>
                    <a:pt x="103" y="240"/>
                  </a:lnTo>
                  <a:lnTo>
                    <a:pt x="84" y="235"/>
                  </a:lnTo>
                  <a:lnTo>
                    <a:pt x="65" y="226"/>
                  </a:lnTo>
                  <a:lnTo>
                    <a:pt x="49" y="215"/>
                  </a:lnTo>
                  <a:lnTo>
                    <a:pt x="35" y="201"/>
                  </a:lnTo>
                  <a:lnTo>
                    <a:pt x="22" y="185"/>
                  </a:lnTo>
                  <a:lnTo>
                    <a:pt x="14" y="168"/>
                  </a:lnTo>
                  <a:lnTo>
                    <a:pt x="8" y="148"/>
                  </a:lnTo>
                  <a:lnTo>
                    <a:pt x="5" y="129"/>
                  </a:lnTo>
                  <a:lnTo>
                    <a:pt x="7" y="109"/>
                  </a:lnTo>
                  <a:lnTo>
                    <a:pt x="10" y="88"/>
                  </a:lnTo>
                  <a:lnTo>
                    <a:pt x="17" y="71"/>
                  </a:lnTo>
                  <a:lnTo>
                    <a:pt x="28" y="53"/>
                  </a:lnTo>
                  <a:lnTo>
                    <a:pt x="42" y="39"/>
                  </a:lnTo>
                  <a:lnTo>
                    <a:pt x="56" y="27"/>
                  </a:lnTo>
                  <a:lnTo>
                    <a:pt x="73" y="16"/>
                  </a:lnTo>
                  <a:lnTo>
                    <a:pt x="93" y="9"/>
                  </a:lnTo>
                  <a:lnTo>
                    <a:pt x="112" y="7"/>
                  </a:lnTo>
                  <a:lnTo>
                    <a:pt x="131" y="7"/>
                  </a:lnTo>
                  <a:lnTo>
                    <a:pt x="153" y="9"/>
                  </a:lnTo>
                  <a:lnTo>
                    <a:pt x="170" y="16"/>
                  </a:lnTo>
                  <a:lnTo>
                    <a:pt x="188" y="27"/>
                  </a:lnTo>
                  <a:lnTo>
                    <a:pt x="204" y="39"/>
                  </a:lnTo>
                  <a:lnTo>
                    <a:pt x="216" y="53"/>
                  </a:lnTo>
                  <a:lnTo>
                    <a:pt x="226" y="71"/>
                  </a:lnTo>
                  <a:lnTo>
                    <a:pt x="235" y="88"/>
                  </a:lnTo>
                  <a:lnTo>
                    <a:pt x="239" y="109"/>
                  </a:lnTo>
                  <a:lnTo>
                    <a:pt x="239" y="129"/>
                  </a:lnTo>
                  <a:lnTo>
                    <a:pt x="237" y="148"/>
                  </a:lnTo>
                  <a:lnTo>
                    <a:pt x="232" y="168"/>
                  </a:lnTo>
                  <a:lnTo>
                    <a:pt x="223" y="185"/>
                  </a:lnTo>
                  <a:lnTo>
                    <a:pt x="211" y="201"/>
                  </a:lnTo>
                  <a:lnTo>
                    <a:pt x="197" y="215"/>
                  </a:lnTo>
                  <a:lnTo>
                    <a:pt x="179" y="226"/>
                  </a:lnTo>
                  <a:lnTo>
                    <a:pt x="161" y="235"/>
                  </a:lnTo>
                  <a:lnTo>
                    <a:pt x="142" y="240"/>
                  </a:lnTo>
                  <a:lnTo>
                    <a:pt x="123" y="242"/>
                  </a:lnTo>
                  <a:close/>
                </a:path>
              </a:pathLst>
            </a:custGeom>
            <a:solidFill>
              <a:srgbClr val="E8FFFF"/>
            </a:solidFill>
            <a:ln w="9525">
              <a:noFill/>
              <a:round/>
              <a:headEnd/>
              <a:tailEnd/>
            </a:ln>
          </p:spPr>
          <p:txBody>
            <a:bodyPr/>
            <a:lstStyle/>
            <a:p>
              <a:endParaRPr lang="en-US"/>
            </a:p>
          </p:txBody>
        </p:sp>
        <p:sp>
          <p:nvSpPr>
            <p:cNvPr id="1165338" name="Freeform 26"/>
            <p:cNvSpPr>
              <a:spLocks noEditPoints="1"/>
            </p:cNvSpPr>
            <p:nvPr/>
          </p:nvSpPr>
          <p:spPr bwMode="auto">
            <a:xfrm>
              <a:off x="2106" y="1301"/>
              <a:ext cx="234" cy="235"/>
            </a:xfrm>
            <a:custGeom>
              <a:avLst/>
              <a:gdLst/>
              <a:ahLst/>
              <a:cxnLst>
                <a:cxn ang="0">
                  <a:pos x="98" y="233"/>
                </a:cxn>
                <a:cxn ang="0">
                  <a:pos x="60" y="219"/>
                </a:cxn>
                <a:cxn ang="0">
                  <a:pos x="30" y="194"/>
                </a:cxn>
                <a:cxn ang="0">
                  <a:pos x="9" y="161"/>
                </a:cxn>
                <a:cxn ang="0">
                  <a:pos x="0" y="122"/>
                </a:cxn>
                <a:cxn ang="0">
                  <a:pos x="5" y="81"/>
                </a:cxn>
                <a:cxn ang="0">
                  <a:pos x="23" y="46"/>
                </a:cxn>
                <a:cxn ang="0">
                  <a:pos x="51" y="20"/>
                </a:cxn>
                <a:cxn ang="0">
                  <a:pos x="88" y="2"/>
                </a:cxn>
                <a:cxn ang="0">
                  <a:pos x="126" y="0"/>
                </a:cxn>
                <a:cxn ang="0">
                  <a:pos x="165" y="9"/>
                </a:cxn>
                <a:cxn ang="0">
                  <a:pos x="199" y="32"/>
                </a:cxn>
                <a:cxn ang="0">
                  <a:pos x="221" y="64"/>
                </a:cxn>
                <a:cxn ang="0">
                  <a:pos x="234" y="102"/>
                </a:cxn>
                <a:cxn ang="0">
                  <a:pos x="232" y="141"/>
                </a:cxn>
                <a:cxn ang="0">
                  <a:pos x="218" y="178"/>
                </a:cxn>
                <a:cxn ang="0">
                  <a:pos x="192" y="208"/>
                </a:cxn>
                <a:cxn ang="0">
                  <a:pos x="156" y="228"/>
                </a:cxn>
                <a:cxn ang="0">
                  <a:pos x="118" y="235"/>
                </a:cxn>
                <a:cxn ang="0">
                  <a:pos x="98" y="228"/>
                </a:cxn>
                <a:cxn ang="0">
                  <a:pos x="61" y="213"/>
                </a:cxn>
                <a:cxn ang="0">
                  <a:pos x="31" y="189"/>
                </a:cxn>
                <a:cxn ang="0">
                  <a:pos x="12" y="155"/>
                </a:cxn>
                <a:cxn ang="0">
                  <a:pos x="5" y="117"/>
                </a:cxn>
                <a:cxn ang="0">
                  <a:pos x="12" y="78"/>
                </a:cxn>
                <a:cxn ang="0">
                  <a:pos x="31" y="44"/>
                </a:cxn>
                <a:cxn ang="0">
                  <a:pos x="61" y="20"/>
                </a:cxn>
                <a:cxn ang="0">
                  <a:pos x="98" y="5"/>
                </a:cxn>
                <a:cxn ang="0">
                  <a:pos x="137" y="5"/>
                </a:cxn>
                <a:cxn ang="0">
                  <a:pos x="174" y="20"/>
                </a:cxn>
                <a:cxn ang="0">
                  <a:pos x="204" y="44"/>
                </a:cxn>
                <a:cxn ang="0">
                  <a:pos x="223" y="78"/>
                </a:cxn>
                <a:cxn ang="0">
                  <a:pos x="230" y="117"/>
                </a:cxn>
                <a:cxn ang="0">
                  <a:pos x="223" y="155"/>
                </a:cxn>
                <a:cxn ang="0">
                  <a:pos x="204" y="189"/>
                </a:cxn>
                <a:cxn ang="0">
                  <a:pos x="174" y="213"/>
                </a:cxn>
                <a:cxn ang="0">
                  <a:pos x="137" y="228"/>
                </a:cxn>
              </a:cxnLst>
              <a:rect l="0" t="0" r="r" b="b"/>
              <a:pathLst>
                <a:path w="234" h="235">
                  <a:moveTo>
                    <a:pt x="118" y="235"/>
                  </a:moveTo>
                  <a:lnTo>
                    <a:pt x="98" y="233"/>
                  </a:lnTo>
                  <a:lnTo>
                    <a:pt x="79" y="228"/>
                  </a:lnTo>
                  <a:lnTo>
                    <a:pt x="60" y="219"/>
                  </a:lnTo>
                  <a:lnTo>
                    <a:pt x="44" y="208"/>
                  </a:lnTo>
                  <a:lnTo>
                    <a:pt x="30" y="194"/>
                  </a:lnTo>
                  <a:lnTo>
                    <a:pt x="17" y="178"/>
                  </a:lnTo>
                  <a:lnTo>
                    <a:pt x="9" y="161"/>
                  </a:lnTo>
                  <a:lnTo>
                    <a:pt x="3" y="141"/>
                  </a:lnTo>
                  <a:lnTo>
                    <a:pt x="0" y="122"/>
                  </a:lnTo>
                  <a:lnTo>
                    <a:pt x="2" y="102"/>
                  </a:lnTo>
                  <a:lnTo>
                    <a:pt x="5" y="81"/>
                  </a:lnTo>
                  <a:lnTo>
                    <a:pt x="12" y="64"/>
                  </a:lnTo>
                  <a:lnTo>
                    <a:pt x="23" y="46"/>
                  </a:lnTo>
                  <a:lnTo>
                    <a:pt x="37" y="32"/>
                  </a:lnTo>
                  <a:lnTo>
                    <a:pt x="51" y="20"/>
                  </a:lnTo>
                  <a:lnTo>
                    <a:pt x="68" y="9"/>
                  </a:lnTo>
                  <a:lnTo>
                    <a:pt x="88" y="2"/>
                  </a:lnTo>
                  <a:lnTo>
                    <a:pt x="107" y="0"/>
                  </a:lnTo>
                  <a:lnTo>
                    <a:pt x="126" y="0"/>
                  </a:lnTo>
                  <a:lnTo>
                    <a:pt x="148" y="2"/>
                  </a:lnTo>
                  <a:lnTo>
                    <a:pt x="165" y="9"/>
                  </a:lnTo>
                  <a:lnTo>
                    <a:pt x="183" y="20"/>
                  </a:lnTo>
                  <a:lnTo>
                    <a:pt x="199" y="32"/>
                  </a:lnTo>
                  <a:lnTo>
                    <a:pt x="211" y="46"/>
                  </a:lnTo>
                  <a:lnTo>
                    <a:pt x="221" y="64"/>
                  </a:lnTo>
                  <a:lnTo>
                    <a:pt x="230" y="81"/>
                  </a:lnTo>
                  <a:lnTo>
                    <a:pt x="234" y="102"/>
                  </a:lnTo>
                  <a:lnTo>
                    <a:pt x="234" y="122"/>
                  </a:lnTo>
                  <a:lnTo>
                    <a:pt x="232" y="141"/>
                  </a:lnTo>
                  <a:lnTo>
                    <a:pt x="227" y="161"/>
                  </a:lnTo>
                  <a:lnTo>
                    <a:pt x="218" y="178"/>
                  </a:lnTo>
                  <a:lnTo>
                    <a:pt x="206" y="194"/>
                  </a:lnTo>
                  <a:lnTo>
                    <a:pt x="192" y="208"/>
                  </a:lnTo>
                  <a:lnTo>
                    <a:pt x="174" y="219"/>
                  </a:lnTo>
                  <a:lnTo>
                    <a:pt x="156" y="228"/>
                  </a:lnTo>
                  <a:lnTo>
                    <a:pt x="137" y="233"/>
                  </a:lnTo>
                  <a:lnTo>
                    <a:pt x="118" y="235"/>
                  </a:lnTo>
                  <a:close/>
                  <a:moveTo>
                    <a:pt x="118" y="229"/>
                  </a:moveTo>
                  <a:lnTo>
                    <a:pt x="98" y="228"/>
                  </a:lnTo>
                  <a:lnTo>
                    <a:pt x="79" y="222"/>
                  </a:lnTo>
                  <a:lnTo>
                    <a:pt x="61" y="213"/>
                  </a:lnTo>
                  <a:lnTo>
                    <a:pt x="46" y="203"/>
                  </a:lnTo>
                  <a:lnTo>
                    <a:pt x="31" y="189"/>
                  </a:lnTo>
                  <a:lnTo>
                    <a:pt x="21" y="173"/>
                  </a:lnTo>
                  <a:lnTo>
                    <a:pt x="12" y="155"/>
                  </a:lnTo>
                  <a:lnTo>
                    <a:pt x="7" y="136"/>
                  </a:lnTo>
                  <a:lnTo>
                    <a:pt x="5" y="117"/>
                  </a:lnTo>
                  <a:lnTo>
                    <a:pt x="7" y="97"/>
                  </a:lnTo>
                  <a:lnTo>
                    <a:pt x="12" y="78"/>
                  </a:lnTo>
                  <a:lnTo>
                    <a:pt x="21" y="60"/>
                  </a:lnTo>
                  <a:lnTo>
                    <a:pt x="31" y="44"/>
                  </a:lnTo>
                  <a:lnTo>
                    <a:pt x="46" y="30"/>
                  </a:lnTo>
                  <a:lnTo>
                    <a:pt x="61" y="20"/>
                  </a:lnTo>
                  <a:lnTo>
                    <a:pt x="79" y="11"/>
                  </a:lnTo>
                  <a:lnTo>
                    <a:pt x="98" y="5"/>
                  </a:lnTo>
                  <a:lnTo>
                    <a:pt x="118" y="4"/>
                  </a:lnTo>
                  <a:lnTo>
                    <a:pt x="137" y="5"/>
                  </a:lnTo>
                  <a:lnTo>
                    <a:pt x="156" y="11"/>
                  </a:lnTo>
                  <a:lnTo>
                    <a:pt x="174" y="20"/>
                  </a:lnTo>
                  <a:lnTo>
                    <a:pt x="190" y="30"/>
                  </a:lnTo>
                  <a:lnTo>
                    <a:pt x="204" y="44"/>
                  </a:lnTo>
                  <a:lnTo>
                    <a:pt x="214" y="60"/>
                  </a:lnTo>
                  <a:lnTo>
                    <a:pt x="223" y="78"/>
                  </a:lnTo>
                  <a:lnTo>
                    <a:pt x="228" y="97"/>
                  </a:lnTo>
                  <a:lnTo>
                    <a:pt x="230" y="117"/>
                  </a:lnTo>
                  <a:lnTo>
                    <a:pt x="228" y="136"/>
                  </a:lnTo>
                  <a:lnTo>
                    <a:pt x="223" y="155"/>
                  </a:lnTo>
                  <a:lnTo>
                    <a:pt x="214" y="173"/>
                  </a:lnTo>
                  <a:lnTo>
                    <a:pt x="204" y="189"/>
                  </a:lnTo>
                  <a:lnTo>
                    <a:pt x="190" y="203"/>
                  </a:lnTo>
                  <a:lnTo>
                    <a:pt x="174" y="213"/>
                  </a:lnTo>
                  <a:lnTo>
                    <a:pt x="156" y="222"/>
                  </a:lnTo>
                  <a:lnTo>
                    <a:pt x="137" y="228"/>
                  </a:lnTo>
                  <a:lnTo>
                    <a:pt x="118" y="229"/>
                  </a:lnTo>
                  <a:close/>
                </a:path>
              </a:pathLst>
            </a:custGeom>
            <a:solidFill>
              <a:srgbClr val="EBFFFF"/>
            </a:solidFill>
            <a:ln w="9525">
              <a:noFill/>
              <a:round/>
              <a:headEnd/>
              <a:tailEnd/>
            </a:ln>
          </p:spPr>
          <p:txBody>
            <a:bodyPr/>
            <a:lstStyle/>
            <a:p>
              <a:endParaRPr lang="en-US"/>
            </a:p>
          </p:txBody>
        </p:sp>
        <p:sp>
          <p:nvSpPr>
            <p:cNvPr id="1165339" name="Freeform 27"/>
            <p:cNvSpPr>
              <a:spLocks noEditPoints="1"/>
            </p:cNvSpPr>
            <p:nvPr/>
          </p:nvSpPr>
          <p:spPr bwMode="auto">
            <a:xfrm>
              <a:off x="2111" y="1305"/>
              <a:ext cx="225" cy="225"/>
            </a:xfrm>
            <a:custGeom>
              <a:avLst/>
              <a:gdLst/>
              <a:ahLst/>
              <a:cxnLst>
                <a:cxn ang="0">
                  <a:pos x="93" y="224"/>
                </a:cxn>
                <a:cxn ang="0">
                  <a:pos x="56" y="209"/>
                </a:cxn>
                <a:cxn ang="0">
                  <a:pos x="26" y="185"/>
                </a:cxn>
                <a:cxn ang="0">
                  <a:pos x="7" y="151"/>
                </a:cxn>
                <a:cxn ang="0">
                  <a:pos x="0" y="113"/>
                </a:cxn>
                <a:cxn ang="0">
                  <a:pos x="7" y="74"/>
                </a:cxn>
                <a:cxn ang="0">
                  <a:pos x="26" y="40"/>
                </a:cxn>
                <a:cxn ang="0">
                  <a:pos x="56" y="16"/>
                </a:cxn>
                <a:cxn ang="0">
                  <a:pos x="93" y="1"/>
                </a:cxn>
                <a:cxn ang="0">
                  <a:pos x="132" y="1"/>
                </a:cxn>
                <a:cxn ang="0">
                  <a:pos x="169" y="16"/>
                </a:cxn>
                <a:cxn ang="0">
                  <a:pos x="199" y="40"/>
                </a:cxn>
                <a:cxn ang="0">
                  <a:pos x="218" y="74"/>
                </a:cxn>
                <a:cxn ang="0">
                  <a:pos x="225" y="113"/>
                </a:cxn>
                <a:cxn ang="0">
                  <a:pos x="218" y="151"/>
                </a:cxn>
                <a:cxn ang="0">
                  <a:pos x="199" y="185"/>
                </a:cxn>
                <a:cxn ang="0">
                  <a:pos x="169" y="209"/>
                </a:cxn>
                <a:cxn ang="0">
                  <a:pos x="132" y="224"/>
                </a:cxn>
                <a:cxn ang="0">
                  <a:pos x="113" y="220"/>
                </a:cxn>
                <a:cxn ang="0">
                  <a:pos x="76" y="213"/>
                </a:cxn>
                <a:cxn ang="0">
                  <a:pos x="42" y="194"/>
                </a:cxn>
                <a:cxn ang="0">
                  <a:pos x="18" y="164"/>
                </a:cxn>
                <a:cxn ang="0">
                  <a:pos x="7" y="127"/>
                </a:cxn>
                <a:cxn ang="0">
                  <a:pos x="9" y="90"/>
                </a:cxn>
                <a:cxn ang="0">
                  <a:pos x="23" y="54"/>
                </a:cxn>
                <a:cxn ang="0">
                  <a:pos x="49" y="26"/>
                </a:cxn>
                <a:cxn ang="0">
                  <a:pos x="85" y="10"/>
                </a:cxn>
                <a:cxn ang="0">
                  <a:pos x="121" y="7"/>
                </a:cxn>
                <a:cxn ang="0">
                  <a:pos x="158" y="16"/>
                </a:cxn>
                <a:cxn ang="0">
                  <a:pos x="190" y="38"/>
                </a:cxn>
                <a:cxn ang="0">
                  <a:pos x="211" y="70"/>
                </a:cxn>
                <a:cxn ang="0">
                  <a:pos x="218" y="107"/>
                </a:cxn>
                <a:cxn ang="0">
                  <a:pos x="215" y="146"/>
                </a:cxn>
                <a:cxn ang="0">
                  <a:pos x="195" y="179"/>
                </a:cxn>
                <a:cxn ang="0">
                  <a:pos x="167" y="204"/>
                </a:cxn>
                <a:cxn ang="0">
                  <a:pos x="132" y="218"/>
                </a:cxn>
              </a:cxnLst>
              <a:rect l="0" t="0" r="r" b="b"/>
              <a:pathLst>
                <a:path w="225" h="225">
                  <a:moveTo>
                    <a:pt x="113" y="225"/>
                  </a:moveTo>
                  <a:lnTo>
                    <a:pt x="93" y="224"/>
                  </a:lnTo>
                  <a:lnTo>
                    <a:pt x="74" y="218"/>
                  </a:lnTo>
                  <a:lnTo>
                    <a:pt x="56" y="209"/>
                  </a:lnTo>
                  <a:lnTo>
                    <a:pt x="41" y="199"/>
                  </a:lnTo>
                  <a:lnTo>
                    <a:pt x="26" y="185"/>
                  </a:lnTo>
                  <a:lnTo>
                    <a:pt x="16" y="169"/>
                  </a:lnTo>
                  <a:lnTo>
                    <a:pt x="7" y="151"/>
                  </a:lnTo>
                  <a:lnTo>
                    <a:pt x="2" y="132"/>
                  </a:lnTo>
                  <a:lnTo>
                    <a:pt x="0" y="113"/>
                  </a:lnTo>
                  <a:lnTo>
                    <a:pt x="2" y="93"/>
                  </a:lnTo>
                  <a:lnTo>
                    <a:pt x="7" y="74"/>
                  </a:lnTo>
                  <a:lnTo>
                    <a:pt x="16" y="56"/>
                  </a:lnTo>
                  <a:lnTo>
                    <a:pt x="26" y="40"/>
                  </a:lnTo>
                  <a:lnTo>
                    <a:pt x="41" y="26"/>
                  </a:lnTo>
                  <a:lnTo>
                    <a:pt x="56" y="16"/>
                  </a:lnTo>
                  <a:lnTo>
                    <a:pt x="74" y="7"/>
                  </a:lnTo>
                  <a:lnTo>
                    <a:pt x="93" y="1"/>
                  </a:lnTo>
                  <a:lnTo>
                    <a:pt x="113" y="0"/>
                  </a:lnTo>
                  <a:lnTo>
                    <a:pt x="132" y="1"/>
                  </a:lnTo>
                  <a:lnTo>
                    <a:pt x="151" y="7"/>
                  </a:lnTo>
                  <a:lnTo>
                    <a:pt x="169" y="16"/>
                  </a:lnTo>
                  <a:lnTo>
                    <a:pt x="185" y="26"/>
                  </a:lnTo>
                  <a:lnTo>
                    <a:pt x="199" y="40"/>
                  </a:lnTo>
                  <a:lnTo>
                    <a:pt x="209" y="56"/>
                  </a:lnTo>
                  <a:lnTo>
                    <a:pt x="218" y="74"/>
                  </a:lnTo>
                  <a:lnTo>
                    <a:pt x="223" y="93"/>
                  </a:lnTo>
                  <a:lnTo>
                    <a:pt x="225" y="113"/>
                  </a:lnTo>
                  <a:lnTo>
                    <a:pt x="223" y="132"/>
                  </a:lnTo>
                  <a:lnTo>
                    <a:pt x="218" y="151"/>
                  </a:lnTo>
                  <a:lnTo>
                    <a:pt x="209" y="169"/>
                  </a:lnTo>
                  <a:lnTo>
                    <a:pt x="199" y="185"/>
                  </a:lnTo>
                  <a:lnTo>
                    <a:pt x="185" y="199"/>
                  </a:lnTo>
                  <a:lnTo>
                    <a:pt x="169" y="209"/>
                  </a:lnTo>
                  <a:lnTo>
                    <a:pt x="151" y="218"/>
                  </a:lnTo>
                  <a:lnTo>
                    <a:pt x="132" y="224"/>
                  </a:lnTo>
                  <a:lnTo>
                    <a:pt x="113" y="225"/>
                  </a:lnTo>
                  <a:close/>
                  <a:moveTo>
                    <a:pt x="113" y="220"/>
                  </a:moveTo>
                  <a:lnTo>
                    <a:pt x="93" y="218"/>
                  </a:lnTo>
                  <a:lnTo>
                    <a:pt x="76" y="213"/>
                  </a:lnTo>
                  <a:lnTo>
                    <a:pt x="58" y="204"/>
                  </a:lnTo>
                  <a:lnTo>
                    <a:pt x="42" y="194"/>
                  </a:lnTo>
                  <a:lnTo>
                    <a:pt x="28" y="179"/>
                  </a:lnTo>
                  <a:lnTo>
                    <a:pt x="18" y="164"/>
                  </a:lnTo>
                  <a:lnTo>
                    <a:pt x="11" y="146"/>
                  </a:lnTo>
                  <a:lnTo>
                    <a:pt x="7" y="127"/>
                  </a:lnTo>
                  <a:lnTo>
                    <a:pt x="5" y="107"/>
                  </a:lnTo>
                  <a:lnTo>
                    <a:pt x="9" y="90"/>
                  </a:lnTo>
                  <a:lnTo>
                    <a:pt x="14" y="70"/>
                  </a:lnTo>
                  <a:lnTo>
                    <a:pt x="23" y="54"/>
                  </a:lnTo>
                  <a:lnTo>
                    <a:pt x="35" y="38"/>
                  </a:lnTo>
                  <a:lnTo>
                    <a:pt x="49" y="26"/>
                  </a:lnTo>
                  <a:lnTo>
                    <a:pt x="67" y="16"/>
                  </a:lnTo>
                  <a:lnTo>
                    <a:pt x="85" y="10"/>
                  </a:lnTo>
                  <a:lnTo>
                    <a:pt x="102" y="7"/>
                  </a:lnTo>
                  <a:lnTo>
                    <a:pt x="121" y="7"/>
                  </a:lnTo>
                  <a:lnTo>
                    <a:pt x="141" y="10"/>
                  </a:lnTo>
                  <a:lnTo>
                    <a:pt x="158" y="16"/>
                  </a:lnTo>
                  <a:lnTo>
                    <a:pt x="174" y="26"/>
                  </a:lnTo>
                  <a:lnTo>
                    <a:pt x="190" y="38"/>
                  </a:lnTo>
                  <a:lnTo>
                    <a:pt x="201" y="54"/>
                  </a:lnTo>
                  <a:lnTo>
                    <a:pt x="211" y="70"/>
                  </a:lnTo>
                  <a:lnTo>
                    <a:pt x="216" y="90"/>
                  </a:lnTo>
                  <a:lnTo>
                    <a:pt x="218" y="107"/>
                  </a:lnTo>
                  <a:lnTo>
                    <a:pt x="218" y="127"/>
                  </a:lnTo>
                  <a:lnTo>
                    <a:pt x="215" y="146"/>
                  </a:lnTo>
                  <a:lnTo>
                    <a:pt x="206" y="164"/>
                  </a:lnTo>
                  <a:lnTo>
                    <a:pt x="195" y="179"/>
                  </a:lnTo>
                  <a:lnTo>
                    <a:pt x="183" y="194"/>
                  </a:lnTo>
                  <a:lnTo>
                    <a:pt x="167" y="204"/>
                  </a:lnTo>
                  <a:lnTo>
                    <a:pt x="150" y="213"/>
                  </a:lnTo>
                  <a:lnTo>
                    <a:pt x="132" y="218"/>
                  </a:lnTo>
                  <a:lnTo>
                    <a:pt x="113" y="220"/>
                  </a:lnTo>
                  <a:close/>
                </a:path>
              </a:pathLst>
            </a:custGeom>
            <a:solidFill>
              <a:srgbClr val="EDFFFF"/>
            </a:solidFill>
            <a:ln w="9525">
              <a:noFill/>
              <a:round/>
              <a:headEnd/>
              <a:tailEnd/>
            </a:ln>
          </p:spPr>
          <p:txBody>
            <a:bodyPr/>
            <a:lstStyle/>
            <a:p>
              <a:endParaRPr lang="en-US"/>
            </a:p>
          </p:txBody>
        </p:sp>
        <p:sp>
          <p:nvSpPr>
            <p:cNvPr id="1165340" name="Freeform 28"/>
            <p:cNvSpPr>
              <a:spLocks noEditPoints="1"/>
            </p:cNvSpPr>
            <p:nvPr/>
          </p:nvSpPr>
          <p:spPr bwMode="auto">
            <a:xfrm>
              <a:off x="2116" y="1312"/>
              <a:ext cx="213" cy="213"/>
            </a:xfrm>
            <a:custGeom>
              <a:avLst/>
              <a:gdLst/>
              <a:ahLst/>
              <a:cxnLst>
                <a:cxn ang="0">
                  <a:pos x="88" y="211"/>
                </a:cxn>
                <a:cxn ang="0">
                  <a:pos x="53" y="197"/>
                </a:cxn>
                <a:cxn ang="0">
                  <a:pos x="23" y="172"/>
                </a:cxn>
                <a:cxn ang="0">
                  <a:pos x="6" y="139"/>
                </a:cxn>
                <a:cxn ang="0">
                  <a:pos x="0" y="100"/>
                </a:cxn>
                <a:cxn ang="0">
                  <a:pos x="9" y="63"/>
                </a:cxn>
                <a:cxn ang="0">
                  <a:pos x="30" y="31"/>
                </a:cxn>
                <a:cxn ang="0">
                  <a:pos x="62" y="9"/>
                </a:cxn>
                <a:cxn ang="0">
                  <a:pos x="97" y="0"/>
                </a:cxn>
                <a:cxn ang="0">
                  <a:pos x="136" y="3"/>
                </a:cxn>
                <a:cxn ang="0">
                  <a:pos x="169" y="19"/>
                </a:cxn>
                <a:cxn ang="0">
                  <a:pos x="196" y="47"/>
                </a:cxn>
                <a:cxn ang="0">
                  <a:pos x="211" y="83"/>
                </a:cxn>
                <a:cxn ang="0">
                  <a:pos x="213" y="120"/>
                </a:cxn>
                <a:cxn ang="0">
                  <a:pos x="201" y="157"/>
                </a:cxn>
                <a:cxn ang="0">
                  <a:pos x="178" y="187"/>
                </a:cxn>
                <a:cxn ang="0">
                  <a:pos x="145" y="206"/>
                </a:cxn>
                <a:cxn ang="0">
                  <a:pos x="108" y="213"/>
                </a:cxn>
                <a:cxn ang="0">
                  <a:pos x="88" y="206"/>
                </a:cxn>
                <a:cxn ang="0">
                  <a:pos x="55" y="192"/>
                </a:cxn>
                <a:cxn ang="0">
                  <a:pos x="27" y="167"/>
                </a:cxn>
                <a:cxn ang="0">
                  <a:pos x="9" y="134"/>
                </a:cxn>
                <a:cxn ang="0">
                  <a:pos x="6" y="97"/>
                </a:cxn>
                <a:cxn ang="0">
                  <a:pos x="16" y="60"/>
                </a:cxn>
                <a:cxn ang="0">
                  <a:pos x="39" y="30"/>
                </a:cxn>
                <a:cxn ang="0">
                  <a:pos x="71" y="10"/>
                </a:cxn>
                <a:cxn ang="0">
                  <a:pos x="108" y="3"/>
                </a:cxn>
                <a:cxn ang="0">
                  <a:pos x="145" y="10"/>
                </a:cxn>
                <a:cxn ang="0">
                  <a:pos x="176" y="30"/>
                </a:cxn>
                <a:cxn ang="0">
                  <a:pos x="197" y="60"/>
                </a:cxn>
                <a:cxn ang="0">
                  <a:pos x="208" y="97"/>
                </a:cxn>
                <a:cxn ang="0">
                  <a:pos x="204" y="134"/>
                </a:cxn>
                <a:cxn ang="0">
                  <a:pos x="189" y="167"/>
                </a:cxn>
                <a:cxn ang="0">
                  <a:pos x="160" y="192"/>
                </a:cxn>
                <a:cxn ang="0">
                  <a:pos x="125" y="206"/>
                </a:cxn>
              </a:cxnLst>
              <a:rect l="0" t="0" r="r" b="b"/>
              <a:pathLst>
                <a:path w="213" h="213">
                  <a:moveTo>
                    <a:pt x="108" y="213"/>
                  </a:moveTo>
                  <a:lnTo>
                    <a:pt x="88" y="211"/>
                  </a:lnTo>
                  <a:lnTo>
                    <a:pt x="71" y="206"/>
                  </a:lnTo>
                  <a:lnTo>
                    <a:pt x="53" y="197"/>
                  </a:lnTo>
                  <a:lnTo>
                    <a:pt x="37" y="187"/>
                  </a:lnTo>
                  <a:lnTo>
                    <a:pt x="23" y="172"/>
                  </a:lnTo>
                  <a:lnTo>
                    <a:pt x="13" y="157"/>
                  </a:lnTo>
                  <a:lnTo>
                    <a:pt x="6" y="139"/>
                  </a:lnTo>
                  <a:lnTo>
                    <a:pt x="2" y="120"/>
                  </a:lnTo>
                  <a:lnTo>
                    <a:pt x="0" y="100"/>
                  </a:lnTo>
                  <a:lnTo>
                    <a:pt x="4" y="83"/>
                  </a:lnTo>
                  <a:lnTo>
                    <a:pt x="9" y="63"/>
                  </a:lnTo>
                  <a:lnTo>
                    <a:pt x="18" y="47"/>
                  </a:lnTo>
                  <a:lnTo>
                    <a:pt x="30" y="31"/>
                  </a:lnTo>
                  <a:lnTo>
                    <a:pt x="44" y="19"/>
                  </a:lnTo>
                  <a:lnTo>
                    <a:pt x="62" y="9"/>
                  </a:lnTo>
                  <a:lnTo>
                    <a:pt x="80" y="3"/>
                  </a:lnTo>
                  <a:lnTo>
                    <a:pt x="97" y="0"/>
                  </a:lnTo>
                  <a:lnTo>
                    <a:pt x="116" y="0"/>
                  </a:lnTo>
                  <a:lnTo>
                    <a:pt x="136" y="3"/>
                  </a:lnTo>
                  <a:lnTo>
                    <a:pt x="153" y="9"/>
                  </a:lnTo>
                  <a:lnTo>
                    <a:pt x="169" y="19"/>
                  </a:lnTo>
                  <a:lnTo>
                    <a:pt x="185" y="31"/>
                  </a:lnTo>
                  <a:lnTo>
                    <a:pt x="196" y="47"/>
                  </a:lnTo>
                  <a:lnTo>
                    <a:pt x="206" y="63"/>
                  </a:lnTo>
                  <a:lnTo>
                    <a:pt x="211" y="83"/>
                  </a:lnTo>
                  <a:lnTo>
                    <a:pt x="213" y="100"/>
                  </a:lnTo>
                  <a:lnTo>
                    <a:pt x="213" y="120"/>
                  </a:lnTo>
                  <a:lnTo>
                    <a:pt x="210" y="139"/>
                  </a:lnTo>
                  <a:lnTo>
                    <a:pt x="201" y="157"/>
                  </a:lnTo>
                  <a:lnTo>
                    <a:pt x="190" y="172"/>
                  </a:lnTo>
                  <a:lnTo>
                    <a:pt x="178" y="187"/>
                  </a:lnTo>
                  <a:lnTo>
                    <a:pt x="162" y="197"/>
                  </a:lnTo>
                  <a:lnTo>
                    <a:pt x="145" y="206"/>
                  </a:lnTo>
                  <a:lnTo>
                    <a:pt x="127" y="211"/>
                  </a:lnTo>
                  <a:lnTo>
                    <a:pt x="108" y="213"/>
                  </a:lnTo>
                  <a:close/>
                  <a:moveTo>
                    <a:pt x="108" y="208"/>
                  </a:moveTo>
                  <a:lnTo>
                    <a:pt x="88" y="206"/>
                  </a:lnTo>
                  <a:lnTo>
                    <a:pt x="71" y="201"/>
                  </a:lnTo>
                  <a:lnTo>
                    <a:pt x="55" y="192"/>
                  </a:lnTo>
                  <a:lnTo>
                    <a:pt x="39" y="181"/>
                  </a:lnTo>
                  <a:lnTo>
                    <a:pt x="27" y="167"/>
                  </a:lnTo>
                  <a:lnTo>
                    <a:pt x="16" y="151"/>
                  </a:lnTo>
                  <a:lnTo>
                    <a:pt x="9" y="134"/>
                  </a:lnTo>
                  <a:lnTo>
                    <a:pt x="6" y="114"/>
                  </a:lnTo>
                  <a:lnTo>
                    <a:pt x="6" y="97"/>
                  </a:lnTo>
                  <a:lnTo>
                    <a:pt x="9" y="77"/>
                  </a:lnTo>
                  <a:lnTo>
                    <a:pt x="16" y="60"/>
                  </a:lnTo>
                  <a:lnTo>
                    <a:pt x="27" y="44"/>
                  </a:lnTo>
                  <a:lnTo>
                    <a:pt x="39" y="30"/>
                  </a:lnTo>
                  <a:lnTo>
                    <a:pt x="55" y="19"/>
                  </a:lnTo>
                  <a:lnTo>
                    <a:pt x="71" y="10"/>
                  </a:lnTo>
                  <a:lnTo>
                    <a:pt x="88" y="5"/>
                  </a:lnTo>
                  <a:lnTo>
                    <a:pt x="108" y="3"/>
                  </a:lnTo>
                  <a:lnTo>
                    <a:pt x="125" y="5"/>
                  </a:lnTo>
                  <a:lnTo>
                    <a:pt x="145" y="10"/>
                  </a:lnTo>
                  <a:lnTo>
                    <a:pt x="160" y="19"/>
                  </a:lnTo>
                  <a:lnTo>
                    <a:pt x="176" y="30"/>
                  </a:lnTo>
                  <a:lnTo>
                    <a:pt x="189" y="44"/>
                  </a:lnTo>
                  <a:lnTo>
                    <a:pt x="197" y="60"/>
                  </a:lnTo>
                  <a:lnTo>
                    <a:pt x="204" y="77"/>
                  </a:lnTo>
                  <a:lnTo>
                    <a:pt x="208" y="97"/>
                  </a:lnTo>
                  <a:lnTo>
                    <a:pt x="208" y="114"/>
                  </a:lnTo>
                  <a:lnTo>
                    <a:pt x="204" y="134"/>
                  </a:lnTo>
                  <a:lnTo>
                    <a:pt x="197" y="151"/>
                  </a:lnTo>
                  <a:lnTo>
                    <a:pt x="189" y="167"/>
                  </a:lnTo>
                  <a:lnTo>
                    <a:pt x="176" y="181"/>
                  </a:lnTo>
                  <a:lnTo>
                    <a:pt x="160" y="192"/>
                  </a:lnTo>
                  <a:lnTo>
                    <a:pt x="145" y="201"/>
                  </a:lnTo>
                  <a:lnTo>
                    <a:pt x="125" y="206"/>
                  </a:lnTo>
                  <a:lnTo>
                    <a:pt x="108" y="208"/>
                  </a:lnTo>
                  <a:close/>
                </a:path>
              </a:pathLst>
            </a:custGeom>
            <a:solidFill>
              <a:srgbClr val="EFFFFF"/>
            </a:solidFill>
            <a:ln w="9525">
              <a:noFill/>
              <a:round/>
              <a:headEnd/>
              <a:tailEnd/>
            </a:ln>
          </p:spPr>
          <p:txBody>
            <a:bodyPr/>
            <a:lstStyle/>
            <a:p>
              <a:endParaRPr lang="en-US"/>
            </a:p>
          </p:txBody>
        </p:sp>
        <p:sp>
          <p:nvSpPr>
            <p:cNvPr id="1165341" name="Freeform 29"/>
            <p:cNvSpPr>
              <a:spLocks noEditPoints="1"/>
            </p:cNvSpPr>
            <p:nvPr/>
          </p:nvSpPr>
          <p:spPr bwMode="auto">
            <a:xfrm>
              <a:off x="2122" y="1315"/>
              <a:ext cx="202" cy="205"/>
            </a:xfrm>
            <a:custGeom>
              <a:avLst/>
              <a:gdLst/>
              <a:ahLst/>
              <a:cxnLst>
                <a:cxn ang="0">
                  <a:pos x="82" y="203"/>
                </a:cxn>
                <a:cxn ang="0">
                  <a:pos x="49" y="189"/>
                </a:cxn>
                <a:cxn ang="0">
                  <a:pos x="21" y="164"/>
                </a:cxn>
                <a:cxn ang="0">
                  <a:pos x="3" y="131"/>
                </a:cxn>
                <a:cxn ang="0">
                  <a:pos x="0" y="94"/>
                </a:cxn>
                <a:cxn ang="0">
                  <a:pos x="10" y="57"/>
                </a:cxn>
                <a:cxn ang="0">
                  <a:pos x="33" y="27"/>
                </a:cxn>
                <a:cxn ang="0">
                  <a:pos x="65" y="7"/>
                </a:cxn>
                <a:cxn ang="0">
                  <a:pos x="102" y="0"/>
                </a:cxn>
                <a:cxn ang="0">
                  <a:pos x="139" y="7"/>
                </a:cxn>
                <a:cxn ang="0">
                  <a:pos x="170" y="27"/>
                </a:cxn>
                <a:cxn ang="0">
                  <a:pos x="191" y="57"/>
                </a:cxn>
                <a:cxn ang="0">
                  <a:pos x="202" y="94"/>
                </a:cxn>
                <a:cxn ang="0">
                  <a:pos x="198" y="131"/>
                </a:cxn>
                <a:cxn ang="0">
                  <a:pos x="183" y="164"/>
                </a:cxn>
                <a:cxn ang="0">
                  <a:pos x="154" y="189"/>
                </a:cxn>
                <a:cxn ang="0">
                  <a:pos x="119" y="203"/>
                </a:cxn>
                <a:cxn ang="0">
                  <a:pos x="102" y="199"/>
                </a:cxn>
                <a:cxn ang="0">
                  <a:pos x="66" y="192"/>
                </a:cxn>
                <a:cxn ang="0">
                  <a:pos x="35" y="173"/>
                </a:cxn>
                <a:cxn ang="0">
                  <a:pos x="14" y="143"/>
                </a:cxn>
                <a:cxn ang="0">
                  <a:pos x="5" y="108"/>
                </a:cxn>
                <a:cxn ang="0">
                  <a:pos x="10" y="71"/>
                </a:cxn>
                <a:cxn ang="0">
                  <a:pos x="30" y="39"/>
                </a:cxn>
                <a:cxn ang="0">
                  <a:pos x="58" y="16"/>
                </a:cxn>
                <a:cxn ang="0">
                  <a:pos x="93" y="7"/>
                </a:cxn>
                <a:cxn ang="0">
                  <a:pos x="128" y="11"/>
                </a:cxn>
                <a:cxn ang="0">
                  <a:pos x="161" y="27"/>
                </a:cxn>
                <a:cxn ang="0">
                  <a:pos x="184" y="55"/>
                </a:cxn>
                <a:cxn ang="0">
                  <a:pos x="197" y="88"/>
                </a:cxn>
                <a:cxn ang="0">
                  <a:pos x="195" y="125"/>
                </a:cxn>
                <a:cxn ang="0">
                  <a:pos x="179" y="159"/>
                </a:cxn>
                <a:cxn ang="0">
                  <a:pos x="153" y="184"/>
                </a:cxn>
                <a:cxn ang="0">
                  <a:pos x="119" y="198"/>
                </a:cxn>
              </a:cxnLst>
              <a:rect l="0" t="0" r="r" b="b"/>
              <a:pathLst>
                <a:path w="202" h="205">
                  <a:moveTo>
                    <a:pt x="102" y="205"/>
                  </a:moveTo>
                  <a:lnTo>
                    <a:pt x="82" y="203"/>
                  </a:lnTo>
                  <a:lnTo>
                    <a:pt x="65" y="198"/>
                  </a:lnTo>
                  <a:lnTo>
                    <a:pt x="49" y="189"/>
                  </a:lnTo>
                  <a:lnTo>
                    <a:pt x="33" y="178"/>
                  </a:lnTo>
                  <a:lnTo>
                    <a:pt x="21" y="164"/>
                  </a:lnTo>
                  <a:lnTo>
                    <a:pt x="10" y="148"/>
                  </a:lnTo>
                  <a:lnTo>
                    <a:pt x="3" y="131"/>
                  </a:lnTo>
                  <a:lnTo>
                    <a:pt x="0" y="111"/>
                  </a:lnTo>
                  <a:lnTo>
                    <a:pt x="0" y="94"/>
                  </a:lnTo>
                  <a:lnTo>
                    <a:pt x="3" y="74"/>
                  </a:lnTo>
                  <a:lnTo>
                    <a:pt x="10" y="57"/>
                  </a:lnTo>
                  <a:lnTo>
                    <a:pt x="21" y="41"/>
                  </a:lnTo>
                  <a:lnTo>
                    <a:pt x="33" y="27"/>
                  </a:lnTo>
                  <a:lnTo>
                    <a:pt x="49" y="16"/>
                  </a:lnTo>
                  <a:lnTo>
                    <a:pt x="65" y="7"/>
                  </a:lnTo>
                  <a:lnTo>
                    <a:pt x="82" y="2"/>
                  </a:lnTo>
                  <a:lnTo>
                    <a:pt x="102" y="0"/>
                  </a:lnTo>
                  <a:lnTo>
                    <a:pt x="119" y="2"/>
                  </a:lnTo>
                  <a:lnTo>
                    <a:pt x="139" y="7"/>
                  </a:lnTo>
                  <a:lnTo>
                    <a:pt x="154" y="16"/>
                  </a:lnTo>
                  <a:lnTo>
                    <a:pt x="170" y="27"/>
                  </a:lnTo>
                  <a:lnTo>
                    <a:pt x="183" y="41"/>
                  </a:lnTo>
                  <a:lnTo>
                    <a:pt x="191" y="57"/>
                  </a:lnTo>
                  <a:lnTo>
                    <a:pt x="198" y="74"/>
                  </a:lnTo>
                  <a:lnTo>
                    <a:pt x="202" y="94"/>
                  </a:lnTo>
                  <a:lnTo>
                    <a:pt x="202" y="111"/>
                  </a:lnTo>
                  <a:lnTo>
                    <a:pt x="198" y="131"/>
                  </a:lnTo>
                  <a:lnTo>
                    <a:pt x="191" y="148"/>
                  </a:lnTo>
                  <a:lnTo>
                    <a:pt x="183" y="164"/>
                  </a:lnTo>
                  <a:lnTo>
                    <a:pt x="170" y="178"/>
                  </a:lnTo>
                  <a:lnTo>
                    <a:pt x="154" y="189"/>
                  </a:lnTo>
                  <a:lnTo>
                    <a:pt x="139" y="198"/>
                  </a:lnTo>
                  <a:lnTo>
                    <a:pt x="119" y="203"/>
                  </a:lnTo>
                  <a:lnTo>
                    <a:pt x="102" y="205"/>
                  </a:lnTo>
                  <a:close/>
                  <a:moveTo>
                    <a:pt x="102" y="199"/>
                  </a:moveTo>
                  <a:lnTo>
                    <a:pt x="84" y="198"/>
                  </a:lnTo>
                  <a:lnTo>
                    <a:pt x="66" y="192"/>
                  </a:lnTo>
                  <a:lnTo>
                    <a:pt x="49" y="184"/>
                  </a:lnTo>
                  <a:lnTo>
                    <a:pt x="35" y="173"/>
                  </a:lnTo>
                  <a:lnTo>
                    <a:pt x="23" y="159"/>
                  </a:lnTo>
                  <a:lnTo>
                    <a:pt x="14" y="143"/>
                  </a:lnTo>
                  <a:lnTo>
                    <a:pt x="8" y="125"/>
                  </a:lnTo>
                  <a:lnTo>
                    <a:pt x="5" y="108"/>
                  </a:lnTo>
                  <a:lnTo>
                    <a:pt x="7" y="88"/>
                  </a:lnTo>
                  <a:lnTo>
                    <a:pt x="10" y="71"/>
                  </a:lnTo>
                  <a:lnTo>
                    <a:pt x="19" y="55"/>
                  </a:lnTo>
                  <a:lnTo>
                    <a:pt x="30" y="39"/>
                  </a:lnTo>
                  <a:lnTo>
                    <a:pt x="42" y="27"/>
                  </a:lnTo>
                  <a:lnTo>
                    <a:pt x="58" y="16"/>
                  </a:lnTo>
                  <a:lnTo>
                    <a:pt x="74" y="11"/>
                  </a:lnTo>
                  <a:lnTo>
                    <a:pt x="93" y="7"/>
                  </a:lnTo>
                  <a:lnTo>
                    <a:pt x="110" y="7"/>
                  </a:lnTo>
                  <a:lnTo>
                    <a:pt x="128" y="11"/>
                  </a:lnTo>
                  <a:lnTo>
                    <a:pt x="146" y="16"/>
                  </a:lnTo>
                  <a:lnTo>
                    <a:pt x="161" y="27"/>
                  </a:lnTo>
                  <a:lnTo>
                    <a:pt x="174" y="39"/>
                  </a:lnTo>
                  <a:lnTo>
                    <a:pt x="184" y="55"/>
                  </a:lnTo>
                  <a:lnTo>
                    <a:pt x="191" y="71"/>
                  </a:lnTo>
                  <a:lnTo>
                    <a:pt x="197" y="88"/>
                  </a:lnTo>
                  <a:lnTo>
                    <a:pt x="197" y="108"/>
                  </a:lnTo>
                  <a:lnTo>
                    <a:pt x="195" y="125"/>
                  </a:lnTo>
                  <a:lnTo>
                    <a:pt x="188" y="143"/>
                  </a:lnTo>
                  <a:lnTo>
                    <a:pt x="179" y="159"/>
                  </a:lnTo>
                  <a:lnTo>
                    <a:pt x="167" y="173"/>
                  </a:lnTo>
                  <a:lnTo>
                    <a:pt x="153" y="184"/>
                  </a:lnTo>
                  <a:lnTo>
                    <a:pt x="137" y="192"/>
                  </a:lnTo>
                  <a:lnTo>
                    <a:pt x="119" y="198"/>
                  </a:lnTo>
                  <a:lnTo>
                    <a:pt x="102" y="199"/>
                  </a:lnTo>
                  <a:close/>
                </a:path>
              </a:pathLst>
            </a:custGeom>
            <a:solidFill>
              <a:srgbClr val="F0FFFF"/>
            </a:solidFill>
            <a:ln w="9525">
              <a:noFill/>
              <a:round/>
              <a:headEnd/>
              <a:tailEnd/>
            </a:ln>
          </p:spPr>
          <p:txBody>
            <a:bodyPr/>
            <a:lstStyle/>
            <a:p>
              <a:endParaRPr lang="en-US"/>
            </a:p>
          </p:txBody>
        </p:sp>
        <p:sp>
          <p:nvSpPr>
            <p:cNvPr id="1165342" name="Freeform 30"/>
            <p:cNvSpPr>
              <a:spLocks noEditPoints="1"/>
            </p:cNvSpPr>
            <p:nvPr/>
          </p:nvSpPr>
          <p:spPr bwMode="auto">
            <a:xfrm>
              <a:off x="2127" y="1322"/>
              <a:ext cx="192" cy="192"/>
            </a:xfrm>
            <a:custGeom>
              <a:avLst/>
              <a:gdLst/>
              <a:ahLst/>
              <a:cxnLst>
                <a:cxn ang="0">
                  <a:pos x="79" y="191"/>
                </a:cxn>
                <a:cxn ang="0">
                  <a:pos x="44" y="177"/>
                </a:cxn>
                <a:cxn ang="0">
                  <a:pos x="18" y="152"/>
                </a:cxn>
                <a:cxn ang="0">
                  <a:pos x="3" y="118"/>
                </a:cxn>
                <a:cxn ang="0">
                  <a:pos x="2" y="81"/>
                </a:cxn>
                <a:cxn ang="0">
                  <a:pos x="14" y="48"/>
                </a:cxn>
                <a:cxn ang="0">
                  <a:pos x="37" y="20"/>
                </a:cxn>
                <a:cxn ang="0">
                  <a:pos x="69" y="4"/>
                </a:cxn>
                <a:cxn ang="0">
                  <a:pos x="105" y="0"/>
                </a:cxn>
                <a:cxn ang="0">
                  <a:pos x="141" y="9"/>
                </a:cxn>
                <a:cxn ang="0">
                  <a:pos x="169" y="32"/>
                </a:cxn>
                <a:cxn ang="0">
                  <a:pos x="186" y="64"/>
                </a:cxn>
                <a:cxn ang="0">
                  <a:pos x="192" y="101"/>
                </a:cxn>
                <a:cxn ang="0">
                  <a:pos x="183" y="136"/>
                </a:cxn>
                <a:cxn ang="0">
                  <a:pos x="162" y="166"/>
                </a:cxn>
                <a:cxn ang="0">
                  <a:pos x="132" y="185"/>
                </a:cxn>
                <a:cxn ang="0">
                  <a:pos x="97" y="192"/>
                </a:cxn>
                <a:cxn ang="0">
                  <a:pos x="79" y="185"/>
                </a:cxn>
                <a:cxn ang="0">
                  <a:pos x="46" y="171"/>
                </a:cxn>
                <a:cxn ang="0">
                  <a:pos x="21" y="147"/>
                </a:cxn>
                <a:cxn ang="0">
                  <a:pos x="7" y="113"/>
                </a:cxn>
                <a:cxn ang="0">
                  <a:pos x="7" y="78"/>
                </a:cxn>
                <a:cxn ang="0">
                  <a:pos x="21" y="44"/>
                </a:cxn>
                <a:cxn ang="0">
                  <a:pos x="46" y="20"/>
                </a:cxn>
                <a:cxn ang="0">
                  <a:pos x="79" y="6"/>
                </a:cxn>
                <a:cxn ang="0">
                  <a:pos x="114" y="6"/>
                </a:cxn>
                <a:cxn ang="0">
                  <a:pos x="146" y="20"/>
                </a:cxn>
                <a:cxn ang="0">
                  <a:pos x="172" y="44"/>
                </a:cxn>
                <a:cxn ang="0">
                  <a:pos x="185" y="78"/>
                </a:cxn>
                <a:cxn ang="0">
                  <a:pos x="185" y="113"/>
                </a:cxn>
                <a:cxn ang="0">
                  <a:pos x="172" y="147"/>
                </a:cxn>
                <a:cxn ang="0">
                  <a:pos x="146" y="171"/>
                </a:cxn>
                <a:cxn ang="0">
                  <a:pos x="114" y="185"/>
                </a:cxn>
              </a:cxnLst>
              <a:rect l="0" t="0" r="r" b="b"/>
              <a:pathLst>
                <a:path w="192" h="192">
                  <a:moveTo>
                    <a:pt x="97" y="192"/>
                  </a:moveTo>
                  <a:lnTo>
                    <a:pt x="79" y="191"/>
                  </a:lnTo>
                  <a:lnTo>
                    <a:pt x="61" y="185"/>
                  </a:lnTo>
                  <a:lnTo>
                    <a:pt x="44" y="177"/>
                  </a:lnTo>
                  <a:lnTo>
                    <a:pt x="30" y="166"/>
                  </a:lnTo>
                  <a:lnTo>
                    <a:pt x="18" y="152"/>
                  </a:lnTo>
                  <a:lnTo>
                    <a:pt x="9" y="136"/>
                  </a:lnTo>
                  <a:lnTo>
                    <a:pt x="3" y="118"/>
                  </a:lnTo>
                  <a:lnTo>
                    <a:pt x="0" y="101"/>
                  </a:lnTo>
                  <a:lnTo>
                    <a:pt x="2" y="81"/>
                  </a:lnTo>
                  <a:lnTo>
                    <a:pt x="5" y="64"/>
                  </a:lnTo>
                  <a:lnTo>
                    <a:pt x="14" y="48"/>
                  </a:lnTo>
                  <a:lnTo>
                    <a:pt x="25" y="32"/>
                  </a:lnTo>
                  <a:lnTo>
                    <a:pt x="37" y="20"/>
                  </a:lnTo>
                  <a:lnTo>
                    <a:pt x="53" y="9"/>
                  </a:lnTo>
                  <a:lnTo>
                    <a:pt x="69" y="4"/>
                  </a:lnTo>
                  <a:lnTo>
                    <a:pt x="88" y="0"/>
                  </a:lnTo>
                  <a:lnTo>
                    <a:pt x="105" y="0"/>
                  </a:lnTo>
                  <a:lnTo>
                    <a:pt x="123" y="4"/>
                  </a:lnTo>
                  <a:lnTo>
                    <a:pt x="141" y="9"/>
                  </a:lnTo>
                  <a:lnTo>
                    <a:pt x="156" y="20"/>
                  </a:lnTo>
                  <a:lnTo>
                    <a:pt x="169" y="32"/>
                  </a:lnTo>
                  <a:lnTo>
                    <a:pt x="179" y="48"/>
                  </a:lnTo>
                  <a:lnTo>
                    <a:pt x="186" y="64"/>
                  </a:lnTo>
                  <a:lnTo>
                    <a:pt x="192" y="81"/>
                  </a:lnTo>
                  <a:lnTo>
                    <a:pt x="192" y="101"/>
                  </a:lnTo>
                  <a:lnTo>
                    <a:pt x="190" y="118"/>
                  </a:lnTo>
                  <a:lnTo>
                    <a:pt x="183" y="136"/>
                  </a:lnTo>
                  <a:lnTo>
                    <a:pt x="174" y="152"/>
                  </a:lnTo>
                  <a:lnTo>
                    <a:pt x="162" y="166"/>
                  </a:lnTo>
                  <a:lnTo>
                    <a:pt x="148" y="177"/>
                  </a:lnTo>
                  <a:lnTo>
                    <a:pt x="132" y="185"/>
                  </a:lnTo>
                  <a:lnTo>
                    <a:pt x="114" y="191"/>
                  </a:lnTo>
                  <a:lnTo>
                    <a:pt x="97" y="192"/>
                  </a:lnTo>
                  <a:close/>
                  <a:moveTo>
                    <a:pt x="97" y="187"/>
                  </a:moveTo>
                  <a:lnTo>
                    <a:pt x="79" y="185"/>
                  </a:lnTo>
                  <a:lnTo>
                    <a:pt x="61" y="180"/>
                  </a:lnTo>
                  <a:lnTo>
                    <a:pt x="46" y="171"/>
                  </a:lnTo>
                  <a:lnTo>
                    <a:pt x="32" y="159"/>
                  </a:lnTo>
                  <a:lnTo>
                    <a:pt x="21" y="147"/>
                  </a:lnTo>
                  <a:lnTo>
                    <a:pt x="12" y="131"/>
                  </a:lnTo>
                  <a:lnTo>
                    <a:pt x="7" y="113"/>
                  </a:lnTo>
                  <a:lnTo>
                    <a:pt x="5" y="96"/>
                  </a:lnTo>
                  <a:lnTo>
                    <a:pt x="7" y="78"/>
                  </a:lnTo>
                  <a:lnTo>
                    <a:pt x="12" y="60"/>
                  </a:lnTo>
                  <a:lnTo>
                    <a:pt x="21" y="44"/>
                  </a:lnTo>
                  <a:lnTo>
                    <a:pt x="32" y="32"/>
                  </a:lnTo>
                  <a:lnTo>
                    <a:pt x="46" y="20"/>
                  </a:lnTo>
                  <a:lnTo>
                    <a:pt x="61" y="11"/>
                  </a:lnTo>
                  <a:lnTo>
                    <a:pt x="79" y="6"/>
                  </a:lnTo>
                  <a:lnTo>
                    <a:pt x="97" y="4"/>
                  </a:lnTo>
                  <a:lnTo>
                    <a:pt x="114" y="6"/>
                  </a:lnTo>
                  <a:lnTo>
                    <a:pt x="132" y="11"/>
                  </a:lnTo>
                  <a:lnTo>
                    <a:pt x="146" y="20"/>
                  </a:lnTo>
                  <a:lnTo>
                    <a:pt x="160" y="32"/>
                  </a:lnTo>
                  <a:lnTo>
                    <a:pt x="172" y="44"/>
                  </a:lnTo>
                  <a:lnTo>
                    <a:pt x="179" y="60"/>
                  </a:lnTo>
                  <a:lnTo>
                    <a:pt x="185" y="78"/>
                  </a:lnTo>
                  <a:lnTo>
                    <a:pt x="186" y="96"/>
                  </a:lnTo>
                  <a:lnTo>
                    <a:pt x="185" y="113"/>
                  </a:lnTo>
                  <a:lnTo>
                    <a:pt x="179" y="131"/>
                  </a:lnTo>
                  <a:lnTo>
                    <a:pt x="172" y="147"/>
                  </a:lnTo>
                  <a:lnTo>
                    <a:pt x="160" y="159"/>
                  </a:lnTo>
                  <a:lnTo>
                    <a:pt x="146" y="171"/>
                  </a:lnTo>
                  <a:lnTo>
                    <a:pt x="132" y="180"/>
                  </a:lnTo>
                  <a:lnTo>
                    <a:pt x="114" y="185"/>
                  </a:lnTo>
                  <a:lnTo>
                    <a:pt x="97" y="187"/>
                  </a:lnTo>
                  <a:close/>
                </a:path>
              </a:pathLst>
            </a:custGeom>
            <a:solidFill>
              <a:srgbClr val="F2FFFF"/>
            </a:solidFill>
            <a:ln w="9525">
              <a:noFill/>
              <a:round/>
              <a:headEnd/>
              <a:tailEnd/>
            </a:ln>
          </p:spPr>
          <p:txBody>
            <a:bodyPr/>
            <a:lstStyle/>
            <a:p>
              <a:endParaRPr lang="en-US"/>
            </a:p>
          </p:txBody>
        </p:sp>
        <p:sp>
          <p:nvSpPr>
            <p:cNvPr id="1165343" name="Freeform 31"/>
            <p:cNvSpPr>
              <a:spLocks noEditPoints="1"/>
            </p:cNvSpPr>
            <p:nvPr/>
          </p:nvSpPr>
          <p:spPr bwMode="auto">
            <a:xfrm>
              <a:off x="2132" y="1326"/>
              <a:ext cx="181" cy="183"/>
            </a:xfrm>
            <a:custGeom>
              <a:avLst/>
              <a:gdLst/>
              <a:ahLst/>
              <a:cxnLst>
                <a:cxn ang="0">
                  <a:pos x="74" y="181"/>
                </a:cxn>
                <a:cxn ang="0">
                  <a:pos x="41" y="167"/>
                </a:cxn>
                <a:cxn ang="0">
                  <a:pos x="16" y="143"/>
                </a:cxn>
                <a:cxn ang="0">
                  <a:pos x="2" y="109"/>
                </a:cxn>
                <a:cxn ang="0">
                  <a:pos x="2" y="74"/>
                </a:cxn>
                <a:cxn ang="0">
                  <a:pos x="16" y="40"/>
                </a:cxn>
                <a:cxn ang="0">
                  <a:pos x="41" y="16"/>
                </a:cxn>
                <a:cxn ang="0">
                  <a:pos x="74" y="2"/>
                </a:cxn>
                <a:cxn ang="0">
                  <a:pos x="109" y="2"/>
                </a:cxn>
                <a:cxn ang="0">
                  <a:pos x="141" y="16"/>
                </a:cxn>
                <a:cxn ang="0">
                  <a:pos x="167" y="40"/>
                </a:cxn>
                <a:cxn ang="0">
                  <a:pos x="180" y="74"/>
                </a:cxn>
                <a:cxn ang="0">
                  <a:pos x="180" y="109"/>
                </a:cxn>
                <a:cxn ang="0">
                  <a:pos x="167" y="143"/>
                </a:cxn>
                <a:cxn ang="0">
                  <a:pos x="141" y="167"/>
                </a:cxn>
                <a:cxn ang="0">
                  <a:pos x="109" y="181"/>
                </a:cxn>
                <a:cxn ang="0">
                  <a:pos x="92" y="178"/>
                </a:cxn>
                <a:cxn ang="0">
                  <a:pos x="58" y="171"/>
                </a:cxn>
                <a:cxn ang="0">
                  <a:pos x="30" y="150"/>
                </a:cxn>
                <a:cxn ang="0">
                  <a:pos x="11" y="121"/>
                </a:cxn>
                <a:cxn ang="0">
                  <a:pos x="5" y="88"/>
                </a:cxn>
                <a:cxn ang="0">
                  <a:pos x="14" y="54"/>
                </a:cxn>
                <a:cxn ang="0">
                  <a:pos x="35" y="26"/>
                </a:cxn>
                <a:cxn ang="0">
                  <a:pos x="65" y="10"/>
                </a:cxn>
                <a:cxn ang="0">
                  <a:pos x="100" y="7"/>
                </a:cxn>
                <a:cxn ang="0">
                  <a:pos x="132" y="17"/>
                </a:cxn>
                <a:cxn ang="0">
                  <a:pos x="159" y="39"/>
                </a:cxn>
                <a:cxn ang="0">
                  <a:pos x="174" y="70"/>
                </a:cxn>
                <a:cxn ang="0">
                  <a:pos x="176" y="104"/>
                </a:cxn>
                <a:cxn ang="0">
                  <a:pos x="164" y="137"/>
                </a:cxn>
                <a:cxn ang="0">
                  <a:pos x="141" y="162"/>
                </a:cxn>
                <a:cxn ang="0">
                  <a:pos x="109" y="176"/>
                </a:cxn>
              </a:cxnLst>
              <a:rect l="0" t="0" r="r" b="b"/>
              <a:pathLst>
                <a:path w="181" h="183">
                  <a:moveTo>
                    <a:pt x="92" y="183"/>
                  </a:moveTo>
                  <a:lnTo>
                    <a:pt x="74" y="181"/>
                  </a:lnTo>
                  <a:lnTo>
                    <a:pt x="56" y="176"/>
                  </a:lnTo>
                  <a:lnTo>
                    <a:pt x="41" y="167"/>
                  </a:lnTo>
                  <a:lnTo>
                    <a:pt x="27" y="155"/>
                  </a:lnTo>
                  <a:lnTo>
                    <a:pt x="16" y="143"/>
                  </a:lnTo>
                  <a:lnTo>
                    <a:pt x="7" y="127"/>
                  </a:lnTo>
                  <a:lnTo>
                    <a:pt x="2" y="109"/>
                  </a:lnTo>
                  <a:lnTo>
                    <a:pt x="0" y="92"/>
                  </a:lnTo>
                  <a:lnTo>
                    <a:pt x="2" y="74"/>
                  </a:lnTo>
                  <a:lnTo>
                    <a:pt x="7" y="56"/>
                  </a:lnTo>
                  <a:lnTo>
                    <a:pt x="16" y="40"/>
                  </a:lnTo>
                  <a:lnTo>
                    <a:pt x="27" y="28"/>
                  </a:lnTo>
                  <a:lnTo>
                    <a:pt x="41" y="16"/>
                  </a:lnTo>
                  <a:lnTo>
                    <a:pt x="56" y="7"/>
                  </a:lnTo>
                  <a:lnTo>
                    <a:pt x="74" y="2"/>
                  </a:lnTo>
                  <a:lnTo>
                    <a:pt x="92" y="0"/>
                  </a:lnTo>
                  <a:lnTo>
                    <a:pt x="109" y="2"/>
                  </a:lnTo>
                  <a:lnTo>
                    <a:pt x="127" y="7"/>
                  </a:lnTo>
                  <a:lnTo>
                    <a:pt x="141" y="16"/>
                  </a:lnTo>
                  <a:lnTo>
                    <a:pt x="155" y="28"/>
                  </a:lnTo>
                  <a:lnTo>
                    <a:pt x="167" y="40"/>
                  </a:lnTo>
                  <a:lnTo>
                    <a:pt x="174" y="56"/>
                  </a:lnTo>
                  <a:lnTo>
                    <a:pt x="180" y="74"/>
                  </a:lnTo>
                  <a:lnTo>
                    <a:pt x="181" y="92"/>
                  </a:lnTo>
                  <a:lnTo>
                    <a:pt x="180" y="109"/>
                  </a:lnTo>
                  <a:lnTo>
                    <a:pt x="174" y="127"/>
                  </a:lnTo>
                  <a:lnTo>
                    <a:pt x="167" y="143"/>
                  </a:lnTo>
                  <a:lnTo>
                    <a:pt x="155" y="155"/>
                  </a:lnTo>
                  <a:lnTo>
                    <a:pt x="141" y="167"/>
                  </a:lnTo>
                  <a:lnTo>
                    <a:pt x="127" y="176"/>
                  </a:lnTo>
                  <a:lnTo>
                    <a:pt x="109" y="181"/>
                  </a:lnTo>
                  <a:lnTo>
                    <a:pt x="92" y="183"/>
                  </a:lnTo>
                  <a:close/>
                  <a:moveTo>
                    <a:pt x="92" y="178"/>
                  </a:moveTo>
                  <a:lnTo>
                    <a:pt x="74" y="176"/>
                  </a:lnTo>
                  <a:lnTo>
                    <a:pt x="58" y="171"/>
                  </a:lnTo>
                  <a:lnTo>
                    <a:pt x="42" y="162"/>
                  </a:lnTo>
                  <a:lnTo>
                    <a:pt x="30" y="150"/>
                  </a:lnTo>
                  <a:lnTo>
                    <a:pt x="20" y="137"/>
                  </a:lnTo>
                  <a:lnTo>
                    <a:pt x="11" y="121"/>
                  </a:lnTo>
                  <a:lnTo>
                    <a:pt x="7" y="104"/>
                  </a:lnTo>
                  <a:lnTo>
                    <a:pt x="5" y="88"/>
                  </a:lnTo>
                  <a:lnTo>
                    <a:pt x="9" y="70"/>
                  </a:lnTo>
                  <a:lnTo>
                    <a:pt x="14" y="54"/>
                  </a:lnTo>
                  <a:lnTo>
                    <a:pt x="23" y="39"/>
                  </a:lnTo>
                  <a:lnTo>
                    <a:pt x="35" y="26"/>
                  </a:lnTo>
                  <a:lnTo>
                    <a:pt x="49" y="17"/>
                  </a:lnTo>
                  <a:lnTo>
                    <a:pt x="65" y="10"/>
                  </a:lnTo>
                  <a:lnTo>
                    <a:pt x="83" y="7"/>
                  </a:lnTo>
                  <a:lnTo>
                    <a:pt x="100" y="7"/>
                  </a:lnTo>
                  <a:lnTo>
                    <a:pt x="116" y="10"/>
                  </a:lnTo>
                  <a:lnTo>
                    <a:pt x="132" y="17"/>
                  </a:lnTo>
                  <a:lnTo>
                    <a:pt x="146" y="26"/>
                  </a:lnTo>
                  <a:lnTo>
                    <a:pt x="159" y="39"/>
                  </a:lnTo>
                  <a:lnTo>
                    <a:pt x="167" y="54"/>
                  </a:lnTo>
                  <a:lnTo>
                    <a:pt x="174" y="70"/>
                  </a:lnTo>
                  <a:lnTo>
                    <a:pt x="176" y="88"/>
                  </a:lnTo>
                  <a:lnTo>
                    <a:pt x="176" y="104"/>
                  </a:lnTo>
                  <a:lnTo>
                    <a:pt x="171" y="121"/>
                  </a:lnTo>
                  <a:lnTo>
                    <a:pt x="164" y="137"/>
                  </a:lnTo>
                  <a:lnTo>
                    <a:pt x="153" y="150"/>
                  </a:lnTo>
                  <a:lnTo>
                    <a:pt x="141" y="162"/>
                  </a:lnTo>
                  <a:lnTo>
                    <a:pt x="125" y="171"/>
                  </a:lnTo>
                  <a:lnTo>
                    <a:pt x="109" y="176"/>
                  </a:lnTo>
                  <a:lnTo>
                    <a:pt x="92" y="178"/>
                  </a:lnTo>
                  <a:close/>
                </a:path>
              </a:pathLst>
            </a:custGeom>
            <a:solidFill>
              <a:srgbClr val="F3FFFF"/>
            </a:solidFill>
            <a:ln w="9525">
              <a:noFill/>
              <a:round/>
              <a:headEnd/>
              <a:tailEnd/>
            </a:ln>
          </p:spPr>
          <p:txBody>
            <a:bodyPr/>
            <a:lstStyle/>
            <a:p>
              <a:endParaRPr lang="en-US"/>
            </a:p>
          </p:txBody>
        </p:sp>
        <p:sp>
          <p:nvSpPr>
            <p:cNvPr id="1165344" name="Freeform 32"/>
            <p:cNvSpPr>
              <a:spLocks noEditPoints="1"/>
            </p:cNvSpPr>
            <p:nvPr/>
          </p:nvSpPr>
          <p:spPr bwMode="auto">
            <a:xfrm>
              <a:off x="2137" y="1333"/>
              <a:ext cx="171" cy="171"/>
            </a:xfrm>
            <a:custGeom>
              <a:avLst/>
              <a:gdLst/>
              <a:ahLst/>
              <a:cxnLst>
                <a:cxn ang="0">
                  <a:pos x="87" y="171"/>
                </a:cxn>
                <a:cxn ang="0">
                  <a:pos x="69" y="169"/>
                </a:cxn>
                <a:cxn ang="0">
                  <a:pos x="53" y="164"/>
                </a:cxn>
                <a:cxn ang="0">
                  <a:pos x="37" y="155"/>
                </a:cxn>
                <a:cxn ang="0">
                  <a:pos x="25" y="143"/>
                </a:cxn>
                <a:cxn ang="0">
                  <a:pos x="15" y="130"/>
                </a:cxn>
                <a:cxn ang="0">
                  <a:pos x="6" y="114"/>
                </a:cxn>
                <a:cxn ang="0">
                  <a:pos x="2" y="97"/>
                </a:cxn>
                <a:cxn ang="0">
                  <a:pos x="0" y="81"/>
                </a:cxn>
                <a:cxn ang="0">
                  <a:pos x="4" y="63"/>
                </a:cxn>
                <a:cxn ang="0">
                  <a:pos x="9" y="47"/>
                </a:cxn>
                <a:cxn ang="0">
                  <a:pos x="18" y="32"/>
                </a:cxn>
                <a:cxn ang="0">
                  <a:pos x="30" y="19"/>
                </a:cxn>
                <a:cxn ang="0">
                  <a:pos x="44" y="10"/>
                </a:cxn>
                <a:cxn ang="0">
                  <a:pos x="60" y="3"/>
                </a:cxn>
                <a:cxn ang="0">
                  <a:pos x="78" y="0"/>
                </a:cxn>
                <a:cxn ang="0">
                  <a:pos x="95" y="0"/>
                </a:cxn>
                <a:cxn ang="0">
                  <a:pos x="111" y="3"/>
                </a:cxn>
                <a:cxn ang="0">
                  <a:pos x="127" y="10"/>
                </a:cxn>
                <a:cxn ang="0">
                  <a:pos x="141" y="19"/>
                </a:cxn>
                <a:cxn ang="0">
                  <a:pos x="154" y="32"/>
                </a:cxn>
                <a:cxn ang="0">
                  <a:pos x="162" y="47"/>
                </a:cxn>
                <a:cxn ang="0">
                  <a:pos x="169" y="63"/>
                </a:cxn>
                <a:cxn ang="0">
                  <a:pos x="171" y="81"/>
                </a:cxn>
                <a:cxn ang="0">
                  <a:pos x="171" y="97"/>
                </a:cxn>
                <a:cxn ang="0">
                  <a:pos x="166" y="114"/>
                </a:cxn>
                <a:cxn ang="0">
                  <a:pos x="159" y="130"/>
                </a:cxn>
                <a:cxn ang="0">
                  <a:pos x="148" y="143"/>
                </a:cxn>
                <a:cxn ang="0">
                  <a:pos x="136" y="155"/>
                </a:cxn>
                <a:cxn ang="0">
                  <a:pos x="120" y="164"/>
                </a:cxn>
                <a:cxn ang="0">
                  <a:pos x="104" y="169"/>
                </a:cxn>
                <a:cxn ang="0">
                  <a:pos x="87" y="171"/>
                </a:cxn>
                <a:cxn ang="0">
                  <a:pos x="87" y="164"/>
                </a:cxn>
                <a:cxn ang="0">
                  <a:pos x="69" y="162"/>
                </a:cxn>
                <a:cxn ang="0">
                  <a:pos x="53" y="159"/>
                </a:cxn>
                <a:cxn ang="0">
                  <a:pos x="39" y="150"/>
                </a:cxn>
                <a:cxn ang="0">
                  <a:pos x="27" y="137"/>
                </a:cxn>
                <a:cxn ang="0">
                  <a:pos x="16" y="125"/>
                </a:cxn>
                <a:cxn ang="0">
                  <a:pos x="11" y="109"/>
                </a:cxn>
                <a:cxn ang="0">
                  <a:pos x="8" y="93"/>
                </a:cxn>
                <a:cxn ang="0">
                  <a:pos x="8" y="76"/>
                </a:cxn>
                <a:cxn ang="0">
                  <a:pos x="11" y="60"/>
                </a:cxn>
                <a:cxn ang="0">
                  <a:pos x="16" y="44"/>
                </a:cxn>
                <a:cxn ang="0">
                  <a:pos x="27" y="32"/>
                </a:cxn>
                <a:cxn ang="0">
                  <a:pos x="39" y="19"/>
                </a:cxn>
                <a:cxn ang="0">
                  <a:pos x="53" y="10"/>
                </a:cxn>
                <a:cxn ang="0">
                  <a:pos x="69" y="7"/>
                </a:cxn>
                <a:cxn ang="0">
                  <a:pos x="87" y="5"/>
                </a:cxn>
                <a:cxn ang="0">
                  <a:pos x="102" y="7"/>
                </a:cxn>
                <a:cxn ang="0">
                  <a:pos x="118" y="10"/>
                </a:cxn>
                <a:cxn ang="0">
                  <a:pos x="134" y="19"/>
                </a:cxn>
                <a:cxn ang="0">
                  <a:pos x="146" y="32"/>
                </a:cxn>
                <a:cxn ang="0">
                  <a:pos x="155" y="44"/>
                </a:cxn>
                <a:cxn ang="0">
                  <a:pos x="162" y="60"/>
                </a:cxn>
                <a:cxn ang="0">
                  <a:pos x="166" y="76"/>
                </a:cxn>
                <a:cxn ang="0">
                  <a:pos x="166" y="93"/>
                </a:cxn>
                <a:cxn ang="0">
                  <a:pos x="162" y="109"/>
                </a:cxn>
                <a:cxn ang="0">
                  <a:pos x="155" y="125"/>
                </a:cxn>
                <a:cxn ang="0">
                  <a:pos x="146" y="137"/>
                </a:cxn>
                <a:cxn ang="0">
                  <a:pos x="134" y="150"/>
                </a:cxn>
                <a:cxn ang="0">
                  <a:pos x="118" y="159"/>
                </a:cxn>
                <a:cxn ang="0">
                  <a:pos x="102" y="162"/>
                </a:cxn>
                <a:cxn ang="0">
                  <a:pos x="87" y="164"/>
                </a:cxn>
              </a:cxnLst>
              <a:rect l="0" t="0" r="r" b="b"/>
              <a:pathLst>
                <a:path w="171" h="171">
                  <a:moveTo>
                    <a:pt x="87" y="171"/>
                  </a:moveTo>
                  <a:lnTo>
                    <a:pt x="69" y="169"/>
                  </a:lnTo>
                  <a:lnTo>
                    <a:pt x="53" y="164"/>
                  </a:lnTo>
                  <a:lnTo>
                    <a:pt x="37" y="155"/>
                  </a:lnTo>
                  <a:lnTo>
                    <a:pt x="25" y="143"/>
                  </a:lnTo>
                  <a:lnTo>
                    <a:pt x="15" y="130"/>
                  </a:lnTo>
                  <a:lnTo>
                    <a:pt x="6" y="114"/>
                  </a:lnTo>
                  <a:lnTo>
                    <a:pt x="2" y="97"/>
                  </a:lnTo>
                  <a:lnTo>
                    <a:pt x="0" y="81"/>
                  </a:lnTo>
                  <a:lnTo>
                    <a:pt x="4" y="63"/>
                  </a:lnTo>
                  <a:lnTo>
                    <a:pt x="9" y="47"/>
                  </a:lnTo>
                  <a:lnTo>
                    <a:pt x="18" y="32"/>
                  </a:lnTo>
                  <a:lnTo>
                    <a:pt x="30" y="19"/>
                  </a:lnTo>
                  <a:lnTo>
                    <a:pt x="44" y="10"/>
                  </a:lnTo>
                  <a:lnTo>
                    <a:pt x="60" y="3"/>
                  </a:lnTo>
                  <a:lnTo>
                    <a:pt x="78" y="0"/>
                  </a:lnTo>
                  <a:lnTo>
                    <a:pt x="95" y="0"/>
                  </a:lnTo>
                  <a:lnTo>
                    <a:pt x="111" y="3"/>
                  </a:lnTo>
                  <a:lnTo>
                    <a:pt x="127" y="10"/>
                  </a:lnTo>
                  <a:lnTo>
                    <a:pt x="141" y="19"/>
                  </a:lnTo>
                  <a:lnTo>
                    <a:pt x="154" y="32"/>
                  </a:lnTo>
                  <a:lnTo>
                    <a:pt x="162" y="47"/>
                  </a:lnTo>
                  <a:lnTo>
                    <a:pt x="169" y="63"/>
                  </a:lnTo>
                  <a:lnTo>
                    <a:pt x="171" y="81"/>
                  </a:lnTo>
                  <a:lnTo>
                    <a:pt x="171" y="97"/>
                  </a:lnTo>
                  <a:lnTo>
                    <a:pt x="166" y="114"/>
                  </a:lnTo>
                  <a:lnTo>
                    <a:pt x="159" y="130"/>
                  </a:lnTo>
                  <a:lnTo>
                    <a:pt x="148" y="143"/>
                  </a:lnTo>
                  <a:lnTo>
                    <a:pt x="136" y="155"/>
                  </a:lnTo>
                  <a:lnTo>
                    <a:pt x="120" y="164"/>
                  </a:lnTo>
                  <a:lnTo>
                    <a:pt x="104" y="169"/>
                  </a:lnTo>
                  <a:lnTo>
                    <a:pt x="87" y="171"/>
                  </a:lnTo>
                  <a:close/>
                  <a:moveTo>
                    <a:pt x="87" y="164"/>
                  </a:moveTo>
                  <a:lnTo>
                    <a:pt x="69" y="162"/>
                  </a:lnTo>
                  <a:lnTo>
                    <a:pt x="53" y="159"/>
                  </a:lnTo>
                  <a:lnTo>
                    <a:pt x="39" y="150"/>
                  </a:lnTo>
                  <a:lnTo>
                    <a:pt x="27" y="137"/>
                  </a:lnTo>
                  <a:lnTo>
                    <a:pt x="16" y="125"/>
                  </a:lnTo>
                  <a:lnTo>
                    <a:pt x="11" y="109"/>
                  </a:lnTo>
                  <a:lnTo>
                    <a:pt x="8" y="93"/>
                  </a:lnTo>
                  <a:lnTo>
                    <a:pt x="8" y="76"/>
                  </a:lnTo>
                  <a:lnTo>
                    <a:pt x="11" y="60"/>
                  </a:lnTo>
                  <a:lnTo>
                    <a:pt x="16" y="44"/>
                  </a:lnTo>
                  <a:lnTo>
                    <a:pt x="27" y="32"/>
                  </a:lnTo>
                  <a:lnTo>
                    <a:pt x="39" y="19"/>
                  </a:lnTo>
                  <a:lnTo>
                    <a:pt x="53" y="10"/>
                  </a:lnTo>
                  <a:lnTo>
                    <a:pt x="69" y="7"/>
                  </a:lnTo>
                  <a:lnTo>
                    <a:pt x="87" y="5"/>
                  </a:lnTo>
                  <a:lnTo>
                    <a:pt x="102" y="7"/>
                  </a:lnTo>
                  <a:lnTo>
                    <a:pt x="118" y="10"/>
                  </a:lnTo>
                  <a:lnTo>
                    <a:pt x="134" y="19"/>
                  </a:lnTo>
                  <a:lnTo>
                    <a:pt x="146" y="32"/>
                  </a:lnTo>
                  <a:lnTo>
                    <a:pt x="155" y="44"/>
                  </a:lnTo>
                  <a:lnTo>
                    <a:pt x="162" y="60"/>
                  </a:lnTo>
                  <a:lnTo>
                    <a:pt x="166" y="76"/>
                  </a:lnTo>
                  <a:lnTo>
                    <a:pt x="166" y="93"/>
                  </a:lnTo>
                  <a:lnTo>
                    <a:pt x="162" y="109"/>
                  </a:lnTo>
                  <a:lnTo>
                    <a:pt x="155" y="125"/>
                  </a:lnTo>
                  <a:lnTo>
                    <a:pt x="146" y="137"/>
                  </a:lnTo>
                  <a:lnTo>
                    <a:pt x="134" y="150"/>
                  </a:lnTo>
                  <a:lnTo>
                    <a:pt x="118" y="159"/>
                  </a:lnTo>
                  <a:lnTo>
                    <a:pt x="102" y="162"/>
                  </a:lnTo>
                  <a:lnTo>
                    <a:pt x="87" y="164"/>
                  </a:lnTo>
                  <a:close/>
                </a:path>
              </a:pathLst>
            </a:custGeom>
            <a:solidFill>
              <a:srgbClr val="F5FFFF"/>
            </a:solidFill>
            <a:ln w="9525">
              <a:noFill/>
              <a:round/>
              <a:headEnd/>
              <a:tailEnd/>
            </a:ln>
          </p:spPr>
          <p:txBody>
            <a:bodyPr/>
            <a:lstStyle/>
            <a:p>
              <a:endParaRPr lang="en-US"/>
            </a:p>
          </p:txBody>
        </p:sp>
        <p:sp>
          <p:nvSpPr>
            <p:cNvPr id="1165345" name="Freeform 33"/>
            <p:cNvSpPr>
              <a:spLocks noEditPoints="1"/>
            </p:cNvSpPr>
            <p:nvPr/>
          </p:nvSpPr>
          <p:spPr bwMode="auto">
            <a:xfrm>
              <a:off x="2145" y="1338"/>
              <a:ext cx="158" cy="159"/>
            </a:xfrm>
            <a:custGeom>
              <a:avLst/>
              <a:gdLst/>
              <a:ahLst/>
              <a:cxnLst>
                <a:cxn ang="0">
                  <a:pos x="79" y="159"/>
                </a:cxn>
                <a:cxn ang="0">
                  <a:pos x="61" y="157"/>
                </a:cxn>
                <a:cxn ang="0">
                  <a:pos x="45" y="154"/>
                </a:cxn>
                <a:cxn ang="0">
                  <a:pos x="31" y="145"/>
                </a:cxn>
                <a:cxn ang="0">
                  <a:pos x="19" y="132"/>
                </a:cxn>
                <a:cxn ang="0">
                  <a:pos x="8" y="120"/>
                </a:cxn>
                <a:cxn ang="0">
                  <a:pos x="3" y="104"/>
                </a:cxn>
                <a:cxn ang="0">
                  <a:pos x="0" y="88"/>
                </a:cxn>
                <a:cxn ang="0">
                  <a:pos x="0" y="71"/>
                </a:cxn>
                <a:cxn ang="0">
                  <a:pos x="3" y="55"/>
                </a:cxn>
                <a:cxn ang="0">
                  <a:pos x="8" y="39"/>
                </a:cxn>
                <a:cxn ang="0">
                  <a:pos x="19" y="27"/>
                </a:cxn>
                <a:cxn ang="0">
                  <a:pos x="31" y="14"/>
                </a:cxn>
                <a:cxn ang="0">
                  <a:pos x="45" y="5"/>
                </a:cxn>
                <a:cxn ang="0">
                  <a:pos x="61" y="2"/>
                </a:cxn>
                <a:cxn ang="0">
                  <a:pos x="79" y="0"/>
                </a:cxn>
                <a:cxn ang="0">
                  <a:pos x="94" y="2"/>
                </a:cxn>
                <a:cxn ang="0">
                  <a:pos x="110" y="5"/>
                </a:cxn>
                <a:cxn ang="0">
                  <a:pos x="126" y="14"/>
                </a:cxn>
                <a:cxn ang="0">
                  <a:pos x="138" y="27"/>
                </a:cxn>
                <a:cxn ang="0">
                  <a:pos x="147" y="39"/>
                </a:cxn>
                <a:cxn ang="0">
                  <a:pos x="154" y="55"/>
                </a:cxn>
                <a:cxn ang="0">
                  <a:pos x="158" y="71"/>
                </a:cxn>
                <a:cxn ang="0">
                  <a:pos x="158" y="88"/>
                </a:cxn>
                <a:cxn ang="0">
                  <a:pos x="154" y="104"/>
                </a:cxn>
                <a:cxn ang="0">
                  <a:pos x="147" y="120"/>
                </a:cxn>
                <a:cxn ang="0">
                  <a:pos x="138" y="132"/>
                </a:cxn>
                <a:cxn ang="0">
                  <a:pos x="126" y="145"/>
                </a:cxn>
                <a:cxn ang="0">
                  <a:pos x="110" y="154"/>
                </a:cxn>
                <a:cxn ang="0">
                  <a:pos x="94" y="157"/>
                </a:cxn>
                <a:cxn ang="0">
                  <a:pos x="79" y="159"/>
                </a:cxn>
                <a:cxn ang="0">
                  <a:pos x="79" y="154"/>
                </a:cxn>
                <a:cxn ang="0">
                  <a:pos x="63" y="152"/>
                </a:cxn>
                <a:cxn ang="0">
                  <a:pos x="47" y="148"/>
                </a:cxn>
                <a:cxn ang="0">
                  <a:pos x="33" y="139"/>
                </a:cxn>
                <a:cxn ang="0">
                  <a:pos x="21" y="127"/>
                </a:cxn>
                <a:cxn ang="0">
                  <a:pos x="12" y="115"/>
                </a:cxn>
                <a:cxn ang="0">
                  <a:pos x="7" y="99"/>
                </a:cxn>
                <a:cxn ang="0">
                  <a:pos x="3" y="83"/>
                </a:cxn>
                <a:cxn ang="0">
                  <a:pos x="5" y="67"/>
                </a:cxn>
                <a:cxn ang="0">
                  <a:pos x="8" y="51"/>
                </a:cxn>
                <a:cxn ang="0">
                  <a:pos x="17" y="37"/>
                </a:cxn>
                <a:cxn ang="0">
                  <a:pos x="28" y="25"/>
                </a:cxn>
                <a:cxn ang="0">
                  <a:pos x="40" y="16"/>
                </a:cxn>
                <a:cxn ang="0">
                  <a:pos x="54" y="9"/>
                </a:cxn>
                <a:cxn ang="0">
                  <a:pos x="70" y="5"/>
                </a:cxn>
                <a:cxn ang="0">
                  <a:pos x="86" y="5"/>
                </a:cxn>
                <a:cxn ang="0">
                  <a:pos x="102" y="9"/>
                </a:cxn>
                <a:cxn ang="0">
                  <a:pos x="117" y="16"/>
                </a:cxn>
                <a:cxn ang="0">
                  <a:pos x="130" y="25"/>
                </a:cxn>
                <a:cxn ang="0">
                  <a:pos x="140" y="37"/>
                </a:cxn>
                <a:cxn ang="0">
                  <a:pos x="147" y="51"/>
                </a:cxn>
                <a:cxn ang="0">
                  <a:pos x="153" y="67"/>
                </a:cxn>
                <a:cxn ang="0">
                  <a:pos x="153" y="83"/>
                </a:cxn>
                <a:cxn ang="0">
                  <a:pos x="151" y="99"/>
                </a:cxn>
                <a:cxn ang="0">
                  <a:pos x="144" y="115"/>
                </a:cxn>
                <a:cxn ang="0">
                  <a:pos x="135" y="127"/>
                </a:cxn>
                <a:cxn ang="0">
                  <a:pos x="124" y="139"/>
                </a:cxn>
                <a:cxn ang="0">
                  <a:pos x="110" y="148"/>
                </a:cxn>
                <a:cxn ang="0">
                  <a:pos x="94" y="152"/>
                </a:cxn>
                <a:cxn ang="0">
                  <a:pos x="79" y="154"/>
                </a:cxn>
              </a:cxnLst>
              <a:rect l="0" t="0" r="r" b="b"/>
              <a:pathLst>
                <a:path w="158" h="159">
                  <a:moveTo>
                    <a:pt x="79" y="159"/>
                  </a:moveTo>
                  <a:lnTo>
                    <a:pt x="61" y="157"/>
                  </a:lnTo>
                  <a:lnTo>
                    <a:pt x="45" y="154"/>
                  </a:lnTo>
                  <a:lnTo>
                    <a:pt x="31" y="145"/>
                  </a:lnTo>
                  <a:lnTo>
                    <a:pt x="19" y="132"/>
                  </a:lnTo>
                  <a:lnTo>
                    <a:pt x="8" y="120"/>
                  </a:lnTo>
                  <a:lnTo>
                    <a:pt x="3" y="104"/>
                  </a:lnTo>
                  <a:lnTo>
                    <a:pt x="0" y="88"/>
                  </a:lnTo>
                  <a:lnTo>
                    <a:pt x="0" y="71"/>
                  </a:lnTo>
                  <a:lnTo>
                    <a:pt x="3" y="55"/>
                  </a:lnTo>
                  <a:lnTo>
                    <a:pt x="8" y="39"/>
                  </a:lnTo>
                  <a:lnTo>
                    <a:pt x="19" y="27"/>
                  </a:lnTo>
                  <a:lnTo>
                    <a:pt x="31" y="14"/>
                  </a:lnTo>
                  <a:lnTo>
                    <a:pt x="45" y="5"/>
                  </a:lnTo>
                  <a:lnTo>
                    <a:pt x="61" y="2"/>
                  </a:lnTo>
                  <a:lnTo>
                    <a:pt x="79" y="0"/>
                  </a:lnTo>
                  <a:lnTo>
                    <a:pt x="94" y="2"/>
                  </a:lnTo>
                  <a:lnTo>
                    <a:pt x="110" y="5"/>
                  </a:lnTo>
                  <a:lnTo>
                    <a:pt x="126" y="14"/>
                  </a:lnTo>
                  <a:lnTo>
                    <a:pt x="138" y="27"/>
                  </a:lnTo>
                  <a:lnTo>
                    <a:pt x="147" y="39"/>
                  </a:lnTo>
                  <a:lnTo>
                    <a:pt x="154" y="55"/>
                  </a:lnTo>
                  <a:lnTo>
                    <a:pt x="158" y="71"/>
                  </a:lnTo>
                  <a:lnTo>
                    <a:pt x="158" y="88"/>
                  </a:lnTo>
                  <a:lnTo>
                    <a:pt x="154" y="104"/>
                  </a:lnTo>
                  <a:lnTo>
                    <a:pt x="147" y="120"/>
                  </a:lnTo>
                  <a:lnTo>
                    <a:pt x="138" y="132"/>
                  </a:lnTo>
                  <a:lnTo>
                    <a:pt x="126" y="145"/>
                  </a:lnTo>
                  <a:lnTo>
                    <a:pt x="110" y="154"/>
                  </a:lnTo>
                  <a:lnTo>
                    <a:pt x="94" y="157"/>
                  </a:lnTo>
                  <a:lnTo>
                    <a:pt x="79" y="159"/>
                  </a:lnTo>
                  <a:close/>
                  <a:moveTo>
                    <a:pt x="79" y="154"/>
                  </a:moveTo>
                  <a:lnTo>
                    <a:pt x="63" y="152"/>
                  </a:lnTo>
                  <a:lnTo>
                    <a:pt x="47" y="148"/>
                  </a:lnTo>
                  <a:lnTo>
                    <a:pt x="33" y="139"/>
                  </a:lnTo>
                  <a:lnTo>
                    <a:pt x="21" y="127"/>
                  </a:lnTo>
                  <a:lnTo>
                    <a:pt x="12" y="115"/>
                  </a:lnTo>
                  <a:lnTo>
                    <a:pt x="7" y="99"/>
                  </a:lnTo>
                  <a:lnTo>
                    <a:pt x="3" y="83"/>
                  </a:lnTo>
                  <a:lnTo>
                    <a:pt x="5" y="67"/>
                  </a:lnTo>
                  <a:lnTo>
                    <a:pt x="8" y="51"/>
                  </a:lnTo>
                  <a:lnTo>
                    <a:pt x="17" y="37"/>
                  </a:lnTo>
                  <a:lnTo>
                    <a:pt x="28" y="25"/>
                  </a:lnTo>
                  <a:lnTo>
                    <a:pt x="40" y="16"/>
                  </a:lnTo>
                  <a:lnTo>
                    <a:pt x="54" y="9"/>
                  </a:lnTo>
                  <a:lnTo>
                    <a:pt x="70" y="5"/>
                  </a:lnTo>
                  <a:lnTo>
                    <a:pt x="86" y="5"/>
                  </a:lnTo>
                  <a:lnTo>
                    <a:pt x="102" y="9"/>
                  </a:lnTo>
                  <a:lnTo>
                    <a:pt x="117" y="16"/>
                  </a:lnTo>
                  <a:lnTo>
                    <a:pt x="130" y="25"/>
                  </a:lnTo>
                  <a:lnTo>
                    <a:pt x="140" y="37"/>
                  </a:lnTo>
                  <a:lnTo>
                    <a:pt x="147" y="51"/>
                  </a:lnTo>
                  <a:lnTo>
                    <a:pt x="153" y="67"/>
                  </a:lnTo>
                  <a:lnTo>
                    <a:pt x="153" y="83"/>
                  </a:lnTo>
                  <a:lnTo>
                    <a:pt x="151" y="99"/>
                  </a:lnTo>
                  <a:lnTo>
                    <a:pt x="144" y="115"/>
                  </a:lnTo>
                  <a:lnTo>
                    <a:pt x="135" y="127"/>
                  </a:lnTo>
                  <a:lnTo>
                    <a:pt x="124" y="139"/>
                  </a:lnTo>
                  <a:lnTo>
                    <a:pt x="110" y="148"/>
                  </a:lnTo>
                  <a:lnTo>
                    <a:pt x="94" y="152"/>
                  </a:lnTo>
                  <a:lnTo>
                    <a:pt x="79" y="154"/>
                  </a:lnTo>
                  <a:close/>
                </a:path>
              </a:pathLst>
            </a:custGeom>
            <a:solidFill>
              <a:srgbClr val="F6FFFF"/>
            </a:solidFill>
            <a:ln w="9525">
              <a:noFill/>
              <a:round/>
              <a:headEnd/>
              <a:tailEnd/>
            </a:ln>
          </p:spPr>
          <p:txBody>
            <a:bodyPr/>
            <a:lstStyle/>
            <a:p>
              <a:endParaRPr lang="en-US"/>
            </a:p>
          </p:txBody>
        </p:sp>
        <p:sp>
          <p:nvSpPr>
            <p:cNvPr id="1165346" name="Freeform 34"/>
            <p:cNvSpPr>
              <a:spLocks noEditPoints="1"/>
            </p:cNvSpPr>
            <p:nvPr/>
          </p:nvSpPr>
          <p:spPr bwMode="auto">
            <a:xfrm>
              <a:off x="2148" y="1343"/>
              <a:ext cx="150" cy="149"/>
            </a:xfrm>
            <a:custGeom>
              <a:avLst/>
              <a:gdLst/>
              <a:ahLst/>
              <a:cxnLst>
                <a:cxn ang="0">
                  <a:pos x="76" y="149"/>
                </a:cxn>
                <a:cxn ang="0">
                  <a:pos x="60" y="147"/>
                </a:cxn>
                <a:cxn ang="0">
                  <a:pos x="44" y="143"/>
                </a:cxn>
                <a:cxn ang="0">
                  <a:pos x="30" y="134"/>
                </a:cxn>
                <a:cxn ang="0">
                  <a:pos x="18" y="122"/>
                </a:cxn>
                <a:cxn ang="0">
                  <a:pos x="9" y="110"/>
                </a:cxn>
                <a:cxn ang="0">
                  <a:pos x="4" y="94"/>
                </a:cxn>
                <a:cxn ang="0">
                  <a:pos x="0" y="78"/>
                </a:cxn>
                <a:cxn ang="0">
                  <a:pos x="2" y="62"/>
                </a:cxn>
                <a:cxn ang="0">
                  <a:pos x="5" y="46"/>
                </a:cxn>
                <a:cxn ang="0">
                  <a:pos x="14" y="32"/>
                </a:cxn>
                <a:cxn ang="0">
                  <a:pos x="25" y="20"/>
                </a:cxn>
                <a:cxn ang="0">
                  <a:pos x="37" y="11"/>
                </a:cxn>
                <a:cxn ang="0">
                  <a:pos x="51" y="4"/>
                </a:cxn>
                <a:cxn ang="0">
                  <a:pos x="67" y="0"/>
                </a:cxn>
                <a:cxn ang="0">
                  <a:pos x="83" y="0"/>
                </a:cxn>
                <a:cxn ang="0">
                  <a:pos x="99" y="4"/>
                </a:cxn>
                <a:cxn ang="0">
                  <a:pos x="114" y="11"/>
                </a:cxn>
                <a:cxn ang="0">
                  <a:pos x="127" y="20"/>
                </a:cxn>
                <a:cxn ang="0">
                  <a:pos x="137" y="32"/>
                </a:cxn>
                <a:cxn ang="0">
                  <a:pos x="144" y="46"/>
                </a:cxn>
                <a:cxn ang="0">
                  <a:pos x="150" y="62"/>
                </a:cxn>
                <a:cxn ang="0">
                  <a:pos x="150" y="78"/>
                </a:cxn>
                <a:cxn ang="0">
                  <a:pos x="148" y="94"/>
                </a:cxn>
                <a:cxn ang="0">
                  <a:pos x="141" y="110"/>
                </a:cxn>
                <a:cxn ang="0">
                  <a:pos x="132" y="122"/>
                </a:cxn>
                <a:cxn ang="0">
                  <a:pos x="121" y="134"/>
                </a:cxn>
                <a:cxn ang="0">
                  <a:pos x="107" y="143"/>
                </a:cxn>
                <a:cxn ang="0">
                  <a:pos x="91" y="147"/>
                </a:cxn>
                <a:cxn ang="0">
                  <a:pos x="76" y="149"/>
                </a:cxn>
                <a:cxn ang="0">
                  <a:pos x="76" y="143"/>
                </a:cxn>
                <a:cxn ang="0">
                  <a:pos x="60" y="141"/>
                </a:cxn>
                <a:cxn ang="0">
                  <a:pos x="46" y="138"/>
                </a:cxn>
                <a:cxn ang="0">
                  <a:pos x="32" y="129"/>
                </a:cxn>
                <a:cxn ang="0">
                  <a:pos x="21" y="119"/>
                </a:cxn>
                <a:cxn ang="0">
                  <a:pos x="12" y="104"/>
                </a:cxn>
                <a:cxn ang="0">
                  <a:pos x="7" y="90"/>
                </a:cxn>
                <a:cxn ang="0">
                  <a:pos x="5" y="75"/>
                </a:cxn>
                <a:cxn ang="0">
                  <a:pos x="7" y="59"/>
                </a:cxn>
                <a:cxn ang="0">
                  <a:pos x="12" y="45"/>
                </a:cxn>
                <a:cxn ang="0">
                  <a:pos x="21" y="30"/>
                </a:cxn>
                <a:cxn ang="0">
                  <a:pos x="32" y="20"/>
                </a:cxn>
                <a:cxn ang="0">
                  <a:pos x="46" y="11"/>
                </a:cxn>
                <a:cxn ang="0">
                  <a:pos x="60" y="8"/>
                </a:cxn>
                <a:cxn ang="0">
                  <a:pos x="76" y="6"/>
                </a:cxn>
                <a:cxn ang="0">
                  <a:pos x="91" y="8"/>
                </a:cxn>
                <a:cxn ang="0">
                  <a:pos x="106" y="11"/>
                </a:cxn>
                <a:cxn ang="0">
                  <a:pos x="118" y="20"/>
                </a:cxn>
                <a:cxn ang="0">
                  <a:pos x="130" y="30"/>
                </a:cxn>
                <a:cxn ang="0">
                  <a:pos x="137" y="45"/>
                </a:cxn>
                <a:cxn ang="0">
                  <a:pos x="143" y="59"/>
                </a:cxn>
                <a:cxn ang="0">
                  <a:pos x="144" y="75"/>
                </a:cxn>
                <a:cxn ang="0">
                  <a:pos x="143" y="90"/>
                </a:cxn>
                <a:cxn ang="0">
                  <a:pos x="137" y="104"/>
                </a:cxn>
                <a:cxn ang="0">
                  <a:pos x="130" y="119"/>
                </a:cxn>
                <a:cxn ang="0">
                  <a:pos x="118" y="129"/>
                </a:cxn>
                <a:cxn ang="0">
                  <a:pos x="106" y="138"/>
                </a:cxn>
                <a:cxn ang="0">
                  <a:pos x="91" y="141"/>
                </a:cxn>
                <a:cxn ang="0">
                  <a:pos x="76" y="143"/>
                </a:cxn>
              </a:cxnLst>
              <a:rect l="0" t="0" r="r" b="b"/>
              <a:pathLst>
                <a:path w="150" h="149">
                  <a:moveTo>
                    <a:pt x="76" y="149"/>
                  </a:moveTo>
                  <a:lnTo>
                    <a:pt x="60" y="147"/>
                  </a:lnTo>
                  <a:lnTo>
                    <a:pt x="44" y="143"/>
                  </a:lnTo>
                  <a:lnTo>
                    <a:pt x="30" y="134"/>
                  </a:lnTo>
                  <a:lnTo>
                    <a:pt x="18" y="122"/>
                  </a:lnTo>
                  <a:lnTo>
                    <a:pt x="9" y="110"/>
                  </a:lnTo>
                  <a:lnTo>
                    <a:pt x="4" y="94"/>
                  </a:lnTo>
                  <a:lnTo>
                    <a:pt x="0" y="78"/>
                  </a:lnTo>
                  <a:lnTo>
                    <a:pt x="2" y="62"/>
                  </a:lnTo>
                  <a:lnTo>
                    <a:pt x="5" y="46"/>
                  </a:lnTo>
                  <a:lnTo>
                    <a:pt x="14" y="32"/>
                  </a:lnTo>
                  <a:lnTo>
                    <a:pt x="25" y="20"/>
                  </a:lnTo>
                  <a:lnTo>
                    <a:pt x="37" y="11"/>
                  </a:lnTo>
                  <a:lnTo>
                    <a:pt x="51" y="4"/>
                  </a:lnTo>
                  <a:lnTo>
                    <a:pt x="67" y="0"/>
                  </a:lnTo>
                  <a:lnTo>
                    <a:pt x="83" y="0"/>
                  </a:lnTo>
                  <a:lnTo>
                    <a:pt x="99" y="4"/>
                  </a:lnTo>
                  <a:lnTo>
                    <a:pt x="114" y="11"/>
                  </a:lnTo>
                  <a:lnTo>
                    <a:pt x="127" y="20"/>
                  </a:lnTo>
                  <a:lnTo>
                    <a:pt x="137" y="32"/>
                  </a:lnTo>
                  <a:lnTo>
                    <a:pt x="144" y="46"/>
                  </a:lnTo>
                  <a:lnTo>
                    <a:pt x="150" y="62"/>
                  </a:lnTo>
                  <a:lnTo>
                    <a:pt x="150" y="78"/>
                  </a:lnTo>
                  <a:lnTo>
                    <a:pt x="148" y="94"/>
                  </a:lnTo>
                  <a:lnTo>
                    <a:pt x="141" y="110"/>
                  </a:lnTo>
                  <a:lnTo>
                    <a:pt x="132" y="122"/>
                  </a:lnTo>
                  <a:lnTo>
                    <a:pt x="121" y="134"/>
                  </a:lnTo>
                  <a:lnTo>
                    <a:pt x="107" y="143"/>
                  </a:lnTo>
                  <a:lnTo>
                    <a:pt x="91" y="147"/>
                  </a:lnTo>
                  <a:lnTo>
                    <a:pt x="76" y="149"/>
                  </a:lnTo>
                  <a:close/>
                  <a:moveTo>
                    <a:pt x="76" y="143"/>
                  </a:moveTo>
                  <a:lnTo>
                    <a:pt x="60" y="141"/>
                  </a:lnTo>
                  <a:lnTo>
                    <a:pt x="46" y="138"/>
                  </a:lnTo>
                  <a:lnTo>
                    <a:pt x="32" y="129"/>
                  </a:lnTo>
                  <a:lnTo>
                    <a:pt x="21" y="119"/>
                  </a:lnTo>
                  <a:lnTo>
                    <a:pt x="12" y="104"/>
                  </a:lnTo>
                  <a:lnTo>
                    <a:pt x="7" y="90"/>
                  </a:lnTo>
                  <a:lnTo>
                    <a:pt x="5" y="75"/>
                  </a:lnTo>
                  <a:lnTo>
                    <a:pt x="7" y="59"/>
                  </a:lnTo>
                  <a:lnTo>
                    <a:pt x="12" y="45"/>
                  </a:lnTo>
                  <a:lnTo>
                    <a:pt x="21" y="30"/>
                  </a:lnTo>
                  <a:lnTo>
                    <a:pt x="32" y="20"/>
                  </a:lnTo>
                  <a:lnTo>
                    <a:pt x="46" y="11"/>
                  </a:lnTo>
                  <a:lnTo>
                    <a:pt x="60" y="8"/>
                  </a:lnTo>
                  <a:lnTo>
                    <a:pt x="76" y="6"/>
                  </a:lnTo>
                  <a:lnTo>
                    <a:pt x="91" y="8"/>
                  </a:lnTo>
                  <a:lnTo>
                    <a:pt x="106" y="11"/>
                  </a:lnTo>
                  <a:lnTo>
                    <a:pt x="118" y="20"/>
                  </a:lnTo>
                  <a:lnTo>
                    <a:pt x="130" y="30"/>
                  </a:lnTo>
                  <a:lnTo>
                    <a:pt x="137" y="45"/>
                  </a:lnTo>
                  <a:lnTo>
                    <a:pt x="143" y="59"/>
                  </a:lnTo>
                  <a:lnTo>
                    <a:pt x="144" y="75"/>
                  </a:lnTo>
                  <a:lnTo>
                    <a:pt x="143" y="90"/>
                  </a:lnTo>
                  <a:lnTo>
                    <a:pt x="137" y="104"/>
                  </a:lnTo>
                  <a:lnTo>
                    <a:pt x="130" y="119"/>
                  </a:lnTo>
                  <a:lnTo>
                    <a:pt x="118" y="129"/>
                  </a:lnTo>
                  <a:lnTo>
                    <a:pt x="106" y="138"/>
                  </a:lnTo>
                  <a:lnTo>
                    <a:pt x="91" y="141"/>
                  </a:lnTo>
                  <a:lnTo>
                    <a:pt x="76" y="143"/>
                  </a:lnTo>
                  <a:close/>
                </a:path>
              </a:pathLst>
            </a:custGeom>
            <a:solidFill>
              <a:srgbClr val="F7FFFF"/>
            </a:solidFill>
            <a:ln w="9525">
              <a:noFill/>
              <a:round/>
              <a:headEnd/>
              <a:tailEnd/>
            </a:ln>
          </p:spPr>
          <p:txBody>
            <a:bodyPr/>
            <a:lstStyle/>
            <a:p>
              <a:endParaRPr lang="en-US"/>
            </a:p>
          </p:txBody>
        </p:sp>
        <p:sp>
          <p:nvSpPr>
            <p:cNvPr id="1165347" name="Freeform 35"/>
            <p:cNvSpPr>
              <a:spLocks noEditPoints="1"/>
            </p:cNvSpPr>
            <p:nvPr/>
          </p:nvSpPr>
          <p:spPr bwMode="auto">
            <a:xfrm>
              <a:off x="2153" y="1349"/>
              <a:ext cx="139" cy="137"/>
            </a:xfrm>
            <a:custGeom>
              <a:avLst/>
              <a:gdLst/>
              <a:ahLst/>
              <a:cxnLst>
                <a:cxn ang="0">
                  <a:pos x="71" y="137"/>
                </a:cxn>
                <a:cxn ang="0">
                  <a:pos x="55" y="135"/>
                </a:cxn>
                <a:cxn ang="0">
                  <a:pos x="41" y="132"/>
                </a:cxn>
                <a:cxn ang="0">
                  <a:pos x="27" y="123"/>
                </a:cxn>
                <a:cxn ang="0">
                  <a:pos x="16" y="113"/>
                </a:cxn>
                <a:cxn ang="0">
                  <a:pos x="7" y="98"/>
                </a:cxn>
                <a:cxn ang="0">
                  <a:pos x="2" y="84"/>
                </a:cxn>
                <a:cxn ang="0">
                  <a:pos x="0" y="69"/>
                </a:cxn>
                <a:cxn ang="0">
                  <a:pos x="2" y="53"/>
                </a:cxn>
                <a:cxn ang="0">
                  <a:pos x="7" y="39"/>
                </a:cxn>
                <a:cxn ang="0">
                  <a:pos x="16" y="24"/>
                </a:cxn>
                <a:cxn ang="0">
                  <a:pos x="27" y="14"/>
                </a:cxn>
                <a:cxn ang="0">
                  <a:pos x="41" y="5"/>
                </a:cxn>
                <a:cxn ang="0">
                  <a:pos x="55" y="2"/>
                </a:cxn>
                <a:cxn ang="0">
                  <a:pos x="71" y="0"/>
                </a:cxn>
                <a:cxn ang="0">
                  <a:pos x="86" y="2"/>
                </a:cxn>
                <a:cxn ang="0">
                  <a:pos x="101" y="5"/>
                </a:cxn>
                <a:cxn ang="0">
                  <a:pos x="113" y="14"/>
                </a:cxn>
                <a:cxn ang="0">
                  <a:pos x="125" y="24"/>
                </a:cxn>
                <a:cxn ang="0">
                  <a:pos x="132" y="39"/>
                </a:cxn>
                <a:cxn ang="0">
                  <a:pos x="138" y="53"/>
                </a:cxn>
                <a:cxn ang="0">
                  <a:pos x="139" y="69"/>
                </a:cxn>
                <a:cxn ang="0">
                  <a:pos x="138" y="84"/>
                </a:cxn>
                <a:cxn ang="0">
                  <a:pos x="132" y="98"/>
                </a:cxn>
                <a:cxn ang="0">
                  <a:pos x="125" y="113"/>
                </a:cxn>
                <a:cxn ang="0">
                  <a:pos x="113" y="123"/>
                </a:cxn>
                <a:cxn ang="0">
                  <a:pos x="101" y="132"/>
                </a:cxn>
                <a:cxn ang="0">
                  <a:pos x="86" y="135"/>
                </a:cxn>
                <a:cxn ang="0">
                  <a:pos x="71" y="137"/>
                </a:cxn>
                <a:cxn ang="0">
                  <a:pos x="71" y="132"/>
                </a:cxn>
                <a:cxn ang="0">
                  <a:pos x="55" y="130"/>
                </a:cxn>
                <a:cxn ang="0">
                  <a:pos x="43" y="127"/>
                </a:cxn>
                <a:cxn ang="0">
                  <a:pos x="28" y="118"/>
                </a:cxn>
                <a:cxn ang="0">
                  <a:pos x="20" y="107"/>
                </a:cxn>
                <a:cxn ang="0">
                  <a:pos x="11" y="93"/>
                </a:cxn>
                <a:cxn ang="0">
                  <a:pos x="7" y="79"/>
                </a:cxn>
                <a:cxn ang="0">
                  <a:pos x="7" y="65"/>
                </a:cxn>
                <a:cxn ang="0">
                  <a:pos x="9" y="51"/>
                </a:cxn>
                <a:cxn ang="0">
                  <a:pos x="14" y="37"/>
                </a:cxn>
                <a:cxn ang="0">
                  <a:pos x="23" y="24"/>
                </a:cxn>
                <a:cxn ang="0">
                  <a:pos x="35" y="16"/>
                </a:cxn>
                <a:cxn ang="0">
                  <a:pos x="48" y="9"/>
                </a:cxn>
                <a:cxn ang="0">
                  <a:pos x="64" y="5"/>
                </a:cxn>
                <a:cxn ang="0">
                  <a:pos x="78" y="5"/>
                </a:cxn>
                <a:cxn ang="0">
                  <a:pos x="92" y="9"/>
                </a:cxn>
                <a:cxn ang="0">
                  <a:pos x="106" y="16"/>
                </a:cxn>
                <a:cxn ang="0">
                  <a:pos x="116" y="24"/>
                </a:cxn>
                <a:cxn ang="0">
                  <a:pos x="125" y="37"/>
                </a:cxn>
                <a:cxn ang="0">
                  <a:pos x="132" y="51"/>
                </a:cxn>
                <a:cxn ang="0">
                  <a:pos x="134" y="65"/>
                </a:cxn>
                <a:cxn ang="0">
                  <a:pos x="134" y="79"/>
                </a:cxn>
                <a:cxn ang="0">
                  <a:pos x="129" y="93"/>
                </a:cxn>
                <a:cxn ang="0">
                  <a:pos x="122" y="107"/>
                </a:cxn>
                <a:cxn ang="0">
                  <a:pos x="111" y="118"/>
                </a:cxn>
                <a:cxn ang="0">
                  <a:pos x="99" y="127"/>
                </a:cxn>
                <a:cxn ang="0">
                  <a:pos x="85" y="130"/>
                </a:cxn>
                <a:cxn ang="0">
                  <a:pos x="71" y="132"/>
                </a:cxn>
              </a:cxnLst>
              <a:rect l="0" t="0" r="r" b="b"/>
              <a:pathLst>
                <a:path w="139" h="137">
                  <a:moveTo>
                    <a:pt x="71" y="137"/>
                  </a:moveTo>
                  <a:lnTo>
                    <a:pt x="55" y="135"/>
                  </a:lnTo>
                  <a:lnTo>
                    <a:pt x="41" y="132"/>
                  </a:lnTo>
                  <a:lnTo>
                    <a:pt x="27" y="123"/>
                  </a:lnTo>
                  <a:lnTo>
                    <a:pt x="16" y="113"/>
                  </a:lnTo>
                  <a:lnTo>
                    <a:pt x="7" y="98"/>
                  </a:lnTo>
                  <a:lnTo>
                    <a:pt x="2" y="84"/>
                  </a:lnTo>
                  <a:lnTo>
                    <a:pt x="0" y="69"/>
                  </a:lnTo>
                  <a:lnTo>
                    <a:pt x="2" y="53"/>
                  </a:lnTo>
                  <a:lnTo>
                    <a:pt x="7" y="39"/>
                  </a:lnTo>
                  <a:lnTo>
                    <a:pt x="16" y="24"/>
                  </a:lnTo>
                  <a:lnTo>
                    <a:pt x="27" y="14"/>
                  </a:lnTo>
                  <a:lnTo>
                    <a:pt x="41" y="5"/>
                  </a:lnTo>
                  <a:lnTo>
                    <a:pt x="55" y="2"/>
                  </a:lnTo>
                  <a:lnTo>
                    <a:pt x="71" y="0"/>
                  </a:lnTo>
                  <a:lnTo>
                    <a:pt x="86" y="2"/>
                  </a:lnTo>
                  <a:lnTo>
                    <a:pt x="101" y="5"/>
                  </a:lnTo>
                  <a:lnTo>
                    <a:pt x="113" y="14"/>
                  </a:lnTo>
                  <a:lnTo>
                    <a:pt x="125" y="24"/>
                  </a:lnTo>
                  <a:lnTo>
                    <a:pt x="132" y="39"/>
                  </a:lnTo>
                  <a:lnTo>
                    <a:pt x="138" y="53"/>
                  </a:lnTo>
                  <a:lnTo>
                    <a:pt x="139" y="69"/>
                  </a:lnTo>
                  <a:lnTo>
                    <a:pt x="138" y="84"/>
                  </a:lnTo>
                  <a:lnTo>
                    <a:pt x="132" y="98"/>
                  </a:lnTo>
                  <a:lnTo>
                    <a:pt x="125" y="113"/>
                  </a:lnTo>
                  <a:lnTo>
                    <a:pt x="113" y="123"/>
                  </a:lnTo>
                  <a:lnTo>
                    <a:pt x="101" y="132"/>
                  </a:lnTo>
                  <a:lnTo>
                    <a:pt x="86" y="135"/>
                  </a:lnTo>
                  <a:lnTo>
                    <a:pt x="71" y="137"/>
                  </a:lnTo>
                  <a:close/>
                  <a:moveTo>
                    <a:pt x="71" y="132"/>
                  </a:moveTo>
                  <a:lnTo>
                    <a:pt x="55" y="130"/>
                  </a:lnTo>
                  <a:lnTo>
                    <a:pt x="43" y="127"/>
                  </a:lnTo>
                  <a:lnTo>
                    <a:pt x="28" y="118"/>
                  </a:lnTo>
                  <a:lnTo>
                    <a:pt x="20" y="107"/>
                  </a:lnTo>
                  <a:lnTo>
                    <a:pt x="11" y="93"/>
                  </a:lnTo>
                  <a:lnTo>
                    <a:pt x="7" y="79"/>
                  </a:lnTo>
                  <a:lnTo>
                    <a:pt x="7" y="65"/>
                  </a:lnTo>
                  <a:lnTo>
                    <a:pt x="9" y="51"/>
                  </a:lnTo>
                  <a:lnTo>
                    <a:pt x="14" y="37"/>
                  </a:lnTo>
                  <a:lnTo>
                    <a:pt x="23" y="24"/>
                  </a:lnTo>
                  <a:lnTo>
                    <a:pt x="35" y="16"/>
                  </a:lnTo>
                  <a:lnTo>
                    <a:pt x="48" y="9"/>
                  </a:lnTo>
                  <a:lnTo>
                    <a:pt x="64" y="5"/>
                  </a:lnTo>
                  <a:lnTo>
                    <a:pt x="78" y="5"/>
                  </a:lnTo>
                  <a:lnTo>
                    <a:pt x="92" y="9"/>
                  </a:lnTo>
                  <a:lnTo>
                    <a:pt x="106" y="16"/>
                  </a:lnTo>
                  <a:lnTo>
                    <a:pt x="116" y="24"/>
                  </a:lnTo>
                  <a:lnTo>
                    <a:pt x="125" y="37"/>
                  </a:lnTo>
                  <a:lnTo>
                    <a:pt x="132" y="51"/>
                  </a:lnTo>
                  <a:lnTo>
                    <a:pt x="134" y="65"/>
                  </a:lnTo>
                  <a:lnTo>
                    <a:pt x="134" y="79"/>
                  </a:lnTo>
                  <a:lnTo>
                    <a:pt x="129" y="93"/>
                  </a:lnTo>
                  <a:lnTo>
                    <a:pt x="122" y="107"/>
                  </a:lnTo>
                  <a:lnTo>
                    <a:pt x="111" y="118"/>
                  </a:lnTo>
                  <a:lnTo>
                    <a:pt x="99" y="127"/>
                  </a:lnTo>
                  <a:lnTo>
                    <a:pt x="85" y="130"/>
                  </a:lnTo>
                  <a:lnTo>
                    <a:pt x="71" y="132"/>
                  </a:lnTo>
                  <a:close/>
                </a:path>
              </a:pathLst>
            </a:custGeom>
            <a:solidFill>
              <a:srgbClr val="F8FFFF"/>
            </a:solidFill>
            <a:ln w="9525">
              <a:noFill/>
              <a:round/>
              <a:headEnd/>
              <a:tailEnd/>
            </a:ln>
          </p:spPr>
          <p:txBody>
            <a:bodyPr/>
            <a:lstStyle/>
            <a:p>
              <a:endParaRPr lang="en-US"/>
            </a:p>
          </p:txBody>
        </p:sp>
        <p:sp>
          <p:nvSpPr>
            <p:cNvPr id="1165348" name="Freeform 36"/>
            <p:cNvSpPr>
              <a:spLocks noEditPoints="1"/>
            </p:cNvSpPr>
            <p:nvPr/>
          </p:nvSpPr>
          <p:spPr bwMode="auto">
            <a:xfrm>
              <a:off x="2160" y="1354"/>
              <a:ext cx="127" cy="127"/>
            </a:xfrm>
            <a:custGeom>
              <a:avLst/>
              <a:gdLst/>
              <a:ahLst/>
              <a:cxnLst>
                <a:cxn ang="0">
                  <a:pos x="64" y="127"/>
                </a:cxn>
                <a:cxn ang="0">
                  <a:pos x="48" y="125"/>
                </a:cxn>
                <a:cxn ang="0">
                  <a:pos x="36" y="122"/>
                </a:cxn>
                <a:cxn ang="0">
                  <a:pos x="21" y="113"/>
                </a:cxn>
                <a:cxn ang="0">
                  <a:pos x="13" y="102"/>
                </a:cxn>
                <a:cxn ang="0">
                  <a:pos x="4" y="88"/>
                </a:cxn>
                <a:cxn ang="0">
                  <a:pos x="0" y="74"/>
                </a:cxn>
                <a:cxn ang="0">
                  <a:pos x="0" y="60"/>
                </a:cxn>
                <a:cxn ang="0">
                  <a:pos x="2" y="46"/>
                </a:cxn>
                <a:cxn ang="0">
                  <a:pos x="7" y="32"/>
                </a:cxn>
                <a:cxn ang="0">
                  <a:pos x="16" y="19"/>
                </a:cxn>
                <a:cxn ang="0">
                  <a:pos x="28" y="11"/>
                </a:cxn>
                <a:cxn ang="0">
                  <a:pos x="41" y="4"/>
                </a:cxn>
                <a:cxn ang="0">
                  <a:pos x="57" y="0"/>
                </a:cxn>
                <a:cxn ang="0">
                  <a:pos x="71" y="0"/>
                </a:cxn>
                <a:cxn ang="0">
                  <a:pos x="85" y="4"/>
                </a:cxn>
                <a:cxn ang="0">
                  <a:pos x="99" y="11"/>
                </a:cxn>
                <a:cxn ang="0">
                  <a:pos x="109" y="19"/>
                </a:cxn>
                <a:cxn ang="0">
                  <a:pos x="118" y="32"/>
                </a:cxn>
                <a:cxn ang="0">
                  <a:pos x="125" y="46"/>
                </a:cxn>
                <a:cxn ang="0">
                  <a:pos x="127" y="60"/>
                </a:cxn>
                <a:cxn ang="0">
                  <a:pos x="127" y="74"/>
                </a:cxn>
                <a:cxn ang="0">
                  <a:pos x="122" y="88"/>
                </a:cxn>
                <a:cxn ang="0">
                  <a:pos x="115" y="102"/>
                </a:cxn>
                <a:cxn ang="0">
                  <a:pos x="104" y="113"/>
                </a:cxn>
                <a:cxn ang="0">
                  <a:pos x="92" y="122"/>
                </a:cxn>
                <a:cxn ang="0">
                  <a:pos x="78" y="125"/>
                </a:cxn>
                <a:cxn ang="0">
                  <a:pos x="64" y="127"/>
                </a:cxn>
                <a:cxn ang="0">
                  <a:pos x="64" y="122"/>
                </a:cxn>
                <a:cxn ang="0">
                  <a:pos x="50" y="120"/>
                </a:cxn>
                <a:cxn ang="0">
                  <a:pos x="36" y="116"/>
                </a:cxn>
                <a:cxn ang="0">
                  <a:pos x="25" y="108"/>
                </a:cxn>
                <a:cxn ang="0">
                  <a:pos x="14" y="97"/>
                </a:cxn>
                <a:cxn ang="0">
                  <a:pos x="9" y="85"/>
                </a:cxn>
                <a:cxn ang="0">
                  <a:pos x="6" y="71"/>
                </a:cxn>
                <a:cxn ang="0">
                  <a:pos x="6" y="56"/>
                </a:cxn>
                <a:cxn ang="0">
                  <a:pos x="9" y="42"/>
                </a:cxn>
                <a:cxn ang="0">
                  <a:pos x="14" y="30"/>
                </a:cxn>
                <a:cxn ang="0">
                  <a:pos x="25" y="19"/>
                </a:cxn>
                <a:cxn ang="0">
                  <a:pos x="36" y="11"/>
                </a:cxn>
                <a:cxn ang="0">
                  <a:pos x="50" y="7"/>
                </a:cxn>
                <a:cxn ang="0">
                  <a:pos x="64" y="5"/>
                </a:cxn>
                <a:cxn ang="0">
                  <a:pos x="78" y="7"/>
                </a:cxn>
                <a:cxn ang="0">
                  <a:pos x="90" y="11"/>
                </a:cxn>
                <a:cxn ang="0">
                  <a:pos x="102" y="19"/>
                </a:cxn>
                <a:cxn ang="0">
                  <a:pos x="111" y="30"/>
                </a:cxn>
                <a:cxn ang="0">
                  <a:pos x="118" y="42"/>
                </a:cxn>
                <a:cxn ang="0">
                  <a:pos x="122" y="56"/>
                </a:cxn>
                <a:cxn ang="0">
                  <a:pos x="122" y="71"/>
                </a:cxn>
                <a:cxn ang="0">
                  <a:pos x="118" y="85"/>
                </a:cxn>
                <a:cxn ang="0">
                  <a:pos x="111" y="97"/>
                </a:cxn>
                <a:cxn ang="0">
                  <a:pos x="102" y="108"/>
                </a:cxn>
                <a:cxn ang="0">
                  <a:pos x="90" y="116"/>
                </a:cxn>
                <a:cxn ang="0">
                  <a:pos x="78" y="120"/>
                </a:cxn>
                <a:cxn ang="0">
                  <a:pos x="64" y="122"/>
                </a:cxn>
              </a:cxnLst>
              <a:rect l="0" t="0" r="r" b="b"/>
              <a:pathLst>
                <a:path w="127" h="127">
                  <a:moveTo>
                    <a:pt x="64" y="127"/>
                  </a:moveTo>
                  <a:lnTo>
                    <a:pt x="48" y="125"/>
                  </a:lnTo>
                  <a:lnTo>
                    <a:pt x="36" y="122"/>
                  </a:lnTo>
                  <a:lnTo>
                    <a:pt x="21" y="113"/>
                  </a:lnTo>
                  <a:lnTo>
                    <a:pt x="13" y="102"/>
                  </a:lnTo>
                  <a:lnTo>
                    <a:pt x="4" y="88"/>
                  </a:lnTo>
                  <a:lnTo>
                    <a:pt x="0" y="74"/>
                  </a:lnTo>
                  <a:lnTo>
                    <a:pt x="0" y="60"/>
                  </a:lnTo>
                  <a:lnTo>
                    <a:pt x="2" y="46"/>
                  </a:lnTo>
                  <a:lnTo>
                    <a:pt x="7" y="32"/>
                  </a:lnTo>
                  <a:lnTo>
                    <a:pt x="16" y="19"/>
                  </a:lnTo>
                  <a:lnTo>
                    <a:pt x="28" y="11"/>
                  </a:lnTo>
                  <a:lnTo>
                    <a:pt x="41" y="4"/>
                  </a:lnTo>
                  <a:lnTo>
                    <a:pt x="57" y="0"/>
                  </a:lnTo>
                  <a:lnTo>
                    <a:pt x="71" y="0"/>
                  </a:lnTo>
                  <a:lnTo>
                    <a:pt x="85" y="4"/>
                  </a:lnTo>
                  <a:lnTo>
                    <a:pt x="99" y="11"/>
                  </a:lnTo>
                  <a:lnTo>
                    <a:pt x="109" y="19"/>
                  </a:lnTo>
                  <a:lnTo>
                    <a:pt x="118" y="32"/>
                  </a:lnTo>
                  <a:lnTo>
                    <a:pt x="125" y="46"/>
                  </a:lnTo>
                  <a:lnTo>
                    <a:pt x="127" y="60"/>
                  </a:lnTo>
                  <a:lnTo>
                    <a:pt x="127" y="74"/>
                  </a:lnTo>
                  <a:lnTo>
                    <a:pt x="122" y="88"/>
                  </a:lnTo>
                  <a:lnTo>
                    <a:pt x="115" y="102"/>
                  </a:lnTo>
                  <a:lnTo>
                    <a:pt x="104" y="113"/>
                  </a:lnTo>
                  <a:lnTo>
                    <a:pt x="92" y="122"/>
                  </a:lnTo>
                  <a:lnTo>
                    <a:pt x="78" y="125"/>
                  </a:lnTo>
                  <a:lnTo>
                    <a:pt x="64" y="127"/>
                  </a:lnTo>
                  <a:close/>
                  <a:moveTo>
                    <a:pt x="64" y="122"/>
                  </a:moveTo>
                  <a:lnTo>
                    <a:pt x="50" y="120"/>
                  </a:lnTo>
                  <a:lnTo>
                    <a:pt x="36" y="116"/>
                  </a:lnTo>
                  <a:lnTo>
                    <a:pt x="25" y="108"/>
                  </a:lnTo>
                  <a:lnTo>
                    <a:pt x="14" y="97"/>
                  </a:lnTo>
                  <a:lnTo>
                    <a:pt x="9" y="85"/>
                  </a:lnTo>
                  <a:lnTo>
                    <a:pt x="6" y="71"/>
                  </a:lnTo>
                  <a:lnTo>
                    <a:pt x="6" y="56"/>
                  </a:lnTo>
                  <a:lnTo>
                    <a:pt x="9" y="42"/>
                  </a:lnTo>
                  <a:lnTo>
                    <a:pt x="14" y="30"/>
                  </a:lnTo>
                  <a:lnTo>
                    <a:pt x="25" y="19"/>
                  </a:lnTo>
                  <a:lnTo>
                    <a:pt x="36" y="11"/>
                  </a:lnTo>
                  <a:lnTo>
                    <a:pt x="50" y="7"/>
                  </a:lnTo>
                  <a:lnTo>
                    <a:pt x="64" y="5"/>
                  </a:lnTo>
                  <a:lnTo>
                    <a:pt x="78" y="7"/>
                  </a:lnTo>
                  <a:lnTo>
                    <a:pt x="90" y="11"/>
                  </a:lnTo>
                  <a:lnTo>
                    <a:pt x="102" y="19"/>
                  </a:lnTo>
                  <a:lnTo>
                    <a:pt x="111" y="30"/>
                  </a:lnTo>
                  <a:lnTo>
                    <a:pt x="118" y="42"/>
                  </a:lnTo>
                  <a:lnTo>
                    <a:pt x="122" y="56"/>
                  </a:lnTo>
                  <a:lnTo>
                    <a:pt x="122" y="71"/>
                  </a:lnTo>
                  <a:lnTo>
                    <a:pt x="118" y="85"/>
                  </a:lnTo>
                  <a:lnTo>
                    <a:pt x="111" y="97"/>
                  </a:lnTo>
                  <a:lnTo>
                    <a:pt x="102" y="108"/>
                  </a:lnTo>
                  <a:lnTo>
                    <a:pt x="90" y="116"/>
                  </a:lnTo>
                  <a:lnTo>
                    <a:pt x="78" y="120"/>
                  </a:lnTo>
                  <a:lnTo>
                    <a:pt x="64" y="122"/>
                  </a:lnTo>
                  <a:close/>
                </a:path>
              </a:pathLst>
            </a:custGeom>
            <a:solidFill>
              <a:srgbClr val="F9FFFF"/>
            </a:solidFill>
            <a:ln w="9525">
              <a:noFill/>
              <a:round/>
              <a:headEnd/>
              <a:tailEnd/>
            </a:ln>
          </p:spPr>
          <p:txBody>
            <a:bodyPr/>
            <a:lstStyle/>
            <a:p>
              <a:endParaRPr lang="en-US"/>
            </a:p>
          </p:txBody>
        </p:sp>
        <p:sp>
          <p:nvSpPr>
            <p:cNvPr id="1165349" name="Freeform 37"/>
            <p:cNvSpPr>
              <a:spLocks noEditPoints="1"/>
            </p:cNvSpPr>
            <p:nvPr/>
          </p:nvSpPr>
          <p:spPr bwMode="auto">
            <a:xfrm>
              <a:off x="2166" y="1359"/>
              <a:ext cx="116" cy="117"/>
            </a:xfrm>
            <a:custGeom>
              <a:avLst/>
              <a:gdLst/>
              <a:ahLst/>
              <a:cxnLst>
                <a:cxn ang="0">
                  <a:pos x="58" y="117"/>
                </a:cxn>
                <a:cxn ang="0">
                  <a:pos x="44" y="115"/>
                </a:cxn>
                <a:cxn ang="0">
                  <a:pos x="30" y="111"/>
                </a:cxn>
                <a:cxn ang="0">
                  <a:pos x="19" y="103"/>
                </a:cxn>
                <a:cxn ang="0">
                  <a:pos x="8" y="92"/>
                </a:cxn>
                <a:cxn ang="0">
                  <a:pos x="3" y="80"/>
                </a:cxn>
                <a:cxn ang="0">
                  <a:pos x="0" y="66"/>
                </a:cxn>
                <a:cxn ang="0">
                  <a:pos x="0" y="51"/>
                </a:cxn>
                <a:cxn ang="0">
                  <a:pos x="3" y="37"/>
                </a:cxn>
                <a:cxn ang="0">
                  <a:pos x="8" y="25"/>
                </a:cxn>
                <a:cxn ang="0">
                  <a:pos x="19" y="14"/>
                </a:cxn>
                <a:cxn ang="0">
                  <a:pos x="30" y="6"/>
                </a:cxn>
                <a:cxn ang="0">
                  <a:pos x="44" y="2"/>
                </a:cxn>
                <a:cxn ang="0">
                  <a:pos x="58" y="0"/>
                </a:cxn>
                <a:cxn ang="0">
                  <a:pos x="72" y="2"/>
                </a:cxn>
                <a:cxn ang="0">
                  <a:pos x="84" y="6"/>
                </a:cxn>
                <a:cxn ang="0">
                  <a:pos x="96" y="14"/>
                </a:cxn>
                <a:cxn ang="0">
                  <a:pos x="105" y="25"/>
                </a:cxn>
                <a:cxn ang="0">
                  <a:pos x="112" y="37"/>
                </a:cxn>
                <a:cxn ang="0">
                  <a:pos x="116" y="51"/>
                </a:cxn>
                <a:cxn ang="0">
                  <a:pos x="116" y="66"/>
                </a:cxn>
                <a:cxn ang="0">
                  <a:pos x="112" y="80"/>
                </a:cxn>
                <a:cxn ang="0">
                  <a:pos x="105" y="92"/>
                </a:cxn>
                <a:cxn ang="0">
                  <a:pos x="96" y="103"/>
                </a:cxn>
                <a:cxn ang="0">
                  <a:pos x="84" y="111"/>
                </a:cxn>
                <a:cxn ang="0">
                  <a:pos x="72" y="115"/>
                </a:cxn>
                <a:cxn ang="0">
                  <a:pos x="58" y="117"/>
                </a:cxn>
                <a:cxn ang="0">
                  <a:pos x="58" y="111"/>
                </a:cxn>
                <a:cxn ang="0">
                  <a:pos x="44" y="110"/>
                </a:cxn>
                <a:cxn ang="0">
                  <a:pos x="31" y="106"/>
                </a:cxn>
                <a:cxn ang="0">
                  <a:pos x="21" y="97"/>
                </a:cxn>
                <a:cxn ang="0">
                  <a:pos x="12" y="87"/>
                </a:cxn>
                <a:cxn ang="0">
                  <a:pos x="7" y="74"/>
                </a:cxn>
                <a:cxn ang="0">
                  <a:pos x="5" y="62"/>
                </a:cxn>
                <a:cxn ang="0">
                  <a:pos x="5" y="48"/>
                </a:cxn>
                <a:cxn ang="0">
                  <a:pos x="8" y="36"/>
                </a:cxn>
                <a:cxn ang="0">
                  <a:pos x="15" y="25"/>
                </a:cxn>
                <a:cxn ang="0">
                  <a:pos x="26" y="14"/>
                </a:cxn>
                <a:cxn ang="0">
                  <a:pos x="38" y="9"/>
                </a:cxn>
                <a:cxn ang="0">
                  <a:pos x="51" y="6"/>
                </a:cxn>
                <a:cxn ang="0">
                  <a:pos x="65" y="6"/>
                </a:cxn>
                <a:cxn ang="0">
                  <a:pos x="77" y="9"/>
                </a:cxn>
                <a:cxn ang="0">
                  <a:pos x="89" y="14"/>
                </a:cxn>
                <a:cxn ang="0">
                  <a:pos x="98" y="25"/>
                </a:cxn>
                <a:cxn ang="0">
                  <a:pos x="105" y="36"/>
                </a:cxn>
                <a:cxn ang="0">
                  <a:pos x="110" y="48"/>
                </a:cxn>
                <a:cxn ang="0">
                  <a:pos x="110" y="62"/>
                </a:cxn>
                <a:cxn ang="0">
                  <a:pos x="109" y="74"/>
                </a:cxn>
                <a:cxn ang="0">
                  <a:pos x="102" y="87"/>
                </a:cxn>
                <a:cxn ang="0">
                  <a:pos x="95" y="97"/>
                </a:cxn>
                <a:cxn ang="0">
                  <a:pos x="82" y="106"/>
                </a:cxn>
                <a:cxn ang="0">
                  <a:pos x="70" y="110"/>
                </a:cxn>
                <a:cxn ang="0">
                  <a:pos x="58" y="111"/>
                </a:cxn>
              </a:cxnLst>
              <a:rect l="0" t="0" r="r" b="b"/>
              <a:pathLst>
                <a:path w="116" h="117">
                  <a:moveTo>
                    <a:pt x="58" y="117"/>
                  </a:moveTo>
                  <a:lnTo>
                    <a:pt x="44" y="115"/>
                  </a:lnTo>
                  <a:lnTo>
                    <a:pt x="30" y="111"/>
                  </a:lnTo>
                  <a:lnTo>
                    <a:pt x="19" y="103"/>
                  </a:lnTo>
                  <a:lnTo>
                    <a:pt x="8" y="92"/>
                  </a:lnTo>
                  <a:lnTo>
                    <a:pt x="3" y="80"/>
                  </a:lnTo>
                  <a:lnTo>
                    <a:pt x="0" y="66"/>
                  </a:lnTo>
                  <a:lnTo>
                    <a:pt x="0" y="51"/>
                  </a:lnTo>
                  <a:lnTo>
                    <a:pt x="3" y="37"/>
                  </a:lnTo>
                  <a:lnTo>
                    <a:pt x="8" y="25"/>
                  </a:lnTo>
                  <a:lnTo>
                    <a:pt x="19" y="14"/>
                  </a:lnTo>
                  <a:lnTo>
                    <a:pt x="30" y="6"/>
                  </a:lnTo>
                  <a:lnTo>
                    <a:pt x="44" y="2"/>
                  </a:lnTo>
                  <a:lnTo>
                    <a:pt x="58" y="0"/>
                  </a:lnTo>
                  <a:lnTo>
                    <a:pt x="72" y="2"/>
                  </a:lnTo>
                  <a:lnTo>
                    <a:pt x="84" y="6"/>
                  </a:lnTo>
                  <a:lnTo>
                    <a:pt x="96" y="14"/>
                  </a:lnTo>
                  <a:lnTo>
                    <a:pt x="105" y="25"/>
                  </a:lnTo>
                  <a:lnTo>
                    <a:pt x="112" y="37"/>
                  </a:lnTo>
                  <a:lnTo>
                    <a:pt x="116" y="51"/>
                  </a:lnTo>
                  <a:lnTo>
                    <a:pt x="116" y="66"/>
                  </a:lnTo>
                  <a:lnTo>
                    <a:pt x="112" y="80"/>
                  </a:lnTo>
                  <a:lnTo>
                    <a:pt x="105" y="92"/>
                  </a:lnTo>
                  <a:lnTo>
                    <a:pt x="96" y="103"/>
                  </a:lnTo>
                  <a:lnTo>
                    <a:pt x="84" y="111"/>
                  </a:lnTo>
                  <a:lnTo>
                    <a:pt x="72" y="115"/>
                  </a:lnTo>
                  <a:lnTo>
                    <a:pt x="58" y="117"/>
                  </a:lnTo>
                  <a:close/>
                  <a:moveTo>
                    <a:pt x="58" y="111"/>
                  </a:moveTo>
                  <a:lnTo>
                    <a:pt x="44" y="110"/>
                  </a:lnTo>
                  <a:lnTo>
                    <a:pt x="31" y="106"/>
                  </a:lnTo>
                  <a:lnTo>
                    <a:pt x="21" y="97"/>
                  </a:lnTo>
                  <a:lnTo>
                    <a:pt x="12" y="87"/>
                  </a:lnTo>
                  <a:lnTo>
                    <a:pt x="7" y="74"/>
                  </a:lnTo>
                  <a:lnTo>
                    <a:pt x="5" y="62"/>
                  </a:lnTo>
                  <a:lnTo>
                    <a:pt x="5" y="48"/>
                  </a:lnTo>
                  <a:lnTo>
                    <a:pt x="8" y="36"/>
                  </a:lnTo>
                  <a:lnTo>
                    <a:pt x="15" y="25"/>
                  </a:lnTo>
                  <a:lnTo>
                    <a:pt x="26" y="14"/>
                  </a:lnTo>
                  <a:lnTo>
                    <a:pt x="38" y="9"/>
                  </a:lnTo>
                  <a:lnTo>
                    <a:pt x="51" y="6"/>
                  </a:lnTo>
                  <a:lnTo>
                    <a:pt x="65" y="6"/>
                  </a:lnTo>
                  <a:lnTo>
                    <a:pt x="77" y="9"/>
                  </a:lnTo>
                  <a:lnTo>
                    <a:pt x="89" y="14"/>
                  </a:lnTo>
                  <a:lnTo>
                    <a:pt x="98" y="25"/>
                  </a:lnTo>
                  <a:lnTo>
                    <a:pt x="105" y="36"/>
                  </a:lnTo>
                  <a:lnTo>
                    <a:pt x="110" y="48"/>
                  </a:lnTo>
                  <a:lnTo>
                    <a:pt x="110" y="62"/>
                  </a:lnTo>
                  <a:lnTo>
                    <a:pt x="109" y="74"/>
                  </a:lnTo>
                  <a:lnTo>
                    <a:pt x="102" y="87"/>
                  </a:lnTo>
                  <a:lnTo>
                    <a:pt x="95" y="97"/>
                  </a:lnTo>
                  <a:lnTo>
                    <a:pt x="82" y="106"/>
                  </a:lnTo>
                  <a:lnTo>
                    <a:pt x="70" y="110"/>
                  </a:lnTo>
                  <a:lnTo>
                    <a:pt x="58" y="111"/>
                  </a:lnTo>
                  <a:close/>
                </a:path>
              </a:pathLst>
            </a:custGeom>
            <a:solidFill>
              <a:srgbClr val="FAFFFF"/>
            </a:solidFill>
            <a:ln w="9525">
              <a:noFill/>
              <a:round/>
              <a:headEnd/>
              <a:tailEnd/>
            </a:ln>
          </p:spPr>
          <p:txBody>
            <a:bodyPr/>
            <a:lstStyle/>
            <a:p>
              <a:endParaRPr lang="en-US"/>
            </a:p>
          </p:txBody>
        </p:sp>
        <p:sp>
          <p:nvSpPr>
            <p:cNvPr id="1165350" name="Freeform 38"/>
            <p:cNvSpPr>
              <a:spLocks noEditPoints="1"/>
            </p:cNvSpPr>
            <p:nvPr/>
          </p:nvSpPr>
          <p:spPr bwMode="auto">
            <a:xfrm>
              <a:off x="2171" y="1365"/>
              <a:ext cx="105" cy="105"/>
            </a:xfrm>
            <a:custGeom>
              <a:avLst/>
              <a:gdLst/>
              <a:ahLst/>
              <a:cxnLst>
                <a:cxn ang="0">
                  <a:pos x="53" y="105"/>
                </a:cxn>
                <a:cxn ang="0">
                  <a:pos x="39" y="104"/>
                </a:cxn>
                <a:cxn ang="0">
                  <a:pos x="26" y="100"/>
                </a:cxn>
                <a:cxn ang="0">
                  <a:pos x="16" y="91"/>
                </a:cxn>
                <a:cxn ang="0">
                  <a:pos x="7" y="81"/>
                </a:cxn>
                <a:cxn ang="0">
                  <a:pos x="2" y="68"/>
                </a:cxn>
                <a:cxn ang="0">
                  <a:pos x="0" y="56"/>
                </a:cxn>
                <a:cxn ang="0">
                  <a:pos x="0" y="42"/>
                </a:cxn>
                <a:cxn ang="0">
                  <a:pos x="3" y="30"/>
                </a:cxn>
                <a:cxn ang="0">
                  <a:pos x="10" y="19"/>
                </a:cxn>
                <a:cxn ang="0">
                  <a:pos x="21" y="8"/>
                </a:cxn>
                <a:cxn ang="0">
                  <a:pos x="33" y="3"/>
                </a:cxn>
                <a:cxn ang="0">
                  <a:pos x="46" y="0"/>
                </a:cxn>
                <a:cxn ang="0">
                  <a:pos x="60" y="0"/>
                </a:cxn>
                <a:cxn ang="0">
                  <a:pos x="72" y="3"/>
                </a:cxn>
                <a:cxn ang="0">
                  <a:pos x="84" y="8"/>
                </a:cxn>
                <a:cxn ang="0">
                  <a:pos x="93" y="19"/>
                </a:cxn>
                <a:cxn ang="0">
                  <a:pos x="100" y="30"/>
                </a:cxn>
                <a:cxn ang="0">
                  <a:pos x="105" y="42"/>
                </a:cxn>
                <a:cxn ang="0">
                  <a:pos x="105" y="56"/>
                </a:cxn>
                <a:cxn ang="0">
                  <a:pos x="104" y="68"/>
                </a:cxn>
                <a:cxn ang="0">
                  <a:pos x="97" y="81"/>
                </a:cxn>
                <a:cxn ang="0">
                  <a:pos x="90" y="91"/>
                </a:cxn>
                <a:cxn ang="0">
                  <a:pos x="77" y="100"/>
                </a:cxn>
                <a:cxn ang="0">
                  <a:pos x="65" y="104"/>
                </a:cxn>
                <a:cxn ang="0">
                  <a:pos x="53" y="105"/>
                </a:cxn>
                <a:cxn ang="0">
                  <a:pos x="53" y="100"/>
                </a:cxn>
                <a:cxn ang="0">
                  <a:pos x="40" y="98"/>
                </a:cxn>
                <a:cxn ang="0">
                  <a:pos x="28" y="95"/>
                </a:cxn>
                <a:cxn ang="0">
                  <a:pos x="19" y="86"/>
                </a:cxn>
                <a:cxn ang="0">
                  <a:pos x="10" y="77"/>
                </a:cxn>
                <a:cxn ang="0">
                  <a:pos x="5" y="65"/>
                </a:cxn>
                <a:cxn ang="0">
                  <a:pos x="5" y="53"/>
                </a:cxn>
                <a:cxn ang="0">
                  <a:pos x="5" y="40"/>
                </a:cxn>
                <a:cxn ang="0">
                  <a:pos x="10" y="28"/>
                </a:cxn>
                <a:cxn ang="0">
                  <a:pos x="19" y="19"/>
                </a:cxn>
                <a:cxn ang="0">
                  <a:pos x="28" y="10"/>
                </a:cxn>
                <a:cxn ang="0">
                  <a:pos x="40" y="7"/>
                </a:cxn>
                <a:cxn ang="0">
                  <a:pos x="53" y="5"/>
                </a:cxn>
                <a:cxn ang="0">
                  <a:pos x="65" y="7"/>
                </a:cxn>
                <a:cxn ang="0">
                  <a:pos x="76" y="10"/>
                </a:cxn>
                <a:cxn ang="0">
                  <a:pos x="86" y="19"/>
                </a:cxn>
                <a:cxn ang="0">
                  <a:pos x="93" y="28"/>
                </a:cxn>
                <a:cxn ang="0">
                  <a:pos x="98" y="40"/>
                </a:cxn>
                <a:cxn ang="0">
                  <a:pos x="100" y="53"/>
                </a:cxn>
                <a:cxn ang="0">
                  <a:pos x="98" y="65"/>
                </a:cxn>
                <a:cxn ang="0">
                  <a:pos x="93" y="77"/>
                </a:cxn>
                <a:cxn ang="0">
                  <a:pos x="86" y="86"/>
                </a:cxn>
                <a:cxn ang="0">
                  <a:pos x="76" y="95"/>
                </a:cxn>
                <a:cxn ang="0">
                  <a:pos x="65" y="98"/>
                </a:cxn>
                <a:cxn ang="0">
                  <a:pos x="53" y="100"/>
                </a:cxn>
              </a:cxnLst>
              <a:rect l="0" t="0" r="r" b="b"/>
              <a:pathLst>
                <a:path w="105" h="105">
                  <a:moveTo>
                    <a:pt x="53" y="105"/>
                  </a:moveTo>
                  <a:lnTo>
                    <a:pt x="39" y="104"/>
                  </a:lnTo>
                  <a:lnTo>
                    <a:pt x="26" y="100"/>
                  </a:lnTo>
                  <a:lnTo>
                    <a:pt x="16" y="91"/>
                  </a:lnTo>
                  <a:lnTo>
                    <a:pt x="7" y="81"/>
                  </a:lnTo>
                  <a:lnTo>
                    <a:pt x="2" y="68"/>
                  </a:lnTo>
                  <a:lnTo>
                    <a:pt x="0" y="56"/>
                  </a:lnTo>
                  <a:lnTo>
                    <a:pt x="0" y="42"/>
                  </a:lnTo>
                  <a:lnTo>
                    <a:pt x="3" y="30"/>
                  </a:lnTo>
                  <a:lnTo>
                    <a:pt x="10" y="19"/>
                  </a:lnTo>
                  <a:lnTo>
                    <a:pt x="21" y="8"/>
                  </a:lnTo>
                  <a:lnTo>
                    <a:pt x="33" y="3"/>
                  </a:lnTo>
                  <a:lnTo>
                    <a:pt x="46" y="0"/>
                  </a:lnTo>
                  <a:lnTo>
                    <a:pt x="60" y="0"/>
                  </a:lnTo>
                  <a:lnTo>
                    <a:pt x="72" y="3"/>
                  </a:lnTo>
                  <a:lnTo>
                    <a:pt x="84" y="8"/>
                  </a:lnTo>
                  <a:lnTo>
                    <a:pt x="93" y="19"/>
                  </a:lnTo>
                  <a:lnTo>
                    <a:pt x="100" y="30"/>
                  </a:lnTo>
                  <a:lnTo>
                    <a:pt x="105" y="42"/>
                  </a:lnTo>
                  <a:lnTo>
                    <a:pt x="105" y="56"/>
                  </a:lnTo>
                  <a:lnTo>
                    <a:pt x="104" y="68"/>
                  </a:lnTo>
                  <a:lnTo>
                    <a:pt x="97" y="81"/>
                  </a:lnTo>
                  <a:lnTo>
                    <a:pt x="90" y="91"/>
                  </a:lnTo>
                  <a:lnTo>
                    <a:pt x="77" y="100"/>
                  </a:lnTo>
                  <a:lnTo>
                    <a:pt x="65" y="104"/>
                  </a:lnTo>
                  <a:lnTo>
                    <a:pt x="53" y="105"/>
                  </a:lnTo>
                  <a:close/>
                  <a:moveTo>
                    <a:pt x="53" y="100"/>
                  </a:moveTo>
                  <a:lnTo>
                    <a:pt x="40" y="98"/>
                  </a:lnTo>
                  <a:lnTo>
                    <a:pt x="28" y="95"/>
                  </a:lnTo>
                  <a:lnTo>
                    <a:pt x="19" y="86"/>
                  </a:lnTo>
                  <a:lnTo>
                    <a:pt x="10" y="77"/>
                  </a:lnTo>
                  <a:lnTo>
                    <a:pt x="5" y="65"/>
                  </a:lnTo>
                  <a:lnTo>
                    <a:pt x="5" y="53"/>
                  </a:lnTo>
                  <a:lnTo>
                    <a:pt x="5" y="40"/>
                  </a:lnTo>
                  <a:lnTo>
                    <a:pt x="10" y="28"/>
                  </a:lnTo>
                  <a:lnTo>
                    <a:pt x="19" y="19"/>
                  </a:lnTo>
                  <a:lnTo>
                    <a:pt x="28" y="10"/>
                  </a:lnTo>
                  <a:lnTo>
                    <a:pt x="40" y="7"/>
                  </a:lnTo>
                  <a:lnTo>
                    <a:pt x="53" y="5"/>
                  </a:lnTo>
                  <a:lnTo>
                    <a:pt x="65" y="7"/>
                  </a:lnTo>
                  <a:lnTo>
                    <a:pt x="76" y="10"/>
                  </a:lnTo>
                  <a:lnTo>
                    <a:pt x="86" y="19"/>
                  </a:lnTo>
                  <a:lnTo>
                    <a:pt x="93" y="28"/>
                  </a:lnTo>
                  <a:lnTo>
                    <a:pt x="98" y="40"/>
                  </a:lnTo>
                  <a:lnTo>
                    <a:pt x="100" y="53"/>
                  </a:lnTo>
                  <a:lnTo>
                    <a:pt x="98" y="65"/>
                  </a:lnTo>
                  <a:lnTo>
                    <a:pt x="93" y="77"/>
                  </a:lnTo>
                  <a:lnTo>
                    <a:pt x="86" y="86"/>
                  </a:lnTo>
                  <a:lnTo>
                    <a:pt x="76" y="95"/>
                  </a:lnTo>
                  <a:lnTo>
                    <a:pt x="65" y="98"/>
                  </a:lnTo>
                  <a:lnTo>
                    <a:pt x="53" y="100"/>
                  </a:lnTo>
                  <a:close/>
                </a:path>
              </a:pathLst>
            </a:custGeom>
            <a:solidFill>
              <a:srgbClr val="FBFFFF"/>
            </a:solidFill>
            <a:ln w="9525">
              <a:noFill/>
              <a:round/>
              <a:headEnd/>
              <a:tailEnd/>
            </a:ln>
          </p:spPr>
          <p:txBody>
            <a:bodyPr/>
            <a:lstStyle/>
            <a:p>
              <a:endParaRPr lang="en-US"/>
            </a:p>
          </p:txBody>
        </p:sp>
        <p:sp>
          <p:nvSpPr>
            <p:cNvPr id="1165351" name="Freeform 39"/>
            <p:cNvSpPr>
              <a:spLocks noEditPoints="1"/>
            </p:cNvSpPr>
            <p:nvPr/>
          </p:nvSpPr>
          <p:spPr bwMode="auto">
            <a:xfrm>
              <a:off x="2176" y="1370"/>
              <a:ext cx="95" cy="95"/>
            </a:xfrm>
            <a:custGeom>
              <a:avLst/>
              <a:gdLst/>
              <a:ahLst/>
              <a:cxnLst>
                <a:cxn ang="0">
                  <a:pos x="48" y="95"/>
                </a:cxn>
                <a:cxn ang="0">
                  <a:pos x="35" y="93"/>
                </a:cxn>
                <a:cxn ang="0">
                  <a:pos x="23" y="90"/>
                </a:cxn>
                <a:cxn ang="0">
                  <a:pos x="14" y="81"/>
                </a:cxn>
                <a:cxn ang="0">
                  <a:pos x="5" y="72"/>
                </a:cxn>
                <a:cxn ang="0">
                  <a:pos x="0" y="60"/>
                </a:cxn>
                <a:cxn ang="0">
                  <a:pos x="0" y="48"/>
                </a:cxn>
                <a:cxn ang="0">
                  <a:pos x="0" y="35"/>
                </a:cxn>
                <a:cxn ang="0">
                  <a:pos x="5" y="23"/>
                </a:cxn>
                <a:cxn ang="0">
                  <a:pos x="14" y="14"/>
                </a:cxn>
                <a:cxn ang="0">
                  <a:pos x="23" y="5"/>
                </a:cxn>
                <a:cxn ang="0">
                  <a:pos x="35" y="2"/>
                </a:cxn>
                <a:cxn ang="0">
                  <a:pos x="48" y="0"/>
                </a:cxn>
                <a:cxn ang="0">
                  <a:pos x="60" y="2"/>
                </a:cxn>
                <a:cxn ang="0">
                  <a:pos x="71" y="5"/>
                </a:cxn>
                <a:cxn ang="0">
                  <a:pos x="81" y="14"/>
                </a:cxn>
                <a:cxn ang="0">
                  <a:pos x="88" y="23"/>
                </a:cxn>
                <a:cxn ang="0">
                  <a:pos x="93" y="35"/>
                </a:cxn>
                <a:cxn ang="0">
                  <a:pos x="95" y="48"/>
                </a:cxn>
                <a:cxn ang="0">
                  <a:pos x="93" y="60"/>
                </a:cxn>
                <a:cxn ang="0">
                  <a:pos x="88" y="72"/>
                </a:cxn>
                <a:cxn ang="0">
                  <a:pos x="81" y="81"/>
                </a:cxn>
                <a:cxn ang="0">
                  <a:pos x="71" y="90"/>
                </a:cxn>
                <a:cxn ang="0">
                  <a:pos x="60" y="93"/>
                </a:cxn>
                <a:cxn ang="0">
                  <a:pos x="48" y="95"/>
                </a:cxn>
                <a:cxn ang="0">
                  <a:pos x="48" y="90"/>
                </a:cxn>
                <a:cxn ang="0">
                  <a:pos x="35" y="88"/>
                </a:cxn>
                <a:cxn ang="0">
                  <a:pos x="25" y="83"/>
                </a:cxn>
                <a:cxn ang="0">
                  <a:pos x="14" y="76"/>
                </a:cxn>
                <a:cxn ang="0">
                  <a:pos x="9" y="65"/>
                </a:cxn>
                <a:cxn ang="0">
                  <a:pos x="5" y="53"/>
                </a:cxn>
                <a:cxn ang="0">
                  <a:pos x="5" y="42"/>
                </a:cxn>
                <a:cxn ang="0">
                  <a:pos x="9" y="30"/>
                </a:cxn>
                <a:cxn ang="0">
                  <a:pos x="14" y="19"/>
                </a:cxn>
                <a:cxn ang="0">
                  <a:pos x="25" y="12"/>
                </a:cxn>
                <a:cxn ang="0">
                  <a:pos x="35" y="7"/>
                </a:cxn>
                <a:cxn ang="0">
                  <a:pos x="48" y="5"/>
                </a:cxn>
                <a:cxn ang="0">
                  <a:pos x="60" y="7"/>
                </a:cxn>
                <a:cxn ang="0">
                  <a:pos x="71" y="12"/>
                </a:cxn>
                <a:cxn ang="0">
                  <a:pos x="79" y="19"/>
                </a:cxn>
                <a:cxn ang="0">
                  <a:pos x="86" y="30"/>
                </a:cxn>
                <a:cxn ang="0">
                  <a:pos x="90" y="42"/>
                </a:cxn>
                <a:cxn ang="0">
                  <a:pos x="90" y="53"/>
                </a:cxn>
                <a:cxn ang="0">
                  <a:pos x="86" y="65"/>
                </a:cxn>
                <a:cxn ang="0">
                  <a:pos x="79" y="76"/>
                </a:cxn>
                <a:cxn ang="0">
                  <a:pos x="71" y="83"/>
                </a:cxn>
                <a:cxn ang="0">
                  <a:pos x="60" y="88"/>
                </a:cxn>
                <a:cxn ang="0">
                  <a:pos x="48" y="90"/>
                </a:cxn>
              </a:cxnLst>
              <a:rect l="0" t="0" r="r" b="b"/>
              <a:pathLst>
                <a:path w="95" h="95">
                  <a:moveTo>
                    <a:pt x="48" y="95"/>
                  </a:moveTo>
                  <a:lnTo>
                    <a:pt x="35" y="93"/>
                  </a:lnTo>
                  <a:lnTo>
                    <a:pt x="23" y="90"/>
                  </a:lnTo>
                  <a:lnTo>
                    <a:pt x="14" y="81"/>
                  </a:lnTo>
                  <a:lnTo>
                    <a:pt x="5" y="72"/>
                  </a:lnTo>
                  <a:lnTo>
                    <a:pt x="0" y="60"/>
                  </a:lnTo>
                  <a:lnTo>
                    <a:pt x="0" y="48"/>
                  </a:lnTo>
                  <a:lnTo>
                    <a:pt x="0" y="35"/>
                  </a:lnTo>
                  <a:lnTo>
                    <a:pt x="5" y="23"/>
                  </a:lnTo>
                  <a:lnTo>
                    <a:pt x="14" y="14"/>
                  </a:lnTo>
                  <a:lnTo>
                    <a:pt x="23" y="5"/>
                  </a:lnTo>
                  <a:lnTo>
                    <a:pt x="35" y="2"/>
                  </a:lnTo>
                  <a:lnTo>
                    <a:pt x="48" y="0"/>
                  </a:lnTo>
                  <a:lnTo>
                    <a:pt x="60" y="2"/>
                  </a:lnTo>
                  <a:lnTo>
                    <a:pt x="71" y="5"/>
                  </a:lnTo>
                  <a:lnTo>
                    <a:pt x="81" y="14"/>
                  </a:lnTo>
                  <a:lnTo>
                    <a:pt x="88" y="23"/>
                  </a:lnTo>
                  <a:lnTo>
                    <a:pt x="93" y="35"/>
                  </a:lnTo>
                  <a:lnTo>
                    <a:pt x="95" y="48"/>
                  </a:lnTo>
                  <a:lnTo>
                    <a:pt x="93" y="60"/>
                  </a:lnTo>
                  <a:lnTo>
                    <a:pt x="88" y="72"/>
                  </a:lnTo>
                  <a:lnTo>
                    <a:pt x="81" y="81"/>
                  </a:lnTo>
                  <a:lnTo>
                    <a:pt x="71" y="90"/>
                  </a:lnTo>
                  <a:lnTo>
                    <a:pt x="60" y="93"/>
                  </a:lnTo>
                  <a:lnTo>
                    <a:pt x="48" y="95"/>
                  </a:lnTo>
                  <a:close/>
                  <a:moveTo>
                    <a:pt x="48" y="90"/>
                  </a:moveTo>
                  <a:lnTo>
                    <a:pt x="35" y="88"/>
                  </a:lnTo>
                  <a:lnTo>
                    <a:pt x="25" y="83"/>
                  </a:lnTo>
                  <a:lnTo>
                    <a:pt x="14" y="76"/>
                  </a:lnTo>
                  <a:lnTo>
                    <a:pt x="9" y="65"/>
                  </a:lnTo>
                  <a:lnTo>
                    <a:pt x="5" y="53"/>
                  </a:lnTo>
                  <a:lnTo>
                    <a:pt x="5" y="42"/>
                  </a:lnTo>
                  <a:lnTo>
                    <a:pt x="9" y="30"/>
                  </a:lnTo>
                  <a:lnTo>
                    <a:pt x="14" y="19"/>
                  </a:lnTo>
                  <a:lnTo>
                    <a:pt x="25" y="12"/>
                  </a:lnTo>
                  <a:lnTo>
                    <a:pt x="35" y="7"/>
                  </a:lnTo>
                  <a:lnTo>
                    <a:pt x="48" y="5"/>
                  </a:lnTo>
                  <a:lnTo>
                    <a:pt x="60" y="7"/>
                  </a:lnTo>
                  <a:lnTo>
                    <a:pt x="71" y="12"/>
                  </a:lnTo>
                  <a:lnTo>
                    <a:pt x="79" y="19"/>
                  </a:lnTo>
                  <a:lnTo>
                    <a:pt x="86" y="30"/>
                  </a:lnTo>
                  <a:lnTo>
                    <a:pt x="90" y="42"/>
                  </a:lnTo>
                  <a:lnTo>
                    <a:pt x="90" y="53"/>
                  </a:lnTo>
                  <a:lnTo>
                    <a:pt x="86" y="65"/>
                  </a:lnTo>
                  <a:lnTo>
                    <a:pt x="79" y="76"/>
                  </a:lnTo>
                  <a:lnTo>
                    <a:pt x="71" y="83"/>
                  </a:lnTo>
                  <a:lnTo>
                    <a:pt x="60" y="88"/>
                  </a:lnTo>
                  <a:lnTo>
                    <a:pt x="48" y="90"/>
                  </a:lnTo>
                  <a:close/>
                </a:path>
              </a:pathLst>
            </a:custGeom>
            <a:solidFill>
              <a:srgbClr val="FCFFFF"/>
            </a:solidFill>
            <a:ln w="9525">
              <a:noFill/>
              <a:round/>
              <a:headEnd/>
              <a:tailEnd/>
            </a:ln>
          </p:spPr>
          <p:txBody>
            <a:bodyPr/>
            <a:lstStyle/>
            <a:p>
              <a:endParaRPr lang="en-US"/>
            </a:p>
          </p:txBody>
        </p:sp>
        <p:sp>
          <p:nvSpPr>
            <p:cNvPr id="1165352" name="Freeform 40"/>
            <p:cNvSpPr>
              <a:spLocks noEditPoints="1"/>
            </p:cNvSpPr>
            <p:nvPr/>
          </p:nvSpPr>
          <p:spPr bwMode="auto">
            <a:xfrm>
              <a:off x="2181" y="1375"/>
              <a:ext cx="85" cy="85"/>
            </a:xfrm>
            <a:custGeom>
              <a:avLst/>
              <a:gdLst/>
              <a:ahLst/>
              <a:cxnLst>
                <a:cxn ang="0">
                  <a:pos x="43" y="85"/>
                </a:cxn>
                <a:cxn ang="0">
                  <a:pos x="30" y="83"/>
                </a:cxn>
                <a:cxn ang="0">
                  <a:pos x="20" y="78"/>
                </a:cxn>
                <a:cxn ang="0">
                  <a:pos x="9" y="71"/>
                </a:cxn>
                <a:cxn ang="0">
                  <a:pos x="4" y="60"/>
                </a:cxn>
                <a:cxn ang="0">
                  <a:pos x="0" y="48"/>
                </a:cxn>
                <a:cxn ang="0">
                  <a:pos x="0" y="37"/>
                </a:cxn>
                <a:cxn ang="0">
                  <a:pos x="4" y="25"/>
                </a:cxn>
                <a:cxn ang="0">
                  <a:pos x="9" y="14"/>
                </a:cxn>
                <a:cxn ang="0">
                  <a:pos x="20" y="7"/>
                </a:cxn>
                <a:cxn ang="0">
                  <a:pos x="30" y="2"/>
                </a:cxn>
                <a:cxn ang="0">
                  <a:pos x="43" y="0"/>
                </a:cxn>
                <a:cxn ang="0">
                  <a:pos x="55" y="2"/>
                </a:cxn>
                <a:cxn ang="0">
                  <a:pos x="66" y="7"/>
                </a:cxn>
                <a:cxn ang="0">
                  <a:pos x="74" y="14"/>
                </a:cxn>
                <a:cxn ang="0">
                  <a:pos x="81" y="25"/>
                </a:cxn>
                <a:cxn ang="0">
                  <a:pos x="85" y="37"/>
                </a:cxn>
                <a:cxn ang="0">
                  <a:pos x="85" y="48"/>
                </a:cxn>
                <a:cxn ang="0">
                  <a:pos x="81" y="60"/>
                </a:cxn>
                <a:cxn ang="0">
                  <a:pos x="74" y="71"/>
                </a:cxn>
                <a:cxn ang="0">
                  <a:pos x="66" y="78"/>
                </a:cxn>
                <a:cxn ang="0">
                  <a:pos x="55" y="83"/>
                </a:cxn>
                <a:cxn ang="0">
                  <a:pos x="43" y="85"/>
                </a:cxn>
                <a:cxn ang="0">
                  <a:pos x="43" y="80"/>
                </a:cxn>
                <a:cxn ang="0">
                  <a:pos x="32" y="78"/>
                </a:cxn>
                <a:cxn ang="0">
                  <a:pos x="22" y="74"/>
                </a:cxn>
                <a:cxn ang="0">
                  <a:pos x="13" y="65"/>
                </a:cxn>
                <a:cxn ang="0">
                  <a:pos x="7" y="57"/>
                </a:cxn>
                <a:cxn ang="0">
                  <a:pos x="6" y="46"/>
                </a:cxn>
                <a:cxn ang="0">
                  <a:pos x="6" y="34"/>
                </a:cxn>
                <a:cxn ang="0">
                  <a:pos x="9" y="23"/>
                </a:cxn>
                <a:cxn ang="0">
                  <a:pos x="16" y="14"/>
                </a:cxn>
                <a:cxn ang="0">
                  <a:pos x="27" y="9"/>
                </a:cxn>
                <a:cxn ang="0">
                  <a:pos x="37" y="5"/>
                </a:cxn>
                <a:cxn ang="0">
                  <a:pos x="48" y="5"/>
                </a:cxn>
                <a:cxn ang="0">
                  <a:pos x="58" y="9"/>
                </a:cxn>
                <a:cxn ang="0">
                  <a:pos x="67" y="14"/>
                </a:cxn>
                <a:cxn ang="0">
                  <a:pos x="74" y="23"/>
                </a:cxn>
                <a:cxn ang="0">
                  <a:pos x="80" y="34"/>
                </a:cxn>
                <a:cxn ang="0">
                  <a:pos x="80" y="46"/>
                </a:cxn>
                <a:cxn ang="0">
                  <a:pos x="78" y="57"/>
                </a:cxn>
                <a:cxn ang="0">
                  <a:pos x="71" y="65"/>
                </a:cxn>
                <a:cxn ang="0">
                  <a:pos x="64" y="74"/>
                </a:cxn>
                <a:cxn ang="0">
                  <a:pos x="53" y="78"/>
                </a:cxn>
                <a:cxn ang="0">
                  <a:pos x="43" y="80"/>
                </a:cxn>
              </a:cxnLst>
              <a:rect l="0" t="0" r="r" b="b"/>
              <a:pathLst>
                <a:path w="85" h="85">
                  <a:moveTo>
                    <a:pt x="43" y="85"/>
                  </a:moveTo>
                  <a:lnTo>
                    <a:pt x="30" y="83"/>
                  </a:lnTo>
                  <a:lnTo>
                    <a:pt x="20" y="78"/>
                  </a:lnTo>
                  <a:lnTo>
                    <a:pt x="9" y="71"/>
                  </a:lnTo>
                  <a:lnTo>
                    <a:pt x="4" y="60"/>
                  </a:lnTo>
                  <a:lnTo>
                    <a:pt x="0" y="48"/>
                  </a:lnTo>
                  <a:lnTo>
                    <a:pt x="0" y="37"/>
                  </a:lnTo>
                  <a:lnTo>
                    <a:pt x="4" y="25"/>
                  </a:lnTo>
                  <a:lnTo>
                    <a:pt x="9" y="14"/>
                  </a:lnTo>
                  <a:lnTo>
                    <a:pt x="20" y="7"/>
                  </a:lnTo>
                  <a:lnTo>
                    <a:pt x="30" y="2"/>
                  </a:lnTo>
                  <a:lnTo>
                    <a:pt x="43" y="0"/>
                  </a:lnTo>
                  <a:lnTo>
                    <a:pt x="55" y="2"/>
                  </a:lnTo>
                  <a:lnTo>
                    <a:pt x="66" y="7"/>
                  </a:lnTo>
                  <a:lnTo>
                    <a:pt x="74" y="14"/>
                  </a:lnTo>
                  <a:lnTo>
                    <a:pt x="81" y="25"/>
                  </a:lnTo>
                  <a:lnTo>
                    <a:pt x="85" y="37"/>
                  </a:lnTo>
                  <a:lnTo>
                    <a:pt x="85" y="48"/>
                  </a:lnTo>
                  <a:lnTo>
                    <a:pt x="81" y="60"/>
                  </a:lnTo>
                  <a:lnTo>
                    <a:pt x="74" y="71"/>
                  </a:lnTo>
                  <a:lnTo>
                    <a:pt x="66" y="78"/>
                  </a:lnTo>
                  <a:lnTo>
                    <a:pt x="55" y="83"/>
                  </a:lnTo>
                  <a:lnTo>
                    <a:pt x="43" y="85"/>
                  </a:lnTo>
                  <a:close/>
                  <a:moveTo>
                    <a:pt x="43" y="80"/>
                  </a:moveTo>
                  <a:lnTo>
                    <a:pt x="32" y="78"/>
                  </a:lnTo>
                  <a:lnTo>
                    <a:pt x="22" y="74"/>
                  </a:lnTo>
                  <a:lnTo>
                    <a:pt x="13" y="65"/>
                  </a:lnTo>
                  <a:lnTo>
                    <a:pt x="7" y="57"/>
                  </a:lnTo>
                  <a:lnTo>
                    <a:pt x="6" y="46"/>
                  </a:lnTo>
                  <a:lnTo>
                    <a:pt x="6" y="34"/>
                  </a:lnTo>
                  <a:lnTo>
                    <a:pt x="9" y="23"/>
                  </a:lnTo>
                  <a:lnTo>
                    <a:pt x="16" y="14"/>
                  </a:lnTo>
                  <a:lnTo>
                    <a:pt x="27" y="9"/>
                  </a:lnTo>
                  <a:lnTo>
                    <a:pt x="37" y="5"/>
                  </a:lnTo>
                  <a:lnTo>
                    <a:pt x="48" y="5"/>
                  </a:lnTo>
                  <a:lnTo>
                    <a:pt x="58" y="9"/>
                  </a:lnTo>
                  <a:lnTo>
                    <a:pt x="67" y="14"/>
                  </a:lnTo>
                  <a:lnTo>
                    <a:pt x="74" y="23"/>
                  </a:lnTo>
                  <a:lnTo>
                    <a:pt x="80" y="34"/>
                  </a:lnTo>
                  <a:lnTo>
                    <a:pt x="80" y="46"/>
                  </a:lnTo>
                  <a:lnTo>
                    <a:pt x="78" y="57"/>
                  </a:lnTo>
                  <a:lnTo>
                    <a:pt x="71" y="65"/>
                  </a:lnTo>
                  <a:lnTo>
                    <a:pt x="64" y="74"/>
                  </a:lnTo>
                  <a:lnTo>
                    <a:pt x="53" y="78"/>
                  </a:lnTo>
                  <a:lnTo>
                    <a:pt x="43" y="80"/>
                  </a:lnTo>
                  <a:close/>
                </a:path>
              </a:pathLst>
            </a:custGeom>
            <a:solidFill>
              <a:srgbClr val="FDFFFF"/>
            </a:solidFill>
            <a:ln w="9525">
              <a:noFill/>
              <a:round/>
              <a:headEnd/>
              <a:tailEnd/>
            </a:ln>
          </p:spPr>
          <p:txBody>
            <a:bodyPr/>
            <a:lstStyle/>
            <a:p>
              <a:endParaRPr lang="en-US"/>
            </a:p>
          </p:txBody>
        </p:sp>
        <p:sp>
          <p:nvSpPr>
            <p:cNvPr id="1165353" name="Freeform 41"/>
            <p:cNvSpPr>
              <a:spLocks noEditPoints="1"/>
            </p:cNvSpPr>
            <p:nvPr/>
          </p:nvSpPr>
          <p:spPr bwMode="auto">
            <a:xfrm>
              <a:off x="2187" y="1380"/>
              <a:ext cx="74" cy="75"/>
            </a:xfrm>
            <a:custGeom>
              <a:avLst/>
              <a:gdLst/>
              <a:ahLst/>
              <a:cxnLst>
                <a:cxn ang="0">
                  <a:pos x="37" y="75"/>
                </a:cxn>
                <a:cxn ang="0">
                  <a:pos x="26" y="73"/>
                </a:cxn>
                <a:cxn ang="0">
                  <a:pos x="16" y="69"/>
                </a:cxn>
                <a:cxn ang="0">
                  <a:pos x="7" y="60"/>
                </a:cxn>
                <a:cxn ang="0">
                  <a:pos x="1" y="52"/>
                </a:cxn>
                <a:cxn ang="0">
                  <a:pos x="0" y="41"/>
                </a:cxn>
                <a:cxn ang="0">
                  <a:pos x="0" y="29"/>
                </a:cxn>
                <a:cxn ang="0">
                  <a:pos x="3" y="18"/>
                </a:cxn>
                <a:cxn ang="0">
                  <a:pos x="10" y="9"/>
                </a:cxn>
                <a:cxn ang="0">
                  <a:pos x="21" y="4"/>
                </a:cxn>
                <a:cxn ang="0">
                  <a:pos x="31" y="0"/>
                </a:cxn>
                <a:cxn ang="0">
                  <a:pos x="42" y="0"/>
                </a:cxn>
                <a:cxn ang="0">
                  <a:pos x="52" y="4"/>
                </a:cxn>
                <a:cxn ang="0">
                  <a:pos x="61" y="9"/>
                </a:cxn>
                <a:cxn ang="0">
                  <a:pos x="68" y="18"/>
                </a:cxn>
                <a:cxn ang="0">
                  <a:pos x="74" y="29"/>
                </a:cxn>
                <a:cxn ang="0">
                  <a:pos x="74" y="41"/>
                </a:cxn>
                <a:cxn ang="0">
                  <a:pos x="72" y="52"/>
                </a:cxn>
                <a:cxn ang="0">
                  <a:pos x="65" y="60"/>
                </a:cxn>
                <a:cxn ang="0">
                  <a:pos x="58" y="69"/>
                </a:cxn>
                <a:cxn ang="0">
                  <a:pos x="47" y="73"/>
                </a:cxn>
                <a:cxn ang="0">
                  <a:pos x="37" y="75"/>
                </a:cxn>
                <a:cxn ang="0">
                  <a:pos x="37" y="69"/>
                </a:cxn>
                <a:cxn ang="0">
                  <a:pos x="26" y="67"/>
                </a:cxn>
                <a:cxn ang="0">
                  <a:pos x="17" y="62"/>
                </a:cxn>
                <a:cxn ang="0">
                  <a:pos x="10" y="55"/>
                </a:cxn>
                <a:cxn ang="0">
                  <a:pos x="5" y="45"/>
                </a:cxn>
                <a:cxn ang="0">
                  <a:pos x="5" y="34"/>
                </a:cxn>
                <a:cxn ang="0">
                  <a:pos x="7" y="25"/>
                </a:cxn>
                <a:cxn ang="0">
                  <a:pos x="12" y="16"/>
                </a:cxn>
                <a:cxn ang="0">
                  <a:pos x="21" y="9"/>
                </a:cxn>
                <a:cxn ang="0">
                  <a:pos x="31" y="6"/>
                </a:cxn>
                <a:cxn ang="0">
                  <a:pos x="42" y="6"/>
                </a:cxn>
                <a:cxn ang="0">
                  <a:pos x="51" y="9"/>
                </a:cxn>
                <a:cxn ang="0">
                  <a:pos x="60" y="16"/>
                </a:cxn>
                <a:cxn ang="0">
                  <a:pos x="65" y="25"/>
                </a:cxn>
                <a:cxn ang="0">
                  <a:pos x="68" y="34"/>
                </a:cxn>
                <a:cxn ang="0">
                  <a:pos x="67" y="45"/>
                </a:cxn>
                <a:cxn ang="0">
                  <a:pos x="63" y="55"/>
                </a:cxn>
                <a:cxn ang="0">
                  <a:pos x="56" y="62"/>
                </a:cxn>
                <a:cxn ang="0">
                  <a:pos x="47" y="67"/>
                </a:cxn>
                <a:cxn ang="0">
                  <a:pos x="37" y="69"/>
                </a:cxn>
              </a:cxnLst>
              <a:rect l="0" t="0" r="r" b="b"/>
              <a:pathLst>
                <a:path w="74" h="75">
                  <a:moveTo>
                    <a:pt x="37" y="75"/>
                  </a:moveTo>
                  <a:lnTo>
                    <a:pt x="26" y="73"/>
                  </a:lnTo>
                  <a:lnTo>
                    <a:pt x="16" y="69"/>
                  </a:lnTo>
                  <a:lnTo>
                    <a:pt x="7" y="60"/>
                  </a:lnTo>
                  <a:lnTo>
                    <a:pt x="1" y="52"/>
                  </a:lnTo>
                  <a:lnTo>
                    <a:pt x="0" y="41"/>
                  </a:lnTo>
                  <a:lnTo>
                    <a:pt x="0" y="29"/>
                  </a:lnTo>
                  <a:lnTo>
                    <a:pt x="3" y="18"/>
                  </a:lnTo>
                  <a:lnTo>
                    <a:pt x="10" y="9"/>
                  </a:lnTo>
                  <a:lnTo>
                    <a:pt x="21" y="4"/>
                  </a:lnTo>
                  <a:lnTo>
                    <a:pt x="31" y="0"/>
                  </a:lnTo>
                  <a:lnTo>
                    <a:pt x="42" y="0"/>
                  </a:lnTo>
                  <a:lnTo>
                    <a:pt x="52" y="4"/>
                  </a:lnTo>
                  <a:lnTo>
                    <a:pt x="61" y="9"/>
                  </a:lnTo>
                  <a:lnTo>
                    <a:pt x="68" y="18"/>
                  </a:lnTo>
                  <a:lnTo>
                    <a:pt x="74" y="29"/>
                  </a:lnTo>
                  <a:lnTo>
                    <a:pt x="74" y="41"/>
                  </a:lnTo>
                  <a:lnTo>
                    <a:pt x="72" y="52"/>
                  </a:lnTo>
                  <a:lnTo>
                    <a:pt x="65" y="60"/>
                  </a:lnTo>
                  <a:lnTo>
                    <a:pt x="58" y="69"/>
                  </a:lnTo>
                  <a:lnTo>
                    <a:pt x="47" y="73"/>
                  </a:lnTo>
                  <a:lnTo>
                    <a:pt x="37" y="75"/>
                  </a:lnTo>
                  <a:close/>
                  <a:moveTo>
                    <a:pt x="37" y="69"/>
                  </a:moveTo>
                  <a:lnTo>
                    <a:pt x="26" y="67"/>
                  </a:lnTo>
                  <a:lnTo>
                    <a:pt x="17" y="62"/>
                  </a:lnTo>
                  <a:lnTo>
                    <a:pt x="10" y="55"/>
                  </a:lnTo>
                  <a:lnTo>
                    <a:pt x="5" y="45"/>
                  </a:lnTo>
                  <a:lnTo>
                    <a:pt x="5" y="34"/>
                  </a:lnTo>
                  <a:lnTo>
                    <a:pt x="7" y="25"/>
                  </a:lnTo>
                  <a:lnTo>
                    <a:pt x="12" y="16"/>
                  </a:lnTo>
                  <a:lnTo>
                    <a:pt x="21" y="9"/>
                  </a:lnTo>
                  <a:lnTo>
                    <a:pt x="31" y="6"/>
                  </a:lnTo>
                  <a:lnTo>
                    <a:pt x="42" y="6"/>
                  </a:lnTo>
                  <a:lnTo>
                    <a:pt x="51" y="9"/>
                  </a:lnTo>
                  <a:lnTo>
                    <a:pt x="60" y="16"/>
                  </a:lnTo>
                  <a:lnTo>
                    <a:pt x="65" y="25"/>
                  </a:lnTo>
                  <a:lnTo>
                    <a:pt x="68" y="34"/>
                  </a:lnTo>
                  <a:lnTo>
                    <a:pt x="67" y="45"/>
                  </a:lnTo>
                  <a:lnTo>
                    <a:pt x="63" y="55"/>
                  </a:lnTo>
                  <a:lnTo>
                    <a:pt x="56" y="62"/>
                  </a:lnTo>
                  <a:lnTo>
                    <a:pt x="47" y="67"/>
                  </a:lnTo>
                  <a:lnTo>
                    <a:pt x="37" y="69"/>
                  </a:lnTo>
                  <a:close/>
                </a:path>
              </a:pathLst>
            </a:custGeom>
            <a:solidFill>
              <a:srgbClr val="FDFFFF"/>
            </a:solidFill>
            <a:ln w="9525">
              <a:noFill/>
              <a:round/>
              <a:headEnd/>
              <a:tailEnd/>
            </a:ln>
          </p:spPr>
          <p:txBody>
            <a:bodyPr/>
            <a:lstStyle/>
            <a:p>
              <a:endParaRPr lang="en-US"/>
            </a:p>
          </p:txBody>
        </p:sp>
        <p:sp>
          <p:nvSpPr>
            <p:cNvPr id="1165354" name="Freeform 42"/>
            <p:cNvSpPr>
              <a:spLocks noEditPoints="1"/>
            </p:cNvSpPr>
            <p:nvPr/>
          </p:nvSpPr>
          <p:spPr bwMode="auto">
            <a:xfrm>
              <a:off x="2192" y="1386"/>
              <a:ext cx="63" cy="63"/>
            </a:xfrm>
            <a:custGeom>
              <a:avLst/>
              <a:gdLst/>
              <a:ahLst/>
              <a:cxnLst>
                <a:cxn ang="0">
                  <a:pos x="32" y="63"/>
                </a:cxn>
                <a:cxn ang="0">
                  <a:pos x="21" y="61"/>
                </a:cxn>
                <a:cxn ang="0">
                  <a:pos x="12" y="56"/>
                </a:cxn>
                <a:cxn ang="0">
                  <a:pos x="5" y="49"/>
                </a:cxn>
                <a:cxn ang="0">
                  <a:pos x="0" y="39"/>
                </a:cxn>
                <a:cxn ang="0">
                  <a:pos x="0" y="28"/>
                </a:cxn>
                <a:cxn ang="0">
                  <a:pos x="2" y="19"/>
                </a:cxn>
                <a:cxn ang="0">
                  <a:pos x="7" y="10"/>
                </a:cxn>
                <a:cxn ang="0">
                  <a:pos x="16" y="3"/>
                </a:cxn>
                <a:cxn ang="0">
                  <a:pos x="26" y="0"/>
                </a:cxn>
                <a:cxn ang="0">
                  <a:pos x="37" y="0"/>
                </a:cxn>
                <a:cxn ang="0">
                  <a:pos x="46" y="3"/>
                </a:cxn>
                <a:cxn ang="0">
                  <a:pos x="55" y="10"/>
                </a:cxn>
                <a:cxn ang="0">
                  <a:pos x="60" y="19"/>
                </a:cxn>
                <a:cxn ang="0">
                  <a:pos x="63" y="28"/>
                </a:cxn>
                <a:cxn ang="0">
                  <a:pos x="62" y="39"/>
                </a:cxn>
                <a:cxn ang="0">
                  <a:pos x="58" y="49"/>
                </a:cxn>
                <a:cxn ang="0">
                  <a:pos x="51" y="56"/>
                </a:cxn>
                <a:cxn ang="0">
                  <a:pos x="42" y="61"/>
                </a:cxn>
                <a:cxn ang="0">
                  <a:pos x="32" y="63"/>
                </a:cxn>
                <a:cxn ang="0">
                  <a:pos x="32" y="58"/>
                </a:cxn>
                <a:cxn ang="0">
                  <a:pos x="23" y="56"/>
                </a:cxn>
                <a:cxn ang="0">
                  <a:pos x="14" y="53"/>
                </a:cxn>
                <a:cxn ang="0">
                  <a:pos x="9" y="46"/>
                </a:cxn>
                <a:cxn ang="0">
                  <a:pos x="5" y="37"/>
                </a:cxn>
                <a:cxn ang="0">
                  <a:pos x="5" y="26"/>
                </a:cxn>
                <a:cxn ang="0">
                  <a:pos x="9" y="17"/>
                </a:cxn>
                <a:cxn ang="0">
                  <a:pos x="14" y="10"/>
                </a:cxn>
                <a:cxn ang="0">
                  <a:pos x="23" y="7"/>
                </a:cxn>
                <a:cxn ang="0">
                  <a:pos x="32" y="5"/>
                </a:cxn>
                <a:cxn ang="0">
                  <a:pos x="40" y="7"/>
                </a:cxn>
                <a:cxn ang="0">
                  <a:pos x="49" y="10"/>
                </a:cxn>
                <a:cxn ang="0">
                  <a:pos x="55" y="17"/>
                </a:cxn>
                <a:cxn ang="0">
                  <a:pos x="58" y="26"/>
                </a:cxn>
                <a:cxn ang="0">
                  <a:pos x="58" y="37"/>
                </a:cxn>
                <a:cxn ang="0">
                  <a:pos x="55" y="46"/>
                </a:cxn>
                <a:cxn ang="0">
                  <a:pos x="49" y="53"/>
                </a:cxn>
                <a:cxn ang="0">
                  <a:pos x="40" y="56"/>
                </a:cxn>
                <a:cxn ang="0">
                  <a:pos x="32" y="58"/>
                </a:cxn>
              </a:cxnLst>
              <a:rect l="0" t="0" r="r" b="b"/>
              <a:pathLst>
                <a:path w="63" h="63">
                  <a:moveTo>
                    <a:pt x="32" y="63"/>
                  </a:moveTo>
                  <a:lnTo>
                    <a:pt x="21" y="61"/>
                  </a:lnTo>
                  <a:lnTo>
                    <a:pt x="12" y="56"/>
                  </a:lnTo>
                  <a:lnTo>
                    <a:pt x="5" y="49"/>
                  </a:lnTo>
                  <a:lnTo>
                    <a:pt x="0" y="39"/>
                  </a:lnTo>
                  <a:lnTo>
                    <a:pt x="0" y="28"/>
                  </a:lnTo>
                  <a:lnTo>
                    <a:pt x="2" y="19"/>
                  </a:lnTo>
                  <a:lnTo>
                    <a:pt x="7" y="10"/>
                  </a:lnTo>
                  <a:lnTo>
                    <a:pt x="16" y="3"/>
                  </a:lnTo>
                  <a:lnTo>
                    <a:pt x="26" y="0"/>
                  </a:lnTo>
                  <a:lnTo>
                    <a:pt x="37" y="0"/>
                  </a:lnTo>
                  <a:lnTo>
                    <a:pt x="46" y="3"/>
                  </a:lnTo>
                  <a:lnTo>
                    <a:pt x="55" y="10"/>
                  </a:lnTo>
                  <a:lnTo>
                    <a:pt x="60" y="19"/>
                  </a:lnTo>
                  <a:lnTo>
                    <a:pt x="63" y="28"/>
                  </a:lnTo>
                  <a:lnTo>
                    <a:pt x="62" y="39"/>
                  </a:lnTo>
                  <a:lnTo>
                    <a:pt x="58" y="49"/>
                  </a:lnTo>
                  <a:lnTo>
                    <a:pt x="51" y="56"/>
                  </a:lnTo>
                  <a:lnTo>
                    <a:pt x="42" y="61"/>
                  </a:lnTo>
                  <a:lnTo>
                    <a:pt x="32" y="63"/>
                  </a:lnTo>
                  <a:close/>
                  <a:moveTo>
                    <a:pt x="32" y="58"/>
                  </a:moveTo>
                  <a:lnTo>
                    <a:pt x="23" y="56"/>
                  </a:lnTo>
                  <a:lnTo>
                    <a:pt x="14" y="53"/>
                  </a:lnTo>
                  <a:lnTo>
                    <a:pt x="9" y="46"/>
                  </a:lnTo>
                  <a:lnTo>
                    <a:pt x="5" y="37"/>
                  </a:lnTo>
                  <a:lnTo>
                    <a:pt x="5" y="26"/>
                  </a:lnTo>
                  <a:lnTo>
                    <a:pt x="9" y="17"/>
                  </a:lnTo>
                  <a:lnTo>
                    <a:pt x="14" y="10"/>
                  </a:lnTo>
                  <a:lnTo>
                    <a:pt x="23" y="7"/>
                  </a:lnTo>
                  <a:lnTo>
                    <a:pt x="32" y="5"/>
                  </a:lnTo>
                  <a:lnTo>
                    <a:pt x="40" y="7"/>
                  </a:lnTo>
                  <a:lnTo>
                    <a:pt x="49" y="10"/>
                  </a:lnTo>
                  <a:lnTo>
                    <a:pt x="55" y="17"/>
                  </a:lnTo>
                  <a:lnTo>
                    <a:pt x="58" y="26"/>
                  </a:lnTo>
                  <a:lnTo>
                    <a:pt x="58" y="37"/>
                  </a:lnTo>
                  <a:lnTo>
                    <a:pt x="55" y="46"/>
                  </a:lnTo>
                  <a:lnTo>
                    <a:pt x="49" y="53"/>
                  </a:lnTo>
                  <a:lnTo>
                    <a:pt x="40" y="56"/>
                  </a:lnTo>
                  <a:lnTo>
                    <a:pt x="32" y="58"/>
                  </a:lnTo>
                  <a:close/>
                </a:path>
              </a:pathLst>
            </a:custGeom>
            <a:solidFill>
              <a:srgbClr val="FEFFFF"/>
            </a:solidFill>
            <a:ln w="9525">
              <a:noFill/>
              <a:round/>
              <a:headEnd/>
              <a:tailEnd/>
            </a:ln>
          </p:spPr>
          <p:txBody>
            <a:bodyPr/>
            <a:lstStyle/>
            <a:p>
              <a:endParaRPr lang="en-US"/>
            </a:p>
          </p:txBody>
        </p:sp>
        <p:sp>
          <p:nvSpPr>
            <p:cNvPr id="1165355" name="Freeform 43"/>
            <p:cNvSpPr>
              <a:spLocks noEditPoints="1"/>
            </p:cNvSpPr>
            <p:nvPr/>
          </p:nvSpPr>
          <p:spPr bwMode="auto">
            <a:xfrm>
              <a:off x="2197" y="1391"/>
              <a:ext cx="53" cy="53"/>
            </a:xfrm>
            <a:custGeom>
              <a:avLst/>
              <a:gdLst/>
              <a:ahLst/>
              <a:cxnLst>
                <a:cxn ang="0">
                  <a:pos x="27" y="53"/>
                </a:cxn>
                <a:cxn ang="0">
                  <a:pos x="18" y="51"/>
                </a:cxn>
                <a:cxn ang="0">
                  <a:pos x="9" y="48"/>
                </a:cxn>
                <a:cxn ang="0">
                  <a:pos x="4" y="41"/>
                </a:cxn>
                <a:cxn ang="0">
                  <a:pos x="0" y="32"/>
                </a:cxn>
                <a:cxn ang="0">
                  <a:pos x="0" y="21"/>
                </a:cxn>
                <a:cxn ang="0">
                  <a:pos x="4" y="12"/>
                </a:cxn>
                <a:cxn ang="0">
                  <a:pos x="9" y="5"/>
                </a:cxn>
                <a:cxn ang="0">
                  <a:pos x="18" y="2"/>
                </a:cxn>
                <a:cxn ang="0">
                  <a:pos x="27" y="0"/>
                </a:cxn>
                <a:cxn ang="0">
                  <a:pos x="35" y="2"/>
                </a:cxn>
                <a:cxn ang="0">
                  <a:pos x="44" y="5"/>
                </a:cxn>
                <a:cxn ang="0">
                  <a:pos x="50" y="12"/>
                </a:cxn>
                <a:cxn ang="0">
                  <a:pos x="53" y="21"/>
                </a:cxn>
                <a:cxn ang="0">
                  <a:pos x="53" y="32"/>
                </a:cxn>
                <a:cxn ang="0">
                  <a:pos x="50" y="41"/>
                </a:cxn>
                <a:cxn ang="0">
                  <a:pos x="44" y="48"/>
                </a:cxn>
                <a:cxn ang="0">
                  <a:pos x="35" y="51"/>
                </a:cxn>
                <a:cxn ang="0">
                  <a:pos x="27" y="53"/>
                </a:cxn>
                <a:cxn ang="0">
                  <a:pos x="27" y="48"/>
                </a:cxn>
                <a:cxn ang="0">
                  <a:pos x="18" y="46"/>
                </a:cxn>
                <a:cxn ang="0">
                  <a:pos x="11" y="42"/>
                </a:cxn>
                <a:cxn ang="0">
                  <a:pos x="7" y="35"/>
                </a:cxn>
                <a:cxn ang="0">
                  <a:pos x="6" y="27"/>
                </a:cxn>
                <a:cxn ang="0">
                  <a:pos x="7" y="18"/>
                </a:cxn>
                <a:cxn ang="0">
                  <a:pos x="11" y="11"/>
                </a:cxn>
                <a:cxn ang="0">
                  <a:pos x="18" y="7"/>
                </a:cxn>
                <a:cxn ang="0">
                  <a:pos x="27" y="5"/>
                </a:cxn>
                <a:cxn ang="0">
                  <a:pos x="34" y="7"/>
                </a:cxn>
                <a:cxn ang="0">
                  <a:pos x="41" y="11"/>
                </a:cxn>
                <a:cxn ang="0">
                  <a:pos x="46" y="18"/>
                </a:cxn>
                <a:cxn ang="0">
                  <a:pos x="48" y="27"/>
                </a:cxn>
                <a:cxn ang="0">
                  <a:pos x="46" y="35"/>
                </a:cxn>
                <a:cxn ang="0">
                  <a:pos x="41" y="42"/>
                </a:cxn>
                <a:cxn ang="0">
                  <a:pos x="34" y="46"/>
                </a:cxn>
                <a:cxn ang="0">
                  <a:pos x="27" y="48"/>
                </a:cxn>
              </a:cxnLst>
              <a:rect l="0" t="0" r="r" b="b"/>
              <a:pathLst>
                <a:path w="53" h="53">
                  <a:moveTo>
                    <a:pt x="27" y="53"/>
                  </a:moveTo>
                  <a:lnTo>
                    <a:pt x="18" y="51"/>
                  </a:lnTo>
                  <a:lnTo>
                    <a:pt x="9" y="48"/>
                  </a:lnTo>
                  <a:lnTo>
                    <a:pt x="4" y="41"/>
                  </a:lnTo>
                  <a:lnTo>
                    <a:pt x="0" y="32"/>
                  </a:lnTo>
                  <a:lnTo>
                    <a:pt x="0" y="21"/>
                  </a:lnTo>
                  <a:lnTo>
                    <a:pt x="4" y="12"/>
                  </a:lnTo>
                  <a:lnTo>
                    <a:pt x="9" y="5"/>
                  </a:lnTo>
                  <a:lnTo>
                    <a:pt x="18" y="2"/>
                  </a:lnTo>
                  <a:lnTo>
                    <a:pt x="27" y="0"/>
                  </a:lnTo>
                  <a:lnTo>
                    <a:pt x="35" y="2"/>
                  </a:lnTo>
                  <a:lnTo>
                    <a:pt x="44" y="5"/>
                  </a:lnTo>
                  <a:lnTo>
                    <a:pt x="50" y="12"/>
                  </a:lnTo>
                  <a:lnTo>
                    <a:pt x="53" y="21"/>
                  </a:lnTo>
                  <a:lnTo>
                    <a:pt x="53" y="32"/>
                  </a:lnTo>
                  <a:lnTo>
                    <a:pt x="50" y="41"/>
                  </a:lnTo>
                  <a:lnTo>
                    <a:pt x="44" y="48"/>
                  </a:lnTo>
                  <a:lnTo>
                    <a:pt x="35" y="51"/>
                  </a:lnTo>
                  <a:lnTo>
                    <a:pt x="27" y="53"/>
                  </a:lnTo>
                  <a:close/>
                  <a:moveTo>
                    <a:pt x="27" y="48"/>
                  </a:moveTo>
                  <a:lnTo>
                    <a:pt x="18" y="46"/>
                  </a:lnTo>
                  <a:lnTo>
                    <a:pt x="11" y="42"/>
                  </a:lnTo>
                  <a:lnTo>
                    <a:pt x="7" y="35"/>
                  </a:lnTo>
                  <a:lnTo>
                    <a:pt x="6" y="27"/>
                  </a:lnTo>
                  <a:lnTo>
                    <a:pt x="7" y="18"/>
                  </a:lnTo>
                  <a:lnTo>
                    <a:pt x="11" y="11"/>
                  </a:lnTo>
                  <a:lnTo>
                    <a:pt x="18" y="7"/>
                  </a:lnTo>
                  <a:lnTo>
                    <a:pt x="27" y="5"/>
                  </a:lnTo>
                  <a:lnTo>
                    <a:pt x="34" y="7"/>
                  </a:lnTo>
                  <a:lnTo>
                    <a:pt x="41" y="11"/>
                  </a:lnTo>
                  <a:lnTo>
                    <a:pt x="46" y="18"/>
                  </a:lnTo>
                  <a:lnTo>
                    <a:pt x="48" y="27"/>
                  </a:lnTo>
                  <a:lnTo>
                    <a:pt x="46" y="35"/>
                  </a:lnTo>
                  <a:lnTo>
                    <a:pt x="41" y="42"/>
                  </a:lnTo>
                  <a:lnTo>
                    <a:pt x="34" y="46"/>
                  </a:lnTo>
                  <a:lnTo>
                    <a:pt x="27" y="48"/>
                  </a:lnTo>
                  <a:close/>
                </a:path>
              </a:pathLst>
            </a:custGeom>
            <a:solidFill>
              <a:srgbClr val="FFFFFF"/>
            </a:solidFill>
            <a:ln w="9525">
              <a:noFill/>
              <a:round/>
              <a:headEnd/>
              <a:tailEnd/>
            </a:ln>
          </p:spPr>
          <p:txBody>
            <a:bodyPr/>
            <a:lstStyle/>
            <a:p>
              <a:endParaRPr lang="en-US"/>
            </a:p>
          </p:txBody>
        </p:sp>
        <p:sp>
          <p:nvSpPr>
            <p:cNvPr id="1165356" name="Freeform 44"/>
            <p:cNvSpPr>
              <a:spLocks noEditPoints="1"/>
            </p:cNvSpPr>
            <p:nvPr/>
          </p:nvSpPr>
          <p:spPr bwMode="auto">
            <a:xfrm>
              <a:off x="2203" y="1396"/>
              <a:ext cx="42" cy="43"/>
            </a:xfrm>
            <a:custGeom>
              <a:avLst/>
              <a:gdLst/>
              <a:ahLst/>
              <a:cxnLst>
                <a:cxn ang="0">
                  <a:pos x="21" y="43"/>
                </a:cxn>
                <a:cxn ang="0">
                  <a:pos x="12" y="41"/>
                </a:cxn>
                <a:cxn ang="0">
                  <a:pos x="5" y="37"/>
                </a:cxn>
                <a:cxn ang="0">
                  <a:pos x="1" y="30"/>
                </a:cxn>
                <a:cxn ang="0">
                  <a:pos x="0" y="22"/>
                </a:cxn>
                <a:cxn ang="0">
                  <a:pos x="1" y="13"/>
                </a:cxn>
                <a:cxn ang="0">
                  <a:pos x="5" y="6"/>
                </a:cxn>
                <a:cxn ang="0">
                  <a:pos x="12" y="2"/>
                </a:cxn>
                <a:cxn ang="0">
                  <a:pos x="21" y="0"/>
                </a:cxn>
                <a:cxn ang="0">
                  <a:pos x="28" y="2"/>
                </a:cxn>
                <a:cxn ang="0">
                  <a:pos x="35" y="6"/>
                </a:cxn>
                <a:cxn ang="0">
                  <a:pos x="40" y="13"/>
                </a:cxn>
                <a:cxn ang="0">
                  <a:pos x="42" y="22"/>
                </a:cxn>
                <a:cxn ang="0">
                  <a:pos x="40" y="30"/>
                </a:cxn>
                <a:cxn ang="0">
                  <a:pos x="35" y="37"/>
                </a:cxn>
                <a:cxn ang="0">
                  <a:pos x="28" y="41"/>
                </a:cxn>
                <a:cxn ang="0">
                  <a:pos x="21" y="43"/>
                </a:cxn>
                <a:cxn ang="0">
                  <a:pos x="21" y="37"/>
                </a:cxn>
                <a:cxn ang="0">
                  <a:pos x="14" y="36"/>
                </a:cxn>
                <a:cxn ang="0">
                  <a:pos x="8" y="32"/>
                </a:cxn>
                <a:cxn ang="0">
                  <a:pos x="5" y="25"/>
                </a:cxn>
                <a:cxn ang="0">
                  <a:pos x="5" y="18"/>
                </a:cxn>
                <a:cxn ang="0">
                  <a:pos x="8" y="11"/>
                </a:cxn>
                <a:cxn ang="0">
                  <a:pos x="14" y="7"/>
                </a:cxn>
                <a:cxn ang="0">
                  <a:pos x="21" y="6"/>
                </a:cxn>
                <a:cxn ang="0">
                  <a:pos x="28" y="7"/>
                </a:cxn>
                <a:cxn ang="0">
                  <a:pos x="33" y="11"/>
                </a:cxn>
                <a:cxn ang="0">
                  <a:pos x="36" y="18"/>
                </a:cxn>
                <a:cxn ang="0">
                  <a:pos x="36" y="25"/>
                </a:cxn>
                <a:cxn ang="0">
                  <a:pos x="33" y="32"/>
                </a:cxn>
                <a:cxn ang="0">
                  <a:pos x="28" y="36"/>
                </a:cxn>
                <a:cxn ang="0">
                  <a:pos x="21" y="37"/>
                </a:cxn>
              </a:cxnLst>
              <a:rect l="0" t="0" r="r" b="b"/>
              <a:pathLst>
                <a:path w="42" h="43">
                  <a:moveTo>
                    <a:pt x="21" y="43"/>
                  </a:moveTo>
                  <a:lnTo>
                    <a:pt x="12" y="41"/>
                  </a:lnTo>
                  <a:lnTo>
                    <a:pt x="5" y="37"/>
                  </a:lnTo>
                  <a:lnTo>
                    <a:pt x="1" y="30"/>
                  </a:lnTo>
                  <a:lnTo>
                    <a:pt x="0" y="22"/>
                  </a:lnTo>
                  <a:lnTo>
                    <a:pt x="1" y="13"/>
                  </a:lnTo>
                  <a:lnTo>
                    <a:pt x="5" y="6"/>
                  </a:lnTo>
                  <a:lnTo>
                    <a:pt x="12" y="2"/>
                  </a:lnTo>
                  <a:lnTo>
                    <a:pt x="21" y="0"/>
                  </a:lnTo>
                  <a:lnTo>
                    <a:pt x="28" y="2"/>
                  </a:lnTo>
                  <a:lnTo>
                    <a:pt x="35" y="6"/>
                  </a:lnTo>
                  <a:lnTo>
                    <a:pt x="40" y="13"/>
                  </a:lnTo>
                  <a:lnTo>
                    <a:pt x="42" y="22"/>
                  </a:lnTo>
                  <a:lnTo>
                    <a:pt x="40" y="30"/>
                  </a:lnTo>
                  <a:lnTo>
                    <a:pt x="35" y="37"/>
                  </a:lnTo>
                  <a:lnTo>
                    <a:pt x="28" y="41"/>
                  </a:lnTo>
                  <a:lnTo>
                    <a:pt x="21" y="43"/>
                  </a:lnTo>
                  <a:close/>
                  <a:moveTo>
                    <a:pt x="21" y="37"/>
                  </a:moveTo>
                  <a:lnTo>
                    <a:pt x="14" y="36"/>
                  </a:lnTo>
                  <a:lnTo>
                    <a:pt x="8" y="32"/>
                  </a:lnTo>
                  <a:lnTo>
                    <a:pt x="5" y="25"/>
                  </a:lnTo>
                  <a:lnTo>
                    <a:pt x="5" y="18"/>
                  </a:lnTo>
                  <a:lnTo>
                    <a:pt x="8" y="11"/>
                  </a:lnTo>
                  <a:lnTo>
                    <a:pt x="14" y="7"/>
                  </a:lnTo>
                  <a:lnTo>
                    <a:pt x="21" y="6"/>
                  </a:lnTo>
                  <a:lnTo>
                    <a:pt x="28" y="7"/>
                  </a:lnTo>
                  <a:lnTo>
                    <a:pt x="33" y="11"/>
                  </a:lnTo>
                  <a:lnTo>
                    <a:pt x="36" y="18"/>
                  </a:lnTo>
                  <a:lnTo>
                    <a:pt x="36" y="25"/>
                  </a:lnTo>
                  <a:lnTo>
                    <a:pt x="33" y="32"/>
                  </a:lnTo>
                  <a:lnTo>
                    <a:pt x="28" y="36"/>
                  </a:lnTo>
                  <a:lnTo>
                    <a:pt x="21" y="37"/>
                  </a:lnTo>
                  <a:close/>
                </a:path>
              </a:pathLst>
            </a:custGeom>
            <a:solidFill>
              <a:srgbClr val="FFFFFF"/>
            </a:solidFill>
            <a:ln w="9525">
              <a:noFill/>
              <a:round/>
              <a:headEnd/>
              <a:tailEnd/>
            </a:ln>
          </p:spPr>
          <p:txBody>
            <a:bodyPr/>
            <a:lstStyle/>
            <a:p>
              <a:endParaRPr lang="en-US"/>
            </a:p>
          </p:txBody>
        </p:sp>
        <p:sp>
          <p:nvSpPr>
            <p:cNvPr id="1165357" name="Freeform 45"/>
            <p:cNvSpPr>
              <a:spLocks noEditPoints="1"/>
            </p:cNvSpPr>
            <p:nvPr/>
          </p:nvSpPr>
          <p:spPr bwMode="auto">
            <a:xfrm>
              <a:off x="2208" y="1402"/>
              <a:ext cx="31" cy="31"/>
            </a:xfrm>
            <a:custGeom>
              <a:avLst/>
              <a:gdLst/>
              <a:ahLst/>
              <a:cxnLst>
                <a:cxn ang="0">
                  <a:pos x="16" y="31"/>
                </a:cxn>
                <a:cxn ang="0">
                  <a:pos x="9" y="30"/>
                </a:cxn>
                <a:cxn ang="0">
                  <a:pos x="3" y="26"/>
                </a:cxn>
                <a:cxn ang="0">
                  <a:pos x="0" y="19"/>
                </a:cxn>
                <a:cxn ang="0">
                  <a:pos x="0" y="12"/>
                </a:cxn>
                <a:cxn ang="0">
                  <a:pos x="3" y="5"/>
                </a:cxn>
                <a:cxn ang="0">
                  <a:pos x="9" y="1"/>
                </a:cxn>
                <a:cxn ang="0">
                  <a:pos x="16" y="0"/>
                </a:cxn>
                <a:cxn ang="0">
                  <a:pos x="23" y="1"/>
                </a:cxn>
                <a:cxn ang="0">
                  <a:pos x="28" y="5"/>
                </a:cxn>
                <a:cxn ang="0">
                  <a:pos x="31" y="12"/>
                </a:cxn>
                <a:cxn ang="0">
                  <a:pos x="31" y="19"/>
                </a:cxn>
                <a:cxn ang="0">
                  <a:pos x="28" y="26"/>
                </a:cxn>
                <a:cxn ang="0">
                  <a:pos x="23" y="30"/>
                </a:cxn>
                <a:cxn ang="0">
                  <a:pos x="16" y="31"/>
                </a:cxn>
                <a:cxn ang="0">
                  <a:pos x="16" y="26"/>
                </a:cxn>
                <a:cxn ang="0">
                  <a:pos x="10" y="24"/>
                </a:cxn>
                <a:cxn ang="0">
                  <a:pos x="5" y="21"/>
                </a:cxn>
                <a:cxn ang="0">
                  <a:pos x="5" y="14"/>
                </a:cxn>
                <a:cxn ang="0">
                  <a:pos x="7" y="8"/>
                </a:cxn>
                <a:cxn ang="0">
                  <a:pos x="12" y="5"/>
                </a:cxn>
                <a:cxn ang="0">
                  <a:pos x="19" y="5"/>
                </a:cxn>
                <a:cxn ang="0">
                  <a:pos x="23" y="8"/>
                </a:cxn>
                <a:cxn ang="0">
                  <a:pos x="26" y="14"/>
                </a:cxn>
                <a:cxn ang="0">
                  <a:pos x="24" y="21"/>
                </a:cxn>
                <a:cxn ang="0">
                  <a:pos x="21" y="24"/>
                </a:cxn>
                <a:cxn ang="0">
                  <a:pos x="16" y="26"/>
                </a:cxn>
              </a:cxnLst>
              <a:rect l="0" t="0" r="r" b="b"/>
              <a:pathLst>
                <a:path w="31" h="31">
                  <a:moveTo>
                    <a:pt x="16" y="31"/>
                  </a:moveTo>
                  <a:lnTo>
                    <a:pt x="9" y="30"/>
                  </a:lnTo>
                  <a:lnTo>
                    <a:pt x="3" y="26"/>
                  </a:lnTo>
                  <a:lnTo>
                    <a:pt x="0" y="19"/>
                  </a:lnTo>
                  <a:lnTo>
                    <a:pt x="0" y="12"/>
                  </a:lnTo>
                  <a:lnTo>
                    <a:pt x="3" y="5"/>
                  </a:lnTo>
                  <a:lnTo>
                    <a:pt x="9" y="1"/>
                  </a:lnTo>
                  <a:lnTo>
                    <a:pt x="16" y="0"/>
                  </a:lnTo>
                  <a:lnTo>
                    <a:pt x="23" y="1"/>
                  </a:lnTo>
                  <a:lnTo>
                    <a:pt x="28" y="5"/>
                  </a:lnTo>
                  <a:lnTo>
                    <a:pt x="31" y="12"/>
                  </a:lnTo>
                  <a:lnTo>
                    <a:pt x="31" y="19"/>
                  </a:lnTo>
                  <a:lnTo>
                    <a:pt x="28" y="26"/>
                  </a:lnTo>
                  <a:lnTo>
                    <a:pt x="23" y="30"/>
                  </a:lnTo>
                  <a:lnTo>
                    <a:pt x="16" y="31"/>
                  </a:lnTo>
                  <a:close/>
                  <a:moveTo>
                    <a:pt x="16" y="26"/>
                  </a:moveTo>
                  <a:lnTo>
                    <a:pt x="10" y="24"/>
                  </a:lnTo>
                  <a:lnTo>
                    <a:pt x="5" y="21"/>
                  </a:lnTo>
                  <a:lnTo>
                    <a:pt x="5" y="14"/>
                  </a:lnTo>
                  <a:lnTo>
                    <a:pt x="7" y="8"/>
                  </a:lnTo>
                  <a:lnTo>
                    <a:pt x="12" y="5"/>
                  </a:lnTo>
                  <a:lnTo>
                    <a:pt x="19" y="5"/>
                  </a:lnTo>
                  <a:lnTo>
                    <a:pt x="23" y="8"/>
                  </a:lnTo>
                  <a:lnTo>
                    <a:pt x="26" y="14"/>
                  </a:lnTo>
                  <a:lnTo>
                    <a:pt x="24" y="21"/>
                  </a:lnTo>
                  <a:lnTo>
                    <a:pt x="21" y="24"/>
                  </a:lnTo>
                  <a:lnTo>
                    <a:pt x="16" y="26"/>
                  </a:lnTo>
                  <a:close/>
                </a:path>
              </a:pathLst>
            </a:custGeom>
            <a:solidFill>
              <a:srgbClr val="FFFFFF"/>
            </a:solidFill>
            <a:ln w="9525">
              <a:noFill/>
              <a:round/>
              <a:headEnd/>
              <a:tailEnd/>
            </a:ln>
          </p:spPr>
          <p:txBody>
            <a:bodyPr/>
            <a:lstStyle/>
            <a:p>
              <a:endParaRPr lang="en-US"/>
            </a:p>
          </p:txBody>
        </p:sp>
        <p:sp>
          <p:nvSpPr>
            <p:cNvPr id="1165358" name="Freeform 46"/>
            <p:cNvSpPr>
              <a:spLocks noEditPoints="1"/>
            </p:cNvSpPr>
            <p:nvPr/>
          </p:nvSpPr>
          <p:spPr bwMode="auto">
            <a:xfrm>
              <a:off x="2213" y="1407"/>
              <a:ext cx="21" cy="21"/>
            </a:xfrm>
            <a:custGeom>
              <a:avLst/>
              <a:gdLst/>
              <a:ahLst/>
              <a:cxnLst>
                <a:cxn ang="0">
                  <a:pos x="11" y="21"/>
                </a:cxn>
                <a:cxn ang="0">
                  <a:pos x="5" y="19"/>
                </a:cxn>
                <a:cxn ang="0">
                  <a:pos x="0" y="16"/>
                </a:cxn>
                <a:cxn ang="0">
                  <a:pos x="0" y="9"/>
                </a:cxn>
                <a:cxn ang="0">
                  <a:pos x="2" y="3"/>
                </a:cxn>
                <a:cxn ang="0">
                  <a:pos x="7" y="0"/>
                </a:cxn>
                <a:cxn ang="0">
                  <a:pos x="14" y="0"/>
                </a:cxn>
                <a:cxn ang="0">
                  <a:pos x="18" y="3"/>
                </a:cxn>
                <a:cxn ang="0">
                  <a:pos x="21" y="9"/>
                </a:cxn>
                <a:cxn ang="0">
                  <a:pos x="19" y="16"/>
                </a:cxn>
                <a:cxn ang="0">
                  <a:pos x="16" y="19"/>
                </a:cxn>
                <a:cxn ang="0">
                  <a:pos x="11" y="21"/>
                </a:cxn>
                <a:cxn ang="0">
                  <a:pos x="11" y="16"/>
                </a:cxn>
                <a:cxn ang="0">
                  <a:pos x="7" y="14"/>
                </a:cxn>
                <a:cxn ang="0">
                  <a:pos x="5" y="11"/>
                </a:cxn>
                <a:cxn ang="0">
                  <a:pos x="7" y="7"/>
                </a:cxn>
                <a:cxn ang="0">
                  <a:pos x="11" y="5"/>
                </a:cxn>
                <a:cxn ang="0">
                  <a:pos x="14" y="7"/>
                </a:cxn>
                <a:cxn ang="0">
                  <a:pos x="16" y="11"/>
                </a:cxn>
                <a:cxn ang="0">
                  <a:pos x="14" y="14"/>
                </a:cxn>
                <a:cxn ang="0">
                  <a:pos x="11" y="16"/>
                </a:cxn>
              </a:cxnLst>
              <a:rect l="0" t="0" r="r" b="b"/>
              <a:pathLst>
                <a:path w="21" h="21">
                  <a:moveTo>
                    <a:pt x="11" y="21"/>
                  </a:moveTo>
                  <a:lnTo>
                    <a:pt x="5" y="19"/>
                  </a:lnTo>
                  <a:lnTo>
                    <a:pt x="0" y="16"/>
                  </a:lnTo>
                  <a:lnTo>
                    <a:pt x="0" y="9"/>
                  </a:lnTo>
                  <a:lnTo>
                    <a:pt x="2" y="3"/>
                  </a:lnTo>
                  <a:lnTo>
                    <a:pt x="7" y="0"/>
                  </a:lnTo>
                  <a:lnTo>
                    <a:pt x="14" y="0"/>
                  </a:lnTo>
                  <a:lnTo>
                    <a:pt x="18" y="3"/>
                  </a:lnTo>
                  <a:lnTo>
                    <a:pt x="21" y="9"/>
                  </a:lnTo>
                  <a:lnTo>
                    <a:pt x="19" y="16"/>
                  </a:lnTo>
                  <a:lnTo>
                    <a:pt x="16" y="19"/>
                  </a:lnTo>
                  <a:lnTo>
                    <a:pt x="11" y="21"/>
                  </a:lnTo>
                  <a:close/>
                  <a:moveTo>
                    <a:pt x="11" y="16"/>
                  </a:moveTo>
                  <a:lnTo>
                    <a:pt x="7" y="14"/>
                  </a:lnTo>
                  <a:lnTo>
                    <a:pt x="5" y="11"/>
                  </a:lnTo>
                  <a:lnTo>
                    <a:pt x="7" y="7"/>
                  </a:lnTo>
                  <a:lnTo>
                    <a:pt x="11" y="5"/>
                  </a:lnTo>
                  <a:lnTo>
                    <a:pt x="14" y="7"/>
                  </a:lnTo>
                  <a:lnTo>
                    <a:pt x="16" y="11"/>
                  </a:lnTo>
                  <a:lnTo>
                    <a:pt x="14" y="14"/>
                  </a:lnTo>
                  <a:lnTo>
                    <a:pt x="11" y="16"/>
                  </a:lnTo>
                  <a:close/>
                </a:path>
              </a:pathLst>
            </a:custGeom>
            <a:solidFill>
              <a:srgbClr val="FFFFFF"/>
            </a:solidFill>
            <a:ln w="9525">
              <a:noFill/>
              <a:round/>
              <a:headEnd/>
              <a:tailEnd/>
            </a:ln>
          </p:spPr>
          <p:txBody>
            <a:bodyPr/>
            <a:lstStyle/>
            <a:p>
              <a:endParaRPr lang="en-US"/>
            </a:p>
          </p:txBody>
        </p:sp>
        <p:sp>
          <p:nvSpPr>
            <p:cNvPr id="1165359" name="Freeform 47"/>
            <p:cNvSpPr>
              <a:spLocks noEditPoints="1"/>
            </p:cNvSpPr>
            <p:nvPr/>
          </p:nvSpPr>
          <p:spPr bwMode="auto">
            <a:xfrm>
              <a:off x="2218" y="1412"/>
              <a:ext cx="11" cy="11"/>
            </a:xfrm>
            <a:custGeom>
              <a:avLst/>
              <a:gdLst/>
              <a:ahLst/>
              <a:cxnLst>
                <a:cxn ang="0">
                  <a:pos x="6" y="11"/>
                </a:cxn>
                <a:cxn ang="0">
                  <a:pos x="2" y="9"/>
                </a:cxn>
                <a:cxn ang="0">
                  <a:pos x="0" y="6"/>
                </a:cxn>
                <a:cxn ang="0">
                  <a:pos x="2" y="2"/>
                </a:cxn>
                <a:cxn ang="0">
                  <a:pos x="6" y="0"/>
                </a:cxn>
                <a:cxn ang="0">
                  <a:pos x="9" y="2"/>
                </a:cxn>
                <a:cxn ang="0">
                  <a:pos x="11" y="6"/>
                </a:cxn>
                <a:cxn ang="0">
                  <a:pos x="9" y="9"/>
                </a:cxn>
                <a:cxn ang="0">
                  <a:pos x="6" y="11"/>
                </a:cxn>
                <a:cxn ang="0">
                  <a:pos x="6" y="6"/>
                </a:cxn>
                <a:cxn ang="0">
                  <a:pos x="6" y="6"/>
                </a:cxn>
              </a:cxnLst>
              <a:rect l="0" t="0" r="r" b="b"/>
              <a:pathLst>
                <a:path w="11" h="11">
                  <a:moveTo>
                    <a:pt x="6" y="11"/>
                  </a:moveTo>
                  <a:lnTo>
                    <a:pt x="2" y="9"/>
                  </a:lnTo>
                  <a:lnTo>
                    <a:pt x="0" y="6"/>
                  </a:lnTo>
                  <a:lnTo>
                    <a:pt x="2" y="2"/>
                  </a:lnTo>
                  <a:lnTo>
                    <a:pt x="6" y="0"/>
                  </a:lnTo>
                  <a:lnTo>
                    <a:pt x="9" y="2"/>
                  </a:lnTo>
                  <a:lnTo>
                    <a:pt x="11" y="6"/>
                  </a:lnTo>
                  <a:lnTo>
                    <a:pt x="9" y="9"/>
                  </a:lnTo>
                  <a:lnTo>
                    <a:pt x="6" y="11"/>
                  </a:lnTo>
                  <a:close/>
                  <a:moveTo>
                    <a:pt x="6" y="6"/>
                  </a:moveTo>
                  <a:lnTo>
                    <a:pt x="6" y="6"/>
                  </a:lnTo>
                  <a:close/>
                </a:path>
              </a:pathLst>
            </a:custGeom>
            <a:solidFill>
              <a:srgbClr val="FFFFFF"/>
            </a:solidFill>
            <a:ln w="9525">
              <a:noFill/>
              <a:round/>
              <a:headEnd/>
              <a:tailEnd/>
            </a:ln>
          </p:spPr>
          <p:txBody>
            <a:bodyPr/>
            <a:lstStyle/>
            <a:p>
              <a:endParaRPr lang="en-US"/>
            </a:p>
          </p:txBody>
        </p:sp>
        <p:sp>
          <p:nvSpPr>
            <p:cNvPr id="1165360" name="Freeform 48"/>
            <p:cNvSpPr>
              <a:spLocks/>
            </p:cNvSpPr>
            <p:nvPr/>
          </p:nvSpPr>
          <p:spPr bwMode="auto">
            <a:xfrm>
              <a:off x="2011" y="1204"/>
              <a:ext cx="426" cy="427"/>
            </a:xfrm>
            <a:custGeom>
              <a:avLst/>
              <a:gdLst/>
              <a:ahLst/>
              <a:cxnLst>
                <a:cxn ang="0">
                  <a:pos x="213" y="0"/>
                </a:cxn>
                <a:cxn ang="0">
                  <a:pos x="176" y="4"/>
                </a:cxn>
                <a:cxn ang="0">
                  <a:pos x="139" y="13"/>
                </a:cxn>
                <a:cxn ang="0">
                  <a:pos x="105" y="28"/>
                </a:cxn>
                <a:cxn ang="0">
                  <a:pos x="75" y="50"/>
                </a:cxn>
                <a:cxn ang="0">
                  <a:pos x="49" y="76"/>
                </a:cxn>
                <a:cxn ang="0">
                  <a:pos x="28" y="106"/>
                </a:cxn>
                <a:cxn ang="0">
                  <a:pos x="12" y="141"/>
                </a:cxn>
                <a:cxn ang="0">
                  <a:pos x="2" y="176"/>
                </a:cxn>
                <a:cxn ang="0">
                  <a:pos x="0" y="214"/>
                </a:cxn>
                <a:cxn ang="0">
                  <a:pos x="2" y="251"/>
                </a:cxn>
                <a:cxn ang="0">
                  <a:pos x="12" y="286"/>
                </a:cxn>
                <a:cxn ang="0">
                  <a:pos x="28" y="321"/>
                </a:cxn>
                <a:cxn ang="0">
                  <a:pos x="49" y="351"/>
                </a:cxn>
                <a:cxn ang="0">
                  <a:pos x="75" y="377"/>
                </a:cxn>
                <a:cxn ang="0">
                  <a:pos x="105" y="399"/>
                </a:cxn>
                <a:cxn ang="0">
                  <a:pos x="139" y="414"/>
                </a:cxn>
                <a:cxn ang="0">
                  <a:pos x="176" y="423"/>
                </a:cxn>
                <a:cxn ang="0">
                  <a:pos x="213" y="427"/>
                </a:cxn>
                <a:cxn ang="0">
                  <a:pos x="250" y="423"/>
                </a:cxn>
                <a:cxn ang="0">
                  <a:pos x="285" y="414"/>
                </a:cxn>
                <a:cxn ang="0">
                  <a:pos x="318" y="399"/>
                </a:cxn>
                <a:cxn ang="0">
                  <a:pos x="350" y="377"/>
                </a:cxn>
                <a:cxn ang="0">
                  <a:pos x="376" y="351"/>
                </a:cxn>
                <a:cxn ang="0">
                  <a:pos x="397" y="321"/>
                </a:cxn>
                <a:cxn ang="0">
                  <a:pos x="413" y="286"/>
                </a:cxn>
                <a:cxn ang="0">
                  <a:pos x="422" y="251"/>
                </a:cxn>
                <a:cxn ang="0">
                  <a:pos x="426" y="214"/>
                </a:cxn>
                <a:cxn ang="0">
                  <a:pos x="422" y="176"/>
                </a:cxn>
                <a:cxn ang="0">
                  <a:pos x="413" y="141"/>
                </a:cxn>
                <a:cxn ang="0">
                  <a:pos x="397" y="106"/>
                </a:cxn>
                <a:cxn ang="0">
                  <a:pos x="376" y="76"/>
                </a:cxn>
                <a:cxn ang="0">
                  <a:pos x="350" y="50"/>
                </a:cxn>
                <a:cxn ang="0">
                  <a:pos x="318" y="28"/>
                </a:cxn>
                <a:cxn ang="0">
                  <a:pos x="285" y="13"/>
                </a:cxn>
                <a:cxn ang="0">
                  <a:pos x="250" y="4"/>
                </a:cxn>
                <a:cxn ang="0">
                  <a:pos x="213" y="0"/>
                </a:cxn>
              </a:cxnLst>
              <a:rect l="0" t="0" r="r" b="b"/>
              <a:pathLst>
                <a:path w="426" h="427">
                  <a:moveTo>
                    <a:pt x="213" y="0"/>
                  </a:moveTo>
                  <a:lnTo>
                    <a:pt x="176" y="4"/>
                  </a:lnTo>
                  <a:lnTo>
                    <a:pt x="139" y="13"/>
                  </a:lnTo>
                  <a:lnTo>
                    <a:pt x="105" y="28"/>
                  </a:lnTo>
                  <a:lnTo>
                    <a:pt x="75" y="50"/>
                  </a:lnTo>
                  <a:lnTo>
                    <a:pt x="49" y="76"/>
                  </a:lnTo>
                  <a:lnTo>
                    <a:pt x="28" y="106"/>
                  </a:lnTo>
                  <a:lnTo>
                    <a:pt x="12" y="141"/>
                  </a:lnTo>
                  <a:lnTo>
                    <a:pt x="2" y="176"/>
                  </a:lnTo>
                  <a:lnTo>
                    <a:pt x="0" y="214"/>
                  </a:lnTo>
                  <a:lnTo>
                    <a:pt x="2" y="251"/>
                  </a:lnTo>
                  <a:lnTo>
                    <a:pt x="12" y="286"/>
                  </a:lnTo>
                  <a:lnTo>
                    <a:pt x="28" y="321"/>
                  </a:lnTo>
                  <a:lnTo>
                    <a:pt x="49" y="351"/>
                  </a:lnTo>
                  <a:lnTo>
                    <a:pt x="75" y="377"/>
                  </a:lnTo>
                  <a:lnTo>
                    <a:pt x="105" y="399"/>
                  </a:lnTo>
                  <a:lnTo>
                    <a:pt x="139" y="414"/>
                  </a:lnTo>
                  <a:lnTo>
                    <a:pt x="176" y="423"/>
                  </a:lnTo>
                  <a:lnTo>
                    <a:pt x="213" y="427"/>
                  </a:lnTo>
                  <a:lnTo>
                    <a:pt x="250" y="423"/>
                  </a:lnTo>
                  <a:lnTo>
                    <a:pt x="285" y="414"/>
                  </a:lnTo>
                  <a:lnTo>
                    <a:pt x="318" y="399"/>
                  </a:lnTo>
                  <a:lnTo>
                    <a:pt x="350" y="377"/>
                  </a:lnTo>
                  <a:lnTo>
                    <a:pt x="376" y="351"/>
                  </a:lnTo>
                  <a:lnTo>
                    <a:pt x="397" y="321"/>
                  </a:lnTo>
                  <a:lnTo>
                    <a:pt x="413" y="286"/>
                  </a:lnTo>
                  <a:lnTo>
                    <a:pt x="422" y="251"/>
                  </a:lnTo>
                  <a:lnTo>
                    <a:pt x="426" y="214"/>
                  </a:lnTo>
                  <a:lnTo>
                    <a:pt x="422" y="176"/>
                  </a:lnTo>
                  <a:lnTo>
                    <a:pt x="413" y="141"/>
                  </a:lnTo>
                  <a:lnTo>
                    <a:pt x="397" y="106"/>
                  </a:lnTo>
                  <a:lnTo>
                    <a:pt x="376" y="76"/>
                  </a:lnTo>
                  <a:lnTo>
                    <a:pt x="350" y="50"/>
                  </a:lnTo>
                  <a:lnTo>
                    <a:pt x="318" y="28"/>
                  </a:lnTo>
                  <a:lnTo>
                    <a:pt x="285" y="13"/>
                  </a:lnTo>
                  <a:lnTo>
                    <a:pt x="250" y="4"/>
                  </a:lnTo>
                  <a:lnTo>
                    <a:pt x="213" y="0"/>
                  </a:lnTo>
                  <a:close/>
                </a:path>
              </a:pathLst>
            </a:custGeom>
            <a:solidFill>
              <a:srgbClr val="000000"/>
            </a:solidFill>
            <a:ln w="9525">
              <a:noFill/>
              <a:round/>
              <a:headEnd/>
              <a:tailEnd/>
            </a:ln>
          </p:spPr>
          <p:txBody>
            <a:bodyPr/>
            <a:lstStyle/>
            <a:p>
              <a:endParaRPr lang="en-US"/>
            </a:p>
          </p:txBody>
        </p:sp>
        <p:sp>
          <p:nvSpPr>
            <p:cNvPr id="1165361" name="Freeform 49"/>
            <p:cNvSpPr>
              <a:spLocks noEditPoints="1"/>
            </p:cNvSpPr>
            <p:nvPr/>
          </p:nvSpPr>
          <p:spPr bwMode="auto">
            <a:xfrm>
              <a:off x="2011" y="1204"/>
              <a:ext cx="426" cy="427"/>
            </a:xfrm>
            <a:custGeom>
              <a:avLst/>
              <a:gdLst/>
              <a:ahLst/>
              <a:cxnLst>
                <a:cxn ang="0">
                  <a:pos x="0" y="0"/>
                </a:cxn>
                <a:cxn ang="0">
                  <a:pos x="0" y="427"/>
                </a:cxn>
                <a:cxn ang="0">
                  <a:pos x="426" y="427"/>
                </a:cxn>
                <a:cxn ang="0">
                  <a:pos x="426" y="0"/>
                </a:cxn>
                <a:cxn ang="0">
                  <a:pos x="0" y="0"/>
                </a:cxn>
                <a:cxn ang="0">
                  <a:pos x="213" y="427"/>
                </a:cxn>
                <a:cxn ang="0">
                  <a:pos x="185" y="425"/>
                </a:cxn>
                <a:cxn ang="0">
                  <a:pos x="158" y="420"/>
                </a:cxn>
                <a:cxn ang="0">
                  <a:pos x="132" y="411"/>
                </a:cxn>
                <a:cxn ang="0">
                  <a:pos x="107" y="400"/>
                </a:cxn>
                <a:cxn ang="0">
                  <a:pos x="84" y="385"/>
                </a:cxn>
                <a:cxn ang="0">
                  <a:pos x="63" y="367"/>
                </a:cxn>
                <a:cxn ang="0">
                  <a:pos x="46" y="347"/>
                </a:cxn>
                <a:cxn ang="0">
                  <a:pos x="30" y="325"/>
                </a:cxn>
                <a:cxn ang="0">
                  <a:pos x="17" y="300"/>
                </a:cxn>
                <a:cxn ang="0">
                  <a:pos x="9" y="275"/>
                </a:cxn>
                <a:cxn ang="0">
                  <a:pos x="2" y="247"/>
                </a:cxn>
                <a:cxn ang="0">
                  <a:pos x="0" y="221"/>
                </a:cxn>
                <a:cxn ang="0">
                  <a:pos x="0" y="192"/>
                </a:cxn>
                <a:cxn ang="0">
                  <a:pos x="5" y="166"/>
                </a:cxn>
                <a:cxn ang="0">
                  <a:pos x="12" y="139"/>
                </a:cxn>
                <a:cxn ang="0">
                  <a:pos x="23" y="115"/>
                </a:cxn>
                <a:cxn ang="0">
                  <a:pos x="37" y="92"/>
                </a:cxn>
                <a:cxn ang="0">
                  <a:pos x="54" y="69"/>
                </a:cxn>
                <a:cxn ang="0">
                  <a:pos x="74" y="51"/>
                </a:cxn>
                <a:cxn ang="0">
                  <a:pos x="97" y="34"/>
                </a:cxn>
                <a:cxn ang="0">
                  <a:pos x="119" y="21"/>
                </a:cxn>
                <a:cxn ang="0">
                  <a:pos x="146" y="11"/>
                </a:cxn>
                <a:cxn ang="0">
                  <a:pos x="172" y="4"/>
                </a:cxn>
                <a:cxn ang="0">
                  <a:pos x="199" y="0"/>
                </a:cxn>
                <a:cxn ang="0">
                  <a:pos x="227" y="0"/>
                </a:cxn>
                <a:cxn ang="0">
                  <a:pos x="253" y="4"/>
                </a:cxn>
                <a:cxn ang="0">
                  <a:pos x="280" y="11"/>
                </a:cxn>
                <a:cxn ang="0">
                  <a:pos x="304" y="21"/>
                </a:cxn>
                <a:cxn ang="0">
                  <a:pos x="329" y="34"/>
                </a:cxn>
                <a:cxn ang="0">
                  <a:pos x="350" y="51"/>
                </a:cxn>
                <a:cxn ang="0">
                  <a:pos x="371" y="69"/>
                </a:cxn>
                <a:cxn ang="0">
                  <a:pos x="387" y="92"/>
                </a:cxn>
                <a:cxn ang="0">
                  <a:pos x="401" y="115"/>
                </a:cxn>
                <a:cxn ang="0">
                  <a:pos x="413" y="139"/>
                </a:cxn>
                <a:cxn ang="0">
                  <a:pos x="420" y="166"/>
                </a:cxn>
                <a:cxn ang="0">
                  <a:pos x="426" y="192"/>
                </a:cxn>
                <a:cxn ang="0">
                  <a:pos x="426" y="221"/>
                </a:cxn>
                <a:cxn ang="0">
                  <a:pos x="424" y="247"/>
                </a:cxn>
                <a:cxn ang="0">
                  <a:pos x="417" y="275"/>
                </a:cxn>
                <a:cxn ang="0">
                  <a:pos x="408" y="300"/>
                </a:cxn>
                <a:cxn ang="0">
                  <a:pos x="396" y="325"/>
                </a:cxn>
                <a:cxn ang="0">
                  <a:pos x="380" y="347"/>
                </a:cxn>
                <a:cxn ang="0">
                  <a:pos x="360" y="367"/>
                </a:cxn>
                <a:cxn ang="0">
                  <a:pos x="339" y="385"/>
                </a:cxn>
                <a:cxn ang="0">
                  <a:pos x="316" y="400"/>
                </a:cxn>
                <a:cxn ang="0">
                  <a:pos x="292" y="411"/>
                </a:cxn>
                <a:cxn ang="0">
                  <a:pos x="267" y="420"/>
                </a:cxn>
                <a:cxn ang="0">
                  <a:pos x="239" y="425"/>
                </a:cxn>
                <a:cxn ang="0">
                  <a:pos x="213" y="427"/>
                </a:cxn>
              </a:cxnLst>
              <a:rect l="0" t="0" r="r" b="b"/>
              <a:pathLst>
                <a:path w="426" h="427">
                  <a:moveTo>
                    <a:pt x="0" y="0"/>
                  </a:moveTo>
                  <a:lnTo>
                    <a:pt x="0" y="427"/>
                  </a:lnTo>
                  <a:lnTo>
                    <a:pt x="426" y="427"/>
                  </a:lnTo>
                  <a:lnTo>
                    <a:pt x="426" y="0"/>
                  </a:lnTo>
                  <a:lnTo>
                    <a:pt x="0" y="0"/>
                  </a:lnTo>
                  <a:close/>
                  <a:moveTo>
                    <a:pt x="213" y="427"/>
                  </a:moveTo>
                  <a:lnTo>
                    <a:pt x="185" y="425"/>
                  </a:lnTo>
                  <a:lnTo>
                    <a:pt x="158" y="420"/>
                  </a:lnTo>
                  <a:lnTo>
                    <a:pt x="132" y="411"/>
                  </a:lnTo>
                  <a:lnTo>
                    <a:pt x="107" y="400"/>
                  </a:lnTo>
                  <a:lnTo>
                    <a:pt x="84" y="385"/>
                  </a:lnTo>
                  <a:lnTo>
                    <a:pt x="63" y="367"/>
                  </a:lnTo>
                  <a:lnTo>
                    <a:pt x="46" y="347"/>
                  </a:lnTo>
                  <a:lnTo>
                    <a:pt x="30" y="325"/>
                  </a:lnTo>
                  <a:lnTo>
                    <a:pt x="17" y="300"/>
                  </a:lnTo>
                  <a:lnTo>
                    <a:pt x="9" y="275"/>
                  </a:lnTo>
                  <a:lnTo>
                    <a:pt x="2" y="247"/>
                  </a:lnTo>
                  <a:lnTo>
                    <a:pt x="0" y="221"/>
                  </a:lnTo>
                  <a:lnTo>
                    <a:pt x="0" y="192"/>
                  </a:lnTo>
                  <a:lnTo>
                    <a:pt x="5" y="166"/>
                  </a:lnTo>
                  <a:lnTo>
                    <a:pt x="12" y="139"/>
                  </a:lnTo>
                  <a:lnTo>
                    <a:pt x="23" y="115"/>
                  </a:lnTo>
                  <a:lnTo>
                    <a:pt x="37" y="92"/>
                  </a:lnTo>
                  <a:lnTo>
                    <a:pt x="54" y="69"/>
                  </a:lnTo>
                  <a:lnTo>
                    <a:pt x="74" y="51"/>
                  </a:lnTo>
                  <a:lnTo>
                    <a:pt x="97" y="34"/>
                  </a:lnTo>
                  <a:lnTo>
                    <a:pt x="119" y="21"/>
                  </a:lnTo>
                  <a:lnTo>
                    <a:pt x="146" y="11"/>
                  </a:lnTo>
                  <a:lnTo>
                    <a:pt x="172" y="4"/>
                  </a:lnTo>
                  <a:lnTo>
                    <a:pt x="199" y="0"/>
                  </a:lnTo>
                  <a:lnTo>
                    <a:pt x="227" y="0"/>
                  </a:lnTo>
                  <a:lnTo>
                    <a:pt x="253" y="4"/>
                  </a:lnTo>
                  <a:lnTo>
                    <a:pt x="280" y="11"/>
                  </a:lnTo>
                  <a:lnTo>
                    <a:pt x="304" y="21"/>
                  </a:lnTo>
                  <a:lnTo>
                    <a:pt x="329" y="34"/>
                  </a:lnTo>
                  <a:lnTo>
                    <a:pt x="350" y="51"/>
                  </a:lnTo>
                  <a:lnTo>
                    <a:pt x="371" y="69"/>
                  </a:lnTo>
                  <a:lnTo>
                    <a:pt x="387" y="92"/>
                  </a:lnTo>
                  <a:lnTo>
                    <a:pt x="401" y="115"/>
                  </a:lnTo>
                  <a:lnTo>
                    <a:pt x="413" y="139"/>
                  </a:lnTo>
                  <a:lnTo>
                    <a:pt x="420" y="166"/>
                  </a:lnTo>
                  <a:lnTo>
                    <a:pt x="426" y="192"/>
                  </a:lnTo>
                  <a:lnTo>
                    <a:pt x="426" y="221"/>
                  </a:lnTo>
                  <a:lnTo>
                    <a:pt x="424" y="247"/>
                  </a:lnTo>
                  <a:lnTo>
                    <a:pt x="417" y="275"/>
                  </a:lnTo>
                  <a:lnTo>
                    <a:pt x="408" y="300"/>
                  </a:lnTo>
                  <a:lnTo>
                    <a:pt x="396" y="325"/>
                  </a:lnTo>
                  <a:lnTo>
                    <a:pt x="380" y="347"/>
                  </a:lnTo>
                  <a:lnTo>
                    <a:pt x="360" y="367"/>
                  </a:lnTo>
                  <a:lnTo>
                    <a:pt x="339" y="385"/>
                  </a:lnTo>
                  <a:lnTo>
                    <a:pt x="316" y="400"/>
                  </a:lnTo>
                  <a:lnTo>
                    <a:pt x="292" y="411"/>
                  </a:lnTo>
                  <a:lnTo>
                    <a:pt x="267" y="420"/>
                  </a:lnTo>
                  <a:lnTo>
                    <a:pt x="239" y="425"/>
                  </a:lnTo>
                  <a:lnTo>
                    <a:pt x="213" y="427"/>
                  </a:lnTo>
                  <a:close/>
                </a:path>
              </a:pathLst>
            </a:custGeom>
            <a:solidFill>
              <a:srgbClr val="CCFFFF"/>
            </a:solidFill>
            <a:ln w="9525">
              <a:noFill/>
              <a:round/>
              <a:headEnd/>
              <a:tailEnd/>
            </a:ln>
          </p:spPr>
          <p:txBody>
            <a:bodyPr/>
            <a:lstStyle/>
            <a:p>
              <a:endParaRPr lang="en-US"/>
            </a:p>
          </p:txBody>
        </p:sp>
        <p:sp>
          <p:nvSpPr>
            <p:cNvPr id="1165362" name="Freeform 50"/>
            <p:cNvSpPr>
              <a:spLocks noEditPoints="1"/>
            </p:cNvSpPr>
            <p:nvPr/>
          </p:nvSpPr>
          <p:spPr bwMode="auto">
            <a:xfrm>
              <a:off x="2011" y="1204"/>
              <a:ext cx="426" cy="427"/>
            </a:xfrm>
            <a:custGeom>
              <a:avLst/>
              <a:gdLst/>
              <a:ahLst/>
              <a:cxnLst>
                <a:cxn ang="0">
                  <a:pos x="185" y="425"/>
                </a:cxn>
                <a:cxn ang="0">
                  <a:pos x="132" y="411"/>
                </a:cxn>
                <a:cxn ang="0">
                  <a:pos x="84" y="385"/>
                </a:cxn>
                <a:cxn ang="0">
                  <a:pos x="46" y="347"/>
                </a:cxn>
                <a:cxn ang="0">
                  <a:pos x="17" y="300"/>
                </a:cxn>
                <a:cxn ang="0">
                  <a:pos x="2" y="247"/>
                </a:cxn>
                <a:cxn ang="0">
                  <a:pos x="0" y="192"/>
                </a:cxn>
                <a:cxn ang="0">
                  <a:pos x="12" y="139"/>
                </a:cxn>
                <a:cxn ang="0">
                  <a:pos x="37" y="92"/>
                </a:cxn>
                <a:cxn ang="0">
                  <a:pos x="74" y="51"/>
                </a:cxn>
                <a:cxn ang="0">
                  <a:pos x="119" y="21"/>
                </a:cxn>
                <a:cxn ang="0">
                  <a:pos x="172" y="4"/>
                </a:cxn>
                <a:cxn ang="0">
                  <a:pos x="227" y="0"/>
                </a:cxn>
                <a:cxn ang="0">
                  <a:pos x="280" y="11"/>
                </a:cxn>
                <a:cxn ang="0">
                  <a:pos x="329" y="34"/>
                </a:cxn>
                <a:cxn ang="0">
                  <a:pos x="371" y="69"/>
                </a:cxn>
                <a:cxn ang="0">
                  <a:pos x="401" y="115"/>
                </a:cxn>
                <a:cxn ang="0">
                  <a:pos x="420" y="166"/>
                </a:cxn>
                <a:cxn ang="0">
                  <a:pos x="426" y="221"/>
                </a:cxn>
                <a:cxn ang="0">
                  <a:pos x="417" y="275"/>
                </a:cxn>
                <a:cxn ang="0">
                  <a:pos x="396" y="325"/>
                </a:cxn>
                <a:cxn ang="0">
                  <a:pos x="360" y="367"/>
                </a:cxn>
                <a:cxn ang="0">
                  <a:pos x="316" y="400"/>
                </a:cxn>
                <a:cxn ang="0">
                  <a:pos x="267" y="420"/>
                </a:cxn>
                <a:cxn ang="0">
                  <a:pos x="213" y="427"/>
                </a:cxn>
                <a:cxn ang="0">
                  <a:pos x="186" y="420"/>
                </a:cxn>
                <a:cxn ang="0">
                  <a:pos x="134" y="407"/>
                </a:cxn>
                <a:cxn ang="0">
                  <a:pos x="88" y="381"/>
                </a:cxn>
                <a:cxn ang="0">
                  <a:pos x="49" y="344"/>
                </a:cxn>
                <a:cxn ang="0">
                  <a:pos x="23" y="298"/>
                </a:cxn>
                <a:cxn ang="0">
                  <a:pos x="7" y="247"/>
                </a:cxn>
                <a:cxn ang="0">
                  <a:pos x="5" y="194"/>
                </a:cxn>
                <a:cxn ang="0">
                  <a:pos x="17" y="141"/>
                </a:cxn>
                <a:cxn ang="0">
                  <a:pos x="42" y="94"/>
                </a:cxn>
                <a:cxn ang="0">
                  <a:pos x="77" y="55"/>
                </a:cxn>
                <a:cxn ang="0">
                  <a:pos x="123" y="25"/>
                </a:cxn>
                <a:cxn ang="0">
                  <a:pos x="172" y="9"/>
                </a:cxn>
                <a:cxn ang="0">
                  <a:pos x="225" y="5"/>
                </a:cxn>
                <a:cxn ang="0">
                  <a:pos x="278" y="16"/>
                </a:cxn>
                <a:cxn ang="0">
                  <a:pos x="325" y="39"/>
                </a:cxn>
                <a:cxn ang="0">
                  <a:pos x="366" y="72"/>
                </a:cxn>
                <a:cxn ang="0">
                  <a:pos x="397" y="117"/>
                </a:cxn>
                <a:cxn ang="0">
                  <a:pos x="415" y="168"/>
                </a:cxn>
                <a:cxn ang="0">
                  <a:pos x="420" y="221"/>
                </a:cxn>
                <a:cxn ang="0">
                  <a:pos x="411" y="273"/>
                </a:cxn>
                <a:cxn ang="0">
                  <a:pos x="390" y="321"/>
                </a:cxn>
                <a:cxn ang="0">
                  <a:pos x="357" y="363"/>
                </a:cxn>
                <a:cxn ang="0">
                  <a:pos x="315" y="395"/>
                </a:cxn>
                <a:cxn ang="0">
                  <a:pos x="265" y="414"/>
                </a:cxn>
                <a:cxn ang="0">
                  <a:pos x="213" y="422"/>
                </a:cxn>
              </a:cxnLst>
              <a:rect l="0" t="0" r="r" b="b"/>
              <a:pathLst>
                <a:path w="426" h="427">
                  <a:moveTo>
                    <a:pt x="213" y="427"/>
                  </a:moveTo>
                  <a:lnTo>
                    <a:pt x="185" y="425"/>
                  </a:lnTo>
                  <a:lnTo>
                    <a:pt x="158" y="420"/>
                  </a:lnTo>
                  <a:lnTo>
                    <a:pt x="132" y="411"/>
                  </a:lnTo>
                  <a:lnTo>
                    <a:pt x="107" y="400"/>
                  </a:lnTo>
                  <a:lnTo>
                    <a:pt x="84" y="385"/>
                  </a:lnTo>
                  <a:lnTo>
                    <a:pt x="63" y="367"/>
                  </a:lnTo>
                  <a:lnTo>
                    <a:pt x="46" y="347"/>
                  </a:lnTo>
                  <a:lnTo>
                    <a:pt x="30" y="325"/>
                  </a:lnTo>
                  <a:lnTo>
                    <a:pt x="17" y="300"/>
                  </a:lnTo>
                  <a:lnTo>
                    <a:pt x="9" y="275"/>
                  </a:lnTo>
                  <a:lnTo>
                    <a:pt x="2" y="247"/>
                  </a:lnTo>
                  <a:lnTo>
                    <a:pt x="0" y="221"/>
                  </a:lnTo>
                  <a:lnTo>
                    <a:pt x="0" y="192"/>
                  </a:lnTo>
                  <a:lnTo>
                    <a:pt x="5" y="166"/>
                  </a:lnTo>
                  <a:lnTo>
                    <a:pt x="12" y="139"/>
                  </a:lnTo>
                  <a:lnTo>
                    <a:pt x="23" y="115"/>
                  </a:lnTo>
                  <a:lnTo>
                    <a:pt x="37" y="92"/>
                  </a:lnTo>
                  <a:lnTo>
                    <a:pt x="54" y="69"/>
                  </a:lnTo>
                  <a:lnTo>
                    <a:pt x="74" y="51"/>
                  </a:lnTo>
                  <a:lnTo>
                    <a:pt x="97" y="34"/>
                  </a:lnTo>
                  <a:lnTo>
                    <a:pt x="119" y="21"/>
                  </a:lnTo>
                  <a:lnTo>
                    <a:pt x="146" y="11"/>
                  </a:lnTo>
                  <a:lnTo>
                    <a:pt x="172" y="4"/>
                  </a:lnTo>
                  <a:lnTo>
                    <a:pt x="199" y="0"/>
                  </a:lnTo>
                  <a:lnTo>
                    <a:pt x="227" y="0"/>
                  </a:lnTo>
                  <a:lnTo>
                    <a:pt x="253" y="4"/>
                  </a:lnTo>
                  <a:lnTo>
                    <a:pt x="280" y="11"/>
                  </a:lnTo>
                  <a:lnTo>
                    <a:pt x="304" y="21"/>
                  </a:lnTo>
                  <a:lnTo>
                    <a:pt x="329" y="34"/>
                  </a:lnTo>
                  <a:lnTo>
                    <a:pt x="350" y="51"/>
                  </a:lnTo>
                  <a:lnTo>
                    <a:pt x="371" y="69"/>
                  </a:lnTo>
                  <a:lnTo>
                    <a:pt x="387" y="92"/>
                  </a:lnTo>
                  <a:lnTo>
                    <a:pt x="401" y="115"/>
                  </a:lnTo>
                  <a:lnTo>
                    <a:pt x="413" y="139"/>
                  </a:lnTo>
                  <a:lnTo>
                    <a:pt x="420" y="166"/>
                  </a:lnTo>
                  <a:lnTo>
                    <a:pt x="426" y="192"/>
                  </a:lnTo>
                  <a:lnTo>
                    <a:pt x="426" y="221"/>
                  </a:lnTo>
                  <a:lnTo>
                    <a:pt x="424" y="247"/>
                  </a:lnTo>
                  <a:lnTo>
                    <a:pt x="417" y="275"/>
                  </a:lnTo>
                  <a:lnTo>
                    <a:pt x="408" y="300"/>
                  </a:lnTo>
                  <a:lnTo>
                    <a:pt x="396" y="325"/>
                  </a:lnTo>
                  <a:lnTo>
                    <a:pt x="380" y="347"/>
                  </a:lnTo>
                  <a:lnTo>
                    <a:pt x="360" y="367"/>
                  </a:lnTo>
                  <a:lnTo>
                    <a:pt x="339" y="385"/>
                  </a:lnTo>
                  <a:lnTo>
                    <a:pt x="316" y="400"/>
                  </a:lnTo>
                  <a:lnTo>
                    <a:pt x="292" y="411"/>
                  </a:lnTo>
                  <a:lnTo>
                    <a:pt x="267" y="420"/>
                  </a:lnTo>
                  <a:lnTo>
                    <a:pt x="239" y="425"/>
                  </a:lnTo>
                  <a:lnTo>
                    <a:pt x="213" y="427"/>
                  </a:lnTo>
                  <a:close/>
                  <a:moveTo>
                    <a:pt x="213" y="422"/>
                  </a:moveTo>
                  <a:lnTo>
                    <a:pt x="186" y="420"/>
                  </a:lnTo>
                  <a:lnTo>
                    <a:pt x="160" y="414"/>
                  </a:lnTo>
                  <a:lnTo>
                    <a:pt x="134" y="407"/>
                  </a:lnTo>
                  <a:lnTo>
                    <a:pt x="111" y="395"/>
                  </a:lnTo>
                  <a:lnTo>
                    <a:pt x="88" y="381"/>
                  </a:lnTo>
                  <a:lnTo>
                    <a:pt x="68" y="363"/>
                  </a:lnTo>
                  <a:lnTo>
                    <a:pt x="49" y="344"/>
                  </a:lnTo>
                  <a:lnTo>
                    <a:pt x="35" y="321"/>
                  </a:lnTo>
                  <a:lnTo>
                    <a:pt x="23" y="298"/>
                  </a:lnTo>
                  <a:lnTo>
                    <a:pt x="12" y="273"/>
                  </a:lnTo>
                  <a:lnTo>
                    <a:pt x="7" y="247"/>
                  </a:lnTo>
                  <a:lnTo>
                    <a:pt x="5" y="221"/>
                  </a:lnTo>
                  <a:lnTo>
                    <a:pt x="5" y="194"/>
                  </a:lnTo>
                  <a:lnTo>
                    <a:pt x="10" y="168"/>
                  </a:lnTo>
                  <a:lnTo>
                    <a:pt x="17" y="141"/>
                  </a:lnTo>
                  <a:lnTo>
                    <a:pt x="28" y="117"/>
                  </a:lnTo>
                  <a:lnTo>
                    <a:pt x="42" y="94"/>
                  </a:lnTo>
                  <a:lnTo>
                    <a:pt x="58" y="72"/>
                  </a:lnTo>
                  <a:lnTo>
                    <a:pt x="77" y="55"/>
                  </a:lnTo>
                  <a:lnTo>
                    <a:pt x="98" y="39"/>
                  </a:lnTo>
                  <a:lnTo>
                    <a:pt x="123" y="25"/>
                  </a:lnTo>
                  <a:lnTo>
                    <a:pt x="148" y="16"/>
                  </a:lnTo>
                  <a:lnTo>
                    <a:pt x="172" y="9"/>
                  </a:lnTo>
                  <a:lnTo>
                    <a:pt x="199" y="5"/>
                  </a:lnTo>
                  <a:lnTo>
                    <a:pt x="225" y="5"/>
                  </a:lnTo>
                  <a:lnTo>
                    <a:pt x="251" y="9"/>
                  </a:lnTo>
                  <a:lnTo>
                    <a:pt x="278" y="16"/>
                  </a:lnTo>
                  <a:lnTo>
                    <a:pt x="302" y="25"/>
                  </a:lnTo>
                  <a:lnTo>
                    <a:pt x="325" y="39"/>
                  </a:lnTo>
                  <a:lnTo>
                    <a:pt x="346" y="55"/>
                  </a:lnTo>
                  <a:lnTo>
                    <a:pt x="366" y="72"/>
                  </a:lnTo>
                  <a:lnTo>
                    <a:pt x="383" y="94"/>
                  </a:lnTo>
                  <a:lnTo>
                    <a:pt x="397" y="117"/>
                  </a:lnTo>
                  <a:lnTo>
                    <a:pt x="408" y="141"/>
                  </a:lnTo>
                  <a:lnTo>
                    <a:pt x="415" y="168"/>
                  </a:lnTo>
                  <a:lnTo>
                    <a:pt x="420" y="194"/>
                  </a:lnTo>
                  <a:lnTo>
                    <a:pt x="420" y="221"/>
                  </a:lnTo>
                  <a:lnTo>
                    <a:pt x="418" y="247"/>
                  </a:lnTo>
                  <a:lnTo>
                    <a:pt x="411" y="273"/>
                  </a:lnTo>
                  <a:lnTo>
                    <a:pt x="403" y="298"/>
                  </a:lnTo>
                  <a:lnTo>
                    <a:pt x="390" y="321"/>
                  </a:lnTo>
                  <a:lnTo>
                    <a:pt x="374" y="344"/>
                  </a:lnTo>
                  <a:lnTo>
                    <a:pt x="357" y="363"/>
                  </a:lnTo>
                  <a:lnTo>
                    <a:pt x="338" y="381"/>
                  </a:lnTo>
                  <a:lnTo>
                    <a:pt x="315" y="395"/>
                  </a:lnTo>
                  <a:lnTo>
                    <a:pt x="290" y="407"/>
                  </a:lnTo>
                  <a:lnTo>
                    <a:pt x="265" y="414"/>
                  </a:lnTo>
                  <a:lnTo>
                    <a:pt x="239" y="420"/>
                  </a:lnTo>
                  <a:lnTo>
                    <a:pt x="213" y="422"/>
                  </a:lnTo>
                  <a:close/>
                </a:path>
              </a:pathLst>
            </a:custGeom>
            <a:solidFill>
              <a:srgbClr val="CCFFFF"/>
            </a:solidFill>
            <a:ln w="9525">
              <a:noFill/>
              <a:round/>
              <a:headEnd/>
              <a:tailEnd/>
            </a:ln>
          </p:spPr>
          <p:txBody>
            <a:bodyPr/>
            <a:lstStyle/>
            <a:p>
              <a:endParaRPr lang="en-US"/>
            </a:p>
          </p:txBody>
        </p:sp>
        <p:sp>
          <p:nvSpPr>
            <p:cNvPr id="1165363" name="Freeform 51"/>
            <p:cNvSpPr>
              <a:spLocks noEditPoints="1"/>
            </p:cNvSpPr>
            <p:nvPr/>
          </p:nvSpPr>
          <p:spPr bwMode="auto">
            <a:xfrm>
              <a:off x="2016" y="1209"/>
              <a:ext cx="415" cy="417"/>
            </a:xfrm>
            <a:custGeom>
              <a:avLst/>
              <a:gdLst/>
              <a:ahLst/>
              <a:cxnLst>
                <a:cxn ang="0">
                  <a:pos x="181" y="415"/>
                </a:cxn>
                <a:cxn ang="0">
                  <a:pos x="129" y="402"/>
                </a:cxn>
                <a:cxn ang="0">
                  <a:pos x="83" y="376"/>
                </a:cxn>
                <a:cxn ang="0">
                  <a:pos x="44" y="339"/>
                </a:cxn>
                <a:cxn ang="0">
                  <a:pos x="18" y="293"/>
                </a:cxn>
                <a:cxn ang="0">
                  <a:pos x="2" y="242"/>
                </a:cxn>
                <a:cxn ang="0">
                  <a:pos x="0" y="189"/>
                </a:cxn>
                <a:cxn ang="0">
                  <a:pos x="12" y="136"/>
                </a:cxn>
                <a:cxn ang="0">
                  <a:pos x="37" y="89"/>
                </a:cxn>
                <a:cxn ang="0">
                  <a:pos x="72" y="50"/>
                </a:cxn>
                <a:cxn ang="0">
                  <a:pos x="118" y="20"/>
                </a:cxn>
                <a:cxn ang="0">
                  <a:pos x="167" y="4"/>
                </a:cxn>
                <a:cxn ang="0">
                  <a:pos x="220" y="0"/>
                </a:cxn>
                <a:cxn ang="0">
                  <a:pos x="273" y="11"/>
                </a:cxn>
                <a:cxn ang="0">
                  <a:pos x="320" y="34"/>
                </a:cxn>
                <a:cxn ang="0">
                  <a:pos x="361" y="67"/>
                </a:cxn>
                <a:cxn ang="0">
                  <a:pos x="392" y="112"/>
                </a:cxn>
                <a:cxn ang="0">
                  <a:pos x="410" y="163"/>
                </a:cxn>
                <a:cxn ang="0">
                  <a:pos x="415" y="216"/>
                </a:cxn>
                <a:cxn ang="0">
                  <a:pos x="406" y="268"/>
                </a:cxn>
                <a:cxn ang="0">
                  <a:pos x="385" y="316"/>
                </a:cxn>
                <a:cxn ang="0">
                  <a:pos x="352" y="358"/>
                </a:cxn>
                <a:cxn ang="0">
                  <a:pos x="310" y="390"/>
                </a:cxn>
                <a:cxn ang="0">
                  <a:pos x="260" y="409"/>
                </a:cxn>
                <a:cxn ang="0">
                  <a:pos x="208" y="417"/>
                </a:cxn>
                <a:cxn ang="0">
                  <a:pos x="181" y="409"/>
                </a:cxn>
                <a:cxn ang="0">
                  <a:pos x="130" y="395"/>
                </a:cxn>
                <a:cxn ang="0">
                  <a:pos x="85" y="369"/>
                </a:cxn>
                <a:cxn ang="0">
                  <a:pos x="46" y="332"/>
                </a:cxn>
                <a:cxn ang="0">
                  <a:pos x="19" y="286"/>
                </a:cxn>
                <a:cxn ang="0">
                  <a:pos x="7" y="235"/>
                </a:cxn>
                <a:cxn ang="0">
                  <a:pos x="7" y="182"/>
                </a:cxn>
                <a:cxn ang="0">
                  <a:pos x="19" y="131"/>
                </a:cxn>
                <a:cxn ang="0">
                  <a:pos x="46" y="85"/>
                </a:cxn>
                <a:cxn ang="0">
                  <a:pos x="85" y="48"/>
                </a:cxn>
                <a:cxn ang="0">
                  <a:pos x="130" y="22"/>
                </a:cxn>
                <a:cxn ang="0">
                  <a:pos x="181" y="8"/>
                </a:cxn>
                <a:cxn ang="0">
                  <a:pos x="234" y="8"/>
                </a:cxn>
                <a:cxn ang="0">
                  <a:pos x="285" y="22"/>
                </a:cxn>
                <a:cxn ang="0">
                  <a:pos x="331" y="48"/>
                </a:cxn>
                <a:cxn ang="0">
                  <a:pos x="368" y="85"/>
                </a:cxn>
                <a:cxn ang="0">
                  <a:pos x="394" y="131"/>
                </a:cxn>
                <a:cxn ang="0">
                  <a:pos x="408" y="182"/>
                </a:cxn>
                <a:cxn ang="0">
                  <a:pos x="408" y="235"/>
                </a:cxn>
                <a:cxn ang="0">
                  <a:pos x="394" y="286"/>
                </a:cxn>
                <a:cxn ang="0">
                  <a:pos x="368" y="332"/>
                </a:cxn>
                <a:cxn ang="0">
                  <a:pos x="331" y="369"/>
                </a:cxn>
                <a:cxn ang="0">
                  <a:pos x="285" y="395"/>
                </a:cxn>
                <a:cxn ang="0">
                  <a:pos x="234" y="409"/>
                </a:cxn>
              </a:cxnLst>
              <a:rect l="0" t="0" r="r" b="b"/>
              <a:pathLst>
                <a:path w="415" h="417">
                  <a:moveTo>
                    <a:pt x="208" y="417"/>
                  </a:moveTo>
                  <a:lnTo>
                    <a:pt x="181" y="415"/>
                  </a:lnTo>
                  <a:lnTo>
                    <a:pt x="155" y="409"/>
                  </a:lnTo>
                  <a:lnTo>
                    <a:pt x="129" y="402"/>
                  </a:lnTo>
                  <a:lnTo>
                    <a:pt x="106" y="390"/>
                  </a:lnTo>
                  <a:lnTo>
                    <a:pt x="83" y="376"/>
                  </a:lnTo>
                  <a:lnTo>
                    <a:pt x="63" y="358"/>
                  </a:lnTo>
                  <a:lnTo>
                    <a:pt x="44" y="339"/>
                  </a:lnTo>
                  <a:lnTo>
                    <a:pt x="30" y="316"/>
                  </a:lnTo>
                  <a:lnTo>
                    <a:pt x="18" y="293"/>
                  </a:lnTo>
                  <a:lnTo>
                    <a:pt x="7" y="268"/>
                  </a:lnTo>
                  <a:lnTo>
                    <a:pt x="2" y="242"/>
                  </a:lnTo>
                  <a:lnTo>
                    <a:pt x="0" y="216"/>
                  </a:lnTo>
                  <a:lnTo>
                    <a:pt x="0" y="189"/>
                  </a:lnTo>
                  <a:lnTo>
                    <a:pt x="5" y="163"/>
                  </a:lnTo>
                  <a:lnTo>
                    <a:pt x="12" y="136"/>
                  </a:lnTo>
                  <a:lnTo>
                    <a:pt x="23" y="112"/>
                  </a:lnTo>
                  <a:lnTo>
                    <a:pt x="37" y="89"/>
                  </a:lnTo>
                  <a:lnTo>
                    <a:pt x="53" y="67"/>
                  </a:lnTo>
                  <a:lnTo>
                    <a:pt x="72" y="50"/>
                  </a:lnTo>
                  <a:lnTo>
                    <a:pt x="93" y="34"/>
                  </a:lnTo>
                  <a:lnTo>
                    <a:pt x="118" y="20"/>
                  </a:lnTo>
                  <a:lnTo>
                    <a:pt x="143" y="11"/>
                  </a:lnTo>
                  <a:lnTo>
                    <a:pt x="167" y="4"/>
                  </a:lnTo>
                  <a:lnTo>
                    <a:pt x="194" y="0"/>
                  </a:lnTo>
                  <a:lnTo>
                    <a:pt x="220" y="0"/>
                  </a:lnTo>
                  <a:lnTo>
                    <a:pt x="246" y="4"/>
                  </a:lnTo>
                  <a:lnTo>
                    <a:pt x="273" y="11"/>
                  </a:lnTo>
                  <a:lnTo>
                    <a:pt x="297" y="20"/>
                  </a:lnTo>
                  <a:lnTo>
                    <a:pt x="320" y="34"/>
                  </a:lnTo>
                  <a:lnTo>
                    <a:pt x="341" y="50"/>
                  </a:lnTo>
                  <a:lnTo>
                    <a:pt x="361" y="67"/>
                  </a:lnTo>
                  <a:lnTo>
                    <a:pt x="378" y="89"/>
                  </a:lnTo>
                  <a:lnTo>
                    <a:pt x="392" y="112"/>
                  </a:lnTo>
                  <a:lnTo>
                    <a:pt x="403" y="136"/>
                  </a:lnTo>
                  <a:lnTo>
                    <a:pt x="410" y="163"/>
                  </a:lnTo>
                  <a:lnTo>
                    <a:pt x="415" y="189"/>
                  </a:lnTo>
                  <a:lnTo>
                    <a:pt x="415" y="216"/>
                  </a:lnTo>
                  <a:lnTo>
                    <a:pt x="413" y="242"/>
                  </a:lnTo>
                  <a:lnTo>
                    <a:pt x="406" y="268"/>
                  </a:lnTo>
                  <a:lnTo>
                    <a:pt x="398" y="293"/>
                  </a:lnTo>
                  <a:lnTo>
                    <a:pt x="385" y="316"/>
                  </a:lnTo>
                  <a:lnTo>
                    <a:pt x="369" y="339"/>
                  </a:lnTo>
                  <a:lnTo>
                    <a:pt x="352" y="358"/>
                  </a:lnTo>
                  <a:lnTo>
                    <a:pt x="333" y="376"/>
                  </a:lnTo>
                  <a:lnTo>
                    <a:pt x="310" y="390"/>
                  </a:lnTo>
                  <a:lnTo>
                    <a:pt x="285" y="402"/>
                  </a:lnTo>
                  <a:lnTo>
                    <a:pt x="260" y="409"/>
                  </a:lnTo>
                  <a:lnTo>
                    <a:pt x="234" y="415"/>
                  </a:lnTo>
                  <a:lnTo>
                    <a:pt x="208" y="417"/>
                  </a:lnTo>
                  <a:close/>
                  <a:moveTo>
                    <a:pt x="208" y="411"/>
                  </a:moveTo>
                  <a:lnTo>
                    <a:pt x="181" y="409"/>
                  </a:lnTo>
                  <a:lnTo>
                    <a:pt x="155" y="404"/>
                  </a:lnTo>
                  <a:lnTo>
                    <a:pt x="130" y="395"/>
                  </a:lnTo>
                  <a:lnTo>
                    <a:pt x="106" y="385"/>
                  </a:lnTo>
                  <a:lnTo>
                    <a:pt x="85" y="369"/>
                  </a:lnTo>
                  <a:lnTo>
                    <a:pt x="63" y="351"/>
                  </a:lnTo>
                  <a:lnTo>
                    <a:pt x="46" y="332"/>
                  </a:lnTo>
                  <a:lnTo>
                    <a:pt x="32" y="311"/>
                  </a:lnTo>
                  <a:lnTo>
                    <a:pt x="19" y="286"/>
                  </a:lnTo>
                  <a:lnTo>
                    <a:pt x="12" y="261"/>
                  </a:lnTo>
                  <a:lnTo>
                    <a:pt x="7" y="235"/>
                  </a:lnTo>
                  <a:lnTo>
                    <a:pt x="5" y="209"/>
                  </a:lnTo>
                  <a:lnTo>
                    <a:pt x="7" y="182"/>
                  </a:lnTo>
                  <a:lnTo>
                    <a:pt x="12" y="156"/>
                  </a:lnTo>
                  <a:lnTo>
                    <a:pt x="19" y="131"/>
                  </a:lnTo>
                  <a:lnTo>
                    <a:pt x="32" y="106"/>
                  </a:lnTo>
                  <a:lnTo>
                    <a:pt x="46" y="85"/>
                  </a:lnTo>
                  <a:lnTo>
                    <a:pt x="63" y="66"/>
                  </a:lnTo>
                  <a:lnTo>
                    <a:pt x="85" y="48"/>
                  </a:lnTo>
                  <a:lnTo>
                    <a:pt x="106" y="32"/>
                  </a:lnTo>
                  <a:lnTo>
                    <a:pt x="130" y="22"/>
                  </a:lnTo>
                  <a:lnTo>
                    <a:pt x="155" y="13"/>
                  </a:lnTo>
                  <a:lnTo>
                    <a:pt x="181" y="8"/>
                  </a:lnTo>
                  <a:lnTo>
                    <a:pt x="208" y="6"/>
                  </a:lnTo>
                  <a:lnTo>
                    <a:pt x="234" y="8"/>
                  </a:lnTo>
                  <a:lnTo>
                    <a:pt x="260" y="13"/>
                  </a:lnTo>
                  <a:lnTo>
                    <a:pt x="285" y="22"/>
                  </a:lnTo>
                  <a:lnTo>
                    <a:pt x="308" y="32"/>
                  </a:lnTo>
                  <a:lnTo>
                    <a:pt x="331" y="48"/>
                  </a:lnTo>
                  <a:lnTo>
                    <a:pt x="350" y="66"/>
                  </a:lnTo>
                  <a:lnTo>
                    <a:pt x="368" y="85"/>
                  </a:lnTo>
                  <a:lnTo>
                    <a:pt x="384" y="106"/>
                  </a:lnTo>
                  <a:lnTo>
                    <a:pt x="394" y="131"/>
                  </a:lnTo>
                  <a:lnTo>
                    <a:pt x="403" y="156"/>
                  </a:lnTo>
                  <a:lnTo>
                    <a:pt x="408" y="182"/>
                  </a:lnTo>
                  <a:lnTo>
                    <a:pt x="410" y="209"/>
                  </a:lnTo>
                  <a:lnTo>
                    <a:pt x="408" y="235"/>
                  </a:lnTo>
                  <a:lnTo>
                    <a:pt x="403" y="261"/>
                  </a:lnTo>
                  <a:lnTo>
                    <a:pt x="394" y="286"/>
                  </a:lnTo>
                  <a:lnTo>
                    <a:pt x="384" y="311"/>
                  </a:lnTo>
                  <a:lnTo>
                    <a:pt x="368" y="332"/>
                  </a:lnTo>
                  <a:lnTo>
                    <a:pt x="350" y="351"/>
                  </a:lnTo>
                  <a:lnTo>
                    <a:pt x="331" y="369"/>
                  </a:lnTo>
                  <a:lnTo>
                    <a:pt x="308" y="385"/>
                  </a:lnTo>
                  <a:lnTo>
                    <a:pt x="285" y="395"/>
                  </a:lnTo>
                  <a:lnTo>
                    <a:pt x="260" y="404"/>
                  </a:lnTo>
                  <a:lnTo>
                    <a:pt x="234" y="409"/>
                  </a:lnTo>
                  <a:lnTo>
                    <a:pt x="208" y="411"/>
                  </a:lnTo>
                  <a:close/>
                </a:path>
              </a:pathLst>
            </a:custGeom>
            <a:solidFill>
              <a:srgbClr val="CDFFFF"/>
            </a:solidFill>
            <a:ln w="9525">
              <a:noFill/>
              <a:round/>
              <a:headEnd/>
              <a:tailEnd/>
            </a:ln>
          </p:spPr>
          <p:txBody>
            <a:bodyPr/>
            <a:lstStyle/>
            <a:p>
              <a:endParaRPr lang="en-US"/>
            </a:p>
          </p:txBody>
        </p:sp>
        <p:sp>
          <p:nvSpPr>
            <p:cNvPr id="1165364" name="Freeform 52"/>
            <p:cNvSpPr>
              <a:spLocks noEditPoints="1"/>
            </p:cNvSpPr>
            <p:nvPr/>
          </p:nvSpPr>
          <p:spPr bwMode="auto">
            <a:xfrm>
              <a:off x="2021" y="1215"/>
              <a:ext cx="405" cy="405"/>
            </a:xfrm>
            <a:custGeom>
              <a:avLst/>
              <a:gdLst/>
              <a:ahLst/>
              <a:cxnLst>
                <a:cxn ang="0">
                  <a:pos x="176" y="403"/>
                </a:cxn>
                <a:cxn ang="0">
                  <a:pos x="125" y="389"/>
                </a:cxn>
                <a:cxn ang="0">
                  <a:pos x="80" y="363"/>
                </a:cxn>
                <a:cxn ang="0">
                  <a:pos x="41" y="326"/>
                </a:cxn>
                <a:cxn ang="0">
                  <a:pos x="14" y="280"/>
                </a:cxn>
                <a:cxn ang="0">
                  <a:pos x="2" y="229"/>
                </a:cxn>
                <a:cxn ang="0">
                  <a:pos x="2" y="176"/>
                </a:cxn>
                <a:cxn ang="0">
                  <a:pos x="14" y="125"/>
                </a:cxn>
                <a:cxn ang="0">
                  <a:pos x="41" y="79"/>
                </a:cxn>
                <a:cxn ang="0">
                  <a:pos x="80" y="42"/>
                </a:cxn>
                <a:cxn ang="0">
                  <a:pos x="125" y="16"/>
                </a:cxn>
                <a:cxn ang="0">
                  <a:pos x="176" y="2"/>
                </a:cxn>
                <a:cxn ang="0">
                  <a:pos x="229" y="2"/>
                </a:cxn>
                <a:cxn ang="0">
                  <a:pos x="280" y="16"/>
                </a:cxn>
                <a:cxn ang="0">
                  <a:pos x="326" y="42"/>
                </a:cxn>
                <a:cxn ang="0">
                  <a:pos x="363" y="79"/>
                </a:cxn>
                <a:cxn ang="0">
                  <a:pos x="389" y="125"/>
                </a:cxn>
                <a:cxn ang="0">
                  <a:pos x="403" y="176"/>
                </a:cxn>
                <a:cxn ang="0">
                  <a:pos x="403" y="229"/>
                </a:cxn>
                <a:cxn ang="0">
                  <a:pos x="389" y="280"/>
                </a:cxn>
                <a:cxn ang="0">
                  <a:pos x="363" y="326"/>
                </a:cxn>
                <a:cxn ang="0">
                  <a:pos x="326" y="363"/>
                </a:cxn>
                <a:cxn ang="0">
                  <a:pos x="280" y="389"/>
                </a:cxn>
                <a:cxn ang="0">
                  <a:pos x="229" y="403"/>
                </a:cxn>
                <a:cxn ang="0">
                  <a:pos x="203" y="400"/>
                </a:cxn>
                <a:cxn ang="0">
                  <a:pos x="152" y="393"/>
                </a:cxn>
                <a:cxn ang="0">
                  <a:pos x="104" y="374"/>
                </a:cxn>
                <a:cxn ang="0">
                  <a:pos x="62" y="342"/>
                </a:cxn>
                <a:cxn ang="0">
                  <a:pos x="32" y="301"/>
                </a:cxn>
                <a:cxn ang="0">
                  <a:pos x="11" y="254"/>
                </a:cxn>
                <a:cxn ang="0">
                  <a:pos x="6" y="203"/>
                </a:cxn>
                <a:cxn ang="0">
                  <a:pos x="11" y="151"/>
                </a:cxn>
                <a:cxn ang="0">
                  <a:pos x="32" y="104"/>
                </a:cxn>
                <a:cxn ang="0">
                  <a:pos x="62" y="63"/>
                </a:cxn>
                <a:cxn ang="0">
                  <a:pos x="104" y="31"/>
                </a:cxn>
                <a:cxn ang="0">
                  <a:pos x="152" y="12"/>
                </a:cxn>
                <a:cxn ang="0">
                  <a:pos x="203" y="5"/>
                </a:cxn>
                <a:cxn ang="0">
                  <a:pos x="254" y="12"/>
                </a:cxn>
                <a:cxn ang="0">
                  <a:pos x="301" y="31"/>
                </a:cxn>
                <a:cxn ang="0">
                  <a:pos x="342" y="63"/>
                </a:cxn>
                <a:cxn ang="0">
                  <a:pos x="373" y="104"/>
                </a:cxn>
                <a:cxn ang="0">
                  <a:pos x="393" y="151"/>
                </a:cxn>
                <a:cxn ang="0">
                  <a:pos x="400" y="203"/>
                </a:cxn>
                <a:cxn ang="0">
                  <a:pos x="393" y="254"/>
                </a:cxn>
                <a:cxn ang="0">
                  <a:pos x="373" y="301"/>
                </a:cxn>
                <a:cxn ang="0">
                  <a:pos x="342" y="342"/>
                </a:cxn>
                <a:cxn ang="0">
                  <a:pos x="301" y="374"/>
                </a:cxn>
                <a:cxn ang="0">
                  <a:pos x="254" y="393"/>
                </a:cxn>
                <a:cxn ang="0">
                  <a:pos x="203" y="400"/>
                </a:cxn>
              </a:cxnLst>
              <a:rect l="0" t="0" r="r" b="b"/>
              <a:pathLst>
                <a:path w="405" h="405">
                  <a:moveTo>
                    <a:pt x="203" y="405"/>
                  </a:moveTo>
                  <a:lnTo>
                    <a:pt x="176" y="403"/>
                  </a:lnTo>
                  <a:lnTo>
                    <a:pt x="150" y="398"/>
                  </a:lnTo>
                  <a:lnTo>
                    <a:pt x="125" y="389"/>
                  </a:lnTo>
                  <a:lnTo>
                    <a:pt x="101" y="379"/>
                  </a:lnTo>
                  <a:lnTo>
                    <a:pt x="80" y="363"/>
                  </a:lnTo>
                  <a:lnTo>
                    <a:pt x="58" y="345"/>
                  </a:lnTo>
                  <a:lnTo>
                    <a:pt x="41" y="326"/>
                  </a:lnTo>
                  <a:lnTo>
                    <a:pt x="27" y="305"/>
                  </a:lnTo>
                  <a:lnTo>
                    <a:pt x="14" y="280"/>
                  </a:lnTo>
                  <a:lnTo>
                    <a:pt x="7" y="255"/>
                  </a:lnTo>
                  <a:lnTo>
                    <a:pt x="2" y="229"/>
                  </a:lnTo>
                  <a:lnTo>
                    <a:pt x="0" y="203"/>
                  </a:lnTo>
                  <a:lnTo>
                    <a:pt x="2" y="176"/>
                  </a:lnTo>
                  <a:lnTo>
                    <a:pt x="7" y="150"/>
                  </a:lnTo>
                  <a:lnTo>
                    <a:pt x="14" y="125"/>
                  </a:lnTo>
                  <a:lnTo>
                    <a:pt x="27" y="100"/>
                  </a:lnTo>
                  <a:lnTo>
                    <a:pt x="41" y="79"/>
                  </a:lnTo>
                  <a:lnTo>
                    <a:pt x="58" y="60"/>
                  </a:lnTo>
                  <a:lnTo>
                    <a:pt x="80" y="42"/>
                  </a:lnTo>
                  <a:lnTo>
                    <a:pt x="101" y="26"/>
                  </a:lnTo>
                  <a:lnTo>
                    <a:pt x="125" y="16"/>
                  </a:lnTo>
                  <a:lnTo>
                    <a:pt x="150" y="7"/>
                  </a:lnTo>
                  <a:lnTo>
                    <a:pt x="176" y="2"/>
                  </a:lnTo>
                  <a:lnTo>
                    <a:pt x="203" y="0"/>
                  </a:lnTo>
                  <a:lnTo>
                    <a:pt x="229" y="2"/>
                  </a:lnTo>
                  <a:lnTo>
                    <a:pt x="255" y="7"/>
                  </a:lnTo>
                  <a:lnTo>
                    <a:pt x="280" y="16"/>
                  </a:lnTo>
                  <a:lnTo>
                    <a:pt x="303" y="26"/>
                  </a:lnTo>
                  <a:lnTo>
                    <a:pt x="326" y="42"/>
                  </a:lnTo>
                  <a:lnTo>
                    <a:pt x="345" y="60"/>
                  </a:lnTo>
                  <a:lnTo>
                    <a:pt x="363" y="79"/>
                  </a:lnTo>
                  <a:lnTo>
                    <a:pt x="379" y="100"/>
                  </a:lnTo>
                  <a:lnTo>
                    <a:pt x="389" y="125"/>
                  </a:lnTo>
                  <a:lnTo>
                    <a:pt x="398" y="150"/>
                  </a:lnTo>
                  <a:lnTo>
                    <a:pt x="403" y="176"/>
                  </a:lnTo>
                  <a:lnTo>
                    <a:pt x="405" y="203"/>
                  </a:lnTo>
                  <a:lnTo>
                    <a:pt x="403" y="229"/>
                  </a:lnTo>
                  <a:lnTo>
                    <a:pt x="398" y="255"/>
                  </a:lnTo>
                  <a:lnTo>
                    <a:pt x="389" y="280"/>
                  </a:lnTo>
                  <a:lnTo>
                    <a:pt x="379" y="305"/>
                  </a:lnTo>
                  <a:lnTo>
                    <a:pt x="363" y="326"/>
                  </a:lnTo>
                  <a:lnTo>
                    <a:pt x="345" y="345"/>
                  </a:lnTo>
                  <a:lnTo>
                    <a:pt x="326" y="363"/>
                  </a:lnTo>
                  <a:lnTo>
                    <a:pt x="303" y="379"/>
                  </a:lnTo>
                  <a:lnTo>
                    <a:pt x="280" y="389"/>
                  </a:lnTo>
                  <a:lnTo>
                    <a:pt x="255" y="398"/>
                  </a:lnTo>
                  <a:lnTo>
                    <a:pt x="229" y="403"/>
                  </a:lnTo>
                  <a:lnTo>
                    <a:pt x="203" y="405"/>
                  </a:lnTo>
                  <a:close/>
                  <a:moveTo>
                    <a:pt x="203" y="400"/>
                  </a:moveTo>
                  <a:lnTo>
                    <a:pt x="176" y="398"/>
                  </a:lnTo>
                  <a:lnTo>
                    <a:pt x="152" y="393"/>
                  </a:lnTo>
                  <a:lnTo>
                    <a:pt x="127" y="386"/>
                  </a:lnTo>
                  <a:lnTo>
                    <a:pt x="104" y="374"/>
                  </a:lnTo>
                  <a:lnTo>
                    <a:pt x="83" y="359"/>
                  </a:lnTo>
                  <a:lnTo>
                    <a:pt x="62" y="342"/>
                  </a:lnTo>
                  <a:lnTo>
                    <a:pt x="46" y="322"/>
                  </a:lnTo>
                  <a:lnTo>
                    <a:pt x="32" y="301"/>
                  </a:lnTo>
                  <a:lnTo>
                    <a:pt x="20" y="278"/>
                  </a:lnTo>
                  <a:lnTo>
                    <a:pt x="11" y="254"/>
                  </a:lnTo>
                  <a:lnTo>
                    <a:pt x="7" y="229"/>
                  </a:lnTo>
                  <a:lnTo>
                    <a:pt x="6" y="203"/>
                  </a:lnTo>
                  <a:lnTo>
                    <a:pt x="7" y="176"/>
                  </a:lnTo>
                  <a:lnTo>
                    <a:pt x="11" y="151"/>
                  </a:lnTo>
                  <a:lnTo>
                    <a:pt x="20" y="127"/>
                  </a:lnTo>
                  <a:lnTo>
                    <a:pt x="32" y="104"/>
                  </a:lnTo>
                  <a:lnTo>
                    <a:pt x="46" y="83"/>
                  </a:lnTo>
                  <a:lnTo>
                    <a:pt x="62" y="63"/>
                  </a:lnTo>
                  <a:lnTo>
                    <a:pt x="83" y="46"/>
                  </a:lnTo>
                  <a:lnTo>
                    <a:pt x="104" y="31"/>
                  </a:lnTo>
                  <a:lnTo>
                    <a:pt x="127" y="19"/>
                  </a:lnTo>
                  <a:lnTo>
                    <a:pt x="152" y="12"/>
                  </a:lnTo>
                  <a:lnTo>
                    <a:pt x="176" y="7"/>
                  </a:lnTo>
                  <a:lnTo>
                    <a:pt x="203" y="5"/>
                  </a:lnTo>
                  <a:lnTo>
                    <a:pt x="227" y="7"/>
                  </a:lnTo>
                  <a:lnTo>
                    <a:pt x="254" y="12"/>
                  </a:lnTo>
                  <a:lnTo>
                    <a:pt x="278" y="19"/>
                  </a:lnTo>
                  <a:lnTo>
                    <a:pt x="301" y="31"/>
                  </a:lnTo>
                  <a:lnTo>
                    <a:pt x="322" y="46"/>
                  </a:lnTo>
                  <a:lnTo>
                    <a:pt x="342" y="63"/>
                  </a:lnTo>
                  <a:lnTo>
                    <a:pt x="359" y="83"/>
                  </a:lnTo>
                  <a:lnTo>
                    <a:pt x="373" y="104"/>
                  </a:lnTo>
                  <a:lnTo>
                    <a:pt x="384" y="127"/>
                  </a:lnTo>
                  <a:lnTo>
                    <a:pt x="393" y="151"/>
                  </a:lnTo>
                  <a:lnTo>
                    <a:pt x="398" y="176"/>
                  </a:lnTo>
                  <a:lnTo>
                    <a:pt x="400" y="203"/>
                  </a:lnTo>
                  <a:lnTo>
                    <a:pt x="398" y="229"/>
                  </a:lnTo>
                  <a:lnTo>
                    <a:pt x="393" y="254"/>
                  </a:lnTo>
                  <a:lnTo>
                    <a:pt x="384" y="278"/>
                  </a:lnTo>
                  <a:lnTo>
                    <a:pt x="373" y="301"/>
                  </a:lnTo>
                  <a:lnTo>
                    <a:pt x="359" y="322"/>
                  </a:lnTo>
                  <a:lnTo>
                    <a:pt x="342" y="342"/>
                  </a:lnTo>
                  <a:lnTo>
                    <a:pt x="322" y="359"/>
                  </a:lnTo>
                  <a:lnTo>
                    <a:pt x="301" y="374"/>
                  </a:lnTo>
                  <a:lnTo>
                    <a:pt x="278" y="386"/>
                  </a:lnTo>
                  <a:lnTo>
                    <a:pt x="254" y="393"/>
                  </a:lnTo>
                  <a:lnTo>
                    <a:pt x="227" y="398"/>
                  </a:lnTo>
                  <a:lnTo>
                    <a:pt x="203" y="400"/>
                  </a:lnTo>
                  <a:close/>
                </a:path>
              </a:pathLst>
            </a:custGeom>
            <a:solidFill>
              <a:srgbClr val="CEFFFF"/>
            </a:solidFill>
            <a:ln w="9525">
              <a:noFill/>
              <a:round/>
              <a:headEnd/>
              <a:tailEnd/>
            </a:ln>
          </p:spPr>
          <p:txBody>
            <a:bodyPr/>
            <a:lstStyle/>
            <a:p>
              <a:endParaRPr lang="en-US"/>
            </a:p>
          </p:txBody>
        </p:sp>
        <p:sp>
          <p:nvSpPr>
            <p:cNvPr id="1165365" name="Freeform 53"/>
            <p:cNvSpPr>
              <a:spLocks noEditPoints="1"/>
            </p:cNvSpPr>
            <p:nvPr/>
          </p:nvSpPr>
          <p:spPr bwMode="auto">
            <a:xfrm>
              <a:off x="2027" y="1220"/>
              <a:ext cx="394" cy="395"/>
            </a:xfrm>
            <a:custGeom>
              <a:avLst/>
              <a:gdLst/>
              <a:ahLst/>
              <a:cxnLst>
                <a:cxn ang="0">
                  <a:pos x="170" y="393"/>
                </a:cxn>
                <a:cxn ang="0">
                  <a:pos x="121" y="381"/>
                </a:cxn>
                <a:cxn ang="0">
                  <a:pos x="77" y="354"/>
                </a:cxn>
                <a:cxn ang="0">
                  <a:pos x="40" y="317"/>
                </a:cxn>
                <a:cxn ang="0">
                  <a:pos x="14" y="273"/>
                </a:cxn>
                <a:cxn ang="0">
                  <a:pos x="1" y="224"/>
                </a:cxn>
                <a:cxn ang="0">
                  <a:pos x="1" y="171"/>
                </a:cxn>
                <a:cxn ang="0">
                  <a:pos x="14" y="122"/>
                </a:cxn>
                <a:cxn ang="0">
                  <a:pos x="40" y="78"/>
                </a:cxn>
                <a:cxn ang="0">
                  <a:pos x="77" y="41"/>
                </a:cxn>
                <a:cxn ang="0">
                  <a:pos x="121" y="14"/>
                </a:cxn>
                <a:cxn ang="0">
                  <a:pos x="170" y="2"/>
                </a:cxn>
                <a:cxn ang="0">
                  <a:pos x="221" y="2"/>
                </a:cxn>
                <a:cxn ang="0">
                  <a:pos x="272" y="14"/>
                </a:cxn>
                <a:cxn ang="0">
                  <a:pos x="316" y="41"/>
                </a:cxn>
                <a:cxn ang="0">
                  <a:pos x="353" y="78"/>
                </a:cxn>
                <a:cxn ang="0">
                  <a:pos x="378" y="122"/>
                </a:cxn>
                <a:cxn ang="0">
                  <a:pos x="392" y="171"/>
                </a:cxn>
                <a:cxn ang="0">
                  <a:pos x="392" y="224"/>
                </a:cxn>
                <a:cxn ang="0">
                  <a:pos x="378" y="273"/>
                </a:cxn>
                <a:cxn ang="0">
                  <a:pos x="353" y="317"/>
                </a:cxn>
                <a:cxn ang="0">
                  <a:pos x="316" y="354"/>
                </a:cxn>
                <a:cxn ang="0">
                  <a:pos x="272" y="381"/>
                </a:cxn>
                <a:cxn ang="0">
                  <a:pos x="221" y="393"/>
                </a:cxn>
                <a:cxn ang="0">
                  <a:pos x="197" y="390"/>
                </a:cxn>
                <a:cxn ang="0">
                  <a:pos x="146" y="383"/>
                </a:cxn>
                <a:cxn ang="0">
                  <a:pos x="98" y="363"/>
                </a:cxn>
                <a:cxn ang="0">
                  <a:pos x="58" y="331"/>
                </a:cxn>
                <a:cxn ang="0">
                  <a:pos x="28" y="289"/>
                </a:cxn>
                <a:cxn ang="0">
                  <a:pos x="10" y="242"/>
                </a:cxn>
                <a:cxn ang="0">
                  <a:pos x="5" y="190"/>
                </a:cxn>
                <a:cxn ang="0">
                  <a:pos x="14" y="141"/>
                </a:cxn>
                <a:cxn ang="0">
                  <a:pos x="35" y="93"/>
                </a:cxn>
                <a:cxn ang="0">
                  <a:pos x="68" y="55"/>
                </a:cxn>
                <a:cxn ang="0">
                  <a:pos x="110" y="26"/>
                </a:cxn>
                <a:cxn ang="0">
                  <a:pos x="158" y="9"/>
                </a:cxn>
                <a:cxn ang="0">
                  <a:pos x="209" y="5"/>
                </a:cxn>
                <a:cxn ang="0">
                  <a:pos x="260" y="16"/>
                </a:cxn>
                <a:cxn ang="0">
                  <a:pos x="306" y="39"/>
                </a:cxn>
                <a:cxn ang="0">
                  <a:pos x="343" y="74"/>
                </a:cxn>
                <a:cxn ang="0">
                  <a:pos x="371" y="116"/>
                </a:cxn>
                <a:cxn ang="0">
                  <a:pos x="385" y="166"/>
                </a:cxn>
                <a:cxn ang="0">
                  <a:pos x="387" y="217"/>
                </a:cxn>
                <a:cxn ang="0">
                  <a:pos x="376" y="266"/>
                </a:cxn>
                <a:cxn ang="0">
                  <a:pos x="351" y="312"/>
                </a:cxn>
                <a:cxn ang="0">
                  <a:pos x="315" y="349"/>
                </a:cxn>
                <a:cxn ang="0">
                  <a:pos x="271" y="374"/>
                </a:cxn>
                <a:cxn ang="0">
                  <a:pos x="221" y="388"/>
                </a:cxn>
              </a:cxnLst>
              <a:rect l="0" t="0" r="r" b="b"/>
              <a:pathLst>
                <a:path w="394" h="395">
                  <a:moveTo>
                    <a:pt x="197" y="395"/>
                  </a:moveTo>
                  <a:lnTo>
                    <a:pt x="170" y="393"/>
                  </a:lnTo>
                  <a:lnTo>
                    <a:pt x="146" y="388"/>
                  </a:lnTo>
                  <a:lnTo>
                    <a:pt x="121" y="381"/>
                  </a:lnTo>
                  <a:lnTo>
                    <a:pt x="98" y="369"/>
                  </a:lnTo>
                  <a:lnTo>
                    <a:pt x="77" y="354"/>
                  </a:lnTo>
                  <a:lnTo>
                    <a:pt x="56" y="337"/>
                  </a:lnTo>
                  <a:lnTo>
                    <a:pt x="40" y="317"/>
                  </a:lnTo>
                  <a:lnTo>
                    <a:pt x="26" y="296"/>
                  </a:lnTo>
                  <a:lnTo>
                    <a:pt x="14" y="273"/>
                  </a:lnTo>
                  <a:lnTo>
                    <a:pt x="5" y="249"/>
                  </a:lnTo>
                  <a:lnTo>
                    <a:pt x="1" y="224"/>
                  </a:lnTo>
                  <a:lnTo>
                    <a:pt x="0" y="198"/>
                  </a:lnTo>
                  <a:lnTo>
                    <a:pt x="1" y="171"/>
                  </a:lnTo>
                  <a:lnTo>
                    <a:pt x="5" y="146"/>
                  </a:lnTo>
                  <a:lnTo>
                    <a:pt x="14" y="122"/>
                  </a:lnTo>
                  <a:lnTo>
                    <a:pt x="26" y="99"/>
                  </a:lnTo>
                  <a:lnTo>
                    <a:pt x="40" y="78"/>
                  </a:lnTo>
                  <a:lnTo>
                    <a:pt x="56" y="58"/>
                  </a:lnTo>
                  <a:lnTo>
                    <a:pt x="77" y="41"/>
                  </a:lnTo>
                  <a:lnTo>
                    <a:pt x="98" y="26"/>
                  </a:lnTo>
                  <a:lnTo>
                    <a:pt x="121" y="14"/>
                  </a:lnTo>
                  <a:lnTo>
                    <a:pt x="146" y="7"/>
                  </a:lnTo>
                  <a:lnTo>
                    <a:pt x="170" y="2"/>
                  </a:lnTo>
                  <a:lnTo>
                    <a:pt x="197" y="0"/>
                  </a:lnTo>
                  <a:lnTo>
                    <a:pt x="221" y="2"/>
                  </a:lnTo>
                  <a:lnTo>
                    <a:pt x="248" y="7"/>
                  </a:lnTo>
                  <a:lnTo>
                    <a:pt x="272" y="14"/>
                  </a:lnTo>
                  <a:lnTo>
                    <a:pt x="295" y="26"/>
                  </a:lnTo>
                  <a:lnTo>
                    <a:pt x="316" y="41"/>
                  </a:lnTo>
                  <a:lnTo>
                    <a:pt x="336" y="58"/>
                  </a:lnTo>
                  <a:lnTo>
                    <a:pt x="353" y="78"/>
                  </a:lnTo>
                  <a:lnTo>
                    <a:pt x="367" y="99"/>
                  </a:lnTo>
                  <a:lnTo>
                    <a:pt x="378" y="122"/>
                  </a:lnTo>
                  <a:lnTo>
                    <a:pt x="387" y="146"/>
                  </a:lnTo>
                  <a:lnTo>
                    <a:pt x="392" y="171"/>
                  </a:lnTo>
                  <a:lnTo>
                    <a:pt x="394" y="198"/>
                  </a:lnTo>
                  <a:lnTo>
                    <a:pt x="392" y="224"/>
                  </a:lnTo>
                  <a:lnTo>
                    <a:pt x="387" y="249"/>
                  </a:lnTo>
                  <a:lnTo>
                    <a:pt x="378" y="273"/>
                  </a:lnTo>
                  <a:lnTo>
                    <a:pt x="367" y="296"/>
                  </a:lnTo>
                  <a:lnTo>
                    <a:pt x="353" y="317"/>
                  </a:lnTo>
                  <a:lnTo>
                    <a:pt x="336" y="337"/>
                  </a:lnTo>
                  <a:lnTo>
                    <a:pt x="316" y="354"/>
                  </a:lnTo>
                  <a:lnTo>
                    <a:pt x="295" y="369"/>
                  </a:lnTo>
                  <a:lnTo>
                    <a:pt x="272" y="381"/>
                  </a:lnTo>
                  <a:lnTo>
                    <a:pt x="248" y="388"/>
                  </a:lnTo>
                  <a:lnTo>
                    <a:pt x="221" y="393"/>
                  </a:lnTo>
                  <a:lnTo>
                    <a:pt x="197" y="395"/>
                  </a:lnTo>
                  <a:close/>
                  <a:moveTo>
                    <a:pt x="197" y="390"/>
                  </a:moveTo>
                  <a:lnTo>
                    <a:pt x="170" y="388"/>
                  </a:lnTo>
                  <a:lnTo>
                    <a:pt x="146" y="383"/>
                  </a:lnTo>
                  <a:lnTo>
                    <a:pt x="121" y="374"/>
                  </a:lnTo>
                  <a:lnTo>
                    <a:pt x="98" y="363"/>
                  </a:lnTo>
                  <a:lnTo>
                    <a:pt x="77" y="349"/>
                  </a:lnTo>
                  <a:lnTo>
                    <a:pt x="58" y="331"/>
                  </a:lnTo>
                  <a:lnTo>
                    <a:pt x="42" y="312"/>
                  </a:lnTo>
                  <a:lnTo>
                    <a:pt x="28" y="289"/>
                  </a:lnTo>
                  <a:lnTo>
                    <a:pt x="17" y="266"/>
                  </a:lnTo>
                  <a:lnTo>
                    <a:pt x="10" y="242"/>
                  </a:lnTo>
                  <a:lnTo>
                    <a:pt x="5" y="217"/>
                  </a:lnTo>
                  <a:lnTo>
                    <a:pt x="5" y="190"/>
                  </a:lnTo>
                  <a:lnTo>
                    <a:pt x="7" y="166"/>
                  </a:lnTo>
                  <a:lnTo>
                    <a:pt x="14" y="141"/>
                  </a:lnTo>
                  <a:lnTo>
                    <a:pt x="23" y="116"/>
                  </a:lnTo>
                  <a:lnTo>
                    <a:pt x="35" y="93"/>
                  </a:lnTo>
                  <a:lnTo>
                    <a:pt x="49" y="74"/>
                  </a:lnTo>
                  <a:lnTo>
                    <a:pt x="68" y="55"/>
                  </a:lnTo>
                  <a:lnTo>
                    <a:pt x="88" y="39"/>
                  </a:lnTo>
                  <a:lnTo>
                    <a:pt x="110" y="26"/>
                  </a:lnTo>
                  <a:lnTo>
                    <a:pt x="133" y="16"/>
                  </a:lnTo>
                  <a:lnTo>
                    <a:pt x="158" y="9"/>
                  </a:lnTo>
                  <a:lnTo>
                    <a:pt x="184" y="5"/>
                  </a:lnTo>
                  <a:lnTo>
                    <a:pt x="209" y="5"/>
                  </a:lnTo>
                  <a:lnTo>
                    <a:pt x="235" y="9"/>
                  </a:lnTo>
                  <a:lnTo>
                    <a:pt x="260" y="16"/>
                  </a:lnTo>
                  <a:lnTo>
                    <a:pt x="283" y="26"/>
                  </a:lnTo>
                  <a:lnTo>
                    <a:pt x="306" y="39"/>
                  </a:lnTo>
                  <a:lnTo>
                    <a:pt x="325" y="55"/>
                  </a:lnTo>
                  <a:lnTo>
                    <a:pt x="343" y="74"/>
                  </a:lnTo>
                  <a:lnTo>
                    <a:pt x="358" y="93"/>
                  </a:lnTo>
                  <a:lnTo>
                    <a:pt x="371" y="116"/>
                  </a:lnTo>
                  <a:lnTo>
                    <a:pt x="380" y="141"/>
                  </a:lnTo>
                  <a:lnTo>
                    <a:pt x="385" y="166"/>
                  </a:lnTo>
                  <a:lnTo>
                    <a:pt x="388" y="190"/>
                  </a:lnTo>
                  <a:lnTo>
                    <a:pt x="387" y="217"/>
                  </a:lnTo>
                  <a:lnTo>
                    <a:pt x="383" y="242"/>
                  </a:lnTo>
                  <a:lnTo>
                    <a:pt x="376" y="266"/>
                  </a:lnTo>
                  <a:lnTo>
                    <a:pt x="366" y="289"/>
                  </a:lnTo>
                  <a:lnTo>
                    <a:pt x="351" y="312"/>
                  </a:lnTo>
                  <a:lnTo>
                    <a:pt x="334" y="331"/>
                  </a:lnTo>
                  <a:lnTo>
                    <a:pt x="315" y="349"/>
                  </a:lnTo>
                  <a:lnTo>
                    <a:pt x="293" y="363"/>
                  </a:lnTo>
                  <a:lnTo>
                    <a:pt x="271" y="374"/>
                  </a:lnTo>
                  <a:lnTo>
                    <a:pt x="248" y="383"/>
                  </a:lnTo>
                  <a:lnTo>
                    <a:pt x="221" y="388"/>
                  </a:lnTo>
                  <a:lnTo>
                    <a:pt x="197" y="390"/>
                  </a:lnTo>
                  <a:close/>
                </a:path>
              </a:pathLst>
            </a:custGeom>
            <a:solidFill>
              <a:srgbClr val="CFFEFF"/>
            </a:solidFill>
            <a:ln w="9525">
              <a:noFill/>
              <a:round/>
              <a:headEnd/>
              <a:tailEnd/>
            </a:ln>
          </p:spPr>
          <p:txBody>
            <a:bodyPr/>
            <a:lstStyle/>
            <a:p>
              <a:endParaRPr lang="en-US"/>
            </a:p>
          </p:txBody>
        </p:sp>
        <p:sp>
          <p:nvSpPr>
            <p:cNvPr id="1165366" name="Freeform 54"/>
            <p:cNvSpPr>
              <a:spLocks noEditPoints="1"/>
            </p:cNvSpPr>
            <p:nvPr/>
          </p:nvSpPr>
          <p:spPr bwMode="auto">
            <a:xfrm>
              <a:off x="2032" y="1225"/>
              <a:ext cx="383" cy="385"/>
            </a:xfrm>
            <a:custGeom>
              <a:avLst/>
              <a:gdLst/>
              <a:ahLst/>
              <a:cxnLst>
                <a:cxn ang="0">
                  <a:pos x="165" y="383"/>
                </a:cxn>
                <a:cxn ang="0">
                  <a:pos x="116" y="369"/>
                </a:cxn>
                <a:cxn ang="0">
                  <a:pos x="72" y="344"/>
                </a:cxn>
                <a:cxn ang="0">
                  <a:pos x="37" y="307"/>
                </a:cxn>
                <a:cxn ang="0">
                  <a:pos x="12" y="261"/>
                </a:cxn>
                <a:cxn ang="0">
                  <a:pos x="0" y="212"/>
                </a:cxn>
                <a:cxn ang="0">
                  <a:pos x="2" y="161"/>
                </a:cxn>
                <a:cxn ang="0">
                  <a:pos x="18" y="111"/>
                </a:cxn>
                <a:cxn ang="0">
                  <a:pos x="44" y="69"/>
                </a:cxn>
                <a:cxn ang="0">
                  <a:pos x="83" y="34"/>
                </a:cxn>
                <a:cxn ang="0">
                  <a:pos x="128" y="11"/>
                </a:cxn>
                <a:cxn ang="0">
                  <a:pos x="179" y="0"/>
                </a:cxn>
                <a:cxn ang="0">
                  <a:pos x="230" y="4"/>
                </a:cxn>
                <a:cxn ang="0">
                  <a:pos x="278" y="21"/>
                </a:cxn>
                <a:cxn ang="0">
                  <a:pos x="320" y="50"/>
                </a:cxn>
                <a:cxn ang="0">
                  <a:pos x="353" y="88"/>
                </a:cxn>
                <a:cxn ang="0">
                  <a:pos x="375" y="136"/>
                </a:cxn>
                <a:cxn ang="0">
                  <a:pos x="383" y="185"/>
                </a:cxn>
                <a:cxn ang="0">
                  <a:pos x="378" y="237"/>
                </a:cxn>
                <a:cxn ang="0">
                  <a:pos x="361" y="284"/>
                </a:cxn>
                <a:cxn ang="0">
                  <a:pos x="329" y="326"/>
                </a:cxn>
                <a:cxn ang="0">
                  <a:pos x="288" y="358"/>
                </a:cxn>
                <a:cxn ang="0">
                  <a:pos x="243" y="378"/>
                </a:cxn>
                <a:cxn ang="0">
                  <a:pos x="192" y="385"/>
                </a:cxn>
                <a:cxn ang="0">
                  <a:pos x="165" y="378"/>
                </a:cxn>
                <a:cxn ang="0">
                  <a:pos x="118" y="364"/>
                </a:cxn>
                <a:cxn ang="0">
                  <a:pos x="74" y="337"/>
                </a:cxn>
                <a:cxn ang="0">
                  <a:pos x="39" y="300"/>
                </a:cxn>
                <a:cxn ang="0">
                  <a:pos x="16" y="256"/>
                </a:cxn>
                <a:cxn ang="0">
                  <a:pos x="5" y="205"/>
                </a:cxn>
                <a:cxn ang="0">
                  <a:pos x="9" y="154"/>
                </a:cxn>
                <a:cxn ang="0">
                  <a:pos x="26" y="106"/>
                </a:cxn>
                <a:cxn ang="0">
                  <a:pos x="54" y="66"/>
                </a:cxn>
                <a:cxn ang="0">
                  <a:pos x="95" y="32"/>
                </a:cxn>
                <a:cxn ang="0">
                  <a:pos x="141" y="13"/>
                </a:cxn>
                <a:cxn ang="0">
                  <a:pos x="192" y="6"/>
                </a:cxn>
                <a:cxn ang="0">
                  <a:pos x="241" y="13"/>
                </a:cxn>
                <a:cxn ang="0">
                  <a:pos x="288" y="32"/>
                </a:cxn>
                <a:cxn ang="0">
                  <a:pos x="327" y="66"/>
                </a:cxn>
                <a:cxn ang="0">
                  <a:pos x="357" y="106"/>
                </a:cxn>
                <a:cxn ang="0">
                  <a:pos x="375" y="154"/>
                </a:cxn>
                <a:cxn ang="0">
                  <a:pos x="378" y="205"/>
                </a:cxn>
                <a:cxn ang="0">
                  <a:pos x="368" y="256"/>
                </a:cxn>
                <a:cxn ang="0">
                  <a:pos x="345" y="300"/>
                </a:cxn>
                <a:cxn ang="0">
                  <a:pos x="310" y="337"/>
                </a:cxn>
                <a:cxn ang="0">
                  <a:pos x="266" y="364"/>
                </a:cxn>
                <a:cxn ang="0">
                  <a:pos x="216" y="378"/>
                </a:cxn>
              </a:cxnLst>
              <a:rect l="0" t="0" r="r" b="b"/>
              <a:pathLst>
                <a:path w="383" h="385">
                  <a:moveTo>
                    <a:pt x="192" y="385"/>
                  </a:moveTo>
                  <a:lnTo>
                    <a:pt x="165" y="383"/>
                  </a:lnTo>
                  <a:lnTo>
                    <a:pt x="141" y="378"/>
                  </a:lnTo>
                  <a:lnTo>
                    <a:pt x="116" y="369"/>
                  </a:lnTo>
                  <a:lnTo>
                    <a:pt x="93" y="358"/>
                  </a:lnTo>
                  <a:lnTo>
                    <a:pt x="72" y="344"/>
                  </a:lnTo>
                  <a:lnTo>
                    <a:pt x="53" y="326"/>
                  </a:lnTo>
                  <a:lnTo>
                    <a:pt x="37" y="307"/>
                  </a:lnTo>
                  <a:lnTo>
                    <a:pt x="23" y="284"/>
                  </a:lnTo>
                  <a:lnTo>
                    <a:pt x="12" y="261"/>
                  </a:lnTo>
                  <a:lnTo>
                    <a:pt x="5" y="237"/>
                  </a:lnTo>
                  <a:lnTo>
                    <a:pt x="0" y="212"/>
                  </a:lnTo>
                  <a:lnTo>
                    <a:pt x="0" y="185"/>
                  </a:lnTo>
                  <a:lnTo>
                    <a:pt x="2" y="161"/>
                  </a:lnTo>
                  <a:lnTo>
                    <a:pt x="9" y="136"/>
                  </a:lnTo>
                  <a:lnTo>
                    <a:pt x="18" y="111"/>
                  </a:lnTo>
                  <a:lnTo>
                    <a:pt x="30" y="88"/>
                  </a:lnTo>
                  <a:lnTo>
                    <a:pt x="44" y="69"/>
                  </a:lnTo>
                  <a:lnTo>
                    <a:pt x="63" y="50"/>
                  </a:lnTo>
                  <a:lnTo>
                    <a:pt x="83" y="34"/>
                  </a:lnTo>
                  <a:lnTo>
                    <a:pt x="105" y="21"/>
                  </a:lnTo>
                  <a:lnTo>
                    <a:pt x="128" y="11"/>
                  </a:lnTo>
                  <a:lnTo>
                    <a:pt x="153" y="4"/>
                  </a:lnTo>
                  <a:lnTo>
                    <a:pt x="179" y="0"/>
                  </a:lnTo>
                  <a:lnTo>
                    <a:pt x="204" y="0"/>
                  </a:lnTo>
                  <a:lnTo>
                    <a:pt x="230" y="4"/>
                  </a:lnTo>
                  <a:lnTo>
                    <a:pt x="255" y="11"/>
                  </a:lnTo>
                  <a:lnTo>
                    <a:pt x="278" y="21"/>
                  </a:lnTo>
                  <a:lnTo>
                    <a:pt x="301" y="34"/>
                  </a:lnTo>
                  <a:lnTo>
                    <a:pt x="320" y="50"/>
                  </a:lnTo>
                  <a:lnTo>
                    <a:pt x="338" y="69"/>
                  </a:lnTo>
                  <a:lnTo>
                    <a:pt x="353" y="88"/>
                  </a:lnTo>
                  <a:lnTo>
                    <a:pt x="366" y="111"/>
                  </a:lnTo>
                  <a:lnTo>
                    <a:pt x="375" y="136"/>
                  </a:lnTo>
                  <a:lnTo>
                    <a:pt x="380" y="161"/>
                  </a:lnTo>
                  <a:lnTo>
                    <a:pt x="383" y="185"/>
                  </a:lnTo>
                  <a:lnTo>
                    <a:pt x="382" y="212"/>
                  </a:lnTo>
                  <a:lnTo>
                    <a:pt x="378" y="237"/>
                  </a:lnTo>
                  <a:lnTo>
                    <a:pt x="371" y="261"/>
                  </a:lnTo>
                  <a:lnTo>
                    <a:pt x="361" y="284"/>
                  </a:lnTo>
                  <a:lnTo>
                    <a:pt x="346" y="307"/>
                  </a:lnTo>
                  <a:lnTo>
                    <a:pt x="329" y="326"/>
                  </a:lnTo>
                  <a:lnTo>
                    <a:pt x="310" y="344"/>
                  </a:lnTo>
                  <a:lnTo>
                    <a:pt x="288" y="358"/>
                  </a:lnTo>
                  <a:lnTo>
                    <a:pt x="266" y="369"/>
                  </a:lnTo>
                  <a:lnTo>
                    <a:pt x="243" y="378"/>
                  </a:lnTo>
                  <a:lnTo>
                    <a:pt x="216" y="383"/>
                  </a:lnTo>
                  <a:lnTo>
                    <a:pt x="192" y="385"/>
                  </a:lnTo>
                  <a:close/>
                  <a:moveTo>
                    <a:pt x="192" y="379"/>
                  </a:moveTo>
                  <a:lnTo>
                    <a:pt x="165" y="378"/>
                  </a:lnTo>
                  <a:lnTo>
                    <a:pt x="141" y="372"/>
                  </a:lnTo>
                  <a:lnTo>
                    <a:pt x="118" y="364"/>
                  </a:lnTo>
                  <a:lnTo>
                    <a:pt x="95" y="353"/>
                  </a:lnTo>
                  <a:lnTo>
                    <a:pt x="74" y="337"/>
                  </a:lnTo>
                  <a:lnTo>
                    <a:pt x="54" y="319"/>
                  </a:lnTo>
                  <a:lnTo>
                    <a:pt x="39" y="300"/>
                  </a:lnTo>
                  <a:lnTo>
                    <a:pt x="26" y="279"/>
                  </a:lnTo>
                  <a:lnTo>
                    <a:pt x="16" y="256"/>
                  </a:lnTo>
                  <a:lnTo>
                    <a:pt x="9" y="231"/>
                  </a:lnTo>
                  <a:lnTo>
                    <a:pt x="5" y="205"/>
                  </a:lnTo>
                  <a:lnTo>
                    <a:pt x="5" y="180"/>
                  </a:lnTo>
                  <a:lnTo>
                    <a:pt x="9" y="154"/>
                  </a:lnTo>
                  <a:lnTo>
                    <a:pt x="16" y="129"/>
                  </a:lnTo>
                  <a:lnTo>
                    <a:pt x="26" y="106"/>
                  </a:lnTo>
                  <a:lnTo>
                    <a:pt x="39" y="85"/>
                  </a:lnTo>
                  <a:lnTo>
                    <a:pt x="54" y="66"/>
                  </a:lnTo>
                  <a:lnTo>
                    <a:pt x="74" y="48"/>
                  </a:lnTo>
                  <a:lnTo>
                    <a:pt x="95" y="32"/>
                  </a:lnTo>
                  <a:lnTo>
                    <a:pt x="118" y="21"/>
                  </a:lnTo>
                  <a:lnTo>
                    <a:pt x="141" y="13"/>
                  </a:lnTo>
                  <a:lnTo>
                    <a:pt x="165" y="7"/>
                  </a:lnTo>
                  <a:lnTo>
                    <a:pt x="192" y="6"/>
                  </a:lnTo>
                  <a:lnTo>
                    <a:pt x="216" y="7"/>
                  </a:lnTo>
                  <a:lnTo>
                    <a:pt x="241" y="13"/>
                  </a:lnTo>
                  <a:lnTo>
                    <a:pt x="266" y="21"/>
                  </a:lnTo>
                  <a:lnTo>
                    <a:pt x="288" y="32"/>
                  </a:lnTo>
                  <a:lnTo>
                    <a:pt x="310" y="48"/>
                  </a:lnTo>
                  <a:lnTo>
                    <a:pt x="327" y="66"/>
                  </a:lnTo>
                  <a:lnTo>
                    <a:pt x="345" y="85"/>
                  </a:lnTo>
                  <a:lnTo>
                    <a:pt x="357" y="106"/>
                  </a:lnTo>
                  <a:lnTo>
                    <a:pt x="368" y="129"/>
                  </a:lnTo>
                  <a:lnTo>
                    <a:pt x="375" y="154"/>
                  </a:lnTo>
                  <a:lnTo>
                    <a:pt x="378" y="180"/>
                  </a:lnTo>
                  <a:lnTo>
                    <a:pt x="378" y="205"/>
                  </a:lnTo>
                  <a:lnTo>
                    <a:pt x="375" y="231"/>
                  </a:lnTo>
                  <a:lnTo>
                    <a:pt x="368" y="256"/>
                  </a:lnTo>
                  <a:lnTo>
                    <a:pt x="357" y="279"/>
                  </a:lnTo>
                  <a:lnTo>
                    <a:pt x="345" y="300"/>
                  </a:lnTo>
                  <a:lnTo>
                    <a:pt x="327" y="319"/>
                  </a:lnTo>
                  <a:lnTo>
                    <a:pt x="310" y="337"/>
                  </a:lnTo>
                  <a:lnTo>
                    <a:pt x="288" y="353"/>
                  </a:lnTo>
                  <a:lnTo>
                    <a:pt x="266" y="364"/>
                  </a:lnTo>
                  <a:lnTo>
                    <a:pt x="241" y="372"/>
                  </a:lnTo>
                  <a:lnTo>
                    <a:pt x="216" y="378"/>
                  </a:lnTo>
                  <a:lnTo>
                    <a:pt x="192" y="379"/>
                  </a:lnTo>
                  <a:close/>
                </a:path>
              </a:pathLst>
            </a:custGeom>
            <a:solidFill>
              <a:srgbClr val="D1FEFF"/>
            </a:solidFill>
            <a:ln w="9525">
              <a:noFill/>
              <a:round/>
              <a:headEnd/>
              <a:tailEnd/>
            </a:ln>
          </p:spPr>
          <p:txBody>
            <a:bodyPr/>
            <a:lstStyle/>
            <a:p>
              <a:endParaRPr lang="en-US"/>
            </a:p>
          </p:txBody>
        </p:sp>
        <p:sp>
          <p:nvSpPr>
            <p:cNvPr id="1165367" name="Freeform 55"/>
            <p:cNvSpPr>
              <a:spLocks noEditPoints="1"/>
            </p:cNvSpPr>
            <p:nvPr/>
          </p:nvSpPr>
          <p:spPr bwMode="auto">
            <a:xfrm>
              <a:off x="2037" y="1231"/>
              <a:ext cx="373" cy="373"/>
            </a:xfrm>
            <a:custGeom>
              <a:avLst/>
              <a:gdLst/>
              <a:ahLst/>
              <a:cxnLst>
                <a:cxn ang="0">
                  <a:pos x="160" y="372"/>
                </a:cxn>
                <a:cxn ang="0">
                  <a:pos x="113" y="358"/>
                </a:cxn>
                <a:cxn ang="0">
                  <a:pos x="69" y="331"/>
                </a:cxn>
                <a:cxn ang="0">
                  <a:pos x="34" y="294"/>
                </a:cxn>
                <a:cxn ang="0">
                  <a:pos x="11" y="250"/>
                </a:cxn>
                <a:cxn ang="0">
                  <a:pos x="0" y="199"/>
                </a:cxn>
                <a:cxn ang="0">
                  <a:pos x="4" y="148"/>
                </a:cxn>
                <a:cxn ang="0">
                  <a:pos x="21" y="100"/>
                </a:cxn>
                <a:cxn ang="0">
                  <a:pos x="49" y="60"/>
                </a:cxn>
                <a:cxn ang="0">
                  <a:pos x="90" y="26"/>
                </a:cxn>
                <a:cxn ang="0">
                  <a:pos x="136" y="7"/>
                </a:cxn>
                <a:cxn ang="0">
                  <a:pos x="187" y="0"/>
                </a:cxn>
                <a:cxn ang="0">
                  <a:pos x="236" y="7"/>
                </a:cxn>
                <a:cxn ang="0">
                  <a:pos x="283" y="26"/>
                </a:cxn>
                <a:cxn ang="0">
                  <a:pos x="322" y="60"/>
                </a:cxn>
                <a:cxn ang="0">
                  <a:pos x="352" y="100"/>
                </a:cxn>
                <a:cxn ang="0">
                  <a:pos x="370" y="148"/>
                </a:cxn>
                <a:cxn ang="0">
                  <a:pos x="373" y="199"/>
                </a:cxn>
                <a:cxn ang="0">
                  <a:pos x="363" y="250"/>
                </a:cxn>
                <a:cxn ang="0">
                  <a:pos x="340" y="294"/>
                </a:cxn>
                <a:cxn ang="0">
                  <a:pos x="305" y="331"/>
                </a:cxn>
                <a:cxn ang="0">
                  <a:pos x="261" y="358"/>
                </a:cxn>
                <a:cxn ang="0">
                  <a:pos x="211" y="372"/>
                </a:cxn>
                <a:cxn ang="0">
                  <a:pos x="187" y="368"/>
                </a:cxn>
                <a:cxn ang="0">
                  <a:pos x="137" y="361"/>
                </a:cxn>
                <a:cxn ang="0">
                  <a:pos x="92" y="342"/>
                </a:cxn>
                <a:cxn ang="0">
                  <a:pos x="53" y="310"/>
                </a:cxn>
                <a:cxn ang="0">
                  <a:pos x="25" y="269"/>
                </a:cxn>
                <a:cxn ang="0">
                  <a:pos x="9" y="224"/>
                </a:cxn>
                <a:cxn ang="0">
                  <a:pos x="5" y="174"/>
                </a:cxn>
                <a:cxn ang="0">
                  <a:pos x="16" y="125"/>
                </a:cxn>
                <a:cxn ang="0">
                  <a:pos x="39" y="82"/>
                </a:cxn>
                <a:cxn ang="0">
                  <a:pos x="72" y="45"/>
                </a:cxn>
                <a:cxn ang="0">
                  <a:pos x="115" y="19"/>
                </a:cxn>
                <a:cxn ang="0">
                  <a:pos x="162" y="7"/>
                </a:cxn>
                <a:cxn ang="0">
                  <a:pos x="211" y="7"/>
                </a:cxn>
                <a:cxn ang="0">
                  <a:pos x="259" y="19"/>
                </a:cxn>
                <a:cxn ang="0">
                  <a:pos x="301" y="45"/>
                </a:cxn>
                <a:cxn ang="0">
                  <a:pos x="334" y="82"/>
                </a:cxn>
                <a:cxn ang="0">
                  <a:pos x="357" y="125"/>
                </a:cxn>
                <a:cxn ang="0">
                  <a:pos x="368" y="174"/>
                </a:cxn>
                <a:cxn ang="0">
                  <a:pos x="364" y="224"/>
                </a:cxn>
                <a:cxn ang="0">
                  <a:pos x="347" y="269"/>
                </a:cxn>
                <a:cxn ang="0">
                  <a:pos x="319" y="310"/>
                </a:cxn>
                <a:cxn ang="0">
                  <a:pos x="280" y="342"/>
                </a:cxn>
                <a:cxn ang="0">
                  <a:pos x="236" y="361"/>
                </a:cxn>
                <a:cxn ang="0">
                  <a:pos x="187" y="368"/>
                </a:cxn>
              </a:cxnLst>
              <a:rect l="0" t="0" r="r" b="b"/>
              <a:pathLst>
                <a:path w="373" h="373">
                  <a:moveTo>
                    <a:pt x="187" y="373"/>
                  </a:moveTo>
                  <a:lnTo>
                    <a:pt x="160" y="372"/>
                  </a:lnTo>
                  <a:lnTo>
                    <a:pt x="136" y="366"/>
                  </a:lnTo>
                  <a:lnTo>
                    <a:pt x="113" y="358"/>
                  </a:lnTo>
                  <a:lnTo>
                    <a:pt x="90" y="347"/>
                  </a:lnTo>
                  <a:lnTo>
                    <a:pt x="69" y="331"/>
                  </a:lnTo>
                  <a:lnTo>
                    <a:pt x="49" y="313"/>
                  </a:lnTo>
                  <a:lnTo>
                    <a:pt x="34" y="294"/>
                  </a:lnTo>
                  <a:lnTo>
                    <a:pt x="21" y="273"/>
                  </a:lnTo>
                  <a:lnTo>
                    <a:pt x="11" y="250"/>
                  </a:lnTo>
                  <a:lnTo>
                    <a:pt x="4" y="225"/>
                  </a:lnTo>
                  <a:lnTo>
                    <a:pt x="0" y="199"/>
                  </a:lnTo>
                  <a:lnTo>
                    <a:pt x="0" y="174"/>
                  </a:lnTo>
                  <a:lnTo>
                    <a:pt x="4" y="148"/>
                  </a:lnTo>
                  <a:lnTo>
                    <a:pt x="11" y="123"/>
                  </a:lnTo>
                  <a:lnTo>
                    <a:pt x="21" y="100"/>
                  </a:lnTo>
                  <a:lnTo>
                    <a:pt x="34" y="79"/>
                  </a:lnTo>
                  <a:lnTo>
                    <a:pt x="49" y="60"/>
                  </a:lnTo>
                  <a:lnTo>
                    <a:pt x="69" y="42"/>
                  </a:lnTo>
                  <a:lnTo>
                    <a:pt x="90" y="26"/>
                  </a:lnTo>
                  <a:lnTo>
                    <a:pt x="113" y="15"/>
                  </a:lnTo>
                  <a:lnTo>
                    <a:pt x="136" y="7"/>
                  </a:lnTo>
                  <a:lnTo>
                    <a:pt x="160" y="1"/>
                  </a:lnTo>
                  <a:lnTo>
                    <a:pt x="187" y="0"/>
                  </a:lnTo>
                  <a:lnTo>
                    <a:pt x="211" y="1"/>
                  </a:lnTo>
                  <a:lnTo>
                    <a:pt x="236" y="7"/>
                  </a:lnTo>
                  <a:lnTo>
                    <a:pt x="261" y="15"/>
                  </a:lnTo>
                  <a:lnTo>
                    <a:pt x="283" y="26"/>
                  </a:lnTo>
                  <a:lnTo>
                    <a:pt x="305" y="42"/>
                  </a:lnTo>
                  <a:lnTo>
                    <a:pt x="322" y="60"/>
                  </a:lnTo>
                  <a:lnTo>
                    <a:pt x="340" y="79"/>
                  </a:lnTo>
                  <a:lnTo>
                    <a:pt x="352" y="100"/>
                  </a:lnTo>
                  <a:lnTo>
                    <a:pt x="363" y="123"/>
                  </a:lnTo>
                  <a:lnTo>
                    <a:pt x="370" y="148"/>
                  </a:lnTo>
                  <a:lnTo>
                    <a:pt x="373" y="174"/>
                  </a:lnTo>
                  <a:lnTo>
                    <a:pt x="373" y="199"/>
                  </a:lnTo>
                  <a:lnTo>
                    <a:pt x="370" y="225"/>
                  </a:lnTo>
                  <a:lnTo>
                    <a:pt x="363" y="250"/>
                  </a:lnTo>
                  <a:lnTo>
                    <a:pt x="352" y="273"/>
                  </a:lnTo>
                  <a:lnTo>
                    <a:pt x="340" y="294"/>
                  </a:lnTo>
                  <a:lnTo>
                    <a:pt x="322" y="313"/>
                  </a:lnTo>
                  <a:lnTo>
                    <a:pt x="305" y="331"/>
                  </a:lnTo>
                  <a:lnTo>
                    <a:pt x="283" y="347"/>
                  </a:lnTo>
                  <a:lnTo>
                    <a:pt x="261" y="358"/>
                  </a:lnTo>
                  <a:lnTo>
                    <a:pt x="236" y="366"/>
                  </a:lnTo>
                  <a:lnTo>
                    <a:pt x="211" y="372"/>
                  </a:lnTo>
                  <a:lnTo>
                    <a:pt x="187" y="373"/>
                  </a:lnTo>
                  <a:close/>
                  <a:moveTo>
                    <a:pt x="187" y="368"/>
                  </a:moveTo>
                  <a:lnTo>
                    <a:pt x="162" y="366"/>
                  </a:lnTo>
                  <a:lnTo>
                    <a:pt x="137" y="361"/>
                  </a:lnTo>
                  <a:lnTo>
                    <a:pt x="115" y="354"/>
                  </a:lnTo>
                  <a:lnTo>
                    <a:pt x="92" y="342"/>
                  </a:lnTo>
                  <a:lnTo>
                    <a:pt x="72" y="328"/>
                  </a:lnTo>
                  <a:lnTo>
                    <a:pt x="53" y="310"/>
                  </a:lnTo>
                  <a:lnTo>
                    <a:pt x="39" y="291"/>
                  </a:lnTo>
                  <a:lnTo>
                    <a:pt x="25" y="269"/>
                  </a:lnTo>
                  <a:lnTo>
                    <a:pt x="16" y="248"/>
                  </a:lnTo>
                  <a:lnTo>
                    <a:pt x="9" y="224"/>
                  </a:lnTo>
                  <a:lnTo>
                    <a:pt x="5" y="199"/>
                  </a:lnTo>
                  <a:lnTo>
                    <a:pt x="5" y="174"/>
                  </a:lnTo>
                  <a:lnTo>
                    <a:pt x="9" y="149"/>
                  </a:lnTo>
                  <a:lnTo>
                    <a:pt x="16" y="125"/>
                  </a:lnTo>
                  <a:lnTo>
                    <a:pt x="25" y="104"/>
                  </a:lnTo>
                  <a:lnTo>
                    <a:pt x="39" y="82"/>
                  </a:lnTo>
                  <a:lnTo>
                    <a:pt x="53" y="63"/>
                  </a:lnTo>
                  <a:lnTo>
                    <a:pt x="72" y="45"/>
                  </a:lnTo>
                  <a:lnTo>
                    <a:pt x="92" y="31"/>
                  </a:lnTo>
                  <a:lnTo>
                    <a:pt x="115" y="19"/>
                  </a:lnTo>
                  <a:lnTo>
                    <a:pt x="137" y="12"/>
                  </a:lnTo>
                  <a:lnTo>
                    <a:pt x="162" y="7"/>
                  </a:lnTo>
                  <a:lnTo>
                    <a:pt x="187" y="5"/>
                  </a:lnTo>
                  <a:lnTo>
                    <a:pt x="211" y="7"/>
                  </a:lnTo>
                  <a:lnTo>
                    <a:pt x="236" y="12"/>
                  </a:lnTo>
                  <a:lnTo>
                    <a:pt x="259" y="19"/>
                  </a:lnTo>
                  <a:lnTo>
                    <a:pt x="280" y="31"/>
                  </a:lnTo>
                  <a:lnTo>
                    <a:pt x="301" y="45"/>
                  </a:lnTo>
                  <a:lnTo>
                    <a:pt x="319" y="63"/>
                  </a:lnTo>
                  <a:lnTo>
                    <a:pt x="334" y="82"/>
                  </a:lnTo>
                  <a:lnTo>
                    <a:pt x="347" y="104"/>
                  </a:lnTo>
                  <a:lnTo>
                    <a:pt x="357" y="125"/>
                  </a:lnTo>
                  <a:lnTo>
                    <a:pt x="364" y="149"/>
                  </a:lnTo>
                  <a:lnTo>
                    <a:pt x="368" y="174"/>
                  </a:lnTo>
                  <a:lnTo>
                    <a:pt x="368" y="199"/>
                  </a:lnTo>
                  <a:lnTo>
                    <a:pt x="364" y="224"/>
                  </a:lnTo>
                  <a:lnTo>
                    <a:pt x="357" y="248"/>
                  </a:lnTo>
                  <a:lnTo>
                    <a:pt x="347" y="269"/>
                  </a:lnTo>
                  <a:lnTo>
                    <a:pt x="334" y="291"/>
                  </a:lnTo>
                  <a:lnTo>
                    <a:pt x="319" y="310"/>
                  </a:lnTo>
                  <a:lnTo>
                    <a:pt x="301" y="328"/>
                  </a:lnTo>
                  <a:lnTo>
                    <a:pt x="280" y="342"/>
                  </a:lnTo>
                  <a:lnTo>
                    <a:pt x="259" y="354"/>
                  </a:lnTo>
                  <a:lnTo>
                    <a:pt x="236" y="361"/>
                  </a:lnTo>
                  <a:lnTo>
                    <a:pt x="211" y="366"/>
                  </a:lnTo>
                  <a:lnTo>
                    <a:pt x="187" y="368"/>
                  </a:lnTo>
                  <a:close/>
                </a:path>
              </a:pathLst>
            </a:custGeom>
            <a:solidFill>
              <a:srgbClr val="D2FEFF"/>
            </a:solidFill>
            <a:ln w="9525">
              <a:noFill/>
              <a:round/>
              <a:headEnd/>
              <a:tailEnd/>
            </a:ln>
          </p:spPr>
          <p:txBody>
            <a:bodyPr/>
            <a:lstStyle/>
            <a:p>
              <a:endParaRPr lang="en-US"/>
            </a:p>
          </p:txBody>
        </p:sp>
        <p:sp>
          <p:nvSpPr>
            <p:cNvPr id="1165368" name="Freeform 56"/>
            <p:cNvSpPr>
              <a:spLocks noEditPoints="1"/>
            </p:cNvSpPr>
            <p:nvPr/>
          </p:nvSpPr>
          <p:spPr bwMode="auto">
            <a:xfrm>
              <a:off x="2042" y="1236"/>
              <a:ext cx="363" cy="363"/>
            </a:xfrm>
            <a:custGeom>
              <a:avLst/>
              <a:gdLst/>
              <a:ahLst/>
              <a:cxnLst>
                <a:cxn ang="0">
                  <a:pos x="157" y="361"/>
                </a:cxn>
                <a:cxn ang="0">
                  <a:pos x="110" y="349"/>
                </a:cxn>
                <a:cxn ang="0">
                  <a:pos x="67" y="323"/>
                </a:cxn>
                <a:cxn ang="0">
                  <a:pos x="34" y="286"/>
                </a:cxn>
                <a:cxn ang="0">
                  <a:pos x="11" y="243"/>
                </a:cxn>
                <a:cxn ang="0">
                  <a:pos x="0" y="194"/>
                </a:cxn>
                <a:cxn ang="0">
                  <a:pos x="4" y="144"/>
                </a:cxn>
                <a:cxn ang="0">
                  <a:pos x="20" y="99"/>
                </a:cxn>
                <a:cxn ang="0">
                  <a:pos x="48" y="58"/>
                </a:cxn>
                <a:cxn ang="0">
                  <a:pos x="87" y="26"/>
                </a:cxn>
                <a:cxn ang="0">
                  <a:pos x="132" y="7"/>
                </a:cxn>
                <a:cxn ang="0">
                  <a:pos x="182" y="0"/>
                </a:cxn>
                <a:cxn ang="0">
                  <a:pos x="231" y="7"/>
                </a:cxn>
                <a:cxn ang="0">
                  <a:pos x="275" y="26"/>
                </a:cxn>
                <a:cxn ang="0">
                  <a:pos x="314" y="58"/>
                </a:cxn>
                <a:cxn ang="0">
                  <a:pos x="342" y="99"/>
                </a:cxn>
                <a:cxn ang="0">
                  <a:pos x="359" y="144"/>
                </a:cxn>
                <a:cxn ang="0">
                  <a:pos x="363" y="194"/>
                </a:cxn>
                <a:cxn ang="0">
                  <a:pos x="352" y="243"/>
                </a:cxn>
                <a:cxn ang="0">
                  <a:pos x="329" y="286"/>
                </a:cxn>
                <a:cxn ang="0">
                  <a:pos x="296" y="323"/>
                </a:cxn>
                <a:cxn ang="0">
                  <a:pos x="254" y="349"/>
                </a:cxn>
                <a:cxn ang="0">
                  <a:pos x="206" y="361"/>
                </a:cxn>
                <a:cxn ang="0">
                  <a:pos x="182" y="358"/>
                </a:cxn>
                <a:cxn ang="0">
                  <a:pos x="132" y="351"/>
                </a:cxn>
                <a:cxn ang="0">
                  <a:pos x="88" y="331"/>
                </a:cxn>
                <a:cxn ang="0">
                  <a:pos x="50" y="300"/>
                </a:cxn>
                <a:cxn ang="0">
                  <a:pos x="23" y="259"/>
                </a:cxn>
                <a:cxn ang="0">
                  <a:pos x="8" y="211"/>
                </a:cxn>
                <a:cxn ang="0">
                  <a:pos x="6" y="164"/>
                </a:cxn>
                <a:cxn ang="0">
                  <a:pos x="18" y="116"/>
                </a:cxn>
                <a:cxn ang="0">
                  <a:pos x="43" y="72"/>
                </a:cxn>
                <a:cxn ang="0">
                  <a:pos x="78" y="39"/>
                </a:cxn>
                <a:cxn ang="0">
                  <a:pos x="122" y="16"/>
                </a:cxn>
                <a:cxn ang="0">
                  <a:pos x="169" y="5"/>
                </a:cxn>
                <a:cxn ang="0">
                  <a:pos x="219" y="9"/>
                </a:cxn>
                <a:cxn ang="0">
                  <a:pos x="264" y="26"/>
                </a:cxn>
                <a:cxn ang="0">
                  <a:pos x="303" y="55"/>
                </a:cxn>
                <a:cxn ang="0">
                  <a:pos x="333" y="93"/>
                </a:cxn>
                <a:cxn ang="0">
                  <a:pos x="352" y="139"/>
                </a:cxn>
                <a:cxn ang="0">
                  <a:pos x="358" y="187"/>
                </a:cxn>
                <a:cxn ang="0">
                  <a:pos x="349" y="236"/>
                </a:cxn>
                <a:cxn ang="0">
                  <a:pos x="328" y="280"/>
                </a:cxn>
                <a:cxn ang="0">
                  <a:pos x="294" y="317"/>
                </a:cxn>
                <a:cxn ang="0">
                  <a:pos x="254" y="342"/>
                </a:cxn>
                <a:cxn ang="0">
                  <a:pos x="206" y="356"/>
                </a:cxn>
              </a:cxnLst>
              <a:rect l="0" t="0" r="r" b="b"/>
              <a:pathLst>
                <a:path w="363" h="363">
                  <a:moveTo>
                    <a:pt x="182" y="363"/>
                  </a:moveTo>
                  <a:lnTo>
                    <a:pt x="157" y="361"/>
                  </a:lnTo>
                  <a:lnTo>
                    <a:pt x="132" y="356"/>
                  </a:lnTo>
                  <a:lnTo>
                    <a:pt x="110" y="349"/>
                  </a:lnTo>
                  <a:lnTo>
                    <a:pt x="87" y="337"/>
                  </a:lnTo>
                  <a:lnTo>
                    <a:pt x="67" y="323"/>
                  </a:lnTo>
                  <a:lnTo>
                    <a:pt x="48" y="305"/>
                  </a:lnTo>
                  <a:lnTo>
                    <a:pt x="34" y="286"/>
                  </a:lnTo>
                  <a:lnTo>
                    <a:pt x="20" y="264"/>
                  </a:lnTo>
                  <a:lnTo>
                    <a:pt x="11" y="243"/>
                  </a:lnTo>
                  <a:lnTo>
                    <a:pt x="4" y="219"/>
                  </a:lnTo>
                  <a:lnTo>
                    <a:pt x="0" y="194"/>
                  </a:lnTo>
                  <a:lnTo>
                    <a:pt x="0" y="169"/>
                  </a:lnTo>
                  <a:lnTo>
                    <a:pt x="4" y="144"/>
                  </a:lnTo>
                  <a:lnTo>
                    <a:pt x="11" y="120"/>
                  </a:lnTo>
                  <a:lnTo>
                    <a:pt x="20" y="99"/>
                  </a:lnTo>
                  <a:lnTo>
                    <a:pt x="34" y="77"/>
                  </a:lnTo>
                  <a:lnTo>
                    <a:pt x="48" y="58"/>
                  </a:lnTo>
                  <a:lnTo>
                    <a:pt x="67" y="40"/>
                  </a:lnTo>
                  <a:lnTo>
                    <a:pt x="87" y="26"/>
                  </a:lnTo>
                  <a:lnTo>
                    <a:pt x="110" y="14"/>
                  </a:lnTo>
                  <a:lnTo>
                    <a:pt x="132" y="7"/>
                  </a:lnTo>
                  <a:lnTo>
                    <a:pt x="157" y="2"/>
                  </a:lnTo>
                  <a:lnTo>
                    <a:pt x="182" y="0"/>
                  </a:lnTo>
                  <a:lnTo>
                    <a:pt x="206" y="2"/>
                  </a:lnTo>
                  <a:lnTo>
                    <a:pt x="231" y="7"/>
                  </a:lnTo>
                  <a:lnTo>
                    <a:pt x="254" y="14"/>
                  </a:lnTo>
                  <a:lnTo>
                    <a:pt x="275" y="26"/>
                  </a:lnTo>
                  <a:lnTo>
                    <a:pt x="296" y="40"/>
                  </a:lnTo>
                  <a:lnTo>
                    <a:pt x="314" y="58"/>
                  </a:lnTo>
                  <a:lnTo>
                    <a:pt x="329" y="77"/>
                  </a:lnTo>
                  <a:lnTo>
                    <a:pt x="342" y="99"/>
                  </a:lnTo>
                  <a:lnTo>
                    <a:pt x="352" y="120"/>
                  </a:lnTo>
                  <a:lnTo>
                    <a:pt x="359" y="144"/>
                  </a:lnTo>
                  <a:lnTo>
                    <a:pt x="363" y="169"/>
                  </a:lnTo>
                  <a:lnTo>
                    <a:pt x="363" y="194"/>
                  </a:lnTo>
                  <a:lnTo>
                    <a:pt x="359" y="219"/>
                  </a:lnTo>
                  <a:lnTo>
                    <a:pt x="352" y="243"/>
                  </a:lnTo>
                  <a:lnTo>
                    <a:pt x="342" y="264"/>
                  </a:lnTo>
                  <a:lnTo>
                    <a:pt x="329" y="286"/>
                  </a:lnTo>
                  <a:lnTo>
                    <a:pt x="314" y="305"/>
                  </a:lnTo>
                  <a:lnTo>
                    <a:pt x="296" y="323"/>
                  </a:lnTo>
                  <a:lnTo>
                    <a:pt x="275" y="337"/>
                  </a:lnTo>
                  <a:lnTo>
                    <a:pt x="254" y="349"/>
                  </a:lnTo>
                  <a:lnTo>
                    <a:pt x="231" y="356"/>
                  </a:lnTo>
                  <a:lnTo>
                    <a:pt x="206" y="361"/>
                  </a:lnTo>
                  <a:lnTo>
                    <a:pt x="182" y="363"/>
                  </a:lnTo>
                  <a:close/>
                  <a:moveTo>
                    <a:pt x="182" y="358"/>
                  </a:moveTo>
                  <a:lnTo>
                    <a:pt x="157" y="356"/>
                  </a:lnTo>
                  <a:lnTo>
                    <a:pt x="132" y="351"/>
                  </a:lnTo>
                  <a:lnTo>
                    <a:pt x="110" y="342"/>
                  </a:lnTo>
                  <a:lnTo>
                    <a:pt x="88" y="331"/>
                  </a:lnTo>
                  <a:lnTo>
                    <a:pt x="69" y="317"/>
                  </a:lnTo>
                  <a:lnTo>
                    <a:pt x="50" y="300"/>
                  </a:lnTo>
                  <a:lnTo>
                    <a:pt x="36" y="280"/>
                  </a:lnTo>
                  <a:lnTo>
                    <a:pt x="23" y="259"/>
                  </a:lnTo>
                  <a:lnTo>
                    <a:pt x="15" y="236"/>
                  </a:lnTo>
                  <a:lnTo>
                    <a:pt x="8" y="211"/>
                  </a:lnTo>
                  <a:lnTo>
                    <a:pt x="6" y="187"/>
                  </a:lnTo>
                  <a:lnTo>
                    <a:pt x="6" y="164"/>
                  </a:lnTo>
                  <a:lnTo>
                    <a:pt x="11" y="139"/>
                  </a:lnTo>
                  <a:lnTo>
                    <a:pt x="18" y="116"/>
                  </a:lnTo>
                  <a:lnTo>
                    <a:pt x="29" y="93"/>
                  </a:lnTo>
                  <a:lnTo>
                    <a:pt x="43" y="72"/>
                  </a:lnTo>
                  <a:lnTo>
                    <a:pt x="59" y="55"/>
                  </a:lnTo>
                  <a:lnTo>
                    <a:pt x="78" y="39"/>
                  </a:lnTo>
                  <a:lnTo>
                    <a:pt x="99" y="26"/>
                  </a:lnTo>
                  <a:lnTo>
                    <a:pt x="122" y="16"/>
                  </a:lnTo>
                  <a:lnTo>
                    <a:pt x="145" y="9"/>
                  </a:lnTo>
                  <a:lnTo>
                    <a:pt x="169" y="5"/>
                  </a:lnTo>
                  <a:lnTo>
                    <a:pt x="194" y="5"/>
                  </a:lnTo>
                  <a:lnTo>
                    <a:pt x="219" y="9"/>
                  </a:lnTo>
                  <a:lnTo>
                    <a:pt x="241" y="16"/>
                  </a:lnTo>
                  <a:lnTo>
                    <a:pt x="264" y="26"/>
                  </a:lnTo>
                  <a:lnTo>
                    <a:pt x="285" y="39"/>
                  </a:lnTo>
                  <a:lnTo>
                    <a:pt x="303" y="55"/>
                  </a:lnTo>
                  <a:lnTo>
                    <a:pt x="321" y="72"/>
                  </a:lnTo>
                  <a:lnTo>
                    <a:pt x="333" y="93"/>
                  </a:lnTo>
                  <a:lnTo>
                    <a:pt x="345" y="116"/>
                  </a:lnTo>
                  <a:lnTo>
                    <a:pt x="352" y="139"/>
                  </a:lnTo>
                  <a:lnTo>
                    <a:pt x="356" y="164"/>
                  </a:lnTo>
                  <a:lnTo>
                    <a:pt x="358" y="187"/>
                  </a:lnTo>
                  <a:lnTo>
                    <a:pt x="354" y="211"/>
                  </a:lnTo>
                  <a:lnTo>
                    <a:pt x="349" y="236"/>
                  </a:lnTo>
                  <a:lnTo>
                    <a:pt x="340" y="259"/>
                  </a:lnTo>
                  <a:lnTo>
                    <a:pt x="328" y="280"/>
                  </a:lnTo>
                  <a:lnTo>
                    <a:pt x="312" y="300"/>
                  </a:lnTo>
                  <a:lnTo>
                    <a:pt x="294" y="317"/>
                  </a:lnTo>
                  <a:lnTo>
                    <a:pt x="275" y="331"/>
                  </a:lnTo>
                  <a:lnTo>
                    <a:pt x="254" y="342"/>
                  </a:lnTo>
                  <a:lnTo>
                    <a:pt x="229" y="351"/>
                  </a:lnTo>
                  <a:lnTo>
                    <a:pt x="206" y="356"/>
                  </a:lnTo>
                  <a:lnTo>
                    <a:pt x="182" y="358"/>
                  </a:lnTo>
                  <a:close/>
                </a:path>
              </a:pathLst>
            </a:custGeom>
            <a:solidFill>
              <a:srgbClr val="D4FEFF"/>
            </a:solidFill>
            <a:ln w="9525">
              <a:noFill/>
              <a:round/>
              <a:headEnd/>
              <a:tailEnd/>
            </a:ln>
          </p:spPr>
          <p:txBody>
            <a:bodyPr/>
            <a:lstStyle/>
            <a:p>
              <a:endParaRPr lang="en-US"/>
            </a:p>
          </p:txBody>
        </p:sp>
        <p:sp>
          <p:nvSpPr>
            <p:cNvPr id="1165369" name="Freeform 57"/>
            <p:cNvSpPr>
              <a:spLocks noEditPoints="1"/>
            </p:cNvSpPr>
            <p:nvPr/>
          </p:nvSpPr>
          <p:spPr bwMode="auto">
            <a:xfrm>
              <a:off x="2048" y="1241"/>
              <a:ext cx="352" cy="353"/>
            </a:xfrm>
            <a:custGeom>
              <a:avLst/>
              <a:gdLst/>
              <a:ahLst/>
              <a:cxnLst>
                <a:cxn ang="0">
                  <a:pos x="151" y="351"/>
                </a:cxn>
                <a:cxn ang="0">
                  <a:pos x="104" y="337"/>
                </a:cxn>
                <a:cxn ang="0">
                  <a:pos x="63" y="312"/>
                </a:cxn>
                <a:cxn ang="0">
                  <a:pos x="30" y="275"/>
                </a:cxn>
                <a:cxn ang="0">
                  <a:pos x="9" y="231"/>
                </a:cxn>
                <a:cxn ang="0">
                  <a:pos x="0" y="182"/>
                </a:cxn>
                <a:cxn ang="0">
                  <a:pos x="5" y="134"/>
                </a:cxn>
                <a:cxn ang="0">
                  <a:pos x="23" y="88"/>
                </a:cxn>
                <a:cxn ang="0">
                  <a:pos x="53" y="50"/>
                </a:cxn>
                <a:cxn ang="0">
                  <a:pos x="93" y="21"/>
                </a:cxn>
                <a:cxn ang="0">
                  <a:pos x="139" y="4"/>
                </a:cxn>
                <a:cxn ang="0">
                  <a:pos x="188" y="0"/>
                </a:cxn>
                <a:cxn ang="0">
                  <a:pos x="235" y="11"/>
                </a:cxn>
                <a:cxn ang="0">
                  <a:pos x="279" y="34"/>
                </a:cxn>
                <a:cxn ang="0">
                  <a:pos x="315" y="67"/>
                </a:cxn>
                <a:cxn ang="0">
                  <a:pos x="339" y="111"/>
                </a:cxn>
                <a:cxn ang="0">
                  <a:pos x="350" y="159"/>
                </a:cxn>
                <a:cxn ang="0">
                  <a:pos x="348" y="206"/>
                </a:cxn>
                <a:cxn ang="0">
                  <a:pos x="334" y="254"/>
                </a:cxn>
                <a:cxn ang="0">
                  <a:pos x="306" y="295"/>
                </a:cxn>
                <a:cxn ang="0">
                  <a:pos x="269" y="326"/>
                </a:cxn>
                <a:cxn ang="0">
                  <a:pos x="223" y="346"/>
                </a:cxn>
                <a:cxn ang="0">
                  <a:pos x="176" y="353"/>
                </a:cxn>
                <a:cxn ang="0">
                  <a:pos x="151" y="346"/>
                </a:cxn>
                <a:cxn ang="0">
                  <a:pos x="105" y="332"/>
                </a:cxn>
                <a:cxn ang="0">
                  <a:pos x="63" y="305"/>
                </a:cxn>
                <a:cxn ang="0">
                  <a:pos x="31" y="268"/>
                </a:cxn>
                <a:cxn ang="0">
                  <a:pos x="12" y="224"/>
                </a:cxn>
                <a:cxn ang="0">
                  <a:pos x="5" y="177"/>
                </a:cxn>
                <a:cxn ang="0">
                  <a:pos x="12" y="129"/>
                </a:cxn>
                <a:cxn ang="0">
                  <a:pos x="31" y="85"/>
                </a:cxn>
                <a:cxn ang="0">
                  <a:pos x="63" y="48"/>
                </a:cxn>
                <a:cxn ang="0">
                  <a:pos x="105" y="21"/>
                </a:cxn>
                <a:cxn ang="0">
                  <a:pos x="151" y="7"/>
                </a:cxn>
                <a:cxn ang="0">
                  <a:pos x="200" y="7"/>
                </a:cxn>
                <a:cxn ang="0">
                  <a:pos x="246" y="21"/>
                </a:cxn>
                <a:cxn ang="0">
                  <a:pos x="286" y="48"/>
                </a:cxn>
                <a:cxn ang="0">
                  <a:pos x="318" y="85"/>
                </a:cxn>
                <a:cxn ang="0">
                  <a:pos x="339" y="129"/>
                </a:cxn>
                <a:cxn ang="0">
                  <a:pos x="346" y="177"/>
                </a:cxn>
                <a:cxn ang="0">
                  <a:pos x="339" y="224"/>
                </a:cxn>
                <a:cxn ang="0">
                  <a:pos x="318" y="268"/>
                </a:cxn>
                <a:cxn ang="0">
                  <a:pos x="286" y="305"/>
                </a:cxn>
                <a:cxn ang="0">
                  <a:pos x="246" y="332"/>
                </a:cxn>
                <a:cxn ang="0">
                  <a:pos x="200" y="346"/>
                </a:cxn>
              </a:cxnLst>
              <a:rect l="0" t="0" r="r" b="b"/>
              <a:pathLst>
                <a:path w="352" h="353">
                  <a:moveTo>
                    <a:pt x="176" y="353"/>
                  </a:moveTo>
                  <a:lnTo>
                    <a:pt x="151" y="351"/>
                  </a:lnTo>
                  <a:lnTo>
                    <a:pt x="126" y="346"/>
                  </a:lnTo>
                  <a:lnTo>
                    <a:pt x="104" y="337"/>
                  </a:lnTo>
                  <a:lnTo>
                    <a:pt x="82" y="326"/>
                  </a:lnTo>
                  <a:lnTo>
                    <a:pt x="63" y="312"/>
                  </a:lnTo>
                  <a:lnTo>
                    <a:pt x="44" y="295"/>
                  </a:lnTo>
                  <a:lnTo>
                    <a:pt x="30" y="275"/>
                  </a:lnTo>
                  <a:lnTo>
                    <a:pt x="17" y="254"/>
                  </a:lnTo>
                  <a:lnTo>
                    <a:pt x="9" y="231"/>
                  </a:lnTo>
                  <a:lnTo>
                    <a:pt x="2" y="206"/>
                  </a:lnTo>
                  <a:lnTo>
                    <a:pt x="0" y="182"/>
                  </a:lnTo>
                  <a:lnTo>
                    <a:pt x="0" y="159"/>
                  </a:lnTo>
                  <a:lnTo>
                    <a:pt x="5" y="134"/>
                  </a:lnTo>
                  <a:lnTo>
                    <a:pt x="12" y="111"/>
                  </a:lnTo>
                  <a:lnTo>
                    <a:pt x="23" y="88"/>
                  </a:lnTo>
                  <a:lnTo>
                    <a:pt x="37" y="67"/>
                  </a:lnTo>
                  <a:lnTo>
                    <a:pt x="53" y="50"/>
                  </a:lnTo>
                  <a:lnTo>
                    <a:pt x="72" y="34"/>
                  </a:lnTo>
                  <a:lnTo>
                    <a:pt x="93" y="21"/>
                  </a:lnTo>
                  <a:lnTo>
                    <a:pt x="116" y="11"/>
                  </a:lnTo>
                  <a:lnTo>
                    <a:pt x="139" y="4"/>
                  </a:lnTo>
                  <a:lnTo>
                    <a:pt x="163" y="0"/>
                  </a:lnTo>
                  <a:lnTo>
                    <a:pt x="188" y="0"/>
                  </a:lnTo>
                  <a:lnTo>
                    <a:pt x="213" y="4"/>
                  </a:lnTo>
                  <a:lnTo>
                    <a:pt x="235" y="11"/>
                  </a:lnTo>
                  <a:lnTo>
                    <a:pt x="258" y="21"/>
                  </a:lnTo>
                  <a:lnTo>
                    <a:pt x="279" y="34"/>
                  </a:lnTo>
                  <a:lnTo>
                    <a:pt x="297" y="50"/>
                  </a:lnTo>
                  <a:lnTo>
                    <a:pt x="315" y="67"/>
                  </a:lnTo>
                  <a:lnTo>
                    <a:pt x="327" y="88"/>
                  </a:lnTo>
                  <a:lnTo>
                    <a:pt x="339" y="111"/>
                  </a:lnTo>
                  <a:lnTo>
                    <a:pt x="346" y="134"/>
                  </a:lnTo>
                  <a:lnTo>
                    <a:pt x="350" y="159"/>
                  </a:lnTo>
                  <a:lnTo>
                    <a:pt x="352" y="182"/>
                  </a:lnTo>
                  <a:lnTo>
                    <a:pt x="348" y="206"/>
                  </a:lnTo>
                  <a:lnTo>
                    <a:pt x="343" y="231"/>
                  </a:lnTo>
                  <a:lnTo>
                    <a:pt x="334" y="254"/>
                  </a:lnTo>
                  <a:lnTo>
                    <a:pt x="322" y="275"/>
                  </a:lnTo>
                  <a:lnTo>
                    <a:pt x="306" y="295"/>
                  </a:lnTo>
                  <a:lnTo>
                    <a:pt x="288" y="312"/>
                  </a:lnTo>
                  <a:lnTo>
                    <a:pt x="269" y="326"/>
                  </a:lnTo>
                  <a:lnTo>
                    <a:pt x="248" y="337"/>
                  </a:lnTo>
                  <a:lnTo>
                    <a:pt x="223" y="346"/>
                  </a:lnTo>
                  <a:lnTo>
                    <a:pt x="200" y="351"/>
                  </a:lnTo>
                  <a:lnTo>
                    <a:pt x="176" y="353"/>
                  </a:lnTo>
                  <a:close/>
                  <a:moveTo>
                    <a:pt x="176" y="348"/>
                  </a:moveTo>
                  <a:lnTo>
                    <a:pt x="151" y="346"/>
                  </a:lnTo>
                  <a:lnTo>
                    <a:pt x="126" y="340"/>
                  </a:lnTo>
                  <a:lnTo>
                    <a:pt x="105" y="332"/>
                  </a:lnTo>
                  <a:lnTo>
                    <a:pt x="82" y="321"/>
                  </a:lnTo>
                  <a:lnTo>
                    <a:pt x="63" y="305"/>
                  </a:lnTo>
                  <a:lnTo>
                    <a:pt x="46" y="289"/>
                  </a:lnTo>
                  <a:lnTo>
                    <a:pt x="31" y="268"/>
                  </a:lnTo>
                  <a:lnTo>
                    <a:pt x="21" y="247"/>
                  </a:lnTo>
                  <a:lnTo>
                    <a:pt x="12" y="224"/>
                  </a:lnTo>
                  <a:lnTo>
                    <a:pt x="7" y="201"/>
                  </a:lnTo>
                  <a:lnTo>
                    <a:pt x="5" y="177"/>
                  </a:lnTo>
                  <a:lnTo>
                    <a:pt x="7" y="152"/>
                  </a:lnTo>
                  <a:lnTo>
                    <a:pt x="12" y="129"/>
                  </a:lnTo>
                  <a:lnTo>
                    <a:pt x="21" y="106"/>
                  </a:lnTo>
                  <a:lnTo>
                    <a:pt x="31" y="85"/>
                  </a:lnTo>
                  <a:lnTo>
                    <a:pt x="46" y="64"/>
                  </a:lnTo>
                  <a:lnTo>
                    <a:pt x="63" y="48"/>
                  </a:lnTo>
                  <a:lnTo>
                    <a:pt x="82" y="32"/>
                  </a:lnTo>
                  <a:lnTo>
                    <a:pt x="105" y="21"/>
                  </a:lnTo>
                  <a:lnTo>
                    <a:pt x="126" y="13"/>
                  </a:lnTo>
                  <a:lnTo>
                    <a:pt x="151" y="7"/>
                  </a:lnTo>
                  <a:lnTo>
                    <a:pt x="176" y="5"/>
                  </a:lnTo>
                  <a:lnTo>
                    <a:pt x="200" y="7"/>
                  </a:lnTo>
                  <a:lnTo>
                    <a:pt x="223" y="13"/>
                  </a:lnTo>
                  <a:lnTo>
                    <a:pt x="246" y="21"/>
                  </a:lnTo>
                  <a:lnTo>
                    <a:pt x="267" y="32"/>
                  </a:lnTo>
                  <a:lnTo>
                    <a:pt x="286" y="48"/>
                  </a:lnTo>
                  <a:lnTo>
                    <a:pt x="304" y="64"/>
                  </a:lnTo>
                  <a:lnTo>
                    <a:pt x="318" y="85"/>
                  </a:lnTo>
                  <a:lnTo>
                    <a:pt x="330" y="106"/>
                  </a:lnTo>
                  <a:lnTo>
                    <a:pt x="339" y="129"/>
                  </a:lnTo>
                  <a:lnTo>
                    <a:pt x="345" y="152"/>
                  </a:lnTo>
                  <a:lnTo>
                    <a:pt x="346" y="177"/>
                  </a:lnTo>
                  <a:lnTo>
                    <a:pt x="345" y="201"/>
                  </a:lnTo>
                  <a:lnTo>
                    <a:pt x="339" y="224"/>
                  </a:lnTo>
                  <a:lnTo>
                    <a:pt x="330" y="247"/>
                  </a:lnTo>
                  <a:lnTo>
                    <a:pt x="318" y="268"/>
                  </a:lnTo>
                  <a:lnTo>
                    <a:pt x="304" y="289"/>
                  </a:lnTo>
                  <a:lnTo>
                    <a:pt x="286" y="305"/>
                  </a:lnTo>
                  <a:lnTo>
                    <a:pt x="267" y="321"/>
                  </a:lnTo>
                  <a:lnTo>
                    <a:pt x="246" y="332"/>
                  </a:lnTo>
                  <a:lnTo>
                    <a:pt x="223" y="340"/>
                  </a:lnTo>
                  <a:lnTo>
                    <a:pt x="200" y="346"/>
                  </a:lnTo>
                  <a:lnTo>
                    <a:pt x="176" y="348"/>
                  </a:lnTo>
                  <a:close/>
                </a:path>
              </a:pathLst>
            </a:custGeom>
            <a:solidFill>
              <a:srgbClr val="D5FEFF"/>
            </a:solidFill>
            <a:ln w="9525">
              <a:noFill/>
              <a:round/>
              <a:headEnd/>
              <a:tailEnd/>
            </a:ln>
          </p:spPr>
          <p:txBody>
            <a:bodyPr/>
            <a:lstStyle/>
            <a:p>
              <a:endParaRPr lang="en-US"/>
            </a:p>
          </p:txBody>
        </p:sp>
        <p:sp>
          <p:nvSpPr>
            <p:cNvPr id="1165370" name="Freeform 58"/>
            <p:cNvSpPr>
              <a:spLocks noEditPoints="1"/>
            </p:cNvSpPr>
            <p:nvPr/>
          </p:nvSpPr>
          <p:spPr bwMode="auto">
            <a:xfrm>
              <a:off x="2053" y="1246"/>
              <a:ext cx="341" cy="343"/>
            </a:xfrm>
            <a:custGeom>
              <a:avLst/>
              <a:gdLst/>
              <a:ahLst/>
              <a:cxnLst>
                <a:cxn ang="0">
                  <a:pos x="146" y="341"/>
                </a:cxn>
                <a:cxn ang="0">
                  <a:pos x="100" y="327"/>
                </a:cxn>
                <a:cxn ang="0">
                  <a:pos x="58" y="300"/>
                </a:cxn>
                <a:cxn ang="0">
                  <a:pos x="26" y="263"/>
                </a:cxn>
                <a:cxn ang="0">
                  <a:pos x="7" y="219"/>
                </a:cxn>
                <a:cxn ang="0">
                  <a:pos x="0" y="172"/>
                </a:cxn>
                <a:cxn ang="0">
                  <a:pos x="7" y="124"/>
                </a:cxn>
                <a:cxn ang="0">
                  <a:pos x="26" y="80"/>
                </a:cxn>
                <a:cxn ang="0">
                  <a:pos x="58" y="43"/>
                </a:cxn>
                <a:cxn ang="0">
                  <a:pos x="100" y="16"/>
                </a:cxn>
                <a:cxn ang="0">
                  <a:pos x="146" y="2"/>
                </a:cxn>
                <a:cxn ang="0">
                  <a:pos x="195" y="2"/>
                </a:cxn>
                <a:cxn ang="0">
                  <a:pos x="241" y="16"/>
                </a:cxn>
                <a:cxn ang="0">
                  <a:pos x="281" y="43"/>
                </a:cxn>
                <a:cxn ang="0">
                  <a:pos x="313" y="80"/>
                </a:cxn>
                <a:cxn ang="0">
                  <a:pos x="334" y="124"/>
                </a:cxn>
                <a:cxn ang="0">
                  <a:pos x="341" y="172"/>
                </a:cxn>
                <a:cxn ang="0">
                  <a:pos x="334" y="219"/>
                </a:cxn>
                <a:cxn ang="0">
                  <a:pos x="313" y="263"/>
                </a:cxn>
                <a:cxn ang="0">
                  <a:pos x="281" y="300"/>
                </a:cxn>
                <a:cxn ang="0">
                  <a:pos x="241" y="327"/>
                </a:cxn>
                <a:cxn ang="0">
                  <a:pos x="195" y="341"/>
                </a:cxn>
                <a:cxn ang="0">
                  <a:pos x="171" y="337"/>
                </a:cxn>
                <a:cxn ang="0">
                  <a:pos x="123" y="330"/>
                </a:cxn>
                <a:cxn ang="0">
                  <a:pos x="81" y="311"/>
                </a:cxn>
                <a:cxn ang="0">
                  <a:pos x="46" y="281"/>
                </a:cxn>
                <a:cxn ang="0">
                  <a:pos x="19" y="240"/>
                </a:cxn>
                <a:cxn ang="0">
                  <a:pos x="7" y="194"/>
                </a:cxn>
                <a:cxn ang="0">
                  <a:pos x="7" y="149"/>
                </a:cxn>
                <a:cxn ang="0">
                  <a:pos x="19" y="103"/>
                </a:cxn>
                <a:cxn ang="0">
                  <a:pos x="46" y="62"/>
                </a:cxn>
                <a:cxn ang="0">
                  <a:pos x="81" y="32"/>
                </a:cxn>
                <a:cxn ang="0">
                  <a:pos x="123" y="13"/>
                </a:cxn>
                <a:cxn ang="0">
                  <a:pos x="171" y="6"/>
                </a:cxn>
                <a:cxn ang="0">
                  <a:pos x="216" y="13"/>
                </a:cxn>
                <a:cxn ang="0">
                  <a:pos x="260" y="32"/>
                </a:cxn>
                <a:cxn ang="0">
                  <a:pos x="296" y="62"/>
                </a:cxn>
                <a:cxn ang="0">
                  <a:pos x="320" y="103"/>
                </a:cxn>
                <a:cxn ang="0">
                  <a:pos x="334" y="149"/>
                </a:cxn>
                <a:cxn ang="0">
                  <a:pos x="334" y="194"/>
                </a:cxn>
                <a:cxn ang="0">
                  <a:pos x="320" y="240"/>
                </a:cxn>
                <a:cxn ang="0">
                  <a:pos x="296" y="281"/>
                </a:cxn>
                <a:cxn ang="0">
                  <a:pos x="260" y="311"/>
                </a:cxn>
                <a:cxn ang="0">
                  <a:pos x="216" y="330"/>
                </a:cxn>
                <a:cxn ang="0">
                  <a:pos x="171" y="337"/>
                </a:cxn>
              </a:cxnLst>
              <a:rect l="0" t="0" r="r" b="b"/>
              <a:pathLst>
                <a:path w="341" h="343">
                  <a:moveTo>
                    <a:pt x="171" y="343"/>
                  </a:moveTo>
                  <a:lnTo>
                    <a:pt x="146" y="341"/>
                  </a:lnTo>
                  <a:lnTo>
                    <a:pt x="121" y="335"/>
                  </a:lnTo>
                  <a:lnTo>
                    <a:pt x="100" y="327"/>
                  </a:lnTo>
                  <a:lnTo>
                    <a:pt x="77" y="316"/>
                  </a:lnTo>
                  <a:lnTo>
                    <a:pt x="58" y="300"/>
                  </a:lnTo>
                  <a:lnTo>
                    <a:pt x="41" y="284"/>
                  </a:lnTo>
                  <a:lnTo>
                    <a:pt x="26" y="263"/>
                  </a:lnTo>
                  <a:lnTo>
                    <a:pt x="16" y="242"/>
                  </a:lnTo>
                  <a:lnTo>
                    <a:pt x="7" y="219"/>
                  </a:lnTo>
                  <a:lnTo>
                    <a:pt x="2" y="196"/>
                  </a:lnTo>
                  <a:lnTo>
                    <a:pt x="0" y="172"/>
                  </a:lnTo>
                  <a:lnTo>
                    <a:pt x="2" y="147"/>
                  </a:lnTo>
                  <a:lnTo>
                    <a:pt x="7" y="124"/>
                  </a:lnTo>
                  <a:lnTo>
                    <a:pt x="16" y="101"/>
                  </a:lnTo>
                  <a:lnTo>
                    <a:pt x="26" y="80"/>
                  </a:lnTo>
                  <a:lnTo>
                    <a:pt x="41" y="59"/>
                  </a:lnTo>
                  <a:lnTo>
                    <a:pt x="58" y="43"/>
                  </a:lnTo>
                  <a:lnTo>
                    <a:pt x="77" y="27"/>
                  </a:lnTo>
                  <a:lnTo>
                    <a:pt x="100" y="16"/>
                  </a:lnTo>
                  <a:lnTo>
                    <a:pt x="121" y="8"/>
                  </a:lnTo>
                  <a:lnTo>
                    <a:pt x="146" y="2"/>
                  </a:lnTo>
                  <a:lnTo>
                    <a:pt x="171" y="0"/>
                  </a:lnTo>
                  <a:lnTo>
                    <a:pt x="195" y="2"/>
                  </a:lnTo>
                  <a:lnTo>
                    <a:pt x="218" y="8"/>
                  </a:lnTo>
                  <a:lnTo>
                    <a:pt x="241" y="16"/>
                  </a:lnTo>
                  <a:lnTo>
                    <a:pt x="262" y="27"/>
                  </a:lnTo>
                  <a:lnTo>
                    <a:pt x="281" y="43"/>
                  </a:lnTo>
                  <a:lnTo>
                    <a:pt x="299" y="59"/>
                  </a:lnTo>
                  <a:lnTo>
                    <a:pt x="313" y="80"/>
                  </a:lnTo>
                  <a:lnTo>
                    <a:pt x="325" y="101"/>
                  </a:lnTo>
                  <a:lnTo>
                    <a:pt x="334" y="124"/>
                  </a:lnTo>
                  <a:lnTo>
                    <a:pt x="340" y="147"/>
                  </a:lnTo>
                  <a:lnTo>
                    <a:pt x="341" y="172"/>
                  </a:lnTo>
                  <a:lnTo>
                    <a:pt x="340" y="196"/>
                  </a:lnTo>
                  <a:lnTo>
                    <a:pt x="334" y="219"/>
                  </a:lnTo>
                  <a:lnTo>
                    <a:pt x="325" y="242"/>
                  </a:lnTo>
                  <a:lnTo>
                    <a:pt x="313" y="263"/>
                  </a:lnTo>
                  <a:lnTo>
                    <a:pt x="299" y="284"/>
                  </a:lnTo>
                  <a:lnTo>
                    <a:pt x="281" y="300"/>
                  </a:lnTo>
                  <a:lnTo>
                    <a:pt x="262" y="316"/>
                  </a:lnTo>
                  <a:lnTo>
                    <a:pt x="241" y="327"/>
                  </a:lnTo>
                  <a:lnTo>
                    <a:pt x="218" y="335"/>
                  </a:lnTo>
                  <a:lnTo>
                    <a:pt x="195" y="341"/>
                  </a:lnTo>
                  <a:lnTo>
                    <a:pt x="171" y="343"/>
                  </a:lnTo>
                  <a:close/>
                  <a:moveTo>
                    <a:pt x="171" y="337"/>
                  </a:moveTo>
                  <a:lnTo>
                    <a:pt x="146" y="335"/>
                  </a:lnTo>
                  <a:lnTo>
                    <a:pt x="123" y="330"/>
                  </a:lnTo>
                  <a:lnTo>
                    <a:pt x="102" y="323"/>
                  </a:lnTo>
                  <a:lnTo>
                    <a:pt x="81" y="311"/>
                  </a:lnTo>
                  <a:lnTo>
                    <a:pt x="62" y="297"/>
                  </a:lnTo>
                  <a:lnTo>
                    <a:pt x="46" y="281"/>
                  </a:lnTo>
                  <a:lnTo>
                    <a:pt x="32" y="261"/>
                  </a:lnTo>
                  <a:lnTo>
                    <a:pt x="19" y="240"/>
                  </a:lnTo>
                  <a:lnTo>
                    <a:pt x="12" y="217"/>
                  </a:lnTo>
                  <a:lnTo>
                    <a:pt x="7" y="194"/>
                  </a:lnTo>
                  <a:lnTo>
                    <a:pt x="5" y="172"/>
                  </a:lnTo>
                  <a:lnTo>
                    <a:pt x="7" y="149"/>
                  </a:lnTo>
                  <a:lnTo>
                    <a:pt x="12" y="126"/>
                  </a:lnTo>
                  <a:lnTo>
                    <a:pt x="19" y="103"/>
                  </a:lnTo>
                  <a:lnTo>
                    <a:pt x="32" y="82"/>
                  </a:lnTo>
                  <a:lnTo>
                    <a:pt x="46" y="62"/>
                  </a:lnTo>
                  <a:lnTo>
                    <a:pt x="62" y="46"/>
                  </a:lnTo>
                  <a:lnTo>
                    <a:pt x="81" y="32"/>
                  </a:lnTo>
                  <a:lnTo>
                    <a:pt x="102" y="20"/>
                  </a:lnTo>
                  <a:lnTo>
                    <a:pt x="123" y="13"/>
                  </a:lnTo>
                  <a:lnTo>
                    <a:pt x="146" y="8"/>
                  </a:lnTo>
                  <a:lnTo>
                    <a:pt x="171" y="6"/>
                  </a:lnTo>
                  <a:lnTo>
                    <a:pt x="194" y="8"/>
                  </a:lnTo>
                  <a:lnTo>
                    <a:pt x="216" y="13"/>
                  </a:lnTo>
                  <a:lnTo>
                    <a:pt x="239" y="20"/>
                  </a:lnTo>
                  <a:lnTo>
                    <a:pt x="260" y="32"/>
                  </a:lnTo>
                  <a:lnTo>
                    <a:pt x="278" y="46"/>
                  </a:lnTo>
                  <a:lnTo>
                    <a:pt x="296" y="62"/>
                  </a:lnTo>
                  <a:lnTo>
                    <a:pt x="310" y="82"/>
                  </a:lnTo>
                  <a:lnTo>
                    <a:pt x="320" y="103"/>
                  </a:lnTo>
                  <a:lnTo>
                    <a:pt x="329" y="126"/>
                  </a:lnTo>
                  <a:lnTo>
                    <a:pt x="334" y="149"/>
                  </a:lnTo>
                  <a:lnTo>
                    <a:pt x="336" y="172"/>
                  </a:lnTo>
                  <a:lnTo>
                    <a:pt x="334" y="194"/>
                  </a:lnTo>
                  <a:lnTo>
                    <a:pt x="329" y="217"/>
                  </a:lnTo>
                  <a:lnTo>
                    <a:pt x="320" y="240"/>
                  </a:lnTo>
                  <a:lnTo>
                    <a:pt x="310" y="261"/>
                  </a:lnTo>
                  <a:lnTo>
                    <a:pt x="296" y="281"/>
                  </a:lnTo>
                  <a:lnTo>
                    <a:pt x="278" y="297"/>
                  </a:lnTo>
                  <a:lnTo>
                    <a:pt x="260" y="311"/>
                  </a:lnTo>
                  <a:lnTo>
                    <a:pt x="239" y="323"/>
                  </a:lnTo>
                  <a:lnTo>
                    <a:pt x="216" y="330"/>
                  </a:lnTo>
                  <a:lnTo>
                    <a:pt x="194" y="335"/>
                  </a:lnTo>
                  <a:lnTo>
                    <a:pt x="171" y="337"/>
                  </a:lnTo>
                  <a:close/>
                </a:path>
              </a:pathLst>
            </a:custGeom>
            <a:solidFill>
              <a:srgbClr val="D7FEFF"/>
            </a:solidFill>
            <a:ln w="9525">
              <a:noFill/>
              <a:round/>
              <a:headEnd/>
              <a:tailEnd/>
            </a:ln>
          </p:spPr>
          <p:txBody>
            <a:bodyPr/>
            <a:lstStyle/>
            <a:p>
              <a:endParaRPr lang="en-US"/>
            </a:p>
          </p:txBody>
        </p:sp>
        <p:sp>
          <p:nvSpPr>
            <p:cNvPr id="1165371" name="Freeform 59"/>
            <p:cNvSpPr>
              <a:spLocks noEditPoints="1"/>
            </p:cNvSpPr>
            <p:nvPr/>
          </p:nvSpPr>
          <p:spPr bwMode="auto">
            <a:xfrm>
              <a:off x="2058" y="1252"/>
              <a:ext cx="331" cy="331"/>
            </a:xfrm>
            <a:custGeom>
              <a:avLst/>
              <a:gdLst/>
              <a:ahLst/>
              <a:cxnLst>
                <a:cxn ang="0">
                  <a:pos x="141" y="329"/>
                </a:cxn>
                <a:cxn ang="0">
                  <a:pos x="97" y="317"/>
                </a:cxn>
                <a:cxn ang="0">
                  <a:pos x="57" y="291"/>
                </a:cxn>
                <a:cxn ang="0">
                  <a:pos x="27" y="255"/>
                </a:cxn>
                <a:cxn ang="0">
                  <a:pos x="7" y="211"/>
                </a:cxn>
                <a:cxn ang="0">
                  <a:pos x="0" y="166"/>
                </a:cxn>
                <a:cxn ang="0">
                  <a:pos x="7" y="120"/>
                </a:cxn>
                <a:cxn ang="0">
                  <a:pos x="27" y="76"/>
                </a:cxn>
                <a:cxn ang="0">
                  <a:pos x="57" y="40"/>
                </a:cxn>
                <a:cxn ang="0">
                  <a:pos x="97" y="14"/>
                </a:cxn>
                <a:cxn ang="0">
                  <a:pos x="141" y="2"/>
                </a:cxn>
                <a:cxn ang="0">
                  <a:pos x="189" y="2"/>
                </a:cxn>
                <a:cxn ang="0">
                  <a:pos x="234" y="14"/>
                </a:cxn>
                <a:cxn ang="0">
                  <a:pos x="273" y="40"/>
                </a:cxn>
                <a:cxn ang="0">
                  <a:pos x="305" y="76"/>
                </a:cxn>
                <a:cxn ang="0">
                  <a:pos x="324" y="120"/>
                </a:cxn>
                <a:cxn ang="0">
                  <a:pos x="331" y="166"/>
                </a:cxn>
                <a:cxn ang="0">
                  <a:pos x="324" y="211"/>
                </a:cxn>
                <a:cxn ang="0">
                  <a:pos x="305" y="255"/>
                </a:cxn>
                <a:cxn ang="0">
                  <a:pos x="273" y="291"/>
                </a:cxn>
                <a:cxn ang="0">
                  <a:pos x="234" y="317"/>
                </a:cxn>
                <a:cxn ang="0">
                  <a:pos x="189" y="329"/>
                </a:cxn>
                <a:cxn ang="0">
                  <a:pos x="166" y="326"/>
                </a:cxn>
                <a:cxn ang="0">
                  <a:pos x="120" y="319"/>
                </a:cxn>
                <a:cxn ang="0">
                  <a:pos x="78" y="299"/>
                </a:cxn>
                <a:cxn ang="0">
                  <a:pos x="43" y="268"/>
                </a:cxn>
                <a:cxn ang="0">
                  <a:pos x="18" y="229"/>
                </a:cxn>
                <a:cxn ang="0">
                  <a:pos x="6" y="183"/>
                </a:cxn>
                <a:cxn ang="0">
                  <a:pos x="7" y="136"/>
                </a:cxn>
                <a:cxn ang="0">
                  <a:pos x="23" y="91"/>
                </a:cxn>
                <a:cxn ang="0">
                  <a:pos x="50" y="54"/>
                </a:cxn>
                <a:cxn ang="0">
                  <a:pos x="87" y="26"/>
                </a:cxn>
                <a:cxn ang="0">
                  <a:pos x="130" y="9"/>
                </a:cxn>
                <a:cxn ang="0">
                  <a:pos x="176" y="5"/>
                </a:cxn>
                <a:cxn ang="0">
                  <a:pos x="222" y="16"/>
                </a:cxn>
                <a:cxn ang="0">
                  <a:pos x="262" y="39"/>
                </a:cxn>
                <a:cxn ang="0">
                  <a:pos x="296" y="72"/>
                </a:cxn>
                <a:cxn ang="0">
                  <a:pos x="317" y="114"/>
                </a:cxn>
                <a:cxn ang="0">
                  <a:pos x="326" y="160"/>
                </a:cxn>
                <a:cxn ang="0">
                  <a:pos x="320" y="206"/>
                </a:cxn>
                <a:cxn ang="0">
                  <a:pos x="301" y="248"/>
                </a:cxn>
                <a:cxn ang="0">
                  <a:pos x="273" y="285"/>
                </a:cxn>
                <a:cxn ang="0">
                  <a:pos x="233" y="310"/>
                </a:cxn>
                <a:cxn ang="0">
                  <a:pos x="189" y="324"/>
                </a:cxn>
              </a:cxnLst>
              <a:rect l="0" t="0" r="r" b="b"/>
              <a:pathLst>
                <a:path w="331" h="331">
                  <a:moveTo>
                    <a:pt x="166" y="331"/>
                  </a:moveTo>
                  <a:lnTo>
                    <a:pt x="141" y="329"/>
                  </a:lnTo>
                  <a:lnTo>
                    <a:pt x="118" y="324"/>
                  </a:lnTo>
                  <a:lnTo>
                    <a:pt x="97" y="317"/>
                  </a:lnTo>
                  <a:lnTo>
                    <a:pt x="76" y="305"/>
                  </a:lnTo>
                  <a:lnTo>
                    <a:pt x="57" y="291"/>
                  </a:lnTo>
                  <a:lnTo>
                    <a:pt x="41" y="275"/>
                  </a:lnTo>
                  <a:lnTo>
                    <a:pt x="27" y="255"/>
                  </a:lnTo>
                  <a:lnTo>
                    <a:pt x="14" y="234"/>
                  </a:lnTo>
                  <a:lnTo>
                    <a:pt x="7" y="211"/>
                  </a:lnTo>
                  <a:lnTo>
                    <a:pt x="2" y="188"/>
                  </a:lnTo>
                  <a:lnTo>
                    <a:pt x="0" y="166"/>
                  </a:lnTo>
                  <a:lnTo>
                    <a:pt x="2" y="143"/>
                  </a:lnTo>
                  <a:lnTo>
                    <a:pt x="7" y="120"/>
                  </a:lnTo>
                  <a:lnTo>
                    <a:pt x="14" y="97"/>
                  </a:lnTo>
                  <a:lnTo>
                    <a:pt x="27" y="76"/>
                  </a:lnTo>
                  <a:lnTo>
                    <a:pt x="41" y="56"/>
                  </a:lnTo>
                  <a:lnTo>
                    <a:pt x="57" y="40"/>
                  </a:lnTo>
                  <a:lnTo>
                    <a:pt x="76" y="26"/>
                  </a:lnTo>
                  <a:lnTo>
                    <a:pt x="97" y="14"/>
                  </a:lnTo>
                  <a:lnTo>
                    <a:pt x="118" y="7"/>
                  </a:lnTo>
                  <a:lnTo>
                    <a:pt x="141" y="2"/>
                  </a:lnTo>
                  <a:lnTo>
                    <a:pt x="166" y="0"/>
                  </a:lnTo>
                  <a:lnTo>
                    <a:pt x="189" y="2"/>
                  </a:lnTo>
                  <a:lnTo>
                    <a:pt x="211" y="7"/>
                  </a:lnTo>
                  <a:lnTo>
                    <a:pt x="234" y="14"/>
                  </a:lnTo>
                  <a:lnTo>
                    <a:pt x="255" y="26"/>
                  </a:lnTo>
                  <a:lnTo>
                    <a:pt x="273" y="40"/>
                  </a:lnTo>
                  <a:lnTo>
                    <a:pt x="291" y="56"/>
                  </a:lnTo>
                  <a:lnTo>
                    <a:pt x="305" y="76"/>
                  </a:lnTo>
                  <a:lnTo>
                    <a:pt x="315" y="97"/>
                  </a:lnTo>
                  <a:lnTo>
                    <a:pt x="324" y="120"/>
                  </a:lnTo>
                  <a:lnTo>
                    <a:pt x="329" y="143"/>
                  </a:lnTo>
                  <a:lnTo>
                    <a:pt x="331" y="166"/>
                  </a:lnTo>
                  <a:lnTo>
                    <a:pt x="329" y="188"/>
                  </a:lnTo>
                  <a:lnTo>
                    <a:pt x="324" y="211"/>
                  </a:lnTo>
                  <a:lnTo>
                    <a:pt x="315" y="234"/>
                  </a:lnTo>
                  <a:lnTo>
                    <a:pt x="305" y="255"/>
                  </a:lnTo>
                  <a:lnTo>
                    <a:pt x="291" y="275"/>
                  </a:lnTo>
                  <a:lnTo>
                    <a:pt x="273" y="291"/>
                  </a:lnTo>
                  <a:lnTo>
                    <a:pt x="255" y="305"/>
                  </a:lnTo>
                  <a:lnTo>
                    <a:pt x="234" y="317"/>
                  </a:lnTo>
                  <a:lnTo>
                    <a:pt x="211" y="324"/>
                  </a:lnTo>
                  <a:lnTo>
                    <a:pt x="189" y="329"/>
                  </a:lnTo>
                  <a:lnTo>
                    <a:pt x="166" y="331"/>
                  </a:lnTo>
                  <a:close/>
                  <a:moveTo>
                    <a:pt x="166" y="326"/>
                  </a:moveTo>
                  <a:lnTo>
                    <a:pt x="143" y="324"/>
                  </a:lnTo>
                  <a:lnTo>
                    <a:pt x="120" y="319"/>
                  </a:lnTo>
                  <a:lnTo>
                    <a:pt x="97" y="310"/>
                  </a:lnTo>
                  <a:lnTo>
                    <a:pt x="78" y="299"/>
                  </a:lnTo>
                  <a:lnTo>
                    <a:pt x="58" y="285"/>
                  </a:lnTo>
                  <a:lnTo>
                    <a:pt x="43" y="268"/>
                  </a:lnTo>
                  <a:lnTo>
                    <a:pt x="28" y="248"/>
                  </a:lnTo>
                  <a:lnTo>
                    <a:pt x="18" y="229"/>
                  </a:lnTo>
                  <a:lnTo>
                    <a:pt x="11" y="206"/>
                  </a:lnTo>
                  <a:lnTo>
                    <a:pt x="6" y="183"/>
                  </a:lnTo>
                  <a:lnTo>
                    <a:pt x="6" y="160"/>
                  </a:lnTo>
                  <a:lnTo>
                    <a:pt x="7" y="136"/>
                  </a:lnTo>
                  <a:lnTo>
                    <a:pt x="14" y="114"/>
                  </a:lnTo>
                  <a:lnTo>
                    <a:pt x="23" y="91"/>
                  </a:lnTo>
                  <a:lnTo>
                    <a:pt x="36" y="72"/>
                  </a:lnTo>
                  <a:lnTo>
                    <a:pt x="50" y="54"/>
                  </a:lnTo>
                  <a:lnTo>
                    <a:pt x="67" y="39"/>
                  </a:lnTo>
                  <a:lnTo>
                    <a:pt x="87" y="26"/>
                  </a:lnTo>
                  <a:lnTo>
                    <a:pt x="108" y="16"/>
                  </a:lnTo>
                  <a:lnTo>
                    <a:pt x="130" y="9"/>
                  </a:lnTo>
                  <a:lnTo>
                    <a:pt x="153" y="5"/>
                  </a:lnTo>
                  <a:lnTo>
                    <a:pt x="176" y="5"/>
                  </a:lnTo>
                  <a:lnTo>
                    <a:pt x="201" y="9"/>
                  </a:lnTo>
                  <a:lnTo>
                    <a:pt x="222" y="16"/>
                  </a:lnTo>
                  <a:lnTo>
                    <a:pt x="243" y="26"/>
                  </a:lnTo>
                  <a:lnTo>
                    <a:pt x="262" y="39"/>
                  </a:lnTo>
                  <a:lnTo>
                    <a:pt x="280" y="54"/>
                  </a:lnTo>
                  <a:lnTo>
                    <a:pt x="296" y="72"/>
                  </a:lnTo>
                  <a:lnTo>
                    <a:pt x="308" y="91"/>
                  </a:lnTo>
                  <a:lnTo>
                    <a:pt x="317" y="114"/>
                  </a:lnTo>
                  <a:lnTo>
                    <a:pt x="322" y="136"/>
                  </a:lnTo>
                  <a:lnTo>
                    <a:pt x="326" y="160"/>
                  </a:lnTo>
                  <a:lnTo>
                    <a:pt x="324" y="183"/>
                  </a:lnTo>
                  <a:lnTo>
                    <a:pt x="320" y="206"/>
                  </a:lnTo>
                  <a:lnTo>
                    <a:pt x="313" y="229"/>
                  </a:lnTo>
                  <a:lnTo>
                    <a:pt x="301" y="248"/>
                  </a:lnTo>
                  <a:lnTo>
                    <a:pt x="289" y="268"/>
                  </a:lnTo>
                  <a:lnTo>
                    <a:pt x="273" y="285"/>
                  </a:lnTo>
                  <a:lnTo>
                    <a:pt x="254" y="299"/>
                  </a:lnTo>
                  <a:lnTo>
                    <a:pt x="233" y="310"/>
                  </a:lnTo>
                  <a:lnTo>
                    <a:pt x="211" y="319"/>
                  </a:lnTo>
                  <a:lnTo>
                    <a:pt x="189" y="324"/>
                  </a:lnTo>
                  <a:lnTo>
                    <a:pt x="166" y="326"/>
                  </a:lnTo>
                  <a:close/>
                </a:path>
              </a:pathLst>
            </a:custGeom>
            <a:solidFill>
              <a:srgbClr val="D9FEFF"/>
            </a:solidFill>
            <a:ln w="9525">
              <a:noFill/>
              <a:round/>
              <a:headEnd/>
              <a:tailEnd/>
            </a:ln>
          </p:spPr>
          <p:txBody>
            <a:bodyPr/>
            <a:lstStyle/>
            <a:p>
              <a:endParaRPr lang="en-US"/>
            </a:p>
          </p:txBody>
        </p:sp>
        <p:sp>
          <p:nvSpPr>
            <p:cNvPr id="1165372" name="Freeform 60"/>
            <p:cNvSpPr>
              <a:spLocks noEditPoints="1"/>
            </p:cNvSpPr>
            <p:nvPr/>
          </p:nvSpPr>
          <p:spPr bwMode="auto">
            <a:xfrm>
              <a:off x="2064" y="1257"/>
              <a:ext cx="320" cy="321"/>
            </a:xfrm>
            <a:custGeom>
              <a:avLst/>
              <a:gdLst/>
              <a:ahLst/>
              <a:cxnLst>
                <a:cxn ang="0">
                  <a:pos x="137" y="319"/>
                </a:cxn>
                <a:cxn ang="0">
                  <a:pos x="91" y="305"/>
                </a:cxn>
                <a:cxn ang="0">
                  <a:pos x="52" y="280"/>
                </a:cxn>
                <a:cxn ang="0">
                  <a:pos x="22" y="243"/>
                </a:cxn>
                <a:cxn ang="0">
                  <a:pos x="5" y="201"/>
                </a:cxn>
                <a:cxn ang="0">
                  <a:pos x="0" y="155"/>
                </a:cxn>
                <a:cxn ang="0">
                  <a:pos x="8" y="109"/>
                </a:cxn>
                <a:cxn ang="0">
                  <a:pos x="30" y="67"/>
                </a:cxn>
                <a:cxn ang="0">
                  <a:pos x="61" y="34"/>
                </a:cxn>
                <a:cxn ang="0">
                  <a:pos x="102" y="11"/>
                </a:cxn>
                <a:cxn ang="0">
                  <a:pos x="147" y="0"/>
                </a:cxn>
                <a:cxn ang="0">
                  <a:pos x="195" y="4"/>
                </a:cxn>
                <a:cxn ang="0">
                  <a:pos x="237" y="21"/>
                </a:cxn>
                <a:cxn ang="0">
                  <a:pos x="274" y="49"/>
                </a:cxn>
                <a:cxn ang="0">
                  <a:pos x="302" y="86"/>
                </a:cxn>
                <a:cxn ang="0">
                  <a:pos x="316" y="131"/>
                </a:cxn>
                <a:cxn ang="0">
                  <a:pos x="318" y="178"/>
                </a:cxn>
                <a:cxn ang="0">
                  <a:pos x="307" y="224"/>
                </a:cxn>
                <a:cxn ang="0">
                  <a:pos x="283" y="263"/>
                </a:cxn>
                <a:cxn ang="0">
                  <a:pos x="248" y="294"/>
                </a:cxn>
                <a:cxn ang="0">
                  <a:pos x="205" y="314"/>
                </a:cxn>
                <a:cxn ang="0">
                  <a:pos x="160" y="321"/>
                </a:cxn>
                <a:cxn ang="0">
                  <a:pos x="137" y="314"/>
                </a:cxn>
                <a:cxn ang="0">
                  <a:pos x="93" y="300"/>
                </a:cxn>
                <a:cxn ang="0">
                  <a:pos x="54" y="273"/>
                </a:cxn>
                <a:cxn ang="0">
                  <a:pos x="26" y="238"/>
                </a:cxn>
                <a:cxn ang="0">
                  <a:pos x="8" y="196"/>
                </a:cxn>
                <a:cxn ang="0">
                  <a:pos x="5" y="148"/>
                </a:cxn>
                <a:cxn ang="0">
                  <a:pos x="15" y="104"/>
                </a:cxn>
                <a:cxn ang="0">
                  <a:pos x="38" y="64"/>
                </a:cxn>
                <a:cxn ang="0">
                  <a:pos x="72" y="32"/>
                </a:cxn>
                <a:cxn ang="0">
                  <a:pos x="114" y="12"/>
                </a:cxn>
                <a:cxn ang="0">
                  <a:pos x="160" y="5"/>
                </a:cxn>
                <a:cxn ang="0">
                  <a:pos x="205" y="12"/>
                </a:cxn>
                <a:cxn ang="0">
                  <a:pos x="246" y="32"/>
                </a:cxn>
                <a:cxn ang="0">
                  <a:pos x="281" y="64"/>
                </a:cxn>
                <a:cxn ang="0">
                  <a:pos x="304" y="104"/>
                </a:cxn>
                <a:cxn ang="0">
                  <a:pos x="314" y="148"/>
                </a:cxn>
                <a:cxn ang="0">
                  <a:pos x="311" y="196"/>
                </a:cxn>
                <a:cxn ang="0">
                  <a:pos x="293" y="238"/>
                </a:cxn>
                <a:cxn ang="0">
                  <a:pos x="265" y="273"/>
                </a:cxn>
                <a:cxn ang="0">
                  <a:pos x="227" y="300"/>
                </a:cxn>
                <a:cxn ang="0">
                  <a:pos x="183" y="314"/>
                </a:cxn>
              </a:cxnLst>
              <a:rect l="0" t="0" r="r" b="b"/>
              <a:pathLst>
                <a:path w="320" h="321">
                  <a:moveTo>
                    <a:pt x="160" y="321"/>
                  </a:moveTo>
                  <a:lnTo>
                    <a:pt x="137" y="319"/>
                  </a:lnTo>
                  <a:lnTo>
                    <a:pt x="114" y="314"/>
                  </a:lnTo>
                  <a:lnTo>
                    <a:pt x="91" y="305"/>
                  </a:lnTo>
                  <a:lnTo>
                    <a:pt x="72" y="294"/>
                  </a:lnTo>
                  <a:lnTo>
                    <a:pt x="52" y="280"/>
                  </a:lnTo>
                  <a:lnTo>
                    <a:pt x="37" y="263"/>
                  </a:lnTo>
                  <a:lnTo>
                    <a:pt x="22" y="243"/>
                  </a:lnTo>
                  <a:lnTo>
                    <a:pt x="12" y="224"/>
                  </a:lnTo>
                  <a:lnTo>
                    <a:pt x="5" y="201"/>
                  </a:lnTo>
                  <a:lnTo>
                    <a:pt x="0" y="178"/>
                  </a:lnTo>
                  <a:lnTo>
                    <a:pt x="0" y="155"/>
                  </a:lnTo>
                  <a:lnTo>
                    <a:pt x="1" y="131"/>
                  </a:lnTo>
                  <a:lnTo>
                    <a:pt x="8" y="109"/>
                  </a:lnTo>
                  <a:lnTo>
                    <a:pt x="17" y="86"/>
                  </a:lnTo>
                  <a:lnTo>
                    <a:pt x="30" y="67"/>
                  </a:lnTo>
                  <a:lnTo>
                    <a:pt x="44" y="49"/>
                  </a:lnTo>
                  <a:lnTo>
                    <a:pt x="61" y="34"/>
                  </a:lnTo>
                  <a:lnTo>
                    <a:pt x="81" y="21"/>
                  </a:lnTo>
                  <a:lnTo>
                    <a:pt x="102" y="11"/>
                  </a:lnTo>
                  <a:lnTo>
                    <a:pt x="124" y="4"/>
                  </a:lnTo>
                  <a:lnTo>
                    <a:pt x="147" y="0"/>
                  </a:lnTo>
                  <a:lnTo>
                    <a:pt x="170" y="0"/>
                  </a:lnTo>
                  <a:lnTo>
                    <a:pt x="195" y="4"/>
                  </a:lnTo>
                  <a:lnTo>
                    <a:pt x="216" y="11"/>
                  </a:lnTo>
                  <a:lnTo>
                    <a:pt x="237" y="21"/>
                  </a:lnTo>
                  <a:lnTo>
                    <a:pt x="256" y="34"/>
                  </a:lnTo>
                  <a:lnTo>
                    <a:pt x="274" y="49"/>
                  </a:lnTo>
                  <a:lnTo>
                    <a:pt x="290" y="67"/>
                  </a:lnTo>
                  <a:lnTo>
                    <a:pt x="302" y="86"/>
                  </a:lnTo>
                  <a:lnTo>
                    <a:pt x="311" y="109"/>
                  </a:lnTo>
                  <a:lnTo>
                    <a:pt x="316" y="131"/>
                  </a:lnTo>
                  <a:lnTo>
                    <a:pt x="320" y="155"/>
                  </a:lnTo>
                  <a:lnTo>
                    <a:pt x="318" y="178"/>
                  </a:lnTo>
                  <a:lnTo>
                    <a:pt x="314" y="201"/>
                  </a:lnTo>
                  <a:lnTo>
                    <a:pt x="307" y="224"/>
                  </a:lnTo>
                  <a:lnTo>
                    <a:pt x="295" y="243"/>
                  </a:lnTo>
                  <a:lnTo>
                    <a:pt x="283" y="263"/>
                  </a:lnTo>
                  <a:lnTo>
                    <a:pt x="267" y="280"/>
                  </a:lnTo>
                  <a:lnTo>
                    <a:pt x="248" y="294"/>
                  </a:lnTo>
                  <a:lnTo>
                    <a:pt x="227" y="305"/>
                  </a:lnTo>
                  <a:lnTo>
                    <a:pt x="205" y="314"/>
                  </a:lnTo>
                  <a:lnTo>
                    <a:pt x="183" y="319"/>
                  </a:lnTo>
                  <a:lnTo>
                    <a:pt x="160" y="321"/>
                  </a:lnTo>
                  <a:close/>
                  <a:moveTo>
                    <a:pt x="160" y="316"/>
                  </a:moveTo>
                  <a:lnTo>
                    <a:pt x="137" y="314"/>
                  </a:lnTo>
                  <a:lnTo>
                    <a:pt x="114" y="309"/>
                  </a:lnTo>
                  <a:lnTo>
                    <a:pt x="93" y="300"/>
                  </a:lnTo>
                  <a:lnTo>
                    <a:pt x="72" y="289"/>
                  </a:lnTo>
                  <a:lnTo>
                    <a:pt x="54" y="273"/>
                  </a:lnTo>
                  <a:lnTo>
                    <a:pt x="38" y="257"/>
                  </a:lnTo>
                  <a:lnTo>
                    <a:pt x="26" y="238"/>
                  </a:lnTo>
                  <a:lnTo>
                    <a:pt x="15" y="217"/>
                  </a:lnTo>
                  <a:lnTo>
                    <a:pt x="8" y="196"/>
                  </a:lnTo>
                  <a:lnTo>
                    <a:pt x="5" y="173"/>
                  </a:lnTo>
                  <a:lnTo>
                    <a:pt x="5" y="148"/>
                  </a:lnTo>
                  <a:lnTo>
                    <a:pt x="8" y="125"/>
                  </a:lnTo>
                  <a:lnTo>
                    <a:pt x="15" y="104"/>
                  </a:lnTo>
                  <a:lnTo>
                    <a:pt x="26" y="83"/>
                  </a:lnTo>
                  <a:lnTo>
                    <a:pt x="38" y="64"/>
                  </a:lnTo>
                  <a:lnTo>
                    <a:pt x="54" y="48"/>
                  </a:lnTo>
                  <a:lnTo>
                    <a:pt x="72" y="32"/>
                  </a:lnTo>
                  <a:lnTo>
                    <a:pt x="93" y="21"/>
                  </a:lnTo>
                  <a:lnTo>
                    <a:pt x="114" y="12"/>
                  </a:lnTo>
                  <a:lnTo>
                    <a:pt x="137" y="7"/>
                  </a:lnTo>
                  <a:lnTo>
                    <a:pt x="160" y="5"/>
                  </a:lnTo>
                  <a:lnTo>
                    <a:pt x="183" y="7"/>
                  </a:lnTo>
                  <a:lnTo>
                    <a:pt x="205" y="12"/>
                  </a:lnTo>
                  <a:lnTo>
                    <a:pt x="227" y="21"/>
                  </a:lnTo>
                  <a:lnTo>
                    <a:pt x="246" y="32"/>
                  </a:lnTo>
                  <a:lnTo>
                    <a:pt x="265" y="48"/>
                  </a:lnTo>
                  <a:lnTo>
                    <a:pt x="281" y="64"/>
                  </a:lnTo>
                  <a:lnTo>
                    <a:pt x="293" y="83"/>
                  </a:lnTo>
                  <a:lnTo>
                    <a:pt x="304" y="104"/>
                  </a:lnTo>
                  <a:lnTo>
                    <a:pt x="311" y="125"/>
                  </a:lnTo>
                  <a:lnTo>
                    <a:pt x="314" y="148"/>
                  </a:lnTo>
                  <a:lnTo>
                    <a:pt x="314" y="173"/>
                  </a:lnTo>
                  <a:lnTo>
                    <a:pt x="311" y="196"/>
                  </a:lnTo>
                  <a:lnTo>
                    <a:pt x="304" y="217"/>
                  </a:lnTo>
                  <a:lnTo>
                    <a:pt x="293" y="238"/>
                  </a:lnTo>
                  <a:lnTo>
                    <a:pt x="281" y="257"/>
                  </a:lnTo>
                  <a:lnTo>
                    <a:pt x="265" y="273"/>
                  </a:lnTo>
                  <a:lnTo>
                    <a:pt x="246" y="289"/>
                  </a:lnTo>
                  <a:lnTo>
                    <a:pt x="227" y="300"/>
                  </a:lnTo>
                  <a:lnTo>
                    <a:pt x="205" y="309"/>
                  </a:lnTo>
                  <a:lnTo>
                    <a:pt x="183" y="314"/>
                  </a:lnTo>
                  <a:lnTo>
                    <a:pt x="160" y="316"/>
                  </a:lnTo>
                  <a:close/>
                </a:path>
              </a:pathLst>
            </a:custGeom>
            <a:solidFill>
              <a:srgbClr val="DAFFFF"/>
            </a:solidFill>
            <a:ln w="9525">
              <a:noFill/>
              <a:round/>
              <a:headEnd/>
              <a:tailEnd/>
            </a:ln>
          </p:spPr>
          <p:txBody>
            <a:bodyPr/>
            <a:lstStyle/>
            <a:p>
              <a:endParaRPr lang="en-US"/>
            </a:p>
          </p:txBody>
        </p:sp>
        <p:sp>
          <p:nvSpPr>
            <p:cNvPr id="1165373" name="Freeform 61"/>
            <p:cNvSpPr>
              <a:spLocks noEditPoints="1"/>
            </p:cNvSpPr>
            <p:nvPr/>
          </p:nvSpPr>
          <p:spPr bwMode="auto">
            <a:xfrm>
              <a:off x="2069" y="1262"/>
              <a:ext cx="309" cy="311"/>
            </a:xfrm>
            <a:custGeom>
              <a:avLst/>
              <a:gdLst/>
              <a:ahLst/>
              <a:cxnLst>
                <a:cxn ang="0">
                  <a:pos x="132" y="309"/>
                </a:cxn>
                <a:cxn ang="0">
                  <a:pos x="88" y="295"/>
                </a:cxn>
                <a:cxn ang="0">
                  <a:pos x="49" y="268"/>
                </a:cxn>
                <a:cxn ang="0">
                  <a:pos x="21" y="233"/>
                </a:cxn>
                <a:cxn ang="0">
                  <a:pos x="3" y="191"/>
                </a:cxn>
                <a:cxn ang="0">
                  <a:pos x="0" y="143"/>
                </a:cxn>
                <a:cxn ang="0">
                  <a:pos x="10" y="99"/>
                </a:cxn>
                <a:cxn ang="0">
                  <a:pos x="33" y="59"/>
                </a:cxn>
                <a:cxn ang="0">
                  <a:pos x="67" y="27"/>
                </a:cxn>
                <a:cxn ang="0">
                  <a:pos x="109" y="7"/>
                </a:cxn>
                <a:cxn ang="0">
                  <a:pos x="155" y="0"/>
                </a:cxn>
                <a:cxn ang="0">
                  <a:pos x="200" y="7"/>
                </a:cxn>
                <a:cxn ang="0">
                  <a:pos x="241" y="27"/>
                </a:cxn>
                <a:cxn ang="0">
                  <a:pos x="276" y="59"/>
                </a:cxn>
                <a:cxn ang="0">
                  <a:pos x="299" y="99"/>
                </a:cxn>
                <a:cxn ang="0">
                  <a:pos x="309" y="143"/>
                </a:cxn>
                <a:cxn ang="0">
                  <a:pos x="306" y="191"/>
                </a:cxn>
                <a:cxn ang="0">
                  <a:pos x="288" y="233"/>
                </a:cxn>
                <a:cxn ang="0">
                  <a:pos x="260" y="268"/>
                </a:cxn>
                <a:cxn ang="0">
                  <a:pos x="222" y="295"/>
                </a:cxn>
                <a:cxn ang="0">
                  <a:pos x="178" y="309"/>
                </a:cxn>
                <a:cxn ang="0">
                  <a:pos x="155" y="305"/>
                </a:cxn>
                <a:cxn ang="0">
                  <a:pos x="109" y="298"/>
                </a:cxn>
                <a:cxn ang="0">
                  <a:pos x="68" y="277"/>
                </a:cxn>
                <a:cxn ang="0">
                  <a:pos x="35" y="245"/>
                </a:cxn>
                <a:cxn ang="0">
                  <a:pos x="14" y="207"/>
                </a:cxn>
                <a:cxn ang="0">
                  <a:pos x="5" y="161"/>
                </a:cxn>
                <a:cxn ang="0">
                  <a:pos x="10" y="117"/>
                </a:cxn>
                <a:cxn ang="0">
                  <a:pos x="30" y="74"/>
                </a:cxn>
                <a:cxn ang="0">
                  <a:pos x="60" y="39"/>
                </a:cxn>
                <a:cxn ang="0">
                  <a:pos x="98" y="16"/>
                </a:cxn>
                <a:cxn ang="0">
                  <a:pos x="142" y="6"/>
                </a:cxn>
                <a:cxn ang="0">
                  <a:pos x="188" y="9"/>
                </a:cxn>
                <a:cxn ang="0">
                  <a:pos x="230" y="27"/>
                </a:cxn>
                <a:cxn ang="0">
                  <a:pos x="265" y="57"/>
                </a:cxn>
                <a:cxn ang="0">
                  <a:pos x="290" y="94"/>
                </a:cxn>
                <a:cxn ang="0">
                  <a:pos x="302" y="138"/>
                </a:cxn>
                <a:cxn ang="0">
                  <a:pos x="301" y="184"/>
                </a:cxn>
                <a:cxn ang="0">
                  <a:pos x="285" y="228"/>
                </a:cxn>
                <a:cxn ang="0">
                  <a:pos x="258" y="263"/>
                </a:cxn>
                <a:cxn ang="0">
                  <a:pos x="222" y="289"/>
                </a:cxn>
                <a:cxn ang="0">
                  <a:pos x="178" y="304"/>
                </a:cxn>
              </a:cxnLst>
              <a:rect l="0" t="0" r="r" b="b"/>
              <a:pathLst>
                <a:path w="309" h="311">
                  <a:moveTo>
                    <a:pt x="155" y="311"/>
                  </a:moveTo>
                  <a:lnTo>
                    <a:pt x="132" y="309"/>
                  </a:lnTo>
                  <a:lnTo>
                    <a:pt x="109" y="304"/>
                  </a:lnTo>
                  <a:lnTo>
                    <a:pt x="88" y="295"/>
                  </a:lnTo>
                  <a:lnTo>
                    <a:pt x="67" y="284"/>
                  </a:lnTo>
                  <a:lnTo>
                    <a:pt x="49" y="268"/>
                  </a:lnTo>
                  <a:lnTo>
                    <a:pt x="33" y="252"/>
                  </a:lnTo>
                  <a:lnTo>
                    <a:pt x="21" y="233"/>
                  </a:lnTo>
                  <a:lnTo>
                    <a:pt x="10" y="212"/>
                  </a:lnTo>
                  <a:lnTo>
                    <a:pt x="3" y="191"/>
                  </a:lnTo>
                  <a:lnTo>
                    <a:pt x="0" y="168"/>
                  </a:lnTo>
                  <a:lnTo>
                    <a:pt x="0" y="143"/>
                  </a:lnTo>
                  <a:lnTo>
                    <a:pt x="3" y="120"/>
                  </a:lnTo>
                  <a:lnTo>
                    <a:pt x="10" y="99"/>
                  </a:lnTo>
                  <a:lnTo>
                    <a:pt x="21" y="78"/>
                  </a:lnTo>
                  <a:lnTo>
                    <a:pt x="33" y="59"/>
                  </a:lnTo>
                  <a:lnTo>
                    <a:pt x="49" y="43"/>
                  </a:lnTo>
                  <a:lnTo>
                    <a:pt x="67" y="27"/>
                  </a:lnTo>
                  <a:lnTo>
                    <a:pt x="88" y="16"/>
                  </a:lnTo>
                  <a:lnTo>
                    <a:pt x="109" y="7"/>
                  </a:lnTo>
                  <a:lnTo>
                    <a:pt x="132" y="2"/>
                  </a:lnTo>
                  <a:lnTo>
                    <a:pt x="155" y="0"/>
                  </a:lnTo>
                  <a:lnTo>
                    <a:pt x="178" y="2"/>
                  </a:lnTo>
                  <a:lnTo>
                    <a:pt x="200" y="7"/>
                  </a:lnTo>
                  <a:lnTo>
                    <a:pt x="222" y="16"/>
                  </a:lnTo>
                  <a:lnTo>
                    <a:pt x="241" y="27"/>
                  </a:lnTo>
                  <a:lnTo>
                    <a:pt x="260" y="43"/>
                  </a:lnTo>
                  <a:lnTo>
                    <a:pt x="276" y="59"/>
                  </a:lnTo>
                  <a:lnTo>
                    <a:pt x="288" y="78"/>
                  </a:lnTo>
                  <a:lnTo>
                    <a:pt x="299" y="99"/>
                  </a:lnTo>
                  <a:lnTo>
                    <a:pt x="306" y="120"/>
                  </a:lnTo>
                  <a:lnTo>
                    <a:pt x="309" y="143"/>
                  </a:lnTo>
                  <a:lnTo>
                    <a:pt x="309" y="168"/>
                  </a:lnTo>
                  <a:lnTo>
                    <a:pt x="306" y="191"/>
                  </a:lnTo>
                  <a:lnTo>
                    <a:pt x="299" y="212"/>
                  </a:lnTo>
                  <a:lnTo>
                    <a:pt x="288" y="233"/>
                  </a:lnTo>
                  <a:lnTo>
                    <a:pt x="276" y="252"/>
                  </a:lnTo>
                  <a:lnTo>
                    <a:pt x="260" y="268"/>
                  </a:lnTo>
                  <a:lnTo>
                    <a:pt x="241" y="284"/>
                  </a:lnTo>
                  <a:lnTo>
                    <a:pt x="222" y="295"/>
                  </a:lnTo>
                  <a:lnTo>
                    <a:pt x="200" y="304"/>
                  </a:lnTo>
                  <a:lnTo>
                    <a:pt x="178" y="309"/>
                  </a:lnTo>
                  <a:lnTo>
                    <a:pt x="155" y="311"/>
                  </a:lnTo>
                  <a:close/>
                  <a:moveTo>
                    <a:pt x="155" y="305"/>
                  </a:moveTo>
                  <a:lnTo>
                    <a:pt x="132" y="304"/>
                  </a:lnTo>
                  <a:lnTo>
                    <a:pt x="109" y="298"/>
                  </a:lnTo>
                  <a:lnTo>
                    <a:pt x="88" y="289"/>
                  </a:lnTo>
                  <a:lnTo>
                    <a:pt x="68" y="277"/>
                  </a:lnTo>
                  <a:lnTo>
                    <a:pt x="51" y="263"/>
                  </a:lnTo>
                  <a:lnTo>
                    <a:pt x="35" y="245"/>
                  </a:lnTo>
                  <a:lnTo>
                    <a:pt x="23" y="228"/>
                  </a:lnTo>
                  <a:lnTo>
                    <a:pt x="14" y="207"/>
                  </a:lnTo>
                  <a:lnTo>
                    <a:pt x="7" y="184"/>
                  </a:lnTo>
                  <a:lnTo>
                    <a:pt x="5" y="161"/>
                  </a:lnTo>
                  <a:lnTo>
                    <a:pt x="5" y="138"/>
                  </a:lnTo>
                  <a:lnTo>
                    <a:pt x="10" y="117"/>
                  </a:lnTo>
                  <a:lnTo>
                    <a:pt x="17" y="94"/>
                  </a:lnTo>
                  <a:lnTo>
                    <a:pt x="30" y="74"/>
                  </a:lnTo>
                  <a:lnTo>
                    <a:pt x="42" y="57"/>
                  </a:lnTo>
                  <a:lnTo>
                    <a:pt x="60" y="39"/>
                  </a:lnTo>
                  <a:lnTo>
                    <a:pt x="77" y="27"/>
                  </a:lnTo>
                  <a:lnTo>
                    <a:pt x="98" y="16"/>
                  </a:lnTo>
                  <a:lnTo>
                    <a:pt x="119" y="9"/>
                  </a:lnTo>
                  <a:lnTo>
                    <a:pt x="142" y="6"/>
                  </a:lnTo>
                  <a:lnTo>
                    <a:pt x="165" y="6"/>
                  </a:lnTo>
                  <a:lnTo>
                    <a:pt x="188" y="9"/>
                  </a:lnTo>
                  <a:lnTo>
                    <a:pt x="211" y="16"/>
                  </a:lnTo>
                  <a:lnTo>
                    <a:pt x="230" y="27"/>
                  </a:lnTo>
                  <a:lnTo>
                    <a:pt x="250" y="39"/>
                  </a:lnTo>
                  <a:lnTo>
                    <a:pt x="265" y="57"/>
                  </a:lnTo>
                  <a:lnTo>
                    <a:pt x="280" y="74"/>
                  </a:lnTo>
                  <a:lnTo>
                    <a:pt x="290" y="94"/>
                  </a:lnTo>
                  <a:lnTo>
                    <a:pt x="299" y="117"/>
                  </a:lnTo>
                  <a:lnTo>
                    <a:pt x="302" y="138"/>
                  </a:lnTo>
                  <a:lnTo>
                    <a:pt x="304" y="161"/>
                  </a:lnTo>
                  <a:lnTo>
                    <a:pt x="301" y="184"/>
                  </a:lnTo>
                  <a:lnTo>
                    <a:pt x="295" y="207"/>
                  </a:lnTo>
                  <a:lnTo>
                    <a:pt x="285" y="228"/>
                  </a:lnTo>
                  <a:lnTo>
                    <a:pt x="273" y="245"/>
                  </a:lnTo>
                  <a:lnTo>
                    <a:pt x="258" y="263"/>
                  </a:lnTo>
                  <a:lnTo>
                    <a:pt x="241" y="277"/>
                  </a:lnTo>
                  <a:lnTo>
                    <a:pt x="222" y="289"/>
                  </a:lnTo>
                  <a:lnTo>
                    <a:pt x="199" y="298"/>
                  </a:lnTo>
                  <a:lnTo>
                    <a:pt x="178" y="304"/>
                  </a:lnTo>
                  <a:lnTo>
                    <a:pt x="155" y="305"/>
                  </a:lnTo>
                  <a:close/>
                </a:path>
              </a:pathLst>
            </a:custGeom>
            <a:solidFill>
              <a:srgbClr val="DCFFFF"/>
            </a:solidFill>
            <a:ln w="9525">
              <a:noFill/>
              <a:round/>
              <a:headEnd/>
              <a:tailEnd/>
            </a:ln>
          </p:spPr>
          <p:txBody>
            <a:bodyPr/>
            <a:lstStyle/>
            <a:p>
              <a:endParaRPr lang="en-US"/>
            </a:p>
          </p:txBody>
        </p:sp>
        <p:sp>
          <p:nvSpPr>
            <p:cNvPr id="1165374" name="Freeform 62"/>
            <p:cNvSpPr>
              <a:spLocks noEditPoints="1"/>
            </p:cNvSpPr>
            <p:nvPr/>
          </p:nvSpPr>
          <p:spPr bwMode="auto">
            <a:xfrm>
              <a:off x="2074" y="1268"/>
              <a:ext cx="299" cy="299"/>
            </a:xfrm>
            <a:custGeom>
              <a:avLst/>
              <a:gdLst/>
              <a:ahLst/>
              <a:cxnLst>
                <a:cxn ang="0">
                  <a:pos x="127" y="298"/>
                </a:cxn>
                <a:cxn ang="0">
                  <a:pos x="83" y="283"/>
                </a:cxn>
                <a:cxn ang="0">
                  <a:pos x="46" y="257"/>
                </a:cxn>
                <a:cxn ang="0">
                  <a:pos x="18" y="222"/>
                </a:cxn>
                <a:cxn ang="0">
                  <a:pos x="2" y="178"/>
                </a:cxn>
                <a:cxn ang="0">
                  <a:pos x="0" y="132"/>
                </a:cxn>
                <a:cxn ang="0">
                  <a:pos x="12" y="88"/>
                </a:cxn>
                <a:cxn ang="0">
                  <a:pos x="37" y="51"/>
                </a:cxn>
                <a:cxn ang="0">
                  <a:pos x="72" y="21"/>
                </a:cxn>
                <a:cxn ang="0">
                  <a:pos x="114" y="3"/>
                </a:cxn>
                <a:cxn ang="0">
                  <a:pos x="160" y="0"/>
                </a:cxn>
                <a:cxn ang="0">
                  <a:pos x="206" y="10"/>
                </a:cxn>
                <a:cxn ang="0">
                  <a:pos x="245" y="33"/>
                </a:cxn>
                <a:cxn ang="0">
                  <a:pos x="275" y="68"/>
                </a:cxn>
                <a:cxn ang="0">
                  <a:pos x="294" y="111"/>
                </a:cxn>
                <a:cxn ang="0">
                  <a:pos x="299" y="155"/>
                </a:cxn>
                <a:cxn ang="0">
                  <a:pos x="290" y="201"/>
                </a:cxn>
                <a:cxn ang="0">
                  <a:pos x="268" y="239"/>
                </a:cxn>
                <a:cxn ang="0">
                  <a:pos x="236" y="271"/>
                </a:cxn>
                <a:cxn ang="0">
                  <a:pos x="194" y="292"/>
                </a:cxn>
                <a:cxn ang="0">
                  <a:pos x="150" y="299"/>
                </a:cxn>
                <a:cxn ang="0">
                  <a:pos x="127" y="292"/>
                </a:cxn>
                <a:cxn ang="0">
                  <a:pos x="86" y="278"/>
                </a:cxn>
                <a:cxn ang="0">
                  <a:pos x="49" y="254"/>
                </a:cxn>
                <a:cxn ang="0">
                  <a:pos x="23" y="218"/>
                </a:cxn>
                <a:cxn ang="0">
                  <a:pos x="7" y="178"/>
                </a:cxn>
                <a:cxn ang="0">
                  <a:pos x="7" y="134"/>
                </a:cxn>
                <a:cxn ang="0">
                  <a:pos x="18" y="91"/>
                </a:cxn>
                <a:cxn ang="0">
                  <a:pos x="42" y="54"/>
                </a:cxn>
                <a:cxn ang="0">
                  <a:pos x="76" y="26"/>
                </a:cxn>
                <a:cxn ang="0">
                  <a:pos x="116" y="8"/>
                </a:cxn>
                <a:cxn ang="0">
                  <a:pos x="160" y="5"/>
                </a:cxn>
                <a:cxn ang="0">
                  <a:pos x="202" y="16"/>
                </a:cxn>
                <a:cxn ang="0">
                  <a:pos x="241" y="38"/>
                </a:cxn>
                <a:cxn ang="0">
                  <a:pos x="271" y="70"/>
                </a:cxn>
                <a:cxn ang="0">
                  <a:pos x="289" y="111"/>
                </a:cxn>
                <a:cxn ang="0">
                  <a:pos x="294" y="155"/>
                </a:cxn>
                <a:cxn ang="0">
                  <a:pos x="285" y="199"/>
                </a:cxn>
                <a:cxn ang="0">
                  <a:pos x="264" y="238"/>
                </a:cxn>
                <a:cxn ang="0">
                  <a:pos x="232" y="268"/>
                </a:cxn>
                <a:cxn ang="0">
                  <a:pos x="194" y="287"/>
                </a:cxn>
                <a:cxn ang="0">
                  <a:pos x="150" y="294"/>
                </a:cxn>
              </a:cxnLst>
              <a:rect l="0" t="0" r="r" b="b"/>
              <a:pathLst>
                <a:path w="299" h="299">
                  <a:moveTo>
                    <a:pt x="150" y="299"/>
                  </a:moveTo>
                  <a:lnTo>
                    <a:pt x="127" y="298"/>
                  </a:lnTo>
                  <a:lnTo>
                    <a:pt x="104" y="292"/>
                  </a:lnTo>
                  <a:lnTo>
                    <a:pt x="83" y="283"/>
                  </a:lnTo>
                  <a:lnTo>
                    <a:pt x="63" y="271"/>
                  </a:lnTo>
                  <a:lnTo>
                    <a:pt x="46" y="257"/>
                  </a:lnTo>
                  <a:lnTo>
                    <a:pt x="30" y="239"/>
                  </a:lnTo>
                  <a:lnTo>
                    <a:pt x="18" y="222"/>
                  </a:lnTo>
                  <a:lnTo>
                    <a:pt x="9" y="201"/>
                  </a:lnTo>
                  <a:lnTo>
                    <a:pt x="2" y="178"/>
                  </a:lnTo>
                  <a:lnTo>
                    <a:pt x="0" y="155"/>
                  </a:lnTo>
                  <a:lnTo>
                    <a:pt x="0" y="132"/>
                  </a:lnTo>
                  <a:lnTo>
                    <a:pt x="5" y="111"/>
                  </a:lnTo>
                  <a:lnTo>
                    <a:pt x="12" y="88"/>
                  </a:lnTo>
                  <a:lnTo>
                    <a:pt x="25" y="68"/>
                  </a:lnTo>
                  <a:lnTo>
                    <a:pt x="37" y="51"/>
                  </a:lnTo>
                  <a:lnTo>
                    <a:pt x="55" y="33"/>
                  </a:lnTo>
                  <a:lnTo>
                    <a:pt x="72" y="21"/>
                  </a:lnTo>
                  <a:lnTo>
                    <a:pt x="93" y="10"/>
                  </a:lnTo>
                  <a:lnTo>
                    <a:pt x="114" y="3"/>
                  </a:lnTo>
                  <a:lnTo>
                    <a:pt x="137" y="0"/>
                  </a:lnTo>
                  <a:lnTo>
                    <a:pt x="160" y="0"/>
                  </a:lnTo>
                  <a:lnTo>
                    <a:pt x="183" y="3"/>
                  </a:lnTo>
                  <a:lnTo>
                    <a:pt x="206" y="10"/>
                  </a:lnTo>
                  <a:lnTo>
                    <a:pt x="225" y="21"/>
                  </a:lnTo>
                  <a:lnTo>
                    <a:pt x="245" y="33"/>
                  </a:lnTo>
                  <a:lnTo>
                    <a:pt x="260" y="51"/>
                  </a:lnTo>
                  <a:lnTo>
                    <a:pt x="275" y="68"/>
                  </a:lnTo>
                  <a:lnTo>
                    <a:pt x="285" y="88"/>
                  </a:lnTo>
                  <a:lnTo>
                    <a:pt x="294" y="111"/>
                  </a:lnTo>
                  <a:lnTo>
                    <a:pt x="297" y="132"/>
                  </a:lnTo>
                  <a:lnTo>
                    <a:pt x="299" y="155"/>
                  </a:lnTo>
                  <a:lnTo>
                    <a:pt x="296" y="178"/>
                  </a:lnTo>
                  <a:lnTo>
                    <a:pt x="290" y="201"/>
                  </a:lnTo>
                  <a:lnTo>
                    <a:pt x="280" y="222"/>
                  </a:lnTo>
                  <a:lnTo>
                    <a:pt x="268" y="239"/>
                  </a:lnTo>
                  <a:lnTo>
                    <a:pt x="253" y="257"/>
                  </a:lnTo>
                  <a:lnTo>
                    <a:pt x="236" y="271"/>
                  </a:lnTo>
                  <a:lnTo>
                    <a:pt x="217" y="283"/>
                  </a:lnTo>
                  <a:lnTo>
                    <a:pt x="194" y="292"/>
                  </a:lnTo>
                  <a:lnTo>
                    <a:pt x="173" y="298"/>
                  </a:lnTo>
                  <a:lnTo>
                    <a:pt x="150" y="299"/>
                  </a:lnTo>
                  <a:close/>
                  <a:moveTo>
                    <a:pt x="150" y="294"/>
                  </a:moveTo>
                  <a:lnTo>
                    <a:pt x="127" y="292"/>
                  </a:lnTo>
                  <a:lnTo>
                    <a:pt x="106" y="287"/>
                  </a:lnTo>
                  <a:lnTo>
                    <a:pt x="86" y="278"/>
                  </a:lnTo>
                  <a:lnTo>
                    <a:pt x="67" y="268"/>
                  </a:lnTo>
                  <a:lnTo>
                    <a:pt x="49" y="254"/>
                  </a:lnTo>
                  <a:lnTo>
                    <a:pt x="35" y="238"/>
                  </a:lnTo>
                  <a:lnTo>
                    <a:pt x="23" y="218"/>
                  </a:lnTo>
                  <a:lnTo>
                    <a:pt x="14" y="199"/>
                  </a:lnTo>
                  <a:lnTo>
                    <a:pt x="7" y="178"/>
                  </a:lnTo>
                  <a:lnTo>
                    <a:pt x="5" y="155"/>
                  </a:lnTo>
                  <a:lnTo>
                    <a:pt x="7" y="134"/>
                  </a:lnTo>
                  <a:lnTo>
                    <a:pt x="11" y="111"/>
                  </a:lnTo>
                  <a:lnTo>
                    <a:pt x="18" y="91"/>
                  </a:lnTo>
                  <a:lnTo>
                    <a:pt x="28" y="70"/>
                  </a:lnTo>
                  <a:lnTo>
                    <a:pt x="42" y="54"/>
                  </a:lnTo>
                  <a:lnTo>
                    <a:pt x="58" y="38"/>
                  </a:lnTo>
                  <a:lnTo>
                    <a:pt x="76" y="26"/>
                  </a:lnTo>
                  <a:lnTo>
                    <a:pt x="95" y="16"/>
                  </a:lnTo>
                  <a:lnTo>
                    <a:pt x="116" y="8"/>
                  </a:lnTo>
                  <a:lnTo>
                    <a:pt x="139" y="5"/>
                  </a:lnTo>
                  <a:lnTo>
                    <a:pt x="160" y="5"/>
                  </a:lnTo>
                  <a:lnTo>
                    <a:pt x="181" y="8"/>
                  </a:lnTo>
                  <a:lnTo>
                    <a:pt x="202" y="16"/>
                  </a:lnTo>
                  <a:lnTo>
                    <a:pt x="224" y="26"/>
                  </a:lnTo>
                  <a:lnTo>
                    <a:pt x="241" y="38"/>
                  </a:lnTo>
                  <a:lnTo>
                    <a:pt x="257" y="54"/>
                  </a:lnTo>
                  <a:lnTo>
                    <a:pt x="271" y="70"/>
                  </a:lnTo>
                  <a:lnTo>
                    <a:pt x="282" y="91"/>
                  </a:lnTo>
                  <a:lnTo>
                    <a:pt x="289" y="111"/>
                  </a:lnTo>
                  <a:lnTo>
                    <a:pt x="292" y="134"/>
                  </a:lnTo>
                  <a:lnTo>
                    <a:pt x="294" y="155"/>
                  </a:lnTo>
                  <a:lnTo>
                    <a:pt x="290" y="178"/>
                  </a:lnTo>
                  <a:lnTo>
                    <a:pt x="285" y="199"/>
                  </a:lnTo>
                  <a:lnTo>
                    <a:pt x="276" y="218"/>
                  </a:lnTo>
                  <a:lnTo>
                    <a:pt x="264" y="238"/>
                  </a:lnTo>
                  <a:lnTo>
                    <a:pt x="250" y="254"/>
                  </a:lnTo>
                  <a:lnTo>
                    <a:pt x="232" y="268"/>
                  </a:lnTo>
                  <a:lnTo>
                    <a:pt x="213" y="278"/>
                  </a:lnTo>
                  <a:lnTo>
                    <a:pt x="194" y="287"/>
                  </a:lnTo>
                  <a:lnTo>
                    <a:pt x="171" y="292"/>
                  </a:lnTo>
                  <a:lnTo>
                    <a:pt x="150" y="294"/>
                  </a:lnTo>
                  <a:close/>
                </a:path>
              </a:pathLst>
            </a:custGeom>
            <a:solidFill>
              <a:srgbClr val="DEFFFF"/>
            </a:solidFill>
            <a:ln w="9525">
              <a:noFill/>
              <a:round/>
              <a:headEnd/>
              <a:tailEnd/>
            </a:ln>
          </p:spPr>
          <p:txBody>
            <a:bodyPr/>
            <a:lstStyle/>
            <a:p>
              <a:endParaRPr lang="en-US"/>
            </a:p>
          </p:txBody>
        </p:sp>
        <p:sp>
          <p:nvSpPr>
            <p:cNvPr id="1165375" name="Freeform 63"/>
            <p:cNvSpPr>
              <a:spLocks noEditPoints="1"/>
            </p:cNvSpPr>
            <p:nvPr/>
          </p:nvSpPr>
          <p:spPr bwMode="auto">
            <a:xfrm>
              <a:off x="2079" y="1273"/>
              <a:ext cx="289" cy="289"/>
            </a:xfrm>
            <a:custGeom>
              <a:avLst/>
              <a:gdLst/>
              <a:ahLst/>
              <a:cxnLst>
                <a:cxn ang="0">
                  <a:pos x="122" y="287"/>
                </a:cxn>
                <a:cxn ang="0">
                  <a:pos x="81" y="273"/>
                </a:cxn>
                <a:cxn ang="0">
                  <a:pos x="44" y="249"/>
                </a:cxn>
                <a:cxn ang="0">
                  <a:pos x="18" y="213"/>
                </a:cxn>
                <a:cxn ang="0">
                  <a:pos x="2" y="173"/>
                </a:cxn>
                <a:cxn ang="0">
                  <a:pos x="2" y="129"/>
                </a:cxn>
                <a:cxn ang="0">
                  <a:pos x="13" y="86"/>
                </a:cxn>
                <a:cxn ang="0">
                  <a:pos x="37" y="49"/>
                </a:cxn>
                <a:cxn ang="0">
                  <a:pos x="71" y="21"/>
                </a:cxn>
                <a:cxn ang="0">
                  <a:pos x="111" y="3"/>
                </a:cxn>
                <a:cxn ang="0">
                  <a:pos x="155" y="0"/>
                </a:cxn>
                <a:cxn ang="0">
                  <a:pos x="197" y="11"/>
                </a:cxn>
                <a:cxn ang="0">
                  <a:pos x="236" y="33"/>
                </a:cxn>
                <a:cxn ang="0">
                  <a:pos x="266" y="65"/>
                </a:cxn>
                <a:cxn ang="0">
                  <a:pos x="284" y="106"/>
                </a:cxn>
                <a:cxn ang="0">
                  <a:pos x="289" y="150"/>
                </a:cxn>
                <a:cxn ang="0">
                  <a:pos x="280" y="194"/>
                </a:cxn>
                <a:cxn ang="0">
                  <a:pos x="259" y="233"/>
                </a:cxn>
                <a:cxn ang="0">
                  <a:pos x="227" y="263"/>
                </a:cxn>
                <a:cxn ang="0">
                  <a:pos x="189" y="282"/>
                </a:cxn>
                <a:cxn ang="0">
                  <a:pos x="145" y="289"/>
                </a:cxn>
                <a:cxn ang="0">
                  <a:pos x="122" y="282"/>
                </a:cxn>
                <a:cxn ang="0">
                  <a:pos x="81" y="268"/>
                </a:cxn>
                <a:cxn ang="0">
                  <a:pos x="46" y="243"/>
                </a:cxn>
                <a:cxn ang="0">
                  <a:pos x="22" y="208"/>
                </a:cxn>
                <a:cxn ang="0">
                  <a:pos x="7" y="166"/>
                </a:cxn>
                <a:cxn ang="0">
                  <a:pos x="7" y="123"/>
                </a:cxn>
                <a:cxn ang="0">
                  <a:pos x="22" y="81"/>
                </a:cxn>
                <a:cxn ang="0">
                  <a:pos x="46" y="46"/>
                </a:cxn>
                <a:cxn ang="0">
                  <a:pos x="81" y="21"/>
                </a:cxn>
                <a:cxn ang="0">
                  <a:pos x="122" y="7"/>
                </a:cxn>
                <a:cxn ang="0">
                  <a:pos x="166" y="7"/>
                </a:cxn>
                <a:cxn ang="0">
                  <a:pos x="208" y="21"/>
                </a:cxn>
                <a:cxn ang="0">
                  <a:pos x="243" y="46"/>
                </a:cxn>
                <a:cxn ang="0">
                  <a:pos x="268" y="81"/>
                </a:cxn>
                <a:cxn ang="0">
                  <a:pos x="282" y="123"/>
                </a:cxn>
                <a:cxn ang="0">
                  <a:pos x="282" y="166"/>
                </a:cxn>
                <a:cxn ang="0">
                  <a:pos x="268" y="208"/>
                </a:cxn>
                <a:cxn ang="0">
                  <a:pos x="243" y="243"/>
                </a:cxn>
                <a:cxn ang="0">
                  <a:pos x="208" y="268"/>
                </a:cxn>
                <a:cxn ang="0">
                  <a:pos x="166" y="282"/>
                </a:cxn>
              </a:cxnLst>
              <a:rect l="0" t="0" r="r" b="b"/>
              <a:pathLst>
                <a:path w="289" h="289">
                  <a:moveTo>
                    <a:pt x="145" y="289"/>
                  </a:moveTo>
                  <a:lnTo>
                    <a:pt x="122" y="287"/>
                  </a:lnTo>
                  <a:lnTo>
                    <a:pt x="101" y="282"/>
                  </a:lnTo>
                  <a:lnTo>
                    <a:pt x="81" y="273"/>
                  </a:lnTo>
                  <a:lnTo>
                    <a:pt x="62" y="263"/>
                  </a:lnTo>
                  <a:lnTo>
                    <a:pt x="44" y="249"/>
                  </a:lnTo>
                  <a:lnTo>
                    <a:pt x="30" y="233"/>
                  </a:lnTo>
                  <a:lnTo>
                    <a:pt x="18" y="213"/>
                  </a:lnTo>
                  <a:lnTo>
                    <a:pt x="9" y="194"/>
                  </a:lnTo>
                  <a:lnTo>
                    <a:pt x="2" y="173"/>
                  </a:lnTo>
                  <a:lnTo>
                    <a:pt x="0" y="150"/>
                  </a:lnTo>
                  <a:lnTo>
                    <a:pt x="2" y="129"/>
                  </a:lnTo>
                  <a:lnTo>
                    <a:pt x="6" y="106"/>
                  </a:lnTo>
                  <a:lnTo>
                    <a:pt x="13" y="86"/>
                  </a:lnTo>
                  <a:lnTo>
                    <a:pt x="23" y="65"/>
                  </a:lnTo>
                  <a:lnTo>
                    <a:pt x="37" y="49"/>
                  </a:lnTo>
                  <a:lnTo>
                    <a:pt x="53" y="33"/>
                  </a:lnTo>
                  <a:lnTo>
                    <a:pt x="71" y="21"/>
                  </a:lnTo>
                  <a:lnTo>
                    <a:pt x="90" y="11"/>
                  </a:lnTo>
                  <a:lnTo>
                    <a:pt x="111" y="3"/>
                  </a:lnTo>
                  <a:lnTo>
                    <a:pt x="134" y="0"/>
                  </a:lnTo>
                  <a:lnTo>
                    <a:pt x="155" y="0"/>
                  </a:lnTo>
                  <a:lnTo>
                    <a:pt x="176" y="3"/>
                  </a:lnTo>
                  <a:lnTo>
                    <a:pt x="197" y="11"/>
                  </a:lnTo>
                  <a:lnTo>
                    <a:pt x="219" y="21"/>
                  </a:lnTo>
                  <a:lnTo>
                    <a:pt x="236" y="33"/>
                  </a:lnTo>
                  <a:lnTo>
                    <a:pt x="252" y="49"/>
                  </a:lnTo>
                  <a:lnTo>
                    <a:pt x="266" y="65"/>
                  </a:lnTo>
                  <a:lnTo>
                    <a:pt x="277" y="86"/>
                  </a:lnTo>
                  <a:lnTo>
                    <a:pt x="284" y="106"/>
                  </a:lnTo>
                  <a:lnTo>
                    <a:pt x="287" y="129"/>
                  </a:lnTo>
                  <a:lnTo>
                    <a:pt x="289" y="150"/>
                  </a:lnTo>
                  <a:lnTo>
                    <a:pt x="285" y="173"/>
                  </a:lnTo>
                  <a:lnTo>
                    <a:pt x="280" y="194"/>
                  </a:lnTo>
                  <a:lnTo>
                    <a:pt x="271" y="213"/>
                  </a:lnTo>
                  <a:lnTo>
                    <a:pt x="259" y="233"/>
                  </a:lnTo>
                  <a:lnTo>
                    <a:pt x="245" y="249"/>
                  </a:lnTo>
                  <a:lnTo>
                    <a:pt x="227" y="263"/>
                  </a:lnTo>
                  <a:lnTo>
                    <a:pt x="208" y="273"/>
                  </a:lnTo>
                  <a:lnTo>
                    <a:pt x="189" y="282"/>
                  </a:lnTo>
                  <a:lnTo>
                    <a:pt x="166" y="287"/>
                  </a:lnTo>
                  <a:lnTo>
                    <a:pt x="145" y="289"/>
                  </a:lnTo>
                  <a:close/>
                  <a:moveTo>
                    <a:pt x="145" y="284"/>
                  </a:moveTo>
                  <a:lnTo>
                    <a:pt x="122" y="282"/>
                  </a:lnTo>
                  <a:lnTo>
                    <a:pt x="101" y="277"/>
                  </a:lnTo>
                  <a:lnTo>
                    <a:pt x="81" y="268"/>
                  </a:lnTo>
                  <a:lnTo>
                    <a:pt x="62" y="257"/>
                  </a:lnTo>
                  <a:lnTo>
                    <a:pt x="46" y="243"/>
                  </a:lnTo>
                  <a:lnTo>
                    <a:pt x="32" y="226"/>
                  </a:lnTo>
                  <a:lnTo>
                    <a:pt x="22" y="208"/>
                  </a:lnTo>
                  <a:lnTo>
                    <a:pt x="13" y="187"/>
                  </a:lnTo>
                  <a:lnTo>
                    <a:pt x="7" y="166"/>
                  </a:lnTo>
                  <a:lnTo>
                    <a:pt x="6" y="145"/>
                  </a:lnTo>
                  <a:lnTo>
                    <a:pt x="7" y="123"/>
                  </a:lnTo>
                  <a:lnTo>
                    <a:pt x="13" y="102"/>
                  </a:lnTo>
                  <a:lnTo>
                    <a:pt x="22" y="81"/>
                  </a:lnTo>
                  <a:lnTo>
                    <a:pt x="32" y="63"/>
                  </a:lnTo>
                  <a:lnTo>
                    <a:pt x="46" y="46"/>
                  </a:lnTo>
                  <a:lnTo>
                    <a:pt x="62" y="32"/>
                  </a:lnTo>
                  <a:lnTo>
                    <a:pt x="81" y="21"/>
                  </a:lnTo>
                  <a:lnTo>
                    <a:pt x="101" y="12"/>
                  </a:lnTo>
                  <a:lnTo>
                    <a:pt x="122" y="7"/>
                  </a:lnTo>
                  <a:lnTo>
                    <a:pt x="145" y="5"/>
                  </a:lnTo>
                  <a:lnTo>
                    <a:pt x="166" y="7"/>
                  </a:lnTo>
                  <a:lnTo>
                    <a:pt x="187" y="12"/>
                  </a:lnTo>
                  <a:lnTo>
                    <a:pt x="208" y="21"/>
                  </a:lnTo>
                  <a:lnTo>
                    <a:pt x="226" y="32"/>
                  </a:lnTo>
                  <a:lnTo>
                    <a:pt x="243" y="46"/>
                  </a:lnTo>
                  <a:lnTo>
                    <a:pt x="257" y="63"/>
                  </a:lnTo>
                  <a:lnTo>
                    <a:pt x="268" y="81"/>
                  </a:lnTo>
                  <a:lnTo>
                    <a:pt x="277" y="102"/>
                  </a:lnTo>
                  <a:lnTo>
                    <a:pt x="282" y="123"/>
                  </a:lnTo>
                  <a:lnTo>
                    <a:pt x="284" y="145"/>
                  </a:lnTo>
                  <a:lnTo>
                    <a:pt x="282" y="166"/>
                  </a:lnTo>
                  <a:lnTo>
                    <a:pt x="277" y="187"/>
                  </a:lnTo>
                  <a:lnTo>
                    <a:pt x="268" y="208"/>
                  </a:lnTo>
                  <a:lnTo>
                    <a:pt x="257" y="226"/>
                  </a:lnTo>
                  <a:lnTo>
                    <a:pt x="243" y="243"/>
                  </a:lnTo>
                  <a:lnTo>
                    <a:pt x="226" y="257"/>
                  </a:lnTo>
                  <a:lnTo>
                    <a:pt x="208" y="268"/>
                  </a:lnTo>
                  <a:lnTo>
                    <a:pt x="187" y="277"/>
                  </a:lnTo>
                  <a:lnTo>
                    <a:pt x="166" y="282"/>
                  </a:lnTo>
                  <a:lnTo>
                    <a:pt x="145" y="284"/>
                  </a:lnTo>
                  <a:close/>
                </a:path>
              </a:pathLst>
            </a:custGeom>
            <a:solidFill>
              <a:srgbClr val="E0FFFF"/>
            </a:solidFill>
            <a:ln w="9525">
              <a:noFill/>
              <a:round/>
              <a:headEnd/>
              <a:tailEnd/>
            </a:ln>
          </p:spPr>
          <p:txBody>
            <a:bodyPr/>
            <a:lstStyle/>
            <a:p>
              <a:endParaRPr lang="en-US"/>
            </a:p>
          </p:txBody>
        </p:sp>
        <p:sp>
          <p:nvSpPr>
            <p:cNvPr id="1165376" name="Freeform 64"/>
            <p:cNvSpPr>
              <a:spLocks noEditPoints="1"/>
            </p:cNvSpPr>
            <p:nvPr/>
          </p:nvSpPr>
          <p:spPr bwMode="auto">
            <a:xfrm>
              <a:off x="2085" y="1278"/>
              <a:ext cx="278" cy="279"/>
            </a:xfrm>
            <a:custGeom>
              <a:avLst/>
              <a:gdLst/>
              <a:ahLst/>
              <a:cxnLst>
                <a:cxn ang="0">
                  <a:pos x="116" y="277"/>
                </a:cxn>
                <a:cxn ang="0">
                  <a:pos x="75" y="263"/>
                </a:cxn>
                <a:cxn ang="0">
                  <a:pos x="40" y="238"/>
                </a:cxn>
                <a:cxn ang="0">
                  <a:pos x="16" y="203"/>
                </a:cxn>
                <a:cxn ang="0">
                  <a:pos x="1" y="161"/>
                </a:cxn>
                <a:cxn ang="0">
                  <a:pos x="1" y="118"/>
                </a:cxn>
                <a:cxn ang="0">
                  <a:pos x="16" y="76"/>
                </a:cxn>
                <a:cxn ang="0">
                  <a:pos x="40" y="41"/>
                </a:cxn>
                <a:cxn ang="0">
                  <a:pos x="75" y="16"/>
                </a:cxn>
                <a:cxn ang="0">
                  <a:pos x="116" y="2"/>
                </a:cxn>
                <a:cxn ang="0">
                  <a:pos x="160" y="2"/>
                </a:cxn>
                <a:cxn ang="0">
                  <a:pos x="202" y="16"/>
                </a:cxn>
                <a:cxn ang="0">
                  <a:pos x="237" y="41"/>
                </a:cxn>
                <a:cxn ang="0">
                  <a:pos x="262" y="76"/>
                </a:cxn>
                <a:cxn ang="0">
                  <a:pos x="276" y="118"/>
                </a:cxn>
                <a:cxn ang="0">
                  <a:pos x="276" y="161"/>
                </a:cxn>
                <a:cxn ang="0">
                  <a:pos x="262" y="203"/>
                </a:cxn>
                <a:cxn ang="0">
                  <a:pos x="237" y="238"/>
                </a:cxn>
                <a:cxn ang="0">
                  <a:pos x="202" y="263"/>
                </a:cxn>
                <a:cxn ang="0">
                  <a:pos x="160" y="277"/>
                </a:cxn>
                <a:cxn ang="0">
                  <a:pos x="139" y="273"/>
                </a:cxn>
                <a:cxn ang="0">
                  <a:pos x="96" y="266"/>
                </a:cxn>
                <a:cxn ang="0">
                  <a:pos x="58" y="247"/>
                </a:cxn>
                <a:cxn ang="0">
                  <a:pos x="28" y="215"/>
                </a:cxn>
                <a:cxn ang="0">
                  <a:pos x="10" y="177"/>
                </a:cxn>
                <a:cxn ang="0">
                  <a:pos x="5" y="134"/>
                </a:cxn>
                <a:cxn ang="0">
                  <a:pos x="14" y="92"/>
                </a:cxn>
                <a:cxn ang="0">
                  <a:pos x="35" y="55"/>
                </a:cxn>
                <a:cxn ang="0">
                  <a:pos x="67" y="27"/>
                </a:cxn>
                <a:cxn ang="0">
                  <a:pos x="107" y="9"/>
                </a:cxn>
                <a:cxn ang="0">
                  <a:pos x="149" y="6"/>
                </a:cxn>
                <a:cxn ang="0">
                  <a:pos x="191" y="16"/>
                </a:cxn>
                <a:cxn ang="0">
                  <a:pos x="227" y="39"/>
                </a:cxn>
                <a:cxn ang="0">
                  <a:pos x="253" y="73"/>
                </a:cxn>
                <a:cxn ang="0">
                  <a:pos x="269" y="113"/>
                </a:cxn>
                <a:cxn ang="0">
                  <a:pos x="271" y="155"/>
                </a:cxn>
                <a:cxn ang="0">
                  <a:pos x="258" y="196"/>
                </a:cxn>
                <a:cxn ang="0">
                  <a:pos x="235" y="233"/>
                </a:cxn>
                <a:cxn ang="0">
                  <a:pos x="200" y="258"/>
                </a:cxn>
                <a:cxn ang="0">
                  <a:pos x="160" y="272"/>
                </a:cxn>
              </a:cxnLst>
              <a:rect l="0" t="0" r="r" b="b"/>
              <a:pathLst>
                <a:path w="278" h="279">
                  <a:moveTo>
                    <a:pt x="139" y="279"/>
                  </a:moveTo>
                  <a:lnTo>
                    <a:pt x="116" y="277"/>
                  </a:lnTo>
                  <a:lnTo>
                    <a:pt x="95" y="272"/>
                  </a:lnTo>
                  <a:lnTo>
                    <a:pt x="75" y="263"/>
                  </a:lnTo>
                  <a:lnTo>
                    <a:pt x="56" y="252"/>
                  </a:lnTo>
                  <a:lnTo>
                    <a:pt x="40" y="238"/>
                  </a:lnTo>
                  <a:lnTo>
                    <a:pt x="26" y="221"/>
                  </a:lnTo>
                  <a:lnTo>
                    <a:pt x="16" y="203"/>
                  </a:lnTo>
                  <a:lnTo>
                    <a:pt x="7" y="182"/>
                  </a:lnTo>
                  <a:lnTo>
                    <a:pt x="1" y="161"/>
                  </a:lnTo>
                  <a:lnTo>
                    <a:pt x="0" y="140"/>
                  </a:lnTo>
                  <a:lnTo>
                    <a:pt x="1" y="118"/>
                  </a:lnTo>
                  <a:lnTo>
                    <a:pt x="7" y="97"/>
                  </a:lnTo>
                  <a:lnTo>
                    <a:pt x="16" y="76"/>
                  </a:lnTo>
                  <a:lnTo>
                    <a:pt x="26" y="58"/>
                  </a:lnTo>
                  <a:lnTo>
                    <a:pt x="40" y="41"/>
                  </a:lnTo>
                  <a:lnTo>
                    <a:pt x="56" y="27"/>
                  </a:lnTo>
                  <a:lnTo>
                    <a:pt x="75" y="16"/>
                  </a:lnTo>
                  <a:lnTo>
                    <a:pt x="95" y="7"/>
                  </a:lnTo>
                  <a:lnTo>
                    <a:pt x="116" y="2"/>
                  </a:lnTo>
                  <a:lnTo>
                    <a:pt x="139" y="0"/>
                  </a:lnTo>
                  <a:lnTo>
                    <a:pt x="160" y="2"/>
                  </a:lnTo>
                  <a:lnTo>
                    <a:pt x="181" y="7"/>
                  </a:lnTo>
                  <a:lnTo>
                    <a:pt x="202" y="16"/>
                  </a:lnTo>
                  <a:lnTo>
                    <a:pt x="220" y="27"/>
                  </a:lnTo>
                  <a:lnTo>
                    <a:pt x="237" y="41"/>
                  </a:lnTo>
                  <a:lnTo>
                    <a:pt x="251" y="58"/>
                  </a:lnTo>
                  <a:lnTo>
                    <a:pt x="262" y="76"/>
                  </a:lnTo>
                  <a:lnTo>
                    <a:pt x="271" y="97"/>
                  </a:lnTo>
                  <a:lnTo>
                    <a:pt x="276" y="118"/>
                  </a:lnTo>
                  <a:lnTo>
                    <a:pt x="278" y="140"/>
                  </a:lnTo>
                  <a:lnTo>
                    <a:pt x="276" y="161"/>
                  </a:lnTo>
                  <a:lnTo>
                    <a:pt x="271" y="182"/>
                  </a:lnTo>
                  <a:lnTo>
                    <a:pt x="262" y="203"/>
                  </a:lnTo>
                  <a:lnTo>
                    <a:pt x="251" y="221"/>
                  </a:lnTo>
                  <a:lnTo>
                    <a:pt x="237" y="238"/>
                  </a:lnTo>
                  <a:lnTo>
                    <a:pt x="220" y="252"/>
                  </a:lnTo>
                  <a:lnTo>
                    <a:pt x="202" y="263"/>
                  </a:lnTo>
                  <a:lnTo>
                    <a:pt x="181" y="272"/>
                  </a:lnTo>
                  <a:lnTo>
                    <a:pt x="160" y="277"/>
                  </a:lnTo>
                  <a:lnTo>
                    <a:pt x="139" y="279"/>
                  </a:lnTo>
                  <a:close/>
                  <a:moveTo>
                    <a:pt x="139" y="273"/>
                  </a:moveTo>
                  <a:lnTo>
                    <a:pt x="118" y="272"/>
                  </a:lnTo>
                  <a:lnTo>
                    <a:pt x="96" y="266"/>
                  </a:lnTo>
                  <a:lnTo>
                    <a:pt x="77" y="258"/>
                  </a:lnTo>
                  <a:lnTo>
                    <a:pt x="58" y="247"/>
                  </a:lnTo>
                  <a:lnTo>
                    <a:pt x="42" y="233"/>
                  </a:lnTo>
                  <a:lnTo>
                    <a:pt x="28" y="215"/>
                  </a:lnTo>
                  <a:lnTo>
                    <a:pt x="17" y="196"/>
                  </a:lnTo>
                  <a:lnTo>
                    <a:pt x="10" y="177"/>
                  </a:lnTo>
                  <a:lnTo>
                    <a:pt x="7" y="155"/>
                  </a:lnTo>
                  <a:lnTo>
                    <a:pt x="5" y="134"/>
                  </a:lnTo>
                  <a:lnTo>
                    <a:pt x="9" y="113"/>
                  </a:lnTo>
                  <a:lnTo>
                    <a:pt x="14" y="92"/>
                  </a:lnTo>
                  <a:lnTo>
                    <a:pt x="23" y="73"/>
                  </a:lnTo>
                  <a:lnTo>
                    <a:pt x="35" y="55"/>
                  </a:lnTo>
                  <a:lnTo>
                    <a:pt x="51" y="39"/>
                  </a:lnTo>
                  <a:lnTo>
                    <a:pt x="67" y="27"/>
                  </a:lnTo>
                  <a:lnTo>
                    <a:pt x="86" y="16"/>
                  </a:lnTo>
                  <a:lnTo>
                    <a:pt x="107" y="9"/>
                  </a:lnTo>
                  <a:lnTo>
                    <a:pt x="128" y="6"/>
                  </a:lnTo>
                  <a:lnTo>
                    <a:pt x="149" y="6"/>
                  </a:lnTo>
                  <a:lnTo>
                    <a:pt x="170" y="9"/>
                  </a:lnTo>
                  <a:lnTo>
                    <a:pt x="191" y="16"/>
                  </a:lnTo>
                  <a:lnTo>
                    <a:pt x="209" y="27"/>
                  </a:lnTo>
                  <a:lnTo>
                    <a:pt x="227" y="39"/>
                  </a:lnTo>
                  <a:lnTo>
                    <a:pt x="242" y="55"/>
                  </a:lnTo>
                  <a:lnTo>
                    <a:pt x="253" y="73"/>
                  </a:lnTo>
                  <a:lnTo>
                    <a:pt x="264" y="92"/>
                  </a:lnTo>
                  <a:lnTo>
                    <a:pt x="269" y="113"/>
                  </a:lnTo>
                  <a:lnTo>
                    <a:pt x="272" y="134"/>
                  </a:lnTo>
                  <a:lnTo>
                    <a:pt x="271" y="155"/>
                  </a:lnTo>
                  <a:lnTo>
                    <a:pt x="267" y="177"/>
                  </a:lnTo>
                  <a:lnTo>
                    <a:pt x="258" y="196"/>
                  </a:lnTo>
                  <a:lnTo>
                    <a:pt x="248" y="215"/>
                  </a:lnTo>
                  <a:lnTo>
                    <a:pt x="235" y="233"/>
                  </a:lnTo>
                  <a:lnTo>
                    <a:pt x="218" y="247"/>
                  </a:lnTo>
                  <a:lnTo>
                    <a:pt x="200" y="258"/>
                  </a:lnTo>
                  <a:lnTo>
                    <a:pt x="181" y="266"/>
                  </a:lnTo>
                  <a:lnTo>
                    <a:pt x="160" y="272"/>
                  </a:lnTo>
                  <a:lnTo>
                    <a:pt x="139" y="273"/>
                  </a:lnTo>
                  <a:close/>
                </a:path>
              </a:pathLst>
            </a:custGeom>
            <a:solidFill>
              <a:srgbClr val="E2FFFF"/>
            </a:solidFill>
            <a:ln w="9525">
              <a:noFill/>
              <a:round/>
              <a:headEnd/>
              <a:tailEnd/>
            </a:ln>
          </p:spPr>
          <p:txBody>
            <a:bodyPr/>
            <a:lstStyle/>
            <a:p>
              <a:endParaRPr lang="en-US"/>
            </a:p>
          </p:txBody>
        </p:sp>
        <p:sp>
          <p:nvSpPr>
            <p:cNvPr id="1165377" name="Freeform 65"/>
            <p:cNvSpPr>
              <a:spLocks noEditPoints="1"/>
            </p:cNvSpPr>
            <p:nvPr/>
          </p:nvSpPr>
          <p:spPr bwMode="auto">
            <a:xfrm>
              <a:off x="2090" y="1284"/>
              <a:ext cx="267" cy="267"/>
            </a:xfrm>
            <a:custGeom>
              <a:avLst/>
              <a:gdLst/>
              <a:ahLst/>
              <a:cxnLst>
                <a:cxn ang="0">
                  <a:pos x="113" y="266"/>
                </a:cxn>
                <a:cxn ang="0">
                  <a:pos x="72" y="252"/>
                </a:cxn>
                <a:cxn ang="0">
                  <a:pos x="37" y="227"/>
                </a:cxn>
                <a:cxn ang="0">
                  <a:pos x="12" y="190"/>
                </a:cxn>
                <a:cxn ang="0">
                  <a:pos x="2" y="149"/>
                </a:cxn>
                <a:cxn ang="0">
                  <a:pos x="4" y="107"/>
                </a:cxn>
                <a:cxn ang="0">
                  <a:pos x="18" y="67"/>
                </a:cxn>
                <a:cxn ang="0">
                  <a:pos x="46" y="33"/>
                </a:cxn>
                <a:cxn ang="0">
                  <a:pos x="81" y="10"/>
                </a:cxn>
                <a:cxn ang="0">
                  <a:pos x="123" y="0"/>
                </a:cxn>
                <a:cxn ang="0">
                  <a:pos x="165" y="3"/>
                </a:cxn>
                <a:cxn ang="0">
                  <a:pos x="204" y="21"/>
                </a:cxn>
                <a:cxn ang="0">
                  <a:pos x="237" y="49"/>
                </a:cxn>
                <a:cxn ang="0">
                  <a:pos x="259" y="86"/>
                </a:cxn>
                <a:cxn ang="0">
                  <a:pos x="267" y="128"/>
                </a:cxn>
                <a:cxn ang="0">
                  <a:pos x="262" y="171"/>
                </a:cxn>
                <a:cxn ang="0">
                  <a:pos x="243" y="209"/>
                </a:cxn>
                <a:cxn ang="0">
                  <a:pos x="213" y="241"/>
                </a:cxn>
                <a:cxn ang="0">
                  <a:pos x="176" y="260"/>
                </a:cxn>
                <a:cxn ang="0">
                  <a:pos x="134" y="267"/>
                </a:cxn>
                <a:cxn ang="0">
                  <a:pos x="113" y="260"/>
                </a:cxn>
                <a:cxn ang="0">
                  <a:pos x="72" y="246"/>
                </a:cxn>
                <a:cxn ang="0">
                  <a:pos x="39" y="220"/>
                </a:cxn>
                <a:cxn ang="0">
                  <a:pos x="16" y="185"/>
                </a:cxn>
                <a:cxn ang="0">
                  <a:pos x="5" y="144"/>
                </a:cxn>
                <a:cxn ang="0">
                  <a:pos x="9" y="102"/>
                </a:cxn>
                <a:cxn ang="0">
                  <a:pos x="26" y="63"/>
                </a:cxn>
                <a:cxn ang="0">
                  <a:pos x="55" y="33"/>
                </a:cxn>
                <a:cxn ang="0">
                  <a:pos x="91" y="12"/>
                </a:cxn>
                <a:cxn ang="0">
                  <a:pos x="134" y="5"/>
                </a:cxn>
                <a:cxn ang="0">
                  <a:pos x="174" y="12"/>
                </a:cxn>
                <a:cxn ang="0">
                  <a:pos x="213" y="33"/>
                </a:cxn>
                <a:cxn ang="0">
                  <a:pos x="241" y="63"/>
                </a:cxn>
                <a:cxn ang="0">
                  <a:pos x="257" y="102"/>
                </a:cxn>
                <a:cxn ang="0">
                  <a:pos x="260" y="144"/>
                </a:cxn>
                <a:cxn ang="0">
                  <a:pos x="250" y="185"/>
                </a:cxn>
                <a:cxn ang="0">
                  <a:pos x="227" y="220"/>
                </a:cxn>
                <a:cxn ang="0">
                  <a:pos x="193" y="246"/>
                </a:cxn>
                <a:cxn ang="0">
                  <a:pos x="155" y="260"/>
                </a:cxn>
              </a:cxnLst>
              <a:rect l="0" t="0" r="r" b="b"/>
              <a:pathLst>
                <a:path w="267" h="267">
                  <a:moveTo>
                    <a:pt x="134" y="267"/>
                  </a:moveTo>
                  <a:lnTo>
                    <a:pt x="113" y="266"/>
                  </a:lnTo>
                  <a:lnTo>
                    <a:pt x="91" y="260"/>
                  </a:lnTo>
                  <a:lnTo>
                    <a:pt x="72" y="252"/>
                  </a:lnTo>
                  <a:lnTo>
                    <a:pt x="53" y="241"/>
                  </a:lnTo>
                  <a:lnTo>
                    <a:pt x="37" y="227"/>
                  </a:lnTo>
                  <a:lnTo>
                    <a:pt x="23" y="209"/>
                  </a:lnTo>
                  <a:lnTo>
                    <a:pt x="12" y="190"/>
                  </a:lnTo>
                  <a:lnTo>
                    <a:pt x="5" y="171"/>
                  </a:lnTo>
                  <a:lnTo>
                    <a:pt x="2" y="149"/>
                  </a:lnTo>
                  <a:lnTo>
                    <a:pt x="0" y="128"/>
                  </a:lnTo>
                  <a:lnTo>
                    <a:pt x="4" y="107"/>
                  </a:lnTo>
                  <a:lnTo>
                    <a:pt x="9" y="86"/>
                  </a:lnTo>
                  <a:lnTo>
                    <a:pt x="18" y="67"/>
                  </a:lnTo>
                  <a:lnTo>
                    <a:pt x="30" y="49"/>
                  </a:lnTo>
                  <a:lnTo>
                    <a:pt x="46" y="33"/>
                  </a:lnTo>
                  <a:lnTo>
                    <a:pt x="62" y="21"/>
                  </a:lnTo>
                  <a:lnTo>
                    <a:pt x="81" y="10"/>
                  </a:lnTo>
                  <a:lnTo>
                    <a:pt x="102" y="3"/>
                  </a:lnTo>
                  <a:lnTo>
                    <a:pt x="123" y="0"/>
                  </a:lnTo>
                  <a:lnTo>
                    <a:pt x="144" y="0"/>
                  </a:lnTo>
                  <a:lnTo>
                    <a:pt x="165" y="3"/>
                  </a:lnTo>
                  <a:lnTo>
                    <a:pt x="186" y="10"/>
                  </a:lnTo>
                  <a:lnTo>
                    <a:pt x="204" y="21"/>
                  </a:lnTo>
                  <a:lnTo>
                    <a:pt x="222" y="33"/>
                  </a:lnTo>
                  <a:lnTo>
                    <a:pt x="237" y="49"/>
                  </a:lnTo>
                  <a:lnTo>
                    <a:pt x="248" y="67"/>
                  </a:lnTo>
                  <a:lnTo>
                    <a:pt x="259" y="86"/>
                  </a:lnTo>
                  <a:lnTo>
                    <a:pt x="264" y="107"/>
                  </a:lnTo>
                  <a:lnTo>
                    <a:pt x="267" y="128"/>
                  </a:lnTo>
                  <a:lnTo>
                    <a:pt x="266" y="149"/>
                  </a:lnTo>
                  <a:lnTo>
                    <a:pt x="262" y="171"/>
                  </a:lnTo>
                  <a:lnTo>
                    <a:pt x="253" y="190"/>
                  </a:lnTo>
                  <a:lnTo>
                    <a:pt x="243" y="209"/>
                  </a:lnTo>
                  <a:lnTo>
                    <a:pt x="230" y="227"/>
                  </a:lnTo>
                  <a:lnTo>
                    <a:pt x="213" y="241"/>
                  </a:lnTo>
                  <a:lnTo>
                    <a:pt x="195" y="252"/>
                  </a:lnTo>
                  <a:lnTo>
                    <a:pt x="176" y="260"/>
                  </a:lnTo>
                  <a:lnTo>
                    <a:pt x="155" y="266"/>
                  </a:lnTo>
                  <a:lnTo>
                    <a:pt x="134" y="267"/>
                  </a:lnTo>
                  <a:close/>
                  <a:moveTo>
                    <a:pt x="134" y="262"/>
                  </a:moveTo>
                  <a:lnTo>
                    <a:pt x="113" y="260"/>
                  </a:lnTo>
                  <a:lnTo>
                    <a:pt x="91" y="255"/>
                  </a:lnTo>
                  <a:lnTo>
                    <a:pt x="72" y="246"/>
                  </a:lnTo>
                  <a:lnTo>
                    <a:pt x="55" y="234"/>
                  </a:lnTo>
                  <a:lnTo>
                    <a:pt x="39" y="220"/>
                  </a:lnTo>
                  <a:lnTo>
                    <a:pt x="26" y="204"/>
                  </a:lnTo>
                  <a:lnTo>
                    <a:pt x="16" y="185"/>
                  </a:lnTo>
                  <a:lnTo>
                    <a:pt x="9" y="165"/>
                  </a:lnTo>
                  <a:lnTo>
                    <a:pt x="5" y="144"/>
                  </a:lnTo>
                  <a:lnTo>
                    <a:pt x="5" y="123"/>
                  </a:lnTo>
                  <a:lnTo>
                    <a:pt x="9" y="102"/>
                  </a:lnTo>
                  <a:lnTo>
                    <a:pt x="16" y="82"/>
                  </a:lnTo>
                  <a:lnTo>
                    <a:pt x="26" y="63"/>
                  </a:lnTo>
                  <a:lnTo>
                    <a:pt x="39" y="47"/>
                  </a:lnTo>
                  <a:lnTo>
                    <a:pt x="55" y="33"/>
                  </a:lnTo>
                  <a:lnTo>
                    <a:pt x="72" y="21"/>
                  </a:lnTo>
                  <a:lnTo>
                    <a:pt x="91" y="12"/>
                  </a:lnTo>
                  <a:lnTo>
                    <a:pt x="113" y="7"/>
                  </a:lnTo>
                  <a:lnTo>
                    <a:pt x="134" y="5"/>
                  </a:lnTo>
                  <a:lnTo>
                    <a:pt x="155" y="7"/>
                  </a:lnTo>
                  <a:lnTo>
                    <a:pt x="174" y="12"/>
                  </a:lnTo>
                  <a:lnTo>
                    <a:pt x="193" y="21"/>
                  </a:lnTo>
                  <a:lnTo>
                    <a:pt x="213" y="33"/>
                  </a:lnTo>
                  <a:lnTo>
                    <a:pt x="227" y="47"/>
                  </a:lnTo>
                  <a:lnTo>
                    <a:pt x="241" y="63"/>
                  </a:lnTo>
                  <a:lnTo>
                    <a:pt x="250" y="82"/>
                  </a:lnTo>
                  <a:lnTo>
                    <a:pt x="257" y="102"/>
                  </a:lnTo>
                  <a:lnTo>
                    <a:pt x="260" y="123"/>
                  </a:lnTo>
                  <a:lnTo>
                    <a:pt x="260" y="144"/>
                  </a:lnTo>
                  <a:lnTo>
                    <a:pt x="257" y="165"/>
                  </a:lnTo>
                  <a:lnTo>
                    <a:pt x="250" y="185"/>
                  </a:lnTo>
                  <a:lnTo>
                    <a:pt x="241" y="204"/>
                  </a:lnTo>
                  <a:lnTo>
                    <a:pt x="227" y="220"/>
                  </a:lnTo>
                  <a:lnTo>
                    <a:pt x="213" y="234"/>
                  </a:lnTo>
                  <a:lnTo>
                    <a:pt x="193" y="246"/>
                  </a:lnTo>
                  <a:lnTo>
                    <a:pt x="174" y="255"/>
                  </a:lnTo>
                  <a:lnTo>
                    <a:pt x="155" y="260"/>
                  </a:lnTo>
                  <a:lnTo>
                    <a:pt x="134" y="262"/>
                  </a:lnTo>
                  <a:close/>
                </a:path>
              </a:pathLst>
            </a:custGeom>
            <a:solidFill>
              <a:srgbClr val="E4FFFF"/>
            </a:solidFill>
            <a:ln w="9525">
              <a:noFill/>
              <a:round/>
              <a:headEnd/>
              <a:tailEnd/>
            </a:ln>
          </p:spPr>
          <p:txBody>
            <a:bodyPr/>
            <a:lstStyle/>
            <a:p>
              <a:endParaRPr lang="en-US"/>
            </a:p>
          </p:txBody>
        </p:sp>
        <p:sp>
          <p:nvSpPr>
            <p:cNvPr id="1165378" name="Freeform 66"/>
            <p:cNvSpPr>
              <a:spLocks noEditPoints="1"/>
            </p:cNvSpPr>
            <p:nvPr/>
          </p:nvSpPr>
          <p:spPr bwMode="auto">
            <a:xfrm>
              <a:off x="2095" y="1289"/>
              <a:ext cx="255" cy="257"/>
            </a:xfrm>
            <a:custGeom>
              <a:avLst/>
              <a:gdLst/>
              <a:ahLst/>
              <a:cxnLst>
                <a:cxn ang="0">
                  <a:pos x="108" y="255"/>
                </a:cxn>
                <a:cxn ang="0">
                  <a:pos x="67" y="241"/>
                </a:cxn>
                <a:cxn ang="0">
                  <a:pos x="34" y="215"/>
                </a:cxn>
                <a:cxn ang="0">
                  <a:pos x="11" y="180"/>
                </a:cxn>
                <a:cxn ang="0">
                  <a:pos x="0" y="139"/>
                </a:cxn>
                <a:cxn ang="0">
                  <a:pos x="4" y="97"/>
                </a:cxn>
                <a:cxn ang="0">
                  <a:pos x="21" y="58"/>
                </a:cxn>
                <a:cxn ang="0">
                  <a:pos x="50" y="28"/>
                </a:cxn>
                <a:cxn ang="0">
                  <a:pos x="86" y="7"/>
                </a:cxn>
                <a:cxn ang="0">
                  <a:pos x="129" y="0"/>
                </a:cxn>
                <a:cxn ang="0">
                  <a:pos x="169" y="7"/>
                </a:cxn>
                <a:cxn ang="0">
                  <a:pos x="208" y="28"/>
                </a:cxn>
                <a:cxn ang="0">
                  <a:pos x="236" y="58"/>
                </a:cxn>
                <a:cxn ang="0">
                  <a:pos x="252" y="97"/>
                </a:cxn>
                <a:cxn ang="0">
                  <a:pos x="255" y="139"/>
                </a:cxn>
                <a:cxn ang="0">
                  <a:pos x="245" y="180"/>
                </a:cxn>
                <a:cxn ang="0">
                  <a:pos x="222" y="215"/>
                </a:cxn>
                <a:cxn ang="0">
                  <a:pos x="188" y="241"/>
                </a:cxn>
                <a:cxn ang="0">
                  <a:pos x="150" y="255"/>
                </a:cxn>
                <a:cxn ang="0">
                  <a:pos x="129" y="252"/>
                </a:cxn>
                <a:cxn ang="0">
                  <a:pos x="88" y="245"/>
                </a:cxn>
                <a:cxn ang="0">
                  <a:pos x="53" y="225"/>
                </a:cxn>
                <a:cxn ang="0">
                  <a:pos x="25" y="195"/>
                </a:cxn>
                <a:cxn ang="0">
                  <a:pos x="9" y="158"/>
                </a:cxn>
                <a:cxn ang="0">
                  <a:pos x="6" y="118"/>
                </a:cxn>
                <a:cxn ang="0">
                  <a:pos x="16" y="79"/>
                </a:cxn>
                <a:cxn ang="0">
                  <a:pos x="39" y="46"/>
                </a:cxn>
                <a:cxn ang="0">
                  <a:pos x="71" y="21"/>
                </a:cxn>
                <a:cxn ang="0">
                  <a:pos x="108" y="7"/>
                </a:cxn>
                <a:cxn ang="0">
                  <a:pos x="148" y="7"/>
                </a:cxn>
                <a:cxn ang="0">
                  <a:pos x="187" y="21"/>
                </a:cxn>
                <a:cxn ang="0">
                  <a:pos x="218" y="46"/>
                </a:cxn>
                <a:cxn ang="0">
                  <a:pos x="241" y="79"/>
                </a:cxn>
                <a:cxn ang="0">
                  <a:pos x="250" y="118"/>
                </a:cxn>
                <a:cxn ang="0">
                  <a:pos x="247" y="158"/>
                </a:cxn>
                <a:cxn ang="0">
                  <a:pos x="231" y="195"/>
                </a:cxn>
                <a:cxn ang="0">
                  <a:pos x="204" y="225"/>
                </a:cxn>
                <a:cxn ang="0">
                  <a:pos x="167" y="245"/>
                </a:cxn>
                <a:cxn ang="0">
                  <a:pos x="129" y="252"/>
                </a:cxn>
              </a:cxnLst>
              <a:rect l="0" t="0" r="r" b="b"/>
              <a:pathLst>
                <a:path w="255" h="257">
                  <a:moveTo>
                    <a:pt x="129" y="257"/>
                  </a:moveTo>
                  <a:lnTo>
                    <a:pt x="108" y="255"/>
                  </a:lnTo>
                  <a:lnTo>
                    <a:pt x="86" y="250"/>
                  </a:lnTo>
                  <a:lnTo>
                    <a:pt x="67" y="241"/>
                  </a:lnTo>
                  <a:lnTo>
                    <a:pt x="50" y="229"/>
                  </a:lnTo>
                  <a:lnTo>
                    <a:pt x="34" y="215"/>
                  </a:lnTo>
                  <a:lnTo>
                    <a:pt x="21" y="199"/>
                  </a:lnTo>
                  <a:lnTo>
                    <a:pt x="11" y="180"/>
                  </a:lnTo>
                  <a:lnTo>
                    <a:pt x="4" y="160"/>
                  </a:lnTo>
                  <a:lnTo>
                    <a:pt x="0" y="139"/>
                  </a:lnTo>
                  <a:lnTo>
                    <a:pt x="0" y="118"/>
                  </a:lnTo>
                  <a:lnTo>
                    <a:pt x="4" y="97"/>
                  </a:lnTo>
                  <a:lnTo>
                    <a:pt x="11" y="77"/>
                  </a:lnTo>
                  <a:lnTo>
                    <a:pt x="21" y="58"/>
                  </a:lnTo>
                  <a:lnTo>
                    <a:pt x="34" y="42"/>
                  </a:lnTo>
                  <a:lnTo>
                    <a:pt x="50" y="28"/>
                  </a:lnTo>
                  <a:lnTo>
                    <a:pt x="67" y="16"/>
                  </a:lnTo>
                  <a:lnTo>
                    <a:pt x="86" y="7"/>
                  </a:lnTo>
                  <a:lnTo>
                    <a:pt x="108" y="2"/>
                  </a:lnTo>
                  <a:lnTo>
                    <a:pt x="129" y="0"/>
                  </a:lnTo>
                  <a:lnTo>
                    <a:pt x="150" y="2"/>
                  </a:lnTo>
                  <a:lnTo>
                    <a:pt x="169" y="7"/>
                  </a:lnTo>
                  <a:lnTo>
                    <a:pt x="188" y="16"/>
                  </a:lnTo>
                  <a:lnTo>
                    <a:pt x="208" y="28"/>
                  </a:lnTo>
                  <a:lnTo>
                    <a:pt x="222" y="42"/>
                  </a:lnTo>
                  <a:lnTo>
                    <a:pt x="236" y="58"/>
                  </a:lnTo>
                  <a:lnTo>
                    <a:pt x="245" y="77"/>
                  </a:lnTo>
                  <a:lnTo>
                    <a:pt x="252" y="97"/>
                  </a:lnTo>
                  <a:lnTo>
                    <a:pt x="255" y="118"/>
                  </a:lnTo>
                  <a:lnTo>
                    <a:pt x="255" y="139"/>
                  </a:lnTo>
                  <a:lnTo>
                    <a:pt x="252" y="160"/>
                  </a:lnTo>
                  <a:lnTo>
                    <a:pt x="245" y="180"/>
                  </a:lnTo>
                  <a:lnTo>
                    <a:pt x="236" y="199"/>
                  </a:lnTo>
                  <a:lnTo>
                    <a:pt x="222" y="215"/>
                  </a:lnTo>
                  <a:lnTo>
                    <a:pt x="208" y="229"/>
                  </a:lnTo>
                  <a:lnTo>
                    <a:pt x="188" y="241"/>
                  </a:lnTo>
                  <a:lnTo>
                    <a:pt x="169" y="250"/>
                  </a:lnTo>
                  <a:lnTo>
                    <a:pt x="150" y="255"/>
                  </a:lnTo>
                  <a:lnTo>
                    <a:pt x="129" y="257"/>
                  </a:lnTo>
                  <a:close/>
                  <a:moveTo>
                    <a:pt x="129" y="252"/>
                  </a:moveTo>
                  <a:lnTo>
                    <a:pt x="108" y="250"/>
                  </a:lnTo>
                  <a:lnTo>
                    <a:pt x="88" y="245"/>
                  </a:lnTo>
                  <a:lnTo>
                    <a:pt x="71" y="236"/>
                  </a:lnTo>
                  <a:lnTo>
                    <a:pt x="53" y="225"/>
                  </a:lnTo>
                  <a:lnTo>
                    <a:pt x="39" y="211"/>
                  </a:lnTo>
                  <a:lnTo>
                    <a:pt x="25" y="195"/>
                  </a:lnTo>
                  <a:lnTo>
                    <a:pt x="16" y="178"/>
                  </a:lnTo>
                  <a:lnTo>
                    <a:pt x="9" y="158"/>
                  </a:lnTo>
                  <a:lnTo>
                    <a:pt x="6" y="139"/>
                  </a:lnTo>
                  <a:lnTo>
                    <a:pt x="6" y="118"/>
                  </a:lnTo>
                  <a:lnTo>
                    <a:pt x="9" y="99"/>
                  </a:lnTo>
                  <a:lnTo>
                    <a:pt x="16" y="79"/>
                  </a:lnTo>
                  <a:lnTo>
                    <a:pt x="25" y="62"/>
                  </a:lnTo>
                  <a:lnTo>
                    <a:pt x="39" y="46"/>
                  </a:lnTo>
                  <a:lnTo>
                    <a:pt x="53" y="32"/>
                  </a:lnTo>
                  <a:lnTo>
                    <a:pt x="71" y="21"/>
                  </a:lnTo>
                  <a:lnTo>
                    <a:pt x="88" y="12"/>
                  </a:lnTo>
                  <a:lnTo>
                    <a:pt x="108" y="7"/>
                  </a:lnTo>
                  <a:lnTo>
                    <a:pt x="129" y="5"/>
                  </a:lnTo>
                  <a:lnTo>
                    <a:pt x="148" y="7"/>
                  </a:lnTo>
                  <a:lnTo>
                    <a:pt x="167" y="12"/>
                  </a:lnTo>
                  <a:lnTo>
                    <a:pt x="187" y="21"/>
                  </a:lnTo>
                  <a:lnTo>
                    <a:pt x="204" y="32"/>
                  </a:lnTo>
                  <a:lnTo>
                    <a:pt x="218" y="46"/>
                  </a:lnTo>
                  <a:lnTo>
                    <a:pt x="231" y="62"/>
                  </a:lnTo>
                  <a:lnTo>
                    <a:pt x="241" y="79"/>
                  </a:lnTo>
                  <a:lnTo>
                    <a:pt x="247" y="99"/>
                  </a:lnTo>
                  <a:lnTo>
                    <a:pt x="250" y="118"/>
                  </a:lnTo>
                  <a:lnTo>
                    <a:pt x="250" y="139"/>
                  </a:lnTo>
                  <a:lnTo>
                    <a:pt x="247" y="158"/>
                  </a:lnTo>
                  <a:lnTo>
                    <a:pt x="241" y="178"/>
                  </a:lnTo>
                  <a:lnTo>
                    <a:pt x="231" y="195"/>
                  </a:lnTo>
                  <a:lnTo>
                    <a:pt x="218" y="211"/>
                  </a:lnTo>
                  <a:lnTo>
                    <a:pt x="204" y="225"/>
                  </a:lnTo>
                  <a:lnTo>
                    <a:pt x="187" y="236"/>
                  </a:lnTo>
                  <a:lnTo>
                    <a:pt x="167" y="245"/>
                  </a:lnTo>
                  <a:lnTo>
                    <a:pt x="148" y="250"/>
                  </a:lnTo>
                  <a:lnTo>
                    <a:pt x="129" y="252"/>
                  </a:lnTo>
                  <a:close/>
                </a:path>
              </a:pathLst>
            </a:custGeom>
            <a:solidFill>
              <a:srgbClr val="E6FFFF"/>
            </a:solidFill>
            <a:ln w="9525">
              <a:noFill/>
              <a:round/>
              <a:headEnd/>
              <a:tailEnd/>
            </a:ln>
          </p:spPr>
          <p:txBody>
            <a:bodyPr/>
            <a:lstStyle/>
            <a:p>
              <a:endParaRPr lang="en-US"/>
            </a:p>
          </p:txBody>
        </p:sp>
        <p:sp>
          <p:nvSpPr>
            <p:cNvPr id="1165379" name="Freeform 67"/>
            <p:cNvSpPr>
              <a:spLocks noEditPoints="1"/>
            </p:cNvSpPr>
            <p:nvPr/>
          </p:nvSpPr>
          <p:spPr bwMode="auto">
            <a:xfrm>
              <a:off x="2101" y="1294"/>
              <a:ext cx="244" cy="247"/>
            </a:xfrm>
            <a:custGeom>
              <a:avLst/>
              <a:gdLst/>
              <a:ahLst/>
              <a:cxnLst>
                <a:cxn ang="0">
                  <a:pos x="102" y="245"/>
                </a:cxn>
                <a:cxn ang="0">
                  <a:pos x="65" y="231"/>
                </a:cxn>
                <a:cxn ang="0">
                  <a:pos x="33" y="206"/>
                </a:cxn>
                <a:cxn ang="0">
                  <a:pos x="10" y="173"/>
                </a:cxn>
                <a:cxn ang="0">
                  <a:pos x="0" y="134"/>
                </a:cxn>
                <a:cxn ang="0">
                  <a:pos x="3" y="94"/>
                </a:cxn>
                <a:cxn ang="0">
                  <a:pos x="19" y="57"/>
                </a:cxn>
                <a:cxn ang="0">
                  <a:pos x="47" y="27"/>
                </a:cxn>
                <a:cxn ang="0">
                  <a:pos x="82" y="7"/>
                </a:cxn>
                <a:cxn ang="0">
                  <a:pos x="123" y="0"/>
                </a:cxn>
                <a:cxn ang="0">
                  <a:pos x="161" y="7"/>
                </a:cxn>
                <a:cxn ang="0">
                  <a:pos x="198" y="27"/>
                </a:cxn>
                <a:cxn ang="0">
                  <a:pos x="225" y="57"/>
                </a:cxn>
                <a:cxn ang="0">
                  <a:pos x="241" y="94"/>
                </a:cxn>
                <a:cxn ang="0">
                  <a:pos x="244" y="134"/>
                </a:cxn>
                <a:cxn ang="0">
                  <a:pos x="235" y="173"/>
                </a:cxn>
                <a:cxn ang="0">
                  <a:pos x="212" y="206"/>
                </a:cxn>
                <a:cxn ang="0">
                  <a:pos x="181" y="231"/>
                </a:cxn>
                <a:cxn ang="0">
                  <a:pos x="142" y="245"/>
                </a:cxn>
                <a:cxn ang="0">
                  <a:pos x="123" y="242"/>
                </a:cxn>
                <a:cxn ang="0">
                  <a:pos x="84" y="235"/>
                </a:cxn>
                <a:cxn ang="0">
                  <a:pos x="49" y="215"/>
                </a:cxn>
                <a:cxn ang="0">
                  <a:pos x="22" y="185"/>
                </a:cxn>
                <a:cxn ang="0">
                  <a:pos x="8" y="148"/>
                </a:cxn>
                <a:cxn ang="0">
                  <a:pos x="7" y="109"/>
                </a:cxn>
                <a:cxn ang="0">
                  <a:pos x="17" y="71"/>
                </a:cxn>
                <a:cxn ang="0">
                  <a:pos x="42" y="39"/>
                </a:cxn>
                <a:cxn ang="0">
                  <a:pos x="73" y="16"/>
                </a:cxn>
                <a:cxn ang="0">
                  <a:pos x="112" y="7"/>
                </a:cxn>
                <a:cxn ang="0">
                  <a:pos x="153" y="9"/>
                </a:cxn>
                <a:cxn ang="0">
                  <a:pos x="188" y="27"/>
                </a:cxn>
                <a:cxn ang="0">
                  <a:pos x="216" y="53"/>
                </a:cxn>
                <a:cxn ang="0">
                  <a:pos x="235" y="88"/>
                </a:cxn>
                <a:cxn ang="0">
                  <a:pos x="239" y="129"/>
                </a:cxn>
                <a:cxn ang="0">
                  <a:pos x="232" y="168"/>
                </a:cxn>
                <a:cxn ang="0">
                  <a:pos x="211" y="201"/>
                </a:cxn>
                <a:cxn ang="0">
                  <a:pos x="179" y="226"/>
                </a:cxn>
                <a:cxn ang="0">
                  <a:pos x="142" y="240"/>
                </a:cxn>
              </a:cxnLst>
              <a:rect l="0" t="0" r="r" b="b"/>
              <a:pathLst>
                <a:path w="244" h="247">
                  <a:moveTo>
                    <a:pt x="123" y="247"/>
                  </a:moveTo>
                  <a:lnTo>
                    <a:pt x="102" y="245"/>
                  </a:lnTo>
                  <a:lnTo>
                    <a:pt x="82" y="240"/>
                  </a:lnTo>
                  <a:lnTo>
                    <a:pt x="65" y="231"/>
                  </a:lnTo>
                  <a:lnTo>
                    <a:pt x="47" y="220"/>
                  </a:lnTo>
                  <a:lnTo>
                    <a:pt x="33" y="206"/>
                  </a:lnTo>
                  <a:lnTo>
                    <a:pt x="19" y="190"/>
                  </a:lnTo>
                  <a:lnTo>
                    <a:pt x="10" y="173"/>
                  </a:lnTo>
                  <a:lnTo>
                    <a:pt x="3" y="153"/>
                  </a:lnTo>
                  <a:lnTo>
                    <a:pt x="0" y="134"/>
                  </a:lnTo>
                  <a:lnTo>
                    <a:pt x="0" y="113"/>
                  </a:lnTo>
                  <a:lnTo>
                    <a:pt x="3" y="94"/>
                  </a:lnTo>
                  <a:lnTo>
                    <a:pt x="10" y="74"/>
                  </a:lnTo>
                  <a:lnTo>
                    <a:pt x="19" y="57"/>
                  </a:lnTo>
                  <a:lnTo>
                    <a:pt x="33" y="41"/>
                  </a:lnTo>
                  <a:lnTo>
                    <a:pt x="47" y="27"/>
                  </a:lnTo>
                  <a:lnTo>
                    <a:pt x="65" y="16"/>
                  </a:lnTo>
                  <a:lnTo>
                    <a:pt x="82" y="7"/>
                  </a:lnTo>
                  <a:lnTo>
                    <a:pt x="102" y="2"/>
                  </a:lnTo>
                  <a:lnTo>
                    <a:pt x="123" y="0"/>
                  </a:lnTo>
                  <a:lnTo>
                    <a:pt x="142" y="2"/>
                  </a:lnTo>
                  <a:lnTo>
                    <a:pt x="161" y="7"/>
                  </a:lnTo>
                  <a:lnTo>
                    <a:pt x="181" y="16"/>
                  </a:lnTo>
                  <a:lnTo>
                    <a:pt x="198" y="27"/>
                  </a:lnTo>
                  <a:lnTo>
                    <a:pt x="212" y="41"/>
                  </a:lnTo>
                  <a:lnTo>
                    <a:pt x="225" y="57"/>
                  </a:lnTo>
                  <a:lnTo>
                    <a:pt x="235" y="74"/>
                  </a:lnTo>
                  <a:lnTo>
                    <a:pt x="241" y="94"/>
                  </a:lnTo>
                  <a:lnTo>
                    <a:pt x="244" y="113"/>
                  </a:lnTo>
                  <a:lnTo>
                    <a:pt x="244" y="134"/>
                  </a:lnTo>
                  <a:lnTo>
                    <a:pt x="241" y="153"/>
                  </a:lnTo>
                  <a:lnTo>
                    <a:pt x="235" y="173"/>
                  </a:lnTo>
                  <a:lnTo>
                    <a:pt x="225" y="190"/>
                  </a:lnTo>
                  <a:lnTo>
                    <a:pt x="212" y="206"/>
                  </a:lnTo>
                  <a:lnTo>
                    <a:pt x="198" y="220"/>
                  </a:lnTo>
                  <a:lnTo>
                    <a:pt x="181" y="231"/>
                  </a:lnTo>
                  <a:lnTo>
                    <a:pt x="161" y="240"/>
                  </a:lnTo>
                  <a:lnTo>
                    <a:pt x="142" y="245"/>
                  </a:lnTo>
                  <a:lnTo>
                    <a:pt x="123" y="247"/>
                  </a:lnTo>
                  <a:close/>
                  <a:moveTo>
                    <a:pt x="123" y="242"/>
                  </a:moveTo>
                  <a:lnTo>
                    <a:pt x="103" y="240"/>
                  </a:lnTo>
                  <a:lnTo>
                    <a:pt x="84" y="235"/>
                  </a:lnTo>
                  <a:lnTo>
                    <a:pt x="65" y="226"/>
                  </a:lnTo>
                  <a:lnTo>
                    <a:pt x="49" y="215"/>
                  </a:lnTo>
                  <a:lnTo>
                    <a:pt x="35" y="201"/>
                  </a:lnTo>
                  <a:lnTo>
                    <a:pt x="22" y="185"/>
                  </a:lnTo>
                  <a:lnTo>
                    <a:pt x="14" y="168"/>
                  </a:lnTo>
                  <a:lnTo>
                    <a:pt x="8" y="148"/>
                  </a:lnTo>
                  <a:lnTo>
                    <a:pt x="5" y="129"/>
                  </a:lnTo>
                  <a:lnTo>
                    <a:pt x="7" y="109"/>
                  </a:lnTo>
                  <a:lnTo>
                    <a:pt x="10" y="88"/>
                  </a:lnTo>
                  <a:lnTo>
                    <a:pt x="17" y="71"/>
                  </a:lnTo>
                  <a:lnTo>
                    <a:pt x="28" y="53"/>
                  </a:lnTo>
                  <a:lnTo>
                    <a:pt x="42" y="39"/>
                  </a:lnTo>
                  <a:lnTo>
                    <a:pt x="56" y="27"/>
                  </a:lnTo>
                  <a:lnTo>
                    <a:pt x="73" y="16"/>
                  </a:lnTo>
                  <a:lnTo>
                    <a:pt x="93" y="9"/>
                  </a:lnTo>
                  <a:lnTo>
                    <a:pt x="112" y="7"/>
                  </a:lnTo>
                  <a:lnTo>
                    <a:pt x="131" y="7"/>
                  </a:lnTo>
                  <a:lnTo>
                    <a:pt x="153" y="9"/>
                  </a:lnTo>
                  <a:lnTo>
                    <a:pt x="170" y="16"/>
                  </a:lnTo>
                  <a:lnTo>
                    <a:pt x="188" y="27"/>
                  </a:lnTo>
                  <a:lnTo>
                    <a:pt x="204" y="39"/>
                  </a:lnTo>
                  <a:lnTo>
                    <a:pt x="216" y="53"/>
                  </a:lnTo>
                  <a:lnTo>
                    <a:pt x="226" y="71"/>
                  </a:lnTo>
                  <a:lnTo>
                    <a:pt x="235" y="88"/>
                  </a:lnTo>
                  <a:lnTo>
                    <a:pt x="239" y="109"/>
                  </a:lnTo>
                  <a:lnTo>
                    <a:pt x="239" y="129"/>
                  </a:lnTo>
                  <a:lnTo>
                    <a:pt x="237" y="148"/>
                  </a:lnTo>
                  <a:lnTo>
                    <a:pt x="232" y="168"/>
                  </a:lnTo>
                  <a:lnTo>
                    <a:pt x="223" y="185"/>
                  </a:lnTo>
                  <a:lnTo>
                    <a:pt x="211" y="201"/>
                  </a:lnTo>
                  <a:lnTo>
                    <a:pt x="197" y="215"/>
                  </a:lnTo>
                  <a:lnTo>
                    <a:pt x="179" y="226"/>
                  </a:lnTo>
                  <a:lnTo>
                    <a:pt x="161" y="235"/>
                  </a:lnTo>
                  <a:lnTo>
                    <a:pt x="142" y="240"/>
                  </a:lnTo>
                  <a:lnTo>
                    <a:pt x="123" y="242"/>
                  </a:lnTo>
                  <a:close/>
                </a:path>
              </a:pathLst>
            </a:custGeom>
            <a:solidFill>
              <a:srgbClr val="E8FFFF"/>
            </a:solidFill>
            <a:ln w="9525">
              <a:noFill/>
              <a:round/>
              <a:headEnd/>
              <a:tailEnd/>
            </a:ln>
          </p:spPr>
          <p:txBody>
            <a:bodyPr/>
            <a:lstStyle/>
            <a:p>
              <a:endParaRPr lang="en-US"/>
            </a:p>
          </p:txBody>
        </p:sp>
        <p:sp>
          <p:nvSpPr>
            <p:cNvPr id="1165380" name="Freeform 68"/>
            <p:cNvSpPr>
              <a:spLocks noEditPoints="1"/>
            </p:cNvSpPr>
            <p:nvPr/>
          </p:nvSpPr>
          <p:spPr bwMode="auto">
            <a:xfrm>
              <a:off x="2106" y="1301"/>
              <a:ext cx="234" cy="235"/>
            </a:xfrm>
            <a:custGeom>
              <a:avLst/>
              <a:gdLst/>
              <a:ahLst/>
              <a:cxnLst>
                <a:cxn ang="0">
                  <a:pos x="98" y="233"/>
                </a:cxn>
                <a:cxn ang="0">
                  <a:pos x="60" y="219"/>
                </a:cxn>
                <a:cxn ang="0">
                  <a:pos x="30" y="194"/>
                </a:cxn>
                <a:cxn ang="0">
                  <a:pos x="9" y="161"/>
                </a:cxn>
                <a:cxn ang="0">
                  <a:pos x="0" y="122"/>
                </a:cxn>
                <a:cxn ang="0">
                  <a:pos x="5" y="81"/>
                </a:cxn>
                <a:cxn ang="0">
                  <a:pos x="23" y="46"/>
                </a:cxn>
                <a:cxn ang="0">
                  <a:pos x="51" y="20"/>
                </a:cxn>
                <a:cxn ang="0">
                  <a:pos x="88" y="2"/>
                </a:cxn>
                <a:cxn ang="0">
                  <a:pos x="126" y="0"/>
                </a:cxn>
                <a:cxn ang="0">
                  <a:pos x="165" y="9"/>
                </a:cxn>
                <a:cxn ang="0">
                  <a:pos x="199" y="32"/>
                </a:cxn>
                <a:cxn ang="0">
                  <a:pos x="221" y="64"/>
                </a:cxn>
                <a:cxn ang="0">
                  <a:pos x="234" y="102"/>
                </a:cxn>
                <a:cxn ang="0">
                  <a:pos x="232" y="141"/>
                </a:cxn>
                <a:cxn ang="0">
                  <a:pos x="218" y="178"/>
                </a:cxn>
                <a:cxn ang="0">
                  <a:pos x="192" y="208"/>
                </a:cxn>
                <a:cxn ang="0">
                  <a:pos x="156" y="228"/>
                </a:cxn>
                <a:cxn ang="0">
                  <a:pos x="118" y="235"/>
                </a:cxn>
                <a:cxn ang="0">
                  <a:pos x="98" y="228"/>
                </a:cxn>
                <a:cxn ang="0">
                  <a:pos x="61" y="213"/>
                </a:cxn>
                <a:cxn ang="0">
                  <a:pos x="31" y="189"/>
                </a:cxn>
                <a:cxn ang="0">
                  <a:pos x="12" y="155"/>
                </a:cxn>
                <a:cxn ang="0">
                  <a:pos x="5" y="117"/>
                </a:cxn>
                <a:cxn ang="0">
                  <a:pos x="12" y="78"/>
                </a:cxn>
                <a:cxn ang="0">
                  <a:pos x="31" y="44"/>
                </a:cxn>
                <a:cxn ang="0">
                  <a:pos x="61" y="20"/>
                </a:cxn>
                <a:cxn ang="0">
                  <a:pos x="98" y="5"/>
                </a:cxn>
                <a:cxn ang="0">
                  <a:pos x="137" y="5"/>
                </a:cxn>
                <a:cxn ang="0">
                  <a:pos x="174" y="20"/>
                </a:cxn>
                <a:cxn ang="0">
                  <a:pos x="204" y="44"/>
                </a:cxn>
                <a:cxn ang="0">
                  <a:pos x="223" y="78"/>
                </a:cxn>
                <a:cxn ang="0">
                  <a:pos x="230" y="117"/>
                </a:cxn>
                <a:cxn ang="0">
                  <a:pos x="223" y="155"/>
                </a:cxn>
                <a:cxn ang="0">
                  <a:pos x="204" y="189"/>
                </a:cxn>
                <a:cxn ang="0">
                  <a:pos x="174" y="213"/>
                </a:cxn>
                <a:cxn ang="0">
                  <a:pos x="137" y="228"/>
                </a:cxn>
              </a:cxnLst>
              <a:rect l="0" t="0" r="r" b="b"/>
              <a:pathLst>
                <a:path w="234" h="235">
                  <a:moveTo>
                    <a:pt x="118" y="235"/>
                  </a:moveTo>
                  <a:lnTo>
                    <a:pt x="98" y="233"/>
                  </a:lnTo>
                  <a:lnTo>
                    <a:pt x="79" y="228"/>
                  </a:lnTo>
                  <a:lnTo>
                    <a:pt x="60" y="219"/>
                  </a:lnTo>
                  <a:lnTo>
                    <a:pt x="44" y="208"/>
                  </a:lnTo>
                  <a:lnTo>
                    <a:pt x="30" y="194"/>
                  </a:lnTo>
                  <a:lnTo>
                    <a:pt x="17" y="178"/>
                  </a:lnTo>
                  <a:lnTo>
                    <a:pt x="9" y="161"/>
                  </a:lnTo>
                  <a:lnTo>
                    <a:pt x="3" y="141"/>
                  </a:lnTo>
                  <a:lnTo>
                    <a:pt x="0" y="122"/>
                  </a:lnTo>
                  <a:lnTo>
                    <a:pt x="2" y="102"/>
                  </a:lnTo>
                  <a:lnTo>
                    <a:pt x="5" y="81"/>
                  </a:lnTo>
                  <a:lnTo>
                    <a:pt x="12" y="64"/>
                  </a:lnTo>
                  <a:lnTo>
                    <a:pt x="23" y="46"/>
                  </a:lnTo>
                  <a:lnTo>
                    <a:pt x="37" y="32"/>
                  </a:lnTo>
                  <a:lnTo>
                    <a:pt x="51" y="20"/>
                  </a:lnTo>
                  <a:lnTo>
                    <a:pt x="68" y="9"/>
                  </a:lnTo>
                  <a:lnTo>
                    <a:pt x="88" y="2"/>
                  </a:lnTo>
                  <a:lnTo>
                    <a:pt x="107" y="0"/>
                  </a:lnTo>
                  <a:lnTo>
                    <a:pt x="126" y="0"/>
                  </a:lnTo>
                  <a:lnTo>
                    <a:pt x="148" y="2"/>
                  </a:lnTo>
                  <a:lnTo>
                    <a:pt x="165" y="9"/>
                  </a:lnTo>
                  <a:lnTo>
                    <a:pt x="183" y="20"/>
                  </a:lnTo>
                  <a:lnTo>
                    <a:pt x="199" y="32"/>
                  </a:lnTo>
                  <a:lnTo>
                    <a:pt x="211" y="46"/>
                  </a:lnTo>
                  <a:lnTo>
                    <a:pt x="221" y="64"/>
                  </a:lnTo>
                  <a:lnTo>
                    <a:pt x="230" y="81"/>
                  </a:lnTo>
                  <a:lnTo>
                    <a:pt x="234" y="102"/>
                  </a:lnTo>
                  <a:lnTo>
                    <a:pt x="234" y="122"/>
                  </a:lnTo>
                  <a:lnTo>
                    <a:pt x="232" y="141"/>
                  </a:lnTo>
                  <a:lnTo>
                    <a:pt x="227" y="161"/>
                  </a:lnTo>
                  <a:lnTo>
                    <a:pt x="218" y="178"/>
                  </a:lnTo>
                  <a:lnTo>
                    <a:pt x="206" y="194"/>
                  </a:lnTo>
                  <a:lnTo>
                    <a:pt x="192" y="208"/>
                  </a:lnTo>
                  <a:lnTo>
                    <a:pt x="174" y="219"/>
                  </a:lnTo>
                  <a:lnTo>
                    <a:pt x="156" y="228"/>
                  </a:lnTo>
                  <a:lnTo>
                    <a:pt x="137" y="233"/>
                  </a:lnTo>
                  <a:lnTo>
                    <a:pt x="118" y="235"/>
                  </a:lnTo>
                  <a:close/>
                  <a:moveTo>
                    <a:pt x="118" y="229"/>
                  </a:moveTo>
                  <a:lnTo>
                    <a:pt x="98" y="228"/>
                  </a:lnTo>
                  <a:lnTo>
                    <a:pt x="79" y="222"/>
                  </a:lnTo>
                  <a:lnTo>
                    <a:pt x="61" y="213"/>
                  </a:lnTo>
                  <a:lnTo>
                    <a:pt x="46" y="203"/>
                  </a:lnTo>
                  <a:lnTo>
                    <a:pt x="31" y="189"/>
                  </a:lnTo>
                  <a:lnTo>
                    <a:pt x="21" y="173"/>
                  </a:lnTo>
                  <a:lnTo>
                    <a:pt x="12" y="155"/>
                  </a:lnTo>
                  <a:lnTo>
                    <a:pt x="7" y="136"/>
                  </a:lnTo>
                  <a:lnTo>
                    <a:pt x="5" y="117"/>
                  </a:lnTo>
                  <a:lnTo>
                    <a:pt x="7" y="97"/>
                  </a:lnTo>
                  <a:lnTo>
                    <a:pt x="12" y="78"/>
                  </a:lnTo>
                  <a:lnTo>
                    <a:pt x="21" y="60"/>
                  </a:lnTo>
                  <a:lnTo>
                    <a:pt x="31" y="44"/>
                  </a:lnTo>
                  <a:lnTo>
                    <a:pt x="46" y="30"/>
                  </a:lnTo>
                  <a:lnTo>
                    <a:pt x="61" y="20"/>
                  </a:lnTo>
                  <a:lnTo>
                    <a:pt x="79" y="11"/>
                  </a:lnTo>
                  <a:lnTo>
                    <a:pt x="98" y="5"/>
                  </a:lnTo>
                  <a:lnTo>
                    <a:pt x="118" y="4"/>
                  </a:lnTo>
                  <a:lnTo>
                    <a:pt x="137" y="5"/>
                  </a:lnTo>
                  <a:lnTo>
                    <a:pt x="156" y="11"/>
                  </a:lnTo>
                  <a:lnTo>
                    <a:pt x="174" y="20"/>
                  </a:lnTo>
                  <a:lnTo>
                    <a:pt x="190" y="30"/>
                  </a:lnTo>
                  <a:lnTo>
                    <a:pt x="204" y="44"/>
                  </a:lnTo>
                  <a:lnTo>
                    <a:pt x="214" y="60"/>
                  </a:lnTo>
                  <a:lnTo>
                    <a:pt x="223" y="78"/>
                  </a:lnTo>
                  <a:lnTo>
                    <a:pt x="228" y="97"/>
                  </a:lnTo>
                  <a:lnTo>
                    <a:pt x="230" y="117"/>
                  </a:lnTo>
                  <a:lnTo>
                    <a:pt x="228" y="136"/>
                  </a:lnTo>
                  <a:lnTo>
                    <a:pt x="223" y="155"/>
                  </a:lnTo>
                  <a:lnTo>
                    <a:pt x="214" y="173"/>
                  </a:lnTo>
                  <a:lnTo>
                    <a:pt x="204" y="189"/>
                  </a:lnTo>
                  <a:lnTo>
                    <a:pt x="190" y="203"/>
                  </a:lnTo>
                  <a:lnTo>
                    <a:pt x="174" y="213"/>
                  </a:lnTo>
                  <a:lnTo>
                    <a:pt x="156" y="222"/>
                  </a:lnTo>
                  <a:lnTo>
                    <a:pt x="137" y="228"/>
                  </a:lnTo>
                  <a:lnTo>
                    <a:pt x="118" y="229"/>
                  </a:lnTo>
                  <a:close/>
                </a:path>
              </a:pathLst>
            </a:custGeom>
            <a:solidFill>
              <a:srgbClr val="EBFFFF"/>
            </a:solidFill>
            <a:ln w="9525">
              <a:noFill/>
              <a:round/>
              <a:headEnd/>
              <a:tailEnd/>
            </a:ln>
          </p:spPr>
          <p:txBody>
            <a:bodyPr/>
            <a:lstStyle/>
            <a:p>
              <a:endParaRPr lang="en-US"/>
            </a:p>
          </p:txBody>
        </p:sp>
        <p:sp>
          <p:nvSpPr>
            <p:cNvPr id="1165381" name="Freeform 69"/>
            <p:cNvSpPr>
              <a:spLocks noEditPoints="1"/>
            </p:cNvSpPr>
            <p:nvPr/>
          </p:nvSpPr>
          <p:spPr bwMode="auto">
            <a:xfrm>
              <a:off x="2111" y="1305"/>
              <a:ext cx="225" cy="225"/>
            </a:xfrm>
            <a:custGeom>
              <a:avLst/>
              <a:gdLst/>
              <a:ahLst/>
              <a:cxnLst>
                <a:cxn ang="0">
                  <a:pos x="93" y="224"/>
                </a:cxn>
                <a:cxn ang="0">
                  <a:pos x="56" y="209"/>
                </a:cxn>
                <a:cxn ang="0">
                  <a:pos x="26" y="185"/>
                </a:cxn>
                <a:cxn ang="0">
                  <a:pos x="7" y="151"/>
                </a:cxn>
                <a:cxn ang="0">
                  <a:pos x="0" y="113"/>
                </a:cxn>
                <a:cxn ang="0">
                  <a:pos x="7" y="74"/>
                </a:cxn>
                <a:cxn ang="0">
                  <a:pos x="26" y="40"/>
                </a:cxn>
                <a:cxn ang="0">
                  <a:pos x="56" y="16"/>
                </a:cxn>
                <a:cxn ang="0">
                  <a:pos x="93" y="1"/>
                </a:cxn>
                <a:cxn ang="0">
                  <a:pos x="132" y="1"/>
                </a:cxn>
                <a:cxn ang="0">
                  <a:pos x="169" y="16"/>
                </a:cxn>
                <a:cxn ang="0">
                  <a:pos x="199" y="40"/>
                </a:cxn>
                <a:cxn ang="0">
                  <a:pos x="218" y="74"/>
                </a:cxn>
                <a:cxn ang="0">
                  <a:pos x="225" y="113"/>
                </a:cxn>
                <a:cxn ang="0">
                  <a:pos x="218" y="151"/>
                </a:cxn>
                <a:cxn ang="0">
                  <a:pos x="199" y="185"/>
                </a:cxn>
                <a:cxn ang="0">
                  <a:pos x="169" y="209"/>
                </a:cxn>
                <a:cxn ang="0">
                  <a:pos x="132" y="224"/>
                </a:cxn>
                <a:cxn ang="0">
                  <a:pos x="113" y="220"/>
                </a:cxn>
                <a:cxn ang="0">
                  <a:pos x="76" y="213"/>
                </a:cxn>
                <a:cxn ang="0">
                  <a:pos x="42" y="194"/>
                </a:cxn>
                <a:cxn ang="0">
                  <a:pos x="18" y="164"/>
                </a:cxn>
                <a:cxn ang="0">
                  <a:pos x="7" y="127"/>
                </a:cxn>
                <a:cxn ang="0">
                  <a:pos x="9" y="90"/>
                </a:cxn>
                <a:cxn ang="0">
                  <a:pos x="23" y="54"/>
                </a:cxn>
                <a:cxn ang="0">
                  <a:pos x="49" y="26"/>
                </a:cxn>
                <a:cxn ang="0">
                  <a:pos x="85" y="10"/>
                </a:cxn>
                <a:cxn ang="0">
                  <a:pos x="121" y="7"/>
                </a:cxn>
                <a:cxn ang="0">
                  <a:pos x="158" y="16"/>
                </a:cxn>
                <a:cxn ang="0">
                  <a:pos x="190" y="38"/>
                </a:cxn>
                <a:cxn ang="0">
                  <a:pos x="211" y="70"/>
                </a:cxn>
                <a:cxn ang="0">
                  <a:pos x="218" y="107"/>
                </a:cxn>
                <a:cxn ang="0">
                  <a:pos x="215" y="146"/>
                </a:cxn>
                <a:cxn ang="0">
                  <a:pos x="195" y="179"/>
                </a:cxn>
                <a:cxn ang="0">
                  <a:pos x="167" y="204"/>
                </a:cxn>
                <a:cxn ang="0">
                  <a:pos x="132" y="218"/>
                </a:cxn>
              </a:cxnLst>
              <a:rect l="0" t="0" r="r" b="b"/>
              <a:pathLst>
                <a:path w="225" h="225">
                  <a:moveTo>
                    <a:pt x="113" y="225"/>
                  </a:moveTo>
                  <a:lnTo>
                    <a:pt x="93" y="224"/>
                  </a:lnTo>
                  <a:lnTo>
                    <a:pt x="74" y="218"/>
                  </a:lnTo>
                  <a:lnTo>
                    <a:pt x="56" y="209"/>
                  </a:lnTo>
                  <a:lnTo>
                    <a:pt x="41" y="199"/>
                  </a:lnTo>
                  <a:lnTo>
                    <a:pt x="26" y="185"/>
                  </a:lnTo>
                  <a:lnTo>
                    <a:pt x="16" y="169"/>
                  </a:lnTo>
                  <a:lnTo>
                    <a:pt x="7" y="151"/>
                  </a:lnTo>
                  <a:lnTo>
                    <a:pt x="2" y="132"/>
                  </a:lnTo>
                  <a:lnTo>
                    <a:pt x="0" y="113"/>
                  </a:lnTo>
                  <a:lnTo>
                    <a:pt x="2" y="93"/>
                  </a:lnTo>
                  <a:lnTo>
                    <a:pt x="7" y="74"/>
                  </a:lnTo>
                  <a:lnTo>
                    <a:pt x="16" y="56"/>
                  </a:lnTo>
                  <a:lnTo>
                    <a:pt x="26" y="40"/>
                  </a:lnTo>
                  <a:lnTo>
                    <a:pt x="41" y="26"/>
                  </a:lnTo>
                  <a:lnTo>
                    <a:pt x="56" y="16"/>
                  </a:lnTo>
                  <a:lnTo>
                    <a:pt x="74" y="7"/>
                  </a:lnTo>
                  <a:lnTo>
                    <a:pt x="93" y="1"/>
                  </a:lnTo>
                  <a:lnTo>
                    <a:pt x="113" y="0"/>
                  </a:lnTo>
                  <a:lnTo>
                    <a:pt x="132" y="1"/>
                  </a:lnTo>
                  <a:lnTo>
                    <a:pt x="151" y="7"/>
                  </a:lnTo>
                  <a:lnTo>
                    <a:pt x="169" y="16"/>
                  </a:lnTo>
                  <a:lnTo>
                    <a:pt x="185" y="26"/>
                  </a:lnTo>
                  <a:lnTo>
                    <a:pt x="199" y="40"/>
                  </a:lnTo>
                  <a:lnTo>
                    <a:pt x="209" y="56"/>
                  </a:lnTo>
                  <a:lnTo>
                    <a:pt x="218" y="74"/>
                  </a:lnTo>
                  <a:lnTo>
                    <a:pt x="223" y="93"/>
                  </a:lnTo>
                  <a:lnTo>
                    <a:pt x="225" y="113"/>
                  </a:lnTo>
                  <a:lnTo>
                    <a:pt x="223" y="132"/>
                  </a:lnTo>
                  <a:lnTo>
                    <a:pt x="218" y="151"/>
                  </a:lnTo>
                  <a:lnTo>
                    <a:pt x="209" y="169"/>
                  </a:lnTo>
                  <a:lnTo>
                    <a:pt x="199" y="185"/>
                  </a:lnTo>
                  <a:lnTo>
                    <a:pt x="185" y="199"/>
                  </a:lnTo>
                  <a:lnTo>
                    <a:pt x="169" y="209"/>
                  </a:lnTo>
                  <a:lnTo>
                    <a:pt x="151" y="218"/>
                  </a:lnTo>
                  <a:lnTo>
                    <a:pt x="132" y="224"/>
                  </a:lnTo>
                  <a:lnTo>
                    <a:pt x="113" y="225"/>
                  </a:lnTo>
                  <a:close/>
                  <a:moveTo>
                    <a:pt x="113" y="220"/>
                  </a:moveTo>
                  <a:lnTo>
                    <a:pt x="93" y="218"/>
                  </a:lnTo>
                  <a:lnTo>
                    <a:pt x="76" y="213"/>
                  </a:lnTo>
                  <a:lnTo>
                    <a:pt x="58" y="204"/>
                  </a:lnTo>
                  <a:lnTo>
                    <a:pt x="42" y="194"/>
                  </a:lnTo>
                  <a:lnTo>
                    <a:pt x="28" y="179"/>
                  </a:lnTo>
                  <a:lnTo>
                    <a:pt x="18" y="164"/>
                  </a:lnTo>
                  <a:lnTo>
                    <a:pt x="11" y="146"/>
                  </a:lnTo>
                  <a:lnTo>
                    <a:pt x="7" y="127"/>
                  </a:lnTo>
                  <a:lnTo>
                    <a:pt x="5" y="107"/>
                  </a:lnTo>
                  <a:lnTo>
                    <a:pt x="9" y="90"/>
                  </a:lnTo>
                  <a:lnTo>
                    <a:pt x="14" y="70"/>
                  </a:lnTo>
                  <a:lnTo>
                    <a:pt x="23" y="54"/>
                  </a:lnTo>
                  <a:lnTo>
                    <a:pt x="35" y="38"/>
                  </a:lnTo>
                  <a:lnTo>
                    <a:pt x="49" y="26"/>
                  </a:lnTo>
                  <a:lnTo>
                    <a:pt x="67" y="16"/>
                  </a:lnTo>
                  <a:lnTo>
                    <a:pt x="85" y="10"/>
                  </a:lnTo>
                  <a:lnTo>
                    <a:pt x="102" y="7"/>
                  </a:lnTo>
                  <a:lnTo>
                    <a:pt x="121" y="7"/>
                  </a:lnTo>
                  <a:lnTo>
                    <a:pt x="141" y="10"/>
                  </a:lnTo>
                  <a:lnTo>
                    <a:pt x="158" y="16"/>
                  </a:lnTo>
                  <a:lnTo>
                    <a:pt x="174" y="26"/>
                  </a:lnTo>
                  <a:lnTo>
                    <a:pt x="190" y="38"/>
                  </a:lnTo>
                  <a:lnTo>
                    <a:pt x="201" y="54"/>
                  </a:lnTo>
                  <a:lnTo>
                    <a:pt x="211" y="70"/>
                  </a:lnTo>
                  <a:lnTo>
                    <a:pt x="216" y="90"/>
                  </a:lnTo>
                  <a:lnTo>
                    <a:pt x="218" y="107"/>
                  </a:lnTo>
                  <a:lnTo>
                    <a:pt x="218" y="127"/>
                  </a:lnTo>
                  <a:lnTo>
                    <a:pt x="215" y="146"/>
                  </a:lnTo>
                  <a:lnTo>
                    <a:pt x="206" y="164"/>
                  </a:lnTo>
                  <a:lnTo>
                    <a:pt x="195" y="179"/>
                  </a:lnTo>
                  <a:lnTo>
                    <a:pt x="183" y="194"/>
                  </a:lnTo>
                  <a:lnTo>
                    <a:pt x="167" y="204"/>
                  </a:lnTo>
                  <a:lnTo>
                    <a:pt x="150" y="213"/>
                  </a:lnTo>
                  <a:lnTo>
                    <a:pt x="132" y="218"/>
                  </a:lnTo>
                  <a:lnTo>
                    <a:pt x="113" y="220"/>
                  </a:lnTo>
                  <a:close/>
                </a:path>
              </a:pathLst>
            </a:custGeom>
            <a:solidFill>
              <a:srgbClr val="EDFFFF"/>
            </a:solidFill>
            <a:ln w="9525">
              <a:noFill/>
              <a:round/>
              <a:headEnd/>
              <a:tailEnd/>
            </a:ln>
          </p:spPr>
          <p:txBody>
            <a:bodyPr/>
            <a:lstStyle/>
            <a:p>
              <a:endParaRPr lang="en-US"/>
            </a:p>
          </p:txBody>
        </p:sp>
        <p:sp>
          <p:nvSpPr>
            <p:cNvPr id="1165382" name="Freeform 70"/>
            <p:cNvSpPr>
              <a:spLocks noEditPoints="1"/>
            </p:cNvSpPr>
            <p:nvPr/>
          </p:nvSpPr>
          <p:spPr bwMode="auto">
            <a:xfrm>
              <a:off x="2116" y="1312"/>
              <a:ext cx="213" cy="213"/>
            </a:xfrm>
            <a:custGeom>
              <a:avLst/>
              <a:gdLst/>
              <a:ahLst/>
              <a:cxnLst>
                <a:cxn ang="0">
                  <a:pos x="88" y="211"/>
                </a:cxn>
                <a:cxn ang="0">
                  <a:pos x="53" y="197"/>
                </a:cxn>
                <a:cxn ang="0">
                  <a:pos x="23" y="172"/>
                </a:cxn>
                <a:cxn ang="0">
                  <a:pos x="6" y="139"/>
                </a:cxn>
                <a:cxn ang="0">
                  <a:pos x="0" y="100"/>
                </a:cxn>
                <a:cxn ang="0">
                  <a:pos x="9" y="63"/>
                </a:cxn>
                <a:cxn ang="0">
                  <a:pos x="30" y="31"/>
                </a:cxn>
                <a:cxn ang="0">
                  <a:pos x="62" y="9"/>
                </a:cxn>
                <a:cxn ang="0">
                  <a:pos x="97" y="0"/>
                </a:cxn>
                <a:cxn ang="0">
                  <a:pos x="136" y="3"/>
                </a:cxn>
                <a:cxn ang="0">
                  <a:pos x="169" y="19"/>
                </a:cxn>
                <a:cxn ang="0">
                  <a:pos x="196" y="47"/>
                </a:cxn>
                <a:cxn ang="0">
                  <a:pos x="211" y="83"/>
                </a:cxn>
                <a:cxn ang="0">
                  <a:pos x="213" y="120"/>
                </a:cxn>
                <a:cxn ang="0">
                  <a:pos x="201" y="157"/>
                </a:cxn>
                <a:cxn ang="0">
                  <a:pos x="178" y="187"/>
                </a:cxn>
                <a:cxn ang="0">
                  <a:pos x="145" y="206"/>
                </a:cxn>
                <a:cxn ang="0">
                  <a:pos x="108" y="213"/>
                </a:cxn>
                <a:cxn ang="0">
                  <a:pos x="88" y="206"/>
                </a:cxn>
                <a:cxn ang="0">
                  <a:pos x="55" y="192"/>
                </a:cxn>
                <a:cxn ang="0">
                  <a:pos x="27" y="167"/>
                </a:cxn>
                <a:cxn ang="0">
                  <a:pos x="9" y="134"/>
                </a:cxn>
                <a:cxn ang="0">
                  <a:pos x="6" y="97"/>
                </a:cxn>
                <a:cxn ang="0">
                  <a:pos x="16" y="60"/>
                </a:cxn>
                <a:cxn ang="0">
                  <a:pos x="39" y="30"/>
                </a:cxn>
                <a:cxn ang="0">
                  <a:pos x="71" y="10"/>
                </a:cxn>
                <a:cxn ang="0">
                  <a:pos x="108" y="3"/>
                </a:cxn>
                <a:cxn ang="0">
                  <a:pos x="145" y="10"/>
                </a:cxn>
                <a:cxn ang="0">
                  <a:pos x="176" y="30"/>
                </a:cxn>
                <a:cxn ang="0">
                  <a:pos x="197" y="60"/>
                </a:cxn>
                <a:cxn ang="0">
                  <a:pos x="208" y="97"/>
                </a:cxn>
                <a:cxn ang="0">
                  <a:pos x="204" y="134"/>
                </a:cxn>
                <a:cxn ang="0">
                  <a:pos x="189" y="167"/>
                </a:cxn>
                <a:cxn ang="0">
                  <a:pos x="160" y="192"/>
                </a:cxn>
                <a:cxn ang="0">
                  <a:pos x="125" y="206"/>
                </a:cxn>
              </a:cxnLst>
              <a:rect l="0" t="0" r="r" b="b"/>
              <a:pathLst>
                <a:path w="213" h="213">
                  <a:moveTo>
                    <a:pt x="108" y="213"/>
                  </a:moveTo>
                  <a:lnTo>
                    <a:pt x="88" y="211"/>
                  </a:lnTo>
                  <a:lnTo>
                    <a:pt x="71" y="206"/>
                  </a:lnTo>
                  <a:lnTo>
                    <a:pt x="53" y="197"/>
                  </a:lnTo>
                  <a:lnTo>
                    <a:pt x="37" y="187"/>
                  </a:lnTo>
                  <a:lnTo>
                    <a:pt x="23" y="172"/>
                  </a:lnTo>
                  <a:lnTo>
                    <a:pt x="13" y="157"/>
                  </a:lnTo>
                  <a:lnTo>
                    <a:pt x="6" y="139"/>
                  </a:lnTo>
                  <a:lnTo>
                    <a:pt x="2" y="120"/>
                  </a:lnTo>
                  <a:lnTo>
                    <a:pt x="0" y="100"/>
                  </a:lnTo>
                  <a:lnTo>
                    <a:pt x="4" y="83"/>
                  </a:lnTo>
                  <a:lnTo>
                    <a:pt x="9" y="63"/>
                  </a:lnTo>
                  <a:lnTo>
                    <a:pt x="18" y="47"/>
                  </a:lnTo>
                  <a:lnTo>
                    <a:pt x="30" y="31"/>
                  </a:lnTo>
                  <a:lnTo>
                    <a:pt x="44" y="19"/>
                  </a:lnTo>
                  <a:lnTo>
                    <a:pt x="62" y="9"/>
                  </a:lnTo>
                  <a:lnTo>
                    <a:pt x="80" y="3"/>
                  </a:lnTo>
                  <a:lnTo>
                    <a:pt x="97" y="0"/>
                  </a:lnTo>
                  <a:lnTo>
                    <a:pt x="116" y="0"/>
                  </a:lnTo>
                  <a:lnTo>
                    <a:pt x="136" y="3"/>
                  </a:lnTo>
                  <a:lnTo>
                    <a:pt x="153" y="9"/>
                  </a:lnTo>
                  <a:lnTo>
                    <a:pt x="169" y="19"/>
                  </a:lnTo>
                  <a:lnTo>
                    <a:pt x="185" y="31"/>
                  </a:lnTo>
                  <a:lnTo>
                    <a:pt x="196" y="47"/>
                  </a:lnTo>
                  <a:lnTo>
                    <a:pt x="206" y="63"/>
                  </a:lnTo>
                  <a:lnTo>
                    <a:pt x="211" y="83"/>
                  </a:lnTo>
                  <a:lnTo>
                    <a:pt x="213" y="100"/>
                  </a:lnTo>
                  <a:lnTo>
                    <a:pt x="213" y="120"/>
                  </a:lnTo>
                  <a:lnTo>
                    <a:pt x="210" y="139"/>
                  </a:lnTo>
                  <a:lnTo>
                    <a:pt x="201" y="157"/>
                  </a:lnTo>
                  <a:lnTo>
                    <a:pt x="190" y="172"/>
                  </a:lnTo>
                  <a:lnTo>
                    <a:pt x="178" y="187"/>
                  </a:lnTo>
                  <a:lnTo>
                    <a:pt x="162" y="197"/>
                  </a:lnTo>
                  <a:lnTo>
                    <a:pt x="145" y="206"/>
                  </a:lnTo>
                  <a:lnTo>
                    <a:pt x="127" y="211"/>
                  </a:lnTo>
                  <a:lnTo>
                    <a:pt x="108" y="213"/>
                  </a:lnTo>
                  <a:close/>
                  <a:moveTo>
                    <a:pt x="108" y="208"/>
                  </a:moveTo>
                  <a:lnTo>
                    <a:pt x="88" y="206"/>
                  </a:lnTo>
                  <a:lnTo>
                    <a:pt x="71" y="201"/>
                  </a:lnTo>
                  <a:lnTo>
                    <a:pt x="55" y="192"/>
                  </a:lnTo>
                  <a:lnTo>
                    <a:pt x="39" y="181"/>
                  </a:lnTo>
                  <a:lnTo>
                    <a:pt x="27" y="167"/>
                  </a:lnTo>
                  <a:lnTo>
                    <a:pt x="16" y="151"/>
                  </a:lnTo>
                  <a:lnTo>
                    <a:pt x="9" y="134"/>
                  </a:lnTo>
                  <a:lnTo>
                    <a:pt x="6" y="114"/>
                  </a:lnTo>
                  <a:lnTo>
                    <a:pt x="6" y="97"/>
                  </a:lnTo>
                  <a:lnTo>
                    <a:pt x="9" y="77"/>
                  </a:lnTo>
                  <a:lnTo>
                    <a:pt x="16" y="60"/>
                  </a:lnTo>
                  <a:lnTo>
                    <a:pt x="27" y="44"/>
                  </a:lnTo>
                  <a:lnTo>
                    <a:pt x="39" y="30"/>
                  </a:lnTo>
                  <a:lnTo>
                    <a:pt x="55" y="19"/>
                  </a:lnTo>
                  <a:lnTo>
                    <a:pt x="71" y="10"/>
                  </a:lnTo>
                  <a:lnTo>
                    <a:pt x="88" y="5"/>
                  </a:lnTo>
                  <a:lnTo>
                    <a:pt x="108" y="3"/>
                  </a:lnTo>
                  <a:lnTo>
                    <a:pt x="125" y="5"/>
                  </a:lnTo>
                  <a:lnTo>
                    <a:pt x="145" y="10"/>
                  </a:lnTo>
                  <a:lnTo>
                    <a:pt x="160" y="19"/>
                  </a:lnTo>
                  <a:lnTo>
                    <a:pt x="176" y="30"/>
                  </a:lnTo>
                  <a:lnTo>
                    <a:pt x="189" y="44"/>
                  </a:lnTo>
                  <a:lnTo>
                    <a:pt x="197" y="60"/>
                  </a:lnTo>
                  <a:lnTo>
                    <a:pt x="204" y="77"/>
                  </a:lnTo>
                  <a:lnTo>
                    <a:pt x="208" y="97"/>
                  </a:lnTo>
                  <a:lnTo>
                    <a:pt x="208" y="114"/>
                  </a:lnTo>
                  <a:lnTo>
                    <a:pt x="204" y="134"/>
                  </a:lnTo>
                  <a:lnTo>
                    <a:pt x="197" y="151"/>
                  </a:lnTo>
                  <a:lnTo>
                    <a:pt x="189" y="167"/>
                  </a:lnTo>
                  <a:lnTo>
                    <a:pt x="176" y="181"/>
                  </a:lnTo>
                  <a:lnTo>
                    <a:pt x="160" y="192"/>
                  </a:lnTo>
                  <a:lnTo>
                    <a:pt x="145" y="201"/>
                  </a:lnTo>
                  <a:lnTo>
                    <a:pt x="125" y="206"/>
                  </a:lnTo>
                  <a:lnTo>
                    <a:pt x="108" y="208"/>
                  </a:lnTo>
                  <a:close/>
                </a:path>
              </a:pathLst>
            </a:custGeom>
            <a:solidFill>
              <a:srgbClr val="EFFFFF"/>
            </a:solidFill>
            <a:ln w="9525">
              <a:noFill/>
              <a:round/>
              <a:headEnd/>
              <a:tailEnd/>
            </a:ln>
          </p:spPr>
          <p:txBody>
            <a:bodyPr/>
            <a:lstStyle/>
            <a:p>
              <a:endParaRPr lang="en-US"/>
            </a:p>
          </p:txBody>
        </p:sp>
        <p:sp>
          <p:nvSpPr>
            <p:cNvPr id="1165383" name="Freeform 71"/>
            <p:cNvSpPr>
              <a:spLocks noEditPoints="1"/>
            </p:cNvSpPr>
            <p:nvPr/>
          </p:nvSpPr>
          <p:spPr bwMode="auto">
            <a:xfrm>
              <a:off x="2122" y="1315"/>
              <a:ext cx="202" cy="205"/>
            </a:xfrm>
            <a:custGeom>
              <a:avLst/>
              <a:gdLst/>
              <a:ahLst/>
              <a:cxnLst>
                <a:cxn ang="0">
                  <a:pos x="82" y="203"/>
                </a:cxn>
                <a:cxn ang="0">
                  <a:pos x="49" y="189"/>
                </a:cxn>
                <a:cxn ang="0">
                  <a:pos x="21" y="164"/>
                </a:cxn>
                <a:cxn ang="0">
                  <a:pos x="3" y="131"/>
                </a:cxn>
                <a:cxn ang="0">
                  <a:pos x="0" y="94"/>
                </a:cxn>
                <a:cxn ang="0">
                  <a:pos x="10" y="57"/>
                </a:cxn>
                <a:cxn ang="0">
                  <a:pos x="33" y="27"/>
                </a:cxn>
                <a:cxn ang="0">
                  <a:pos x="65" y="7"/>
                </a:cxn>
                <a:cxn ang="0">
                  <a:pos x="102" y="0"/>
                </a:cxn>
                <a:cxn ang="0">
                  <a:pos x="139" y="7"/>
                </a:cxn>
                <a:cxn ang="0">
                  <a:pos x="170" y="27"/>
                </a:cxn>
                <a:cxn ang="0">
                  <a:pos x="191" y="57"/>
                </a:cxn>
                <a:cxn ang="0">
                  <a:pos x="202" y="94"/>
                </a:cxn>
                <a:cxn ang="0">
                  <a:pos x="198" y="131"/>
                </a:cxn>
                <a:cxn ang="0">
                  <a:pos x="183" y="164"/>
                </a:cxn>
                <a:cxn ang="0">
                  <a:pos x="154" y="189"/>
                </a:cxn>
                <a:cxn ang="0">
                  <a:pos x="119" y="203"/>
                </a:cxn>
                <a:cxn ang="0">
                  <a:pos x="102" y="199"/>
                </a:cxn>
                <a:cxn ang="0">
                  <a:pos x="66" y="192"/>
                </a:cxn>
                <a:cxn ang="0">
                  <a:pos x="35" y="173"/>
                </a:cxn>
                <a:cxn ang="0">
                  <a:pos x="14" y="143"/>
                </a:cxn>
                <a:cxn ang="0">
                  <a:pos x="5" y="108"/>
                </a:cxn>
                <a:cxn ang="0">
                  <a:pos x="10" y="71"/>
                </a:cxn>
                <a:cxn ang="0">
                  <a:pos x="30" y="39"/>
                </a:cxn>
                <a:cxn ang="0">
                  <a:pos x="58" y="16"/>
                </a:cxn>
                <a:cxn ang="0">
                  <a:pos x="93" y="7"/>
                </a:cxn>
                <a:cxn ang="0">
                  <a:pos x="128" y="11"/>
                </a:cxn>
                <a:cxn ang="0">
                  <a:pos x="161" y="27"/>
                </a:cxn>
                <a:cxn ang="0">
                  <a:pos x="184" y="55"/>
                </a:cxn>
                <a:cxn ang="0">
                  <a:pos x="197" y="88"/>
                </a:cxn>
                <a:cxn ang="0">
                  <a:pos x="195" y="125"/>
                </a:cxn>
                <a:cxn ang="0">
                  <a:pos x="179" y="159"/>
                </a:cxn>
                <a:cxn ang="0">
                  <a:pos x="153" y="184"/>
                </a:cxn>
                <a:cxn ang="0">
                  <a:pos x="119" y="198"/>
                </a:cxn>
              </a:cxnLst>
              <a:rect l="0" t="0" r="r" b="b"/>
              <a:pathLst>
                <a:path w="202" h="205">
                  <a:moveTo>
                    <a:pt x="102" y="205"/>
                  </a:moveTo>
                  <a:lnTo>
                    <a:pt x="82" y="203"/>
                  </a:lnTo>
                  <a:lnTo>
                    <a:pt x="65" y="198"/>
                  </a:lnTo>
                  <a:lnTo>
                    <a:pt x="49" y="189"/>
                  </a:lnTo>
                  <a:lnTo>
                    <a:pt x="33" y="178"/>
                  </a:lnTo>
                  <a:lnTo>
                    <a:pt x="21" y="164"/>
                  </a:lnTo>
                  <a:lnTo>
                    <a:pt x="10" y="148"/>
                  </a:lnTo>
                  <a:lnTo>
                    <a:pt x="3" y="131"/>
                  </a:lnTo>
                  <a:lnTo>
                    <a:pt x="0" y="111"/>
                  </a:lnTo>
                  <a:lnTo>
                    <a:pt x="0" y="94"/>
                  </a:lnTo>
                  <a:lnTo>
                    <a:pt x="3" y="74"/>
                  </a:lnTo>
                  <a:lnTo>
                    <a:pt x="10" y="57"/>
                  </a:lnTo>
                  <a:lnTo>
                    <a:pt x="21" y="41"/>
                  </a:lnTo>
                  <a:lnTo>
                    <a:pt x="33" y="27"/>
                  </a:lnTo>
                  <a:lnTo>
                    <a:pt x="49" y="16"/>
                  </a:lnTo>
                  <a:lnTo>
                    <a:pt x="65" y="7"/>
                  </a:lnTo>
                  <a:lnTo>
                    <a:pt x="82" y="2"/>
                  </a:lnTo>
                  <a:lnTo>
                    <a:pt x="102" y="0"/>
                  </a:lnTo>
                  <a:lnTo>
                    <a:pt x="119" y="2"/>
                  </a:lnTo>
                  <a:lnTo>
                    <a:pt x="139" y="7"/>
                  </a:lnTo>
                  <a:lnTo>
                    <a:pt x="154" y="16"/>
                  </a:lnTo>
                  <a:lnTo>
                    <a:pt x="170" y="27"/>
                  </a:lnTo>
                  <a:lnTo>
                    <a:pt x="183" y="41"/>
                  </a:lnTo>
                  <a:lnTo>
                    <a:pt x="191" y="57"/>
                  </a:lnTo>
                  <a:lnTo>
                    <a:pt x="198" y="74"/>
                  </a:lnTo>
                  <a:lnTo>
                    <a:pt x="202" y="94"/>
                  </a:lnTo>
                  <a:lnTo>
                    <a:pt x="202" y="111"/>
                  </a:lnTo>
                  <a:lnTo>
                    <a:pt x="198" y="131"/>
                  </a:lnTo>
                  <a:lnTo>
                    <a:pt x="191" y="148"/>
                  </a:lnTo>
                  <a:lnTo>
                    <a:pt x="183" y="164"/>
                  </a:lnTo>
                  <a:lnTo>
                    <a:pt x="170" y="178"/>
                  </a:lnTo>
                  <a:lnTo>
                    <a:pt x="154" y="189"/>
                  </a:lnTo>
                  <a:lnTo>
                    <a:pt x="139" y="198"/>
                  </a:lnTo>
                  <a:lnTo>
                    <a:pt x="119" y="203"/>
                  </a:lnTo>
                  <a:lnTo>
                    <a:pt x="102" y="205"/>
                  </a:lnTo>
                  <a:close/>
                  <a:moveTo>
                    <a:pt x="102" y="199"/>
                  </a:moveTo>
                  <a:lnTo>
                    <a:pt x="84" y="198"/>
                  </a:lnTo>
                  <a:lnTo>
                    <a:pt x="66" y="192"/>
                  </a:lnTo>
                  <a:lnTo>
                    <a:pt x="49" y="184"/>
                  </a:lnTo>
                  <a:lnTo>
                    <a:pt x="35" y="173"/>
                  </a:lnTo>
                  <a:lnTo>
                    <a:pt x="23" y="159"/>
                  </a:lnTo>
                  <a:lnTo>
                    <a:pt x="14" y="143"/>
                  </a:lnTo>
                  <a:lnTo>
                    <a:pt x="8" y="125"/>
                  </a:lnTo>
                  <a:lnTo>
                    <a:pt x="5" y="108"/>
                  </a:lnTo>
                  <a:lnTo>
                    <a:pt x="7" y="88"/>
                  </a:lnTo>
                  <a:lnTo>
                    <a:pt x="10" y="71"/>
                  </a:lnTo>
                  <a:lnTo>
                    <a:pt x="19" y="55"/>
                  </a:lnTo>
                  <a:lnTo>
                    <a:pt x="30" y="39"/>
                  </a:lnTo>
                  <a:lnTo>
                    <a:pt x="42" y="27"/>
                  </a:lnTo>
                  <a:lnTo>
                    <a:pt x="58" y="16"/>
                  </a:lnTo>
                  <a:lnTo>
                    <a:pt x="74" y="11"/>
                  </a:lnTo>
                  <a:lnTo>
                    <a:pt x="93" y="7"/>
                  </a:lnTo>
                  <a:lnTo>
                    <a:pt x="110" y="7"/>
                  </a:lnTo>
                  <a:lnTo>
                    <a:pt x="128" y="11"/>
                  </a:lnTo>
                  <a:lnTo>
                    <a:pt x="146" y="16"/>
                  </a:lnTo>
                  <a:lnTo>
                    <a:pt x="161" y="27"/>
                  </a:lnTo>
                  <a:lnTo>
                    <a:pt x="174" y="39"/>
                  </a:lnTo>
                  <a:lnTo>
                    <a:pt x="184" y="55"/>
                  </a:lnTo>
                  <a:lnTo>
                    <a:pt x="191" y="71"/>
                  </a:lnTo>
                  <a:lnTo>
                    <a:pt x="197" y="88"/>
                  </a:lnTo>
                  <a:lnTo>
                    <a:pt x="197" y="108"/>
                  </a:lnTo>
                  <a:lnTo>
                    <a:pt x="195" y="125"/>
                  </a:lnTo>
                  <a:lnTo>
                    <a:pt x="188" y="143"/>
                  </a:lnTo>
                  <a:lnTo>
                    <a:pt x="179" y="159"/>
                  </a:lnTo>
                  <a:lnTo>
                    <a:pt x="167" y="173"/>
                  </a:lnTo>
                  <a:lnTo>
                    <a:pt x="153" y="184"/>
                  </a:lnTo>
                  <a:lnTo>
                    <a:pt x="137" y="192"/>
                  </a:lnTo>
                  <a:lnTo>
                    <a:pt x="119" y="198"/>
                  </a:lnTo>
                  <a:lnTo>
                    <a:pt x="102" y="199"/>
                  </a:lnTo>
                  <a:close/>
                </a:path>
              </a:pathLst>
            </a:custGeom>
            <a:solidFill>
              <a:srgbClr val="F0FFFF"/>
            </a:solidFill>
            <a:ln w="9525">
              <a:noFill/>
              <a:round/>
              <a:headEnd/>
              <a:tailEnd/>
            </a:ln>
          </p:spPr>
          <p:txBody>
            <a:bodyPr/>
            <a:lstStyle/>
            <a:p>
              <a:endParaRPr lang="en-US"/>
            </a:p>
          </p:txBody>
        </p:sp>
        <p:sp>
          <p:nvSpPr>
            <p:cNvPr id="1165384" name="Freeform 72"/>
            <p:cNvSpPr>
              <a:spLocks noEditPoints="1"/>
            </p:cNvSpPr>
            <p:nvPr/>
          </p:nvSpPr>
          <p:spPr bwMode="auto">
            <a:xfrm>
              <a:off x="2127" y="1322"/>
              <a:ext cx="192" cy="192"/>
            </a:xfrm>
            <a:custGeom>
              <a:avLst/>
              <a:gdLst/>
              <a:ahLst/>
              <a:cxnLst>
                <a:cxn ang="0">
                  <a:pos x="79" y="191"/>
                </a:cxn>
                <a:cxn ang="0">
                  <a:pos x="44" y="177"/>
                </a:cxn>
                <a:cxn ang="0">
                  <a:pos x="18" y="152"/>
                </a:cxn>
                <a:cxn ang="0">
                  <a:pos x="3" y="118"/>
                </a:cxn>
                <a:cxn ang="0">
                  <a:pos x="2" y="81"/>
                </a:cxn>
                <a:cxn ang="0">
                  <a:pos x="14" y="48"/>
                </a:cxn>
                <a:cxn ang="0">
                  <a:pos x="37" y="20"/>
                </a:cxn>
                <a:cxn ang="0">
                  <a:pos x="69" y="4"/>
                </a:cxn>
                <a:cxn ang="0">
                  <a:pos x="105" y="0"/>
                </a:cxn>
                <a:cxn ang="0">
                  <a:pos x="141" y="9"/>
                </a:cxn>
                <a:cxn ang="0">
                  <a:pos x="169" y="32"/>
                </a:cxn>
                <a:cxn ang="0">
                  <a:pos x="186" y="64"/>
                </a:cxn>
                <a:cxn ang="0">
                  <a:pos x="192" y="101"/>
                </a:cxn>
                <a:cxn ang="0">
                  <a:pos x="183" y="136"/>
                </a:cxn>
                <a:cxn ang="0">
                  <a:pos x="162" y="166"/>
                </a:cxn>
                <a:cxn ang="0">
                  <a:pos x="132" y="185"/>
                </a:cxn>
                <a:cxn ang="0">
                  <a:pos x="97" y="192"/>
                </a:cxn>
                <a:cxn ang="0">
                  <a:pos x="79" y="185"/>
                </a:cxn>
                <a:cxn ang="0">
                  <a:pos x="46" y="171"/>
                </a:cxn>
                <a:cxn ang="0">
                  <a:pos x="21" y="147"/>
                </a:cxn>
                <a:cxn ang="0">
                  <a:pos x="7" y="113"/>
                </a:cxn>
                <a:cxn ang="0">
                  <a:pos x="7" y="78"/>
                </a:cxn>
                <a:cxn ang="0">
                  <a:pos x="21" y="44"/>
                </a:cxn>
                <a:cxn ang="0">
                  <a:pos x="46" y="20"/>
                </a:cxn>
                <a:cxn ang="0">
                  <a:pos x="79" y="6"/>
                </a:cxn>
                <a:cxn ang="0">
                  <a:pos x="114" y="6"/>
                </a:cxn>
                <a:cxn ang="0">
                  <a:pos x="146" y="20"/>
                </a:cxn>
                <a:cxn ang="0">
                  <a:pos x="172" y="44"/>
                </a:cxn>
                <a:cxn ang="0">
                  <a:pos x="185" y="78"/>
                </a:cxn>
                <a:cxn ang="0">
                  <a:pos x="185" y="113"/>
                </a:cxn>
                <a:cxn ang="0">
                  <a:pos x="172" y="147"/>
                </a:cxn>
                <a:cxn ang="0">
                  <a:pos x="146" y="171"/>
                </a:cxn>
                <a:cxn ang="0">
                  <a:pos x="114" y="185"/>
                </a:cxn>
              </a:cxnLst>
              <a:rect l="0" t="0" r="r" b="b"/>
              <a:pathLst>
                <a:path w="192" h="192">
                  <a:moveTo>
                    <a:pt x="97" y="192"/>
                  </a:moveTo>
                  <a:lnTo>
                    <a:pt x="79" y="191"/>
                  </a:lnTo>
                  <a:lnTo>
                    <a:pt x="61" y="185"/>
                  </a:lnTo>
                  <a:lnTo>
                    <a:pt x="44" y="177"/>
                  </a:lnTo>
                  <a:lnTo>
                    <a:pt x="30" y="166"/>
                  </a:lnTo>
                  <a:lnTo>
                    <a:pt x="18" y="152"/>
                  </a:lnTo>
                  <a:lnTo>
                    <a:pt x="9" y="136"/>
                  </a:lnTo>
                  <a:lnTo>
                    <a:pt x="3" y="118"/>
                  </a:lnTo>
                  <a:lnTo>
                    <a:pt x="0" y="101"/>
                  </a:lnTo>
                  <a:lnTo>
                    <a:pt x="2" y="81"/>
                  </a:lnTo>
                  <a:lnTo>
                    <a:pt x="5" y="64"/>
                  </a:lnTo>
                  <a:lnTo>
                    <a:pt x="14" y="48"/>
                  </a:lnTo>
                  <a:lnTo>
                    <a:pt x="25" y="32"/>
                  </a:lnTo>
                  <a:lnTo>
                    <a:pt x="37" y="20"/>
                  </a:lnTo>
                  <a:lnTo>
                    <a:pt x="53" y="9"/>
                  </a:lnTo>
                  <a:lnTo>
                    <a:pt x="69" y="4"/>
                  </a:lnTo>
                  <a:lnTo>
                    <a:pt x="88" y="0"/>
                  </a:lnTo>
                  <a:lnTo>
                    <a:pt x="105" y="0"/>
                  </a:lnTo>
                  <a:lnTo>
                    <a:pt x="123" y="4"/>
                  </a:lnTo>
                  <a:lnTo>
                    <a:pt x="141" y="9"/>
                  </a:lnTo>
                  <a:lnTo>
                    <a:pt x="156" y="20"/>
                  </a:lnTo>
                  <a:lnTo>
                    <a:pt x="169" y="32"/>
                  </a:lnTo>
                  <a:lnTo>
                    <a:pt x="179" y="48"/>
                  </a:lnTo>
                  <a:lnTo>
                    <a:pt x="186" y="64"/>
                  </a:lnTo>
                  <a:lnTo>
                    <a:pt x="192" y="81"/>
                  </a:lnTo>
                  <a:lnTo>
                    <a:pt x="192" y="101"/>
                  </a:lnTo>
                  <a:lnTo>
                    <a:pt x="190" y="118"/>
                  </a:lnTo>
                  <a:lnTo>
                    <a:pt x="183" y="136"/>
                  </a:lnTo>
                  <a:lnTo>
                    <a:pt x="174" y="152"/>
                  </a:lnTo>
                  <a:lnTo>
                    <a:pt x="162" y="166"/>
                  </a:lnTo>
                  <a:lnTo>
                    <a:pt x="148" y="177"/>
                  </a:lnTo>
                  <a:lnTo>
                    <a:pt x="132" y="185"/>
                  </a:lnTo>
                  <a:lnTo>
                    <a:pt x="114" y="191"/>
                  </a:lnTo>
                  <a:lnTo>
                    <a:pt x="97" y="192"/>
                  </a:lnTo>
                  <a:close/>
                  <a:moveTo>
                    <a:pt x="97" y="187"/>
                  </a:moveTo>
                  <a:lnTo>
                    <a:pt x="79" y="185"/>
                  </a:lnTo>
                  <a:lnTo>
                    <a:pt x="61" y="180"/>
                  </a:lnTo>
                  <a:lnTo>
                    <a:pt x="46" y="171"/>
                  </a:lnTo>
                  <a:lnTo>
                    <a:pt x="32" y="159"/>
                  </a:lnTo>
                  <a:lnTo>
                    <a:pt x="21" y="147"/>
                  </a:lnTo>
                  <a:lnTo>
                    <a:pt x="12" y="131"/>
                  </a:lnTo>
                  <a:lnTo>
                    <a:pt x="7" y="113"/>
                  </a:lnTo>
                  <a:lnTo>
                    <a:pt x="5" y="96"/>
                  </a:lnTo>
                  <a:lnTo>
                    <a:pt x="7" y="78"/>
                  </a:lnTo>
                  <a:lnTo>
                    <a:pt x="12" y="60"/>
                  </a:lnTo>
                  <a:lnTo>
                    <a:pt x="21" y="44"/>
                  </a:lnTo>
                  <a:lnTo>
                    <a:pt x="32" y="32"/>
                  </a:lnTo>
                  <a:lnTo>
                    <a:pt x="46" y="20"/>
                  </a:lnTo>
                  <a:lnTo>
                    <a:pt x="61" y="11"/>
                  </a:lnTo>
                  <a:lnTo>
                    <a:pt x="79" y="6"/>
                  </a:lnTo>
                  <a:lnTo>
                    <a:pt x="97" y="4"/>
                  </a:lnTo>
                  <a:lnTo>
                    <a:pt x="114" y="6"/>
                  </a:lnTo>
                  <a:lnTo>
                    <a:pt x="132" y="11"/>
                  </a:lnTo>
                  <a:lnTo>
                    <a:pt x="146" y="20"/>
                  </a:lnTo>
                  <a:lnTo>
                    <a:pt x="160" y="32"/>
                  </a:lnTo>
                  <a:lnTo>
                    <a:pt x="172" y="44"/>
                  </a:lnTo>
                  <a:lnTo>
                    <a:pt x="179" y="60"/>
                  </a:lnTo>
                  <a:lnTo>
                    <a:pt x="185" y="78"/>
                  </a:lnTo>
                  <a:lnTo>
                    <a:pt x="186" y="96"/>
                  </a:lnTo>
                  <a:lnTo>
                    <a:pt x="185" y="113"/>
                  </a:lnTo>
                  <a:lnTo>
                    <a:pt x="179" y="131"/>
                  </a:lnTo>
                  <a:lnTo>
                    <a:pt x="172" y="147"/>
                  </a:lnTo>
                  <a:lnTo>
                    <a:pt x="160" y="159"/>
                  </a:lnTo>
                  <a:lnTo>
                    <a:pt x="146" y="171"/>
                  </a:lnTo>
                  <a:lnTo>
                    <a:pt x="132" y="180"/>
                  </a:lnTo>
                  <a:lnTo>
                    <a:pt x="114" y="185"/>
                  </a:lnTo>
                  <a:lnTo>
                    <a:pt x="97" y="187"/>
                  </a:lnTo>
                  <a:close/>
                </a:path>
              </a:pathLst>
            </a:custGeom>
            <a:solidFill>
              <a:srgbClr val="F2FFFF"/>
            </a:solidFill>
            <a:ln w="9525">
              <a:noFill/>
              <a:round/>
              <a:headEnd/>
              <a:tailEnd/>
            </a:ln>
          </p:spPr>
          <p:txBody>
            <a:bodyPr/>
            <a:lstStyle/>
            <a:p>
              <a:endParaRPr lang="en-US"/>
            </a:p>
          </p:txBody>
        </p:sp>
        <p:sp>
          <p:nvSpPr>
            <p:cNvPr id="1165385" name="Freeform 73"/>
            <p:cNvSpPr>
              <a:spLocks noEditPoints="1"/>
            </p:cNvSpPr>
            <p:nvPr/>
          </p:nvSpPr>
          <p:spPr bwMode="auto">
            <a:xfrm>
              <a:off x="2132" y="1326"/>
              <a:ext cx="181" cy="183"/>
            </a:xfrm>
            <a:custGeom>
              <a:avLst/>
              <a:gdLst/>
              <a:ahLst/>
              <a:cxnLst>
                <a:cxn ang="0">
                  <a:pos x="74" y="181"/>
                </a:cxn>
                <a:cxn ang="0">
                  <a:pos x="41" y="167"/>
                </a:cxn>
                <a:cxn ang="0">
                  <a:pos x="16" y="143"/>
                </a:cxn>
                <a:cxn ang="0">
                  <a:pos x="2" y="109"/>
                </a:cxn>
                <a:cxn ang="0">
                  <a:pos x="2" y="74"/>
                </a:cxn>
                <a:cxn ang="0">
                  <a:pos x="16" y="40"/>
                </a:cxn>
                <a:cxn ang="0">
                  <a:pos x="41" y="16"/>
                </a:cxn>
                <a:cxn ang="0">
                  <a:pos x="74" y="2"/>
                </a:cxn>
                <a:cxn ang="0">
                  <a:pos x="109" y="2"/>
                </a:cxn>
                <a:cxn ang="0">
                  <a:pos x="141" y="16"/>
                </a:cxn>
                <a:cxn ang="0">
                  <a:pos x="167" y="40"/>
                </a:cxn>
                <a:cxn ang="0">
                  <a:pos x="180" y="74"/>
                </a:cxn>
                <a:cxn ang="0">
                  <a:pos x="180" y="109"/>
                </a:cxn>
                <a:cxn ang="0">
                  <a:pos x="167" y="143"/>
                </a:cxn>
                <a:cxn ang="0">
                  <a:pos x="141" y="167"/>
                </a:cxn>
                <a:cxn ang="0">
                  <a:pos x="109" y="181"/>
                </a:cxn>
                <a:cxn ang="0">
                  <a:pos x="92" y="178"/>
                </a:cxn>
                <a:cxn ang="0">
                  <a:pos x="58" y="171"/>
                </a:cxn>
                <a:cxn ang="0">
                  <a:pos x="30" y="150"/>
                </a:cxn>
                <a:cxn ang="0">
                  <a:pos x="11" y="121"/>
                </a:cxn>
                <a:cxn ang="0">
                  <a:pos x="5" y="88"/>
                </a:cxn>
                <a:cxn ang="0">
                  <a:pos x="14" y="54"/>
                </a:cxn>
                <a:cxn ang="0">
                  <a:pos x="35" y="26"/>
                </a:cxn>
                <a:cxn ang="0">
                  <a:pos x="65" y="10"/>
                </a:cxn>
                <a:cxn ang="0">
                  <a:pos x="100" y="7"/>
                </a:cxn>
                <a:cxn ang="0">
                  <a:pos x="132" y="17"/>
                </a:cxn>
                <a:cxn ang="0">
                  <a:pos x="159" y="39"/>
                </a:cxn>
                <a:cxn ang="0">
                  <a:pos x="174" y="70"/>
                </a:cxn>
                <a:cxn ang="0">
                  <a:pos x="176" y="104"/>
                </a:cxn>
                <a:cxn ang="0">
                  <a:pos x="164" y="137"/>
                </a:cxn>
                <a:cxn ang="0">
                  <a:pos x="141" y="162"/>
                </a:cxn>
                <a:cxn ang="0">
                  <a:pos x="109" y="176"/>
                </a:cxn>
              </a:cxnLst>
              <a:rect l="0" t="0" r="r" b="b"/>
              <a:pathLst>
                <a:path w="181" h="183">
                  <a:moveTo>
                    <a:pt x="92" y="183"/>
                  </a:moveTo>
                  <a:lnTo>
                    <a:pt x="74" y="181"/>
                  </a:lnTo>
                  <a:lnTo>
                    <a:pt x="56" y="176"/>
                  </a:lnTo>
                  <a:lnTo>
                    <a:pt x="41" y="167"/>
                  </a:lnTo>
                  <a:lnTo>
                    <a:pt x="27" y="155"/>
                  </a:lnTo>
                  <a:lnTo>
                    <a:pt x="16" y="143"/>
                  </a:lnTo>
                  <a:lnTo>
                    <a:pt x="7" y="127"/>
                  </a:lnTo>
                  <a:lnTo>
                    <a:pt x="2" y="109"/>
                  </a:lnTo>
                  <a:lnTo>
                    <a:pt x="0" y="92"/>
                  </a:lnTo>
                  <a:lnTo>
                    <a:pt x="2" y="74"/>
                  </a:lnTo>
                  <a:lnTo>
                    <a:pt x="7" y="56"/>
                  </a:lnTo>
                  <a:lnTo>
                    <a:pt x="16" y="40"/>
                  </a:lnTo>
                  <a:lnTo>
                    <a:pt x="27" y="28"/>
                  </a:lnTo>
                  <a:lnTo>
                    <a:pt x="41" y="16"/>
                  </a:lnTo>
                  <a:lnTo>
                    <a:pt x="56" y="7"/>
                  </a:lnTo>
                  <a:lnTo>
                    <a:pt x="74" y="2"/>
                  </a:lnTo>
                  <a:lnTo>
                    <a:pt x="92" y="0"/>
                  </a:lnTo>
                  <a:lnTo>
                    <a:pt x="109" y="2"/>
                  </a:lnTo>
                  <a:lnTo>
                    <a:pt x="127" y="7"/>
                  </a:lnTo>
                  <a:lnTo>
                    <a:pt x="141" y="16"/>
                  </a:lnTo>
                  <a:lnTo>
                    <a:pt x="155" y="28"/>
                  </a:lnTo>
                  <a:lnTo>
                    <a:pt x="167" y="40"/>
                  </a:lnTo>
                  <a:lnTo>
                    <a:pt x="174" y="56"/>
                  </a:lnTo>
                  <a:lnTo>
                    <a:pt x="180" y="74"/>
                  </a:lnTo>
                  <a:lnTo>
                    <a:pt x="181" y="92"/>
                  </a:lnTo>
                  <a:lnTo>
                    <a:pt x="180" y="109"/>
                  </a:lnTo>
                  <a:lnTo>
                    <a:pt x="174" y="127"/>
                  </a:lnTo>
                  <a:lnTo>
                    <a:pt x="167" y="143"/>
                  </a:lnTo>
                  <a:lnTo>
                    <a:pt x="155" y="155"/>
                  </a:lnTo>
                  <a:lnTo>
                    <a:pt x="141" y="167"/>
                  </a:lnTo>
                  <a:lnTo>
                    <a:pt x="127" y="176"/>
                  </a:lnTo>
                  <a:lnTo>
                    <a:pt x="109" y="181"/>
                  </a:lnTo>
                  <a:lnTo>
                    <a:pt x="92" y="183"/>
                  </a:lnTo>
                  <a:close/>
                  <a:moveTo>
                    <a:pt x="92" y="178"/>
                  </a:moveTo>
                  <a:lnTo>
                    <a:pt x="74" y="176"/>
                  </a:lnTo>
                  <a:lnTo>
                    <a:pt x="58" y="171"/>
                  </a:lnTo>
                  <a:lnTo>
                    <a:pt x="42" y="162"/>
                  </a:lnTo>
                  <a:lnTo>
                    <a:pt x="30" y="150"/>
                  </a:lnTo>
                  <a:lnTo>
                    <a:pt x="20" y="137"/>
                  </a:lnTo>
                  <a:lnTo>
                    <a:pt x="11" y="121"/>
                  </a:lnTo>
                  <a:lnTo>
                    <a:pt x="7" y="104"/>
                  </a:lnTo>
                  <a:lnTo>
                    <a:pt x="5" y="88"/>
                  </a:lnTo>
                  <a:lnTo>
                    <a:pt x="9" y="70"/>
                  </a:lnTo>
                  <a:lnTo>
                    <a:pt x="14" y="54"/>
                  </a:lnTo>
                  <a:lnTo>
                    <a:pt x="23" y="39"/>
                  </a:lnTo>
                  <a:lnTo>
                    <a:pt x="35" y="26"/>
                  </a:lnTo>
                  <a:lnTo>
                    <a:pt x="49" y="17"/>
                  </a:lnTo>
                  <a:lnTo>
                    <a:pt x="65" y="10"/>
                  </a:lnTo>
                  <a:lnTo>
                    <a:pt x="83" y="7"/>
                  </a:lnTo>
                  <a:lnTo>
                    <a:pt x="100" y="7"/>
                  </a:lnTo>
                  <a:lnTo>
                    <a:pt x="116" y="10"/>
                  </a:lnTo>
                  <a:lnTo>
                    <a:pt x="132" y="17"/>
                  </a:lnTo>
                  <a:lnTo>
                    <a:pt x="146" y="26"/>
                  </a:lnTo>
                  <a:lnTo>
                    <a:pt x="159" y="39"/>
                  </a:lnTo>
                  <a:lnTo>
                    <a:pt x="167" y="54"/>
                  </a:lnTo>
                  <a:lnTo>
                    <a:pt x="174" y="70"/>
                  </a:lnTo>
                  <a:lnTo>
                    <a:pt x="176" y="88"/>
                  </a:lnTo>
                  <a:lnTo>
                    <a:pt x="176" y="104"/>
                  </a:lnTo>
                  <a:lnTo>
                    <a:pt x="171" y="121"/>
                  </a:lnTo>
                  <a:lnTo>
                    <a:pt x="164" y="137"/>
                  </a:lnTo>
                  <a:lnTo>
                    <a:pt x="153" y="150"/>
                  </a:lnTo>
                  <a:lnTo>
                    <a:pt x="141" y="162"/>
                  </a:lnTo>
                  <a:lnTo>
                    <a:pt x="125" y="171"/>
                  </a:lnTo>
                  <a:lnTo>
                    <a:pt x="109" y="176"/>
                  </a:lnTo>
                  <a:lnTo>
                    <a:pt x="92" y="178"/>
                  </a:lnTo>
                  <a:close/>
                </a:path>
              </a:pathLst>
            </a:custGeom>
            <a:solidFill>
              <a:srgbClr val="F3FFFF"/>
            </a:solidFill>
            <a:ln w="9525">
              <a:noFill/>
              <a:round/>
              <a:headEnd/>
              <a:tailEnd/>
            </a:ln>
          </p:spPr>
          <p:txBody>
            <a:bodyPr/>
            <a:lstStyle/>
            <a:p>
              <a:endParaRPr lang="en-US"/>
            </a:p>
          </p:txBody>
        </p:sp>
        <p:sp>
          <p:nvSpPr>
            <p:cNvPr id="1165386" name="Freeform 74"/>
            <p:cNvSpPr>
              <a:spLocks noEditPoints="1"/>
            </p:cNvSpPr>
            <p:nvPr/>
          </p:nvSpPr>
          <p:spPr bwMode="auto">
            <a:xfrm>
              <a:off x="2137" y="1333"/>
              <a:ext cx="171" cy="171"/>
            </a:xfrm>
            <a:custGeom>
              <a:avLst/>
              <a:gdLst/>
              <a:ahLst/>
              <a:cxnLst>
                <a:cxn ang="0">
                  <a:pos x="87" y="171"/>
                </a:cxn>
                <a:cxn ang="0">
                  <a:pos x="69" y="169"/>
                </a:cxn>
                <a:cxn ang="0">
                  <a:pos x="53" y="164"/>
                </a:cxn>
                <a:cxn ang="0">
                  <a:pos x="37" y="155"/>
                </a:cxn>
                <a:cxn ang="0">
                  <a:pos x="25" y="143"/>
                </a:cxn>
                <a:cxn ang="0">
                  <a:pos x="15" y="130"/>
                </a:cxn>
                <a:cxn ang="0">
                  <a:pos x="6" y="114"/>
                </a:cxn>
                <a:cxn ang="0">
                  <a:pos x="2" y="97"/>
                </a:cxn>
                <a:cxn ang="0">
                  <a:pos x="0" y="81"/>
                </a:cxn>
                <a:cxn ang="0">
                  <a:pos x="4" y="63"/>
                </a:cxn>
                <a:cxn ang="0">
                  <a:pos x="9" y="47"/>
                </a:cxn>
                <a:cxn ang="0">
                  <a:pos x="18" y="32"/>
                </a:cxn>
                <a:cxn ang="0">
                  <a:pos x="30" y="19"/>
                </a:cxn>
                <a:cxn ang="0">
                  <a:pos x="44" y="10"/>
                </a:cxn>
                <a:cxn ang="0">
                  <a:pos x="60" y="3"/>
                </a:cxn>
                <a:cxn ang="0">
                  <a:pos x="78" y="0"/>
                </a:cxn>
                <a:cxn ang="0">
                  <a:pos x="95" y="0"/>
                </a:cxn>
                <a:cxn ang="0">
                  <a:pos x="111" y="3"/>
                </a:cxn>
                <a:cxn ang="0">
                  <a:pos x="127" y="10"/>
                </a:cxn>
                <a:cxn ang="0">
                  <a:pos x="141" y="19"/>
                </a:cxn>
                <a:cxn ang="0">
                  <a:pos x="154" y="32"/>
                </a:cxn>
                <a:cxn ang="0">
                  <a:pos x="162" y="47"/>
                </a:cxn>
                <a:cxn ang="0">
                  <a:pos x="169" y="63"/>
                </a:cxn>
                <a:cxn ang="0">
                  <a:pos x="171" y="81"/>
                </a:cxn>
                <a:cxn ang="0">
                  <a:pos x="171" y="97"/>
                </a:cxn>
                <a:cxn ang="0">
                  <a:pos x="166" y="114"/>
                </a:cxn>
                <a:cxn ang="0">
                  <a:pos x="159" y="130"/>
                </a:cxn>
                <a:cxn ang="0">
                  <a:pos x="148" y="143"/>
                </a:cxn>
                <a:cxn ang="0">
                  <a:pos x="136" y="155"/>
                </a:cxn>
                <a:cxn ang="0">
                  <a:pos x="120" y="164"/>
                </a:cxn>
                <a:cxn ang="0">
                  <a:pos x="104" y="169"/>
                </a:cxn>
                <a:cxn ang="0">
                  <a:pos x="87" y="171"/>
                </a:cxn>
                <a:cxn ang="0">
                  <a:pos x="87" y="164"/>
                </a:cxn>
                <a:cxn ang="0">
                  <a:pos x="69" y="162"/>
                </a:cxn>
                <a:cxn ang="0">
                  <a:pos x="53" y="159"/>
                </a:cxn>
                <a:cxn ang="0">
                  <a:pos x="39" y="150"/>
                </a:cxn>
                <a:cxn ang="0">
                  <a:pos x="27" y="137"/>
                </a:cxn>
                <a:cxn ang="0">
                  <a:pos x="16" y="125"/>
                </a:cxn>
                <a:cxn ang="0">
                  <a:pos x="11" y="109"/>
                </a:cxn>
                <a:cxn ang="0">
                  <a:pos x="8" y="93"/>
                </a:cxn>
                <a:cxn ang="0">
                  <a:pos x="8" y="76"/>
                </a:cxn>
                <a:cxn ang="0">
                  <a:pos x="11" y="60"/>
                </a:cxn>
                <a:cxn ang="0">
                  <a:pos x="16" y="44"/>
                </a:cxn>
                <a:cxn ang="0">
                  <a:pos x="27" y="32"/>
                </a:cxn>
                <a:cxn ang="0">
                  <a:pos x="39" y="19"/>
                </a:cxn>
                <a:cxn ang="0">
                  <a:pos x="53" y="10"/>
                </a:cxn>
                <a:cxn ang="0">
                  <a:pos x="69" y="7"/>
                </a:cxn>
                <a:cxn ang="0">
                  <a:pos x="87" y="5"/>
                </a:cxn>
                <a:cxn ang="0">
                  <a:pos x="102" y="7"/>
                </a:cxn>
                <a:cxn ang="0">
                  <a:pos x="118" y="10"/>
                </a:cxn>
                <a:cxn ang="0">
                  <a:pos x="134" y="19"/>
                </a:cxn>
                <a:cxn ang="0">
                  <a:pos x="146" y="32"/>
                </a:cxn>
                <a:cxn ang="0">
                  <a:pos x="155" y="44"/>
                </a:cxn>
                <a:cxn ang="0">
                  <a:pos x="162" y="60"/>
                </a:cxn>
                <a:cxn ang="0">
                  <a:pos x="166" y="76"/>
                </a:cxn>
                <a:cxn ang="0">
                  <a:pos x="166" y="93"/>
                </a:cxn>
                <a:cxn ang="0">
                  <a:pos x="162" y="109"/>
                </a:cxn>
                <a:cxn ang="0">
                  <a:pos x="155" y="125"/>
                </a:cxn>
                <a:cxn ang="0">
                  <a:pos x="146" y="137"/>
                </a:cxn>
                <a:cxn ang="0">
                  <a:pos x="134" y="150"/>
                </a:cxn>
                <a:cxn ang="0">
                  <a:pos x="118" y="159"/>
                </a:cxn>
                <a:cxn ang="0">
                  <a:pos x="102" y="162"/>
                </a:cxn>
                <a:cxn ang="0">
                  <a:pos x="87" y="164"/>
                </a:cxn>
              </a:cxnLst>
              <a:rect l="0" t="0" r="r" b="b"/>
              <a:pathLst>
                <a:path w="171" h="171">
                  <a:moveTo>
                    <a:pt x="87" y="171"/>
                  </a:moveTo>
                  <a:lnTo>
                    <a:pt x="69" y="169"/>
                  </a:lnTo>
                  <a:lnTo>
                    <a:pt x="53" y="164"/>
                  </a:lnTo>
                  <a:lnTo>
                    <a:pt x="37" y="155"/>
                  </a:lnTo>
                  <a:lnTo>
                    <a:pt x="25" y="143"/>
                  </a:lnTo>
                  <a:lnTo>
                    <a:pt x="15" y="130"/>
                  </a:lnTo>
                  <a:lnTo>
                    <a:pt x="6" y="114"/>
                  </a:lnTo>
                  <a:lnTo>
                    <a:pt x="2" y="97"/>
                  </a:lnTo>
                  <a:lnTo>
                    <a:pt x="0" y="81"/>
                  </a:lnTo>
                  <a:lnTo>
                    <a:pt x="4" y="63"/>
                  </a:lnTo>
                  <a:lnTo>
                    <a:pt x="9" y="47"/>
                  </a:lnTo>
                  <a:lnTo>
                    <a:pt x="18" y="32"/>
                  </a:lnTo>
                  <a:lnTo>
                    <a:pt x="30" y="19"/>
                  </a:lnTo>
                  <a:lnTo>
                    <a:pt x="44" y="10"/>
                  </a:lnTo>
                  <a:lnTo>
                    <a:pt x="60" y="3"/>
                  </a:lnTo>
                  <a:lnTo>
                    <a:pt x="78" y="0"/>
                  </a:lnTo>
                  <a:lnTo>
                    <a:pt x="95" y="0"/>
                  </a:lnTo>
                  <a:lnTo>
                    <a:pt x="111" y="3"/>
                  </a:lnTo>
                  <a:lnTo>
                    <a:pt x="127" y="10"/>
                  </a:lnTo>
                  <a:lnTo>
                    <a:pt x="141" y="19"/>
                  </a:lnTo>
                  <a:lnTo>
                    <a:pt x="154" y="32"/>
                  </a:lnTo>
                  <a:lnTo>
                    <a:pt x="162" y="47"/>
                  </a:lnTo>
                  <a:lnTo>
                    <a:pt x="169" y="63"/>
                  </a:lnTo>
                  <a:lnTo>
                    <a:pt x="171" y="81"/>
                  </a:lnTo>
                  <a:lnTo>
                    <a:pt x="171" y="97"/>
                  </a:lnTo>
                  <a:lnTo>
                    <a:pt x="166" y="114"/>
                  </a:lnTo>
                  <a:lnTo>
                    <a:pt x="159" y="130"/>
                  </a:lnTo>
                  <a:lnTo>
                    <a:pt x="148" y="143"/>
                  </a:lnTo>
                  <a:lnTo>
                    <a:pt x="136" y="155"/>
                  </a:lnTo>
                  <a:lnTo>
                    <a:pt x="120" y="164"/>
                  </a:lnTo>
                  <a:lnTo>
                    <a:pt x="104" y="169"/>
                  </a:lnTo>
                  <a:lnTo>
                    <a:pt x="87" y="171"/>
                  </a:lnTo>
                  <a:close/>
                  <a:moveTo>
                    <a:pt x="87" y="164"/>
                  </a:moveTo>
                  <a:lnTo>
                    <a:pt x="69" y="162"/>
                  </a:lnTo>
                  <a:lnTo>
                    <a:pt x="53" y="159"/>
                  </a:lnTo>
                  <a:lnTo>
                    <a:pt x="39" y="150"/>
                  </a:lnTo>
                  <a:lnTo>
                    <a:pt x="27" y="137"/>
                  </a:lnTo>
                  <a:lnTo>
                    <a:pt x="16" y="125"/>
                  </a:lnTo>
                  <a:lnTo>
                    <a:pt x="11" y="109"/>
                  </a:lnTo>
                  <a:lnTo>
                    <a:pt x="8" y="93"/>
                  </a:lnTo>
                  <a:lnTo>
                    <a:pt x="8" y="76"/>
                  </a:lnTo>
                  <a:lnTo>
                    <a:pt x="11" y="60"/>
                  </a:lnTo>
                  <a:lnTo>
                    <a:pt x="16" y="44"/>
                  </a:lnTo>
                  <a:lnTo>
                    <a:pt x="27" y="32"/>
                  </a:lnTo>
                  <a:lnTo>
                    <a:pt x="39" y="19"/>
                  </a:lnTo>
                  <a:lnTo>
                    <a:pt x="53" y="10"/>
                  </a:lnTo>
                  <a:lnTo>
                    <a:pt x="69" y="7"/>
                  </a:lnTo>
                  <a:lnTo>
                    <a:pt x="87" y="5"/>
                  </a:lnTo>
                  <a:lnTo>
                    <a:pt x="102" y="7"/>
                  </a:lnTo>
                  <a:lnTo>
                    <a:pt x="118" y="10"/>
                  </a:lnTo>
                  <a:lnTo>
                    <a:pt x="134" y="19"/>
                  </a:lnTo>
                  <a:lnTo>
                    <a:pt x="146" y="32"/>
                  </a:lnTo>
                  <a:lnTo>
                    <a:pt x="155" y="44"/>
                  </a:lnTo>
                  <a:lnTo>
                    <a:pt x="162" y="60"/>
                  </a:lnTo>
                  <a:lnTo>
                    <a:pt x="166" y="76"/>
                  </a:lnTo>
                  <a:lnTo>
                    <a:pt x="166" y="93"/>
                  </a:lnTo>
                  <a:lnTo>
                    <a:pt x="162" y="109"/>
                  </a:lnTo>
                  <a:lnTo>
                    <a:pt x="155" y="125"/>
                  </a:lnTo>
                  <a:lnTo>
                    <a:pt x="146" y="137"/>
                  </a:lnTo>
                  <a:lnTo>
                    <a:pt x="134" y="150"/>
                  </a:lnTo>
                  <a:lnTo>
                    <a:pt x="118" y="159"/>
                  </a:lnTo>
                  <a:lnTo>
                    <a:pt x="102" y="162"/>
                  </a:lnTo>
                  <a:lnTo>
                    <a:pt x="87" y="164"/>
                  </a:lnTo>
                  <a:close/>
                </a:path>
              </a:pathLst>
            </a:custGeom>
            <a:solidFill>
              <a:srgbClr val="F5FFFF"/>
            </a:solidFill>
            <a:ln w="9525">
              <a:noFill/>
              <a:round/>
              <a:headEnd/>
              <a:tailEnd/>
            </a:ln>
          </p:spPr>
          <p:txBody>
            <a:bodyPr/>
            <a:lstStyle/>
            <a:p>
              <a:endParaRPr lang="en-US"/>
            </a:p>
          </p:txBody>
        </p:sp>
        <p:sp>
          <p:nvSpPr>
            <p:cNvPr id="1165387" name="Freeform 75"/>
            <p:cNvSpPr>
              <a:spLocks noEditPoints="1"/>
            </p:cNvSpPr>
            <p:nvPr/>
          </p:nvSpPr>
          <p:spPr bwMode="auto">
            <a:xfrm>
              <a:off x="2145" y="1338"/>
              <a:ext cx="158" cy="159"/>
            </a:xfrm>
            <a:custGeom>
              <a:avLst/>
              <a:gdLst/>
              <a:ahLst/>
              <a:cxnLst>
                <a:cxn ang="0">
                  <a:pos x="79" y="159"/>
                </a:cxn>
                <a:cxn ang="0">
                  <a:pos x="61" y="157"/>
                </a:cxn>
                <a:cxn ang="0">
                  <a:pos x="45" y="154"/>
                </a:cxn>
                <a:cxn ang="0">
                  <a:pos x="31" y="145"/>
                </a:cxn>
                <a:cxn ang="0">
                  <a:pos x="19" y="132"/>
                </a:cxn>
                <a:cxn ang="0">
                  <a:pos x="8" y="120"/>
                </a:cxn>
                <a:cxn ang="0">
                  <a:pos x="3" y="104"/>
                </a:cxn>
                <a:cxn ang="0">
                  <a:pos x="0" y="88"/>
                </a:cxn>
                <a:cxn ang="0">
                  <a:pos x="0" y="71"/>
                </a:cxn>
                <a:cxn ang="0">
                  <a:pos x="3" y="55"/>
                </a:cxn>
                <a:cxn ang="0">
                  <a:pos x="8" y="39"/>
                </a:cxn>
                <a:cxn ang="0">
                  <a:pos x="19" y="27"/>
                </a:cxn>
                <a:cxn ang="0">
                  <a:pos x="31" y="14"/>
                </a:cxn>
                <a:cxn ang="0">
                  <a:pos x="45" y="5"/>
                </a:cxn>
                <a:cxn ang="0">
                  <a:pos x="61" y="2"/>
                </a:cxn>
                <a:cxn ang="0">
                  <a:pos x="79" y="0"/>
                </a:cxn>
                <a:cxn ang="0">
                  <a:pos x="94" y="2"/>
                </a:cxn>
                <a:cxn ang="0">
                  <a:pos x="110" y="5"/>
                </a:cxn>
                <a:cxn ang="0">
                  <a:pos x="126" y="14"/>
                </a:cxn>
                <a:cxn ang="0">
                  <a:pos x="138" y="27"/>
                </a:cxn>
                <a:cxn ang="0">
                  <a:pos x="147" y="39"/>
                </a:cxn>
                <a:cxn ang="0">
                  <a:pos x="154" y="55"/>
                </a:cxn>
                <a:cxn ang="0">
                  <a:pos x="158" y="71"/>
                </a:cxn>
                <a:cxn ang="0">
                  <a:pos x="158" y="88"/>
                </a:cxn>
                <a:cxn ang="0">
                  <a:pos x="154" y="104"/>
                </a:cxn>
                <a:cxn ang="0">
                  <a:pos x="147" y="120"/>
                </a:cxn>
                <a:cxn ang="0">
                  <a:pos x="138" y="132"/>
                </a:cxn>
                <a:cxn ang="0">
                  <a:pos x="126" y="145"/>
                </a:cxn>
                <a:cxn ang="0">
                  <a:pos x="110" y="154"/>
                </a:cxn>
                <a:cxn ang="0">
                  <a:pos x="94" y="157"/>
                </a:cxn>
                <a:cxn ang="0">
                  <a:pos x="79" y="159"/>
                </a:cxn>
                <a:cxn ang="0">
                  <a:pos x="79" y="154"/>
                </a:cxn>
                <a:cxn ang="0">
                  <a:pos x="63" y="152"/>
                </a:cxn>
                <a:cxn ang="0">
                  <a:pos x="47" y="148"/>
                </a:cxn>
                <a:cxn ang="0">
                  <a:pos x="33" y="139"/>
                </a:cxn>
                <a:cxn ang="0">
                  <a:pos x="21" y="127"/>
                </a:cxn>
                <a:cxn ang="0">
                  <a:pos x="12" y="115"/>
                </a:cxn>
                <a:cxn ang="0">
                  <a:pos x="7" y="99"/>
                </a:cxn>
                <a:cxn ang="0">
                  <a:pos x="3" y="83"/>
                </a:cxn>
                <a:cxn ang="0">
                  <a:pos x="5" y="67"/>
                </a:cxn>
                <a:cxn ang="0">
                  <a:pos x="8" y="51"/>
                </a:cxn>
                <a:cxn ang="0">
                  <a:pos x="17" y="37"/>
                </a:cxn>
                <a:cxn ang="0">
                  <a:pos x="28" y="25"/>
                </a:cxn>
                <a:cxn ang="0">
                  <a:pos x="40" y="16"/>
                </a:cxn>
                <a:cxn ang="0">
                  <a:pos x="54" y="9"/>
                </a:cxn>
                <a:cxn ang="0">
                  <a:pos x="70" y="5"/>
                </a:cxn>
                <a:cxn ang="0">
                  <a:pos x="86" y="5"/>
                </a:cxn>
                <a:cxn ang="0">
                  <a:pos x="102" y="9"/>
                </a:cxn>
                <a:cxn ang="0">
                  <a:pos x="117" y="16"/>
                </a:cxn>
                <a:cxn ang="0">
                  <a:pos x="130" y="25"/>
                </a:cxn>
                <a:cxn ang="0">
                  <a:pos x="140" y="37"/>
                </a:cxn>
                <a:cxn ang="0">
                  <a:pos x="147" y="51"/>
                </a:cxn>
                <a:cxn ang="0">
                  <a:pos x="153" y="67"/>
                </a:cxn>
                <a:cxn ang="0">
                  <a:pos x="153" y="83"/>
                </a:cxn>
                <a:cxn ang="0">
                  <a:pos x="151" y="99"/>
                </a:cxn>
                <a:cxn ang="0">
                  <a:pos x="144" y="115"/>
                </a:cxn>
                <a:cxn ang="0">
                  <a:pos x="135" y="127"/>
                </a:cxn>
                <a:cxn ang="0">
                  <a:pos x="124" y="139"/>
                </a:cxn>
                <a:cxn ang="0">
                  <a:pos x="110" y="148"/>
                </a:cxn>
                <a:cxn ang="0">
                  <a:pos x="94" y="152"/>
                </a:cxn>
                <a:cxn ang="0">
                  <a:pos x="79" y="154"/>
                </a:cxn>
              </a:cxnLst>
              <a:rect l="0" t="0" r="r" b="b"/>
              <a:pathLst>
                <a:path w="158" h="159">
                  <a:moveTo>
                    <a:pt x="79" y="159"/>
                  </a:moveTo>
                  <a:lnTo>
                    <a:pt x="61" y="157"/>
                  </a:lnTo>
                  <a:lnTo>
                    <a:pt x="45" y="154"/>
                  </a:lnTo>
                  <a:lnTo>
                    <a:pt x="31" y="145"/>
                  </a:lnTo>
                  <a:lnTo>
                    <a:pt x="19" y="132"/>
                  </a:lnTo>
                  <a:lnTo>
                    <a:pt x="8" y="120"/>
                  </a:lnTo>
                  <a:lnTo>
                    <a:pt x="3" y="104"/>
                  </a:lnTo>
                  <a:lnTo>
                    <a:pt x="0" y="88"/>
                  </a:lnTo>
                  <a:lnTo>
                    <a:pt x="0" y="71"/>
                  </a:lnTo>
                  <a:lnTo>
                    <a:pt x="3" y="55"/>
                  </a:lnTo>
                  <a:lnTo>
                    <a:pt x="8" y="39"/>
                  </a:lnTo>
                  <a:lnTo>
                    <a:pt x="19" y="27"/>
                  </a:lnTo>
                  <a:lnTo>
                    <a:pt x="31" y="14"/>
                  </a:lnTo>
                  <a:lnTo>
                    <a:pt x="45" y="5"/>
                  </a:lnTo>
                  <a:lnTo>
                    <a:pt x="61" y="2"/>
                  </a:lnTo>
                  <a:lnTo>
                    <a:pt x="79" y="0"/>
                  </a:lnTo>
                  <a:lnTo>
                    <a:pt x="94" y="2"/>
                  </a:lnTo>
                  <a:lnTo>
                    <a:pt x="110" y="5"/>
                  </a:lnTo>
                  <a:lnTo>
                    <a:pt x="126" y="14"/>
                  </a:lnTo>
                  <a:lnTo>
                    <a:pt x="138" y="27"/>
                  </a:lnTo>
                  <a:lnTo>
                    <a:pt x="147" y="39"/>
                  </a:lnTo>
                  <a:lnTo>
                    <a:pt x="154" y="55"/>
                  </a:lnTo>
                  <a:lnTo>
                    <a:pt x="158" y="71"/>
                  </a:lnTo>
                  <a:lnTo>
                    <a:pt x="158" y="88"/>
                  </a:lnTo>
                  <a:lnTo>
                    <a:pt x="154" y="104"/>
                  </a:lnTo>
                  <a:lnTo>
                    <a:pt x="147" y="120"/>
                  </a:lnTo>
                  <a:lnTo>
                    <a:pt x="138" y="132"/>
                  </a:lnTo>
                  <a:lnTo>
                    <a:pt x="126" y="145"/>
                  </a:lnTo>
                  <a:lnTo>
                    <a:pt x="110" y="154"/>
                  </a:lnTo>
                  <a:lnTo>
                    <a:pt x="94" y="157"/>
                  </a:lnTo>
                  <a:lnTo>
                    <a:pt x="79" y="159"/>
                  </a:lnTo>
                  <a:close/>
                  <a:moveTo>
                    <a:pt x="79" y="154"/>
                  </a:moveTo>
                  <a:lnTo>
                    <a:pt x="63" y="152"/>
                  </a:lnTo>
                  <a:lnTo>
                    <a:pt x="47" y="148"/>
                  </a:lnTo>
                  <a:lnTo>
                    <a:pt x="33" y="139"/>
                  </a:lnTo>
                  <a:lnTo>
                    <a:pt x="21" y="127"/>
                  </a:lnTo>
                  <a:lnTo>
                    <a:pt x="12" y="115"/>
                  </a:lnTo>
                  <a:lnTo>
                    <a:pt x="7" y="99"/>
                  </a:lnTo>
                  <a:lnTo>
                    <a:pt x="3" y="83"/>
                  </a:lnTo>
                  <a:lnTo>
                    <a:pt x="5" y="67"/>
                  </a:lnTo>
                  <a:lnTo>
                    <a:pt x="8" y="51"/>
                  </a:lnTo>
                  <a:lnTo>
                    <a:pt x="17" y="37"/>
                  </a:lnTo>
                  <a:lnTo>
                    <a:pt x="28" y="25"/>
                  </a:lnTo>
                  <a:lnTo>
                    <a:pt x="40" y="16"/>
                  </a:lnTo>
                  <a:lnTo>
                    <a:pt x="54" y="9"/>
                  </a:lnTo>
                  <a:lnTo>
                    <a:pt x="70" y="5"/>
                  </a:lnTo>
                  <a:lnTo>
                    <a:pt x="86" y="5"/>
                  </a:lnTo>
                  <a:lnTo>
                    <a:pt x="102" y="9"/>
                  </a:lnTo>
                  <a:lnTo>
                    <a:pt x="117" y="16"/>
                  </a:lnTo>
                  <a:lnTo>
                    <a:pt x="130" y="25"/>
                  </a:lnTo>
                  <a:lnTo>
                    <a:pt x="140" y="37"/>
                  </a:lnTo>
                  <a:lnTo>
                    <a:pt x="147" y="51"/>
                  </a:lnTo>
                  <a:lnTo>
                    <a:pt x="153" y="67"/>
                  </a:lnTo>
                  <a:lnTo>
                    <a:pt x="153" y="83"/>
                  </a:lnTo>
                  <a:lnTo>
                    <a:pt x="151" y="99"/>
                  </a:lnTo>
                  <a:lnTo>
                    <a:pt x="144" y="115"/>
                  </a:lnTo>
                  <a:lnTo>
                    <a:pt x="135" y="127"/>
                  </a:lnTo>
                  <a:lnTo>
                    <a:pt x="124" y="139"/>
                  </a:lnTo>
                  <a:lnTo>
                    <a:pt x="110" y="148"/>
                  </a:lnTo>
                  <a:lnTo>
                    <a:pt x="94" y="152"/>
                  </a:lnTo>
                  <a:lnTo>
                    <a:pt x="79" y="154"/>
                  </a:lnTo>
                  <a:close/>
                </a:path>
              </a:pathLst>
            </a:custGeom>
            <a:solidFill>
              <a:srgbClr val="F6FFFF"/>
            </a:solidFill>
            <a:ln w="9525">
              <a:noFill/>
              <a:round/>
              <a:headEnd/>
              <a:tailEnd/>
            </a:ln>
          </p:spPr>
          <p:txBody>
            <a:bodyPr/>
            <a:lstStyle/>
            <a:p>
              <a:endParaRPr lang="en-US"/>
            </a:p>
          </p:txBody>
        </p:sp>
        <p:sp>
          <p:nvSpPr>
            <p:cNvPr id="1165388" name="Freeform 76"/>
            <p:cNvSpPr>
              <a:spLocks noEditPoints="1"/>
            </p:cNvSpPr>
            <p:nvPr/>
          </p:nvSpPr>
          <p:spPr bwMode="auto">
            <a:xfrm>
              <a:off x="2148" y="1343"/>
              <a:ext cx="150" cy="149"/>
            </a:xfrm>
            <a:custGeom>
              <a:avLst/>
              <a:gdLst/>
              <a:ahLst/>
              <a:cxnLst>
                <a:cxn ang="0">
                  <a:pos x="76" y="149"/>
                </a:cxn>
                <a:cxn ang="0">
                  <a:pos x="60" y="147"/>
                </a:cxn>
                <a:cxn ang="0">
                  <a:pos x="44" y="143"/>
                </a:cxn>
                <a:cxn ang="0">
                  <a:pos x="30" y="134"/>
                </a:cxn>
                <a:cxn ang="0">
                  <a:pos x="18" y="122"/>
                </a:cxn>
                <a:cxn ang="0">
                  <a:pos x="9" y="110"/>
                </a:cxn>
                <a:cxn ang="0">
                  <a:pos x="4" y="94"/>
                </a:cxn>
                <a:cxn ang="0">
                  <a:pos x="0" y="78"/>
                </a:cxn>
                <a:cxn ang="0">
                  <a:pos x="2" y="62"/>
                </a:cxn>
                <a:cxn ang="0">
                  <a:pos x="5" y="46"/>
                </a:cxn>
                <a:cxn ang="0">
                  <a:pos x="14" y="32"/>
                </a:cxn>
                <a:cxn ang="0">
                  <a:pos x="25" y="20"/>
                </a:cxn>
                <a:cxn ang="0">
                  <a:pos x="37" y="11"/>
                </a:cxn>
                <a:cxn ang="0">
                  <a:pos x="51" y="4"/>
                </a:cxn>
                <a:cxn ang="0">
                  <a:pos x="67" y="0"/>
                </a:cxn>
                <a:cxn ang="0">
                  <a:pos x="83" y="0"/>
                </a:cxn>
                <a:cxn ang="0">
                  <a:pos x="99" y="4"/>
                </a:cxn>
                <a:cxn ang="0">
                  <a:pos x="114" y="11"/>
                </a:cxn>
                <a:cxn ang="0">
                  <a:pos x="127" y="20"/>
                </a:cxn>
                <a:cxn ang="0">
                  <a:pos x="137" y="32"/>
                </a:cxn>
                <a:cxn ang="0">
                  <a:pos x="144" y="46"/>
                </a:cxn>
                <a:cxn ang="0">
                  <a:pos x="150" y="62"/>
                </a:cxn>
                <a:cxn ang="0">
                  <a:pos x="150" y="78"/>
                </a:cxn>
                <a:cxn ang="0">
                  <a:pos x="148" y="94"/>
                </a:cxn>
                <a:cxn ang="0">
                  <a:pos x="141" y="110"/>
                </a:cxn>
                <a:cxn ang="0">
                  <a:pos x="132" y="122"/>
                </a:cxn>
                <a:cxn ang="0">
                  <a:pos x="121" y="134"/>
                </a:cxn>
                <a:cxn ang="0">
                  <a:pos x="107" y="143"/>
                </a:cxn>
                <a:cxn ang="0">
                  <a:pos x="91" y="147"/>
                </a:cxn>
                <a:cxn ang="0">
                  <a:pos x="76" y="149"/>
                </a:cxn>
                <a:cxn ang="0">
                  <a:pos x="76" y="143"/>
                </a:cxn>
                <a:cxn ang="0">
                  <a:pos x="60" y="141"/>
                </a:cxn>
                <a:cxn ang="0">
                  <a:pos x="46" y="138"/>
                </a:cxn>
                <a:cxn ang="0">
                  <a:pos x="32" y="129"/>
                </a:cxn>
                <a:cxn ang="0">
                  <a:pos x="21" y="119"/>
                </a:cxn>
                <a:cxn ang="0">
                  <a:pos x="12" y="104"/>
                </a:cxn>
                <a:cxn ang="0">
                  <a:pos x="7" y="90"/>
                </a:cxn>
                <a:cxn ang="0">
                  <a:pos x="5" y="75"/>
                </a:cxn>
                <a:cxn ang="0">
                  <a:pos x="7" y="59"/>
                </a:cxn>
                <a:cxn ang="0">
                  <a:pos x="12" y="45"/>
                </a:cxn>
                <a:cxn ang="0">
                  <a:pos x="21" y="30"/>
                </a:cxn>
                <a:cxn ang="0">
                  <a:pos x="32" y="20"/>
                </a:cxn>
                <a:cxn ang="0">
                  <a:pos x="46" y="11"/>
                </a:cxn>
                <a:cxn ang="0">
                  <a:pos x="60" y="8"/>
                </a:cxn>
                <a:cxn ang="0">
                  <a:pos x="76" y="6"/>
                </a:cxn>
                <a:cxn ang="0">
                  <a:pos x="91" y="8"/>
                </a:cxn>
                <a:cxn ang="0">
                  <a:pos x="106" y="11"/>
                </a:cxn>
                <a:cxn ang="0">
                  <a:pos x="118" y="20"/>
                </a:cxn>
                <a:cxn ang="0">
                  <a:pos x="130" y="30"/>
                </a:cxn>
                <a:cxn ang="0">
                  <a:pos x="137" y="45"/>
                </a:cxn>
                <a:cxn ang="0">
                  <a:pos x="143" y="59"/>
                </a:cxn>
                <a:cxn ang="0">
                  <a:pos x="144" y="75"/>
                </a:cxn>
                <a:cxn ang="0">
                  <a:pos x="143" y="90"/>
                </a:cxn>
                <a:cxn ang="0">
                  <a:pos x="137" y="104"/>
                </a:cxn>
                <a:cxn ang="0">
                  <a:pos x="130" y="119"/>
                </a:cxn>
                <a:cxn ang="0">
                  <a:pos x="118" y="129"/>
                </a:cxn>
                <a:cxn ang="0">
                  <a:pos x="106" y="138"/>
                </a:cxn>
                <a:cxn ang="0">
                  <a:pos x="91" y="141"/>
                </a:cxn>
                <a:cxn ang="0">
                  <a:pos x="76" y="143"/>
                </a:cxn>
              </a:cxnLst>
              <a:rect l="0" t="0" r="r" b="b"/>
              <a:pathLst>
                <a:path w="150" h="149">
                  <a:moveTo>
                    <a:pt x="76" y="149"/>
                  </a:moveTo>
                  <a:lnTo>
                    <a:pt x="60" y="147"/>
                  </a:lnTo>
                  <a:lnTo>
                    <a:pt x="44" y="143"/>
                  </a:lnTo>
                  <a:lnTo>
                    <a:pt x="30" y="134"/>
                  </a:lnTo>
                  <a:lnTo>
                    <a:pt x="18" y="122"/>
                  </a:lnTo>
                  <a:lnTo>
                    <a:pt x="9" y="110"/>
                  </a:lnTo>
                  <a:lnTo>
                    <a:pt x="4" y="94"/>
                  </a:lnTo>
                  <a:lnTo>
                    <a:pt x="0" y="78"/>
                  </a:lnTo>
                  <a:lnTo>
                    <a:pt x="2" y="62"/>
                  </a:lnTo>
                  <a:lnTo>
                    <a:pt x="5" y="46"/>
                  </a:lnTo>
                  <a:lnTo>
                    <a:pt x="14" y="32"/>
                  </a:lnTo>
                  <a:lnTo>
                    <a:pt x="25" y="20"/>
                  </a:lnTo>
                  <a:lnTo>
                    <a:pt x="37" y="11"/>
                  </a:lnTo>
                  <a:lnTo>
                    <a:pt x="51" y="4"/>
                  </a:lnTo>
                  <a:lnTo>
                    <a:pt x="67" y="0"/>
                  </a:lnTo>
                  <a:lnTo>
                    <a:pt x="83" y="0"/>
                  </a:lnTo>
                  <a:lnTo>
                    <a:pt x="99" y="4"/>
                  </a:lnTo>
                  <a:lnTo>
                    <a:pt x="114" y="11"/>
                  </a:lnTo>
                  <a:lnTo>
                    <a:pt x="127" y="20"/>
                  </a:lnTo>
                  <a:lnTo>
                    <a:pt x="137" y="32"/>
                  </a:lnTo>
                  <a:lnTo>
                    <a:pt x="144" y="46"/>
                  </a:lnTo>
                  <a:lnTo>
                    <a:pt x="150" y="62"/>
                  </a:lnTo>
                  <a:lnTo>
                    <a:pt x="150" y="78"/>
                  </a:lnTo>
                  <a:lnTo>
                    <a:pt x="148" y="94"/>
                  </a:lnTo>
                  <a:lnTo>
                    <a:pt x="141" y="110"/>
                  </a:lnTo>
                  <a:lnTo>
                    <a:pt x="132" y="122"/>
                  </a:lnTo>
                  <a:lnTo>
                    <a:pt x="121" y="134"/>
                  </a:lnTo>
                  <a:lnTo>
                    <a:pt x="107" y="143"/>
                  </a:lnTo>
                  <a:lnTo>
                    <a:pt x="91" y="147"/>
                  </a:lnTo>
                  <a:lnTo>
                    <a:pt x="76" y="149"/>
                  </a:lnTo>
                  <a:close/>
                  <a:moveTo>
                    <a:pt x="76" y="143"/>
                  </a:moveTo>
                  <a:lnTo>
                    <a:pt x="60" y="141"/>
                  </a:lnTo>
                  <a:lnTo>
                    <a:pt x="46" y="138"/>
                  </a:lnTo>
                  <a:lnTo>
                    <a:pt x="32" y="129"/>
                  </a:lnTo>
                  <a:lnTo>
                    <a:pt x="21" y="119"/>
                  </a:lnTo>
                  <a:lnTo>
                    <a:pt x="12" y="104"/>
                  </a:lnTo>
                  <a:lnTo>
                    <a:pt x="7" y="90"/>
                  </a:lnTo>
                  <a:lnTo>
                    <a:pt x="5" y="75"/>
                  </a:lnTo>
                  <a:lnTo>
                    <a:pt x="7" y="59"/>
                  </a:lnTo>
                  <a:lnTo>
                    <a:pt x="12" y="45"/>
                  </a:lnTo>
                  <a:lnTo>
                    <a:pt x="21" y="30"/>
                  </a:lnTo>
                  <a:lnTo>
                    <a:pt x="32" y="20"/>
                  </a:lnTo>
                  <a:lnTo>
                    <a:pt x="46" y="11"/>
                  </a:lnTo>
                  <a:lnTo>
                    <a:pt x="60" y="8"/>
                  </a:lnTo>
                  <a:lnTo>
                    <a:pt x="76" y="6"/>
                  </a:lnTo>
                  <a:lnTo>
                    <a:pt x="91" y="8"/>
                  </a:lnTo>
                  <a:lnTo>
                    <a:pt x="106" y="11"/>
                  </a:lnTo>
                  <a:lnTo>
                    <a:pt x="118" y="20"/>
                  </a:lnTo>
                  <a:lnTo>
                    <a:pt x="130" y="30"/>
                  </a:lnTo>
                  <a:lnTo>
                    <a:pt x="137" y="45"/>
                  </a:lnTo>
                  <a:lnTo>
                    <a:pt x="143" y="59"/>
                  </a:lnTo>
                  <a:lnTo>
                    <a:pt x="144" y="75"/>
                  </a:lnTo>
                  <a:lnTo>
                    <a:pt x="143" y="90"/>
                  </a:lnTo>
                  <a:lnTo>
                    <a:pt x="137" y="104"/>
                  </a:lnTo>
                  <a:lnTo>
                    <a:pt x="130" y="119"/>
                  </a:lnTo>
                  <a:lnTo>
                    <a:pt x="118" y="129"/>
                  </a:lnTo>
                  <a:lnTo>
                    <a:pt x="106" y="138"/>
                  </a:lnTo>
                  <a:lnTo>
                    <a:pt x="91" y="141"/>
                  </a:lnTo>
                  <a:lnTo>
                    <a:pt x="76" y="143"/>
                  </a:lnTo>
                  <a:close/>
                </a:path>
              </a:pathLst>
            </a:custGeom>
            <a:solidFill>
              <a:srgbClr val="F7FFFF"/>
            </a:solidFill>
            <a:ln w="9525">
              <a:noFill/>
              <a:round/>
              <a:headEnd/>
              <a:tailEnd/>
            </a:ln>
          </p:spPr>
          <p:txBody>
            <a:bodyPr/>
            <a:lstStyle/>
            <a:p>
              <a:endParaRPr lang="en-US"/>
            </a:p>
          </p:txBody>
        </p:sp>
        <p:sp>
          <p:nvSpPr>
            <p:cNvPr id="1165389" name="Freeform 77"/>
            <p:cNvSpPr>
              <a:spLocks noEditPoints="1"/>
            </p:cNvSpPr>
            <p:nvPr/>
          </p:nvSpPr>
          <p:spPr bwMode="auto">
            <a:xfrm>
              <a:off x="2153" y="1349"/>
              <a:ext cx="139" cy="137"/>
            </a:xfrm>
            <a:custGeom>
              <a:avLst/>
              <a:gdLst/>
              <a:ahLst/>
              <a:cxnLst>
                <a:cxn ang="0">
                  <a:pos x="71" y="137"/>
                </a:cxn>
                <a:cxn ang="0">
                  <a:pos x="55" y="135"/>
                </a:cxn>
                <a:cxn ang="0">
                  <a:pos x="41" y="132"/>
                </a:cxn>
                <a:cxn ang="0">
                  <a:pos x="27" y="123"/>
                </a:cxn>
                <a:cxn ang="0">
                  <a:pos x="16" y="113"/>
                </a:cxn>
                <a:cxn ang="0">
                  <a:pos x="7" y="98"/>
                </a:cxn>
                <a:cxn ang="0">
                  <a:pos x="2" y="84"/>
                </a:cxn>
                <a:cxn ang="0">
                  <a:pos x="0" y="69"/>
                </a:cxn>
                <a:cxn ang="0">
                  <a:pos x="2" y="53"/>
                </a:cxn>
                <a:cxn ang="0">
                  <a:pos x="7" y="39"/>
                </a:cxn>
                <a:cxn ang="0">
                  <a:pos x="16" y="24"/>
                </a:cxn>
                <a:cxn ang="0">
                  <a:pos x="27" y="14"/>
                </a:cxn>
                <a:cxn ang="0">
                  <a:pos x="41" y="5"/>
                </a:cxn>
                <a:cxn ang="0">
                  <a:pos x="55" y="2"/>
                </a:cxn>
                <a:cxn ang="0">
                  <a:pos x="71" y="0"/>
                </a:cxn>
                <a:cxn ang="0">
                  <a:pos x="86" y="2"/>
                </a:cxn>
                <a:cxn ang="0">
                  <a:pos x="101" y="5"/>
                </a:cxn>
                <a:cxn ang="0">
                  <a:pos x="113" y="14"/>
                </a:cxn>
                <a:cxn ang="0">
                  <a:pos x="125" y="24"/>
                </a:cxn>
                <a:cxn ang="0">
                  <a:pos x="132" y="39"/>
                </a:cxn>
                <a:cxn ang="0">
                  <a:pos x="138" y="53"/>
                </a:cxn>
                <a:cxn ang="0">
                  <a:pos x="139" y="69"/>
                </a:cxn>
                <a:cxn ang="0">
                  <a:pos x="138" y="84"/>
                </a:cxn>
                <a:cxn ang="0">
                  <a:pos x="132" y="98"/>
                </a:cxn>
                <a:cxn ang="0">
                  <a:pos x="125" y="113"/>
                </a:cxn>
                <a:cxn ang="0">
                  <a:pos x="113" y="123"/>
                </a:cxn>
                <a:cxn ang="0">
                  <a:pos x="101" y="132"/>
                </a:cxn>
                <a:cxn ang="0">
                  <a:pos x="86" y="135"/>
                </a:cxn>
                <a:cxn ang="0">
                  <a:pos x="71" y="137"/>
                </a:cxn>
                <a:cxn ang="0">
                  <a:pos x="71" y="132"/>
                </a:cxn>
                <a:cxn ang="0">
                  <a:pos x="55" y="130"/>
                </a:cxn>
                <a:cxn ang="0">
                  <a:pos x="43" y="127"/>
                </a:cxn>
                <a:cxn ang="0">
                  <a:pos x="28" y="118"/>
                </a:cxn>
                <a:cxn ang="0">
                  <a:pos x="20" y="107"/>
                </a:cxn>
                <a:cxn ang="0">
                  <a:pos x="11" y="93"/>
                </a:cxn>
                <a:cxn ang="0">
                  <a:pos x="7" y="79"/>
                </a:cxn>
                <a:cxn ang="0">
                  <a:pos x="7" y="65"/>
                </a:cxn>
                <a:cxn ang="0">
                  <a:pos x="9" y="51"/>
                </a:cxn>
                <a:cxn ang="0">
                  <a:pos x="14" y="37"/>
                </a:cxn>
                <a:cxn ang="0">
                  <a:pos x="23" y="24"/>
                </a:cxn>
                <a:cxn ang="0">
                  <a:pos x="35" y="16"/>
                </a:cxn>
                <a:cxn ang="0">
                  <a:pos x="48" y="9"/>
                </a:cxn>
                <a:cxn ang="0">
                  <a:pos x="64" y="5"/>
                </a:cxn>
                <a:cxn ang="0">
                  <a:pos x="78" y="5"/>
                </a:cxn>
                <a:cxn ang="0">
                  <a:pos x="92" y="9"/>
                </a:cxn>
                <a:cxn ang="0">
                  <a:pos x="106" y="16"/>
                </a:cxn>
                <a:cxn ang="0">
                  <a:pos x="116" y="24"/>
                </a:cxn>
                <a:cxn ang="0">
                  <a:pos x="125" y="37"/>
                </a:cxn>
                <a:cxn ang="0">
                  <a:pos x="132" y="51"/>
                </a:cxn>
                <a:cxn ang="0">
                  <a:pos x="134" y="65"/>
                </a:cxn>
                <a:cxn ang="0">
                  <a:pos x="134" y="79"/>
                </a:cxn>
                <a:cxn ang="0">
                  <a:pos x="129" y="93"/>
                </a:cxn>
                <a:cxn ang="0">
                  <a:pos x="122" y="107"/>
                </a:cxn>
                <a:cxn ang="0">
                  <a:pos x="111" y="118"/>
                </a:cxn>
                <a:cxn ang="0">
                  <a:pos x="99" y="127"/>
                </a:cxn>
                <a:cxn ang="0">
                  <a:pos x="85" y="130"/>
                </a:cxn>
                <a:cxn ang="0">
                  <a:pos x="71" y="132"/>
                </a:cxn>
              </a:cxnLst>
              <a:rect l="0" t="0" r="r" b="b"/>
              <a:pathLst>
                <a:path w="139" h="137">
                  <a:moveTo>
                    <a:pt x="71" y="137"/>
                  </a:moveTo>
                  <a:lnTo>
                    <a:pt x="55" y="135"/>
                  </a:lnTo>
                  <a:lnTo>
                    <a:pt x="41" y="132"/>
                  </a:lnTo>
                  <a:lnTo>
                    <a:pt x="27" y="123"/>
                  </a:lnTo>
                  <a:lnTo>
                    <a:pt x="16" y="113"/>
                  </a:lnTo>
                  <a:lnTo>
                    <a:pt x="7" y="98"/>
                  </a:lnTo>
                  <a:lnTo>
                    <a:pt x="2" y="84"/>
                  </a:lnTo>
                  <a:lnTo>
                    <a:pt x="0" y="69"/>
                  </a:lnTo>
                  <a:lnTo>
                    <a:pt x="2" y="53"/>
                  </a:lnTo>
                  <a:lnTo>
                    <a:pt x="7" y="39"/>
                  </a:lnTo>
                  <a:lnTo>
                    <a:pt x="16" y="24"/>
                  </a:lnTo>
                  <a:lnTo>
                    <a:pt x="27" y="14"/>
                  </a:lnTo>
                  <a:lnTo>
                    <a:pt x="41" y="5"/>
                  </a:lnTo>
                  <a:lnTo>
                    <a:pt x="55" y="2"/>
                  </a:lnTo>
                  <a:lnTo>
                    <a:pt x="71" y="0"/>
                  </a:lnTo>
                  <a:lnTo>
                    <a:pt x="86" y="2"/>
                  </a:lnTo>
                  <a:lnTo>
                    <a:pt x="101" y="5"/>
                  </a:lnTo>
                  <a:lnTo>
                    <a:pt x="113" y="14"/>
                  </a:lnTo>
                  <a:lnTo>
                    <a:pt x="125" y="24"/>
                  </a:lnTo>
                  <a:lnTo>
                    <a:pt x="132" y="39"/>
                  </a:lnTo>
                  <a:lnTo>
                    <a:pt x="138" y="53"/>
                  </a:lnTo>
                  <a:lnTo>
                    <a:pt x="139" y="69"/>
                  </a:lnTo>
                  <a:lnTo>
                    <a:pt x="138" y="84"/>
                  </a:lnTo>
                  <a:lnTo>
                    <a:pt x="132" y="98"/>
                  </a:lnTo>
                  <a:lnTo>
                    <a:pt x="125" y="113"/>
                  </a:lnTo>
                  <a:lnTo>
                    <a:pt x="113" y="123"/>
                  </a:lnTo>
                  <a:lnTo>
                    <a:pt x="101" y="132"/>
                  </a:lnTo>
                  <a:lnTo>
                    <a:pt x="86" y="135"/>
                  </a:lnTo>
                  <a:lnTo>
                    <a:pt x="71" y="137"/>
                  </a:lnTo>
                  <a:close/>
                  <a:moveTo>
                    <a:pt x="71" y="132"/>
                  </a:moveTo>
                  <a:lnTo>
                    <a:pt x="55" y="130"/>
                  </a:lnTo>
                  <a:lnTo>
                    <a:pt x="43" y="127"/>
                  </a:lnTo>
                  <a:lnTo>
                    <a:pt x="28" y="118"/>
                  </a:lnTo>
                  <a:lnTo>
                    <a:pt x="20" y="107"/>
                  </a:lnTo>
                  <a:lnTo>
                    <a:pt x="11" y="93"/>
                  </a:lnTo>
                  <a:lnTo>
                    <a:pt x="7" y="79"/>
                  </a:lnTo>
                  <a:lnTo>
                    <a:pt x="7" y="65"/>
                  </a:lnTo>
                  <a:lnTo>
                    <a:pt x="9" y="51"/>
                  </a:lnTo>
                  <a:lnTo>
                    <a:pt x="14" y="37"/>
                  </a:lnTo>
                  <a:lnTo>
                    <a:pt x="23" y="24"/>
                  </a:lnTo>
                  <a:lnTo>
                    <a:pt x="35" y="16"/>
                  </a:lnTo>
                  <a:lnTo>
                    <a:pt x="48" y="9"/>
                  </a:lnTo>
                  <a:lnTo>
                    <a:pt x="64" y="5"/>
                  </a:lnTo>
                  <a:lnTo>
                    <a:pt x="78" y="5"/>
                  </a:lnTo>
                  <a:lnTo>
                    <a:pt x="92" y="9"/>
                  </a:lnTo>
                  <a:lnTo>
                    <a:pt x="106" y="16"/>
                  </a:lnTo>
                  <a:lnTo>
                    <a:pt x="116" y="24"/>
                  </a:lnTo>
                  <a:lnTo>
                    <a:pt x="125" y="37"/>
                  </a:lnTo>
                  <a:lnTo>
                    <a:pt x="132" y="51"/>
                  </a:lnTo>
                  <a:lnTo>
                    <a:pt x="134" y="65"/>
                  </a:lnTo>
                  <a:lnTo>
                    <a:pt x="134" y="79"/>
                  </a:lnTo>
                  <a:lnTo>
                    <a:pt x="129" y="93"/>
                  </a:lnTo>
                  <a:lnTo>
                    <a:pt x="122" y="107"/>
                  </a:lnTo>
                  <a:lnTo>
                    <a:pt x="111" y="118"/>
                  </a:lnTo>
                  <a:lnTo>
                    <a:pt x="99" y="127"/>
                  </a:lnTo>
                  <a:lnTo>
                    <a:pt x="85" y="130"/>
                  </a:lnTo>
                  <a:lnTo>
                    <a:pt x="71" y="132"/>
                  </a:lnTo>
                  <a:close/>
                </a:path>
              </a:pathLst>
            </a:custGeom>
            <a:solidFill>
              <a:srgbClr val="F8FFFF"/>
            </a:solidFill>
            <a:ln w="9525">
              <a:noFill/>
              <a:round/>
              <a:headEnd/>
              <a:tailEnd/>
            </a:ln>
          </p:spPr>
          <p:txBody>
            <a:bodyPr/>
            <a:lstStyle/>
            <a:p>
              <a:endParaRPr lang="en-US"/>
            </a:p>
          </p:txBody>
        </p:sp>
        <p:sp>
          <p:nvSpPr>
            <p:cNvPr id="1165390" name="Freeform 78"/>
            <p:cNvSpPr>
              <a:spLocks noEditPoints="1"/>
            </p:cNvSpPr>
            <p:nvPr/>
          </p:nvSpPr>
          <p:spPr bwMode="auto">
            <a:xfrm>
              <a:off x="2160" y="1354"/>
              <a:ext cx="127" cy="127"/>
            </a:xfrm>
            <a:custGeom>
              <a:avLst/>
              <a:gdLst/>
              <a:ahLst/>
              <a:cxnLst>
                <a:cxn ang="0">
                  <a:pos x="64" y="127"/>
                </a:cxn>
                <a:cxn ang="0">
                  <a:pos x="48" y="125"/>
                </a:cxn>
                <a:cxn ang="0">
                  <a:pos x="36" y="122"/>
                </a:cxn>
                <a:cxn ang="0">
                  <a:pos x="21" y="113"/>
                </a:cxn>
                <a:cxn ang="0">
                  <a:pos x="13" y="102"/>
                </a:cxn>
                <a:cxn ang="0">
                  <a:pos x="4" y="88"/>
                </a:cxn>
                <a:cxn ang="0">
                  <a:pos x="0" y="74"/>
                </a:cxn>
                <a:cxn ang="0">
                  <a:pos x="0" y="60"/>
                </a:cxn>
                <a:cxn ang="0">
                  <a:pos x="2" y="46"/>
                </a:cxn>
                <a:cxn ang="0">
                  <a:pos x="7" y="32"/>
                </a:cxn>
                <a:cxn ang="0">
                  <a:pos x="16" y="19"/>
                </a:cxn>
                <a:cxn ang="0">
                  <a:pos x="28" y="11"/>
                </a:cxn>
                <a:cxn ang="0">
                  <a:pos x="41" y="4"/>
                </a:cxn>
                <a:cxn ang="0">
                  <a:pos x="57" y="0"/>
                </a:cxn>
                <a:cxn ang="0">
                  <a:pos x="71" y="0"/>
                </a:cxn>
                <a:cxn ang="0">
                  <a:pos x="85" y="4"/>
                </a:cxn>
                <a:cxn ang="0">
                  <a:pos x="99" y="11"/>
                </a:cxn>
                <a:cxn ang="0">
                  <a:pos x="109" y="19"/>
                </a:cxn>
                <a:cxn ang="0">
                  <a:pos x="118" y="32"/>
                </a:cxn>
                <a:cxn ang="0">
                  <a:pos x="125" y="46"/>
                </a:cxn>
                <a:cxn ang="0">
                  <a:pos x="127" y="60"/>
                </a:cxn>
                <a:cxn ang="0">
                  <a:pos x="127" y="74"/>
                </a:cxn>
                <a:cxn ang="0">
                  <a:pos x="122" y="88"/>
                </a:cxn>
                <a:cxn ang="0">
                  <a:pos x="115" y="102"/>
                </a:cxn>
                <a:cxn ang="0">
                  <a:pos x="104" y="113"/>
                </a:cxn>
                <a:cxn ang="0">
                  <a:pos x="92" y="122"/>
                </a:cxn>
                <a:cxn ang="0">
                  <a:pos x="78" y="125"/>
                </a:cxn>
                <a:cxn ang="0">
                  <a:pos x="64" y="127"/>
                </a:cxn>
                <a:cxn ang="0">
                  <a:pos x="64" y="122"/>
                </a:cxn>
                <a:cxn ang="0">
                  <a:pos x="50" y="120"/>
                </a:cxn>
                <a:cxn ang="0">
                  <a:pos x="36" y="116"/>
                </a:cxn>
                <a:cxn ang="0">
                  <a:pos x="25" y="108"/>
                </a:cxn>
                <a:cxn ang="0">
                  <a:pos x="14" y="97"/>
                </a:cxn>
                <a:cxn ang="0">
                  <a:pos x="9" y="85"/>
                </a:cxn>
                <a:cxn ang="0">
                  <a:pos x="6" y="71"/>
                </a:cxn>
                <a:cxn ang="0">
                  <a:pos x="6" y="56"/>
                </a:cxn>
                <a:cxn ang="0">
                  <a:pos x="9" y="42"/>
                </a:cxn>
                <a:cxn ang="0">
                  <a:pos x="14" y="30"/>
                </a:cxn>
                <a:cxn ang="0">
                  <a:pos x="25" y="19"/>
                </a:cxn>
                <a:cxn ang="0">
                  <a:pos x="36" y="11"/>
                </a:cxn>
                <a:cxn ang="0">
                  <a:pos x="50" y="7"/>
                </a:cxn>
                <a:cxn ang="0">
                  <a:pos x="64" y="5"/>
                </a:cxn>
                <a:cxn ang="0">
                  <a:pos x="78" y="7"/>
                </a:cxn>
                <a:cxn ang="0">
                  <a:pos x="90" y="11"/>
                </a:cxn>
                <a:cxn ang="0">
                  <a:pos x="102" y="19"/>
                </a:cxn>
                <a:cxn ang="0">
                  <a:pos x="111" y="30"/>
                </a:cxn>
                <a:cxn ang="0">
                  <a:pos x="118" y="42"/>
                </a:cxn>
                <a:cxn ang="0">
                  <a:pos x="122" y="56"/>
                </a:cxn>
                <a:cxn ang="0">
                  <a:pos x="122" y="71"/>
                </a:cxn>
                <a:cxn ang="0">
                  <a:pos x="118" y="85"/>
                </a:cxn>
                <a:cxn ang="0">
                  <a:pos x="111" y="97"/>
                </a:cxn>
                <a:cxn ang="0">
                  <a:pos x="102" y="108"/>
                </a:cxn>
                <a:cxn ang="0">
                  <a:pos x="90" y="116"/>
                </a:cxn>
                <a:cxn ang="0">
                  <a:pos x="78" y="120"/>
                </a:cxn>
                <a:cxn ang="0">
                  <a:pos x="64" y="122"/>
                </a:cxn>
              </a:cxnLst>
              <a:rect l="0" t="0" r="r" b="b"/>
              <a:pathLst>
                <a:path w="127" h="127">
                  <a:moveTo>
                    <a:pt x="64" y="127"/>
                  </a:moveTo>
                  <a:lnTo>
                    <a:pt x="48" y="125"/>
                  </a:lnTo>
                  <a:lnTo>
                    <a:pt x="36" y="122"/>
                  </a:lnTo>
                  <a:lnTo>
                    <a:pt x="21" y="113"/>
                  </a:lnTo>
                  <a:lnTo>
                    <a:pt x="13" y="102"/>
                  </a:lnTo>
                  <a:lnTo>
                    <a:pt x="4" y="88"/>
                  </a:lnTo>
                  <a:lnTo>
                    <a:pt x="0" y="74"/>
                  </a:lnTo>
                  <a:lnTo>
                    <a:pt x="0" y="60"/>
                  </a:lnTo>
                  <a:lnTo>
                    <a:pt x="2" y="46"/>
                  </a:lnTo>
                  <a:lnTo>
                    <a:pt x="7" y="32"/>
                  </a:lnTo>
                  <a:lnTo>
                    <a:pt x="16" y="19"/>
                  </a:lnTo>
                  <a:lnTo>
                    <a:pt x="28" y="11"/>
                  </a:lnTo>
                  <a:lnTo>
                    <a:pt x="41" y="4"/>
                  </a:lnTo>
                  <a:lnTo>
                    <a:pt x="57" y="0"/>
                  </a:lnTo>
                  <a:lnTo>
                    <a:pt x="71" y="0"/>
                  </a:lnTo>
                  <a:lnTo>
                    <a:pt x="85" y="4"/>
                  </a:lnTo>
                  <a:lnTo>
                    <a:pt x="99" y="11"/>
                  </a:lnTo>
                  <a:lnTo>
                    <a:pt x="109" y="19"/>
                  </a:lnTo>
                  <a:lnTo>
                    <a:pt x="118" y="32"/>
                  </a:lnTo>
                  <a:lnTo>
                    <a:pt x="125" y="46"/>
                  </a:lnTo>
                  <a:lnTo>
                    <a:pt x="127" y="60"/>
                  </a:lnTo>
                  <a:lnTo>
                    <a:pt x="127" y="74"/>
                  </a:lnTo>
                  <a:lnTo>
                    <a:pt x="122" y="88"/>
                  </a:lnTo>
                  <a:lnTo>
                    <a:pt x="115" y="102"/>
                  </a:lnTo>
                  <a:lnTo>
                    <a:pt x="104" y="113"/>
                  </a:lnTo>
                  <a:lnTo>
                    <a:pt x="92" y="122"/>
                  </a:lnTo>
                  <a:lnTo>
                    <a:pt x="78" y="125"/>
                  </a:lnTo>
                  <a:lnTo>
                    <a:pt x="64" y="127"/>
                  </a:lnTo>
                  <a:close/>
                  <a:moveTo>
                    <a:pt x="64" y="122"/>
                  </a:moveTo>
                  <a:lnTo>
                    <a:pt x="50" y="120"/>
                  </a:lnTo>
                  <a:lnTo>
                    <a:pt x="36" y="116"/>
                  </a:lnTo>
                  <a:lnTo>
                    <a:pt x="25" y="108"/>
                  </a:lnTo>
                  <a:lnTo>
                    <a:pt x="14" y="97"/>
                  </a:lnTo>
                  <a:lnTo>
                    <a:pt x="9" y="85"/>
                  </a:lnTo>
                  <a:lnTo>
                    <a:pt x="6" y="71"/>
                  </a:lnTo>
                  <a:lnTo>
                    <a:pt x="6" y="56"/>
                  </a:lnTo>
                  <a:lnTo>
                    <a:pt x="9" y="42"/>
                  </a:lnTo>
                  <a:lnTo>
                    <a:pt x="14" y="30"/>
                  </a:lnTo>
                  <a:lnTo>
                    <a:pt x="25" y="19"/>
                  </a:lnTo>
                  <a:lnTo>
                    <a:pt x="36" y="11"/>
                  </a:lnTo>
                  <a:lnTo>
                    <a:pt x="50" y="7"/>
                  </a:lnTo>
                  <a:lnTo>
                    <a:pt x="64" y="5"/>
                  </a:lnTo>
                  <a:lnTo>
                    <a:pt x="78" y="7"/>
                  </a:lnTo>
                  <a:lnTo>
                    <a:pt x="90" y="11"/>
                  </a:lnTo>
                  <a:lnTo>
                    <a:pt x="102" y="19"/>
                  </a:lnTo>
                  <a:lnTo>
                    <a:pt x="111" y="30"/>
                  </a:lnTo>
                  <a:lnTo>
                    <a:pt x="118" y="42"/>
                  </a:lnTo>
                  <a:lnTo>
                    <a:pt x="122" y="56"/>
                  </a:lnTo>
                  <a:lnTo>
                    <a:pt x="122" y="71"/>
                  </a:lnTo>
                  <a:lnTo>
                    <a:pt x="118" y="85"/>
                  </a:lnTo>
                  <a:lnTo>
                    <a:pt x="111" y="97"/>
                  </a:lnTo>
                  <a:lnTo>
                    <a:pt x="102" y="108"/>
                  </a:lnTo>
                  <a:lnTo>
                    <a:pt x="90" y="116"/>
                  </a:lnTo>
                  <a:lnTo>
                    <a:pt x="78" y="120"/>
                  </a:lnTo>
                  <a:lnTo>
                    <a:pt x="64" y="122"/>
                  </a:lnTo>
                  <a:close/>
                </a:path>
              </a:pathLst>
            </a:custGeom>
            <a:solidFill>
              <a:srgbClr val="F9FFFF"/>
            </a:solidFill>
            <a:ln w="9525">
              <a:noFill/>
              <a:round/>
              <a:headEnd/>
              <a:tailEnd/>
            </a:ln>
          </p:spPr>
          <p:txBody>
            <a:bodyPr/>
            <a:lstStyle/>
            <a:p>
              <a:endParaRPr lang="en-US"/>
            </a:p>
          </p:txBody>
        </p:sp>
        <p:sp>
          <p:nvSpPr>
            <p:cNvPr id="1165391" name="Freeform 79"/>
            <p:cNvSpPr>
              <a:spLocks noEditPoints="1"/>
            </p:cNvSpPr>
            <p:nvPr/>
          </p:nvSpPr>
          <p:spPr bwMode="auto">
            <a:xfrm>
              <a:off x="2166" y="1359"/>
              <a:ext cx="116" cy="117"/>
            </a:xfrm>
            <a:custGeom>
              <a:avLst/>
              <a:gdLst/>
              <a:ahLst/>
              <a:cxnLst>
                <a:cxn ang="0">
                  <a:pos x="58" y="117"/>
                </a:cxn>
                <a:cxn ang="0">
                  <a:pos x="44" y="115"/>
                </a:cxn>
                <a:cxn ang="0">
                  <a:pos x="30" y="111"/>
                </a:cxn>
                <a:cxn ang="0">
                  <a:pos x="19" y="103"/>
                </a:cxn>
                <a:cxn ang="0">
                  <a:pos x="8" y="92"/>
                </a:cxn>
                <a:cxn ang="0">
                  <a:pos x="3" y="80"/>
                </a:cxn>
                <a:cxn ang="0">
                  <a:pos x="0" y="66"/>
                </a:cxn>
                <a:cxn ang="0">
                  <a:pos x="0" y="51"/>
                </a:cxn>
                <a:cxn ang="0">
                  <a:pos x="3" y="37"/>
                </a:cxn>
                <a:cxn ang="0">
                  <a:pos x="8" y="25"/>
                </a:cxn>
                <a:cxn ang="0">
                  <a:pos x="19" y="14"/>
                </a:cxn>
                <a:cxn ang="0">
                  <a:pos x="30" y="6"/>
                </a:cxn>
                <a:cxn ang="0">
                  <a:pos x="44" y="2"/>
                </a:cxn>
                <a:cxn ang="0">
                  <a:pos x="58" y="0"/>
                </a:cxn>
                <a:cxn ang="0">
                  <a:pos x="72" y="2"/>
                </a:cxn>
                <a:cxn ang="0">
                  <a:pos x="84" y="6"/>
                </a:cxn>
                <a:cxn ang="0">
                  <a:pos x="96" y="14"/>
                </a:cxn>
                <a:cxn ang="0">
                  <a:pos x="105" y="25"/>
                </a:cxn>
                <a:cxn ang="0">
                  <a:pos x="112" y="37"/>
                </a:cxn>
                <a:cxn ang="0">
                  <a:pos x="116" y="51"/>
                </a:cxn>
                <a:cxn ang="0">
                  <a:pos x="116" y="66"/>
                </a:cxn>
                <a:cxn ang="0">
                  <a:pos x="112" y="80"/>
                </a:cxn>
                <a:cxn ang="0">
                  <a:pos x="105" y="92"/>
                </a:cxn>
                <a:cxn ang="0">
                  <a:pos x="96" y="103"/>
                </a:cxn>
                <a:cxn ang="0">
                  <a:pos x="84" y="111"/>
                </a:cxn>
                <a:cxn ang="0">
                  <a:pos x="72" y="115"/>
                </a:cxn>
                <a:cxn ang="0">
                  <a:pos x="58" y="117"/>
                </a:cxn>
                <a:cxn ang="0">
                  <a:pos x="58" y="111"/>
                </a:cxn>
                <a:cxn ang="0">
                  <a:pos x="44" y="110"/>
                </a:cxn>
                <a:cxn ang="0">
                  <a:pos x="31" y="106"/>
                </a:cxn>
                <a:cxn ang="0">
                  <a:pos x="21" y="97"/>
                </a:cxn>
                <a:cxn ang="0">
                  <a:pos x="12" y="87"/>
                </a:cxn>
                <a:cxn ang="0">
                  <a:pos x="7" y="74"/>
                </a:cxn>
                <a:cxn ang="0">
                  <a:pos x="5" y="62"/>
                </a:cxn>
                <a:cxn ang="0">
                  <a:pos x="5" y="48"/>
                </a:cxn>
                <a:cxn ang="0">
                  <a:pos x="8" y="36"/>
                </a:cxn>
                <a:cxn ang="0">
                  <a:pos x="15" y="25"/>
                </a:cxn>
                <a:cxn ang="0">
                  <a:pos x="26" y="14"/>
                </a:cxn>
                <a:cxn ang="0">
                  <a:pos x="38" y="9"/>
                </a:cxn>
                <a:cxn ang="0">
                  <a:pos x="51" y="6"/>
                </a:cxn>
                <a:cxn ang="0">
                  <a:pos x="65" y="6"/>
                </a:cxn>
                <a:cxn ang="0">
                  <a:pos x="77" y="9"/>
                </a:cxn>
                <a:cxn ang="0">
                  <a:pos x="89" y="14"/>
                </a:cxn>
                <a:cxn ang="0">
                  <a:pos x="98" y="25"/>
                </a:cxn>
                <a:cxn ang="0">
                  <a:pos x="105" y="36"/>
                </a:cxn>
                <a:cxn ang="0">
                  <a:pos x="110" y="48"/>
                </a:cxn>
                <a:cxn ang="0">
                  <a:pos x="110" y="62"/>
                </a:cxn>
                <a:cxn ang="0">
                  <a:pos x="109" y="74"/>
                </a:cxn>
                <a:cxn ang="0">
                  <a:pos x="102" y="87"/>
                </a:cxn>
                <a:cxn ang="0">
                  <a:pos x="95" y="97"/>
                </a:cxn>
                <a:cxn ang="0">
                  <a:pos x="82" y="106"/>
                </a:cxn>
                <a:cxn ang="0">
                  <a:pos x="70" y="110"/>
                </a:cxn>
                <a:cxn ang="0">
                  <a:pos x="58" y="111"/>
                </a:cxn>
              </a:cxnLst>
              <a:rect l="0" t="0" r="r" b="b"/>
              <a:pathLst>
                <a:path w="116" h="117">
                  <a:moveTo>
                    <a:pt x="58" y="117"/>
                  </a:moveTo>
                  <a:lnTo>
                    <a:pt x="44" y="115"/>
                  </a:lnTo>
                  <a:lnTo>
                    <a:pt x="30" y="111"/>
                  </a:lnTo>
                  <a:lnTo>
                    <a:pt x="19" y="103"/>
                  </a:lnTo>
                  <a:lnTo>
                    <a:pt x="8" y="92"/>
                  </a:lnTo>
                  <a:lnTo>
                    <a:pt x="3" y="80"/>
                  </a:lnTo>
                  <a:lnTo>
                    <a:pt x="0" y="66"/>
                  </a:lnTo>
                  <a:lnTo>
                    <a:pt x="0" y="51"/>
                  </a:lnTo>
                  <a:lnTo>
                    <a:pt x="3" y="37"/>
                  </a:lnTo>
                  <a:lnTo>
                    <a:pt x="8" y="25"/>
                  </a:lnTo>
                  <a:lnTo>
                    <a:pt x="19" y="14"/>
                  </a:lnTo>
                  <a:lnTo>
                    <a:pt x="30" y="6"/>
                  </a:lnTo>
                  <a:lnTo>
                    <a:pt x="44" y="2"/>
                  </a:lnTo>
                  <a:lnTo>
                    <a:pt x="58" y="0"/>
                  </a:lnTo>
                  <a:lnTo>
                    <a:pt x="72" y="2"/>
                  </a:lnTo>
                  <a:lnTo>
                    <a:pt x="84" y="6"/>
                  </a:lnTo>
                  <a:lnTo>
                    <a:pt x="96" y="14"/>
                  </a:lnTo>
                  <a:lnTo>
                    <a:pt x="105" y="25"/>
                  </a:lnTo>
                  <a:lnTo>
                    <a:pt x="112" y="37"/>
                  </a:lnTo>
                  <a:lnTo>
                    <a:pt x="116" y="51"/>
                  </a:lnTo>
                  <a:lnTo>
                    <a:pt x="116" y="66"/>
                  </a:lnTo>
                  <a:lnTo>
                    <a:pt x="112" y="80"/>
                  </a:lnTo>
                  <a:lnTo>
                    <a:pt x="105" y="92"/>
                  </a:lnTo>
                  <a:lnTo>
                    <a:pt x="96" y="103"/>
                  </a:lnTo>
                  <a:lnTo>
                    <a:pt x="84" y="111"/>
                  </a:lnTo>
                  <a:lnTo>
                    <a:pt x="72" y="115"/>
                  </a:lnTo>
                  <a:lnTo>
                    <a:pt x="58" y="117"/>
                  </a:lnTo>
                  <a:close/>
                  <a:moveTo>
                    <a:pt x="58" y="111"/>
                  </a:moveTo>
                  <a:lnTo>
                    <a:pt x="44" y="110"/>
                  </a:lnTo>
                  <a:lnTo>
                    <a:pt x="31" y="106"/>
                  </a:lnTo>
                  <a:lnTo>
                    <a:pt x="21" y="97"/>
                  </a:lnTo>
                  <a:lnTo>
                    <a:pt x="12" y="87"/>
                  </a:lnTo>
                  <a:lnTo>
                    <a:pt x="7" y="74"/>
                  </a:lnTo>
                  <a:lnTo>
                    <a:pt x="5" y="62"/>
                  </a:lnTo>
                  <a:lnTo>
                    <a:pt x="5" y="48"/>
                  </a:lnTo>
                  <a:lnTo>
                    <a:pt x="8" y="36"/>
                  </a:lnTo>
                  <a:lnTo>
                    <a:pt x="15" y="25"/>
                  </a:lnTo>
                  <a:lnTo>
                    <a:pt x="26" y="14"/>
                  </a:lnTo>
                  <a:lnTo>
                    <a:pt x="38" y="9"/>
                  </a:lnTo>
                  <a:lnTo>
                    <a:pt x="51" y="6"/>
                  </a:lnTo>
                  <a:lnTo>
                    <a:pt x="65" y="6"/>
                  </a:lnTo>
                  <a:lnTo>
                    <a:pt x="77" y="9"/>
                  </a:lnTo>
                  <a:lnTo>
                    <a:pt x="89" y="14"/>
                  </a:lnTo>
                  <a:lnTo>
                    <a:pt x="98" y="25"/>
                  </a:lnTo>
                  <a:lnTo>
                    <a:pt x="105" y="36"/>
                  </a:lnTo>
                  <a:lnTo>
                    <a:pt x="110" y="48"/>
                  </a:lnTo>
                  <a:lnTo>
                    <a:pt x="110" y="62"/>
                  </a:lnTo>
                  <a:lnTo>
                    <a:pt x="109" y="74"/>
                  </a:lnTo>
                  <a:lnTo>
                    <a:pt x="102" y="87"/>
                  </a:lnTo>
                  <a:lnTo>
                    <a:pt x="95" y="97"/>
                  </a:lnTo>
                  <a:lnTo>
                    <a:pt x="82" y="106"/>
                  </a:lnTo>
                  <a:lnTo>
                    <a:pt x="70" y="110"/>
                  </a:lnTo>
                  <a:lnTo>
                    <a:pt x="58" y="111"/>
                  </a:lnTo>
                  <a:close/>
                </a:path>
              </a:pathLst>
            </a:custGeom>
            <a:solidFill>
              <a:srgbClr val="FAFFFF"/>
            </a:solidFill>
            <a:ln w="9525">
              <a:noFill/>
              <a:round/>
              <a:headEnd/>
              <a:tailEnd/>
            </a:ln>
          </p:spPr>
          <p:txBody>
            <a:bodyPr/>
            <a:lstStyle/>
            <a:p>
              <a:endParaRPr lang="en-US"/>
            </a:p>
          </p:txBody>
        </p:sp>
        <p:sp>
          <p:nvSpPr>
            <p:cNvPr id="1165392" name="Freeform 80"/>
            <p:cNvSpPr>
              <a:spLocks noEditPoints="1"/>
            </p:cNvSpPr>
            <p:nvPr/>
          </p:nvSpPr>
          <p:spPr bwMode="auto">
            <a:xfrm>
              <a:off x="2171" y="1365"/>
              <a:ext cx="105" cy="105"/>
            </a:xfrm>
            <a:custGeom>
              <a:avLst/>
              <a:gdLst/>
              <a:ahLst/>
              <a:cxnLst>
                <a:cxn ang="0">
                  <a:pos x="53" y="105"/>
                </a:cxn>
                <a:cxn ang="0">
                  <a:pos x="39" y="104"/>
                </a:cxn>
                <a:cxn ang="0">
                  <a:pos x="26" y="100"/>
                </a:cxn>
                <a:cxn ang="0">
                  <a:pos x="16" y="91"/>
                </a:cxn>
                <a:cxn ang="0">
                  <a:pos x="7" y="81"/>
                </a:cxn>
                <a:cxn ang="0">
                  <a:pos x="2" y="68"/>
                </a:cxn>
                <a:cxn ang="0">
                  <a:pos x="0" y="56"/>
                </a:cxn>
                <a:cxn ang="0">
                  <a:pos x="0" y="42"/>
                </a:cxn>
                <a:cxn ang="0">
                  <a:pos x="3" y="30"/>
                </a:cxn>
                <a:cxn ang="0">
                  <a:pos x="10" y="19"/>
                </a:cxn>
                <a:cxn ang="0">
                  <a:pos x="21" y="8"/>
                </a:cxn>
                <a:cxn ang="0">
                  <a:pos x="33" y="3"/>
                </a:cxn>
                <a:cxn ang="0">
                  <a:pos x="46" y="0"/>
                </a:cxn>
                <a:cxn ang="0">
                  <a:pos x="60" y="0"/>
                </a:cxn>
                <a:cxn ang="0">
                  <a:pos x="72" y="3"/>
                </a:cxn>
                <a:cxn ang="0">
                  <a:pos x="84" y="8"/>
                </a:cxn>
                <a:cxn ang="0">
                  <a:pos x="93" y="19"/>
                </a:cxn>
                <a:cxn ang="0">
                  <a:pos x="100" y="30"/>
                </a:cxn>
                <a:cxn ang="0">
                  <a:pos x="105" y="42"/>
                </a:cxn>
                <a:cxn ang="0">
                  <a:pos x="105" y="56"/>
                </a:cxn>
                <a:cxn ang="0">
                  <a:pos x="104" y="68"/>
                </a:cxn>
                <a:cxn ang="0">
                  <a:pos x="97" y="81"/>
                </a:cxn>
                <a:cxn ang="0">
                  <a:pos x="90" y="91"/>
                </a:cxn>
                <a:cxn ang="0">
                  <a:pos x="77" y="100"/>
                </a:cxn>
                <a:cxn ang="0">
                  <a:pos x="65" y="104"/>
                </a:cxn>
                <a:cxn ang="0">
                  <a:pos x="53" y="105"/>
                </a:cxn>
                <a:cxn ang="0">
                  <a:pos x="53" y="100"/>
                </a:cxn>
                <a:cxn ang="0">
                  <a:pos x="40" y="98"/>
                </a:cxn>
                <a:cxn ang="0">
                  <a:pos x="28" y="95"/>
                </a:cxn>
                <a:cxn ang="0">
                  <a:pos x="19" y="86"/>
                </a:cxn>
                <a:cxn ang="0">
                  <a:pos x="10" y="77"/>
                </a:cxn>
                <a:cxn ang="0">
                  <a:pos x="5" y="65"/>
                </a:cxn>
                <a:cxn ang="0">
                  <a:pos x="5" y="53"/>
                </a:cxn>
                <a:cxn ang="0">
                  <a:pos x="5" y="40"/>
                </a:cxn>
                <a:cxn ang="0">
                  <a:pos x="10" y="28"/>
                </a:cxn>
                <a:cxn ang="0">
                  <a:pos x="19" y="19"/>
                </a:cxn>
                <a:cxn ang="0">
                  <a:pos x="28" y="10"/>
                </a:cxn>
                <a:cxn ang="0">
                  <a:pos x="40" y="7"/>
                </a:cxn>
                <a:cxn ang="0">
                  <a:pos x="53" y="5"/>
                </a:cxn>
                <a:cxn ang="0">
                  <a:pos x="65" y="7"/>
                </a:cxn>
                <a:cxn ang="0">
                  <a:pos x="76" y="10"/>
                </a:cxn>
                <a:cxn ang="0">
                  <a:pos x="86" y="19"/>
                </a:cxn>
                <a:cxn ang="0">
                  <a:pos x="93" y="28"/>
                </a:cxn>
                <a:cxn ang="0">
                  <a:pos x="98" y="40"/>
                </a:cxn>
                <a:cxn ang="0">
                  <a:pos x="100" y="53"/>
                </a:cxn>
                <a:cxn ang="0">
                  <a:pos x="98" y="65"/>
                </a:cxn>
                <a:cxn ang="0">
                  <a:pos x="93" y="77"/>
                </a:cxn>
                <a:cxn ang="0">
                  <a:pos x="86" y="86"/>
                </a:cxn>
                <a:cxn ang="0">
                  <a:pos x="76" y="95"/>
                </a:cxn>
                <a:cxn ang="0">
                  <a:pos x="65" y="98"/>
                </a:cxn>
                <a:cxn ang="0">
                  <a:pos x="53" y="100"/>
                </a:cxn>
              </a:cxnLst>
              <a:rect l="0" t="0" r="r" b="b"/>
              <a:pathLst>
                <a:path w="105" h="105">
                  <a:moveTo>
                    <a:pt x="53" y="105"/>
                  </a:moveTo>
                  <a:lnTo>
                    <a:pt x="39" y="104"/>
                  </a:lnTo>
                  <a:lnTo>
                    <a:pt x="26" y="100"/>
                  </a:lnTo>
                  <a:lnTo>
                    <a:pt x="16" y="91"/>
                  </a:lnTo>
                  <a:lnTo>
                    <a:pt x="7" y="81"/>
                  </a:lnTo>
                  <a:lnTo>
                    <a:pt x="2" y="68"/>
                  </a:lnTo>
                  <a:lnTo>
                    <a:pt x="0" y="56"/>
                  </a:lnTo>
                  <a:lnTo>
                    <a:pt x="0" y="42"/>
                  </a:lnTo>
                  <a:lnTo>
                    <a:pt x="3" y="30"/>
                  </a:lnTo>
                  <a:lnTo>
                    <a:pt x="10" y="19"/>
                  </a:lnTo>
                  <a:lnTo>
                    <a:pt x="21" y="8"/>
                  </a:lnTo>
                  <a:lnTo>
                    <a:pt x="33" y="3"/>
                  </a:lnTo>
                  <a:lnTo>
                    <a:pt x="46" y="0"/>
                  </a:lnTo>
                  <a:lnTo>
                    <a:pt x="60" y="0"/>
                  </a:lnTo>
                  <a:lnTo>
                    <a:pt x="72" y="3"/>
                  </a:lnTo>
                  <a:lnTo>
                    <a:pt x="84" y="8"/>
                  </a:lnTo>
                  <a:lnTo>
                    <a:pt x="93" y="19"/>
                  </a:lnTo>
                  <a:lnTo>
                    <a:pt x="100" y="30"/>
                  </a:lnTo>
                  <a:lnTo>
                    <a:pt x="105" y="42"/>
                  </a:lnTo>
                  <a:lnTo>
                    <a:pt x="105" y="56"/>
                  </a:lnTo>
                  <a:lnTo>
                    <a:pt x="104" y="68"/>
                  </a:lnTo>
                  <a:lnTo>
                    <a:pt x="97" y="81"/>
                  </a:lnTo>
                  <a:lnTo>
                    <a:pt x="90" y="91"/>
                  </a:lnTo>
                  <a:lnTo>
                    <a:pt x="77" y="100"/>
                  </a:lnTo>
                  <a:lnTo>
                    <a:pt x="65" y="104"/>
                  </a:lnTo>
                  <a:lnTo>
                    <a:pt x="53" y="105"/>
                  </a:lnTo>
                  <a:close/>
                  <a:moveTo>
                    <a:pt x="53" y="100"/>
                  </a:moveTo>
                  <a:lnTo>
                    <a:pt x="40" y="98"/>
                  </a:lnTo>
                  <a:lnTo>
                    <a:pt x="28" y="95"/>
                  </a:lnTo>
                  <a:lnTo>
                    <a:pt x="19" y="86"/>
                  </a:lnTo>
                  <a:lnTo>
                    <a:pt x="10" y="77"/>
                  </a:lnTo>
                  <a:lnTo>
                    <a:pt x="5" y="65"/>
                  </a:lnTo>
                  <a:lnTo>
                    <a:pt x="5" y="53"/>
                  </a:lnTo>
                  <a:lnTo>
                    <a:pt x="5" y="40"/>
                  </a:lnTo>
                  <a:lnTo>
                    <a:pt x="10" y="28"/>
                  </a:lnTo>
                  <a:lnTo>
                    <a:pt x="19" y="19"/>
                  </a:lnTo>
                  <a:lnTo>
                    <a:pt x="28" y="10"/>
                  </a:lnTo>
                  <a:lnTo>
                    <a:pt x="40" y="7"/>
                  </a:lnTo>
                  <a:lnTo>
                    <a:pt x="53" y="5"/>
                  </a:lnTo>
                  <a:lnTo>
                    <a:pt x="65" y="7"/>
                  </a:lnTo>
                  <a:lnTo>
                    <a:pt x="76" y="10"/>
                  </a:lnTo>
                  <a:lnTo>
                    <a:pt x="86" y="19"/>
                  </a:lnTo>
                  <a:lnTo>
                    <a:pt x="93" y="28"/>
                  </a:lnTo>
                  <a:lnTo>
                    <a:pt x="98" y="40"/>
                  </a:lnTo>
                  <a:lnTo>
                    <a:pt x="100" y="53"/>
                  </a:lnTo>
                  <a:lnTo>
                    <a:pt x="98" y="65"/>
                  </a:lnTo>
                  <a:lnTo>
                    <a:pt x="93" y="77"/>
                  </a:lnTo>
                  <a:lnTo>
                    <a:pt x="86" y="86"/>
                  </a:lnTo>
                  <a:lnTo>
                    <a:pt x="76" y="95"/>
                  </a:lnTo>
                  <a:lnTo>
                    <a:pt x="65" y="98"/>
                  </a:lnTo>
                  <a:lnTo>
                    <a:pt x="53" y="100"/>
                  </a:lnTo>
                  <a:close/>
                </a:path>
              </a:pathLst>
            </a:custGeom>
            <a:solidFill>
              <a:srgbClr val="FBFFFF"/>
            </a:solidFill>
            <a:ln w="9525">
              <a:noFill/>
              <a:round/>
              <a:headEnd/>
              <a:tailEnd/>
            </a:ln>
          </p:spPr>
          <p:txBody>
            <a:bodyPr/>
            <a:lstStyle/>
            <a:p>
              <a:endParaRPr lang="en-US"/>
            </a:p>
          </p:txBody>
        </p:sp>
        <p:sp>
          <p:nvSpPr>
            <p:cNvPr id="1165393" name="Freeform 81"/>
            <p:cNvSpPr>
              <a:spLocks noEditPoints="1"/>
            </p:cNvSpPr>
            <p:nvPr/>
          </p:nvSpPr>
          <p:spPr bwMode="auto">
            <a:xfrm>
              <a:off x="2176" y="1370"/>
              <a:ext cx="95" cy="95"/>
            </a:xfrm>
            <a:custGeom>
              <a:avLst/>
              <a:gdLst/>
              <a:ahLst/>
              <a:cxnLst>
                <a:cxn ang="0">
                  <a:pos x="48" y="95"/>
                </a:cxn>
                <a:cxn ang="0">
                  <a:pos x="35" y="93"/>
                </a:cxn>
                <a:cxn ang="0">
                  <a:pos x="23" y="90"/>
                </a:cxn>
                <a:cxn ang="0">
                  <a:pos x="14" y="81"/>
                </a:cxn>
                <a:cxn ang="0">
                  <a:pos x="5" y="72"/>
                </a:cxn>
                <a:cxn ang="0">
                  <a:pos x="0" y="60"/>
                </a:cxn>
                <a:cxn ang="0">
                  <a:pos x="0" y="48"/>
                </a:cxn>
                <a:cxn ang="0">
                  <a:pos x="0" y="35"/>
                </a:cxn>
                <a:cxn ang="0">
                  <a:pos x="5" y="23"/>
                </a:cxn>
                <a:cxn ang="0">
                  <a:pos x="14" y="14"/>
                </a:cxn>
                <a:cxn ang="0">
                  <a:pos x="23" y="5"/>
                </a:cxn>
                <a:cxn ang="0">
                  <a:pos x="35" y="2"/>
                </a:cxn>
                <a:cxn ang="0">
                  <a:pos x="48" y="0"/>
                </a:cxn>
                <a:cxn ang="0">
                  <a:pos x="60" y="2"/>
                </a:cxn>
                <a:cxn ang="0">
                  <a:pos x="71" y="5"/>
                </a:cxn>
                <a:cxn ang="0">
                  <a:pos x="81" y="14"/>
                </a:cxn>
                <a:cxn ang="0">
                  <a:pos x="88" y="23"/>
                </a:cxn>
                <a:cxn ang="0">
                  <a:pos x="93" y="35"/>
                </a:cxn>
                <a:cxn ang="0">
                  <a:pos x="95" y="48"/>
                </a:cxn>
                <a:cxn ang="0">
                  <a:pos x="93" y="60"/>
                </a:cxn>
                <a:cxn ang="0">
                  <a:pos x="88" y="72"/>
                </a:cxn>
                <a:cxn ang="0">
                  <a:pos x="81" y="81"/>
                </a:cxn>
                <a:cxn ang="0">
                  <a:pos x="71" y="90"/>
                </a:cxn>
                <a:cxn ang="0">
                  <a:pos x="60" y="93"/>
                </a:cxn>
                <a:cxn ang="0">
                  <a:pos x="48" y="95"/>
                </a:cxn>
                <a:cxn ang="0">
                  <a:pos x="48" y="90"/>
                </a:cxn>
                <a:cxn ang="0">
                  <a:pos x="35" y="88"/>
                </a:cxn>
                <a:cxn ang="0">
                  <a:pos x="25" y="83"/>
                </a:cxn>
                <a:cxn ang="0">
                  <a:pos x="14" y="76"/>
                </a:cxn>
                <a:cxn ang="0">
                  <a:pos x="9" y="65"/>
                </a:cxn>
                <a:cxn ang="0">
                  <a:pos x="5" y="53"/>
                </a:cxn>
                <a:cxn ang="0">
                  <a:pos x="5" y="42"/>
                </a:cxn>
                <a:cxn ang="0">
                  <a:pos x="9" y="30"/>
                </a:cxn>
                <a:cxn ang="0">
                  <a:pos x="14" y="19"/>
                </a:cxn>
                <a:cxn ang="0">
                  <a:pos x="25" y="12"/>
                </a:cxn>
                <a:cxn ang="0">
                  <a:pos x="35" y="7"/>
                </a:cxn>
                <a:cxn ang="0">
                  <a:pos x="48" y="5"/>
                </a:cxn>
                <a:cxn ang="0">
                  <a:pos x="60" y="7"/>
                </a:cxn>
                <a:cxn ang="0">
                  <a:pos x="71" y="12"/>
                </a:cxn>
                <a:cxn ang="0">
                  <a:pos x="79" y="19"/>
                </a:cxn>
                <a:cxn ang="0">
                  <a:pos x="86" y="30"/>
                </a:cxn>
                <a:cxn ang="0">
                  <a:pos x="90" y="42"/>
                </a:cxn>
                <a:cxn ang="0">
                  <a:pos x="90" y="53"/>
                </a:cxn>
                <a:cxn ang="0">
                  <a:pos x="86" y="65"/>
                </a:cxn>
                <a:cxn ang="0">
                  <a:pos x="79" y="76"/>
                </a:cxn>
                <a:cxn ang="0">
                  <a:pos x="71" y="83"/>
                </a:cxn>
                <a:cxn ang="0">
                  <a:pos x="60" y="88"/>
                </a:cxn>
                <a:cxn ang="0">
                  <a:pos x="48" y="90"/>
                </a:cxn>
              </a:cxnLst>
              <a:rect l="0" t="0" r="r" b="b"/>
              <a:pathLst>
                <a:path w="95" h="95">
                  <a:moveTo>
                    <a:pt x="48" y="95"/>
                  </a:moveTo>
                  <a:lnTo>
                    <a:pt x="35" y="93"/>
                  </a:lnTo>
                  <a:lnTo>
                    <a:pt x="23" y="90"/>
                  </a:lnTo>
                  <a:lnTo>
                    <a:pt x="14" y="81"/>
                  </a:lnTo>
                  <a:lnTo>
                    <a:pt x="5" y="72"/>
                  </a:lnTo>
                  <a:lnTo>
                    <a:pt x="0" y="60"/>
                  </a:lnTo>
                  <a:lnTo>
                    <a:pt x="0" y="48"/>
                  </a:lnTo>
                  <a:lnTo>
                    <a:pt x="0" y="35"/>
                  </a:lnTo>
                  <a:lnTo>
                    <a:pt x="5" y="23"/>
                  </a:lnTo>
                  <a:lnTo>
                    <a:pt x="14" y="14"/>
                  </a:lnTo>
                  <a:lnTo>
                    <a:pt x="23" y="5"/>
                  </a:lnTo>
                  <a:lnTo>
                    <a:pt x="35" y="2"/>
                  </a:lnTo>
                  <a:lnTo>
                    <a:pt x="48" y="0"/>
                  </a:lnTo>
                  <a:lnTo>
                    <a:pt x="60" y="2"/>
                  </a:lnTo>
                  <a:lnTo>
                    <a:pt x="71" y="5"/>
                  </a:lnTo>
                  <a:lnTo>
                    <a:pt x="81" y="14"/>
                  </a:lnTo>
                  <a:lnTo>
                    <a:pt x="88" y="23"/>
                  </a:lnTo>
                  <a:lnTo>
                    <a:pt x="93" y="35"/>
                  </a:lnTo>
                  <a:lnTo>
                    <a:pt x="95" y="48"/>
                  </a:lnTo>
                  <a:lnTo>
                    <a:pt x="93" y="60"/>
                  </a:lnTo>
                  <a:lnTo>
                    <a:pt x="88" y="72"/>
                  </a:lnTo>
                  <a:lnTo>
                    <a:pt x="81" y="81"/>
                  </a:lnTo>
                  <a:lnTo>
                    <a:pt x="71" y="90"/>
                  </a:lnTo>
                  <a:lnTo>
                    <a:pt x="60" y="93"/>
                  </a:lnTo>
                  <a:lnTo>
                    <a:pt x="48" y="95"/>
                  </a:lnTo>
                  <a:close/>
                  <a:moveTo>
                    <a:pt x="48" y="90"/>
                  </a:moveTo>
                  <a:lnTo>
                    <a:pt x="35" y="88"/>
                  </a:lnTo>
                  <a:lnTo>
                    <a:pt x="25" y="83"/>
                  </a:lnTo>
                  <a:lnTo>
                    <a:pt x="14" y="76"/>
                  </a:lnTo>
                  <a:lnTo>
                    <a:pt x="9" y="65"/>
                  </a:lnTo>
                  <a:lnTo>
                    <a:pt x="5" y="53"/>
                  </a:lnTo>
                  <a:lnTo>
                    <a:pt x="5" y="42"/>
                  </a:lnTo>
                  <a:lnTo>
                    <a:pt x="9" y="30"/>
                  </a:lnTo>
                  <a:lnTo>
                    <a:pt x="14" y="19"/>
                  </a:lnTo>
                  <a:lnTo>
                    <a:pt x="25" y="12"/>
                  </a:lnTo>
                  <a:lnTo>
                    <a:pt x="35" y="7"/>
                  </a:lnTo>
                  <a:lnTo>
                    <a:pt x="48" y="5"/>
                  </a:lnTo>
                  <a:lnTo>
                    <a:pt x="60" y="7"/>
                  </a:lnTo>
                  <a:lnTo>
                    <a:pt x="71" y="12"/>
                  </a:lnTo>
                  <a:lnTo>
                    <a:pt x="79" y="19"/>
                  </a:lnTo>
                  <a:lnTo>
                    <a:pt x="86" y="30"/>
                  </a:lnTo>
                  <a:lnTo>
                    <a:pt x="90" y="42"/>
                  </a:lnTo>
                  <a:lnTo>
                    <a:pt x="90" y="53"/>
                  </a:lnTo>
                  <a:lnTo>
                    <a:pt x="86" y="65"/>
                  </a:lnTo>
                  <a:lnTo>
                    <a:pt x="79" y="76"/>
                  </a:lnTo>
                  <a:lnTo>
                    <a:pt x="71" y="83"/>
                  </a:lnTo>
                  <a:lnTo>
                    <a:pt x="60" y="88"/>
                  </a:lnTo>
                  <a:lnTo>
                    <a:pt x="48" y="90"/>
                  </a:lnTo>
                  <a:close/>
                </a:path>
              </a:pathLst>
            </a:custGeom>
            <a:solidFill>
              <a:srgbClr val="FCFFFF"/>
            </a:solidFill>
            <a:ln w="9525">
              <a:noFill/>
              <a:round/>
              <a:headEnd/>
              <a:tailEnd/>
            </a:ln>
          </p:spPr>
          <p:txBody>
            <a:bodyPr/>
            <a:lstStyle/>
            <a:p>
              <a:endParaRPr lang="en-US"/>
            </a:p>
          </p:txBody>
        </p:sp>
        <p:sp>
          <p:nvSpPr>
            <p:cNvPr id="1165394" name="Freeform 82"/>
            <p:cNvSpPr>
              <a:spLocks noEditPoints="1"/>
            </p:cNvSpPr>
            <p:nvPr/>
          </p:nvSpPr>
          <p:spPr bwMode="auto">
            <a:xfrm>
              <a:off x="2181" y="1375"/>
              <a:ext cx="85" cy="85"/>
            </a:xfrm>
            <a:custGeom>
              <a:avLst/>
              <a:gdLst/>
              <a:ahLst/>
              <a:cxnLst>
                <a:cxn ang="0">
                  <a:pos x="43" y="85"/>
                </a:cxn>
                <a:cxn ang="0">
                  <a:pos x="30" y="83"/>
                </a:cxn>
                <a:cxn ang="0">
                  <a:pos x="20" y="78"/>
                </a:cxn>
                <a:cxn ang="0">
                  <a:pos x="9" y="71"/>
                </a:cxn>
                <a:cxn ang="0">
                  <a:pos x="4" y="60"/>
                </a:cxn>
                <a:cxn ang="0">
                  <a:pos x="0" y="48"/>
                </a:cxn>
                <a:cxn ang="0">
                  <a:pos x="0" y="37"/>
                </a:cxn>
                <a:cxn ang="0">
                  <a:pos x="4" y="25"/>
                </a:cxn>
                <a:cxn ang="0">
                  <a:pos x="9" y="14"/>
                </a:cxn>
                <a:cxn ang="0">
                  <a:pos x="20" y="7"/>
                </a:cxn>
                <a:cxn ang="0">
                  <a:pos x="30" y="2"/>
                </a:cxn>
                <a:cxn ang="0">
                  <a:pos x="43" y="0"/>
                </a:cxn>
                <a:cxn ang="0">
                  <a:pos x="55" y="2"/>
                </a:cxn>
                <a:cxn ang="0">
                  <a:pos x="66" y="7"/>
                </a:cxn>
                <a:cxn ang="0">
                  <a:pos x="74" y="14"/>
                </a:cxn>
                <a:cxn ang="0">
                  <a:pos x="81" y="25"/>
                </a:cxn>
                <a:cxn ang="0">
                  <a:pos x="85" y="37"/>
                </a:cxn>
                <a:cxn ang="0">
                  <a:pos x="85" y="48"/>
                </a:cxn>
                <a:cxn ang="0">
                  <a:pos x="81" y="60"/>
                </a:cxn>
                <a:cxn ang="0">
                  <a:pos x="74" y="71"/>
                </a:cxn>
                <a:cxn ang="0">
                  <a:pos x="66" y="78"/>
                </a:cxn>
                <a:cxn ang="0">
                  <a:pos x="55" y="83"/>
                </a:cxn>
                <a:cxn ang="0">
                  <a:pos x="43" y="85"/>
                </a:cxn>
                <a:cxn ang="0">
                  <a:pos x="43" y="80"/>
                </a:cxn>
                <a:cxn ang="0">
                  <a:pos x="32" y="78"/>
                </a:cxn>
                <a:cxn ang="0">
                  <a:pos x="22" y="74"/>
                </a:cxn>
                <a:cxn ang="0">
                  <a:pos x="13" y="65"/>
                </a:cxn>
                <a:cxn ang="0">
                  <a:pos x="7" y="57"/>
                </a:cxn>
                <a:cxn ang="0">
                  <a:pos x="6" y="46"/>
                </a:cxn>
                <a:cxn ang="0">
                  <a:pos x="6" y="34"/>
                </a:cxn>
                <a:cxn ang="0">
                  <a:pos x="9" y="23"/>
                </a:cxn>
                <a:cxn ang="0">
                  <a:pos x="16" y="14"/>
                </a:cxn>
                <a:cxn ang="0">
                  <a:pos x="27" y="9"/>
                </a:cxn>
                <a:cxn ang="0">
                  <a:pos x="37" y="5"/>
                </a:cxn>
                <a:cxn ang="0">
                  <a:pos x="48" y="5"/>
                </a:cxn>
                <a:cxn ang="0">
                  <a:pos x="58" y="9"/>
                </a:cxn>
                <a:cxn ang="0">
                  <a:pos x="67" y="14"/>
                </a:cxn>
                <a:cxn ang="0">
                  <a:pos x="74" y="23"/>
                </a:cxn>
                <a:cxn ang="0">
                  <a:pos x="80" y="34"/>
                </a:cxn>
                <a:cxn ang="0">
                  <a:pos x="80" y="46"/>
                </a:cxn>
                <a:cxn ang="0">
                  <a:pos x="78" y="57"/>
                </a:cxn>
                <a:cxn ang="0">
                  <a:pos x="71" y="65"/>
                </a:cxn>
                <a:cxn ang="0">
                  <a:pos x="64" y="74"/>
                </a:cxn>
                <a:cxn ang="0">
                  <a:pos x="53" y="78"/>
                </a:cxn>
                <a:cxn ang="0">
                  <a:pos x="43" y="80"/>
                </a:cxn>
              </a:cxnLst>
              <a:rect l="0" t="0" r="r" b="b"/>
              <a:pathLst>
                <a:path w="85" h="85">
                  <a:moveTo>
                    <a:pt x="43" y="85"/>
                  </a:moveTo>
                  <a:lnTo>
                    <a:pt x="30" y="83"/>
                  </a:lnTo>
                  <a:lnTo>
                    <a:pt x="20" y="78"/>
                  </a:lnTo>
                  <a:lnTo>
                    <a:pt x="9" y="71"/>
                  </a:lnTo>
                  <a:lnTo>
                    <a:pt x="4" y="60"/>
                  </a:lnTo>
                  <a:lnTo>
                    <a:pt x="0" y="48"/>
                  </a:lnTo>
                  <a:lnTo>
                    <a:pt x="0" y="37"/>
                  </a:lnTo>
                  <a:lnTo>
                    <a:pt x="4" y="25"/>
                  </a:lnTo>
                  <a:lnTo>
                    <a:pt x="9" y="14"/>
                  </a:lnTo>
                  <a:lnTo>
                    <a:pt x="20" y="7"/>
                  </a:lnTo>
                  <a:lnTo>
                    <a:pt x="30" y="2"/>
                  </a:lnTo>
                  <a:lnTo>
                    <a:pt x="43" y="0"/>
                  </a:lnTo>
                  <a:lnTo>
                    <a:pt x="55" y="2"/>
                  </a:lnTo>
                  <a:lnTo>
                    <a:pt x="66" y="7"/>
                  </a:lnTo>
                  <a:lnTo>
                    <a:pt x="74" y="14"/>
                  </a:lnTo>
                  <a:lnTo>
                    <a:pt x="81" y="25"/>
                  </a:lnTo>
                  <a:lnTo>
                    <a:pt x="85" y="37"/>
                  </a:lnTo>
                  <a:lnTo>
                    <a:pt x="85" y="48"/>
                  </a:lnTo>
                  <a:lnTo>
                    <a:pt x="81" y="60"/>
                  </a:lnTo>
                  <a:lnTo>
                    <a:pt x="74" y="71"/>
                  </a:lnTo>
                  <a:lnTo>
                    <a:pt x="66" y="78"/>
                  </a:lnTo>
                  <a:lnTo>
                    <a:pt x="55" y="83"/>
                  </a:lnTo>
                  <a:lnTo>
                    <a:pt x="43" y="85"/>
                  </a:lnTo>
                  <a:close/>
                  <a:moveTo>
                    <a:pt x="43" y="80"/>
                  </a:moveTo>
                  <a:lnTo>
                    <a:pt x="32" y="78"/>
                  </a:lnTo>
                  <a:lnTo>
                    <a:pt x="22" y="74"/>
                  </a:lnTo>
                  <a:lnTo>
                    <a:pt x="13" y="65"/>
                  </a:lnTo>
                  <a:lnTo>
                    <a:pt x="7" y="57"/>
                  </a:lnTo>
                  <a:lnTo>
                    <a:pt x="6" y="46"/>
                  </a:lnTo>
                  <a:lnTo>
                    <a:pt x="6" y="34"/>
                  </a:lnTo>
                  <a:lnTo>
                    <a:pt x="9" y="23"/>
                  </a:lnTo>
                  <a:lnTo>
                    <a:pt x="16" y="14"/>
                  </a:lnTo>
                  <a:lnTo>
                    <a:pt x="27" y="9"/>
                  </a:lnTo>
                  <a:lnTo>
                    <a:pt x="37" y="5"/>
                  </a:lnTo>
                  <a:lnTo>
                    <a:pt x="48" y="5"/>
                  </a:lnTo>
                  <a:lnTo>
                    <a:pt x="58" y="9"/>
                  </a:lnTo>
                  <a:lnTo>
                    <a:pt x="67" y="14"/>
                  </a:lnTo>
                  <a:lnTo>
                    <a:pt x="74" y="23"/>
                  </a:lnTo>
                  <a:lnTo>
                    <a:pt x="80" y="34"/>
                  </a:lnTo>
                  <a:lnTo>
                    <a:pt x="80" y="46"/>
                  </a:lnTo>
                  <a:lnTo>
                    <a:pt x="78" y="57"/>
                  </a:lnTo>
                  <a:lnTo>
                    <a:pt x="71" y="65"/>
                  </a:lnTo>
                  <a:lnTo>
                    <a:pt x="64" y="74"/>
                  </a:lnTo>
                  <a:lnTo>
                    <a:pt x="53" y="78"/>
                  </a:lnTo>
                  <a:lnTo>
                    <a:pt x="43" y="80"/>
                  </a:lnTo>
                  <a:close/>
                </a:path>
              </a:pathLst>
            </a:custGeom>
            <a:solidFill>
              <a:srgbClr val="FDFFFF"/>
            </a:solidFill>
            <a:ln w="9525">
              <a:noFill/>
              <a:round/>
              <a:headEnd/>
              <a:tailEnd/>
            </a:ln>
          </p:spPr>
          <p:txBody>
            <a:bodyPr/>
            <a:lstStyle/>
            <a:p>
              <a:endParaRPr lang="en-US"/>
            </a:p>
          </p:txBody>
        </p:sp>
        <p:sp>
          <p:nvSpPr>
            <p:cNvPr id="1165395" name="Freeform 83"/>
            <p:cNvSpPr>
              <a:spLocks noEditPoints="1"/>
            </p:cNvSpPr>
            <p:nvPr/>
          </p:nvSpPr>
          <p:spPr bwMode="auto">
            <a:xfrm>
              <a:off x="2187" y="1380"/>
              <a:ext cx="74" cy="75"/>
            </a:xfrm>
            <a:custGeom>
              <a:avLst/>
              <a:gdLst/>
              <a:ahLst/>
              <a:cxnLst>
                <a:cxn ang="0">
                  <a:pos x="37" y="75"/>
                </a:cxn>
                <a:cxn ang="0">
                  <a:pos x="26" y="73"/>
                </a:cxn>
                <a:cxn ang="0">
                  <a:pos x="16" y="69"/>
                </a:cxn>
                <a:cxn ang="0">
                  <a:pos x="7" y="60"/>
                </a:cxn>
                <a:cxn ang="0">
                  <a:pos x="1" y="52"/>
                </a:cxn>
                <a:cxn ang="0">
                  <a:pos x="0" y="41"/>
                </a:cxn>
                <a:cxn ang="0">
                  <a:pos x="0" y="29"/>
                </a:cxn>
                <a:cxn ang="0">
                  <a:pos x="3" y="18"/>
                </a:cxn>
                <a:cxn ang="0">
                  <a:pos x="10" y="9"/>
                </a:cxn>
                <a:cxn ang="0">
                  <a:pos x="21" y="4"/>
                </a:cxn>
                <a:cxn ang="0">
                  <a:pos x="31" y="0"/>
                </a:cxn>
                <a:cxn ang="0">
                  <a:pos x="42" y="0"/>
                </a:cxn>
                <a:cxn ang="0">
                  <a:pos x="52" y="4"/>
                </a:cxn>
                <a:cxn ang="0">
                  <a:pos x="61" y="9"/>
                </a:cxn>
                <a:cxn ang="0">
                  <a:pos x="68" y="18"/>
                </a:cxn>
                <a:cxn ang="0">
                  <a:pos x="74" y="29"/>
                </a:cxn>
                <a:cxn ang="0">
                  <a:pos x="74" y="41"/>
                </a:cxn>
                <a:cxn ang="0">
                  <a:pos x="72" y="52"/>
                </a:cxn>
                <a:cxn ang="0">
                  <a:pos x="65" y="60"/>
                </a:cxn>
                <a:cxn ang="0">
                  <a:pos x="58" y="69"/>
                </a:cxn>
                <a:cxn ang="0">
                  <a:pos x="47" y="73"/>
                </a:cxn>
                <a:cxn ang="0">
                  <a:pos x="37" y="75"/>
                </a:cxn>
                <a:cxn ang="0">
                  <a:pos x="37" y="69"/>
                </a:cxn>
                <a:cxn ang="0">
                  <a:pos x="26" y="67"/>
                </a:cxn>
                <a:cxn ang="0">
                  <a:pos x="17" y="62"/>
                </a:cxn>
                <a:cxn ang="0">
                  <a:pos x="10" y="55"/>
                </a:cxn>
                <a:cxn ang="0">
                  <a:pos x="5" y="45"/>
                </a:cxn>
                <a:cxn ang="0">
                  <a:pos x="5" y="34"/>
                </a:cxn>
                <a:cxn ang="0">
                  <a:pos x="7" y="25"/>
                </a:cxn>
                <a:cxn ang="0">
                  <a:pos x="12" y="16"/>
                </a:cxn>
                <a:cxn ang="0">
                  <a:pos x="21" y="9"/>
                </a:cxn>
                <a:cxn ang="0">
                  <a:pos x="31" y="6"/>
                </a:cxn>
                <a:cxn ang="0">
                  <a:pos x="42" y="6"/>
                </a:cxn>
                <a:cxn ang="0">
                  <a:pos x="51" y="9"/>
                </a:cxn>
                <a:cxn ang="0">
                  <a:pos x="60" y="16"/>
                </a:cxn>
                <a:cxn ang="0">
                  <a:pos x="65" y="25"/>
                </a:cxn>
                <a:cxn ang="0">
                  <a:pos x="68" y="34"/>
                </a:cxn>
                <a:cxn ang="0">
                  <a:pos x="67" y="45"/>
                </a:cxn>
                <a:cxn ang="0">
                  <a:pos x="63" y="55"/>
                </a:cxn>
                <a:cxn ang="0">
                  <a:pos x="56" y="62"/>
                </a:cxn>
                <a:cxn ang="0">
                  <a:pos x="47" y="67"/>
                </a:cxn>
                <a:cxn ang="0">
                  <a:pos x="37" y="69"/>
                </a:cxn>
              </a:cxnLst>
              <a:rect l="0" t="0" r="r" b="b"/>
              <a:pathLst>
                <a:path w="74" h="75">
                  <a:moveTo>
                    <a:pt x="37" y="75"/>
                  </a:moveTo>
                  <a:lnTo>
                    <a:pt x="26" y="73"/>
                  </a:lnTo>
                  <a:lnTo>
                    <a:pt x="16" y="69"/>
                  </a:lnTo>
                  <a:lnTo>
                    <a:pt x="7" y="60"/>
                  </a:lnTo>
                  <a:lnTo>
                    <a:pt x="1" y="52"/>
                  </a:lnTo>
                  <a:lnTo>
                    <a:pt x="0" y="41"/>
                  </a:lnTo>
                  <a:lnTo>
                    <a:pt x="0" y="29"/>
                  </a:lnTo>
                  <a:lnTo>
                    <a:pt x="3" y="18"/>
                  </a:lnTo>
                  <a:lnTo>
                    <a:pt x="10" y="9"/>
                  </a:lnTo>
                  <a:lnTo>
                    <a:pt x="21" y="4"/>
                  </a:lnTo>
                  <a:lnTo>
                    <a:pt x="31" y="0"/>
                  </a:lnTo>
                  <a:lnTo>
                    <a:pt x="42" y="0"/>
                  </a:lnTo>
                  <a:lnTo>
                    <a:pt x="52" y="4"/>
                  </a:lnTo>
                  <a:lnTo>
                    <a:pt x="61" y="9"/>
                  </a:lnTo>
                  <a:lnTo>
                    <a:pt x="68" y="18"/>
                  </a:lnTo>
                  <a:lnTo>
                    <a:pt x="74" y="29"/>
                  </a:lnTo>
                  <a:lnTo>
                    <a:pt x="74" y="41"/>
                  </a:lnTo>
                  <a:lnTo>
                    <a:pt x="72" y="52"/>
                  </a:lnTo>
                  <a:lnTo>
                    <a:pt x="65" y="60"/>
                  </a:lnTo>
                  <a:lnTo>
                    <a:pt x="58" y="69"/>
                  </a:lnTo>
                  <a:lnTo>
                    <a:pt x="47" y="73"/>
                  </a:lnTo>
                  <a:lnTo>
                    <a:pt x="37" y="75"/>
                  </a:lnTo>
                  <a:close/>
                  <a:moveTo>
                    <a:pt x="37" y="69"/>
                  </a:moveTo>
                  <a:lnTo>
                    <a:pt x="26" y="67"/>
                  </a:lnTo>
                  <a:lnTo>
                    <a:pt x="17" y="62"/>
                  </a:lnTo>
                  <a:lnTo>
                    <a:pt x="10" y="55"/>
                  </a:lnTo>
                  <a:lnTo>
                    <a:pt x="5" y="45"/>
                  </a:lnTo>
                  <a:lnTo>
                    <a:pt x="5" y="34"/>
                  </a:lnTo>
                  <a:lnTo>
                    <a:pt x="7" y="25"/>
                  </a:lnTo>
                  <a:lnTo>
                    <a:pt x="12" y="16"/>
                  </a:lnTo>
                  <a:lnTo>
                    <a:pt x="21" y="9"/>
                  </a:lnTo>
                  <a:lnTo>
                    <a:pt x="31" y="6"/>
                  </a:lnTo>
                  <a:lnTo>
                    <a:pt x="42" y="6"/>
                  </a:lnTo>
                  <a:lnTo>
                    <a:pt x="51" y="9"/>
                  </a:lnTo>
                  <a:lnTo>
                    <a:pt x="60" y="16"/>
                  </a:lnTo>
                  <a:lnTo>
                    <a:pt x="65" y="25"/>
                  </a:lnTo>
                  <a:lnTo>
                    <a:pt x="68" y="34"/>
                  </a:lnTo>
                  <a:lnTo>
                    <a:pt x="67" y="45"/>
                  </a:lnTo>
                  <a:lnTo>
                    <a:pt x="63" y="55"/>
                  </a:lnTo>
                  <a:lnTo>
                    <a:pt x="56" y="62"/>
                  </a:lnTo>
                  <a:lnTo>
                    <a:pt x="47" y="67"/>
                  </a:lnTo>
                  <a:lnTo>
                    <a:pt x="37" y="69"/>
                  </a:lnTo>
                  <a:close/>
                </a:path>
              </a:pathLst>
            </a:custGeom>
            <a:solidFill>
              <a:srgbClr val="FDFFFF"/>
            </a:solidFill>
            <a:ln w="9525">
              <a:noFill/>
              <a:round/>
              <a:headEnd/>
              <a:tailEnd/>
            </a:ln>
          </p:spPr>
          <p:txBody>
            <a:bodyPr/>
            <a:lstStyle/>
            <a:p>
              <a:endParaRPr lang="en-US"/>
            </a:p>
          </p:txBody>
        </p:sp>
        <p:sp>
          <p:nvSpPr>
            <p:cNvPr id="1165396" name="Freeform 84"/>
            <p:cNvSpPr>
              <a:spLocks noEditPoints="1"/>
            </p:cNvSpPr>
            <p:nvPr/>
          </p:nvSpPr>
          <p:spPr bwMode="auto">
            <a:xfrm>
              <a:off x="2192" y="1386"/>
              <a:ext cx="63" cy="63"/>
            </a:xfrm>
            <a:custGeom>
              <a:avLst/>
              <a:gdLst/>
              <a:ahLst/>
              <a:cxnLst>
                <a:cxn ang="0">
                  <a:pos x="32" y="63"/>
                </a:cxn>
                <a:cxn ang="0">
                  <a:pos x="21" y="61"/>
                </a:cxn>
                <a:cxn ang="0">
                  <a:pos x="12" y="56"/>
                </a:cxn>
                <a:cxn ang="0">
                  <a:pos x="5" y="49"/>
                </a:cxn>
                <a:cxn ang="0">
                  <a:pos x="0" y="39"/>
                </a:cxn>
                <a:cxn ang="0">
                  <a:pos x="0" y="28"/>
                </a:cxn>
                <a:cxn ang="0">
                  <a:pos x="2" y="19"/>
                </a:cxn>
                <a:cxn ang="0">
                  <a:pos x="7" y="10"/>
                </a:cxn>
                <a:cxn ang="0">
                  <a:pos x="16" y="3"/>
                </a:cxn>
                <a:cxn ang="0">
                  <a:pos x="26" y="0"/>
                </a:cxn>
                <a:cxn ang="0">
                  <a:pos x="37" y="0"/>
                </a:cxn>
                <a:cxn ang="0">
                  <a:pos x="46" y="3"/>
                </a:cxn>
                <a:cxn ang="0">
                  <a:pos x="55" y="10"/>
                </a:cxn>
                <a:cxn ang="0">
                  <a:pos x="60" y="19"/>
                </a:cxn>
                <a:cxn ang="0">
                  <a:pos x="63" y="28"/>
                </a:cxn>
                <a:cxn ang="0">
                  <a:pos x="62" y="39"/>
                </a:cxn>
                <a:cxn ang="0">
                  <a:pos x="58" y="49"/>
                </a:cxn>
                <a:cxn ang="0">
                  <a:pos x="51" y="56"/>
                </a:cxn>
                <a:cxn ang="0">
                  <a:pos x="42" y="61"/>
                </a:cxn>
                <a:cxn ang="0">
                  <a:pos x="32" y="63"/>
                </a:cxn>
                <a:cxn ang="0">
                  <a:pos x="32" y="58"/>
                </a:cxn>
                <a:cxn ang="0">
                  <a:pos x="23" y="56"/>
                </a:cxn>
                <a:cxn ang="0">
                  <a:pos x="14" y="53"/>
                </a:cxn>
                <a:cxn ang="0">
                  <a:pos x="9" y="46"/>
                </a:cxn>
                <a:cxn ang="0">
                  <a:pos x="5" y="37"/>
                </a:cxn>
                <a:cxn ang="0">
                  <a:pos x="5" y="26"/>
                </a:cxn>
                <a:cxn ang="0">
                  <a:pos x="9" y="17"/>
                </a:cxn>
                <a:cxn ang="0">
                  <a:pos x="14" y="10"/>
                </a:cxn>
                <a:cxn ang="0">
                  <a:pos x="23" y="7"/>
                </a:cxn>
                <a:cxn ang="0">
                  <a:pos x="32" y="5"/>
                </a:cxn>
                <a:cxn ang="0">
                  <a:pos x="40" y="7"/>
                </a:cxn>
                <a:cxn ang="0">
                  <a:pos x="49" y="10"/>
                </a:cxn>
                <a:cxn ang="0">
                  <a:pos x="55" y="17"/>
                </a:cxn>
                <a:cxn ang="0">
                  <a:pos x="58" y="26"/>
                </a:cxn>
                <a:cxn ang="0">
                  <a:pos x="58" y="37"/>
                </a:cxn>
                <a:cxn ang="0">
                  <a:pos x="55" y="46"/>
                </a:cxn>
                <a:cxn ang="0">
                  <a:pos x="49" y="53"/>
                </a:cxn>
                <a:cxn ang="0">
                  <a:pos x="40" y="56"/>
                </a:cxn>
                <a:cxn ang="0">
                  <a:pos x="32" y="58"/>
                </a:cxn>
              </a:cxnLst>
              <a:rect l="0" t="0" r="r" b="b"/>
              <a:pathLst>
                <a:path w="63" h="63">
                  <a:moveTo>
                    <a:pt x="32" y="63"/>
                  </a:moveTo>
                  <a:lnTo>
                    <a:pt x="21" y="61"/>
                  </a:lnTo>
                  <a:lnTo>
                    <a:pt x="12" y="56"/>
                  </a:lnTo>
                  <a:lnTo>
                    <a:pt x="5" y="49"/>
                  </a:lnTo>
                  <a:lnTo>
                    <a:pt x="0" y="39"/>
                  </a:lnTo>
                  <a:lnTo>
                    <a:pt x="0" y="28"/>
                  </a:lnTo>
                  <a:lnTo>
                    <a:pt x="2" y="19"/>
                  </a:lnTo>
                  <a:lnTo>
                    <a:pt x="7" y="10"/>
                  </a:lnTo>
                  <a:lnTo>
                    <a:pt x="16" y="3"/>
                  </a:lnTo>
                  <a:lnTo>
                    <a:pt x="26" y="0"/>
                  </a:lnTo>
                  <a:lnTo>
                    <a:pt x="37" y="0"/>
                  </a:lnTo>
                  <a:lnTo>
                    <a:pt x="46" y="3"/>
                  </a:lnTo>
                  <a:lnTo>
                    <a:pt x="55" y="10"/>
                  </a:lnTo>
                  <a:lnTo>
                    <a:pt x="60" y="19"/>
                  </a:lnTo>
                  <a:lnTo>
                    <a:pt x="63" y="28"/>
                  </a:lnTo>
                  <a:lnTo>
                    <a:pt x="62" y="39"/>
                  </a:lnTo>
                  <a:lnTo>
                    <a:pt x="58" y="49"/>
                  </a:lnTo>
                  <a:lnTo>
                    <a:pt x="51" y="56"/>
                  </a:lnTo>
                  <a:lnTo>
                    <a:pt x="42" y="61"/>
                  </a:lnTo>
                  <a:lnTo>
                    <a:pt x="32" y="63"/>
                  </a:lnTo>
                  <a:close/>
                  <a:moveTo>
                    <a:pt x="32" y="58"/>
                  </a:moveTo>
                  <a:lnTo>
                    <a:pt x="23" y="56"/>
                  </a:lnTo>
                  <a:lnTo>
                    <a:pt x="14" y="53"/>
                  </a:lnTo>
                  <a:lnTo>
                    <a:pt x="9" y="46"/>
                  </a:lnTo>
                  <a:lnTo>
                    <a:pt x="5" y="37"/>
                  </a:lnTo>
                  <a:lnTo>
                    <a:pt x="5" y="26"/>
                  </a:lnTo>
                  <a:lnTo>
                    <a:pt x="9" y="17"/>
                  </a:lnTo>
                  <a:lnTo>
                    <a:pt x="14" y="10"/>
                  </a:lnTo>
                  <a:lnTo>
                    <a:pt x="23" y="7"/>
                  </a:lnTo>
                  <a:lnTo>
                    <a:pt x="32" y="5"/>
                  </a:lnTo>
                  <a:lnTo>
                    <a:pt x="40" y="7"/>
                  </a:lnTo>
                  <a:lnTo>
                    <a:pt x="49" y="10"/>
                  </a:lnTo>
                  <a:lnTo>
                    <a:pt x="55" y="17"/>
                  </a:lnTo>
                  <a:lnTo>
                    <a:pt x="58" y="26"/>
                  </a:lnTo>
                  <a:lnTo>
                    <a:pt x="58" y="37"/>
                  </a:lnTo>
                  <a:lnTo>
                    <a:pt x="55" y="46"/>
                  </a:lnTo>
                  <a:lnTo>
                    <a:pt x="49" y="53"/>
                  </a:lnTo>
                  <a:lnTo>
                    <a:pt x="40" y="56"/>
                  </a:lnTo>
                  <a:lnTo>
                    <a:pt x="32" y="58"/>
                  </a:lnTo>
                  <a:close/>
                </a:path>
              </a:pathLst>
            </a:custGeom>
            <a:solidFill>
              <a:srgbClr val="FEFFFF"/>
            </a:solidFill>
            <a:ln w="9525">
              <a:noFill/>
              <a:round/>
              <a:headEnd/>
              <a:tailEnd/>
            </a:ln>
          </p:spPr>
          <p:txBody>
            <a:bodyPr/>
            <a:lstStyle/>
            <a:p>
              <a:endParaRPr lang="en-US"/>
            </a:p>
          </p:txBody>
        </p:sp>
        <p:sp>
          <p:nvSpPr>
            <p:cNvPr id="1165397" name="Freeform 85"/>
            <p:cNvSpPr>
              <a:spLocks noEditPoints="1"/>
            </p:cNvSpPr>
            <p:nvPr/>
          </p:nvSpPr>
          <p:spPr bwMode="auto">
            <a:xfrm>
              <a:off x="2197" y="1391"/>
              <a:ext cx="53" cy="53"/>
            </a:xfrm>
            <a:custGeom>
              <a:avLst/>
              <a:gdLst/>
              <a:ahLst/>
              <a:cxnLst>
                <a:cxn ang="0">
                  <a:pos x="27" y="53"/>
                </a:cxn>
                <a:cxn ang="0">
                  <a:pos x="18" y="51"/>
                </a:cxn>
                <a:cxn ang="0">
                  <a:pos x="9" y="48"/>
                </a:cxn>
                <a:cxn ang="0">
                  <a:pos x="4" y="41"/>
                </a:cxn>
                <a:cxn ang="0">
                  <a:pos x="0" y="32"/>
                </a:cxn>
                <a:cxn ang="0">
                  <a:pos x="0" y="21"/>
                </a:cxn>
                <a:cxn ang="0">
                  <a:pos x="4" y="12"/>
                </a:cxn>
                <a:cxn ang="0">
                  <a:pos x="9" y="5"/>
                </a:cxn>
                <a:cxn ang="0">
                  <a:pos x="18" y="2"/>
                </a:cxn>
                <a:cxn ang="0">
                  <a:pos x="27" y="0"/>
                </a:cxn>
                <a:cxn ang="0">
                  <a:pos x="35" y="2"/>
                </a:cxn>
                <a:cxn ang="0">
                  <a:pos x="44" y="5"/>
                </a:cxn>
                <a:cxn ang="0">
                  <a:pos x="50" y="12"/>
                </a:cxn>
                <a:cxn ang="0">
                  <a:pos x="53" y="21"/>
                </a:cxn>
                <a:cxn ang="0">
                  <a:pos x="53" y="32"/>
                </a:cxn>
                <a:cxn ang="0">
                  <a:pos x="50" y="41"/>
                </a:cxn>
                <a:cxn ang="0">
                  <a:pos x="44" y="48"/>
                </a:cxn>
                <a:cxn ang="0">
                  <a:pos x="35" y="51"/>
                </a:cxn>
                <a:cxn ang="0">
                  <a:pos x="27" y="53"/>
                </a:cxn>
                <a:cxn ang="0">
                  <a:pos x="27" y="48"/>
                </a:cxn>
                <a:cxn ang="0">
                  <a:pos x="18" y="46"/>
                </a:cxn>
                <a:cxn ang="0">
                  <a:pos x="11" y="42"/>
                </a:cxn>
                <a:cxn ang="0">
                  <a:pos x="7" y="35"/>
                </a:cxn>
                <a:cxn ang="0">
                  <a:pos x="6" y="27"/>
                </a:cxn>
                <a:cxn ang="0">
                  <a:pos x="7" y="18"/>
                </a:cxn>
                <a:cxn ang="0">
                  <a:pos x="11" y="11"/>
                </a:cxn>
                <a:cxn ang="0">
                  <a:pos x="18" y="7"/>
                </a:cxn>
                <a:cxn ang="0">
                  <a:pos x="27" y="5"/>
                </a:cxn>
                <a:cxn ang="0">
                  <a:pos x="34" y="7"/>
                </a:cxn>
                <a:cxn ang="0">
                  <a:pos x="41" y="11"/>
                </a:cxn>
                <a:cxn ang="0">
                  <a:pos x="46" y="18"/>
                </a:cxn>
                <a:cxn ang="0">
                  <a:pos x="48" y="27"/>
                </a:cxn>
                <a:cxn ang="0">
                  <a:pos x="46" y="35"/>
                </a:cxn>
                <a:cxn ang="0">
                  <a:pos x="41" y="42"/>
                </a:cxn>
                <a:cxn ang="0">
                  <a:pos x="34" y="46"/>
                </a:cxn>
                <a:cxn ang="0">
                  <a:pos x="27" y="48"/>
                </a:cxn>
              </a:cxnLst>
              <a:rect l="0" t="0" r="r" b="b"/>
              <a:pathLst>
                <a:path w="53" h="53">
                  <a:moveTo>
                    <a:pt x="27" y="53"/>
                  </a:moveTo>
                  <a:lnTo>
                    <a:pt x="18" y="51"/>
                  </a:lnTo>
                  <a:lnTo>
                    <a:pt x="9" y="48"/>
                  </a:lnTo>
                  <a:lnTo>
                    <a:pt x="4" y="41"/>
                  </a:lnTo>
                  <a:lnTo>
                    <a:pt x="0" y="32"/>
                  </a:lnTo>
                  <a:lnTo>
                    <a:pt x="0" y="21"/>
                  </a:lnTo>
                  <a:lnTo>
                    <a:pt x="4" y="12"/>
                  </a:lnTo>
                  <a:lnTo>
                    <a:pt x="9" y="5"/>
                  </a:lnTo>
                  <a:lnTo>
                    <a:pt x="18" y="2"/>
                  </a:lnTo>
                  <a:lnTo>
                    <a:pt x="27" y="0"/>
                  </a:lnTo>
                  <a:lnTo>
                    <a:pt x="35" y="2"/>
                  </a:lnTo>
                  <a:lnTo>
                    <a:pt x="44" y="5"/>
                  </a:lnTo>
                  <a:lnTo>
                    <a:pt x="50" y="12"/>
                  </a:lnTo>
                  <a:lnTo>
                    <a:pt x="53" y="21"/>
                  </a:lnTo>
                  <a:lnTo>
                    <a:pt x="53" y="32"/>
                  </a:lnTo>
                  <a:lnTo>
                    <a:pt x="50" y="41"/>
                  </a:lnTo>
                  <a:lnTo>
                    <a:pt x="44" y="48"/>
                  </a:lnTo>
                  <a:lnTo>
                    <a:pt x="35" y="51"/>
                  </a:lnTo>
                  <a:lnTo>
                    <a:pt x="27" y="53"/>
                  </a:lnTo>
                  <a:close/>
                  <a:moveTo>
                    <a:pt x="27" y="48"/>
                  </a:moveTo>
                  <a:lnTo>
                    <a:pt x="18" y="46"/>
                  </a:lnTo>
                  <a:lnTo>
                    <a:pt x="11" y="42"/>
                  </a:lnTo>
                  <a:lnTo>
                    <a:pt x="7" y="35"/>
                  </a:lnTo>
                  <a:lnTo>
                    <a:pt x="6" y="27"/>
                  </a:lnTo>
                  <a:lnTo>
                    <a:pt x="7" y="18"/>
                  </a:lnTo>
                  <a:lnTo>
                    <a:pt x="11" y="11"/>
                  </a:lnTo>
                  <a:lnTo>
                    <a:pt x="18" y="7"/>
                  </a:lnTo>
                  <a:lnTo>
                    <a:pt x="27" y="5"/>
                  </a:lnTo>
                  <a:lnTo>
                    <a:pt x="34" y="7"/>
                  </a:lnTo>
                  <a:lnTo>
                    <a:pt x="41" y="11"/>
                  </a:lnTo>
                  <a:lnTo>
                    <a:pt x="46" y="18"/>
                  </a:lnTo>
                  <a:lnTo>
                    <a:pt x="48" y="27"/>
                  </a:lnTo>
                  <a:lnTo>
                    <a:pt x="46" y="35"/>
                  </a:lnTo>
                  <a:lnTo>
                    <a:pt x="41" y="42"/>
                  </a:lnTo>
                  <a:lnTo>
                    <a:pt x="34" y="46"/>
                  </a:lnTo>
                  <a:lnTo>
                    <a:pt x="27" y="48"/>
                  </a:lnTo>
                  <a:close/>
                </a:path>
              </a:pathLst>
            </a:custGeom>
            <a:solidFill>
              <a:srgbClr val="FFFFFF"/>
            </a:solidFill>
            <a:ln w="9525">
              <a:noFill/>
              <a:round/>
              <a:headEnd/>
              <a:tailEnd/>
            </a:ln>
          </p:spPr>
          <p:txBody>
            <a:bodyPr/>
            <a:lstStyle/>
            <a:p>
              <a:endParaRPr lang="en-US"/>
            </a:p>
          </p:txBody>
        </p:sp>
        <p:sp>
          <p:nvSpPr>
            <p:cNvPr id="1165398" name="Freeform 86"/>
            <p:cNvSpPr>
              <a:spLocks noEditPoints="1"/>
            </p:cNvSpPr>
            <p:nvPr/>
          </p:nvSpPr>
          <p:spPr bwMode="auto">
            <a:xfrm>
              <a:off x="2203" y="1396"/>
              <a:ext cx="42" cy="43"/>
            </a:xfrm>
            <a:custGeom>
              <a:avLst/>
              <a:gdLst/>
              <a:ahLst/>
              <a:cxnLst>
                <a:cxn ang="0">
                  <a:pos x="21" y="43"/>
                </a:cxn>
                <a:cxn ang="0">
                  <a:pos x="12" y="41"/>
                </a:cxn>
                <a:cxn ang="0">
                  <a:pos x="5" y="37"/>
                </a:cxn>
                <a:cxn ang="0">
                  <a:pos x="1" y="30"/>
                </a:cxn>
                <a:cxn ang="0">
                  <a:pos x="0" y="22"/>
                </a:cxn>
                <a:cxn ang="0">
                  <a:pos x="1" y="13"/>
                </a:cxn>
                <a:cxn ang="0">
                  <a:pos x="5" y="6"/>
                </a:cxn>
                <a:cxn ang="0">
                  <a:pos x="12" y="2"/>
                </a:cxn>
                <a:cxn ang="0">
                  <a:pos x="21" y="0"/>
                </a:cxn>
                <a:cxn ang="0">
                  <a:pos x="28" y="2"/>
                </a:cxn>
                <a:cxn ang="0">
                  <a:pos x="35" y="6"/>
                </a:cxn>
                <a:cxn ang="0">
                  <a:pos x="40" y="13"/>
                </a:cxn>
                <a:cxn ang="0">
                  <a:pos x="42" y="22"/>
                </a:cxn>
                <a:cxn ang="0">
                  <a:pos x="40" y="30"/>
                </a:cxn>
                <a:cxn ang="0">
                  <a:pos x="35" y="37"/>
                </a:cxn>
                <a:cxn ang="0">
                  <a:pos x="28" y="41"/>
                </a:cxn>
                <a:cxn ang="0">
                  <a:pos x="21" y="43"/>
                </a:cxn>
                <a:cxn ang="0">
                  <a:pos x="21" y="37"/>
                </a:cxn>
                <a:cxn ang="0">
                  <a:pos x="14" y="36"/>
                </a:cxn>
                <a:cxn ang="0">
                  <a:pos x="8" y="32"/>
                </a:cxn>
                <a:cxn ang="0">
                  <a:pos x="5" y="25"/>
                </a:cxn>
                <a:cxn ang="0">
                  <a:pos x="5" y="18"/>
                </a:cxn>
                <a:cxn ang="0">
                  <a:pos x="8" y="11"/>
                </a:cxn>
                <a:cxn ang="0">
                  <a:pos x="14" y="7"/>
                </a:cxn>
                <a:cxn ang="0">
                  <a:pos x="21" y="6"/>
                </a:cxn>
                <a:cxn ang="0">
                  <a:pos x="28" y="7"/>
                </a:cxn>
                <a:cxn ang="0">
                  <a:pos x="33" y="11"/>
                </a:cxn>
                <a:cxn ang="0">
                  <a:pos x="36" y="18"/>
                </a:cxn>
                <a:cxn ang="0">
                  <a:pos x="36" y="25"/>
                </a:cxn>
                <a:cxn ang="0">
                  <a:pos x="33" y="32"/>
                </a:cxn>
                <a:cxn ang="0">
                  <a:pos x="28" y="36"/>
                </a:cxn>
                <a:cxn ang="0">
                  <a:pos x="21" y="37"/>
                </a:cxn>
              </a:cxnLst>
              <a:rect l="0" t="0" r="r" b="b"/>
              <a:pathLst>
                <a:path w="42" h="43">
                  <a:moveTo>
                    <a:pt x="21" y="43"/>
                  </a:moveTo>
                  <a:lnTo>
                    <a:pt x="12" y="41"/>
                  </a:lnTo>
                  <a:lnTo>
                    <a:pt x="5" y="37"/>
                  </a:lnTo>
                  <a:lnTo>
                    <a:pt x="1" y="30"/>
                  </a:lnTo>
                  <a:lnTo>
                    <a:pt x="0" y="22"/>
                  </a:lnTo>
                  <a:lnTo>
                    <a:pt x="1" y="13"/>
                  </a:lnTo>
                  <a:lnTo>
                    <a:pt x="5" y="6"/>
                  </a:lnTo>
                  <a:lnTo>
                    <a:pt x="12" y="2"/>
                  </a:lnTo>
                  <a:lnTo>
                    <a:pt x="21" y="0"/>
                  </a:lnTo>
                  <a:lnTo>
                    <a:pt x="28" y="2"/>
                  </a:lnTo>
                  <a:lnTo>
                    <a:pt x="35" y="6"/>
                  </a:lnTo>
                  <a:lnTo>
                    <a:pt x="40" y="13"/>
                  </a:lnTo>
                  <a:lnTo>
                    <a:pt x="42" y="22"/>
                  </a:lnTo>
                  <a:lnTo>
                    <a:pt x="40" y="30"/>
                  </a:lnTo>
                  <a:lnTo>
                    <a:pt x="35" y="37"/>
                  </a:lnTo>
                  <a:lnTo>
                    <a:pt x="28" y="41"/>
                  </a:lnTo>
                  <a:lnTo>
                    <a:pt x="21" y="43"/>
                  </a:lnTo>
                  <a:close/>
                  <a:moveTo>
                    <a:pt x="21" y="37"/>
                  </a:moveTo>
                  <a:lnTo>
                    <a:pt x="14" y="36"/>
                  </a:lnTo>
                  <a:lnTo>
                    <a:pt x="8" y="32"/>
                  </a:lnTo>
                  <a:lnTo>
                    <a:pt x="5" y="25"/>
                  </a:lnTo>
                  <a:lnTo>
                    <a:pt x="5" y="18"/>
                  </a:lnTo>
                  <a:lnTo>
                    <a:pt x="8" y="11"/>
                  </a:lnTo>
                  <a:lnTo>
                    <a:pt x="14" y="7"/>
                  </a:lnTo>
                  <a:lnTo>
                    <a:pt x="21" y="6"/>
                  </a:lnTo>
                  <a:lnTo>
                    <a:pt x="28" y="7"/>
                  </a:lnTo>
                  <a:lnTo>
                    <a:pt x="33" y="11"/>
                  </a:lnTo>
                  <a:lnTo>
                    <a:pt x="36" y="18"/>
                  </a:lnTo>
                  <a:lnTo>
                    <a:pt x="36" y="25"/>
                  </a:lnTo>
                  <a:lnTo>
                    <a:pt x="33" y="32"/>
                  </a:lnTo>
                  <a:lnTo>
                    <a:pt x="28" y="36"/>
                  </a:lnTo>
                  <a:lnTo>
                    <a:pt x="21" y="37"/>
                  </a:lnTo>
                  <a:close/>
                </a:path>
              </a:pathLst>
            </a:custGeom>
            <a:solidFill>
              <a:srgbClr val="FFFFFF"/>
            </a:solidFill>
            <a:ln w="9525">
              <a:noFill/>
              <a:round/>
              <a:headEnd/>
              <a:tailEnd/>
            </a:ln>
          </p:spPr>
          <p:txBody>
            <a:bodyPr/>
            <a:lstStyle/>
            <a:p>
              <a:endParaRPr lang="en-US"/>
            </a:p>
          </p:txBody>
        </p:sp>
        <p:sp>
          <p:nvSpPr>
            <p:cNvPr id="1165399" name="Freeform 87"/>
            <p:cNvSpPr>
              <a:spLocks noEditPoints="1"/>
            </p:cNvSpPr>
            <p:nvPr/>
          </p:nvSpPr>
          <p:spPr bwMode="auto">
            <a:xfrm>
              <a:off x="2208" y="1402"/>
              <a:ext cx="31" cy="31"/>
            </a:xfrm>
            <a:custGeom>
              <a:avLst/>
              <a:gdLst/>
              <a:ahLst/>
              <a:cxnLst>
                <a:cxn ang="0">
                  <a:pos x="16" y="31"/>
                </a:cxn>
                <a:cxn ang="0">
                  <a:pos x="9" y="30"/>
                </a:cxn>
                <a:cxn ang="0">
                  <a:pos x="3" y="26"/>
                </a:cxn>
                <a:cxn ang="0">
                  <a:pos x="0" y="19"/>
                </a:cxn>
                <a:cxn ang="0">
                  <a:pos x="0" y="12"/>
                </a:cxn>
                <a:cxn ang="0">
                  <a:pos x="3" y="5"/>
                </a:cxn>
                <a:cxn ang="0">
                  <a:pos x="9" y="1"/>
                </a:cxn>
                <a:cxn ang="0">
                  <a:pos x="16" y="0"/>
                </a:cxn>
                <a:cxn ang="0">
                  <a:pos x="23" y="1"/>
                </a:cxn>
                <a:cxn ang="0">
                  <a:pos x="28" y="5"/>
                </a:cxn>
                <a:cxn ang="0">
                  <a:pos x="31" y="12"/>
                </a:cxn>
                <a:cxn ang="0">
                  <a:pos x="31" y="19"/>
                </a:cxn>
                <a:cxn ang="0">
                  <a:pos x="28" y="26"/>
                </a:cxn>
                <a:cxn ang="0">
                  <a:pos x="23" y="30"/>
                </a:cxn>
                <a:cxn ang="0">
                  <a:pos x="16" y="31"/>
                </a:cxn>
                <a:cxn ang="0">
                  <a:pos x="16" y="26"/>
                </a:cxn>
                <a:cxn ang="0">
                  <a:pos x="10" y="24"/>
                </a:cxn>
                <a:cxn ang="0">
                  <a:pos x="5" y="21"/>
                </a:cxn>
                <a:cxn ang="0">
                  <a:pos x="5" y="14"/>
                </a:cxn>
                <a:cxn ang="0">
                  <a:pos x="7" y="8"/>
                </a:cxn>
                <a:cxn ang="0">
                  <a:pos x="12" y="5"/>
                </a:cxn>
                <a:cxn ang="0">
                  <a:pos x="19" y="5"/>
                </a:cxn>
                <a:cxn ang="0">
                  <a:pos x="23" y="8"/>
                </a:cxn>
                <a:cxn ang="0">
                  <a:pos x="26" y="14"/>
                </a:cxn>
                <a:cxn ang="0">
                  <a:pos x="24" y="21"/>
                </a:cxn>
                <a:cxn ang="0">
                  <a:pos x="21" y="24"/>
                </a:cxn>
                <a:cxn ang="0">
                  <a:pos x="16" y="26"/>
                </a:cxn>
              </a:cxnLst>
              <a:rect l="0" t="0" r="r" b="b"/>
              <a:pathLst>
                <a:path w="31" h="31">
                  <a:moveTo>
                    <a:pt x="16" y="31"/>
                  </a:moveTo>
                  <a:lnTo>
                    <a:pt x="9" y="30"/>
                  </a:lnTo>
                  <a:lnTo>
                    <a:pt x="3" y="26"/>
                  </a:lnTo>
                  <a:lnTo>
                    <a:pt x="0" y="19"/>
                  </a:lnTo>
                  <a:lnTo>
                    <a:pt x="0" y="12"/>
                  </a:lnTo>
                  <a:lnTo>
                    <a:pt x="3" y="5"/>
                  </a:lnTo>
                  <a:lnTo>
                    <a:pt x="9" y="1"/>
                  </a:lnTo>
                  <a:lnTo>
                    <a:pt x="16" y="0"/>
                  </a:lnTo>
                  <a:lnTo>
                    <a:pt x="23" y="1"/>
                  </a:lnTo>
                  <a:lnTo>
                    <a:pt x="28" y="5"/>
                  </a:lnTo>
                  <a:lnTo>
                    <a:pt x="31" y="12"/>
                  </a:lnTo>
                  <a:lnTo>
                    <a:pt x="31" y="19"/>
                  </a:lnTo>
                  <a:lnTo>
                    <a:pt x="28" y="26"/>
                  </a:lnTo>
                  <a:lnTo>
                    <a:pt x="23" y="30"/>
                  </a:lnTo>
                  <a:lnTo>
                    <a:pt x="16" y="31"/>
                  </a:lnTo>
                  <a:close/>
                  <a:moveTo>
                    <a:pt x="16" y="26"/>
                  </a:moveTo>
                  <a:lnTo>
                    <a:pt x="10" y="24"/>
                  </a:lnTo>
                  <a:lnTo>
                    <a:pt x="5" y="21"/>
                  </a:lnTo>
                  <a:lnTo>
                    <a:pt x="5" y="14"/>
                  </a:lnTo>
                  <a:lnTo>
                    <a:pt x="7" y="8"/>
                  </a:lnTo>
                  <a:lnTo>
                    <a:pt x="12" y="5"/>
                  </a:lnTo>
                  <a:lnTo>
                    <a:pt x="19" y="5"/>
                  </a:lnTo>
                  <a:lnTo>
                    <a:pt x="23" y="8"/>
                  </a:lnTo>
                  <a:lnTo>
                    <a:pt x="26" y="14"/>
                  </a:lnTo>
                  <a:lnTo>
                    <a:pt x="24" y="21"/>
                  </a:lnTo>
                  <a:lnTo>
                    <a:pt x="21" y="24"/>
                  </a:lnTo>
                  <a:lnTo>
                    <a:pt x="16" y="26"/>
                  </a:lnTo>
                  <a:close/>
                </a:path>
              </a:pathLst>
            </a:custGeom>
            <a:solidFill>
              <a:srgbClr val="FFFFFF"/>
            </a:solidFill>
            <a:ln w="9525">
              <a:noFill/>
              <a:round/>
              <a:headEnd/>
              <a:tailEnd/>
            </a:ln>
          </p:spPr>
          <p:txBody>
            <a:bodyPr/>
            <a:lstStyle/>
            <a:p>
              <a:endParaRPr lang="en-US"/>
            </a:p>
          </p:txBody>
        </p:sp>
        <p:sp>
          <p:nvSpPr>
            <p:cNvPr id="1165400" name="Freeform 88"/>
            <p:cNvSpPr>
              <a:spLocks noEditPoints="1"/>
            </p:cNvSpPr>
            <p:nvPr/>
          </p:nvSpPr>
          <p:spPr bwMode="auto">
            <a:xfrm>
              <a:off x="2213" y="1407"/>
              <a:ext cx="21" cy="21"/>
            </a:xfrm>
            <a:custGeom>
              <a:avLst/>
              <a:gdLst/>
              <a:ahLst/>
              <a:cxnLst>
                <a:cxn ang="0">
                  <a:pos x="11" y="21"/>
                </a:cxn>
                <a:cxn ang="0">
                  <a:pos x="5" y="19"/>
                </a:cxn>
                <a:cxn ang="0">
                  <a:pos x="0" y="16"/>
                </a:cxn>
                <a:cxn ang="0">
                  <a:pos x="0" y="9"/>
                </a:cxn>
                <a:cxn ang="0">
                  <a:pos x="2" y="3"/>
                </a:cxn>
                <a:cxn ang="0">
                  <a:pos x="7" y="0"/>
                </a:cxn>
                <a:cxn ang="0">
                  <a:pos x="14" y="0"/>
                </a:cxn>
                <a:cxn ang="0">
                  <a:pos x="18" y="3"/>
                </a:cxn>
                <a:cxn ang="0">
                  <a:pos x="21" y="9"/>
                </a:cxn>
                <a:cxn ang="0">
                  <a:pos x="19" y="16"/>
                </a:cxn>
                <a:cxn ang="0">
                  <a:pos x="16" y="19"/>
                </a:cxn>
                <a:cxn ang="0">
                  <a:pos x="11" y="21"/>
                </a:cxn>
                <a:cxn ang="0">
                  <a:pos x="11" y="16"/>
                </a:cxn>
                <a:cxn ang="0">
                  <a:pos x="7" y="14"/>
                </a:cxn>
                <a:cxn ang="0">
                  <a:pos x="5" y="11"/>
                </a:cxn>
                <a:cxn ang="0">
                  <a:pos x="7" y="7"/>
                </a:cxn>
                <a:cxn ang="0">
                  <a:pos x="11" y="5"/>
                </a:cxn>
                <a:cxn ang="0">
                  <a:pos x="14" y="7"/>
                </a:cxn>
                <a:cxn ang="0">
                  <a:pos x="16" y="11"/>
                </a:cxn>
                <a:cxn ang="0">
                  <a:pos x="14" y="14"/>
                </a:cxn>
                <a:cxn ang="0">
                  <a:pos x="11" y="16"/>
                </a:cxn>
              </a:cxnLst>
              <a:rect l="0" t="0" r="r" b="b"/>
              <a:pathLst>
                <a:path w="21" h="21">
                  <a:moveTo>
                    <a:pt x="11" y="21"/>
                  </a:moveTo>
                  <a:lnTo>
                    <a:pt x="5" y="19"/>
                  </a:lnTo>
                  <a:lnTo>
                    <a:pt x="0" y="16"/>
                  </a:lnTo>
                  <a:lnTo>
                    <a:pt x="0" y="9"/>
                  </a:lnTo>
                  <a:lnTo>
                    <a:pt x="2" y="3"/>
                  </a:lnTo>
                  <a:lnTo>
                    <a:pt x="7" y="0"/>
                  </a:lnTo>
                  <a:lnTo>
                    <a:pt x="14" y="0"/>
                  </a:lnTo>
                  <a:lnTo>
                    <a:pt x="18" y="3"/>
                  </a:lnTo>
                  <a:lnTo>
                    <a:pt x="21" y="9"/>
                  </a:lnTo>
                  <a:lnTo>
                    <a:pt x="19" y="16"/>
                  </a:lnTo>
                  <a:lnTo>
                    <a:pt x="16" y="19"/>
                  </a:lnTo>
                  <a:lnTo>
                    <a:pt x="11" y="21"/>
                  </a:lnTo>
                  <a:close/>
                  <a:moveTo>
                    <a:pt x="11" y="16"/>
                  </a:moveTo>
                  <a:lnTo>
                    <a:pt x="7" y="14"/>
                  </a:lnTo>
                  <a:lnTo>
                    <a:pt x="5" y="11"/>
                  </a:lnTo>
                  <a:lnTo>
                    <a:pt x="7" y="7"/>
                  </a:lnTo>
                  <a:lnTo>
                    <a:pt x="11" y="5"/>
                  </a:lnTo>
                  <a:lnTo>
                    <a:pt x="14" y="7"/>
                  </a:lnTo>
                  <a:lnTo>
                    <a:pt x="16" y="11"/>
                  </a:lnTo>
                  <a:lnTo>
                    <a:pt x="14" y="14"/>
                  </a:lnTo>
                  <a:lnTo>
                    <a:pt x="11" y="16"/>
                  </a:lnTo>
                  <a:close/>
                </a:path>
              </a:pathLst>
            </a:custGeom>
            <a:solidFill>
              <a:srgbClr val="FFFFFF"/>
            </a:solidFill>
            <a:ln w="9525">
              <a:noFill/>
              <a:round/>
              <a:headEnd/>
              <a:tailEnd/>
            </a:ln>
          </p:spPr>
          <p:txBody>
            <a:bodyPr/>
            <a:lstStyle/>
            <a:p>
              <a:endParaRPr lang="en-US"/>
            </a:p>
          </p:txBody>
        </p:sp>
        <p:sp>
          <p:nvSpPr>
            <p:cNvPr id="1165401" name="Freeform 89"/>
            <p:cNvSpPr>
              <a:spLocks noEditPoints="1"/>
            </p:cNvSpPr>
            <p:nvPr/>
          </p:nvSpPr>
          <p:spPr bwMode="auto">
            <a:xfrm>
              <a:off x="2218" y="1412"/>
              <a:ext cx="11" cy="11"/>
            </a:xfrm>
            <a:custGeom>
              <a:avLst/>
              <a:gdLst/>
              <a:ahLst/>
              <a:cxnLst>
                <a:cxn ang="0">
                  <a:pos x="6" y="11"/>
                </a:cxn>
                <a:cxn ang="0">
                  <a:pos x="2" y="9"/>
                </a:cxn>
                <a:cxn ang="0">
                  <a:pos x="0" y="6"/>
                </a:cxn>
                <a:cxn ang="0">
                  <a:pos x="2" y="2"/>
                </a:cxn>
                <a:cxn ang="0">
                  <a:pos x="6" y="0"/>
                </a:cxn>
                <a:cxn ang="0">
                  <a:pos x="9" y="2"/>
                </a:cxn>
                <a:cxn ang="0">
                  <a:pos x="11" y="6"/>
                </a:cxn>
                <a:cxn ang="0">
                  <a:pos x="9" y="9"/>
                </a:cxn>
                <a:cxn ang="0">
                  <a:pos x="6" y="11"/>
                </a:cxn>
                <a:cxn ang="0">
                  <a:pos x="6" y="6"/>
                </a:cxn>
                <a:cxn ang="0">
                  <a:pos x="6" y="6"/>
                </a:cxn>
              </a:cxnLst>
              <a:rect l="0" t="0" r="r" b="b"/>
              <a:pathLst>
                <a:path w="11" h="11">
                  <a:moveTo>
                    <a:pt x="6" y="11"/>
                  </a:moveTo>
                  <a:lnTo>
                    <a:pt x="2" y="9"/>
                  </a:lnTo>
                  <a:lnTo>
                    <a:pt x="0" y="6"/>
                  </a:lnTo>
                  <a:lnTo>
                    <a:pt x="2" y="2"/>
                  </a:lnTo>
                  <a:lnTo>
                    <a:pt x="6" y="0"/>
                  </a:lnTo>
                  <a:lnTo>
                    <a:pt x="9" y="2"/>
                  </a:lnTo>
                  <a:lnTo>
                    <a:pt x="11" y="6"/>
                  </a:lnTo>
                  <a:lnTo>
                    <a:pt x="9" y="9"/>
                  </a:lnTo>
                  <a:lnTo>
                    <a:pt x="6" y="11"/>
                  </a:lnTo>
                  <a:close/>
                  <a:moveTo>
                    <a:pt x="6" y="6"/>
                  </a:moveTo>
                  <a:lnTo>
                    <a:pt x="6" y="6"/>
                  </a:lnTo>
                  <a:close/>
                </a:path>
              </a:pathLst>
            </a:custGeom>
            <a:solidFill>
              <a:srgbClr val="FFFFFF"/>
            </a:solidFill>
            <a:ln w="9525">
              <a:noFill/>
              <a:round/>
              <a:headEnd/>
              <a:tailEnd/>
            </a:ln>
          </p:spPr>
          <p:txBody>
            <a:bodyPr/>
            <a:lstStyle/>
            <a:p>
              <a:endParaRPr lang="en-US"/>
            </a:p>
          </p:txBody>
        </p:sp>
        <p:sp>
          <p:nvSpPr>
            <p:cNvPr id="1165402" name="Freeform 90"/>
            <p:cNvSpPr>
              <a:spLocks/>
            </p:cNvSpPr>
            <p:nvPr/>
          </p:nvSpPr>
          <p:spPr bwMode="auto">
            <a:xfrm>
              <a:off x="2011" y="1204"/>
              <a:ext cx="426" cy="427"/>
            </a:xfrm>
            <a:custGeom>
              <a:avLst/>
              <a:gdLst/>
              <a:ahLst/>
              <a:cxnLst>
                <a:cxn ang="0">
                  <a:pos x="213" y="0"/>
                </a:cxn>
                <a:cxn ang="0">
                  <a:pos x="176" y="4"/>
                </a:cxn>
                <a:cxn ang="0">
                  <a:pos x="139" y="13"/>
                </a:cxn>
                <a:cxn ang="0">
                  <a:pos x="105" y="28"/>
                </a:cxn>
                <a:cxn ang="0">
                  <a:pos x="75" y="50"/>
                </a:cxn>
                <a:cxn ang="0">
                  <a:pos x="49" y="76"/>
                </a:cxn>
                <a:cxn ang="0">
                  <a:pos x="28" y="106"/>
                </a:cxn>
                <a:cxn ang="0">
                  <a:pos x="12" y="141"/>
                </a:cxn>
                <a:cxn ang="0">
                  <a:pos x="2" y="176"/>
                </a:cxn>
                <a:cxn ang="0">
                  <a:pos x="0" y="214"/>
                </a:cxn>
                <a:cxn ang="0">
                  <a:pos x="2" y="251"/>
                </a:cxn>
                <a:cxn ang="0">
                  <a:pos x="12" y="286"/>
                </a:cxn>
                <a:cxn ang="0">
                  <a:pos x="28" y="321"/>
                </a:cxn>
                <a:cxn ang="0">
                  <a:pos x="49" y="351"/>
                </a:cxn>
                <a:cxn ang="0">
                  <a:pos x="75" y="377"/>
                </a:cxn>
                <a:cxn ang="0">
                  <a:pos x="105" y="399"/>
                </a:cxn>
                <a:cxn ang="0">
                  <a:pos x="139" y="414"/>
                </a:cxn>
                <a:cxn ang="0">
                  <a:pos x="176" y="423"/>
                </a:cxn>
                <a:cxn ang="0">
                  <a:pos x="213" y="427"/>
                </a:cxn>
                <a:cxn ang="0">
                  <a:pos x="250" y="423"/>
                </a:cxn>
                <a:cxn ang="0">
                  <a:pos x="285" y="414"/>
                </a:cxn>
                <a:cxn ang="0">
                  <a:pos x="318" y="399"/>
                </a:cxn>
                <a:cxn ang="0">
                  <a:pos x="350" y="377"/>
                </a:cxn>
                <a:cxn ang="0">
                  <a:pos x="376" y="351"/>
                </a:cxn>
                <a:cxn ang="0">
                  <a:pos x="397" y="321"/>
                </a:cxn>
                <a:cxn ang="0">
                  <a:pos x="413" y="286"/>
                </a:cxn>
                <a:cxn ang="0">
                  <a:pos x="422" y="251"/>
                </a:cxn>
                <a:cxn ang="0">
                  <a:pos x="426" y="214"/>
                </a:cxn>
                <a:cxn ang="0">
                  <a:pos x="422" y="176"/>
                </a:cxn>
                <a:cxn ang="0">
                  <a:pos x="413" y="141"/>
                </a:cxn>
                <a:cxn ang="0">
                  <a:pos x="397" y="106"/>
                </a:cxn>
                <a:cxn ang="0">
                  <a:pos x="376" y="76"/>
                </a:cxn>
                <a:cxn ang="0">
                  <a:pos x="350" y="50"/>
                </a:cxn>
                <a:cxn ang="0">
                  <a:pos x="318" y="28"/>
                </a:cxn>
                <a:cxn ang="0">
                  <a:pos x="285" y="13"/>
                </a:cxn>
                <a:cxn ang="0">
                  <a:pos x="250" y="4"/>
                </a:cxn>
                <a:cxn ang="0">
                  <a:pos x="213" y="0"/>
                </a:cxn>
              </a:cxnLst>
              <a:rect l="0" t="0" r="r" b="b"/>
              <a:pathLst>
                <a:path w="426" h="427">
                  <a:moveTo>
                    <a:pt x="213" y="0"/>
                  </a:moveTo>
                  <a:lnTo>
                    <a:pt x="176" y="4"/>
                  </a:lnTo>
                  <a:lnTo>
                    <a:pt x="139" y="13"/>
                  </a:lnTo>
                  <a:lnTo>
                    <a:pt x="105" y="28"/>
                  </a:lnTo>
                  <a:lnTo>
                    <a:pt x="75" y="50"/>
                  </a:lnTo>
                  <a:lnTo>
                    <a:pt x="49" y="76"/>
                  </a:lnTo>
                  <a:lnTo>
                    <a:pt x="28" y="106"/>
                  </a:lnTo>
                  <a:lnTo>
                    <a:pt x="12" y="141"/>
                  </a:lnTo>
                  <a:lnTo>
                    <a:pt x="2" y="176"/>
                  </a:lnTo>
                  <a:lnTo>
                    <a:pt x="0" y="214"/>
                  </a:lnTo>
                  <a:lnTo>
                    <a:pt x="2" y="251"/>
                  </a:lnTo>
                  <a:lnTo>
                    <a:pt x="12" y="286"/>
                  </a:lnTo>
                  <a:lnTo>
                    <a:pt x="28" y="321"/>
                  </a:lnTo>
                  <a:lnTo>
                    <a:pt x="49" y="351"/>
                  </a:lnTo>
                  <a:lnTo>
                    <a:pt x="75" y="377"/>
                  </a:lnTo>
                  <a:lnTo>
                    <a:pt x="105" y="399"/>
                  </a:lnTo>
                  <a:lnTo>
                    <a:pt x="139" y="414"/>
                  </a:lnTo>
                  <a:lnTo>
                    <a:pt x="176" y="423"/>
                  </a:lnTo>
                  <a:lnTo>
                    <a:pt x="213" y="427"/>
                  </a:lnTo>
                  <a:lnTo>
                    <a:pt x="250" y="423"/>
                  </a:lnTo>
                  <a:lnTo>
                    <a:pt x="285" y="414"/>
                  </a:lnTo>
                  <a:lnTo>
                    <a:pt x="318" y="399"/>
                  </a:lnTo>
                  <a:lnTo>
                    <a:pt x="350" y="377"/>
                  </a:lnTo>
                  <a:lnTo>
                    <a:pt x="376" y="351"/>
                  </a:lnTo>
                  <a:lnTo>
                    <a:pt x="397" y="321"/>
                  </a:lnTo>
                  <a:lnTo>
                    <a:pt x="413" y="286"/>
                  </a:lnTo>
                  <a:lnTo>
                    <a:pt x="422" y="251"/>
                  </a:lnTo>
                  <a:lnTo>
                    <a:pt x="426" y="214"/>
                  </a:lnTo>
                  <a:lnTo>
                    <a:pt x="422" y="176"/>
                  </a:lnTo>
                  <a:lnTo>
                    <a:pt x="413" y="141"/>
                  </a:lnTo>
                  <a:lnTo>
                    <a:pt x="397" y="106"/>
                  </a:lnTo>
                  <a:lnTo>
                    <a:pt x="376" y="76"/>
                  </a:lnTo>
                  <a:lnTo>
                    <a:pt x="350" y="50"/>
                  </a:lnTo>
                  <a:lnTo>
                    <a:pt x="318" y="28"/>
                  </a:lnTo>
                  <a:lnTo>
                    <a:pt x="285" y="13"/>
                  </a:lnTo>
                  <a:lnTo>
                    <a:pt x="250" y="4"/>
                  </a:lnTo>
                  <a:lnTo>
                    <a:pt x="213" y="0"/>
                  </a:lnTo>
                </a:path>
              </a:pathLst>
            </a:custGeom>
            <a:noFill/>
            <a:ln w="11113">
              <a:solidFill>
                <a:srgbClr val="0000FF"/>
              </a:solidFill>
              <a:prstDash val="solid"/>
              <a:round/>
              <a:headEnd/>
              <a:tailEnd/>
            </a:ln>
          </p:spPr>
          <p:txBody>
            <a:bodyPr/>
            <a:lstStyle/>
            <a:p>
              <a:endParaRPr lang="en-US"/>
            </a:p>
          </p:txBody>
        </p:sp>
        <p:sp>
          <p:nvSpPr>
            <p:cNvPr id="1165403" name="Freeform 91"/>
            <p:cNvSpPr>
              <a:spLocks noEditPoints="1"/>
            </p:cNvSpPr>
            <p:nvPr/>
          </p:nvSpPr>
          <p:spPr bwMode="auto">
            <a:xfrm>
              <a:off x="1583" y="1952"/>
              <a:ext cx="428" cy="428"/>
            </a:xfrm>
            <a:custGeom>
              <a:avLst/>
              <a:gdLst/>
              <a:ahLst/>
              <a:cxnLst>
                <a:cxn ang="0">
                  <a:pos x="0" y="0"/>
                </a:cxn>
                <a:cxn ang="0">
                  <a:pos x="0" y="428"/>
                </a:cxn>
                <a:cxn ang="0">
                  <a:pos x="428" y="428"/>
                </a:cxn>
                <a:cxn ang="0">
                  <a:pos x="428" y="0"/>
                </a:cxn>
                <a:cxn ang="0">
                  <a:pos x="0" y="0"/>
                </a:cxn>
                <a:cxn ang="0">
                  <a:pos x="213" y="428"/>
                </a:cxn>
                <a:cxn ang="0">
                  <a:pos x="187" y="426"/>
                </a:cxn>
                <a:cxn ang="0">
                  <a:pos x="159" y="421"/>
                </a:cxn>
                <a:cxn ang="0">
                  <a:pos x="134" y="412"/>
                </a:cxn>
                <a:cxn ang="0">
                  <a:pos x="109" y="400"/>
                </a:cxn>
                <a:cxn ang="0">
                  <a:pos x="87" y="386"/>
                </a:cxn>
                <a:cxn ang="0">
                  <a:pos x="65" y="368"/>
                </a:cxn>
                <a:cxn ang="0">
                  <a:pos x="46" y="347"/>
                </a:cxn>
                <a:cxn ang="0">
                  <a:pos x="32" y="324"/>
                </a:cxn>
                <a:cxn ang="0">
                  <a:pos x="18" y="301"/>
                </a:cxn>
                <a:cxn ang="0">
                  <a:pos x="9" y="275"/>
                </a:cxn>
                <a:cxn ang="0">
                  <a:pos x="4" y="248"/>
                </a:cxn>
                <a:cxn ang="0">
                  <a:pos x="0" y="220"/>
                </a:cxn>
                <a:cxn ang="0">
                  <a:pos x="2" y="194"/>
                </a:cxn>
                <a:cxn ang="0">
                  <a:pos x="6" y="167"/>
                </a:cxn>
                <a:cxn ang="0">
                  <a:pos x="13" y="141"/>
                </a:cxn>
                <a:cxn ang="0">
                  <a:pos x="25" y="114"/>
                </a:cxn>
                <a:cxn ang="0">
                  <a:pos x="39" y="91"/>
                </a:cxn>
                <a:cxn ang="0">
                  <a:pos x="55" y="70"/>
                </a:cxn>
                <a:cxn ang="0">
                  <a:pos x="76" y="51"/>
                </a:cxn>
                <a:cxn ang="0">
                  <a:pos x="97" y="35"/>
                </a:cxn>
                <a:cxn ang="0">
                  <a:pos x="122" y="21"/>
                </a:cxn>
                <a:cxn ang="0">
                  <a:pos x="146" y="10"/>
                </a:cxn>
                <a:cxn ang="0">
                  <a:pos x="173" y="3"/>
                </a:cxn>
                <a:cxn ang="0">
                  <a:pos x="199" y="0"/>
                </a:cxn>
                <a:cxn ang="0">
                  <a:pos x="227" y="0"/>
                </a:cxn>
                <a:cxn ang="0">
                  <a:pos x="254" y="3"/>
                </a:cxn>
                <a:cxn ang="0">
                  <a:pos x="280" y="10"/>
                </a:cxn>
                <a:cxn ang="0">
                  <a:pos x="306" y="21"/>
                </a:cxn>
                <a:cxn ang="0">
                  <a:pos x="329" y="35"/>
                </a:cxn>
                <a:cxn ang="0">
                  <a:pos x="352" y="51"/>
                </a:cxn>
                <a:cxn ang="0">
                  <a:pos x="372" y="70"/>
                </a:cxn>
                <a:cxn ang="0">
                  <a:pos x="389" y="91"/>
                </a:cxn>
                <a:cxn ang="0">
                  <a:pos x="403" y="114"/>
                </a:cxn>
                <a:cxn ang="0">
                  <a:pos x="414" y="141"/>
                </a:cxn>
                <a:cxn ang="0">
                  <a:pos x="423" y="167"/>
                </a:cxn>
                <a:cxn ang="0">
                  <a:pos x="426" y="194"/>
                </a:cxn>
                <a:cxn ang="0">
                  <a:pos x="426" y="220"/>
                </a:cxn>
                <a:cxn ang="0">
                  <a:pos x="424" y="248"/>
                </a:cxn>
                <a:cxn ang="0">
                  <a:pos x="419" y="275"/>
                </a:cxn>
                <a:cxn ang="0">
                  <a:pos x="408" y="301"/>
                </a:cxn>
                <a:cxn ang="0">
                  <a:pos x="396" y="324"/>
                </a:cxn>
                <a:cxn ang="0">
                  <a:pos x="380" y="347"/>
                </a:cxn>
                <a:cxn ang="0">
                  <a:pos x="363" y="368"/>
                </a:cxn>
                <a:cxn ang="0">
                  <a:pos x="342" y="386"/>
                </a:cxn>
                <a:cxn ang="0">
                  <a:pos x="319" y="400"/>
                </a:cxn>
                <a:cxn ang="0">
                  <a:pos x="294" y="412"/>
                </a:cxn>
                <a:cxn ang="0">
                  <a:pos x="268" y="421"/>
                </a:cxn>
                <a:cxn ang="0">
                  <a:pos x="241" y="426"/>
                </a:cxn>
                <a:cxn ang="0">
                  <a:pos x="213" y="428"/>
                </a:cxn>
              </a:cxnLst>
              <a:rect l="0" t="0" r="r" b="b"/>
              <a:pathLst>
                <a:path w="428" h="428">
                  <a:moveTo>
                    <a:pt x="0" y="0"/>
                  </a:moveTo>
                  <a:lnTo>
                    <a:pt x="0" y="428"/>
                  </a:lnTo>
                  <a:lnTo>
                    <a:pt x="428" y="428"/>
                  </a:lnTo>
                  <a:lnTo>
                    <a:pt x="428" y="0"/>
                  </a:lnTo>
                  <a:lnTo>
                    <a:pt x="0" y="0"/>
                  </a:lnTo>
                  <a:close/>
                  <a:moveTo>
                    <a:pt x="213" y="428"/>
                  </a:moveTo>
                  <a:lnTo>
                    <a:pt x="187" y="426"/>
                  </a:lnTo>
                  <a:lnTo>
                    <a:pt x="159" y="421"/>
                  </a:lnTo>
                  <a:lnTo>
                    <a:pt x="134" y="412"/>
                  </a:lnTo>
                  <a:lnTo>
                    <a:pt x="109" y="400"/>
                  </a:lnTo>
                  <a:lnTo>
                    <a:pt x="87" y="386"/>
                  </a:lnTo>
                  <a:lnTo>
                    <a:pt x="65" y="368"/>
                  </a:lnTo>
                  <a:lnTo>
                    <a:pt x="46" y="347"/>
                  </a:lnTo>
                  <a:lnTo>
                    <a:pt x="32" y="324"/>
                  </a:lnTo>
                  <a:lnTo>
                    <a:pt x="18" y="301"/>
                  </a:lnTo>
                  <a:lnTo>
                    <a:pt x="9" y="275"/>
                  </a:lnTo>
                  <a:lnTo>
                    <a:pt x="4" y="248"/>
                  </a:lnTo>
                  <a:lnTo>
                    <a:pt x="0" y="220"/>
                  </a:lnTo>
                  <a:lnTo>
                    <a:pt x="2" y="194"/>
                  </a:lnTo>
                  <a:lnTo>
                    <a:pt x="6" y="167"/>
                  </a:lnTo>
                  <a:lnTo>
                    <a:pt x="13" y="141"/>
                  </a:lnTo>
                  <a:lnTo>
                    <a:pt x="25" y="114"/>
                  </a:lnTo>
                  <a:lnTo>
                    <a:pt x="39" y="91"/>
                  </a:lnTo>
                  <a:lnTo>
                    <a:pt x="55" y="70"/>
                  </a:lnTo>
                  <a:lnTo>
                    <a:pt x="76" y="51"/>
                  </a:lnTo>
                  <a:lnTo>
                    <a:pt x="97" y="35"/>
                  </a:lnTo>
                  <a:lnTo>
                    <a:pt x="122" y="21"/>
                  </a:lnTo>
                  <a:lnTo>
                    <a:pt x="146" y="10"/>
                  </a:lnTo>
                  <a:lnTo>
                    <a:pt x="173" y="3"/>
                  </a:lnTo>
                  <a:lnTo>
                    <a:pt x="199" y="0"/>
                  </a:lnTo>
                  <a:lnTo>
                    <a:pt x="227" y="0"/>
                  </a:lnTo>
                  <a:lnTo>
                    <a:pt x="254" y="3"/>
                  </a:lnTo>
                  <a:lnTo>
                    <a:pt x="280" y="10"/>
                  </a:lnTo>
                  <a:lnTo>
                    <a:pt x="306" y="21"/>
                  </a:lnTo>
                  <a:lnTo>
                    <a:pt x="329" y="35"/>
                  </a:lnTo>
                  <a:lnTo>
                    <a:pt x="352" y="51"/>
                  </a:lnTo>
                  <a:lnTo>
                    <a:pt x="372" y="70"/>
                  </a:lnTo>
                  <a:lnTo>
                    <a:pt x="389" y="91"/>
                  </a:lnTo>
                  <a:lnTo>
                    <a:pt x="403" y="114"/>
                  </a:lnTo>
                  <a:lnTo>
                    <a:pt x="414" y="141"/>
                  </a:lnTo>
                  <a:lnTo>
                    <a:pt x="423" y="167"/>
                  </a:lnTo>
                  <a:lnTo>
                    <a:pt x="426" y="194"/>
                  </a:lnTo>
                  <a:lnTo>
                    <a:pt x="426" y="220"/>
                  </a:lnTo>
                  <a:lnTo>
                    <a:pt x="424" y="248"/>
                  </a:lnTo>
                  <a:lnTo>
                    <a:pt x="419" y="275"/>
                  </a:lnTo>
                  <a:lnTo>
                    <a:pt x="408" y="301"/>
                  </a:lnTo>
                  <a:lnTo>
                    <a:pt x="396" y="324"/>
                  </a:lnTo>
                  <a:lnTo>
                    <a:pt x="380" y="347"/>
                  </a:lnTo>
                  <a:lnTo>
                    <a:pt x="363" y="368"/>
                  </a:lnTo>
                  <a:lnTo>
                    <a:pt x="342" y="386"/>
                  </a:lnTo>
                  <a:lnTo>
                    <a:pt x="319" y="400"/>
                  </a:lnTo>
                  <a:lnTo>
                    <a:pt x="294" y="412"/>
                  </a:lnTo>
                  <a:lnTo>
                    <a:pt x="268" y="421"/>
                  </a:lnTo>
                  <a:lnTo>
                    <a:pt x="241" y="426"/>
                  </a:lnTo>
                  <a:lnTo>
                    <a:pt x="213" y="428"/>
                  </a:lnTo>
                  <a:close/>
                </a:path>
              </a:pathLst>
            </a:custGeom>
            <a:solidFill>
              <a:srgbClr val="CCFFFF"/>
            </a:solidFill>
            <a:ln w="9525">
              <a:noFill/>
              <a:round/>
              <a:headEnd/>
              <a:tailEnd/>
            </a:ln>
          </p:spPr>
          <p:txBody>
            <a:bodyPr/>
            <a:lstStyle/>
            <a:p>
              <a:endParaRPr lang="en-US"/>
            </a:p>
          </p:txBody>
        </p:sp>
        <p:sp>
          <p:nvSpPr>
            <p:cNvPr id="1165404" name="Freeform 92"/>
            <p:cNvSpPr>
              <a:spLocks noEditPoints="1"/>
            </p:cNvSpPr>
            <p:nvPr/>
          </p:nvSpPr>
          <p:spPr bwMode="auto">
            <a:xfrm>
              <a:off x="1583" y="1952"/>
              <a:ext cx="426" cy="428"/>
            </a:xfrm>
            <a:custGeom>
              <a:avLst/>
              <a:gdLst/>
              <a:ahLst/>
              <a:cxnLst>
                <a:cxn ang="0">
                  <a:pos x="187" y="426"/>
                </a:cxn>
                <a:cxn ang="0">
                  <a:pos x="134" y="412"/>
                </a:cxn>
                <a:cxn ang="0">
                  <a:pos x="87" y="386"/>
                </a:cxn>
                <a:cxn ang="0">
                  <a:pos x="46" y="347"/>
                </a:cxn>
                <a:cxn ang="0">
                  <a:pos x="18" y="301"/>
                </a:cxn>
                <a:cxn ang="0">
                  <a:pos x="4" y="248"/>
                </a:cxn>
                <a:cxn ang="0">
                  <a:pos x="2" y="194"/>
                </a:cxn>
                <a:cxn ang="0">
                  <a:pos x="13" y="141"/>
                </a:cxn>
                <a:cxn ang="0">
                  <a:pos x="39" y="91"/>
                </a:cxn>
                <a:cxn ang="0">
                  <a:pos x="76" y="51"/>
                </a:cxn>
                <a:cxn ang="0">
                  <a:pos x="122" y="21"/>
                </a:cxn>
                <a:cxn ang="0">
                  <a:pos x="173" y="3"/>
                </a:cxn>
                <a:cxn ang="0">
                  <a:pos x="227" y="0"/>
                </a:cxn>
                <a:cxn ang="0">
                  <a:pos x="280" y="10"/>
                </a:cxn>
                <a:cxn ang="0">
                  <a:pos x="329" y="35"/>
                </a:cxn>
                <a:cxn ang="0">
                  <a:pos x="372" y="70"/>
                </a:cxn>
                <a:cxn ang="0">
                  <a:pos x="403" y="114"/>
                </a:cxn>
                <a:cxn ang="0">
                  <a:pos x="423" y="167"/>
                </a:cxn>
                <a:cxn ang="0">
                  <a:pos x="426" y="220"/>
                </a:cxn>
                <a:cxn ang="0">
                  <a:pos x="419" y="275"/>
                </a:cxn>
                <a:cxn ang="0">
                  <a:pos x="396" y="324"/>
                </a:cxn>
                <a:cxn ang="0">
                  <a:pos x="363" y="368"/>
                </a:cxn>
                <a:cxn ang="0">
                  <a:pos x="319" y="400"/>
                </a:cxn>
                <a:cxn ang="0">
                  <a:pos x="268" y="421"/>
                </a:cxn>
                <a:cxn ang="0">
                  <a:pos x="213" y="428"/>
                </a:cxn>
                <a:cxn ang="0">
                  <a:pos x="187" y="421"/>
                </a:cxn>
                <a:cxn ang="0">
                  <a:pos x="136" y="407"/>
                </a:cxn>
                <a:cxn ang="0">
                  <a:pos x="90" y="381"/>
                </a:cxn>
                <a:cxn ang="0">
                  <a:pos x="51" y="344"/>
                </a:cxn>
                <a:cxn ang="0">
                  <a:pos x="23" y="298"/>
                </a:cxn>
                <a:cxn ang="0">
                  <a:pos x="9" y="247"/>
                </a:cxn>
                <a:cxn ang="0">
                  <a:pos x="7" y="194"/>
                </a:cxn>
                <a:cxn ang="0">
                  <a:pos x="18" y="143"/>
                </a:cxn>
                <a:cxn ang="0">
                  <a:pos x="43" y="95"/>
                </a:cxn>
                <a:cxn ang="0">
                  <a:pos x="80" y="54"/>
                </a:cxn>
                <a:cxn ang="0">
                  <a:pos x="124" y="26"/>
                </a:cxn>
                <a:cxn ang="0">
                  <a:pos x="175" y="9"/>
                </a:cxn>
                <a:cxn ang="0">
                  <a:pos x="227" y="5"/>
                </a:cxn>
                <a:cxn ang="0">
                  <a:pos x="280" y="16"/>
                </a:cxn>
                <a:cxn ang="0">
                  <a:pos x="328" y="38"/>
                </a:cxn>
                <a:cxn ang="0">
                  <a:pos x="368" y="74"/>
                </a:cxn>
                <a:cxn ang="0">
                  <a:pos x="398" y="118"/>
                </a:cxn>
                <a:cxn ang="0">
                  <a:pos x="417" y="167"/>
                </a:cxn>
                <a:cxn ang="0">
                  <a:pos x="421" y="220"/>
                </a:cxn>
                <a:cxn ang="0">
                  <a:pos x="414" y="273"/>
                </a:cxn>
                <a:cxn ang="0">
                  <a:pos x="391" y="322"/>
                </a:cxn>
                <a:cxn ang="0">
                  <a:pos x="359" y="363"/>
                </a:cxn>
                <a:cxn ang="0">
                  <a:pos x="315" y="396"/>
                </a:cxn>
                <a:cxn ang="0">
                  <a:pos x="266" y="416"/>
                </a:cxn>
                <a:cxn ang="0">
                  <a:pos x="213" y="423"/>
                </a:cxn>
              </a:cxnLst>
              <a:rect l="0" t="0" r="r" b="b"/>
              <a:pathLst>
                <a:path w="426" h="428">
                  <a:moveTo>
                    <a:pt x="213" y="428"/>
                  </a:moveTo>
                  <a:lnTo>
                    <a:pt x="187" y="426"/>
                  </a:lnTo>
                  <a:lnTo>
                    <a:pt x="159" y="421"/>
                  </a:lnTo>
                  <a:lnTo>
                    <a:pt x="134" y="412"/>
                  </a:lnTo>
                  <a:lnTo>
                    <a:pt x="109" y="400"/>
                  </a:lnTo>
                  <a:lnTo>
                    <a:pt x="87" y="386"/>
                  </a:lnTo>
                  <a:lnTo>
                    <a:pt x="65" y="368"/>
                  </a:lnTo>
                  <a:lnTo>
                    <a:pt x="46" y="347"/>
                  </a:lnTo>
                  <a:lnTo>
                    <a:pt x="32" y="324"/>
                  </a:lnTo>
                  <a:lnTo>
                    <a:pt x="18" y="301"/>
                  </a:lnTo>
                  <a:lnTo>
                    <a:pt x="9" y="275"/>
                  </a:lnTo>
                  <a:lnTo>
                    <a:pt x="4" y="248"/>
                  </a:lnTo>
                  <a:lnTo>
                    <a:pt x="0" y="220"/>
                  </a:lnTo>
                  <a:lnTo>
                    <a:pt x="2" y="194"/>
                  </a:lnTo>
                  <a:lnTo>
                    <a:pt x="6" y="167"/>
                  </a:lnTo>
                  <a:lnTo>
                    <a:pt x="13" y="141"/>
                  </a:lnTo>
                  <a:lnTo>
                    <a:pt x="25" y="114"/>
                  </a:lnTo>
                  <a:lnTo>
                    <a:pt x="39" y="91"/>
                  </a:lnTo>
                  <a:lnTo>
                    <a:pt x="55" y="70"/>
                  </a:lnTo>
                  <a:lnTo>
                    <a:pt x="76" y="51"/>
                  </a:lnTo>
                  <a:lnTo>
                    <a:pt x="97" y="35"/>
                  </a:lnTo>
                  <a:lnTo>
                    <a:pt x="122" y="21"/>
                  </a:lnTo>
                  <a:lnTo>
                    <a:pt x="146" y="10"/>
                  </a:lnTo>
                  <a:lnTo>
                    <a:pt x="173" y="3"/>
                  </a:lnTo>
                  <a:lnTo>
                    <a:pt x="199" y="0"/>
                  </a:lnTo>
                  <a:lnTo>
                    <a:pt x="227" y="0"/>
                  </a:lnTo>
                  <a:lnTo>
                    <a:pt x="254" y="3"/>
                  </a:lnTo>
                  <a:lnTo>
                    <a:pt x="280" y="10"/>
                  </a:lnTo>
                  <a:lnTo>
                    <a:pt x="306" y="21"/>
                  </a:lnTo>
                  <a:lnTo>
                    <a:pt x="329" y="35"/>
                  </a:lnTo>
                  <a:lnTo>
                    <a:pt x="352" y="51"/>
                  </a:lnTo>
                  <a:lnTo>
                    <a:pt x="372" y="70"/>
                  </a:lnTo>
                  <a:lnTo>
                    <a:pt x="389" y="91"/>
                  </a:lnTo>
                  <a:lnTo>
                    <a:pt x="403" y="114"/>
                  </a:lnTo>
                  <a:lnTo>
                    <a:pt x="414" y="141"/>
                  </a:lnTo>
                  <a:lnTo>
                    <a:pt x="423" y="167"/>
                  </a:lnTo>
                  <a:lnTo>
                    <a:pt x="426" y="194"/>
                  </a:lnTo>
                  <a:lnTo>
                    <a:pt x="426" y="220"/>
                  </a:lnTo>
                  <a:lnTo>
                    <a:pt x="424" y="248"/>
                  </a:lnTo>
                  <a:lnTo>
                    <a:pt x="419" y="275"/>
                  </a:lnTo>
                  <a:lnTo>
                    <a:pt x="408" y="301"/>
                  </a:lnTo>
                  <a:lnTo>
                    <a:pt x="396" y="324"/>
                  </a:lnTo>
                  <a:lnTo>
                    <a:pt x="380" y="347"/>
                  </a:lnTo>
                  <a:lnTo>
                    <a:pt x="363" y="368"/>
                  </a:lnTo>
                  <a:lnTo>
                    <a:pt x="342" y="386"/>
                  </a:lnTo>
                  <a:lnTo>
                    <a:pt x="319" y="400"/>
                  </a:lnTo>
                  <a:lnTo>
                    <a:pt x="294" y="412"/>
                  </a:lnTo>
                  <a:lnTo>
                    <a:pt x="268" y="421"/>
                  </a:lnTo>
                  <a:lnTo>
                    <a:pt x="241" y="426"/>
                  </a:lnTo>
                  <a:lnTo>
                    <a:pt x="213" y="428"/>
                  </a:lnTo>
                  <a:close/>
                  <a:moveTo>
                    <a:pt x="213" y="423"/>
                  </a:moveTo>
                  <a:lnTo>
                    <a:pt x="187" y="421"/>
                  </a:lnTo>
                  <a:lnTo>
                    <a:pt x="160" y="416"/>
                  </a:lnTo>
                  <a:lnTo>
                    <a:pt x="136" y="407"/>
                  </a:lnTo>
                  <a:lnTo>
                    <a:pt x="111" y="396"/>
                  </a:lnTo>
                  <a:lnTo>
                    <a:pt x="90" y="381"/>
                  </a:lnTo>
                  <a:lnTo>
                    <a:pt x="69" y="363"/>
                  </a:lnTo>
                  <a:lnTo>
                    <a:pt x="51" y="344"/>
                  </a:lnTo>
                  <a:lnTo>
                    <a:pt x="36" y="322"/>
                  </a:lnTo>
                  <a:lnTo>
                    <a:pt x="23" y="298"/>
                  </a:lnTo>
                  <a:lnTo>
                    <a:pt x="14" y="273"/>
                  </a:lnTo>
                  <a:lnTo>
                    <a:pt x="9" y="247"/>
                  </a:lnTo>
                  <a:lnTo>
                    <a:pt x="6" y="220"/>
                  </a:lnTo>
                  <a:lnTo>
                    <a:pt x="7" y="194"/>
                  </a:lnTo>
                  <a:lnTo>
                    <a:pt x="11" y="167"/>
                  </a:lnTo>
                  <a:lnTo>
                    <a:pt x="18" y="143"/>
                  </a:lnTo>
                  <a:lnTo>
                    <a:pt x="29" y="118"/>
                  </a:lnTo>
                  <a:lnTo>
                    <a:pt x="43" y="95"/>
                  </a:lnTo>
                  <a:lnTo>
                    <a:pt x="60" y="74"/>
                  </a:lnTo>
                  <a:lnTo>
                    <a:pt x="80" y="54"/>
                  </a:lnTo>
                  <a:lnTo>
                    <a:pt x="101" y="38"/>
                  </a:lnTo>
                  <a:lnTo>
                    <a:pt x="124" y="26"/>
                  </a:lnTo>
                  <a:lnTo>
                    <a:pt x="148" y="16"/>
                  </a:lnTo>
                  <a:lnTo>
                    <a:pt x="175" y="9"/>
                  </a:lnTo>
                  <a:lnTo>
                    <a:pt x="201" y="5"/>
                  </a:lnTo>
                  <a:lnTo>
                    <a:pt x="227" y="5"/>
                  </a:lnTo>
                  <a:lnTo>
                    <a:pt x="254" y="9"/>
                  </a:lnTo>
                  <a:lnTo>
                    <a:pt x="280" y="16"/>
                  </a:lnTo>
                  <a:lnTo>
                    <a:pt x="305" y="26"/>
                  </a:lnTo>
                  <a:lnTo>
                    <a:pt x="328" y="38"/>
                  </a:lnTo>
                  <a:lnTo>
                    <a:pt x="349" y="54"/>
                  </a:lnTo>
                  <a:lnTo>
                    <a:pt x="368" y="74"/>
                  </a:lnTo>
                  <a:lnTo>
                    <a:pt x="384" y="95"/>
                  </a:lnTo>
                  <a:lnTo>
                    <a:pt x="398" y="118"/>
                  </a:lnTo>
                  <a:lnTo>
                    <a:pt x="408" y="143"/>
                  </a:lnTo>
                  <a:lnTo>
                    <a:pt x="417" y="167"/>
                  </a:lnTo>
                  <a:lnTo>
                    <a:pt x="421" y="194"/>
                  </a:lnTo>
                  <a:lnTo>
                    <a:pt x="421" y="220"/>
                  </a:lnTo>
                  <a:lnTo>
                    <a:pt x="419" y="247"/>
                  </a:lnTo>
                  <a:lnTo>
                    <a:pt x="414" y="273"/>
                  </a:lnTo>
                  <a:lnTo>
                    <a:pt x="403" y="298"/>
                  </a:lnTo>
                  <a:lnTo>
                    <a:pt x="391" y="322"/>
                  </a:lnTo>
                  <a:lnTo>
                    <a:pt x="377" y="344"/>
                  </a:lnTo>
                  <a:lnTo>
                    <a:pt x="359" y="363"/>
                  </a:lnTo>
                  <a:lnTo>
                    <a:pt x="338" y="381"/>
                  </a:lnTo>
                  <a:lnTo>
                    <a:pt x="315" y="396"/>
                  </a:lnTo>
                  <a:lnTo>
                    <a:pt x="292" y="407"/>
                  </a:lnTo>
                  <a:lnTo>
                    <a:pt x="266" y="416"/>
                  </a:lnTo>
                  <a:lnTo>
                    <a:pt x="240" y="421"/>
                  </a:lnTo>
                  <a:lnTo>
                    <a:pt x="213" y="423"/>
                  </a:lnTo>
                  <a:close/>
                </a:path>
              </a:pathLst>
            </a:custGeom>
            <a:solidFill>
              <a:srgbClr val="CCFFFF"/>
            </a:solidFill>
            <a:ln w="9525">
              <a:noFill/>
              <a:round/>
              <a:headEnd/>
              <a:tailEnd/>
            </a:ln>
          </p:spPr>
          <p:txBody>
            <a:bodyPr/>
            <a:lstStyle/>
            <a:p>
              <a:endParaRPr lang="en-US"/>
            </a:p>
          </p:txBody>
        </p:sp>
        <p:sp>
          <p:nvSpPr>
            <p:cNvPr id="1165405" name="Freeform 93"/>
            <p:cNvSpPr>
              <a:spLocks noEditPoints="1"/>
            </p:cNvSpPr>
            <p:nvPr/>
          </p:nvSpPr>
          <p:spPr bwMode="auto">
            <a:xfrm>
              <a:off x="1589" y="1957"/>
              <a:ext cx="415" cy="418"/>
            </a:xfrm>
            <a:custGeom>
              <a:avLst/>
              <a:gdLst/>
              <a:ahLst/>
              <a:cxnLst>
                <a:cxn ang="0">
                  <a:pos x="181" y="416"/>
                </a:cxn>
                <a:cxn ang="0">
                  <a:pos x="130" y="402"/>
                </a:cxn>
                <a:cxn ang="0">
                  <a:pos x="84" y="376"/>
                </a:cxn>
                <a:cxn ang="0">
                  <a:pos x="45" y="339"/>
                </a:cxn>
                <a:cxn ang="0">
                  <a:pos x="17" y="293"/>
                </a:cxn>
                <a:cxn ang="0">
                  <a:pos x="3" y="242"/>
                </a:cxn>
                <a:cxn ang="0">
                  <a:pos x="1" y="189"/>
                </a:cxn>
                <a:cxn ang="0">
                  <a:pos x="12" y="138"/>
                </a:cxn>
                <a:cxn ang="0">
                  <a:pos x="37" y="90"/>
                </a:cxn>
                <a:cxn ang="0">
                  <a:pos x="74" y="49"/>
                </a:cxn>
                <a:cxn ang="0">
                  <a:pos x="118" y="21"/>
                </a:cxn>
                <a:cxn ang="0">
                  <a:pos x="169" y="4"/>
                </a:cxn>
                <a:cxn ang="0">
                  <a:pos x="221" y="0"/>
                </a:cxn>
                <a:cxn ang="0">
                  <a:pos x="274" y="11"/>
                </a:cxn>
                <a:cxn ang="0">
                  <a:pos x="322" y="33"/>
                </a:cxn>
                <a:cxn ang="0">
                  <a:pos x="362" y="69"/>
                </a:cxn>
                <a:cxn ang="0">
                  <a:pos x="392" y="113"/>
                </a:cxn>
                <a:cxn ang="0">
                  <a:pos x="411" y="162"/>
                </a:cxn>
                <a:cxn ang="0">
                  <a:pos x="415" y="215"/>
                </a:cxn>
                <a:cxn ang="0">
                  <a:pos x="408" y="268"/>
                </a:cxn>
                <a:cxn ang="0">
                  <a:pos x="385" y="317"/>
                </a:cxn>
                <a:cxn ang="0">
                  <a:pos x="353" y="358"/>
                </a:cxn>
                <a:cxn ang="0">
                  <a:pos x="309" y="391"/>
                </a:cxn>
                <a:cxn ang="0">
                  <a:pos x="260" y="411"/>
                </a:cxn>
                <a:cxn ang="0">
                  <a:pos x="207" y="418"/>
                </a:cxn>
                <a:cxn ang="0">
                  <a:pos x="181" y="411"/>
                </a:cxn>
                <a:cxn ang="0">
                  <a:pos x="130" y="397"/>
                </a:cxn>
                <a:cxn ang="0">
                  <a:pos x="84" y="370"/>
                </a:cxn>
                <a:cxn ang="0">
                  <a:pos x="47" y="333"/>
                </a:cxn>
                <a:cxn ang="0">
                  <a:pos x="21" y="287"/>
                </a:cxn>
                <a:cxn ang="0">
                  <a:pos x="7" y="236"/>
                </a:cxn>
                <a:cxn ang="0">
                  <a:pos x="7" y="182"/>
                </a:cxn>
                <a:cxn ang="0">
                  <a:pos x="21" y="130"/>
                </a:cxn>
                <a:cxn ang="0">
                  <a:pos x="47" y="85"/>
                </a:cxn>
                <a:cxn ang="0">
                  <a:pos x="84" y="48"/>
                </a:cxn>
                <a:cxn ang="0">
                  <a:pos x="130" y="21"/>
                </a:cxn>
                <a:cxn ang="0">
                  <a:pos x="181" y="7"/>
                </a:cxn>
                <a:cxn ang="0">
                  <a:pos x="234" y="7"/>
                </a:cxn>
                <a:cxn ang="0">
                  <a:pos x="285" y="21"/>
                </a:cxn>
                <a:cxn ang="0">
                  <a:pos x="330" y="48"/>
                </a:cxn>
                <a:cxn ang="0">
                  <a:pos x="369" y="85"/>
                </a:cxn>
                <a:cxn ang="0">
                  <a:pos x="395" y="130"/>
                </a:cxn>
                <a:cxn ang="0">
                  <a:pos x="408" y="182"/>
                </a:cxn>
                <a:cxn ang="0">
                  <a:pos x="408" y="236"/>
                </a:cxn>
                <a:cxn ang="0">
                  <a:pos x="395" y="287"/>
                </a:cxn>
                <a:cxn ang="0">
                  <a:pos x="369" y="333"/>
                </a:cxn>
                <a:cxn ang="0">
                  <a:pos x="330" y="370"/>
                </a:cxn>
                <a:cxn ang="0">
                  <a:pos x="285" y="397"/>
                </a:cxn>
                <a:cxn ang="0">
                  <a:pos x="234" y="411"/>
                </a:cxn>
              </a:cxnLst>
              <a:rect l="0" t="0" r="r" b="b"/>
              <a:pathLst>
                <a:path w="415" h="418">
                  <a:moveTo>
                    <a:pt x="207" y="418"/>
                  </a:moveTo>
                  <a:lnTo>
                    <a:pt x="181" y="416"/>
                  </a:lnTo>
                  <a:lnTo>
                    <a:pt x="154" y="411"/>
                  </a:lnTo>
                  <a:lnTo>
                    <a:pt x="130" y="402"/>
                  </a:lnTo>
                  <a:lnTo>
                    <a:pt x="105" y="391"/>
                  </a:lnTo>
                  <a:lnTo>
                    <a:pt x="84" y="376"/>
                  </a:lnTo>
                  <a:lnTo>
                    <a:pt x="63" y="358"/>
                  </a:lnTo>
                  <a:lnTo>
                    <a:pt x="45" y="339"/>
                  </a:lnTo>
                  <a:lnTo>
                    <a:pt x="30" y="317"/>
                  </a:lnTo>
                  <a:lnTo>
                    <a:pt x="17" y="293"/>
                  </a:lnTo>
                  <a:lnTo>
                    <a:pt x="8" y="268"/>
                  </a:lnTo>
                  <a:lnTo>
                    <a:pt x="3" y="242"/>
                  </a:lnTo>
                  <a:lnTo>
                    <a:pt x="0" y="215"/>
                  </a:lnTo>
                  <a:lnTo>
                    <a:pt x="1" y="189"/>
                  </a:lnTo>
                  <a:lnTo>
                    <a:pt x="5" y="162"/>
                  </a:lnTo>
                  <a:lnTo>
                    <a:pt x="12" y="138"/>
                  </a:lnTo>
                  <a:lnTo>
                    <a:pt x="23" y="113"/>
                  </a:lnTo>
                  <a:lnTo>
                    <a:pt x="37" y="90"/>
                  </a:lnTo>
                  <a:lnTo>
                    <a:pt x="54" y="69"/>
                  </a:lnTo>
                  <a:lnTo>
                    <a:pt x="74" y="49"/>
                  </a:lnTo>
                  <a:lnTo>
                    <a:pt x="95" y="33"/>
                  </a:lnTo>
                  <a:lnTo>
                    <a:pt x="118" y="21"/>
                  </a:lnTo>
                  <a:lnTo>
                    <a:pt x="142" y="11"/>
                  </a:lnTo>
                  <a:lnTo>
                    <a:pt x="169" y="4"/>
                  </a:lnTo>
                  <a:lnTo>
                    <a:pt x="195" y="0"/>
                  </a:lnTo>
                  <a:lnTo>
                    <a:pt x="221" y="0"/>
                  </a:lnTo>
                  <a:lnTo>
                    <a:pt x="248" y="4"/>
                  </a:lnTo>
                  <a:lnTo>
                    <a:pt x="274" y="11"/>
                  </a:lnTo>
                  <a:lnTo>
                    <a:pt x="299" y="21"/>
                  </a:lnTo>
                  <a:lnTo>
                    <a:pt x="322" y="33"/>
                  </a:lnTo>
                  <a:lnTo>
                    <a:pt x="343" y="49"/>
                  </a:lnTo>
                  <a:lnTo>
                    <a:pt x="362" y="69"/>
                  </a:lnTo>
                  <a:lnTo>
                    <a:pt x="378" y="90"/>
                  </a:lnTo>
                  <a:lnTo>
                    <a:pt x="392" y="113"/>
                  </a:lnTo>
                  <a:lnTo>
                    <a:pt x="402" y="138"/>
                  </a:lnTo>
                  <a:lnTo>
                    <a:pt x="411" y="162"/>
                  </a:lnTo>
                  <a:lnTo>
                    <a:pt x="415" y="189"/>
                  </a:lnTo>
                  <a:lnTo>
                    <a:pt x="415" y="215"/>
                  </a:lnTo>
                  <a:lnTo>
                    <a:pt x="413" y="242"/>
                  </a:lnTo>
                  <a:lnTo>
                    <a:pt x="408" y="268"/>
                  </a:lnTo>
                  <a:lnTo>
                    <a:pt x="397" y="293"/>
                  </a:lnTo>
                  <a:lnTo>
                    <a:pt x="385" y="317"/>
                  </a:lnTo>
                  <a:lnTo>
                    <a:pt x="371" y="339"/>
                  </a:lnTo>
                  <a:lnTo>
                    <a:pt x="353" y="358"/>
                  </a:lnTo>
                  <a:lnTo>
                    <a:pt x="332" y="376"/>
                  </a:lnTo>
                  <a:lnTo>
                    <a:pt x="309" y="391"/>
                  </a:lnTo>
                  <a:lnTo>
                    <a:pt x="286" y="402"/>
                  </a:lnTo>
                  <a:lnTo>
                    <a:pt x="260" y="411"/>
                  </a:lnTo>
                  <a:lnTo>
                    <a:pt x="234" y="416"/>
                  </a:lnTo>
                  <a:lnTo>
                    <a:pt x="207" y="418"/>
                  </a:lnTo>
                  <a:close/>
                  <a:moveTo>
                    <a:pt x="207" y="413"/>
                  </a:moveTo>
                  <a:lnTo>
                    <a:pt x="181" y="411"/>
                  </a:lnTo>
                  <a:lnTo>
                    <a:pt x="154" y="406"/>
                  </a:lnTo>
                  <a:lnTo>
                    <a:pt x="130" y="397"/>
                  </a:lnTo>
                  <a:lnTo>
                    <a:pt x="107" y="384"/>
                  </a:lnTo>
                  <a:lnTo>
                    <a:pt x="84" y="370"/>
                  </a:lnTo>
                  <a:lnTo>
                    <a:pt x="65" y="353"/>
                  </a:lnTo>
                  <a:lnTo>
                    <a:pt x="47" y="333"/>
                  </a:lnTo>
                  <a:lnTo>
                    <a:pt x="31" y="310"/>
                  </a:lnTo>
                  <a:lnTo>
                    <a:pt x="21" y="287"/>
                  </a:lnTo>
                  <a:lnTo>
                    <a:pt x="12" y="261"/>
                  </a:lnTo>
                  <a:lnTo>
                    <a:pt x="7" y="236"/>
                  </a:lnTo>
                  <a:lnTo>
                    <a:pt x="5" y="210"/>
                  </a:lnTo>
                  <a:lnTo>
                    <a:pt x="7" y="182"/>
                  </a:lnTo>
                  <a:lnTo>
                    <a:pt x="12" y="157"/>
                  </a:lnTo>
                  <a:lnTo>
                    <a:pt x="21" y="130"/>
                  </a:lnTo>
                  <a:lnTo>
                    <a:pt x="31" y="108"/>
                  </a:lnTo>
                  <a:lnTo>
                    <a:pt x="47" y="85"/>
                  </a:lnTo>
                  <a:lnTo>
                    <a:pt x="65" y="65"/>
                  </a:lnTo>
                  <a:lnTo>
                    <a:pt x="84" y="48"/>
                  </a:lnTo>
                  <a:lnTo>
                    <a:pt x="107" y="33"/>
                  </a:lnTo>
                  <a:lnTo>
                    <a:pt x="130" y="21"/>
                  </a:lnTo>
                  <a:lnTo>
                    <a:pt x="154" y="12"/>
                  </a:lnTo>
                  <a:lnTo>
                    <a:pt x="181" y="7"/>
                  </a:lnTo>
                  <a:lnTo>
                    <a:pt x="207" y="5"/>
                  </a:lnTo>
                  <a:lnTo>
                    <a:pt x="234" y="7"/>
                  </a:lnTo>
                  <a:lnTo>
                    <a:pt x="260" y="12"/>
                  </a:lnTo>
                  <a:lnTo>
                    <a:pt x="285" y="21"/>
                  </a:lnTo>
                  <a:lnTo>
                    <a:pt x="309" y="33"/>
                  </a:lnTo>
                  <a:lnTo>
                    <a:pt x="330" y="48"/>
                  </a:lnTo>
                  <a:lnTo>
                    <a:pt x="351" y="65"/>
                  </a:lnTo>
                  <a:lnTo>
                    <a:pt x="369" y="85"/>
                  </a:lnTo>
                  <a:lnTo>
                    <a:pt x="383" y="108"/>
                  </a:lnTo>
                  <a:lnTo>
                    <a:pt x="395" y="130"/>
                  </a:lnTo>
                  <a:lnTo>
                    <a:pt x="404" y="157"/>
                  </a:lnTo>
                  <a:lnTo>
                    <a:pt x="408" y="182"/>
                  </a:lnTo>
                  <a:lnTo>
                    <a:pt x="410" y="210"/>
                  </a:lnTo>
                  <a:lnTo>
                    <a:pt x="408" y="236"/>
                  </a:lnTo>
                  <a:lnTo>
                    <a:pt x="404" y="261"/>
                  </a:lnTo>
                  <a:lnTo>
                    <a:pt x="395" y="287"/>
                  </a:lnTo>
                  <a:lnTo>
                    <a:pt x="383" y="310"/>
                  </a:lnTo>
                  <a:lnTo>
                    <a:pt x="369" y="333"/>
                  </a:lnTo>
                  <a:lnTo>
                    <a:pt x="351" y="353"/>
                  </a:lnTo>
                  <a:lnTo>
                    <a:pt x="330" y="370"/>
                  </a:lnTo>
                  <a:lnTo>
                    <a:pt x="309" y="384"/>
                  </a:lnTo>
                  <a:lnTo>
                    <a:pt x="285" y="397"/>
                  </a:lnTo>
                  <a:lnTo>
                    <a:pt x="260" y="406"/>
                  </a:lnTo>
                  <a:lnTo>
                    <a:pt x="234" y="411"/>
                  </a:lnTo>
                  <a:lnTo>
                    <a:pt x="207" y="413"/>
                  </a:lnTo>
                  <a:close/>
                </a:path>
              </a:pathLst>
            </a:custGeom>
            <a:solidFill>
              <a:srgbClr val="CDFFFF"/>
            </a:solidFill>
            <a:ln w="9525">
              <a:noFill/>
              <a:round/>
              <a:headEnd/>
              <a:tailEnd/>
            </a:ln>
          </p:spPr>
          <p:txBody>
            <a:bodyPr/>
            <a:lstStyle/>
            <a:p>
              <a:endParaRPr lang="en-US"/>
            </a:p>
          </p:txBody>
        </p:sp>
        <p:sp>
          <p:nvSpPr>
            <p:cNvPr id="1165406" name="Freeform 94"/>
            <p:cNvSpPr>
              <a:spLocks noEditPoints="1"/>
            </p:cNvSpPr>
            <p:nvPr/>
          </p:nvSpPr>
          <p:spPr bwMode="auto">
            <a:xfrm>
              <a:off x="1594" y="1962"/>
              <a:ext cx="405" cy="408"/>
            </a:xfrm>
            <a:custGeom>
              <a:avLst/>
              <a:gdLst/>
              <a:ahLst/>
              <a:cxnLst>
                <a:cxn ang="0">
                  <a:pos x="176" y="406"/>
                </a:cxn>
                <a:cxn ang="0">
                  <a:pos x="125" y="392"/>
                </a:cxn>
                <a:cxn ang="0">
                  <a:pos x="79" y="365"/>
                </a:cxn>
                <a:cxn ang="0">
                  <a:pos x="42" y="328"/>
                </a:cxn>
                <a:cxn ang="0">
                  <a:pos x="16" y="282"/>
                </a:cxn>
                <a:cxn ang="0">
                  <a:pos x="2" y="231"/>
                </a:cxn>
                <a:cxn ang="0">
                  <a:pos x="2" y="177"/>
                </a:cxn>
                <a:cxn ang="0">
                  <a:pos x="16" y="125"/>
                </a:cxn>
                <a:cxn ang="0">
                  <a:pos x="42" y="80"/>
                </a:cxn>
                <a:cxn ang="0">
                  <a:pos x="79" y="43"/>
                </a:cxn>
                <a:cxn ang="0">
                  <a:pos x="125" y="16"/>
                </a:cxn>
                <a:cxn ang="0">
                  <a:pos x="176" y="2"/>
                </a:cxn>
                <a:cxn ang="0">
                  <a:pos x="229" y="2"/>
                </a:cxn>
                <a:cxn ang="0">
                  <a:pos x="280" y="16"/>
                </a:cxn>
                <a:cxn ang="0">
                  <a:pos x="325" y="43"/>
                </a:cxn>
                <a:cxn ang="0">
                  <a:pos x="364" y="80"/>
                </a:cxn>
                <a:cxn ang="0">
                  <a:pos x="390" y="125"/>
                </a:cxn>
                <a:cxn ang="0">
                  <a:pos x="403" y="177"/>
                </a:cxn>
                <a:cxn ang="0">
                  <a:pos x="403" y="231"/>
                </a:cxn>
                <a:cxn ang="0">
                  <a:pos x="390" y="282"/>
                </a:cxn>
                <a:cxn ang="0">
                  <a:pos x="364" y="328"/>
                </a:cxn>
                <a:cxn ang="0">
                  <a:pos x="325" y="365"/>
                </a:cxn>
                <a:cxn ang="0">
                  <a:pos x="280" y="392"/>
                </a:cxn>
                <a:cxn ang="0">
                  <a:pos x="229" y="406"/>
                </a:cxn>
                <a:cxn ang="0">
                  <a:pos x="202" y="402"/>
                </a:cxn>
                <a:cxn ang="0">
                  <a:pos x="151" y="395"/>
                </a:cxn>
                <a:cxn ang="0">
                  <a:pos x="104" y="376"/>
                </a:cxn>
                <a:cxn ang="0">
                  <a:pos x="63" y="344"/>
                </a:cxn>
                <a:cxn ang="0">
                  <a:pos x="32" y="304"/>
                </a:cxn>
                <a:cxn ang="0">
                  <a:pos x="12" y="256"/>
                </a:cxn>
                <a:cxn ang="0">
                  <a:pos x="5" y="205"/>
                </a:cxn>
                <a:cxn ang="0">
                  <a:pos x="12" y="152"/>
                </a:cxn>
                <a:cxn ang="0">
                  <a:pos x="32" y="104"/>
                </a:cxn>
                <a:cxn ang="0">
                  <a:pos x="63" y="64"/>
                </a:cxn>
                <a:cxn ang="0">
                  <a:pos x="104" y="32"/>
                </a:cxn>
                <a:cxn ang="0">
                  <a:pos x="151" y="13"/>
                </a:cxn>
                <a:cxn ang="0">
                  <a:pos x="202" y="6"/>
                </a:cxn>
                <a:cxn ang="0">
                  <a:pos x="253" y="13"/>
                </a:cxn>
                <a:cxn ang="0">
                  <a:pos x="301" y="32"/>
                </a:cxn>
                <a:cxn ang="0">
                  <a:pos x="343" y="64"/>
                </a:cxn>
                <a:cxn ang="0">
                  <a:pos x="373" y="104"/>
                </a:cxn>
                <a:cxn ang="0">
                  <a:pos x="394" y="152"/>
                </a:cxn>
                <a:cxn ang="0">
                  <a:pos x="399" y="205"/>
                </a:cxn>
                <a:cxn ang="0">
                  <a:pos x="394" y="256"/>
                </a:cxn>
                <a:cxn ang="0">
                  <a:pos x="373" y="304"/>
                </a:cxn>
                <a:cxn ang="0">
                  <a:pos x="343" y="344"/>
                </a:cxn>
                <a:cxn ang="0">
                  <a:pos x="301" y="376"/>
                </a:cxn>
                <a:cxn ang="0">
                  <a:pos x="253" y="395"/>
                </a:cxn>
                <a:cxn ang="0">
                  <a:pos x="202" y="402"/>
                </a:cxn>
              </a:cxnLst>
              <a:rect l="0" t="0" r="r" b="b"/>
              <a:pathLst>
                <a:path w="405" h="408">
                  <a:moveTo>
                    <a:pt x="202" y="408"/>
                  </a:moveTo>
                  <a:lnTo>
                    <a:pt x="176" y="406"/>
                  </a:lnTo>
                  <a:lnTo>
                    <a:pt x="149" y="401"/>
                  </a:lnTo>
                  <a:lnTo>
                    <a:pt x="125" y="392"/>
                  </a:lnTo>
                  <a:lnTo>
                    <a:pt x="102" y="379"/>
                  </a:lnTo>
                  <a:lnTo>
                    <a:pt x="79" y="365"/>
                  </a:lnTo>
                  <a:lnTo>
                    <a:pt x="60" y="348"/>
                  </a:lnTo>
                  <a:lnTo>
                    <a:pt x="42" y="328"/>
                  </a:lnTo>
                  <a:lnTo>
                    <a:pt x="26" y="305"/>
                  </a:lnTo>
                  <a:lnTo>
                    <a:pt x="16" y="282"/>
                  </a:lnTo>
                  <a:lnTo>
                    <a:pt x="7" y="256"/>
                  </a:lnTo>
                  <a:lnTo>
                    <a:pt x="2" y="231"/>
                  </a:lnTo>
                  <a:lnTo>
                    <a:pt x="0" y="205"/>
                  </a:lnTo>
                  <a:lnTo>
                    <a:pt x="2" y="177"/>
                  </a:lnTo>
                  <a:lnTo>
                    <a:pt x="7" y="152"/>
                  </a:lnTo>
                  <a:lnTo>
                    <a:pt x="16" y="125"/>
                  </a:lnTo>
                  <a:lnTo>
                    <a:pt x="26" y="103"/>
                  </a:lnTo>
                  <a:lnTo>
                    <a:pt x="42" y="80"/>
                  </a:lnTo>
                  <a:lnTo>
                    <a:pt x="60" y="60"/>
                  </a:lnTo>
                  <a:lnTo>
                    <a:pt x="79" y="43"/>
                  </a:lnTo>
                  <a:lnTo>
                    <a:pt x="102" y="28"/>
                  </a:lnTo>
                  <a:lnTo>
                    <a:pt x="125" y="16"/>
                  </a:lnTo>
                  <a:lnTo>
                    <a:pt x="149" y="7"/>
                  </a:lnTo>
                  <a:lnTo>
                    <a:pt x="176" y="2"/>
                  </a:lnTo>
                  <a:lnTo>
                    <a:pt x="202" y="0"/>
                  </a:lnTo>
                  <a:lnTo>
                    <a:pt x="229" y="2"/>
                  </a:lnTo>
                  <a:lnTo>
                    <a:pt x="255" y="7"/>
                  </a:lnTo>
                  <a:lnTo>
                    <a:pt x="280" y="16"/>
                  </a:lnTo>
                  <a:lnTo>
                    <a:pt x="304" y="28"/>
                  </a:lnTo>
                  <a:lnTo>
                    <a:pt x="325" y="43"/>
                  </a:lnTo>
                  <a:lnTo>
                    <a:pt x="346" y="60"/>
                  </a:lnTo>
                  <a:lnTo>
                    <a:pt x="364" y="80"/>
                  </a:lnTo>
                  <a:lnTo>
                    <a:pt x="378" y="103"/>
                  </a:lnTo>
                  <a:lnTo>
                    <a:pt x="390" y="125"/>
                  </a:lnTo>
                  <a:lnTo>
                    <a:pt x="399" y="152"/>
                  </a:lnTo>
                  <a:lnTo>
                    <a:pt x="403" y="177"/>
                  </a:lnTo>
                  <a:lnTo>
                    <a:pt x="405" y="205"/>
                  </a:lnTo>
                  <a:lnTo>
                    <a:pt x="403" y="231"/>
                  </a:lnTo>
                  <a:lnTo>
                    <a:pt x="399" y="256"/>
                  </a:lnTo>
                  <a:lnTo>
                    <a:pt x="390" y="282"/>
                  </a:lnTo>
                  <a:lnTo>
                    <a:pt x="378" y="305"/>
                  </a:lnTo>
                  <a:lnTo>
                    <a:pt x="364" y="328"/>
                  </a:lnTo>
                  <a:lnTo>
                    <a:pt x="346" y="348"/>
                  </a:lnTo>
                  <a:lnTo>
                    <a:pt x="325" y="365"/>
                  </a:lnTo>
                  <a:lnTo>
                    <a:pt x="304" y="379"/>
                  </a:lnTo>
                  <a:lnTo>
                    <a:pt x="280" y="392"/>
                  </a:lnTo>
                  <a:lnTo>
                    <a:pt x="255" y="401"/>
                  </a:lnTo>
                  <a:lnTo>
                    <a:pt x="229" y="406"/>
                  </a:lnTo>
                  <a:lnTo>
                    <a:pt x="202" y="408"/>
                  </a:lnTo>
                  <a:close/>
                  <a:moveTo>
                    <a:pt x="202" y="402"/>
                  </a:moveTo>
                  <a:lnTo>
                    <a:pt x="178" y="401"/>
                  </a:lnTo>
                  <a:lnTo>
                    <a:pt x="151" y="395"/>
                  </a:lnTo>
                  <a:lnTo>
                    <a:pt x="127" y="386"/>
                  </a:lnTo>
                  <a:lnTo>
                    <a:pt x="104" y="376"/>
                  </a:lnTo>
                  <a:lnTo>
                    <a:pt x="83" y="362"/>
                  </a:lnTo>
                  <a:lnTo>
                    <a:pt x="63" y="344"/>
                  </a:lnTo>
                  <a:lnTo>
                    <a:pt x="46" y="325"/>
                  </a:lnTo>
                  <a:lnTo>
                    <a:pt x="32" y="304"/>
                  </a:lnTo>
                  <a:lnTo>
                    <a:pt x="21" y="279"/>
                  </a:lnTo>
                  <a:lnTo>
                    <a:pt x="12" y="256"/>
                  </a:lnTo>
                  <a:lnTo>
                    <a:pt x="7" y="229"/>
                  </a:lnTo>
                  <a:lnTo>
                    <a:pt x="5" y="205"/>
                  </a:lnTo>
                  <a:lnTo>
                    <a:pt x="7" y="178"/>
                  </a:lnTo>
                  <a:lnTo>
                    <a:pt x="12" y="152"/>
                  </a:lnTo>
                  <a:lnTo>
                    <a:pt x="21" y="129"/>
                  </a:lnTo>
                  <a:lnTo>
                    <a:pt x="32" y="104"/>
                  </a:lnTo>
                  <a:lnTo>
                    <a:pt x="46" y="83"/>
                  </a:lnTo>
                  <a:lnTo>
                    <a:pt x="63" y="64"/>
                  </a:lnTo>
                  <a:lnTo>
                    <a:pt x="83" y="48"/>
                  </a:lnTo>
                  <a:lnTo>
                    <a:pt x="104" y="32"/>
                  </a:lnTo>
                  <a:lnTo>
                    <a:pt x="127" y="21"/>
                  </a:lnTo>
                  <a:lnTo>
                    <a:pt x="151" y="13"/>
                  </a:lnTo>
                  <a:lnTo>
                    <a:pt x="178" y="7"/>
                  </a:lnTo>
                  <a:lnTo>
                    <a:pt x="202" y="6"/>
                  </a:lnTo>
                  <a:lnTo>
                    <a:pt x="229" y="7"/>
                  </a:lnTo>
                  <a:lnTo>
                    <a:pt x="253" y="13"/>
                  </a:lnTo>
                  <a:lnTo>
                    <a:pt x="278" y="21"/>
                  </a:lnTo>
                  <a:lnTo>
                    <a:pt x="301" y="32"/>
                  </a:lnTo>
                  <a:lnTo>
                    <a:pt x="324" y="48"/>
                  </a:lnTo>
                  <a:lnTo>
                    <a:pt x="343" y="64"/>
                  </a:lnTo>
                  <a:lnTo>
                    <a:pt x="359" y="83"/>
                  </a:lnTo>
                  <a:lnTo>
                    <a:pt x="373" y="104"/>
                  </a:lnTo>
                  <a:lnTo>
                    <a:pt x="385" y="129"/>
                  </a:lnTo>
                  <a:lnTo>
                    <a:pt x="394" y="152"/>
                  </a:lnTo>
                  <a:lnTo>
                    <a:pt x="397" y="178"/>
                  </a:lnTo>
                  <a:lnTo>
                    <a:pt x="399" y="205"/>
                  </a:lnTo>
                  <a:lnTo>
                    <a:pt x="397" y="229"/>
                  </a:lnTo>
                  <a:lnTo>
                    <a:pt x="394" y="256"/>
                  </a:lnTo>
                  <a:lnTo>
                    <a:pt x="385" y="279"/>
                  </a:lnTo>
                  <a:lnTo>
                    <a:pt x="373" y="304"/>
                  </a:lnTo>
                  <a:lnTo>
                    <a:pt x="359" y="325"/>
                  </a:lnTo>
                  <a:lnTo>
                    <a:pt x="343" y="344"/>
                  </a:lnTo>
                  <a:lnTo>
                    <a:pt x="324" y="362"/>
                  </a:lnTo>
                  <a:lnTo>
                    <a:pt x="301" y="376"/>
                  </a:lnTo>
                  <a:lnTo>
                    <a:pt x="278" y="386"/>
                  </a:lnTo>
                  <a:lnTo>
                    <a:pt x="253" y="395"/>
                  </a:lnTo>
                  <a:lnTo>
                    <a:pt x="229" y="401"/>
                  </a:lnTo>
                  <a:lnTo>
                    <a:pt x="202" y="402"/>
                  </a:lnTo>
                  <a:close/>
                </a:path>
              </a:pathLst>
            </a:custGeom>
            <a:solidFill>
              <a:srgbClr val="CEFFFF"/>
            </a:solidFill>
            <a:ln w="9525">
              <a:noFill/>
              <a:round/>
              <a:headEnd/>
              <a:tailEnd/>
            </a:ln>
          </p:spPr>
          <p:txBody>
            <a:bodyPr/>
            <a:lstStyle/>
            <a:p>
              <a:endParaRPr lang="en-US"/>
            </a:p>
          </p:txBody>
        </p:sp>
        <p:sp>
          <p:nvSpPr>
            <p:cNvPr id="1165407" name="Freeform 95"/>
            <p:cNvSpPr>
              <a:spLocks noEditPoints="1"/>
            </p:cNvSpPr>
            <p:nvPr/>
          </p:nvSpPr>
          <p:spPr bwMode="auto">
            <a:xfrm>
              <a:off x="1599" y="1968"/>
              <a:ext cx="394" cy="396"/>
            </a:xfrm>
            <a:custGeom>
              <a:avLst/>
              <a:gdLst/>
              <a:ahLst/>
              <a:cxnLst>
                <a:cxn ang="0">
                  <a:pos x="173" y="395"/>
                </a:cxn>
                <a:cxn ang="0">
                  <a:pos x="122" y="380"/>
                </a:cxn>
                <a:cxn ang="0">
                  <a:pos x="78" y="356"/>
                </a:cxn>
                <a:cxn ang="0">
                  <a:pos x="41" y="319"/>
                </a:cxn>
                <a:cxn ang="0">
                  <a:pos x="16" y="273"/>
                </a:cxn>
                <a:cxn ang="0">
                  <a:pos x="2" y="223"/>
                </a:cxn>
                <a:cxn ang="0">
                  <a:pos x="2" y="172"/>
                </a:cxn>
                <a:cxn ang="0">
                  <a:pos x="16" y="123"/>
                </a:cxn>
                <a:cxn ang="0">
                  <a:pos x="41" y="77"/>
                </a:cxn>
                <a:cxn ang="0">
                  <a:pos x="78" y="42"/>
                </a:cxn>
                <a:cxn ang="0">
                  <a:pos x="122" y="15"/>
                </a:cxn>
                <a:cxn ang="0">
                  <a:pos x="173" y="1"/>
                </a:cxn>
                <a:cxn ang="0">
                  <a:pos x="224" y="1"/>
                </a:cxn>
                <a:cxn ang="0">
                  <a:pos x="273" y="15"/>
                </a:cxn>
                <a:cxn ang="0">
                  <a:pos x="319" y="42"/>
                </a:cxn>
                <a:cxn ang="0">
                  <a:pos x="354" y="77"/>
                </a:cxn>
                <a:cxn ang="0">
                  <a:pos x="380" y="123"/>
                </a:cxn>
                <a:cxn ang="0">
                  <a:pos x="392" y="172"/>
                </a:cxn>
                <a:cxn ang="0">
                  <a:pos x="392" y="223"/>
                </a:cxn>
                <a:cxn ang="0">
                  <a:pos x="380" y="273"/>
                </a:cxn>
                <a:cxn ang="0">
                  <a:pos x="354" y="319"/>
                </a:cxn>
                <a:cxn ang="0">
                  <a:pos x="319" y="356"/>
                </a:cxn>
                <a:cxn ang="0">
                  <a:pos x="273" y="380"/>
                </a:cxn>
                <a:cxn ang="0">
                  <a:pos x="224" y="395"/>
                </a:cxn>
                <a:cxn ang="0">
                  <a:pos x="197" y="391"/>
                </a:cxn>
                <a:cxn ang="0">
                  <a:pos x="146" y="384"/>
                </a:cxn>
                <a:cxn ang="0">
                  <a:pos x="100" y="363"/>
                </a:cxn>
                <a:cxn ang="0">
                  <a:pos x="60" y="331"/>
                </a:cxn>
                <a:cxn ang="0">
                  <a:pos x="30" y="290"/>
                </a:cxn>
                <a:cxn ang="0">
                  <a:pos x="11" y="243"/>
                </a:cxn>
                <a:cxn ang="0">
                  <a:pos x="5" y="192"/>
                </a:cxn>
                <a:cxn ang="0">
                  <a:pos x="14" y="141"/>
                </a:cxn>
                <a:cxn ang="0">
                  <a:pos x="35" y="95"/>
                </a:cxn>
                <a:cxn ang="0">
                  <a:pos x="69" y="56"/>
                </a:cxn>
                <a:cxn ang="0">
                  <a:pos x="111" y="26"/>
                </a:cxn>
                <a:cxn ang="0">
                  <a:pos x="160" y="10"/>
                </a:cxn>
                <a:cxn ang="0">
                  <a:pos x="211" y="7"/>
                </a:cxn>
                <a:cxn ang="0">
                  <a:pos x="261" y="15"/>
                </a:cxn>
                <a:cxn ang="0">
                  <a:pos x="306" y="40"/>
                </a:cxn>
                <a:cxn ang="0">
                  <a:pos x="345" y="74"/>
                </a:cxn>
                <a:cxn ang="0">
                  <a:pos x="371" y="118"/>
                </a:cxn>
                <a:cxn ang="0">
                  <a:pos x="387" y="165"/>
                </a:cxn>
                <a:cxn ang="0">
                  <a:pos x="389" y="216"/>
                </a:cxn>
                <a:cxn ang="0">
                  <a:pos x="377" y="268"/>
                </a:cxn>
                <a:cxn ang="0">
                  <a:pos x="352" y="312"/>
                </a:cxn>
                <a:cxn ang="0">
                  <a:pos x="317" y="349"/>
                </a:cxn>
                <a:cxn ang="0">
                  <a:pos x="273" y="375"/>
                </a:cxn>
                <a:cxn ang="0">
                  <a:pos x="224" y="389"/>
                </a:cxn>
              </a:cxnLst>
              <a:rect l="0" t="0" r="r" b="b"/>
              <a:pathLst>
                <a:path w="394" h="396">
                  <a:moveTo>
                    <a:pt x="197" y="396"/>
                  </a:moveTo>
                  <a:lnTo>
                    <a:pt x="173" y="395"/>
                  </a:lnTo>
                  <a:lnTo>
                    <a:pt x="146" y="389"/>
                  </a:lnTo>
                  <a:lnTo>
                    <a:pt x="122" y="380"/>
                  </a:lnTo>
                  <a:lnTo>
                    <a:pt x="99" y="370"/>
                  </a:lnTo>
                  <a:lnTo>
                    <a:pt x="78" y="356"/>
                  </a:lnTo>
                  <a:lnTo>
                    <a:pt x="58" y="338"/>
                  </a:lnTo>
                  <a:lnTo>
                    <a:pt x="41" y="319"/>
                  </a:lnTo>
                  <a:lnTo>
                    <a:pt x="27" y="298"/>
                  </a:lnTo>
                  <a:lnTo>
                    <a:pt x="16" y="273"/>
                  </a:lnTo>
                  <a:lnTo>
                    <a:pt x="7" y="250"/>
                  </a:lnTo>
                  <a:lnTo>
                    <a:pt x="2" y="223"/>
                  </a:lnTo>
                  <a:lnTo>
                    <a:pt x="0" y="199"/>
                  </a:lnTo>
                  <a:lnTo>
                    <a:pt x="2" y="172"/>
                  </a:lnTo>
                  <a:lnTo>
                    <a:pt x="7" y="146"/>
                  </a:lnTo>
                  <a:lnTo>
                    <a:pt x="16" y="123"/>
                  </a:lnTo>
                  <a:lnTo>
                    <a:pt x="27" y="98"/>
                  </a:lnTo>
                  <a:lnTo>
                    <a:pt x="41" y="77"/>
                  </a:lnTo>
                  <a:lnTo>
                    <a:pt x="58" y="58"/>
                  </a:lnTo>
                  <a:lnTo>
                    <a:pt x="78" y="42"/>
                  </a:lnTo>
                  <a:lnTo>
                    <a:pt x="99" y="26"/>
                  </a:lnTo>
                  <a:lnTo>
                    <a:pt x="122" y="15"/>
                  </a:lnTo>
                  <a:lnTo>
                    <a:pt x="146" y="7"/>
                  </a:lnTo>
                  <a:lnTo>
                    <a:pt x="173" y="1"/>
                  </a:lnTo>
                  <a:lnTo>
                    <a:pt x="197" y="0"/>
                  </a:lnTo>
                  <a:lnTo>
                    <a:pt x="224" y="1"/>
                  </a:lnTo>
                  <a:lnTo>
                    <a:pt x="248" y="7"/>
                  </a:lnTo>
                  <a:lnTo>
                    <a:pt x="273" y="15"/>
                  </a:lnTo>
                  <a:lnTo>
                    <a:pt x="296" y="26"/>
                  </a:lnTo>
                  <a:lnTo>
                    <a:pt x="319" y="42"/>
                  </a:lnTo>
                  <a:lnTo>
                    <a:pt x="338" y="58"/>
                  </a:lnTo>
                  <a:lnTo>
                    <a:pt x="354" y="77"/>
                  </a:lnTo>
                  <a:lnTo>
                    <a:pt x="368" y="98"/>
                  </a:lnTo>
                  <a:lnTo>
                    <a:pt x="380" y="123"/>
                  </a:lnTo>
                  <a:lnTo>
                    <a:pt x="389" y="146"/>
                  </a:lnTo>
                  <a:lnTo>
                    <a:pt x="392" y="172"/>
                  </a:lnTo>
                  <a:lnTo>
                    <a:pt x="394" y="199"/>
                  </a:lnTo>
                  <a:lnTo>
                    <a:pt x="392" y="223"/>
                  </a:lnTo>
                  <a:lnTo>
                    <a:pt x="389" y="250"/>
                  </a:lnTo>
                  <a:lnTo>
                    <a:pt x="380" y="273"/>
                  </a:lnTo>
                  <a:lnTo>
                    <a:pt x="368" y="298"/>
                  </a:lnTo>
                  <a:lnTo>
                    <a:pt x="354" y="319"/>
                  </a:lnTo>
                  <a:lnTo>
                    <a:pt x="338" y="338"/>
                  </a:lnTo>
                  <a:lnTo>
                    <a:pt x="319" y="356"/>
                  </a:lnTo>
                  <a:lnTo>
                    <a:pt x="296" y="370"/>
                  </a:lnTo>
                  <a:lnTo>
                    <a:pt x="273" y="380"/>
                  </a:lnTo>
                  <a:lnTo>
                    <a:pt x="248" y="389"/>
                  </a:lnTo>
                  <a:lnTo>
                    <a:pt x="224" y="395"/>
                  </a:lnTo>
                  <a:lnTo>
                    <a:pt x="197" y="396"/>
                  </a:lnTo>
                  <a:close/>
                  <a:moveTo>
                    <a:pt x="197" y="391"/>
                  </a:moveTo>
                  <a:lnTo>
                    <a:pt x="173" y="389"/>
                  </a:lnTo>
                  <a:lnTo>
                    <a:pt x="146" y="384"/>
                  </a:lnTo>
                  <a:lnTo>
                    <a:pt x="123" y="375"/>
                  </a:lnTo>
                  <a:lnTo>
                    <a:pt x="100" y="363"/>
                  </a:lnTo>
                  <a:lnTo>
                    <a:pt x="79" y="349"/>
                  </a:lnTo>
                  <a:lnTo>
                    <a:pt x="60" y="331"/>
                  </a:lnTo>
                  <a:lnTo>
                    <a:pt x="42" y="312"/>
                  </a:lnTo>
                  <a:lnTo>
                    <a:pt x="30" y="290"/>
                  </a:lnTo>
                  <a:lnTo>
                    <a:pt x="18" y="268"/>
                  </a:lnTo>
                  <a:lnTo>
                    <a:pt x="11" y="243"/>
                  </a:lnTo>
                  <a:lnTo>
                    <a:pt x="7" y="216"/>
                  </a:lnTo>
                  <a:lnTo>
                    <a:pt x="5" y="192"/>
                  </a:lnTo>
                  <a:lnTo>
                    <a:pt x="9" y="165"/>
                  </a:lnTo>
                  <a:lnTo>
                    <a:pt x="14" y="141"/>
                  </a:lnTo>
                  <a:lnTo>
                    <a:pt x="23" y="118"/>
                  </a:lnTo>
                  <a:lnTo>
                    <a:pt x="35" y="95"/>
                  </a:lnTo>
                  <a:lnTo>
                    <a:pt x="51" y="74"/>
                  </a:lnTo>
                  <a:lnTo>
                    <a:pt x="69" y="56"/>
                  </a:lnTo>
                  <a:lnTo>
                    <a:pt x="88" y="40"/>
                  </a:lnTo>
                  <a:lnTo>
                    <a:pt x="111" y="26"/>
                  </a:lnTo>
                  <a:lnTo>
                    <a:pt x="134" y="15"/>
                  </a:lnTo>
                  <a:lnTo>
                    <a:pt x="160" y="10"/>
                  </a:lnTo>
                  <a:lnTo>
                    <a:pt x="185" y="7"/>
                  </a:lnTo>
                  <a:lnTo>
                    <a:pt x="211" y="7"/>
                  </a:lnTo>
                  <a:lnTo>
                    <a:pt x="236" y="10"/>
                  </a:lnTo>
                  <a:lnTo>
                    <a:pt x="261" y="15"/>
                  </a:lnTo>
                  <a:lnTo>
                    <a:pt x="283" y="26"/>
                  </a:lnTo>
                  <a:lnTo>
                    <a:pt x="306" y="40"/>
                  </a:lnTo>
                  <a:lnTo>
                    <a:pt x="326" y="56"/>
                  </a:lnTo>
                  <a:lnTo>
                    <a:pt x="345" y="74"/>
                  </a:lnTo>
                  <a:lnTo>
                    <a:pt x="359" y="95"/>
                  </a:lnTo>
                  <a:lnTo>
                    <a:pt x="371" y="118"/>
                  </a:lnTo>
                  <a:lnTo>
                    <a:pt x="382" y="141"/>
                  </a:lnTo>
                  <a:lnTo>
                    <a:pt x="387" y="165"/>
                  </a:lnTo>
                  <a:lnTo>
                    <a:pt x="389" y="192"/>
                  </a:lnTo>
                  <a:lnTo>
                    <a:pt x="389" y="216"/>
                  </a:lnTo>
                  <a:lnTo>
                    <a:pt x="384" y="243"/>
                  </a:lnTo>
                  <a:lnTo>
                    <a:pt x="377" y="268"/>
                  </a:lnTo>
                  <a:lnTo>
                    <a:pt x="366" y="290"/>
                  </a:lnTo>
                  <a:lnTo>
                    <a:pt x="352" y="312"/>
                  </a:lnTo>
                  <a:lnTo>
                    <a:pt x="336" y="331"/>
                  </a:lnTo>
                  <a:lnTo>
                    <a:pt x="317" y="349"/>
                  </a:lnTo>
                  <a:lnTo>
                    <a:pt x="296" y="363"/>
                  </a:lnTo>
                  <a:lnTo>
                    <a:pt x="273" y="375"/>
                  </a:lnTo>
                  <a:lnTo>
                    <a:pt x="248" y="384"/>
                  </a:lnTo>
                  <a:lnTo>
                    <a:pt x="224" y="389"/>
                  </a:lnTo>
                  <a:lnTo>
                    <a:pt x="197" y="391"/>
                  </a:lnTo>
                  <a:close/>
                </a:path>
              </a:pathLst>
            </a:custGeom>
            <a:solidFill>
              <a:srgbClr val="CFFEFF"/>
            </a:solidFill>
            <a:ln w="9525">
              <a:noFill/>
              <a:round/>
              <a:headEnd/>
              <a:tailEnd/>
            </a:ln>
          </p:spPr>
          <p:txBody>
            <a:bodyPr/>
            <a:lstStyle/>
            <a:p>
              <a:endParaRPr lang="en-US"/>
            </a:p>
          </p:txBody>
        </p:sp>
        <p:sp>
          <p:nvSpPr>
            <p:cNvPr id="1165408" name="Freeform 96"/>
            <p:cNvSpPr>
              <a:spLocks noEditPoints="1"/>
            </p:cNvSpPr>
            <p:nvPr/>
          </p:nvSpPr>
          <p:spPr bwMode="auto">
            <a:xfrm>
              <a:off x="1604" y="1975"/>
              <a:ext cx="384" cy="384"/>
            </a:xfrm>
            <a:custGeom>
              <a:avLst/>
              <a:gdLst/>
              <a:ahLst/>
              <a:cxnLst>
                <a:cxn ang="0">
                  <a:pos x="168" y="382"/>
                </a:cxn>
                <a:cxn ang="0">
                  <a:pos x="118" y="368"/>
                </a:cxn>
                <a:cxn ang="0">
                  <a:pos x="74" y="342"/>
                </a:cxn>
                <a:cxn ang="0">
                  <a:pos x="37" y="305"/>
                </a:cxn>
                <a:cxn ang="0">
                  <a:pos x="13" y="261"/>
                </a:cxn>
                <a:cxn ang="0">
                  <a:pos x="2" y="209"/>
                </a:cxn>
                <a:cxn ang="0">
                  <a:pos x="4" y="158"/>
                </a:cxn>
                <a:cxn ang="0">
                  <a:pos x="18" y="111"/>
                </a:cxn>
                <a:cxn ang="0">
                  <a:pos x="46" y="67"/>
                </a:cxn>
                <a:cxn ang="0">
                  <a:pos x="83" y="33"/>
                </a:cxn>
                <a:cxn ang="0">
                  <a:pos x="129" y="8"/>
                </a:cxn>
                <a:cxn ang="0">
                  <a:pos x="180" y="0"/>
                </a:cxn>
                <a:cxn ang="0">
                  <a:pos x="231" y="3"/>
                </a:cxn>
                <a:cxn ang="0">
                  <a:pos x="278" y="19"/>
                </a:cxn>
                <a:cxn ang="0">
                  <a:pos x="321" y="49"/>
                </a:cxn>
                <a:cxn ang="0">
                  <a:pos x="354" y="88"/>
                </a:cxn>
                <a:cxn ang="0">
                  <a:pos x="377" y="134"/>
                </a:cxn>
                <a:cxn ang="0">
                  <a:pos x="384" y="185"/>
                </a:cxn>
                <a:cxn ang="0">
                  <a:pos x="379" y="236"/>
                </a:cxn>
                <a:cxn ang="0">
                  <a:pos x="361" y="283"/>
                </a:cxn>
                <a:cxn ang="0">
                  <a:pos x="331" y="324"/>
                </a:cxn>
                <a:cxn ang="0">
                  <a:pos x="291" y="356"/>
                </a:cxn>
                <a:cxn ang="0">
                  <a:pos x="243" y="377"/>
                </a:cxn>
                <a:cxn ang="0">
                  <a:pos x="192" y="384"/>
                </a:cxn>
                <a:cxn ang="0">
                  <a:pos x="168" y="377"/>
                </a:cxn>
                <a:cxn ang="0">
                  <a:pos x="118" y="363"/>
                </a:cxn>
                <a:cxn ang="0">
                  <a:pos x="74" y="336"/>
                </a:cxn>
                <a:cxn ang="0">
                  <a:pos x="41" y="299"/>
                </a:cxn>
                <a:cxn ang="0">
                  <a:pos x="16" y="254"/>
                </a:cxn>
                <a:cxn ang="0">
                  <a:pos x="6" y="204"/>
                </a:cxn>
                <a:cxn ang="0">
                  <a:pos x="9" y="153"/>
                </a:cxn>
                <a:cxn ang="0">
                  <a:pos x="27" y="105"/>
                </a:cxn>
                <a:cxn ang="0">
                  <a:pos x="57" y="63"/>
                </a:cxn>
                <a:cxn ang="0">
                  <a:pos x="95" y="31"/>
                </a:cxn>
                <a:cxn ang="0">
                  <a:pos x="143" y="10"/>
                </a:cxn>
                <a:cxn ang="0">
                  <a:pos x="192" y="3"/>
                </a:cxn>
                <a:cxn ang="0">
                  <a:pos x="243" y="10"/>
                </a:cxn>
                <a:cxn ang="0">
                  <a:pos x="289" y="31"/>
                </a:cxn>
                <a:cxn ang="0">
                  <a:pos x="329" y="63"/>
                </a:cxn>
                <a:cxn ang="0">
                  <a:pos x="358" y="105"/>
                </a:cxn>
                <a:cxn ang="0">
                  <a:pos x="375" y="153"/>
                </a:cxn>
                <a:cxn ang="0">
                  <a:pos x="379" y="204"/>
                </a:cxn>
                <a:cxn ang="0">
                  <a:pos x="368" y="254"/>
                </a:cxn>
                <a:cxn ang="0">
                  <a:pos x="345" y="299"/>
                </a:cxn>
                <a:cxn ang="0">
                  <a:pos x="310" y="336"/>
                </a:cxn>
                <a:cxn ang="0">
                  <a:pos x="268" y="363"/>
                </a:cxn>
                <a:cxn ang="0">
                  <a:pos x="219" y="377"/>
                </a:cxn>
              </a:cxnLst>
              <a:rect l="0" t="0" r="r" b="b"/>
              <a:pathLst>
                <a:path w="384" h="384">
                  <a:moveTo>
                    <a:pt x="192" y="384"/>
                  </a:moveTo>
                  <a:lnTo>
                    <a:pt x="168" y="382"/>
                  </a:lnTo>
                  <a:lnTo>
                    <a:pt x="141" y="377"/>
                  </a:lnTo>
                  <a:lnTo>
                    <a:pt x="118" y="368"/>
                  </a:lnTo>
                  <a:lnTo>
                    <a:pt x="95" y="356"/>
                  </a:lnTo>
                  <a:lnTo>
                    <a:pt x="74" y="342"/>
                  </a:lnTo>
                  <a:lnTo>
                    <a:pt x="55" y="324"/>
                  </a:lnTo>
                  <a:lnTo>
                    <a:pt x="37" y="305"/>
                  </a:lnTo>
                  <a:lnTo>
                    <a:pt x="25" y="283"/>
                  </a:lnTo>
                  <a:lnTo>
                    <a:pt x="13" y="261"/>
                  </a:lnTo>
                  <a:lnTo>
                    <a:pt x="6" y="236"/>
                  </a:lnTo>
                  <a:lnTo>
                    <a:pt x="2" y="209"/>
                  </a:lnTo>
                  <a:lnTo>
                    <a:pt x="0" y="185"/>
                  </a:lnTo>
                  <a:lnTo>
                    <a:pt x="4" y="158"/>
                  </a:lnTo>
                  <a:lnTo>
                    <a:pt x="9" y="134"/>
                  </a:lnTo>
                  <a:lnTo>
                    <a:pt x="18" y="111"/>
                  </a:lnTo>
                  <a:lnTo>
                    <a:pt x="30" y="88"/>
                  </a:lnTo>
                  <a:lnTo>
                    <a:pt x="46" y="67"/>
                  </a:lnTo>
                  <a:lnTo>
                    <a:pt x="64" y="49"/>
                  </a:lnTo>
                  <a:lnTo>
                    <a:pt x="83" y="33"/>
                  </a:lnTo>
                  <a:lnTo>
                    <a:pt x="106" y="19"/>
                  </a:lnTo>
                  <a:lnTo>
                    <a:pt x="129" y="8"/>
                  </a:lnTo>
                  <a:lnTo>
                    <a:pt x="155" y="3"/>
                  </a:lnTo>
                  <a:lnTo>
                    <a:pt x="180" y="0"/>
                  </a:lnTo>
                  <a:lnTo>
                    <a:pt x="206" y="0"/>
                  </a:lnTo>
                  <a:lnTo>
                    <a:pt x="231" y="3"/>
                  </a:lnTo>
                  <a:lnTo>
                    <a:pt x="256" y="8"/>
                  </a:lnTo>
                  <a:lnTo>
                    <a:pt x="278" y="19"/>
                  </a:lnTo>
                  <a:lnTo>
                    <a:pt x="301" y="33"/>
                  </a:lnTo>
                  <a:lnTo>
                    <a:pt x="321" y="49"/>
                  </a:lnTo>
                  <a:lnTo>
                    <a:pt x="340" y="67"/>
                  </a:lnTo>
                  <a:lnTo>
                    <a:pt x="354" y="88"/>
                  </a:lnTo>
                  <a:lnTo>
                    <a:pt x="366" y="111"/>
                  </a:lnTo>
                  <a:lnTo>
                    <a:pt x="377" y="134"/>
                  </a:lnTo>
                  <a:lnTo>
                    <a:pt x="382" y="158"/>
                  </a:lnTo>
                  <a:lnTo>
                    <a:pt x="384" y="185"/>
                  </a:lnTo>
                  <a:lnTo>
                    <a:pt x="384" y="209"/>
                  </a:lnTo>
                  <a:lnTo>
                    <a:pt x="379" y="236"/>
                  </a:lnTo>
                  <a:lnTo>
                    <a:pt x="372" y="261"/>
                  </a:lnTo>
                  <a:lnTo>
                    <a:pt x="361" y="283"/>
                  </a:lnTo>
                  <a:lnTo>
                    <a:pt x="347" y="305"/>
                  </a:lnTo>
                  <a:lnTo>
                    <a:pt x="331" y="324"/>
                  </a:lnTo>
                  <a:lnTo>
                    <a:pt x="312" y="342"/>
                  </a:lnTo>
                  <a:lnTo>
                    <a:pt x="291" y="356"/>
                  </a:lnTo>
                  <a:lnTo>
                    <a:pt x="268" y="368"/>
                  </a:lnTo>
                  <a:lnTo>
                    <a:pt x="243" y="377"/>
                  </a:lnTo>
                  <a:lnTo>
                    <a:pt x="219" y="382"/>
                  </a:lnTo>
                  <a:lnTo>
                    <a:pt x="192" y="384"/>
                  </a:lnTo>
                  <a:close/>
                  <a:moveTo>
                    <a:pt x="192" y="379"/>
                  </a:moveTo>
                  <a:lnTo>
                    <a:pt x="168" y="377"/>
                  </a:lnTo>
                  <a:lnTo>
                    <a:pt x="143" y="372"/>
                  </a:lnTo>
                  <a:lnTo>
                    <a:pt x="118" y="363"/>
                  </a:lnTo>
                  <a:lnTo>
                    <a:pt x="95" y="350"/>
                  </a:lnTo>
                  <a:lnTo>
                    <a:pt x="74" y="336"/>
                  </a:lnTo>
                  <a:lnTo>
                    <a:pt x="57" y="319"/>
                  </a:lnTo>
                  <a:lnTo>
                    <a:pt x="41" y="299"/>
                  </a:lnTo>
                  <a:lnTo>
                    <a:pt x="27" y="276"/>
                  </a:lnTo>
                  <a:lnTo>
                    <a:pt x="16" y="254"/>
                  </a:lnTo>
                  <a:lnTo>
                    <a:pt x="9" y="229"/>
                  </a:lnTo>
                  <a:lnTo>
                    <a:pt x="6" y="204"/>
                  </a:lnTo>
                  <a:lnTo>
                    <a:pt x="6" y="178"/>
                  </a:lnTo>
                  <a:lnTo>
                    <a:pt x="9" y="153"/>
                  </a:lnTo>
                  <a:lnTo>
                    <a:pt x="16" y="128"/>
                  </a:lnTo>
                  <a:lnTo>
                    <a:pt x="27" y="105"/>
                  </a:lnTo>
                  <a:lnTo>
                    <a:pt x="41" y="82"/>
                  </a:lnTo>
                  <a:lnTo>
                    <a:pt x="57" y="63"/>
                  </a:lnTo>
                  <a:lnTo>
                    <a:pt x="74" y="45"/>
                  </a:lnTo>
                  <a:lnTo>
                    <a:pt x="95" y="31"/>
                  </a:lnTo>
                  <a:lnTo>
                    <a:pt x="118" y="19"/>
                  </a:lnTo>
                  <a:lnTo>
                    <a:pt x="143" y="10"/>
                  </a:lnTo>
                  <a:lnTo>
                    <a:pt x="168" y="5"/>
                  </a:lnTo>
                  <a:lnTo>
                    <a:pt x="192" y="3"/>
                  </a:lnTo>
                  <a:lnTo>
                    <a:pt x="219" y="5"/>
                  </a:lnTo>
                  <a:lnTo>
                    <a:pt x="243" y="10"/>
                  </a:lnTo>
                  <a:lnTo>
                    <a:pt x="268" y="19"/>
                  </a:lnTo>
                  <a:lnTo>
                    <a:pt x="289" y="31"/>
                  </a:lnTo>
                  <a:lnTo>
                    <a:pt x="310" y="45"/>
                  </a:lnTo>
                  <a:lnTo>
                    <a:pt x="329" y="63"/>
                  </a:lnTo>
                  <a:lnTo>
                    <a:pt x="345" y="82"/>
                  </a:lnTo>
                  <a:lnTo>
                    <a:pt x="358" y="105"/>
                  </a:lnTo>
                  <a:lnTo>
                    <a:pt x="368" y="128"/>
                  </a:lnTo>
                  <a:lnTo>
                    <a:pt x="375" y="153"/>
                  </a:lnTo>
                  <a:lnTo>
                    <a:pt x="379" y="178"/>
                  </a:lnTo>
                  <a:lnTo>
                    <a:pt x="379" y="204"/>
                  </a:lnTo>
                  <a:lnTo>
                    <a:pt x="375" y="229"/>
                  </a:lnTo>
                  <a:lnTo>
                    <a:pt x="368" y="254"/>
                  </a:lnTo>
                  <a:lnTo>
                    <a:pt x="358" y="276"/>
                  </a:lnTo>
                  <a:lnTo>
                    <a:pt x="345" y="299"/>
                  </a:lnTo>
                  <a:lnTo>
                    <a:pt x="329" y="319"/>
                  </a:lnTo>
                  <a:lnTo>
                    <a:pt x="310" y="336"/>
                  </a:lnTo>
                  <a:lnTo>
                    <a:pt x="289" y="350"/>
                  </a:lnTo>
                  <a:lnTo>
                    <a:pt x="268" y="363"/>
                  </a:lnTo>
                  <a:lnTo>
                    <a:pt x="243" y="372"/>
                  </a:lnTo>
                  <a:lnTo>
                    <a:pt x="219" y="377"/>
                  </a:lnTo>
                  <a:lnTo>
                    <a:pt x="192" y="379"/>
                  </a:lnTo>
                  <a:close/>
                </a:path>
              </a:pathLst>
            </a:custGeom>
            <a:solidFill>
              <a:srgbClr val="D1FEFF"/>
            </a:solidFill>
            <a:ln w="9525">
              <a:noFill/>
              <a:round/>
              <a:headEnd/>
              <a:tailEnd/>
            </a:ln>
          </p:spPr>
          <p:txBody>
            <a:bodyPr/>
            <a:lstStyle/>
            <a:p>
              <a:endParaRPr lang="en-US"/>
            </a:p>
          </p:txBody>
        </p:sp>
        <p:sp>
          <p:nvSpPr>
            <p:cNvPr id="1165409" name="Freeform 97"/>
            <p:cNvSpPr>
              <a:spLocks noEditPoints="1"/>
            </p:cNvSpPr>
            <p:nvPr/>
          </p:nvSpPr>
          <p:spPr bwMode="auto">
            <a:xfrm>
              <a:off x="1610" y="1978"/>
              <a:ext cx="373" cy="376"/>
            </a:xfrm>
            <a:custGeom>
              <a:avLst/>
              <a:gdLst/>
              <a:ahLst/>
              <a:cxnLst>
                <a:cxn ang="0">
                  <a:pos x="162" y="374"/>
                </a:cxn>
                <a:cxn ang="0">
                  <a:pos x="112" y="360"/>
                </a:cxn>
                <a:cxn ang="0">
                  <a:pos x="68" y="333"/>
                </a:cxn>
                <a:cxn ang="0">
                  <a:pos x="35" y="296"/>
                </a:cxn>
                <a:cxn ang="0">
                  <a:pos x="10" y="251"/>
                </a:cxn>
                <a:cxn ang="0">
                  <a:pos x="0" y="201"/>
                </a:cxn>
                <a:cxn ang="0">
                  <a:pos x="3" y="150"/>
                </a:cxn>
                <a:cxn ang="0">
                  <a:pos x="21" y="102"/>
                </a:cxn>
                <a:cxn ang="0">
                  <a:pos x="51" y="60"/>
                </a:cxn>
                <a:cxn ang="0">
                  <a:pos x="89" y="28"/>
                </a:cxn>
                <a:cxn ang="0">
                  <a:pos x="137" y="7"/>
                </a:cxn>
                <a:cxn ang="0">
                  <a:pos x="186" y="0"/>
                </a:cxn>
                <a:cxn ang="0">
                  <a:pos x="237" y="7"/>
                </a:cxn>
                <a:cxn ang="0">
                  <a:pos x="283" y="28"/>
                </a:cxn>
                <a:cxn ang="0">
                  <a:pos x="323" y="60"/>
                </a:cxn>
                <a:cxn ang="0">
                  <a:pos x="352" y="102"/>
                </a:cxn>
                <a:cxn ang="0">
                  <a:pos x="369" y="150"/>
                </a:cxn>
                <a:cxn ang="0">
                  <a:pos x="373" y="201"/>
                </a:cxn>
                <a:cxn ang="0">
                  <a:pos x="362" y="251"/>
                </a:cxn>
                <a:cxn ang="0">
                  <a:pos x="339" y="296"/>
                </a:cxn>
                <a:cxn ang="0">
                  <a:pos x="304" y="333"/>
                </a:cxn>
                <a:cxn ang="0">
                  <a:pos x="262" y="360"/>
                </a:cxn>
                <a:cxn ang="0">
                  <a:pos x="213" y="374"/>
                </a:cxn>
                <a:cxn ang="0">
                  <a:pos x="186" y="370"/>
                </a:cxn>
                <a:cxn ang="0">
                  <a:pos x="137" y="363"/>
                </a:cxn>
                <a:cxn ang="0">
                  <a:pos x="93" y="344"/>
                </a:cxn>
                <a:cxn ang="0">
                  <a:pos x="54" y="312"/>
                </a:cxn>
                <a:cxn ang="0">
                  <a:pos x="26" y="272"/>
                </a:cxn>
                <a:cxn ang="0">
                  <a:pos x="9" y="224"/>
                </a:cxn>
                <a:cxn ang="0">
                  <a:pos x="5" y="175"/>
                </a:cxn>
                <a:cxn ang="0">
                  <a:pos x="16" y="127"/>
                </a:cxn>
                <a:cxn ang="0">
                  <a:pos x="38" y="83"/>
                </a:cxn>
                <a:cxn ang="0">
                  <a:pos x="72" y="48"/>
                </a:cxn>
                <a:cxn ang="0">
                  <a:pos x="114" y="21"/>
                </a:cxn>
                <a:cxn ang="0">
                  <a:pos x="162" y="7"/>
                </a:cxn>
                <a:cxn ang="0">
                  <a:pos x="211" y="7"/>
                </a:cxn>
                <a:cxn ang="0">
                  <a:pos x="258" y="21"/>
                </a:cxn>
                <a:cxn ang="0">
                  <a:pos x="301" y="48"/>
                </a:cxn>
                <a:cxn ang="0">
                  <a:pos x="334" y="83"/>
                </a:cxn>
                <a:cxn ang="0">
                  <a:pos x="357" y="127"/>
                </a:cxn>
                <a:cxn ang="0">
                  <a:pos x="367" y="175"/>
                </a:cxn>
                <a:cxn ang="0">
                  <a:pos x="364" y="224"/>
                </a:cxn>
                <a:cxn ang="0">
                  <a:pos x="348" y="272"/>
                </a:cxn>
                <a:cxn ang="0">
                  <a:pos x="320" y="312"/>
                </a:cxn>
                <a:cxn ang="0">
                  <a:pos x="281" y="344"/>
                </a:cxn>
                <a:cxn ang="0">
                  <a:pos x="235" y="363"/>
                </a:cxn>
                <a:cxn ang="0">
                  <a:pos x="186" y="370"/>
                </a:cxn>
              </a:cxnLst>
              <a:rect l="0" t="0" r="r" b="b"/>
              <a:pathLst>
                <a:path w="373" h="376">
                  <a:moveTo>
                    <a:pt x="186" y="376"/>
                  </a:moveTo>
                  <a:lnTo>
                    <a:pt x="162" y="374"/>
                  </a:lnTo>
                  <a:lnTo>
                    <a:pt x="137" y="369"/>
                  </a:lnTo>
                  <a:lnTo>
                    <a:pt x="112" y="360"/>
                  </a:lnTo>
                  <a:lnTo>
                    <a:pt x="89" y="347"/>
                  </a:lnTo>
                  <a:lnTo>
                    <a:pt x="68" y="333"/>
                  </a:lnTo>
                  <a:lnTo>
                    <a:pt x="51" y="316"/>
                  </a:lnTo>
                  <a:lnTo>
                    <a:pt x="35" y="296"/>
                  </a:lnTo>
                  <a:lnTo>
                    <a:pt x="21" y="273"/>
                  </a:lnTo>
                  <a:lnTo>
                    <a:pt x="10" y="251"/>
                  </a:lnTo>
                  <a:lnTo>
                    <a:pt x="3" y="226"/>
                  </a:lnTo>
                  <a:lnTo>
                    <a:pt x="0" y="201"/>
                  </a:lnTo>
                  <a:lnTo>
                    <a:pt x="0" y="175"/>
                  </a:lnTo>
                  <a:lnTo>
                    <a:pt x="3" y="150"/>
                  </a:lnTo>
                  <a:lnTo>
                    <a:pt x="10" y="125"/>
                  </a:lnTo>
                  <a:lnTo>
                    <a:pt x="21" y="102"/>
                  </a:lnTo>
                  <a:lnTo>
                    <a:pt x="35" y="79"/>
                  </a:lnTo>
                  <a:lnTo>
                    <a:pt x="51" y="60"/>
                  </a:lnTo>
                  <a:lnTo>
                    <a:pt x="68" y="42"/>
                  </a:lnTo>
                  <a:lnTo>
                    <a:pt x="89" y="28"/>
                  </a:lnTo>
                  <a:lnTo>
                    <a:pt x="112" y="16"/>
                  </a:lnTo>
                  <a:lnTo>
                    <a:pt x="137" y="7"/>
                  </a:lnTo>
                  <a:lnTo>
                    <a:pt x="162" y="2"/>
                  </a:lnTo>
                  <a:lnTo>
                    <a:pt x="186" y="0"/>
                  </a:lnTo>
                  <a:lnTo>
                    <a:pt x="213" y="2"/>
                  </a:lnTo>
                  <a:lnTo>
                    <a:pt x="237" y="7"/>
                  </a:lnTo>
                  <a:lnTo>
                    <a:pt x="262" y="16"/>
                  </a:lnTo>
                  <a:lnTo>
                    <a:pt x="283" y="28"/>
                  </a:lnTo>
                  <a:lnTo>
                    <a:pt x="304" y="42"/>
                  </a:lnTo>
                  <a:lnTo>
                    <a:pt x="323" y="60"/>
                  </a:lnTo>
                  <a:lnTo>
                    <a:pt x="339" y="79"/>
                  </a:lnTo>
                  <a:lnTo>
                    <a:pt x="352" y="102"/>
                  </a:lnTo>
                  <a:lnTo>
                    <a:pt x="362" y="125"/>
                  </a:lnTo>
                  <a:lnTo>
                    <a:pt x="369" y="150"/>
                  </a:lnTo>
                  <a:lnTo>
                    <a:pt x="373" y="175"/>
                  </a:lnTo>
                  <a:lnTo>
                    <a:pt x="373" y="201"/>
                  </a:lnTo>
                  <a:lnTo>
                    <a:pt x="369" y="226"/>
                  </a:lnTo>
                  <a:lnTo>
                    <a:pt x="362" y="251"/>
                  </a:lnTo>
                  <a:lnTo>
                    <a:pt x="352" y="273"/>
                  </a:lnTo>
                  <a:lnTo>
                    <a:pt x="339" y="296"/>
                  </a:lnTo>
                  <a:lnTo>
                    <a:pt x="323" y="316"/>
                  </a:lnTo>
                  <a:lnTo>
                    <a:pt x="304" y="333"/>
                  </a:lnTo>
                  <a:lnTo>
                    <a:pt x="283" y="347"/>
                  </a:lnTo>
                  <a:lnTo>
                    <a:pt x="262" y="360"/>
                  </a:lnTo>
                  <a:lnTo>
                    <a:pt x="237" y="369"/>
                  </a:lnTo>
                  <a:lnTo>
                    <a:pt x="213" y="374"/>
                  </a:lnTo>
                  <a:lnTo>
                    <a:pt x="186" y="376"/>
                  </a:lnTo>
                  <a:close/>
                  <a:moveTo>
                    <a:pt x="186" y="370"/>
                  </a:moveTo>
                  <a:lnTo>
                    <a:pt x="162" y="369"/>
                  </a:lnTo>
                  <a:lnTo>
                    <a:pt x="137" y="363"/>
                  </a:lnTo>
                  <a:lnTo>
                    <a:pt x="114" y="355"/>
                  </a:lnTo>
                  <a:lnTo>
                    <a:pt x="93" y="344"/>
                  </a:lnTo>
                  <a:lnTo>
                    <a:pt x="72" y="328"/>
                  </a:lnTo>
                  <a:lnTo>
                    <a:pt x="54" y="312"/>
                  </a:lnTo>
                  <a:lnTo>
                    <a:pt x="38" y="293"/>
                  </a:lnTo>
                  <a:lnTo>
                    <a:pt x="26" y="272"/>
                  </a:lnTo>
                  <a:lnTo>
                    <a:pt x="16" y="249"/>
                  </a:lnTo>
                  <a:lnTo>
                    <a:pt x="9" y="224"/>
                  </a:lnTo>
                  <a:lnTo>
                    <a:pt x="5" y="201"/>
                  </a:lnTo>
                  <a:lnTo>
                    <a:pt x="5" y="175"/>
                  </a:lnTo>
                  <a:lnTo>
                    <a:pt x="9" y="152"/>
                  </a:lnTo>
                  <a:lnTo>
                    <a:pt x="16" y="127"/>
                  </a:lnTo>
                  <a:lnTo>
                    <a:pt x="26" y="104"/>
                  </a:lnTo>
                  <a:lnTo>
                    <a:pt x="38" y="83"/>
                  </a:lnTo>
                  <a:lnTo>
                    <a:pt x="54" y="64"/>
                  </a:lnTo>
                  <a:lnTo>
                    <a:pt x="72" y="48"/>
                  </a:lnTo>
                  <a:lnTo>
                    <a:pt x="93" y="32"/>
                  </a:lnTo>
                  <a:lnTo>
                    <a:pt x="114" y="21"/>
                  </a:lnTo>
                  <a:lnTo>
                    <a:pt x="137" y="12"/>
                  </a:lnTo>
                  <a:lnTo>
                    <a:pt x="162" y="7"/>
                  </a:lnTo>
                  <a:lnTo>
                    <a:pt x="186" y="5"/>
                  </a:lnTo>
                  <a:lnTo>
                    <a:pt x="211" y="7"/>
                  </a:lnTo>
                  <a:lnTo>
                    <a:pt x="235" y="12"/>
                  </a:lnTo>
                  <a:lnTo>
                    <a:pt x="258" y="21"/>
                  </a:lnTo>
                  <a:lnTo>
                    <a:pt x="281" y="32"/>
                  </a:lnTo>
                  <a:lnTo>
                    <a:pt x="301" y="48"/>
                  </a:lnTo>
                  <a:lnTo>
                    <a:pt x="320" y="64"/>
                  </a:lnTo>
                  <a:lnTo>
                    <a:pt x="334" y="83"/>
                  </a:lnTo>
                  <a:lnTo>
                    <a:pt x="348" y="104"/>
                  </a:lnTo>
                  <a:lnTo>
                    <a:pt x="357" y="127"/>
                  </a:lnTo>
                  <a:lnTo>
                    <a:pt x="364" y="152"/>
                  </a:lnTo>
                  <a:lnTo>
                    <a:pt x="367" y="175"/>
                  </a:lnTo>
                  <a:lnTo>
                    <a:pt x="367" y="201"/>
                  </a:lnTo>
                  <a:lnTo>
                    <a:pt x="364" y="224"/>
                  </a:lnTo>
                  <a:lnTo>
                    <a:pt x="357" y="249"/>
                  </a:lnTo>
                  <a:lnTo>
                    <a:pt x="348" y="272"/>
                  </a:lnTo>
                  <a:lnTo>
                    <a:pt x="334" y="293"/>
                  </a:lnTo>
                  <a:lnTo>
                    <a:pt x="320" y="312"/>
                  </a:lnTo>
                  <a:lnTo>
                    <a:pt x="301" y="328"/>
                  </a:lnTo>
                  <a:lnTo>
                    <a:pt x="281" y="344"/>
                  </a:lnTo>
                  <a:lnTo>
                    <a:pt x="258" y="355"/>
                  </a:lnTo>
                  <a:lnTo>
                    <a:pt x="235" y="363"/>
                  </a:lnTo>
                  <a:lnTo>
                    <a:pt x="211" y="369"/>
                  </a:lnTo>
                  <a:lnTo>
                    <a:pt x="186" y="370"/>
                  </a:lnTo>
                  <a:close/>
                </a:path>
              </a:pathLst>
            </a:custGeom>
            <a:solidFill>
              <a:srgbClr val="D2FEFF"/>
            </a:solidFill>
            <a:ln w="9525">
              <a:noFill/>
              <a:round/>
              <a:headEnd/>
              <a:tailEnd/>
            </a:ln>
          </p:spPr>
          <p:txBody>
            <a:bodyPr/>
            <a:lstStyle/>
            <a:p>
              <a:endParaRPr lang="en-US"/>
            </a:p>
          </p:txBody>
        </p:sp>
        <p:sp>
          <p:nvSpPr>
            <p:cNvPr id="1165410" name="Freeform 98"/>
            <p:cNvSpPr>
              <a:spLocks noEditPoints="1"/>
            </p:cNvSpPr>
            <p:nvPr/>
          </p:nvSpPr>
          <p:spPr bwMode="auto">
            <a:xfrm>
              <a:off x="1615" y="1983"/>
              <a:ext cx="362" cy="365"/>
            </a:xfrm>
            <a:custGeom>
              <a:avLst/>
              <a:gdLst/>
              <a:ahLst/>
              <a:cxnLst>
                <a:cxn ang="0">
                  <a:pos x="157" y="364"/>
                </a:cxn>
                <a:cxn ang="0">
                  <a:pos x="109" y="350"/>
                </a:cxn>
                <a:cxn ang="0">
                  <a:pos x="67" y="323"/>
                </a:cxn>
                <a:cxn ang="0">
                  <a:pos x="33" y="288"/>
                </a:cxn>
                <a:cxn ang="0">
                  <a:pos x="11" y="244"/>
                </a:cxn>
                <a:cxn ang="0">
                  <a:pos x="0" y="196"/>
                </a:cxn>
                <a:cxn ang="0">
                  <a:pos x="4" y="147"/>
                </a:cxn>
                <a:cxn ang="0">
                  <a:pos x="21" y="99"/>
                </a:cxn>
                <a:cxn ang="0">
                  <a:pos x="49" y="59"/>
                </a:cxn>
                <a:cxn ang="0">
                  <a:pos x="88" y="27"/>
                </a:cxn>
                <a:cxn ang="0">
                  <a:pos x="132" y="7"/>
                </a:cxn>
                <a:cxn ang="0">
                  <a:pos x="181" y="0"/>
                </a:cxn>
                <a:cxn ang="0">
                  <a:pos x="230" y="7"/>
                </a:cxn>
                <a:cxn ang="0">
                  <a:pos x="276" y="27"/>
                </a:cxn>
                <a:cxn ang="0">
                  <a:pos x="315" y="59"/>
                </a:cxn>
                <a:cxn ang="0">
                  <a:pos x="343" y="99"/>
                </a:cxn>
                <a:cxn ang="0">
                  <a:pos x="359" y="147"/>
                </a:cxn>
                <a:cxn ang="0">
                  <a:pos x="362" y="196"/>
                </a:cxn>
                <a:cxn ang="0">
                  <a:pos x="352" y="244"/>
                </a:cxn>
                <a:cxn ang="0">
                  <a:pos x="329" y="288"/>
                </a:cxn>
                <a:cxn ang="0">
                  <a:pos x="296" y="323"/>
                </a:cxn>
                <a:cxn ang="0">
                  <a:pos x="253" y="350"/>
                </a:cxn>
                <a:cxn ang="0">
                  <a:pos x="206" y="364"/>
                </a:cxn>
                <a:cxn ang="0">
                  <a:pos x="181" y="360"/>
                </a:cxn>
                <a:cxn ang="0">
                  <a:pos x="134" y="353"/>
                </a:cxn>
                <a:cxn ang="0">
                  <a:pos x="88" y="332"/>
                </a:cxn>
                <a:cxn ang="0">
                  <a:pos x="51" y="300"/>
                </a:cxn>
                <a:cxn ang="0">
                  <a:pos x="23" y="260"/>
                </a:cxn>
                <a:cxn ang="0">
                  <a:pos x="9" y="214"/>
                </a:cxn>
                <a:cxn ang="0">
                  <a:pos x="7" y="164"/>
                </a:cxn>
                <a:cxn ang="0">
                  <a:pos x="18" y="117"/>
                </a:cxn>
                <a:cxn ang="0">
                  <a:pos x="42" y="74"/>
                </a:cxn>
                <a:cxn ang="0">
                  <a:pos x="77" y="41"/>
                </a:cxn>
                <a:cxn ang="0">
                  <a:pos x="121" y="16"/>
                </a:cxn>
                <a:cxn ang="0">
                  <a:pos x="169" y="7"/>
                </a:cxn>
                <a:cxn ang="0">
                  <a:pos x="218" y="11"/>
                </a:cxn>
                <a:cxn ang="0">
                  <a:pos x="264" y="27"/>
                </a:cxn>
                <a:cxn ang="0">
                  <a:pos x="304" y="57"/>
                </a:cxn>
                <a:cxn ang="0">
                  <a:pos x="334" y="94"/>
                </a:cxn>
                <a:cxn ang="0">
                  <a:pos x="352" y="140"/>
                </a:cxn>
                <a:cxn ang="0">
                  <a:pos x="357" y="189"/>
                </a:cxn>
                <a:cxn ang="0">
                  <a:pos x="348" y="237"/>
                </a:cxn>
                <a:cxn ang="0">
                  <a:pos x="327" y="281"/>
                </a:cxn>
                <a:cxn ang="0">
                  <a:pos x="296" y="318"/>
                </a:cxn>
                <a:cxn ang="0">
                  <a:pos x="253" y="344"/>
                </a:cxn>
                <a:cxn ang="0">
                  <a:pos x="206" y="358"/>
                </a:cxn>
              </a:cxnLst>
              <a:rect l="0" t="0" r="r" b="b"/>
              <a:pathLst>
                <a:path w="362" h="365">
                  <a:moveTo>
                    <a:pt x="181" y="365"/>
                  </a:moveTo>
                  <a:lnTo>
                    <a:pt x="157" y="364"/>
                  </a:lnTo>
                  <a:lnTo>
                    <a:pt x="132" y="358"/>
                  </a:lnTo>
                  <a:lnTo>
                    <a:pt x="109" y="350"/>
                  </a:lnTo>
                  <a:lnTo>
                    <a:pt x="88" y="339"/>
                  </a:lnTo>
                  <a:lnTo>
                    <a:pt x="67" y="323"/>
                  </a:lnTo>
                  <a:lnTo>
                    <a:pt x="49" y="307"/>
                  </a:lnTo>
                  <a:lnTo>
                    <a:pt x="33" y="288"/>
                  </a:lnTo>
                  <a:lnTo>
                    <a:pt x="21" y="267"/>
                  </a:lnTo>
                  <a:lnTo>
                    <a:pt x="11" y="244"/>
                  </a:lnTo>
                  <a:lnTo>
                    <a:pt x="4" y="219"/>
                  </a:lnTo>
                  <a:lnTo>
                    <a:pt x="0" y="196"/>
                  </a:lnTo>
                  <a:lnTo>
                    <a:pt x="0" y="170"/>
                  </a:lnTo>
                  <a:lnTo>
                    <a:pt x="4" y="147"/>
                  </a:lnTo>
                  <a:lnTo>
                    <a:pt x="11" y="122"/>
                  </a:lnTo>
                  <a:lnTo>
                    <a:pt x="21" y="99"/>
                  </a:lnTo>
                  <a:lnTo>
                    <a:pt x="33" y="78"/>
                  </a:lnTo>
                  <a:lnTo>
                    <a:pt x="49" y="59"/>
                  </a:lnTo>
                  <a:lnTo>
                    <a:pt x="67" y="43"/>
                  </a:lnTo>
                  <a:lnTo>
                    <a:pt x="88" y="27"/>
                  </a:lnTo>
                  <a:lnTo>
                    <a:pt x="109" y="16"/>
                  </a:lnTo>
                  <a:lnTo>
                    <a:pt x="132" y="7"/>
                  </a:lnTo>
                  <a:lnTo>
                    <a:pt x="157" y="2"/>
                  </a:lnTo>
                  <a:lnTo>
                    <a:pt x="181" y="0"/>
                  </a:lnTo>
                  <a:lnTo>
                    <a:pt x="206" y="2"/>
                  </a:lnTo>
                  <a:lnTo>
                    <a:pt x="230" y="7"/>
                  </a:lnTo>
                  <a:lnTo>
                    <a:pt x="253" y="16"/>
                  </a:lnTo>
                  <a:lnTo>
                    <a:pt x="276" y="27"/>
                  </a:lnTo>
                  <a:lnTo>
                    <a:pt x="296" y="43"/>
                  </a:lnTo>
                  <a:lnTo>
                    <a:pt x="315" y="59"/>
                  </a:lnTo>
                  <a:lnTo>
                    <a:pt x="329" y="78"/>
                  </a:lnTo>
                  <a:lnTo>
                    <a:pt x="343" y="99"/>
                  </a:lnTo>
                  <a:lnTo>
                    <a:pt x="352" y="122"/>
                  </a:lnTo>
                  <a:lnTo>
                    <a:pt x="359" y="147"/>
                  </a:lnTo>
                  <a:lnTo>
                    <a:pt x="362" y="170"/>
                  </a:lnTo>
                  <a:lnTo>
                    <a:pt x="362" y="196"/>
                  </a:lnTo>
                  <a:lnTo>
                    <a:pt x="359" y="219"/>
                  </a:lnTo>
                  <a:lnTo>
                    <a:pt x="352" y="244"/>
                  </a:lnTo>
                  <a:lnTo>
                    <a:pt x="343" y="267"/>
                  </a:lnTo>
                  <a:lnTo>
                    <a:pt x="329" y="288"/>
                  </a:lnTo>
                  <a:lnTo>
                    <a:pt x="315" y="307"/>
                  </a:lnTo>
                  <a:lnTo>
                    <a:pt x="296" y="323"/>
                  </a:lnTo>
                  <a:lnTo>
                    <a:pt x="276" y="339"/>
                  </a:lnTo>
                  <a:lnTo>
                    <a:pt x="253" y="350"/>
                  </a:lnTo>
                  <a:lnTo>
                    <a:pt x="230" y="358"/>
                  </a:lnTo>
                  <a:lnTo>
                    <a:pt x="206" y="364"/>
                  </a:lnTo>
                  <a:lnTo>
                    <a:pt x="181" y="365"/>
                  </a:lnTo>
                  <a:close/>
                  <a:moveTo>
                    <a:pt x="181" y="360"/>
                  </a:moveTo>
                  <a:lnTo>
                    <a:pt x="157" y="358"/>
                  </a:lnTo>
                  <a:lnTo>
                    <a:pt x="134" y="353"/>
                  </a:lnTo>
                  <a:lnTo>
                    <a:pt x="111" y="344"/>
                  </a:lnTo>
                  <a:lnTo>
                    <a:pt x="88" y="332"/>
                  </a:lnTo>
                  <a:lnTo>
                    <a:pt x="69" y="318"/>
                  </a:lnTo>
                  <a:lnTo>
                    <a:pt x="51" y="300"/>
                  </a:lnTo>
                  <a:lnTo>
                    <a:pt x="35" y="281"/>
                  </a:lnTo>
                  <a:lnTo>
                    <a:pt x="23" y="260"/>
                  </a:lnTo>
                  <a:lnTo>
                    <a:pt x="14" y="237"/>
                  </a:lnTo>
                  <a:lnTo>
                    <a:pt x="9" y="214"/>
                  </a:lnTo>
                  <a:lnTo>
                    <a:pt x="5" y="189"/>
                  </a:lnTo>
                  <a:lnTo>
                    <a:pt x="7" y="164"/>
                  </a:lnTo>
                  <a:lnTo>
                    <a:pt x="11" y="140"/>
                  </a:lnTo>
                  <a:lnTo>
                    <a:pt x="18" y="117"/>
                  </a:lnTo>
                  <a:lnTo>
                    <a:pt x="30" y="94"/>
                  </a:lnTo>
                  <a:lnTo>
                    <a:pt x="42" y="74"/>
                  </a:lnTo>
                  <a:lnTo>
                    <a:pt x="60" y="57"/>
                  </a:lnTo>
                  <a:lnTo>
                    <a:pt x="77" y="41"/>
                  </a:lnTo>
                  <a:lnTo>
                    <a:pt x="99" y="27"/>
                  </a:lnTo>
                  <a:lnTo>
                    <a:pt x="121" y="16"/>
                  </a:lnTo>
                  <a:lnTo>
                    <a:pt x="144" y="11"/>
                  </a:lnTo>
                  <a:lnTo>
                    <a:pt x="169" y="7"/>
                  </a:lnTo>
                  <a:lnTo>
                    <a:pt x="194" y="7"/>
                  </a:lnTo>
                  <a:lnTo>
                    <a:pt x="218" y="11"/>
                  </a:lnTo>
                  <a:lnTo>
                    <a:pt x="241" y="16"/>
                  </a:lnTo>
                  <a:lnTo>
                    <a:pt x="264" y="27"/>
                  </a:lnTo>
                  <a:lnTo>
                    <a:pt x="285" y="41"/>
                  </a:lnTo>
                  <a:lnTo>
                    <a:pt x="304" y="57"/>
                  </a:lnTo>
                  <a:lnTo>
                    <a:pt x="320" y="74"/>
                  </a:lnTo>
                  <a:lnTo>
                    <a:pt x="334" y="94"/>
                  </a:lnTo>
                  <a:lnTo>
                    <a:pt x="345" y="117"/>
                  </a:lnTo>
                  <a:lnTo>
                    <a:pt x="352" y="140"/>
                  </a:lnTo>
                  <a:lnTo>
                    <a:pt x="357" y="164"/>
                  </a:lnTo>
                  <a:lnTo>
                    <a:pt x="357" y="189"/>
                  </a:lnTo>
                  <a:lnTo>
                    <a:pt x="355" y="214"/>
                  </a:lnTo>
                  <a:lnTo>
                    <a:pt x="348" y="237"/>
                  </a:lnTo>
                  <a:lnTo>
                    <a:pt x="340" y="260"/>
                  </a:lnTo>
                  <a:lnTo>
                    <a:pt x="327" y="281"/>
                  </a:lnTo>
                  <a:lnTo>
                    <a:pt x="313" y="300"/>
                  </a:lnTo>
                  <a:lnTo>
                    <a:pt x="296" y="318"/>
                  </a:lnTo>
                  <a:lnTo>
                    <a:pt x="274" y="332"/>
                  </a:lnTo>
                  <a:lnTo>
                    <a:pt x="253" y="344"/>
                  </a:lnTo>
                  <a:lnTo>
                    <a:pt x="230" y="353"/>
                  </a:lnTo>
                  <a:lnTo>
                    <a:pt x="206" y="358"/>
                  </a:lnTo>
                  <a:lnTo>
                    <a:pt x="181" y="360"/>
                  </a:lnTo>
                  <a:close/>
                </a:path>
              </a:pathLst>
            </a:custGeom>
            <a:solidFill>
              <a:srgbClr val="D4FEFF"/>
            </a:solidFill>
            <a:ln w="9525">
              <a:noFill/>
              <a:round/>
              <a:headEnd/>
              <a:tailEnd/>
            </a:ln>
          </p:spPr>
          <p:txBody>
            <a:bodyPr/>
            <a:lstStyle/>
            <a:p>
              <a:endParaRPr lang="en-US"/>
            </a:p>
          </p:txBody>
        </p:sp>
        <p:sp>
          <p:nvSpPr>
            <p:cNvPr id="1165411" name="Freeform 99"/>
            <p:cNvSpPr>
              <a:spLocks noEditPoints="1"/>
            </p:cNvSpPr>
            <p:nvPr/>
          </p:nvSpPr>
          <p:spPr bwMode="auto">
            <a:xfrm>
              <a:off x="1620" y="1990"/>
              <a:ext cx="352" cy="353"/>
            </a:xfrm>
            <a:custGeom>
              <a:avLst/>
              <a:gdLst/>
              <a:ahLst/>
              <a:cxnLst>
                <a:cxn ang="0">
                  <a:pos x="152" y="351"/>
                </a:cxn>
                <a:cxn ang="0">
                  <a:pos x="106" y="337"/>
                </a:cxn>
                <a:cxn ang="0">
                  <a:pos x="64" y="311"/>
                </a:cxn>
                <a:cxn ang="0">
                  <a:pos x="30" y="274"/>
                </a:cxn>
                <a:cxn ang="0">
                  <a:pos x="9" y="230"/>
                </a:cxn>
                <a:cxn ang="0">
                  <a:pos x="0" y="182"/>
                </a:cxn>
                <a:cxn ang="0">
                  <a:pos x="6" y="133"/>
                </a:cxn>
                <a:cxn ang="0">
                  <a:pos x="25" y="87"/>
                </a:cxn>
                <a:cxn ang="0">
                  <a:pos x="55" y="50"/>
                </a:cxn>
                <a:cxn ang="0">
                  <a:pos x="94" y="20"/>
                </a:cxn>
                <a:cxn ang="0">
                  <a:pos x="139" y="4"/>
                </a:cxn>
                <a:cxn ang="0">
                  <a:pos x="189" y="0"/>
                </a:cxn>
                <a:cxn ang="0">
                  <a:pos x="236" y="9"/>
                </a:cxn>
                <a:cxn ang="0">
                  <a:pos x="280" y="34"/>
                </a:cxn>
                <a:cxn ang="0">
                  <a:pos x="315" y="67"/>
                </a:cxn>
                <a:cxn ang="0">
                  <a:pos x="340" y="110"/>
                </a:cxn>
                <a:cxn ang="0">
                  <a:pos x="352" y="157"/>
                </a:cxn>
                <a:cxn ang="0">
                  <a:pos x="350" y="207"/>
                </a:cxn>
                <a:cxn ang="0">
                  <a:pos x="335" y="253"/>
                </a:cxn>
                <a:cxn ang="0">
                  <a:pos x="308" y="293"/>
                </a:cxn>
                <a:cxn ang="0">
                  <a:pos x="269" y="325"/>
                </a:cxn>
                <a:cxn ang="0">
                  <a:pos x="225" y="346"/>
                </a:cxn>
                <a:cxn ang="0">
                  <a:pos x="176" y="353"/>
                </a:cxn>
                <a:cxn ang="0">
                  <a:pos x="152" y="346"/>
                </a:cxn>
                <a:cxn ang="0">
                  <a:pos x="106" y="332"/>
                </a:cxn>
                <a:cxn ang="0">
                  <a:pos x="65" y="306"/>
                </a:cxn>
                <a:cxn ang="0">
                  <a:pos x="34" y="268"/>
                </a:cxn>
                <a:cxn ang="0">
                  <a:pos x="13" y="224"/>
                </a:cxn>
                <a:cxn ang="0">
                  <a:pos x="6" y="177"/>
                </a:cxn>
                <a:cxn ang="0">
                  <a:pos x="13" y="127"/>
                </a:cxn>
                <a:cxn ang="0">
                  <a:pos x="34" y="83"/>
                </a:cxn>
                <a:cxn ang="0">
                  <a:pos x="65" y="46"/>
                </a:cxn>
                <a:cxn ang="0">
                  <a:pos x="106" y="20"/>
                </a:cxn>
                <a:cxn ang="0">
                  <a:pos x="152" y="6"/>
                </a:cxn>
                <a:cxn ang="0">
                  <a:pos x="201" y="6"/>
                </a:cxn>
                <a:cxn ang="0">
                  <a:pos x="248" y="20"/>
                </a:cxn>
                <a:cxn ang="0">
                  <a:pos x="289" y="46"/>
                </a:cxn>
                <a:cxn ang="0">
                  <a:pos x="320" y="83"/>
                </a:cxn>
                <a:cxn ang="0">
                  <a:pos x="340" y="127"/>
                </a:cxn>
                <a:cxn ang="0">
                  <a:pos x="347" y="177"/>
                </a:cxn>
                <a:cxn ang="0">
                  <a:pos x="340" y="224"/>
                </a:cxn>
                <a:cxn ang="0">
                  <a:pos x="320" y="268"/>
                </a:cxn>
                <a:cxn ang="0">
                  <a:pos x="289" y="306"/>
                </a:cxn>
                <a:cxn ang="0">
                  <a:pos x="248" y="332"/>
                </a:cxn>
                <a:cxn ang="0">
                  <a:pos x="201" y="346"/>
                </a:cxn>
              </a:cxnLst>
              <a:rect l="0" t="0" r="r" b="b"/>
              <a:pathLst>
                <a:path w="352" h="353">
                  <a:moveTo>
                    <a:pt x="176" y="353"/>
                  </a:moveTo>
                  <a:lnTo>
                    <a:pt x="152" y="351"/>
                  </a:lnTo>
                  <a:lnTo>
                    <a:pt x="129" y="346"/>
                  </a:lnTo>
                  <a:lnTo>
                    <a:pt x="106" y="337"/>
                  </a:lnTo>
                  <a:lnTo>
                    <a:pt x="83" y="325"/>
                  </a:lnTo>
                  <a:lnTo>
                    <a:pt x="64" y="311"/>
                  </a:lnTo>
                  <a:lnTo>
                    <a:pt x="46" y="293"/>
                  </a:lnTo>
                  <a:lnTo>
                    <a:pt x="30" y="274"/>
                  </a:lnTo>
                  <a:lnTo>
                    <a:pt x="18" y="253"/>
                  </a:lnTo>
                  <a:lnTo>
                    <a:pt x="9" y="230"/>
                  </a:lnTo>
                  <a:lnTo>
                    <a:pt x="4" y="207"/>
                  </a:lnTo>
                  <a:lnTo>
                    <a:pt x="0" y="182"/>
                  </a:lnTo>
                  <a:lnTo>
                    <a:pt x="2" y="157"/>
                  </a:lnTo>
                  <a:lnTo>
                    <a:pt x="6" y="133"/>
                  </a:lnTo>
                  <a:lnTo>
                    <a:pt x="13" y="110"/>
                  </a:lnTo>
                  <a:lnTo>
                    <a:pt x="25" y="87"/>
                  </a:lnTo>
                  <a:lnTo>
                    <a:pt x="37" y="67"/>
                  </a:lnTo>
                  <a:lnTo>
                    <a:pt x="55" y="50"/>
                  </a:lnTo>
                  <a:lnTo>
                    <a:pt x="72" y="34"/>
                  </a:lnTo>
                  <a:lnTo>
                    <a:pt x="94" y="20"/>
                  </a:lnTo>
                  <a:lnTo>
                    <a:pt x="116" y="9"/>
                  </a:lnTo>
                  <a:lnTo>
                    <a:pt x="139" y="4"/>
                  </a:lnTo>
                  <a:lnTo>
                    <a:pt x="164" y="0"/>
                  </a:lnTo>
                  <a:lnTo>
                    <a:pt x="189" y="0"/>
                  </a:lnTo>
                  <a:lnTo>
                    <a:pt x="213" y="4"/>
                  </a:lnTo>
                  <a:lnTo>
                    <a:pt x="236" y="9"/>
                  </a:lnTo>
                  <a:lnTo>
                    <a:pt x="259" y="20"/>
                  </a:lnTo>
                  <a:lnTo>
                    <a:pt x="280" y="34"/>
                  </a:lnTo>
                  <a:lnTo>
                    <a:pt x="299" y="50"/>
                  </a:lnTo>
                  <a:lnTo>
                    <a:pt x="315" y="67"/>
                  </a:lnTo>
                  <a:lnTo>
                    <a:pt x="329" y="87"/>
                  </a:lnTo>
                  <a:lnTo>
                    <a:pt x="340" y="110"/>
                  </a:lnTo>
                  <a:lnTo>
                    <a:pt x="347" y="133"/>
                  </a:lnTo>
                  <a:lnTo>
                    <a:pt x="352" y="157"/>
                  </a:lnTo>
                  <a:lnTo>
                    <a:pt x="352" y="182"/>
                  </a:lnTo>
                  <a:lnTo>
                    <a:pt x="350" y="207"/>
                  </a:lnTo>
                  <a:lnTo>
                    <a:pt x="343" y="230"/>
                  </a:lnTo>
                  <a:lnTo>
                    <a:pt x="335" y="253"/>
                  </a:lnTo>
                  <a:lnTo>
                    <a:pt x="322" y="274"/>
                  </a:lnTo>
                  <a:lnTo>
                    <a:pt x="308" y="293"/>
                  </a:lnTo>
                  <a:lnTo>
                    <a:pt x="291" y="311"/>
                  </a:lnTo>
                  <a:lnTo>
                    <a:pt x="269" y="325"/>
                  </a:lnTo>
                  <a:lnTo>
                    <a:pt x="248" y="337"/>
                  </a:lnTo>
                  <a:lnTo>
                    <a:pt x="225" y="346"/>
                  </a:lnTo>
                  <a:lnTo>
                    <a:pt x="201" y="351"/>
                  </a:lnTo>
                  <a:lnTo>
                    <a:pt x="176" y="353"/>
                  </a:lnTo>
                  <a:close/>
                  <a:moveTo>
                    <a:pt x="176" y="348"/>
                  </a:moveTo>
                  <a:lnTo>
                    <a:pt x="152" y="346"/>
                  </a:lnTo>
                  <a:lnTo>
                    <a:pt x="129" y="341"/>
                  </a:lnTo>
                  <a:lnTo>
                    <a:pt x="106" y="332"/>
                  </a:lnTo>
                  <a:lnTo>
                    <a:pt x="85" y="320"/>
                  </a:lnTo>
                  <a:lnTo>
                    <a:pt x="65" y="306"/>
                  </a:lnTo>
                  <a:lnTo>
                    <a:pt x="48" y="288"/>
                  </a:lnTo>
                  <a:lnTo>
                    <a:pt x="34" y="268"/>
                  </a:lnTo>
                  <a:lnTo>
                    <a:pt x="21" y="247"/>
                  </a:lnTo>
                  <a:lnTo>
                    <a:pt x="13" y="224"/>
                  </a:lnTo>
                  <a:lnTo>
                    <a:pt x="7" y="200"/>
                  </a:lnTo>
                  <a:lnTo>
                    <a:pt x="6" y="177"/>
                  </a:lnTo>
                  <a:lnTo>
                    <a:pt x="7" y="152"/>
                  </a:lnTo>
                  <a:lnTo>
                    <a:pt x="13" y="127"/>
                  </a:lnTo>
                  <a:lnTo>
                    <a:pt x="21" y="105"/>
                  </a:lnTo>
                  <a:lnTo>
                    <a:pt x="34" y="83"/>
                  </a:lnTo>
                  <a:lnTo>
                    <a:pt x="48" y="64"/>
                  </a:lnTo>
                  <a:lnTo>
                    <a:pt x="65" y="46"/>
                  </a:lnTo>
                  <a:lnTo>
                    <a:pt x="85" y="32"/>
                  </a:lnTo>
                  <a:lnTo>
                    <a:pt x="106" y="20"/>
                  </a:lnTo>
                  <a:lnTo>
                    <a:pt x="129" y="11"/>
                  </a:lnTo>
                  <a:lnTo>
                    <a:pt x="152" y="6"/>
                  </a:lnTo>
                  <a:lnTo>
                    <a:pt x="176" y="4"/>
                  </a:lnTo>
                  <a:lnTo>
                    <a:pt x="201" y="6"/>
                  </a:lnTo>
                  <a:lnTo>
                    <a:pt x="225" y="11"/>
                  </a:lnTo>
                  <a:lnTo>
                    <a:pt x="248" y="20"/>
                  </a:lnTo>
                  <a:lnTo>
                    <a:pt x="269" y="32"/>
                  </a:lnTo>
                  <a:lnTo>
                    <a:pt x="289" y="46"/>
                  </a:lnTo>
                  <a:lnTo>
                    <a:pt x="306" y="64"/>
                  </a:lnTo>
                  <a:lnTo>
                    <a:pt x="320" y="83"/>
                  </a:lnTo>
                  <a:lnTo>
                    <a:pt x="333" y="105"/>
                  </a:lnTo>
                  <a:lnTo>
                    <a:pt x="340" y="127"/>
                  </a:lnTo>
                  <a:lnTo>
                    <a:pt x="345" y="152"/>
                  </a:lnTo>
                  <a:lnTo>
                    <a:pt x="347" y="177"/>
                  </a:lnTo>
                  <a:lnTo>
                    <a:pt x="345" y="200"/>
                  </a:lnTo>
                  <a:lnTo>
                    <a:pt x="340" y="224"/>
                  </a:lnTo>
                  <a:lnTo>
                    <a:pt x="333" y="247"/>
                  </a:lnTo>
                  <a:lnTo>
                    <a:pt x="320" y="268"/>
                  </a:lnTo>
                  <a:lnTo>
                    <a:pt x="306" y="288"/>
                  </a:lnTo>
                  <a:lnTo>
                    <a:pt x="289" y="306"/>
                  </a:lnTo>
                  <a:lnTo>
                    <a:pt x="269" y="320"/>
                  </a:lnTo>
                  <a:lnTo>
                    <a:pt x="248" y="332"/>
                  </a:lnTo>
                  <a:lnTo>
                    <a:pt x="225" y="341"/>
                  </a:lnTo>
                  <a:lnTo>
                    <a:pt x="201" y="346"/>
                  </a:lnTo>
                  <a:lnTo>
                    <a:pt x="176" y="348"/>
                  </a:lnTo>
                  <a:close/>
                </a:path>
              </a:pathLst>
            </a:custGeom>
            <a:solidFill>
              <a:srgbClr val="D5FEFF"/>
            </a:solidFill>
            <a:ln w="9525">
              <a:noFill/>
              <a:round/>
              <a:headEnd/>
              <a:tailEnd/>
            </a:ln>
          </p:spPr>
          <p:txBody>
            <a:bodyPr/>
            <a:lstStyle/>
            <a:p>
              <a:endParaRPr lang="en-US"/>
            </a:p>
          </p:txBody>
        </p:sp>
        <p:sp>
          <p:nvSpPr>
            <p:cNvPr id="1165412" name="Freeform 100"/>
            <p:cNvSpPr>
              <a:spLocks noEditPoints="1"/>
            </p:cNvSpPr>
            <p:nvPr/>
          </p:nvSpPr>
          <p:spPr bwMode="auto">
            <a:xfrm>
              <a:off x="1626" y="1994"/>
              <a:ext cx="341" cy="344"/>
            </a:xfrm>
            <a:custGeom>
              <a:avLst/>
              <a:gdLst/>
              <a:ahLst/>
              <a:cxnLst>
                <a:cxn ang="0">
                  <a:pos x="146" y="342"/>
                </a:cxn>
                <a:cxn ang="0">
                  <a:pos x="100" y="328"/>
                </a:cxn>
                <a:cxn ang="0">
                  <a:pos x="59" y="302"/>
                </a:cxn>
                <a:cxn ang="0">
                  <a:pos x="28" y="264"/>
                </a:cxn>
                <a:cxn ang="0">
                  <a:pos x="7" y="220"/>
                </a:cxn>
                <a:cxn ang="0">
                  <a:pos x="0" y="173"/>
                </a:cxn>
                <a:cxn ang="0">
                  <a:pos x="7" y="123"/>
                </a:cxn>
                <a:cxn ang="0">
                  <a:pos x="28" y="79"/>
                </a:cxn>
                <a:cxn ang="0">
                  <a:pos x="59" y="42"/>
                </a:cxn>
                <a:cxn ang="0">
                  <a:pos x="100" y="16"/>
                </a:cxn>
                <a:cxn ang="0">
                  <a:pos x="146" y="2"/>
                </a:cxn>
                <a:cxn ang="0">
                  <a:pos x="195" y="2"/>
                </a:cxn>
                <a:cxn ang="0">
                  <a:pos x="242" y="16"/>
                </a:cxn>
                <a:cxn ang="0">
                  <a:pos x="283" y="42"/>
                </a:cxn>
                <a:cxn ang="0">
                  <a:pos x="314" y="79"/>
                </a:cxn>
                <a:cxn ang="0">
                  <a:pos x="334" y="123"/>
                </a:cxn>
                <a:cxn ang="0">
                  <a:pos x="341" y="173"/>
                </a:cxn>
                <a:cxn ang="0">
                  <a:pos x="334" y="220"/>
                </a:cxn>
                <a:cxn ang="0">
                  <a:pos x="314" y="264"/>
                </a:cxn>
                <a:cxn ang="0">
                  <a:pos x="283" y="302"/>
                </a:cxn>
                <a:cxn ang="0">
                  <a:pos x="242" y="328"/>
                </a:cxn>
                <a:cxn ang="0">
                  <a:pos x="195" y="342"/>
                </a:cxn>
                <a:cxn ang="0">
                  <a:pos x="170" y="339"/>
                </a:cxn>
                <a:cxn ang="0">
                  <a:pos x="124" y="331"/>
                </a:cxn>
                <a:cxn ang="0">
                  <a:pos x="81" y="312"/>
                </a:cxn>
                <a:cxn ang="0">
                  <a:pos x="45" y="280"/>
                </a:cxn>
                <a:cxn ang="0">
                  <a:pos x="21" y="242"/>
                </a:cxn>
                <a:cxn ang="0">
                  <a:pos x="7" y="196"/>
                </a:cxn>
                <a:cxn ang="0">
                  <a:pos x="7" y="148"/>
                </a:cxn>
                <a:cxn ang="0">
                  <a:pos x="21" y="102"/>
                </a:cxn>
                <a:cxn ang="0">
                  <a:pos x="45" y="63"/>
                </a:cxn>
                <a:cxn ang="0">
                  <a:pos x="81" y="32"/>
                </a:cxn>
                <a:cxn ang="0">
                  <a:pos x="124" y="12"/>
                </a:cxn>
                <a:cxn ang="0">
                  <a:pos x="170" y="7"/>
                </a:cxn>
                <a:cxn ang="0">
                  <a:pos x="218" y="12"/>
                </a:cxn>
                <a:cxn ang="0">
                  <a:pos x="260" y="32"/>
                </a:cxn>
                <a:cxn ang="0">
                  <a:pos x="295" y="63"/>
                </a:cxn>
                <a:cxn ang="0">
                  <a:pos x="322" y="102"/>
                </a:cxn>
                <a:cxn ang="0">
                  <a:pos x="334" y="148"/>
                </a:cxn>
                <a:cxn ang="0">
                  <a:pos x="334" y="196"/>
                </a:cxn>
                <a:cxn ang="0">
                  <a:pos x="322" y="242"/>
                </a:cxn>
                <a:cxn ang="0">
                  <a:pos x="295" y="280"/>
                </a:cxn>
                <a:cxn ang="0">
                  <a:pos x="260" y="312"/>
                </a:cxn>
                <a:cxn ang="0">
                  <a:pos x="218" y="331"/>
                </a:cxn>
                <a:cxn ang="0">
                  <a:pos x="170" y="339"/>
                </a:cxn>
              </a:cxnLst>
              <a:rect l="0" t="0" r="r" b="b"/>
              <a:pathLst>
                <a:path w="341" h="344">
                  <a:moveTo>
                    <a:pt x="170" y="344"/>
                  </a:moveTo>
                  <a:lnTo>
                    <a:pt x="146" y="342"/>
                  </a:lnTo>
                  <a:lnTo>
                    <a:pt x="123" y="337"/>
                  </a:lnTo>
                  <a:lnTo>
                    <a:pt x="100" y="328"/>
                  </a:lnTo>
                  <a:lnTo>
                    <a:pt x="79" y="316"/>
                  </a:lnTo>
                  <a:lnTo>
                    <a:pt x="59" y="302"/>
                  </a:lnTo>
                  <a:lnTo>
                    <a:pt x="42" y="284"/>
                  </a:lnTo>
                  <a:lnTo>
                    <a:pt x="28" y="264"/>
                  </a:lnTo>
                  <a:lnTo>
                    <a:pt x="15" y="243"/>
                  </a:lnTo>
                  <a:lnTo>
                    <a:pt x="7" y="220"/>
                  </a:lnTo>
                  <a:lnTo>
                    <a:pt x="1" y="196"/>
                  </a:lnTo>
                  <a:lnTo>
                    <a:pt x="0" y="173"/>
                  </a:lnTo>
                  <a:lnTo>
                    <a:pt x="1" y="148"/>
                  </a:lnTo>
                  <a:lnTo>
                    <a:pt x="7" y="123"/>
                  </a:lnTo>
                  <a:lnTo>
                    <a:pt x="15" y="101"/>
                  </a:lnTo>
                  <a:lnTo>
                    <a:pt x="28" y="79"/>
                  </a:lnTo>
                  <a:lnTo>
                    <a:pt x="42" y="60"/>
                  </a:lnTo>
                  <a:lnTo>
                    <a:pt x="59" y="42"/>
                  </a:lnTo>
                  <a:lnTo>
                    <a:pt x="79" y="28"/>
                  </a:lnTo>
                  <a:lnTo>
                    <a:pt x="100" y="16"/>
                  </a:lnTo>
                  <a:lnTo>
                    <a:pt x="123" y="7"/>
                  </a:lnTo>
                  <a:lnTo>
                    <a:pt x="146" y="2"/>
                  </a:lnTo>
                  <a:lnTo>
                    <a:pt x="170" y="0"/>
                  </a:lnTo>
                  <a:lnTo>
                    <a:pt x="195" y="2"/>
                  </a:lnTo>
                  <a:lnTo>
                    <a:pt x="219" y="7"/>
                  </a:lnTo>
                  <a:lnTo>
                    <a:pt x="242" y="16"/>
                  </a:lnTo>
                  <a:lnTo>
                    <a:pt x="263" y="28"/>
                  </a:lnTo>
                  <a:lnTo>
                    <a:pt x="283" y="42"/>
                  </a:lnTo>
                  <a:lnTo>
                    <a:pt x="300" y="60"/>
                  </a:lnTo>
                  <a:lnTo>
                    <a:pt x="314" y="79"/>
                  </a:lnTo>
                  <a:lnTo>
                    <a:pt x="327" y="101"/>
                  </a:lnTo>
                  <a:lnTo>
                    <a:pt x="334" y="123"/>
                  </a:lnTo>
                  <a:lnTo>
                    <a:pt x="339" y="148"/>
                  </a:lnTo>
                  <a:lnTo>
                    <a:pt x="341" y="173"/>
                  </a:lnTo>
                  <a:lnTo>
                    <a:pt x="339" y="196"/>
                  </a:lnTo>
                  <a:lnTo>
                    <a:pt x="334" y="220"/>
                  </a:lnTo>
                  <a:lnTo>
                    <a:pt x="327" y="243"/>
                  </a:lnTo>
                  <a:lnTo>
                    <a:pt x="314" y="264"/>
                  </a:lnTo>
                  <a:lnTo>
                    <a:pt x="300" y="284"/>
                  </a:lnTo>
                  <a:lnTo>
                    <a:pt x="283" y="302"/>
                  </a:lnTo>
                  <a:lnTo>
                    <a:pt x="263" y="316"/>
                  </a:lnTo>
                  <a:lnTo>
                    <a:pt x="242" y="328"/>
                  </a:lnTo>
                  <a:lnTo>
                    <a:pt x="219" y="337"/>
                  </a:lnTo>
                  <a:lnTo>
                    <a:pt x="195" y="342"/>
                  </a:lnTo>
                  <a:lnTo>
                    <a:pt x="170" y="344"/>
                  </a:lnTo>
                  <a:close/>
                  <a:moveTo>
                    <a:pt x="170" y="339"/>
                  </a:moveTo>
                  <a:lnTo>
                    <a:pt x="147" y="337"/>
                  </a:lnTo>
                  <a:lnTo>
                    <a:pt x="124" y="331"/>
                  </a:lnTo>
                  <a:lnTo>
                    <a:pt x="102" y="323"/>
                  </a:lnTo>
                  <a:lnTo>
                    <a:pt x="81" y="312"/>
                  </a:lnTo>
                  <a:lnTo>
                    <a:pt x="63" y="298"/>
                  </a:lnTo>
                  <a:lnTo>
                    <a:pt x="45" y="280"/>
                  </a:lnTo>
                  <a:lnTo>
                    <a:pt x="31" y="261"/>
                  </a:lnTo>
                  <a:lnTo>
                    <a:pt x="21" y="242"/>
                  </a:lnTo>
                  <a:lnTo>
                    <a:pt x="12" y="219"/>
                  </a:lnTo>
                  <a:lnTo>
                    <a:pt x="7" y="196"/>
                  </a:lnTo>
                  <a:lnTo>
                    <a:pt x="5" y="173"/>
                  </a:lnTo>
                  <a:lnTo>
                    <a:pt x="7" y="148"/>
                  </a:lnTo>
                  <a:lnTo>
                    <a:pt x="12" y="125"/>
                  </a:lnTo>
                  <a:lnTo>
                    <a:pt x="21" y="102"/>
                  </a:lnTo>
                  <a:lnTo>
                    <a:pt x="31" y="83"/>
                  </a:lnTo>
                  <a:lnTo>
                    <a:pt x="45" y="63"/>
                  </a:lnTo>
                  <a:lnTo>
                    <a:pt x="63" y="46"/>
                  </a:lnTo>
                  <a:lnTo>
                    <a:pt x="81" y="32"/>
                  </a:lnTo>
                  <a:lnTo>
                    <a:pt x="102" y="21"/>
                  </a:lnTo>
                  <a:lnTo>
                    <a:pt x="124" y="12"/>
                  </a:lnTo>
                  <a:lnTo>
                    <a:pt x="147" y="7"/>
                  </a:lnTo>
                  <a:lnTo>
                    <a:pt x="170" y="7"/>
                  </a:lnTo>
                  <a:lnTo>
                    <a:pt x="195" y="7"/>
                  </a:lnTo>
                  <a:lnTo>
                    <a:pt x="218" y="12"/>
                  </a:lnTo>
                  <a:lnTo>
                    <a:pt x="239" y="21"/>
                  </a:lnTo>
                  <a:lnTo>
                    <a:pt x="260" y="32"/>
                  </a:lnTo>
                  <a:lnTo>
                    <a:pt x="279" y="46"/>
                  </a:lnTo>
                  <a:lnTo>
                    <a:pt x="295" y="63"/>
                  </a:lnTo>
                  <a:lnTo>
                    <a:pt x="309" y="83"/>
                  </a:lnTo>
                  <a:lnTo>
                    <a:pt x="322" y="102"/>
                  </a:lnTo>
                  <a:lnTo>
                    <a:pt x="329" y="125"/>
                  </a:lnTo>
                  <a:lnTo>
                    <a:pt x="334" y="148"/>
                  </a:lnTo>
                  <a:lnTo>
                    <a:pt x="336" y="173"/>
                  </a:lnTo>
                  <a:lnTo>
                    <a:pt x="334" y="196"/>
                  </a:lnTo>
                  <a:lnTo>
                    <a:pt x="329" y="219"/>
                  </a:lnTo>
                  <a:lnTo>
                    <a:pt x="322" y="242"/>
                  </a:lnTo>
                  <a:lnTo>
                    <a:pt x="309" y="261"/>
                  </a:lnTo>
                  <a:lnTo>
                    <a:pt x="295" y="280"/>
                  </a:lnTo>
                  <a:lnTo>
                    <a:pt x="279" y="298"/>
                  </a:lnTo>
                  <a:lnTo>
                    <a:pt x="260" y="312"/>
                  </a:lnTo>
                  <a:lnTo>
                    <a:pt x="239" y="323"/>
                  </a:lnTo>
                  <a:lnTo>
                    <a:pt x="218" y="331"/>
                  </a:lnTo>
                  <a:lnTo>
                    <a:pt x="195" y="337"/>
                  </a:lnTo>
                  <a:lnTo>
                    <a:pt x="170" y="339"/>
                  </a:lnTo>
                  <a:close/>
                </a:path>
              </a:pathLst>
            </a:custGeom>
            <a:solidFill>
              <a:srgbClr val="D7FEFF"/>
            </a:solidFill>
            <a:ln w="9525">
              <a:noFill/>
              <a:round/>
              <a:headEnd/>
              <a:tailEnd/>
            </a:ln>
          </p:spPr>
          <p:txBody>
            <a:bodyPr/>
            <a:lstStyle/>
            <a:p>
              <a:endParaRPr lang="en-US"/>
            </a:p>
          </p:txBody>
        </p:sp>
        <p:sp>
          <p:nvSpPr>
            <p:cNvPr id="1165413" name="Freeform 101"/>
            <p:cNvSpPr>
              <a:spLocks noEditPoints="1"/>
            </p:cNvSpPr>
            <p:nvPr/>
          </p:nvSpPr>
          <p:spPr bwMode="auto">
            <a:xfrm>
              <a:off x="1631" y="2001"/>
              <a:ext cx="331" cy="332"/>
            </a:xfrm>
            <a:custGeom>
              <a:avLst/>
              <a:gdLst/>
              <a:ahLst/>
              <a:cxnLst>
                <a:cxn ang="0">
                  <a:pos x="142" y="330"/>
                </a:cxn>
                <a:cxn ang="0">
                  <a:pos x="97" y="316"/>
                </a:cxn>
                <a:cxn ang="0">
                  <a:pos x="58" y="291"/>
                </a:cxn>
                <a:cxn ang="0">
                  <a:pos x="26" y="254"/>
                </a:cxn>
                <a:cxn ang="0">
                  <a:pos x="7" y="212"/>
                </a:cxn>
                <a:cxn ang="0">
                  <a:pos x="0" y="166"/>
                </a:cxn>
                <a:cxn ang="0">
                  <a:pos x="7" y="118"/>
                </a:cxn>
                <a:cxn ang="0">
                  <a:pos x="26" y="76"/>
                </a:cxn>
                <a:cxn ang="0">
                  <a:pos x="58" y="39"/>
                </a:cxn>
                <a:cxn ang="0">
                  <a:pos x="97" y="14"/>
                </a:cxn>
                <a:cxn ang="0">
                  <a:pos x="142" y="0"/>
                </a:cxn>
                <a:cxn ang="0">
                  <a:pos x="190" y="0"/>
                </a:cxn>
                <a:cxn ang="0">
                  <a:pos x="234" y="14"/>
                </a:cxn>
                <a:cxn ang="0">
                  <a:pos x="274" y="39"/>
                </a:cxn>
                <a:cxn ang="0">
                  <a:pos x="304" y="76"/>
                </a:cxn>
                <a:cxn ang="0">
                  <a:pos x="324" y="118"/>
                </a:cxn>
                <a:cxn ang="0">
                  <a:pos x="331" y="166"/>
                </a:cxn>
                <a:cxn ang="0">
                  <a:pos x="324" y="212"/>
                </a:cxn>
                <a:cxn ang="0">
                  <a:pos x="304" y="254"/>
                </a:cxn>
                <a:cxn ang="0">
                  <a:pos x="274" y="291"/>
                </a:cxn>
                <a:cxn ang="0">
                  <a:pos x="234" y="316"/>
                </a:cxn>
                <a:cxn ang="0">
                  <a:pos x="190" y="330"/>
                </a:cxn>
                <a:cxn ang="0">
                  <a:pos x="165" y="324"/>
                </a:cxn>
                <a:cxn ang="0">
                  <a:pos x="119" y="319"/>
                </a:cxn>
                <a:cxn ang="0">
                  <a:pos x="77" y="298"/>
                </a:cxn>
                <a:cxn ang="0">
                  <a:pos x="42" y="268"/>
                </a:cxn>
                <a:cxn ang="0">
                  <a:pos x="19" y="228"/>
                </a:cxn>
                <a:cxn ang="0">
                  <a:pos x="7" y="182"/>
                </a:cxn>
                <a:cxn ang="0">
                  <a:pos x="9" y="136"/>
                </a:cxn>
                <a:cxn ang="0">
                  <a:pos x="23" y="92"/>
                </a:cxn>
                <a:cxn ang="0">
                  <a:pos x="51" y="53"/>
                </a:cxn>
                <a:cxn ang="0">
                  <a:pos x="88" y="25"/>
                </a:cxn>
                <a:cxn ang="0">
                  <a:pos x="130" y="9"/>
                </a:cxn>
                <a:cxn ang="0">
                  <a:pos x="178" y="5"/>
                </a:cxn>
                <a:cxn ang="0">
                  <a:pos x="223" y="16"/>
                </a:cxn>
                <a:cxn ang="0">
                  <a:pos x="264" y="39"/>
                </a:cxn>
                <a:cxn ang="0">
                  <a:pos x="295" y="72"/>
                </a:cxn>
                <a:cxn ang="0">
                  <a:pos x="317" y="113"/>
                </a:cxn>
                <a:cxn ang="0">
                  <a:pos x="325" y="159"/>
                </a:cxn>
                <a:cxn ang="0">
                  <a:pos x="320" y="206"/>
                </a:cxn>
                <a:cxn ang="0">
                  <a:pos x="302" y="249"/>
                </a:cxn>
                <a:cxn ang="0">
                  <a:pos x="273" y="284"/>
                </a:cxn>
                <a:cxn ang="0">
                  <a:pos x="234" y="310"/>
                </a:cxn>
                <a:cxn ang="0">
                  <a:pos x="188" y="324"/>
                </a:cxn>
              </a:cxnLst>
              <a:rect l="0" t="0" r="r" b="b"/>
              <a:pathLst>
                <a:path w="331" h="332">
                  <a:moveTo>
                    <a:pt x="165" y="332"/>
                  </a:moveTo>
                  <a:lnTo>
                    <a:pt x="142" y="330"/>
                  </a:lnTo>
                  <a:lnTo>
                    <a:pt x="119" y="324"/>
                  </a:lnTo>
                  <a:lnTo>
                    <a:pt x="97" y="316"/>
                  </a:lnTo>
                  <a:lnTo>
                    <a:pt x="76" y="305"/>
                  </a:lnTo>
                  <a:lnTo>
                    <a:pt x="58" y="291"/>
                  </a:lnTo>
                  <a:lnTo>
                    <a:pt x="40" y="273"/>
                  </a:lnTo>
                  <a:lnTo>
                    <a:pt x="26" y="254"/>
                  </a:lnTo>
                  <a:lnTo>
                    <a:pt x="16" y="235"/>
                  </a:lnTo>
                  <a:lnTo>
                    <a:pt x="7" y="212"/>
                  </a:lnTo>
                  <a:lnTo>
                    <a:pt x="2" y="189"/>
                  </a:lnTo>
                  <a:lnTo>
                    <a:pt x="0" y="166"/>
                  </a:lnTo>
                  <a:lnTo>
                    <a:pt x="2" y="141"/>
                  </a:lnTo>
                  <a:lnTo>
                    <a:pt x="7" y="118"/>
                  </a:lnTo>
                  <a:lnTo>
                    <a:pt x="16" y="95"/>
                  </a:lnTo>
                  <a:lnTo>
                    <a:pt x="26" y="76"/>
                  </a:lnTo>
                  <a:lnTo>
                    <a:pt x="40" y="56"/>
                  </a:lnTo>
                  <a:lnTo>
                    <a:pt x="58" y="39"/>
                  </a:lnTo>
                  <a:lnTo>
                    <a:pt x="76" y="25"/>
                  </a:lnTo>
                  <a:lnTo>
                    <a:pt x="97" y="14"/>
                  </a:lnTo>
                  <a:lnTo>
                    <a:pt x="119" y="5"/>
                  </a:lnTo>
                  <a:lnTo>
                    <a:pt x="142" y="0"/>
                  </a:lnTo>
                  <a:lnTo>
                    <a:pt x="165" y="0"/>
                  </a:lnTo>
                  <a:lnTo>
                    <a:pt x="190" y="0"/>
                  </a:lnTo>
                  <a:lnTo>
                    <a:pt x="213" y="5"/>
                  </a:lnTo>
                  <a:lnTo>
                    <a:pt x="234" y="14"/>
                  </a:lnTo>
                  <a:lnTo>
                    <a:pt x="255" y="25"/>
                  </a:lnTo>
                  <a:lnTo>
                    <a:pt x="274" y="39"/>
                  </a:lnTo>
                  <a:lnTo>
                    <a:pt x="290" y="56"/>
                  </a:lnTo>
                  <a:lnTo>
                    <a:pt x="304" y="76"/>
                  </a:lnTo>
                  <a:lnTo>
                    <a:pt x="317" y="95"/>
                  </a:lnTo>
                  <a:lnTo>
                    <a:pt x="324" y="118"/>
                  </a:lnTo>
                  <a:lnTo>
                    <a:pt x="329" y="141"/>
                  </a:lnTo>
                  <a:lnTo>
                    <a:pt x="331" y="166"/>
                  </a:lnTo>
                  <a:lnTo>
                    <a:pt x="329" y="189"/>
                  </a:lnTo>
                  <a:lnTo>
                    <a:pt x="324" y="212"/>
                  </a:lnTo>
                  <a:lnTo>
                    <a:pt x="317" y="235"/>
                  </a:lnTo>
                  <a:lnTo>
                    <a:pt x="304" y="254"/>
                  </a:lnTo>
                  <a:lnTo>
                    <a:pt x="290" y="273"/>
                  </a:lnTo>
                  <a:lnTo>
                    <a:pt x="274" y="291"/>
                  </a:lnTo>
                  <a:lnTo>
                    <a:pt x="255" y="305"/>
                  </a:lnTo>
                  <a:lnTo>
                    <a:pt x="234" y="316"/>
                  </a:lnTo>
                  <a:lnTo>
                    <a:pt x="213" y="324"/>
                  </a:lnTo>
                  <a:lnTo>
                    <a:pt x="190" y="330"/>
                  </a:lnTo>
                  <a:lnTo>
                    <a:pt x="165" y="332"/>
                  </a:lnTo>
                  <a:close/>
                  <a:moveTo>
                    <a:pt x="165" y="324"/>
                  </a:moveTo>
                  <a:lnTo>
                    <a:pt x="142" y="324"/>
                  </a:lnTo>
                  <a:lnTo>
                    <a:pt x="119" y="319"/>
                  </a:lnTo>
                  <a:lnTo>
                    <a:pt x="98" y="310"/>
                  </a:lnTo>
                  <a:lnTo>
                    <a:pt x="77" y="298"/>
                  </a:lnTo>
                  <a:lnTo>
                    <a:pt x="60" y="284"/>
                  </a:lnTo>
                  <a:lnTo>
                    <a:pt x="42" y="268"/>
                  </a:lnTo>
                  <a:lnTo>
                    <a:pt x="30" y="249"/>
                  </a:lnTo>
                  <a:lnTo>
                    <a:pt x="19" y="228"/>
                  </a:lnTo>
                  <a:lnTo>
                    <a:pt x="10" y="206"/>
                  </a:lnTo>
                  <a:lnTo>
                    <a:pt x="7" y="182"/>
                  </a:lnTo>
                  <a:lnTo>
                    <a:pt x="5" y="159"/>
                  </a:lnTo>
                  <a:lnTo>
                    <a:pt x="9" y="136"/>
                  </a:lnTo>
                  <a:lnTo>
                    <a:pt x="14" y="113"/>
                  </a:lnTo>
                  <a:lnTo>
                    <a:pt x="23" y="92"/>
                  </a:lnTo>
                  <a:lnTo>
                    <a:pt x="35" y="72"/>
                  </a:lnTo>
                  <a:lnTo>
                    <a:pt x="51" y="53"/>
                  </a:lnTo>
                  <a:lnTo>
                    <a:pt x="68" y="39"/>
                  </a:lnTo>
                  <a:lnTo>
                    <a:pt x="88" y="25"/>
                  </a:lnTo>
                  <a:lnTo>
                    <a:pt x="109" y="16"/>
                  </a:lnTo>
                  <a:lnTo>
                    <a:pt x="130" y="9"/>
                  </a:lnTo>
                  <a:lnTo>
                    <a:pt x="155" y="5"/>
                  </a:lnTo>
                  <a:lnTo>
                    <a:pt x="178" y="5"/>
                  </a:lnTo>
                  <a:lnTo>
                    <a:pt x="200" y="9"/>
                  </a:lnTo>
                  <a:lnTo>
                    <a:pt x="223" y="16"/>
                  </a:lnTo>
                  <a:lnTo>
                    <a:pt x="244" y="25"/>
                  </a:lnTo>
                  <a:lnTo>
                    <a:pt x="264" y="39"/>
                  </a:lnTo>
                  <a:lnTo>
                    <a:pt x="281" y="53"/>
                  </a:lnTo>
                  <a:lnTo>
                    <a:pt x="295" y="72"/>
                  </a:lnTo>
                  <a:lnTo>
                    <a:pt x="308" y="92"/>
                  </a:lnTo>
                  <a:lnTo>
                    <a:pt x="317" y="113"/>
                  </a:lnTo>
                  <a:lnTo>
                    <a:pt x="324" y="136"/>
                  </a:lnTo>
                  <a:lnTo>
                    <a:pt x="325" y="159"/>
                  </a:lnTo>
                  <a:lnTo>
                    <a:pt x="325" y="182"/>
                  </a:lnTo>
                  <a:lnTo>
                    <a:pt x="320" y="206"/>
                  </a:lnTo>
                  <a:lnTo>
                    <a:pt x="313" y="228"/>
                  </a:lnTo>
                  <a:lnTo>
                    <a:pt x="302" y="249"/>
                  </a:lnTo>
                  <a:lnTo>
                    <a:pt x="288" y="268"/>
                  </a:lnTo>
                  <a:lnTo>
                    <a:pt x="273" y="284"/>
                  </a:lnTo>
                  <a:lnTo>
                    <a:pt x="253" y="298"/>
                  </a:lnTo>
                  <a:lnTo>
                    <a:pt x="234" y="310"/>
                  </a:lnTo>
                  <a:lnTo>
                    <a:pt x="211" y="319"/>
                  </a:lnTo>
                  <a:lnTo>
                    <a:pt x="188" y="324"/>
                  </a:lnTo>
                  <a:lnTo>
                    <a:pt x="165" y="324"/>
                  </a:lnTo>
                  <a:close/>
                </a:path>
              </a:pathLst>
            </a:custGeom>
            <a:solidFill>
              <a:srgbClr val="D9FEFF"/>
            </a:solidFill>
            <a:ln w="9525">
              <a:noFill/>
              <a:round/>
              <a:headEnd/>
              <a:tailEnd/>
            </a:ln>
          </p:spPr>
          <p:txBody>
            <a:bodyPr/>
            <a:lstStyle/>
            <a:p>
              <a:endParaRPr lang="en-US"/>
            </a:p>
          </p:txBody>
        </p:sp>
        <p:sp>
          <p:nvSpPr>
            <p:cNvPr id="1165414" name="Freeform 102"/>
            <p:cNvSpPr>
              <a:spLocks noEditPoints="1"/>
            </p:cNvSpPr>
            <p:nvPr/>
          </p:nvSpPr>
          <p:spPr bwMode="auto">
            <a:xfrm>
              <a:off x="1636" y="2006"/>
              <a:ext cx="320" cy="319"/>
            </a:xfrm>
            <a:custGeom>
              <a:avLst/>
              <a:gdLst/>
              <a:ahLst/>
              <a:cxnLst>
                <a:cxn ang="0">
                  <a:pos x="137" y="319"/>
                </a:cxn>
                <a:cxn ang="0">
                  <a:pos x="93" y="305"/>
                </a:cxn>
                <a:cxn ang="0">
                  <a:pos x="55" y="279"/>
                </a:cxn>
                <a:cxn ang="0">
                  <a:pos x="25" y="244"/>
                </a:cxn>
                <a:cxn ang="0">
                  <a:pos x="5" y="201"/>
                </a:cxn>
                <a:cxn ang="0">
                  <a:pos x="0" y="154"/>
                </a:cxn>
                <a:cxn ang="0">
                  <a:pos x="9" y="108"/>
                </a:cxn>
                <a:cxn ang="0">
                  <a:pos x="30" y="67"/>
                </a:cxn>
                <a:cxn ang="0">
                  <a:pos x="63" y="34"/>
                </a:cxn>
                <a:cxn ang="0">
                  <a:pos x="104" y="11"/>
                </a:cxn>
                <a:cxn ang="0">
                  <a:pos x="150" y="0"/>
                </a:cxn>
                <a:cxn ang="0">
                  <a:pos x="195" y="4"/>
                </a:cxn>
                <a:cxn ang="0">
                  <a:pos x="239" y="20"/>
                </a:cxn>
                <a:cxn ang="0">
                  <a:pos x="276" y="48"/>
                </a:cxn>
                <a:cxn ang="0">
                  <a:pos x="303" y="87"/>
                </a:cxn>
                <a:cxn ang="0">
                  <a:pos x="319" y="131"/>
                </a:cxn>
                <a:cxn ang="0">
                  <a:pos x="320" y="177"/>
                </a:cxn>
                <a:cxn ang="0">
                  <a:pos x="308" y="223"/>
                </a:cxn>
                <a:cxn ang="0">
                  <a:pos x="283" y="263"/>
                </a:cxn>
                <a:cxn ang="0">
                  <a:pos x="248" y="293"/>
                </a:cxn>
                <a:cxn ang="0">
                  <a:pos x="206" y="314"/>
                </a:cxn>
                <a:cxn ang="0">
                  <a:pos x="160" y="319"/>
                </a:cxn>
                <a:cxn ang="0">
                  <a:pos x="137" y="312"/>
                </a:cxn>
                <a:cxn ang="0">
                  <a:pos x="93" y="300"/>
                </a:cxn>
                <a:cxn ang="0">
                  <a:pos x="55" y="274"/>
                </a:cxn>
                <a:cxn ang="0">
                  <a:pos x="27" y="237"/>
                </a:cxn>
                <a:cxn ang="0">
                  <a:pos x="11" y="194"/>
                </a:cxn>
                <a:cxn ang="0">
                  <a:pos x="7" y="148"/>
                </a:cxn>
                <a:cxn ang="0">
                  <a:pos x="16" y="103"/>
                </a:cxn>
                <a:cxn ang="0">
                  <a:pos x="41" y="64"/>
                </a:cxn>
                <a:cxn ang="0">
                  <a:pos x="74" y="32"/>
                </a:cxn>
                <a:cxn ang="0">
                  <a:pos x="114" y="11"/>
                </a:cxn>
                <a:cxn ang="0">
                  <a:pos x="160" y="6"/>
                </a:cxn>
                <a:cxn ang="0">
                  <a:pos x="206" y="11"/>
                </a:cxn>
                <a:cxn ang="0">
                  <a:pos x="248" y="32"/>
                </a:cxn>
                <a:cxn ang="0">
                  <a:pos x="282" y="64"/>
                </a:cxn>
                <a:cxn ang="0">
                  <a:pos x="304" y="103"/>
                </a:cxn>
                <a:cxn ang="0">
                  <a:pos x="315" y="148"/>
                </a:cxn>
                <a:cxn ang="0">
                  <a:pos x="312" y="194"/>
                </a:cxn>
                <a:cxn ang="0">
                  <a:pos x="294" y="237"/>
                </a:cxn>
                <a:cxn ang="0">
                  <a:pos x="266" y="274"/>
                </a:cxn>
                <a:cxn ang="0">
                  <a:pos x="227" y="300"/>
                </a:cxn>
                <a:cxn ang="0">
                  <a:pos x="183" y="312"/>
                </a:cxn>
              </a:cxnLst>
              <a:rect l="0" t="0" r="r" b="b"/>
              <a:pathLst>
                <a:path w="320" h="319">
                  <a:moveTo>
                    <a:pt x="160" y="319"/>
                  </a:moveTo>
                  <a:lnTo>
                    <a:pt x="137" y="319"/>
                  </a:lnTo>
                  <a:lnTo>
                    <a:pt x="114" y="314"/>
                  </a:lnTo>
                  <a:lnTo>
                    <a:pt x="93" y="305"/>
                  </a:lnTo>
                  <a:lnTo>
                    <a:pt x="72" y="293"/>
                  </a:lnTo>
                  <a:lnTo>
                    <a:pt x="55" y="279"/>
                  </a:lnTo>
                  <a:lnTo>
                    <a:pt x="37" y="263"/>
                  </a:lnTo>
                  <a:lnTo>
                    <a:pt x="25" y="244"/>
                  </a:lnTo>
                  <a:lnTo>
                    <a:pt x="14" y="223"/>
                  </a:lnTo>
                  <a:lnTo>
                    <a:pt x="5" y="201"/>
                  </a:lnTo>
                  <a:lnTo>
                    <a:pt x="2" y="177"/>
                  </a:lnTo>
                  <a:lnTo>
                    <a:pt x="0" y="154"/>
                  </a:lnTo>
                  <a:lnTo>
                    <a:pt x="4" y="131"/>
                  </a:lnTo>
                  <a:lnTo>
                    <a:pt x="9" y="108"/>
                  </a:lnTo>
                  <a:lnTo>
                    <a:pt x="18" y="87"/>
                  </a:lnTo>
                  <a:lnTo>
                    <a:pt x="30" y="67"/>
                  </a:lnTo>
                  <a:lnTo>
                    <a:pt x="46" y="48"/>
                  </a:lnTo>
                  <a:lnTo>
                    <a:pt x="63" y="34"/>
                  </a:lnTo>
                  <a:lnTo>
                    <a:pt x="83" y="20"/>
                  </a:lnTo>
                  <a:lnTo>
                    <a:pt x="104" y="11"/>
                  </a:lnTo>
                  <a:lnTo>
                    <a:pt x="125" y="4"/>
                  </a:lnTo>
                  <a:lnTo>
                    <a:pt x="150" y="0"/>
                  </a:lnTo>
                  <a:lnTo>
                    <a:pt x="173" y="0"/>
                  </a:lnTo>
                  <a:lnTo>
                    <a:pt x="195" y="4"/>
                  </a:lnTo>
                  <a:lnTo>
                    <a:pt x="218" y="11"/>
                  </a:lnTo>
                  <a:lnTo>
                    <a:pt x="239" y="20"/>
                  </a:lnTo>
                  <a:lnTo>
                    <a:pt x="259" y="34"/>
                  </a:lnTo>
                  <a:lnTo>
                    <a:pt x="276" y="48"/>
                  </a:lnTo>
                  <a:lnTo>
                    <a:pt x="290" y="67"/>
                  </a:lnTo>
                  <a:lnTo>
                    <a:pt x="303" y="87"/>
                  </a:lnTo>
                  <a:lnTo>
                    <a:pt x="312" y="108"/>
                  </a:lnTo>
                  <a:lnTo>
                    <a:pt x="319" y="131"/>
                  </a:lnTo>
                  <a:lnTo>
                    <a:pt x="320" y="154"/>
                  </a:lnTo>
                  <a:lnTo>
                    <a:pt x="320" y="177"/>
                  </a:lnTo>
                  <a:lnTo>
                    <a:pt x="315" y="201"/>
                  </a:lnTo>
                  <a:lnTo>
                    <a:pt x="308" y="223"/>
                  </a:lnTo>
                  <a:lnTo>
                    <a:pt x="297" y="244"/>
                  </a:lnTo>
                  <a:lnTo>
                    <a:pt x="283" y="263"/>
                  </a:lnTo>
                  <a:lnTo>
                    <a:pt x="268" y="279"/>
                  </a:lnTo>
                  <a:lnTo>
                    <a:pt x="248" y="293"/>
                  </a:lnTo>
                  <a:lnTo>
                    <a:pt x="229" y="305"/>
                  </a:lnTo>
                  <a:lnTo>
                    <a:pt x="206" y="314"/>
                  </a:lnTo>
                  <a:lnTo>
                    <a:pt x="183" y="319"/>
                  </a:lnTo>
                  <a:lnTo>
                    <a:pt x="160" y="319"/>
                  </a:lnTo>
                  <a:close/>
                  <a:moveTo>
                    <a:pt x="160" y="314"/>
                  </a:moveTo>
                  <a:lnTo>
                    <a:pt x="137" y="312"/>
                  </a:lnTo>
                  <a:lnTo>
                    <a:pt x="114" y="309"/>
                  </a:lnTo>
                  <a:lnTo>
                    <a:pt x="93" y="300"/>
                  </a:lnTo>
                  <a:lnTo>
                    <a:pt x="74" y="288"/>
                  </a:lnTo>
                  <a:lnTo>
                    <a:pt x="55" y="274"/>
                  </a:lnTo>
                  <a:lnTo>
                    <a:pt x="41" y="256"/>
                  </a:lnTo>
                  <a:lnTo>
                    <a:pt x="27" y="237"/>
                  </a:lnTo>
                  <a:lnTo>
                    <a:pt x="16" y="217"/>
                  </a:lnTo>
                  <a:lnTo>
                    <a:pt x="11" y="194"/>
                  </a:lnTo>
                  <a:lnTo>
                    <a:pt x="7" y="171"/>
                  </a:lnTo>
                  <a:lnTo>
                    <a:pt x="7" y="148"/>
                  </a:lnTo>
                  <a:lnTo>
                    <a:pt x="11" y="126"/>
                  </a:lnTo>
                  <a:lnTo>
                    <a:pt x="16" y="103"/>
                  </a:lnTo>
                  <a:lnTo>
                    <a:pt x="27" y="83"/>
                  </a:lnTo>
                  <a:lnTo>
                    <a:pt x="41" y="64"/>
                  </a:lnTo>
                  <a:lnTo>
                    <a:pt x="55" y="46"/>
                  </a:lnTo>
                  <a:lnTo>
                    <a:pt x="74" y="32"/>
                  </a:lnTo>
                  <a:lnTo>
                    <a:pt x="93" y="20"/>
                  </a:lnTo>
                  <a:lnTo>
                    <a:pt x="114" y="11"/>
                  </a:lnTo>
                  <a:lnTo>
                    <a:pt x="137" y="7"/>
                  </a:lnTo>
                  <a:lnTo>
                    <a:pt x="160" y="6"/>
                  </a:lnTo>
                  <a:lnTo>
                    <a:pt x="183" y="7"/>
                  </a:lnTo>
                  <a:lnTo>
                    <a:pt x="206" y="11"/>
                  </a:lnTo>
                  <a:lnTo>
                    <a:pt x="227" y="20"/>
                  </a:lnTo>
                  <a:lnTo>
                    <a:pt x="248" y="32"/>
                  </a:lnTo>
                  <a:lnTo>
                    <a:pt x="266" y="46"/>
                  </a:lnTo>
                  <a:lnTo>
                    <a:pt x="282" y="64"/>
                  </a:lnTo>
                  <a:lnTo>
                    <a:pt x="294" y="83"/>
                  </a:lnTo>
                  <a:lnTo>
                    <a:pt x="304" y="103"/>
                  </a:lnTo>
                  <a:lnTo>
                    <a:pt x="312" y="126"/>
                  </a:lnTo>
                  <a:lnTo>
                    <a:pt x="315" y="148"/>
                  </a:lnTo>
                  <a:lnTo>
                    <a:pt x="315" y="171"/>
                  </a:lnTo>
                  <a:lnTo>
                    <a:pt x="312" y="194"/>
                  </a:lnTo>
                  <a:lnTo>
                    <a:pt x="304" y="217"/>
                  </a:lnTo>
                  <a:lnTo>
                    <a:pt x="294" y="237"/>
                  </a:lnTo>
                  <a:lnTo>
                    <a:pt x="282" y="256"/>
                  </a:lnTo>
                  <a:lnTo>
                    <a:pt x="266" y="274"/>
                  </a:lnTo>
                  <a:lnTo>
                    <a:pt x="248" y="288"/>
                  </a:lnTo>
                  <a:lnTo>
                    <a:pt x="227" y="300"/>
                  </a:lnTo>
                  <a:lnTo>
                    <a:pt x="206" y="309"/>
                  </a:lnTo>
                  <a:lnTo>
                    <a:pt x="183" y="312"/>
                  </a:lnTo>
                  <a:lnTo>
                    <a:pt x="160" y="314"/>
                  </a:lnTo>
                  <a:close/>
                </a:path>
              </a:pathLst>
            </a:custGeom>
            <a:solidFill>
              <a:srgbClr val="DAFFFF"/>
            </a:solidFill>
            <a:ln w="9525">
              <a:noFill/>
              <a:round/>
              <a:headEnd/>
              <a:tailEnd/>
            </a:ln>
          </p:spPr>
          <p:txBody>
            <a:bodyPr/>
            <a:lstStyle/>
            <a:p>
              <a:endParaRPr lang="en-US"/>
            </a:p>
          </p:txBody>
        </p:sp>
        <p:sp>
          <p:nvSpPr>
            <p:cNvPr id="1165415" name="Freeform 103"/>
            <p:cNvSpPr>
              <a:spLocks noEditPoints="1"/>
            </p:cNvSpPr>
            <p:nvPr/>
          </p:nvSpPr>
          <p:spPr bwMode="auto">
            <a:xfrm>
              <a:off x="1643" y="2012"/>
              <a:ext cx="308" cy="308"/>
            </a:xfrm>
            <a:custGeom>
              <a:avLst/>
              <a:gdLst/>
              <a:ahLst/>
              <a:cxnLst>
                <a:cxn ang="0">
                  <a:pos x="130" y="306"/>
                </a:cxn>
                <a:cxn ang="0">
                  <a:pos x="86" y="294"/>
                </a:cxn>
                <a:cxn ang="0">
                  <a:pos x="48" y="268"/>
                </a:cxn>
                <a:cxn ang="0">
                  <a:pos x="20" y="231"/>
                </a:cxn>
                <a:cxn ang="0">
                  <a:pos x="4" y="188"/>
                </a:cxn>
                <a:cxn ang="0">
                  <a:pos x="0" y="142"/>
                </a:cxn>
                <a:cxn ang="0">
                  <a:pos x="9" y="97"/>
                </a:cxn>
                <a:cxn ang="0">
                  <a:pos x="34" y="58"/>
                </a:cxn>
                <a:cxn ang="0">
                  <a:pos x="67" y="26"/>
                </a:cxn>
                <a:cxn ang="0">
                  <a:pos x="107" y="5"/>
                </a:cxn>
                <a:cxn ang="0">
                  <a:pos x="153" y="0"/>
                </a:cxn>
                <a:cxn ang="0">
                  <a:pos x="199" y="5"/>
                </a:cxn>
                <a:cxn ang="0">
                  <a:pos x="241" y="26"/>
                </a:cxn>
                <a:cxn ang="0">
                  <a:pos x="275" y="58"/>
                </a:cxn>
                <a:cxn ang="0">
                  <a:pos x="297" y="97"/>
                </a:cxn>
                <a:cxn ang="0">
                  <a:pos x="308" y="142"/>
                </a:cxn>
                <a:cxn ang="0">
                  <a:pos x="305" y="188"/>
                </a:cxn>
                <a:cxn ang="0">
                  <a:pos x="287" y="231"/>
                </a:cxn>
                <a:cxn ang="0">
                  <a:pos x="259" y="268"/>
                </a:cxn>
                <a:cxn ang="0">
                  <a:pos x="220" y="294"/>
                </a:cxn>
                <a:cxn ang="0">
                  <a:pos x="176" y="306"/>
                </a:cxn>
                <a:cxn ang="0">
                  <a:pos x="153" y="303"/>
                </a:cxn>
                <a:cxn ang="0">
                  <a:pos x="109" y="296"/>
                </a:cxn>
                <a:cxn ang="0">
                  <a:pos x="67" y="276"/>
                </a:cxn>
                <a:cxn ang="0">
                  <a:pos x="35" y="245"/>
                </a:cxn>
                <a:cxn ang="0">
                  <a:pos x="13" y="204"/>
                </a:cxn>
                <a:cxn ang="0">
                  <a:pos x="4" y="160"/>
                </a:cxn>
                <a:cxn ang="0">
                  <a:pos x="9" y="114"/>
                </a:cxn>
                <a:cxn ang="0">
                  <a:pos x="28" y="72"/>
                </a:cxn>
                <a:cxn ang="0">
                  <a:pos x="58" y="38"/>
                </a:cxn>
                <a:cxn ang="0">
                  <a:pos x="99" y="16"/>
                </a:cxn>
                <a:cxn ang="0">
                  <a:pos x="143" y="5"/>
                </a:cxn>
                <a:cxn ang="0">
                  <a:pos x="188" y="8"/>
                </a:cxn>
                <a:cxn ang="0">
                  <a:pos x="231" y="26"/>
                </a:cxn>
                <a:cxn ang="0">
                  <a:pos x="266" y="54"/>
                </a:cxn>
                <a:cxn ang="0">
                  <a:pos x="290" y="93"/>
                </a:cxn>
                <a:cxn ang="0">
                  <a:pos x="303" y="137"/>
                </a:cxn>
                <a:cxn ang="0">
                  <a:pos x="301" y="183"/>
                </a:cxn>
                <a:cxn ang="0">
                  <a:pos x="285" y="225"/>
                </a:cxn>
                <a:cxn ang="0">
                  <a:pos x="257" y="262"/>
                </a:cxn>
                <a:cxn ang="0">
                  <a:pos x="220" y="289"/>
                </a:cxn>
                <a:cxn ang="0">
                  <a:pos x="176" y="301"/>
                </a:cxn>
              </a:cxnLst>
              <a:rect l="0" t="0" r="r" b="b"/>
              <a:pathLst>
                <a:path w="308" h="308">
                  <a:moveTo>
                    <a:pt x="153" y="308"/>
                  </a:moveTo>
                  <a:lnTo>
                    <a:pt x="130" y="306"/>
                  </a:lnTo>
                  <a:lnTo>
                    <a:pt x="107" y="303"/>
                  </a:lnTo>
                  <a:lnTo>
                    <a:pt x="86" y="294"/>
                  </a:lnTo>
                  <a:lnTo>
                    <a:pt x="67" y="282"/>
                  </a:lnTo>
                  <a:lnTo>
                    <a:pt x="48" y="268"/>
                  </a:lnTo>
                  <a:lnTo>
                    <a:pt x="34" y="250"/>
                  </a:lnTo>
                  <a:lnTo>
                    <a:pt x="20" y="231"/>
                  </a:lnTo>
                  <a:lnTo>
                    <a:pt x="9" y="211"/>
                  </a:lnTo>
                  <a:lnTo>
                    <a:pt x="4" y="188"/>
                  </a:lnTo>
                  <a:lnTo>
                    <a:pt x="0" y="165"/>
                  </a:lnTo>
                  <a:lnTo>
                    <a:pt x="0" y="142"/>
                  </a:lnTo>
                  <a:lnTo>
                    <a:pt x="4" y="120"/>
                  </a:lnTo>
                  <a:lnTo>
                    <a:pt x="9" y="97"/>
                  </a:lnTo>
                  <a:lnTo>
                    <a:pt x="20" y="77"/>
                  </a:lnTo>
                  <a:lnTo>
                    <a:pt x="34" y="58"/>
                  </a:lnTo>
                  <a:lnTo>
                    <a:pt x="48" y="40"/>
                  </a:lnTo>
                  <a:lnTo>
                    <a:pt x="67" y="26"/>
                  </a:lnTo>
                  <a:lnTo>
                    <a:pt x="86" y="14"/>
                  </a:lnTo>
                  <a:lnTo>
                    <a:pt x="107" y="5"/>
                  </a:lnTo>
                  <a:lnTo>
                    <a:pt x="130" y="1"/>
                  </a:lnTo>
                  <a:lnTo>
                    <a:pt x="153" y="0"/>
                  </a:lnTo>
                  <a:lnTo>
                    <a:pt x="176" y="1"/>
                  </a:lnTo>
                  <a:lnTo>
                    <a:pt x="199" y="5"/>
                  </a:lnTo>
                  <a:lnTo>
                    <a:pt x="220" y="14"/>
                  </a:lnTo>
                  <a:lnTo>
                    <a:pt x="241" y="26"/>
                  </a:lnTo>
                  <a:lnTo>
                    <a:pt x="259" y="40"/>
                  </a:lnTo>
                  <a:lnTo>
                    <a:pt x="275" y="58"/>
                  </a:lnTo>
                  <a:lnTo>
                    <a:pt x="287" y="77"/>
                  </a:lnTo>
                  <a:lnTo>
                    <a:pt x="297" y="97"/>
                  </a:lnTo>
                  <a:lnTo>
                    <a:pt x="305" y="120"/>
                  </a:lnTo>
                  <a:lnTo>
                    <a:pt x="308" y="142"/>
                  </a:lnTo>
                  <a:lnTo>
                    <a:pt x="308" y="165"/>
                  </a:lnTo>
                  <a:lnTo>
                    <a:pt x="305" y="188"/>
                  </a:lnTo>
                  <a:lnTo>
                    <a:pt x="297" y="211"/>
                  </a:lnTo>
                  <a:lnTo>
                    <a:pt x="287" y="231"/>
                  </a:lnTo>
                  <a:lnTo>
                    <a:pt x="275" y="250"/>
                  </a:lnTo>
                  <a:lnTo>
                    <a:pt x="259" y="268"/>
                  </a:lnTo>
                  <a:lnTo>
                    <a:pt x="241" y="282"/>
                  </a:lnTo>
                  <a:lnTo>
                    <a:pt x="220" y="294"/>
                  </a:lnTo>
                  <a:lnTo>
                    <a:pt x="199" y="303"/>
                  </a:lnTo>
                  <a:lnTo>
                    <a:pt x="176" y="306"/>
                  </a:lnTo>
                  <a:lnTo>
                    <a:pt x="153" y="308"/>
                  </a:lnTo>
                  <a:close/>
                  <a:moveTo>
                    <a:pt x="153" y="303"/>
                  </a:moveTo>
                  <a:lnTo>
                    <a:pt x="130" y="301"/>
                  </a:lnTo>
                  <a:lnTo>
                    <a:pt x="109" y="296"/>
                  </a:lnTo>
                  <a:lnTo>
                    <a:pt x="88" y="289"/>
                  </a:lnTo>
                  <a:lnTo>
                    <a:pt x="67" y="276"/>
                  </a:lnTo>
                  <a:lnTo>
                    <a:pt x="49" y="262"/>
                  </a:lnTo>
                  <a:lnTo>
                    <a:pt x="35" y="245"/>
                  </a:lnTo>
                  <a:lnTo>
                    <a:pt x="23" y="225"/>
                  </a:lnTo>
                  <a:lnTo>
                    <a:pt x="13" y="204"/>
                  </a:lnTo>
                  <a:lnTo>
                    <a:pt x="7" y="183"/>
                  </a:lnTo>
                  <a:lnTo>
                    <a:pt x="4" y="160"/>
                  </a:lnTo>
                  <a:lnTo>
                    <a:pt x="5" y="137"/>
                  </a:lnTo>
                  <a:lnTo>
                    <a:pt x="9" y="114"/>
                  </a:lnTo>
                  <a:lnTo>
                    <a:pt x="18" y="93"/>
                  </a:lnTo>
                  <a:lnTo>
                    <a:pt x="28" y="72"/>
                  </a:lnTo>
                  <a:lnTo>
                    <a:pt x="42" y="54"/>
                  </a:lnTo>
                  <a:lnTo>
                    <a:pt x="58" y="38"/>
                  </a:lnTo>
                  <a:lnTo>
                    <a:pt x="78" y="26"/>
                  </a:lnTo>
                  <a:lnTo>
                    <a:pt x="99" y="16"/>
                  </a:lnTo>
                  <a:lnTo>
                    <a:pt x="120" y="8"/>
                  </a:lnTo>
                  <a:lnTo>
                    <a:pt x="143" y="5"/>
                  </a:lnTo>
                  <a:lnTo>
                    <a:pt x="166" y="5"/>
                  </a:lnTo>
                  <a:lnTo>
                    <a:pt x="188" y="8"/>
                  </a:lnTo>
                  <a:lnTo>
                    <a:pt x="210" y="16"/>
                  </a:lnTo>
                  <a:lnTo>
                    <a:pt x="231" y="26"/>
                  </a:lnTo>
                  <a:lnTo>
                    <a:pt x="248" y="38"/>
                  </a:lnTo>
                  <a:lnTo>
                    <a:pt x="266" y="54"/>
                  </a:lnTo>
                  <a:lnTo>
                    <a:pt x="280" y="72"/>
                  </a:lnTo>
                  <a:lnTo>
                    <a:pt x="290" y="93"/>
                  </a:lnTo>
                  <a:lnTo>
                    <a:pt x="297" y="114"/>
                  </a:lnTo>
                  <a:lnTo>
                    <a:pt x="303" y="137"/>
                  </a:lnTo>
                  <a:lnTo>
                    <a:pt x="303" y="160"/>
                  </a:lnTo>
                  <a:lnTo>
                    <a:pt x="301" y="183"/>
                  </a:lnTo>
                  <a:lnTo>
                    <a:pt x="294" y="204"/>
                  </a:lnTo>
                  <a:lnTo>
                    <a:pt x="285" y="225"/>
                  </a:lnTo>
                  <a:lnTo>
                    <a:pt x="273" y="245"/>
                  </a:lnTo>
                  <a:lnTo>
                    <a:pt x="257" y="262"/>
                  </a:lnTo>
                  <a:lnTo>
                    <a:pt x="239" y="276"/>
                  </a:lnTo>
                  <a:lnTo>
                    <a:pt x="220" y="289"/>
                  </a:lnTo>
                  <a:lnTo>
                    <a:pt x="199" y="296"/>
                  </a:lnTo>
                  <a:lnTo>
                    <a:pt x="176" y="301"/>
                  </a:lnTo>
                  <a:lnTo>
                    <a:pt x="153" y="303"/>
                  </a:lnTo>
                  <a:close/>
                </a:path>
              </a:pathLst>
            </a:custGeom>
            <a:solidFill>
              <a:srgbClr val="DCFFFF"/>
            </a:solidFill>
            <a:ln w="9525">
              <a:noFill/>
              <a:round/>
              <a:headEnd/>
              <a:tailEnd/>
            </a:ln>
          </p:spPr>
          <p:txBody>
            <a:bodyPr/>
            <a:lstStyle/>
            <a:p>
              <a:endParaRPr lang="en-US"/>
            </a:p>
          </p:txBody>
        </p:sp>
        <p:sp>
          <p:nvSpPr>
            <p:cNvPr id="1165416" name="Freeform 104"/>
            <p:cNvSpPr>
              <a:spLocks noEditPoints="1"/>
            </p:cNvSpPr>
            <p:nvPr/>
          </p:nvSpPr>
          <p:spPr bwMode="auto">
            <a:xfrm>
              <a:off x="1647" y="2017"/>
              <a:ext cx="299" cy="298"/>
            </a:xfrm>
            <a:custGeom>
              <a:avLst/>
              <a:gdLst/>
              <a:ahLst/>
              <a:cxnLst>
                <a:cxn ang="0">
                  <a:pos x="126" y="296"/>
                </a:cxn>
                <a:cxn ang="0">
                  <a:pos x="84" y="284"/>
                </a:cxn>
                <a:cxn ang="0">
                  <a:pos x="45" y="257"/>
                </a:cxn>
                <a:cxn ang="0">
                  <a:pos x="19" y="220"/>
                </a:cxn>
                <a:cxn ang="0">
                  <a:pos x="3" y="178"/>
                </a:cxn>
                <a:cxn ang="0">
                  <a:pos x="1" y="132"/>
                </a:cxn>
                <a:cxn ang="0">
                  <a:pos x="14" y="88"/>
                </a:cxn>
                <a:cxn ang="0">
                  <a:pos x="38" y="49"/>
                </a:cxn>
                <a:cxn ang="0">
                  <a:pos x="74" y="21"/>
                </a:cxn>
                <a:cxn ang="0">
                  <a:pos x="116" y="3"/>
                </a:cxn>
                <a:cxn ang="0">
                  <a:pos x="162" y="0"/>
                </a:cxn>
                <a:cxn ang="0">
                  <a:pos x="206" y="11"/>
                </a:cxn>
                <a:cxn ang="0">
                  <a:pos x="244" y="33"/>
                </a:cxn>
                <a:cxn ang="0">
                  <a:pos x="276" y="67"/>
                </a:cxn>
                <a:cxn ang="0">
                  <a:pos x="293" y="109"/>
                </a:cxn>
                <a:cxn ang="0">
                  <a:pos x="299" y="155"/>
                </a:cxn>
                <a:cxn ang="0">
                  <a:pos x="290" y="199"/>
                </a:cxn>
                <a:cxn ang="0">
                  <a:pos x="269" y="240"/>
                </a:cxn>
                <a:cxn ang="0">
                  <a:pos x="235" y="271"/>
                </a:cxn>
                <a:cxn ang="0">
                  <a:pos x="195" y="291"/>
                </a:cxn>
                <a:cxn ang="0">
                  <a:pos x="149" y="298"/>
                </a:cxn>
                <a:cxn ang="0">
                  <a:pos x="128" y="291"/>
                </a:cxn>
                <a:cxn ang="0">
                  <a:pos x="86" y="279"/>
                </a:cxn>
                <a:cxn ang="0">
                  <a:pos x="49" y="254"/>
                </a:cxn>
                <a:cxn ang="0">
                  <a:pos x="23" y="219"/>
                </a:cxn>
                <a:cxn ang="0">
                  <a:pos x="9" y="176"/>
                </a:cxn>
                <a:cxn ang="0">
                  <a:pos x="7" y="132"/>
                </a:cxn>
                <a:cxn ang="0">
                  <a:pos x="19" y="90"/>
                </a:cxn>
                <a:cxn ang="0">
                  <a:pos x="42" y="53"/>
                </a:cxn>
                <a:cxn ang="0">
                  <a:pos x="75" y="25"/>
                </a:cxn>
                <a:cxn ang="0">
                  <a:pos x="118" y="9"/>
                </a:cxn>
                <a:cxn ang="0">
                  <a:pos x="162" y="5"/>
                </a:cxn>
                <a:cxn ang="0">
                  <a:pos x="204" y="16"/>
                </a:cxn>
                <a:cxn ang="0">
                  <a:pos x="241" y="37"/>
                </a:cxn>
                <a:cxn ang="0">
                  <a:pos x="271" y="70"/>
                </a:cxn>
                <a:cxn ang="0">
                  <a:pos x="288" y="111"/>
                </a:cxn>
                <a:cxn ang="0">
                  <a:pos x="293" y="155"/>
                </a:cxn>
                <a:cxn ang="0">
                  <a:pos x="285" y="197"/>
                </a:cxn>
                <a:cxn ang="0">
                  <a:pos x="264" y="236"/>
                </a:cxn>
                <a:cxn ang="0">
                  <a:pos x="232" y="266"/>
                </a:cxn>
                <a:cxn ang="0">
                  <a:pos x="193" y="287"/>
                </a:cxn>
                <a:cxn ang="0">
                  <a:pos x="149" y="293"/>
                </a:cxn>
              </a:cxnLst>
              <a:rect l="0" t="0" r="r" b="b"/>
              <a:pathLst>
                <a:path w="299" h="298">
                  <a:moveTo>
                    <a:pt x="149" y="298"/>
                  </a:moveTo>
                  <a:lnTo>
                    <a:pt x="126" y="296"/>
                  </a:lnTo>
                  <a:lnTo>
                    <a:pt x="105" y="291"/>
                  </a:lnTo>
                  <a:lnTo>
                    <a:pt x="84" y="284"/>
                  </a:lnTo>
                  <a:lnTo>
                    <a:pt x="63" y="271"/>
                  </a:lnTo>
                  <a:lnTo>
                    <a:pt x="45" y="257"/>
                  </a:lnTo>
                  <a:lnTo>
                    <a:pt x="31" y="240"/>
                  </a:lnTo>
                  <a:lnTo>
                    <a:pt x="19" y="220"/>
                  </a:lnTo>
                  <a:lnTo>
                    <a:pt x="9" y="199"/>
                  </a:lnTo>
                  <a:lnTo>
                    <a:pt x="3" y="178"/>
                  </a:lnTo>
                  <a:lnTo>
                    <a:pt x="0" y="155"/>
                  </a:lnTo>
                  <a:lnTo>
                    <a:pt x="1" y="132"/>
                  </a:lnTo>
                  <a:lnTo>
                    <a:pt x="5" y="109"/>
                  </a:lnTo>
                  <a:lnTo>
                    <a:pt x="14" y="88"/>
                  </a:lnTo>
                  <a:lnTo>
                    <a:pt x="24" y="67"/>
                  </a:lnTo>
                  <a:lnTo>
                    <a:pt x="38" y="49"/>
                  </a:lnTo>
                  <a:lnTo>
                    <a:pt x="54" y="33"/>
                  </a:lnTo>
                  <a:lnTo>
                    <a:pt x="74" y="21"/>
                  </a:lnTo>
                  <a:lnTo>
                    <a:pt x="95" y="11"/>
                  </a:lnTo>
                  <a:lnTo>
                    <a:pt x="116" y="3"/>
                  </a:lnTo>
                  <a:lnTo>
                    <a:pt x="139" y="0"/>
                  </a:lnTo>
                  <a:lnTo>
                    <a:pt x="162" y="0"/>
                  </a:lnTo>
                  <a:lnTo>
                    <a:pt x="184" y="3"/>
                  </a:lnTo>
                  <a:lnTo>
                    <a:pt x="206" y="11"/>
                  </a:lnTo>
                  <a:lnTo>
                    <a:pt x="227" y="21"/>
                  </a:lnTo>
                  <a:lnTo>
                    <a:pt x="244" y="33"/>
                  </a:lnTo>
                  <a:lnTo>
                    <a:pt x="262" y="49"/>
                  </a:lnTo>
                  <a:lnTo>
                    <a:pt x="276" y="67"/>
                  </a:lnTo>
                  <a:lnTo>
                    <a:pt x="286" y="88"/>
                  </a:lnTo>
                  <a:lnTo>
                    <a:pt x="293" y="109"/>
                  </a:lnTo>
                  <a:lnTo>
                    <a:pt x="299" y="132"/>
                  </a:lnTo>
                  <a:lnTo>
                    <a:pt x="299" y="155"/>
                  </a:lnTo>
                  <a:lnTo>
                    <a:pt x="297" y="178"/>
                  </a:lnTo>
                  <a:lnTo>
                    <a:pt x="290" y="199"/>
                  </a:lnTo>
                  <a:lnTo>
                    <a:pt x="281" y="220"/>
                  </a:lnTo>
                  <a:lnTo>
                    <a:pt x="269" y="240"/>
                  </a:lnTo>
                  <a:lnTo>
                    <a:pt x="253" y="257"/>
                  </a:lnTo>
                  <a:lnTo>
                    <a:pt x="235" y="271"/>
                  </a:lnTo>
                  <a:lnTo>
                    <a:pt x="216" y="284"/>
                  </a:lnTo>
                  <a:lnTo>
                    <a:pt x="195" y="291"/>
                  </a:lnTo>
                  <a:lnTo>
                    <a:pt x="172" y="296"/>
                  </a:lnTo>
                  <a:lnTo>
                    <a:pt x="149" y="298"/>
                  </a:lnTo>
                  <a:close/>
                  <a:moveTo>
                    <a:pt x="149" y="293"/>
                  </a:moveTo>
                  <a:lnTo>
                    <a:pt x="128" y="291"/>
                  </a:lnTo>
                  <a:lnTo>
                    <a:pt x="107" y="287"/>
                  </a:lnTo>
                  <a:lnTo>
                    <a:pt x="86" y="279"/>
                  </a:lnTo>
                  <a:lnTo>
                    <a:pt x="67" y="266"/>
                  </a:lnTo>
                  <a:lnTo>
                    <a:pt x="49" y="254"/>
                  </a:lnTo>
                  <a:lnTo>
                    <a:pt x="35" y="236"/>
                  </a:lnTo>
                  <a:lnTo>
                    <a:pt x="23" y="219"/>
                  </a:lnTo>
                  <a:lnTo>
                    <a:pt x="14" y="197"/>
                  </a:lnTo>
                  <a:lnTo>
                    <a:pt x="9" y="176"/>
                  </a:lnTo>
                  <a:lnTo>
                    <a:pt x="5" y="155"/>
                  </a:lnTo>
                  <a:lnTo>
                    <a:pt x="7" y="132"/>
                  </a:lnTo>
                  <a:lnTo>
                    <a:pt x="10" y="111"/>
                  </a:lnTo>
                  <a:lnTo>
                    <a:pt x="19" y="90"/>
                  </a:lnTo>
                  <a:lnTo>
                    <a:pt x="30" y="70"/>
                  </a:lnTo>
                  <a:lnTo>
                    <a:pt x="42" y="53"/>
                  </a:lnTo>
                  <a:lnTo>
                    <a:pt x="58" y="37"/>
                  </a:lnTo>
                  <a:lnTo>
                    <a:pt x="75" y="25"/>
                  </a:lnTo>
                  <a:lnTo>
                    <a:pt x="96" y="16"/>
                  </a:lnTo>
                  <a:lnTo>
                    <a:pt x="118" y="9"/>
                  </a:lnTo>
                  <a:lnTo>
                    <a:pt x="139" y="5"/>
                  </a:lnTo>
                  <a:lnTo>
                    <a:pt x="162" y="5"/>
                  </a:lnTo>
                  <a:lnTo>
                    <a:pt x="183" y="9"/>
                  </a:lnTo>
                  <a:lnTo>
                    <a:pt x="204" y="16"/>
                  </a:lnTo>
                  <a:lnTo>
                    <a:pt x="223" y="25"/>
                  </a:lnTo>
                  <a:lnTo>
                    <a:pt x="241" y="37"/>
                  </a:lnTo>
                  <a:lnTo>
                    <a:pt x="257" y="53"/>
                  </a:lnTo>
                  <a:lnTo>
                    <a:pt x="271" y="70"/>
                  </a:lnTo>
                  <a:lnTo>
                    <a:pt x="281" y="90"/>
                  </a:lnTo>
                  <a:lnTo>
                    <a:pt x="288" y="111"/>
                  </a:lnTo>
                  <a:lnTo>
                    <a:pt x="293" y="132"/>
                  </a:lnTo>
                  <a:lnTo>
                    <a:pt x="293" y="155"/>
                  </a:lnTo>
                  <a:lnTo>
                    <a:pt x="292" y="176"/>
                  </a:lnTo>
                  <a:lnTo>
                    <a:pt x="285" y="197"/>
                  </a:lnTo>
                  <a:lnTo>
                    <a:pt x="276" y="219"/>
                  </a:lnTo>
                  <a:lnTo>
                    <a:pt x="264" y="236"/>
                  </a:lnTo>
                  <a:lnTo>
                    <a:pt x="249" y="254"/>
                  </a:lnTo>
                  <a:lnTo>
                    <a:pt x="232" y="266"/>
                  </a:lnTo>
                  <a:lnTo>
                    <a:pt x="214" y="279"/>
                  </a:lnTo>
                  <a:lnTo>
                    <a:pt x="193" y="287"/>
                  </a:lnTo>
                  <a:lnTo>
                    <a:pt x="172" y="291"/>
                  </a:lnTo>
                  <a:lnTo>
                    <a:pt x="149" y="293"/>
                  </a:lnTo>
                  <a:close/>
                </a:path>
              </a:pathLst>
            </a:custGeom>
            <a:solidFill>
              <a:srgbClr val="DEFFFF"/>
            </a:solidFill>
            <a:ln w="9525">
              <a:noFill/>
              <a:round/>
              <a:headEnd/>
              <a:tailEnd/>
            </a:ln>
          </p:spPr>
          <p:txBody>
            <a:bodyPr/>
            <a:lstStyle/>
            <a:p>
              <a:endParaRPr lang="en-US"/>
            </a:p>
          </p:txBody>
        </p:sp>
        <p:sp>
          <p:nvSpPr>
            <p:cNvPr id="1165417" name="Freeform 105"/>
            <p:cNvSpPr>
              <a:spLocks noEditPoints="1"/>
            </p:cNvSpPr>
            <p:nvPr/>
          </p:nvSpPr>
          <p:spPr bwMode="auto">
            <a:xfrm>
              <a:off x="1652" y="2022"/>
              <a:ext cx="288" cy="288"/>
            </a:xfrm>
            <a:custGeom>
              <a:avLst/>
              <a:gdLst/>
              <a:ahLst/>
              <a:cxnLst>
                <a:cxn ang="0">
                  <a:pos x="123" y="286"/>
                </a:cxn>
                <a:cxn ang="0">
                  <a:pos x="81" y="274"/>
                </a:cxn>
                <a:cxn ang="0">
                  <a:pos x="44" y="249"/>
                </a:cxn>
                <a:cxn ang="0">
                  <a:pos x="18" y="214"/>
                </a:cxn>
                <a:cxn ang="0">
                  <a:pos x="4" y="171"/>
                </a:cxn>
                <a:cxn ang="0">
                  <a:pos x="2" y="127"/>
                </a:cxn>
                <a:cxn ang="0">
                  <a:pos x="14" y="85"/>
                </a:cxn>
                <a:cxn ang="0">
                  <a:pos x="37" y="48"/>
                </a:cxn>
                <a:cxn ang="0">
                  <a:pos x="70" y="20"/>
                </a:cxn>
                <a:cxn ang="0">
                  <a:pos x="113" y="4"/>
                </a:cxn>
                <a:cxn ang="0">
                  <a:pos x="157" y="0"/>
                </a:cxn>
                <a:cxn ang="0">
                  <a:pos x="199" y="11"/>
                </a:cxn>
                <a:cxn ang="0">
                  <a:pos x="236" y="32"/>
                </a:cxn>
                <a:cxn ang="0">
                  <a:pos x="266" y="65"/>
                </a:cxn>
                <a:cxn ang="0">
                  <a:pos x="283" y="106"/>
                </a:cxn>
                <a:cxn ang="0">
                  <a:pos x="288" y="150"/>
                </a:cxn>
                <a:cxn ang="0">
                  <a:pos x="280" y="192"/>
                </a:cxn>
                <a:cxn ang="0">
                  <a:pos x="259" y="231"/>
                </a:cxn>
                <a:cxn ang="0">
                  <a:pos x="227" y="261"/>
                </a:cxn>
                <a:cxn ang="0">
                  <a:pos x="188" y="282"/>
                </a:cxn>
                <a:cxn ang="0">
                  <a:pos x="144" y="288"/>
                </a:cxn>
                <a:cxn ang="0">
                  <a:pos x="123" y="281"/>
                </a:cxn>
                <a:cxn ang="0">
                  <a:pos x="81" y="268"/>
                </a:cxn>
                <a:cxn ang="0">
                  <a:pos x="47" y="242"/>
                </a:cxn>
                <a:cxn ang="0">
                  <a:pos x="21" y="207"/>
                </a:cxn>
                <a:cxn ang="0">
                  <a:pos x="7" y="166"/>
                </a:cxn>
                <a:cxn ang="0">
                  <a:pos x="7" y="122"/>
                </a:cxn>
                <a:cxn ang="0">
                  <a:pos x="21" y="81"/>
                </a:cxn>
                <a:cxn ang="0">
                  <a:pos x="47" y="46"/>
                </a:cxn>
                <a:cxn ang="0">
                  <a:pos x="81" y="20"/>
                </a:cxn>
                <a:cxn ang="0">
                  <a:pos x="123" y="7"/>
                </a:cxn>
                <a:cxn ang="0">
                  <a:pos x="167" y="7"/>
                </a:cxn>
                <a:cxn ang="0">
                  <a:pos x="208" y="20"/>
                </a:cxn>
                <a:cxn ang="0">
                  <a:pos x="243" y="46"/>
                </a:cxn>
                <a:cxn ang="0">
                  <a:pos x="267" y="81"/>
                </a:cxn>
                <a:cxn ang="0">
                  <a:pos x="281" y="122"/>
                </a:cxn>
                <a:cxn ang="0">
                  <a:pos x="281" y="166"/>
                </a:cxn>
                <a:cxn ang="0">
                  <a:pos x="267" y="207"/>
                </a:cxn>
                <a:cxn ang="0">
                  <a:pos x="243" y="242"/>
                </a:cxn>
                <a:cxn ang="0">
                  <a:pos x="208" y="268"/>
                </a:cxn>
                <a:cxn ang="0">
                  <a:pos x="167" y="281"/>
                </a:cxn>
              </a:cxnLst>
              <a:rect l="0" t="0" r="r" b="b"/>
              <a:pathLst>
                <a:path w="288" h="288">
                  <a:moveTo>
                    <a:pt x="144" y="288"/>
                  </a:moveTo>
                  <a:lnTo>
                    <a:pt x="123" y="286"/>
                  </a:lnTo>
                  <a:lnTo>
                    <a:pt x="102" y="282"/>
                  </a:lnTo>
                  <a:lnTo>
                    <a:pt x="81" y="274"/>
                  </a:lnTo>
                  <a:lnTo>
                    <a:pt x="62" y="261"/>
                  </a:lnTo>
                  <a:lnTo>
                    <a:pt x="44" y="249"/>
                  </a:lnTo>
                  <a:lnTo>
                    <a:pt x="30" y="231"/>
                  </a:lnTo>
                  <a:lnTo>
                    <a:pt x="18" y="214"/>
                  </a:lnTo>
                  <a:lnTo>
                    <a:pt x="9" y="192"/>
                  </a:lnTo>
                  <a:lnTo>
                    <a:pt x="4" y="171"/>
                  </a:lnTo>
                  <a:lnTo>
                    <a:pt x="0" y="150"/>
                  </a:lnTo>
                  <a:lnTo>
                    <a:pt x="2" y="127"/>
                  </a:lnTo>
                  <a:lnTo>
                    <a:pt x="5" y="106"/>
                  </a:lnTo>
                  <a:lnTo>
                    <a:pt x="14" y="85"/>
                  </a:lnTo>
                  <a:lnTo>
                    <a:pt x="25" y="65"/>
                  </a:lnTo>
                  <a:lnTo>
                    <a:pt x="37" y="48"/>
                  </a:lnTo>
                  <a:lnTo>
                    <a:pt x="53" y="32"/>
                  </a:lnTo>
                  <a:lnTo>
                    <a:pt x="70" y="20"/>
                  </a:lnTo>
                  <a:lnTo>
                    <a:pt x="91" y="11"/>
                  </a:lnTo>
                  <a:lnTo>
                    <a:pt x="113" y="4"/>
                  </a:lnTo>
                  <a:lnTo>
                    <a:pt x="134" y="0"/>
                  </a:lnTo>
                  <a:lnTo>
                    <a:pt x="157" y="0"/>
                  </a:lnTo>
                  <a:lnTo>
                    <a:pt x="178" y="4"/>
                  </a:lnTo>
                  <a:lnTo>
                    <a:pt x="199" y="11"/>
                  </a:lnTo>
                  <a:lnTo>
                    <a:pt x="218" y="20"/>
                  </a:lnTo>
                  <a:lnTo>
                    <a:pt x="236" y="32"/>
                  </a:lnTo>
                  <a:lnTo>
                    <a:pt x="252" y="48"/>
                  </a:lnTo>
                  <a:lnTo>
                    <a:pt x="266" y="65"/>
                  </a:lnTo>
                  <a:lnTo>
                    <a:pt x="276" y="85"/>
                  </a:lnTo>
                  <a:lnTo>
                    <a:pt x="283" y="106"/>
                  </a:lnTo>
                  <a:lnTo>
                    <a:pt x="288" y="127"/>
                  </a:lnTo>
                  <a:lnTo>
                    <a:pt x="288" y="150"/>
                  </a:lnTo>
                  <a:lnTo>
                    <a:pt x="287" y="171"/>
                  </a:lnTo>
                  <a:lnTo>
                    <a:pt x="280" y="192"/>
                  </a:lnTo>
                  <a:lnTo>
                    <a:pt x="271" y="214"/>
                  </a:lnTo>
                  <a:lnTo>
                    <a:pt x="259" y="231"/>
                  </a:lnTo>
                  <a:lnTo>
                    <a:pt x="244" y="249"/>
                  </a:lnTo>
                  <a:lnTo>
                    <a:pt x="227" y="261"/>
                  </a:lnTo>
                  <a:lnTo>
                    <a:pt x="209" y="274"/>
                  </a:lnTo>
                  <a:lnTo>
                    <a:pt x="188" y="282"/>
                  </a:lnTo>
                  <a:lnTo>
                    <a:pt x="167" y="286"/>
                  </a:lnTo>
                  <a:lnTo>
                    <a:pt x="144" y="288"/>
                  </a:lnTo>
                  <a:close/>
                  <a:moveTo>
                    <a:pt x="144" y="282"/>
                  </a:moveTo>
                  <a:lnTo>
                    <a:pt x="123" y="281"/>
                  </a:lnTo>
                  <a:lnTo>
                    <a:pt x="102" y="275"/>
                  </a:lnTo>
                  <a:lnTo>
                    <a:pt x="81" y="268"/>
                  </a:lnTo>
                  <a:lnTo>
                    <a:pt x="63" y="256"/>
                  </a:lnTo>
                  <a:lnTo>
                    <a:pt x="47" y="242"/>
                  </a:lnTo>
                  <a:lnTo>
                    <a:pt x="32" y="226"/>
                  </a:lnTo>
                  <a:lnTo>
                    <a:pt x="21" y="207"/>
                  </a:lnTo>
                  <a:lnTo>
                    <a:pt x="12" y="187"/>
                  </a:lnTo>
                  <a:lnTo>
                    <a:pt x="7" y="166"/>
                  </a:lnTo>
                  <a:lnTo>
                    <a:pt x="5" y="145"/>
                  </a:lnTo>
                  <a:lnTo>
                    <a:pt x="7" y="122"/>
                  </a:lnTo>
                  <a:lnTo>
                    <a:pt x="12" y="101"/>
                  </a:lnTo>
                  <a:lnTo>
                    <a:pt x="21" y="81"/>
                  </a:lnTo>
                  <a:lnTo>
                    <a:pt x="32" y="62"/>
                  </a:lnTo>
                  <a:lnTo>
                    <a:pt x="47" y="46"/>
                  </a:lnTo>
                  <a:lnTo>
                    <a:pt x="63" y="32"/>
                  </a:lnTo>
                  <a:lnTo>
                    <a:pt x="81" y="20"/>
                  </a:lnTo>
                  <a:lnTo>
                    <a:pt x="102" y="13"/>
                  </a:lnTo>
                  <a:lnTo>
                    <a:pt x="123" y="7"/>
                  </a:lnTo>
                  <a:lnTo>
                    <a:pt x="144" y="6"/>
                  </a:lnTo>
                  <a:lnTo>
                    <a:pt x="167" y="7"/>
                  </a:lnTo>
                  <a:lnTo>
                    <a:pt x="188" y="13"/>
                  </a:lnTo>
                  <a:lnTo>
                    <a:pt x="208" y="20"/>
                  </a:lnTo>
                  <a:lnTo>
                    <a:pt x="227" y="32"/>
                  </a:lnTo>
                  <a:lnTo>
                    <a:pt x="243" y="46"/>
                  </a:lnTo>
                  <a:lnTo>
                    <a:pt x="257" y="62"/>
                  </a:lnTo>
                  <a:lnTo>
                    <a:pt x="267" y="81"/>
                  </a:lnTo>
                  <a:lnTo>
                    <a:pt x="276" y="101"/>
                  </a:lnTo>
                  <a:lnTo>
                    <a:pt x="281" y="122"/>
                  </a:lnTo>
                  <a:lnTo>
                    <a:pt x="283" y="145"/>
                  </a:lnTo>
                  <a:lnTo>
                    <a:pt x="281" y="166"/>
                  </a:lnTo>
                  <a:lnTo>
                    <a:pt x="276" y="187"/>
                  </a:lnTo>
                  <a:lnTo>
                    <a:pt x="267" y="207"/>
                  </a:lnTo>
                  <a:lnTo>
                    <a:pt x="257" y="226"/>
                  </a:lnTo>
                  <a:lnTo>
                    <a:pt x="243" y="242"/>
                  </a:lnTo>
                  <a:lnTo>
                    <a:pt x="227" y="256"/>
                  </a:lnTo>
                  <a:lnTo>
                    <a:pt x="208" y="268"/>
                  </a:lnTo>
                  <a:lnTo>
                    <a:pt x="188" y="275"/>
                  </a:lnTo>
                  <a:lnTo>
                    <a:pt x="167" y="281"/>
                  </a:lnTo>
                  <a:lnTo>
                    <a:pt x="144" y="282"/>
                  </a:lnTo>
                  <a:close/>
                </a:path>
              </a:pathLst>
            </a:custGeom>
            <a:solidFill>
              <a:srgbClr val="E0FFFF"/>
            </a:solidFill>
            <a:ln w="9525">
              <a:noFill/>
              <a:round/>
              <a:headEnd/>
              <a:tailEnd/>
            </a:ln>
          </p:spPr>
          <p:txBody>
            <a:bodyPr/>
            <a:lstStyle/>
            <a:p>
              <a:endParaRPr lang="en-US"/>
            </a:p>
          </p:txBody>
        </p:sp>
        <p:sp>
          <p:nvSpPr>
            <p:cNvPr id="1165418" name="Freeform 106"/>
            <p:cNvSpPr>
              <a:spLocks noEditPoints="1"/>
            </p:cNvSpPr>
            <p:nvPr/>
          </p:nvSpPr>
          <p:spPr bwMode="auto">
            <a:xfrm>
              <a:off x="1657" y="2028"/>
              <a:ext cx="278" cy="276"/>
            </a:xfrm>
            <a:custGeom>
              <a:avLst/>
              <a:gdLst/>
              <a:ahLst/>
              <a:cxnLst>
                <a:cxn ang="0">
                  <a:pos x="118" y="275"/>
                </a:cxn>
                <a:cxn ang="0">
                  <a:pos x="76" y="262"/>
                </a:cxn>
                <a:cxn ang="0">
                  <a:pos x="42" y="236"/>
                </a:cxn>
                <a:cxn ang="0">
                  <a:pos x="16" y="201"/>
                </a:cxn>
                <a:cxn ang="0">
                  <a:pos x="2" y="160"/>
                </a:cxn>
                <a:cxn ang="0">
                  <a:pos x="2" y="116"/>
                </a:cxn>
                <a:cxn ang="0">
                  <a:pos x="16" y="75"/>
                </a:cxn>
                <a:cxn ang="0">
                  <a:pos x="42" y="40"/>
                </a:cxn>
                <a:cxn ang="0">
                  <a:pos x="76" y="14"/>
                </a:cxn>
                <a:cxn ang="0">
                  <a:pos x="118" y="1"/>
                </a:cxn>
                <a:cxn ang="0">
                  <a:pos x="162" y="1"/>
                </a:cxn>
                <a:cxn ang="0">
                  <a:pos x="203" y="14"/>
                </a:cxn>
                <a:cxn ang="0">
                  <a:pos x="238" y="40"/>
                </a:cxn>
                <a:cxn ang="0">
                  <a:pos x="262" y="75"/>
                </a:cxn>
                <a:cxn ang="0">
                  <a:pos x="276" y="116"/>
                </a:cxn>
                <a:cxn ang="0">
                  <a:pos x="276" y="160"/>
                </a:cxn>
                <a:cxn ang="0">
                  <a:pos x="262" y="201"/>
                </a:cxn>
                <a:cxn ang="0">
                  <a:pos x="238" y="236"/>
                </a:cxn>
                <a:cxn ang="0">
                  <a:pos x="203" y="262"/>
                </a:cxn>
                <a:cxn ang="0">
                  <a:pos x="162" y="275"/>
                </a:cxn>
                <a:cxn ang="0">
                  <a:pos x="139" y="271"/>
                </a:cxn>
                <a:cxn ang="0">
                  <a:pos x="97" y="264"/>
                </a:cxn>
                <a:cxn ang="0">
                  <a:pos x="60" y="245"/>
                </a:cxn>
                <a:cxn ang="0">
                  <a:pos x="30" y="215"/>
                </a:cxn>
                <a:cxn ang="0">
                  <a:pos x="11" y="176"/>
                </a:cxn>
                <a:cxn ang="0">
                  <a:pos x="7" y="132"/>
                </a:cxn>
                <a:cxn ang="0">
                  <a:pos x="14" y="91"/>
                </a:cxn>
                <a:cxn ang="0">
                  <a:pos x="37" y="54"/>
                </a:cxn>
                <a:cxn ang="0">
                  <a:pos x="69" y="24"/>
                </a:cxn>
                <a:cxn ang="0">
                  <a:pos x="108" y="8"/>
                </a:cxn>
                <a:cxn ang="0">
                  <a:pos x="150" y="5"/>
                </a:cxn>
                <a:cxn ang="0">
                  <a:pos x="192" y="15"/>
                </a:cxn>
                <a:cxn ang="0">
                  <a:pos x="229" y="38"/>
                </a:cxn>
                <a:cxn ang="0">
                  <a:pos x="255" y="72"/>
                </a:cxn>
                <a:cxn ang="0">
                  <a:pos x="271" y="111"/>
                </a:cxn>
                <a:cxn ang="0">
                  <a:pos x="273" y="155"/>
                </a:cxn>
                <a:cxn ang="0">
                  <a:pos x="261" y="195"/>
                </a:cxn>
                <a:cxn ang="0">
                  <a:pos x="236" y="230"/>
                </a:cxn>
                <a:cxn ang="0">
                  <a:pos x="201" y="257"/>
                </a:cxn>
                <a:cxn ang="0">
                  <a:pos x="160" y="269"/>
                </a:cxn>
              </a:cxnLst>
              <a:rect l="0" t="0" r="r" b="b"/>
              <a:pathLst>
                <a:path w="278" h="276">
                  <a:moveTo>
                    <a:pt x="139" y="276"/>
                  </a:moveTo>
                  <a:lnTo>
                    <a:pt x="118" y="275"/>
                  </a:lnTo>
                  <a:lnTo>
                    <a:pt x="97" y="269"/>
                  </a:lnTo>
                  <a:lnTo>
                    <a:pt x="76" y="262"/>
                  </a:lnTo>
                  <a:lnTo>
                    <a:pt x="58" y="250"/>
                  </a:lnTo>
                  <a:lnTo>
                    <a:pt x="42" y="236"/>
                  </a:lnTo>
                  <a:lnTo>
                    <a:pt x="27" y="220"/>
                  </a:lnTo>
                  <a:lnTo>
                    <a:pt x="16" y="201"/>
                  </a:lnTo>
                  <a:lnTo>
                    <a:pt x="7" y="181"/>
                  </a:lnTo>
                  <a:lnTo>
                    <a:pt x="2" y="160"/>
                  </a:lnTo>
                  <a:lnTo>
                    <a:pt x="0" y="139"/>
                  </a:lnTo>
                  <a:lnTo>
                    <a:pt x="2" y="116"/>
                  </a:lnTo>
                  <a:lnTo>
                    <a:pt x="7" y="95"/>
                  </a:lnTo>
                  <a:lnTo>
                    <a:pt x="16" y="75"/>
                  </a:lnTo>
                  <a:lnTo>
                    <a:pt x="27" y="56"/>
                  </a:lnTo>
                  <a:lnTo>
                    <a:pt x="42" y="40"/>
                  </a:lnTo>
                  <a:lnTo>
                    <a:pt x="58" y="26"/>
                  </a:lnTo>
                  <a:lnTo>
                    <a:pt x="76" y="14"/>
                  </a:lnTo>
                  <a:lnTo>
                    <a:pt x="97" y="7"/>
                  </a:lnTo>
                  <a:lnTo>
                    <a:pt x="118" y="1"/>
                  </a:lnTo>
                  <a:lnTo>
                    <a:pt x="139" y="0"/>
                  </a:lnTo>
                  <a:lnTo>
                    <a:pt x="162" y="1"/>
                  </a:lnTo>
                  <a:lnTo>
                    <a:pt x="183" y="7"/>
                  </a:lnTo>
                  <a:lnTo>
                    <a:pt x="203" y="14"/>
                  </a:lnTo>
                  <a:lnTo>
                    <a:pt x="222" y="26"/>
                  </a:lnTo>
                  <a:lnTo>
                    <a:pt x="238" y="40"/>
                  </a:lnTo>
                  <a:lnTo>
                    <a:pt x="252" y="56"/>
                  </a:lnTo>
                  <a:lnTo>
                    <a:pt x="262" y="75"/>
                  </a:lnTo>
                  <a:lnTo>
                    <a:pt x="271" y="95"/>
                  </a:lnTo>
                  <a:lnTo>
                    <a:pt x="276" y="116"/>
                  </a:lnTo>
                  <a:lnTo>
                    <a:pt x="278" y="139"/>
                  </a:lnTo>
                  <a:lnTo>
                    <a:pt x="276" y="160"/>
                  </a:lnTo>
                  <a:lnTo>
                    <a:pt x="271" y="181"/>
                  </a:lnTo>
                  <a:lnTo>
                    <a:pt x="262" y="201"/>
                  </a:lnTo>
                  <a:lnTo>
                    <a:pt x="252" y="220"/>
                  </a:lnTo>
                  <a:lnTo>
                    <a:pt x="238" y="236"/>
                  </a:lnTo>
                  <a:lnTo>
                    <a:pt x="222" y="250"/>
                  </a:lnTo>
                  <a:lnTo>
                    <a:pt x="203" y="262"/>
                  </a:lnTo>
                  <a:lnTo>
                    <a:pt x="183" y="269"/>
                  </a:lnTo>
                  <a:lnTo>
                    <a:pt x="162" y="275"/>
                  </a:lnTo>
                  <a:lnTo>
                    <a:pt x="139" y="276"/>
                  </a:lnTo>
                  <a:close/>
                  <a:moveTo>
                    <a:pt x="139" y="271"/>
                  </a:moveTo>
                  <a:lnTo>
                    <a:pt x="118" y="269"/>
                  </a:lnTo>
                  <a:lnTo>
                    <a:pt x="97" y="264"/>
                  </a:lnTo>
                  <a:lnTo>
                    <a:pt x="78" y="257"/>
                  </a:lnTo>
                  <a:lnTo>
                    <a:pt x="60" y="245"/>
                  </a:lnTo>
                  <a:lnTo>
                    <a:pt x="44" y="230"/>
                  </a:lnTo>
                  <a:lnTo>
                    <a:pt x="30" y="215"/>
                  </a:lnTo>
                  <a:lnTo>
                    <a:pt x="20" y="195"/>
                  </a:lnTo>
                  <a:lnTo>
                    <a:pt x="11" y="176"/>
                  </a:lnTo>
                  <a:lnTo>
                    <a:pt x="7" y="155"/>
                  </a:lnTo>
                  <a:lnTo>
                    <a:pt x="7" y="132"/>
                  </a:lnTo>
                  <a:lnTo>
                    <a:pt x="9" y="111"/>
                  </a:lnTo>
                  <a:lnTo>
                    <a:pt x="14" y="91"/>
                  </a:lnTo>
                  <a:lnTo>
                    <a:pt x="25" y="72"/>
                  </a:lnTo>
                  <a:lnTo>
                    <a:pt x="37" y="54"/>
                  </a:lnTo>
                  <a:lnTo>
                    <a:pt x="51" y="38"/>
                  </a:lnTo>
                  <a:lnTo>
                    <a:pt x="69" y="24"/>
                  </a:lnTo>
                  <a:lnTo>
                    <a:pt x="88" y="15"/>
                  </a:lnTo>
                  <a:lnTo>
                    <a:pt x="108" y="8"/>
                  </a:lnTo>
                  <a:lnTo>
                    <a:pt x="129" y="5"/>
                  </a:lnTo>
                  <a:lnTo>
                    <a:pt x="150" y="5"/>
                  </a:lnTo>
                  <a:lnTo>
                    <a:pt x="171" y="8"/>
                  </a:lnTo>
                  <a:lnTo>
                    <a:pt x="192" y="15"/>
                  </a:lnTo>
                  <a:lnTo>
                    <a:pt x="211" y="24"/>
                  </a:lnTo>
                  <a:lnTo>
                    <a:pt x="229" y="38"/>
                  </a:lnTo>
                  <a:lnTo>
                    <a:pt x="243" y="54"/>
                  </a:lnTo>
                  <a:lnTo>
                    <a:pt x="255" y="72"/>
                  </a:lnTo>
                  <a:lnTo>
                    <a:pt x="264" y="91"/>
                  </a:lnTo>
                  <a:lnTo>
                    <a:pt x="271" y="111"/>
                  </a:lnTo>
                  <a:lnTo>
                    <a:pt x="273" y="132"/>
                  </a:lnTo>
                  <a:lnTo>
                    <a:pt x="273" y="155"/>
                  </a:lnTo>
                  <a:lnTo>
                    <a:pt x="268" y="176"/>
                  </a:lnTo>
                  <a:lnTo>
                    <a:pt x="261" y="195"/>
                  </a:lnTo>
                  <a:lnTo>
                    <a:pt x="250" y="215"/>
                  </a:lnTo>
                  <a:lnTo>
                    <a:pt x="236" y="230"/>
                  </a:lnTo>
                  <a:lnTo>
                    <a:pt x="220" y="245"/>
                  </a:lnTo>
                  <a:lnTo>
                    <a:pt x="201"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5419" name="Freeform 107"/>
            <p:cNvSpPr>
              <a:spLocks noEditPoints="1"/>
            </p:cNvSpPr>
            <p:nvPr/>
          </p:nvSpPr>
          <p:spPr bwMode="auto">
            <a:xfrm>
              <a:off x="1664" y="2033"/>
              <a:ext cx="266" cy="266"/>
            </a:xfrm>
            <a:custGeom>
              <a:avLst/>
              <a:gdLst/>
              <a:ahLst/>
              <a:cxnLst>
                <a:cxn ang="0">
                  <a:pos x="111" y="264"/>
                </a:cxn>
                <a:cxn ang="0">
                  <a:pos x="71" y="252"/>
                </a:cxn>
                <a:cxn ang="0">
                  <a:pos x="37" y="225"/>
                </a:cxn>
                <a:cxn ang="0">
                  <a:pos x="13" y="190"/>
                </a:cxn>
                <a:cxn ang="0">
                  <a:pos x="0" y="150"/>
                </a:cxn>
                <a:cxn ang="0">
                  <a:pos x="2" y="106"/>
                </a:cxn>
                <a:cxn ang="0">
                  <a:pos x="18" y="67"/>
                </a:cxn>
                <a:cxn ang="0">
                  <a:pos x="44" y="33"/>
                </a:cxn>
                <a:cxn ang="0">
                  <a:pos x="81" y="10"/>
                </a:cxn>
                <a:cxn ang="0">
                  <a:pos x="122" y="0"/>
                </a:cxn>
                <a:cxn ang="0">
                  <a:pos x="164" y="3"/>
                </a:cxn>
                <a:cxn ang="0">
                  <a:pos x="204" y="19"/>
                </a:cxn>
                <a:cxn ang="0">
                  <a:pos x="236" y="49"/>
                </a:cxn>
                <a:cxn ang="0">
                  <a:pos x="257" y="86"/>
                </a:cxn>
                <a:cxn ang="0">
                  <a:pos x="266" y="127"/>
                </a:cxn>
                <a:cxn ang="0">
                  <a:pos x="261" y="171"/>
                </a:cxn>
                <a:cxn ang="0">
                  <a:pos x="243" y="210"/>
                </a:cxn>
                <a:cxn ang="0">
                  <a:pos x="213" y="240"/>
                </a:cxn>
                <a:cxn ang="0">
                  <a:pos x="174" y="259"/>
                </a:cxn>
                <a:cxn ang="0">
                  <a:pos x="132" y="266"/>
                </a:cxn>
                <a:cxn ang="0">
                  <a:pos x="111" y="259"/>
                </a:cxn>
                <a:cxn ang="0">
                  <a:pos x="72" y="247"/>
                </a:cxn>
                <a:cxn ang="0">
                  <a:pos x="39" y="220"/>
                </a:cxn>
                <a:cxn ang="0">
                  <a:pos x="16" y="185"/>
                </a:cxn>
                <a:cxn ang="0">
                  <a:pos x="6" y="144"/>
                </a:cxn>
                <a:cxn ang="0">
                  <a:pos x="9" y="102"/>
                </a:cxn>
                <a:cxn ang="0">
                  <a:pos x="25" y="63"/>
                </a:cxn>
                <a:cxn ang="0">
                  <a:pos x="55" y="32"/>
                </a:cxn>
                <a:cxn ang="0">
                  <a:pos x="92" y="12"/>
                </a:cxn>
                <a:cxn ang="0">
                  <a:pos x="132" y="5"/>
                </a:cxn>
                <a:cxn ang="0">
                  <a:pos x="174" y="12"/>
                </a:cxn>
                <a:cxn ang="0">
                  <a:pos x="211" y="32"/>
                </a:cxn>
                <a:cxn ang="0">
                  <a:pos x="240" y="63"/>
                </a:cxn>
                <a:cxn ang="0">
                  <a:pos x="257" y="102"/>
                </a:cxn>
                <a:cxn ang="0">
                  <a:pos x="261" y="144"/>
                </a:cxn>
                <a:cxn ang="0">
                  <a:pos x="250" y="185"/>
                </a:cxn>
                <a:cxn ang="0">
                  <a:pos x="227" y="220"/>
                </a:cxn>
                <a:cxn ang="0">
                  <a:pos x="194" y="247"/>
                </a:cxn>
                <a:cxn ang="0">
                  <a:pos x="153" y="259"/>
                </a:cxn>
              </a:cxnLst>
              <a:rect l="0" t="0" r="r" b="b"/>
              <a:pathLst>
                <a:path w="266" h="266">
                  <a:moveTo>
                    <a:pt x="132" y="266"/>
                  </a:moveTo>
                  <a:lnTo>
                    <a:pt x="111" y="264"/>
                  </a:lnTo>
                  <a:lnTo>
                    <a:pt x="90" y="259"/>
                  </a:lnTo>
                  <a:lnTo>
                    <a:pt x="71" y="252"/>
                  </a:lnTo>
                  <a:lnTo>
                    <a:pt x="53" y="240"/>
                  </a:lnTo>
                  <a:lnTo>
                    <a:pt x="37" y="225"/>
                  </a:lnTo>
                  <a:lnTo>
                    <a:pt x="23" y="210"/>
                  </a:lnTo>
                  <a:lnTo>
                    <a:pt x="13" y="190"/>
                  </a:lnTo>
                  <a:lnTo>
                    <a:pt x="4" y="171"/>
                  </a:lnTo>
                  <a:lnTo>
                    <a:pt x="0" y="150"/>
                  </a:lnTo>
                  <a:lnTo>
                    <a:pt x="0" y="127"/>
                  </a:lnTo>
                  <a:lnTo>
                    <a:pt x="2" y="106"/>
                  </a:lnTo>
                  <a:lnTo>
                    <a:pt x="7" y="86"/>
                  </a:lnTo>
                  <a:lnTo>
                    <a:pt x="18" y="67"/>
                  </a:lnTo>
                  <a:lnTo>
                    <a:pt x="30" y="49"/>
                  </a:lnTo>
                  <a:lnTo>
                    <a:pt x="44" y="33"/>
                  </a:lnTo>
                  <a:lnTo>
                    <a:pt x="62" y="19"/>
                  </a:lnTo>
                  <a:lnTo>
                    <a:pt x="81" y="10"/>
                  </a:lnTo>
                  <a:lnTo>
                    <a:pt x="101" y="3"/>
                  </a:lnTo>
                  <a:lnTo>
                    <a:pt x="122" y="0"/>
                  </a:lnTo>
                  <a:lnTo>
                    <a:pt x="143" y="0"/>
                  </a:lnTo>
                  <a:lnTo>
                    <a:pt x="164" y="3"/>
                  </a:lnTo>
                  <a:lnTo>
                    <a:pt x="185" y="10"/>
                  </a:lnTo>
                  <a:lnTo>
                    <a:pt x="204" y="19"/>
                  </a:lnTo>
                  <a:lnTo>
                    <a:pt x="222" y="33"/>
                  </a:lnTo>
                  <a:lnTo>
                    <a:pt x="236" y="49"/>
                  </a:lnTo>
                  <a:lnTo>
                    <a:pt x="248" y="67"/>
                  </a:lnTo>
                  <a:lnTo>
                    <a:pt x="257" y="86"/>
                  </a:lnTo>
                  <a:lnTo>
                    <a:pt x="264" y="106"/>
                  </a:lnTo>
                  <a:lnTo>
                    <a:pt x="266" y="127"/>
                  </a:lnTo>
                  <a:lnTo>
                    <a:pt x="266" y="150"/>
                  </a:lnTo>
                  <a:lnTo>
                    <a:pt x="261" y="171"/>
                  </a:lnTo>
                  <a:lnTo>
                    <a:pt x="254" y="190"/>
                  </a:lnTo>
                  <a:lnTo>
                    <a:pt x="243" y="210"/>
                  </a:lnTo>
                  <a:lnTo>
                    <a:pt x="229" y="225"/>
                  </a:lnTo>
                  <a:lnTo>
                    <a:pt x="213" y="240"/>
                  </a:lnTo>
                  <a:lnTo>
                    <a:pt x="194" y="252"/>
                  </a:lnTo>
                  <a:lnTo>
                    <a:pt x="174" y="259"/>
                  </a:lnTo>
                  <a:lnTo>
                    <a:pt x="153" y="264"/>
                  </a:lnTo>
                  <a:lnTo>
                    <a:pt x="132" y="266"/>
                  </a:lnTo>
                  <a:close/>
                  <a:moveTo>
                    <a:pt x="132" y="261"/>
                  </a:moveTo>
                  <a:lnTo>
                    <a:pt x="111" y="259"/>
                  </a:lnTo>
                  <a:lnTo>
                    <a:pt x="92" y="254"/>
                  </a:lnTo>
                  <a:lnTo>
                    <a:pt x="72" y="247"/>
                  </a:lnTo>
                  <a:lnTo>
                    <a:pt x="55" y="234"/>
                  </a:lnTo>
                  <a:lnTo>
                    <a:pt x="39" y="220"/>
                  </a:lnTo>
                  <a:lnTo>
                    <a:pt x="25" y="203"/>
                  </a:lnTo>
                  <a:lnTo>
                    <a:pt x="16" y="185"/>
                  </a:lnTo>
                  <a:lnTo>
                    <a:pt x="9" y="164"/>
                  </a:lnTo>
                  <a:lnTo>
                    <a:pt x="6" y="144"/>
                  </a:lnTo>
                  <a:lnTo>
                    <a:pt x="6" y="123"/>
                  </a:lnTo>
                  <a:lnTo>
                    <a:pt x="9" y="102"/>
                  </a:lnTo>
                  <a:lnTo>
                    <a:pt x="16" y="81"/>
                  </a:lnTo>
                  <a:lnTo>
                    <a:pt x="25" y="63"/>
                  </a:lnTo>
                  <a:lnTo>
                    <a:pt x="39" y="46"/>
                  </a:lnTo>
                  <a:lnTo>
                    <a:pt x="55" y="32"/>
                  </a:lnTo>
                  <a:lnTo>
                    <a:pt x="72" y="21"/>
                  </a:lnTo>
                  <a:lnTo>
                    <a:pt x="92" y="12"/>
                  </a:lnTo>
                  <a:lnTo>
                    <a:pt x="111" y="7"/>
                  </a:lnTo>
                  <a:lnTo>
                    <a:pt x="132" y="5"/>
                  </a:lnTo>
                  <a:lnTo>
                    <a:pt x="153" y="7"/>
                  </a:lnTo>
                  <a:lnTo>
                    <a:pt x="174" y="12"/>
                  </a:lnTo>
                  <a:lnTo>
                    <a:pt x="194" y="21"/>
                  </a:lnTo>
                  <a:lnTo>
                    <a:pt x="211" y="32"/>
                  </a:lnTo>
                  <a:lnTo>
                    <a:pt x="227" y="46"/>
                  </a:lnTo>
                  <a:lnTo>
                    <a:pt x="240" y="63"/>
                  </a:lnTo>
                  <a:lnTo>
                    <a:pt x="250" y="81"/>
                  </a:lnTo>
                  <a:lnTo>
                    <a:pt x="257" y="102"/>
                  </a:lnTo>
                  <a:lnTo>
                    <a:pt x="261" y="123"/>
                  </a:lnTo>
                  <a:lnTo>
                    <a:pt x="261" y="144"/>
                  </a:lnTo>
                  <a:lnTo>
                    <a:pt x="257" y="164"/>
                  </a:lnTo>
                  <a:lnTo>
                    <a:pt x="250" y="185"/>
                  </a:lnTo>
                  <a:lnTo>
                    <a:pt x="240" y="203"/>
                  </a:lnTo>
                  <a:lnTo>
                    <a:pt x="227" y="220"/>
                  </a:lnTo>
                  <a:lnTo>
                    <a:pt x="211" y="234"/>
                  </a:lnTo>
                  <a:lnTo>
                    <a:pt x="194" y="247"/>
                  </a:lnTo>
                  <a:lnTo>
                    <a:pt x="174" y="254"/>
                  </a:lnTo>
                  <a:lnTo>
                    <a:pt x="153" y="259"/>
                  </a:lnTo>
                  <a:lnTo>
                    <a:pt x="132" y="261"/>
                  </a:lnTo>
                  <a:close/>
                </a:path>
              </a:pathLst>
            </a:custGeom>
            <a:solidFill>
              <a:srgbClr val="E4FFFF"/>
            </a:solidFill>
            <a:ln w="9525">
              <a:noFill/>
              <a:round/>
              <a:headEnd/>
              <a:tailEnd/>
            </a:ln>
          </p:spPr>
          <p:txBody>
            <a:bodyPr/>
            <a:lstStyle/>
            <a:p>
              <a:endParaRPr lang="en-US"/>
            </a:p>
          </p:txBody>
        </p:sp>
        <p:sp>
          <p:nvSpPr>
            <p:cNvPr id="1165420" name="Freeform 108"/>
            <p:cNvSpPr>
              <a:spLocks noEditPoints="1"/>
            </p:cNvSpPr>
            <p:nvPr/>
          </p:nvSpPr>
          <p:spPr bwMode="auto">
            <a:xfrm>
              <a:off x="1670" y="2038"/>
              <a:ext cx="255" cy="256"/>
            </a:xfrm>
            <a:custGeom>
              <a:avLst/>
              <a:gdLst/>
              <a:ahLst/>
              <a:cxnLst>
                <a:cxn ang="0">
                  <a:pos x="105" y="254"/>
                </a:cxn>
                <a:cxn ang="0">
                  <a:pos x="66" y="242"/>
                </a:cxn>
                <a:cxn ang="0">
                  <a:pos x="33" y="215"/>
                </a:cxn>
                <a:cxn ang="0">
                  <a:pos x="10" y="180"/>
                </a:cxn>
                <a:cxn ang="0">
                  <a:pos x="0" y="139"/>
                </a:cxn>
                <a:cxn ang="0">
                  <a:pos x="3" y="97"/>
                </a:cxn>
                <a:cxn ang="0">
                  <a:pos x="19" y="58"/>
                </a:cxn>
                <a:cxn ang="0">
                  <a:pos x="49" y="27"/>
                </a:cxn>
                <a:cxn ang="0">
                  <a:pos x="86" y="7"/>
                </a:cxn>
                <a:cxn ang="0">
                  <a:pos x="126" y="0"/>
                </a:cxn>
                <a:cxn ang="0">
                  <a:pos x="168" y="7"/>
                </a:cxn>
                <a:cxn ang="0">
                  <a:pos x="205" y="27"/>
                </a:cxn>
                <a:cxn ang="0">
                  <a:pos x="234" y="58"/>
                </a:cxn>
                <a:cxn ang="0">
                  <a:pos x="251" y="97"/>
                </a:cxn>
                <a:cxn ang="0">
                  <a:pos x="255" y="139"/>
                </a:cxn>
                <a:cxn ang="0">
                  <a:pos x="244" y="180"/>
                </a:cxn>
                <a:cxn ang="0">
                  <a:pos x="221" y="215"/>
                </a:cxn>
                <a:cxn ang="0">
                  <a:pos x="188" y="242"/>
                </a:cxn>
                <a:cxn ang="0">
                  <a:pos x="147" y="254"/>
                </a:cxn>
                <a:cxn ang="0">
                  <a:pos x="126" y="250"/>
                </a:cxn>
                <a:cxn ang="0">
                  <a:pos x="88" y="243"/>
                </a:cxn>
                <a:cxn ang="0">
                  <a:pos x="51" y="226"/>
                </a:cxn>
                <a:cxn ang="0">
                  <a:pos x="24" y="196"/>
                </a:cxn>
                <a:cxn ang="0">
                  <a:pos x="8" y="159"/>
                </a:cxn>
                <a:cxn ang="0">
                  <a:pos x="5" y="118"/>
                </a:cxn>
                <a:cxn ang="0">
                  <a:pos x="14" y="78"/>
                </a:cxn>
                <a:cxn ang="0">
                  <a:pos x="37" y="44"/>
                </a:cxn>
                <a:cxn ang="0">
                  <a:pos x="68" y="19"/>
                </a:cxn>
                <a:cxn ang="0">
                  <a:pos x="107" y="7"/>
                </a:cxn>
                <a:cxn ang="0">
                  <a:pos x="147" y="7"/>
                </a:cxn>
                <a:cxn ang="0">
                  <a:pos x="184" y="19"/>
                </a:cxn>
                <a:cxn ang="0">
                  <a:pos x="218" y="44"/>
                </a:cxn>
                <a:cxn ang="0">
                  <a:pos x="239" y="78"/>
                </a:cxn>
                <a:cxn ang="0">
                  <a:pos x="249" y="118"/>
                </a:cxn>
                <a:cxn ang="0">
                  <a:pos x="246" y="159"/>
                </a:cxn>
                <a:cxn ang="0">
                  <a:pos x="230" y="196"/>
                </a:cxn>
                <a:cxn ang="0">
                  <a:pos x="202" y="226"/>
                </a:cxn>
                <a:cxn ang="0">
                  <a:pos x="167" y="243"/>
                </a:cxn>
                <a:cxn ang="0">
                  <a:pos x="126" y="250"/>
                </a:cxn>
              </a:cxnLst>
              <a:rect l="0" t="0" r="r" b="b"/>
              <a:pathLst>
                <a:path w="255" h="256">
                  <a:moveTo>
                    <a:pt x="126" y="256"/>
                  </a:moveTo>
                  <a:lnTo>
                    <a:pt x="105" y="254"/>
                  </a:lnTo>
                  <a:lnTo>
                    <a:pt x="86" y="249"/>
                  </a:lnTo>
                  <a:lnTo>
                    <a:pt x="66" y="242"/>
                  </a:lnTo>
                  <a:lnTo>
                    <a:pt x="49" y="229"/>
                  </a:lnTo>
                  <a:lnTo>
                    <a:pt x="33" y="215"/>
                  </a:lnTo>
                  <a:lnTo>
                    <a:pt x="19" y="198"/>
                  </a:lnTo>
                  <a:lnTo>
                    <a:pt x="10" y="180"/>
                  </a:lnTo>
                  <a:lnTo>
                    <a:pt x="3" y="159"/>
                  </a:lnTo>
                  <a:lnTo>
                    <a:pt x="0" y="139"/>
                  </a:lnTo>
                  <a:lnTo>
                    <a:pt x="0" y="118"/>
                  </a:lnTo>
                  <a:lnTo>
                    <a:pt x="3" y="97"/>
                  </a:lnTo>
                  <a:lnTo>
                    <a:pt x="10" y="76"/>
                  </a:lnTo>
                  <a:lnTo>
                    <a:pt x="19" y="58"/>
                  </a:lnTo>
                  <a:lnTo>
                    <a:pt x="33" y="41"/>
                  </a:lnTo>
                  <a:lnTo>
                    <a:pt x="49" y="27"/>
                  </a:lnTo>
                  <a:lnTo>
                    <a:pt x="66" y="16"/>
                  </a:lnTo>
                  <a:lnTo>
                    <a:pt x="86" y="7"/>
                  </a:lnTo>
                  <a:lnTo>
                    <a:pt x="105" y="2"/>
                  </a:lnTo>
                  <a:lnTo>
                    <a:pt x="126" y="0"/>
                  </a:lnTo>
                  <a:lnTo>
                    <a:pt x="147" y="2"/>
                  </a:lnTo>
                  <a:lnTo>
                    <a:pt x="168" y="7"/>
                  </a:lnTo>
                  <a:lnTo>
                    <a:pt x="188" y="16"/>
                  </a:lnTo>
                  <a:lnTo>
                    <a:pt x="205" y="27"/>
                  </a:lnTo>
                  <a:lnTo>
                    <a:pt x="221" y="41"/>
                  </a:lnTo>
                  <a:lnTo>
                    <a:pt x="234" y="58"/>
                  </a:lnTo>
                  <a:lnTo>
                    <a:pt x="244" y="76"/>
                  </a:lnTo>
                  <a:lnTo>
                    <a:pt x="251" y="97"/>
                  </a:lnTo>
                  <a:lnTo>
                    <a:pt x="255" y="118"/>
                  </a:lnTo>
                  <a:lnTo>
                    <a:pt x="255" y="139"/>
                  </a:lnTo>
                  <a:lnTo>
                    <a:pt x="251" y="159"/>
                  </a:lnTo>
                  <a:lnTo>
                    <a:pt x="244" y="180"/>
                  </a:lnTo>
                  <a:lnTo>
                    <a:pt x="234" y="198"/>
                  </a:lnTo>
                  <a:lnTo>
                    <a:pt x="221" y="215"/>
                  </a:lnTo>
                  <a:lnTo>
                    <a:pt x="205" y="229"/>
                  </a:lnTo>
                  <a:lnTo>
                    <a:pt x="188" y="242"/>
                  </a:lnTo>
                  <a:lnTo>
                    <a:pt x="168" y="249"/>
                  </a:lnTo>
                  <a:lnTo>
                    <a:pt x="147" y="254"/>
                  </a:lnTo>
                  <a:lnTo>
                    <a:pt x="126" y="256"/>
                  </a:lnTo>
                  <a:close/>
                  <a:moveTo>
                    <a:pt x="126" y="250"/>
                  </a:moveTo>
                  <a:lnTo>
                    <a:pt x="107" y="249"/>
                  </a:lnTo>
                  <a:lnTo>
                    <a:pt x="88" y="243"/>
                  </a:lnTo>
                  <a:lnTo>
                    <a:pt x="68" y="236"/>
                  </a:lnTo>
                  <a:lnTo>
                    <a:pt x="51" y="226"/>
                  </a:lnTo>
                  <a:lnTo>
                    <a:pt x="37" y="212"/>
                  </a:lnTo>
                  <a:lnTo>
                    <a:pt x="24" y="196"/>
                  </a:lnTo>
                  <a:lnTo>
                    <a:pt x="14" y="178"/>
                  </a:lnTo>
                  <a:lnTo>
                    <a:pt x="8" y="159"/>
                  </a:lnTo>
                  <a:lnTo>
                    <a:pt x="5" y="138"/>
                  </a:lnTo>
                  <a:lnTo>
                    <a:pt x="5" y="118"/>
                  </a:lnTo>
                  <a:lnTo>
                    <a:pt x="8" y="97"/>
                  </a:lnTo>
                  <a:lnTo>
                    <a:pt x="14" y="78"/>
                  </a:lnTo>
                  <a:lnTo>
                    <a:pt x="24" y="60"/>
                  </a:lnTo>
                  <a:lnTo>
                    <a:pt x="37" y="44"/>
                  </a:lnTo>
                  <a:lnTo>
                    <a:pt x="51" y="30"/>
                  </a:lnTo>
                  <a:lnTo>
                    <a:pt x="68" y="19"/>
                  </a:lnTo>
                  <a:lnTo>
                    <a:pt x="88" y="12"/>
                  </a:lnTo>
                  <a:lnTo>
                    <a:pt x="107" y="7"/>
                  </a:lnTo>
                  <a:lnTo>
                    <a:pt x="126" y="5"/>
                  </a:lnTo>
                  <a:lnTo>
                    <a:pt x="147" y="7"/>
                  </a:lnTo>
                  <a:lnTo>
                    <a:pt x="167" y="12"/>
                  </a:lnTo>
                  <a:lnTo>
                    <a:pt x="184" y="19"/>
                  </a:lnTo>
                  <a:lnTo>
                    <a:pt x="202" y="30"/>
                  </a:lnTo>
                  <a:lnTo>
                    <a:pt x="218" y="44"/>
                  </a:lnTo>
                  <a:lnTo>
                    <a:pt x="230" y="60"/>
                  </a:lnTo>
                  <a:lnTo>
                    <a:pt x="239" y="78"/>
                  </a:lnTo>
                  <a:lnTo>
                    <a:pt x="246" y="97"/>
                  </a:lnTo>
                  <a:lnTo>
                    <a:pt x="249" y="118"/>
                  </a:lnTo>
                  <a:lnTo>
                    <a:pt x="249" y="138"/>
                  </a:lnTo>
                  <a:lnTo>
                    <a:pt x="246" y="159"/>
                  </a:lnTo>
                  <a:lnTo>
                    <a:pt x="239" y="178"/>
                  </a:lnTo>
                  <a:lnTo>
                    <a:pt x="230" y="196"/>
                  </a:lnTo>
                  <a:lnTo>
                    <a:pt x="218" y="212"/>
                  </a:lnTo>
                  <a:lnTo>
                    <a:pt x="202" y="226"/>
                  </a:lnTo>
                  <a:lnTo>
                    <a:pt x="184" y="236"/>
                  </a:lnTo>
                  <a:lnTo>
                    <a:pt x="167" y="243"/>
                  </a:lnTo>
                  <a:lnTo>
                    <a:pt x="147" y="249"/>
                  </a:lnTo>
                  <a:lnTo>
                    <a:pt x="126" y="250"/>
                  </a:lnTo>
                  <a:close/>
                </a:path>
              </a:pathLst>
            </a:custGeom>
            <a:solidFill>
              <a:srgbClr val="E6FFFF"/>
            </a:solidFill>
            <a:ln w="9525">
              <a:noFill/>
              <a:round/>
              <a:headEnd/>
              <a:tailEnd/>
            </a:ln>
          </p:spPr>
          <p:txBody>
            <a:bodyPr/>
            <a:lstStyle/>
            <a:p>
              <a:endParaRPr lang="en-US"/>
            </a:p>
          </p:txBody>
        </p:sp>
        <p:sp>
          <p:nvSpPr>
            <p:cNvPr id="1165421" name="Freeform 109"/>
            <p:cNvSpPr>
              <a:spLocks noEditPoints="1"/>
            </p:cNvSpPr>
            <p:nvPr/>
          </p:nvSpPr>
          <p:spPr bwMode="auto">
            <a:xfrm>
              <a:off x="1675" y="2043"/>
              <a:ext cx="244" cy="245"/>
            </a:xfrm>
            <a:custGeom>
              <a:avLst/>
              <a:gdLst/>
              <a:ahLst/>
              <a:cxnLst>
                <a:cxn ang="0">
                  <a:pos x="102" y="244"/>
                </a:cxn>
                <a:cxn ang="0">
                  <a:pos x="63" y="231"/>
                </a:cxn>
                <a:cxn ang="0">
                  <a:pos x="32" y="207"/>
                </a:cxn>
                <a:cxn ang="0">
                  <a:pos x="9" y="173"/>
                </a:cxn>
                <a:cxn ang="0">
                  <a:pos x="0" y="133"/>
                </a:cxn>
                <a:cxn ang="0">
                  <a:pos x="3" y="92"/>
                </a:cxn>
                <a:cxn ang="0">
                  <a:pos x="19" y="55"/>
                </a:cxn>
                <a:cxn ang="0">
                  <a:pos x="46" y="25"/>
                </a:cxn>
                <a:cxn ang="0">
                  <a:pos x="83" y="7"/>
                </a:cxn>
                <a:cxn ang="0">
                  <a:pos x="121" y="0"/>
                </a:cxn>
                <a:cxn ang="0">
                  <a:pos x="162" y="7"/>
                </a:cxn>
                <a:cxn ang="0">
                  <a:pos x="197" y="25"/>
                </a:cxn>
                <a:cxn ang="0">
                  <a:pos x="225" y="55"/>
                </a:cxn>
                <a:cxn ang="0">
                  <a:pos x="241" y="92"/>
                </a:cxn>
                <a:cxn ang="0">
                  <a:pos x="244" y="133"/>
                </a:cxn>
                <a:cxn ang="0">
                  <a:pos x="234" y="173"/>
                </a:cxn>
                <a:cxn ang="0">
                  <a:pos x="213" y="207"/>
                </a:cxn>
                <a:cxn ang="0">
                  <a:pos x="179" y="231"/>
                </a:cxn>
                <a:cxn ang="0">
                  <a:pos x="142" y="244"/>
                </a:cxn>
                <a:cxn ang="0">
                  <a:pos x="121" y="240"/>
                </a:cxn>
                <a:cxn ang="0">
                  <a:pos x="83" y="233"/>
                </a:cxn>
                <a:cxn ang="0">
                  <a:pos x="47" y="214"/>
                </a:cxn>
                <a:cxn ang="0">
                  <a:pos x="21" y="184"/>
                </a:cxn>
                <a:cxn ang="0">
                  <a:pos x="7" y="148"/>
                </a:cxn>
                <a:cxn ang="0">
                  <a:pos x="5" y="108"/>
                </a:cxn>
                <a:cxn ang="0">
                  <a:pos x="17" y="69"/>
                </a:cxn>
                <a:cxn ang="0">
                  <a:pos x="40" y="37"/>
                </a:cxn>
                <a:cxn ang="0">
                  <a:pos x="74" y="16"/>
                </a:cxn>
                <a:cxn ang="0">
                  <a:pos x="112" y="6"/>
                </a:cxn>
                <a:cxn ang="0">
                  <a:pos x="151" y="9"/>
                </a:cxn>
                <a:cxn ang="0">
                  <a:pos x="188" y="25"/>
                </a:cxn>
                <a:cxn ang="0">
                  <a:pos x="216" y="53"/>
                </a:cxn>
                <a:cxn ang="0">
                  <a:pos x="234" y="89"/>
                </a:cxn>
                <a:cxn ang="0">
                  <a:pos x="239" y="127"/>
                </a:cxn>
                <a:cxn ang="0">
                  <a:pos x="230" y="166"/>
                </a:cxn>
                <a:cxn ang="0">
                  <a:pos x="209" y="201"/>
                </a:cxn>
                <a:cxn ang="0">
                  <a:pos x="179" y="226"/>
                </a:cxn>
                <a:cxn ang="0">
                  <a:pos x="142" y="238"/>
                </a:cxn>
              </a:cxnLst>
              <a:rect l="0" t="0" r="r" b="b"/>
              <a:pathLst>
                <a:path w="244" h="245">
                  <a:moveTo>
                    <a:pt x="121" y="245"/>
                  </a:moveTo>
                  <a:lnTo>
                    <a:pt x="102" y="244"/>
                  </a:lnTo>
                  <a:lnTo>
                    <a:pt x="83" y="238"/>
                  </a:lnTo>
                  <a:lnTo>
                    <a:pt x="63" y="231"/>
                  </a:lnTo>
                  <a:lnTo>
                    <a:pt x="46" y="221"/>
                  </a:lnTo>
                  <a:lnTo>
                    <a:pt x="32" y="207"/>
                  </a:lnTo>
                  <a:lnTo>
                    <a:pt x="19" y="191"/>
                  </a:lnTo>
                  <a:lnTo>
                    <a:pt x="9" y="173"/>
                  </a:lnTo>
                  <a:lnTo>
                    <a:pt x="3" y="154"/>
                  </a:lnTo>
                  <a:lnTo>
                    <a:pt x="0" y="133"/>
                  </a:lnTo>
                  <a:lnTo>
                    <a:pt x="0" y="113"/>
                  </a:lnTo>
                  <a:lnTo>
                    <a:pt x="3" y="92"/>
                  </a:lnTo>
                  <a:lnTo>
                    <a:pt x="9" y="73"/>
                  </a:lnTo>
                  <a:lnTo>
                    <a:pt x="19" y="55"/>
                  </a:lnTo>
                  <a:lnTo>
                    <a:pt x="32" y="39"/>
                  </a:lnTo>
                  <a:lnTo>
                    <a:pt x="46" y="25"/>
                  </a:lnTo>
                  <a:lnTo>
                    <a:pt x="63" y="14"/>
                  </a:lnTo>
                  <a:lnTo>
                    <a:pt x="83" y="7"/>
                  </a:lnTo>
                  <a:lnTo>
                    <a:pt x="102" y="2"/>
                  </a:lnTo>
                  <a:lnTo>
                    <a:pt x="121" y="0"/>
                  </a:lnTo>
                  <a:lnTo>
                    <a:pt x="142" y="2"/>
                  </a:lnTo>
                  <a:lnTo>
                    <a:pt x="162" y="7"/>
                  </a:lnTo>
                  <a:lnTo>
                    <a:pt x="179" y="14"/>
                  </a:lnTo>
                  <a:lnTo>
                    <a:pt x="197" y="25"/>
                  </a:lnTo>
                  <a:lnTo>
                    <a:pt x="213" y="39"/>
                  </a:lnTo>
                  <a:lnTo>
                    <a:pt x="225" y="55"/>
                  </a:lnTo>
                  <a:lnTo>
                    <a:pt x="234" y="73"/>
                  </a:lnTo>
                  <a:lnTo>
                    <a:pt x="241" y="92"/>
                  </a:lnTo>
                  <a:lnTo>
                    <a:pt x="244" y="113"/>
                  </a:lnTo>
                  <a:lnTo>
                    <a:pt x="244" y="133"/>
                  </a:lnTo>
                  <a:lnTo>
                    <a:pt x="241" y="154"/>
                  </a:lnTo>
                  <a:lnTo>
                    <a:pt x="234" y="173"/>
                  </a:lnTo>
                  <a:lnTo>
                    <a:pt x="225" y="191"/>
                  </a:lnTo>
                  <a:lnTo>
                    <a:pt x="213" y="207"/>
                  </a:lnTo>
                  <a:lnTo>
                    <a:pt x="197" y="221"/>
                  </a:lnTo>
                  <a:lnTo>
                    <a:pt x="179" y="231"/>
                  </a:lnTo>
                  <a:lnTo>
                    <a:pt x="162" y="238"/>
                  </a:lnTo>
                  <a:lnTo>
                    <a:pt x="142" y="244"/>
                  </a:lnTo>
                  <a:lnTo>
                    <a:pt x="121" y="245"/>
                  </a:lnTo>
                  <a:close/>
                  <a:moveTo>
                    <a:pt x="121" y="240"/>
                  </a:moveTo>
                  <a:lnTo>
                    <a:pt x="102" y="238"/>
                  </a:lnTo>
                  <a:lnTo>
                    <a:pt x="83" y="233"/>
                  </a:lnTo>
                  <a:lnTo>
                    <a:pt x="65" y="226"/>
                  </a:lnTo>
                  <a:lnTo>
                    <a:pt x="47" y="214"/>
                  </a:lnTo>
                  <a:lnTo>
                    <a:pt x="33" y="201"/>
                  </a:lnTo>
                  <a:lnTo>
                    <a:pt x="21" y="184"/>
                  </a:lnTo>
                  <a:lnTo>
                    <a:pt x="12" y="166"/>
                  </a:lnTo>
                  <a:lnTo>
                    <a:pt x="7" y="148"/>
                  </a:lnTo>
                  <a:lnTo>
                    <a:pt x="5" y="127"/>
                  </a:lnTo>
                  <a:lnTo>
                    <a:pt x="5" y="108"/>
                  </a:lnTo>
                  <a:lnTo>
                    <a:pt x="9" y="89"/>
                  </a:lnTo>
                  <a:lnTo>
                    <a:pt x="17" y="69"/>
                  </a:lnTo>
                  <a:lnTo>
                    <a:pt x="28" y="53"/>
                  </a:lnTo>
                  <a:lnTo>
                    <a:pt x="40" y="37"/>
                  </a:lnTo>
                  <a:lnTo>
                    <a:pt x="56" y="25"/>
                  </a:lnTo>
                  <a:lnTo>
                    <a:pt x="74" y="16"/>
                  </a:lnTo>
                  <a:lnTo>
                    <a:pt x="91" y="9"/>
                  </a:lnTo>
                  <a:lnTo>
                    <a:pt x="112" y="6"/>
                  </a:lnTo>
                  <a:lnTo>
                    <a:pt x="132" y="6"/>
                  </a:lnTo>
                  <a:lnTo>
                    <a:pt x="151" y="9"/>
                  </a:lnTo>
                  <a:lnTo>
                    <a:pt x="170" y="16"/>
                  </a:lnTo>
                  <a:lnTo>
                    <a:pt x="188" y="25"/>
                  </a:lnTo>
                  <a:lnTo>
                    <a:pt x="202" y="37"/>
                  </a:lnTo>
                  <a:lnTo>
                    <a:pt x="216" y="53"/>
                  </a:lnTo>
                  <a:lnTo>
                    <a:pt x="227" y="69"/>
                  </a:lnTo>
                  <a:lnTo>
                    <a:pt x="234" y="89"/>
                  </a:lnTo>
                  <a:lnTo>
                    <a:pt x="237" y="108"/>
                  </a:lnTo>
                  <a:lnTo>
                    <a:pt x="239" y="127"/>
                  </a:lnTo>
                  <a:lnTo>
                    <a:pt x="236" y="148"/>
                  </a:lnTo>
                  <a:lnTo>
                    <a:pt x="230" y="166"/>
                  </a:lnTo>
                  <a:lnTo>
                    <a:pt x="221" y="184"/>
                  </a:lnTo>
                  <a:lnTo>
                    <a:pt x="209" y="201"/>
                  </a:lnTo>
                  <a:lnTo>
                    <a:pt x="195" y="214"/>
                  </a:lnTo>
                  <a:lnTo>
                    <a:pt x="179" y="226"/>
                  </a:lnTo>
                  <a:lnTo>
                    <a:pt x="160" y="233"/>
                  </a:lnTo>
                  <a:lnTo>
                    <a:pt x="142" y="238"/>
                  </a:lnTo>
                  <a:lnTo>
                    <a:pt x="121" y="240"/>
                  </a:lnTo>
                  <a:close/>
                </a:path>
              </a:pathLst>
            </a:custGeom>
            <a:solidFill>
              <a:srgbClr val="E8FFFF"/>
            </a:solidFill>
            <a:ln w="9525">
              <a:noFill/>
              <a:round/>
              <a:headEnd/>
              <a:tailEnd/>
            </a:ln>
          </p:spPr>
          <p:txBody>
            <a:bodyPr/>
            <a:lstStyle/>
            <a:p>
              <a:endParaRPr lang="en-US"/>
            </a:p>
          </p:txBody>
        </p:sp>
        <p:sp>
          <p:nvSpPr>
            <p:cNvPr id="1165422" name="Freeform 110"/>
            <p:cNvSpPr>
              <a:spLocks noEditPoints="1"/>
            </p:cNvSpPr>
            <p:nvPr/>
          </p:nvSpPr>
          <p:spPr bwMode="auto">
            <a:xfrm>
              <a:off x="1680" y="2049"/>
              <a:ext cx="234" cy="234"/>
            </a:xfrm>
            <a:custGeom>
              <a:avLst/>
              <a:gdLst/>
              <a:ahLst/>
              <a:cxnLst>
                <a:cxn ang="0">
                  <a:pos x="97" y="232"/>
                </a:cxn>
                <a:cxn ang="0">
                  <a:pos x="60" y="220"/>
                </a:cxn>
                <a:cxn ang="0">
                  <a:pos x="28" y="195"/>
                </a:cxn>
                <a:cxn ang="0">
                  <a:pos x="7" y="160"/>
                </a:cxn>
                <a:cxn ang="0">
                  <a:pos x="0" y="121"/>
                </a:cxn>
                <a:cxn ang="0">
                  <a:pos x="4" y="83"/>
                </a:cxn>
                <a:cxn ang="0">
                  <a:pos x="23" y="47"/>
                </a:cxn>
                <a:cxn ang="0">
                  <a:pos x="51" y="19"/>
                </a:cxn>
                <a:cxn ang="0">
                  <a:pos x="86" y="3"/>
                </a:cxn>
                <a:cxn ang="0">
                  <a:pos x="127" y="0"/>
                </a:cxn>
                <a:cxn ang="0">
                  <a:pos x="165" y="10"/>
                </a:cxn>
                <a:cxn ang="0">
                  <a:pos x="197" y="31"/>
                </a:cxn>
                <a:cxn ang="0">
                  <a:pos x="222" y="63"/>
                </a:cxn>
                <a:cxn ang="0">
                  <a:pos x="232" y="102"/>
                </a:cxn>
                <a:cxn ang="0">
                  <a:pos x="231" y="142"/>
                </a:cxn>
                <a:cxn ang="0">
                  <a:pos x="216" y="178"/>
                </a:cxn>
                <a:cxn ang="0">
                  <a:pos x="190" y="208"/>
                </a:cxn>
                <a:cxn ang="0">
                  <a:pos x="155" y="227"/>
                </a:cxn>
                <a:cxn ang="0">
                  <a:pos x="116" y="234"/>
                </a:cxn>
                <a:cxn ang="0">
                  <a:pos x="97" y="227"/>
                </a:cxn>
                <a:cxn ang="0">
                  <a:pos x="60" y="215"/>
                </a:cxn>
                <a:cxn ang="0">
                  <a:pos x="30" y="188"/>
                </a:cxn>
                <a:cxn ang="0">
                  <a:pos x="11" y="155"/>
                </a:cxn>
                <a:cxn ang="0">
                  <a:pos x="5" y="118"/>
                </a:cxn>
                <a:cxn ang="0">
                  <a:pos x="11" y="79"/>
                </a:cxn>
                <a:cxn ang="0">
                  <a:pos x="30" y="46"/>
                </a:cxn>
                <a:cxn ang="0">
                  <a:pos x="60" y="19"/>
                </a:cxn>
                <a:cxn ang="0">
                  <a:pos x="97" y="7"/>
                </a:cxn>
                <a:cxn ang="0">
                  <a:pos x="136" y="7"/>
                </a:cxn>
                <a:cxn ang="0">
                  <a:pos x="173" y="19"/>
                </a:cxn>
                <a:cxn ang="0">
                  <a:pos x="202" y="46"/>
                </a:cxn>
                <a:cxn ang="0">
                  <a:pos x="222" y="79"/>
                </a:cxn>
                <a:cxn ang="0">
                  <a:pos x="229" y="118"/>
                </a:cxn>
                <a:cxn ang="0">
                  <a:pos x="222" y="155"/>
                </a:cxn>
                <a:cxn ang="0">
                  <a:pos x="202" y="188"/>
                </a:cxn>
                <a:cxn ang="0">
                  <a:pos x="173" y="215"/>
                </a:cxn>
                <a:cxn ang="0">
                  <a:pos x="136" y="227"/>
                </a:cxn>
              </a:cxnLst>
              <a:rect l="0" t="0" r="r" b="b"/>
              <a:pathLst>
                <a:path w="234" h="234">
                  <a:moveTo>
                    <a:pt x="116" y="234"/>
                  </a:moveTo>
                  <a:lnTo>
                    <a:pt x="97" y="232"/>
                  </a:lnTo>
                  <a:lnTo>
                    <a:pt x="78" y="227"/>
                  </a:lnTo>
                  <a:lnTo>
                    <a:pt x="60" y="220"/>
                  </a:lnTo>
                  <a:lnTo>
                    <a:pt x="42" y="208"/>
                  </a:lnTo>
                  <a:lnTo>
                    <a:pt x="28" y="195"/>
                  </a:lnTo>
                  <a:lnTo>
                    <a:pt x="16" y="178"/>
                  </a:lnTo>
                  <a:lnTo>
                    <a:pt x="7" y="160"/>
                  </a:lnTo>
                  <a:lnTo>
                    <a:pt x="2" y="142"/>
                  </a:lnTo>
                  <a:lnTo>
                    <a:pt x="0" y="121"/>
                  </a:lnTo>
                  <a:lnTo>
                    <a:pt x="0" y="102"/>
                  </a:lnTo>
                  <a:lnTo>
                    <a:pt x="4" y="83"/>
                  </a:lnTo>
                  <a:lnTo>
                    <a:pt x="12" y="63"/>
                  </a:lnTo>
                  <a:lnTo>
                    <a:pt x="23" y="47"/>
                  </a:lnTo>
                  <a:lnTo>
                    <a:pt x="35" y="31"/>
                  </a:lnTo>
                  <a:lnTo>
                    <a:pt x="51" y="19"/>
                  </a:lnTo>
                  <a:lnTo>
                    <a:pt x="69" y="10"/>
                  </a:lnTo>
                  <a:lnTo>
                    <a:pt x="86" y="3"/>
                  </a:lnTo>
                  <a:lnTo>
                    <a:pt x="107" y="0"/>
                  </a:lnTo>
                  <a:lnTo>
                    <a:pt x="127" y="0"/>
                  </a:lnTo>
                  <a:lnTo>
                    <a:pt x="146" y="3"/>
                  </a:lnTo>
                  <a:lnTo>
                    <a:pt x="165" y="10"/>
                  </a:lnTo>
                  <a:lnTo>
                    <a:pt x="183" y="19"/>
                  </a:lnTo>
                  <a:lnTo>
                    <a:pt x="197" y="31"/>
                  </a:lnTo>
                  <a:lnTo>
                    <a:pt x="211" y="47"/>
                  </a:lnTo>
                  <a:lnTo>
                    <a:pt x="222" y="63"/>
                  </a:lnTo>
                  <a:lnTo>
                    <a:pt x="229" y="83"/>
                  </a:lnTo>
                  <a:lnTo>
                    <a:pt x="232" y="102"/>
                  </a:lnTo>
                  <a:lnTo>
                    <a:pt x="234" y="121"/>
                  </a:lnTo>
                  <a:lnTo>
                    <a:pt x="231" y="142"/>
                  </a:lnTo>
                  <a:lnTo>
                    <a:pt x="225" y="160"/>
                  </a:lnTo>
                  <a:lnTo>
                    <a:pt x="216" y="178"/>
                  </a:lnTo>
                  <a:lnTo>
                    <a:pt x="204" y="195"/>
                  </a:lnTo>
                  <a:lnTo>
                    <a:pt x="190" y="208"/>
                  </a:lnTo>
                  <a:lnTo>
                    <a:pt x="174" y="220"/>
                  </a:lnTo>
                  <a:lnTo>
                    <a:pt x="155" y="227"/>
                  </a:lnTo>
                  <a:lnTo>
                    <a:pt x="137" y="232"/>
                  </a:lnTo>
                  <a:lnTo>
                    <a:pt x="116" y="234"/>
                  </a:lnTo>
                  <a:close/>
                  <a:moveTo>
                    <a:pt x="116" y="229"/>
                  </a:moveTo>
                  <a:lnTo>
                    <a:pt x="97" y="227"/>
                  </a:lnTo>
                  <a:lnTo>
                    <a:pt x="78" y="222"/>
                  </a:lnTo>
                  <a:lnTo>
                    <a:pt x="60" y="215"/>
                  </a:lnTo>
                  <a:lnTo>
                    <a:pt x="44" y="202"/>
                  </a:lnTo>
                  <a:lnTo>
                    <a:pt x="30" y="188"/>
                  </a:lnTo>
                  <a:lnTo>
                    <a:pt x="19" y="172"/>
                  </a:lnTo>
                  <a:lnTo>
                    <a:pt x="11" y="155"/>
                  </a:lnTo>
                  <a:lnTo>
                    <a:pt x="7" y="137"/>
                  </a:lnTo>
                  <a:lnTo>
                    <a:pt x="5" y="118"/>
                  </a:lnTo>
                  <a:lnTo>
                    <a:pt x="7" y="97"/>
                  </a:lnTo>
                  <a:lnTo>
                    <a:pt x="11" y="79"/>
                  </a:lnTo>
                  <a:lnTo>
                    <a:pt x="19" y="61"/>
                  </a:lnTo>
                  <a:lnTo>
                    <a:pt x="30" y="46"/>
                  </a:lnTo>
                  <a:lnTo>
                    <a:pt x="44" y="31"/>
                  </a:lnTo>
                  <a:lnTo>
                    <a:pt x="60" y="19"/>
                  </a:lnTo>
                  <a:lnTo>
                    <a:pt x="78" y="12"/>
                  </a:lnTo>
                  <a:lnTo>
                    <a:pt x="97" y="7"/>
                  </a:lnTo>
                  <a:lnTo>
                    <a:pt x="116" y="5"/>
                  </a:lnTo>
                  <a:lnTo>
                    <a:pt x="136" y="7"/>
                  </a:lnTo>
                  <a:lnTo>
                    <a:pt x="155" y="12"/>
                  </a:lnTo>
                  <a:lnTo>
                    <a:pt x="173" y="19"/>
                  </a:lnTo>
                  <a:lnTo>
                    <a:pt x="188" y="31"/>
                  </a:lnTo>
                  <a:lnTo>
                    <a:pt x="202" y="46"/>
                  </a:lnTo>
                  <a:lnTo>
                    <a:pt x="213" y="61"/>
                  </a:lnTo>
                  <a:lnTo>
                    <a:pt x="222" y="79"/>
                  </a:lnTo>
                  <a:lnTo>
                    <a:pt x="227" y="97"/>
                  </a:lnTo>
                  <a:lnTo>
                    <a:pt x="229" y="118"/>
                  </a:lnTo>
                  <a:lnTo>
                    <a:pt x="227" y="137"/>
                  </a:lnTo>
                  <a:lnTo>
                    <a:pt x="222" y="155"/>
                  </a:lnTo>
                  <a:lnTo>
                    <a:pt x="213" y="172"/>
                  </a:lnTo>
                  <a:lnTo>
                    <a:pt x="202" y="188"/>
                  </a:lnTo>
                  <a:lnTo>
                    <a:pt x="188" y="202"/>
                  </a:lnTo>
                  <a:lnTo>
                    <a:pt x="173" y="215"/>
                  </a:lnTo>
                  <a:lnTo>
                    <a:pt x="155" y="222"/>
                  </a:lnTo>
                  <a:lnTo>
                    <a:pt x="136" y="227"/>
                  </a:lnTo>
                  <a:lnTo>
                    <a:pt x="116" y="229"/>
                  </a:lnTo>
                  <a:close/>
                </a:path>
              </a:pathLst>
            </a:custGeom>
            <a:solidFill>
              <a:srgbClr val="EBFFFF"/>
            </a:solidFill>
            <a:ln w="9525">
              <a:noFill/>
              <a:round/>
              <a:headEnd/>
              <a:tailEnd/>
            </a:ln>
          </p:spPr>
          <p:txBody>
            <a:bodyPr/>
            <a:lstStyle/>
            <a:p>
              <a:endParaRPr lang="en-US"/>
            </a:p>
          </p:txBody>
        </p:sp>
        <p:sp>
          <p:nvSpPr>
            <p:cNvPr id="1165423" name="Freeform 111"/>
            <p:cNvSpPr>
              <a:spLocks noEditPoints="1"/>
            </p:cNvSpPr>
            <p:nvPr/>
          </p:nvSpPr>
          <p:spPr bwMode="auto">
            <a:xfrm>
              <a:off x="1685" y="2054"/>
              <a:ext cx="224" cy="224"/>
            </a:xfrm>
            <a:custGeom>
              <a:avLst/>
              <a:gdLst/>
              <a:ahLst/>
              <a:cxnLst>
                <a:cxn ang="0">
                  <a:pos x="92" y="222"/>
                </a:cxn>
                <a:cxn ang="0">
                  <a:pos x="55" y="210"/>
                </a:cxn>
                <a:cxn ang="0">
                  <a:pos x="25" y="183"/>
                </a:cxn>
                <a:cxn ang="0">
                  <a:pos x="6" y="150"/>
                </a:cxn>
                <a:cxn ang="0">
                  <a:pos x="0" y="113"/>
                </a:cxn>
                <a:cxn ang="0">
                  <a:pos x="6" y="74"/>
                </a:cxn>
                <a:cxn ang="0">
                  <a:pos x="25" y="41"/>
                </a:cxn>
                <a:cxn ang="0">
                  <a:pos x="55" y="14"/>
                </a:cxn>
                <a:cxn ang="0">
                  <a:pos x="92" y="2"/>
                </a:cxn>
                <a:cxn ang="0">
                  <a:pos x="131" y="2"/>
                </a:cxn>
                <a:cxn ang="0">
                  <a:pos x="168" y="14"/>
                </a:cxn>
                <a:cxn ang="0">
                  <a:pos x="197" y="41"/>
                </a:cxn>
                <a:cxn ang="0">
                  <a:pos x="217" y="74"/>
                </a:cxn>
                <a:cxn ang="0">
                  <a:pos x="224" y="113"/>
                </a:cxn>
                <a:cxn ang="0">
                  <a:pos x="217" y="150"/>
                </a:cxn>
                <a:cxn ang="0">
                  <a:pos x="197" y="183"/>
                </a:cxn>
                <a:cxn ang="0">
                  <a:pos x="168" y="210"/>
                </a:cxn>
                <a:cxn ang="0">
                  <a:pos x="131" y="222"/>
                </a:cxn>
                <a:cxn ang="0">
                  <a:pos x="111" y="219"/>
                </a:cxn>
                <a:cxn ang="0">
                  <a:pos x="74" y="212"/>
                </a:cxn>
                <a:cxn ang="0">
                  <a:pos x="41" y="192"/>
                </a:cxn>
                <a:cxn ang="0">
                  <a:pos x="18" y="162"/>
                </a:cxn>
                <a:cxn ang="0">
                  <a:pos x="6" y="127"/>
                </a:cxn>
                <a:cxn ang="0">
                  <a:pos x="7" y="88"/>
                </a:cxn>
                <a:cxn ang="0">
                  <a:pos x="23" y="53"/>
                </a:cxn>
                <a:cxn ang="0">
                  <a:pos x="50" y="25"/>
                </a:cxn>
                <a:cxn ang="0">
                  <a:pos x="83" y="9"/>
                </a:cxn>
                <a:cxn ang="0">
                  <a:pos x="122" y="5"/>
                </a:cxn>
                <a:cxn ang="0">
                  <a:pos x="159" y="16"/>
                </a:cxn>
                <a:cxn ang="0">
                  <a:pos x="189" y="39"/>
                </a:cxn>
                <a:cxn ang="0">
                  <a:pos x="210" y="70"/>
                </a:cxn>
                <a:cxn ang="0">
                  <a:pos x="219" y="108"/>
                </a:cxn>
                <a:cxn ang="0">
                  <a:pos x="213" y="145"/>
                </a:cxn>
                <a:cxn ang="0">
                  <a:pos x="196" y="178"/>
                </a:cxn>
                <a:cxn ang="0">
                  <a:pos x="166" y="204"/>
                </a:cxn>
                <a:cxn ang="0">
                  <a:pos x="131" y="217"/>
                </a:cxn>
              </a:cxnLst>
              <a:rect l="0" t="0" r="r" b="b"/>
              <a:pathLst>
                <a:path w="224" h="224">
                  <a:moveTo>
                    <a:pt x="111" y="224"/>
                  </a:moveTo>
                  <a:lnTo>
                    <a:pt x="92" y="222"/>
                  </a:lnTo>
                  <a:lnTo>
                    <a:pt x="73" y="217"/>
                  </a:lnTo>
                  <a:lnTo>
                    <a:pt x="55" y="210"/>
                  </a:lnTo>
                  <a:lnTo>
                    <a:pt x="39" y="197"/>
                  </a:lnTo>
                  <a:lnTo>
                    <a:pt x="25" y="183"/>
                  </a:lnTo>
                  <a:lnTo>
                    <a:pt x="14" y="167"/>
                  </a:lnTo>
                  <a:lnTo>
                    <a:pt x="6" y="150"/>
                  </a:lnTo>
                  <a:lnTo>
                    <a:pt x="2" y="132"/>
                  </a:lnTo>
                  <a:lnTo>
                    <a:pt x="0" y="113"/>
                  </a:lnTo>
                  <a:lnTo>
                    <a:pt x="2" y="92"/>
                  </a:lnTo>
                  <a:lnTo>
                    <a:pt x="6" y="74"/>
                  </a:lnTo>
                  <a:lnTo>
                    <a:pt x="14" y="56"/>
                  </a:lnTo>
                  <a:lnTo>
                    <a:pt x="25" y="41"/>
                  </a:lnTo>
                  <a:lnTo>
                    <a:pt x="39" y="26"/>
                  </a:lnTo>
                  <a:lnTo>
                    <a:pt x="55" y="14"/>
                  </a:lnTo>
                  <a:lnTo>
                    <a:pt x="73" y="7"/>
                  </a:lnTo>
                  <a:lnTo>
                    <a:pt x="92" y="2"/>
                  </a:lnTo>
                  <a:lnTo>
                    <a:pt x="111" y="0"/>
                  </a:lnTo>
                  <a:lnTo>
                    <a:pt x="131" y="2"/>
                  </a:lnTo>
                  <a:lnTo>
                    <a:pt x="150" y="7"/>
                  </a:lnTo>
                  <a:lnTo>
                    <a:pt x="168" y="14"/>
                  </a:lnTo>
                  <a:lnTo>
                    <a:pt x="183" y="26"/>
                  </a:lnTo>
                  <a:lnTo>
                    <a:pt x="197" y="41"/>
                  </a:lnTo>
                  <a:lnTo>
                    <a:pt x="208" y="56"/>
                  </a:lnTo>
                  <a:lnTo>
                    <a:pt x="217" y="74"/>
                  </a:lnTo>
                  <a:lnTo>
                    <a:pt x="222" y="92"/>
                  </a:lnTo>
                  <a:lnTo>
                    <a:pt x="224" y="113"/>
                  </a:lnTo>
                  <a:lnTo>
                    <a:pt x="222" y="132"/>
                  </a:lnTo>
                  <a:lnTo>
                    <a:pt x="217" y="150"/>
                  </a:lnTo>
                  <a:lnTo>
                    <a:pt x="208" y="167"/>
                  </a:lnTo>
                  <a:lnTo>
                    <a:pt x="197" y="183"/>
                  </a:lnTo>
                  <a:lnTo>
                    <a:pt x="183" y="197"/>
                  </a:lnTo>
                  <a:lnTo>
                    <a:pt x="168" y="210"/>
                  </a:lnTo>
                  <a:lnTo>
                    <a:pt x="150" y="217"/>
                  </a:lnTo>
                  <a:lnTo>
                    <a:pt x="131" y="222"/>
                  </a:lnTo>
                  <a:lnTo>
                    <a:pt x="111" y="224"/>
                  </a:lnTo>
                  <a:close/>
                  <a:moveTo>
                    <a:pt x="111" y="219"/>
                  </a:moveTo>
                  <a:lnTo>
                    <a:pt x="92" y="217"/>
                  </a:lnTo>
                  <a:lnTo>
                    <a:pt x="74" y="212"/>
                  </a:lnTo>
                  <a:lnTo>
                    <a:pt x="57" y="204"/>
                  </a:lnTo>
                  <a:lnTo>
                    <a:pt x="41" y="192"/>
                  </a:lnTo>
                  <a:lnTo>
                    <a:pt x="29" y="178"/>
                  </a:lnTo>
                  <a:lnTo>
                    <a:pt x="18" y="162"/>
                  </a:lnTo>
                  <a:lnTo>
                    <a:pt x="11" y="145"/>
                  </a:lnTo>
                  <a:lnTo>
                    <a:pt x="6" y="127"/>
                  </a:lnTo>
                  <a:lnTo>
                    <a:pt x="6" y="108"/>
                  </a:lnTo>
                  <a:lnTo>
                    <a:pt x="7" y="88"/>
                  </a:lnTo>
                  <a:lnTo>
                    <a:pt x="13" y="70"/>
                  </a:lnTo>
                  <a:lnTo>
                    <a:pt x="23" y="53"/>
                  </a:lnTo>
                  <a:lnTo>
                    <a:pt x="34" y="39"/>
                  </a:lnTo>
                  <a:lnTo>
                    <a:pt x="50" y="25"/>
                  </a:lnTo>
                  <a:lnTo>
                    <a:pt x="65" y="16"/>
                  </a:lnTo>
                  <a:lnTo>
                    <a:pt x="83" y="9"/>
                  </a:lnTo>
                  <a:lnTo>
                    <a:pt x="102" y="5"/>
                  </a:lnTo>
                  <a:lnTo>
                    <a:pt x="122" y="5"/>
                  </a:lnTo>
                  <a:lnTo>
                    <a:pt x="139" y="9"/>
                  </a:lnTo>
                  <a:lnTo>
                    <a:pt x="159" y="16"/>
                  </a:lnTo>
                  <a:lnTo>
                    <a:pt x="175" y="25"/>
                  </a:lnTo>
                  <a:lnTo>
                    <a:pt x="189" y="39"/>
                  </a:lnTo>
                  <a:lnTo>
                    <a:pt x="201" y="53"/>
                  </a:lnTo>
                  <a:lnTo>
                    <a:pt x="210" y="70"/>
                  </a:lnTo>
                  <a:lnTo>
                    <a:pt x="215" y="88"/>
                  </a:lnTo>
                  <a:lnTo>
                    <a:pt x="219" y="108"/>
                  </a:lnTo>
                  <a:lnTo>
                    <a:pt x="217" y="127"/>
                  </a:lnTo>
                  <a:lnTo>
                    <a:pt x="213" y="145"/>
                  </a:lnTo>
                  <a:lnTo>
                    <a:pt x="206" y="162"/>
                  </a:lnTo>
                  <a:lnTo>
                    <a:pt x="196" y="178"/>
                  </a:lnTo>
                  <a:lnTo>
                    <a:pt x="182" y="192"/>
                  </a:lnTo>
                  <a:lnTo>
                    <a:pt x="166" y="204"/>
                  </a:lnTo>
                  <a:lnTo>
                    <a:pt x="150" y="212"/>
                  </a:lnTo>
                  <a:lnTo>
                    <a:pt x="131" y="217"/>
                  </a:lnTo>
                  <a:lnTo>
                    <a:pt x="111" y="219"/>
                  </a:lnTo>
                  <a:close/>
                </a:path>
              </a:pathLst>
            </a:custGeom>
            <a:solidFill>
              <a:srgbClr val="EDFFFF"/>
            </a:solidFill>
            <a:ln w="9525">
              <a:noFill/>
              <a:round/>
              <a:headEnd/>
              <a:tailEnd/>
            </a:ln>
          </p:spPr>
          <p:txBody>
            <a:bodyPr/>
            <a:lstStyle/>
            <a:p>
              <a:endParaRPr lang="en-US"/>
            </a:p>
          </p:txBody>
        </p:sp>
        <p:sp>
          <p:nvSpPr>
            <p:cNvPr id="1165424" name="Freeform 112"/>
            <p:cNvSpPr>
              <a:spLocks noEditPoints="1"/>
            </p:cNvSpPr>
            <p:nvPr/>
          </p:nvSpPr>
          <p:spPr bwMode="auto">
            <a:xfrm>
              <a:off x="1691" y="2059"/>
              <a:ext cx="213" cy="214"/>
            </a:xfrm>
            <a:custGeom>
              <a:avLst/>
              <a:gdLst/>
              <a:ahLst/>
              <a:cxnLst>
                <a:cxn ang="0">
                  <a:pos x="86" y="212"/>
                </a:cxn>
                <a:cxn ang="0">
                  <a:pos x="51" y="199"/>
                </a:cxn>
                <a:cxn ang="0">
                  <a:pos x="23" y="173"/>
                </a:cxn>
                <a:cxn ang="0">
                  <a:pos x="5" y="140"/>
                </a:cxn>
                <a:cxn ang="0">
                  <a:pos x="0" y="103"/>
                </a:cxn>
                <a:cxn ang="0">
                  <a:pos x="7" y="65"/>
                </a:cxn>
                <a:cxn ang="0">
                  <a:pos x="28" y="34"/>
                </a:cxn>
                <a:cxn ang="0">
                  <a:pos x="59" y="11"/>
                </a:cxn>
                <a:cxn ang="0">
                  <a:pos x="96" y="0"/>
                </a:cxn>
                <a:cxn ang="0">
                  <a:pos x="133" y="4"/>
                </a:cxn>
                <a:cxn ang="0">
                  <a:pos x="169" y="20"/>
                </a:cxn>
                <a:cxn ang="0">
                  <a:pos x="195" y="48"/>
                </a:cxn>
                <a:cxn ang="0">
                  <a:pos x="209" y="83"/>
                </a:cxn>
                <a:cxn ang="0">
                  <a:pos x="211" y="122"/>
                </a:cxn>
                <a:cxn ang="0">
                  <a:pos x="200" y="157"/>
                </a:cxn>
                <a:cxn ang="0">
                  <a:pos x="176" y="187"/>
                </a:cxn>
                <a:cxn ang="0">
                  <a:pos x="144" y="207"/>
                </a:cxn>
                <a:cxn ang="0">
                  <a:pos x="105" y="214"/>
                </a:cxn>
                <a:cxn ang="0">
                  <a:pos x="88" y="207"/>
                </a:cxn>
                <a:cxn ang="0">
                  <a:pos x="52" y="192"/>
                </a:cxn>
                <a:cxn ang="0">
                  <a:pos x="24" y="168"/>
                </a:cxn>
                <a:cxn ang="0">
                  <a:pos x="8" y="134"/>
                </a:cxn>
                <a:cxn ang="0">
                  <a:pos x="5" y="97"/>
                </a:cxn>
                <a:cxn ang="0">
                  <a:pos x="16" y="62"/>
                </a:cxn>
                <a:cxn ang="0">
                  <a:pos x="37" y="32"/>
                </a:cxn>
                <a:cxn ang="0">
                  <a:pos x="68" y="13"/>
                </a:cxn>
                <a:cxn ang="0">
                  <a:pos x="105" y="6"/>
                </a:cxn>
                <a:cxn ang="0">
                  <a:pos x="142" y="13"/>
                </a:cxn>
                <a:cxn ang="0">
                  <a:pos x="174" y="32"/>
                </a:cxn>
                <a:cxn ang="0">
                  <a:pos x="197" y="62"/>
                </a:cxn>
                <a:cxn ang="0">
                  <a:pos x="207" y="97"/>
                </a:cxn>
                <a:cxn ang="0">
                  <a:pos x="204" y="134"/>
                </a:cxn>
                <a:cxn ang="0">
                  <a:pos x="186" y="168"/>
                </a:cxn>
                <a:cxn ang="0">
                  <a:pos x="160" y="192"/>
                </a:cxn>
                <a:cxn ang="0">
                  <a:pos x="125" y="207"/>
                </a:cxn>
              </a:cxnLst>
              <a:rect l="0" t="0" r="r" b="b"/>
              <a:pathLst>
                <a:path w="213" h="214">
                  <a:moveTo>
                    <a:pt x="105" y="214"/>
                  </a:moveTo>
                  <a:lnTo>
                    <a:pt x="86" y="212"/>
                  </a:lnTo>
                  <a:lnTo>
                    <a:pt x="68" y="207"/>
                  </a:lnTo>
                  <a:lnTo>
                    <a:pt x="51" y="199"/>
                  </a:lnTo>
                  <a:lnTo>
                    <a:pt x="35" y="187"/>
                  </a:lnTo>
                  <a:lnTo>
                    <a:pt x="23" y="173"/>
                  </a:lnTo>
                  <a:lnTo>
                    <a:pt x="12" y="157"/>
                  </a:lnTo>
                  <a:lnTo>
                    <a:pt x="5" y="140"/>
                  </a:lnTo>
                  <a:lnTo>
                    <a:pt x="0" y="122"/>
                  </a:lnTo>
                  <a:lnTo>
                    <a:pt x="0" y="103"/>
                  </a:lnTo>
                  <a:lnTo>
                    <a:pt x="1" y="83"/>
                  </a:lnTo>
                  <a:lnTo>
                    <a:pt x="7" y="65"/>
                  </a:lnTo>
                  <a:lnTo>
                    <a:pt x="17" y="48"/>
                  </a:lnTo>
                  <a:lnTo>
                    <a:pt x="28" y="34"/>
                  </a:lnTo>
                  <a:lnTo>
                    <a:pt x="44" y="20"/>
                  </a:lnTo>
                  <a:lnTo>
                    <a:pt x="59" y="11"/>
                  </a:lnTo>
                  <a:lnTo>
                    <a:pt x="77" y="4"/>
                  </a:lnTo>
                  <a:lnTo>
                    <a:pt x="96" y="0"/>
                  </a:lnTo>
                  <a:lnTo>
                    <a:pt x="116" y="0"/>
                  </a:lnTo>
                  <a:lnTo>
                    <a:pt x="133" y="4"/>
                  </a:lnTo>
                  <a:lnTo>
                    <a:pt x="153" y="11"/>
                  </a:lnTo>
                  <a:lnTo>
                    <a:pt x="169" y="20"/>
                  </a:lnTo>
                  <a:lnTo>
                    <a:pt x="183" y="34"/>
                  </a:lnTo>
                  <a:lnTo>
                    <a:pt x="195" y="48"/>
                  </a:lnTo>
                  <a:lnTo>
                    <a:pt x="204" y="65"/>
                  </a:lnTo>
                  <a:lnTo>
                    <a:pt x="209" y="83"/>
                  </a:lnTo>
                  <a:lnTo>
                    <a:pt x="213" y="103"/>
                  </a:lnTo>
                  <a:lnTo>
                    <a:pt x="211" y="122"/>
                  </a:lnTo>
                  <a:lnTo>
                    <a:pt x="207" y="140"/>
                  </a:lnTo>
                  <a:lnTo>
                    <a:pt x="200" y="157"/>
                  </a:lnTo>
                  <a:lnTo>
                    <a:pt x="190" y="173"/>
                  </a:lnTo>
                  <a:lnTo>
                    <a:pt x="176" y="187"/>
                  </a:lnTo>
                  <a:lnTo>
                    <a:pt x="160" y="199"/>
                  </a:lnTo>
                  <a:lnTo>
                    <a:pt x="144" y="207"/>
                  </a:lnTo>
                  <a:lnTo>
                    <a:pt x="125" y="212"/>
                  </a:lnTo>
                  <a:lnTo>
                    <a:pt x="105" y="214"/>
                  </a:lnTo>
                  <a:close/>
                  <a:moveTo>
                    <a:pt x="105" y="208"/>
                  </a:moveTo>
                  <a:lnTo>
                    <a:pt x="88" y="207"/>
                  </a:lnTo>
                  <a:lnTo>
                    <a:pt x="68" y="201"/>
                  </a:lnTo>
                  <a:lnTo>
                    <a:pt x="52" y="192"/>
                  </a:lnTo>
                  <a:lnTo>
                    <a:pt x="37" y="182"/>
                  </a:lnTo>
                  <a:lnTo>
                    <a:pt x="24" y="168"/>
                  </a:lnTo>
                  <a:lnTo>
                    <a:pt x="16" y="152"/>
                  </a:lnTo>
                  <a:lnTo>
                    <a:pt x="8" y="134"/>
                  </a:lnTo>
                  <a:lnTo>
                    <a:pt x="5" y="117"/>
                  </a:lnTo>
                  <a:lnTo>
                    <a:pt x="5" y="97"/>
                  </a:lnTo>
                  <a:lnTo>
                    <a:pt x="8" y="80"/>
                  </a:lnTo>
                  <a:lnTo>
                    <a:pt x="16" y="62"/>
                  </a:lnTo>
                  <a:lnTo>
                    <a:pt x="24" y="46"/>
                  </a:lnTo>
                  <a:lnTo>
                    <a:pt x="37" y="32"/>
                  </a:lnTo>
                  <a:lnTo>
                    <a:pt x="52" y="21"/>
                  </a:lnTo>
                  <a:lnTo>
                    <a:pt x="68" y="13"/>
                  </a:lnTo>
                  <a:lnTo>
                    <a:pt x="88" y="7"/>
                  </a:lnTo>
                  <a:lnTo>
                    <a:pt x="105" y="6"/>
                  </a:lnTo>
                  <a:lnTo>
                    <a:pt x="125" y="7"/>
                  </a:lnTo>
                  <a:lnTo>
                    <a:pt x="142" y="13"/>
                  </a:lnTo>
                  <a:lnTo>
                    <a:pt x="160" y="21"/>
                  </a:lnTo>
                  <a:lnTo>
                    <a:pt x="174" y="32"/>
                  </a:lnTo>
                  <a:lnTo>
                    <a:pt x="186" y="46"/>
                  </a:lnTo>
                  <a:lnTo>
                    <a:pt x="197" y="62"/>
                  </a:lnTo>
                  <a:lnTo>
                    <a:pt x="204" y="80"/>
                  </a:lnTo>
                  <a:lnTo>
                    <a:pt x="207" y="97"/>
                  </a:lnTo>
                  <a:lnTo>
                    <a:pt x="207" y="117"/>
                  </a:lnTo>
                  <a:lnTo>
                    <a:pt x="204" y="134"/>
                  </a:lnTo>
                  <a:lnTo>
                    <a:pt x="197" y="152"/>
                  </a:lnTo>
                  <a:lnTo>
                    <a:pt x="186" y="168"/>
                  </a:lnTo>
                  <a:lnTo>
                    <a:pt x="174" y="182"/>
                  </a:lnTo>
                  <a:lnTo>
                    <a:pt x="160" y="192"/>
                  </a:lnTo>
                  <a:lnTo>
                    <a:pt x="142" y="201"/>
                  </a:lnTo>
                  <a:lnTo>
                    <a:pt x="125" y="207"/>
                  </a:lnTo>
                  <a:lnTo>
                    <a:pt x="105" y="208"/>
                  </a:lnTo>
                  <a:close/>
                </a:path>
              </a:pathLst>
            </a:custGeom>
            <a:solidFill>
              <a:srgbClr val="EFFFFF"/>
            </a:solidFill>
            <a:ln w="9525">
              <a:noFill/>
              <a:round/>
              <a:headEnd/>
              <a:tailEnd/>
            </a:ln>
          </p:spPr>
          <p:txBody>
            <a:bodyPr/>
            <a:lstStyle/>
            <a:p>
              <a:endParaRPr lang="en-US"/>
            </a:p>
          </p:txBody>
        </p:sp>
        <p:sp>
          <p:nvSpPr>
            <p:cNvPr id="1165425" name="Freeform 113"/>
            <p:cNvSpPr>
              <a:spLocks noEditPoints="1"/>
            </p:cNvSpPr>
            <p:nvPr/>
          </p:nvSpPr>
          <p:spPr bwMode="auto">
            <a:xfrm>
              <a:off x="1696" y="2065"/>
              <a:ext cx="202" cy="202"/>
            </a:xfrm>
            <a:custGeom>
              <a:avLst/>
              <a:gdLst/>
              <a:ahLst/>
              <a:cxnLst>
                <a:cxn ang="0">
                  <a:pos x="83" y="201"/>
                </a:cxn>
                <a:cxn ang="0">
                  <a:pos x="47" y="186"/>
                </a:cxn>
                <a:cxn ang="0">
                  <a:pos x="19" y="162"/>
                </a:cxn>
                <a:cxn ang="0">
                  <a:pos x="3" y="128"/>
                </a:cxn>
                <a:cxn ang="0">
                  <a:pos x="0" y="91"/>
                </a:cxn>
                <a:cxn ang="0">
                  <a:pos x="11" y="56"/>
                </a:cxn>
                <a:cxn ang="0">
                  <a:pos x="32" y="26"/>
                </a:cxn>
                <a:cxn ang="0">
                  <a:pos x="63" y="7"/>
                </a:cxn>
                <a:cxn ang="0">
                  <a:pos x="100" y="0"/>
                </a:cxn>
                <a:cxn ang="0">
                  <a:pos x="137" y="7"/>
                </a:cxn>
                <a:cxn ang="0">
                  <a:pos x="169" y="26"/>
                </a:cxn>
                <a:cxn ang="0">
                  <a:pos x="192" y="56"/>
                </a:cxn>
                <a:cxn ang="0">
                  <a:pos x="202" y="91"/>
                </a:cxn>
                <a:cxn ang="0">
                  <a:pos x="199" y="128"/>
                </a:cxn>
                <a:cxn ang="0">
                  <a:pos x="181" y="162"/>
                </a:cxn>
                <a:cxn ang="0">
                  <a:pos x="155" y="186"/>
                </a:cxn>
                <a:cxn ang="0">
                  <a:pos x="120" y="201"/>
                </a:cxn>
                <a:cxn ang="0">
                  <a:pos x="100" y="197"/>
                </a:cxn>
                <a:cxn ang="0">
                  <a:pos x="65" y="190"/>
                </a:cxn>
                <a:cxn ang="0">
                  <a:pos x="35" y="171"/>
                </a:cxn>
                <a:cxn ang="0">
                  <a:pos x="14" y="141"/>
                </a:cxn>
                <a:cxn ang="0">
                  <a:pos x="5" y="105"/>
                </a:cxn>
                <a:cxn ang="0">
                  <a:pos x="11" y="70"/>
                </a:cxn>
                <a:cxn ang="0">
                  <a:pos x="28" y="38"/>
                </a:cxn>
                <a:cxn ang="0">
                  <a:pos x="56" y="15"/>
                </a:cxn>
                <a:cxn ang="0">
                  <a:pos x="91" y="5"/>
                </a:cxn>
                <a:cxn ang="0">
                  <a:pos x="128" y="8"/>
                </a:cxn>
                <a:cxn ang="0">
                  <a:pos x="160" y="26"/>
                </a:cxn>
                <a:cxn ang="0">
                  <a:pos x="185" y="52"/>
                </a:cxn>
                <a:cxn ang="0">
                  <a:pos x="195" y="88"/>
                </a:cxn>
                <a:cxn ang="0">
                  <a:pos x="193" y="123"/>
                </a:cxn>
                <a:cxn ang="0">
                  <a:pos x="179" y="156"/>
                </a:cxn>
                <a:cxn ang="0">
                  <a:pos x="153" y="181"/>
                </a:cxn>
                <a:cxn ang="0">
                  <a:pos x="120" y="195"/>
                </a:cxn>
              </a:cxnLst>
              <a:rect l="0" t="0" r="r" b="b"/>
              <a:pathLst>
                <a:path w="202" h="202">
                  <a:moveTo>
                    <a:pt x="100" y="202"/>
                  </a:moveTo>
                  <a:lnTo>
                    <a:pt x="83" y="201"/>
                  </a:lnTo>
                  <a:lnTo>
                    <a:pt x="63" y="195"/>
                  </a:lnTo>
                  <a:lnTo>
                    <a:pt x="47" y="186"/>
                  </a:lnTo>
                  <a:lnTo>
                    <a:pt x="32" y="176"/>
                  </a:lnTo>
                  <a:lnTo>
                    <a:pt x="19" y="162"/>
                  </a:lnTo>
                  <a:lnTo>
                    <a:pt x="11" y="146"/>
                  </a:lnTo>
                  <a:lnTo>
                    <a:pt x="3" y="128"/>
                  </a:lnTo>
                  <a:lnTo>
                    <a:pt x="0" y="111"/>
                  </a:lnTo>
                  <a:lnTo>
                    <a:pt x="0" y="91"/>
                  </a:lnTo>
                  <a:lnTo>
                    <a:pt x="3" y="74"/>
                  </a:lnTo>
                  <a:lnTo>
                    <a:pt x="11" y="56"/>
                  </a:lnTo>
                  <a:lnTo>
                    <a:pt x="19" y="40"/>
                  </a:lnTo>
                  <a:lnTo>
                    <a:pt x="32" y="26"/>
                  </a:lnTo>
                  <a:lnTo>
                    <a:pt x="47" y="15"/>
                  </a:lnTo>
                  <a:lnTo>
                    <a:pt x="63" y="7"/>
                  </a:lnTo>
                  <a:lnTo>
                    <a:pt x="83" y="1"/>
                  </a:lnTo>
                  <a:lnTo>
                    <a:pt x="100" y="0"/>
                  </a:lnTo>
                  <a:lnTo>
                    <a:pt x="120" y="1"/>
                  </a:lnTo>
                  <a:lnTo>
                    <a:pt x="137" y="7"/>
                  </a:lnTo>
                  <a:lnTo>
                    <a:pt x="155" y="15"/>
                  </a:lnTo>
                  <a:lnTo>
                    <a:pt x="169" y="26"/>
                  </a:lnTo>
                  <a:lnTo>
                    <a:pt x="181" y="40"/>
                  </a:lnTo>
                  <a:lnTo>
                    <a:pt x="192" y="56"/>
                  </a:lnTo>
                  <a:lnTo>
                    <a:pt x="199" y="74"/>
                  </a:lnTo>
                  <a:lnTo>
                    <a:pt x="202" y="91"/>
                  </a:lnTo>
                  <a:lnTo>
                    <a:pt x="202" y="111"/>
                  </a:lnTo>
                  <a:lnTo>
                    <a:pt x="199" y="128"/>
                  </a:lnTo>
                  <a:lnTo>
                    <a:pt x="192" y="146"/>
                  </a:lnTo>
                  <a:lnTo>
                    <a:pt x="181" y="162"/>
                  </a:lnTo>
                  <a:lnTo>
                    <a:pt x="169" y="176"/>
                  </a:lnTo>
                  <a:lnTo>
                    <a:pt x="155" y="186"/>
                  </a:lnTo>
                  <a:lnTo>
                    <a:pt x="137" y="195"/>
                  </a:lnTo>
                  <a:lnTo>
                    <a:pt x="120" y="201"/>
                  </a:lnTo>
                  <a:lnTo>
                    <a:pt x="100" y="202"/>
                  </a:lnTo>
                  <a:close/>
                  <a:moveTo>
                    <a:pt x="100" y="197"/>
                  </a:moveTo>
                  <a:lnTo>
                    <a:pt x="83" y="195"/>
                  </a:lnTo>
                  <a:lnTo>
                    <a:pt x="65" y="190"/>
                  </a:lnTo>
                  <a:lnTo>
                    <a:pt x="49" y="181"/>
                  </a:lnTo>
                  <a:lnTo>
                    <a:pt x="35" y="171"/>
                  </a:lnTo>
                  <a:lnTo>
                    <a:pt x="23" y="156"/>
                  </a:lnTo>
                  <a:lnTo>
                    <a:pt x="14" y="141"/>
                  </a:lnTo>
                  <a:lnTo>
                    <a:pt x="7" y="123"/>
                  </a:lnTo>
                  <a:lnTo>
                    <a:pt x="5" y="105"/>
                  </a:lnTo>
                  <a:lnTo>
                    <a:pt x="5" y="88"/>
                  </a:lnTo>
                  <a:lnTo>
                    <a:pt x="11" y="70"/>
                  </a:lnTo>
                  <a:lnTo>
                    <a:pt x="18" y="52"/>
                  </a:lnTo>
                  <a:lnTo>
                    <a:pt x="28" y="38"/>
                  </a:lnTo>
                  <a:lnTo>
                    <a:pt x="42" y="26"/>
                  </a:lnTo>
                  <a:lnTo>
                    <a:pt x="56" y="15"/>
                  </a:lnTo>
                  <a:lnTo>
                    <a:pt x="74" y="8"/>
                  </a:lnTo>
                  <a:lnTo>
                    <a:pt x="91" y="5"/>
                  </a:lnTo>
                  <a:lnTo>
                    <a:pt x="109" y="5"/>
                  </a:lnTo>
                  <a:lnTo>
                    <a:pt x="128" y="8"/>
                  </a:lnTo>
                  <a:lnTo>
                    <a:pt x="144" y="15"/>
                  </a:lnTo>
                  <a:lnTo>
                    <a:pt x="160" y="26"/>
                  </a:lnTo>
                  <a:lnTo>
                    <a:pt x="174" y="38"/>
                  </a:lnTo>
                  <a:lnTo>
                    <a:pt x="185" y="52"/>
                  </a:lnTo>
                  <a:lnTo>
                    <a:pt x="192" y="70"/>
                  </a:lnTo>
                  <a:lnTo>
                    <a:pt x="195" y="88"/>
                  </a:lnTo>
                  <a:lnTo>
                    <a:pt x="197" y="105"/>
                  </a:lnTo>
                  <a:lnTo>
                    <a:pt x="193" y="123"/>
                  </a:lnTo>
                  <a:lnTo>
                    <a:pt x="188" y="141"/>
                  </a:lnTo>
                  <a:lnTo>
                    <a:pt x="179" y="156"/>
                  </a:lnTo>
                  <a:lnTo>
                    <a:pt x="167" y="171"/>
                  </a:lnTo>
                  <a:lnTo>
                    <a:pt x="153" y="181"/>
                  </a:lnTo>
                  <a:lnTo>
                    <a:pt x="137" y="190"/>
                  </a:lnTo>
                  <a:lnTo>
                    <a:pt x="120" y="195"/>
                  </a:lnTo>
                  <a:lnTo>
                    <a:pt x="100" y="197"/>
                  </a:lnTo>
                  <a:close/>
                </a:path>
              </a:pathLst>
            </a:custGeom>
            <a:solidFill>
              <a:srgbClr val="F0FFFF"/>
            </a:solidFill>
            <a:ln w="9525">
              <a:noFill/>
              <a:round/>
              <a:headEnd/>
              <a:tailEnd/>
            </a:ln>
          </p:spPr>
          <p:txBody>
            <a:bodyPr/>
            <a:lstStyle/>
            <a:p>
              <a:endParaRPr lang="en-US"/>
            </a:p>
          </p:txBody>
        </p:sp>
        <p:sp>
          <p:nvSpPr>
            <p:cNvPr id="1165426" name="Freeform 114"/>
            <p:cNvSpPr>
              <a:spLocks noEditPoints="1"/>
            </p:cNvSpPr>
            <p:nvPr/>
          </p:nvSpPr>
          <p:spPr bwMode="auto">
            <a:xfrm>
              <a:off x="1701" y="2070"/>
              <a:ext cx="192" cy="192"/>
            </a:xfrm>
            <a:custGeom>
              <a:avLst/>
              <a:gdLst/>
              <a:ahLst/>
              <a:cxnLst>
                <a:cxn ang="0">
                  <a:pos x="78" y="190"/>
                </a:cxn>
                <a:cxn ang="0">
                  <a:pos x="44" y="176"/>
                </a:cxn>
                <a:cxn ang="0">
                  <a:pos x="18" y="151"/>
                </a:cxn>
                <a:cxn ang="0">
                  <a:pos x="2" y="118"/>
                </a:cxn>
                <a:cxn ang="0">
                  <a:pos x="0" y="83"/>
                </a:cxn>
                <a:cxn ang="0">
                  <a:pos x="13" y="47"/>
                </a:cxn>
                <a:cxn ang="0">
                  <a:pos x="37" y="21"/>
                </a:cxn>
                <a:cxn ang="0">
                  <a:pos x="69" y="3"/>
                </a:cxn>
                <a:cxn ang="0">
                  <a:pos x="104" y="0"/>
                </a:cxn>
                <a:cxn ang="0">
                  <a:pos x="139" y="10"/>
                </a:cxn>
                <a:cxn ang="0">
                  <a:pos x="169" y="33"/>
                </a:cxn>
                <a:cxn ang="0">
                  <a:pos x="187" y="65"/>
                </a:cxn>
                <a:cxn ang="0">
                  <a:pos x="192" y="100"/>
                </a:cxn>
                <a:cxn ang="0">
                  <a:pos x="183" y="136"/>
                </a:cxn>
                <a:cxn ang="0">
                  <a:pos x="162" y="166"/>
                </a:cxn>
                <a:cxn ang="0">
                  <a:pos x="132" y="185"/>
                </a:cxn>
                <a:cxn ang="0">
                  <a:pos x="95" y="192"/>
                </a:cxn>
                <a:cxn ang="0">
                  <a:pos x="78" y="185"/>
                </a:cxn>
                <a:cxn ang="0">
                  <a:pos x="46" y="171"/>
                </a:cxn>
                <a:cxn ang="0">
                  <a:pos x="20" y="146"/>
                </a:cxn>
                <a:cxn ang="0">
                  <a:pos x="7" y="114"/>
                </a:cxn>
                <a:cxn ang="0">
                  <a:pos x="7" y="77"/>
                </a:cxn>
                <a:cxn ang="0">
                  <a:pos x="20" y="46"/>
                </a:cxn>
                <a:cxn ang="0">
                  <a:pos x="46" y="21"/>
                </a:cxn>
                <a:cxn ang="0">
                  <a:pos x="78" y="7"/>
                </a:cxn>
                <a:cxn ang="0">
                  <a:pos x="113" y="7"/>
                </a:cxn>
                <a:cxn ang="0">
                  <a:pos x="146" y="21"/>
                </a:cxn>
                <a:cxn ang="0">
                  <a:pos x="171" y="46"/>
                </a:cxn>
                <a:cxn ang="0">
                  <a:pos x="185" y="77"/>
                </a:cxn>
                <a:cxn ang="0">
                  <a:pos x="185" y="114"/>
                </a:cxn>
                <a:cxn ang="0">
                  <a:pos x="171" y="146"/>
                </a:cxn>
                <a:cxn ang="0">
                  <a:pos x="146" y="171"/>
                </a:cxn>
                <a:cxn ang="0">
                  <a:pos x="113" y="185"/>
                </a:cxn>
              </a:cxnLst>
              <a:rect l="0" t="0" r="r" b="b"/>
              <a:pathLst>
                <a:path w="192" h="192">
                  <a:moveTo>
                    <a:pt x="95" y="192"/>
                  </a:moveTo>
                  <a:lnTo>
                    <a:pt x="78" y="190"/>
                  </a:lnTo>
                  <a:lnTo>
                    <a:pt x="60" y="185"/>
                  </a:lnTo>
                  <a:lnTo>
                    <a:pt x="44" y="176"/>
                  </a:lnTo>
                  <a:lnTo>
                    <a:pt x="30" y="166"/>
                  </a:lnTo>
                  <a:lnTo>
                    <a:pt x="18" y="151"/>
                  </a:lnTo>
                  <a:lnTo>
                    <a:pt x="9" y="136"/>
                  </a:lnTo>
                  <a:lnTo>
                    <a:pt x="2" y="118"/>
                  </a:lnTo>
                  <a:lnTo>
                    <a:pt x="0" y="100"/>
                  </a:lnTo>
                  <a:lnTo>
                    <a:pt x="0" y="83"/>
                  </a:lnTo>
                  <a:lnTo>
                    <a:pt x="6" y="65"/>
                  </a:lnTo>
                  <a:lnTo>
                    <a:pt x="13" y="47"/>
                  </a:lnTo>
                  <a:lnTo>
                    <a:pt x="23" y="33"/>
                  </a:lnTo>
                  <a:lnTo>
                    <a:pt x="37" y="21"/>
                  </a:lnTo>
                  <a:lnTo>
                    <a:pt x="51" y="10"/>
                  </a:lnTo>
                  <a:lnTo>
                    <a:pt x="69" y="3"/>
                  </a:lnTo>
                  <a:lnTo>
                    <a:pt x="86" y="0"/>
                  </a:lnTo>
                  <a:lnTo>
                    <a:pt x="104" y="0"/>
                  </a:lnTo>
                  <a:lnTo>
                    <a:pt x="123" y="3"/>
                  </a:lnTo>
                  <a:lnTo>
                    <a:pt x="139" y="10"/>
                  </a:lnTo>
                  <a:lnTo>
                    <a:pt x="155" y="21"/>
                  </a:lnTo>
                  <a:lnTo>
                    <a:pt x="169" y="33"/>
                  </a:lnTo>
                  <a:lnTo>
                    <a:pt x="180" y="47"/>
                  </a:lnTo>
                  <a:lnTo>
                    <a:pt x="187" y="65"/>
                  </a:lnTo>
                  <a:lnTo>
                    <a:pt x="190" y="83"/>
                  </a:lnTo>
                  <a:lnTo>
                    <a:pt x="192" y="100"/>
                  </a:lnTo>
                  <a:lnTo>
                    <a:pt x="188" y="118"/>
                  </a:lnTo>
                  <a:lnTo>
                    <a:pt x="183" y="136"/>
                  </a:lnTo>
                  <a:lnTo>
                    <a:pt x="174" y="151"/>
                  </a:lnTo>
                  <a:lnTo>
                    <a:pt x="162" y="166"/>
                  </a:lnTo>
                  <a:lnTo>
                    <a:pt x="148" y="176"/>
                  </a:lnTo>
                  <a:lnTo>
                    <a:pt x="132" y="185"/>
                  </a:lnTo>
                  <a:lnTo>
                    <a:pt x="115" y="190"/>
                  </a:lnTo>
                  <a:lnTo>
                    <a:pt x="95" y="192"/>
                  </a:lnTo>
                  <a:close/>
                  <a:moveTo>
                    <a:pt x="95" y="187"/>
                  </a:moveTo>
                  <a:lnTo>
                    <a:pt x="78" y="185"/>
                  </a:lnTo>
                  <a:lnTo>
                    <a:pt x="62" y="180"/>
                  </a:lnTo>
                  <a:lnTo>
                    <a:pt x="46" y="171"/>
                  </a:lnTo>
                  <a:lnTo>
                    <a:pt x="32" y="160"/>
                  </a:lnTo>
                  <a:lnTo>
                    <a:pt x="20" y="146"/>
                  </a:lnTo>
                  <a:lnTo>
                    <a:pt x="13" y="130"/>
                  </a:lnTo>
                  <a:lnTo>
                    <a:pt x="7" y="114"/>
                  </a:lnTo>
                  <a:lnTo>
                    <a:pt x="6" y="97"/>
                  </a:lnTo>
                  <a:lnTo>
                    <a:pt x="7" y="77"/>
                  </a:lnTo>
                  <a:lnTo>
                    <a:pt x="13" y="62"/>
                  </a:lnTo>
                  <a:lnTo>
                    <a:pt x="20" y="46"/>
                  </a:lnTo>
                  <a:lnTo>
                    <a:pt x="32" y="32"/>
                  </a:lnTo>
                  <a:lnTo>
                    <a:pt x="46" y="21"/>
                  </a:lnTo>
                  <a:lnTo>
                    <a:pt x="62" y="12"/>
                  </a:lnTo>
                  <a:lnTo>
                    <a:pt x="78" y="7"/>
                  </a:lnTo>
                  <a:lnTo>
                    <a:pt x="95" y="5"/>
                  </a:lnTo>
                  <a:lnTo>
                    <a:pt x="113" y="7"/>
                  </a:lnTo>
                  <a:lnTo>
                    <a:pt x="130" y="12"/>
                  </a:lnTo>
                  <a:lnTo>
                    <a:pt x="146" y="21"/>
                  </a:lnTo>
                  <a:lnTo>
                    <a:pt x="160" y="32"/>
                  </a:lnTo>
                  <a:lnTo>
                    <a:pt x="171" y="46"/>
                  </a:lnTo>
                  <a:lnTo>
                    <a:pt x="180" y="62"/>
                  </a:lnTo>
                  <a:lnTo>
                    <a:pt x="185" y="77"/>
                  </a:lnTo>
                  <a:lnTo>
                    <a:pt x="187" y="97"/>
                  </a:lnTo>
                  <a:lnTo>
                    <a:pt x="185" y="114"/>
                  </a:lnTo>
                  <a:lnTo>
                    <a:pt x="180" y="130"/>
                  </a:lnTo>
                  <a:lnTo>
                    <a:pt x="171" y="146"/>
                  </a:lnTo>
                  <a:lnTo>
                    <a:pt x="160" y="160"/>
                  </a:lnTo>
                  <a:lnTo>
                    <a:pt x="146" y="171"/>
                  </a:lnTo>
                  <a:lnTo>
                    <a:pt x="130" y="180"/>
                  </a:lnTo>
                  <a:lnTo>
                    <a:pt x="113" y="185"/>
                  </a:lnTo>
                  <a:lnTo>
                    <a:pt x="95" y="187"/>
                  </a:lnTo>
                  <a:close/>
                </a:path>
              </a:pathLst>
            </a:custGeom>
            <a:solidFill>
              <a:srgbClr val="F2FFFF"/>
            </a:solidFill>
            <a:ln w="9525">
              <a:noFill/>
              <a:round/>
              <a:headEnd/>
              <a:tailEnd/>
            </a:ln>
          </p:spPr>
          <p:txBody>
            <a:bodyPr/>
            <a:lstStyle/>
            <a:p>
              <a:endParaRPr lang="en-US"/>
            </a:p>
          </p:txBody>
        </p:sp>
        <p:sp>
          <p:nvSpPr>
            <p:cNvPr id="1165427" name="Freeform 115"/>
            <p:cNvSpPr>
              <a:spLocks noEditPoints="1"/>
            </p:cNvSpPr>
            <p:nvPr/>
          </p:nvSpPr>
          <p:spPr bwMode="auto">
            <a:xfrm>
              <a:off x="1707" y="2075"/>
              <a:ext cx="181" cy="182"/>
            </a:xfrm>
            <a:custGeom>
              <a:avLst/>
              <a:gdLst/>
              <a:ahLst/>
              <a:cxnLst>
                <a:cxn ang="0">
                  <a:pos x="72" y="180"/>
                </a:cxn>
                <a:cxn ang="0">
                  <a:pos x="40" y="166"/>
                </a:cxn>
                <a:cxn ang="0">
                  <a:pos x="14" y="141"/>
                </a:cxn>
                <a:cxn ang="0">
                  <a:pos x="1" y="109"/>
                </a:cxn>
                <a:cxn ang="0">
                  <a:pos x="1" y="72"/>
                </a:cxn>
                <a:cxn ang="0">
                  <a:pos x="14" y="41"/>
                </a:cxn>
                <a:cxn ang="0">
                  <a:pos x="40" y="16"/>
                </a:cxn>
                <a:cxn ang="0">
                  <a:pos x="72" y="2"/>
                </a:cxn>
                <a:cxn ang="0">
                  <a:pos x="107" y="2"/>
                </a:cxn>
                <a:cxn ang="0">
                  <a:pos x="140" y="16"/>
                </a:cxn>
                <a:cxn ang="0">
                  <a:pos x="165" y="41"/>
                </a:cxn>
                <a:cxn ang="0">
                  <a:pos x="179" y="72"/>
                </a:cxn>
                <a:cxn ang="0">
                  <a:pos x="179" y="109"/>
                </a:cxn>
                <a:cxn ang="0">
                  <a:pos x="165" y="141"/>
                </a:cxn>
                <a:cxn ang="0">
                  <a:pos x="140" y="166"/>
                </a:cxn>
                <a:cxn ang="0">
                  <a:pos x="107" y="180"/>
                </a:cxn>
                <a:cxn ang="0">
                  <a:pos x="89" y="176"/>
                </a:cxn>
                <a:cxn ang="0">
                  <a:pos x="56" y="169"/>
                </a:cxn>
                <a:cxn ang="0">
                  <a:pos x="28" y="150"/>
                </a:cxn>
                <a:cxn ang="0">
                  <a:pos x="10" y="120"/>
                </a:cxn>
                <a:cxn ang="0">
                  <a:pos x="5" y="87"/>
                </a:cxn>
                <a:cxn ang="0">
                  <a:pos x="14" y="53"/>
                </a:cxn>
                <a:cxn ang="0">
                  <a:pos x="35" y="27"/>
                </a:cxn>
                <a:cxn ang="0">
                  <a:pos x="65" y="9"/>
                </a:cxn>
                <a:cxn ang="0">
                  <a:pos x="98" y="5"/>
                </a:cxn>
                <a:cxn ang="0">
                  <a:pos x="131" y="16"/>
                </a:cxn>
                <a:cxn ang="0">
                  <a:pos x="158" y="39"/>
                </a:cxn>
                <a:cxn ang="0">
                  <a:pos x="172" y="69"/>
                </a:cxn>
                <a:cxn ang="0">
                  <a:pos x="174" y="104"/>
                </a:cxn>
                <a:cxn ang="0">
                  <a:pos x="161" y="136"/>
                </a:cxn>
                <a:cxn ang="0">
                  <a:pos x="138" y="161"/>
                </a:cxn>
                <a:cxn ang="0">
                  <a:pos x="107" y="175"/>
                </a:cxn>
              </a:cxnLst>
              <a:rect l="0" t="0" r="r" b="b"/>
              <a:pathLst>
                <a:path w="181" h="182">
                  <a:moveTo>
                    <a:pt x="89" y="182"/>
                  </a:moveTo>
                  <a:lnTo>
                    <a:pt x="72" y="180"/>
                  </a:lnTo>
                  <a:lnTo>
                    <a:pt x="56" y="175"/>
                  </a:lnTo>
                  <a:lnTo>
                    <a:pt x="40" y="166"/>
                  </a:lnTo>
                  <a:lnTo>
                    <a:pt x="26" y="155"/>
                  </a:lnTo>
                  <a:lnTo>
                    <a:pt x="14" y="141"/>
                  </a:lnTo>
                  <a:lnTo>
                    <a:pt x="7" y="125"/>
                  </a:lnTo>
                  <a:lnTo>
                    <a:pt x="1" y="109"/>
                  </a:lnTo>
                  <a:lnTo>
                    <a:pt x="0" y="92"/>
                  </a:lnTo>
                  <a:lnTo>
                    <a:pt x="1" y="72"/>
                  </a:lnTo>
                  <a:lnTo>
                    <a:pt x="7" y="57"/>
                  </a:lnTo>
                  <a:lnTo>
                    <a:pt x="14" y="41"/>
                  </a:lnTo>
                  <a:lnTo>
                    <a:pt x="26" y="27"/>
                  </a:lnTo>
                  <a:lnTo>
                    <a:pt x="40" y="16"/>
                  </a:lnTo>
                  <a:lnTo>
                    <a:pt x="56" y="7"/>
                  </a:lnTo>
                  <a:lnTo>
                    <a:pt x="72" y="2"/>
                  </a:lnTo>
                  <a:lnTo>
                    <a:pt x="89" y="0"/>
                  </a:lnTo>
                  <a:lnTo>
                    <a:pt x="107" y="2"/>
                  </a:lnTo>
                  <a:lnTo>
                    <a:pt x="124" y="7"/>
                  </a:lnTo>
                  <a:lnTo>
                    <a:pt x="140" y="16"/>
                  </a:lnTo>
                  <a:lnTo>
                    <a:pt x="154" y="27"/>
                  </a:lnTo>
                  <a:lnTo>
                    <a:pt x="165" y="41"/>
                  </a:lnTo>
                  <a:lnTo>
                    <a:pt x="174" y="57"/>
                  </a:lnTo>
                  <a:lnTo>
                    <a:pt x="179" y="72"/>
                  </a:lnTo>
                  <a:lnTo>
                    <a:pt x="181" y="92"/>
                  </a:lnTo>
                  <a:lnTo>
                    <a:pt x="179" y="109"/>
                  </a:lnTo>
                  <a:lnTo>
                    <a:pt x="174" y="125"/>
                  </a:lnTo>
                  <a:lnTo>
                    <a:pt x="165" y="141"/>
                  </a:lnTo>
                  <a:lnTo>
                    <a:pt x="154" y="155"/>
                  </a:lnTo>
                  <a:lnTo>
                    <a:pt x="140" y="166"/>
                  </a:lnTo>
                  <a:lnTo>
                    <a:pt x="124" y="175"/>
                  </a:lnTo>
                  <a:lnTo>
                    <a:pt x="107" y="180"/>
                  </a:lnTo>
                  <a:lnTo>
                    <a:pt x="89" y="182"/>
                  </a:lnTo>
                  <a:close/>
                  <a:moveTo>
                    <a:pt x="89" y="176"/>
                  </a:moveTo>
                  <a:lnTo>
                    <a:pt x="72" y="175"/>
                  </a:lnTo>
                  <a:lnTo>
                    <a:pt x="56" y="169"/>
                  </a:lnTo>
                  <a:lnTo>
                    <a:pt x="42" y="161"/>
                  </a:lnTo>
                  <a:lnTo>
                    <a:pt x="28" y="150"/>
                  </a:lnTo>
                  <a:lnTo>
                    <a:pt x="17" y="136"/>
                  </a:lnTo>
                  <a:lnTo>
                    <a:pt x="10" y="120"/>
                  </a:lnTo>
                  <a:lnTo>
                    <a:pt x="5" y="104"/>
                  </a:lnTo>
                  <a:lnTo>
                    <a:pt x="5" y="87"/>
                  </a:lnTo>
                  <a:lnTo>
                    <a:pt x="7" y="69"/>
                  </a:lnTo>
                  <a:lnTo>
                    <a:pt x="14" y="53"/>
                  </a:lnTo>
                  <a:lnTo>
                    <a:pt x="22" y="39"/>
                  </a:lnTo>
                  <a:lnTo>
                    <a:pt x="35" y="27"/>
                  </a:lnTo>
                  <a:lnTo>
                    <a:pt x="49" y="16"/>
                  </a:lnTo>
                  <a:lnTo>
                    <a:pt x="65" y="9"/>
                  </a:lnTo>
                  <a:lnTo>
                    <a:pt x="80" y="5"/>
                  </a:lnTo>
                  <a:lnTo>
                    <a:pt x="98" y="5"/>
                  </a:lnTo>
                  <a:lnTo>
                    <a:pt x="116" y="9"/>
                  </a:lnTo>
                  <a:lnTo>
                    <a:pt x="131" y="16"/>
                  </a:lnTo>
                  <a:lnTo>
                    <a:pt x="146" y="27"/>
                  </a:lnTo>
                  <a:lnTo>
                    <a:pt x="158" y="39"/>
                  </a:lnTo>
                  <a:lnTo>
                    <a:pt x="167" y="53"/>
                  </a:lnTo>
                  <a:lnTo>
                    <a:pt x="172" y="69"/>
                  </a:lnTo>
                  <a:lnTo>
                    <a:pt x="175" y="87"/>
                  </a:lnTo>
                  <a:lnTo>
                    <a:pt x="174" y="104"/>
                  </a:lnTo>
                  <a:lnTo>
                    <a:pt x="170" y="120"/>
                  </a:lnTo>
                  <a:lnTo>
                    <a:pt x="161" y="136"/>
                  </a:lnTo>
                  <a:lnTo>
                    <a:pt x="151" y="150"/>
                  </a:lnTo>
                  <a:lnTo>
                    <a:pt x="138" y="161"/>
                  </a:lnTo>
                  <a:lnTo>
                    <a:pt x="123" y="169"/>
                  </a:lnTo>
                  <a:lnTo>
                    <a:pt x="107" y="175"/>
                  </a:lnTo>
                  <a:lnTo>
                    <a:pt x="89" y="176"/>
                  </a:lnTo>
                  <a:close/>
                </a:path>
              </a:pathLst>
            </a:custGeom>
            <a:solidFill>
              <a:srgbClr val="F3FFFF"/>
            </a:solidFill>
            <a:ln w="9525">
              <a:noFill/>
              <a:round/>
              <a:headEnd/>
              <a:tailEnd/>
            </a:ln>
          </p:spPr>
          <p:txBody>
            <a:bodyPr/>
            <a:lstStyle/>
            <a:p>
              <a:endParaRPr lang="en-US"/>
            </a:p>
          </p:txBody>
        </p:sp>
        <p:sp>
          <p:nvSpPr>
            <p:cNvPr id="1165428" name="Freeform 116"/>
            <p:cNvSpPr>
              <a:spLocks noEditPoints="1"/>
            </p:cNvSpPr>
            <p:nvPr/>
          </p:nvSpPr>
          <p:spPr bwMode="auto">
            <a:xfrm>
              <a:off x="1712" y="2080"/>
              <a:ext cx="170" cy="171"/>
            </a:xfrm>
            <a:custGeom>
              <a:avLst/>
              <a:gdLst/>
              <a:ahLst/>
              <a:cxnLst>
                <a:cxn ang="0">
                  <a:pos x="84" y="171"/>
                </a:cxn>
                <a:cxn ang="0">
                  <a:pos x="67" y="170"/>
                </a:cxn>
                <a:cxn ang="0">
                  <a:pos x="51" y="164"/>
                </a:cxn>
                <a:cxn ang="0">
                  <a:pos x="37" y="156"/>
                </a:cxn>
                <a:cxn ang="0">
                  <a:pos x="23" y="145"/>
                </a:cxn>
                <a:cxn ang="0">
                  <a:pos x="12" y="131"/>
                </a:cxn>
                <a:cxn ang="0">
                  <a:pos x="5" y="115"/>
                </a:cxn>
                <a:cxn ang="0">
                  <a:pos x="0" y="99"/>
                </a:cxn>
                <a:cxn ang="0">
                  <a:pos x="0" y="82"/>
                </a:cxn>
                <a:cxn ang="0">
                  <a:pos x="2" y="64"/>
                </a:cxn>
                <a:cxn ang="0">
                  <a:pos x="9" y="48"/>
                </a:cxn>
                <a:cxn ang="0">
                  <a:pos x="17" y="34"/>
                </a:cxn>
                <a:cxn ang="0">
                  <a:pos x="30" y="22"/>
                </a:cxn>
                <a:cxn ang="0">
                  <a:pos x="44" y="11"/>
                </a:cxn>
                <a:cxn ang="0">
                  <a:pos x="60" y="4"/>
                </a:cxn>
                <a:cxn ang="0">
                  <a:pos x="75" y="0"/>
                </a:cxn>
                <a:cxn ang="0">
                  <a:pos x="93" y="0"/>
                </a:cxn>
                <a:cxn ang="0">
                  <a:pos x="111" y="4"/>
                </a:cxn>
                <a:cxn ang="0">
                  <a:pos x="126" y="11"/>
                </a:cxn>
                <a:cxn ang="0">
                  <a:pos x="141" y="22"/>
                </a:cxn>
                <a:cxn ang="0">
                  <a:pos x="153" y="34"/>
                </a:cxn>
                <a:cxn ang="0">
                  <a:pos x="162" y="48"/>
                </a:cxn>
                <a:cxn ang="0">
                  <a:pos x="167" y="64"/>
                </a:cxn>
                <a:cxn ang="0">
                  <a:pos x="170" y="82"/>
                </a:cxn>
                <a:cxn ang="0">
                  <a:pos x="169" y="99"/>
                </a:cxn>
                <a:cxn ang="0">
                  <a:pos x="165" y="115"/>
                </a:cxn>
                <a:cxn ang="0">
                  <a:pos x="156" y="131"/>
                </a:cxn>
                <a:cxn ang="0">
                  <a:pos x="146" y="145"/>
                </a:cxn>
                <a:cxn ang="0">
                  <a:pos x="133" y="156"/>
                </a:cxn>
                <a:cxn ang="0">
                  <a:pos x="118" y="164"/>
                </a:cxn>
                <a:cxn ang="0">
                  <a:pos x="102" y="170"/>
                </a:cxn>
                <a:cxn ang="0">
                  <a:pos x="84" y="171"/>
                </a:cxn>
                <a:cxn ang="0">
                  <a:pos x="84" y="166"/>
                </a:cxn>
                <a:cxn ang="0">
                  <a:pos x="68" y="164"/>
                </a:cxn>
                <a:cxn ang="0">
                  <a:pos x="53" y="159"/>
                </a:cxn>
                <a:cxn ang="0">
                  <a:pos x="38" y="150"/>
                </a:cxn>
                <a:cxn ang="0">
                  <a:pos x="24" y="140"/>
                </a:cxn>
                <a:cxn ang="0">
                  <a:pos x="16" y="126"/>
                </a:cxn>
                <a:cxn ang="0">
                  <a:pos x="9" y="111"/>
                </a:cxn>
                <a:cxn ang="0">
                  <a:pos x="5" y="94"/>
                </a:cxn>
                <a:cxn ang="0">
                  <a:pos x="5" y="78"/>
                </a:cxn>
                <a:cxn ang="0">
                  <a:pos x="9" y="60"/>
                </a:cxn>
                <a:cxn ang="0">
                  <a:pos x="16" y="46"/>
                </a:cxn>
                <a:cxn ang="0">
                  <a:pos x="24" y="32"/>
                </a:cxn>
                <a:cxn ang="0">
                  <a:pos x="38" y="22"/>
                </a:cxn>
                <a:cxn ang="0">
                  <a:pos x="53" y="13"/>
                </a:cxn>
                <a:cxn ang="0">
                  <a:pos x="68" y="7"/>
                </a:cxn>
                <a:cxn ang="0">
                  <a:pos x="84" y="6"/>
                </a:cxn>
                <a:cxn ang="0">
                  <a:pos x="102" y="7"/>
                </a:cxn>
                <a:cxn ang="0">
                  <a:pos x="118" y="13"/>
                </a:cxn>
                <a:cxn ang="0">
                  <a:pos x="132" y="22"/>
                </a:cxn>
                <a:cxn ang="0">
                  <a:pos x="144" y="32"/>
                </a:cxn>
                <a:cxn ang="0">
                  <a:pos x="155" y="46"/>
                </a:cxn>
                <a:cxn ang="0">
                  <a:pos x="162" y="60"/>
                </a:cxn>
                <a:cxn ang="0">
                  <a:pos x="163" y="78"/>
                </a:cxn>
                <a:cxn ang="0">
                  <a:pos x="163" y="94"/>
                </a:cxn>
                <a:cxn ang="0">
                  <a:pos x="162" y="111"/>
                </a:cxn>
                <a:cxn ang="0">
                  <a:pos x="155" y="126"/>
                </a:cxn>
                <a:cxn ang="0">
                  <a:pos x="144" y="140"/>
                </a:cxn>
                <a:cxn ang="0">
                  <a:pos x="132" y="150"/>
                </a:cxn>
                <a:cxn ang="0">
                  <a:pos x="118" y="159"/>
                </a:cxn>
                <a:cxn ang="0">
                  <a:pos x="102" y="164"/>
                </a:cxn>
                <a:cxn ang="0">
                  <a:pos x="84" y="166"/>
                </a:cxn>
              </a:cxnLst>
              <a:rect l="0" t="0" r="r" b="b"/>
              <a:pathLst>
                <a:path w="170" h="171">
                  <a:moveTo>
                    <a:pt x="84" y="171"/>
                  </a:moveTo>
                  <a:lnTo>
                    <a:pt x="67" y="170"/>
                  </a:lnTo>
                  <a:lnTo>
                    <a:pt x="51" y="164"/>
                  </a:lnTo>
                  <a:lnTo>
                    <a:pt x="37" y="156"/>
                  </a:lnTo>
                  <a:lnTo>
                    <a:pt x="23" y="145"/>
                  </a:lnTo>
                  <a:lnTo>
                    <a:pt x="12" y="131"/>
                  </a:lnTo>
                  <a:lnTo>
                    <a:pt x="5" y="115"/>
                  </a:lnTo>
                  <a:lnTo>
                    <a:pt x="0" y="99"/>
                  </a:lnTo>
                  <a:lnTo>
                    <a:pt x="0" y="82"/>
                  </a:lnTo>
                  <a:lnTo>
                    <a:pt x="2" y="64"/>
                  </a:lnTo>
                  <a:lnTo>
                    <a:pt x="9" y="48"/>
                  </a:lnTo>
                  <a:lnTo>
                    <a:pt x="17" y="34"/>
                  </a:lnTo>
                  <a:lnTo>
                    <a:pt x="30" y="22"/>
                  </a:lnTo>
                  <a:lnTo>
                    <a:pt x="44" y="11"/>
                  </a:lnTo>
                  <a:lnTo>
                    <a:pt x="60" y="4"/>
                  </a:lnTo>
                  <a:lnTo>
                    <a:pt x="75" y="0"/>
                  </a:lnTo>
                  <a:lnTo>
                    <a:pt x="93" y="0"/>
                  </a:lnTo>
                  <a:lnTo>
                    <a:pt x="111" y="4"/>
                  </a:lnTo>
                  <a:lnTo>
                    <a:pt x="126" y="11"/>
                  </a:lnTo>
                  <a:lnTo>
                    <a:pt x="141" y="22"/>
                  </a:lnTo>
                  <a:lnTo>
                    <a:pt x="153" y="34"/>
                  </a:lnTo>
                  <a:lnTo>
                    <a:pt x="162" y="48"/>
                  </a:lnTo>
                  <a:lnTo>
                    <a:pt x="167" y="64"/>
                  </a:lnTo>
                  <a:lnTo>
                    <a:pt x="170" y="82"/>
                  </a:lnTo>
                  <a:lnTo>
                    <a:pt x="169" y="99"/>
                  </a:lnTo>
                  <a:lnTo>
                    <a:pt x="165" y="115"/>
                  </a:lnTo>
                  <a:lnTo>
                    <a:pt x="156" y="131"/>
                  </a:lnTo>
                  <a:lnTo>
                    <a:pt x="146" y="145"/>
                  </a:lnTo>
                  <a:lnTo>
                    <a:pt x="133" y="156"/>
                  </a:lnTo>
                  <a:lnTo>
                    <a:pt x="118" y="164"/>
                  </a:lnTo>
                  <a:lnTo>
                    <a:pt x="102" y="170"/>
                  </a:lnTo>
                  <a:lnTo>
                    <a:pt x="84" y="171"/>
                  </a:lnTo>
                  <a:close/>
                  <a:moveTo>
                    <a:pt x="84" y="166"/>
                  </a:moveTo>
                  <a:lnTo>
                    <a:pt x="68" y="164"/>
                  </a:lnTo>
                  <a:lnTo>
                    <a:pt x="53" y="159"/>
                  </a:lnTo>
                  <a:lnTo>
                    <a:pt x="38" y="150"/>
                  </a:lnTo>
                  <a:lnTo>
                    <a:pt x="24" y="140"/>
                  </a:lnTo>
                  <a:lnTo>
                    <a:pt x="16" y="126"/>
                  </a:lnTo>
                  <a:lnTo>
                    <a:pt x="9" y="111"/>
                  </a:lnTo>
                  <a:lnTo>
                    <a:pt x="5" y="94"/>
                  </a:lnTo>
                  <a:lnTo>
                    <a:pt x="5" y="78"/>
                  </a:lnTo>
                  <a:lnTo>
                    <a:pt x="9" y="60"/>
                  </a:lnTo>
                  <a:lnTo>
                    <a:pt x="16" y="46"/>
                  </a:lnTo>
                  <a:lnTo>
                    <a:pt x="24" y="32"/>
                  </a:lnTo>
                  <a:lnTo>
                    <a:pt x="38" y="22"/>
                  </a:lnTo>
                  <a:lnTo>
                    <a:pt x="53" y="13"/>
                  </a:lnTo>
                  <a:lnTo>
                    <a:pt x="68" y="7"/>
                  </a:lnTo>
                  <a:lnTo>
                    <a:pt x="84" y="6"/>
                  </a:lnTo>
                  <a:lnTo>
                    <a:pt x="102" y="7"/>
                  </a:lnTo>
                  <a:lnTo>
                    <a:pt x="118" y="13"/>
                  </a:lnTo>
                  <a:lnTo>
                    <a:pt x="132" y="22"/>
                  </a:lnTo>
                  <a:lnTo>
                    <a:pt x="144" y="32"/>
                  </a:lnTo>
                  <a:lnTo>
                    <a:pt x="155" y="46"/>
                  </a:lnTo>
                  <a:lnTo>
                    <a:pt x="162" y="60"/>
                  </a:lnTo>
                  <a:lnTo>
                    <a:pt x="163" y="78"/>
                  </a:lnTo>
                  <a:lnTo>
                    <a:pt x="163" y="94"/>
                  </a:lnTo>
                  <a:lnTo>
                    <a:pt x="162" y="111"/>
                  </a:lnTo>
                  <a:lnTo>
                    <a:pt x="155" y="126"/>
                  </a:lnTo>
                  <a:lnTo>
                    <a:pt x="144" y="140"/>
                  </a:lnTo>
                  <a:lnTo>
                    <a:pt x="132" y="150"/>
                  </a:lnTo>
                  <a:lnTo>
                    <a:pt x="118" y="159"/>
                  </a:lnTo>
                  <a:lnTo>
                    <a:pt x="102" y="164"/>
                  </a:lnTo>
                  <a:lnTo>
                    <a:pt x="84" y="166"/>
                  </a:lnTo>
                  <a:close/>
                </a:path>
              </a:pathLst>
            </a:custGeom>
            <a:solidFill>
              <a:srgbClr val="F5FFFF"/>
            </a:solidFill>
            <a:ln w="9525">
              <a:noFill/>
              <a:round/>
              <a:headEnd/>
              <a:tailEnd/>
            </a:ln>
          </p:spPr>
          <p:txBody>
            <a:bodyPr/>
            <a:lstStyle/>
            <a:p>
              <a:endParaRPr lang="en-US"/>
            </a:p>
          </p:txBody>
        </p:sp>
        <p:sp>
          <p:nvSpPr>
            <p:cNvPr id="1165429" name="Freeform 117"/>
            <p:cNvSpPr>
              <a:spLocks noEditPoints="1"/>
            </p:cNvSpPr>
            <p:nvPr/>
          </p:nvSpPr>
          <p:spPr bwMode="auto">
            <a:xfrm>
              <a:off x="1717" y="2086"/>
              <a:ext cx="158" cy="160"/>
            </a:xfrm>
            <a:custGeom>
              <a:avLst/>
              <a:gdLst/>
              <a:ahLst/>
              <a:cxnLst>
                <a:cxn ang="0">
                  <a:pos x="79" y="160"/>
                </a:cxn>
                <a:cxn ang="0">
                  <a:pos x="63" y="158"/>
                </a:cxn>
                <a:cxn ang="0">
                  <a:pos x="48" y="153"/>
                </a:cxn>
                <a:cxn ang="0">
                  <a:pos x="33" y="144"/>
                </a:cxn>
                <a:cxn ang="0">
                  <a:pos x="19" y="134"/>
                </a:cxn>
                <a:cxn ang="0">
                  <a:pos x="11" y="120"/>
                </a:cxn>
                <a:cxn ang="0">
                  <a:pos x="4" y="105"/>
                </a:cxn>
                <a:cxn ang="0">
                  <a:pos x="0" y="88"/>
                </a:cxn>
                <a:cxn ang="0">
                  <a:pos x="0" y="72"/>
                </a:cxn>
                <a:cxn ang="0">
                  <a:pos x="4" y="54"/>
                </a:cxn>
                <a:cxn ang="0">
                  <a:pos x="11" y="40"/>
                </a:cxn>
                <a:cxn ang="0">
                  <a:pos x="19" y="26"/>
                </a:cxn>
                <a:cxn ang="0">
                  <a:pos x="33" y="16"/>
                </a:cxn>
                <a:cxn ang="0">
                  <a:pos x="48" y="7"/>
                </a:cxn>
                <a:cxn ang="0">
                  <a:pos x="63" y="1"/>
                </a:cxn>
                <a:cxn ang="0">
                  <a:pos x="79" y="0"/>
                </a:cxn>
                <a:cxn ang="0">
                  <a:pos x="97" y="1"/>
                </a:cxn>
                <a:cxn ang="0">
                  <a:pos x="113" y="7"/>
                </a:cxn>
                <a:cxn ang="0">
                  <a:pos x="127" y="16"/>
                </a:cxn>
                <a:cxn ang="0">
                  <a:pos x="139" y="26"/>
                </a:cxn>
                <a:cxn ang="0">
                  <a:pos x="150" y="40"/>
                </a:cxn>
                <a:cxn ang="0">
                  <a:pos x="157" y="54"/>
                </a:cxn>
                <a:cxn ang="0">
                  <a:pos x="158" y="72"/>
                </a:cxn>
                <a:cxn ang="0">
                  <a:pos x="158" y="88"/>
                </a:cxn>
                <a:cxn ang="0">
                  <a:pos x="157" y="105"/>
                </a:cxn>
                <a:cxn ang="0">
                  <a:pos x="150" y="120"/>
                </a:cxn>
                <a:cxn ang="0">
                  <a:pos x="139" y="134"/>
                </a:cxn>
                <a:cxn ang="0">
                  <a:pos x="127" y="144"/>
                </a:cxn>
                <a:cxn ang="0">
                  <a:pos x="113" y="153"/>
                </a:cxn>
                <a:cxn ang="0">
                  <a:pos x="97" y="158"/>
                </a:cxn>
                <a:cxn ang="0">
                  <a:pos x="79" y="160"/>
                </a:cxn>
                <a:cxn ang="0">
                  <a:pos x="79" y="155"/>
                </a:cxn>
                <a:cxn ang="0">
                  <a:pos x="63" y="153"/>
                </a:cxn>
                <a:cxn ang="0">
                  <a:pos x="48" y="148"/>
                </a:cxn>
                <a:cxn ang="0">
                  <a:pos x="35" y="139"/>
                </a:cxn>
                <a:cxn ang="0">
                  <a:pos x="23" y="128"/>
                </a:cxn>
                <a:cxn ang="0">
                  <a:pos x="14" y="114"/>
                </a:cxn>
                <a:cxn ang="0">
                  <a:pos x="7" y="100"/>
                </a:cxn>
                <a:cxn ang="0">
                  <a:pos x="5" y="84"/>
                </a:cxn>
                <a:cxn ang="0">
                  <a:pos x="5" y="68"/>
                </a:cxn>
                <a:cxn ang="0">
                  <a:pos x="11" y="53"/>
                </a:cxn>
                <a:cxn ang="0">
                  <a:pos x="18" y="38"/>
                </a:cxn>
                <a:cxn ang="0">
                  <a:pos x="28" y="26"/>
                </a:cxn>
                <a:cxn ang="0">
                  <a:pos x="41" y="16"/>
                </a:cxn>
                <a:cxn ang="0">
                  <a:pos x="56" y="9"/>
                </a:cxn>
                <a:cxn ang="0">
                  <a:pos x="72" y="5"/>
                </a:cxn>
                <a:cxn ang="0">
                  <a:pos x="88" y="5"/>
                </a:cxn>
                <a:cxn ang="0">
                  <a:pos x="104" y="9"/>
                </a:cxn>
                <a:cxn ang="0">
                  <a:pos x="118" y="16"/>
                </a:cxn>
                <a:cxn ang="0">
                  <a:pos x="130" y="26"/>
                </a:cxn>
                <a:cxn ang="0">
                  <a:pos x="141" y="38"/>
                </a:cxn>
                <a:cxn ang="0">
                  <a:pos x="150" y="53"/>
                </a:cxn>
                <a:cxn ang="0">
                  <a:pos x="153" y="68"/>
                </a:cxn>
                <a:cxn ang="0">
                  <a:pos x="155" y="84"/>
                </a:cxn>
                <a:cxn ang="0">
                  <a:pos x="151" y="100"/>
                </a:cxn>
                <a:cxn ang="0">
                  <a:pos x="146" y="114"/>
                </a:cxn>
                <a:cxn ang="0">
                  <a:pos x="137" y="128"/>
                </a:cxn>
                <a:cxn ang="0">
                  <a:pos x="125" y="139"/>
                </a:cxn>
                <a:cxn ang="0">
                  <a:pos x="111" y="148"/>
                </a:cxn>
                <a:cxn ang="0">
                  <a:pos x="95" y="153"/>
                </a:cxn>
                <a:cxn ang="0">
                  <a:pos x="79" y="155"/>
                </a:cxn>
              </a:cxnLst>
              <a:rect l="0" t="0" r="r" b="b"/>
              <a:pathLst>
                <a:path w="158" h="160">
                  <a:moveTo>
                    <a:pt x="79" y="160"/>
                  </a:moveTo>
                  <a:lnTo>
                    <a:pt x="63" y="158"/>
                  </a:lnTo>
                  <a:lnTo>
                    <a:pt x="48" y="153"/>
                  </a:lnTo>
                  <a:lnTo>
                    <a:pt x="33" y="144"/>
                  </a:lnTo>
                  <a:lnTo>
                    <a:pt x="19" y="134"/>
                  </a:lnTo>
                  <a:lnTo>
                    <a:pt x="11" y="120"/>
                  </a:lnTo>
                  <a:lnTo>
                    <a:pt x="4" y="105"/>
                  </a:lnTo>
                  <a:lnTo>
                    <a:pt x="0" y="88"/>
                  </a:lnTo>
                  <a:lnTo>
                    <a:pt x="0" y="72"/>
                  </a:lnTo>
                  <a:lnTo>
                    <a:pt x="4" y="54"/>
                  </a:lnTo>
                  <a:lnTo>
                    <a:pt x="11" y="40"/>
                  </a:lnTo>
                  <a:lnTo>
                    <a:pt x="19" y="26"/>
                  </a:lnTo>
                  <a:lnTo>
                    <a:pt x="33" y="16"/>
                  </a:lnTo>
                  <a:lnTo>
                    <a:pt x="48" y="7"/>
                  </a:lnTo>
                  <a:lnTo>
                    <a:pt x="63" y="1"/>
                  </a:lnTo>
                  <a:lnTo>
                    <a:pt x="79" y="0"/>
                  </a:lnTo>
                  <a:lnTo>
                    <a:pt x="97" y="1"/>
                  </a:lnTo>
                  <a:lnTo>
                    <a:pt x="113" y="7"/>
                  </a:lnTo>
                  <a:lnTo>
                    <a:pt x="127" y="16"/>
                  </a:lnTo>
                  <a:lnTo>
                    <a:pt x="139" y="26"/>
                  </a:lnTo>
                  <a:lnTo>
                    <a:pt x="150" y="40"/>
                  </a:lnTo>
                  <a:lnTo>
                    <a:pt x="157" y="54"/>
                  </a:lnTo>
                  <a:lnTo>
                    <a:pt x="158" y="72"/>
                  </a:lnTo>
                  <a:lnTo>
                    <a:pt x="158" y="88"/>
                  </a:lnTo>
                  <a:lnTo>
                    <a:pt x="157" y="105"/>
                  </a:lnTo>
                  <a:lnTo>
                    <a:pt x="150" y="120"/>
                  </a:lnTo>
                  <a:lnTo>
                    <a:pt x="139" y="134"/>
                  </a:lnTo>
                  <a:lnTo>
                    <a:pt x="127" y="144"/>
                  </a:lnTo>
                  <a:lnTo>
                    <a:pt x="113" y="153"/>
                  </a:lnTo>
                  <a:lnTo>
                    <a:pt x="97" y="158"/>
                  </a:lnTo>
                  <a:lnTo>
                    <a:pt x="79" y="160"/>
                  </a:lnTo>
                  <a:close/>
                  <a:moveTo>
                    <a:pt x="79" y="155"/>
                  </a:moveTo>
                  <a:lnTo>
                    <a:pt x="63" y="153"/>
                  </a:lnTo>
                  <a:lnTo>
                    <a:pt x="48" y="148"/>
                  </a:lnTo>
                  <a:lnTo>
                    <a:pt x="35" y="139"/>
                  </a:lnTo>
                  <a:lnTo>
                    <a:pt x="23" y="128"/>
                  </a:lnTo>
                  <a:lnTo>
                    <a:pt x="14" y="114"/>
                  </a:lnTo>
                  <a:lnTo>
                    <a:pt x="7" y="100"/>
                  </a:lnTo>
                  <a:lnTo>
                    <a:pt x="5" y="84"/>
                  </a:lnTo>
                  <a:lnTo>
                    <a:pt x="5" y="68"/>
                  </a:lnTo>
                  <a:lnTo>
                    <a:pt x="11" y="53"/>
                  </a:lnTo>
                  <a:lnTo>
                    <a:pt x="18" y="38"/>
                  </a:lnTo>
                  <a:lnTo>
                    <a:pt x="28" y="26"/>
                  </a:lnTo>
                  <a:lnTo>
                    <a:pt x="41" y="16"/>
                  </a:lnTo>
                  <a:lnTo>
                    <a:pt x="56" y="9"/>
                  </a:lnTo>
                  <a:lnTo>
                    <a:pt x="72" y="5"/>
                  </a:lnTo>
                  <a:lnTo>
                    <a:pt x="88" y="5"/>
                  </a:lnTo>
                  <a:lnTo>
                    <a:pt x="104" y="9"/>
                  </a:lnTo>
                  <a:lnTo>
                    <a:pt x="118" y="16"/>
                  </a:lnTo>
                  <a:lnTo>
                    <a:pt x="130" y="26"/>
                  </a:lnTo>
                  <a:lnTo>
                    <a:pt x="141" y="38"/>
                  </a:lnTo>
                  <a:lnTo>
                    <a:pt x="150" y="53"/>
                  </a:lnTo>
                  <a:lnTo>
                    <a:pt x="153" y="68"/>
                  </a:lnTo>
                  <a:lnTo>
                    <a:pt x="155" y="84"/>
                  </a:lnTo>
                  <a:lnTo>
                    <a:pt x="151" y="100"/>
                  </a:lnTo>
                  <a:lnTo>
                    <a:pt x="146" y="114"/>
                  </a:lnTo>
                  <a:lnTo>
                    <a:pt x="137" y="128"/>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5430" name="Freeform 118"/>
            <p:cNvSpPr>
              <a:spLocks noEditPoints="1"/>
            </p:cNvSpPr>
            <p:nvPr/>
          </p:nvSpPr>
          <p:spPr bwMode="auto">
            <a:xfrm>
              <a:off x="1722" y="2091"/>
              <a:ext cx="150" cy="150"/>
            </a:xfrm>
            <a:custGeom>
              <a:avLst/>
              <a:gdLst/>
              <a:ahLst/>
              <a:cxnLst>
                <a:cxn ang="0">
                  <a:pos x="74" y="150"/>
                </a:cxn>
                <a:cxn ang="0">
                  <a:pos x="58" y="148"/>
                </a:cxn>
                <a:cxn ang="0">
                  <a:pos x="43" y="143"/>
                </a:cxn>
                <a:cxn ang="0">
                  <a:pos x="30" y="134"/>
                </a:cxn>
                <a:cxn ang="0">
                  <a:pos x="18" y="123"/>
                </a:cxn>
                <a:cxn ang="0">
                  <a:pos x="9" y="109"/>
                </a:cxn>
                <a:cxn ang="0">
                  <a:pos x="2" y="95"/>
                </a:cxn>
                <a:cxn ang="0">
                  <a:pos x="0" y="79"/>
                </a:cxn>
                <a:cxn ang="0">
                  <a:pos x="0" y="63"/>
                </a:cxn>
                <a:cxn ang="0">
                  <a:pos x="6" y="48"/>
                </a:cxn>
                <a:cxn ang="0">
                  <a:pos x="13" y="33"/>
                </a:cxn>
                <a:cxn ang="0">
                  <a:pos x="23" y="21"/>
                </a:cxn>
                <a:cxn ang="0">
                  <a:pos x="36" y="11"/>
                </a:cxn>
                <a:cxn ang="0">
                  <a:pos x="51" y="4"/>
                </a:cxn>
                <a:cxn ang="0">
                  <a:pos x="67" y="0"/>
                </a:cxn>
                <a:cxn ang="0">
                  <a:pos x="83" y="0"/>
                </a:cxn>
                <a:cxn ang="0">
                  <a:pos x="99" y="4"/>
                </a:cxn>
                <a:cxn ang="0">
                  <a:pos x="113" y="11"/>
                </a:cxn>
                <a:cxn ang="0">
                  <a:pos x="125" y="21"/>
                </a:cxn>
                <a:cxn ang="0">
                  <a:pos x="136" y="33"/>
                </a:cxn>
                <a:cxn ang="0">
                  <a:pos x="145" y="48"/>
                </a:cxn>
                <a:cxn ang="0">
                  <a:pos x="148" y="63"/>
                </a:cxn>
                <a:cxn ang="0">
                  <a:pos x="150" y="79"/>
                </a:cxn>
                <a:cxn ang="0">
                  <a:pos x="146" y="95"/>
                </a:cxn>
                <a:cxn ang="0">
                  <a:pos x="141" y="109"/>
                </a:cxn>
                <a:cxn ang="0">
                  <a:pos x="132" y="123"/>
                </a:cxn>
                <a:cxn ang="0">
                  <a:pos x="120" y="134"/>
                </a:cxn>
                <a:cxn ang="0">
                  <a:pos x="106" y="143"/>
                </a:cxn>
                <a:cxn ang="0">
                  <a:pos x="90" y="148"/>
                </a:cxn>
                <a:cxn ang="0">
                  <a:pos x="74" y="150"/>
                </a:cxn>
                <a:cxn ang="0">
                  <a:pos x="74" y="145"/>
                </a:cxn>
                <a:cxn ang="0">
                  <a:pos x="58" y="143"/>
                </a:cxn>
                <a:cxn ang="0">
                  <a:pos x="44" y="138"/>
                </a:cxn>
                <a:cxn ang="0">
                  <a:pos x="32" y="129"/>
                </a:cxn>
                <a:cxn ang="0">
                  <a:pos x="20" y="118"/>
                </a:cxn>
                <a:cxn ang="0">
                  <a:pos x="13" y="106"/>
                </a:cxn>
                <a:cxn ang="0">
                  <a:pos x="7" y="90"/>
                </a:cxn>
                <a:cxn ang="0">
                  <a:pos x="6" y="76"/>
                </a:cxn>
                <a:cxn ang="0">
                  <a:pos x="7" y="60"/>
                </a:cxn>
                <a:cxn ang="0">
                  <a:pos x="13" y="44"/>
                </a:cxn>
                <a:cxn ang="0">
                  <a:pos x="20" y="32"/>
                </a:cxn>
                <a:cxn ang="0">
                  <a:pos x="32" y="21"/>
                </a:cxn>
                <a:cxn ang="0">
                  <a:pos x="44" y="12"/>
                </a:cxn>
                <a:cxn ang="0">
                  <a:pos x="58" y="7"/>
                </a:cxn>
                <a:cxn ang="0">
                  <a:pos x="74" y="5"/>
                </a:cxn>
                <a:cxn ang="0">
                  <a:pos x="90" y="7"/>
                </a:cxn>
                <a:cxn ang="0">
                  <a:pos x="104" y="12"/>
                </a:cxn>
                <a:cxn ang="0">
                  <a:pos x="118" y="21"/>
                </a:cxn>
                <a:cxn ang="0">
                  <a:pos x="129" y="32"/>
                </a:cxn>
                <a:cxn ang="0">
                  <a:pos x="138" y="44"/>
                </a:cxn>
                <a:cxn ang="0">
                  <a:pos x="143" y="60"/>
                </a:cxn>
                <a:cxn ang="0">
                  <a:pos x="145" y="76"/>
                </a:cxn>
                <a:cxn ang="0">
                  <a:pos x="143" y="90"/>
                </a:cxn>
                <a:cxn ang="0">
                  <a:pos x="138" y="106"/>
                </a:cxn>
                <a:cxn ang="0">
                  <a:pos x="129" y="118"/>
                </a:cxn>
                <a:cxn ang="0">
                  <a:pos x="118" y="129"/>
                </a:cxn>
                <a:cxn ang="0">
                  <a:pos x="104" y="138"/>
                </a:cxn>
                <a:cxn ang="0">
                  <a:pos x="90" y="143"/>
                </a:cxn>
                <a:cxn ang="0">
                  <a:pos x="74" y="145"/>
                </a:cxn>
              </a:cxnLst>
              <a:rect l="0" t="0" r="r" b="b"/>
              <a:pathLst>
                <a:path w="150" h="150">
                  <a:moveTo>
                    <a:pt x="74" y="150"/>
                  </a:moveTo>
                  <a:lnTo>
                    <a:pt x="58" y="148"/>
                  </a:lnTo>
                  <a:lnTo>
                    <a:pt x="43" y="143"/>
                  </a:lnTo>
                  <a:lnTo>
                    <a:pt x="30" y="134"/>
                  </a:lnTo>
                  <a:lnTo>
                    <a:pt x="18" y="123"/>
                  </a:lnTo>
                  <a:lnTo>
                    <a:pt x="9" y="109"/>
                  </a:lnTo>
                  <a:lnTo>
                    <a:pt x="2" y="95"/>
                  </a:lnTo>
                  <a:lnTo>
                    <a:pt x="0" y="79"/>
                  </a:lnTo>
                  <a:lnTo>
                    <a:pt x="0" y="63"/>
                  </a:lnTo>
                  <a:lnTo>
                    <a:pt x="6" y="48"/>
                  </a:lnTo>
                  <a:lnTo>
                    <a:pt x="13" y="33"/>
                  </a:lnTo>
                  <a:lnTo>
                    <a:pt x="23" y="21"/>
                  </a:lnTo>
                  <a:lnTo>
                    <a:pt x="36" y="11"/>
                  </a:lnTo>
                  <a:lnTo>
                    <a:pt x="51" y="4"/>
                  </a:lnTo>
                  <a:lnTo>
                    <a:pt x="67" y="0"/>
                  </a:lnTo>
                  <a:lnTo>
                    <a:pt x="83" y="0"/>
                  </a:lnTo>
                  <a:lnTo>
                    <a:pt x="99" y="4"/>
                  </a:lnTo>
                  <a:lnTo>
                    <a:pt x="113" y="11"/>
                  </a:lnTo>
                  <a:lnTo>
                    <a:pt x="125" y="21"/>
                  </a:lnTo>
                  <a:lnTo>
                    <a:pt x="136" y="33"/>
                  </a:lnTo>
                  <a:lnTo>
                    <a:pt x="145" y="48"/>
                  </a:lnTo>
                  <a:lnTo>
                    <a:pt x="148" y="63"/>
                  </a:lnTo>
                  <a:lnTo>
                    <a:pt x="150" y="79"/>
                  </a:lnTo>
                  <a:lnTo>
                    <a:pt x="146" y="95"/>
                  </a:lnTo>
                  <a:lnTo>
                    <a:pt x="141" y="109"/>
                  </a:lnTo>
                  <a:lnTo>
                    <a:pt x="132" y="123"/>
                  </a:lnTo>
                  <a:lnTo>
                    <a:pt x="120" y="134"/>
                  </a:lnTo>
                  <a:lnTo>
                    <a:pt x="106" y="143"/>
                  </a:lnTo>
                  <a:lnTo>
                    <a:pt x="90" y="148"/>
                  </a:lnTo>
                  <a:lnTo>
                    <a:pt x="74" y="150"/>
                  </a:lnTo>
                  <a:close/>
                  <a:moveTo>
                    <a:pt x="74" y="145"/>
                  </a:moveTo>
                  <a:lnTo>
                    <a:pt x="58" y="143"/>
                  </a:lnTo>
                  <a:lnTo>
                    <a:pt x="44" y="138"/>
                  </a:lnTo>
                  <a:lnTo>
                    <a:pt x="32" y="129"/>
                  </a:lnTo>
                  <a:lnTo>
                    <a:pt x="20" y="118"/>
                  </a:lnTo>
                  <a:lnTo>
                    <a:pt x="13" y="106"/>
                  </a:lnTo>
                  <a:lnTo>
                    <a:pt x="7" y="90"/>
                  </a:lnTo>
                  <a:lnTo>
                    <a:pt x="6" y="76"/>
                  </a:lnTo>
                  <a:lnTo>
                    <a:pt x="7" y="60"/>
                  </a:lnTo>
                  <a:lnTo>
                    <a:pt x="13" y="44"/>
                  </a:lnTo>
                  <a:lnTo>
                    <a:pt x="20" y="32"/>
                  </a:lnTo>
                  <a:lnTo>
                    <a:pt x="32" y="21"/>
                  </a:lnTo>
                  <a:lnTo>
                    <a:pt x="44" y="12"/>
                  </a:lnTo>
                  <a:lnTo>
                    <a:pt x="58" y="7"/>
                  </a:lnTo>
                  <a:lnTo>
                    <a:pt x="74" y="5"/>
                  </a:lnTo>
                  <a:lnTo>
                    <a:pt x="90" y="7"/>
                  </a:lnTo>
                  <a:lnTo>
                    <a:pt x="104" y="12"/>
                  </a:lnTo>
                  <a:lnTo>
                    <a:pt x="118" y="21"/>
                  </a:lnTo>
                  <a:lnTo>
                    <a:pt x="129" y="32"/>
                  </a:lnTo>
                  <a:lnTo>
                    <a:pt x="138" y="44"/>
                  </a:lnTo>
                  <a:lnTo>
                    <a:pt x="143" y="60"/>
                  </a:lnTo>
                  <a:lnTo>
                    <a:pt x="145" y="76"/>
                  </a:lnTo>
                  <a:lnTo>
                    <a:pt x="143" y="90"/>
                  </a:lnTo>
                  <a:lnTo>
                    <a:pt x="138" y="106"/>
                  </a:lnTo>
                  <a:lnTo>
                    <a:pt x="129" y="118"/>
                  </a:lnTo>
                  <a:lnTo>
                    <a:pt x="118"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5431" name="Freeform 119"/>
            <p:cNvSpPr>
              <a:spLocks noEditPoints="1"/>
            </p:cNvSpPr>
            <p:nvPr/>
          </p:nvSpPr>
          <p:spPr bwMode="auto">
            <a:xfrm>
              <a:off x="1728" y="2096"/>
              <a:ext cx="139" cy="140"/>
            </a:xfrm>
            <a:custGeom>
              <a:avLst/>
              <a:gdLst/>
              <a:ahLst/>
              <a:cxnLst>
                <a:cxn ang="0">
                  <a:pos x="68" y="140"/>
                </a:cxn>
                <a:cxn ang="0">
                  <a:pos x="52" y="138"/>
                </a:cxn>
                <a:cxn ang="0">
                  <a:pos x="38" y="133"/>
                </a:cxn>
                <a:cxn ang="0">
                  <a:pos x="26" y="124"/>
                </a:cxn>
                <a:cxn ang="0">
                  <a:pos x="14" y="113"/>
                </a:cxn>
                <a:cxn ang="0">
                  <a:pos x="7" y="101"/>
                </a:cxn>
                <a:cxn ang="0">
                  <a:pos x="1" y="85"/>
                </a:cxn>
                <a:cxn ang="0">
                  <a:pos x="0" y="71"/>
                </a:cxn>
                <a:cxn ang="0">
                  <a:pos x="1" y="55"/>
                </a:cxn>
                <a:cxn ang="0">
                  <a:pos x="7" y="39"/>
                </a:cxn>
                <a:cxn ang="0">
                  <a:pos x="14" y="27"/>
                </a:cxn>
                <a:cxn ang="0">
                  <a:pos x="26" y="16"/>
                </a:cxn>
                <a:cxn ang="0">
                  <a:pos x="38" y="7"/>
                </a:cxn>
                <a:cxn ang="0">
                  <a:pos x="52" y="2"/>
                </a:cxn>
                <a:cxn ang="0">
                  <a:pos x="68" y="0"/>
                </a:cxn>
                <a:cxn ang="0">
                  <a:pos x="84" y="2"/>
                </a:cxn>
                <a:cxn ang="0">
                  <a:pos x="98" y="7"/>
                </a:cxn>
                <a:cxn ang="0">
                  <a:pos x="112" y="16"/>
                </a:cxn>
                <a:cxn ang="0">
                  <a:pos x="123" y="27"/>
                </a:cxn>
                <a:cxn ang="0">
                  <a:pos x="132" y="39"/>
                </a:cxn>
                <a:cxn ang="0">
                  <a:pos x="137" y="55"/>
                </a:cxn>
                <a:cxn ang="0">
                  <a:pos x="139" y="71"/>
                </a:cxn>
                <a:cxn ang="0">
                  <a:pos x="137" y="85"/>
                </a:cxn>
                <a:cxn ang="0">
                  <a:pos x="132" y="101"/>
                </a:cxn>
                <a:cxn ang="0">
                  <a:pos x="123" y="113"/>
                </a:cxn>
                <a:cxn ang="0">
                  <a:pos x="112" y="124"/>
                </a:cxn>
                <a:cxn ang="0">
                  <a:pos x="98" y="133"/>
                </a:cxn>
                <a:cxn ang="0">
                  <a:pos x="84" y="138"/>
                </a:cxn>
                <a:cxn ang="0">
                  <a:pos x="68" y="140"/>
                </a:cxn>
                <a:cxn ang="0">
                  <a:pos x="68" y="134"/>
                </a:cxn>
                <a:cxn ang="0">
                  <a:pos x="54" y="133"/>
                </a:cxn>
                <a:cxn ang="0">
                  <a:pos x="40" y="127"/>
                </a:cxn>
                <a:cxn ang="0">
                  <a:pos x="28" y="118"/>
                </a:cxn>
                <a:cxn ang="0">
                  <a:pos x="17" y="108"/>
                </a:cxn>
                <a:cxn ang="0">
                  <a:pos x="10" y="95"/>
                </a:cxn>
                <a:cxn ang="0">
                  <a:pos x="5" y="81"/>
                </a:cxn>
                <a:cxn ang="0">
                  <a:pos x="5" y="66"/>
                </a:cxn>
                <a:cxn ang="0">
                  <a:pos x="7" y="51"/>
                </a:cxn>
                <a:cxn ang="0">
                  <a:pos x="14" y="37"/>
                </a:cxn>
                <a:cxn ang="0">
                  <a:pos x="22" y="27"/>
                </a:cxn>
                <a:cxn ang="0">
                  <a:pos x="33" y="16"/>
                </a:cxn>
                <a:cxn ang="0">
                  <a:pos x="47" y="9"/>
                </a:cxn>
                <a:cxn ang="0">
                  <a:pos x="61" y="6"/>
                </a:cxn>
                <a:cxn ang="0">
                  <a:pos x="75" y="6"/>
                </a:cxn>
                <a:cxn ang="0">
                  <a:pos x="91" y="9"/>
                </a:cxn>
                <a:cxn ang="0">
                  <a:pos x="103" y="16"/>
                </a:cxn>
                <a:cxn ang="0">
                  <a:pos x="116" y="27"/>
                </a:cxn>
                <a:cxn ang="0">
                  <a:pos x="125" y="37"/>
                </a:cxn>
                <a:cxn ang="0">
                  <a:pos x="130" y="51"/>
                </a:cxn>
                <a:cxn ang="0">
                  <a:pos x="133" y="66"/>
                </a:cxn>
                <a:cxn ang="0">
                  <a:pos x="132" y="81"/>
                </a:cxn>
                <a:cxn ang="0">
                  <a:pos x="128" y="95"/>
                </a:cxn>
                <a:cxn ang="0">
                  <a:pos x="119" y="108"/>
                </a:cxn>
                <a:cxn ang="0">
                  <a:pos x="110" y="118"/>
                </a:cxn>
                <a:cxn ang="0">
                  <a:pos x="98" y="127"/>
                </a:cxn>
                <a:cxn ang="0">
                  <a:pos x="84" y="133"/>
                </a:cxn>
                <a:cxn ang="0">
                  <a:pos x="68" y="134"/>
                </a:cxn>
              </a:cxnLst>
              <a:rect l="0" t="0" r="r" b="b"/>
              <a:pathLst>
                <a:path w="139" h="140">
                  <a:moveTo>
                    <a:pt x="68" y="140"/>
                  </a:moveTo>
                  <a:lnTo>
                    <a:pt x="52" y="138"/>
                  </a:lnTo>
                  <a:lnTo>
                    <a:pt x="38" y="133"/>
                  </a:lnTo>
                  <a:lnTo>
                    <a:pt x="26" y="124"/>
                  </a:lnTo>
                  <a:lnTo>
                    <a:pt x="14" y="113"/>
                  </a:lnTo>
                  <a:lnTo>
                    <a:pt x="7" y="101"/>
                  </a:lnTo>
                  <a:lnTo>
                    <a:pt x="1" y="85"/>
                  </a:lnTo>
                  <a:lnTo>
                    <a:pt x="0" y="71"/>
                  </a:lnTo>
                  <a:lnTo>
                    <a:pt x="1" y="55"/>
                  </a:lnTo>
                  <a:lnTo>
                    <a:pt x="7" y="39"/>
                  </a:lnTo>
                  <a:lnTo>
                    <a:pt x="14" y="27"/>
                  </a:lnTo>
                  <a:lnTo>
                    <a:pt x="26" y="16"/>
                  </a:lnTo>
                  <a:lnTo>
                    <a:pt x="38" y="7"/>
                  </a:lnTo>
                  <a:lnTo>
                    <a:pt x="52" y="2"/>
                  </a:lnTo>
                  <a:lnTo>
                    <a:pt x="68" y="0"/>
                  </a:lnTo>
                  <a:lnTo>
                    <a:pt x="84" y="2"/>
                  </a:lnTo>
                  <a:lnTo>
                    <a:pt x="98" y="7"/>
                  </a:lnTo>
                  <a:lnTo>
                    <a:pt x="112" y="16"/>
                  </a:lnTo>
                  <a:lnTo>
                    <a:pt x="123" y="27"/>
                  </a:lnTo>
                  <a:lnTo>
                    <a:pt x="132" y="39"/>
                  </a:lnTo>
                  <a:lnTo>
                    <a:pt x="137" y="55"/>
                  </a:lnTo>
                  <a:lnTo>
                    <a:pt x="139" y="71"/>
                  </a:lnTo>
                  <a:lnTo>
                    <a:pt x="137" y="85"/>
                  </a:lnTo>
                  <a:lnTo>
                    <a:pt x="132" y="101"/>
                  </a:lnTo>
                  <a:lnTo>
                    <a:pt x="123" y="113"/>
                  </a:lnTo>
                  <a:lnTo>
                    <a:pt x="112" y="124"/>
                  </a:lnTo>
                  <a:lnTo>
                    <a:pt x="98" y="133"/>
                  </a:lnTo>
                  <a:lnTo>
                    <a:pt x="84" y="138"/>
                  </a:lnTo>
                  <a:lnTo>
                    <a:pt x="68" y="140"/>
                  </a:lnTo>
                  <a:close/>
                  <a:moveTo>
                    <a:pt x="68" y="134"/>
                  </a:moveTo>
                  <a:lnTo>
                    <a:pt x="54" y="133"/>
                  </a:lnTo>
                  <a:lnTo>
                    <a:pt x="40" y="127"/>
                  </a:lnTo>
                  <a:lnTo>
                    <a:pt x="28" y="118"/>
                  </a:lnTo>
                  <a:lnTo>
                    <a:pt x="17" y="108"/>
                  </a:lnTo>
                  <a:lnTo>
                    <a:pt x="10" y="95"/>
                  </a:lnTo>
                  <a:lnTo>
                    <a:pt x="5" y="81"/>
                  </a:lnTo>
                  <a:lnTo>
                    <a:pt x="5" y="66"/>
                  </a:lnTo>
                  <a:lnTo>
                    <a:pt x="7" y="51"/>
                  </a:lnTo>
                  <a:lnTo>
                    <a:pt x="14" y="37"/>
                  </a:lnTo>
                  <a:lnTo>
                    <a:pt x="22" y="27"/>
                  </a:lnTo>
                  <a:lnTo>
                    <a:pt x="33" y="16"/>
                  </a:lnTo>
                  <a:lnTo>
                    <a:pt x="47" y="9"/>
                  </a:lnTo>
                  <a:lnTo>
                    <a:pt x="61" y="6"/>
                  </a:lnTo>
                  <a:lnTo>
                    <a:pt x="75" y="6"/>
                  </a:lnTo>
                  <a:lnTo>
                    <a:pt x="91" y="9"/>
                  </a:lnTo>
                  <a:lnTo>
                    <a:pt x="103" y="16"/>
                  </a:lnTo>
                  <a:lnTo>
                    <a:pt x="116" y="27"/>
                  </a:lnTo>
                  <a:lnTo>
                    <a:pt x="125" y="37"/>
                  </a:lnTo>
                  <a:lnTo>
                    <a:pt x="130" y="51"/>
                  </a:lnTo>
                  <a:lnTo>
                    <a:pt x="133" y="66"/>
                  </a:lnTo>
                  <a:lnTo>
                    <a:pt x="132" y="81"/>
                  </a:lnTo>
                  <a:lnTo>
                    <a:pt x="128" y="95"/>
                  </a:lnTo>
                  <a:lnTo>
                    <a:pt x="119" y="108"/>
                  </a:lnTo>
                  <a:lnTo>
                    <a:pt x="110" y="118"/>
                  </a:lnTo>
                  <a:lnTo>
                    <a:pt x="98" y="127"/>
                  </a:lnTo>
                  <a:lnTo>
                    <a:pt x="84" y="133"/>
                  </a:lnTo>
                  <a:lnTo>
                    <a:pt x="68" y="134"/>
                  </a:lnTo>
                  <a:close/>
                </a:path>
              </a:pathLst>
            </a:custGeom>
            <a:solidFill>
              <a:srgbClr val="F8FFFF"/>
            </a:solidFill>
            <a:ln w="9525">
              <a:noFill/>
              <a:round/>
              <a:headEnd/>
              <a:tailEnd/>
            </a:ln>
          </p:spPr>
          <p:txBody>
            <a:bodyPr/>
            <a:lstStyle/>
            <a:p>
              <a:endParaRPr lang="en-US"/>
            </a:p>
          </p:txBody>
        </p:sp>
        <p:sp>
          <p:nvSpPr>
            <p:cNvPr id="1165432" name="Freeform 120"/>
            <p:cNvSpPr>
              <a:spLocks noEditPoints="1"/>
            </p:cNvSpPr>
            <p:nvPr/>
          </p:nvSpPr>
          <p:spPr bwMode="auto">
            <a:xfrm>
              <a:off x="1733" y="2102"/>
              <a:ext cx="128" cy="128"/>
            </a:xfrm>
            <a:custGeom>
              <a:avLst/>
              <a:gdLst/>
              <a:ahLst/>
              <a:cxnLst>
                <a:cxn ang="0">
                  <a:pos x="63" y="128"/>
                </a:cxn>
                <a:cxn ang="0">
                  <a:pos x="49" y="127"/>
                </a:cxn>
                <a:cxn ang="0">
                  <a:pos x="35" y="121"/>
                </a:cxn>
                <a:cxn ang="0">
                  <a:pos x="23" y="112"/>
                </a:cxn>
                <a:cxn ang="0">
                  <a:pos x="12" y="102"/>
                </a:cxn>
                <a:cxn ang="0">
                  <a:pos x="5" y="89"/>
                </a:cxn>
                <a:cxn ang="0">
                  <a:pos x="0" y="75"/>
                </a:cxn>
                <a:cxn ang="0">
                  <a:pos x="0" y="60"/>
                </a:cxn>
                <a:cxn ang="0">
                  <a:pos x="2" y="45"/>
                </a:cxn>
                <a:cxn ang="0">
                  <a:pos x="9" y="31"/>
                </a:cxn>
                <a:cxn ang="0">
                  <a:pos x="17" y="21"/>
                </a:cxn>
                <a:cxn ang="0">
                  <a:pos x="28" y="10"/>
                </a:cxn>
                <a:cxn ang="0">
                  <a:pos x="42" y="3"/>
                </a:cxn>
                <a:cxn ang="0">
                  <a:pos x="56" y="0"/>
                </a:cxn>
                <a:cxn ang="0">
                  <a:pos x="70" y="0"/>
                </a:cxn>
                <a:cxn ang="0">
                  <a:pos x="86" y="3"/>
                </a:cxn>
                <a:cxn ang="0">
                  <a:pos x="98" y="10"/>
                </a:cxn>
                <a:cxn ang="0">
                  <a:pos x="111" y="21"/>
                </a:cxn>
                <a:cxn ang="0">
                  <a:pos x="120" y="31"/>
                </a:cxn>
                <a:cxn ang="0">
                  <a:pos x="125" y="45"/>
                </a:cxn>
                <a:cxn ang="0">
                  <a:pos x="128" y="60"/>
                </a:cxn>
                <a:cxn ang="0">
                  <a:pos x="127" y="75"/>
                </a:cxn>
                <a:cxn ang="0">
                  <a:pos x="123" y="89"/>
                </a:cxn>
                <a:cxn ang="0">
                  <a:pos x="114" y="102"/>
                </a:cxn>
                <a:cxn ang="0">
                  <a:pos x="105" y="112"/>
                </a:cxn>
                <a:cxn ang="0">
                  <a:pos x="93" y="121"/>
                </a:cxn>
                <a:cxn ang="0">
                  <a:pos x="79" y="127"/>
                </a:cxn>
                <a:cxn ang="0">
                  <a:pos x="63" y="128"/>
                </a:cxn>
                <a:cxn ang="0">
                  <a:pos x="63" y="123"/>
                </a:cxn>
                <a:cxn ang="0">
                  <a:pos x="49" y="121"/>
                </a:cxn>
                <a:cxn ang="0">
                  <a:pos x="37" y="116"/>
                </a:cxn>
                <a:cxn ang="0">
                  <a:pos x="25" y="107"/>
                </a:cxn>
                <a:cxn ang="0">
                  <a:pos x="16" y="97"/>
                </a:cxn>
                <a:cxn ang="0">
                  <a:pos x="9" y="84"/>
                </a:cxn>
                <a:cxn ang="0">
                  <a:pos x="5" y="72"/>
                </a:cxn>
                <a:cxn ang="0">
                  <a:pos x="5" y="56"/>
                </a:cxn>
                <a:cxn ang="0">
                  <a:pos x="9" y="44"/>
                </a:cxn>
                <a:cxn ang="0">
                  <a:pos x="16" y="31"/>
                </a:cxn>
                <a:cxn ang="0">
                  <a:pos x="25" y="21"/>
                </a:cxn>
                <a:cxn ang="0">
                  <a:pos x="37" y="12"/>
                </a:cxn>
                <a:cxn ang="0">
                  <a:pos x="49" y="7"/>
                </a:cxn>
                <a:cxn ang="0">
                  <a:pos x="63" y="5"/>
                </a:cxn>
                <a:cxn ang="0">
                  <a:pos x="77" y="7"/>
                </a:cxn>
                <a:cxn ang="0">
                  <a:pos x="91" y="12"/>
                </a:cxn>
                <a:cxn ang="0">
                  <a:pos x="102" y="21"/>
                </a:cxn>
                <a:cxn ang="0">
                  <a:pos x="112" y="31"/>
                </a:cxn>
                <a:cxn ang="0">
                  <a:pos x="118" y="44"/>
                </a:cxn>
                <a:cxn ang="0">
                  <a:pos x="121" y="56"/>
                </a:cxn>
                <a:cxn ang="0">
                  <a:pos x="121" y="72"/>
                </a:cxn>
                <a:cxn ang="0">
                  <a:pos x="118" y="84"/>
                </a:cxn>
                <a:cxn ang="0">
                  <a:pos x="112" y="97"/>
                </a:cxn>
                <a:cxn ang="0">
                  <a:pos x="102" y="107"/>
                </a:cxn>
                <a:cxn ang="0">
                  <a:pos x="91" y="116"/>
                </a:cxn>
                <a:cxn ang="0">
                  <a:pos x="77" y="121"/>
                </a:cxn>
                <a:cxn ang="0">
                  <a:pos x="63" y="123"/>
                </a:cxn>
              </a:cxnLst>
              <a:rect l="0" t="0" r="r" b="b"/>
              <a:pathLst>
                <a:path w="128" h="128">
                  <a:moveTo>
                    <a:pt x="63" y="128"/>
                  </a:moveTo>
                  <a:lnTo>
                    <a:pt x="49" y="127"/>
                  </a:lnTo>
                  <a:lnTo>
                    <a:pt x="35" y="121"/>
                  </a:lnTo>
                  <a:lnTo>
                    <a:pt x="23" y="112"/>
                  </a:lnTo>
                  <a:lnTo>
                    <a:pt x="12" y="102"/>
                  </a:lnTo>
                  <a:lnTo>
                    <a:pt x="5" y="89"/>
                  </a:lnTo>
                  <a:lnTo>
                    <a:pt x="0" y="75"/>
                  </a:lnTo>
                  <a:lnTo>
                    <a:pt x="0" y="60"/>
                  </a:lnTo>
                  <a:lnTo>
                    <a:pt x="2" y="45"/>
                  </a:lnTo>
                  <a:lnTo>
                    <a:pt x="9" y="31"/>
                  </a:lnTo>
                  <a:lnTo>
                    <a:pt x="17" y="21"/>
                  </a:lnTo>
                  <a:lnTo>
                    <a:pt x="28" y="10"/>
                  </a:lnTo>
                  <a:lnTo>
                    <a:pt x="42" y="3"/>
                  </a:lnTo>
                  <a:lnTo>
                    <a:pt x="56" y="0"/>
                  </a:lnTo>
                  <a:lnTo>
                    <a:pt x="70" y="0"/>
                  </a:lnTo>
                  <a:lnTo>
                    <a:pt x="86" y="3"/>
                  </a:lnTo>
                  <a:lnTo>
                    <a:pt x="98" y="10"/>
                  </a:lnTo>
                  <a:lnTo>
                    <a:pt x="111" y="21"/>
                  </a:lnTo>
                  <a:lnTo>
                    <a:pt x="120" y="31"/>
                  </a:lnTo>
                  <a:lnTo>
                    <a:pt x="125" y="45"/>
                  </a:lnTo>
                  <a:lnTo>
                    <a:pt x="128" y="60"/>
                  </a:lnTo>
                  <a:lnTo>
                    <a:pt x="127" y="75"/>
                  </a:lnTo>
                  <a:lnTo>
                    <a:pt x="123" y="89"/>
                  </a:lnTo>
                  <a:lnTo>
                    <a:pt x="114" y="102"/>
                  </a:lnTo>
                  <a:lnTo>
                    <a:pt x="105" y="112"/>
                  </a:lnTo>
                  <a:lnTo>
                    <a:pt x="93" y="121"/>
                  </a:lnTo>
                  <a:lnTo>
                    <a:pt x="79" y="127"/>
                  </a:lnTo>
                  <a:lnTo>
                    <a:pt x="63" y="128"/>
                  </a:lnTo>
                  <a:close/>
                  <a:moveTo>
                    <a:pt x="63" y="123"/>
                  </a:moveTo>
                  <a:lnTo>
                    <a:pt x="49" y="121"/>
                  </a:lnTo>
                  <a:lnTo>
                    <a:pt x="37" y="116"/>
                  </a:lnTo>
                  <a:lnTo>
                    <a:pt x="25" y="107"/>
                  </a:lnTo>
                  <a:lnTo>
                    <a:pt x="16" y="97"/>
                  </a:lnTo>
                  <a:lnTo>
                    <a:pt x="9" y="84"/>
                  </a:lnTo>
                  <a:lnTo>
                    <a:pt x="5" y="72"/>
                  </a:lnTo>
                  <a:lnTo>
                    <a:pt x="5" y="56"/>
                  </a:lnTo>
                  <a:lnTo>
                    <a:pt x="9" y="44"/>
                  </a:lnTo>
                  <a:lnTo>
                    <a:pt x="16" y="31"/>
                  </a:lnTo>
                  <a:lnTo>
                    <a:pt x="25" y="21"/>
                  </a:lnTo>
                  <a:lnTo>
                    <a:pt x="37" y="12"/>
                  </a:lnTo>
                  <a:lnTo>
                    <a:pt x="49" y="7"/>
                  </a:lnTo>
                  <a:lnTo>
                    <a:pt x="63" y="5"/>
                  </a:lnTo>
                  <a:lnTo>
                    <a:pt x="77" y="7"/>
                  </a:lnTo>
                  <a:lnTo>
                    <a:pt x="91" y="12"/>
                  </a:lnTo>
                  <a:lnTo>
                    <a:pt x="102" y="21"/>
                  </a:lnTo>
                  <a:lnTo>
                    <a:pt x="112" y="31"/>
                  </a:lnTo>
                  <a:lnTo>
                    <a:pt x="118" y="44"/>
                  </a:lnTo>
                  <a:lnTo>
                    <a:pt x="121" y="56"/>
                  </a:lnTo>
                  <a:lnTo>
                    <a:pt x="121" y="72"/>
                  </a:lnTo>
                  <a:lnTo>
                    <a:pt x="118" y="84"/>
                  </a:lnTo>
                  <a:lnTo>
                    <a:pt x="112" y="97"/>
                  </a:lnTo>
                  <a:lnTo>
                    <a:pt x="102" y="107"/>
                  </a:lnTo>
                  <a:lnTo>
                    <a:pt x="91" y="116"/>
                  </a:lnTo>
                  <a:lnTo>
                    <a:pt x="77" y="121"/>
                  </a:lnTo>
                  <a:lnTo>
                    <a:pt x="63" y="123"/>
                  </a:lnTo>
                  <a:close/>
                </a:path>
              </a:pathLst>
            </a:custGeom>
            <a:solidFill>
              <a:srgbClr val="F9FFFF"/>
            </a:solidFill>
            <a:ln w="9525">
              <a:noFill/>
              <a:round/>
              <a:headEnd/>
              <a:tailEnd/>
            </a:ln>
          </p:spPr>
          <p:txBody>
            <a:bodyPr/>
            <a:lstStyle/>
            <a:p>
              <a:endParaRPr lang="en-US"/>
            </a:p>
          </p:txBody>
        </p:sp>
        <p:sp>
          <p:nvSpPr>
            <p:cNvPr id="1165433" name="Freeform 121"/>
            <p:cNvSpPr>
              <a:spLocks noEditPoints="1"/>
            </p:cNvSpPr>
            <p:nvPr/>
          </p:nvSpPr>
          <p:spPr bwMode="auto">
            <a:xfrm>
              <a:off x="1738" y="2107"/>
              <a:ext cx="116" cy="118"/>
            </a:xfrm>
            <a:custGeom>
              <a:avLst/>
              <a:gdLst/>
              <a:ahLst/>
              <a:cxnLst>
                <a:cxn ang="0">
                  <a:pos x="58" y="118"/>
                </a:cxn>
                <a:cxn ang="0">
                  <a:pos x="44" y="116"/>
                </a:cxn>
                <a:cxn ang="0">
                  <a:pos x="32" y="111"/>
                </a:cxn>
                <a:cxn ang="0">
                  <a:pos x="20" y="102"/>
                </a:cxn>
                <a:cxn ang="0">
                  <a:pos x="11" y="92"/>
                </a:cxn>
                <a:cxn ang="0">
                  <a:pos x="4" y="79"/>
                </a:cxn>
                <a:cxn ang="0">
                  <a:pos x="0" y="67"/>
                </a:cxn>
                <a:cxn ang="0">
                  <a:pos x="0" y="51"/>
                </a:cxn>
                <a:cxn ang="0">
                  <a:pos x="4" y="39"/>
                </a:cxn>
                <a:cxn ang="0">
                  <a:pos x="11" y="26"/>
                </a:cxn>
                <a:cxn ang="0">
                  <a:pos x="20" y="16"/>
                </a:cxn>
                <a:cxn ang="0">
                  <a:pos x="32" y="7"/>
                </a:cxn>
                <a:cxn ang="0">
                  <a:pos x="44" y="2"/>
                </a:cxn>
                <a:cxn ang="0">
                  <a:pos x="58" y="0"/>
                </a:cxn>
                <a:cxn ang="0">
                  <a:pos x="72" y="2"/>
                </a:cxn>
                <a:cxn ang="0">
                  <a:pos x="86" y="7"/>
                </a:cxn>
                <a:cxn ang="0">
                  <a:pos x="97" y="16"/>
                </a:cxn>
                <a:cxn ang="0">
                  <a:pos x="107" y="26"/>
                </a:cxn>
                <a:cxn ang="0">
                  <a:pos x="113" y="39"/>
                </a:cxn>
                <a:cxn ang="0">
                  <a:pos x="116" y="51"/>
                </a:cxn>
                <a:cxn ang="0">
                  <a:pos x="116" y="67"/>
                </a:cxn>
                <a:cxn ang="0">
                  <a:pos x="113" y="79"/>
                </a:cxn>
                <a:cxn ang="0">
                  <a:pos x="107" y="92"/>
                </a:cxn>
                <a:cxn ang="0">
                  <a:pos x="97" y="102"/>
                </a:cxn>
                <a:cxn ang="0">
                  <a:pos x="86" y="111"/>
                </a:cxn>
                <a:cxn ang="0">
                  <a:pos x="72" y="116"/>
                </a:cxn>
                <a:cxn ang="0">
                  <a:pos x="58" y="118"/>
                </a:cxn>
                <a:cxn ang="0">
                  <a:pos x="58" y="113"/>
                </a:cxn>
                <a:cxn ang="0">
                  <a:pos x="46" y="111"/>
                </a:cxn>
                <a:cxn ang="0">
                  <a:pos x="34" y="106"/>
                </a:cxn>
                <a:cxn ang="0">
                  <a:pos x="21" y="99"/>
                </a:cxn>
                <a:cxn ang="0">
                  <a:pos x="14" y="88"/>
                </a:cxn>
                <a:cxn ang="0">
                  <a:pos x="7" y="76"/>
                </a:cxn>
                <a:cxn ang="0">
                  <a:pos x="5" y="62"/>
                </a:cxn>
                <a:cxn ang="0">
                  <a:pos x="5" y="49"/>
                </a:cxn>
                <a:cxn ang="0">
                  <a:pos x="11" y="37"/>
                </a:cxn>
                <a:cxn ang="0">
                  <a:pos x="18" y="25"/>
                </a:cxn>
                <a:cxn ang="0">
                  <a:pos x="27" y="16"/>
                </a:cxn>
                <a:cxn ang="0">
                  <a:pos x="39" y="9"/>
                </a:cxn>
                <a:cxn ang="0">
                  <a:pos x="51" y="5"/>
                </a:cxn>
                <a:cxn ang="0">
                  <a:pos x="65" y="5"/>
                </a:cxn>
                <a:cxn ang="0">
                  <a:pos x="78" y="9"/>
                </a:cxn>
                <a:cxn ang="0">
                  <a:pos x="90" y="16"/>
                </a:cxn>
                <a:cxn ang="0">
                  <a:pos x="100" y="25"/>
                </a:cxn>
                <a:cxn ang="0">
                  <a:pos x="107" y="37"/>
                </a:cxn>
                <a:cxn ang="0">
                  <a:pos x="111" y="49"/>
                </a:cxn>
                <a:cxn ang="0">
                  <a:pos x="113" y="62"/>
                </a:cxn>
                <a:cxn ang="0">
                  <a:pos x="109" y="76"/>
                </a:cxn>
                <a:cxn ang="0">
                  <a:pos x="104" y="88"/>
                </a:cxn>
                <a:cxn ang="0">
                  <a:pos x="95" y="99"/>
                </a:cxn>
                <a:cxn ang="0">
                  <a:pos x="85" y="106"/>
                </a:cxn>
                <a:cxn ang="0">
                  <a:pos x="72" y="111"/>
                </a:cxn>
                <a:cxn ang="0">
                  <a:pos x="58" y="113"/>
                </a:cxn>
              </a:cxnLst>
              <a:rect l="0" t="0" r="r" b="b"/>
              <a:pathLst>
                <a:path w="116" h="118">
                  <a:moveTo>
                    <a:pt x="58" y="118"/>
                  </a:moveTo>
                  <a:lnTo>
                    <a:pt x="44" y="116"/>
                  </a:lnTo>
                  <a:lnTo>
                    <a:pt x="32" y="111"/>
                  </a:lnTo>
                  <a:lnTo>
                    <a:pt x="20" y="102"/>
                  </a:lnTo>
                  <a:lnTo>
                    <a:pt x="11" y="92"/>
                  </a:lnTo>
                  <a:lnTo>
                    <a:pt x="4" y="79"/>
                  </a:lnTo>
                  <a:lnTo>
                    <a:pt x="0" y="67"/>
                  </a:lnTo>
                  <a:lnTo>
                    <a:pt x="0" y="51"/>
                  </a:lnTo>
                  <a:lnTo>
                    <a:pt x="4" y="39"/>
                  </a:lnTo>
                  <a:lnTo>
                    <a:pt x="11" y="26"/>
                  </a:lnTo>
                  <a:lnTo>
                    <a:pt x="20" y="16"/>
                  </a:lnTo>
                  <a:lnTo>
                    <a:pt x="32" y="7"/>
                  </a:lnTo>
                  <a:lnTo>
                    <a:pt x="44" y="2"/>
                  </a:lnTo>
                  <a:lnTo>
                    <a:pt x="58" y="0"/>
                  </a:lnTo>
                  <a:lnTo>
                    <a:pt x="72" y="2"/>
                  </a:lnTo>
                  <a:lnTo>
                    <a:pt x="86" y="7"/>
                  </a:lnTo>
                  <a:lnTo>
                    <a:pt x="97" y="16"/>
                  </a:lnTo>
                  <a:lnTo>
                    <a:pt x="107" y="26"/>
                  </a:lnTo>
                  <a:lnTo>
                    <a:pt x="113" y="39"/>
                  </a:lnTo>
                  <a:lnTo>
                    <a:pt x="116" y="51"/>
                  </a:lnTo>
                  <a:lnTo>
                    <a:pt x="116" y="67"/>
                  </a:lnTo>
                  <a:lnTo>
                    <a:pt x="113" y="79"/>
                  </a:lnTo>
                  <a:lnTo>
                    <a:pt x="107" y="92"/>
                  </a:lnTo>
                  <a:lnTo>
                    <a:pt x="97" y="102"/>
                  </a:lnTo>
                  <a:lnTo>
                    <a:pt x="86" y="111"/>
                  </a:lnTo>
                  <a:lnTo>
                    <a:pt x="72" y="116"/>
                  </a:lnTo>
                  <a:lnTo>
                    <a:pt x="58" y="118"/>
                  </a:lnTo>
                  <a:close/>
                  <a:moveTo>
                    <a:pt x="58" y="113"/>
                  </a:moveTo>
                  <a:lnTo>
                    <a:pt x="46" y="111"/>
                  </a:lnTo>
                  <a:lnTo>
                    <a:pt x="34" y="106"/>
                  </a:lnTo>
                  <a:lnTo>
                    <a:pt x="21" y="99"/>
                  </a:lnTo>
                  <a:lnTo>
                    <a:pt x="14" y="88"/>
                  </a:lnTo>
                  <a:lnTo>
                    <a:pt x="7" y="76"/>
                  </a:lnTo>
                  <a:lnTo>
                    <a:pt x="5" y="62"/>
                  </a:lnTo>
                  <a:lnTo>
                    <a:pt x="5" y="49"/>
                  </a:lnTo>
                  <a:lnTo>
                    <a:pt x="11" y="37"/>
                  </a:lnTo>
                  <a:lnTo>
                    <a:pt x="18" y="25"/>
                  </a:lnTo>
                  <a:lnTo>
                    <a:pt x="27" y="16"/>
                  </a:lnTo>
                  <a:lnTo>
                    <a:pt x="39" y="9"/>
                  </a:lnTo>
                  <a:lnTo>
                    <a:pt x="51" y="5"/>
                  </a:lnTo>
                  <a:lnTo>
                    <a:pt x="65" y="5"/>
                  </a:lnTo>
                  <a:lnTo>
                    <a:pt x="78" y="9"/>
                  </a:lnTo>
                  <a:lnTo>
                    <a:pt x="90" y="16"/>
                  </a:lnTo>
                  <a:lnTo>
                    <a:pt x="100" y="25"/>
                  </a:lnTo>
                  <a:lnTo>
                    <a:pt x="107" y="37"/>
                  </a:lnTo>
                  <a:lnTo>
                    <a:pt x="111" y="49"/>
                  </a:lnTo>
                  <a:lnTo>
                    <a:pt x="113" y="62"/>
                  </a:lnTo>
                  <a:lnTo>
                    <a:pt x="109" y="76"/>
                  </a:lnTo>
                  <a:lnTo>
                    <a:pt x="104" y="88"/>
                  </a:lnTo>
                  <a:lnTo>
                    <a:pt x="95" y="99"/>
                  </a:lnTo>
                  <a:lnTo>
                    <a:pt x="85" y="106"/>
                  </a:lnTo>
                  <a:lnTo>
                    <a:pt x="72" y="111"/>
                  </a:lnTo>
                  <a:lnTo>
                    <a:pt x="58" y="113"/>
                  </a:lnTo>
                  <a:close/>
                </a:path>
              </a:pathLst>
            </a:custGeom>
            <a:solidFill>
              <a:srgbClr val="FAFFFF"/>
            </a:solidFill>
            <a:ln w="9525">
              <a:noFill/>
              <a:round/>
              <a:headEnd/>
              <a:tailEnd/>
            </a:ln>
          </p:spPr>
          <p:txBody>
            <a:bodyPr/>
            <a:lstStyle/>
            <a:p>
              <a:endParaRPr lang="en-US"/>
            </a:p>
          </p:txBody>
        </p:sp>
        <p:sp>
          <p:nvSpPr>
            <p:cNvPr id="1165434" name="Freeform 122"/>
            <p:cNvSpPr>
              <a:spLocks noEditPoints="1"/>
            </p:cNvSpPr>
            <p:nvPr/>
          </p:nvSpPr>
          <p:spPr bwMode="auto">
            <a:xfrm>
              <a:off x="1743" y="2112"/>
              <a:ext cx="108" cy="108"/>
            </a:xfrm>
            <a:custGeom>
              <a:avLst/>
              <a:gdLst/>
              <a:ahLst/>
              <a:cxnLst>
                <a:cxn ang="0">
                  <a:pos x="53" y="108"/>
                </a:cxn>
                <a:cxn ang="0">
                  <a:pos x="41" y="106"/>
                </a:cxn>
                <a:cxn ang="0">
                  <a:pos x="29" y="101"/>
                </a:cxn>
                <a:cxn ang="0">
                  <a:pos x="16" y="94"/>
                </a:cxn>
                <a:cxn ang="0">
                  <a:pos x="9" y="83"/>
                </a:cxn>
                <a:cxn ang="0">
                  <a:pos x="2" y="71"/>
                </a:cxn>
                <a:cxn ang="0">
                  <a:pos x="0" y="57"/>
                </a:cxn>
                <a:cxn ang="0">
                  <a:pos x="0" y="44"/>
                </a:cxn>
                <a:cxn ang="0">
                  <a:pos x="6" y="32"/>
                </a:cxn>
                <a:cxn ang="0">
                  <a:pos x="13" y="20"/>
                </a:cxn>
                <a:cxn ang="0">
                  <a:pos x="22" y="11"/>
                </a:cxn>
                <a:cxn ang="0">
                  <a:pos x="34" y="4"/>
                </a:cxn>
                <a:cxn ang="0">
                  <a:pos x="46" y="0"/>
                </a:cxn>
                <a:cxn ang="0">
                  <a:pos x="60" y="0"/>
                </a:cxn>
                <a:cxn ang="0">
                  <a:pos x="73" y="4"/>
                </a:cxn>
                <a:cxn ang="0">
                  <a:pos x="85" y="11"/>
                </a:cxn>
                <a:cxn ang="0">
                  <a:pos x="95" y="20"/>
                </a:cxn>
                <a:cxn ang="0">
                  <a:pos x="102" y="32"/>
                </a:cxn>
                <a:cxn ang="0">
                  <a:pos x="106" y="44"/>
                </a:cxn>
                <a:cxn ang="0">
                  <a:pos x="108" y="57"/>
                </a:cxn>
                <a:cxn ang="0">
                  <a:pos x="104" y="71"/>
                </a:cxn>
                <a:cxn ang="0">
                  <a:pos x="99" y="83"/>
                </a:cxn>
                <a:cxn ang="0">
                  <a:pos x="90" y="94"/>
                </a:cxn>
                <a:cxn ang="0">
                  <a:pos x="80" y="101"/>
                </a:cxn>
                <a:cxn ang="0">
                  <a:pos x="67" y="106"/>
                </a:cxn>
                <a:cxn ang="0">
                  <a:pos x="53" y="108"/>
                </a:cxn>
                <a:cxn ang="0">
                  <a:pos x="53" y="102"/>
                </a:cxn>
                <a:cxn ang="0">
                  <a:pos x="41" y="101"/>
                </a:cxn>
                <a:cxn ang="0">
                  <a:pos x="30" y="95"/>
                </a:cxn>
                <a:cxn ang="0">
                  <a:pos x="20" y="88"/>
                </a:cxn>
                <a:cxn ang="0">
                  <a:pos x="13" y="78"/>
                </a:cxn>
                <a:cxn ang="0">
                  <a:pos x="7" y="67"/>
                </a:cxn>
                <a:cxn ang="0">
                  <a:pos x="6" y="55"/>
                </a:cxn>
                <a:cxn ang="0">
                  <a:pos x="7" y="41"/>
                </a:cxn>
                <a:cxn ang="0">
                  <a:pos x="13" y="30"/>
                </a:cxn>
                <a:cxn ang="0">
                  <a:pos x="20" y="20"/>
                </a:cxn>
                <a:cxn ang="0">
                  <a:pos x="30" y="12"/>
                </a:cxn>
                <a:cxn ang="0">
                  <a:pos x="41" y="7"/>
                </a:cxn>
                <a:cxn ang="0">
                  <a:pos x="53" y="5"/>
                </a:cxn>
                <a:cxn ang="0">
                  <a:pos x="66" y="7"/>
                </a:cxn>
                <a:cxn ang="0">
                  <a:pos x="78" y="12"/>
                </a:cxn>
                <a:cxn ang="0">
                  <a:pos x="88" y="20"/>
                </a:cxn>
                <a:cxn ang="0">
                  <a:pos x="95" y="30"/>
                </a:cxn>
                <a:cxn ang="0">
                  <a:pos x="101" y="41"/>
                </a:cxn>
                <a:cxn ang="0">
                  <a:pos x="102" y="55"/>
                </a:cxn>
                <a:cxn ang="0">
                  <a:pos x="101" y="67"/>
                </a:cxn>
                <a:cxn ang="0">
                  <a:pos x="95" y="78"/>
                </a:cxn>
                <a:cxn ang="0">
                  <a:pos x="88" y="88"/>
                </a:cxn>
                <a:cxn ang="0">
                  <a:pos x="78" y="95"/>
                </a:cxn>
                <a:cxn ang="0">
                  <a:pos x="66" y="101"/>
                </a:cxn>
                <a:cxn ang="0">
                  <a:pos x="53" y="102"/>
                </a:cxn>
              </a:cxnLst>
              <a:rect l="0" t="0" r="r" b="b"/>
              <a:pathLst>
                <a:path w="108" h="108">
                  <a:moveTo>
                    <a:pt x="53" y="108"/>
                  </a:moveTo>
                  <a:lnTo>
                    <a:pt x="41" y="106"/>
                  </a:lnTo>
                  <a:lnTo>
                    <a:pt x="29" y="101"/>
                  </a:lnTo>
                  <a:lnTo>
                    <a:pt x="16" y="94"/>
                  </a:lnTo>
                  <a:lnTo>
                    <a:pt x="9" y="83"/>
                  </a:lnTo>
                  <a:lnTo>
                    <a:pt x="2" y="71"/>
                  </a:lnTo>
                  <a:lnTo>
                    <a:pt x="0" y="57"/>
                  </a:lnTo>
                  <a:lnTo>
                    <a:pt x="0" y="44"/>
                  </a:lnTo>
                  <a:lnTo>
                    <a:pt x="6" y="32"/>
                  </a:lnTo>
                  <a:lnTo>
                    <a:pt x="13" y="20"/>
                  </a:lnTo>
                  <a:lnTo>
                    <a:pt x="22" y="11"/>
                  </a:lnTo>
                  <a:lnTo>
                    <a:pt x="34" y="4"/>
                  </a:lnTo>
                  <a:lnTo>
                    <a:pt x="46" y="0"/>
                  </a:lnTo>
                  <a:lnTo>
                    <a:pt x="60" y="0"/>
                  </a:lnTo>
                  <a:lnTo>
                    <a:pt x="73" y="4"/>
                  </a:lnTo>
                  <a:lnTo>
                    <a:pt x="85" y="11"/>
                  </a:lnTo>
                  <a:lnTo>
                    <a:pt x="95" y="20"/>
                  </a:lnTo>
                  <a:lnTo>
                    <a:pt x="102" y="32"/>
                  </a:lnTo>
                  <a:lnTo>
                    <a:pt x="106" y="44"/>
                  </a:lnTo>
                  <a:lnTo>
                    <a:pt x="108" y="57"/>
                  </a:lnTo>
                  <a:lnTo>
                    <a:pt x="104" y="71"/>
                  </a:lnTo>
                  <a:lnTo>
                    <a:pt x="99" y="83"/>
                  </a:lnTo>
                  <a:lnTo>
                    <a:pt x="90" y="94"/>
                  </a:lnTo>
                  <a:lnTo>
                    <a:pt x="80" y="101"/>
                  </a:lnTo>
                  <a:lnTo>
                    <a:pt x="67" y="106"/>
                  </a:lnTo>
                  <a:lnTo>
                    <a:pt x="53" y="108"/>
                  </a:lnTo>
                  <a:close/>
                  <a:moveTo>
                    <a:pt x="53" y="102"/>
                  </a:moveTo>
                  <a:lnTo>
                    <a:pt x="41" y="101"/>
                  </a:lnTo>
                  <a:lnTo>
                    <a:pt x="30" y="95"/>
                  </a:lnTo>
                  <a:lnTo>
                    <a:pt x="20" y="88"/>
                  </a:lnTo>
                  <a:lnTo>
                    <a:pt x="13" y="78"/>
                  </a:lnTo>
                  <a:lnTo>
                    <a:pt x="7" y="67"/>
                  </a:lnTo>
                  <a:lnTo>
                    <a:pt x="6" y="55"/>
                  </a:lnTo>
                  <a:lnTo>
                    <a:pt x="7" y="41"/>
                  </a:lnTo>
                  <a:lnTo>
                    <a:pt x="13" y="30"/>
                  </a:lnTo>
                  <a:lnTo>
                    <a:pt x="20" y="20"/>
                  </a:lnTo>
                  <a:lnTo>
                    <a:pt x="30" y="12"/>
                  </a:lnTo>
                  <a:lnTo>
                    <a:pt x="41" y="7"/>
                  </a:lnTo>
                  <a:lnTo>
                    <a:pt x="53" y="5"/>
                  </a:lnTo>
                  <a:lnTo>
                    <a:pt x="66" y="7"/>
                  </a:lnTo>
                  <a:lnTo>
                    <a:pt x="78" y="12"/>
                  </a:lnTo>
                  <a:lnTo>
                    <a:pt x="88" y="20"/>
                  </a:lnTo>
                  <a:lnTo>
                    <a:pt x="95" y="30"/>
                  </a:lnTo>
                  <a:lnTo>
                    <a:pt x="101" y="41"/>
                  </a:lnTo>
                  <a:lnTo>
                    <a:pt x="102" y="55"/>
                  </a:lnTo>
                  <a:lnTo>
                    <a:pt x="101" y="67"/>
                  </a:lnTo>
                  <a:lnTo>
                    <a:pt x="95" y="78"/>
                  </a:lnTo>
                  <a:lnTo>
                    <a:pt x="88" y="88"/>
                  </a:lnTo>
                  <a:lnTo>
                    <a:pt x="78" y="95"/>
                  </a:lnTo>
                  <a:lnTo>
                    <a:pt x="66" y="101"/>
                  </a:lnTo>
                  <a:lnTo>
                    <a:pt x="53" y="102"/>
                  </a:lnTo>
                  <a:close/>
                </a:path>
              </a:pathLst>
            </a:custGeom>
            <a:solidFill>
              <a:srgbClr val="FBFFFF"/>
            </a:solidFill>
            <a:ln w="9525">
              <a:noFill/>
              <a:round/>
              <a:headEnd/>
              <a:tailEnd/>
            </a:ln>
          </p:spPr>
          <p:txBody>
            <a:bodyPr/>
            <a:lstStyle/>
            <a:p>
              <a:endParaRPr lang="en-US"/>
            </a:p>
          </p:txBody>
        </p:sp>
        <p:sp>
          <p:nvSpPr>
            <p:cNvPr id="1165435" name="Freeform 123"/>
            <p:cNvSpPr>
              <a:spLocks noEditPoints="1"/>
            </p:cNvSpPr>
            <p:nvPr/>
          </p:nvSpPr>
          <p:spPr bwMode="auto">
            <a:xfrm>
              <a:off x="1749" y="2117"/>
              <a:ext cx="96" cy="97"/>
            </a:xfrm>
            <a:custGeom>
              <a:avLst/>
              <a:gdLst/>
              <a:ahLst/>
              <a:cxnLst>
                <a:cxn ang="0">
                  <a:pos x="47" y="97"/>
                </a:cxn>
                <a:cxn ang="0">
                  <a:pos x="35" y="96"/>
                </a:cxn>
                <a:cxn ang="0">
                  <a:pos x="24" y="90"/>
                </a:cxn>
                <a:cxn ang="0">
                  <a:pos x="14" y="83"/>
                </a:cxn>
                <a:cxn ang="0">
                  <a:pos x="7" y="73"/>
                </a:cxn>
                <a:cxn ang="0">
                  <a:pos x="1" y="62"/>
                </a:cxn>
                <a:cxn ang="0">
                  <a:pos x="0" y="50"/>
                </a:cxn>
                <a:cxn ang="0">
                  <a:pos x="1" y="36"/>
                </a:cxn>
                <a:cxn ang="0">
                  <a:pos x="7" y="25"/>
                </a:cxn>
                <a:cxn ang="0">
                  <a:pos x="14" y="15"/>
                </a:cxn>
                <a:cxn ang="0">
                  <a:pos x="24" y="7"/>
                </a:cxn>
                <a:cxn ang="0">
                  <a:pos x="35" y="2"/>
                </a:cxn>
                <a:cxn ang="0">
                  <a:pos x="47" y="0"/>
                </a:cxn>
                <a:cxn ang="0">
                  <a:pos x="60" y="2"/>
                </a:cxn>
                <a:cxn ang="0">
                  <a:pos x="72" y="7"/>
                </a:cxn>
                <a:cxn ang="0">
                  <a:pos x="82" y="15"/>
                </a:cxn>
                <a:cxn ang="0">
                  <a:pos x="89" y="25"/>
                </a:cxn>
                <a:cxn ang="0">
                  <a:pos x="95" y="36"/>
                </a:cxn>
                <a:cxn ang="0">
                  <a:pos x="96" y="50"/>
                </a:cxn>
                <a:cxn ang="0">
                  <a:pos x="95" y="62"/>
                </a:cxn>
                <a:cxn ang="0">
                  <a:pos x="89" y="73"/>
                </a:cxn>
                <a:cxn ang="0">
                  <a:pos x="82" y="83"/>
                </a:cxn>
                <a:cxn ang="0">
                  <a:pos x="72" y="90"/>
                </a:cxn>
                <a:cxn ang="0">
                  <a:pos x="60" y="96"/>
                </a:cxn>
                <a:cxn ang="0">
                  <a:pos x="47" y="97"/>
                </a:cxn>
                <a:cxn ang="0">
                  <a:pos x="47" y="92"/>
                </a:cxn>
                <a:cxn ang="0">
                  <a:pos x="35" y="90"/>
                </a:cxn>
                <a:cxn ang="0">
                  <a:pos x="24" y="85"/>
                </a:cxn>
                <a:cxn ang="0">
                  <a:pos x="16" y="76"/>
                </a:cxn>
                <a:cxn ang="0">
                  <a:pos x="9" y="67"/>
                </a:cxn>
                <a:cxn ang="0">
                  <a:pos x="5" y="55"/>
                </a:cxn>
                <a:cxn ang="0">
                  <a:pos x="5" y="43"/>
                </a:cxn>
                <a:cxn ang="0">
                  <a:pos x="9" y="30"/>
                </a:cxn>
                <a:cxn ang="0">
                  <a:pos x="16" y="22"/>
                </a:cxn>
                <a:cxn ang="0">
                  <a:pos x="24" y="13"/>
                </a:cxn>
                <a:cxn ang="0">
                  <a:pos x="35" y="7"/>
                </a:cxn>
                <a:cxn ang="0">
                  <a:pos x="47" y="6"/>
                </a:cxn>
                <a:cxn ang="0">
                  <a:pos x="60" y="7"/>
                </a:cxn>
                <a:cxn ang="0">
                  <a:pos x="70" y="13"/>
                </a:cxn>
                <a:cxn ang="0">
                  <a:pos x="81" y="22"/>
                </a:cxn>
                <a:cxn ang="0">
                  <a:pos x="86" y="30"/>
                </a:cxn>
                <a:cxn ang="0">
                  <a:pos x="89" y="43"/>
                </a:cxn>
                <a:cxn ang="0">
                  <a:pos x="89" y="55"/>
                </a:cxn>
                <a:cxn ang="0">
                  <a:pos x="86" y="67"/>
                </a:cxn>
                <a:cxn ang="0">
                  <a:pos x="81" y="76"/>
                </a:cxn>
                <a:cxn ang="0">
                  <a:pos x="70" y="85"/>
                </a:cxn>
                <a:cxn ang="0">
                  <a:pos x="60" y="90"/>
                </a:cxn>
                <a:cxn ang="0">
                  <a:pos x="47" y="92"/>
                </a:cxn>
              </a:cxnLst>
              <a:rect l="0" t="0" r="r" b="b"/>
              <a:pathLst>
                <a:path w="96" h="97">
                  <a:moveTo>
                    <a:pt x="47" y="97"/>
                  </a:moveTo>
                  <a:lnTo>
                    <a:pt x="35" y="96"/>
                  </a:lnTo>
                  <a:lnTo>
                    <a:pt x="24" y="90"/>
                  </a:lnTo>
                  <a:lnTo>
                    <a:pt x="14" y="83"/>
                  </a:lnTo>
                  <a:lnTo>
                    <a:pt x="7" y="73"/>
                  </a:lnTo>
                  <a:lnTo>
                    <a:pt x="1" y="62"/>
                  </a:lnTo>
                  <a:lnTo>
                    <a:pt x="0" y="50"/>
                  </a:lnTo>
                  <a:lnTo>
                    <a:pt x="1" y="36"/>
                  </a:lnTo>
                  <a:lnTo>
                    <a:pt x="7" y="25"/>
                  </a:lnTo>
                  <a:lnTo>
                    <a:pt x="14" y="15"/>
                  </a:lnTo>
                  <a:lnTo>
                    <a:pt x="24" y="7"/>
                  </a:lnTo>
                  <a:lnTo>
                    <a:pt x="35" y="2"/>
                  </a:lnTo>
                  <a:lnTo>
                    <a:pt x="47" y="0"/>
                  </a:lnTo>
                  <a:lnTo>
                    <a:pt x="60" y="2"/>
                  </a:lnTo>
                  <a:lnTo>
                    <a:pt x="72" y="7"/>
                  </a:lnTo>
                  <a:lnTo>
                    <a:pt x="82" y="15"/>
                  </a:lnTo>
                  <a:lnTo>
                    <a:pt x="89" y="25"/>
                  </a:lnTo>
                  <a:lnTo>
                    <a:pt x="95" y="36"/>
                  </a:lnTo>
                  <a:lnTo>
                    <a:pt x="96" y="50"/>
                  </a:lnTo>
                  <a:lnTo>
                    <a:pt x="95" y="62"/>
                  </a:lnTo>
                  <a:lnTo>
                    <a:pt x="89" y="73"/>
                  </a:lnTo>
                  <a:lnTo>
                    <a:pt x="82" y="83"/>
                  </a:lnTo>
                  <a:lnTo>
                    <a:pt x="72" y="90"/>
                  </a:lnTo>
                  <a:lnTo>
                    <a:pt x="60" y="96"/>
                  </a:lnTo>
                  <a:lnTo>
                    <a:pt x="47" y="97"/>
                  </a:lnTo>
                  <a:close/>
                  <a:moveTo>
                    <a:pt x="47" y="92"/>
                  </a:moveTo>
                  <a:lnTo>
                    <a:pt x="35" y="90"/>
                  </a:lnTo>
                  <a:lnTo>
                    <a:pt x="24" y="85"/>
                  </a:lnTo>
                  <a:lnTo>
                    <a:pt x="16" y="76"/>
                  </a:lnTo>
                  <a:lnTo>
                    <a:pt x="9" y="67"/>
                  </a:lnTo>
                  <a:lnTo>
                    <a:pt x="5" y="55"/>
                  </a:lnTo>
                  <a:lnTo>
                    <a:pt x="5" y="43"/>
                  </a:lnTo>
                  <a:lnTo>
                    <a:pt x="9" y="30"/>
                  </a:lnTo>
                  <a:lnTo>
                    <a:pt x="16" y="22"/>
                  </a:lnTo>
                  <a:lnTo>
                    <a:pt x="24" y="13"/>
                  </a:lnTo>
                  <a:lnTo>
                    <a:pt x="35" y="7"/>
                  </a:lnTo>
                  <a:lnTo>
                    <a:pt x="47" y="6"/>
                  </a:lnTo>
                  <a:lnTo>
                    <a:pt x="60" y="7"/>
                  </a:lnTo>
                  <a:lnTo>
                    <a:pt x="70" y="13"/>
                  </a:lnTo>
                  <a:lnTo>
                    <a:pt x="81" y="22"/>
                  </a:lnTo>
                  <a:lnTo>
                    <a:pt x="86" y="30"/>
                  </a:lnTo>
                  <a:lnTo>
                    <a:pt x="89" y="43"/>
                  </a:lnTo>
                  <a:lnTo>
                    <a:pt x="89" y="55"/>
                  </a:lnTo>
                  <a:lnTo>
                    <a:pt x="86" y="67"/>
                  </a:lnTo>
                  <a:lnTo>
                    <a:pt x="81" y="76"/>
                  </a:lnTo>
                  <a:lnTo>
                    <a:pt x="70" y="85"/>
                  </a:lnTo>
                  <a:lnTo>
                    <a:pt x="60" y="90"/>
                  </a:lnTo>
                  <a:lnTo>
                    <a:pt x="47" y="92"/>
                  </a:lnTo>
                  <a:close/>
                </a:path>
              </a:pathLst>
            </a:custGeom>
            <a:solidFill>
              <a:srgbClr val="FCFFFF"/>
            </a:solidFill>
            <a:ln w="9525">
              <a:noFill/>
              <a:round/>
              <a:headEnd/>
              <a:tailEnd/>
            </a:ln>
          </p:spPr>
          <p:txBody>
            <a:bodyPr/>
            <a:lstStyle/>
            <a:p>
              <a:endParaRPr lang="en-US"/>
            </a:p>
          </p:txBody>
        </p:sp>
        <p:sp>
          <p:nvSpPr>
            <p:cNvPr id="1165436" name="Freeform 124"/>
            <p:cNvSpPr>
              <a:spLocks noEditPoints="1"/>
            </p:cNvSpPr>
            <p:nvPr/>
          </p:nvSpPr>
          <p:spPr bwMode="auto">
            <a:xfrm>
              <a:off x="1754" y="2123"/>
              <a:ext cx="84" cy="86"/>
            </a:xfrm>
            <a:custGeom>
              <a:avLst/>
              <a:gdLst/>
              <a:ahLst/>
              <a:cxnLst>
                <a:cxn ang="0">
                  <a:pos x="42" y="86"/>
                </a:cxn>
                <a:cxn ang="0">
                  <a:pos x="30" y="84"/>
                </a:cxn>
                <a:cxn ang="0">
                  <a:pos x="19" y="79"/>
                </a:cxn>
                <a:cxn ang="0">
                  <a:pos x="11" y="70"/>
                </a:cxn>
                <a:cxn ang="0">
                  <a:pos x="4" y="61"/>
                </a:cxn>
                <a:cxn ang="0">
                  <a:pos x="0" y="49"/>
                </a:cxn>
                <a:cxn ang="0">
                  <a:pos x="0" y="37"/>
                </a:cxn>
                <a:cxn ang="0">
                  <a:pos x="4" y="24"/>
                </a:cxn>
                <a:cxn ang="0">
                  <a:pos x="11" y="16"/>
                </a:cxn>
                <a:cxn ang="0">
                  <a:pos x="19" y="7"/>
                </a:cxn>
                <a:cxn ang="0">
                  <a:pos x="30" y="1"/>
                </a:cxn>
                <a:cxn ang="0">
                  <a:pos x="42" y="0"/>
                </a:cxn>
                <a:cxn ang="0">
                  <a:pos x="55" y="1"/>
                </a:cxn>
                <a:cxn ang="0">
                  <a:pos x="65" y="7"/>
                </a:cxn>
                <a:cxn ang="0">
                  <a:pos x="76" y="16"/>
                </a:cxn>
                <a:cxn ang="0">
                  <a:pos x="81" y="24"/>
                </a:cxn>
                <a:cxn ang="0">
                  <a:pos x="84" y="37"/>
                </a:cxn>
                <a:cxn ang="0">
                  <a:pos x="84" y="49"/>
                </a:cxn>
                <a:cxn ang="0">
                  <a:pos x="81" y="61"/>
                </a:cxn>
                <a:cxn ang="0">
                  <a:pos x="76" y="70"/>
                </a:cxn>
                <a:cxn ang="0">
                  <a:pos x="65" y="79"/>
                </a:cxn>
                <a:cxn ang="0">
                  <a:pos x="55" y="84"/>
                </a:cxn>
                <a:cxn ang="0">
                  <a:pos x="42" y="86"/>
                </a:cxn>
                <a:cxn ang="0">
                  <a:pos x="42" y="81"/>
                </a:cxn>
                <a:cxn ang="0">
                  <a:pos x="32" y="79"/>
                </a:cxn>
                <a:cxn ang="0">
                  <a:pos x="21" y="74"/>
                </a:cxn>
                <a:cxn ang="0">
                  <a:pos x="14" y="67"/>
                </a:cxn>
                <a:cxn ang="0">
                  <a:pos x="7" y="56"/>
                </a:cxn>
                <a:cxn ang="0">
                  <a:pos x="5" y="46"/>
                </a:cxn>
                <a:cxn ang="0">
                  <a:pos x="7" y="35"/>
                </a:cxn>
                <a:cxn ang="0">
                  <a:pos x="11" y="24"/>
                </a:cxn>
                <a:cxn ang="0">
                  <a:pos x="18" y="16"/>
                </a:cxn>
                <a:cxn ang="0">
                  <a:pos x="26" y="9"/>
                </a:cxn>
                <a:cxn ang="0">
                  <a:pos x="37" y="7"/>
                </a:cxn>
                <a:cxn ang="0">
                  <a:pos x="48" y="7"/>
                </a:cxn>
                <a:cxn ang="0">
                  <a:pos x="58" y="9"/>
                </a:cxn>
                <a:cxn ang="0">
                  <a:pos x="69" y="16"/>
                </a:cxn>
                <a:cxn ang="0">
                  <a:pos x="76" y="24"/>
                </a:cxn>
                <a:cxn ang="0">
                  <a:pos x="79" y="35"/>
                </a:cxn>
                <a:cxn ang="0">
                  <a:pos x="79" y="46"/>
                </a:cxn>
                <a:cxn ang="0">
                  <a:pos x="77" y="56"/>
                </a:cxn>
                <a:cxn ang="0">
                  <a:pos x="72" y="67"/>
                </a:cxn>
                <a:cxn ang="0">
                  <a:pos x="63" y="74"/>
                </a:cxn>
                <a:cxn ang="0">
                  <a:pos x="55" y="79"/>
                </a:cxn>
                <a:cxn ang="0">
                  <a:pos x="42" y="81"/>
                </a:cxn>
              </a:cxnLst>
              <a:rect l="0" t="0" r="r" b="b"/>
              <a:pathLst>
                <a:path w="84" h="86">
                  <a:moveTo>
                    <a:pt x="42" y="86"/>
                  </a:moveTo>
                  <a:lnTo>
                    <a:pt x="30" y="84"/>
                  </a:lnTo>
                  <a:lnTo>
                    <a:pt x="19" y="79"/>
                  </a:lnTo>
                  <a:lnTo>
                    <a:pt x="11" y="70"/>
                  </a:lnTo>
                  <a:lnTo>
                    <a:pt x="4" y="61"/>
                  </a:lnTo>
                  <a:lnTo>
                    <a:pt x="0" y="49"/>
                  </a:lnTo>
                  <a:lnTo>
                    <a:pt x="0" y="37"/>
                  </a:lnTo>
                  <a:lnTo>
                    <a:pt x="4" y="24"/>
                  </a:lnTo>
                  <a:lnTo>
                    <a:pt x="11" y="16"/>
                  </a:lnTo>
                  <a:lnTo>
                    <a:pt x="19" y="7"/>
                  </a:lnTo>
                  <a:lnTo>
                    <a:pt x="30" y="1"/>
                  </a:lnTo>
                  <a:lnTo>
                    <a:pt x="42" y="0"/>
                  </a:lnTo>
                  <a:lnTo>
                    <a:pt x="55" y="1"/>
                  </a:lnTo>
                  <a:lnTo>
                    <a:pt x="65" y="7"/>
                  </a:lnTo>
                  <a:lnTo>
                    <a:pt x="76" y="16"/>
                  </a:lnTo>
                  <a:lnTo>
                    <a:pt x="81" y="24"/>
                  </a:lnTo>
                  <a:lnTo>
                    <a:pt x="84" y="37"/>
                  </a:lnTo>
                  <a:lnTo>
                    <a:pt x="84" y="49"/>
                  </a:lnTo>
                  <a:lnTo>
                    <a:pt x="81" y="61"/>
                  </a:lnTo>
                  <a:lnTo>
                    <a:pt x="76" y="70"/>
                  </a:lnTo>
                  <a:lnTo>
                    <a:pt x="65" y="79"/>
                  </a:lnTo>
                  <a:lnTo>
                    <a:pt x="55" y="84"/>
                  </a:lnTo>
                  <a:lnTo>
                    <a:pt x="42" y="86"/>
                  </a:lnTo>
                  <a:close/>
                  <a:moveTo>
                    <a:pt x="42" y="81"/>
                  </a:moveTo>
                  <a:lnTo>
                    <a:pt x="32" y="79"/>
                  </a:lnTo>
                  <a:lnTo>
                    <a:pt x="21" y="74"/>
                  </a:lnTo>
                  <a:lnTo>
                    <a:pt x="14" y="67"/>
                  </a:lnTo>
                  <a:lnTo>
                    <a:pt x="7" y="56"/>
                  </a:lnTo>
                  <a:lnTo>
                    <a:pt x="5" y="46"/>
                  </a:lnTo>
                  <a:lnTo>
                    <a:pt x="7" y="35"/>
                  </a:lnTo>
                  <a:lnTo>
                    <a:pt x="11" y="24"/>
                  </a:lnTo>
                  <a:lnTo>
                    <a:pt x="18" y="16"/>
                  </a:lnTo>
                  <a:lnTo>
                    <a:pt x="26" y="9"/>
                  </a:lnTo>
                  <a:lnTo>
                    <a:pt x="37" y="7"/>
                  </a:lnTo>
                  <a:lnTo>
                    <a:pt x="48" y="7"/>
                  </a:lnTo>
                  <a:lnTo>
                    <a:pt x="58" y="9"/>
                  </a:lnTo>
                  <a:lnTo>
                    <a:pt x="69" y="16"/>
                  </a:lnTo>
                  <a:lnTo>
                    <a:pt x="76" y="24"/>
                  </a:lnTo>
                  <a:lnTo>
                    <a:pt x="79" y="35"/>
                  </a:lnTo>
                  <a:lnTo>
                    <a:pt x="79" y="46"/>
                  </a:lnTo>
                  <a:lnTo>
                    <a:pt x="77" y="56"/>
                  </a:lnTo>
                  <a:lnTo>
                    <a:pt x="72" y="67"/>
                  </a:lnTo>
                  <a:lnTo>
                    <a:pt x="63" y="74"/>
                  </a:lnTo>
                  <a:lnTo>
                    <a:pt x="55" y="79"/>
                  </a:lnTo>
                  <a:lnTo>
                    <a:pt x="42" y="81"/>
                  </a:lnTo>
                  <a:close/>
                </a:path>
              </a:pathLst>
            </a:custGeom>
            <a:solidFill>
              <a:srgbClr val="FDFFFF"/>
            </a:solidFill>
            <a:ln w="9525">
              <a:noFill/>
              <a:round/>
              <a:headEnd/>
              <a:tailEnd/>
            </a:ln>
          </p:spPr>
          <p:txBody>
            <a:bodyPr/>
            <a:lstStyle/>
            <a:p>
              <a:endParaRPr lang="en-US"/>
            </a:p>
          </p:txBody>
        </p:sp>
        <p:sp>
          <p:nvSpPr>
            <p:cNvPr id="1165437" name="Freeform 125"/>
            <p:cNvSpPr>
              <a:spLocks noEditPoints="1"/>
            </p:cNvSpPr>
            <p:nvPr/>
          </p:nvSpPr>
          <p:spPr bwMode="auto">
            <a:xfrm>
              <a:off x="1759" y="2130"/>
              <a:ext cx="74" cy="74"/>
            </a:xfrm>
            <a:custGeom>
              <a:avLst/>
              <a:gdLst/>
              <a:ahLst/>
              <a:cxnLst>
                <a:cxn ang="0">
                  <a:pos x="37" y="74"/>
                </a:cxn>
                <a:cxn ang="0">
                  <a:pos x="27" y="72"/>
                </a:cxn>
                <a:cxn ang="0">
                  <a:pos x="16" y="67"/>
                </a:cxn>
                <a:cxn ang="0">
                  <a:pos x="9" y="60"/>
                </a:cxn>
                <a:cxn ang="0">
                  <a:pos x="2" y="49"/>
                </a:cxn>
                <a:cxn ang="0">
                  <a:pos x="0" y="39"/>
                </a:cxn>
                <a:cxn ang="0">
                  <a:pos x="2" y="28"/>
                </a:cxn>
                <a:cxn ang="0">
                  <a:pos x="6" y="17"/>
                </a:cxn>
                <a:cxn ang="0">
                  <a:pos x="13" y="9"/>
                </a:cxn>
                <a:cxn ang="0">
                  <a:pos x="21" y="2"/>
                </a:cxn>
                <a:cxn ang="0">
                  <a:pos x="32" y="0"/>
                </a:cxn>
                <a:cxn ang="0">
                  <a:pos x="43" y="0"/>
                </a:cxn>
                <a:cxn ang="0">
                  <a:pos x="53" y="2"/>
                </a:cxn>
                <a:cxn ang="0">
                  <a:pos x="64" y="9"/>
                </a:cxn>
                <a:cxn ang="0">
                  <a:pos x="71" y="17"/>
                </a:cxn>
                <a:cxn ang="0">
                  <a:pos x="74" y="28"/>
                </a:cxn>
                <a:cxn ang="0">
                  <a:pos x="74" y="39"/>
                </a:cxn>
                <a:cxn ang="0">
                  <a:pos x="72" y="49"/>
                </a:cxn>
                <a:cxn ang="0">
                  <a:pos x="67" y="60"/>
                </a:cxn>
                <a:cxn ang="0">
                  <a:pos x="58" y="67"/>
                </a:cxn>
                <a:cxn ang="0">
                  <a:pos x="50" y="72"/>
                </a:cxn>
                <a:cxn ang="0">
                  <a:pos x="37" y="74"/>
                </a:cxn>
                <a:cxn ang="0">
                  <a:pos x="37" y="69"/>
                </a:cxn>
                <a:cxn ang="0">
                  <a:pos x="27" y="67"/>
                </a:cxn>
                <a:cxn ang="0">
                  <a:pos x="18" y="61"/>
                </a:cxn>
                <a:cxn ang="0">
                  <a:pos x="11" y="53"/>
                </a:cxn>
                <a:cxn ang="0">
                  <a:pos x="7" y="44"/>
                </a:cxn>
                <a:cxn ang="0">
                  <a:pos x="6" y="33"/>
                </a:cxn>
                <a:cxn ang="0">
                  <a:pos x="9" y="23"/>
                </a:cxn>
                <a:cxn ang="0">
                  <a:pos x="14" y="14"/>
                </a:cxn>
                <a:cxn ang="0">
                  <a:pos x="23" y="9"/>
                </a:cxn>
                <a:cxn ang="0">
                  <a:pos x="32" y="5"/>
                </a:cxn>
                <a:cxn ang="0">
                  <a:pos x="43" y="5"/>
                </a:cxn>
                <a:cxn ang="0">
                  <a:pos x="53" y="9"/>
                </a:cxn>
                <a:cxn ang="0">
                  <a:pos x="62" y="14"/>
                </a:cxn>
                <a:cxn ang="0">
                  <a:pos x="67" y="23"/>
                </a:cxn>
                <a:cxn ang="0">
                  <a:pos x="69" y="33"/>
                </a:cxn>
                <a:cxn ang="0">
                  <a:pos x="69" y="44"/>
                </a:cxn>
                <a:cxn ang="0">
                  <a:pos x="64" y="53"/>
                </a:cxn>
                <a:cxn ang="0">
                  <a:pos x="57" y="61"/>
                </a:cxn>
                <a:cxn ang="0">
                  <a:pos x="48" y="67"/>
                </a:cxn>
                <a:cxn ang="0">
                  <a:pos x="37" y="69"/>
                </a:cxn>
              </a:cxnLst>
              <a:rect l="0" t="0" r="r" b="b"/>
              <a:pathLst>
                <a:path w="74" h="74">
                  <a:moveTo>
                    <a:pt x="37" y="74"/>
                  </a:moveTo>
                  <a:lnTo>
                    <a:pt x="27" y="72"/>
                  </a:lnTo>
                  <a:lnTo>
                    <a:pt x="16" y="67"/>
                  </a:lnTo>
                  <a:lnTo>
                    <a:pt x="9" y="60"/>
                  </a:lnTo>
                  <a:lnTo>
                    <a:pt x="2" y="49"/>
                  </a:lnTo>
                  <a:lnTo>
                    <a:pt x="0" y="39"/>
                  </a:lnTo>
                  <a:lnTo>
                    <a:pt x="2" y="28"/>
                  </a:lnTo>
                  <a:lnTo>
                    <a:pt x="6" y="17"/>
                  </a:lnTo>
                  <a:lnTo>
                    <a:pt x="13" y="9"/>
                  </a:lnTo>
                  <a:lnTo>
                    <a:pt x="21" y="2"/>
                  </a:lnTo>
                  <a:lnTo>
                    <a:pt x="32" y="0"/>
                  </a:lnTo>
                  <a:lnTo>
                    <a:pt x="43" y="0"/>
                  </a:lnTo>
                  <a:lnTo>
                    <a:pt x="53" y="2"/>
                  </a:lnTo>
                  <a:lnTo>
                    <a:pt x="64" y="9"/>
                  </a:lnTo>
                  <a:lnTo>
                    <a:pt x="71" y="17"/>
                  </a:lnTo>
                  <a:lnTo>
                    <a:pt x="74" y="28"/>
                  </a:lnTo>
                  <a:lnTo>
                    <a:pt x="74" y="39"/>
                  </a:lnTo>
                  <a:lnTo>
                    <a:pt x="72" y="49"/>
                  </a:lnTo>
                  <a:lnTo>
                    <a:pt x="67" y="60"/>
                  </a:lnTo>
                  <a:lnTo>
                    <a:pt x="58" y="67"/>
                  </a:lnTo>
                  <a:lnTo>
                    <a:pt x="50" y="72"/>
                  </a:lnTo>
                  <a:lnTo>
                    <a:pt x="37" y="74"/>
                  </a:lnTo>
                  <a:close/>
                  <a:moveTo>
                    <a:pt x="37" y="69"/>
                  </a:moveTo>
                  <a:lnTo>
                    <a:pt x="27" y="67"/>
                  </a:lnTo>
                  <a:lnTo>
                    <a:pt x="18" y="61"/>
                  </a:lnTo>
                  <a:lnTo>
                    <a:pt x="11" y="53"/>
                  </a:lnTo>
                  <a:lnTo>
                    <a:pt x="7" y="44"/>
                  </a:lnTo>
                  <a:lnTo>
                    <a:pt x="6" y="33"/>
                  </a:lnTo>
                  <a:lnTo>
                    <a:pt x="9" y="23"/>
                  </a:lnTo>
                  <a:lnTo>
                    <a:pt x="14" y="14"/>
                  </a:lnTo>
                  <a:lnTo>
                    <a:pt x="23" y="9"/>
                  </a:lnTo>
                  <a:lnTo>
                    <a:pt x="32" y="5"/>
                  </a:lnTo>
                  <a:lnTo>
                    <a:pt x="43" y="5"/>
                  </a:lnTo>
                  <a:lnTo>
                    <a:pt x="53" y="9"/>
                  </a:lnTo>
                  <a:lnTo>
                    <a:pt x="62" y="14"/>
                  </a:lnTo>
                  <a:lnTo>
                    <a:pt x="67" y="23"/>
                  </a:lnTo>
                  <a:lnTo>
                    <a:pt x="69" y="33"/>
                  </a:lnTo>
                  <a:lnTo>
                    <a:pt x="69" y="44"/>
                  </a:lnTo>
                  <a:lnTo>
                    <a:pt x="64" y="53"/>
                  </a:lnTo>
                  <a:lnTo>
                    <a:pt x="57" y="61"/>
                  </a:lnTo>
                  <a:lnTo>
                    <a:pt x="48" y="67"/>
                  </a:lnTo>
                  <a:lnTo>
                    <a:pt x="37" y="69"/>
                  </a:lnTo>
                  <a:close/>
                </a:path>
              </a:pathLst>
            </a:custGeom>
            <a:solidFill>
              <a:srgbClr val="FDFFFF"/>
            </a:solidFill>
            <a:ln w="9525">
              <a:noFill/>
              <a:round/>
              <a:headEnd/>
              <a:tailEnd/>
            </a:ln>
          </p:spPr>
          <p:txBody>
            <a:bodyPr/>
            <a:lstStyle/>
            <a:p>
              <a:endParaRPr lang="en-US"/>
            </a:p>
          </p:txBody>
        </p:sp>
        <p:sp>
          <p:nvSpPr>
            <p:cNvPr id="1165438" name="Freeform 126"/>
            <p:cNvSpPr>
              <a:spLocks noEditPoints="1"/>
            </p:cNvSpPr>
            <p:nvPr/>
          </p:nvSpPr>
          <p:spPr bwMode="auto">
            <a:xfrm>
              <a:off x="1765" y="2135"/>
              <a:ext cx="63" cy="64"/>
            </a:xfrm>
            <a:custGeom>
              <a:avLst/>
              <a:gdLst/>
              <a:ahLst/>
              <a:cxnLst>
                <a:cxn ang="0">
                  <a:pos x="31" y="64"/>
                </a:cxn>
                <a:cxn ang="0">
                  <a:pos x="21" y="62"/>
                </a:cxn>
                <a:cxn ang="0">
                  <a:pos x="12" y="56"/>
                </a:cxn>
                <a:cxn ang="0">
                  <a:pos x="5" y="48"/>
                </a:cxn>
                <a:cxn ang="0">
                  <a:pos x="1" y="39"/>
                </a:cxn>
                <a:cxn ang="0">
                  <a:pos x="0" y="28"/>
                </a:cxn>
                <a:cxn ang="0">
                  <a:pos x="3" y="18"/>
                </a:cxn>
                <a:cxn ang="0">
                  <a:pos x="8" y="9"/>
                </a:cxn>
                <a:cxn ang="0">
                  <a:pos x="17" y="4"/>
                </a:cxn>
                <a:cxn ang="0">
                  <a:pos x="26" y="0"/>
                </a:cxn>
                <a:cxn ang="0">
                  <a:pos x="37" y="0"/>
                </a:cxn>
                <a:cxn ang="0">
                  <a:pos x="47" y="4"/>
                </a:cxn>
                <a:cxn ang="0">
                  <a:pos x="56" y="9"/>
                </a:cxn>
                <a:cxn ang="0">
                  <a:pos x="61" y="18"/>
                </a:cxn>
                <a:cxn ang="0">
                  <a:pos x="63" y="28"/>
                </a:cxn>
                <a:cxn ang="0">
                  <a:pos x="63" y="39"/>
                </a:cxn>
                <a:cxn ang="0">
                  <a:pos x="58" y="48"/>
                </a:cxn>
                <a:cxn ang="0">
                  <a:pos x="51" y="56"/>
                </a:cxn>
                <a:cxn ang="0">
                  <a:pos x="42" y="62"/>
                </a:cxn>
                <a:cxn ang="0">
                  <a:pos x="31" y="64"/>
                </a:cxn>
                <a:cxn ang="0">
                  <a:pos x="31" y="58"/>
                </a:cxn>
                <a:cxn ang="0">
                  <a:pos x="22" y="56"/>
                </a:cxn>
                <a:cxn ang="0">
                  <a:pos x="15" y="51"/>
                </a:cxn>
                <a:cxn ang="0">
                  <a:pos x="8" y="44"/>
                </a:cxn>
                <a:cxn ang="0">
                  <a:pos x="5" y="35"/>
                </a:cxn>
                <a:cxn ang="0">
                  <a:pos x="5" y="27"/>
                </a:cxn>
                <a:cxn ang="0">
                  <a:pos x="8" y="18"/>
                </a:cxn>
                <a:cxn ang="0">
                  <a:pos x="15" y="11"/>
                </a:cxn>
                <a:cxn ang="0">
                  <a:pos x="22" y="5"/>
                </a:cxn>
                <a:cxn ang="0">
                  <a:pos x="31" y="4"/>
                </a:cxn>
                <a:cxn ang="0">
                  <a:pos x="40" y="5"/>
                </a:cxn>
                <a:cxn ang="0">
                  <a:pos x="49" y="11"/>
                </a:cxn>
                <a:cxn ang="0">
                  <a:pos x="54" y="18"/>
                </a:cxn>
                <a:cxn ang="0">
                  <a:pos x="58" y="27"/>
                </a:cxn>
                <a:cxn ang="0">
                  <a:pos x="58" y="35"/>
                </a:cxn>
                <a:cxn ang="0">
                  <a:pos x="54" y="44"/>
                </a:cxn>
                <a:cxn ang="0">
                  <a:pos x="49" y="51"/>
                </a:cxn>
                <a:cxn ang="0">
                  <a:pos x="40" y="56"/>
                </a:cxn>
                <a:cxn ang="0">
                  <a:pos x="31" y="58"/>
                </a:cxn>
              </a:cxnLst>
              <a:rect l="0" t="0" r="r" b="b"/>
              <a:pathLst>
                <a:path w="63" h="64">
                  <a:moveTo>
                    <a:pt x="31" y="64"/>
                  </a:moveTo>
                  <a:lnTo>
                    <a:pt x="21" y="62"/>
                  </a:lnTo>
                  <a:lnTo>
                    <a:pt x="12" y="56"/>
                  </a:lnTo>
                  <a:lnTo>
                    <a:pt x="5" y="48"/>
                  </a:lnTo>
                  <a:lnTo>
                    <a:pt x="1" y="39"/>
                  </a:lnTo>
                  <a:lnTo>
                    <a:pt x="0" y="28"/>
                  </a:lnTo>
                  <a:lnTo>
                    <a:pt x="3" y="18"/>
                  </a:lnTo>
                  <a:lnTo>
                    <a:pt x="8" y="9"/>
                  </a:lnTo>
                  <a:lnTo>
                    <a:pt x="17" y="4"/>
                  </a:lnTo>
                  <a:lnTo>
                    <a:pt x="26" y="0"/>
                  </a:lnTo>
                  <a:lnTo>
                    <a:pt x="37" y="0"/>
                  </a:lnTo>
                  <a:lnTo>
                    <a:pt x="47" y="4"/>
                  </a:lnTo>
                  <a:lnTo>
                    <a:pt x="56" y="9"/>
                  </a:lnTo>
                  <a:lnTo>
                    <a:pt x="61" y="18"/>
                  </a:lnTo>
                  <a:lnTo>
                    <a:pt x="63" y="28"/>
                  </a:lnTo>
                  <a:lnTo>
                    <a:pt x="63" y="39"/>
                  </a:lnTo>
                  <a:lnTo>
                    <a:pt x="58" y="48"/>
                  </a:lnTo>
                  <a:lnTo>
                    <a:pt x="51" y="56"/>
                  </a:lnTo>
                  <a:lnTo>
                    <a:pt x="42" y="62"/>
                  </a:lnTo>
                  <a:lnTo>
                    <a:pt x="31" y="64"/>
                  </a:lnTo>
                  <a:close/>
                  <a:moveTo>
                    <a:pt x="31" y="58"/>
                  </a:moveTo>
                  <a:lnTo>
                    <a:pt x="22" y="56"/>
                  </a:lnTo>
                  <a:lnTo>
                    <a:pt x="15" y="51"/>
                  </a:lnTo>
                  <a:lnTo>
                    <a:pt x="8" y="44"/>
                  </a:lnTo>
                  <a:lnTo>
                    <a:pt x="5" y="35"/>
                  </a:lnTo>
                  <a:lnTo>
                    <a:pt x="5" y="27"/>
                  </a:lnTo>
                  <a:lnTo>
                    <a:pt x="8" y="18"/>
                  </a:lnTo>
                  <a:lnTo>
                    <a:pt x="15" y="11"/>
                  </a:lnTo>
                  <a:lnTo>
                    <a:pt x="22" y="5"/>
                  </a:lnTo>
                  <a:lnTo>
                    <a:pt x="31" y="4"/>
                  </a:lnTo>
                  <a:lnTo>
                    <a:pt x="40" y="5"/>
                  </a:lnTo>
                  <a:lnTo>
                    <a:pt x="49" y="11"/>
                  </a:lnTo>
                  <a:lnTo>
                    <a:pt x="54" y="18"/>
                  </a:lnTo>
                  <a:lnTo>
                    <a:pt x="58" y="27"/>
                  </a:lnTo>
                  <a:lnTo>
                    <a:pt x="58" y="35"/>
                  </a:lnTo>
                  <a:lnTo>
                    <a:pt x="54" y="44"/>
                  </a:lnTo>
                  <a:lnTo>
                    <a:pt x="49" y="51"/>
                  </a:lnTo>
                  <a:lnTo>
                    <a:pt x="40" y="56"/>
                  </a:lnTo>
                  <a:lnTo>
                    <a:pt x="31" y="58"/>
                  </a:lnTo>
                  <a:close/>
                </a:path>
              </a:pathLst>
            </a:custGeom>
            <a:solidFill>
              <a:srgbClr val="FEFFFF"/>
            </a:solidFill>
            <a:ln w="9525">
              <a:noFill/>
              <a:round/>
              <a:headEnd/>
              <a:tailEnd/>
            </a:ln>
          </p:spPr>
          <p:txBody>
            <a:bodyPr/>
            <a:lstStyle/>
            <a:p>
              <a:endParaRPr lang="en-US"/>
            </a:p>
          </p:txBody>
        </p:sp>
        <p:sp>
          <p:nvSpPr>
            <p:cNvPr id="1165439" name="Freeform 127"/>
            <p:cNvSpPr>
              <a:spLocks noEditPoints="1"/>
            </p:cNvSpPr>
            <p:nvPr/>
          </p:nvSpPr>
          <p:spPr bwMode="auto">
            <a:xfrm>
              <a:off x="1770" y="2139"/>
              <a:ext cx="53" cy="54"/>
            </a:xfrm>
            <a:custGeom>
              <a:avLst/>
              <a:gdLst/>
              <a:ahLst/>
              <a:cxnLst>
                <a:cxn ang="0">
                  <a:pos x="26" y="54"/>
                </a:cxn>
                <a:cxn ang="0">
                  <a:pos x="17" y="52"/>
                </a:cxn>
                <a:cxn ang="0">
                  <a:pos x="10" y="47"/>
                </a:cxn>
                <a:cxn ang="0">
                  <a:pos x="3" y="40"/>
                </a:cxn>
                <a:cxn ang="0">
                  <a:pos x="0" y="31"/>
                </a:cxn>
                <a:cxn ang="0">
                  <a:pos x="0" y="23"/>
                </a:cxn>
                <a:cxn ang="0">
                  <a:pos x="3" y="14"/>
                </a:cxn>
                <a:cxn ang="0">
                  <a:pos x="10" y="7"/>
                </a:cxn>
                <a:cxn ang="0">
                  <a:pos x="17" y="1"/>
                </a:cxn>
                <a:cxn ang="0">
                  <a:pos x="26" y="0"/>
                </a:cxn>
                <a:cxn ang="0">
                  <a:pos x="35" y="1"/>
                </a:cxn>
                <a:cxn ang="0">
                  <a:pos x="44" y="7"/>
                </a:cxn>
                <a:cxn ang="0">
                  <a:pos x="49" y="14"/>
                </a:cxn>
                <a:cxn ang="0">
                  <a:pos x="53" y="23"/>
                </a:cxn>
                <a:cxn ang="0">
                  <a:pos x="53" y="31"/>
                </a:cxn>
                <a:cxn ang="0">
                  <a:pos x="49" y="40"/>
                </a:cxn>
                <a:cxn ang="0">
                  <a:pos x="44" y="47"/>
                </a:cxn>
                <a:cxn ang="0">
                  <a:pos x="35" y="52"/>
                </a:cxn>
                <a:cxn ang="0">
                  <a:pos x="26" y="54"/>
                </a:cxn>
                <a:cxn ang="0">
                  <a:pos x="26" y="49"/>
                </a:cxn>
                <a:cxn ang="0">
                  <a:pos x="19" y="47"/>
                </a:cxn>
                <a:cxn ang="0">
                  <a:pos x="12" y="42"/>
                </a:cxn>
                <a:cxn ang="0">
                  <a:pos x="7" y="35"/>
                </a:cxn>
                <a:cxn ang="0">
                  <a:pos x="5" y="28"/>
                </a:cxn>
                <a:cxn ang="0">
                  <a:pos x="7" y="19"/>
                </a:cxn>
                <a:cxn ang="0">
                  <a:pos x="12" y="12"/>
                </a:cxn>
                <a:cxn ang="0">
                  <a:pos x="19" y="7"/>
                </a:cxn>
                <a:cxn ang="0">
                  <a:pos x="26" y="5"/>
                </a:cxn>
                <a:cxn ang="0">
                  <a:pos x="35" y="7"/>
                </a:cxn>
                <a:cxn ang="0">
                  <a:pos x="42" y="12"/>
                </a:cxn>
                <a:cxn ang="0">
                  <a:pos x="46" y="19"/>
                </a:cxn>
                <a:cxn ang="0">
                  <a:pos x="47" y="28"/>
                </a:cxn>
                <a:cxn ang="0">
                  <a:pos x="46" y="35"/>
                </a:cxn>
                <a:cxn ang="0">
                  <a:pos x="42" y="42"/>
                </a:cxn>
                <a:cxn ang="0">
                  <a:pos x="35" y="47"/>
                </a:cxn>
                <a:cxn ang="0">
                  <a:pos x="26" y="49"/>
                </a:cxn>
              </a:cxnLst>
              <a:rect l="0" t="0" r="r" b="b"/>
              <a:pathLst>
                <a:path w="53" h="54">
                  <a:moveTo>
                    <a:pt x="26" y="54"/>
                  </a:moveTo>
                  <a:lnTo>
                    <a:pt x="17" y="52"/>
                  </a:lnTo>
                  <a:lnTo>
                    <a:pt x="10" y="47"/>
                  </a:lnTo>
                  <a:lnTo>
                    <a:pt x="3" y="40"/>
                  </a:lnTo>
                  <a:lnTo>
                    <a:pt x="0" y="31"/>
                  </a:lnTo>
                  <a:lnTo>
                    <a:pt x="0" y="23"/>
                  </a:lnTo>
                  <a:lnTo>
                    <a:pt x="3" y="14"/>
                  </a:lnTo>
                  <a:lnTo>
                    <a:pt x="10" y="7"/>
                  </a:lnTo>
                  <a:lnTo>
                    <a:pt x="17" y="1"/>
                  </a:lnTo>
                  <a:lnTo>
                    <a:pt x="26" y="0"/>
                  </a:lnTo>
                  <a:lnTo>
                    <a:pt x="35" y="1"/>
                  </a:lnTo>
                  <a:lnTo>
                    <a:pt x="44" y="7"/>
                  </a:lnTo>
                  <a:lnTo>
                    <a:pt x="49" y="14"/>
                  </a:lnTo>
                  <a:lnTo>
                    <a:pt x="53" y="23"/>
                  </a:lnTo>
                  <a:lnTo>
                    <a:pt x="53" y="31"/>
                  </a:lnTo>
                  <a:lnTo>
                    <a:pt x="49" y="40"/>
                  </a:lnTo>
                  <a:lnTo>
                    <a:pt x="44" y="47"/>
                  </a:lnTo>
                  <a:lnTo>
                    <a:pt x="35" y="52"/>
                  </a:lnTo>
                  <a:lnTo>
                    <a:pt x="26" y="54"/>
                  </a:lnTo>
                  <a:close/>
                  <a:moveTo>
                    <a:pt x="26" y="49"/>
                  </a:moveTo>
                  <a:lnTo>
                    <a:pt x="19" y="47"/>
                  </a:lnTo>
                  <a:lnTo>
                    <a:pt x="12" y="42"/>
                  </a:lnTo>
                  <a:lnTo>
                    <a:pt x="7" y="35"/>
                  </a:lnTo>
                  <a:lnTo>
                    <a:pt x="5" y="28"/>
                  </a:lnTo>
                  <a:lnTo>
                    <a:pt x="7" y="19"/>
                  </a:lnTo>
                  <a:lnTo>
                    <a:pt x="12" y="12"/>
                  </a:lnTo>
                  <a:lnTo>
                    <a:pt x="19" y="7"/>
                  </a:lnTo>
                  <a:lnTo>
                    <a:pt x="26" y="5"/>
                  </a:lnTo>
                  <a:lnTo>
                    <a:pt x="35" y="7"/>
                  </a:lnTo>
                  <a:lnTo>
                    <a:pt x="42" y="12"/>
                  </a:lnTo>
                  <a:lnTo>
                    <a:pt x="46" y="19"/>
                  </a:lnTo>
                  <a:lnTo>
                    <a:pt x="47" y="28"/>
                  </a:lnTo>
                  <a:lnTo>
                    <a:pt x="46" y="35"/>
                  </a:lnTo>
                  <a:lnTo>
                    <a:pt x="42" y="42"/>
                  </a:lnTo>
                  <a:lnTo>
                    <a:pt x="35" y="47"/>
                  </a:lnTo>
                  <a:lnTo>
                    <a:pt x="26" y="49"/>
                  </a:lnTo>
                  <a:close/>
                </a:path>
              </a:pathLst>
            </a:custGeom>
            <a:solidFill>
              <a:srgbClr val="FFFFFF"/>
            </a:solidFill>
            <a:ln w="9525">
              <a:noFill/>
              <a:round/>
              <a:headEnd/>
              <a:tailEnd/>
            </a:ln>
          </p:spPr>
          <p:txBody>
            <a:bodyPr/>
            <a:lstStyle/>
            <a:p>
              <a:endParaRPr lang="en-US"/>
            </a:p>
          </p:txBody>
        </p:sp>
        <p:sp>
          <p:nvSpPr>
            <p:cNvPr id="1165440" name="Freeform 128"/>
            <p:cNvSpPr>
              <a:spLocks noEditPoints="1"/>
            </p:cNvSpPr>
            <p:nvPr/>
          </p:nvSpPr>
          <p:spPr bwMode="auto">
            <a:xfrm>
              <a:off x="1775" y="2144"/>
              <a:ext cx="42" cy="44"/>
            </a:xfrm>
            <a:custGeom>
              <a:avLst/>
              <a:gdLst/>
              <a:ahLst/>
              <a:cxnLst>
                <a:cxn ang="0">
                  <a:pos x="21" y="44"/>
                </a:cxn>
                <a:cxn ang="0">
                  <a:pos x="14" y="42"/>
                </a:cxn>
                <a:cxn ang="0">
                  <a:pos x="7" y="37"/>
                </a:cxn>
                <a:cxn ang="0">
                  <a:pos x="2" y="30"/>
                </a:cxn>
                <a:cxn ang="0">
                  <a:pos x="0" y="23"/>
                </a:cxn>
                <a:cxn ang="0">
                  <a:pos x="2" y="14"/>
                </a:cxn>
                <a:cxn ang="0">
                  <a:pos x="7" y="7"/>
                </a:cxn>
                <a:cxn ang="0">
                  <a:pos x="14" y="2"/>
                </a:cxn>
                <a:cxn ang="0">
                  <a:pos x="21" y="0"/>
                </a:cxn>
                <a:cxn ang="0">
                  <a:pos x="30" y="2"/>
                </a:cxn>
                <a:cxn ang="0">
                  <a:pos x="37" y="7"/>
                </a:cxn>
                <a:cxn ang="0">
                  <a:pos x="41" y="14"/>
                </a:cxn>
                <a:cxn ang="0">
                  <a:pos x="42" y="23"/>
                </a:cxn>
                <a:cxn ang="0">
                  <a:pos x="41" y="30"/>
                </a:cxn>
                <a:cxn ang="0">
                  <a:pos x="37"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4" y="12"/>
                </a:cxn>
                <a:cxn ang="0">
                  <a:pos x="37" y="18"/>
                </a:cxn>
                <a:cxn ang="0">
                  <a:pos x="37" y="26"/>
                </a:cxn>
                <a:cxn ang="0">
                  <a:pos x="34" y="32"/>
                </a:cxn>
                <a:cxn ang="0">
                  <a:pos x="28" y="37"/>
                </a:cxn>
                <a:cxn ang="0">
                  <a:pos x="21" y="39"/>
                </a:cxn>
              </a:cxnLst>
              <a:rect l="0" t="0" r="r" b="b"/>
              <a:pathLst>
                <a:path w="42" h="44">
                  <a:moveTo>
                    <a:pt x="21" y="44"/>
                  </a:moveTo>
                  <a:lnTo>
                    <a:pt x="14" y="42"/>
                  </a:lnTo>
                  <a:lnTo>
                    <a:pt x="7" y="37"/>
                  </a:lnTo>
                  <a:lnTo>
                    <a:pt x="2" y="30"/>
                  </a:lnTo>
                  <a:lnTo>
                    <a:pt x="0" y="23"/>
                  </a:lnTo>
                  <a:lnTo>
                    <a:pt x="2" y="14"/>
                  </a:lnTo>
                  <a:lnTo>
                    <a:pt x="7" y="7"/>
                  </a:lnTo>
                  <a:lnTo>
                    <a:pt x="14" y="2"/>
                  </a:lnTo>
                  <a:lnTo>
                    <a:pt x="21" y="0"/>
                  </a:lnTo>
                  <a:lnTo>
                    <a:pt x="30" y="2"/>
                  </a:lnTo>
                  <a:lnTo>
                    <a:pt x="37" y="7"/>
                  </a:lnTo>
                  <a:lnTo>
                    <a:pt x="41" y="14"/>
                  </a:lnTo>
                  <a:lnTo>
                    <a:pt x="42" y="23"/>
                  </a:lnTo>
                  <a:lnTo>
                    <a:pt x="41" y="30"/>
                  </a:lnTo>
                  <a:lnTo>
                    <a:pt x="37"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4" y="12"/>
                  </a:lnTo>
                  <a:lnTo>
                    <a:pt x="37" y="18"/>
                  </a:lnTo>
                  <a:lnTo>
                    <a:pt x="37" y="26"/>
                  </a:lnTo>
                  <a:lnTo>
                    <a:pt x="34" y="32"/>
                  </a:lnTo>
                  <a:lnTo>
                    <a:pt x="28" y="37"/>
                  </a:lnTo>
                  <a:lnTo>
                    <a:pt x="21" y="39"/>
                  </a:lnTo>
                  <a:close/>
                </a:path>
              </a:pathLst>
            </a:custGeom>
            <a:solidFill>
              <a:srgbClr val="FFFFFF"/>
            </a:solidFill>
            <a:ln w="9525">
              <a:noFill/>
              <a:round/>
              <a:headEnd/>
              <a:tailEnd/>
            </a:ln>
          </p:spPr>
          <p:txBody>
            <a:bodyPr/>
            <a:lstStyle/>
            <a:p>
              <a:endParaRPr lang="en-US"/>
            </a:p>
          </p:txBody>
        </p:sp>
        <p:sp>
          <p:nvSpPr>
            <p:cNvPr id="1165441" name="Freeform 129"/>
            <p:cNvSpPr>
              <a:spLocks noEditPoints="1"/>
            </p:cNvSpPr>
            <p:nvPr/>
          </p:nvSpPr>
          <p:spPr bwMode="auto">
            <a:xfrm>
              <a:off x="1780" y="2149"/>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9" y="7"/>
                </a:cxn>
                <a:cxn ang="0">
                  <a:pos x="32" y="13"/>
                </a:cxn>
                <a:cxn ang="0">
                  <a:pos x="32" y="21"/>
                </a:cxn>
                <a:cxn ang="0">
                  <a:pos x="29" y="27"/>
                </a:cxn>
                <a:cxn ang="0">
                  <a:pos x="23" y="32"/>
                </a:cxn>
                <a:cxn ang="0">
                  <a:pos x="16" y="34"/>
                </a:cxn>
                <a:cxn ang="0">
                  <a:pos x="16" y="28"/>
                </a:cxn>
                <a:cxn ang="0">
                  <a:pos x="11" y="27"/>
                </a:cxn>
                <a:cxn ang="0">
                  <a:pos x="7" y="21"/>
                </a:cxn>
                <a:cxn ang="0">
                  <a:pos x="6" y="16"/>
                </a:cxn>
                <a:cxn ang="0">
                  <a:pos x="9" y="11"/>
                </a:cxn>
                <a:cxn ang="0">
                  <a:pos x="14" y="7"/>
                </a:cxn>
                <a:cxn ang="0">
                  <a:pos x="20" y="7"/>
                </a:cxn>
                <a:cxn ang="0">
                  <a:pos x="25" y="11"/>
                </a:cxn>
                <a:cxn ang="0">
                  <a:pos x="27" y="16"/>
                </a:cxn>
                <a:cxn ang="0">
                  <a:pos x="27" y="21"/>
                </a:cxn>
                <a:cxn ang="0">
                  <a:pos x="23" y="27"/>
                </a:cxn>
                <a:cxn ang="0">
                  <a:pos x="16" y="28"/>
                </a:cxn>
              </a:cxnLst>
              <a:rect l="0" t="0" r="r" b="b"/>
              <a:pathLst>
                <a:path w="32" h="34">
                  <a:moveTo>
                    <a:pt x="16" y="34"/>
                  </a:moveTo>
                  <a:lnTo>
                    <a:pt x="9" y="32"/>
                  </a:lnTo>
                  <a:lnTo>
                    <a:pt x="4" y="27"/>
                  </a:lnTo>
                  <a:lnTo>
                    <a:pt x="0" y="21"/>
                  </a:lnTo>
                  <a:lnTo>
                    <a:pt x="0" y="13"/>
                  </a:lnTo>
                  <a:lnTo>
                    <a:pt x="4" y="7"/>
                  </a:lnTo>
                  <a:lnTo>
                    <a:pt x="9" y="2"/>
                  </a:lnTo>
                  <a:lnTo>
                    <a:pt x="16" y="0"/>
                  </a:lnTo>
                  <a:lnTo>
                    <a:pt x="23" y="2"/>
                  </a:lnTo>
                  <a:lnTo>
                    <a:pt x="29" y="7"/>
                  </a:lnTo>
                  <a:lnTo>
                    <a:pt x="32" y="13"/>
                  </a:lnTo>
                  <a:lnTo>
                    <a:pt x="32" y="21"/>
                  </a:lnTo>
                  <a:lnTo>
                    <a:pt x="29" y="27"/>
                  </a:lnTo>
                  <a:lnTo>
                    <a:pt x="23" y="32"/>
                  </a:lnTo>
                  <a:lnTo>
                    <a:pt x="16" y="34"/>
                  </a:lnTo>
                  <a:close/>
                  <a:moveTo>
                    <a:pt x="16" y="28"/>
                  </a:moveTo>
                  <a:lnTo>
                    <a:pt x="11" y="27"/>
                  </a:lnTo>
                  <a:lnTo>
                    <a:pt x="7" y="21"/>
                  </a:lnTo>
                  <a:lnTo>
                    <a:pt x="6" y="16"/>
                  </a:lnTo>
                  <a:lnTo>
                    <a:pt x="9" y="11"/>
                  </a:lnTo>
                  <a:lnTo>
                    <a:pt x="14" y="7"/>
                  </a:lnTo>
                  <a:lnTo>
                    <a:pt x="20" y="7"/>
                  </a:lnTo>
                  <a:lnTo>
                    <a:pt x="25" y="11"/>
                  </a:lnTo>
                  <a:lnTo>
                    <a:pt x="27" y="16"/>
                  </a:lnTo>
                  <a:lnTo>
                    <a:pt x="27" y="21"/>
                  </a:lnTo>
                  <a:lnTo>
                    <a:pt x="23" y="27"/>
                  </a:lnTo>
                  <a:lnTo>
                    <a:pt x="16" y="28"/>
                  </a:lnTo>
                  <a:close/>
                </a:path>
              </a:pathLst>
            </a:custGeom>
            <a:solidFill>
              <a:srgbClr val="FFFFFF"/>
            </a:solidFill>
            <a:ln w="9525">
              <a:noFill/>
              <a:round/>
              <a:headEnd/>
              <a:tailEnd/>
            </a:ln>
          </p:spPr>
          <p:txBody>
            <a:bodyPr/>
            <a:lstStyle/>
            <a:p>
              <a:endParaRPr lang="en-US"/>
            </a:p>
          </p:txBody>
        </p:sp>
        <p:sp>
          <p:nvSpPr>
            <p:cNvPr id="1165442" name="Freeform 130"/>
            <p:cNvSpPr>
              <a:spLocks noEditPoints="1"/>
            </p:cNvSpPr>
            <p:nvPr/>
          </p:nvSpPr>
          <p:spPr bwMode="auto">
            <a:xfrm>
              <a:off x="1786" y="2156"/>
              <a:ext cx="21" cy="21"/>
            </a:xfrm>
            <a:custGeom>
              <a:avLst/>
              <a:gdLst/>
              <a:ahLst/>
              <a:cxnLst>
                <a:cxn ang="0">
                  <a:pos x="10" y="21"/>
                </a:cxn>
                <a:cxn ang="0">
                  <a:pos x="5" y="20"/>
                </a:cxn>
                <a:cxn ang="0">
                  <a:pos x="1" y="14"/>
                </a:cxn>
                <a:cxn ang="0">
                  <a:pos x="0" y="9"/>
                </a:cxn>
                <a:cxn ang="0">
                  <a:pos x="3" y="4"/>
                </a:cxn>
                <a:cxn ang="0">
                  <a:pos x="8" y="0"/>
                </a:cxn>
                <a:cxn ang="0">
                  <a:pos x="14" y="0"/>
                </a:cxn>
                <a:cxn ang="0">
                  <a:pos x="19" y="4"/>
                </a:cxn>
                <a:cxn ang="0">
                  <a:pos x="21" y="9"/>
                </a:cxn>
                <a:cxn ang="0">
                  <a:pos x="21" y="14"/>
                </a:cxn>
                <a:cxn ang="0">
                  <a:pos x="17" y="20"/>
                </a:cxn>
                <a:cxn ang="0">
                  <a:pos x="10" y="21"/>
                </a:cxn>
                <a:cxn ang="0">
                  <a:pos x="10" y="16"/>
                </a:cxn>
                <a:cxn ang="0">
                  <a:pos x="7" y="14"/>
                </a:cxn>
                <a:cxn ang="0">
                  <a:pos x="5" y="11"/>
                </a:cxn>
                <a:cxn ang="0">
                  <a:pos x="7" y="6"/>
                </a:cxn>
                <a:cxn ang="0">
                  <a:pos x="10" y="4"/>
                </a:cxn>
                <a:cxn ang="0">
                  <a:pos x="14" y="6"/>
                </a:cxn>
                <a:cxn ang="0">
                  <a:pos x="16" y="11"/>
                </a:cxn>
                <a:cxn ang="0">
                  <a:pos x="14" y="14"/>
                </a:cxn>
                <a:cxn ang="0">
                  <a:pos x="10" y="16"/>
                </a:cxn>
              </a:cxnLst>
              <a:rect l="0" t="0" r="r" b="b"/>
              <a:pathLst>
                <a:path w="21" h="21">
                  <a:moveTo>
                    <a:pt x="10" y="21"/>
                  </a:moveTo>
                  <a:lnTo>
                    <a:pt x="5" y="20"/>
                  </a:lnTo>
                  <a:lnTo>
                    <a:pt x="1" y="14"/>
                  </a:lnTo>
                  <a:lnTo>
                    <a:pt x="0" y="9"/>
                  </a:lnTo>
                  <a:lnTo>
                    <a:pt x="3" y="4"/>
                  </a:lnTo>
                  <a:lnTo>
                    <a:pt x="8" y="0"/>
                  </a:lnTo>
                  <a:lnTo>
                    <a:pt x="14" y="0"/>
                  </a:lnTo>
                  <a:lnTo>
                    <a:pt x="19" y="4"/>
                  </a:lnTo>
                  <a:lnTo>
                    <a:pt x="21" y="9"/>
                  </a:lnTo>
                  <a:lnTo>
                    <a:pt x="21" y="14"/>
                  </a:lnTo>
                  <a:lnTo>
                    <a:pt x="17" y="20"/>
                  </a:lnTo>
                  <a:lnTo>
                    <a:pt x="10" y="21"/>
                  </a:lnTo>
                  <a:close/>
                  <a:moveTo>
                    <a:pt x="10" y="16"/>
                  </a:moveTo>
                  <a:lnTo>
                    <a:pt x="7" y="14"/>
                  </a:lnTo>
                  <a:lnTo>
                    <a:pt x="5" y="11"/>
                  </a:lnTo>
                  <a:lnTo>
                    <a:pt x="7" y="6"/>
                  </a:lnTo>
                  <a:lnTo>
                    <a:pt x="10" y="4"/>
                  </a:lnTo>
                  <a:lnTo>
                    <a:pt x="14" y="6"/>
                  </a:lnTo>
                  <a:lnTo>
                    <a:pt x="16" y="11"/>
                  </a:lnTo>
                  <a:lnTo>
                    <a:pt x="14" y="14"/>
                  </a:lnTo>
                  <a:lnTo>
                    <a:pt x="10" y="16"/>
                  </a:lnTo>
                  <a:close/>
                </a:path>
              </a:pathLst>
            </a:custGeom>
            <a:solidFill>
              <a:srgbClr val="FFFFFF"/>
            </a:solidFill>
            <a:ln w="9525">
              <a:noFill/>
              <a:round/>
              <a:headEnd/>
              <a:tailEnd/>
            </a:ln>
          </p:spPr>
          <p:txBody>
            <a:bodyPr/>
            <a:lstStyle/>
            <a:p>
              <a:endParaRPr lang="en-US"/>
            </a:p>
          </p:txBody>
        </p:sp>
        <p:sp>
          <p:nvSpPr>
            <p:cNvPr id="1165443" name="Freeform 131"/>
            <p:cNvSpPr>
              <a:spLocks noEditPoints="1"/>
            </p:cNvSpPr>
            <p:nvPr/>
          </p:nvSpPr>
          <p:spPr bwMode="auto">
            <a:xfrm>
              <a:off x="1791" y="2160"/>
              <a:ext cx="11" cy="12"/>
            </a:xfrm>
            <a:custGeom>
              <a:avLst/>
              <a:gdLst/>
              <a:ahLst/>
              <a:cxnLst>
                <a:cxn ang="0">
                  <a:pos x="5" y="12"/>
                </a:cxn>
                <a:cxn ang="0">
                  <a:pos x="2" y="10"/>
                </a:cxn>
                <a:cxn ang="0">
                  <a:pos x="0" y="7"/>
                </a:cxn>
                <a:cxn ang="0">
                  <a:pos x="2" y="2"/>
                </a:cxn>
                <a:cxn ang="0">
                  <a:pos x="5" y="0"/>
                </a:cxn>
                <a:cxn ang="0">
                  <a:pos x="9" y="2"/>
                </a:cxn>
                <a:cxn ang="0">
                  <a:pos x="11" y="7"/>
                </a:cxn>
                <a:cxn ang="0">
                  <a:pos x="9" y="10"/>
                </a:cxn>
                <a:cxn ang="0">
                  <a:pos x="5" y="12"/>
                </a:cxn>
                <a:cxn ang="0">
                  <a:pos x="5" y="7"/>
                </a:cxn>
                <a:cxn ang="0">
                  <a:pos x="5" y="7"/>
                </a:cxn>
              </a:cxnLst>
              <a:rect l="0" t="0" r="r" b="b"/>
              <a:pathLst>
                <a:path w="11" h="12">
                  <a:moveTo>
                    <a:pt x="5" y="12"/>
                  </a:moveTo>
                  <a:lnTo>
                    <a:pt x="2" y="10"/>
                  </a:lnTo>
                  <a:lnTo>
                    <a:pt x="0" y="7"/>
                  </a:lnTo>
                  <a:lnTo>
                    <a:pt x="2" y="2"/>
                  </a:lnTo>
                  <a:lnTo>
                    <a:pt x="5" y="0"/>
                  </a:lnTo>
                  <a:lnTo>
                    <a:pt x="9" y="2"/>
                  </a:lnTo>
                  <a:lnTo>
                    <a:pt x="11" y="7"/>
                  </a:lnTo>
                  <a:lnTo>
                    <a:pt x="9" y="10"/>
                  </a:lnTo>
                  <a:lnTo>
                    <a:pt x="5" y="12"/>
                  </a:lnTo>
                  <a:close/>
                  <a:moveTo>
                    <a:pt x="5" y="7"/>
                  </a:moveTo>
                  <a:lnTo>
                    <a:pt x="5" y="7"/>
                  </a:lnTo>
                  <a:close/>
                </a:path>
              </a:pathLst>
            </a:custGeom>
            <a:solidFill>
              <a:srgbClr val="FFFFFF"/>
            </a:solidFill>
            <a:ln w="9525">
              <a:noFill/>
              <a:round/>
              <a:headEnd/>
              <a:tailEnd/>
            </a:ln>
          </p:spPr>
          <p:txBody>
            <a:bodyPr/>
            <a:lstStyle/>
            <a:p>
              <a:endParaRPr lang="en-US"/>
            </a:p>
          </p:txBody>
        </p:sp>
        <p:sp>
          <p:nvSpPr>
            <p:cNvPr id="1165444" name="Freeform 132"/>
            <p:cNvSpPr>
              <a:spLocks/>
            </p:cNvSpPr>
            <p:nvPr/>
          </p:nvSpPr>
          <p:spPr bwMode="auto">
            <a:xfrm>
              <a:off x="1583" y="1952"/>
              <a:ext cx="428" cy="428"/>
            </a:xfrm>
            <a:custGeom>
              <a:avLst/>
              <a:gdLst/>
              <a:ahLst/>
              <a:cxnLst>
                <a:cxn ang="0">
                  <a:pos x="213" y="0"/>
                </a:cxn>
                <a:cxn ang="0">
                  <a:pos x="176" y="3"/>
                </a:cxn>
                <a:cxn ang="0">
                  <a:pos x="141" y="14"/>
                </a:cxn>
                <a:cxn ang="0">
                  <a:pos x="108" y="28"/>
                </a:cxn>
                <a:cxn ang="0">
                  <a:pos x="76" y="51"/>
                </a:cxn>
                <a:cxn ang="0">
                  <a:pos x="50" y="77"/>
                </a:cxn>
                <a:cxn ang="0">
                  <a:pos x="29" y="107"/>
                </a:cxn>
                <a:cxn ang="0">
                  <a:pos x="13" y="141"/>
                </a:cxn>
                <a:cxn ang="0">
                  <a:pos x="4" y="176"/>
                </a:cxn>
                <a:cxn ang="0">
                  <a:pos x="0" y="215"/>
                </a:cxn>
                <a:cxn ang="0">
                  <a:pos x="4" y="252"/>
                </a:cxn>
                <a:cxn ang="0">
                  <a:pos x="13" y="287"/>
                </a:cxn>
                <a:cxn ang="0">
                  <a:pos x="29" y="321"/>
                </a:cxn>
                <a:cxn ang="0">
                  <a:pos x="50" y="351"/>
                </a:cxn>
                <a:cxn ang="0">
                  <a:pos x="76" y="377"/>
                </a:cxn>
                <a:cxn ang="0">
                  <a:pos x="108" y="400"/>
                </a:cxn>
                <a:cxn ang="0">
                  <a:pos x="141" y="414"/>
                </a:cxn>
                <a:cxn ang="0">
                  <a:pos x="176" y="425"/>
                </a:cxn>
                <a:cxn ang="0">
                  <a:pos x="213" y="428"/>
                </a:cxn>
                <a:cxn ang="0">
                  <a:pos x="250" y="425"/>
                </a:cxn>
                <a:cxn ang="0">
                  <a:pos x="287" y="414"/>
                </a:cxn>
                <a:cxn ang="0">
                  <a:pos x="321" y="400"/>
                </a:cxn>
                <a:cxn ang="0">
                  <a:pos x="350" y="377"/>
                </a:cxn>
                <a:cxn ang="0">
                  <a:pos x="377" y="351"/>
                </a:cxn>
                <a:cxn ang="0">
                  <a:pos x="398" y="321"/>
                </a:cxn>
                <a:cxn ang="0">
                  <a:pos x="414" y="287"/>
                </a:cxn>
                <a:cxn ang="0">
                  <a:pos x="424" y="252"/>
                </a:cxn>
                <a:cxn ang="0">
                  <a:pos x="428" y="215"/>
                </a:cxn>
                <a:cxn ang="0">
                  <a:pos x="424" y="176"/>
                </a:cxn>
                <a:cxn ang="0">
                  <a:pos x="414" y="141"/>
                </a:cxn>
                <a:cxn ang="0">
                  <a:pos x="398" y="107"/>
                </a:cxn>
                <a:cxn ang="0">
                  <a:pos x="377" y="77"/>
                </a:cxn>
                <a:cxn ang="0">
                  <a:pos x="350" y="51"/>
                </a:cxn>
                <a:cxn ang="0">
                  <a:pos x="321" y="28"/>
                </a:cxn>
                <a:cxn ang="0">
                  <a:pos x="287" y="14"/>
                </a:cxn>
                <a:cxn ang="0">
                  <a:pos x="250" y="3"/>
                </a:cxn>
                <a:cxn ang="0">
                  <a:pos x="213" y="0"/>
                </a:cxn>
              </a:cxnLst>
              <a:rect l="0" t="0" r="r" b="b"/>
              <a:pathLst>
                <a:path w="428" h="428">
                  <a:moveTo>
                    <a:pt x="213" y="0"/>
                  </a:moveTo>
                  <a:lnTo>
                    <a:pt x="176" y="3"/>
                  </a:lnTo>
                  <a:lnTo>
                    <a:pt x="141" y="14"/>
                  </a:lnTo>
                  <a:lnTo>
                    <a:pt x="108" y="28"/>
                  </a:lnTo>
                  <a:lnTo>
                    <a:pt x="76" y="51"/>
                  </a:lnTo>
                  <a:lnTo>
                    <a:pt x="50" y="77"/>
                  </a:lnTo>
                  <a:lnTo>
                    <a:pt x="29" y="107"/>
                  </a:lnTo>
                  <a:lnTo>
                    <a:pt x="13" y="141"/>
                  </a:lnTo>
                  <a:lnTo>
                    <a:pt x="4" y="176"/>
                  </a:lnTo>
                  <a:lnTo>
                    <a:pt x="0" y="215"/>
                  </a:lnTo>
                  <a:lnTo>
                    <a:pt x="4" y="252"/>
                  </a:lnTo>
                  <a:lnTo>
                    <a:pt x="13" y="287"/>
                  </a:lnTo>
                  <a:lnTo>
                    <a:pt x="29" y="321"/>
                  </a:lnTo>
                  <a:lnTo>
                    <a:pt x="50" y="351"/>
                  </a:lnTo>
                  <a:lnTo>
                    <a:pt x="76" y="377"/>
                  </a:lnTo>
                  <a:lnTo>
                    <a:pt x="108" y="400"/>
                  </a:lnTo>
                  <a:lnTo>
                    <a:pt x="141" y="414"/>
                  </a:lnTo>
                  <a:lnTo>
                    <a:pt x="176" y="425"/>
                  </a:lnTo>
                  <a:lnTo>
                    <a:pt x="213" y="428"/>
                  </a:lnTo>
                  <a:lnTo>
                    <a:pt x="250" y="425"/>
                  </a:lnTo>
                  <a:lnTo>
                    <a:pt x="287" y="414"/>
                  </a:lnTo>
                  <a:lnTo>
                    <a:pt x="321" y="400"/>
                  </a:lnTo>
                  <a:lnTo>
                    <a:pt x="350" y="377"/>
                  </a:lnTo>
                  <a:lnTo>
                    <a:pt x="377" y="351"/>
                  </a:lnTo>
                  <a:lnTo>
                    <a:pt x="398" y="321"/>
                  </a:lnTo>
                  <a:lnTo>
                    <a:pt x="414" y="287"/>
                  </a:lnTo>
                  <a:lnTo>
                    <a:pt x="424" y="252"/>
                  </a:lnTo>
                  <a:lnTo>
                    <a:pt x="428" y="215"/>
                  </a:lnTo>
                  <a:lnTo>
                    <a:pt x="424" y="176"/>
                  </a:lnTo>
                  <a:lnTo>
                    <a:pt x="414" y="141"/>
                  </a:lnTo>
                  <a:lnTo>
                    <a:pt x="398" y="107"/>
                  </a:lnTo>
                  <a:lnTo>
                    <a:pt x="377" y="77"/>
                  </a:lnTo>
                  <a:lnTo>
                    <a:pt x="350" y="51"/>
                  </a:lnTo>
                  <a:lnTo>
                    <a:pt x="321" y="28"/>
                  </a:lnTo>
                  <a:lnTo>
                    <a:pt x="287" y="14"/>
                  </a:lnTo>
                  <a:lnTo>
                    <a:pt x="250" y="3"/>
                  </a:lnTo>
                  <a:lnTo>
                    <a:pt x="213" y="0"/>
                  </a:lnTo>
                  <a:close/>
                </a:path>
              </a:pathLst>
            </a:custGeom>
            <a:solidFill>
              <a:srgbClr val="000000"/>
            </a:solidFill>
            <a:ln w="9525">
              <a:noFill/>
              <a:round/>
              <a:headEnd/>
              <a:tailEnd/>
            </a:ln>
          </p:spPr>
          <p:txBody>
            <a:bodyPr/>
            <a:lstStyle/>
            <a:p>
              <a:endParaRPr lang="en-US"/>
            </a:p>
          </p:txBody>
        </p:sp>
        <p:sp>
          <p:nvSpPr>
            <p:cNvPr id="1165445" name="Freeform 133"/>
            <p:cNvSpPr>
              <a:spLocks noEditPoints="1"/>
            </p:cNvSpPr>
            <p:nvPr/>
          </p:nvSpPr>
          <p:spPr bwMode="auto">
            <a:xfrm>
              <a:off x="1583" y="1952"/>
              <a:ext cx="428" cy="428"/>
            </a:xfrm>
            <a:custGeom>
              <a:avLst/>
              <a:gdLst/>
              <a:ahLst/>
              <a:cxnLst>
                <a:cxn ang="0">
                  <a:pos x="0" y="0"/>
                </a:cxn>
                <a:cxn ang="0">
                  <a:pos x="0" y="428"/>
                </a:cxn>
                <a:cxn ang="0">
                  <a:pos x="428" y="428"/>
                </a:cxn>
                <a:cxn ang="0">
                  <a:pos x="428" y="0"/>
                </a:cxn>
                <a:cxn ang="0">
                  <a:pos x="0" y="0"/>
                </a:cxn>
                <a:cxn ang="0">
                  <a:pos x="213" y="428"/>
                </a:cxn>
                <a:cxn ang="0">
                  <a:pos x="187" y="426"/>
                </a:cxn>
                <a:cxn ang="0">
                  <a:pos x="159" y="421"/>
                </a:cxn>
                <a:cxn ang="0">
                  <a:pos x="134" y="412"/>
                </a:cxn>
                <a:cxn ang="0">
                  <a:pos x="109" y="400"/>
                </a:cxn>
                <a:cxn ang="0">
                  <a:pos x="87" y="386"/>
                </a:cxn>
                <a:cxn ang="0">
                  <a:pos x="65" y="368"/>
                </a:cxn>
                <a:cxn ang="0">
                  <a:pos x="46" y="347"/>
                </a:cxn>
                <a:cxn ang="0">
                  <a:pos x="32" y="324"/>
                </a:cxn>
                <a:cxn ang="0">
                  <a:pos x="18" y="301"/>
                </a:cxn>
                <a:cxn ang="0">
                  <a:pos x="9" y="275"/>
                </a:cxn>
                <a:cxn ang="0">
                  <a:pos x="4" y="248"/>
                </a:cxn>
                <a:cxn ang="0">
                  <a:pos x="0" y="220"/>
                </a:cxn>
                <a:cxn ang="0">
                  <a:pos x="2" y="194"/>
                </a:cxn>
                <a:cxn ang="0">
                  <a:pos x="6" y="167"/>
                </a:cxn>
                <a:cxn ang="0">
                  <a:pos x="13" y="141"/>
                </a:cxn>
                <a:cxn ang="0">
                  <a:pos x="25" y="114"/>
                </a:cxn>
                <a:cxn ang="0">
                  <a:pos x="39" y="91"/>
                </a:cxn>
                <a:cxn ang="0">
                  <a:pos x="55" y="70"/>
                </a:cxn>
                <a:cxn ang="0">
                  <a:pos x="76" y="51"/>
                </a:cxn>
                <a:cxn ang="0">
                  <a:pos x="97" y="35"/>
                </a:cxn>
                <a:cxn ang="0">
                  <a:pos x="122" y="21"/>
                </a:cxn>
                <a:cxn ang="0">
                  <a:pos x="146" y="10"/>
                </a:cxn>
                <a:cxn ang="0">
                  <a:pos x="173" y="3"/>
                </a:cxn>
                <a:cxn ang="0">
                  <a:pos x="199" y="0"/>
                </a:cxn>
                <a:cxn ang="0">
                  <a:pos x="227" y="0"/>
                </a:cxn>
                <a:cxn ang="0">
                  <a:pos x="254" y="3"/>
                </a:cxn>
                <a:cxn ang="0">
                  <a:pos x="280" y="10"/>
                </a:cxn>
                <a:cxn ang="0">
                  <a:pos x="306" y="21"/>
                </a:cxn>
                <a:cxn ang="0">
                  <a:pos x="329" y="35"/>
                </a:cxn>
                <a:cxn ang="0">
                  <a:pos x="352" y="51"/>
                </a:cxn>
                <a:cxn ang="0">
                  <a:pos x="372" y="70"/>
                </a:cxn>
                <a:cxn ang="0">
                  <a:pos x="389" y="91"/>
                </a:cxn>
                <a:cxn ang="0">
                  <a:pos x="403" y="114"/>
                </a:cxn>
                <a:cxn ang="0">
                  <a:pos x="414" y="141"/>
                </a:cxn>
                <a:cxn ang="0">
                  <a:pos x="423" y="167"/>
                </a:cxn>
                <a:cxn ang="0">
                  <a:pos x="426" y="194"/>
                </a:cxn>
                <a:cxn ang="0">
                  <a:pos x="426" y="220"/>
                </a:cxn>
                <a:cxn ang="0">
                  <a:pos x="424" y="248"/>
                </a:cxn>
                <a:cxn ang="0">
                  <a:pos x="419" y="275"/>
                </a:cxn>
                <a:cxn ang="0">
                  <a:pos x="408" y="301"/>
                </a:cxn>
                <a:cxn ang="0">
                  <a:pos x="396" y="324"/>
                </a:cxn>
                <a:cxn ang="0">
                  <a:pos x="380" y="347"/>
                </a:cxn>
                <a:cxn ang="0">
                  <a:pos x="363" y="368"/>
                </a:cxn>
                <a:cxn ang="0">
                  <a:pos x="342" y="386"/>
                </a:cxn>
                <a:cxn ang="0">
                  <a:pos x="319" y="400"/>
                </a:cxn>
                <a:cxn ang="0">
                  <a:pos x="294" y="412"/>
                </a:cxn>
                <a:cxn ang="0">
                  <a:pos x="268" y="421"/>
                </a:cxn>
                <a:cxn ang="0">
                  <a:pos x="241" y="426"/>
                </a:cxn>
                <a:cxn ang="0">
                  <a:pos x="213" y="428"/>
                </a:cxn>
              </a:cxnLst>
              <a:rect l="0" t="0" r="r" b="b"/>
              <a:pathLst>
                <a:path w="428" h="428">
                  <a:moveTo>
                    <a:pt x="0" y="0"/>
                  </a:moveTo>
                  <a:lnTo>
                    <a:pt x="0" y="428"/>
                  </a:lnTo>
                  <a:lnTo>
                    <a:pt x="428" y="428"/>
                  </a:lnTo>
                  <a:lnTo>
                    <a:pt x="428" y="0"/>
                  </a:lnTo>
                  <a:lnTo>
                    <a:pt x="0" y="0"/>
                  </a:lnTo>
                  <a:close/>
                  <a:moveTo>
                    <a:pt x="213" y="428"/>
                  </a:moveTo>
                  <a:lnTo>
                    <a:pt x="187" y="426"/>
                  </a:lnTo>
                  <a:lnTo>
                    <a:pt x="159" y="421"/>
                  </a:lnTo>
                  <a:lnTo>
                    <a:pt x="134" y="412"/>
                  </a:lnTo>
                  <a:lnTo>
                    <a:pt x="109" y="400"/>
                  </a:lnTo>
                  <a:lnTo>
                    <a:pt x="87" y="386"/>
                  </a:lnTo>
                  <a:lnTo>
                    <a:pt x="65" y="368"/>
                  </a:lnTo>
                  <a:lnTo>
                    <a:pt x="46" y="347"/>
                  </a:lnTo>
                  <a:lnTo>
                    <a:pt x="32" y="324"/>
                  </a:lnTo>
                  <a:lnTo>
                    <a:pt x="18" y="301"/>
                  </a:lnTo>
                  <a:lnTo>
                    <a:pt x="9" y="275"/>
                  </a:lnTo>
                  <a:lnTo>
                    <a:pt x="4" y="248"/>
                  </a:lnTo>
                  <a:lnTo>
                    <a:pt x="0" y="220"/>
                  </a:lnTo>
                  <a:lnTo>
                    <a:pt x="2" y="194"/>
                  </a:lnTo>
                  <a:lnTo>
                    <a:pt x="6" y="167"/>
                  </a:lnTo>
                  <a:lnTo>
                    <a:pt x="13" y="141"/>
                  </a:lnTo>
                  <a:lnTo>
                    <a:pt x="25" y="114"/>
                  </a:lnTo>
                  <a:lnTo>
                    <a:pt x="39" y="91"/>
                  </a:lnTo>
                  <a:lnTo>
                    <a:pt x="55" y="70"/>
                  </a:lnTo>
                  <a:lnTo>
                    <a:pt x="76" y="51"/>
                  </a:lnTo>
                  <a:lnTo>
                    <a:pt x="97" y="35"/>
                  </a:lnTo>
                  <a:lnTo>
                    <a:pt x="122" y="21"/>
                  </a:lnTo>
                  <a:lnTo>
                    <a:pt x="146" y="10"/>
                  </a:lnTo>
                  <a:lnTo>
                    <a:pt x="173" y="3"/>
                  </a:lnTo>
                  <a:lnTo>
                    <a:pt x="199" y="0"/>
                  </a:lnTo>
                  <a:lnTo>
                    <a:pt x="227" y="0"/>
                  </a:lnTo>
                  <a:lnTo>
                    <a:pt x="254" y="3"/>
                  </a:lnTo>
                  <a:lnTo>
                    <a:pt x="280" y="10"/>
                  </a:lnTo>
                  <a:lnTo>
                    <a:pt x="306" y="21"/>
                  </a:lnTo>
                  <a:lnTo>
                    <a:pt x="329" y="35"/>
                  </a:lnTo>
                  <a:lnTo>
                    <a:pt x="352" y="51"/>
                  </a:lnTo>
                  <a:lnTo>
                    <a:pt x="372" y="70"/>
                  </a:lnTo>
                  <a:lnTo>
                    <a:pt x="389" y="91"/>
                  </a:lnTo>
                  <a:lnTo>
                    <a:pt x="403" y="114"/>
                  </a:lnTo>
                  <a:lnTo>
                    <a:pt x="414" y="141"/>
                  </a:lnTo>
                  <a:lnTo>
                    <a:pt x="423" y="167"/>
                  </a:lnTo>
                  <a:lnTo>
                    <a:pt x="426" y="194"/>
                  </a:lnTo>
                  <a:lnTo>
                    <a:pt x="426" y="220"/>
                  </a:lnTo>
                  <a:lnTo>
                    <a:pt x="424" y="248"/>
                  </a:lnTo>
                  <a:lnTo>
                    <a:pt x="419" y="275"/>
                  </a:lnTo>
                  <a:lnTo>
                    <a:pt x="408" y="301"/>
                  </a:lnTo>
                  <a:lnTo>
                    <a:pt x="396" y="324"/>
                  </a:lnTo>
                  <a:lnTo>
                    <a:pt x="380" y="347"/>
                  </a:lnTo>
                  <a:lnTo>
                    <a:pt x="363" y="368"/>
                  </a:lnTo>
                  <a:lnTo>
                    <a:pt x="342" y="386"/>
                  </a:lnTo>
                  <a:lnTo>
                    <a:pt x="319" y="400"/>
                  </a:lnTo>
                  <a:lnTo>
                    <a:pt x="294" y="412"/>
                  </a:lnTo>
                  <a:lnTo>
                    <a:pt x="268" y="421"/>
                  </a:lnTo>
                  <a:lnTo>
                    <a:pt x="241" y="426"/>
                  </a:lnTo>
                  <a:lnTo>
                    <a:pt x="213" y="428"/>
                  </a:lnTo>
                  <a:close/>
                </a:path>
              </a:pathLst>
            </a:custGeom>
            <a:solidFill>
              <a:srgbClr val="CCFFFF"/>
            </a:solidFill>
            <a:ln w="9525">
              <a:noFill/>
              <a:round/>
              <a:headEnd/>
              <a:tailEnd/>
            </a:ln>
          </p:spPr>
          <p:txBody>
            <a:bodyPr/>
            <a:lstStyle/>
            <a:p>
              <a:endParaRPr lang="en-US"/>
            </a:p>
          </p:txBody>
        </p:sp>
        <p:sp>
          <p:nvSpPr>
            <p:cNvPr id="1165446" name="Freeform 134"/>
            <p:cNvSpPr>
              <a:spLocks noEditPoints="1"/>
            </p:cNvSpPr>
            <p:nvPr/>
          </p:nvSpPr>
          <p:spPr bwMode="auto">
            <a:xfrm>
              <a:off x="1583" y="1952"/>
              <a:ext cx="426" cy="428"/>
            </a:xfrm>
            <a:custGeom>
              <a:avLst/>
              <a:gdLst/>
              <a:ahLst/>
              <a:cxnLst>
                <a:cxn ang="0">
                  <a:pos x="187" y="426"/>
                </a:cxn>
                <a:cxn ang="0">
                  <a:pos x="134" y="412"/>
                </a:cxn>
                <a:cxn ang="0">
                  <a:pos x="87" y="386"/>
                </a:cxn>
                <a:cxn ang="0">
                  <a:pos x="46" y="347"/>
                </a:cxn>
                <a:cxn ang="0">
                  <a:pos x="18" y="301"/>
                </a:cxn>
                <a:cxn ang="0">
                  <a:pos x="4" y="248"/>
                </a:cxn>
                <a:cxn ang="0">
                  <a:pos x="2" y="194"/>
                </a:cxn>
                <a:cxn ang="0">
                  <a:pos x="13" y="141"/>
                </a:cxn>
                <a:cxn ang="0">
                  <a:pos x="39" y="91"/>
                </a:cxn>
                <a:cxn ang="0">
                  <a:pos x="76" y="51"/>
                </a:cxn>
                <a:cxn ang="0">
                  <a:pos x="122" y="21"/>
                </a:cxn>
                <a:cxn ang="0">
                  <a:pos x="173" y="3"/>
                </a:cxn>
                <a:cxn ang="0">
                  <a:pos x="227" y="0"/>
                </a:cxn>
                <a:cxn ang="0">
                  <a:pos x="280" y="10"/>
                </a:cxn>
                <a:cxn ang="0">
                  <a:pos x="329" y="35"/>
                </a:cxn>
                <a:cxn ang="0">
                  <a:pos x="372" y="70"/>
                </a:cxn>
                <a:cxn ang="0">
                  <a:pos x="403" y="114"/>
                </a:cxn>
                <a:cxn ang="0">
                  <a:pos x="423" y="167"/>
                </a:cxn>
                <a:cxn ang="0">
                  <a:pos x="426" y="220"/>
                </a:cxn>
                <a:cxn ang="0">
                  <a:pos x="419" y="275"/>
                </a:cxn>
                <a:cxn ang="0">
                  <a:pos x="396" y="324"/>
                </a:cxn>
                <a:cxn ang="0">
                  <a:pos x="363" y="368"/>
                </a:cxn>
                <a:cxn ang="0">
                  <a:pos x="319" y="400"/>
                </a:cxn>
                <a:cxn ang="0">
                  <a:pos x="268" y="421"/>
                </a:cxn>
                <a:cxn ang="0">
                  <a:pos x="213" y="428"/>
                </a:cxn>
                <a:cxn ang="0">
                  <a:pos x="187" y="421"/>
                </a:cxn>
                <a:cxn ang="0">
                  <a:pos x="136" y="407"/>
                </a:cxn>
                <a:cxn ang="0">
                  <a:pos x="90" y="381"/>
                </a:cxn>
                <a:cxn ang="0">
                  <a:pos x="51" y="344"/>
                </a:cxn>
                <a:cxn ang="0">
                  <a:pos x="23" y="298"/>
                </a:cxn>
                <a:cxn ang="0">
                  <a:pos x="9" y="247"/>
                </a:cxn>
                <a:cxn ang="0">
                  <a:pos x="7" y="194"/>
                </a:cxn>
                <a:cxn ang="0">
                  <a:pos x="18" y="143"/>
                </a:cxn>
                <a:cxn ang="0">
                  <a:pos x="43" y="95"/>
                </a:cxn>
                <a:cxn ang="0">
                  <a:pos x="80" y="54"/>
                </a:cxn>
                <a:cxn ang="0">
                  <a:pos x="124" y="26"/>
                </a:cxn>
                <a:cxn ang="0">
                  <a:pos x="175" y="9"/>
                </a:cxn>
                <a:cxn ang="0">
                  <a:pos x="227" y="5"/>
                </a:cxn>
                <a:cxn ang="0">
                  <a:pos x="280" y="16"/>
                </a:cxn>
                <a:cxn ang="0">
                  <a:pos x="328" y="38"/>
                </a:cxn>
                <a:cxn ang="0">
                  <a:pos x="368" y="74"/>
                </a:cxn>
                <a:cxn ang="0">
                  <a:pos x="398" y="118"/>
                </a:cxn>
                <a:cxn ang="0">
                  <a:pos x="417" y="167"/>
                </a:cxn>
                <a:cxn ang="0">
                  <a:pos x="421" y="220"/>
                </a:cxn>
                <a:cxn ang="0">
                  <a:pos x="414" y="273"/>
                </a:cxn>
                <a:cxn ang="0">
                  <a:pos x="391" y="322"/>
                </a:cxn>
                <a:cxn ang="0">
                  <a:pos x="359" y="363"/>
                </a:cxn>
                <a:cxn ang="0">
                  <a:pos x="315" y="396"/>
                </a:cxn>
                <a:cxn ang="0">
                  <a:pos x="266" y="416"/>
                </a:cxn>
                <a:cxn ang="0">
                  <a:pos x="213" y="423"/>
                </a:cxn>
              </a:cxnLst>
              <a:rect l="0" t="0" r="r" b="b"/>
              <a:pathLst>
                <a:path w="426" h="428">
                  <a:moveTo>
                    <a:pt x="213" y="428"/>
                  </a:moveTo>
                  <a:lnTo>
                    <a:pt x="187" y="426"/>
                  </a:lnTo>
                  <a:lnTo>
                    <a:pt x="159" y="421"/>
                  </a:lnTo>
                  <a:lnTo>
                    <a:pt x="134" y="412"/>
                  </a:lnTo>
                  <a:lnTo>
                    <a:pt x="109" y="400"/>
                  </a:lnTo>
                  <a:lnTo>
                    <a:pt x="87" y="386"/>
                  </a:lnTo>
                  <a:lnTo>
                    <a:pt x="65" y="368"/>
                  </a:lnTo>
                  <a:lnTo>
                    <a:pt x="46" y="347"/>
                  </a:lnTo>
                  <a:lnTo>
                    <a:pt x="32" y="324"/>
                  </a:lnTo>
                  <a:lnTo>
                    <a:pt x="18" y="301"/>
                  </a:lnTo>
                  <a:lnTo>
                    <a:pt x="9" y="275"/>
                  </a:lnTo>
                  <a:lnTo>
                    <a:pt x="4" y="248"/>
                  </a:lnTo>
                  <a:lnTo>
                    <a:pt x="0" y="220"/>
                  </a:lnTo>
                  <a:lnTo>
                    <a:pt x="2" y="194"/>
                  </a:lnTo>
                  <a:lnTo>
                    <a:pt x="6" y="167"/>
                  </a:lnTo>
                  <a:lnTo>
                    <a:pt x="13" y="141"/>
                  </a:lnTo>
                  <a:lnTo>
                    <a:pt x="25" y="114"/>
                  </a:lnTo>
                  <a:lnTo>
                    <a:pt x="39" y="91"/>
                  </a:lnTo>
                  <a:lnTo>
                    <a:pt x="55" y="70"/>
                  </a:lnTo>
                  <a:lnTo>
                    <a:pt x="76" y="51"/>
                  </a:lnTo>
                  <a:lnTo>
                    <a:pt x="97" y="35"/>
                  </a:lnTo>
                  <a:lnTo>
                    <a:pt x="122" y="21"/>
                  </a:lnTo>
                  <a:lnTo>
                    <a:pt x="146" y="10"/>
                  </a:lnTo>
                  <a:lnTo>
                    <a:pt x="173" y="3"/>
                  </a:lnTo>
                  <a:lnTo>
                    <a:pt x="199" y="0"/>
                  </a:lnTo>
                  <a:lnTo>
                    <a:pt x="227" y="0"/>
                  </a:lnTo>
                  <a:lnTo>
                    <a:pt x="254" y="3"/>
                  </a:lnTo>
                  <a:lnTo>
                    <a:pt x="280" y="10"/>
                  </a:lnTo>
                  <a:lnTo>
                    <a:pt x="306" y="21"/>
                  </a:lnTo>
                  <a:lnTo>
                    <a:pt x="329" y="35"/>
                  </a:lnTo>
                  <a:lnTo>
                    <a:pt x="352" y="51"/>
                  </a:lnTo>
                  <a:lnTo>
                    <a:pt x="372" y="70"/>
                  </a:lnTo>
                  <a:lnTo>
                    <a:pt x="389" y="91"/>
                  </a:lnTo>
                  <a:lnTo>
                    <a:pt x="403" y="114"/>
                  </a:lnTo>
                  <a:lnTo>
                    <a:pt x="414" y="141"/>
                  </a:lnTo>
                  <a:lnTo>
                    <a:pt x="423" y="167"/>
                  </a:lnTo>
                  <a:lnTo>
                    <a:pt x="426" y="194"/>
                  </a:lnTo>
                  <a:lnTo>
                    <a:pt x="426" y="220"/>
                  </a:lnTo>
                  <a:lnTo>
                    <a:pt x="424" y="248"/>
                  </a:lnTo>
                  <a:lnTo>
                    <a:pt x="419" y="275"/>
                  </a:lnTo>
                  <a:lnTo>
                    <a:pt x="408" y="301"/>
                  </a:lnTo>
                  <a:lnTo>
                    <a:pt x="396" y="324"/>
                  </a:lnTo>
                  <a:lnTo>
                    <a:pt x="380" y="347"/>
                  </a:lnTo>
                  <a:lnTo>
                    <a:pt x="363" y="368"/>
                  </a:lnTo>
                  <a:lnTo>
                    <a:pt x="342" y="386"/>
                  </a:lnTo>
                  <a:lnTo>
                    <a:pt x="319" y="400"/>
                  </a:lnTo>
                  <a:lnTo>
                    <a:pt x="294" y="412"/>
                  </a:lnTo>
                  <a:lnTo>
                    <a:pt x="268" y="421"/>
                  </a:lnTo>
                  <a:lnTo>
                    <a:pt x="241" y="426"/>
                  </a:lnTo>
                  <a:lnTo>
                    <a:pt x="213" y="428"/>
                  </a:lnTo>
                  <a:close/>
                  <a:moveTo>
                    <a:pt x="213" y="423"/>
                  </a:moveTo>
                  <a:lnTo>
                    <a:pt x="187" y="421"/>
                  </a:lnTo>
                  <a:lnTo>
                    <a:pt x="160" y="416"/>
                  </a:lnTo>
                  <a:lnTo>
                    <a:pt x="136" y="407"/>
                  </a:lnTo>
                  <a:lnTo>
                    <a:pt x="111" y="396"/>
                  </a:lnTo>
                  <a:lnTo>
                    <a:pt x="90" y="381"/>
                  </a:lnTo>
                  <a:lnTo>
                    <a:pt x="69" y="363"/>
                  </a:lnTo>
                  <a:lnTo>
                    <a:pt x="51" y="344"/>
                  </a:lnTo>
                  <a:lnTo>
                    <a:pt x="36" y="322"/>
                  </a:lnTo>
                  <a:lnTo>
                    <a:pt x="23" y="298"/>
                  </a:lnTo>
                  <a:lnTo>
                    <a:pt x="14" y="273"/>
                  </a:lnTo>
                  <a:lnTo>
                    <a:pt x="9" y="247"/>
                  </a:lnTo>
                  <a:lnTo>
                    <a:pt x="6" y="220"/>
                  </a:lnTo>
                  <a:lnTo>
                    <a:pt x="7" y="194"/>
                  </a:lnTo>
                  <a:lnTo>
                    <a:pt x="11" y="167"/>
                  </a:lnTo>
                  <a:lnTo>
                    <a:pt x="18" y="143"/>
                  </a:lnTo>
                  <a:lnTo>
                    <a:pt x="29" y="118"/>
                  </a:lnTo>
                  <a:lnTo>
                    <a:pt x="43" y="95"/>
                  </a:lnTo>
                  <a:lnTo>
                    <a:pt x="60" y="74"/>
                  </a:lnTo>
                  <a:lnTo>
                    <a:pt x="80" y="54"/>
                  </a:lnTo>
                  <a:lnTo>
                    <a:pt x="101" y="38"/>
                  </a:lnTo>
                  <a:lnTo>
                    <a:pt x="124" y="26"/>
                  </a:lnTo>
                  <a:lnTo>
                    <a:pt x="148" y="16"/>
                  </a:lnTo>
                  <a:lnTo>
                    <a:pt x="175" y="9"/>
                  </a:lnTo>
                  <a:lnTo>
                    <a:pt x="201" y="5"/>
                  </a:lnTo>
                  <a:lnTo>
                    <a:pt x="227" y="5"/>
                  </a:lnTo>
                  <a:lnTo>
                    <a:pt x="254" y="9"/>
                  </a:lnTo>
                  <a:lnTo>
                    <a:pt x="280" y="16"/>
                  </a:lnTo>
                  <a:lnTo>
                    <a:pt x="305" y="26"/>
                  </a:lnTo>
                  <a:lnTo>
                    <a:pt x="328" y="38"/>
                  </a:lnTo>
                  <a:lnTo>
                    <a:pt x="349" y="54"/>
                  </a:lnTo>
                  <a:lnTo>
                    <a:pt x="368" y="74"/>
                  </a:lnTo>
                  <a:lnTo>
                    <a:pt x="384" y="95"/>
                  </a:lnTo>
                  <a:lnTo>
                    <a:pt x="398" y="118"/>
                  </a:lnTo>
                  <a:lnTo>
                    <a:pt x="408" y="143"/>
                  </a:lnTo>
                  <a:lnTo>
                    <a:pt x="417" y="167"/>
                  </a:lnTo>
                  <a:lnTo>
                    <a:pt x="421" y="194"/>
                  </a:lnTo>
                  <a:lnTo>
                    <a:pt x="421" y="220"/>
                  </a:lnTo>
                  <a:lnTo>
                    <a:pt x="419" y="247"/>
                  </a:lnTo>
                  <a:lnTo>
                    <a:pt x="414" y="273"/>
                  </a:lnTo>
                  <a:lnTo>
                    <a:pt x="403" y="298"/>
                  </a:lnTo>
                  <a:lnTo>
                    <a:pt x="391" y="322"/>
                  </a:lnTo>
                  <a:lnTo>
                    <a:pt x="377" y="344"/>
                  </a:lnTo>
                  <a:lnTo>
                    <a:pt x="359" y="363"/>
                  </a:lnTo>
                  <a:lnTo>
                    <a:pt x="338" y="381"/>
                  </a:lnTo>
                  <a:lnTo>
                    <a:pt x="315" y="396"/>
                  </a:lnTo>
                  <a:lnTo>
                    <a:pt x="292" y="407"/>
                  </a:lnTo>
                  <a:lnTo>
                    <a:pt x="266" y="416"/>
                  </a:lnTo>
                  <a:lnTo>
                    <a:pt x="240" y="421"/>
                  </a:lnTo>
                  <a:lnTo>
                    <a:pt x="213" y="423"/>
                  </a:lnTo>
                  <a:close/>
                </a:path>
              </a:pathLst>
            </a:custGeom>
            <a:solidFill>
              <a:srgbClr val="CCFFFF"/>
            </a:solidFill>
            <a:ln w="9525">
              <a:noFill/>
              <a:round/>
              <a:headEnd/>
              <a:tailEnd/>
            </a:ln>
          </p:spPr>
          <p:txBody>
            <a:bodyPr/>
            <a:lstStyle/>
            <a:p>
              <a:endParaRPr lang="en-US"/>
            </a:p>
          </p:txBody>
        </p:sp>
        <p:sp>
          <p:nvSpPr>
            <p:cNvPr id="1165447" name="Freeform 135"/>
            <p:cNvSpPr>
              <a:spLocks noEditPoints="1"/>
            </p:cNvSpPr>
            <p:nvPr/>
          </p:nvSpPr>
          <p:spPr bwMode="auto">
            <a:xfrm>
              <a:off x="1589" y="1957"/>
              <a:ext cx="415" cy="418"/>
            </a:xfrm>
            <a:custGeom>
              <a:avLst/>
              <a:gdLst/>
              <a:ahLst/>
              <a:cxnLst>
                <a:cxn ang="0">
                  <a:pos x="181" y="416"/>
                </a:cxn>
                <a:cxn ang="0">
                  <a:pos x="130" y="402"/>
                </a:cxn>
                <a:cxn ang="0">
                  <a:pos x="84" y="376"/>
                </a:cxn>
                <a:cxn ang="0">
                  <a:pos x="45" y="339"/>
                </a:cxn>
                <a:cxn ang="0">
                  <a:pos x="17" y="293"/>
                </a:cxn>
                <a:cxn ang="0">
                  <a:pos x="3" y="242"/>
                </a:cxn>
                <a:cxn ang="0">
                  <a:pos x="1" y="189"/>
                </a:cxn>
                <a:cxn ang="0">
                  <a:pos x="12" y="138"/>
                </a:cxn>
                <a:cxn ang="0">
                  <a:pos x="37" y="90"/>
                </a:cxn>
                <a:cxn ang="0">
                  <a:pos x="74" y="49"/>
                </a:cxn>
                <a:cxn ang="0">
                  <a:pos x="118" y="21"/>
                </a:cxn>
                <a:cxn ang="0">
                  <a:pos x="169" y="4"/>
                </a:cxn>
                <a:cxn ang="0">
                  <a:pos x="221" y="0"/>
                </a:cxn>
                <a:cxn ang="0">
                  <a:pos x="274" y="11"/>
                </a:cxn>
                <a:cxn ang="0">
                  <a:pos x="322" y="33"/>
                </a:cxn>
                <a:cxn ang="0">
                  <a:pos x="362" y="69"/>
                </a:cxn>
                <a:cxn ang="0">
                  <a:pos x="392" y="113"/>
                </a:cxn>
                <a:cxn ang="0">
                  <a:pos x="411" y="162"/>
                </a:cxn>
                <a:cxn ang="0">
                  <a:pos x="415" y="215"/>
                </a:cxn>
                <a:cxn ang="0">
                  <a:pos x="408" y="268"/>
                </a:cxn>
                <a:cxn ang="0">
                  <a:pos x="385" y="317"/>
                </a:cxn>
                <a:cxn ang="0">
                  <a:pos x="353" y="358"/>
                </a:cxn>
                <a:cxn ang="0">
                  <a:pos x="309" y="391"/>
                </a:cxn>
                <a:cxn ang="0">
                  <a:pos x="260" y="411"/>
                </a:cxn>
                <a:cxn ang="0">
                  <a:pos x="207" y="418"/>
                </a:cxn>
                <a:cxn ang="0">
                  <a:pos x="181" y="411"/>
                </a:cxn>
                <a:cxn ang="0">
                  <a:pos x="130" y="397"/>
                </a:cxn>
                <a:cxn ang="0">
                  <a:pos x="84" y="370"/>
                </a:cxn>
                <a:cxn ang="0">
                  <a:pos x="47" y="333"/>
                </a:cxn>
                <a:cxn ang="0">
                  <a:pos x="21" y="287"/>
                </a:cxn>
                <a:cxn ang="0">
                  <a:pos x="7" y="236"/>
                </a:cxn>
                <a:cxn ang="0">
                  <a:pos x="7" y="182"/>
                </a:cxn>
                <a:cxn ang="0">
                  <a:pos x="21" y="130"/>
                </a:cxn>
                <a:cxn ang="0">
                  <a:pos x="47" y="85"/>
                </a:cxn>
                <a:cxn ang="0">
                  <a:pos x="84" y="48"/>
                </a:cxn>
                <a:cxn ang="0">
                  <a:pos x="130" y="21"/>
                </a:cxn>
                <a:cxn ang="0">
                  <a:pos x="181" y="7"/>
                </a:cxn>
                <a:cxn ang="0">
                  <a:pos x="234" y="7"/>
                </a:cxn>
                <a:cxn ang="0">
                  <a:pos x="285" y="21"/>
                </a:cxn>
                <a:cxn ang="0">
                  <a:pos x="330" y="48"/>
                </a:cxn>
                <a:cxn ang="0">
                  <a:pos x="369" y="85"/>
                </a:cxn>
                <a:cxn ang="0">
                  <a:pos x="395" y="130"/>
                </a:cxn>
                <a:cxn ang="0">
                  <a:pos x="408" y="182"/>
                </a:cxn>
                <a:cxn ang="0">
                  <a:pos x="408" y="236"/>
                </a:cxn>
                <a:cxn ang="0">
                  <a:pos x="395" y="287"/>
                </a:cxn>
                <a:cxn ang="0">
                  <a:pos x="369" y="333"/>
                </a:cxn>
                <a:cxn ang="0">
                  <a:pos x="330" y="370"/>
                </a:cxn>
                <a:cxn ang="0">
                  <a:pos x="285" y="397"/>
                </a:cxn>
                <a:cxn ang="0">
                  <a:pos x="234" y="411"/>
                </a:cxn>
              </a:cxnLst>
              <a:rect l="0" t="0" r="r" b="b"/>
              <a:pathLst>
                <a:path w="415" h="418">
                  <a:moveTo>
                    <a:pt x="207" y="418"/>
                  </a:moveTo>
                  <a:lnTo>
                    <a:pt x="181" y="416"/>
                  </a:lnTo>
                  <a:lnTo>
                    <a:pt x="154" y="411"/>
                  </a:lnTo>
                  <a:lnTo>
                    <a:pt x="130" y="402"/>
                  </a:lnTo>
                  <a:lnTo>
                    <a:pt x="105" y="391"/>
                  </a:lnTo>
                  <a:lnTo>
                    <a:pt x="84" y="376"/>
                  </a:lnTo>
                  <a:lnTo>
                    <a:pt x="63" y="358"/>
                  </a:lnTo>
                  <a:lnTo>
                    <a:pt x="45" y="339"/>
                  </a:lnTo>
                  <a:lnTo>
                    <a:pt x="30" y="317"/>
                  </a:lnTo>
                  <a:lnTo>
                    <a:pt x="17" y="293"/>
                  </a:lnTo>
                  <a:lnTo>
                    <a:pt x="8" y="268"/>
                  </a:lnTo>
                  <a:lnTo>
                    <a:pt x="3" y="242"/>
                  </a:lnTo>
                  <a:lnTo>
                    <a:pt x="0" y="215"/>
                  </a:lnTo>
                  <a:lnTo>
                    <a:pt x="1" y="189"/>
                  </a:lnTo>
                  <a:lnTo>
                    <a:pt x="5" y="162"/>
                  </a:lnTo>
                  <a:lnTo>
                    <a:pt x="12" y="138"/>
                  </a:lnTo>
                  <a:lnTo>
                    <a:pt x="23" y="113"/>
                  </a:lnTo>
                  <a:lnTo>
                    <a:pt x="37" y="90"/>
                  </a:lnTo>
                  <a:lnTo>
                    <a:pt x="54" y="69"/>
                  </a:lnTo>
                  <a:lnTo>
                    <a:pt x="74" y="49"/>
                  </a:lnTo>
                  <a:lnTo>
                    <a:pt x="95" y="33"/>
                  </a:lnTo>
                  <a:lnTo>
                    <a:pt x="118" y="21"/>
                  </a:lnTo>
                  <a:lnTo>
                    <a:pt x="142" y="11"/>
                  </a:lnTo>
                  <a:lnTo>
                    <a:pt x="169" y="4"/>
                  </a:lnTo>
                  <a:lnTo>
                    <a:pt x="195" y="0"/>
                  </a:lnTo>
                  <a:lnTo>
                    <a:pt x="221" y="0"/>
                  </a:lnTo>
                  <a:lnTo>
                    <a:pt x="248" y="4"/>
                  </a:lnTo>
                  <a:lnTo>
                    <a:pt x="274" y="11"/>
                  </a:lnTo>
                  <a:lnTo>
                    <a:pt x="299" y="21"/>
                  </a:lnTo>
                  <a:lnTo>
                    <a:pt x="322" y="33"/>
                  </a:lnTo>
                  <a:lnTo>
                    <a:pt x="343" y="49"/>
                  </a:lnTo>
                  <a:lnTo>
                    <a:pt x="362" y="69"/>
                  </a:lnTo>
                  <a:lnTo>
                    <a:pt x="378" y="90"/>
                  </a:lnTo>
                  <a:lnTo>
                    <a:pt x="392" y="113"/>
                  </a:lnTo>
                  <a:lnTo>
                    <a:pt x="402" y="138"/>
                  </a:lnTo>
                  <a:lnTo>
                    <a:pt x="411" y="162"/>
                  </a:lnTo>
                  <a:lnTo>
                    <a:pt x="415" y="189"/>
                  </a:lnTo>
                  <a:lnTo>
                    <a:pt x="415" y="215"/>
                  </a:lnTo>
                  <a:lnTo>
                    <a:pt x="413" y="242"/>
                  </a:lnTo>
                  <a:lnTo>
                    <a:pt x="408" y="268"/>
                  </a:lnTo>
                  <a:lnTo>
                    <a:pt x="397" y="293"/>
                  </a:lnTo>
                  <a:lnTo>
                    <a:pt x="385" y="317"/>
                  </a:lnTo>
                  <a:lnTo>
                    <a:pt x="371" y="339"/>
                  </a:lnTo>
                  <a:lnTo>
                    <a:pt x="353" y="358"/>
                  </a:lnTo>
                  <a:lnTo>
                    <a:pt x="332" y="376"/>
                  </a:lnTo>
                  <a:lnTo>
                    <a:pt x="309" y="391"/>
                  </a:lnTo>
                  <a:lnTo>
                    <a:pt x="286" y="402"/>
                  </a:lnTo>
                  <a:lnTo>
                    <a:pt x="260" y="411"/>
                  </a:lnTo>
                  <a:lnTo>
                    <a:pt x="234" y="416"/>
                  </a:lnTo>
                  <a:lnTo>
                    <a:pt x="207" y="418"/>
                  </a:lnTo>
                  <a:close/>
                  <a:moveTo>
                    <a:pt x="207" y="413"/>
                  </a:moveTo>
                  <a:lnTo>
                    <a:pt x="181" y="411"/>
                  </a:lnTo>
                  <a:lnTo>
                    <a:pt x="154" y="406"/>
                  </a:lnTo>
                  <a:lnTo>
                    <a:pt x="130" y="397"/>
                  </a:lnTo>
                  <a:lnTo>
                    <a:pt x="107" y="384"/>
                  </a:lnTo>
                  <a:lnTo>
                    <a:pt x="84" y="370"/>
                  </a:lnTo>
                  <a:lnTo>
                    <a:pt x="65" y="353"/>
                  </a:lnTo>
                  <a:lnTo>
                    <a:pt x="47" y="333"/>
                  </a:lnTo>
                  <a:lnTo>
                    <a:pt x="31" y="310"/>
                  </a:lnTo>
                  <a:lnTo>
                    <a:pt x="21" y="287"/>
                  </a:lnTo>
                  <a:lnTo>
                    <a:pt x="12" y="261"/>
                  </a:lnTo>
                  <a:lnTo>
                    <a:pt x="7" y="236"/>
                  </a:lnTo>
                  <a:lnTo>
                    <a:pt x="5" y="210"/>
                  </a:lnTo>
                  <a:lnTo>
                    <a:pt x="7" y="182"/>
                  </a:lnTo>
                  <a:lnTo>
                    <a:pt x="12" y="157"/>
                  </a:lnTo>
                  <a:lnTo>
                    <a:pt x="21" y="130"/>
                  </a:lnTo>
                  <a:lnTo>
                    <a:pt x="31" y="108"/>
                  </a:lnTo>
                  <a:lnTo>
                    <a:pt x="47" y="85"/>
                  </a:lnTo>
                  <a:lnTo>
                    <a:pt x="65" y="65"/>
                  </a:lnTo>
                  <a:lnTo>
                    <a:pt x="84" y="48"/>
                  </a:lnTo>
                  <a:lnTo>
                    <a:pt x="107" y="33"/>
                  </a:lnTo>
                  <a:lnTo>
                    <a:pt x="130" y="21"/>
                  </a:lnTo>
                  <a:lnTo>
                    <a:pt x="154" y="12"/>
                  </a:lnTo>
                  <a:lnTo>
                    <a:pt x="181" y="7"/>
                  </a:lnTo>
                  <a:lnTo>
                    <a:pt x="207" y="5"/>
                  </a:lnTo>
                  <a:lnTo>
                    <a:pt x="234" y="7"/>
                  </a:lnTo>
                  <a:lnTo>
                    <a:pt x="260" y="12"/>
                  </a:lnTo>
                  <a:lnTo>
                    <a:pt x="285" y="21"/>
                  </a:lnTo>
                  <a:lnTo>
                    <a:pt x="309" y="33"/>
                  </a:lnTo>
                  <a:lnTo>
                    <a:pt x="330" y="48"/>
                  </a:lnTo>
                  <a:lnTo>
                    <a:pt x="351" y="65"/>
                  </a:lnTo>
                  <a:lnTo>
                    <a:pt x="369" y="85"/>
                  </a:lnTo>
                  <a:lnTo>
                    <a:pt x="383" y="108"/>
                  </a:lnTo>
                  <a:lnTo>
                    <a:pt x="395" y="130"/>
                  </a:lnTo>
                  <a:lnTo>
                    <a:pt x="404" y="157"/>
                  </a:lnTo>
                  <a:lnTo>
                    <a:pt x="408" y="182"/>
                  </a:lnTo>
                  <a:lnTo>
                    <a:pt x="410" y="210"/>
                  </a:lnTo>
                  <a:lnTo>
                    <a:pt x="408" y="236"/>
                  </a:lnTo>
                  <a:lnTo>
                    <a:pt x="404" y="261"/>
                  </a:lnTo>
                  <a:lnTo>
                    <a:pt x="395" y="287"/>
                  </a:lnTo>
                  <a:lnTo>
                    <a:pt x="383" y="310"/>
                  </a:lnTo>
                  <a:lnTo>
                    <a:pt x="369" y="333"/>
                  </a:lnTo>
                  <a:lnTo>
                    <a:pt x="351" y="353"/>
                  </a:lnTo>
                  <a:lnTo>
                    <a:pt x="330" y="370"/>
                  </a:lnTo>
                  <a:lnTo>
                    <a:pt x="309" y="384"/>
                  </a:lnTo>
                  <a:lnTo>
                    <a:pt x="285" y="397"/>
                  </a:lnTo>
                  <a:lnTo>
                    <a:pt x="260" y="406"/>
                  </a:lnTo>
                  <a:lnTo>
                    <a:pt x="234" y="411"/>
                  </a:lnTo>
                  <a:lnTo>
                    <a:pt x="207" y="413"/>
                  </a:lnTo>
                  <a:close/>
                </a:path>
              </a:pathLst>
            </a:custGeom>
            <a:solidFill>
              <a:srgbClr val="CDFFFF"/>
            </a:solidFill>
            <a:ln w="9525">
              <a:noFill/>
              <a:round/>
              <a:headEnd/>
              <a:tailEnd/>
            </a:ln>
          </p:spPr>
          <p:txBody>
            <a:bodyPr/>
            <a:lstStyle/>
            <a:p>
              <a:endParaRPr lang="en-US"/>
            </a:p>
          </p:txBody>
        </p:sp>
        <p:sp>
          <p:nvSpPr>
            <p:cNvPr id="1165448" name="Freeform 136"/>
            <p:cNvSpPr>
              <a:spLocks noEditPoints="1"/>
            </p:cNvSpPr>
            <p:nvPr/>
          </p:nvSpPr>
          <p:spPr bwMode="auto">
            <a:xfrm>
              <a:off x="1594" y="1962"/>
              <a:ext cx="405" cy="408"/>
            </a:xfrm>
            <a:custGeom>
              <a:avLst/>
              <a:gdLst/>
              <a:ahLst/>
              <a:cxnLst>
                <a:cxn ang="0">
                  <a:pos x="176" y="406"/>
                </a:cxn>
                <a:cxn ang="0">
                  <a:pos x="125" y="392"/>
                </a:cxn>
                <a:cxn ang="0">
                  <a:pos x="79" y="365"/>
                </a:cxn>
                <a:cxn ang="0">
                  <a:pos x="42" y="328"/>
                </a:cxn>
                <a:cxn ang="0">
                  <a:pos x="16" y="282"/>
                </a:cxn>
                <a:cxn ang="0">
                  <a:pos x="2" y="231"/>
                </a:cxn>
                <a:cxn ang="0">
                  <a:pos x="2" y="177"/>
                </a:cxn>
                <a:cxn ang="0">
                  <a:pos x="16" y="125"/>
                </a:cxn>
                <a:cxn ang="0">
                  <a:pos x="42" y="80"/>
                </a:cxn>
                <a:cxn ang="0">
                  <a:pos x="79" y="43"/>
                </a:cxn>
                <a:cxn ang="0">
                  <a:pos x="125" y="16"/>
                </a:cxn>
                <a:cxn ang="0">
                  <a:pos x="176" y="2"/>
                </a:cxn>
                <a:cxn ang="0">
                  <a:pos x="229" y="2"/>
                </a:cxn>
                <a:cxn ang="0">
                  <a:pos x="280" y="16"/>
                </a:cxn>
                <a:cxn ang="0">
                  <a:pos x="325" y="43"/>
                </a:cxn>
                <a:cxn ang="0">
                  <a:pos x="364" y="80"/>
                </a:cxn>
                <a:cxn ang="0">
                  <a:pos x="390" y="125"/>
                </a:cxn>
                <a:cxn ang="0">
                  <a:pos x="403" y="177"/>
                </a:cxn>
                <a:cxn ang="0">
                  <a:pos x="403" y="231"/>
                </a:cxn>
                <a:cxn ang="0">
                  <a:pos x="390" y="282"/>
                </a:cxn>
                <a:cxn ang="0">
                  <a:pos x="364" y="328"/>
                </a:cxn>
                <a:cxn ang="0">
                  <a:pos x="325" y="365"/>
                </a:cxn>
                <a:cxn ang="0">
                  <a:pos x="280" y="392"/>
                </a:cxn>
                <a:cxn ang="0">
                  <a:pos x="229" y="406"/>
                </a:cxn>
                <a:cxn ang="0">
                  <a:pos x="202" y="402"/>
                </a:cxn>
                <a:cxn ang="0">
                  <a:pos x="151" y="395"/>
                </a:cxn>
                <a:cxn ang="0">
                  <a:pos x="104" y="376"/>
                </a:cxn>
                <a:cxn ang="0">
                  <a:pos x="63" y="344"/>
                </a:cxn>
                <a:cxn ang="0">
                  <a:pos x="32" y="304"/>
                </a:cxn>
                <a:cxn ang="0">
                  <a:pos x="12" y="256"/>
                </a:cxn>
                <a:cxn ang="0">
                  <a:pos x="5" y="205"/>
                </a:cxn>
                <a:cxn ang="0">
                  <a:pos x="12" y="152"/>
                </a:cxn>
                <a:cxn ang="0">
                  <a:pos x="32" y="104"/>
                </a:cxn>
                <a:cxn ang="0">
                  <a:pos x="63" y="64"/>
                </a:cxn>
                <a:cxn ang="0">
                  <a:pos x="104" y="32"/>
                </a:cxn>
                <a:cxn ang="0">
                  <a:pos x="151" y="13"/>
                </a:cxn>
                <a:cxn ang="0">
                  <a:pos x="202" y="6"/>
                </a:cxn>
                <a:cxn ang="0">
                  <a:pos x="253" y="13"/>
                </a:cxn>
                <a:cxn ang="0">
                  <a:pos x="301" y="32"/>
                </a:cxn>
                <a:cxn ang="0">
                  <a:pos x="343" y="64"/>
                </a:cxn>
                <a:cxn ang="0">
                  <a:pos x="373" y="104"/>
                </a:cxn>
                <a:cxn ang="0">
                  <a:pos x="394" y="152"/>
                </a:cxn>
                <a:cxn ang="0">
                  <a:pos x="399" y="205"/>
                </a:cxn>
                <a:cxn ang="0">
                  <a:pos x="394" y="256"/>
                </a:cxn>
                <a:cxn ang="0">
                  <a:pos x="373" y="304"/>
                </a:cxn>
                <a:cxn ang="0">
                  <a:pos x="343" y="344"/>
                </a:cxn>
                <a:cxn ang="0">
                  <a:pos x="301" y="376"/>
                </a:cxn>
                <a:cxn ang="0">
                  <a:pos x="253" y="395"/>
                </a:cxn>
                <a:cxn ang="0">
                  <a:pos x="202" y="402"/>
                </a:cxn>
              </a:cxnLst>
              <a:rect l="0" t="0" r="r" b="b"/>
              <a:pathLst>
                <a:path w="405" h="408">
                  <a:moveTo>
                    <a:pt x="202" y="408"/>
                  </a:moveTo>
                  <a:lnTo>
                    <a:pt x="176" y="406"/>
                  </a:lnTo>
                  <a:lnTo>
                    <a:pt x="149" y="401"/>
                  </a:lnTo>
                  <a:lnTo>
                    <a:pt x="125" y="392"/>
                  </a:lnTo>
                  <a:lnTo>
                    <a:pt x="102" y="379"/>
                  </a:lnTo>
                  <a:lnTo>
                    <a:pt x="79" y="365"/>
                  </a:lnTo>
                  <a:lnTo>
                    <a:pt x="60" y="348"/>
                  </a:lnTo>
                  <a:lnTo>
                    <a:pt x="42" y="328"/>
                  </a:lnTo>
                  <a:lnTo>
                    <a:pt x="26" y="305"/>
                  </a:lnTo>
                  <a:lnTo>
                    <a:pt x="16" y="282"/>
                  </a:lnTo>
                  <a:lnTo>
                    <a:pt x="7" y="256"/>
                  </a:lnTo>
                  <a:lnTo>
                    <a:pt x="2" y="231"/>
                  </a:lnTo>
                  <a:lnTo>
                    <a:pt x="0" y="205"/>
                  </a:lnTo>
                  <a:lnTo>
                    <a:pt x="2" y="177"/>
                  </a:lnTo>
                  <a:lnTo>
                    <a:pt x="7" y="152"/>
                  </a:lnTo>
                  <a:lnTo>
                    <a:pt x="16" y="125"/>
                  </a:lnTo>
                  <a:lnTo>
                    <a:pt x="26" y="103"/>
                  </a:lnTo>
                  <a:lnTo>
                    <a:pt x="42" y="80"/>
                  </a:lnTo>
                  <a:lnTo>
                    <a:pt x="60" y="60"/>
                  </a:lnTo>
                  <a:lnTo>
                    <a:pt x="79" y="43"/>
                  </a:lnTo>
                  <a:lnTo>
                    <a:pt x="102" y="28"/>
                  </a:lnTo>
                  <a:lnTo>
                    <a:pt x="125" y="16"/>
                  </a:lnTo>
                  <a:lnTo>
                    <a:pt x="149" y="7"/>
                  </a:lnTo>
                  <a:lnTo>
                    <a:pt x="176" y="2"/>
                  </a:lnTo>
                  <a:lnTo>
                    <a:pt x="202" y="0"/>
                  </a:lnTo>
                  <a:lnTo>
                    <a:pt x="229" y="2"/>
                  </a:lnTo>
                  <a:lnTo>
                    <a:pt x="255" y="7"/>
                  </a:lnTo>
                  <a:lnTo>
                    <a:pt x="280" y="16"/>
                  </a:lnTo>
                  <a:lnTo>
                    <a:pt x="304" y="28"/>
                  </a:lnTo>
                  <a:lnTo>
                    <a:pt x="325" y="43"/>
                  </a:lnTo>
                  <a:lnTo>
                    <a:pt x="346" y="60"/>
                  </a:lnTo>
                  <a:lnTo>
                    <a:pt x="364" y="80"/>
                  </a:lnTo>
                  <a:lnTo>
                    <a:pt x="378" y="103"/>
                  </a:lnTo>
                  <a:lnTo>
                    <a:pt x="390" y="125"/>
                  </a:lnTo>
                  <a:lnTo>
                    <a:pt x="399" y="152"/>
                  </a:lnTo>
                  <a:lnTo>
                    <a:pt x="403" y="177"/>
                  </a:lnTo>
                  <a:lnTo>
                    <a:pt x="405" y="205"/>
                  </a:lnTo>
                  <a:lnTo>
                    <a:pt x="403" y="231"/>
                  </a:lnTo>
                  <a:lnTo>
                    <a:pt x="399" y="256"/>
                  </a:lnTo>
                  <a:lnTo>
                    <a:pt x="390" y="282"/>
                  </a:lnTo>
                  <a:lnTo>
                    <a:pt x="378" y="305"/>
                  </a:lnTo>
                  <a:lnTo>
                    <a:pt x="364" y="328"/>
                  </a:lnTo>
                  <a:lnTo>
                    <a:pt x="346" y="348"/>
                  </a:lnTo>
                  <a:lnTo>
                    <a:pt x="325" y="365"/>
                  </a:lnTo>
                  <a:lnTo>
                    <a:pt x="304" y="379"/>
                  </a:lnTo>
                  <a:lnTo>
                    <a:pt x="280" y="392"/>
                  </a:lnTo>
                  <a:lnTo>
                    <a:pt x="255" y="401"/>
                  </a:lnTo>
                  <a:lnTo>
                    <a:pt x="229" y="406"/>
                  </a:lnTo>
                  <a:lnTo>
                    <a:pt x="202" y="408"/>
                  </a:lnTo>
                  <a:close/>
                  <a:moveTo>
                    <a:pt x="202" y="402"/>
                  </a:moveTo>
                  <a:lnTo>
                    <a:pt x="178" y="401"/>
                  </a:lnTo>
                  <a:lnTo>
                    <a:pt x="151" y="395"/>
                  </a:lnTo>
                  <a:lnTo>
                    <a:pt x="127" y="386"/>
                  </a:lnTo>
                  <a:lnTo>
                    <a:pt x="104" y="376"/>
                  </a:lnTo>
                  <a:lnTo>
                    <a:pt x="83" y="362"/>
                  </a:lnTo>
                  <a:lnTo>
                    <a:pt x="63" y="344"/>
                  </a:lnTo>
                  <a:lnTo>
                    <a:pt x="46" y="325"/>
                  </a:lnTo>
                  <a:lnTo>
                    <a:pt x="32" y="304"/>
                  </a:lnTo>
                  <a:lnTo>
                    <a:pt x="21" y="279"/>
                  </a:lnTo>
                  <a:lnTo>
                    <a:pt x="12" y="256"/>
                  </a:lnTo>
                  <a:lnTo>
                    <a:pt x="7" y="229"/>
                  </a:lnTo>
                  <a:lnTo>
                    <a:pt x="5" y="205"/>
                  </a:lnTo>
                  <a:lnTo>
                    <a:pt x="7" y="178"/>
                  </a:lnTo>
                  <a:lnTo>
                    <a:pt x="12" y="152"/>
                  </a:lnTo>
                  <a:lnTo>
                    <a:pt x="21" y="129"/>
                  </a:lnTo>
                  <a:lnTo>
                    <a:pt x="32" y="104"/>
                  </a:lnTo>
                  <a:lnTo>
                    <a:pt x="46" y="83"/>
                  </a:lnTo>
                  <a:lnTo>
                    <a:pt x="63" y="64"/>
                  </a:lnTo>
                  <a:lnTo>
                    <a:pt x="83" y="48"/>
                  </a:lnTo>
                  <a:lnTo>
                    <a:pt x="104" y="32"/>
                  </a:lnTo>
                  <a:lnTo>
                    <a:pt x="127" y="21"/>
                  </a:lnTo>
                  <a:lnTo>
                    <a:pt x="151" y="13"/>
                  </a:lnTo>
                  <a:lnTo>
                    <a:pt x="178" y="7"/>
                  </a:lnTo>
                  <a:lnTo>
                    <a:pt x="202" y="6"/>
                  </a:lnTo>
                  <a:lnTo>
                    <a:pt x="229" y="7"/>
                  </a:lnTo>
                  <a:lnTo>
                    <a:pt x="253" y="13"/>
                  </a:lnTo>
                  <a:lnTo>
                    <a:pt x="278" y="21"/>
                  </a:lnTo>
                  <a:lnTo>
                    <a:pt x="301" y="32"/>
                  </a:lnTo>
                  <a:lnTo>
                    <a:pt x="324" y="48"/>
                  </a:lnTo>
                  <a:lnTo>
                    <a:pt x="343" y="64"/>
                  </a:lnTo>
                  <a:lnTo>
                    <a:pt x="359" y="83"/>
                  </a:lnTo>
                  <a:lnTo>
                    <a:pt x="373" y="104"/>
                  </a:lnTo>
                  <a:lnTo>
                    <a:pt x="385" y="129"/>
                  </a:lnTo>
                  <a:lnTo>
                    <a:pt x="394" y="152"/>
                  </a:lnTo>
                  <a:lnTo>
                    <a:pt x="397" y="178"/>
                  </a:lnTo>
                  <a:lnTo>
                    <a:pt x="399" y="205"/>
                  </a:lnTo>
                  <a:lnTo>
                    <a:pt x="397" y="229"/>
                  </a:lnTo>
                  <a:lnTo>
                    <a:pt x="394" y="256"/>
                  </a:lnTo>
                  <a:lnTo>
                    <a:pt x="385" y="279"/>
                  </a:lnTo>
                  <a:lnTo>
                    <a:pt x="373" y="304"/>
                  </a:lnTo>
                  <a:lnTo>
                    <a:pt x="359" y="325"/>
                  </a:lnTo>
                  <a:lnTo>
                    <a:pt x="343" y="344"/>
                  </a:lnTo>
                  <a:lnTo>
                    <a:pt x="324" y="362"/>
                  </a:lnTo>
                  <a:lnTo>
                    <a:pt x="301" y="376"/>
                  </a:lnTo>
                  <a:lnTo>
                    <a:pt x="278" y="386"/>
                  </a:lnTo>
                  <a:lnTo>
                    <a:pt x="253" y="395"/>
                  </a:lnTo>
                  <a:lnTo>
                    <a:pt x="229" y="401"/>
                  </a:lnTo>
                  <a:lnTo>
                    <a:pt x="202" y="402"/>
                  </a:lnTo>
                  <a:close/>
                </a:path>
              </a:pathLst>
            </a:custGeom>
            <a:solidFill>
              <a:srgbClr val="CEFFFF"/>
            </a:solidFill>
            <a:ln w="9525">
              <a:noFill/>
              <a:round/>
              <a:headEnd/>
              <a:tailEnd/>
            </a:ln>
          </p:spPr>
          <p:txBody>
            <a:bodyPr/>
            <a:lstStyle/>
            <a:p>
              <a:endParaRPr lang="en-US"/>
            </a:p>
          </p:txBody>
        </p:sp>
        <p:sp>
          <p:nvSpPr>
            <p:cNvPr id="1165449" name="Freeform 137"/>
            <p:cNvSpPr>
              <a:spLocks noEditPoints="1"/>
            </p:cNvSpPr>
            <p:nvPr/>
          </p:nvSpPr>
          <p:spPr bwMode="auto">
            <a:xfrm>
              <a:off x="1599" y="1968"/>
              <a:ext cx="394" cy="396"/>
            </a:xfrm>
            <a:custGeom>
              <a:avLst/>
              <a:gdLst/>
              <a:ahLst/>
              <a:cxnLst>
                <a:cxn ang="0">
                  <a:pos x="173" y="395"/>
                </a:cxn>
                <a:cxn ang="0">
                  <a:pos x="122" y="380"/>
                </a:cxn>
                <a:cxn ang="0">
                  <a:pos x="78" y="356"/>
                </a:cxn>
                <a:cxn ang="0">
                  <a:pos x="41" y="319"/>
                </a:cxn>
                <a:cxn ang="0">
                  <a:pos x="16" y="273"/>
                </a:cxn>
                <a:cxn ang="0">
                  <a:pos x="2" y="223"/>
                </a:cxn>
                <a:cxn ang="0">
                  <a:pos x="2" y="172"/>
                </a:cxn>
                <a:cxn ang="0">
                  <a:pos x="16" y="123"/>
                </a:cxn>
                <a:cxn ang="0">
                  <a:pos x="41" y="77"/>
                </a:cxn>
                <a:cxn ang="0">
                  <a:pos x="78" y="42"/>
                </a:cxn>
                <a:cxn ang="0">
                  <a:pos x="122" y="15"/>
                </a:cxn>
                <a:cxn ang="0">
                  <a:pos x="173" y="1"/>
                </a:cxn>
                <a:cxn ang="0">
                  <a:pos x="224" y="1"/>
                </a:cxn>
                <a:cxn ang="0">
                  <a:pos x="273" y="15"/>
                </a:cxn>
                <a:cxn ang="0">
                  <a:pos x="319" y="42"/>
                </a:cxn>
                <a:cxn ang="0">
                  <a:pos x="354" y="77"/>
                </a:cxn>
                <a:cxn ang="0">
                  <a:pos x="380" y="123"/>
                </a:cxn>
                <a:cxn ang="0">
                  <a:pos x="392" y="172"/>
                </a:cxn>
                <a:cxn ang="0">
                  <a:pos x="392" y="223"/>
                </a:cxn>
                <a:cxn ang="0">
                  <a:pos x="380" y="273"/>
                </a:cxn>
                <a:cxn ang="0">
                  <a:pos x="354" y="319"/>
                </a:cxn>
                <a:cxn ang="0">
                  <a:pos x="319" y="356"/>
                </a:cxn>
                <a:cxn ang="0">
                  <a:pos x="273" y="380"/>
                </a:cxn>
                <a:cxn ang="0">
                  <a:pos x="224" y="395"/>
                </a:cxn>
                <a:cxn ang="0">
                  <a:pos x="197" y="391"/>
                </a:cxn>
                <a:cxn ang="0">
                  <a:pos x="146" y="384"/>
                </a:cxn>
                <a:cxn ang="0">
                  <a:pos x="100" y="363"/>
                </a:cxn>
                <a:cxn ang="0">
                  <a:pos x="60" y="331"/>
                </a:cxn>
                <a:cxn ang="0">
                  <a:pos x="30" y="290"/>
                </a:cxn>
                <a:cxn ang="0">
                  <a:pos x="11" y="243"/>
                </a:cxn>
                <a:cxn ang="0">
                  <a:pos x="5" y="192"/>
                </a:cxn>
                <a:cxn ang="0">
                  <a:pos x="14" y="141"/>
                </a:cxn>
                <a:cxn ang="0">
                  <a:pos x="35" y="95"/>
                </a:cxn>
                <a:cxn ang="0">
                  <a:pos x="69" y="56"/>
                </a:cxn>
                <a:cxn ang="0">
                  <a:pos x="111" y="26"/>
                </a:cxn>
                <a:cxn ang="0">
                  <a:pos x="160" y="10"/>
                </a:cxn>
                <a:cxn ang="0">
                  <a:pos x="211" y="7"/>
                </a:cxn>
                <a:cxn ang="0">
                  <a:pos x="261" y="15"/>
                </a:cxn>
                <a:cxn ang="0">
                  <a:pos x="306" y="40"/>
                </a:cxn>
                <a:cxn ang="0">
                  <a:pos x="345" y="74"/>
                </a:cxn>
                <a:cxn ang="0">
                  <a:pos x="371" y="118"/>
                </a:cxn>
                <a:cxn ang="0">
                  <a:pos x="387" y="165"/>
                </a:cxn>
                <a:cxn ang="0">
                  <a:pos x="389" y="216"/>
                </a:cxn>
                <a:cxn ang="0">
                  <a:pos x="377" y="268"/>
                </a:cxn>
                <a:cxn ang="0">
                  <a:pos x="352" y="312"/>
                </a:cxn>
                <a:cxn ang="0">
                  <a:pos x="317" y="349"/>
                </a:cxn>
                <a:cxn ang="0">
                  <a:pos x="273" y="375"/>
                </a:cxn>
                <a:cxn ang="0">
                  <a:pos x="224" y="389"/>
                </a:cxn>
              </a:cxnLst>
              <a:rect l="0" t="0" r="r" b="b"/>
              <a:pathLst>
                <a:path w="394" h="396">
                  <a:moveTo>
                    <a:pt x="197" y="396"/>
                  </a:moveTo>
                  <a:lnTo>
                    <a:pt x="173" y="395"/>
                  </a:lnTo>
                  <a:lnTo>
                    <a:pt x="146" y="389"/>
                  </a:lnTo>
                  <a:lnTo>
                    <a:pt x="122" y="380"/>
                  </a:lnTo>
                  <a:lnTo>
                    <a:pt x="99" y="370"/>
                  </a:lnTo>
                  <a:lnTo>
                    <a:pt x="78" y="356"/>
                  </a:lnTo>
                  <a:lnTo>
                    <a:pt x="58" y="338"/>
                  </a:lnTo>
                  <a:lnTo>
                    <a:pt x="41" y="319"/>
                  </a:lnTo>
                  <a:lnTo>
                    <a:pt x="27" y="298"/>
                  </a:lnTo>
                  <a:lnTo>
                    <a:pt x="16" y="273"/>
                  </a:lnTo>
                  <a:lnTo>
                    <a:pt x="7" y="250"/>
                  </a:lnTo>
                  <a:lnTo>
                    <a:pt x="2" y="223"/>
                  </a:lnTo>
                  <a:lnTo>
                    <a:pt x="0" y="199"/>
                  </a:lnTo>
                  <a:lnTo>
                    <a:pt x="2" y="172"/>
                  </a:lnTo>
                  <a:lnTo>
                    <a:pt x="7" y="146"/>
                  </a:lnTo>
                  <a:lnTo>
                    <a:pt x="16" y="123"/>
                  </a:lnTo>
                  <a:lnTo>
                    <a:pt x="27" y="98"/>
                  </a:lnTo>
                  <a:lnTo>
                    <a:pt x="41" y="77"/>
                  </a:lnTo>
                  <a:lnTo>
                    <a:pt x="58" y="58"/>
                  </a:lnTo>
                  <a:lnTo>
                    <a:pt x="78" y="42"/>
                  </a:lnTo>
                  <a:lnTo>
                    <a:pt x="99" y="26"/>
                  </a:lnTo>
                  <a:lnTo>
                    <a:pt x="122" y="15"/>
                  </a:lnTo>
                  <a:lnTo>
                    <a:pt x="146" y="7"/>
                  </a:lnTo>
                  <a:lnTo>
                    <a:pt x="173" y="1"/>
                  </a:lnTo>
                  <a:lnTo>
                    <a:pt x="197" y="0"/>
                  </a:lnTo>
                  <a:lnTo>
                    <a:pt x="224" y="1"/>
                  </a:lnTo>
                  <a:lnTo>
                    <a:pt x="248" y="7"/>
                  </a:lnTo>
                  <a:lnTo>
                    <a:pt x="273" y="15"/>
                  </a:lnTo>
                  <a:lnTo>
                    <a:pt x="296" y="26"/>
                  </a:lnTo>
                  <a:lnTo>
                    <a:pt x="319" y="42"/>
                  </a:lnTo>
                  <a:lnTo>
                    <a:pt x="338" y="58"/>
                  </a:lnTo>
                  <a:lnTo>
                    <a:pt x="354" y="77"/>
                  </a:lnTo>
                  <a:lnTo>
                    <a:pt x="368" y="98"/>
                  </a:lnTo>
                  <a:lnTo>
                    <a:pt x="380" y="123"/>
                  </a:lnTo>
                  <a:lnTo>
                    <a:pt x="389" y="146"/>
                  </a:lnTo>
                  <a:lnTo>
                    <a:pt x="392" y="172"/>
                  </a:lnTo>
                  <a:lnTo>
                    <a:pt x="394" y="199"/>
                  </a:lnTo>
                  <a:lnTo>
                    <a:pt x="392" y="223"/>
                  </a:lnTo>
                  <a:lnTo>
                    <a:pt x="389" y="250"/>
                  </a:lnTo>
                  <a:lnTo>
                    <a:pt x="380" y="273"/>
                  </a:lnTo>
                  <a:lnTo>
                    <a:pt x="368" y="298"/>
                  </a:lnTo>
                  <a:lnTo>
                    <a:pt x="354" y="319"/>
                  </a:lnTo>
                  <a:lnTo>
                    <a:pt x="338" y="338"/>
                  </a:lnTo>
                  <a:lnTo>
                    <a:pt x="319" y="356"/>
                  </a:lnTo>
                  <a:lnTo>
                    <a:pt x="296" y="370"/>
                  </a:lnTo>
                  <a:lnTo>
                    <a:pt x="273" y="380"/>
                  </a:lnTo>
                  <a:lnTo>
                    <a:pt x="248" y="389"/>
                  </a:lnTo>
                  <a:lnTo>
                    <a:pt x="224" y="395"/>
                  </a:lnTo>
                  <a:lnTo>
                    <a:pt x="197" y="396"/>
                  </a:lnTo>
                  <a:close/>
                  <a:moveTo>
                    <a:pt x="197" y="391"/>
                  </a:moveTo>
                  <a:lnTo>
                    <a:pt x="173" y="389"/>
                  </a:lnTo>
                  <a:lnTo>
                    <a:pt x="146" y="384"/>
                  </a:lnTo>
                  <a:lnTo>
                    <a:pt x="123" y="375"/>
                  </a:lnTo>
                  <a:lnTo>
                    <a:pt x="100" y="363"/>
                  </a:lnTo>
                  <a:lnTo>
                    <a:pt x="79" y="349"/>
                  </a:lnTo>
                  <a:lnTo>
                    <a:pt x="60" y="331"/>
                  </a:lnTo>
                  <a:lnTo>
                    <a:pt x="42" y="312"/>
                  </a:lnTo>
                  <a:lnTo>
                    <a:pt x="30" y="290"/>
                  </a:lnTo>
                  <a:lnTo>
                    <a:pt x="18" y="268"/>
                  </a:lnTo>
                  <a:lnTo>
                    <a:pt x="11" y="243"/>
                  </a:lnTo>
                  <a:lnTo>
                    <a:pt x="7" y="216"/>
                  </a:lnTo>
                  <a:lnTo>
                    <a:pt x="5" y="192"/>
                  </a:lnTo>
                  <a:lnTo>
                    <a:pt x="9" y="165"/>
                  </a:lnTo>
                  <a:lnTo>
                    <a:pt x="14" y="141"/>
                  </a:lnTo>
                  <a:lnTo>
                    <a:pt x="23" y="118"/>
                  </a:lnTo>
                  <a:lnTo>
                    <a:pt x="35" y="95"/>
                  </a:lnTo>
                  <a:lnTo>
                    <a:pt x="51" y="74"/>
                  </a:lnTo>
                  <a:lnTo>
                    <a:pt x="69" y="56"/>
                  </a:lnTo>
                  <a:lnTo>
                    <a:pt x="88" y="40"/>
                  </a:lnTo>
                  <a:lnTo>
                    <a:pt x="111" y="26"/>
                  </a:lnTo>
                  <a:lnTo>
                    <a:pt x="134" y="15"/>
                  </a:lnTo>
                  <a:lnTo>
                    <a:pt x="160" y="10"/>
                  </a:lnTo>
                  <a:lnTo>
                    <a:pt x="185" y="7"/>
                  </a:lnTo>
                  <a:lnTo>
                    <a:pt x="211" y="7"/>
                  </a:lnTo>
                  <a:lnTo>
                    <a:pt x="236" y="10"/>
                  </a:lnTo>
                  <a:lnTo>
                    <a:pt x="261" y="15"/>
                  </a:lnTo>
                  <a:lnTo>
                    <a:pt x="283" y="26"/>
                  </a:lnTo>
                  <a:lnTo>
                    <a:pt x="306" y="40"/>
                  </a:lnTo>
                  <a:lnTo>
                    <a:pt x="326" y="56"/>
                  </a:lnTo>
                  <a:lnTo>
                    <a:pt x="345" y="74"/>
                  </a:lnTo>
                  <a:lnTo>
                    <a:pt x="359" y="95"/>
                  </a:lnTo>
                  <a:lnTo>
                    <a:pt x="371" y="118"/>
                  </a:lnTo>
                  <a:lnTo>
                    <a:pt x="382" y="141"/>
                  </a:lnTo>
                  <a:lnTo>
                    <a:pt x="387" y="165"/>
                  </a:lnTo>
                  <a:lnTo>
                    <a:pt x="389" y="192"/>
                  </a:lnTo>
                  <a:lnTo>
                    <a:pt x="389" y="216"/>
                  </a:lnTo>
                  <a:lnTo>
                    <a:pt x="384" y="243"/>
                  </a:lnTo>
                  <a:lnTo>
                    <a:pt x="377" y="268"/>
                  </a:lnTo>
                  <a:lnTo>
                    <a:pt x="366" y="290"/>
                  </a:lnTo>
                  <a:lnTo>
                    <a:pt x="352" y="312"/>
                  </a:lnTo>
                  <a:lnTo>
                    <a:pt x="336" y="331"/>
                  </a:lnTo>
                  <a:lnTo>
                    <a:pt x="317" y="349"/>
                  </a:lnTo>
                  <a:lnTo>
                    <a:pt x="296" y="363"/>
                  </a:lnTo>
                  <a:lnTo>
                    <a:pt x="273" y="375"/>
                  </a:lnTo>
                  <a:lnTo>
                    <a:pt x="248" y="384"/>
                  </a:lnTo>
                  <a:lnTo>
                    <a:pt x="224" y="389"/>
                  </a:lnTo>
                  <a:lnTo>
                    <a:pt x="197" y="391"/>
                  </a:lnTo>
                  <a:close/>
                </a:path>
              </a:pathLst>
            </a:custGeom>
            <a:solidFill>
              <a:srgbClr val="CFFEFF"/>
            </a:solidFill>
            <a:ln w="9525">
              <a:noFill/>
              <a:round/>
              <a:headEnd/>
              <a:tailEnd/>
            </a:ln>
          </p:spPr>
          <p:txBody>
            <a:bodyPr/>
            <a:lstStyle/>
            <a:p>
              <a:endParaRPr lang="en-US"/>
            </a:p>
          </p:txBody>
        </p:sp>
        <p:sp>
          <p:nvSpPr>
            <p:cNvPr id="1165450" name="Freeform 138"/>
            <p:cNvSpPr>
              <a:spLocks noEditPoints="1"/>
            </p:cNvSpPr>
            <p:nvPr/>
          </p:nvSpPr>
          <p:spPr bwMode="auto">
            <a:xfrm>
              <a:off x="1604" y="1975"/>
              <a:ext cx="384" cy="384"/>
            </a:xfrm>
            <a:custGeom>
              <a:avLst/>
              <a:gdLst/>
              <a:ahLst/>
              <a:cxnLst>
                <a:cxn ang="0">
                  <a:pos x="168" y="382"/>
                </a:cxn>
                <a:cxn ang="0">
                  <a:pos x="118" y="368"/>
                </a:cxn>
                <a:cxn ang="0">
                  <a:pos x="74" y="342"/>
                </a:cxn>
                <a:cxn ang="0">
                  <a:pos x="37" y="305"/>
                </a:cxn>
                <a:cxn ang="0">
                  <a:pos x="13" y="261"/>
                </a:cxn>
                <a:cxn ang="0">
                  <a:pos x="2" y="209"/>
                </a:cxn>
                <a:cxn ang="0">
                  <a:pos x="4" y="158"/>
                </a:cxn>
                <a:cxn ang="0">
                  <a:pos x="18" y="111"/>
                </a:cxn>
                <a:cxn ang="0">
                  <a:pos x="46" y="67"/>
                </a:cxn>
                <a:cxn ang="0">
                  <a:pos x="83" y="33"/>
                </a:cxn>
                <a:cxn ang="0">
                  <a:pos x="129" y="8"/>
                </a:cxn>
                <a:cxn ang="0">
                  <a:pos x="180" y="0"/>
                </a:cxn>
                <a:cxn ang="0">
                  <a:pos x="231" y="3"/>
                </a:cxn>
                <a:cxn ang="0">
                  <a:pos x="278" y="19"/>
                </a:cxn>
                <a:cxn ang="0">
                  <a:pos x="321" y="49"/>
                </a:cxn>
                <a:cxn ang="0">
                  <a:pos x="354" y="88"/>
                </a:cxn>
                <a:cxn ang="0">
                  <a:pos x="377" y="134"/>
                </a:cxn>
                <a:cxn ang="0">
                  <a:pos x="384" y="185"/>
                </a:cxn>
                <a:cxn ang="0">
                  <a:pos x="379" y="236"/>
                </a:cxn>
                <a:cxn ang="0">
                  <a:pos x="361" y="283"/>
                </a:cxn>
                <a:cxn ang="0">
                  <a:pos x="331" y="324"/>
                </a:cxn>
                <a:cxn ang="0">
                  <a:pos x="291" y="356"/>
                </a:cxn>
                <a:cxn ang="0">
                  <a:pos x="243" y="377"/>
                </a:cxn>
                <a:cxn ang="0">
                  <a:pos x="192" y="384"/>
                </a:cxn>
                <a:cxn ang="0">
                  <a:pos x="168" y="377"/>
                </a:cxn>
                <a:cxn ang="0">
                  <a:pos x="118" y="363"/>
                </a:cxn>
                <a:cxn ang="0">
                  <a:pos x="74" y="336"/>
                </a:cxn>
                <a:cxn ang="0">
                  <a:pos x="41" y="299"/>
                </a:cxn>
                <a:cxn ang="0">
                  <a:pos x="16" y="254"/>
                </a:cxn>
                <a:cxn ang="0">
                  <a:pos x="6" y="204"/>
                </a:cxn>
                <a:cxn ang="0">
                  <a:pos x="9" y="153"/>
                </a:cxn>
                <a:cxn ang="0">
                  <a:pos x="27" y="105"/>
                </a:cxn>
                <a:cxn ang="0">
                  <a:pos x="57" y="63"/>
                </a:cxn>
                <a:cxn ang="0">
                  <a:pos x="95" y="31"/>
                </a:cxn>
                <a:cxn ang="0">
                  <a:pos x="143" y="10"/>
                </a:cxn>
                <a:cxn ang="0">
                  <a:pos x="192" y="3"/>
                </a:cxn>
                <a:cxn ang="0">
                  <a:pos x="243" y="10"/>
                </a:cxn>
                <a:cxn ang="0">
                  <a:pos x="289" y="31"/>
                </a:cxn>
                <a:cxn ang="0">
                  <a:pos x="329" y="63"/>
                </a:cxn>
                <a:cxn ang="0">
                  <a:pos x="358" y="105"/>
                </a:cxn>
                <a:cxn ang="0">
                  <a:pos x="375" y="153"/>
                </a:cxn>
                <a:cxn ang="0">
                  <a:pos x="379" y="204"/>
                </a:cxn>
                <a:cxn ang="0">
                  <a:pos x="368" y="254"/>
                </a:cxn>
                <a:cxn ang="0">
                  <a:pos x="345" y="299"/>
                </a:cxn>
                <a:cxn ang="0">
                  <a:pos x="310" y="336"/>
                </a:cxn>
                <a:cxn ang="0">
                  <a:pos x="268" y="363"/>
                </a:cxn>
                <a:cxn ang="0">
                  <a:pos x="219" y="377"/>
                </a:cxn>
              </a:cxnLst>
              <a:rect l="0" t="0" r="r" b="b"/>
              <a:pathLst>
                <a:path w="384" h="384">
                  <a:moveTo>
                    <a:pt x="192" y="384"/>
                  </a:moveTo>
                  <a:lnTo>
                    <a:pt x="168" y="382"/>
                  </a:lnTo>
                  <a:lnTo>
                    <a:pt x="141" y="377"/>
                  </a:lnTo>
                  <a:lnTo>
                    <a:pt x="118" y="368"/>
                  </a:lnTo>
                  <a:lnTo>
                    <a:pt x="95" y="356"/>
                  </a:lnTo>
                  <a:lnTo>
                    <a:pt x="74" y="342"/>
                  </a:lnTo>
                  <a:lnTo>
                    <a:pt x="55" y="324"/>
                  </a:lnTo>
                  <a:lnTo>
                    <a:pt x="37" y="305"/>
                  </a:lnTo>
                  <a:lnTo>
                    <a:pt x="25" y="283"/>
                  </a:lnTo>
                  <a:lnTo>
                    <a:pt x="13" y="261"/>
                  </a:lnTo>
                  <a:lnTo>
                    <a:pt x="6" y="236"/>
                  </a:lnTo>
                  <a:lnTo>
                    <a:pt x="2" y="209"/>
                  </a:lnTo>
                  <a:lnTo>
                    <a:pt x="0" y="185"/>
                  </a:lnTo>
                  <a:lnTo>
                    <a:pt x="4" y="158"/>
                  </a:lnTo>
                  <a:lnTo>
                    <a:pt x="9" y="134"/>
                  </a:lnTo>
                  <a:lnTo>
                    <a:pt x="18" y="111"/>
                  </a:lnTo>
                  <a:lnTo>
                    <a:pt x="30" y="88"/>
                  </a:lnTo>
                  <a:lnTo>
                    <a:pt x="46" y="67"/>
                  </a:lnTo>
                  <a:lnTo>
                    <a:pt x="64" y="49"/>
                  </a:lnTo>
                  <a:lnTo>
                    <a:pt x="83" y="33"/>
                  </a:lnTo>
                  <a:lnTo>
                    <a:pt x="106" y="19"/>
                  </a:lnTo>
                  <a:lnTo>
                    <a:pt x="129" y="8"/>
                  </a:lnTo>
                  <a:lnTo>
                    <a:pt x="155" y="3"/>
                  </a:lnTo>
                  <a:lnTo>
                    <a:pt x="180" y="0"/>
                  </a:lnTo>
                  <a:lnTo>
                    <a:pt x="206" y="0"/>
                  </a:lnTo>
                  <a:lnTo>
                    <a:pt x="231" y="3"/>
                  </a:lnTo>
                  <a:lnTo>
                    <a:pt x="256" y="8"/>
                  </a:lnTo>
                  <a:lnTo>
                    <a:pt x="278" y="19"/>
                  </a:lnTo>
                  <a:lnTo>
                    <a:pt x="301" y="33"/>
                  </a:lnTo>
                  <a:lnTo>
                    <a:pt x="321" y="49"/>
                  </a:lnTo>
                  <a:lnTo>
                    <a:pt x="340" y="67"/>
                  </a:lnTo>
                  <a:lnTo>
                    <a:pt x="354" y="88"/>
                  </a:lnTo>
                  <a:lnTo>
                    <a:pt x="366" y="111"/>
                  </a:lnTo>
                  <a:lnTo>
                    <a:pt x="377" y="134"/>
                  </a:lnTo>
                  <a:lnTo>
                    <a:pt x="382" y="158"/>
                  </a:lnTo>
                  <a:lnTo>
                    <a:pt x="384" y="185"/>
                  </a:lnTo>
                  <a:lnTo>
                    <a:pt x="384" y="209"/>
                  </a:lnTo>
                  <a:lnTo>
                    <a:pt x="379" y="236"/>
                  </a:lnTo>
                  <a:lnTo>
                    <a:pt x="372" y="261"/>
                  </a:lnTo>
                  <a:lnTo>
                    <a:pt x="361" y="283"/>
                  </a:lnTo>
                  <a:lnTo>
                    <a:pt x="347" y="305"/>
                  </a:lnTo>
                  <a:lnTo>
                    <a:pt x="331" y="324"/>
                  </a:lnTo>
                  <a:lnTo>
                    <a:pt x="312" y="342"/>
                  </a:lnTo>
                  <a:lnTo>
                    <a:pt x="291" y="356"/>
                  </a:lnTo>
                  <a:lnTo>
                    <a:pt x="268" y="368"/>
                  </a:lnTo>
                  <a:lnTo>
                    <a:pt x="243" y="377"/>
                  </a:lnTo>
                  <a:lnTo>
                    <a:pt x="219" y="382"/>
                  </a:lnTo>
                  <a:lnTo>
                    <a:pt x="192" y="384"/>
                  </a:lnTo>
                  <a:close/>
                  <a:moveTo>
                    <a:pt x="192" y="379"/>
                  </a:moveTo>
                  <a:lnTo>
                    <a:pt x="168" y="377"/>
                  </a:lnTo>
                  <a:lnTo>
                    <a:pt x="143" y="372"/>
                  </a:lnTo>
                  <a:lnTo>
                    <a:pt x="118" y="363"/>
                  </a:lnTo>
                  <a:lnTo>
                    <a:pt x="95" y="350"/>
                  </a:lnTo>
                  <a:lnTo>
                    <a:pt x="74" y="336"/>
                  </a:lnTo>
                  <a:lnTo>
                    <a:pt x="57" y="319"/>
                  </a:lnTo>
                  <a:lnTo>
                    <a:pt x="41" y="299"/>
                  </a:lnTo>
                  <a:lnTo>
                    <a:pt x="27" y="276"/>
                  </a:lnTo>
                  <a:lnTo>
                    <a:pt x="16" y="254"/>
                  </a:lnTo>
                  <a:lnTo>
                    <a:pt x="9" y="229"/>
                  </a:lnTo>
                  <a:lnTo>
                    <a:pt x="6" y="204"/>
                  </a:lnTo>
                  <a:lnTo>
                    <a:pt x="6" y="178"/>
                  </a:lnTo>
                  <a:lnTo>
                    <a:pt x="9" y="153"/>
                  </a:lnTo>
                  <a:lnTo>
                    <a:pt x="16" y="128"/>
                  </a:lnTo>
                  <a:lnTo>
                    <a:pt x="27" y="105"/>
                  </a:lnTo>
                  <a:lnTo>
                    <a:pt x="41" y="82"/>
                  </a:lnTo>
                  <a:lnTo>
                    <a:pt x="57" y="63"/>
                  </a:lnTo>
                  <a:lnTo>
                    <a:pt x="74" y="45"/>
                  </a:lnTo>
                  <a:lnTo>
                    <a:pt x="95" y="31"/>
                  </a:lnTo>
                  <a:lnTo>
                    <a:pt x="118" y="19"/>
                  </a:lnTo>
                  <a:lnTo>
                    <a:pt x="143" y="10"/>
                  </a:lnTo>
                  <a:lnTo>
                    <a:pt x="168" y="5"/>
                  </a:lnTo>
                  <a:lnTo>
                    <a:pt x="192" y="3"/>
                  </a:lnTo>
                  <a:lnTo>
                    <a:pt x="219" y="5"/>
                  </a:lnTo>
                  <a:lnTo>
                    <a:pt x="243" y="10"/>
                  </a:lnTo>
                  <a:lnTo>
                    <a:pt x="268" y="19"/>
                  </a:lnTo>
                  <a:lnTo>
                    <a:pt x="289" y="31"/>
                  </a:lnTo>
                  <a:lnTo>
                    <a:pt x="310" y="45"/>
                  </a:lnTo>
                  <a:lnTo>
                    <a:pt x="329" y="63"/>
                  </a:lnTo>
                  <a:lnTo>
                    <a:pt x="345" y="82"/>
                  </a:lnTo>
                  <a:lnTo>
                    <a:pt x="358" y="105"/>
                  </a:lnTo>
                  <a:lnTo>
                    <a:pt x="368" y="128"/>
                  </a:lnTo>
                  <a:lnTo>
                    <a:pt x="375" y="153"/>
                  </a:lnTo>
                  <a:lnTo>
                    <a:pt x="379" y="178"/>
                  </a:lnTo>
                  <a:lnTo>
                    <a:pt x="379" y="204"/>
                  </a:lnTo>
                  <a:lnTo>
                    <a:pt x="375" y="229"/>
                  </a:lnTo>
                  <a:lnTo>
                    <a:pt x="368" y="254"/>
                  </a:lnTo>
                  <a:lnTo>
                    <a:pt x="358" y="276"/>
                  </a:lnTo>
                  <a:lnTo>
                    <a:pt x="345" y="299"/>
                  </a:lnTo>
                  <a:lnTo>
                    <a:pt x="329" y="319"/>
                  </a:lnTo>
                  <a:lnTo>
                    <a:pt x="310" y="336"/>
                  </a:lnTo>
                  <a:lnTo>
                    <a:pt x="289" y="350"/>
                  </a:lnTo>
                  <a:lnTo>
                    <a:pt x="268" y="363"/>
                  </a:lnTo>
                  <a:lnTo>
                    <a:pt x="243" y="372"/>
                  </a:lnTo>
                  <a:lnTo>
                    <a:pt x="219" y="377"/>
                  </a:lnTo>
                  <a:lnTo>
                    <a:pt x="192" y="379"/>
                  </a:lnTo>
                  <a:close/>
                </a:path>
              </a:pathLst>
            </a:custGeom>
            <a:solidFill>
              <a:srgbClr val="D1FEFF"/>
            </a:solidFill>
            <a:ln w="9525">
              <a:noFill/>
              <a:round/>
              <a:headEnd/>
              <a:tailEnd/>
            </a:ln>
          </p:spPr>
          <p:txBody>
            <a:bodyPr/>
            <a:lstStyle/>
            <a:p>
              <a:endParaRPr lang="en-US"/>
            </a:p>
          </p:txBody>
        </p:sp>
        <p:sp>
          <p:nvSpPr>
            <p:cNvPr id="1165451" name="Freeform 139"/>
            <p:cNvSpPr>
              <a:spLocks noEditPoints="1"/>
            </p:cNvSpPr>
            <p:nvPr/>
          </p:nvSpPr>
          <p:spPr bwMode="auto">
            <a:xfrm>
              <a:off x="1610" y="1978"/>
              <a:ext cx="373" cy="376"/>
            </a:xfrm>
            <a:custGeom>
              <a:avLst/>
              <a:gdLst/>
              <a:ahLst/>
              <a:cxnLst>
                <a:cxn ang="0">
                  <a:pos x="162" y="374"/>
                </a:cxn>
                <a:cxn ang="0">
                  <a:pos x="112" y="360"/>
                </a:cxn>
                <a:cxn ang="0">
                  <a:pos x="68" y="333"/>
                </a:cxn>
                <a:cxn ang="0">
                  <a:pos x="35" y="296"/>
                </a:cxn>
                <a:cxn ang="0">
                  <a:pos x="10" y="251"/>
                </a:cxn>
                <a:cxn ang="0">
                  <a:pos x="0" y="201"/>
                </a:cxn>
                <a:cxn ang="0">
                  <a:pos x="3" y="150"/>
                </a:cxn>
                <a:cxn ang="0">
                  <a:pos x="21" y="102"/>
                </a:cxn>
                <a:cxn ang="0">
                  <a:pos x="51" y="60"/>
                </a:cxn>
                <a:cxn ang="0">
                  <a:pos x="89" y="28"/>
                </a:cxn>
                <a:cxn ang="0">
                  <a:pos x="137" y="7"/>
                </a:cxn>
                <a:cxn ang="0">
                  <a:pos x="186" y="0"/>
                </a:cxn>
                <a:cxn ang="0">
                  <a:pos x="237" y="7"/>
                </a:cxn>
                <a:cxn ang="0">
                  <a:pos x="283" y="28"/>
                </a:cxn>
                <a:cxn ang="0">
                  <a:pos x="323" y="60"/>
                </a:cxn>
                <a:cxn ang="0">
                  <a:pos x="352" y="102"/>
                </a:cxn>
                <a:cxn ang="0">
                  <a:pos x="369" y="150"/>
                </a:cxn>
                <a:cxn ang="0">
                  <a:pos x="373" y="201"/>
                </a:cxn>
                <a:cxn ang="0">
                  <a:pos x="362" y="251"/>
                </a:cxn>
                <a:cxn ang="0">
                  <a:pos x="339" y="296"/>
                </a:cxn>
                <a:cxn ang="0">
                  <a:pos x="304" y="333"/>
                </a:cxn>
                <a:cxn ang="0">
                  <a:pos x="262" y="360"/>
                </a:cxn>
                <a:cxn ang="0">
                  <a:pos x="213" y="374"/>
                </a:cxn>
                <a:cxn ang="0">
                  <a:pos x="186" y="370"/>
                </a:cxn>
                <a:cxn ang="0">
                  <a:pos x="137" y="363"/>
                </a:cxn>
                <a:cxn ang="0">
                  <a:pos x="93" y="344"/>
                </a:cxn>
                <a:cxn ang="0">
                  <a:pos x="54" y="312"/>
                </a:cxn>
                <a:cxn ang="0">
                  <a:pos x="26" y="272"/>
                </a:cxn>
                <a:cxn ang="0">
                  <a:pos x="9" y="224"/>
                </a:cxn>
                <a:cxn ang="0">
                  <a:pos x="5" y="175"/>
                </a:cxn>
                <a:cxn ang="0">
                  <a:pos x="16" y="127"/>
                </a:cxn>
                <a:cxn ang="0">
                  <a:pos x="38" y="83"/>
                </a:cxn>
                <a:cxn ang="0">
                  <a:pos x="72" y="48"/>
                </a:cxn>
                <a:cxn ang="0">
                  <a:pos x="114" y="21"/>
                </a:cxn>
                <a:cxn ang="0">
                  <a:pos x="162" y="7"/>
                </a:cxn>
                <a:cxn ang="0">
                  <a:pos x="211" y="7"/>
                </a:cxn>
                <a:cxn ang="0">
                  <a:pos x="258" y="21"/>
                </a:cxn>
                <a:cxn ang="0">
                  <a:pos x="301" y="48"/>
                </a:cxn>
                <a:cxn ang="0">
                  <a:pos x="334" y="83"/>
                </a:cxn>
                <a:cxn ang="0">
                  <a:pos x="357" y="127"/>
                </a:cxn>
                <a:cxn ang="0">
                  <a:pos x="367" y="175"/>
                </a:cxn>
                <a:cxn ang="0">
                  <a:pos x="364" y="224"/>
                </a:cxn>
                <a:cxn ang="0">
                  <a:pos x="348" y="272"/>
                </a:cxn>
                <a:cxn ang="0">
                  <a:pos x="320" y="312"/>
                </a:cxn>
                <a:cxn ang="0">
                  <a:pos x="281" y="344"/>
                </a:cxn>
                <a:cxn ang="0">
                  <a:pos x="235" y="363"/>
                </a:cxn>
                <a:cxn ang="0">
                  <a:pos x="186" y="370"/>
                </a:cxn>
              </a:cxnLst>
              <a:rect l="0" t="0" r="r" b="b"/>
              <a:pathLst>
                <a:path w="373" h="376">
                  <a:moveTo>
                    <a:pt x="186" y="376"/>
                  </a:moveTo>
                  <a:lnTo>
                    <a:pt x="162" y="374"/>
                  </a:lnTo>
                  <a:lnTo>
                    <a:pt x="137" y="369"/>
                  </a:lnTo>
                  <a:lnTo>
                    <a:pt x="112" y="360"/>
                  </a:lnTo>
                  <a:lnTo>
                    <a:pt x="89" y="347"/>
                  </a:lnTo>
                  <a:lnTo>
                    <a:pt x="68" y="333"/>
                  </a:lnTo>
                  <a:lnTo>
                    <a:pt x="51" y="316"/>
                  </a:lnTo>
                  <a:lnTo>
                    <a:pt x="35" y="296"/>
                  </a:lnTo>
                  <a:lnTo>
                    <a:pt x="21" y="273"/>
                  </a:lnTo>
                  <a:lnTo>
                    <a:pt x="10" y="251"/>
                  </a:lnTo>
                  <a:lnTo>
                    <a:pt x="3" y="226"/>
                  </a:lnTo>
                  <a:lnTo>
                    <a:pt x="0" y="201"/>
                  </a:lnTo>
                  <a:lnTo>
                    <a:pt x="0" y="175"/>
                  </a:lnTo>
                  <a:lnTo>
                    <a:pt x="3" y="150"/>
                  </a:lnTo>
                  <a:lnTo>
                    <a:pt x="10" y="125"/>
                  </a:lnTo>
                  <a:lnTo>
                    <a:pt x="21" y="102"/>
                  </a:lnTo>
                  <a:lnTo>
                    <a:pt x="35" y="79"/>
                  </a:lnTo>
                  <a:lnTo>
                    <a:pt x="51" y="60"/>
                  </a:lnTo>
                  <a:lnTo>
                    <a:pt x="68" y="42"/>
                  </a:lnTo>
                  <a:lnTo>
                    <a:pt x="89" y="28"/>
                  </a:lnTo>
                  <a:lnTo>
                    <a:pt x="112" y="16"/>
                  </a:lnTo>
                  <a:lnTo>
                    <a:pt x="137" y="7"/>
                  </a:lnTo>
                  <a:lnTo>
                    <a:pt x="162" y="2"/>
                  </a:lnTo>
                  <a:lnTo>
                    <a:pt x="186" y="0"/>
                  </a:lnTo>
                  <a:lnTo>
                    <a:pt x="213" y="2"/>
                  </a:lnTo>
                  <a:lnTo>
                    <a:pt x="237" y="7"/>
                  </a:lnTo>
                  <a:lnTo>
                    <a:pt x="262" y="16"/>
                  </a:lnTo>
                  <a:lnTo>
                    <a:pt x="283" y="28"/>
                  </a:lnTo>
                  <a:lnTo>
                    <a:pt x="304" y="42"/>
                  </a:lnTo>
                  <a:lnTo>
                    <a:pt x="323" y="60"/>
                  </a:lnTo>
                  <a:lnTo>
                    <a:pt x="339" y="79"/>
                  </a:lnTo>
                  <a:lnTo>
                    <a:pt x="352" y="102"/>
                  </a:lnTo>
                  <a:lnTo>
                    <a:pt x="362" y="125"/>
                  </a:lnTo>
                  <a:lnTo>
                    <a:pt x="369" y="150"/>
                  </a:lnTo>
                  <a:lnTo>
                    <a:pt x="373" y="175"/>
                  </a:lnTo>
                  <a:lnTo>
                    <a:pt x="373" y="201"/>
                  </a:lnTo>
                  <a:lnTo>
                    <a:pt x="369" y="226"/>
                  </a:lnTo>
                  <a:lnTo>
                    <a:pt x="362" y="251"/>
                  </a:lnTo>
                  <a:lnTo>
                    <a:pt x="352" y="273"/>
                  </a:lnTo>
                  <a:lnTo>
                    <a:pt x="339" y="296"/>
                  </a:lnTo>
                  <a:lnTo>
                    <a:pt x="323" y="316"/>
                  </a:lnTo>
                  <a:lnTo>
                    <a:pt x="304" y="333"/>
                  </a:lnTo>
                  <a:lnTo>
                    <a:pt x="283" y="347"/>
                  </a:lnTo>
                  <a:lnTo>
                    <a:pt x="262" y="360"/>
                  </a:lnTo>
                  <a:lnTo>
                    <a:pt x="237" y="369"/>
                  </a:lnTo>
                  <a:lnTo>
                    <a:pt x="213" y="374"/>
                  </a:lnTo>
                  <a:lnTo>
                    <a:pt x="186" y="376"/>
                  </a:lnTo>
                  <a:close/>
                  <a:moveTo>
                    <a:pt x="186" y="370"/>
                  </a:moveTo>
                  <a:lnTo>
                    <a:pt x="162" y="369"/>
                  </a:lnTo>
                  <a:lnTo>
                    <a:pt x="137" y="363"/>
                  </a:lnTo>
                  <a:lnTo>
                    <a:pt x="114" y="355"/>
                  </a:lnTo>
                  <a:lnTo>
                    <a:pt x="93" y="344"/>
                  </a:lnTo>
                  <a:lnTo>
                    <a:pt x="72" y="328"/>
                  </a:lnTo>
                  <a:lnTo>
                    <a:pt x="54" y="312"/>
                  </a:lnTo>
                  <a:lnTo>
                    <a:pt x="38" y="293"/>
                  </a:lnTo>
                  <a:lnTo>
                    <a:pt x="26" y="272"/>
                  </a:lnTo>
                  <a:lnTo>
                    <a:pt x="16" y="249"/>
                  </a:lnTo>
                  <a:lnTo>
                    <a:pt x="9" y="224"/>
                  </a:lnTo>
                  <a:lnTo>
                    <a:pt x="5" y="201"/>
                  </a:lnTo>
                  <a:lnTo>
                    <a:pt x="5" y="175"/>
                  </a:lnTo>
                  <a:lnTo>
                    <a:pt x="9" y="152"/>
                  </a:lnTo>
                  <a:lnTo>
                    <a:pt x="16" y="127"/>
                  </a:lnTo>
                  <a:lnTo>
                    <a:pt x="26" y="104"/>
                  </a:lnTo>
                  <a:lnTo>
                    <a:pt x="38" y="83"/>
                  </a:lnTo>
                  <a:lnTo>
                    <a:pt x="54" y="64"/>
                  </a:lnTo>
                  <a:lnTo>
                    <a:pt x="72" y="48"/>
                  </a:lnTo>
                  <a:lnTo>
                    <a:pt x="93" y="32"/>
                  </a:lnTo>
                  <a:lnTo>
                    <a:pt x="114" y="21"/>
                  </a:lnTo>
                  <a:lnTo>
                    <a:pt x="137" y="12"/>
                  </a:lnTo>
                  <a:lnTo>
                    <a:pt x="162" y="7"/>
                  </a:lnTo>
                  <a:lnTo>
                    <a:pt x="186" y="5"/>
                  </a:lnTo>
                  <a:lnTo>
                    <a:pt x="211" y="7"/>
                  </a:lnTo>
                  <a:lnTo>
                    <a:pt x="235" y="12"/>
                  </a:lnTo>
                  <a:lnTo>
                    <a:pt x="258" y="21"/>
                  </a:lnTo>
                  <a:lnTo>
                    <a:pt x="281" y="32"/>
                  </a:lnTo>
                  <a:lnTo>
                    <a:pt x="301" y="48"/>
                  </a:lnTo>
                  <a:lnTo>
                    <a:pt x="320" y="64"/>
                  </a:lnTo>
                  <a:lnTo>
                    <a:pt x="334" y="83"/>
                  </a:lnTo>
                  <a:lnTo>
                    <a:pt x="348" y="104"/>
                  </a:lnTo>
                  <a:lnTo>
                    <a:pt x="357" y="127"/>
                  </a:lnTo>
                  <a:lnTo>
                    <a:pt x="364" y="152"/>
                  </a:lnTo>
                  <a:lnTo>
                    <a:pt x="367" y="175"/>
                  </a:lnTo>
                  <a:lnTo>
                    <a:pt x="367" y="201"/>
                  </a:lnTo>
                  <a:lnTo>
                    <a:pt x="364" y="224"/>
                  </a:lnTo>
                  <a:lnTo>
                    <a:pt x="357" y="249"/>
                  </a:lnTo>
                  <a:lnTo>
                    <a:pt x="348" y="272"/>
                  </a:lnTo>
                  <a:lnTo>
                    <a:pt x="334" y="293"/>
                  </a:lnTo>
                  <a:lnTo>
                    <a:pt x="320" y="312"/>
                  </a:lnTo>
                  <a:lnTo>
                    <a:pt x="301" y="328"/>
                  </a:lnTo>
                  <a:lnTo>
                    <a:pt x="281" y="344"/>
                  </a:lnTo>
                  <a:lnTo>
                    <a:pt x="258" y="355"/>
                  </a:lnTo>
                  <a:lnTo>
                    <a:pt x="235" y="363"/>
                  </a:lnTo>
                  <a:lnTo>
                    <a:pt x="211" y="369"/>
                  </a:lnTo>
                  <a:lnTo>
                    <a:pt x="186" y="370"/>
                  </a:lnTo>
                  <a:close/>
                </a:path>
              </a:pathLst>
            </a:custGeom>
            <a:solidFill>
              <a:srgbClr val="D2FEFF"/>
            </a:solidFill>
            <a:ln w="9525">
              <a:noFill/>
              <a:round/>
              <a:headEnd/>
              <a:tailEnd/>
            </a:ln>
          </p:spPr>
          <p:txBody>
            <a:bodyPr/>
            <a:lstStyle/>
            <a:p>
              <a:endParaRPr lang="en-US"/>
            </a:p>
          </p:txBody>
        </p:sp>
        <p:sp>
          <p:nvSpPr>
            <p:cNvPr id="1165452" name="Freeform 140"/>
            <p:cNvSpPr>
              <a:spLocks noEditPoints="1"/>
            </p:cNvSpPr>
            <p:nvPr/>
          </p:nvSpPr>
          <p:spPr bwMode="auto">
            <a:xfrm>
              <a:off x="1615" y="1983"/>
              <a:ext cx="362" cy="365"/>
            </a:xfrm>
            <a:custGeom>
              <a:avLst/>
              <a:gdLst/>
              <a:ahLst/>
              <a:cxnLst>
                <a:cxn ang="0">
                  <a:pos x="157" y="364"/>
                </a:cxn>
                <a:cxn ang="0">
                  <a:pos x="109" y="350"/>
                </a:cxn>
                <a:cxn ang="0">
                  <a:pos x="67" y="323"/>
                </a:cxn>
                <a:cxn ang="0">
                  <a:pos x="33" y="288"/>
                </a:cxn>
                <a:cxn ang="0">
                  <a:pos x="11" y="244"/>
                </a:cxn>
                <a:cxn ang="0">
                  <a:pos x="0" y="196"/>
                </a:cxn>
                <a:cxn ang="0">
                  <a:pos x="4" y="147"/>
                </a:cxn>
                <a:cxn ang="0">
                  <a:pos x="21" y="99"/>
                </a:cxn>
                <a:cxn ang="0">
                  <a:pos x="49" y="59"/>
                </a:cxn>
                <a:cxn ang="0">
                  <a:pos x="88" y="27"/>
                </a:cxn>
                <a:cxn ang="0">
                  <a:pos x="132" y="7"/>
                </a:cxn>
                <a:cxn ang="0">
                  <a:pos x="181" y="0"/>
                </a:cxn>
                <a:cxn ang="0">
                  <a:pos x="230" y="7"/>
                </a:cxn>
                <a:cxn ang="0">
                  <a:pos x="276" y="27"/>
                </a:cxn>
                <a:cxn ang="0">
                  <a:pos x="315" y="59"/>
                </a:cxn>
                <a:cxn ang="0">
                  <a:pos x="343" y="99"/>
                </a:cxn>
                <a:cxn ang="0">
                  <a:pos x="359" y="147"/>
                </a:cxn>
                <a:cxn ang="0">
                  <a:pos x="362" y="196"/>
                </a:cxn>
                <a:cxn ang="0">
                  <a:pos x="352" y="244"/>
                </a:cxn>
                <a:cxn ang="0">
                  <a:pos x="329" y="288"/>
                </a:cxn>
                <a:cxn ang="0">
                  <a:pos x="296" y="323"/>
                </a:cxn>
                <a:cxn ang="0">
                  <a:pos x="253" y="350"/>
                </a:cxn>
                <a:cxn ang="0">
                  <a:pos x="206" y="364"/>
                </a:cxn>
                <a:cxn ang="0">
                  <a:pos x="181" y="360"/>
                </a:cxn>
                <a:cxn ang="0">
                  <a:pos x="134" y="353"/>
                </a:cxn>
                <a:cxn ang="0">
                  <a:pos x="88" y="332"/>
                </a:cxn>
                <a:cxn ang="0">
                  <a:pos x="51" y="300"/>
                </a:cxn>
                <a:cxn ang="0">
                  <a:pos x="23" y="260"/>
                </a:cxn>
                <a:cxn ang="0">
                  <a:pos x="9" y="214"/>
                </a:cxn>
                <a:cxn ang="0">
                  <a:pos x="7" y="164"/>
                </a:cxn>
                <a:cxn ang="0">
                  <a:pos x="18" y="117"/>
                </a:cxn>
                <a:cxn ang="0">
                  <a:pos x="42" y="74"/>
                </a:cxn>
                <a:cxn ang="0">
                  <a:pos x="77" y="41"/>
                </a:cxn>
                <a:cxn ang="0">
                  <a:pos x="121" y="16"/>
                </a:cxn>
                <a:cxn ang="0">
                  <a:pos x="169" y="7"/>
                </a:cxn>
                <a:cxn ang="0">
                  <a:pos x="218" y="11"/>
                </a:cxn>
                <a:cxn ang="0">
                  <a:pos x="264" y="27"/>
                </a:cxn>
                <a:cxn ang="0">
                  <a:pos x="304" y="57"/>
                </a:cxn>
                <a:cxn ang="0">
                  <a:pos x="334" y="94"/>
                </a:cxn>
                <a:cxn ang="0">
                  <a:pos x="352" y="140"/>
                </a:cxn>
                <a:cxn ang="0">
                  <a:pos x="357" y="189"/>
                </a:cxn>
                <a:cxn ang="0">
                  <a:pos x="348" y="237"/>
                </a:cxn>
                <a:cxn ang="0">
                  <a:pos x="327" y="281"/>
                </a:cxn>
                <a:cxn ang="0">
                  <a:pos x="296" y="318"/>
                </a:cxn>
                <a:cxn ang="0">
                  <a:pos x="253" y="344"/>
                </a:cxn>
                <a:cxn ang="0">
                  <a:pos x="206" y="358"/>
                </a:cxn>
              </a:cxnLst>
              <a:rect l="0" t="0" r="r" b="b"/>
              <a:pathLst>
                <a:path w="362" h="365">
                  <a:moveTo>
                    <a:pt x="181" y="365"/>
                  </a:moveTo>
                  <a:lnTo>
                    <a:pt x="157" y="364"/>
                  </a:lnTo>
                  <a:lnTo>
                    <a:pt x="132" y="358"/>
                  </a:lnTo>
                  <a:lnTo>
                    <a:pt x="109" y="350"/>
                  </a:lnTo>
                  <a:lnTo>
                    <a:pt x="88" y="339"/>
                  </a:lnTo>
                  <a:lnTo>
                    <a:pt x="67" y="323"/>
                  </a:lnTo>
                  <a:lnTo>
                    <a:pt x="49" y="307"/>
                  </a:lnTo>
                  <a:lnTo>
                    <a:pt x="33" y="288"/>
                  </a:lnTo>
                  <a:lnTo>
                    <a:pt x="21" y="267"/>
                  </a:lnTo>
                  <a:lnTo>
                    <a:pt x="11" y="244"/>
                  </a:lnTo>
                  <a:lnTo>
                    <a:pt x="4" y="219"/>
                  </a:lnTo>
                  <a:lnTo>
                    <a:pt x="0" y="196"/>
                  </a:lnTo>
                  <a:lnTo>
                    <a:pt x="0" y="170"/>
                  </a:lnTo>
                  <a:lnTo>
                    <a:pt x="4" y="147"/>
                  </a:lnTo>
                  <a:lnTo>
                    <a:pt x="11" y="122"/>
                  </a:lnTo>
                  <a:lnTo>
                    <a:pt x="21" y="99"/>
                  </a:lnTo>
                  <a:lnTo>
                    <a:pt x="33" y="78"/>
                  </a:lnTo>
                  <a:lnTo>
                    <a:pt x="49" y="59"/>
                  </a:lnTo>
                  <a:lnTo>
                    <a:pt x="67" y="43"/>
                  </a:lnTo>
                  <a:lnTo>
                    <a:pt x="88" y="27"/>
                  </a:lnTo>
                  <a:lnTo>
                    <a:pt x="109" y="16"/>
                  </a:lnTo>
                  <a:lnTo>
                    <a:pt x="132" y="7"/>
                  </a:lnTo>
                  <a:lnTo>
                    <a:pt x="157" y="2"/>
                  </a:lnTo>
                  <a:lnTo>
                    <a:pt x="181" y="0"/>
                  </a:lnTo>
                  <a:lnTo>
                    <a:pt x="206" y="2"/>
                  </a:lnTo>
                  <a:lnTo>
                    <a:pt x="230" y="7"/>
                  </a:lnTo>
                  <a:lnTo>
                    <a:pt x="253" y="16"/>
                  </a:lnTo>
                  <a:lnTo>
                    <a:pt x="276" y="27"/>
                  </a:lnTo>
                  <a:lnTo>
                    <a:pt x="296" y="43"/>
                  </a:lnTo>
                  <a:lnTo>
                    <a:pt x="315" y="59"/>
                  </a:lnTo>
                  <a:lnTo>
                    <a:pt x="329" y="78"/>
                  </a:lnTo>
                  <a:lnTo>
                    <a:pt x="343" y="99"/>
                  </a:lnTo>
                  <a:lnTo>
                    <a:pt x="352" y="122"/>
                  </a:lnTo>
                  <a:lnTo>
                    <a:pt x="359" y="147"/>
                  </a:lnTo>
                  <a:lnTo>
                    <a:pt x="362" y="170"/>
                  </a:lnTo>
                  <a:lnTo>
                    <a:pt x="362" y="196"/>
                  </a:lnTo>
                  <a:lnTo>
                    <a:pt x="359" y="219"/>
                  </a:lnTo>
                  <a:lnTo>
                    <a:pt x="352" y="244"/>
                  </a:lnTo>
                  <a:lnTo>
                    <a:pt x="343" y="267"/>
                  </a:lnTo>
                  <a:lnTo>
                    <a:pt x="329" y="288"/>
                  </a:lnTo>
                  <a:lnTo>
                    <a:pt x="315" y="307"/>
                  </a:lnTo>
                  <a:lnTo>
                    <a:pt x="296" y="323"/>
                  </a:lnTo>
                  <a:lnTo>
                    <a:pt x="276" y="339"/>
                  </a:lnTo>
                  <a:lnTo>
                    <a:pt x="253" y="350"/>
                  </a:lnTo>
                  <a:lnTo>
                    <a:pt x="230" y="358"/>
                  </a:lnTo>
                  <a:lnTo>
                    <a:pt x="206" y="364"/>
                  </a:lnTo>
                  <a:lnTo>
                    <a:pt x="181" y="365"/>
                  </a:lnTo>
                  <a:close/>
                  <a:moveTo>
                    <a:pt x="181" y="360"/>
                  </a:moveTo>
                  <a:lnTo>
                    <a:pt x="157" y="358"/>
                  </a:lnTo>
                  <a:lnTo>
                    <a:pt x="134" y="353"/>
                  </a:lnTo>
                  <a:lnTo>
                    <a:pt x="111" y="344"/>
                  </a:lnTo>
                  <a:lnTo>
                    <a:pt x="88" y="332"/>
                  </a:lnTo>
                  <a:lnTo>
                    <a:pt x="69" y="318"/>
                  </a:lnTo>
                  <a:lnTo>
                    <a:pt x="51" y="300"/>
                  </a:lnTo>
                  <a:lnTo>
                    <a:pt x="35" y="281"/>
                  </a:lnTo>
                  <a:lnTo>
                    <a:pt x="23" y="260"/>
                  </a:lnTo>
                  <a:lnTo>
                    <a:pt x="14" y="237"/>
                  </a:lnTo>
                  <a:lnTo>
                    <a:pt x="9" y="214"/>
                  </a:lnTo>
                  <a:lnTo>
                    <a:pt x="5" y="189"/>
                  </a:lnTo>
                  <a:lnTo>
                    <a:pt x="7" y="164"/>
                  </a:lnTo>
                  <a:lnTo>
                    <a:pt x="11" y="140"/>
                  </a:lnTo>
                  <a:lnTo>
                    <a:pt x="18" y="117"/>
                  </a:lnTo>
                  <a:lnTo>
                    <a:pt x="30" y="94"/>
                  </a:lnTo>
                  <a:lnTo>
                    <a:pt x="42" y="74"/>
                  </a:lnTo>
                  <a:lnTo>
                    <a:pt x="60" y="57"/>
                  </a:lnTo>
                  <a:lnTo>
                    <a:pt x="77" y="41"/>
                  </a:lnTo>
                  <a:lnTo>
                    <a:pt x="99" y="27"/>
                  </a:lnTo>
                  <a:lnTo>
                    <a:pt x="121" y="16"/>
                  </a:lnTo>
                  <a:lnTo>
                    <a:pt x="144" y="11"/>
                  </a:lnTo>
                  <a:lnTo>
                    <a:pt x="169" y="7"/>
                  </a:lnTo>
                  <a:lnTo>
                    <a:pt x="194" y="7"/>
                  </a:lnTo>
                  <a:lnTo>
                    <a:pt x="218" y="11"/>
                  </a:lnTo>
                  <a:lnTo>
                    <a:pt x="241" y="16"/>
                  </a:lnTo>
                  <a:lnTo>
                    <a:pt x="264" y="27"/>
                  </a:lnTo>
                  <a:lnTo>
                    <a:pt x="285" y="41"/>
                  </a:lnTo>
                  <a:lnTo>
                    <a:pt x="304" y="57"/>
                  </a:lnTo>
                  <a:lnTo>
                    <a:pt x="320" y="74"/>
                  </a:lnTo>
                  <a:lnTo>
                    <a:pt x="334" y="94"/>
                  </a:lnTo>
                  <a:lnTo>
                    <a:pt x="345" y="117"/>
                  </a:lnTo>
                  <a:lnTo>
                    <a:pt x="352" y="140"/>
                  </a:lnTo>
                  <a:lnTo>
                    <a:pt x="357" y="164"/>
                  </a:lnTo>
                  <a:lnTo>
                    <a:pt x="357" y="189"/>
                  </a:lnTo>
                  <a:lnTo>
                    <a:pt x="355" y="214"/>
                  </a:lnTo>
                  <a:lnTo>
                    <a:pt x="348" y="237"/>
                  </a:lnTo>
                  <a:lnTo>
                    <a:pt x="340" y="260"/>
                  </a:lnTo>
                  <a:lnTo>
                    <a:pt x="327" y="281"/>
                  </a:lnTo>
                  <a:lnTo>
                    <a:pt x="313" y="300"/>
                  </a:lnTo>
                  <a:lnTo>
                    <a:pt x="296" y="318"/>
                  </a:lnTo>
                  <a:lnTo>
                    <a:pt x="274" y="332"/>
                  </a:lnTo>
                  <a:lnTo>
                    <a:pt x="253" y="344"/>
                  </a:lnTo>
                  <a:lnTo>
                    <a:pt x="230" y="353"/>
                  </a:lnTo>
                  <a:lnTo>
                    <a:pt x="206" y="358"/>
                  </a:lnTo>
                  <a:lnTo>
                    <a:pt x="181" y="360"/>
                  </a:lnTo>
                  <a:close/>
                </a:path>
              </a:pathLst>
            </a:custGeom>
            <a:solidFill>
              <a:srgbClr val="D4FEFF"/>
            </a:solidFill>
            <a:ln w="9525">
              <a:noFill/>
              <a:round/>
              <a:headEnd/>
              <a:tailEnd/>
            </a:ln>
          </p:spPr>
          <p:txBody>
            <a:bodyPr/>
            <a:lstStyle/>
            <a:p>
              <a:endParaRPr lang="en-US"/>
            </a:p>
          </p:txBody>
        </p:sp>
        <p:sp>
          <p:nvSpPr>
            <p:cNvPr id="1165453" name="Freeform 141"/>
            <p:cNvSpPr>
              <a:spLocks noEditPoints="1"/>
            </p:cNvSpPr>
            <p:nvPr/>
          </p:nvSpPr>
          <p:spPr bwMode="auto">
            <a:xfrm>
              <a:off x="1620" y="1990"/>
              <a:ext cx="352" cy="353"/>
            </a:xfrm>
            <a:custGeom>
              <a:avLst/>
              <a:gdLst/>
              <a:ahLst/>
              <a:cxnLst>
                <a:cxn ang="0">
                  <a:pos x="152" y="351"/>
                </a:cxn>
                <a:cxn ang="0">
                  <a:pos x="106" y="337"/>
                </a:cxn>
                <a:cxn ang="0">
                  <a:pos x="64" y="311"/>
                </a:cxn>
                <a:cxn ang="0">
                  <a:pos x="30" y="274"/>
                </a:cxn>
                <a:cxn ang="0">
                  <a:pos x="9" y="230"/>
                </a:cxn>
                <a:cxn ang="0">
                  <a:pos x="0" y="182"/>
                </a:cxn>
                <a:cxn ang="0">
                  <a:pos x="6" y="133"/>
                </a:cxn>
                <a:cxn ang="0">
                  <a:pos x="25" y="87"/>
                </a:cxn>
                <a:cxn ang="0">
                  <a:pos x="55" y="50"/>
                </a:cxn>
                <a:cxn ang="0">
                  <a:pos x="94" y="20"/>
                </a:cxn>
                <a:cxn ang="0">
                  <a:pos x="139" y="4"/>
                </a:cxn>
                <a:cxn ang="0">
                  <a:pos x="189" y="0"/>
                </a:cxn>
                <a:cxn ang="0">
                  <a:pos x="236" y="9"/>
                </a:cxn>
                <a:cxn ang="0">
                  <a:pos x="280" y="34"/>
                </a:cxn>
                <a:cxn ang="0">
                  <a:pos x="315" y="67"/>
                </a:cxn>
                <a:cxn ang="0">
                  <a:pos x="340" y="110"/>
                </a:cxn>
                <a:cxn ang="0">
                  <a:pos x="352" y="157"/>
                </a:cxn>
                <a:cxn ang="0">
                  <a:pos x="350" y="207"/>
                </a:cxn>
                <a:cxn ang="0">
                  <a:pos x="335" y="253"/>
                </a:cxn>
                <a:cxn ang="0">
                  <a:pos x="308" y="293"/>
                </a:cxn>
                <a:cxn ang="0">
                  <a:pos x="269" y="325"/>
                </a:cxn>
                <a:cxn ang="0">
                  <a:pos x="225" y="346"/>
                </a:cxn>
                <a:cxn ang="0">
                  <a:pos x="176" y="353"/>
                </a:cxn>
                <a:cxn ang="0">
                  <a:pos x="152" y="346"/>
                </a:cxn>
                <a:cxn ang="0">
                  <a:pos x="106" y="332"/>
                </a:cxn>
                <a:cxn ang="0">
                  <a:pos x="65" y="306"/>
                </a:cxn>
                <a:cxn ang="0">
                  <a:pos x="34" y="268"/>
                </a:cxn>
                <a:cxn ang="0">
                  <a:pos x="13" y="224"/>
                </a:cxn>
                <a:cxn ang="0">
                  <a:pos x="6" y="177"/>
                </a:cxn>
                <a:cxn ang="0">
                  <a:pos x="13" y="127"/>
                </a:cxn>
                <a:cxn ang="0">
                  <a:pos x="34" y="83"/>
                </a:cxn>
                <a:cxn ang="0">
                  <a:pos x="65" y="46"/>
                </a:cxn>
                <a:cxn ang="0">
                  <a:pos x="106" y="20"/>
                </a:cxn>
                <a:cxn ang="0">
                  <a:pos x="152" y="6"/>
                </a:cxn>
                <a:cxn ang="0">
                  <a:pos x="201" y="6"/>
                </a:cxn>
                <a:cxn ang="0">
                  <a:pos x="248" y="20"/>
                </a:cxn>
                <a:cxn ang="0">
                  <a:pos x="289" y="46"/>
                </a:cxn>
                <a:cxn ang="0">
                  <a:pos x="320" y="83"/>
                </a:cxn>
                <a:cxn ang="0">
                  <a:pos x="340" y="127"/>
                </a:cxn>
                <a:cxn ang="0">
                  <a:pos x="347" y="177"/>
                </a:cxn>
                <a:cxn ang="0">
                  <a:pos x="340" y="224"/>
                </a:cxn>
                <a:cxn ang="0">
                  <a:pos x="320" y="268"/>
                </a:cxn>
                <a:cxn ang="0">
                  <a:pos x="289" y="306"/>
                </a:cxn>
                <a:cxn ang="0">
                  <a:pos x="248" y="332"/>
                </a:cxn>
                <a:cxn ang="0">
                  <a:pos x="201" y="346"/>
                </a:cxn>
              </a:cxnLst>
              <a:rect l="0" t="0" r="r" b="b"/>
              <a:pathLst>
                <a:path w="352" h="353">
                  <a:moveTo>
                    <a:pt x="176" y="353"/>
                  </a:moveTo>
                  <a:lnTo>
                    <a:pt x="152" y="351"/>
                  </a:lnTo>
                  <a:lnTo>
                    <a:pt x="129" y="346"/>
                  </a:lnTo>
                  <a:lnTo>
                    <a:pt x="106" y="337"/>
                  </a:lnTo>
                  <a:lnTo>
                    <a:pt x="83" y="325"/>
                  </a:lnTo>
                  <a:lnTo>
                    <a:pt x="64" y="311"/>
                  </a:lnTo>
                  <a:lnTo>
                    <a:pt x="46" y="293"/>
                  </a:lnTo>
                  <a:lnTo>
                    <a:pt x="30" y="274"/>
                  </a:lnTo>
                  <a:lnTo>
                    <a:pt x="18" y="253"/>
                  </a:lnTo>
                  <a:lnTo>
                    <a:pt x="9" y="230"/>
                  </a:lnTo>
                  <a:lnTo>
                    <a:pt x="4" y="207"/>
                  </a:lnTo>
                  <a:lnTo>
                    <a:pt x="0" y="182"/>
                  </a:lnTo>
                  <a:lnTo>
                    <a:pt x="2" y="157"/>
                  </a:lnTo>
                  <a:lnTo>
                    <a:pt x="6" y="133"/>
                  </a:lnTo>
                  <a:lnTo>
                    <a:pt x="13" y="110"/>
                  </a:lnTo>
                  <a:lnTo>
                    <a:pt x="25" y="87"/>
                  </a:lnTo>
                  <a:lnTo>
                    <a:pt x="37" y="67"/>
                  </a:lnTo>
                  <a:lnTo>
                    <a:pt x="55" y="50"/>
                  </a:lnTo>
                  <a:lnTo>
                    <a:pt x="72" y="34"/>
                  </a:lnTo>
                  <a:lnTo>
                    <a:pt x="94" y="20"/>
                  </a:lnTo>
                  <a:lnTo>
                    <a:pt x="116" y="9"/>
                  </a:lnTo>
                  <a:lnTo>
                    <a:pt x="139" y="4"/>
                  </a:lnTo>
                  <a:lnTo>
                    <a:pt x="164" y="0"/>
                  </a:lnTo>
                  <a:lnTo>
                    <a:pt x="189" y="0"/>
                  </a:lnTo>
                  <a:lnTo>
                    <a:pt x="213" y="4"/>
                  </a:lnTo>
                  <a:lnTo>
                    <a:pt x="236" y="9"/>
                  </a:lnTo>
                  <a:lnTo>
                    <a:pt x="259" y="20"/>
                  </a:lnTo>
                  <a:lnTo>
                    <a:pt x="280" y="34"/>
                  </a:lnTo>
                  <a:lnTo>
                    <a:pt x="299" y="50"/>
                  </a:lnTo>
                  <a:lnTo>
                    <a:pt x="315" y="67"/>
                  </a:lnTo>
                  <a:lnTo>
                    <a:pt x="329" y="87"/>
                  </a:lnTo>
                  <a:lnTo>
                    <a:pt x="340" y="110"/>
                  </a:lnTo>
                  <a:lnTo>
                    <a:pt x="347" y="133"/>
                  </a:lnTo>
                  <a:lnTo>
                    <a:pt x="352" y="157"/>
                  </a:lnTo>
                  <a:lnTo>
                    <a:pt x="352" y="182"/>
                  </a:lnTo>
                  <a:lnTo>
                    <a:pt x="350" y="207"/>
                  </a:lnTo>
                  <a:lnTo>
                    <a:pt x="343" y="230"/>
                  </a:lnTo>
                  <a:lnTo>
                    <a:pt x="335" y="253"/>
                  </a:lnTo>
                  <a:lnTo>
                    <a:pt x="322" y="274"/>
                  </a:lnTo>
                  <a:lnTo>
                    <a:pt x="308" y="293"/>
                  </a:lnTo>
                  <a:lnTo>
                    <a:pt x="291" y="311"/>
                  </a:lnTo>
                  <a:lnTo>
                    <a:pt x="269" y="325"/>
                  </a:lnTo>
                  <a:lnTo>
                    <a:pt x="248" y="337"/>
                  </a:lnTo>
                  <a:lnTo>
                    <a:pt x="225" y="346"/>
                  </a:lnTo>
                  <a:lnTo>
                    <a:pt x="201" y="351"/>
                  </a:lnTo>
                  <a:lnTo>
                    <a:pt x="176" y="353"/>
                  </a:lnTo>
                  <a:close/>
                  <a:moveTo>
                    <a:pt x="176" y="348"/>
                  </a:moveTo>
                  <a:lnTo>
                    <a:pt x="152" y="346"/>
                  </a:lnTo>
                  <a:lnTo>
                    <a:pt x="129" y="341"/>
                  </a:lnTo>
                  <a:lnTo>
                    <a:pt x="106" y="332"/>
                  </a:lnTo>
                  <a:lnTo>
                    <a:pt x="85" y="320"/>
                  </a:lnTo>
                  <a:lnTo>
                    <a:pt x="65" y="306"/>
                  </a:lnTo>
                  <a:lnTo>
                    <a:pt x="48" y="288"/>
                  </a:lnTo>
                  <a:lnTo>
                    <a:pt x="34" y="268"/>
                  </a:lnTo>
                  <a:lnTo>
                    <a:pt x="21" y="247"/>
                  </a:lnTo>
                  <a:lnTo>
                    <a:pt x="13" y="224"/>
                  </a:lnTo>
                  <a:lnTo>
                    <a:pt x="7" y="200"/>
                  </a:lnTo>
                  <a:lnTo>
                    <a:pt x="6" y="177"/>
                  </a:lnTo>
                  <a:lnTo>
                    <a:pt x="7" y="152"/>
                  </a:lnTo>
                  <a:lnTo>
                    <a:pt x="13" y="127"/>
                  </a:lnTo>
                  <a:lnTo>
                    <a:pt x="21" y="105"/>
                  </a:lnTo>
                  <a:lnTo>
                    <a:pt x="34" y="83"/>
                  </a:lnTo>
                  <a:lnTo>
                    <a:pt x="48" y="64"/>
                  </a:lnTo>
                  <a:lnTo>
                    <a:pt x="65" y="46"/>
                  </a:lnTo>
                  <a:lnTo>
                    <a:pt x="85" y="32"/>
                  </a:lnTo>
                  <a:lnTo>
                    <a:pt x="106" y="20"/>
                  </a:lnTo>
                  <a:lnTo>
                    <a:pt x="129" y="11"/>
                  </a:lnTo>
                  <a:lnTo>
                    <a:pt x="152" y="6"/>
                  </a:lnTo>
                  <a:lnTo>
                    <a:pt x="176" y="4"/>
                  </a:lnTo>
                  <a:lnTo>
                    <a:pt x="201" y="6"/>
                  </a:lnTo>
                  <a:lnTo>
                    <a:pt x="225" y="11"/>
                  </a:lnTo>
                  <a:lnTo>
                    <a:pt x="248" y="20"/>
                  </a:lnTo>
                  <a:lnTo>
                    <a:pt x="269" y="32"/>
                  </a:lnTo>
                  <a:lnTo>
                    <a:pt x="289" y="46"/>
                  </a:lnTo>
                  <a:lnTo>
                    <a:pt x="306" y="64"/>
                  </a:lnTo>
                  <a:lnTo>
                    <a:pt x="320" y="83"/>
                  </a:lnTo>
                  <a:lnTo>
                    <a:pt x="333" y="105"/>
                  </a:lnTo>
                  <a:lnTo>
                    <a:pt x="340" y="127"/>
                  </a:lnTo>
                  <a:lnTo>
                    <a:pt x="345" y="152"/>
                  </a:lnTo>
                  <a:lnTo>
                    <a:pt x="347" y="177"/>
                  </a:lnTo>
                  <a:lnTo>
                    <a:pt x="345" y="200"/>
                  </a:lnTo>
                  <a:lnTo>
                    <a:pt x="340" y="224"/>
                  </a:lnTo>
                  <a:lnTo>
                    <a:pt x="333" y="247"/>
                  </a:lnTo>
                  <a:lnTo>
                    <a:pt x="320" y="268"/>
                  </a:lnTo>
                  <a:lnTo>
                    <a:pt x="306" y="288"/>
                  </a:lnTo>
                  <a:lnTo>
                    <a:pt x="289" y="306"/>
                  </a:lnTo>
                  <a:lnTo>
                    <a:pt x="269" y="320"/>
                  </a:lnTo>
                  <a:lnTo>
                    <a:pt x="248" y="332"/>
                  </a:lnTo>
                  <a:lnTo>
                    <a:pt x="225" y="341"/>
                  </a:lnTo>
                  <a:lnTo>
                    <a:pt x="201" y="346"/>
                  </a:lnTo>
                  <a:lnTo>
                    <a:pt x="176" y="348"/>
                  </a:lnTo>
                  <a:close/>
                </a:path>
              </a:pathLst>
            </a:custGeom>
            <a:solidFill>
              <a:srgbClr val="D5FEFF"/>
            </a:solidFill>
            <a:ln w="9525">
              <a:noFill/>
              <a:round/>
              <a:headEnd/>
              <a:tailEnd/>
            </a:ln>
          </p:spPr>
          <p:txBody>
            <a:bodyPr/>
            <a:lstStyle/>
            <a:p>
              <a:endParaRPr lang="en-US"/>
            </a:p>
          </p:txBody>
        </p:sp>
        <p:sp>
          <p:nvSpPr>
            <p:cNvPr id="1165454" name="Freeform 142"/>
            <p:cNvSpPr>
              <a:spLocks noEditPoints="1"/>
            </p:cNvSpPr>
            <p:nvPr/>
          </p:nvSpPr>
          <p:spPr bwMode="auto">
            <a:xfrm>
              <a:off x="1626" y="1994"/>
              <a:ext cx="341" cy="344"/>
            </a:xfrm>
            <a:custGeom>
              <a:avLst/>
              <a:gdLst/>
              <a:ahLst/>
              <a:cxnLst>
                <a:cxn ang="0">
                  <a:pos x="146" y="342"/>
                </a:cxn>
                <a:cxn ang="0">
                  <a:pos x="100" y="328"/>
                </a:cxn>
                <a:cxn ang="0">
                  <a:pos x="59" y="302"/>
                </a:cxn>
                <a:cxn ang="0">
                  <a:pos x="28" y="264"/>
                </a:cxn>
                <a:cxn ang="0">
                  <a:pos x="7" y="220"/>
                </a:cxn>
                <a:cxn ang="0">
                  <a:pos x="0" y="173"/>
                </a:cxn>
                <a:cxn ang="0">
                  <a:pos x="7" y="123"/>
                </a:cxn>
                <a:cxn ang="0">
                  <a:pos x="28" y="79"/>
                </a:cxn>
                <a:cxn ang="0">
                  <a:pos x="59" y="42"/>
                </a:cxn>
                <a:cxn ang="0">
                  <a:pos x="100" y="16"/>
                </a:cxn>
                <a:cxn ang="0">
                  <a:pos x="146" y="2"/>
                </a:cxn>
                <a:cxn ang="0">
                  <a:pos x="195" y="2"/>
                </a:cxn>
                <a:cxn ang="0">
                  <a:pos x="242" y="16"/>
                </a:cxn>
                <a:cxn ang="0">
                  <a:pos x="283" y="42"/>
                </a:cxn>
                <a:cxn ang="0">
                  <a:pos x="314" y="79"/>
                </a:cxn>
                <a:cxn ang="0">
                  <a:pos x="334" y="123"/>
                </a:cxn>
                <a:cxn ang="0">
                  <a:pos x="341" y="173"/>
                </a:cxn>
                <a:cxn ang="0">
                  <a:pos x="334" y="220"/>
                </a:cxn>
                <a:cxn ang="0">
                  <a:pos x="314" y="264"/>
                </a:cxn>
                <a:cxn ang="0">
                  <a:pos x="283" y="302"/>
                </a:cxn>
                <a:cxn ang="0">
                  <a:pos x="242" y="328"/>
                </a:cxn>
                <a:cxn ang="0">
                  <a:pos x="195" y="342"/>
                </a:cxn>
                <a:cxn ang="0">
                  <a:pos x="170" y="339"/>
                </a:cxn>
                <a:cxn ang="0">
                  <a:pos x="124" y="331"/>
                </a:cxn>
                <a:cxn ang="0">
                  <a:pos x="81" y="312"/>
                </a:cxn>
                <a:cxn ang="0">
                  <a:pos x="45" y="280"/>
                </a:cxn>
                <a:cxn ang="0">
                  <a:pos x="21" y="242"/>
                </a:cxn>
                <a:cxn ang="0">
                  <a:pos x="7" y="196"/>
                </a:cxn>
                <a:cxn ang="0">
                  <a:pos x="7" y="148"/>
                </a:cxn>
                <a:cxn ang="0">
                  <a:pos x="21" y="102"/>
                </a:cxn>
                <a:cxn ang="0">
                  <a:pos x="45" y="63"/>
                </a:cxn>
                <a:cxn ang="0">
                  <a:pos x="81" y="32"/>
                </a:cxn>
                <a:cxn ang="0">
                  <a:pos x="124" y="12"/>
                </a:cxn>
                <a:cxn ang="0">
                  <a:pos x="170" y="7"/>
                </a:cxn>
                <a:cxn ang="0">
                  <a:pos x="218" y="12"/>
                </a:cxn>
                <a:cxn ang="0">
                  <a:pos x="260" y="32"/>
                </a:cxn>
                <a:cxn ang="0">
                  <a:pos x="295" y="63"/>
                </a:cxn>
                <a:cxn ang="0">
                  <a:pos x="322" y="102"/>
                </a:cxn>
                <a:cxn ang="0">
                  <a:pos x="334" y="148"/>
                </a:cxn>
                <a:cxn ang="0">
                  <a:pos x="334" y="196"/>
                </a:cxn>
                <a:cxn ang="0">
                  <a:pos x="322" y="242"/>
                </a:cxn>
                <a:cxn ang="0">
                  <a:pos x="295" y="280"/>
                </a:cxn>
                <a:cxn ang="0">
                  <a:pos x="260" y="312"/>
                </a:cxn>
                <a:cxn ang="0">
                  <a:pos x="218" y="331"/>
                </a:cxn>
                <a:cxn ang="0">
                  <a:pos x="170" y="339"/>
                </a:cxn>
              </a:cxnLst>
              <a:rect l="0" t="0" r="r" b="b"/>
              <a:pathLst>
                <a:path w="341" h="344">
                  <a:moveTo>
                    <a:pt x="170" y="344"/>
                  </a:moveTo>
                  <a:lnTo>
                    <a:pt x="146" y="342"/>
                  </a:lnTo>
                  <a:lnTo>
                    <a:pt x="123" y="337"/>
                  </a:lnTo>
                  <a:lnTo>
                    <a:pt x="100" y="328"/>
                  </a:lnTo>
                  <a:lnTo>
                    <a:pt x="79" y="316"/>
                  </a:lnTo>
                  <a:lnTo>
                    <a:pt x="59" y="302"/>
                  </a:lnTo>
                  <a:lnTo>
                    <a:pt x="42" y="284"/>
                  </a:lnTo>
                  <a:lnTo>
                    <a:pt x="28" y="264"/>
                  </a:lnTo>
                  <a:lnTo>
                    <a:pt x="15" y="243"/>
                  </a:lnTo>
                  <a:lnTo>
                    <a:pt x="7" y="220"/>
                  </a:lnTo>
                  <a:lnTo>
                    <a:pt x="1" y="196"/>
                  </a:lnTo>
                  <a:lnTo>
                    <a:pt x="0" y="173"/>
                  </a:lnTo>
                  <a:lnTo>
                    <a:pt x="1" y="148"/>
                  </a:lnTo>
                  <a:lnTo>
                    <a:pt x="7" y="123"/>
                  </a:lnTo>
                  <a:lnTo>
                    <a:pt x="15" y="101"/>
                  </a:lnTo>
                  <a:lnTo>
                    <a:pt x="28" y="79"/>
                  </a:lnTo>
                  <a:lnTo>
                    <a:pt x="42" y="60"/>
                  </a:lnTo>
                  <a:lnTo>
                    <a:pt x="59" y="42"/>
                  </a:lnTo>
                  <a:lnTo>
                    <a:pt x="79" y="28"/>
                  </a:lnTo>
                  <a:lnTo>
                    <a:pt x="100" y="16"/>
                  </a:lnTo>
                  <a:lnTo>
                    <a:pt x="123" y="7"/>
                  </a:lnTo>
                  <a:lnTo>
                    <a:pt x="146" y="2"/>
                  </a:lnTo>
                  <a:lnTo>
                    <a:pt x="170" y="0"/>
                  </a:lnTo>
                  <a:lnTo>
                    <a:pt x="195" y="2"/>
                  </a:lnTo>
                  <a:lnTo>
                    <a:pt x="219" y="7"/>
                  </a:lnTo>
                  <a:lnTo>
                    <a:pt x="242" y="16"/>
                  </a:lnTo>
                  <a:lnTo>
                    <a:pt x="263" y="28"/>
                  </a:lnTo>
                  <a:lnTo>
                    <a:pt x="283" y="42"/>
                  </a:lnTo>
                  <a:lnTo>
                    <a:pt x="300" y="60"/>
                  </a:lnTo>
                  <a:lnTo>
                    <a:pt x="314" y="79"/>
                  </a:lnTo>
                  <a:lnTo>
                    <a:pt x="327" y="101"/>
                  </a:lnTo>
                  <a:lnTo>
                    <a:pt x="334" y="123"/>
                  </a:lnTo>
                  <a:lnTo>
                    <a:pt x="339" y="148"/>
                  </a:lnTo>
                  <a:lnTo>
                    <a:pt x="341" y="173"/>
                  </a:lnTo>
                  <a:lnTo>
                    <a:pt x="339" y="196"/>
                  </a:lnTo>
                  <a:lnTo>
                    <a:pt x="334" y="220"/>
                  </a:lnTo>
                  <a:lnTo>
                    <a:pt x="327" y="243"/>
                  </a:lnTo>
                  <a:lnTo>
                    <a:pt x="314" y="264"/>
                  </a:lnTo>
                  <a:lnTo>
                    <a:pt x="300" y="284"/>
                  </a:lnTo>
                  <a:lnTo>
                    <a:pt x="283" y="302"/>
                  </a:lnTo>
                  <a:lnTo>
                    <a:pt x="263" y="316"/>
                  </a:lnTo>
                  <a:lnTo>
                    <a:pt x="242" y="328"/>
                  </a:lnTo>
                  <a:lnTo>
                    <a:pt x="219" y="337"/>
                  </a:lnTo>
                  <a:lnTo>
                    <a:pt x="195" y="342"/>
                  </a:lnTo>
                  <a:lnTo>
                    <a:pt x="170" y="344"/>
                  </a:lnTo>
                  <a:close/>
                  <a:moveTo>
                    <a:pt x="170" y="339"/>
                  </a:moveTo>
                  <a:lnTo>
                    <a:pt x="147" y="337"/>
                  </a:lnTo>
                  <a:lnTo>
                    <a:pt x="124" y="331"/>
                  </a:lnTo>
                  <a:lnTo>
                    <a:pt x="102" y="323"/>
                  </a:lnTo>
                  <a:lnTo>
                    <a:pt x="81" y="312"/>
                  </a:lnTo>
                  <a:lnTo>
                    <a:pt x="63" y="298"/>
                  </a:lnTo>
                  <a:lnTo>
                    <a:pt x="45" y="280"/>
                  </a:lnTo>
                  <a:lnTo>
                    <a:pt x="31" y="261"/>
                  </a:lnTo>
                  <a:lnTo>
                    <a:pt x="21" y="242"/>
                  </a:lnTo>
                  <a:lnTo>
                    <a:pt x="12" y="219"/>
                  </a:lnTo>
                  <a:lnTo>
                    <a:pt x="7" y="196"/>
                  </a:lnTo>
                  <a:lnTo>
                    <a:pt x="5" y="173"/>
                  </a:lnTo>
                  <a:lnTo>
                    <a:pt x="7" y="148"/>
                  </a:lnTo>
                  <a:lnTo>
                    <a:pt x="12" y="125"/>
                  </a:lnTo>
                  <a:lnTo>
                    <a:pt x="21" y="102"/>
                  </a:lnTo>
                  <a:lnTo>
                    <a:pt x="31" y="83"/>
                  </a:lnTo>
                  <a:lnTo>
                    <a:pt x="45" y="63"/>
                  </a:lnTo>
                  <a:lnTo>
                    <a:pt x="63" y="46"/>
                  </a:lnTo>
                  <a:lnTo>
                    <a:pt x="81" y="32"/>
                  </a:lnTo>
                  <a:lnTo>
                    <a:pt x="102" y="21"/>
                  </a:lnTo>
                  <a:lnTo>
                    <a:pt x="124" y="12"/>
                  </a:lnTo>
                  <a:lnTo>
                    <a:pt x="147" y="7"/>
                  </a:lnTo>
                  <a:lnTo>
                    <a:pt x="170" y="7"/>
                  </a:lnTo>
                  <a:lnTo>
                    <a:pt x="195" y="7"/>
                  </a:lnTo>
                  <a:lnTo>
                    <a:pt x="218" y="12"/>
                  </a:lnTo>
                  <a:lnTo>
                    <a:pt x="239" y="21"/>
                  </a:lnTo>
                  <a:lnTo>
                    <a:pt x="260" y="32"/>
                  </a:lnTo>
                  <a:lnTo>
                    <a:pt x="279" y="46"/>
                  </a:lnTo>
                  <a:lnTo>
                    <a:pt x="295" y="63"/>
                  </a:lnTo>
                  <a:lnTo>
                    <a:pt x="309" y="83"/>
                  </a:lnTo>
                  <a:lnTo>
                    <a:pt x="322" y="102"/>
                  </a:lnTo>
                  <a:lnTo>
                    <a:pt x="329" y="125"/>
                  </a:lnTo>
                  <a:lnTo>
                    <a:pt x="334" y="148"/>
                  </a:lnTo>
                  <a:lnTo>
                    <a:pt x="336" y="173"/>
                  </a:lnTo>
                  <a:lnTo>
                    <a:pt x="334" y="196"/>
                  </a:lnTo>
                  <a:lnTo>
                    <a:pt x="329" y="219"/>
                  </a:lnTo>
                  <a:lnTo>
                    <a:pt x="322" y="242"/>
                  </a:lnTo>
                  <a:lnTo>
                    <a:pt x="309" y="261"/>
                  </a:lnTo>
                  <a:lnTo>
                    <a:pt x="295" y="280"/>
                  </a:lnTo>
                  <a:lnTo>
                    <a:pt x="279" y="298"/>
                  </a:lnTo>
                  <a:lnTo>
                    <a:pt x="260" y="312"/>
                  </a:lnTo>
                  <a:lnTo>
                    <a:pt x="239" y="323"/>
                  </a:lnTo>
                  <a:lnTo>
                    <a:pt x="218" y="331"/>
                  </a:lnTo>
                  <a:lnTo>
                    <a:pt x="195" y="337"/>
                  </a:lnTo>
                  <a:lnTo>
                    <a:pt x="170" y="339"/>
                  </a:lnTo>
                  <a:close/>
                </a:path>
              </a:pathLst>
            </a:custGeom>
            <a:solidFill>
              <a:srgbClr val="D7FEFF"/>
            </a:solidFill>
            <a:ln w="9525">
              <a:noFill/>
              <a:round/>
              <a:headEnd/>
              <a:tailEnd/>
            </a:ln>
          </p:spPr>
          <p:txBody>
            <a:bodyPr/>
            <a:lstStyle/>
            <a:p>
              <a:endParaRPr lang="en-US"/>
            </a:p>
          </p:txBody>
        </p:sp>
        <p:sp>
          <p:nvSpPr>
            <p:cNvPr id="1165455" name="Freeform 143"/>
            <p:cNvSpPr>
              <a:spLocks noEditPoints="1"/>
            </p:cNvSpPr>
            <p:nvPr/>
          </p:nvSpPr>
          <p:spPr bwMode="auto">
            <a:xfrm>
              <a:off x="1631" y="2001"/>
              <a:ext cx="331" cy="332"/>
            </a:xfrm>
            <a:custGeom>
              <a:avLst/>
              <a:gdLst/>
              <a:ahLst/>
              <a:cxnLst>
                <a:cxn ang="0">
                  <a:pos x="142" y="330"/>
                </a:cxn>
                <a:cxn ang="0">
                  <a:pos x="97" y="316"/>
                </a:cxn>
                <a:cxn ang="0">
                  <a:pos x="58" y="291"/>
                </a:cxn>
                <a:cxn ang="0">
                  <a:pos x="26" y="254"/>
                </a:cxn>
                <a:cxn ang="0">
                  <a:pos x="7" y="212"/>
                </a:cxn>
                <a:cxn ang="0">
                  <a:pos x="0" y="166"/>
                </a:cxn>
                <a:cxn ang="0">
                  <a:pos x="7" y="118"/>
                </a:cxn>
                <a:cxn ang="0">
                  <a:pos x="26" y="76"/>
                </a:cxn>
                <a:cxn ang="0">
                  <a:pos x="58" y="39"/>
                </a:cxn>
                <a:cxn ang="0">
                  <a:pos x="97" y="14"/>
                </a:cxn>
                <a:cxn ang="0">
                  <a:pos x="142" y="0"/>
                </a:cxn>
                <a:cxn ang="0">
                  <a:pos x="190" y="0"/>
                </a:cxn>
                <a:cxn ang="0">
                  <a:pos x="234" y="14"/>
                </a:cxn>
                <a:cxn ang="0">
                  <a:pos x="274" y="39"/>
                </a:cxn>
                <a:cxn ang="0">
                  <a:pos x="304" y="76"/>
                </a:cxn>
                <a:cxn ang="0">
                  <a:pos x="324" y="118"/>
                </a:cxn>
                <a:cxn ang="0">
                  <a:pos x="331" y="166"/>
                </a:cxn>
                <a:cxn ang="0">
                  <a:pos x="324" y="212"/>
                </a:cxn>
                <a:cxn ang="0">
                  <a:pos x="304" y="254"/>
                </a:cxn>
                <a:cxn ang="0">
                  <a:pos x="274" y="291"/>
                </a:cxn>
                <a:cxn ang="0">
                  <a:pos x="234" y="316"/>
                </a:cxn>
                <a:cxn ang="0">
                  <a:pos x="190" y="330"/>
                </a:cxn>
                <a:cxn ang="0">
                  <a:pos x="165" y="324"/>
                </a:cxn>
                <a:cxn ang="0">
                  <a:pos x="119" y="319"/>
                </a:cxn>
                <a:cxn ang="0">
                  <a:pos x="77" y="298"/>
                </a:cxn>
                <a:cxn ang="0">
                  <a:pos x="42" y="268"/>
                </a:cxn>
                <a:cxn ang="0">
                  <a:pos x="19" y="228"/>
                </a:cxn>
                <a:cxn ang="0">
                  <a:pos x="7" y="182"/>
                </a:cxn>
                <a:cxn ang="0">
                  <a:pos x="9" y="136"/>
                </a:cxn>
                <a:cxn ang="0">
                  <a:pos x="23" y="92"/>
                </a:cxn>
                <a:cxn ang="0">
                  <a:pos x="51" y="53"/>
                </a:cxn>
                <a:cxn ang="0">
                  <a:pos x="88" y="25"/>
                </a:cxn>
                <a:cxn ang="0">
                  <a:pos x="130" y="9"/>
                </a:cxn>
                <a:cxn ang="0">
                  <a:pos x="178" y="5"/>
                </a:cxn>
                <a:cxn ang="0">
                  <a:pos x="223" y="16"/>
                </a:cxn>
                <a:cxn ang="0">
                  <a:pos x="264" y="39"/>
                </a:cxn>
                <a:cxn ang="0">
                  <a:pos x="295" y="72"/>
                </a:cxn>
                <a:cxn ang="0">
                  <a:pos x="317" y="113"/>
                </a:cxn>
                <a:cxn ang="0">
                  <a:pos x="325" y="159"/>
                </a:cxn>
                <a:cxn ang="0">
                  <a:pos x="320" y="206"/>
                </a:cxn>
                <a:cxn ang="0">
                  <a:pos x="302" y="249"/>
                </a:cxn>
                <a:cxn ang="0">
                  <a:pos x="273" y="284"/>
                </a:cxn>
                <a:cxn ang="0">
                  <a:pos x="234" y="310"/>
                </a:cxn>
                <a:cxn ang="0">
                  <a:pos x="188" y="324"/>
                </a:cxn>
              </a:cxnLst>
              <a:rect l="0" t="0" r="r" b="b"/>
              <a:pathLst>
                <a:path w="331" h="332">
                  <a:moveTo>
                    <a:pt x="165" y="332"/>
                  </a:moveTo>
                  <a:lnTo>
                    <a:pt x="142" y="330"/>
                  </a:lnTo>
                  <a:lnTo>
                    <a:pt x="119" y="324"/>
                  </a:lnTo>
                  <a:lnTo>
                    <a:pt x="97" y="316"/>
                  </a:lnTo>
                  <a:lnTo>
                    <a:pt x="76" y="305"/>
                  </a:lnTo>
                  <a:lnTo>
                    <a:pt x="58" y="291"/>
                  </a:lnTo>
                  <a:lnTo>
                    <a:pt x="40" y="273"/>
                  </a:lnTo>
                  <a:lnTo>
                    <a:pt x="26" y="254"/>
                  </a:lnTo>
                  <a:lnTo>
                    <a:pt x="16" y="235"/>
                  </a:lnTo>
                  <a:lnTo>
                    <a:pt x="7" y="212"/>
                  </a:lnTo>
                  <a:lnTo>
                    <a:pt x="2" y="189"/>
                  </a:lnTo>
                  <a:lnTo>
                    <a:pt x="0" y="166"/>
                  </a:lnTo>
                  <a:lnTo>
                    <a:pt x="2" y="141"/>
                  </a:lnTo>
                  <a:lnTo>
                    <a:pt x="7" y="118"/>
                  </a:lnTo>
                  <a:lnTo>
                    <a:pt x="16" y="95"/>
                  </a:lnTo>
                  <a:lnTo>
                    <a:pt x="26" y="76"/>
                  </a:lnTo>
                  <a:lnTo>
                    <a:pt x="40" y="56"/>
                  </a:lnTo>
                  <a:lnTo>
                    <a:pt x="58" y="39"/>
                  </a:lnTo>
                  <a:lnTo>
                    <a:pt x="76" y="25"/>
                  </a:lnTo>
                  <a:lnTo>
                    <a:pt x="97" y="14"/>
                  </a:lnTo>
                  <a:lnTo>
                    <a:pt x="119" y="5"/>
                  </a:lnTo>
                  <a:lnTo>
                    <a:pt x="142" y="0"/>
                  </a:lnTo>
                  <a:lnTo>
                    <a:pt x="165" y="0"/>
                  </a:lnTo>
                  <a:lnTo>
                    <a:pt x="190" y="0"/>
                  </a:lnTo>
                  <a:lnTo>
                    <a:pt x="213" y="5"/>
                  </a:lnTo>
                  <a:lnTo>
                    <a:pt x="234" y="14"/>
                  </a:lnTo>
                  <a:lnTo>
                    <a:pt x="255" y="25"/>
                  </a:lnTo>
                  <a:lnTo>
                    <a:pt x="274" y="39"/>
                  </a:lnTo>
                  <a:lnTo>
                    <a:pt x="290" y="56"/>
                  </a:lnTo>
                  <a:lnTo>
                    <a:pt x="304" y="76"/>
                  </a:lnTo>
                  <a:lnTo>
                    <a:pt x="317" y="95"/>
                  </a:lnTo>
                  <a:lnTo>
                    <a:pt x="324" y="118"/>
                  </a:lnTo>
                  <a:lnTo>
                    <a:pt x="329" y="141"/>
                  </a:lnTo>
                  <a:lnTo>
                    <a:pt x="331" y="166"/>
                  </a:lnTo>
                  <a:lnTo>
                    <a:pt x="329" y="189"/>
                  </a:lnTo>
                  <a:lnTo>
                    <a:pt x="324" y="212"/>
                  </a:lnTo>
                  <a:lnTo>
                    <a:pt x="317" y="235"/>
                  </a:lnTo>
                  <a:lnTo>
                    <a:pt x="304" y="254"/>
                  </a:lnTo>
                  <a:lnTo>
                    <a:pt x="290" y="273"/>
                  </a:lnTo>
                  <a:lnTo>
                    <a:pt x="274" y="291"/>
                  </a:lnTo>
                  <a:lnTo>
                    <a:pt x="255" y="305"/>
                  </a:lnTo>
                  <a:lnTo>
                    <a:pt x="234" y="316"/>
                  </a:lnTo>
                  <a:lnTo>
                    <a:pt x="213" y="324"/>
                  </a:lnTo>
                  <a:lnTo>
                    <a:pt x="190" y="330"/>
                  </a:lnTo>
                  <a:lnTo>
                    <a:pt x="165" y="332"/>
                  </a:lnTo>
                  <a:close/>
                  <a:moveTo>
                    <a:pt x="165" y="324"/>
                  </a:moveTo>
                  <a:lnTo>
                    <a:pt x="142" y="324"/>
                  </a:lnTo>
                  <a:lnTo>
                    <a:pt x="119" y="319"/>
                  </a:lnTo>
                  <a:lnTo>
                    <a:pt x="98" y="310"/>
                  </a:lnTo>
                  <a:lnTo>
                    <a:pt x="77" y="298"/>
                  </a:lnTo>
                  <a:lnTo>
                    <a:pt x="60" y="284"/>
                  </a:lnTo>
                  <a:lnTo>
                    <a:pt x="42" y="268"/>
                  </a:lnTo>
                  <a:lnTo>
                    <a:pt x="30" y="249"/>
                  </a:lnTo>
                  <a:lnTo>
                    <a:pt x="19" y="228"/>
                  </a:lnTo>
                  <a:lnTo>
                    <a:pt x="10" y="206"/>
                  </a:lnTo>
                  <a:lnTo>
                    <a:pt x="7" y="182"/>
                  </a:lnTo>
                  <a:lnTo>
                    <a:pt x="5" y="159"/>
                  </a:lnTo>
                  <a:lnTo>
                    <a:pt x="9" y="136"/>
                  </a:lnTo>
                  <a:lnTo>
                    <a:pt x="14" y="113"/>
                  </a:lnTo>
                  <a:lnTo>
                    <a:pt x="23" y="92"/>
                  </a:lnTo>
                  <a:lnTo>
                    <a:pt x="35" y="72"/>
                  </a:lnTo>
                  <a:lnTo>
                    <a:pt x="51" y="53"/>
                  </a:lnTo>
                  <a:lnTo>
                    <a:pt x="68" y="39"/>
                  </a:lnTo>
                  <a:lnTo>
                    <a:pt x="88" y="25"/>
                  </a:lnTo>
                  <a:lnTo>
                    <a:pt x="109" y="16"/>
                  </a:lnTo>
                  <a:lnTo>
                    <a:pt x="130" y="9"/>
                  </a:lnTo>
                  <a:lnTo>
                    <a:pt x="155" y="5"/>
                  </a:lnTo>
                  <a:lnTo>
                    <a:pt x="178" y="5"/>
                  </a:lnTo>
                  <a:lnTo>
                    <a:pt x="200" y="9"/>
                  </a:lnTo>
                  <a:lnTo>
                    <a:pt x="223" y="16"/>
                  </a:lnTo>
                  <a:lnTo>
                    <a:pt x="244" y="25"/>
                  </a:lnTo>
                  <a:lnTo>
                    <a:pt x="264" y="39"/>
                  </a:lnTo>
                  <a:lnTo>
                    <a:pt x="281" y="53"/>
                  </a:lnTo>
                  <a:lnTo>
                    <a:pt x="295" y="72"/>
                  </a:lnTo>
                  <a:lnTo>
                    <a:pt x="308" y="92"/>
                  </a:lnTo>
                  <a:lnTo>
                    <a:pt x="317" y="113"/>
                  </a:lnTo>
                  <a:lnTo>
                    <a:pt x="324" y="136"/>
                  </a:lnTo>
                  <a:lnTo>
                    <a:pt x="325" y="159"/>
                  </a:lnTo>
                  <a:lnTo>
                    <a:pt x="325" y="182"/>
                  </a:lnTo>
                  <a:lnTo>
                    <a:pt x="320" y="206"/>
                  </a:lnTo>
                  <a:lnTo>
                    <a:pt x="313" y="228"/>
                  </a:lnTo>
                  <a:lnTo>
                    <a:pt x="302" y="249"/>
                  </a:lnTo>
                  <a:lnTo>
                    <a:pt x="288" y="268"/>
                  </a:lnTo>
                  <a:lnTo>
                    <a:pt x="273" y="284"/>
                  </a:lnTo>
                  <a:lnTo>
                    <a:pt x="253" y="298"/>
                  </a:lnTo>
                  <a:lnTo>
                    <a:pt x="234" y="310"/>
                  </a:lnTo>
                  <a:lnTo>
                    <a:pt x="211" y="319"/>
                  </a:lnTo>
                  <a:lnTo>
                    <a:pt x="188" y="324"/>
                  </a:lnTo>
                  <a:lnTo>
                    <a:pt x="165" y="324"/>
                  </a:lnTo>
                  <a:close/>
                </a:path>
              </a:pathLst>
            </a:custGeom>
            <a:solidFill>
              <a:srgbClr val="D9FEFF"/>
            </a:solidFill>
            <a:ln w="9525">
              <a:noFill/>
              <a:round/>
              <a:headEnd/>
              <a:tailEnd/>
            </a:ln>
          </p:spPr>
          <p:txBody>
            <a:bodyPr/>
            <a:lstStyle/>
            <a:p>
              <a:endParaRPr lang="en-US"/>
            </a:p>
          </p:txBody>
        </p:sp>
        <p:sp>
          <p:nvSpPr>
            <p:cNvPr id="1165456" name="Freeform 144"/>
            <p:cNvSpPr>
              <a:spLocks noEditPoints="1"/>
            </p:cNvSpPr>
            <p:nvPr/>
          </p:nvSpPr>
          <p:spPr bwMode="auto">
            <a:xfrm>
              <a:off x="1636" y="2006"/>
              <a:ext cx="320" cy="319"/>
            </a:xfrm>
            <a:custGeom>
              <a:avLst/>
              <a:gdLst/>
              <a:ahLst/>
              <a:cxnLst>
                <a:cxn ang="0">
                  <a:pos x="137" y="319"/>
                </a:cxn>
                <a:cxn ang="0">
                  <a:pos x="93" y="305"/>
                </a:cxn>
                <a:cxn ang="0">
                  <a:pos x="55" y="279"/>
                </a:cxn>
                <a:cxn ang="0">
                  <a:pos x="25" y="244"/>
                </a:cxn>
                <a:cxn ang="0">
                  <a:pos x="5" y="201"/>
                </a:cxn>
                <a:cxn ang="0">
                  <a:pos x="0" y="154"/>
                </a:cxn>
                <a:cxn ang="0">
                  <a:pos x="9" y="108"/>
                </a:cxn>
                <a:cxn ang="0">
                  <a:pos x="30" y="67"/>
                </a:cxn>
                <a:cxn ang="0">
                  <a:pos x="63" y="34"/>
                </a:cxn>
                <a:cxn ang="0">
                  <a:pos x="104" y="11"/>
                </a:cxn>
                <a:cxn ang="0">
                  <a:pos x="150" y="0"/>
                </a:cxn>
                <a:cxn ang="0">
                  <a:pos x="195" y="4"/>
                </a:cxn>
                <a:cxn ang="0">
                  <a:pos x="239" y="20"/>
                </a:cxn>
                <a:cxn ang="0">
                  <a:pos x="276" y="48"/>
                </a:cxn>
                <a:cxn ang="0">
                  <a:pos x="303" y="87"/>
                </a:cxn>
                <a:cxn ang="0">
                  <a:pos x="319" y="131"/>
                </a:cxn>
                <a:cxn ang="0">
                  <a:pos x="320" y="177"/>
                </a:cxn>
                <a:cxn ang="0">
                  <a:pos x="308" y="223"/>
                </a:cxn>
                <a:cxn ang="0">
                  <a:pos x="283" y="263"/>
                </a:cxn>
                <a:cxn ang="0">
                  <a:pos x="248" y="293"/>
                </a:cxn>
                <a:cxn ang="0">
                  <a:pos x="206" y="314"/>
                </a:cxn>
                <a:cxn ang="0">
                  <a:pos x="160" y="319"/>
                </a:cxn>
                <a:cxn ang="0">
                  <a:pos x="137" y="312"/>
                </a:cxn>
                <a:cxn ang="0">
                  <a:pos x="93" y="300"/>
                </a:cxn>
                <a:cxn ang="0">
                  <a:pos x="55" y="274"/>
                </a:cxn>
                <a:cxn ang="0">
                  <a:pos x="27" y="237"/>
                </a:cxn>
                <a:cxn ang="0">
                  <a:pos x="11" y="194"/>
                </a:cxn>
                <a:cxn ang="0">
                  <a:pos x="7" y="148"/>
                </a:cxn>
                <a:cxn ang="0">
                  <a:pos x="16" y="103"/>
                </a:cxn>
                <a:cxn ang="0">
                  <a:pos x="41" y="64"/>
                </a:cxn>
                <a:cxn ang="0">
                  <a:pos x="74" y="32"/>
                </a:cxn>
                <a:cxn ang="0">
                  <a:pos x="114" y="11"/>
                </a:cxn>
                <a:cxn ang="0">
                  <a:pos x="160" y="6"/>
                </a:cxn>
                <a:cxn ang="0">
                  <a:pos x="206" y="11"/>
                </a:cxn>
                <a:cxn ang="0">
                  <a:pos x="248" y="32"/>
                </a:cxn>
                <a:cxn ang="0">
                  <a:pos x="282" y="64"/>
                </a:cxn>
                <a:cxn ang="0">
                  <a:pos x="304" y="103"/>
                </a:cxn>
                <a:cxn ang="0">
                  <a:pos x="315" y="148"/>
                </a:cxn>
                <a:cxn ang="0">
                  <a:pos x="312" y="194"/>
                </a:cxn>
                <a:cxn ang="0">
                  <a:pos x="294" y="237"/>
                </a:cxn>
                <a:cxn ang="0">
                  <a:pos x="266" y="274"/>
                </a:cxn>
                <a:cxn ang="0">
                  <a:pos x="227" y="300"/>
                </a:cxn>
                <a:cxn ang="0">
                  <a:pos x="183" y="312"/>
                </a:cxn>
              </a:cxnLst>
              <a:rect l="0" t="0" r="r" b="b"/>
              <a:pathLst>
                <a:path w="320" h="319">
                  <a:moveTo>
                    <a:pt x="160" y="319"/>
                  </a:moveTo>
                  <a:lnTo>
                    <a:pt x="137" y="319"/>
                  </a:lnTo>
                  <a:lnTo>
                    <a:pt x="114" y="314"/>
                  </a:lnTo>
                  <a:lnTo>
                    <a:pt x="93" y="305"/>
                  </a:lnTo>
                  <a:lnTo>
                    <a:pt x="72" y="293"/>
                  </a:lnTo>
                  <a:lnTo>
                    <a:pt x="55" y="279"/>
                  </a:lnTo>
                  <a:lnTo>
                    <a:pt x="37" y="263"/>
                  </a:lnTo>
                  <a:lnTo>
                    <a:pt x="25" y="244"/>
                  </a:lnTo>
                  <a:lnTo>
                    <a:pt x="14" y="223"/>
                  </a:lnTo>
                  <a:lnTo>
                    <a:pt x="5" y="201"/>
                  </a:lnTo>
                  <a:lnTo>
                    <a:pt x="2" y="177"/>
                  </a:lnTo>
                  <a:lnTo>
                    <a:pt x="0" y="154"/>
                  </a:lnTo>
                  <a:lnTo>
                    <a:pt x="4" y="131"/>
                  </a:lnTo>
                  <a:lnTo>
                    <a:pt x="9" y="108"/>
                  </a:lnTo>
                  <a:lnTo>
                    <a:pt x="18" y="87"/>
                  </a:lnTo>
                  <a:lnTo>
                    <a:pt x="30" y="67"/>
                  </a:lnTo>
                  <a:lnTo>
                    <a:pt x="46" y="48"/>
                  </a:lnTo>
                  <a:lnTo>
                    <a:pt x="63" y="34"/>
                  </a:lnTo>
                  <a:lnTo>
                    <a:pt x="83" y="20"/>
                  </a:lnTo>
                  <a:lnTo>
                    <a:pt x="104" y="11"/>
                  </a:lnTo>
                  <a:lnTo>
                    <a:pt x="125" y="4"/>
                  </a:lnTo>
                  <a:lnTo>
                    <a:pt x="150" y="0"/>
                  </a:lnTo>
                  <a:lnTo>
                    <a:pt x="173" y="0"/>
                  </a:lnTo>
                  <a:lnTo>
                    <a:pt x="195" y="4"/>
                  </a:lnTo>
                  <a:lnTo>
                    <a:pt x="218" y="11"/>
                  </a:lnTo>
                  <a:lnTo>
                    <a:pt x="239" y="20"/>
                  </a:lnTo>
                  <a:lnTo>
                    <a:pt x="259" y="34"/>
                  </a:lnTo>
                  <a:lnTo>
                    <a:pt x="276" y="48"/>
                  </a:lnTo>
                  <a:lnTo>
                    <a:pt x="290" y="67"/>
                  </a:lnTo>
                  <a:lnTo>
                    <a:pt x="303" y="87"/>
                  </a:lnTo>
                  <a:lnTo>
                    <a:pt x="312" y="108"/>
                  </a:lnTo>
                  <a:lnTo>
                    <a:pt x="319" y="131"/>
                  </a:lnTo>
                  <a:lnTo>
                    <a:pt x="320" y="154"/>
                  </a:lnTo>
                  <a:lnTo>
                    <a:pt x="320" y="177"/>
                  </a:lnTo>
                  <a:lnTo>
                    <a:pt x="315" y="201"/>
                  </a:lnTo>
                  <a:lnTo>
                    <a:pt x="308" y="223"/>
                  </a:lnTo>
                  <a:lnTo>
                    <a:pt x="297" y="244"/>
                  </a:lnTo>
                  <a:lnTo>
                    <a:pt x="283" y="263"/>
                  </a:lnTo>
                  <a:lnTo>
                    <a:pt x="268" y="279"/>
                  </a:lnTo>
                  <a:lnTo>
                    <a:pt x="248" y="293"/>
                  </a:lnTo>
                  <a:lnTo>
                    <a:pt x="229" y="305"/>
                  </a:lnTo>
                  <a:lnTo>
                    <a:pt x="206" y="314"/>
                  </a:lnTo>
                  <a:lnTo>
                    <a:pt x="183" y="319"/>
                  </a:lnTo>
                  <a:lnTo>
                    <a:pt x="160" y="319"/>
                  </a:lnTo>
                  <a:close/>
                  <a:moveTo>
                    <a:pt x="160" y="314"/>
                  </a:moveTo>
                  <a:lnTo>
                    <a:pt x="137" y="312"/>
                  </a:lnTo>
                  <a:lnTo>
                    <a:pt x="114" y="309"/>
                  </a:lnTo>
                  <a:lnTo>
                    <a:pt x="93" y="300"/>
                  </a:lnTo>
                  <a:lnTo>
                    <a:pt x="74" y="288"/>
                  </a:lnTo>
                  <a:lnTo>
                    <a:pt x="55" y="274"/>
                  </a:lnTo>
                  <a:lnTo>
                    <a:pt x="41" y="256"/>
                  </a:lnTo>
                  <a:lnTo>
                    <a:pt x="27" y="237"/>
                  </a:lnTo>
                  <a:lnTo>
                    <a:pt x="16" y="217"/>
                  </a:lnTo>
                  <a:lnTo>
                    <a:pt x="11" y="194"/>
                  </a:lnTo>
                  <a:lnTo>
                    <a:pt x="7" y="171"/>
                  </a:lnTo>
                  <a:lnTo>
                    <a:pt x="7" y="148"/>
                  </a:lnTo>
                  <a:lnTo>
                    <a:pt x="11" y="126"/>
                  </a:lnTo>
                  <a:lnTo>
                    <a:pt x="16" y="103"/>
                  </a:lnTo>
                  <a:lnTo>
                    <a:pt x="27" y="83"/>
                  </a:lnTo>
                  <a:lnTo>
                    <a:pt x="41" y="64"/>
                  </a:lnTo>
                  <a:lnTo>
                    <a:pt x="55" y="46"/>
                  </a:lnTo>
                  <a:lnTo>
                    <a:pt x="74" y="32"/>
                  </a:lnTo>
                  <a:lnTo>
                    <a:pt x="93" y="20"/>
                  </a:lnTo>
                  <a:lnTo>
                    <a:pt x="114" y="11"/>
                  </a:lnTo>
                  <a:lnTo>
                    <a:pt x="137" y="7"/>
                  </a:lnTo>
                  <a:lnTo>
                    <a:pt x="160" y="6"/>
                  </a:lnTo>
                  <a:lnTo>
                    <a:pt x="183" y="7"/>
                  </a:lnTo>
                  <a:lnTo>
                    <a:pt x="206" y="11"/>
                  </a:lnTo>
                  <a:lnTo>
                    <a:pt x="227" y="20"/>
                  </a:lnTo>
                  <a:lnTo>
                    <a:pt x="248" y="32"/>
                  </a:lnTo>
                  <a:lnTo>
                    <a:pt x="266" y="46"/>
                  </a:lnTo>
                  <a:lnTo>
                    <a:pt x="282" y="64"/>
                  </a:lnTo>
                  <a:lnTo>
                    <a:pt x="294" y="83"/>
                  </a:lnTo>
                  <a:lnTo>
                    <a:pt x="304" y="103"/>
                  </a:lnTo>
                  <a:lnTo>
                    <a:pt x="312" y="126"/>
                  </a:lnTo>
                  <a:lnTo>
                    <a:pt x="315" y="148"/>
                  </a:lnTo>
                  <a:lnTo>
                    <a:pt x="315" y="171"/>
                  </a:lnTo>
                  <a:lnTo>
                    <a:pt x="312" y="194"/>
                  </a:lnTo>
                  <a:lnTo>
                    <a:pt x="304" y="217"/>
                  </a:lnTo>
                  <a:lnTo>
                    <a:pt x="294" y="237"/>
                  </a:lnTo>
                  <a:lnTo>
                    <a:pt x="282" y="256"/>
                  </a:lnTo>
                  <a:lnTo>
                    <a:pt x="266" y="274"/>
                  </a:lnTo>
                  <a:lnTo>
                    <a:pt x="248" y="288"/>
                  </a:lnTo>
                  <a:lnTo>
                    <a:pt x="227" y="300"/>
                  </a:lnTo>
                  <a:lnTo>
                    <a:pt x="206" y="309"/>
                  </a:lnTo>
                  <a:lnTo>
                    <a:pt x="183" y="312"/>
                  </a:lnTo>
                  <a:lnTo>
                    <a:pt x="160" y="314"/>
                  </a:lnTo>
                  <a:close/>
                </a:path>
              </a:pathLst>
            </a:custGeom>
            <a:solidFill>
              <a:srgbClr val="DAFFFF"/>
            </a:solidFill>
            <a:ln w="9525">
              <a:noFill/>
              <a:round/>
              <a:headEnd/>
              <a:tailEnd/>
            </a:ln>
          </p:spPr>
          <p:txBody>
            <a:bodyPr/>
            <a:lstStyle/>
            <a:p>
              <a:endParaRPr lang="en-US"/>
            </a:p>
          </p:txBody>
        </p:sp>
        <p:sp>
          <p:nvSpPr>
            <p:cNvPr id="1165457" name="Freeform 145"/>
            <p:cNvSpPr>
              <a:spLocks noEditPoints="1"/>
            </p:cNvSpPr>
            <p:nvPr/>
          </p:nvSpPr>
          <p:spPr bwMode="auto">
            <a:xfrm>
              <a:off x="1643" y="2012"/>
              <a:ext cx="308" cy="308"/>
            </a:xfrm>
            <a:custGeom>
              <a:avLst/>
              <a:gdLst/>
              <a:ahLst/>
              <a:cxnLst>
                <a:cxn ang="0">
                  <a:pos x="130" y="306"/>
                </a:cxn>
                <a:cxn ang="0">
                  <a:pos x="86" y="294"/>
                </a:cxn>
                <a:cxn ang="0">
                  <a:pos x="48" y="268"/>
                </a:cxn>
                <a:cxn ang="0">
                  <a:pos x="20" y="231"/>
                </a:cxn>
                <a:cxn ang="0">
                  <a:pos x="4" y="188"/>
                </a:cxn>
                <a:cxn ang="0">
                  <a:pos x="0" y="142"/>
                </a:cxn>
                <a:cxn ang="0">
                  <a:pos x="9" y="97"/>
                </a:cxn>
                <a:cxn ang="0">
                  <a:pos x="34" y="58"/>
                </a:cxn>
                <a:cxn ang="0">
                  <a:pos x="67" y="26"/>
                </a:cxn>
                <a:cxn ang="0">
                  <a:pos x="107" y="5"/>
                </a:cxn>
                <a:cxn ang="0">
                  <a:pos x="153" y="0"/>
                </a:cxn>
                <a:cxn ang="0">
                  <a:pos x="199" y="5"/>
                </a:cxn>
                <a:cxn ang="0">
                  <a:pos x="241" y="26"/>
                </a:cxn>
                <a:cxn ang="0">
                  <a:pos x="275" y="58"/>
                </a:cxn>
                <a:cxn ang="0">
                  <a:pos x="297" y="97"/>
                </a:cxn>
                <a:cxn ang="0">
                  <a:pos x="308" y="142"/>
                </a:cxn>
                <a:cxn ang="0">
                  <a:pos x="305" y="188"/>
                </a:cxn>
                <a:cxn ang="0">
                  <a:pos x="287" y="231"/>
                </a:cxn>
                <a:cxn ang="0">
                  <a:pos x="259" y="268"/>
                </a:cxn>
                <a:cxn ang="0">
                  <a:pos x="220" y="294"/>
                </a:cxn>
                <a:cxn ang="0">
                  <a:pos x="176" y="306"/>
                </a:cxn>
                <a:cxn ang="0">
                  <a:pos x="153" y="303"/>
                </a:cxn>
                <a:cxn ang="0">
                  <a:pos x="109" y="296"/>
                </a:cxn>
                <a:cxn ang="0">
                  <a:pos x="67" y="276"/>
                </a:cxn>
                <a:cxn ang="0">
                  <a:pos x="35" y="245"/>
                </a:cxn>
                <a:cxn ang="0">
                  <a:pos x="13" y="204"/>
                </a:cxn>
                <a:cxn ang="0">
                  <a:pos x="4" y="160"/>
                </a:cxn>
                <a:cxn ang="0">
                  <a:pos x="9" y="114"/>
                </a:cxn>
                <a:cxn ang="0">
                  <a:pos x="28" y="72"/>
                </a:cxn>
                <a:cxn ang="0">
                  <a:pos x="58" y="38"/>
                </a:cxn>
                <a:cxn ang="0">
                  <a:pos x="99" y="16"/>
                </a:cxn>
                <a:cxn ang="0">
                  <a:pos x="143" y="5"/>
                </a:cxn>
                <a:cxn ang="0">
                  <a:pos x="188" y="8"/>
                </a:cxn>
                <a:cxn ang="0">
                  <a:pos x="231" y="26"/>
                </a:cxn>
                <a:cxn ang="0">
                  <a:pos x="266" y="54"/>
                </a:cxn>
                <a:cxn ang="0">
                  <a:pos x="290" y="93"/>
                </a:cxn>
                <a:cxn ang="0">
                  <a:pos x="303" y="137"/>
                </a:cxn>
                <a:cxn ang="0">
                  <a:pos x="301" y="183"/>
                </a:cxn>
                <a:cxn ang="0">
                  <a:pos x="285" y="225"/>
                </a:cxn>
                <a:cxn ang="0">
                  <a:pos x="257" y="262"/>
                </a:cxn>
                <a:cxn ang="0">
                  <a:pos x="220" y="289"/>
                </a:cxn>
                <a:cxn ang="0">
                  <a:pos x="176" y="301"/>
                </a:cxn>
              </a:cxnLst>
              <a:rect l="0" t="0" r="r" b="b"/>
              <a:pathLst>
                <a:path w="308" h="308">
                  <a:moveTo>
                    <a:pt x="153" y="308"/>
                  </a:moveTo>
                  <a:lnTo>
                    <a:pt x="130" y="306"/>
                  </a:lnTo>
                  <a:lnTo>
                    <a:pt x="107" y="303"/>
                  </a:lnTo>
                  <a:lnTo>
                    <a:pt x="86" y="294"/>
                  </a:lnTo>
                  <a:lnTo>
                    <a:pt x="67" y="282"/>
                  </a:lnTo>
                  <a:lnTo>
                    <a:pt x="48" y="268"/>
                  </a:lnTo>
                  <a:lnTo>
                    <a:pt x="34" y="250"/>
                  </a:lnTo>
                  <a:lnTo>
                    <a:pt x="20" y="231"/>
                  </a:lnTo>
                  <a:lnTo>
                    <a:pt x="9" y="211"/>
                  </a:lnTo>
                  <a:lnTo>
                    <a:pt x="4" y="188"/>
                  </a:lnTo>
                  <a:lnTo>
                    <a:pt x="0" y="165"/>
                  </a:lnTo>
                  <a:lnTo>
                    <a:pt x="0" y="142"/>
                  </a:lnTo>
                  <a:lnTo>
                    <a:pt x="4" y="120"/>
                  </a:lnTo>
                  <a:lnTo>
                    <a:pt x="9" y="97"/>
                  </a:lnTo>
                  <a:lnTo>
                    <a:pt x="20" y="77"/>
                  </a:lnTo>
                  <a:lnTo>
                    <a:pt x="34" y="58"/>
                  </a:lnTo>
                  <a:lnTo>
                    <a:pt x="48" y="40"/>
                  </a:lnTo>
                  <a:lnTo>
                    <a:pt x="67" y="26"/>
                  </a:lnTo>
                  <a:lnTo>
                    <a:pt x="86" y="14"/>
                  </a:lnTo>
                  <a:lnTo>
                    <a:pt x="107" y="5"/>
                  </a:lnTo>
                  <a:lnTo>
                    <a:pt x="130" y="1"/>
                  </a:lnTo>
                  <a:lnTo>
                    <a:pt x="153" y="0"/>
                  </a:lnTo>
                  <a:lnTo>
                    <a:pt x="176" y="1"/>
                  </a:lnTo>
                  <a:lnTo>
                    <a:pt x="199" y="5"/>
                  </a:lnTo>
                  <a:lnTo>
                    <a:pt x="220" y="14"/>
                  </a:lnTo>
                  <a:lnTo>
                    <a:pt x="241" y="26"/>
                  </a:lnTo>
                  <a:lnTo>
                    <a:pt x="259" y="40"/>
                  </a:lnTo>
                  <a:lnTo>
                    <a:pt x="275" y="58"/>
                  </a:lnTo>
                  <a:lnTo>
                    <a:pt x="287" y="77"/>
                  </a:lnTo>
                  <a:lnTo>
                    <a:pt x="297" y="97"/>
                  </a:lnTo>
                  <a:lnTo>
                    <a:pt x="305" y="120"/>
                  </a:lnTo>
                  <a:lnTo>
                    <a:pt x="308" y="142"/>
                  </a:lnTo>
                  <a:lnTo>
                    <a:pt x="308" y="165"/>
                  </a:lnTo>
                  <a:lnTo>
                    <a:pt x="305" y="188"/>
                  </a:lnTo>
                  <a:lnTo>
                    <a:pt x="297" y="211"/>
                  </a:lnTo>
                  <a:lnTo>
                    <a:pt x="287" y="231"/>
                  </a:lnTo>
                  <a:lnTo>
                    <a:pt x="275" y="250"/>
                  </a:lnTo>
                  <a:lnTo>
                    <a:pt x="259" y="268"/>
                  </a:lnTo>
                  <a:lnTo>
                    <a:pt x="241" y="282"/>
                  </a:lnTo>
                  <a:lnTo>
                    <a:pt x="220" y="294"/>
                  </a:lnTo>
                  <a:lnTo>
                    <a:pt x="199" y="303"/>
                  </a:lnTo>
                  <a:lnTo>
                    <a:pt x="176" y="306"/>
                  </a:lnTo>
                  <a:lnTo>
                    <a:pt x="153" y="308"/>
                  </a:lnTo>
                  <a:close/>
                  <a:moveTo>
                    <a:pt x="153" y="303"/>
                  </a:moveTo>
                  <a:lnTo>
                    <a:pt x="130" y="301"/>
                  </a:lnTo>
                  <a:lnTo>
                    <a:pt x="109" y="296"/>
                  </a:lnTo>
                  <a:lnTo>
                    <a:pt x="88" y="289"/>
                  </a:lnTo>
                  <a:lnTo>
                    <a:pt x="67" y="276"/>
                  </a:lnTo>
                  <a:lnTo>
                    <a:pt x="49" y="262"/>
                  </a:lnTo>
                  <a:lnTo>
                    <a:pt x="35" y="245"/>
                  </a:lnTo>
                  <a:lnTo>
                    <a:pt x="23" y="225"/>
                  </a:lnTo>
                  <a:lnTo>
                    <a:pt x="13" y="204"/>
                  </a:lnTo>
                  <a:lnTo>
                    <a:pt x="7" y="183"/>
                  </a:lnTo>
                  <a:lnTo>
                    <a:pt x="4" y="160"/>
                  </a:lnTo>
                  <a:lnTo>
                    <a:pt x="5" y="137"/>
                  </a:lnTo>
                  <a:lnTo>
                    <a:pt x="9" y="114"/>
                  </a:lnTo>
                  <a:lnTo>
                    <a:pt x="18" y="93"/>
                  </a:lnTo>
                  <a:lnTo>
                    <a:pt x="28" y="72"/>
                  </a:lnTo>
                  <a:lnTo>
                    <a:pt x="42" y="54"/>
                  </a:lnTo>
                  <a:lnTo>
                    <a:pt x="58" y="38"/>
                  </a:lnTo>
                  <a:lnTo>
                    <a:pt x="78" y="26"/>
                  </a:lnTo>
                  <a:lnTo>
                    <a:pt x="99" y="16"/>
                  </a:lnTo>
                  <a:lnTo>
                    <a:pt x="120" y="8"/>
                  </a:lnTo>
                  <a:lnTo>
                    <a:pt x="143" y="5"/>
                  </a:lnTo>
                  <a:lnTo>
                    <a:pt x="166" y="5"/>
                  </a:lnTo>
                  <a:lnTo>
                    <a:pt x="188" y="8"/>
                  </a:lnTo>
                  <a:lnTo>
                    <a:pt x="210" y="16"/>
                  </a:lnTo>
                  <a:lnTo>
                    <a:pt x="231" y="26"/>
                  </a:lnTo>
                  <a:lnTo>
                    <a:pt x="248" y="38"/>
                  </a:lnTo>
                  <a:lnTo>
                    <a:pt x="266" y="54"/>
                  </a:lnTo>
                  <a:lnTo>
                    <a:pt x="280" y="72"/>
                  </a:lnTo>
                  <a:lnTo>
                    <a:pt x="290" y="93"/>
                  </a:lnTo>
                  <a:lnTo>
                    <a:pt x="297" y="114"/>
                  </a:lnTo>
                  <a:lnTo>
                    <a:pt x="303" y="137"/>
                  </a:lnTo>
                  <a:lnTo>
                    <a:pt x="303" y="160"/>
                  </a:lnTo>
                  <a:lnTo>
                    <a:pt x="301" y="183"/>
                  </a:lnTo>
                  <a:lnTo>
                    <a:pt x="294" y="204"/>
                  </a:lnTo>
                  <a:lnTo>
                    <a:pt x="285" y="225"/>
                  </a:lnTo>
                  <a:lnTo>
                    <a:pt x="273" y="245"/>
                  </a:lnTo>
                  <a:lnTo>
                    <a:pt x="257" y="262"/>
                  </a:lnTo>
                  <a:lnTo>
                    <a:pt x="239" y="276"/>
                  </a:lnTo>
                  <a:lnTo>
                    <a:pt x="220" y="289"/>
                  </a:lnTo>
                  <a:lnTo>
                    <a:pt x="199" y="296"/>
                  </a:lnTo>
                  <a:lnTo>
                    <a:pt x="176" y="301"/>
                  </a:lnTo>
                  <a:lnTo>
                    <a:pt x="153" y="303"/>
                  </a:lnTo>
                  <a:close/>
                </a:path>
              </a:pathLst>
            </a:custGeom>
            <a:solidFill>
              <a:srgbClr val="DCFFFF"/>
            </a:solidFill>
            <a:ln w="9525">
              <a:noFill/>
              <a:round/>
              <a:headEnd/>
              <a:tailEnd/>
            </a:ln>
          </p:spPr>
          <p:txBody>
            <a:bodyPr/>
            <a:lstStyle/>
            <a:p>
              <a:endParaRPr lang="en-US"/>
            </a:p>
          </p:txBody>
        </p:sp>
        <p:sp>
          <p:nvSpPr>
            <p:cNvPr id="1165458" name="Freeform 146"/>
            <p:cNvSpPr>
              <a:spLocks noEditPoints="1"/>
            </p:cNvSpPr>
            <p:nvPr/>
          </p:nvSpPr>
          <p:spPr bwMode="auto">
            <a:xfrm>
              <a:off x="1647" y="2017"/>
              <a:ext cx="299" cy="298"/>
            </a:xfrm>
            <a:custGeom>
              <a:avLst/>
              <a:gdLst/>
              <a:ahLst/>
              <a:cxnLst>
                <a:cxn ang="0">
                  <a:pos x="126" y="296"/>
                </a:cxn>
                <a:cxn ang="0">
                  <a:pos x="84" y="284"/>
                </a:cxn>
                <a:cxn ang="0">
                  <a:pos x="45" y="257"/>
                </a:cxn>
                <a:cxn ang="0">
                  <a:pos x="19" y="220"/>
                </a:cxn>
                <a:cxn ang="0">
                  <a:pos x="3" y="178"/>
                </a:cxn>
                <a:cxn ang="0">
                  <a:pos x="1" y="132"/>
                </a:cxn>
                <a:cxn ang="0">
                  <a:pos x="14" y="88"/>
                </a:cxn>
                <a:cxn ang="0">
                  <a:pos x="38" y="49"/>
                </a:cxn>
                <a:cxn ang="0">
                  <a:pos x="74" y="21"/>
                </a:cxn>
                <a:cxn ang="0">
                  <a:pos x="116" y="3"/>
                </a:cxn>
                <a:cxn ang="0">
                  <a:pos x="162" y="0"/>
                </a:cxn>
                <a:cxn ang="0">
                  <a:pos x="206" y="11"/>
                </a:cxn>
                <a:cxn ang="0">
                  <a:pos x="244" y="33"/>
                </a:cxn>
                <a:cxn ang="0">
                  <a:pos x="276" y="67"/>
                </a:cxn>
                <a:cxn ang="0">
                  <a:pos x="293" y="109"/>
                </a:cxn>
                <a:cxn ang="0">
                  <a:pos x="299" y="155"/>
                </a:cxn>
                <a:cxn ang="0">
                  <a:pos x="290" y="199"/>
                </a:cxn>
                <a:cxn ang="0">
                  <a:pos x="269" y="240"/>
                </a:cxn>
                <a:cxn ang="0">
                  <a:pos x="235" y="271"/>
                </a:cxn>
                <a:cxn ang="0">
                  <a:pos x="195" y="291"/>
                </a:cxn>
                <a:cxn ang="0">
                  <a:pos x="149" y="298"/>
                </a:cxn>
                <a:cxn ang="0">
                  <a:pos x="128" y="291"/>
                </a:cxn>
                <a:cxn ang="0">
                  <a:pos x="86" y="279"/>
                </a:cxn>
                <a:cxn ang="0">
                  <a:pos x="49" y="254"/>
                </a:cxn>
                <a:cxn ang="0">
                  <a:pos x="23" y="219"/>
                </a:cxn>
                <a:cxn ang="0">
                  <a:pos x="9" y="176"/>
                </a:cxn>
                <a:cxn ang="0">
                  <a:pos x="7" y="132"/>
                </a:cxn>
                <a:cxn ang="0">
                  <a:pos x="19" y="90"/>
                </a:cxn>
                <a:cxn ang="0">
                  <a:pos x="42" y="53"/>
                </a:cxn>
                <a:cxn ang="0">
                  <a:pos x="75" y="25"/>
                </a:cxn>
                <a:cxn ang="0">
                  <a:pos x="118" y="9"/>
                </a:cxn>
                <a:cxn ang="0">
                  <a:pos x="162" y="5"/>
                </a:cxn>
                <a:cxn ang="0">
                  <a:pos x="204" y="16"/>
                </a:cxn>
                <a:cxn ang="0">
                  <a:pos x="241" y="37"/>
                </a:cxn>
                <a:cxn ang="0">
                  <a:pos x="271" y="70"/>
                </a:cxn>
                <a:cxn ang="0">
                  <a:pos x="288" y="111"/>
                </a:cxn>
                <a:cxn ang="0">
                  <a:pos x="293" y="155"/>
                </a:cxn>
                <a:cxn ang="0">
                  <a:pos x="285" y="197"/>
                </a:cxn>
                <a:cxn ang="0">
                  <a:pos x="264" y="236"/>
                </a:cxn>
                <a:cxn ang="0">
                  <a:pos x="232" y="266"/>
                </a:cxn>
                <a:cxn ang="0">
                  <a:pos x="193" y="287"/>
                </a:cxn>
                <a:cxn ang="0">
                  <a:pos x="149" y="293"/>
                </a:cxn>
              </a:cxnLst>
              <a:rect l="0" t="0" r="r" b="b"/>
              <a:pathLst>
                <a:path w="299" h="298">
                  <a:moveTo>
                    <a:pt x="149" y="298"/>
                  </a:moveTo>
                  <a:lnTo>
                    <a:pt x="126" y="296"/>
                  </a:lnTo>
                  <a:lnTo>
                    <a:pt x="105" y="291"/>
                  </a:lnTo>
                  <a:lnTo>
                    <a:pt x="84" y="284"/>
                  </a:lnTo>
                  <a:lnTo>
                    <a:pt x="63" y="271"/>
                  </a:lnTo>
                  <a:lnTo>
                    <a:pt x="45" y="257"/>
                  </a:lnTo>
                  <a:lnTo>
                    <a:pt x="31" y="240"/>
                  </a:lnTo>
                  <a:lnTo>
                    <a:pt x="19" y="220"/>
                  </a:lnTo>
                  <a:lnTo>
                    <a:pt x="9" y="199"/>
                  </a:lnTo>
                  <a:lnTo>
                    <a:pt x="3" y="178"/>
                  </a:lnTo>
                  <a:lnTo>
                    <a:pt x="0" y="155"/>
                  </a:lnTo>
                  <a:lnTo>
                    <a:pt x="1" y="132"/>
                  </a:lnTo>
                  <a:lnTo>
                    <a:pt x="5" y="109"/>
                  </a:lnTo>
                  <a:lnTo>
                    <a:pt x="14" y="88"/>
                  </a:lnTo>
                  <a:lnTo>
                    <a:pt x="24" y="67"/>
                  </a:lnTo>
                  <a:lnTo>
                    <a:pt x="38" y="49"/>
                  </a:lnTo>
                  <a:lnTo>
                    <a:pt x="54" y="33"/>
                  </a:lnTo>
                  <a:lnTo>
                    <a:pt x="74" y="21"/>
                  </a:lnTo>
                  <a:lnTo>
                    <a:pt x="95" y="11"/>
                  </a:lnTo>
                  <a:lnTo>
                    <a:pt x="116" y="3"/>
                  </a:lnTo>
                  <a:lnTo>
                    <a:pt x="139" y="0"/>
                  </a:lnTo>
                  <a:lnTo>
                    <a:pt x="162" y="0"/>
                  </a:lnTo>
                  <a:lnTo>
                    <a:pt x="184" y="3"/>
                  </a:lnTo>
                  <a:lnTo>
                    <a:pt x="206" y="11"/>
                  </a:lnTo>
                  <a:lnTo>
                    <a:pt x="227" y="21"/>
                  </a:lnTo>
                  <a:lnTo>
                    <a:pt x="244" y="33"/>
                  </a:lnTo>
                  <a:lnTo>
                    <a:pt x="262" y="49"/>
                  </a:lnTo>
                  <a:lnTo>
                    <a:pt x="276" y="67"/>
                  </a:lnTo>
                  <a:lnTo>
                    <a:pt x="286" y="88"/>
                  </a:lnTo>
                  <a:lnTo>
                    <a:pt x="293" y="109"/>
                  </a:lnTo>
                  <a:lnTo>
                    <a:pt x="299" y="132"/>
                  </a:lnTo>
                  <a:lnTo>
                    <a:pt x="299" y="155"/>
                  </a:lnTo>
                  <a:lnTo>
                    <a:pt x="297" y="178"/>
                  </a:lnTo>
                  <a:lnTo>
                    <a:pt x="290" y="199"/>
                  </a:lnTo>
                  <a:lnTo>
                    <a:pt x="281" y="220"/>
                  </a:lnTo>
                  <a:lnTo>
                    <a:pt x="269" y="240"/>
                  </a:lnTo>
                  <a:lnTo>
                    <a:pt x="253" y="257"/>
                  </a:lnTo>
                  <a:lnTo>
                    <a:pt x="235" y="271"/>
                  </a:lnTo>
                  <a:lnTo>
                    <a:pt x="216" y="284"/>
                  </a:lnTo>
                  <a:lnTo>
                    <a:pt x="195" y="291"/>
                  </a:lnTo>
                  <a:lnTo>
                    <a:pt x="172" y="296"/>
                  </a:lnTo>
                  <a:lnTo>
                    <a:pt x="149" y="298"/>
                  </a:lnTo>
                  <a:close/>
                  <a:moveTo>
                    <a:pt x="149" y="293"/>
                  </a:moveTo>
                  <a:lnTo>
                    <a:pt x="128" y="291"/>
                  </a:lnTo>
                  <a:lnTo>
                    <a:pt x="107" y="287"/>
                  </a:lnTo>
                  <a:lnTo>
                    <a:pt x="86" y="279"/>
                  </a:lnTo>
                  <a:lnTo>
                    <a:pt x="67" y="266"/>
                  </a:lnTo>
                  <a:lnTo>
                    <a:pt x="49" y="254"/>
                  </a:lnTo>
                  <a:lnTo>
                    <a:pt x="35" y="236"/>
                  </a:lnTo>
                  <a:lnTo>
                    <a:pt x="23" y="219"/>
                  </a:lnTo>
                  <a:lnTo>
                    <a:pt x="14" y="197"/>
                  </a:lnTo>
                  <a:lnTo>
                    <a:pt x="9" y="176"/>
                  </a:lnTo>
                  <a:lnTo>
                    <a:pt x="5" y="155"/>
                  </a:lnTo>
                  <a:lnTo>
                    <a:pt x="7" y="132"/>
                  </a:lnTo>
                  <a:lnTo>
                    <a:pt x="10" y="111"/>
                  </a:lnTo>
                  <a:lnTo>
                    <a:pt x="19" y="90"/>
                  </a:lnTo>
                  <a:lnTo>
                    <a:pt x="30" y="70"/>
                  </a:lnTo>
                  <a:lnTo>
                    <a:pt x="42" y="53"/>
                  </a:lnTo>
                  <a:lnTo>
                    <a:pt x="58" y="37"/>
                  </a:lnTo>
                  <a:lnTo>
                    <a:pt x="75" y="25"/>
                  </a:lnTo>
                  <a:lnTo>
                    <a:pt x="96" y="16"/>
                  </a:lnTo>
                  <a:lnTo>
                    <a:pt x="118" y="9"/>
                  </a:lnTo>
                  <a:lnTo>
                    <a:pt x="139" y="5"/>
                  </a:lnTo>
                  <a:lnTo>
                    <a:pt x="162" y="5"/>
                  </a:lnTo>
                  <a:lnTo>
                    <a:pt x="183" y="9"/>
                  </a:lnTo>
                  <a:lnTo>
                    <a:pt x="204" y="16"/>
                  </a:lnTo>
                  <a:lnTo>
                    <a:pt x="223" y="25"/>
                  </a:lnTo>
                  <a:lnTo>
                    <a:pt x="241" y="37"/>
                  </a:lnTo>
                  <a:lnTo>
                    <a:pt x="257" y="53"/>
                  </a:lnTo>
                  <a:lnTo>
                    <a:pt x="271" y="70"/>
                  </a:lnTo>
                  <a:lnTo>
                    <a:pt x="281" y="90"/>
                  </a:lnTo>
                  <a:lnTo>
                    <a:pt x="288" y="111"/>
                  </a:lnTo>
                  <a:lnTo>
                    <a:pt x="293" y="132"/>
                  </a:lnTo>
                  <a:lnTo>
                    <a:pt x="293" y="155"/>
                  </a:lnTo>
                  <a:lnTo>
                    <a:pt x="292" y="176"/>
                  </a:lnTo>
                  <a:lnTo>
                    <a:pt x="285" y="197"/>
                  </a:lnTo>
                  <a:lnTo>
                    <a:pt x="276" y="219"/>
                  </a:lnTo>
                  <a:lnTo>
                    <a:pt x="264" y="236"/>
                  </a:lnTo>
                  <a:lnTo>
                    <a:pt x="249" y="254"/>
                  </a:lnTo>
                  <a:lnTo>
                    <a:pt x="232" y="266"/>
                  </a:lnTo>
                  <a:lnTo>
                    <a:pt x="214" y="279"/>
                  </a:lnTo>
                  <a:lnTo>
                    <a:pt x="193" y="287"/>
                  </a:lnTo>
                  <a:lnTo>
                    <a:pt x="172" y="291"/>
                  </a:lnTo>
                  <a:lnTo>
                    <a:pt x="149" y="293"/>
                  </a:lnTo>
                  <a:close/>
                </a:path>
              </a:pathLst>
            </a:custGeom>
            <a:solidFill>
              <a:srgbClr val="DEFFFF"/>
            </a:solidFill>
            <a:ln w="9525">
              <a:noFill/>
              <a:round/>
              <a:headEnd/>
              <a:tailEnd/>
            </a:ln>
          </p:spPr>
          <p:txBody>
            <a:bodyPr/>
            <a:lstStyle/>
            <a:p>
              <a:endParaRPr lang="en-US"/>
            </a:p>
          </p:txBody>
        </p:sp>
        <p:sp>
          <p:nvSpPr>
            <p:cNvPr id="1165459" name="Freeform 147"/>
            <p:cNvSpPr>
              <a:spLocks noEditPoints="1"/>
            </p:cNvSpPr>
            <p:nvPr/>
          </p:nvSpPr>
          <p:spPr bwMode="auto">
            <a:xfrm>
              <a:off x="1652" y="2022"/>
              <a:ext cx="288" cy="288"/>
            </a:xfrm>
            <a:custGeom>
              <a:avLst/>
              <a:gdLst/>
              <a:ahLst/>
              <a:cxnLst>
                <a:cxn ang="0">
                  <a:pos x="123" y="286"/>
                </a:cxn>
                <a:cxn ang="0">
                  <a:pos x="81" y="274"/>
                </a:cxn>
                <a:cxn ang="0">
                  <a:pos x="44" y="249"/>
                </a:cxn>
                <a:cxn ang="0">
                  <a:pos x="18" y="214"/>
                </a:cxn>
                <a:cxn ang="0">
                  <a:pos x="4" y="171"/>
                </a:cxn>
                <a:cxn ang="0">
                  <a:pos x="2" y="127"/>
                </a:cxn>
                <a:cxn ang="0">
                  <a:pos x="14" y="85"/>
                </a:cxn>
                <a:cxn ang="0">
                  <a:pos x="37" y="48"/>
                </a:cxn>
                <a:cxn ang="0">
                  <a:pos x="70" y="20"/>
                </a:cxn>
                <a:cxn ang="0">
                  <a:pos x="113" y="4"/>
                </a:cxn>
                <a:cxn ang="0">
                  <a:pos x="157" y="0"/>
                </a:cxn>
                <a:cxn ang="0">
                  <a:pos x="199" y="11"/>
                </a:cxn>
                <a:cxn ang="0">
                  <a:pos x="236" y="32"/>
                </a:cxn>
                <a:cxn ang="0">
                  <a:pos x="266" y="65"/>
                </a:cxn>
                <a:cxn ang="0">
                  <a:pos x="283" y="106"/>
                </a:cxn>
                <a:cxn ang="0">
                  <a:pos x="288" y="150"/>
                </a:cxn>
                <a:cxn ang="0">
                  <a:pos x="280" y="192"/>
                </a:cxn>
                <a:cxn ang="0">
                  <a:pos x="259" y="231"/>
                </a:cxn>
                <a:cxn ang="0">
                  <a:pos x="227" y="261"/>
                </a:cxn>
                <a:cxn ang="0">
                  <a:pos x="188" y="282"/>
                </a:cxn>
                <a:cxn ang="0">
                  <a:pos x="144" y="288"/>
                </a:cxn>
                <a:cxn ang="0">
                  <a:pos x="123" y="281"/>
                </a:cxn>
                <a:cxn ang="0">
                  <a:pos x="81" y="268"/>
                </a:cxn>
                <a:cxn ang="0">
                  <a:pos x="47" y="242"/>
                </a:cxn>
                <a:cxn ang="0">
                  <a:pos x="21" y="207"/>
                </a:cxn>
                <a:cxn ang="0">
                  <a:pos x="7" y="166"/>
                </a:cxn>
                <a:cxn ang="0">
                  <a:pos x="7" y="122"/>
                </a:cxn>
                <a:cxn ang="0">
                  <a:pos x="21" y="81"/>
                </a:cxn>
                <a:cxn ang="0">
                  <a:pos x="47" y="46"/>
                </a:cxn>
                <a:cxn ang="0">
                  <a:pos x="81" y="20"/>
                </a:cxn>
                <a:cxn ang="0">
                  <a:pos x="123" y="7"/>
                </a:cxn>
                <a:cxn ang="0">
                  <a:pos x="167" y="7"/>
                </a:cxn>
                <a:cxn ang="0">
                  <a:pos x="208" y="20"/>
                </a:cxn>
                <a:cxn ang="0">
                  <a:pos x="243" y="46"/>
                </a:cxn>
                <a:cxn ang="0">
                  <a:pos x="267" y="81"/>
                </a:cxn>
                <a:cxn ang="0">
                  <a:pos x="281" y="122"/>
                </a:cxn>
                <a:cxn ang="0">
                  <a:pos x="281" y="166"/>
                </a:cxn>
                <a:cxn ang="0">
                  <a:pos x="267" y="207"/>
                </a:cxn>
                <a:cxn ang="0">
                  <a:pos x="243" y="242"/>
                </a:cxn>
                <a:cxn ang="0">
                  <a:pos x="208" y="268"/>
                </a:cxn>
                <a:cxn ang="0">
                  <a:pos x="167" y="281"/>
                </a:cxn>
              </a:cxnLst>
              <a:rect l="0" t="0" r="r" b="b"/>
              <a:pathLst>
                <a:path w="288" h="288">
                  <a:moveTo>
                    <a:pt x="144" y="288"/>
                  </a:moveTo>
                  <a:lnTo>
                    <a:pt x="123" y="286"/>
                  </a:lnTo>
                  <a:lnTo>
                    <a:pt x="102" y="282"/>
                  </a:lnTo>
                  <a:lnTo>
                    <a:pt x="81" y="274"/>
                  </a:lnTo>
                  <a:lnTo>
                    <a:pt x="62" y="261"/>
                  </a:lnTo>
                  <a:lnTo>
                    <a:pt x="44" y="249"/>
                  </a:lnTo>
                  <a:lnTo>
                    <a:pt x="30" y="231"/>
                  </a:lnTo>
                  <a:lnTo>
                    <a:pt x="18" y="214"/>
                  </a:lnTo>
                  <a:lnTo>
                    <a:pt x="9" y="192"/>
                  </a:lnTo>
                  <a:lnTo>
                    <a:pt x="4" y="171"/>
                  </a:lnTo>
                  <a:lnTo>
                    <a:pt x="0" y="150"/>
                  </a:lnTo>
                  <a:lnTo>
                    <a:pt x="2" y="127"/>
                  </a:lnTo>
                  <a:lnTo>
                    <a:pt x="5" y="106"/>
                  </a:lnTo>
                  <a:lnTo>
                    <a:pt x="14" y="85"/>
                  </a:lnTo>
                  <a:lnTo>
                    <a:pt x="25" y="65"/>
                  </a:lnTo>
                  <a:lnTo>
                    <a:pt x="37" y="48"/>
                  </a:lnTo>
                  <a:lnTo>
                    <a:pt x="53" y="32"/>
                  </a:lnTo>
                  <a:lnTo>
                    <a:pt x="70" y="20"/>
                  </a:lnTo>
                  <a:lnTo>
                    <a:pt x="91" y="11"/>
                  </a:lnTo>
                  <a:lnTo>
                    <a:pt x="113" y="4"/>
                  </a:lnTo>
                  <a:lnTo>
                    <a:pt x="134" y="0"/>
                  </a:lnTo>
                  <a:lnTo>
                    <a:pt x="157" y="0"/>
                  </a:lnTo>
                  <a:lnTo>
                    <a:pt x="178" y="4"/>
                  </a:lnTo>
                  <a:lnTo>
                    <a:pt x="199" y="11"/>
                  </a:lnTo>
                  <a:lnTo>
                    <a:pt x="218" y="20"/>
                  </a:lnTo>
                  <a:lnTo>
                    <a:pt x="236" y="32"/>
                  </a:lnTo>
                  <a:lnTo>
                    <a:pt x="252" y="48"/>
                  </a:lnTo>
                  <a:lnTo>
                    <a:pt x="266" y="65"/>
                  </a:lnTo>
                  <a:lnTo>
                    <a:pt x="276" y="85"/>
                  </a:lnTo>
                  <a:lnTo>
                    <a:pt x="283" y="106"/>
                  </a:lnTo>
                  <a:lnTo>
                    <a:pt x="288" y="127"/>
                  </a:lnTo>
                  <a:lnTo>
                    <a:pt x="288" y="150"/>
                  </a:lnTo>
                  <a:lnTo>
                    <a:pt x="287" y="171"/>
                  </a:lnTo>
                  <a:lnTo>
                    <a:pt x="280" y="192"/>
                  </a:lnTo>
                  <a:lnTo>
                    <a:pt x="271" y="214"/>
                  </a:lnTo>
                  <a:lnTo>
                    <a:pt x="259" y="231"/>
                  </a:lnTo>
                  <a:lnTo>
                    <a:pt x="244" y="249"/>
                  </a:lnTo>
                  <a:lnTo>
                    <a:pt x="227" y="261"/>
                  </a:lnTo>
                  <a:lnTo>
                    <a:pt x="209" y="274"/>
                  </a:lnTo>
                  <a:lnTo>
                    <a:pt x="188" y="282"/>
                  </a:lnTo>
                  <a:lnTo>
                    <a:pt x="167" y="286"/>
                  </a:lnTo>
                  <a:lnTo>
                    <a:pt x="144" y="288"/>
                  </a:lnTo>
                  <a:close/>
                  <a:moveTo>
                    <a:pt x="144" y="282"/>
                  </a:moveTo>
                  <a:lnTo>
                    <a:pt x="123" y="281"/>
                  </a:lnTo>
                  <a:lnTo>
                    <a:pt x="102" y="275"/>
                  </a:lnTo>
                  <a:lnTo>
                    <a:pt x="81" y="268"/>
                  </a:lnTo>
                  <a:lnTo>
                    <a:pt x="63" y="256"/>
                  </a:lnTo>
                  <a:lnTo>
                    <a:pt x="47" y="242"/>
                  </a:lnTo>
                  <a:lnTo>
                    <a:pt x="32" y="226"/>
                  </a:lnTo>
                  <a:lnTo>
                    <a:pt x="21" y="207"/>
                  </a:lnTo>
                  <a:lnTo>
                    <a:pt x="12" y="187"/>
                  </a:lnTo>
                  <a:lnTo>
                    <a:pt x="7" y="166"/>
                  </a:lnTo>
                  <a:lnTo>
                    <a:pt x="5" y="145"/>
                  </a:lnTo>
                  <a:lnTo>
                    <a:pt x="7" y="122"/>
                  </a:lnTo>
                  <a:lnTo>
                    <a:pt x="12" y="101"/>
                  </a:lnTo>
                  <a:lnTo>
                    <a:pt x="21" y="81"/>
                  </a:lnTo>
                  <a:lnTo>
                    <a:pt x="32" y="62"/>
                  </a:lnTo>
                  <a:lnTo>
                    <a:pt x="47" y="46"/>
                  </a:lnTo>
                  <a:lnTo>
                    <a:pt x="63" y="32"/>
                  </a:lnTo>
                  <a:lnTo>
                    <a:pt x="81" y="20"/>
                  </a:lnTo>
                  <a:lnTo>
                    <a:pt x="102" y="13"/>
                  </a:lnTo>
                  <a:lnTo>
                    <a:pt x="123" y="7"/>
                  </a:lnTo>
                  <a:lnTo>
                    <a:pt x="144" y="6"/>
                  </a:lnTo>
                  <a:lnTo>
                    <a:pt x="167" y="7"/>
                  </a:lnTo>
                  <a:lnTo>
                    <a:pt x="188" y="13"/>
                  </a:lnTo>
                  <a:lnTo>
                    <a:pt x="208" y="20"/>
                  </a:lnTo>
                  <a:lnTo>
                    <a:pt x="227" y="32"/>
                  </a:lnTo>
                  <a:lnTo>
                    <a:pt x="243" y="46"/>
                  </a:lnTo>
                  <a:lnTo>
                    <a:pt x="257" y="62"/>
                  </a:lnTo>
                  <a:lnTo>
                    <a:pt x="267" y="81"/>
                  </a:lnTo>
                  <a:lnTo>
                    <a:pt x="276" y="101"/>
                  </a:lnTo>
                  <a:lnTo>
                    <a:pt x="281" y="122"/>
                  </a:lnTo>
                  <a:lnTo>
                    <a:pt x="283" y="145"/>
                  </a:lnTo>
                  <a:lnTo>
                    <a:pt x="281" y="166"/>
                  </a:lnTo>
                  <a:lnTo>
                    <a:pt x="276" y="187"/>
                  </a:lnTo>
                  <a:lnTo>
                    <a:pt x="267" y="207"/>
                  </a:lnTo>
                  <a:lnTo>
                    <a:pt x="257" y="226"/>
                  </a:lnTo>
                  <a:lnTo>
                    <a:pt x="243" y="242"/>
                  </a:lnTo>
                  <a:lnTo>
                    <a:pt x="227" y="256"/>
                  </a:lnTo>
                  <a:lnTo>
                    <a:pt x="208" y="268"/>
                  </a:lnTo>
                  <a:lnTo>
                    <a:pt x="188" y="275"/>
                  </a:lnTo>
                  <a:lnTo>
                    <a:pt x="167" y="281"/>
                  </a:lnTo>
                  <a:lnTo>
                    <a:pt x="144" y="282"/>
                  </a:lnTo>
                  <a:close/>
                </a:path>
              </a:pathLst>
            </a:custGeom>
            <a:solidFill>
              <a:srgbClr val="E0FFFF"/>
            </a:solidFill>
            <a:ln w="9525">
              <a:noFill/>
              <a:round/>
              <a:headEnd/>
              <a:tailEnd/>
            </a:ln>
          </p:spPr>
          <p:txBody>
            <a:bodyPr/>
            <a:lstStyle/>
            <a:p>
              <a:endParaRPr lang="en-US"/>
            </a:p>
          </p:txBody>
        </p:sp>
        <p:sp>
          <p:nvSpPr>
            <p:cNvPr id="1165460" name="Freeform 148"/>
            <p:cNvSpPr>
              <a:spLocks noEditPoints="1"/>
            </p:cNvSpPr>
            <p:nvPr/>
          </p:nvSpPr>
          <p:spPr bwMode="auto">
            <a:xfrm>
              <a:off x="1657" y="2028"/>
              <a:ext cx="278" cy="276"/>
            </a:xfrm>
            <a:custGeom>
              <a:avLst/>
              <a:gdLst/>
              <a:ahLst/>
              <a:cxnLst>
                <a:cxn ang="0">
                  <a:pos x="118" y="275"/>
                </a:cxn>
                <a:cxn ang="0">
                  <a:pos x="76" y="262"/>
                </a:cxn>
                <a:cxn ang="0">
                  <a:pos x="42" y="236"/>
                </a:cxn>
                <a:cxn ang="0">
                  <a:pos x="16" y="201"/>
                </a:cxn>
                <a:cxn ang="0">
                  <a:pos x="2" y="160"/>
                </a:cxn>
                <a:cxn ang="0">
                  <a:pos x="2" y="116"/>
                </a:cxn>
                <a:cxn ang="0">
                  <a:pos x="16" y="75"/>
                </a:cxn>
                <a:cxn ang="0">
                  <a:pos x="42" y="40"/>
                </a:cxn>
                <a:cxn ang="0">
                  <a:pos x="76" y="14"/>
                </a:cxn>
                <a:cxn ang="0">
                  <a:pos x="118" y="1"/>
                </a:cxn>
                <a:cxn ang="0">
                  <a:pos x="162" y="1"/>
                </a:cxn>
                <a:cxn ang="0">
                  <a:pos x="203" y="14"/>
                </a:cxn>
                <a:cxn ang="0">
                  <a:pos x="238" y="40"/>
                </a:cxn>
                <a:cxn ang="0">
                  <a:pos x="262" y="75"/>
                </a:cxn>
                <a:cxn ang="0">
                  <a:pos x="276" y="116"/>
                </a:cxn>
                <a:cxn ang="0">
                  <a:pos x="276" y="160"/>
                </a:cxn>
                <a:cxn ang="0">
                  <a:pos x="262" y="201"/>
                </a:cxn>
                <a:cxn ang="0">
                  <a:pos x="238" y="236"/>
                </a:cxn>
                <a:cxn ang="0">
                  <a:pos x="203" y="262"/>
                </a:cxn>
                <a:cxn ang="0">
                  <a:pos x="162" y="275"/>
                </a:cxn>
                <a:cxn ang="0">
                  <a:pos x="139" y="271"/>
                </a:cxn>
                <a:cxn ang="0">
                  <a:pos x="97" y="264"/>
                </a:cxn>
                <a:cxn ang="0">
                  <a:pos x="60" y="245"/>
                </a:cxn>
                <a:cxn ang="0">
                  <a:pos x="30" y="215"/>
                </a:cxn>
                <a:cxn ang="0">
                  <a:pos x="11" y="176"/>
                </a:cxn>
                <a:cxn ang="0">
                  <a:pos x="7" y="132"/>
                </a:cxn>
                <a:cxn ang="0">
                  <a:pos x="14" y="91"/>
                </a:cxn>
                <a:cxn ang="0">
                  <a:pos x="37" y="54"/>
                </a:cxn>
                <a:cxn ang="0">
                  <a:pos x="69" y="24"/>
                </a:cxn>
                <a:cxn ang="0">
                  <a:pos x="108" y="8"/>
                </a:cxn>
                <a:cxn ang="0">
                  <a:pos x="150" y="5"/>
                </a:cxn>
                <a:cxn ang="0">
                  <a:pos x="192" y="15"/>
                </a:cxn>
                <a:cxn ang="0">
                  <a:pos x="229" y="38"/>
                </a:cxn>
                <a:cxn ang="0">
                  <a:pos x="255" y="72"/>
                </a:cxn>
                <a:cxn ang="0">
                  <a:pos x="271" y="111"/>
                </a:cxn>
                <a:cxn ang="0">
                  <a:pos x="273" y="155"/>
                </a:cxn>
                <a:cxn ang="0">
                  <a:pos x="261" y="195"/>
                </a:cxn>
                <a:cxn ang="0">
                  <a:pos x="236" y="230"/>
                </a:cxn>
                <a:cxn ang="0">
                  <a:pos x="201" y="257"/>
                </a:cxn>
                <a:cxn ang="0">
                  <a:pos x="160" y="269"/>
                </a:cxn>
              </a:cxnLst>
              <a:rect l="0" t="0" r="r" b="b"/>
              <a:pathLst>
                <a:path w="278" h="276">
                  <a:moveTo>
                    <a:pt x="139" y="276"/>
                  </a:moveTo>
                  <a:lnTo>
                    <a:pt x="118" y="275"/>
                  </a:lnTo>
                  <a:lnTo>
                    <a:pt x="97" y="269"/>
                  </a:lnTo>
                  <a:lnTo>
                    <a:pt x="76" y="262"/>
                  </a:lnTo>
                  <a:lnTo>
                    <a:pt x="58" y="250"/>
                  </a:lnTo>
                  <a:lnTo>
                    <a:pt x="42" y="236"/>
                  </a:lnTo>
                  <a:lnTo>
                    <a:pt x="27" y="220"/>
                  </a:lnTo>
                  <a:lnTo>
                    <a:pt x="16" y="201"/>
                  </a:lnTo>
                  <a:lnTo>
                    <a:pt x="7" y="181"/>
                  </a:lnTo>
                  <a:lnTo>
                    <a:pt x="2" y="160"/>
                  </a:lnTo>
                  <a:lnTo>
                    <a:pt x="0" y="139"/>
                  </a:lnTo>
                  <a:lnTo>
                    <a:pt x="2" y="116"/>
                  </a:lnTo>
                  <a:lnTo>
                    <a:pt x="7" y="95"/>
                  </a:lnTo>
                  <a:lnTo>
                    <a:pt x="16" y="75"/>
                  </a:lnTo>
                  <a:lnTo>
                    <a:pt x="27" y="56"/>
                  </a:lnTo>
                  <a:lnTo>
                    <a:pt x="42" y="40"/>
                  </a:lnTo>
                  <a:lnTo>
                    <a:pt x="58" y="26"/>
                  </a:lnTo>
                  <a:lnTo>
                    <a:pt x="76" y="14"/>
                  </a:lnTo>
                  <a:lnTo>
                    <a:pt x="97" y="7"/>
                  </a:lnTo>
                  <a:lnTo>
                    <a:pt x="118" y="1"/>
                  </a:lnTo>
                  <a:lnTo>
                    <a:pt x="139" y="0"/>
                  </a:lnTo>
                  <a:lnTo>
                    <a:pt x="162" y="1"/>
                  </a:lnTo>
                  <a:lnTo>
                    <a:pt x="183" y="7"/>
                  </a:lnTo>
                  <a:lnTo>
                    <a:pt x="203" y="14"/>
                  </a:lnTo>
                  <a:lnTo>
                    <a:pt x="222" y="26"/>
                  </a:lnTo>
                  <a:lnTo>
                    <a:pt x="238" y="40"/>
                  </a:lnTo>
                  <a:lnTo>
                    <a:pt x="252" y="56"/>
                  </a:lnTo>
                  <a:lnTo>
                    <a:pt x="262" y="75"/>
                  </a:lnTo>
                  <a:lnTo>
                    <a:pt x="271" y="95"/>
                  </a:lnTo>
                  <a:lnTo>
                    <a:pt x="276" y="116"/>
                  </a:lnTo>
                  <a:lnTo>
                    <a:pt x="278" y="139"/>
                  </a:lnTo>
                  <a:lnTo>
                    <a:pt x="276" y="160"/>
                  </a:lnTo>
                  <a:lnTo>
                    <a:pt x="271" y="181"/>
                  </a:lnTo>
                  <a:lnTo>
                    <a:pt x="262" y="201"/>
                  </a:lnTo>
                  <a:lnTo>
                    <a:pt x="252" y="220"/>
                  </a:lnTo>
                  <a:lnTo>
                    <a:pt x="238" y="236"/>
                  </a:lnTo>
                  <a:lnTo>
                    <a:pt x="222" y="250"/>
                  </a:lnTo>
                  <a:lnTo>
                    <a:pt x="203" y="262"/>
                  </a:lnTo>
                  <a:lnTo>
                    <a:pt x="183" y="269"/>
                  </a:lnTo>
                  <a:lnTo>
                    <a:pt x="162" y="275"/>
                  </a:lnTo>
                  <a:lnTo>
                    <a:pt x="139" y="276"/>
                  </a:lnTo>
                  <a:close/>
                  <a:moveTo>
                    <a:pt x="139" y="271"/>
                  </a:moveTo>
                  <a:lnTo>
                    <a:pt x="118" y="269"/>
                  </a:lnTo>
                  <a:lnTo>
                    <a:pt x="97" y="264"/>
                  </a:lnTo>
                  <a:lnTo>
                    <a:pt x="78" y="257"/>
                  </a:lnTo>
                  <a:lnTo>
                    <a:pt x="60" y="245"/>
                  </a:lnTo>
                  <a:lnTo>
                    <a:pt x="44" y="230"/>
                  </a:lnTo>
                  <a:lnTo>
                    <a:pt x="30" y="215"/>
                  </a:lnTo>
                  <a:lnTo>
                    <a:pt x="20" y="195"/>
                  </a:lnTo>
                  <a:lnTo>
                    <a:pt x="11" y="176"/>
                  </a:lnTo>
                  <a:lnTo>
                    <a:pt x="7" y="155"/>
                  </a:lnTo>
                  <a:lnTo>
                    <a:pt x="7" y="132"/>
                  </a:lnTo>
                  <a:lnTo>
                    <a:pt x="9" y="111"/>
                  </a:lnTo>
                  <a:lnTo>
                    <a:pt x="14" y="91"/>
                  </a:lnTo>
                  <a:lnTo>
                    <a:pt x="25" y="72"/>
                  </a:lnTo>
                  <a:lnTo>
                    <a:pt x="37" y="54"/>
                  </a:lnTo>
                  <a:lnTo>
                    <a:pt x="51" y="38"/>
                  </a:lnTo>
                  <a:lnTo>
                    <a:pt x="69" y="24"/>
                  </a:lnTo>
                  <a:lnTo>
                    <a:pt x="88" y="15"/>
                  </a:lnTo>
                  <a:lnTo>
                    <a:pt x="108" y="8"/>
                  </a:lnTo>
                  <a:lnTo>
                    <a:pt x="129" y="5"/>
                  </a:lnTo>
                  <a:lnTo>
                    <a:pt x="150" y="5"/>
                  </a:lnTo>
                  <a:lnTo>
                    <a:pt x="171" y="8"/>
                  </a:lnTo>
                  <a:lnTo>
                    <a:pt x="192" y="15"/>
                  </a:lnTo>
                  <a:lnTo>
                    <a:pt x="211" y="24"/>
                  </a:lnTo>
                  <a:lnTo>
                    <a:pt x="229" y="38"/>
                  </a:lnTo>
                  <a:lnTo>
                    <a:pt x="243" y="54"/>
                  </a:lnTo>
                  <a:lnTo>
                    <a:pt x="255" y="72"/>
                  </a:lnTo>
                  <a:lnTo>
                    <a:pt x="264" y="91"/>
                  </a:lnTo>
                  <a:lnTo>
                    <a:pt x="271" y="111"/>
                  </a:lnTo>
                  <a:lnTo>
                    <a:pt x="273" y="132"/>
                  </a:lnTo>
                  <a:lnTo>
                    <a:pt x="273" y="155"/>
                  </a:lnTo>
                  <a:lnTo>
                    <a:pt x="268" y="176"/>
                  </a:lnTo>
                  <a:lnTo>
                    <a:pt x="261" y="195"/>
                  </a:lnTo>
                  <a:lnTo>
                    <a:pt x="250" y="215"/>
                  </a:lnTo>
                  <a:lnTo>
                    <a:pt x="236" y="230"/>
                  </a:lnTo>
                  <a:lnTo>
                    <a:pt x="220" y="245"/>
                  </a:lnTo>
                  <a:lnTo>
                    <a:pt x="201"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5461" name="Freeform 149"/>
            <p:cNvSpPr>
              <a:spLocks noEditPoints="1"/>
            </p:cNvSpPr>
            <p:nvPr/>
          </p:nvSpPr>
          <p:spPr bwMode="auto">
            <a:xfrm>
              <a:off x="1664" y="2033"/>
              <a:ext cx="266" cy="266"/>
            </a:xfrm>
            <a:custGeom>
              <a:avLst/>
              <a:gdLst/>
              <a:ahLst/>
              <a:cxnLst>
                <a:cxn ang="0">
                  <a:pos x="111" y="264"/>
                </a:cxn>
                <a:cxn ang="0">
                  <a:pos x="71" y="252"/>
                </a:cxn>
                <a:cxn ang="0">
                  <a:pos x="37" y="225"/>
                </a:cxn>
                <a:cxn ang="0">
                  <a:pos x="13" y="190"/>
                </a:cxn>
                <a:cxn ang="0">
                  <a:pos x="0" y="150"/>
                </a:cxn>
                <a:cxn ang="0">
                  <a:pos x="2" y="106"/>
                </a:cxn>
                <a:cxn ang="0">
                  <a:pos x="18" y="67"/>
                </a:cxn>
                <a:cxn ang="0">
                  <a:pos x="44" y="33"/>
                </a:cxn>
                <a:cxn ang="0">
                  <a:pos x="81" y="10"/>
                </a:cxn>
                <a:cxn ang="0">
                  <a:pos x="122" y="0"/>
                </a:cxn>
                <a:cxn ang="0">
                  <a:pos x="164" y="3"/>
                </a:cxn>
                <a:cxn ang="0">
                  <a:pos x="204" y="19"/>
                </a:cxn>
                <a:cxn ang="0">
                  <a:pos x="236" y="49"/>
                </a:cxn>
                <a:cxn ang="0">
                  <a:pos x="257" y="86"/>
                </a:cxn>
                <a:cxn ang="0">
                  <a:pos x="266" y="127"/>
                </a:cxn>
                <a:cxn ang="0">
                  <a:pos x="261" y="171"/>
                </a:cxn>
                <a:cxn ang="0">
                  <a:pos x="243" y="210"/>
                </a:cxn>
                <a:cxn ang="0">
                  <a:pos x="213" y="240"/>
                </a:cxn>
                <a:cxn ang="0">
                  <a:pos x="174" y="259"/>
                </a:cxn>
                <a:cxn ang="0">
                  <a:pos x="132" y="266"/>
                </a:cxn>
                <a:cxn ang="0">
                  <a:pos x="111" y="259"/>
                </a:cxn>
                <a:cxn ang="0">
                  <a:pos x="72" y="247"/>
                </a:cxn>
                <a:cxn ang="0">
                  <a:pos x="39" y="220"/>
                </a:cxn>
                <a:cxn ang="0">
                  <a:pos x="16" y="185"/>
                </a:cxn>
                <a:cxn ang="0">
                  <a:pos x="6" y="144"/>
                </a:cxn>
                <a:cxn ang="0">
                  <a:pos x="9" y="102"/>
                </a:cxn>
                <a:cxn ang="0">
                  <a:pos x="25" y="63"/>
                </a:cxn>
                <a:cxn ang="0">
                  <a:pos x="55" y="32"/>
                </a:cxn>
                <a:cxn ang="0">
                  <a:pos x="92" y="12"/>
                </a:cxn>
                <a:cxn ang="0">
                  <a:pos x="132" y="5"/>
                </a:cxn>
                <a:cxn ang="0">
                  <a:pos x="174" y="12"/>
                </a:cxn>
                <a:cxn ang="0">
                  <a:pos x="211" y="32"/>
                </a:cxn>
                <a:cxn ang="0">
                  <a:pos x="240" y="63"/>
                </a:cxn>
                <a:cxn ang="0">
                  <a:pos x="257" y="102"/>
                </a:cxn>
                <a:cxn ang="0">
                  <a:pos x="261" y="144"/>
                </a:cxn>
                <a:cxn ang="0">
                  <a:pos x="250" y="185"/>
                </a:cxn>
                <a:cxn ang="0">
                  <a:pos x="227" y="220"/>
                </a:cxn>
                <a:cxn ang="0">
                  <a:pos x="194" y="247"/>
                </a:cxn>
                <a:cxn ang="0">
                  <a:pos x="153" y="259"/>
                </a:cxn>
              </a:cxnLst>
              <a:rect l="0" t="0" r="r" b="b"/>
              <a:pathLst>
                <a:path w="266" h="266">
                  <a:moveTo>
                    <a:pt x="132" y="266"/>
                  </a:moveTo>
                  <a:lnTo>
                    <a:pt x="111" y="264"/>
                  </a:lnTo>
                  <a:lnTo>
                    <a:pt x="90" y="259"/>
                  </a:lnTo>
                  <a:lnTo>
                    <a:pt x="71" y="252"/>
                  </a:lnTo>
                  <a:lnTo>
                    <a:pt x="53" y="240"/>
                  </a:lnTo>
                  <a:lnTo>
                    <a:pt x="37" y="225"/>
                  </a:lnTo>
                  <a:lnTo>
                    <a:pt x="23" y="210"/>
                  </a:lnTo>
                  <a:lnTo>
                    <a:pt x="13" y="190"/>
                  </a:lnTo>
                  <a:lnTo>
                    <a:pt x="4" y="171"/>
                  </a:lnTo>
                  <a:lnTo>
                    <a:pt x="0" y="150"/>
                  </a:lnTo>
                  <a:lnTo>
                    <a:pt x="0" y="127"/>
                  </a:lnTo>
                  <a:lnTo>
                    <a:pt x="2" y="106"/>
                  </a:lnTo>
                  <a:lnTo>
                    <a:pt x="7" y="86"/>
                  </a:lnTo>
                  <a:lnTo>
                    <a:pt x="18" y="67"/>
                  </a:lnTo>
                  <a:lnTo>
                    <a:pt x="30" y="49"/>
                  </a:lnTo>
                  <a:lnTo>
                    <a:pt x="44" y="33"/>
                  </a:lnTo>
                  <a:lnTo>
                    <a:pt x="62" y="19"/>
                  </a:lnTo>
                  <a:lnTo>
                    <a:pt x="81" y="10"/>
                  </a:lnTo>
                  <a:lnTo>
                    <a:pt x="101" y="3"/>
                  </a:lnTo>
                  <a:lnTo>
                    <a:pt x="122" y="0"/>
                  </a:lnTo>
                  <a:lnTo>
                    <a:pt x="143" y="0"/>
                  </a:lnTo>
                  <a:lnTo>
                    <a:pt x="164" y="3"/>
                  </a:lnTo>
                  <a:lnTo>
                    <a:pt x="185" y="10"/>
                  </a:lnTo>
                  <a:lnTo>
                    <a:pt x="204" y="19"/>
                  </a:lnTo>
                  <a:lnTo>
                    <a:pt x="222" y="33"/>
                  </a:lnTo>
                  <a:lnTo>
                    <a:pt x="236" y="49"/>
                  </a:lnTo>
                  <a:lnTo>
                    <a:pt x="248" y="67"/>
                  </a:lnTo>
                  <a:lnTo>
                    <a:pt x="257" y="86"/>
                  </a:lnTo>
                  <a:lnTo>
                    <a:pt x="264" y="106"/>
                  </a:lnTo>
                  <a:lnTo>
                    <a:pt x="266" y="127"/>
                  </a:lnTo>
                  <a:lnTo>
                    <a:pt x="266" y="150"/>
                  </a:lnTo>
                  <a:lnTo>
                    <a:pt x="261" y="171"/>
                  </a:lnTo>
                  <a:lnTo>
                    <a:pt x="254" y="190"/>
                  </a:lnTo>
                  <a:lnTo>
                    <a:pt x="243" y="210"/>
                  </a:lnTo>
                  <a:lnTo>
                    <a:pt x="229" y="225"/>
                  </a:lnTo>
                  <a:lnTo>
                    <a:pt x="213" y="240"/>
                  </a:lnTo>
                  <a:lnTo>
                    <a:pt x="194" y="252"/>
                  </a:lnTo>
                  <a:lnTo>
                    <a:pt x="174" y="259"/>
                  </a:lnTo>
                  <a:lnTo>
                    <a:pt x="153" y="264"/>
                  </a:lnTo>
                  <a:lnTo>
                    <a:pt x="132" y="266"/>
                  </a:lnTo>
                  <a:close/>
                  <a:moveTo>
                    <a:pt x="132" y="261"/>
                  </a:moveTo>
                  <a:lnTo>
                    <a:pt x="111" y="259"/>
                  </a:lnTo>
                  <a:lnTo>
                    <a:pt x="92" y="254"/>
                  </a:lnTo>
                  <a:lnTo>
                    <a:pt x="72" y="247"/>
                  </a:lnTo>
                  <a:lnTo>
                    <a:pt x="55" y="234"/>
                  </a:lnTo>
                  <a:lnTo>
                    <a:pt x="39" y="220"/>
                  </a:lnTo>
                  <a:lnTo>
                    <a:pt x="25" y="203"/>
                  </a:lnTo>
                  <a:lnTo>
                    <a:pt x="16" y="185"/>
                  </a:lnTo>
                  <a:lnTo>
                    <a:pt x="9" y="164"/>
                  </a:lnTo>
                  <a:lnTo>
                    <a:pt x="6" y="144"/>
                  </a:lnTo>
                  <a:lnTo>
                    <a:pt x="6" y="123"/>
                  </a:lnTo>
                  <a:lnTo>
                    <a:pt x="9" y="102"/>
                  </a:lnTo>
                  <a:lnTo>
                    <a:pt x="16" y="81"/>
                  </a:lnTo>
                  <a:lnTo>
                    <a:pt x="25" y="63"/>
                  </a:lnTo>
                  <a:lnTo>
                    <a:pt x="39" y="46"/>
                  </a:lnTo>
                  <a:lnTo>
                    <a:pt x="55" y="32"/>
                  </a:lnTo>
                  <a:lnTo>
                    <a:pt x="72" y="21"/>
                  </a:lnTo>
                  <a:lnTo>
                    <a:pt x="92" y="12"/>
                  </a:lnTo>
                  <a:lnTo>
                    <a:pt x="111" y="7"/>
                  </a:lnTo>
                  <a:lnTo>
                    <a:pt x="132" y="5"/>
                  </a:lnTo>
                  <a:lnTo>
                    <a:pt x="153" y="7"/>
                  </a:lnTo>
                  <a:lnTo>
                    <a:pt x="174" y="12"/>
                  </a:lnTo>
                  <a:lnTo>
                    <a:pt x="194" y="21"/>
                  </a:lnTo>
                  <a:lnTo>
                    <a:pt x="211" y="32"/>
                  </a:lnTo>
                  <a:lnTo>
                    <a:pt x="227" y="46"/>
                  </a:lnTo>
                  <a:lnTo>
                    <a:pt x="240" y="63"/>
                  </a:lnTo>
                  <a:lnTo>
                    <a:pt x="250" y="81"/>
                  </a:lnTo>
                  <a:lnTo>
                    <a:pt x="257" y="102"/>
                  </a:lnTo>
                  <a:lnTo>
                    <a:pt x="261" y="123"/>
                  </a:lnTo>
                  <a:lnTo>
                    <a:pt x="261" y="144"/>
                  </a:lnTo>
                  <a:lnTo>
                    <a:pt x="257" y="164"/>
                  </a:lnTo>
                  <a:lnTo>
                    <a:pt x="250" y="185"/>
                  </a:lnTo>
                  <a:lnTo>
                    <a:pt x="240" y="203"/>
                  </a:lnTo>
                  <a:lnTo>
                    <a:pt x="227" y="220"/>
                  </a:lnTo>
                  <a:lnTo>
                    <a:pt x="211" y="234"/>
                  </a:lnTo>
                  <a:lnTo>
                    <a:pt x="194" y="247"/>
                  </a:lnTo>
                  <a:lnTo>
                    <a:pt x="174" y="254"/>
                  </a:lnTo>
                  <a:lnTo>
                    <a:pt x="153" y="259"/>
                  </a:lnTo>
                  <a:lnTo>
                    <a:pt x="132" y="261"/>
                  </a:lnTo>
                  <a:close/>
                </a:path>
              </a:pathLst>
            </a:custGeom>
            <a:solidFill>
              <a:srgbClr val="E4FFFF"/>
            </a:solidFill>
            <a:ln w="9525">
              <a:noFill/>
              <a:round/>
              <a:headEnd/>
              <a:tailEnd/>
            </a:ln>
          </p:spPr>
          <p:txBody>
            <a:bodyPr/>
            <a:lstStyle/>
            <a:p>
              <a:endParaRPr lang="en-US"/>
            </a:p>
          </p:txBody>
        </p:sp>
        <p:sp>
          <p:nvSpPr>
            <p:cNvPr id="1165462" name="Freeform 150"/>
            <p:cNvSpPr>
              <a:spLocks noEditPoints="1"/>
            </p:cNvSpPr>
            <p:nvPr/>
          </p:nvSpPr>
          <p:spPr bwMode="auto">
            <a:xfrm>
              <a:off x="1670" y="2038"/>
              <a:ext cx="255" cy="256"/>
            </a:xfrm>
            <a:custGeom>
              <a:avLst/>
              <a:gdLst/>
              <a:ahLst/>
              <a:cxnLst>
                <a:cxn ang="0">
                  <a:pos x="105" y="254"/>
                </a:cxn>
                <a:cxn ang="0">
                  <a:pos x="66" y="242"/>
                </a:cxn>
                <a:cxn ang="0">
                  <a:pos x="33" y="215"/>
                </a:cxn>
                <a:cxn ang="0">
                  <a:pos x="10" y="180"/>
                </a:cxn>
                <a:cxn ang="0">
                  <a:pos x="0" y="139"/>
                </a:cxn>
                <a:cxn ang="0">
                  <a:pos x="3" y="97"/>
                </a:cxn>
                <a:cxn ang="0">
                  <a:pos x="19" y="58"/>
                </a:cxn>
                <a:cxn ang="0">
                  <a:pos x="49" y="27"/>
                </a:cxn>
                <a:cxn ang="0">
                  <a:pos x="86" y="7"/>
                </a:cxn>
                <a:cxn ang="0">
                  <a:pos x="126" y="0"/>
                </a:cxn>
                <a:cxn ang="0">
                  <a:pos x="168" y="7"/>
                </a:cxn>
                <a:cxn ang="0">
                  <a:pos x="205" y="27"/>
                </a:cxn>
                <a:cxn ang="0">
                  <a:pos x="234" y="58"/>
                </a:cxn>
                <a:cxn ang="0">
                  <a:pos x="251" y="97"/>
                </a:cxn>
                <a:cxn ang="0">
                  <a:pos x="255" y="139"/>
                </a:cxn>
                <a:cxn ang="0">
                  <a:pos x="244" y="180"/>
                </a:cxn>
                <a:cxn ang="0">
                  <a:pos x="221" y="215"/>
                </a:cxn>
                <a:cxn ang="0">
                  <a:pos x="188" y="242"/>
                </a:cxn>
                <a:cxn ang="0">
                  <a:pos x="147" y="254"/>
                </a:cxn>
                <a:cxn ang="0">
                  <a:pos x="126" y="250"/>
                </a:cxn>
                <a:cxn ang="0">
                  <a:pos x="88" y="243"/>
                </a:cxn>
                <a:cxn ang="0">
                  <a:pos x="51" y="226"/>
                </a:cxn>
                <a:cxn ang="0">
                  <a:pos x="24" y="196"/>
                </a:cxn>
                <a:cxn ang="0">
                  <a:pos x="8" y="159"/>
                </a:cxn>
                <a:cxn ang="0">
                  <a:pos x="5" y="118"/>
                </a:cxn>
                <a:cxn ang="0">
                  <a:pos x="14" y="78"/>
                </a:cxn>
                <a:cxn ang="0">
                  <a:pos x="37" y="44"/>
                </a:cxn>
                <a:cxn ang="0">
                  <a:pos x="68" y="19"/>
                </a:cxn>
                <a:cxn ang="0">
                  <a:pos x="107" y="7"/>
                </a:cxn>
                <a:cxn ang="0">
                  <a:pos x="147" y="7"/>
                </a:cxn>
                <a:cxn ang="0">
                  <a:pos x="184" y="19"/>
                </a:cxn>
                <a:cxn ang="0">
                  <a:pos x="218" y="44"/>
                </a:cxn>
                <a:cxn ang="0">
                  <a:pos x="239" y="78"/>
                </a:cxn>
                <a:cxn ang="0">
                  <a:pos x="249" y="118"/>
                </a:cxn>
                <a:cxn ang="0">
                  <a:pos x="246" y="159"/>
                </a:cxn>
                <a:cxn ang="0">
                  <a:pos x="230" y="196"/>
                </a:cxn>
                <a:cxn ang="0">
                  <a:pos x="202" y="226"/>
                </a:cxn>
                <a:cxn ang="0">
                  <a:pos x="167" y="243"/>
                </a:cxn>
                <a:cxn ang="0">
                  <a:pos x="126" y="250"/>
                </a:cxn>
              </a:cxnLst>
              <a:rect l="0" t="0" r="r" b="b"/>
              <a:pathLst>
                <a:path w="255" h="256">
                  <a:moveTo>
                    <a:pt x="126" y="256"/>
                  </a:moveTo>
                  <a:lnTo>
                    <a:pt x="105" y="254"/>
                  </a:lnTo>
                  <a:lnTo>
                    <a:pt x="86" y="249"/>
                  </a:lnTo>
                  <a:lnTo>
                    <a:pt x="66" y="242"/>
                  </a:lnTo>
                  <a:lnTo>
                    <a:pt x="49" y="229"/>
                  </a:lnTo>
                  <a:lnTo>
                    <a:pt x="33" y="215"/>
                  </a:lnTo>
                  <a:lnTo>
                    <a:pt x="19" y="198"/>
                  </a:lnTo>
                  <a:lnTo>
                    <a:pt x="10" y="180"/>
                  </a:lnTo>
                  <a:lnTo>
                    <a:pt x="3" y="159"/>
                  </a:lnTo>
                  <a:lnTo>
                    <a:pt x="0" y="139"/>
                  </a:lnTo>
                  <a:lnTo>
                    <a:pt x="0" y="118"/>
                  </a:lnTo>
                  <a:lnTo>
                    <a:pt x="3" y="97"/>
                  </a:lnTo>
                  <a:lnTo>
                    <a:pt x="10" y="76"/>
                  </a:lnTo>
                  <a:lnTo>
                    <a:pt x="19" y="58"/>
                  </a:lnTo>
                  <a:lnTo>
                    <a:pt x="33" y="41"/>
                  </a:lnTo>
                  <a:lnTo>
                    <a:pt x="49" y="27"/>
                  </a:lnTo>
                  <a:lnTo>
                    <a:pt x="66" y="16"/>
                  </a:lnTo>
                  <a:lnTo>
                    <a:pt x="86" y="7"/>
                  </a:lnTo>
                  <a:lnTo>
                    <a:pt x="105" y="2"/>
                  </a:lnTo>
                  <a:lnTo>
                    <a:pt x="126" y="0"/>
                  </a:lnTo>
                  <a:lnTo>
                    <a:pt x="147" y="2"/>
                  </a:lnTo>
                  <a:lnTo>
                    <a:pt x="168" y="7"/>
                  </a:lnTo>
                  <a:lnTo>
                    <a:pt x="188" y="16"/>
                  </a:lnTo>
                  <a:lnTo>
                    <a:pt x="205" y="27"/>
                  </a:lnTo>
                  <a:lnTo>
                    <a:pt x="221" y="41"/>
                  </a:lnTo>
                  <a:lnTo>
                    <a:pt x="234" y="58"/>
                  </a:lnTo>
                  <a:lnTo>
                    <a:pt x="244" y="76"/>
                  </a:lnTo>
                  <a:lnTo>
                    <a:pt x="251" y="97"/>
                  </a:lnTo>
                  <a:lnTo>
                    <a:pt x="255" y="118"/>
                  </a:lnTo>
                  <a:lnTo>
                    <a:pt x="255" y="139"/>
                  </a:lnTo>
                  <a:lnTo>
                    <a:pt x="251" y="159"/>
                  </a:lnTo>
                  <a:lnTo>
                    <a:pt x="244" y="180"/>
                  </a:lnTo>
                  <a:lnTo>
                    <a:pt x="234" y="198"/>
                  </a:lnTo>
                  <a:lnTo>
                    <a:pt x="221" y="215"/>
                  </a:lnTo>
                  <a:lnTo>
                    <a:pt x="205" y="229"/>
                  </a:lnTo>
                  <a:lnTo>
                    <a:pt x="188" y="242"/>
                  </a:lnTo>
                  <a:lnTo>
                    <a:pt x="168" y="249"/>
                  </a:lnTo>
                  <a:lnTo>
                    <a:pt x="147" y="254"/>
                  </a:lnTo>
                  <a:lnTo>
                    <a:pt x="126" y="256"/>
                  </a:lnTo>
                  <a:close/>
                  <a:moveTo>
                    <a:pt x="126" y="250"/>
                  </a:moveTo>
                  <a:lnTo>
                    <a:pt x="107" y="249"/>
                  </a:lnTo>
                  <a:lnTo>
                    <a:pt x="88" y="243"/>
                  </a:lnTo>
                  <a:lnTo>
                    <a:pt x="68" y="236"/>
                  </a:lnTo>
                  <a:lnTo>
                    <a:pt x="51" y="226"/>
                  </a:lnTo>
                  <a:lnTo>
                    <a:pt x="37" y="212"/>
                  </a:lnTo>
                  <a:lnTo>
                    <a:pt x="24" y="196"/>
                  </a:lnTo>
                  <a:lnTo>
                    <a:pt x="14" y="178"/>
                  </a:lnTo>
                  <a:lnTo>
                    <a:pt x="8" y="159"/>
                  </a:lnTo>
                  <a:lnTo>
                    <a:pt x="5" y="138"/>
                  </a:lnTo>
                  <a:lnTo>
                    <a:pt x="5" y="118"/>
                  </a:lnTo>
                  <a:lnTo>
                    <a:pt x="8" y="97"/>
                  </a:lnTo>
                  <a:lnTo>
                    <a:pt x="14" y="78"/>
                  </a:lnTo>
                  <a:lnTo>
                    <a:pt x="24" y="60"/>
                  </a:lnTo>
                  <a:lnTo>
                    <a:pt x="37" y="44"/>
                  </a:lnTo>
                  <a:lnTo>
                    <a:pt x="51" y="30"/>
                  </a:lnTo>
                  <a:lnTo>
                    <a:pt x="68" y="19"/>
                  </a:lnTo>
                  <a:lnTo>
                    <a:pt x="88" y="12"/>
                  </a:lnTo>
                  <a:lnTo>
                    <a:pt x="107" y="7"/>
                  </a:lnTo>
                  <a:lnTo>
                    <a:pt x="126" y="5"/>
                  </a:lnTo>
                  <a:lnTo>
                    <a:pt x="147" y="7"/>
                  </a:lnTo>
                  <a:lnTo>
                    <a:pt x="167" y="12"/>
                  </a:lnTo>
                  <a:lnTo>
                    <a:pt x="184" y="19"/>
                  </a:lnTo>
                  <a:lnTo>
                    <a:pt x="202" y="30"/>
                  </a:lnTo>
                  <a:lnTo>
                    <a:pt x="218" y="44"/>
                  </a:lnTo>
                  <a:lnTo>
                    <a:pt x="230" y="60"/>
                  </a:lnTo>
                  <a:lnTo>
                    <a:pt x="239" y="78"/>
                  </a:lnTo>
                  <a:lnTo>
                    <a:pt x="246" y="97"/>
                  </a:lnTo>
                  <a:lnTo>
                    <a:pt x="249" y="118"/>
                  </a:lnTo>
                  <a:lnTo>
                    <a:pt x="249" y="138"/>
                  </a:lnTo>
                  <a:lnTo>
                    <a:pt x="246" y="159"/>
                  </a:lnTo>
                  <a:lnTo>
                    <a:pt x="239" y="178"/>
                  </a:lnTo>
                  <a:lnTo>
                    <a:pt x="230" y="196"/>
                  </a:lnTo>
                  <a:lnTo>
                    <a:pt x="218" y="212"/>
                  </a:lnTo>
                  <a:lnTo>
                    <a:pt x="202" y="226"/>
                  </a:lnTo>
                  <a:lnTo>
                    <a:pt x="184" y="236"/>
                  </a:lnTo>
                  <a:lnTo>
                    <a:pt x="167" y="243"/>
                  </a:lnTo>
                  <a:lnTo>
                    <a:pt x="147" y="249"/>
                  </a:lnTo>
                  <a:lnTo>
                    <a:pt x="126" y="250"/>
                  </a:lnTo>
                  <a:close/>
                </a:path>
              </a:pathLst>
            </a:custGeom>
            <a:solidFill>
              <a:srgbClr val="E6FFFF"/>
            </a:solidFill>
            <a:ln w="9525">
              <a:noFill/>
              <a:round/>
              <a:headEnd/>
              <a:tailEnd/>
            </a:ln>
          </p:spPr>
          <p:txBody>
            <a:bodyPr/>
            <a:lstStyle/>
            <a:p>
              <a:endParaRPr lang="en-US"/>
            </a:p>
          </p:txBody>
        </p:sp>
        <p:sp>
          <p:nvSpPr>
            <p:cNvPr id="1165463" name="Freeform 151"/>
            <p:cNvSpPr>
              <a:spLocks noEditPoints="1"/>
            </p:cNvSpPr>
            <p:nvPr/>
          </p:nvSpPr>
          <p:spPr bwMode="auto">
            <a:xfrm>
              <a:off x="1675" y="2043"/>
              <a:ext cx="244" cy="245"/>
            </a:xfrm>
            <a:custGeom>
              <a:avLst/>
              <a:gdLst/>
              <a:ahLst/>
              <a:cxnLst>
                <a:cxn ang="0">
                  <a:pos x="102" y="244"/>
                </a:cxn>
                <a:cxn ang="0">
                  <a:pos x="63" y="231"/>
                </a:cxn>
                <a:cxn ang="0">
                  <a:pos x="32" y="207"/>
                </a:cxn>
                <a:cxn ang="0">
                  <a:pos x="9" y="173"/>
                </a:cxn>
                <a:cxn ang="0">
                  <a:pos x="0" y="133"/>
                </a:cxn>
                <a:cxn ang="0">
                  <a:pos x="3" y="92"/>
                </a:cxn>
                <a:cxn ang="0">
                  <a:pos x="19" y="55"/>
                </a:cxn>
                <a:cxn ang="0">
                  <a:pos x="46" y="25"/>
                </a:cxn>
                <a:cxn ang="0">
                  <a:pos x="83" y="7"/>
                </a:cxn>
                <a:cxn ang="0">
                  <a:pos x="121" y="0"/>
                </a:cxn>
                <a:cxn ang="0">
                  <a:pos x="162" y="7"/>
                </a:cxn>
                <a:cxn ang="0">
                  <a:pos x="197" y="25"/>
                </a:cxn>
                <a:cxn ang="0">
                  <a:pos x="225" y="55"/>
                </a:cxn>
                <a:cxn ang="0">
                  <a:pos x="241" y="92"/>
                </a:cxn>
                <a:cxn ang="0">
                  <a:pos x="244" y="133"/>
                </a:cxn>
                <a:cxn ang="0">
                  <a:pos x="234" y="173"/>
                </a:cxn>
                <a:cxn ang="0">
                  <a:pos x="213" y="207"/>
                </a:cxn>
                <a:cxn ang="0">
                  <a:pos x="179" y="231"/>
                </a:cxn>
                <a:cxn ang="0">
                  <a:pos x="142" y="244"/>
                </a:cxn>
                <a:cxn ang="0">
                  <a:pos x="121" y="240"/>
                </a:cxn>
                <a:cxn ang="0">
                  <a:pos x="83" y="233"/>
                </a:cxn>
                <a:cxn ang="0">
                  <a:pos x="47" y="214"/>
                </a:cxn>
                <a:cxn ang="0">
                  <a:pos x="21" y="184"/>
                </a:cxn>
                <a:cxn ang="0">
                  <a:pos x="7" y="148"/>
                </a:cxn>
                <a:cxn ang="0">
                  <a:pos x="5" y="108"/>
                </a:cxn>
                <a:cxn ang="0">
                  <a:pos x="17" y="69"/>
                </a:cxn>
                <a:cxn ang="0">
                  <a:pos x="40" y="37"/>
                </a:cxn>
                <a:cxn ang="0">
                  <a:pos x="74" y="16"/>
                </a:cxn>
                <a:cxn ang="0">
                  <a:pos x="112" y="6"/>
                </a:cxn>
                <a:cxn ang="0">
                  <a:pos x="151" y="9"/>
                </a:cxn>
                <a:cxn ang="0">
                  <a:pos x="188" y="25"/>
                </a:cxn>
                <a:cxn ang="0">
                  <a:pos x="216" y="53"/>
                </a:cxn>
                <a:cxn ang="0">
                  <a:pos x="234" y="89"/>
                </a:cxn>
                <a:cxn ang="0">
                  <a:pos x="239" y="127"/>
                </a:cxn>
                <a:cxn ang="0">
                  <a:pos x="230" y="166"/>
                </a:cxn>
                <a:cxn ang="0">
                  <a:pos x="209" y="201"/>
                </a:cxn>
                <a:cxn ang="0">
                  <a:pos x="179" y="226"/>
                </a:cxn>
                <a:cxn ang="0">
                  <a:pos x="142" y="238"/>
                </a:cxn>
              </a:cxnLst>
              <a:rect l="0" t="0" r="r" b="b"/>
              <a:pathLst>
                <a:path w="244" h="245">
                  <a:moveTo>
                    <a:pt x="121" y="245"/>
                  </a:moveTo>
                  <a:lnTo>
                    <a:pt x="102" y="244"/>
                  </a:lnTo>
                  <a:lnTo>
                    <a:pt x="83" y="238"/>
                  </a:lnTo>
                  <a:lnTo>
                    <a:pt x="63" y="231"/>
                  </a:lnTo>
                  <a:lnTo>
                    <a:pt x="46" y="221"/>
                  </a:lnTo>
                  <a:lnTo>
                    <a:pt x="32" y="207"/>
                  </a:lnTo>
                  <a:lnTo>
                    <a:pt x="19" y="191"/>
                  </a:lnTo>
                  <a:lnTo>
                    <a:pt x="9" y="173"/>
                  </a:lnTo>
                  <a:lnTo>
                    <a:pt x="3" y="154"/>
                  </a:lnTo>
                  <a:lnTo>
                    <a:pt x="0" y="133"/>
                  </a:lnTo>
                  <a:lnTo>
                    <a:pt x="0" y="113"/>
                  </a:lnTo>
                  <a:lnTo>
                    <a:pt x="3" y="92"/>
                  </a:lnTo>
                  <a:lnTo>
                    <a:pt x="9" y="73"/>
                  </a:lnTo>
                  <a:lnTo>
                    <a:pt x="19" y="55"/>
                  </a:lnTo>
                  <a:lnTo>
                    <a:pt x="32" y="39"/>
                  </a:lnTo>
                  <a:lnTo>
                    <a:pt x="46" y="25"/>
                  </a:lnTo>
                  <a:lnTo>
                    <a:pt x="63" y="14"/>
                  </a:lnTo>
                  <a:lnTo>
                    <a:pt x="83" y="7"/>
                  </a:lnTo>
                  <a:lnTo>
                    <a:pt x="102" y="2"/>
                  </a:lnTo>
                  <a:lnTo>
                    <a:pt x="121" y="0"/>
                  </a:lnTo>
                  <a:lnTo>
                    <a:pt x="142" y="2"/>
                  </a:lnTo>
                  <a:lnTo>
                    <a:pt x="162" y="7"/>
                  </a:lnTo>
                  <a:lnTo>
                    <a:pt x="179" y="14"/>
                  </a:lnTo>
                  <a:lnTo>
                    <a:pt x="197" y="25"/>
                  </a:lnTo>
                  <a:lnTo>
                    <a:pt x="213" y="39"/>
                  </a:lnTo>
                  <a:lnTo>
                    <a:pt x="225" y="55"/>
                  </a:lnTo>
                  <a:lnTo>
                    <a:pt x="234" y="73"/>
                  </a:lnTo>
                  <a:lnTo>
                    <a:pt x="241" y="92"/>
                  </a:lnTo>
                  <a:lnTo>
                    <a:pt x="244" y="113"/>
                  </a:lnTo>
                  <a:lnTo>
                    <a:pt x="244" y="133"/>
                  </a:lnTo>
                  <a:lnTo>
                    <a:pt x="241" y="154"/>
                  </a:lnTo>
                  <a:lnTo>
                    <a:pt x="234" y="173"/>
                  </a:lnTo>
                  <a:lnTo>
                    <a:pt x="225" y="191"/>
                  </a:lnTo>
                  <a:lnTo>
                    <a:pt x="213" y="207"/>
                  </a:lnTo>
                  <a:lnTo>
                    <a:pt x="197" y="221"/>
                  </a:lnTo>
                  <a:lnTo>
                    <a:pt x="179" y="231"/>
                  </a:lnTo>
                  <a:lnTo>
                    <a:pt x="162" y="238"/>
                  </a:lnTo>
                  <a:lnTo>
                    <a:pt x="142" y="244"/>
                  </a:lnTo>
                  <a:lnTo>
                    <a:pt x="121" y="245"/>
                  </a:lnTo>
                  <a:close/>
                  <a:moveTo>
                    <a:pt x="121" y="240"/>
                  </a:moveTo>
                  <a:lnTo>
                    <a:pt x="102" y="238"/>
                  </a:lnTo>
                  <a:lnTo>
                    <a:pt x="83" y="233"/>
                  </a:lnTo>
                  <a:lnTo>
                    <a:pt x="65" y="226"/>
                  </a:lnTo>
                  <a:lnTo>
                    <a:pt x="47" y="214"/>
                  </a:lnTo>
                  <a:lnTo>
                    <a:pt x="33" y="201"/>
                  </a:lnTo>
                  <a:lnTo>
                    <a:pt x="21" y="184"/>
                  </a:lnTo>
                  <a:lnTo>
                    <a:pt x="12" y="166"/>
                  </a:lnTo>
                  <a:lnTo>
                    <a:pt x="7" y="148"/>
                  </a:lnTo>
                  <a:lnTo>
                    <a:pt x="5" y="127"/>
                  </a:lnTo>
                  <a:lnTo>
                    <a:pt x="5" y="108"/>
                  </a:lnTo>
                  <a:lnTo>
                    <a:pt x="9" y="89"/>
                  </a:lnTo>
                  <a:lnTo>
                    <a:pt x="17" y="69"/>
                  </a:lnTo>
                  <a:lnTo>
                    <a:pt x="28" y="53"/>
                  </a:lnTo>
                  <a:lnTo>
                    <a:pt x="40" y="37"/>
                  </a:lnTo>
                  <a:lnTo>
                    <a:pt x="56" y="25"/>
                  </a:lnTo>
                  <a:lnTo>
                    <a:pt x="74" y="16"/>
                  </a:lnTo>
                  <a:lnTo>
                    <a:pt x="91" y="9"/>
                  </a:lnTo>
                  <a:lnTo>
                    <a:pt x="112" y="6"/>
                  </a:lnTo>
                  <a:lnTo>
                    <a:pt x="132" y="6"/>
                  </a:lnTo>
                  <a:lnTo>
                    <a:pt x="151" y="9"/>
                  </a:lnTo>
                  <a:lnTo>
                    <a:pt x="170" y="16"/>
                  </a:lnTo>
                  <a:lnTo>
                    <a:pt x="188" y="25"/>
                  </a:lnTo>
                  <a:lnTo>
                    <a:pt x="202" y="37"/>
                  </a:lnTo>
                  <a:lnTo>
                    <a:pt x="216" y="53"/>
                  </a:lnTo>
                  <a:lnTo>
                    <a:pt x="227" y="69"/>
                  </a:lnTo>
                  <a:lnTo>
                    <a:pt x="234" y="89"/>
                  </a:lnTo>
                  <a:lnTo>
                    <a:pt x="237" y="108"/>
                  </a:lnTo>
                  <a:lnTo>
                    <a:pt x="239" y="127"/>
                  </a:lnTo>
                  <a:lnTo>
                    <a:pt x="236" y="148"/>
                  </a:lnTo>
                  <a:lnTo>
                    <a:pt x="230" y="166"/>
                  </a:lnTo>
                  <a:lnTo>
                    <a:pt x="221" y="184"/>
                  </a:lnTo>
                  <a:lnTo>
                    <a:pt x="209" y="201"/>
                  </a:lnTo>
                  <a:lnTo>
                    <a:pt x="195" y="214"/>
                  </a:lnTo>
                  <a:lnTo>
                    <a:pt x="179" y="226"/>
                  </a:lnTo>
                  <a:lnTo>
                    <a:pt x="160" y="233"/>
                  </a:lnTo>
                  <a:lnTo>
                    <a:pt x="142" y="238"/>
                  </a:lnTo>
                  <a:lnTo>
                    <a:pt x="121" y="240"/>
                  </a:lnTo>
                  <a:close/>
                </a:path>
              </a:pathLst>
            </a:custGeom>
            <a:solidFill>
              <a:srgbClr val="E8FFFF"/>
            </a:solidFill>
            <a:ln w="9525">
              <a:noFill/>
              <a:round/>
              <a:headEnd/>
              <a:tailEnd/>
            </a:ln>
          </p:spPr>
          <p:txBody>
            <a:bodyPr/>
            <a:lstStyle/>
            <a:p>
              <a:endParaRPr lang="en-US"/>
            </a:p>
          </p:txBody>
        </p:sp>
        <p:sp>
          <p:nvSpPr>
            <p:cNvPr id="1165464" name="Freeform 152"/>
            <p:cNvSpPr>
              <a:spLocks noEditPoints="1"/>
            </p:cNvSpPr>
            <p:nvPr/>
          </p:nvSpPr>
          <p:spPr bwMode="auto">
            <a:xfrm>
              <a:off x="1680" y="2049"/>
              <a:ext cx="234" cy="234"/>
            </a:xfrm>
            <a:custGeom>
              <a:avLst/>
              <a:gdLst/>
              <a:ahLst/>
              <a:cxnLst>
                <a:cxn ang="0">
                  <a:pos x="97" y="232"/>
                </a:cxn>
                <a:cxn ang="0">
                  <a:pos x="60" y="220"/>
                </a:cxn>
                <a:cxn ang="0">
                  <a:pos x="28" y="195"/>
                </a:cxn>
                <a:cxn ang="0">
                  <a:pos x="7" y="160"/>
                </a:cxn>
                <a:cxn ang="0">
                  <a:pos x="0" y="121"/>
                </a:cxn>
                <a:cxn ang="0">
                  <a:pos x="4" y="83"/>
                </a:cxn>
                <a:cxn ang="0">
                  <a:pos x="23" y="47"/>
                </a:cxn>
                <a:cxn ang="0">
                  <a:pos x="51" y="19"/>
                </a:cxn>
                <a:cxn ang="0">
                  <a:pos x="86" y="3"/>
                </a:cxn>
                <a:cxn ang="0">
                  <a:pos x="127" y="0"/>
                </a:cxn>
                <a:cxn ang="0">
                  <a:pos x="165" y="10"/>
                </a:cxn>
                <a:cxn ang="0">
                  <a:pos x="197" y="31"/>
                </a:cxn>
                <a:cxn ang="0">
                  <a:pos x="222" y="63"/>
                </a:cxn>
                <a:cxn ang="0">
                  <a:pos x="232" y="102"/>
                </a:cxn>
                <a:cxn ang="0">
                  <a:pos x="231" y="142"/>
                </a:cxn>
                <a:cxn ang="0">
                  <a:pos x="216" y="178"/>
                </a:cxn>
                <a:cxn ang="0">
                  <a:pos x="190" y="208"/>
                </a:cxn>
                <a:cxn ang="0">
                  <a:pos x="155" y="227"/>
                </a:cxn>
                <a:cxn ang="0">
                  <a:pos x="116" y="234"/>
                </a:cxn>
                <a:cxn ang="0">
                  <a:pos x="97" y="227"/>
                </a:cxn>
                <a:cxn ang="0">
                  <a:pos x="60" y="215"/>
                </a:cxn>
                <a:cxn ang="0">
                  <a:pos x="30" y="188"/>
                </a:cxn>
                <a:cxn ang="0">
                  <a:pos x="11" y="155"/>
                </a:cxn>
                <a:cxn ang="0">
                  <a:pos x="5" y="118"/>
                </a:cxn>
                <a:cxn ang="0">
                  <a:pos x="11" y="79"/>
                </a:cxn>
                <a:cxn ang="0">
                  <a:pos x="30" y="46"/>
                </a:cxn>
                <a:cxn ang="0">
                  <a:pos x="60" y="19"/>
                </a:cxn>
                <a:cxn ang="0">
                  <a:pos x="97" y="7"/>
                </a:cxn>
                <a:cxn ang="0">
                  <a:pos x="136" y="7"/>
                </a:cxn>
                <a:cxn ang="0">
                  <a:pos x="173" y="19"/>
                </a:cxn>
                <a:cxn ang="0">
                  <a:pos x="202" y="46"/>
                </a:cxn>
                <a:cxn ang="0">
                  <a:pos x="222" y="79"/>
                </a:cxn>
                <a:cxn ang="0">
                  <a:pos x="229" y="118"/>
                </a:cxn>
                <a:cxn ang="0">
                  <a:pos x="222" y="155"/>
                </a:cxn>
                <a:cxn ang="0">
                  <a:pos x="202" y="188"/>
                </a:cxn>
                <a:cxn ang="0">
                  <a:pos x="173" y="215"/>
                </a:cxn>
                <a:cxn ang="0">
                  <a:pos x="136" y="227"/>
                </a:cxn>
              </a:cxnLst>
              <a:rect l="0" t="0" r="r" b="b"/>
              <a:pathLst>
                <a:path w="234" h="234">
                  <a:moveTo>
                    <a:pt x="116" y="234"/>
                  </a:moveTo>
                  <a:lnTo>
                    <a:pt x="97" y="232"/>
                  </a:lnTo>
                  <a:lnTo>
                    <a:pt x="78" y="227"/>
                  </a:lnTo>
                  <a:lnTo>
                    <a:pt x="60" y="220"/>
                  </a:lnTo>
                  <a:lnTo>
                    <a:pt x="42" y="208"/>
                  </a:lnTo>
                  <a:lnTo>
                    <a:pt x="28" y="195"/>
                  </a:lnTo>
                  <a:lnTo>
                    <a:pt x="16" y="178"/>
                  </a:lnTo>
                  <a:lnTo>
                    <a:pt x="7" y="160"/>
                  </a:lnTo>
                  <a:lnTo>
                    <a:pt x="2" y="142"/>
                  </a:lnTo>
                  <a:lnTo>
                    <a:pt x="0" y="121"/>
                  </a:lnTo>
                  <a:lnTo>
                    <a:pt x="0" y="102"/>
                  </a:lnTo>
                  <a:lnTo>
                    <a:pt x="4" y="83"/>
                  </a:lnTo>
                  <a:lnTo>
                    <a:pt x="12" y="63"/>
                  </a:lnTo>
                  <a:lnTo>
                    <a:pt x="23" y="47"/>
                  </a:lnTo>
                  <a:lnTo>
                    <a:pt x="35" y="31"/>
                  </a:lnTo>
                  <a:lnTo>
                    <a:pt x="51" y="19"/>
                  </a:lnTo>
                  <a:lnTo>
                    <a:pt x="69" y="10"/>
                  </a:lnTo>
                  <a:lnTo>
                    <a:pt x="86" y="3"/>
                  </a:lnTo>
                  <a:lnTo>
                    <a:pt x="107" y="0"/>
                  </a:lnTo>
                  <a:lnTo>
                    <a:pt x="127" y="0"/>
                  </a:lnTo>
                  <a:lnTo>
                    <a:pt x="146" y="3"/>
                  </a:lnTo>
                  <a:lnTo>
                    <a:pt x="165" y="10"/>
                  </a:lnTo>
                  <a:lnTo>
                    <a:pt x="183" y="19"/>
                  </a:lnTo>
                  <a:lnTo>
                    <a:pt x="197" y="31"/>
                  </a:lnTo>
                  <a:lnTo>
                    <a:pt x="211" y="47"/>
                  </a:lnTo>
                  <a:lnTo>
                    <a:pt x="222" y="63"/>
                  </a:lnTo>
                  <a:lnTo>
                    <a:pt x="229" y="83"/>
                  </a:lnTo>
                  <a:lnTo>
                    <a:pt x="232" y="102"/>
                  </a:lnTo>
                  <a:lnTo>
                    <a:pt x="234" y="121"/>
                  </a:lnTo>
                  <a:lnTo>
                    <a:pt x="231" y="142"/>
                  </a:lnTo>
                  <a:lnTo>
                    <a:pt x="225" y="160"/>
                  </a:lnTo>
                  <a:lnTo>
                    <a:pt x="216" y="178"/>
                  </a:lnTo>
                  <a:lnTo>
                    <a:pt x="204" y="195"/>
                  </a:lnTo>
                  <a:lnTo>
                    <a:pt x="190" y="208"/>
                  </a:lnTo>
                  <a:lnTo>
                    <a:pt x="174" y="220"/>
                  </a:lnTo>
                  <a:lnTo>
                    <a:pt x="155" y="227"/>
                  </a:lnTo>
                  <a:lnTo>
                    <a:pt x="137" y="232"/>
                  </a:lnTo>
                  <a:lnTo>
                    <a:pt x="116" y="234"/>
                  </a:lnTo>
                  <a:close/>
                  <a:moveTo>
                    <a:pt x="116" y="229"/>
                  </a:moveTo>
                  <a:lnTo>
                    <a:pt x="97" y="227"/>
                  </a:lnTo>
                  <a:lnTo>
                    <a:pt x="78" y="222"/>
                  </a:lnTo>
                  <a:lnTo>
                    <a:pt x="60" y="215"/>
                  </a:lnTo>
                  <a:lnTo>
                    <a:pt x="44" y="202"/>
                  </a:lnTo>
                  <a:lnTo>
                    <a:pt x="30" y="188"/>
                  </a:lnTo>
                  <a:lnTo>
                    <a:pt x="19" y="172"/>
                  </a:lnTo>
                  <a:lnTo>
                    <a:pt x="11" y="155"/>
                  </a:lnTo>
                  <a:lnTo>
                    <a:pt x="7" y="137"/>
                  </a:lnTo>
                  <a:lnTo>
                    <a:pt x="5" y="118"/>
                  </a:lnTo>
                  <a:lnTo>
                    <a:pt x="7" y="97"/>
                  </a:lnTo>
                  <a:lnTo>
                    <a:pt x="11" y="79"/>
                  </a:lnTo>
                  <a:lnTo>
                    <a:pt x="19" y="61"/>
                  </a:lnTo>
                  <a:lnTo>
                    <a:pt x="30" y="46"/>
                  </a:lnTo>
                  <a:lnTo>
                    <a:pt x="44" y="31"/>
                  </a:lnTo>
                  <a:lnTo>
                    <a:pt x="60" y="19"/>
                  </a:lnTo>
                  <a:lnTo>
                    <a:pt x="78" y="12"/>
                  </a:lnTo>
                  <a:lnTo>
                    <a:pt x="97" y="7"/>
                  </a:lnTo>
                  <a:lnTo>
                    <a:pt x="116" y="5"/>
                  </a:lnTo>
                  <a:lnTo>
                    <a:pt x="136" y="7"/>
                  </a:lnTo>
                  <a:lnTo>
                    <a:pt x="155" y="12"/>
                  </a:lnTo>
                  <a:lnTo>
                    <a:pt x="173" y="19"/>
                  </a:lnTo>
                  <a:lnTo>
                    <a:pt x="188" y="31"/>
                  </a:lnTo>
                  <a:lnTo>
                    <a:pt x="202" y="46"/>
                  </a:lnTo>
                  <a:lnTo>
                    <a:pt x="213" y="61"/>
                  </a:lnTo>
                  <a:lnTo>
                    <a:pt x="222" y="79"/>
                  </a:lnTo>
                  <a:lnTo>
                    <a:pt x="227" y="97"/>
                  </a:lnTo>
                  <a:lnTo>
                    <a:pt x="229" y="118"/>
                  </a:lnTo>
                  <a:lnTo>
                    <a:pt x="227" y="137"/>
                  </a:lnTo>
                  <a:lnTo>
                    <a:pt x="222" y="155"/>
                  </a:lnTo>
                  <a:lnTo>
                    <a:pt x="213" y="172"/>
                  </a:lnTo>
                  <a:lnTo>
                    <a:pt x="202" y="188"/>
                  </a:lnTo>
                  <a:lnTo>
                    <a:pt x="188" y="202"/>
                  </a:lnTo>
                  <a:lnTo>
                    <a:pt x="173" y="215"/>
                  </a:lnTo>
                  <a:lnTo>
                    <a:pt x="155" y="222"/>
                  </a:lnTo>
                  <a:lnTo>
                    <a:pt x="136" y="227"/>
                  </a:lnTo>
                  <a:lnTo>
                    <a:pt x="116" y="229"/>
                  </a:lnTo>
                  <a:close/>
                </a:path>
              </a:pathLst>
            </a:custGeom>
            <a:solidFill>
              <a:srgbClr val="EBFFFF"/>
            </a:solidFill>
            <a:ln w="9525">
              <a:noFill/>
              <a:round/>
              <a:headEnd/>
              <a:tailEnd/>
            </a:ln>
          </p:spPr>
          <p:txBody>
            <a:bodyPr/>
            <a:lstStyle/>
            <a:p>
              <a:endParaRPr lang="en-US"/>
            </a:p>
          </p:txBody>
        </p:sp>
        <p:sp>
          <p:nvSpPr>
            <p:cNvPr id="1165465" name="Freeform 153"/>
            <p:cNvSpPr>
              <a:spLocks noEditPoints="1"/>
            </p:cNvSpPr>
            <p:nvPr/>
          </p:nvSpPr>
          <p:spPr bwMode="auto">
            <a:xfrm>
              <a:off x="1685" y="2054"/>
              <a:ext cx="224" cy="224"/>
            </a:xfrm>
            <a:custGeom>
              <a:avLst/>
              <a:gdLst/>
              <a:ahLst/>
              <a:cxnLst>
                <a:cxn ang="0">
                  <a:pos x="92" y="222"/>
                </a:cxn>
                <a:cxn ang="0">
                  <a:pos x="55" y="210"/>
                </a:cxn>
                <a:cxn ang="0">
                  <a:pos x="25" y="183"/>
                </a:cxn>
                <a:cxn ang="0">
                  <a:pos x="6" y="150"/>
                </a:cxn>
                <a:cxn ang="0">
                  <a:pos x="0" y="113"/>
                </a:cxn>
                <a:cxn ang="0">
                  <a:pos x="6" y="74"/>
                </a:cxn>
                <a:cxn ang="0">
                  <a:pos x="25" y="41"/>
                </a:cxn>
                <a:cxn ang="0">
                  <a:pos x="55" y="14"/>
                </a:cxn>
                <a:cxn ang="0">
                  <a:pos x="92" y="2"/>
                </a:cxn>
                <a:cxn ang="0">
                  <a:pos x="131" y="2"/>
                </a:cxn>
                <a:cxn ang="0">
                  <a:pos x="168" y="14"/>
                </a:cxn>
                <a:cxn ang="0">
                  <a:pos x="197" y="41"/>
                </a:cxn>
                <a:cxn ang="0">
                  <a:pos x="217" y="74"/>
                </a:cxn>
                <a:cxn ang="0">
                  <a:pos x="224" y="113"/>
                </a:cxn>
                <a:cxn ang="0">
                  <a:pos x="217" y="150"/>
                </a:cxn>
                <a:cxn ang="0">
                  <a:pos x="197" y="183"/>
                </a:cxn>
                <a:cxn ang="0">
                  <a:pos x="168" y="210"/>
                </a:cxn>
                <a:cxn ang="0">
                  <a:pos x="131" y="222"/>
                </a:cxn>
                <a:cxn ang="0">
                  <a:pos x="111" y="219"/>
                </a:cxn>
                <a:cxn ang="0">
                  <a:pos x="74" y="212"/>
                </a:cxn>
                <a:cxn ang="0">
                  <a:pos x="41" y="192"/>
                </a:cxn>
                <a:cxn ang="0">
                  <a:pos x="18" y="162"/>
                </a:cxn>
                <a:cxn ang="0">
                  <a:pos x="6" y="127"/>
                </a:cxn>
                <a:cxn ang="0">
                  <a:pos x="7" y="88"/>
                </a:cxn>
                <a:cxn ang="0">
                  <a:pos x="23" y="53"/>
                </a:cxn>
                <a:cxn ang="0">
                  <a:pos x="50" y="25"/>
                </a:cxn>
                <a:cxn ang="0">
                  <a:pos x="83" y="9"/>
                </a:cxn>
                <a:cxn ang="0">
                  <a:pos x="122" y="5"/>
                </a:cxn>
                <a:cxn ang="0">
                  <a:pos x="159" y="16"/>
                </a:cxn>
                <a:cxn ang="0">
                  <a:pos x="189" y="39"/>
                </a:cxn>
                <a:cxn ang="0">
                  <a:pos x="210" y="70"/>
                </a:cxn>
                <a:cxn ang="0">
                  <a:pos x="219" y="108"/>
                </a:cxn>
                <a:cxn ang="0">
                  <a:pos x="213" y="145"/>
                </a:cxn>
                <a:cxn ang="0">
                  <a:pos x="196" y="178"/>
                </a:cxn>
                <a:cxn ang="0">
                  <a:pos x="166" y="204"/>
                </a:cxn>
                <a:cxn ang="0">
                  <a:pos x="131" y="217"/>
                </a:cxn>
              </a:cxnLst>
              <a:rect l="0" t="0" r="r" b="b"/>
              <a:pathLst>
                <a:path w="224" h="224">
                  <a:moveTo>
                    <a:pt x="111" y="224"/>
                  </a:moveTo>
                  <a:lnTo>
                    <a:pt x="92" y="222"/>
                  </a:lnTo>
                  <a:lnTo>
                    <a:pt x="73" y="217"/>
                  </a:lnTo>
                  <a:lnTo>
                    <a:pt x="55" y="210"/>
                  </a:lnTo>
                  <a:lnTo>
                    <a:pt x="39" y="197"/>
                  </a:lnTo>
                  <a:lnTo>
                    <a:pt x="25" y="183"/>
                  </a:lnTo>
                  <a:lnTo>
                    <a:pt x="14" y="167"/>
                  </a:lnTo>
                  <a:lnTo>
                    <a:pt x="6" y="150"/>
                  </a:lnTo>
                  <a:lnTo>
                    <a:pt x="2" y="132"/>
                  </a:lnTo>
                  <a:lnTo>
                    <a:pt x="0" y="113"/>
                  </a:lnTo>
                  <a:lnTo>
                    <a:pt x="2" y="92"/>
                  </a:lnTo>
                  <a:lnTo>
                    <a:pt x="6" y="74"/>
                  </a:lnTo>
                  <a:lnTo>
                    <a:pt x="14" y="56"/>
                  </a:lnTo>
                  <a:lnTo>
                    <a:pt x="25" y="41"/>
                  </a:lnTo>
                  <a:lnTo>
                    <a:pt x="39" y="26"/>
                  </a:lnTo>
                  <a:lnTo>
                    <a:pt x="55" y="14"/>
                  </a:lnTo>
                  <a:lnTo>
                    <a:pt x="73" y="7"/>
                  </a:lnTo>
                  <a:lnTo>
                    <a:pt x="92" y="2"/>
                  </a:lnTo>
                  <a:lnTo>
                    <a:pt x="111" y="0"/>
                  </a:lnTo>
                  <a:lnTo>
                    <a:pt x="131" y="2"/>
                  </a:lnTo>
                  <a:lnTo>
                    <a:pt x="150" y="7"/>
                  </a:lnTo>
                  <a:lnTo>
                    <a:pt x="168" y="14"/>
                  </a:lnTo>
                  <a:lnTo>
                    <a:pt x="183" y="26"/>
                  </a:lnTo>
                  <a:lnTo>
                    <a:pt x="197" y="41"/>
                  </a:lnTo>
                  <a:lnTo>
                    <a:pt x="208" y="56"/>
                  </a:lnTo>
                  <a:lnTo>
                    <a:pt x="217" y="74"/>
                  </a:lnTo>
                  <a:lnTo>
                    <a:pt x="222" y="92"/>
                  </a:lnTo>
                  <a:lnTo>
                    <a:pt x="224" y="113"/>
                  </a:lnTo>
                  <a:lnTo>
                    <a:pt x="222" y="132"/>
                  </a:lnTo>
                  <a:lnTo>
                    <a:pt x="217" y="150"/>
                  </a:lnTo>
                  <a:lnTo>
                    <a:pt x="208" y="167"/>
                  </a:lnTo>
                  <a:lnTo>
                    <a:pt x="197" y="183"/>
                  </a:lnTo>
                  <a:lnTo>
                    <a:pt x="183" y="197"/>
                  </a:lnTo>
                  <a:lnTo>
                    <a:pt x="168" y="210"/>
                  </a:lnTo>
                  <a:lnTo>
                    <a:pt x="150" y="217"/>
                  </a:lnTo>
                  <a:lnTo>
                    <a:pt x="131" y="222"/>
                  </a:lnTo>
                  <a:lnTo>
                    <a:pt x="111" y="224"/>
                  </a:lnTo>
                  <a:close/>
                  <a:moveTo>
                    <a:pt x="111" y="219"/>
                  </a:moveTo>
                  <a:lnTo>
                    <a:pt x="92" y="217"/>
                  </a:lnTo>
                  <a:lnTo>
                    <a:pt x="74" y="212"/>
                  </a:lnTo>
                  <a:lnTo>
                    <a:pt x="57" y="204"/>
                  </a:lnTo>
                  <a:lnTo>
                    <a:pt x="41" y="192"/>
                  </a:lnTo>
                  <a:lnTo>
                    <a:pt x="29" y="178"/>
                  </a:lnTo>
                  <a:lnTo>
                    <a:pt x="18" y="162"/>
                  </a:lnTo>
                  <a:lnTo>
                    <a:pt x="11" y="145"/>
                  </a:lnTo>
                  <a:lnTo>
                    <a:pt x="6" y="127"/>
                  </a:lnTo>
                  <a:lnTo>
                    <a:pt x="6" y="108"/>
                  </a:lnTo>
                  <a:lnTo>
                    <a:pt x="7" y="88"/>
                  </a:lnTo>
                  <a:lnTo>
                    <a:pt x="13" y="70"/>
                  </a:lnTo>
                  <a:lnTo>
                    <a:pt x="23" y="53"/>
                  </a:lnTo>
                  <a:lnTo>
                    <a:pt x="34" y="39"/>
                  </a:lnTo>
                  <a:lnTo>
                    <a:pt x="50" y="25"/>
                  </a:lnTo>
                  <a:lnTo>
                    <a:pt x="65" y="16"/>
                  </a:lnTo>
                  <a:lnTo>
                    <a:pt x="83" y="9"/>
                  </a:lnTo>
                  <a:lnTo>
                    <a:pt x="102" y="5"/>
                  </a:lnTo>
                  <a:lnTo>
                    <a:pt x="122" y="5"/>
                  </a:lnTo>
                  <a:lnTo>
                    <a:pt x="139" y="9"/>
                  </a:lnTo>
                  <a:lnTo>
                    <a:pt x="159" y="16"/>
                  </a:lnTo>
                  <a:lnTo>
                    <a:pt x="175" y="25"/>
                  </a:lnTo>
                  <a:lnTo>
                    <a:pt x="189" y="39"/>
                  </a:lnTo>
                  <a:lnTo>
                    <a:pt x="201" y="53"/>
                  </a:lnTo>
                  <a:lnTo>
                    <a:pt x="210" y="70"/>
                  </a:lnTo>
                  <a:lnTo>
                    <a:pt x="215" y="88"/>
                  </a:lnTo>
                  <a:lnTo>
                    <a:pt x="219" y="108"/>
                  </a:lnTo>
                  <a:lnTo>
                    <a:pt x="217" y="127"/>
                  </a:lnTo>
                  <a:lnTo>
                    <a:pt x="213" y="145"/>
                  </a:lnTo>
                  <a:lnTo>
                    <a:pt x="206" y="162"/>
                  </a:lnTo>
                  <a:lnTo>
                    <a:pt x="196" y="178"/>
                  </a:lnTo>
                  <a:lnTo>
                    <a:pt x="182" y="192"/>
                  </a:lnTo>
                  <a:lnTo>
                    <a:pt x="166" y="204"/>
                  </a:lnTo>
                  <a:lnTo>
                    <a:pt x="150" y="212"/>
                  </a:lnTo>
                  <a:lnTo>
                    <a:pt x="131" y="217"/>
                  </a:lnTo>
                  <a:lnTo>
                    <a:pt x="111" y="219"/>
                  </a:lnTo>
                  <a:close/>
                </a:path>
              </a:pathLst>
            </a:custGeom>
            <a:solidFill>
              <a:srgbClr val="EDFFFF"/>
            </a:solidFill>
            <a:ln w="9525">
              <a:noFill/>
              <a:round/>
              <a:headEnd/>
              <a:tailEnd/>
            </a:ln>
          </p:spPr>
          <p:txBody>
            <a:bodyPr/>
            <a:lstStyle/>
            <a:p>
              <a:endParaRPr lang="en-US"/>
            </a:p>
          </p:txBody>
        </p:sp>
        <p:sp>
          <p:nvSpPr>
            <p:cNvPr id="1165466" name="Freeform 154"/>
            <p:cNvSpPr>
              <a:spLocks noEditPoints="1"/>
            </p:cNvSpPr>
            <p:nvPr/>
          </p:nvSpPr>
          <p:spPr bwMode="auto">
            <a:xfrm>
              <a:off x="1691" y="2059"/>
              <a:ext cx="213" cy="214"/>
            </a:xfrm>
            <a:custGeom>
              <a:avLst/>
              <a:gdLst/>
              <a:ahLst/>
              <a:cxnLst>
                <a:cxn ang="0">
                  <a:pos x="86" y="212"/>
                </a:cxn>
                <a:cxn ang="0">
                  <a:pos x="51" y="199"/>
                </a:cxn>
                <a:cxn ang="0">
                  <a:pos x="23" y="173"/>
                </a:cxn>
                <a:cxn ang="0">
                  <a:pos x="5" y="140"/>
                </a:cxn>
                <a:cxn ang="0">
                  <a:pos x="0" y="103"/>
                </a:cxn>
                <a:cxn ang="0">
                  <a:pos x="7" y="65"/>
                </a:cxn>
                <a:cxn ang="0">
                  <a:pos x="28" y="34"/>
                </a:cxn>
                <a:cxn ang="0">
                  <a:pos x="59" y="11"/>
                </a:cxn>
                <a:cxn ang="0">
                  <a:pos x="96" y="0"/>
                </a:cxn>
                <a:cxn ang="0">
                  <a:pos x="133" y="4"/>
                </a:cxn>
                <a:cxn ang="0">
                  <a:pos x="169" y="20"/>
                </a:cxn>
                <a:cxn ang="0">
                  <a:pos x="195" y="48"/>
                </a:cxn>
                <a:cxn ang="0">
                  <a:pos x="209" y="83"/>
                </a:cxn>
                <a:cxn ang="0">
                  <a:pos x="211" y="122"/>
                </a:cxn>
                <a:cxn ang="0">
                  <a:pos x="200" y="157"/>
                </a:cxn>
                <a:cxn ang="0">
                  <a:pos x="176" y="187"/>
                </a:cxn>
                <a:cxn ang="0">
                  <a:pos x="144" y="207"/>
                </a:cxn>
                <a:cxn ang="0">
                  <a:pos x="105" y="214"/>
                </a:cxn>
                <a:cxn ang="0">
                  <a:pos x="88" y="207"/>
                </a:cxn>
                <a:cxn ang="0">
                  <a:pos x="52" y="192"/>
                </a:cxn>
                <a:cxn ang="0">
                  <a:pos x="24" y="168"/>
                </a:cxn>
                <a:cxn ang="0">
                  <a:pos x="8" y="134"/>
                </a:cxn>
                <a:cxn ang="0">
                  <a:pos x="5" y="97"/>
                </a:cxn>
                <a:cxn ang="0">
                  <a:pos x="16" y="62"/>
                </a:cxn>
                <a:cxn ang="0">
                  <a:pos x="37" y="32"/>
                </a:cxn>
                <a:cxn ang="0">
                  <a:pos x="68" y="13"/>
                </a:cxn>
                <a:cxn ang="0">
                  <a:pos x="105" y="6"/>
                </a:cxn>
                <a:cxn ang="0">
                  <a:pos x="142" y="13"/>
                </a:cxn>
                <a:cxn ang="0">
                  <a:pos x="174" y="32"/>
                </a:cxn>
                <a:cxn ang="0">
                  <a:pos x="197" y="62"/>
                </a:cxn>
                <a:cxn ang="0">
                  <a:pos x="207" y="97"/>
                </a:cxn>
                <a:cxn ang="0">
                  <a:pos x="204" y="134"/>
                </a:cxn>
                <a:cxn ang="0">
                  <a:pos x="186" y="168"/>
                </a:cxn>
                <a:cxn ang="0">
                  <a:pos x="160" y="192"/>
                </a:cxn>
                <a:cxn ang="0">
                  <a:pos x="125" y="207"/>
                </a:cxn>
              </a:cxnLst>
              <a:rect l="0" t="0" r="r" b="b"/>
              <a:pathLst>
                <a:path w="213" h="214">
                  <a:moveTo>
                    <a:pt x="105" y="214"/>
                  </a:moveTo>
                  <a:lnTo>
                    <a:pt x="86" y="212"/>
                  </a:lnTo>
                  <a:lnTo>
                    <a:pt x="68" y="207"/>
                  </a:lnTo>
                  <a:lnTo>
                    <a:pt x="51" y="199"/>
                  </a:lnTo>
                  <a:lnTo>
                    <a:pt x="35" y="187"/>
                  </a:lnTo>
                  <a:lnTo>
                    <a:pt x="23" y="173"/>
                  </a:lnTo>
                  <a:lnTo>
                    <a:pt x="12" y="157"/>
                  </a:lnTo>
                  <a:lnTo>
                    <a:pt x="5" y="140"/>
                  </a:lnTo>
                  <a:lnTo>
                    <a:pt x="0" y="122"/>
                  </a:lnTo>
                  <a:lnTo>
                    <a:pt x="0" y="103"/>
                  </a:lnTo>
                  <a:lnTo>
                    <a:pt x="1" y="83"/>
                  </a:lnTo>
                  <a:lnTo>
                    <a:pt x="7" y="65"/>
                  </a:lnTo>
                  <a:lnTo>
                    <a:pt x="17" y="48"/>
                  </a:lnTo>
                  <a:lnTo>
                    <a:pt x="28" y="34"/>
                  </a:lnTo>
                  <a:lnTo>
                    <a:pt x="44" y="20"/>
                  </a:lnTo>
                  <a:lnTo>
                    <a:pt x="59" y="11"/>
                  </a:lnTo>
                  <a:lnTo>
                    <a:pt x="77" y="4"/>
                  </a:lnTo>
                  <a:lnTo>
                    <a:pt x="96" y="0"/>
                  </a:lnTo>
                  <a:lnTo>
                    <a:pt x="116" y="0"/>
                  </a:lnTo>
                  <a:lnTo>
                    <a:pt x="133" y="4"/>
                  </a:lnTo>
                  <a:lnTo>
                    <a:pt x="153" y="11"/>
                  </a:lnTo>
                  <a:lnTo>
                    <a:pt x="169" y="20"/>
                  </a:lnTo>
                  <a:lnTo>
                    <a:pt x="183" y="34"/>
                  </a:lnTo>
                  <a:lnTo>
                    <a:pt x="195" y="48"/>
                  </a:lnTo>
                  <a:lnTo>
                    <a:pt x="204" y="65"/>
                  </a:lnTo>
                  <a:lnTo>
                    <a:pt x="209" y="83"/>
                  </a:lnTo>
                  <a:lnTo>
                    <a:pt x="213" y="103"/>
                  </a:lnTo>
                  <a:lnTo>
                    <a:pt x="211" y="122"/>
                  </a:lnTo>
                  <a:lnTo>
                    <a:pt x="207" y="140"/>
                  </a:lnTo>
                  <a:lnTo>
                    <a:pt x="200" y="157"/>
                  </a:lnTo>
                  <a:lnTo>
                    <a:pt x="190" y="173"/>
                  </a:lnTo>
                  <a:lnTo>
                    <a:pt x="176" y="187"/>
                  </a:lnTo>
                  <a:lnTo>
                    <a:pt x="160" y="199"/>
                  </a:lnTo>
                  <a:lnTo>
                    <a:pt x="144" y="207"/>
                  </a:lnTo>
                  <a:lnTo>
                    <a:pt x="125" y="212"/>
                  </a:lnTo>
                  <a:lnTo>
                    <a:pt x="105" y="214"/>
                  </a:lnTo>
                  <a:close/>
                  <a:moveTo>
                    <a:pt x="105" y="208"/>
                  </a:moveTo>
                  <a:lnTo>
                    <a:pt x="88" y="207"/>
                  </a:lnTo>
                  <a:lnTo>
                    <a:pt x="68" y="201"/>
                  </a:lnTo>
                  <a:lnTo>
                    <a:pt x="52" y="192"/>
                  </a:lnTo>
                  <a:lnTo>
                    <a:pt x="37" y="182"/>
                  </a:lnTo>
                  <a:lnTo>
                    <a:pt x="24" y="168"/>
                  </a:lnTo>
                  <a:lnTo>
                    <a:pt x="16" y="152"/>
                  </a:lnTo>
                  <a:lnTo>
                    <a:pt x="8" y="134"/>
                  </a:lnTo>
                  <a:lnTo>
                    <a:pt x="5" y="117"/>
                  </a:lnTo>
                  <a:lnTo>
                    <a:pt x="5" y="97"/>
                  </a:lnTo>
                  <a:lnTo>
                    <a:pt x="8" y="80"/>
                  </a:lnTo>
                  <a:lnTo>
                    <a:pt x="16" y="62"/>
                  </a:lnTo>
                  <a:lnTo>
                    <a:pt x="24" y="46"/>
                  </a:lnTo>
                  <a:lnTo>
                    <a:pt x="37" y="32"/>
                  </a:lnTo>
                  <a:lnTo>
                    <a:pt x="52" y="21"/>
                  </a:lnTo>
                  <a:lnTo>
                    <a:pt x="68" y="13"/>
                  </a:lnTo>
                  <a:lnTo>
                    <a:pt x="88" y="7"/>
                  </a:lnTo>
                  <a:lnTo>
                    <a:pt x="105" y="6"/>
                  </a:lnTo>
                  <a:lnTo>
                    <a:pt x="125" y="7"/>
                  </a:lnTo>
                  <a:lnTo>
                    <a:pt x="142" y="13"/>
                  </a:lnTo>
                  <a:lnTo>
                    <a:pt x="160" y="21"/>
                  </a:lnTo>
                  <a:lnTo>
                    <a:pt x="174" y="32"/>
                  </a:lnTo>
                  <a:lnTo>
                    <a:pt x="186" y="46"/>
                  </a:lnTo>
                  <a:lnTo>
                    <a:pt x="197" y="62"/>
                  </a:lnTo>
                  <a:lnTo>
                    <a:pt x="204" y="80"/>
                  </a:lnTo>
                  <a:lnTo>
                    <a:pt x="207" y="97"/>
                  </a:lnTo>
                  <a:lnTo>
                    <a:pt x="207" y="117"/>
                  </a:lnTo>
                  <a:lnTo>
                    <a:pt x="204" y="134"/>
                  </a:lnTo>
                  <a:lnTo>
                    <a:pt x="197" y="152"/>
                  </a:lnTo>
                  <a:lnTo>
                    <a:pt x="186" y="168"/>
                  </a:lnTo>
                  <a:lnTo>
                    <a:pt x="174" y="182"/>
                  </a:lnTo>
                  <a:lnTo>
                    <a:pt x="160" y="192"/>
                  </a:lnTo>
                  <a:lnTo>
                    <a:pt x="142" y="201"/>
                  </a:lnTo>
                  <a:lnTo>
                    <a:pt x="125" y="207"/>
                  </a:lnTo>
                  <a:lnTo>
                    <a:pt x="105" y="208"/>
                  </a:lnTo>
                  <a:close/>
                </a:path>
              </a:pathLst>
            </a:custGeom>
            <a:solidFill>
              <a:srgbClr val="EFFFFF"/>
            </a:solidFill>
            <a:ln w="9525">
              <a:noFill/>
              <a:round/>
              <a:headEnd/>
              <a:tailEnd/>
            </a:ln>
          </p:spPr>
          <p:txBody>
            <a:bodyPr/>
            <a:lstStyle/>
            <a:p>
              <a:endParaRPr lang="en-US"/>
            </a:p>
          </p:txBody>
        </p:sp>
        <p:sp>
          <p:nvSpPr>
            <p:cNvPr id="1165467" name="Freeform 155"/>
            <p:cNvSpPr>
              <a:spLocks noEditPoints="1"/>
            </p:cNvSpPr>
            <p:nvPr/>
          </p:nvSpPr>
          <p:spPr bwMode="auto">
            <a:xfrm>
              <a:off x="1696" y="2065"/>
              <a:ext cx="202" cy="202"/>
            </a:xfrm>
            <a:custGeom>
              <a:avLst/>
              <a:gdLst/>
              <a:ahLst/>
              <a:cxnLst>
                <a:cxn ang="0">
                  <a:pos x="83" y="201"/>
                </a:cxn>
                <a:cxn ang="0">
                  <a:pos x="47" y="186"/>
                </a:cxn>
                <a:cxn ang="0">
                  <a:pos x="19" y="162"/>
                </a:cxn>
                <a:cxn ang="0">
                  <a:pos x="3" y="128"/>
                </a:cxn>
                <a:cxn ang="0">
                  <a:pos x="0" y="91"/>
                </a:cxn>
                <a:cxn ang="0">
                  <a:pos x="11" y="56"/>
                </a:cxn>
                <a:cxn ang="0">
                  <a:pos x="32" y="26"/>
                </a:cxn>
                <a:cxn ang="0">
                  <a:pos x="63" y="7"/>
                </a:cxn>
                <a:cxn ang="0">
                  <a:pos x="100" y="0"/>
                </a:cxn>
                <a:cxn ang="0">
                  <a:pos x="137" y="7"/>
                </a:cxn>
                <a:cxn ang="0">
                  <a:pos x="169" y="26"/>
                </a:cxn>
                <a:cxn ang="0">
                  <a:pos x="192" y="56"/>
                </a:cxn>
                <a:cxn ang="0">
                  <a:pos x="202" y="91"/>
                </a:cxn>
                <a:cxn ang="0">
                  <a:pos x="199" y="128"/>
                </a:cxn>
                <a:cxn ang="0">
                  <a:pos x="181" y="162"/>
                </a:cxn>
                <a:cxn ang="0">
                  <a:pos x="155" y="186"/>
                </a:cxn>
                <a:cxn ang="0">
                  <a:pos x="120" y="201"/>
                </a:cxn>
                <a:cxn ang="0">
                  <a:pos x="100" y="197"/>
                </a:cxn>
                <a:cxn ang="0">
                  <a:pos x="65" y="190"/>
                </a:cxn>
                <a:cxn ang="0">
                  <a:pos x="35" y="171"/>
                </a:cxn>
                <a:cxn ang="0">
                  <a:pos x="14" y="141"/>
                </a:cxn>
                <a:cxn ang="0">
                  <a:pos x="5" y="105"/>
                </a:cxn>
                <a:cxn ang="0">
                  <a:pos x="11" y="70"/>
                </a:cxn>
                <a:cxn ang="0">
                  <a:pos x="28" y="38"/>
                </a:cxn>
                <a:cxn ang="0">
                  <a:pos x="56" y="15"/>
                </a:cxn>
                <a:cxn ang="0">
                  <a:pos x="91" y="5"/>
                </a:cxn>
                <a:cxn ang="0">
                  <a:pos x="128" y="8"/>
                </a:cxn>
                <a:cxn ang="0">
                  <a:pos x="160" y="26"/>
                </a:cxn>
                <a:cxn ang="0">
                  <a:pos x="185" y="52"/>
                </a:cxn>
                <a:cxn ang="0">
                  <a:pos x="195" y="88"/>
                </a:cxn>
                <a:cxn ang="0">
                  <a:pos x="193" y="123"/>
                </a:cxn>
                <a:cxn ang="0">
                  <a:pos x="179" y="156"/>
                </a:cxn>
                <a:cxn ang="0">
                  <a:pos x="153" y="181"/>
                </a:cxn>
                <a:cxn ang="0">
                  <a:pos x="120" y="195"/>
                </a:cxn>
              </a:cxnLst>
              <a:rect l="0" t="0" r="r" b="b"/>
              <a:pathLst>
                <a:path w="202" h="202">
                  <a:moveTo>
                    <a:pt x="100" y="202"/>
                  </a:moveTo>
                  <a:lnTo>
                    <a:pt x="83" y="201"/>
                  </a:lnTo>
                  <a:lnTo>
                    <a:pt x="63" y="195"/>
                  </a:lnTo>
                  <a:lnTo>
                    <a:pt x="47" y="186"/>
                  </a:lnTo>
                  <a:lnTo>
                    <a:pt x="32" y="176"/>
                  </a:lnTo>
                  <a:lnTo>
                    <a:pt x="19" y="162"/>
                  </a:lnTo>
                  <a:lnTo>
                    <a:pt x="11" y="146"/>
                  </a:lnTo>
                  <a:lnTo>
                    <a:pt x="3" y="128"/>
                  </a:lnTo>
                  <a:lnTo>
                    <a:pt x="0" y="111"/>
                  </a:lnTo>
                  <a:lnTo>
                    <a:pt x="0" y="91"/>
                  </a:lnTo>
                  <a:lnTo>
                    <a:pt x="3" y="74"/>
                  </a:lnTo>
                  <a:lnTo>
                    <a:pt x="11" y="56"/>
                  </a:lnTo>
                  <a:lnTo>
                    <a:pt x="19" y="40"/>
                  </a:lnTo>
                  <a:lnTo>
                    <a:pt x="32" y="26"/>
                  </a:lnTo>
                  <a:lnTo>
                    <a:pt x="47" y="15"/>
                  </a:lnTo>
                  <a:lnTo>
                    <a:pt x="63" y="7"/>
                  </a:lnTo>
                  <a:lnTo>
                    <a:pt x="83" y="1"/>
                  </a:lnTo>
                  <a:lnTo>
                    <a:pt x="100" y="0"/>
                  </a:lnTo>
                  <a:lnTo>
                    <a:pt x="120" y="1"/>
                  </a:lnTo>
                  <a:lnTo>
                    <a:pt x="137" y="7"/>
                  </a:lnTo>
                  <a:lnTo>
                    <a:pt x="155" y="15"/>
                  </a:lnTo>
                  <a:lnTo>
                    <a:pt x="169" y="26"/>
                  </a:lnTo>
                  <a:lnTo>
                    <a:pt x="181" y="40"/>
                  </a:lnTo>
                  <a:lnTo>
                    <a:pt x="192" y="56"/>
                  </a:lnTo>
                  <a:lnTo>
                    <a:pt x="199" y="74"/>
                  </a:lnTo>
                  <a:lnTo>
                    <a:pt x="202" y="91"/>
                  </a:lnTo>
                  <a:lnTo>
                    <a:pt x="202" y="111"/>
                  </a:lnTo>
                  <a:lnTo>
                    <a:pt x="199" y="128"/>
                  </a:lnTo>
                  <a:lnTo>
                    <a:pt x="192" y="146"/>
                  </a:lnTo>
                  <a:lnTo>
                    <a:pt x="181" y="162"/>
                  </a:lnTo>
                  <a:lnTo>
                    <a:pt x="169" y="176"/>
                  </a:lnTo>
                  <a:lnTo>
                    <a:pt x="155" y="186"/>
                  </a:lnTo>
                  <a:lnTo>
                    <a:pt x="137" y="195"/>
                  </a:lnTo>
                  <a:lnTo>
                    <a:pt x="120" y="201"/>
                  </a:lnTo>
                  <a:lnTo>
                    <a:pt x="100" y="202"/>
                  </a:lnTo>
                  <a:close/>
                  <a:moveTo>
                    <a:pt x="100" y="197"/>
                  </a:moveTo>
                  <a:lnTo>
                    <a:pt x="83" y="195"/>
                  </a:lnTo>
                  <a:lnTo>
                    <a:pt x="65" y="190"/>
                  </a:lnTo>
                  <a:lnTo>
                    <a:pt x="49" y="181"/>
                  </a:lnTo>
                  <a:lnTo>
                    <a:pt x="35" y="171"/>
                  </a:lnTo>
                  <a:lnTo>
                    <a:pt x="23" y="156"/>
                  </a:lnTo>
                  <a:lnTo>
                    <a:pt x="14" y="141"/>
                  </a:lnTo>
                  <a:lnTo>
                    <a:pt x="7" y="123"/>
                  </a:lnTo>
                  <a:lnTo>
                    <a:pt x="5" y="105"/>
                  </a:lnTo>
                  <a:lnTo>
                    <a:pt x="5" y="88"/>
                  </a:lnTo>
                  <a:lnTo>
                    <a:pt x="11" y="70"/>
                  </a:lnTo>
                  <a:lnTo>
                    <a:pt x="18" y="52"/>
                  </a:lnTo>
                  <a:lnTo>
                    <a:pt x="28" y="38"/>
                  </a:lnTo>
                  <a:lnTo>
                    <a:pt x="42" y="26"/>
                  </a:lnTo>
                  <a:lnTo>
                    <a:pt x="56" y="15"/>
                  </a:lnTo>
                  <a:lnTo>
                    <a:pt x="74" y="8"/>
                  </a:lnTo>
                  <a:lnTo>
                    <a:pt x="91" y="5"/>
                  </a:lnTo>
                  <a:lnTo>
                    <a:pt x="109" y="5"/>
                  </a:lnTo>
                  <a:lnTo>
                    <a:pt x="128" y="8"/>
                  </a:lnTo>
                  <a:lnTo>
                    <a:pt x="144" y="15"/>
                  </a:lnTo>
                  <a:lnTo>
                    <a:pt x="160" y="26"/>
                  </a:lnTo>
                  <a:lnTo>
                    <a:pt x="174" y="38"/>
                  </a:lnTo>
                  <a:lnTo>
                    <a:pt x="185" y="52"/>
                  </a:lnTo>
                  <a:lnTo>
                    <a:pt x="192" y="70"/>
                  </a:lnTo>
                  <a:lnTo>
                    <a:pt x="195" y="88"/>
                  </a:lnTo>
                  <a:lnTo>
                    <a:pt x="197" y="105"/>
                  </a:lnTo>
                  <a:lnTo>
                    <a:pt x="193" y="123"/>
                  </a:lnTo>
                  <a:lnTo>
                    <a:pt x="188" y="141"/>
                  </a:lnTo>
                  <a:lnTo>
                    <a:pt x="179" y="156"/>
                  </a:lnTo>
                  <a:lnTo>
                    <a:pt x="167" y="171"/>
                  </a:lnTo>
                  <a:lnTo>
                    <a:pt x="153" y="181"/>
                  </a:lnTo>
                  <a:lnTo>
                    <a:pt x="137" y="190"/>
                  </a:lnTo>
                  <a:lnTo>
                    <a:pt x="120" y="195"/>
                  </a:lnTo>
                  <a:lnTo>
                    <a:pt x="100" y="197"/>
                  </a:lnTo>
                  <a:close/>
                </a:path>
              </a:pathLst>
            </a:custGeom>
            <a:solidFill>
              <a:srgbClr val="F0FFFF"/>
            </a:solidFill>
            <a:ln w="9525">
              <a:noFill/>
              <a:round/>
              <a:headEnd/>
              <a:tailEnd/>
            </a:ln>
          </p:spPr>
          <p:txBody>
            <a:bodyPr/>
            <a:lstStyle/>
            <a:p>
              <a:endParaRPr lang="en-US"/>
            </a:p>
          </p:txBody>
        </p:sp>
        <p:sp>
          <p:nvSpPr>
            <p:cNvPr id="1165468" name="Freeform 156"/>
            <p:cNvSpPr>
              <a:spLocks noEditPoints="1"/>
            </p:cNvSpPr>
            <p:nvPr/>
          </p:nvSpPr>
          <p:spPr bwMode="auto">
            <a:xfrm>
              <a:off x="1701" y="2070"/>
              <a:ext cx="192" cy="192"/>
            </a:xfrm>
            <a:custGeom>
              <a:avLst/>
              <a:gdLst/>
              <a:ahLst/>
              <a:cxnLst>
                <a:cxn ang="0">
                  <a:pos x="78" y="190"/>
                </a:cxn>
                <a:cxn ang="0">
                  <a:pos x="44" y="176"/>
                </a:cxn>
                <a:cxn ang="0">
                  <a:pos x="18" y="151"/>
                </a:cxn>
                <a:cxn ang="0">
                  <a:pos x="2" y="118"/>
                </a:cxn>
                <a:cxn ang="0">
                  <a:pos x="0" y="83"/>
                </a:cxn>
                <a:cxn ang="0">
                  <a:pos x="13" y="47"/>
                </a:cxn>
                <a:cxn ang="0">
                  <a:pos x="37" y="21"/>
                </a:cxn>
                <a:cxn ang="0">
                  <a:pos x="69" y="3"/>
                </a:cxn>
                <a:cxn ang="0">
                  <a:pos x="104" y="0"/>
                </a:cxn>
                <a:cxn ang="0">
                  <a:pos x="139" y="10"/>
                </a:cxn>
                <a:cxn ang="0">
                  <a:pos x="169" y="33"/>
                </a:cxn>
                <a:cxn ang="0">
                  <a:pos x="187" y="65"/>
                </a:cxn>
                <a:cxn ang="0">
                  <a:pos x="192" y="100"/>
                </a:cxn>
                <a:cxn ang="0">
                  <a:pos x="183" y="136"/>
                </a:cxn>
                <a:cxn ang="0">
                  <a:pos x="162" y="166"/>
                </a:cxn>
                <a:cxn ang="0">
                  <a:pos x="132" y="185"/>
                </a:cxn>
                <a:cxn ang="0">
                  <a:pos x="95" y="192"/>
                </a:cxn>
                <a:cxn ang="0">
                  <a:pos x="78" y="185"/>
                </a:cxn>
                <a:cxn ang="0">
                  <a:pos x="46" y="171"/>
                </a:cxn>
                <a:cxn ang="0">
                  <a:pos x="20" y="146"/>
                </a:cxn>
                <a:cxn ang="0">
                  <a:pos x="7" y="114"/>
                </a:cxn>
                <a:cxn ang="0">
                  <a:pos x="7" y="77"/>
                </a:cxn>
                <a:cxn ang="0">
                  <a:pos x="20" y="46"/>
                </a:cxn>
                <a:cxn ang="0">
                  <a:pos x="46" y="21"/>
                </a:cxn>
                <a:cxn ang="0">
                  <a:pos x="78" y="7"/>
                </a:cxn>
                <a:cxn ang="0">
                  <a:pos x="113" y="7"/>
                </a:cxn>
                <a:cxn ang="0">
                  <a:pos x="146" y="21"/>
                </a:cxn>
                <a:cxn ang="0">
                  <a:pos x="171" y="46"/>
                </a:cxn>
                <a:cxn ang="0">
                  <a:pos x="185" y="77"/>
                </a:cxn>
                <a:cxn ang="0">
                  <a:pos x="185" y="114"/>
                </a:cxn>
                <a:cxn ang="0">
                  <a:pos x="171" y="146"/>
                </a:cxn>
                <a:cxn ang="0">
                  <a:pos x="146" y="171"/>
                </a:cxn>
                <a:cxn ang="0">
                  <a:pos x="113" y="185"/>
                </a:cxn>
              </a:cxnLst>
              <a:rect l="0" t="0" r="r" b="b"/>
              <a:pathLst>
                <a:path w="192" h="192">
                  <a:moveTo>
                    <a:pt x="95" y="192"/>
                  </a:moveTo>
                  <a:lnTo>
                    <a:pt x="78" y="190"/>
                  </a:lnTo>
                  <a:lnTo>
                    <a:pt x="60" y="185"/>
                  </a:lnTo>
                  <a:lnTo>
                    <a:pt x="44" y="176"/>
                  </a:lnTo>
                  <a:lnTo>
                    <a:pt x="30" y="166"/>
                  </a:lnTo>
                  <a:lnTo>
                    <a:pt x="18" y="151"/>
                  </a:lnTo>
                  <a:lnTo>
                    <a:pt x="9" y="136"/>
                  </a:lnTo>
                  <a:lnTo>
                    <a:pt x="2" y="118"/>
                  </a:lnTo>
                  <a:lnTo>
                    <a:pt x="0" y="100"/>
                  </a:lnTo>
                  <a:lnTo>
                    <a:pt x="0" y="83"/>
                  </a:lnTo>
                  <a:lnTo>
                    <a:pt x="6" y="65"/>
                  </a:lnTo>
                  <a:lnTo>
                    <a:pt x="13" y="47"/>
                  </a:lnTo>
                  <a:lnTo>
                    <a:pt x="23" y="33"/>
                  </a:lnTo>
                  <a:lnTo>
                    <a:pt x="37" y="21"/>
                  </a:lnTo>
                  <a:lnTo>
                    <a:pt x="51" y="10"/>
                  </a:lnTo>
                  <a:lnTo>
                    <a:pt x="69" y="3"/>
                  </a:lnTo>
                  <a:lnTo>
                    <a:pt x="86" y="0"/>
                  </a:lnTo>
                  <a:lnTo>
                    <a:pt x="104" y="0"/>
                  </a:lnTo>
                  <a:lnTo>
                    <a:pt x="123" y="3"/>
                  </a:lnTo>
                  <a:lnTo>
                    <a:pt x="139" y="10"/>
                  </a:lnTo>
                  <a:lnTo>
                    <a:pt x="155" y="21"/>
                  </a:lnTo>
                  <a:lnTo>
                    <a:pt x="169" y="33"/>
                  </a:lnTo>
                  <a:lnTo>
                    <a:pt x="180" y="47"/>
                  </a:lnTo>
                  <a:lnTo>
                    <a:pt x="187" y="65"/>
                  </a:lnTo>
                  <a:lnTo>
                    <a:pt x="190" y="83"/>
                  </a:lnTo>
                  <a:lnTo>
                    <a:pt x="192" y="100"/>
                  </a:lnTo>
                  <a:lnTo>
                    <a:pt x="188" y="118"/>
                  </a:lnTo>
                  <a:lnTo>
                    <a:pt x="183" y="136"/>
                  </a:lnTo>
                  <a:lnTo>
                    <a:pt x="174" y="151"/>
                  </a:lnTo>
                  <a:lnTo>
                    <a:pt x="162" y="166"/>
                  </a:lnTo>
                  <a:lnTo>
                    <a:pt x="148" y="176"/>
                  </a:lnTo>
                  <a:lnTo>
                    <a:pt x="132" y="185"/>
                  </a:lnTo>
                  <a:lnTo>
                    <a:pt x="115" y="190"/>
                  </a:lnTo>
                  <a:lnTo>
                    <a:pt x="95" y="192"/>
                  </a:lnTo>
                  <a:close/>
                  <a:moveTo>
                    <a:pt x="95" y="187"/>
                  </a:moveTo>
                  <a:lnTo>
                    <a:pt x="78" y="185"/>
                  </a:lnTo>
                  <a:lnTo>
                    <a:pt x="62" y="180"/>
                  </a:lnTo>
                  <a:lnTo>
                    <a:pt x="46" y="171"/>
                  </a:lnTo>
                  <a:lnTo>
                    <a:pt x="32" y="160"/>
                  </a:lnTo>
                  <a:lnTo>
                    <a:pt x="20" y="146"/>
                  </a:lnTo>
                  <a:lnTo>
                    <a:pt x="13" y="130"/>
                  </a:lnTo>
                  <a:lnTo>
                    <a:pt x="7" y="114"/>
                  </a:lnTo>
                  <a:lnTo>
                    <a:pt x="6" y="97"/>
                  </a:lnTo>
                  <a:lnTo>
                    <a:pt x="7" y="77"/>
                  </a:lnTo>
                  <a:lnTo>
                    <a:pt x="13" y="62"/>
                  </a:lnTo>
                  <a:lnTo>
                    <a:pt x="20" y="46"/>
                  </a:lnTo>
                  <a:lnTo>
                    <a:pt x="32" y="32"/>
                  </a:lnTo>
                  <a:lnTo>
                    <a:pt x="46" y="21"/>
                  </a:lnTo>
                  <a:lnTo>
                    <a:pt x="62" y="12"/>
                  </a:lnTo>
                  <a:lnTo>
                    <a:pt x="78" y="7"/>
                  </a:lnTo>
                  <a:lnTo>
                    <a:pt x="95" y="5"/>
                  </a:lnTo>
                  <a:lnTo>
                    <a:pt x="113" y="7"/>
                  </a:lnTo>
                  <a:lnTo>
                    <a:pt x="130" y="12"/>
                  </a:lnTo>
                  <a:lnTo>
                    <a:pt x="146" y="21"/>
                  </a:lnTo>
                  <a:lnTo>
                    <a:pt x="160" y="32"/>
                  </a:lnTo>
                  <a:lnTo>
                    <a:pt x="171" y="46"/>
                  </a:lnTo>
                  <a:lnTo>
                    <a:pt x="180" y="62"/>
                  </a:lnTo>
                  <a:lnTo>
                    <a:pt x="185" y="77"/>
                  </a:lnTo>
                  <a:lnTo>
                    <a:pt x="187" y="97"/>
                  </a:lnTo>
                  <a:lnTo>
                    <a:pt x="185" y="114"/>
                  </a:lnTo>
                  <a:lnTo>
                    <a:pt x="180" y="130"/>
                  </a:lnTo>
                  <a:lnTo>
                    <a:pt x="171" y="146"/>
                  </a:lnTo>
                  <a:lnTo>
                    <a:pt x="160" y="160"/>
                  </a:lnTo>
                  <a:lnTo>
                    <a:pt x="146" y="171"/>
                  </a:lnTo>
                  <a:lnTo>
                    <a:pt x="130" y="180"/>
                  </a:lnTo>
                  <a:lnTo>
                    <a:pt x="113" y="185"/>
                  </a:lnTo>
                  <a:lnTo>
                    <a:pt x="95" y="187"/>
                  </a:lnTo>
                  <a:close/>
                </a:path>
              </a:pathLst>
            </a:custGeom>
            <a:solidFill>
              <a:srgbClr val="F2FFFF"/>
            </a:solidFill>
            <a:ln w="9525">
              <a:noFill/>
              <a:round/>
              <a:headEnd/>
              <a:tailEnd/>
            </a:ln>
          </p:spPr>
          <p:txBody>
            <a:bodyPr/>
            <a:lstStyle/>
            <a:p>
              <a:endParaRPr lang="en-US"/>
            </a:p>
          </p:txBody>
        </p:sp>
        <p:sp>
          <p:nvSpPr>
            <p:cNvPr id="1165469" name="Freeform 157"/>
            <p:cNvSpPr>
              <a:spLocks noEditPoints="1"/>
            </p:cNvSpPr>
            <p:nvPr/>
          </p:nvSpPr>
          <p:spPr bwMode="auto">
            <a:xfrm>
              <a:off x="1707" y="2075"/>
              <a:ext cx="181" cy="182"/>
            </a:xfrm>
            <a:custGeom>
              <a:avLst/>
              <a:gdLst/>
              <a:ahLst/>
              <a:cxnLst>
                <a:cxn ang="0">
                  <a:pos x="72" y="180"/>
                </a:cxn>
                <a:cxn ang="0">
                  <a:pos x="40" y="166"/>
                </a:cxn>
                <a:cxn ang="0">
                  <a:pos x="14" y="141"/>
                </a:cxn>
                <a:cxn ang="0">
                  <a:pos x="1" y="109"/>
                </a:cxn>
                <a:cxn ang="0">
                  <a:pos x="1" y="72"/>
                </a:cxn>
                <a:cxn ang="0">
                  <a:pos x="14" y="41"/>
                </a:cxn>
                <a:cxn ang="0">
                  <a:pos x="40" y="16"/>
                </a:cxn>
                <a:cxn ang="0">
                  <a:pos x="72" y="2"/>
                </a:cxn>
                <a:cxn ang="0">
                  <a:pos x="107" y="2"/>
                </a:cxn>
                <a:cxn ang="0">
                  <a:pos x="140" y="16"/>
                </a:cxn>
                <a:cxn ang="0">
                  <a:pos x="165" y="41"/>
                </a:cxn>
                <a:cxn ang="0">
                  <a:pos x="179" y="72"/>
                </a:cxn>
                <a:cxn ang="0">
                  <a:pos x="179" y="109"/>
                </a:cxn>
                <a:cxn ang="0">
                  <a:pos x="165" y="141"/>
                </a:cxn>
                <a:cxn ang="0">
                  <a:pos x="140" y="166"/>
                </a:cxn>
                <a:cxn ang="0">
                  <a:pos x="107" y="180"/>
                </a:cxn>
                <a:cxn ang="0">
                  <a:pos x="89" y="176"/>
                </a:cxn>
                <a:cxn ang="0">
                  <a:pos x="56" y="169"/>
                </a:cxn>
                <a:cxn ang="0">
                  <a:pos x="28" y="150"/>
                </a:cxn>
                <a:cxn ang="0">
                  <a:pos x="10" y="120"/>
                </a:cxn>
                <a:cxn ang="0">
                  <a:pos x="5" y="87"/>
                </a:cxn>
                <a:cxn ang="0">
                  <a:pos x="14" y="53"/>
                </a:cxn>
                <a:cxn ang="0">
                  <a:pos x="35" y="27"/>
                </a:cxn>
                <a:cxn ang="0">
                  <a:pos x="65" y="9"/>
                </a:cxn>
                <a:cxn ang="0">
                  <a:pos x="98" y="5"/>
                </a:cxn>
                <a:cxn ang="0">
                  <a:pos x="131" y="16"/>
                </a:cxn>
                <a:cxn ang="0">
                  <a:pos x="158" y="39"/>
                </a:cxn>
                <a:cxn ang="0">
                  <a:pos x="172" y="69"/>
                </a:cxn>
                <a:cxn ang="0">
                  <a:pos x="174" y="104"/>
                </a:cxn>
                <a:cxn ang="0">
                  <a:pos x="161" y="136"/>
                </a:cxn>
                <a:cxn ang="0">
                  <a:pos x="138" y="161"/>
                </a:cxn>
                <a:cxn ang="0">
                  <a:pos x="107" y="175"/>
                </a:cxn>
              </a:cxnLst>
              <a:rect l="0" t="0" r="r" b="b"/>
              <a:pathLst>
                <a:path w="181" h="182">
                  <a:moveTo>
                    <a:pt x="89" y="182"/>
                  </a:moveTo>
                  <a:lnTo>
                    <a:pt x="72" y="180"/>
                  </a:lnTo>
                  <a:lnTo>
                    <a:pt x="56" y="175"/>
                  </a:lnTo>
                  <a:lnTo>
                    <a:pt x="40" y="166"/>
                  </a:lnTo>
                  <a:lnTo>
                    <a:pt x="26" y="155"/>
                  </a:lnTo>
                  <a:lnTo>
                    <a:pt x="14" y="141"/>
                  </a:lnTo>
                  <a:lnTo>
                    <a:pt x="7" y="125"/>
                  </a:lnTo>
                  <a:lnTo>
                    <a:pt x="1" y="109"/>
                  </a:lnTo>
                  <a:lnTo>
                    <a:pt x="0" y="92"/>
                  </a:lnTo>
                  <a:lnTo>
                    <a:pt x="1" y="72"/>
                  </a:lnTo>
                  <a:lnTo>
                    <a:pt x="7" y="57"/>
                  </a:lnTo>
                  <a:lnTo>
                    <a:pt x="14" y="41"/>
                  </a:lnTo>
                  <a:lnTo>
                    <a:pt x="26" y="27"/>
                  </a:lnTo>
                  <a:lnTo>
                    <a:pt x="40" y="16"/>
                  </a:lnTo>
                  <a:lnTo>
                    <a:pt x="56" y="7"/>
                  </a:lnTo>
                  <a:lnTo>
                    <a:pt x="72" y="2"/>
                  </a:lnTo>
                  <a:lnTo>
                    <a:pt x="89" y="0"/>
                  </a:lnTo>
                  <a:lnTo>
                    <a:pt x="107" y="2"/>
                  </a:lnTo>
                  <a:lnTo>
                    <a:pt x="124" y="7"/>
                  </a:lnTo>
                  <a:lnTo>
                    <a:pt x="140" y="16"/>
                  </a:lnTo>
                  <a:lnTo>
                    <a:pt x="154" y="27"/>
                  </a:lnTo>
                  <a:lnTo>
                    <a:pt x="165" y="41"/>
                  </a:lnTo>
                  <a:lnTo>
                    <a:pt x="174" y="57"/>
                  </a:lnTo>
                  <a:lnTo>
                    <a:pt x="179" y="72"/>
                  </a:lnTo>
                  <a:lnTo>
                    <a:pt x="181" y="92"/>
                  </a:lnTo>
                  <a:lnTo>
                    <a:pt x="179" y="109"/>
                  </a:lnTo>
                  <a:lnTo>
                    <a:pt x="174" y="125"/>
                  </a:lnTo>
                  <a:lnTo>
                    <a:pt x="165" y="141"/>
                  </a:lnTo>
                  <a:lnTo>
                    <a:pt x="154" y="155"/>
                  </a:lnTo>
                  <a:lnTo>
                    <a:pt x="140" y="166"/>
                  </a:lnTo>
                  <a:lnTo>
                    <a:pt x="124" y="175"/>
                  </a:lnTo>
                  <a:lnTo>
                    <a:pt x="107" y="180"/>
                  </a:lnTo>
                  <a:lnTo>
                    <a:pt x="89" y="182"/>
                  </a:lnTo>
                  <a:close/>
                  <a:moveTo>
                    <a:pt x="89" y="176"/>
                  </a:moveTo>
                  <a:lnTo>
                    <a:pt x="72" y="175"/>
                  </a:lnTo>
                  <a:lnTo>
                    <a:pt x="56" y="169"/>
                  </a:lnTo>
                  <a:lnTo>
                    <a:pt x="42" y="161"/>
                  </a:lnTo>
                  <a:lnTo>
                    <a:pt x="28" y="150"/>
                  </a:lnTo>
                  <a:lnTo>
                    <a:pt x="17" y="136"/>
                  </a:lnTo>
                  <a:lnTo>
                    <a:pt x="10" y="120"/>
                  </a:lnTo>
                  <a:lnTo>
                    <a:pt x="5" y="104"/>
                  </a:lnTo>
                  <a:lnTo>
                    <a:pt x="5" y="87"/>
                  </a:lnTo>
                  <a:lnTo>
                    <a:pt x="7" y="69"/>
                  </a:lnTo>
                  <a:lnTo>
                    <a:pt x="14" y="53"/>
                  </a:lnTo>
                  <a:lnTo>
                    <a:pt x="22" y="39"/>
                  </a:lnTo>
                  <a:lnTo>
                    <a:pt x="35" y="27"/>
                  </a:lnTo>
                  <a:lnTo>
                    <a:pt x="49" y="16"/>
                  </a:lnTo>
                  <a:lnTo>
                    <a:pt x="65" y="9"/>
                  </a:lnTo>
                  <a:lnTo>
                    <a:pt x="80" y="5"/>
                  </a:lnTo>
                  <a:lnTo>
                    <a:pt x="98" y="5"/>
                  </a:lnTo>
                  <a:lnTo>
                    <a:pt x="116" y="9"/>
                  </a:lnTo>
                  <a:lnTo>
                    <a:pt x="131" y="16"/>
                  </a:lnTo>
                  <a:lnTo>
                    <a:pt x="146" y="27"/>
                  </a:lnTo>
                  <a:lnTo>
                    <a:pt x="158" y="39"/>
                  </a:lnTo>
                  <a:lnTo>
                    <a:pt x="167" y="53"/>
                  </a:lnTo>
                  <a:lnTo>
                    <a:pt x="172" y="69"/>
                  </a:lnTo>
                  <a:lnTo>
                    <a:pt x="175" y="87"/>
                  </a:lnTo>
                  <a:lnTo>
                    <a:pt x="174" y="104"/>
                  </a:lnTo>
                  <a:lnTo>
                    <a:pt x="170" y="120"/>
                  </a:lnTo>
                  <a:lnTo>
                    <a:pt x="161" y="136"/>
                  </a:lnTo>
                  <a:lnTo>
                    <a:pt x="151" y="150"/>
                  </a:lnTo>
                  <a:lnTo>
                    <a:pt x="138" y="161"/>
                  </a:lnTo>
                  <a:lnTo>
                    <a:pt x="123" y="169"/>
                  </a:lnTo>
                  <a:lnTo>
                    <a:pt x="107" y="175"/>
                  </a:lnTo>
                  <a:lnTo>
                    <a:pt x="89" y="176"/>
                  </a:lnTo>
                  <a:close/>
                </a:path>
              </a:pathLst>
            </a:custGeom>
            <a:solidFill>
              <a:srgbClr val="F3FFFF"/>
            </a:solidFill>
            <a:ln w="9525">
              <a:noFill/>
              <a:round/>
              <a:headEnd/>
              <a:tailEnd/>
            </a:ln>
          </p:spPr>
          <p:txBody>
            <a:bodyPr/>
            <a:lstStyle/>
            <a:p>
              <a:endParaRPr lang="en-US"/>
            </a:p>
          </p:txBody>
        </p:sp>
        <p:sp>
          <p:nvSpPr>
            <p:cNvPr id="1165470" name="Freeform 158"/>
            <p:cNvSpPr>
              <a:spLocks noEditPoints="1"/>
            </p:cNvSpPr>
            <p:nvPr/>
          </p:nvSpPr>
          <p:spPr bwMode="auto">
            <a:xfrm>
              <a:off x="1712" y="2080"/>
              <a:ext cx="170" cy="171"/>
            </a:xfrm>
            <a:custGeom>
              <a:avLst/>
              <a:gdLst/>
              <a:ahLst/>
              <a:cxnLst>
                <a:cxn ang="0">
                  <a:pos x="84" y="171"/>
                </a:cxn>
                <a:cxn ang="0">
                  <a:pos x="67" y="170"/>
                </a:cxn>
                <a:cxn ang="0">
                  <a:pos x="51" y="164"/>
                </a:cxn>
                <a:cxn ang="0">
                  <a:pos x="37" y="156"/>
                </a:cxn>
                <a:cxn ang="0">
                  <a:pos x="23" y="145"/>
                </a:cxn>
                <a:cxn ang="0">
                  <a:pos x="12" y="131"/>
                </a:cxn>
                <a:cxn ang="0">
                  <a:pos x="5" y="115"/>
                </a:cxn>
                <a:cxn ang="0">
                  <a:pos x="0" y="99"/>
                </a:cxn>
                <a:cxn ang="0">
                  <a:pos x="0" y="82"/>
                </a:cxn>
                <a:cxn ang="0">
                  <a:pos x="2" y="64"/>
                </a:cxn>
                <a:cxn ang="0">
                  <a:pos x="9" y="48"/>
                </a:cxn>
                <a:cxn ang="0">
                  <a:pos x="17" y="34"/>
                </a:cxn>
                <a:cxn ang="0">
                  <a:pos x="30" y="22"/>
                </a:cxn>
                <a:cxn ang="0">
                  <a:pos x="44" y="11"/>
                </a:cxn>
                <a:cxn ang="0">
                  <a:pos x="60" y="4"/>
                </a:cxn>
                <a:cxn ang="0">
                  <a:pos x="75" y="0"/>
                </a:cxn>
                <a:cxn ang="0">
                  <a:pos x="93" y="0"/>
                </a:cxn>
                <a:cxn ang="0">
                  <a:pos x="111" y="4"/>
                </a:cxn>
                <a:cxn ang="0">
                  <a:pos x="126" y="11"/>
                </a:cxn>
                <a:cxn ang="0">
                  <a:pos x="141" y="22"/>
                </a:cxn>
                <a:cxn ang="0">
                  <a:pos x="153" y="34"/>
                </a:cxn>
                <a:cxn ang="0">
                  <a:pos x="162" y="48"/>
                </a:cxn>
                <a:cxn ang="0">
                  <a:pos x="167" y="64"/>
                </a:cxn>
                <a:cxn ang="0">
                  <a:pos x="170" y="82"/>
                </a:cxn>
                <a:cxn ang="0">
                  <a:pos x="169" y="99"/>
                </a:cxn>
                <a:cxn ang="0">
                  <a:pos x="165" y="115"/>
                </a:cxn>
                <a:cxn ang="0">
                  <a:pos x="156" y="131"/>
                </a:cxn>
                <a:cxn ang="0">
                  <a:pos x="146" y="145"/>
                </a:cxn>
                <a:cxn ang="0">
                  <a:pos x="133" y="156"/>
                </a:cxn>
                <a:cxn ang="0">
                  <a:pos x="118" y="164"/>
                </a:cxn>
                <a:cxn ang="0">
                  <a:pos x="102" y="170"/>
                </a:cxn>
                <a:cxn ang="0">
                  <a:pos x="84" y="171"/>
                </a:cxn>
                <a:cxn ang="0">
                  <a:pos x="84" y="166"/>
                </a:cxn>
                <a:cxn ang="0">
                  <a:pos x="68" y="164"/>
                </a:cxn>
                <a:cxn ang="0">
                  <a:pos x="53" y="159"/>
                </a:cxn>
                <a:cxn ang="0">
                  <a:pos x="38" y="150"/>
                </a:cxn>
                <a:cxn ang="0">
                  <a:pos x="24" y="140"/>
                </a:cxn>
                <a:cxn ang="0">
                  <a:pos x="16" y="126"/>
                </a:cxn>
                <a:cxn ang="0">
                  <a:pos x="9" y="111"/>
                </a:cxn>
                <a:cxn ang="0">
                  <a:pos x="5" y="94"/>
                </a:cxn>
                <a:cxn ang="0">
                  <a:pos x="5" y="78"/>
                </a:cxn>
                <a:cxn ang="0">
                  <a:pos x="9" y="60"/>
                </a:cxn>
                <a:cxn ang="0">
                  <a:pos x="16" y="46"/>
                </a:cxn>
                <a:cxn ang="0">
                  <a:pos x="24" y="32"/>
                </a:cxn>
                <a:cxn ang="0">
                  <a:pos x="38" y="22"/>
                </a:cxn>
                <a:cxn ang="0">
                  <a:pos x="53" y="13"/>
                </a:cxn>
                <a:cxn ang="0">
                  <a:pos x="68" y="7"/>
                </a:cxn>
                <a:cxn ang="0">
                  <a:pos x="84" y="6"/>
                </a:cxn>
                <a:cxn ang="0">
                  <a:pos x="102" y="7"/>
                </a:cxn>
                <a:cxn ang="0">
                  <a:pos x="118" y="13"/>
                </a:cxn>
                <a:cxn ang="0">
                  <a:pos x="132" y="22"/>
                </a:cxn>
                <a:cxn ang="0">
                  <a:pos x="144" y="32"/>
                </a:cxn>
                <a:cxn ang="0">
                  <a:pos x="155" y="46"/>
                </a:cxn>
                <a:cxn ang="0">
                  <a:pos x="162" y="60"/>
                </a:cxn>
                <a:cxn ang="0">
                  <a:pos x="163" y="78"/>
                </a:cxn>
                <a:cxn ang="0">
                  <a:pos x="163" y="94"/>
                </a:cxn>
                <a:cxn ang="0">
                  <a:pos x="162" y="111"/>
                </a:cxn>
                <a:cxn ang="0">
                  <a:pos x="155" y="126"/>
                </a:cxn>
                <a:cxn ang="0">
                  <a:pos x="144" y="140"/>
                </a:cxn>
                <a:cxn ang="0">
                  <a:pos x="132" y="150"/>
                </a:cxn>
                <a:cxn ang="0">
                  <a:pos x="118" y="159"/>
                </a:cxn>
                <a:cxn ang="0">
                  <a:pos x="102" y="164"/>
                </a:cxn>
                <a:cxn ang="0">
                  <a:pos x="84" y="166"/>
                </a:cxn>
              </a:cxnLst>
              <a:rect l="0" t="0" r="r" b="b"/>
              <a:pathLst>
                <a:path w="170" h="171">
                  <a:moveTo>
                    <a:pt x="84" y="171"/>
                  </a:moveTo>
                  <a:lnTo>
                    <a:pt x="67" y="170"/>
                  </a:lnTo>
                  <a:lnTo>
                    <a:pt x="51" y="164"/>
                  </a:lnTo>
                  <a:lnTo>
                    <a:pt x="37" y="156"/>
                  </a:lnTo>
                  <a:lnTo>
                    <a:pt x="23" y="145"/>
                  </a:lnTo>
                  <a:lnTo>
                    <a:pt x="12" y="131"/>
                  </a:lnTo>
                  <a:lnTo>
                    <a:pt x="5" y="115"/>
                  </a:lnTo>
                  <a:lnTo>
                    <a:pt x="0" y="99"/>
                  </a:lnTo>
                  <a:lnTo>
                    <a:pt x="0" y="82"/>
                  </a:lnTo>
                  <a:lnTo>
                    <a:pt x="2" y="64"/>
                  </a:lnTo>
                  <a:lnTo>
                    <a:pt x="9" y="48"/>
                  </a:lnTo>
                  <a:lnTo>
                    <a:pt x="17" y="34"/>
                  </a:lnTo>
                  <a:lnTo>
                    <a:pt x="30" y="22"/>
                  </a:lnTo>
                  <a:lnTo>
                    <a:pt x="44" y="11"/>
                  </a:lnTo>
                  <a:lnTo>
                    <a:pt x="60" y="4"/>
                  </a:lnTo>
                  <a:lnTo>
                    <a:pt x="75" y="0"/>
                  </a:lnTo>
                  <a:lnTo>
                    <a:pt x="93" y="0"/>
                  </a:lnTo>
                  <a:lnTo>
                    <a:pt x="111" y="4"/>
                  </a:lnTo>
                  <a:lnTo>
                    <a:pt x="126" y="11"/>
                  </a:lnTo>
                  <a:lnTo>
                    <a:pt x="141" y="22"/>
                  </a:lnTo>
                  <a:lnTo>
                    <a:pt x="153" y="34"/>
                  </a:lnTo>
                  <a:lnTo>
                    <a:pt x="162" y="48"/>
                  </a:lnTo>
                  <a:lnTo>
                    <a:pt x="167" y="64"/>
                  </a:lnTo>
                  <a:lnTo>
                    <a:pt x="170" y="82"/>
                  </a:lnTo>
                  <a:lnTo>
                    <a:pt x="169" y="99"/>
                  </a:lnTo>
                  <a:lnTo>
                    <a:pt x="165" y="115"/>
                  </a:lnTo>
                  <a:lnTo>
                    <a:pt x="156" y="131"/>
                  </a:lnTo>
                  <a:lnTo>
                    <a:pt x="146" y="145"/>
                  </a:lnTo>
                  <a:lnTo>
                    <a:pt x="133" y="156"/>
                  </a:lnTo>
                  <a:lnTo>
                    <a:pt x="118" y="164"/>
                  </a:lnTo>
                  <a:lnTo>
                    <a:pt x="102" y="170"/>
                  </a:lnTo>
                  <a:lnTo>
                    <a:pt x="84" y="171"/>
                  </a:lnTo>
                  <a:close/>
                  <a:moveTo>
                    <a:pt x="84" y="166"/>
                  </a:moveTo>
                  <a:lnTo>
                    <a:pt x="68" y="164"/>
                  </a:lnTo>
                  <a:lnTo>
                    <a:pt x="53" y="159"/>
                  </a:lnTo>
                  <a:lnTo>
                    <a:pt x="38" y="150"/>
                  </a:lnTo>
                  <a:lnTo>
                    <a:pt x="24" y="140"/>
                  </a:lnTo>
                  <a:lnTo>
                    <a:pt x="16" y="126"/>
                  </a:lnTo>
                  <a:lnTo>
                    <a:pt x="9" y="111"/>
                  </a:lnTo>
                  <a:lnTo>
                    <a:pt x="5" y="94"/>
                  </a:lnTo>
                  <a:lnTo>
                    <a:pt x="5" y="78"/>
                  </a:lnTo>
                  <a:lnTo>
                    <a:pt x="9" y="60"/>
                  </a:lnTo>
                  <a:lnTo>
                    <a:pt x="16" y="46"/>
                  </a:lnTo>
                  <a:lnTo>
                    <a:pt x="24" y="32"/>
                  </a:lnTo>
                  <a:lnTo>
                    <a:pt x="38" y="22"/>
                  </a:lnTo>
                  <a:lnTo>
                    <a:pt x="53" y="13"/>
                  </a:lnTo>
                  <a:lnTo>
                    <a:pt x="68" y="7"/>
                  </a:lnTo>
                  <a:lnTo>
                    <a:pt x="84" y="6"/>
                  </a:lnTo>
                  <a:lnTo>
                    <a:pt x="102" y="7"/>
                  </a:lnTo>
                  <a:lnTo>
                    <a:pt x="118" y="13"/>
                  </a:lnTo>
                  <a:lnTo>
                    <a:pt x="132" y="22"/>
                  </a:lnTo>
                  <a:lnTo>
                    <a:pt x="144" y="32"/>
                  </a:lnTo>
                  <a:lnTo>
                    <a:pt x="155" y="46"/>
                  </a:lnTo>
                  <a:lnTo>
                    <a:pt x="162" y="60"/>
                  </a:lnTo>
                  <a:lnTo>
                    <a:pt x="163" y="78"/>
                  </a:lnTo>
                  <a:lnTo>
                    <a:pt x="163" y="94"/>
                  </a:lnTo>
                  <a:lnTo>
                    <a:pt x="162" y="111"/>
                  </a:lnTo>
                  <a:lnTo>
                    <a:pt x="155" y="126"/>
                  </a:lnTo>
                  <a:lnTo>
                    <a:pt x="144" y="140"/>
                  </a:lnTo>
                  <a:lnTo>
                    <a:pt x="132" y="150"/>
                  </a:lnTo>
                  <a:lnTo>
                    <a:pt x="118" y="159"/>
                  </a:lnTo>
                  <a:lnTo>
                    <a:pt x="102" y="164"/>
                  </a:lnTo>
                  <a:lnTo>
                    <a:pt x="84" y="166"/>
                  </a:lnTo>
                  <a:close/>
                </a:path>
              </a:pathLst>
            </a:custGeom>
            <a:solidFill>
              <a:srgbClr val="F5FFFF"/>
            </a:solidFill>
            <a:ln w="9525">
              <a:noFill/>
              <a:round/>
              <a:headEnd/>
              <a:tailEnd/>
            </a:ln>
          </p:spPr>
          <p:txBody>
            <a:bodyPr/>
            <a:lstStyle/>
            <a:p>
              <a:endParaRPr lang="en-US"/>
            </a:p>
          </p:txBody>
        </p:sp>
        <p:sp>
          <p:nvSpPr>
            <p:cNvPr id="1165471" name="Freeform 159"/>
            <p:cNvSpPr>
              <a:spLocks noEditPoints="1"/>
            </p:cNvSpPr>
            <p:nvPr/>
          </p:nvSpPr>
          <p:spPr bwMode="auto">
            <a:xfrm>
              <a:off x="1717" y="2086"/>
              <a:ext cx="158" cy="160"/>
            </a:xfrm>
            <a:custGeom>
              <a:avLst/>
              <a:gdLst/>
              <a:ahLst/>
              <a:cxnLst>
                <a:cxn ang="0">
                  <a:pos x="79" y="160"/>
                </a:cxn>
                <a:cxn ang="0">
                  <a:pos x="63" y="158"/>
                </a:cxn>
                <a:cxn ang="0">
                  <a:pos x="48" y="153"/>
                </a:cxn>
                <a:cxn ang="0">
                  <a:pos x="33" y="144"/>
                </a:cxn>
                <a:cxn ang="0">
                  <a:pos x="19" y="134"/>
                </a:cxn>
                <a:cxn ang="0">
                  <a:pos x="11" y="120"/>
                </a:cxn>
                <a:cxn ang="0">
                  <a:pos x="4" y="105"/>
                </a:cxn>
                <a:cxn ang="0">
                  <a:pos x="0" y="88"/>
                </a:cxn>
                <a:cxn ang="0">
                  <a:pos x="0" y="72"/>
                </a:cxn>
                <a:cxn ang="0">
                  <a:pos x="4" y="54"/>
                </a:cxn>
                <a:cxn ang="0">
                  <a:pos x="11" y="40"/>
                </a:cxn>
                <a:cxn ang="0">
                  <a:pos x="19" y="26"/>
                </a:cxn>
                <a:cxn ang="0">
                  <a:pos x="33" y="16"/>
                </a:cxn>
                <a:cxn ang="0">
                  <a:pos x="48" y="7"/>
                </a:cxn>
                <a:cxn ang="0">
                  <a:pos x="63" y="1"/>
                </a:cxn>
                <a:cxn ang="0">
                  <a:pos x="79" y="0"/>
                </a:cxn>
                <a:cxn ang="0">
                  <a:pos x="97" y="1"/>
                </a:cxn>
                <a:cxn ang="0">
                  <a:pos x="113" y="7"/>
                </a:cxn>
                <a:cxn ang="0">
                  <a:pos x="127" y="16"/>
                </a:cxn>
                <a:cxn ang="0">
                  <a:pos x="139" y="26"/>
                </a:cxn>
                <a:cxn ang="0">
                  <a:pos x="150" y="40"/>
                </a:cxn>
                <a:cxn ang="0">
                  <a:pos x="157" y="54"/>
                </a:cxn>
                <a:cxn ang="0">
                  <a:pos x="158" y="72"/>
                </a:cxn>
                <a:cxn ang="0">
                  <a:pos x="158" y="88"/>
                </a:cxn>
                <a:cxn ang="0">
                  <a:pos x="157" y="105"/>
                </a:cxn>
                <a:cxn ang="0">
                  <a:pos x="150" y="120"/>
                </a:cxn>
                <a:cxn ang="0">
                  <a:pos x="139" y="134"/>
                </a:cxn>
                <a:cxn ang="0">
                  <a:pos x="127" y="144"/>
                </a:cxn>
                <a:cxn ang="0">
                  <a:pos x="113" y="153"/>
                </a:cxn>
                <a:cxn ang="0">
                  <a:pos x="97" y="158"/>
                </a:cxn>
                <a:cxn ang="0">
                  <a:pos x="79" y="160"/>
                </a:cxn>
                <a:cxn ang="0">
                  <a:pos x="79" y="155"/>
                </a:cxn>
                <a:cxn ang="0">
                  <a:pos x="63" y="153"/>
                </a:cxn>
                <a:cxn ang="0">
                  <a:pos x="48" y="148"/>
                </a:cxn>
                <a:cxn ang="0">
                  <a:pos x="35" y="139"/>
                </a:cxn>
                <a:cxn ang="0">
                  <a:pos x="23" y="128"/>
                </a:cxn>
                <a:cxn ang="0">
                  <a:pos x="14" y="114"/>
                </a:cxn>
                <a:cxn ang="0">
                  <a:pos x="7" y="100"/>
                </a:cxn>
                <a:cxn ang="0">
                  <a:pos x="5" y="84"/>
                </a:cxn>
                <a:cxn ang="0">
                  <a:pos x="5" y="68"/>
                </a:cxn>
                <a:cxn ang="0">
                  <a:pos x="11" y="53"/>
                </a:cxn>
                <a:cxn ang="0">
                  <a:pos x="18" y="38"/>
                </a:cxn>
                <a:cxn ang="0">
                  <a:pos x="28" y="26"/>
                </a:cxn>
                <a:cxn ang="0">
                  <a:pos x="41" y="16"/>
                </a:cxn>
                <a:cxn ang="0">
                  <a:pos x="56" y="9"/>
                </a:cxn>
                <a:cxn ang="0">
                  <a:pos x="72" y="5"/>
                </a:cxn>
                <a:cxn ang="0">
                  <a:pos x="88" y="5"/>
                </a:cxn>
                <a:cxn ang="0">
                  <a:pos x="104" y="9"/>
                </a:cxn>
                <a:cxn ang="0">
                  <a:pos x="118" y="16"/>
                </a:cxn>
                <a:cxn ang="0">
                  <a:pos x="130" y="26"/>
                </a:cxn>
                <a:cxn ang="0">
                  <a:pos x="141" y="38"/>
                </a:cxn>
                <a:cxn ang="0">
                  <a:pos x="150" y="53"/>
                </a:cxn>
                <a:cxn ang="0">
                  <a:pos x="153" y="68"/>
                </a:cxn>
                <a:cxn ang="0">
                  <a:pos x="155" y="84"/>
                </a:cxn>
                <a:cxn ang="0">
                  <a:pos x="151" y="100"/>
                </a:cxn>
                <a:cxn ang="0">
                  <a:pos x="146" y="114"/>
                </a:cxn>
                <a:cxn ang="0">
                  <a:pos x="137" y="128"/>
                </a:cxn>
                <a:cxn ang="0">
                  <a:pos x="125" y="139"/>
                </a:cxn>
                <a:cxn ang="0">
                  <a:pos x="111" y="148"/>
                </a:cxn>
                <a:cxn ang="0">
                  <a:pos x="95" y="153"/>
                </a:cxn>
                <a:cxn ang="0">
                  <a:pos x="79" y="155"/>
                </a:cxn>
              </a:cxnLst>
              <a:rect l="0" t="0" r="r" b="b"/>
              <a:pathLst>
                <a:path w="158" h="160">
                  <a:moveTo>
                    <a:pt x="79" y="160"/>
                  </a:moveTo>
                  <a:lnTo>
                    <a:pt x="63" y="158"/>
                  </a:lnTo>
                  <a:lnTo>
                    <a:pt x="48" y="153"/>
                  </a:lnTo>
                  <a:lnTo>
                    <a:pt x="33" y="144"/>
                  </a:lnTo>
                  <a:lnTo>
                    <a:pt x="19" y="134"/>
                  </a:lnTo>
                  <a:lnTo>
                    <a:pt x="11" y="120"/>
                  </a:lnTo>
                  <a:lnTo>
                    <a:pt x="4" y="105"/>
                  </a:lnTo>
                  <a:lnTo>
                    <a:pt x="0" y="88"/>
                  </a:lnTo>
                  <a:lnTo>
                    <a:pt x="0" y="72"/>
                  </a:lnTo>
                  <a:lnTo>
                    <a:pt x="4" y="54"/>
                  </a:lnTo>
                  <a:lnTo>
                    <a:pt x="11" y="40"/>
                  </a:lnTo>
                  <a:lnTo>
                    <a:pt x="19" y="26"/>
                  </a:lnTo>
                  <a:lnTo>
                    <a:pt x="33" y="16"/>
                  </a:lnTo>
                  <a:lnTo>
                    <a:pt x="48" y="7"/>
                  </a:lnTo>
                  <a:lnTo>
                    <a:pt x="63" y="1"/>
                  </a:lnTo>
                  <a:lnTo>
                    <a:pt x="79" y="0"/>
                  </a:lnTo>
                  <a:lnTo>
                    <a:pt x="97" y="1"/>
                  </a:lnTo>
                  <a:lnTo>
                    <a:pt x="113" y="7"/>
                  </a:lnTo>
                  <a:lnTo>
                    <a:pt x="127" y="16"/>
                  </a:lnTo>
                  <a:lnTo>
                    <a:pt x="139" y="26"/>
                  </a:lnTo>
                  <a:lnTo>
                    <a:pt x="150" y="40"/>
                  </a:lnTo>
                  <a:lnTo>
                    <a:pt x="157" y="54"/>
                  </a:lnTo>
                  <a:lnTo>
                    <a:pt x="158" y="72"/>
                  </a:lnTo>
                  <a:lnTo>
                    <a:pt x="158" y="88"/>
                  </a:lnTo>
                  <a:lnTo>
                    <a:pt x="157" y="105"/>
                  </a:lnTo>
                  <a:lnTo>
                    <a:pt x="150" y="120"/>
                  </a:lnTo>
                  <a:lnTo>
                    <a:pt x="139" y="134"/>
                  </a:lnTo>
                  <a:lnTo>
                    <a:pt x="127" y="144"/>
                  </a:lnTo>
                  <a:lnTo>
                    <a:pt x="113" y="153"/>
                  </a:lnTo>
                  <a:lnTo>
                    <a:pt x="97" y="158"/>
                  </a:lnTo>
                  <a:lnTo>
                    <a:pt x="79" y="160"/>
                  </a:lnTo>
                  <a:close/>
                  <a:moveTo>
                    <a:pt x="79" y="155"/>
                  </a:moveTo>
                  <a:lnTo>
                    <a:pt x="63" y="153"/>
                  </a:lnTo>
                  <a:lnTo>
                    <a:pt x="48" y="148"/>
                  </a:lnTo>
                  <a:lnTo>
                    <a:pt x="35" y="139"/>
                  </a:lnTo>
                  <a:lnTo>
                    <a:pt x="23" y="128"/>
                  </a:lnTo>
                  <a:lnTo>
                    <a:pt x="14" y="114"/>
                  </a:lnTo>
                  <a:lnTo>
                    <a:pt x="7" y="100"/>
                  </a:lnTo>
                  <a:lnTo>
                    <a:pt x="5" y="84"/>
                  </a:lnTo>
                  <a:lnTo>
                    <a:pt x="5" y="68"/>
                  </a:lnTo>
                  <a:lnTo>
                    <a:pt x="11" y="53"/>
                  </a:lnTo>
                  <a:lnTo>
                    <a:pt x="18" y="38"/>
                  </a:lnTo>
                  <a:lnTo>
                    <a:pt x="28" y="26"/>
                  </a:lnTo>
                  <a:lnTo>
                    <a:pt x="41" y="16"/>
                  </a:lnTo>
                  <a:lnTo>
                    <a:pt x="56" y="9"/>
                  </a:lnTo>
                  <a:lnTo>
                    <a:pt x="72" y="5"/>
                  </a:lnTo>
                  <a:lnTo>
                    <a:pt x="88" y="5"/>
                  </a:lnTo>
                  <a:lnTo>
                    <a:pt x="104" y="9"/>
                  </a:lnTo>
                  <a:lnTo>
                    <a:pt x="118" y="16"/>
                  </a:lnTo>
                  <a:lnTo>
                    <a:pt x="130" y="26"/>
                  </a:lnTo>
                  <a:lnTo>
                    <a:pt x="141" y="38"/>
                  </a:lnTo>
                  <a:lnTo>
                    <a:pt x="150" y="53"/>
                  </a:lnTo>
                  <a:lnTo>
                    <a:pt x="153" y="68"/>
                  </a:lnTo>
                  <a:lnTo>
                    <a:pt x="155" y="84"/>
                  </a:lnTo>
                  <a:lnTo>
                    <a:pt x="151" y="100"/>
                  </a:lnTo>
                  <a:lnTo>
                    <a:pt x="146" y="114"/>
                  </a:lnTo>
                  <a:lnTo>
                    <a:pt x="137" y="128"/>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5472" name="Freeform 160"/>
            <p:cNvSpPr>
              <a:spLocks noEditPoints="1"/>
            </p:cNvSpPr>
            <p:nvPr/>
          </p:nvSpPr>
          <p:spPr bwMode="auto">
            <a:xfrm>
              <a:off x="1722" y="2091"/>
              <a:ext cx="150" cy="150"/>
            </a:xfrm>
            <a:custGeom>
              <a:avLst/>
              <a:gdLst/>
              <a:ahLst/>
              <a:cxnLst>
                <a:cxn ang="0">
                  <a:pos x="74" y="150"/>
                </a:cxn>
                <a:cxn ang="0">
                  <a:pos x="58" y="148"/>
                </a:cxn>
                <a:cxn ang="0">
                  <a:pos x="43" y="143"/>
                </a:cxn>
                <a:cxn ang="0">
                  <a:pos x="30" y="134"/>
                </a:cxn>
                <a:cxn ang="0">
                  <a:pos x="18" y="123"/>
                </a:cxn>
                <a:cxn ang="0">
                  <a:pos x="9" y="109"/>
                </a:cxn>
                <a:cxn ang="0">
                  <a:pos x="2" y="95"/>
                </a:cxn>
                <a:cxn ang="0">
                  <a:pos x="0" y="79"/>
                </a:cxn>
                <a:cxn ang="0">
                  <a:pos x="0" y="63"/>
                </a:cxn>
                <a:cxn ang="0">
                  <a:pos x="6" y="48"/>
                </a:cxn>
                <a:cxn ang="0">
                  <a:pos x="13" y="33"/>
                </a:cxn>
                <a:cxn ang="0">
                  <a:pos x="23" y="21"/>
                </a:cxn>
                <a:cxn ang="0">
                  <a:pos x="36" y="11"/>
                </a:cxn>
                <a:cxn ang="0">
                  <a:pos x="51" y="4"/>
                </a:cxn>
                <a:cxn ang="0">
                  <a:pos x="67" y="0"/>
                </a:cxn>
                <a:cxn ang="0">
                  <a:pos x="83" y="0"/>
                </a:cxn>
                <a:cxn ang="0">
                  <a:pos x="99" y="4"/>
                </a:cxn>
                <a:cxn ang="0">
                  <a:pos x="113" y="11"/>
                </a:cxn>
                <a:cxn ang="0">
                  <a:pos x="125" y="21"/>
                </a:cxn>
                <a:cxn ang="0">
                  <a:pos x="136" y="33"/>
                </a:cxn>
                <a:cxn ang="0">
                  <a:pos x="145" y="48"/>
                </a:cxn>
                <a:cxn ang="0">
                  <a:pos x="148" y="63"/>
                </a:cxn>
                <a:cxn ang="0">
                  <a:pos x="150" y="79"/>
                </a:cxn>
                <a:cxn ang="0">
                  <a:pos x="146" y="95"/>
                </a:cxn>
                <a:cxn ang="0">
                  <a:pos x="141" y="109"/>
                </a:cxn>
                <a:cxn ang="0">
                  <a:pos x="132" y="123"/>
                </a:cxn>
                <a:cxn ang="0">
                  <a:pos x="120" y="134"/>
                </a:cxn>
                <a:cxn ang="0">
                  <a:pos x="106" y="143"/>
                </a:cxn>
                <a:cxn ang="0">
                  <a:pos x="90" y="148"/>
                </a:cxn>
                <a:cxn ang="0">
                  <a:pos x="74" y="150"/>
                </a:cxn>
                <a:cxn ang="0">
                  <a:pos x="74" y="145"/>
                </a:cxn>
                <a:cxn ang="0">
                  <a:pos x="58" y="143"/>
                </a:cxn>
                <a:cxn ang="0">
                  <a:pos x="44" y="138"/>
                </a:cxn>
                <a:cxn ang="0">
                  <a:pos x="32" y="129"/>
                </a:cxn>
                <a:cxn ang="0">
                  <a:pos x="20" y="118"/>
                </a:cxn>
                <a:cxn ang="0">
                  <a:pos x="13" y="106"/>
                </a:cxn>
                <a:cxn ang="0">
                  <a:pos x="7" y="90"/>
                </a:cxn>
                <a:cxn ang="0">
                  <a:pos x="6" y="76"/>
                </a:cxn>
                <a:cxn ang="0">
                  <a:pos x="7" y="60"/>
                </a:cxn>
                <a:cxn ang="0">
                  <a:pos x="13" y="44"/>
                </a:cxn>
                <a:cxn ang="0">
                  <a:pos x="20" y="32"/>
                </a:cxn>
                <a:cxn ang="0">
                  <a:pos x="32" y="21"/>
                </a:cxn>
                <a:cxn ang="0">
                  <a:pos x="44" y="12"/>
                </a:cxn>
                <a:cxn ang="0">
                  <a:pos x="58" y="7"/>
                </a:cxn>
                <a:cxn ang="0">
                  <a:pos x="74" y="5"/>
                </a:cxn>
                <a:cxn ang="0">
                  <a:pos x="90" y="7"/>
                </a:cxn>
                <a:cxn ang="0">
                  <a:pos x="104" y="12"/>
                </a:cxn>
                <a:cxn ang="0">
                  <a:pos x="118" y="21"/>
                </a:cxn>
                <a:cxn ang="0">
                  <a:pos x="129" y="32"/>
                </a:cxn>
                <a:cxn ang="0">
                  <a:pos x="138" y="44"/>
                </a:cxn>
                <a:cxn ang="0">
                  <a:pos x="143" y="60"/>
                </a:cxn>
                <a:cxn ang="0">
                  <a:pos x="145" y="76"/>
                </a:cxn>
                <a:cxn ang="0">
                  <a:pos x="143" y="90"/>
                </a:cxn>
                <a:cxn ang="0">
                  <a:pos x="138" y="106"/>
                </a:cxn>
                <a:cxn ang="0">
                  <a:pos x="129" y="118"/>
                </a:cxn>
                <a:cxn ang="0">
                  <a:pos x="118" y="129"/>
                </a:cxn>
                <a:cxn ang="0">
                  <a:pos x="104" y="138"/>
                </a:cxn>
                <a:cxn ang="0">
                  <a:pos x="90" y="143"/>
                </a:cxn>
                <a:cxn ang="0">
                  <a:pos x="74" y="145"/>
                </a:cxn>
              </a:cxnLst>
              <a:rect l="0" t="0" r="r" b="b"/>
              <a:pathLst>
                <a:path w="150" h="150">
                  <a:moveTo>
                    <a:pt x="74" y="150"/>
                  </a:moveTo>
                  <a:lnTo>
                    <a:pt x="58" y="148"/>
                  </a:lnTo>
                  <a:lnTo>
                    <a:pt x="43" y="143"/>
                  </a:lnTo>
                  <a:lnTo>
                    <a:pt x="30" y="134"/>
                  </a:lnTo>
                  <a:lnTo>
                    <a:pt x="18" y="123"/>
                  </a:lnTo>
                  <a:lnTo>
                    <a:pt x="9" y="109"/>
                  </a:lnTo>
                  <a:lnTo>
                    <a:pt x="2" y="95"/>
                  </a:lnTo>
                  <a:lnTo>
                    <a:pt x="0" y="79"/>
                  </a:lnTo>
                  <a:lnTo>
                    <a:pt x="0" y="63"/>
                  </a:lnTo>
                  <a:lnTo>
                    <a:pt x="6" y="48"/>
                  </a:lnTo>
                  <a:lnTo>
                    <a:pt x="13" y="33"/>
                  </a:lnTo>
                  <a:lnTo>
                    <a:pt x="23" y="21"/>
                  </a:lnTo>
                  <a:lnTo>
                    <a:pt x="36" y="11"/>
                  </a:lnTo>
                  <a:lnTo>
                    <a:pt x="51" y="4"/>
                  </a:lnTo>
                  <a:lnTo>
                    <a:pt x="67" y="0"/>
                  </a:lnTo>
                  <a:lnTo>
                    <a:pt x="83" y="0"/>
                  </a:lnTo>
                  <a:lnTo>
                    <a:pt x="99" y="4"/>
                  </a:lnTo>
                  <a:lnTo>
                    <a:pt x="113" y="11"/>
                  </a:lnTo>
                  <a:lnTo>
                    <a:pt x="125" y="21"/>
                  </a:lnTo>
                  <a:lnTo>
                    <a:pt x="136" y="33"/>
                  </a:lnTo>
                  <a:lnTo>
                    <a:pt x="145" y="48"/>
                  </a:lnTo>
                  <a:lnTo>
                    <a:pt x="148" y="63"/>
                  </a:lnTo>
                  <a:lnTo>
                    <a:pt x="150" y="79"/>
                  </a:lnTo>
                  <a:lnTo>
                    <a:pt x="146" y="95"/>
                  </a:lnTo>
                  <a:lnTo>
                    <a:pt x="141" y="109"/>
                  </a:lnTo>
                  <a:lnTo>
                    <a:pt x="132" y="123"/>
                  </a:lnTo>
                  <a:lnTo>
                    <a:pt x="120" y="134"/>
                  </a:lnTo>
                  <a:lnTo>
                    <a:pt x="106" y="143"/>
                  </a:lnTo>
                  <a:lnTo>
                    <a:pt x="90" y="148"/>
                  </a:lnTo>
                  <a:lnTo>
                    <a:pt x="74" y="150"/>
                  </a:lnTo>
                  <a:close/>
                  <a:moveTo>
                    <a:pt x="74" y="145"/>
                  </a:moveTo>
                  <a:lnTo>
                    <a:pt x="58" y="143"/>
                  </a:lnTo>
                  <a:lnTo>
                    <a:pt x="44" y="138"/>
                  </a:lnTo>
                  <a:lnTo>
                    <a:pt x="32" y="129"/>
                  </a:lnTo>
                  <a:lnTo>
                    <a:pt x="20" y="118"/>
                  </a:lnTo>
                  <a:lnTo>
                    <a:pt x="13" y="106"/>
                  </a:lnTo>
                  <a:lnTo>
                    <a:pt x="7" y="90"/>
                  </a:lnTo>
                  <a:lnTo>
                    <a:pt x="6" y="76"/>
                  </a:lnTo>
                  <a:lnTo>
                    <a:pt x="7" y="60"/>
                  </a:lnTo>
                  <a:lnTo>
                    <a:pt x="13" y="44"/>
                  </a:lnTo>
                  <a:lnTo>
                    <a:pt x="20" y="32"/>
                  </a:lnTo>
                  <a:lnTo>
                    <a:pt x="32" y="21"/>
                  </a:lnTo>
                  <a:lnTo>
                    <a:pt x="44" y="12"/>
                  </a:lnTo>
                  <a:lnTo>
                    <a:pt x="58" y="7"/>
                  </a:lnTo>
                  <a:lnTo>
                    <a:pt x="74" y="5"/>
                  </a:lnTo>
                  <a:lnTo>
                    <a:pt x="90" y="7"/>
                  </a:lnTo>
                  <a:lnTo>
                    <a:pt x="104" y="12"/>
                  </a:lnTo>
                  <a:lnTo>
                    <a:pt x="118" y="21"/>
                  </a:lnTo>
                  <a:lnTo>
                    <a:pt x="129" y="32"/>
                  </a:lnTo>
                  <a:lnTo>
                    <a:pt x="138" y="44"/>
                  </a:lnTo>
                  <a:lnTo>
                    <a:pt x="143" y="60"/>
                  </a:lnTo>
                  <a:lnTo>
                    <a:pt x="145" y="76"/>
                  </a:lnTo>
                  <a:lnTo>
                    <a:pt x="143" y="90"/>
                  </a:lnTo>
                  <a:lnTo>
                    <a:pt x="138" y="106"/>
                  </a:lnTo>
                  <a:lnTo>
                    <a:pt x="129" y="118"/>
                  </a:lnTo>
                  <a:lnTo>
                    <a:pt x="118"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5473" name="Freeform 161"/>
            <p:cNvSpPr>
              <a:spLocks noEditPoints="1"/>
            </p:cNvSpPr>
            <p:nvPr/>
          </p:nvSpPr>
          <p:spPr bwMode="auto">
            <a:xfrm>
              <a:off x="1728" y="2096"/>
              <a:ext cx="139" cy="140"/>
            </a:xfrm>
            <a:custGeom>
              <a:avLst/>
              <a:gdLst/>
              <a:ahLst/>
              <a:cxnLst>
                <a:cxn ang="0">
                  <a:pos x="68" y="140"/>
                </a:cxn>
                <a:cxn ang="0">
                  <a:pos x="52" y="138"/>
                </a:cxn>
                <a:cxn ang="0">
                  <a:pos x="38" y="133"/>
                </a:cxn>
                <a:cxn ang="0">
                  <a:pos x="26" y="124"/>
                </a:cxn>
                <a:cxn ang="0">
                  <a:pos x="14" y="113"/>
                </a:cxn>
                <a:cxn ang="0">
                  <a:pos x="7" y="101"/>
                </a:cxn>
                <a:cxn ang="0">
                  <a:pos x="1" y="85"/>
                </a:cxn>
                <a:cxn ang="0">
                  <a:pos x="0" y="71"/>
                </a:cxn>
                <a:cxn ang="0">
                  <a:pos x="1" y="55"/>
                </a:cxn>
                <a:cxn ang="0">
                  <a:pos x="7" y="39"/>
                </a:cxn>
                <a:cxn ang="0">
                  <a:pos x="14" y="27"/>
                </a:cxn>
                <a:cxn ang="0">
                  <a:pos x="26" y="16"/>
                </a:cxn>
                <a:cxn ang="0">
                  <a:pos x="38" y="7"/>
                </a:cxn>
                <a:cxn ang="0">
                  <a:pos x="52" y="2"/>
                </a:cxn>
                <a:cxn ang="0">
                  <a:pos x="68" y="0"/>
                </a:cxn>
                <a:cxn ang="0">
                  <a:pos x="84" y="2"/>
                </a:cxn>
                <a:cxn ang="0">
                  <a:pos x="98" y="7"/>
                </a:cxn>
                <a:cxn ang="0">
                  <a:pos x="112" y="16"/>
                </a:cxn>
                <a:cxn ang="0">
                  <a:pos x="123" y="27"/>
                </a:cxn>
                <a:cxn ang="0">
                  <a:pos x="132" y="39"/>
                </a:cxn>
                <a:cxn ang="0">
                  <a:pos x="137" y="55"/>
                </a:cxn>
                <a:cxn ang="0">
                  <a:pos x="139" y="71"/>
                </a:cxn>
                <a:cxn ang="0">
                  <a:pos x="137" y="85"/>
                </a:cxn>
                <a:cxn ang="0">
                  <a:pos x="132" y="101"/>
                </a:cxn>
                <a:cxn ang="0">
                  <a:pos x="123" y="113"/>
                </a:cxn>
                <a:cxn ang="0">
                  <a:pos x="112" y="124"/>
                </a:cxn>
                <a:cxn ang="0">
                  <a:pos x="98" y="133"/>
                </a:cxn>
                <a:cxn ang="0">
                  <a:pos x="84" y="138"/>
                </a:cxn>
                <a:cxn ang="0">
                  <a:pos x="68" y="140"/>
                </a:cxn>
                <a:cxn ang="0">
                  <a:pos x="68" y="134"/>
                </a:cxn>
                <a:cxn ang="0">
                  <a:pos x="54" y="133"/>
                </a:cxn>
                <a:cxn ang="0">
                  <a:pos x="40" y="127"/>
                </a:cxn>
                <a:cxn ang="0">
                  <a:pos x="28" y="118"/>
                </a:cxn>
                <a:cxn ang="0">
                  <a:pos x="17" y="108"/>
                </a:cxn>
                <a:cxn ang="0">
                  <a:pos x="10" y="95"/>
                </a:cxn>
                <a:cxn ang="0">
                  <a:pos x="5" y="81"/>
                </a:cxn>
                <a:cxn ang="0">
                  <a:pos x="5" y="66"/>
                </a:cxn>
                <a:cxn ang="0">
                  <a:pos x="7" y="51"/>
                </a:cxn>
                <a:cxn ang="0">
                  <a:pos x="14" y="37"/>
                </a:cxn>
                <a:cxn ang="0">
                  <a:pos x="22" y="27"/>
                </a:cxn>
                <a:cxn ang="0">
                  <a:pos x="33" y="16"/>
                </a:cxn>
                <a:cxn ang="0">
                  <a:pos x="47" y="9"/>
                </a:cxn>
                <a:cxn ang="0">
                  <a:pos x="61" y="6"/>
                </a:cxn>
                <a:cxn ang="0">
                  <a:pos x="75" y="6"/>
                </a:cxn>
                <a:cxn ang="0">
                  <a:pos x="91" y="9"/>
                </a:cxn>
                <a:cxn ang="0">
                  <a:pos x="103" y="16"/>
                </a:cxn>
                <a:cxn ang="0">
                  <a:pos x="116" y="27"/>
                </a:cxn>
                <a:cxn ang="0">
                  <a:pos x="125" y="37"/>
                </a:cxn>
                <a:cxn ang="0">
                  <a:pos x="130" y="51"/>
                </a:cxn>
                <a:cxn ang="0">
                  <a:pos x="133" y="66"/>
                </a:cxn>
                <a:cxn ang="0">
                  <a:pos x="132" y="81"/>
                </a:cxn>
                <a:cxn ang="0">
                  <a:pos x="128" y="95"/>
                </a:cxn>
                <a:cxn ang="0">
                  <a:pos x="119" y="108"/>
                </a:cxn>
                <a:cxn ang="0">
                  <a:pos x="110" y="118"/>
                </a:cxn>
                <a:cxn ang="0">
                  <a:pos x="98" y="127"/>
                </a:cxn>
                <a:cxn ang="0">
                  <a:pos x="84" y="133"/>
                </a:cxn>
                <a:cxn ang="0">
                  <a:pos x="68" y="134"/>
                </a:cxn>
              </a:cxnLst>
              <a:rect l="0" t="0" r="r" b="b"/>
              <a:pathLst>
                <a:path w="139" h="140">
                  <a:moveTo>
                    <a:pt x="68" y="140"/>
                  </a:moveTo>
                  <a:lnTo>
                    <a:pt x="52" y="138"/>
                  </a:lnTo>
                  <a:lnTo>
                    <a:pt x="38" y="133"/>
                  </a:lnTo>
                  <a:lnTo>
                    <a:pt x="26" y="124"/>
                  </a:lnTo>
                  <a:lnTo>
                    <a:pt x="14" y="113"/>
                  </a:lnTo>
                  <a:lnTo>
                    <a:pt x="7" y="101"/>
                  </a:lnTo>
                  <a:lnTo>
                    <a:pt x="1" y="85"/>
                  </a:lnTo>
                  <a:lnTo>
                    <a:pt x="0" y="71"/>
                  </a:lnTo>
                  <a:lnTo>
                    <a:pt x="1" y="55"/>
                  </a:lnTo>
                  <a:lnTo>
                    <a:pt x="7" y="39"/>
                  </a:lnTo>
                  <a:lnTo>
                    <a:pt x="14" y="27"/>
                  </a:lnTo>
                  <a:lnTo>
                    <a:pt x="26" y="16"/>
                  </a:lnTo>
                  <a:lnTo>
                    <a:pt x="38" y="7"/>
                  </a:lnTo>
                  <a:lnTo>
                    <a:pt x="52" y="2"/>
                  </a:lnTo>
                  <a:lnTo>
                    <a:pt x="68" y="0"/>
                  </a:lnTo>
                  <a:lnTo>
                    <a:pt x="84" y="2"/>
                  </a:lnTo>
                  <a:lnTo>
                    <a:pt x="98" y="7"/>
                  </a:lnTo>
                  <a:lnTo>
                    <a:pt x="112" y="16"/>
                  </a:lnTo>
                  <a:lnTo>
                    <a:pt x="123" y="27"/>
                  </a:lnTo>
                  <a:lnTo>
                    <a:pt x="132" y="39"/>
                  </a:lnTo>
                  <a:lnTo>
                    <a:pt x="137" y="55"/>
                  </a:lnTo>
                  <a:lnTo>
                    <a:pt x="139" y="71"/>
                  </a:lnTo>
                  <a:lnTo>
                    <a:pt x="137" y="85"/>
                  </a:lnTo>
                  <a:lnTo>
                    <a:pt x="132" y="101"/>
                  </a:lnTo>
                  <a:lnTo>
                    <a:pt x="123" y="113"/>
                  </a:lnTo>
                  <a:lnTo>
                    <a:pt x="112" y="124"/>
                  </a:lnTo>
                  <a:lnTo>
                    <a:pt x="98" y="133"/>
                  </a:lnTo>
                  <a:lnTo>
                    <a:pt x="84" y="138"/>
                  </a:lnTo>
                  <a:lnTo>
                    <a:pt x="68" y="140"/>
                  </a:lnTo>
                  <a:close/>
                  <a:moveTo>
                    <a:pt x="68" y="134"/>
                  </a:moveTo>
                  <a:lnTo>
                    <a:pt x="54" y="133"/>
                  </a:lnTo>
                  <a:lnTo>
                    <a:pt x="40" y="127"/>
                  </a:lnTo>
                  <a:lnTo>
                    <a:pt x="28" y="118"/>
                  </a:lnTo>
                  <a:lnTo>
                    <a:pt x="17" y="108"/>
                  </a:lnTo>
                  <a:lnTo>
                    <a:pt x="10" y="95"/>
                  </a:lnTo>
                  <a:lnTo>
                    <a:pt x="5" y="81"/>
                  </a:lnTo>
                  <a:lnTo>
                    <a:pt x="5" y="66"/>
                  </a:lnTo>
                  <a:lnTo>
                    <a:pt x="7" y="51"/>
                  </a:lnTo>
                  <a:lnTo>
                    <a:pt x="14" y="37"/>
                  </a:lnTo>
                  <a:lnTo>
                    <a:pt x="22" y="27"/>
                  </a:lnTo>
                  <a:lnTo>
                    <a:pt x="33" y="16"/>
                  </a:lnTo>
                  <a:lnTo>
                    <a:pt x="47" y="9"/>
                  </a:lnTo>
                  <a:lnTo>
                    <a:pt x="61" y="6"/>
                  </a:lnTo>
                  <a:lnTo>
                    <a:pt x="75" y="6"/>
                  </a:lnTo>
                  <a:lnTo>
                    <a:pt x="91" y="9"/>
                  </a:lnTo>
                  <a:lnTo>
                    <a:pt x="103" y="16"/>
                  </a:lnTo>
                  <a:lnTo>
                    <a:pt x="116" y="27"/>
                  </a:lnTo>
                  <a:lnTo>
                    <a:pt x="125" y="37"/>
                  </a:lnTo>
                  <a:lnTo>
                    <a:pt x="130" y="51"/>
                  </a:lnTo>
                  <a:lnTo>
                    <a:pt x="133" y="66"/>
                  </a:lnTo>
                  <a:lnTo>
                    <a:pt x="132" y="81"/>
                  </a:lnTo>
                  <a:lnTo>
                    <a:pt x="128" y="95"/>
                  </a:lnTo>
                  <a:lnTo>
                    <a:pt x="119" y="108"/>
                  </a:lnTo>
                  <a:lnTo>
                    <a:pt x="110" y="118"/>
                  </a:lnTo>
                  <a:lnTo>
                    <a:pt x="98" y="127"/>
                  </a:lnTo>
                  <a:lnTo>
                    <a:pt x="84" y="133"/>
                  </a:lnTo>
                  <a:lnTo>
                    <a:pt x="68" y="134"/>
                  </a:lnTo>
                  <a:close/>
                </a:path>
              </a:pathLst>
            </a:custGeom>
            <a:solidFill>
              <a:srgbClr val="F8FFFF"/>
            </a:solidFill>
            <a:ln w="9525">
              <a:noFill/>
              <a:round/>
              <a:headEnd/>
              <a:tailEnd/>
            </a:ln>
          </p:spPr>
          <p:txBody>
            <a:bodyPr/>
            <a:lstStyle/>
            <a:p>
              <a:endParaRPr lang="en-US"/>
            </a:p>
          </p:txBody>
        </p:sp>
        <p:sp>
          <p:nvSpPr>
            <p:cNvPr id="1165474" name="Freeform 162"/>
            <p:cNvSpPr>
              <a:spLocks noEditPoints="1"/>
            </p:cNvSpPr>
            <p:nvPr/>
          </p:nvSpPr>
          <p:spPr bwMode="auto">
            <a:xfrm>
              <a:off x="1733" y="2102"/>
              <a:ext cx="128" cy="128"/>
            </a:xfrm>
            <a:custGeom>
              <a:avLst/>
              <a:gdLst/>
              <a:ahLst/>
              <a:cxnLst>
                <a:cxn ang="0">
                  <a:pos x="63" y="128"/>
                </a:cxn>
                <a:cxn ang="0">
                  <a:pos x="49" y="127"/>
                </a:cxn>
                <a:cxn ang="0">
                  <a:pos x="35" y="121"/>
                </a:cxn>
                <a:cxn ang="0">
                  <a:pos x="23" y="112"/>
                </a:cxn>
                <a:cxn ang="0">
                  <a:pos x="12" y="102"/>
                </a:cxn>
                <a:cxn ang="0">
                  <a:pos x="5" y="89"/>
                </a:cxn>
                <a:cxn ang="0">
                  <a:pos x="0" y="75"/>
                </a:cxn>
                <a:cxn ang="0">
                  <a:pos x="0" y="60"/>
                </a:cxn>
                <a:cxn ang="0">
                  <a:pos x="2" y="45"/>
                </a:cxn>
                <a:cxn ang="0">
                  <a:pos x="9" y="31"/>
                </a:cxn>
                <a:cxn ang="0">
                  <a:pos x="17" y="21"/>
                </a:cxn>
                <a:cxn ang="0">
                  <a:pos x="28" y="10"/>
                </a:cxn>
                <a:cxn ang="0">
                  <a:pos x="42" y="3"/>
                </a:cxn>
                <a:cxn ang="0">
                  <a:pos x="56" y="0"/>
                </a:cxn>
                <a:cxn ang="0">
                  <a:pos x="70" y="0"/>
                </a:cxn>
                <a:cxn ang="0">
                  <a:pos x="86" y="3"/>
                </a:cxn>
                <a:cxn ang="0">
                  <a:pos x="98" y="10"/>
                </a:cxn>
                <a:cxn ang="0">
                  <a:pos x="111" y="21"/>
                </a:cxn>
                <a:cxn ang="0">
                  <a:pos x="120" y="31"/>
                </a:cxn>
                <a:cxn ang="0">
                  <a:pos x="125" y="45"/>
                </a:cxn>
                <a:cxn ang="0">
                  <a:pos x="128" y="60"/>
                </a:cxn>
                <a:cxn ang="0">
                  <a:pos x="127" y="75"/>
                </a:cxn>
                <a:cxn ang="0">
                  <a:pos x="123" y="89"/>
                </a:cxn>
                <a:cxn ang="0">
                  <a:pos x="114" y="102"/>
                </a:cxn>
                <a:cxn ang="0">
                  <a:pos x="105" y="112"/>
                </a:cxn>
                <a:cxn ang="0">
                  <a:pos x="93" y="121"/>
                </a:cxn>
                <a:cxn ang="0">
                  <a:pos x="79" y="127"/>
                </a:cxn>
                <a:cxn ang="0">
                  <a:pos x="63" y="128"/>
                </a:cxn>
                <a:cxn ang="0">
                  <a:pos x="63" y="123"/>
                </a:cxn>
                <a:cxn ang="0">
                  <a:pos x="49" y="121"/>
                </a:cxn>
                <a:cxn ang="0">
                  <a:pos x="37" y="116"/>
                </a:cxn>
                <a:cxn ang="0">
                  <a:pos x="25" y="107"/>
                </a:cxn>
                <a:cxn ang="0">
                  <a:pos x="16" y="97"/>
                </a:cxn>
                <a:cxn ang="0">
                  <a:pos x="9" y="84"/>
                </a:cxn>
                <a:cxn ang="0">
                  <a:pos x="5" y="72"/>
                </a:cxn>
                <a:cxn ang="0">
                  <a:pos x="5" y="56"/>
                </a:cxn>
                <a:cxn ang="0">
                  <a:pos x="9" y="44"/>
                </a:cxn>
                <a:cxn ang="0">
                  <a:pos x="16" y="31"/>
                </a:cxn>
                <a:cxn ang="0">
                  <a:pos x="25" y="21"/>
                </a:cxn>
                <a:cxn ang="0">
                  <a:pos x="37" y="12"/>
                </a:cxn>
                <a:cxn ang="0">
                  <a:pos x="49" y="7"/>
                </a:cxn>
                <a:cxn ang="0">
                  <a:pos x="63" y="5"/>
                </a:cxn>
                <a:cxn ang="0">
                  <a:pos x="77" y="7"/>
                </a:cxn>
                <a:cxn ang="0">
                  <a:pos x="91" y="12"/>
                </a:cxn>
                <a:cxn ang="0">
                  <a:pos x="102" y="21"/>
                </a:cxn>
                <a:cxn ang="0">
                  <a:pos x="112" y="31"/>
                </a:cxn>
                <a:cxn ang="0">
                  <a:pos x="118" y="44"/>
                </a:cxn>
                <a:cxn ang="0">
                  <a:pos x="121" y="56"/>
                </a:cxn>
                <a:cxn ang="0">
                  <a:pos x="121" y="72"/>
                </a:cxn>
                <a:cxn ang="0">
                  <a:pos x="118" y="84"/>
                </a:cxn>
                <a:cxn ang="0">
                  <a:pos x="112" y="97"/>
                </a:cxn>
                <a:cxn ang="0">
                  <a:pos x="102" y="107"/>
                </a:cxn>
                <a:cxn ang="0">
                  <a:pos x="91" y="116"/>
                </a:cxn>
                <a:cxn ang="0">
                  <a:pos x="77" y="121"/>
                </a:cxn>
                <a:cxn ang="0">
                  <a:pos x="63" y="123"/>
                </a:cxn>
              </a:cxnLst>
              <a:rect l="0" t="0" r="r" b="b"/>
              <a:pathLst>
                <a:path w="128" h="128">
                  <a:moveTo>
                    <a:pt x="63" y="128"/>
                  </a:moveTo>
                  <a:lnTo>
                    <a:pt x="49" y="127"/>
                  </a:lnTo>
                  <a:lnTo>
                    <a:pt x="35" y="121"/>
                  </a:lnTo>
                  <a:lnTo>
                    <a:pt x="23" y="112"/>
                  </a:lnTo>
                  <a:lnTo>
                    <a:pt x="12" y="102"/>
                  </a:lnTo>
                  <a:lnTo>
                    <a:pt x="5" y="89"/>
                  </a:lnTo>
                  <a:lnTo>
                    <a:pt x="0" y="75"/>
                  </a:lnTo>
                  <a:lnTo>
                    <a:pt x="0" y="60"/>
                  </a:lnTo>
                  <a:lnTo>
                    <a:pt x="2" y="45"/>
                  </a:lnTo>
                  <a:lnTo>
                    <a:pt x="9" y="31"/>
                  </a:lnTo>
                  <a:lnTo>
                    <a:pt x="17" y="21"/>
                  </a:lnTo>
                  <a:lnTo>
                    <a:pt x="28" y="10"/>
                  </a:lnTo>
                  <a:lnTo>
                    <a:pt x="42" y="3"/>
                  </a:lnTo>
                  <a:lnTo>
                    <a:pt x="56" y="0"/>
                  </a:lnTo>
                  <a:lnTo>
                    <a:pt x="70" y="0"/>
                  </a:lnTo>
                  <a:lnTo>
                    <a:pt x="86" y="3"/>
                  </a:lnTo>
                  <a:lnTo>
                    <a:pt x="98" y="10"/>
                  </a:lnTo>
                  <a:lnTo>
                    <a:pt x="111" y="21"/>
                  </a:lnTo>
                  <a:lnTo>
                    <a:pt x="120" y="31"/>
                  </a:lnTo>
                  <a:lnTo>
                    <a:pt x="125" y="45"/>
                  </a:lnTo>
                  <a:lnTo>
                    <a:pt x="128" y="60"/>
                  </a:lnTo>
                  <a:lnTo>
                    <a:pt x="127" y="75"/>
                  </a:lnTo>
                  <a:lnTo>
                    <a:pt x="123" y="89"/>
                  </a:lnTo>
                  <a:lnTo>
                    <a:pt x="114" y="102"/>
                  </a:lnTo>
                  <a:lnTo>
                    <a:pt x="105" y="112"/>
                  </a:lnTo>
                  <a:lnTo>
                    <a:pt x="93" y="121"/>
                  </a:lnTo>
                  <a:lnTo>
                    <a:pt x="79" y="127"/>
                  </a:lnTo>
                  <a:lnTo>
                    <a:pt x="63" y="128"/>
                  </a:lnTo>
                  <a:close/>
                  <a:moveTo>
                    <a:pt x="63" y="123"/>
                  </a:moveTo>
                  <a:lnTo>
                    <a:pt x="49" y="121"/>
                  </a:lnTo>
                  <a:lnTo>
                    <a:pt x="37" y="116"/>
                  </a:lnTo>
                  <a:lnTo>
                    <a:pt x="25" y="107"/>
                  </a:lnTo>
                  <a:lnTo>
                    <a:pt x="16" y="97"/>
                  </a:lnTo>
                  <a:lnTo>
                    <a:pt x="9" y="84"/>
                  </a:lnTo>
                  <a:lnTo>
                    <a:pt x="5" y="72"/>
                  </a:lnTo>
                  <a:lnTo>
                    <a:pt x="5" y="56"/>
                  </a:lnTo>
                  <a:lnTo>
                    <a:pt x="9" y="44"/>
                  </a:lnTo>
                  <a:lnTo>
                    <a:pt x="16" y="31"/>
                  </a:lnTo>
                  <a:lnTo>
                    <a:pt x="25" y="21"/>
                  </a:lnTo>
                  <a:lnTo>
                    <a:pt x="37" y="12"/>
                  </a:lnTo>
                  <a:lnTo>
                    <a:pt x="49" y="7"/>
                  </a:lnTo>
                  <a:lnTo>
                    <a:pt x="63" y="5"/>
                  </a:lnTo>
                  <a:lnTo>
                    <a:pt x="77" y="7"/>
                  </a:lnTo>
                  <a:lnTo>
                    <a:pt x="91" y="12"/>
                  </a:lnTo>
                  <a:lnTo>
                    <a:pt x="102" y="21"/>
                  </a:lnTo>
                  <a:lnTo>
                    <a:pt x="112" y="31"/>
                  </a:lnTo>
                  <a:lnTo>
                    <a:pt x="118" y="44"/>
                  </a:lnTo>
                  <a:lnTo>
                    <a:pt x="121" y="56"/>
                  </a:lnTo>
                  <a:lnTo>
                    <a:pt x="121" y="72"/>
                  </a:lnTo>
                  <a:lnTo>
                    <a:pt x="118" y="84"/>
                  </a:lnTo>
                  <a:lnTo>
                    <a:pt x="112" y="97"/>
                  </a:lnTo>
                  <a:lnTo>
                    <a:pt x="102" y="107"/>
                  </a:lnTo>
                  <a:lnTo>
                    <a:pt x="91" y="116"/>
                  </a:lnTo>
                  <a:lnTo>
                    <a:pt x="77" y="121"/>
                  </a:lnTo>
                  <a:lnTo>
                    <a:pt x="63" y="123"/>
                  </a:lnTo>
                  <a:close/>
                </a:path>
              </a:pathLst>
            </a:custGeom>
            <a:solidFill>
              <a:srgbClr val="F9FFFF"/>
            </a:solidFill>
            <a:ln w="9525">
              <a:noFill/>
              <a:round/>
              <a:headEnd/>
              <a:tailEnd/>
            </a:ln>
          </p:spPr>
          <p:txBody>
            <a:bodyPr/>
            <a:lstStyle/>
            <a:p>
              <a:endParaRPr lang="en-US"/>
            </a:p>
          </p:txBody>
        </p:sp>
        <p:sp>
          <p:nvSpPr>
            <p:cNvPr id="1165475" name="Freeform 163"/>
            <p:cNvSpPr>
              <a:spLocks noEditPoints="1"/>
            </p:cNvSpPr>
            <p:nvPr/>
          </p:nvSpPr>
          <p:spPr bwMode="auto">
            <a:xfrm>
              <a:off x="1738" y="2107"/>
              <a:ext cx="116" cy="118"/>
            </a:xfrm>
            <a:custGeom>
              <a:avLst/>
              <a:gdLst/>
              <a:ahLst/>
              <a:cxnLst>
                <a:cxn ang="0">
                  <a:pos x="58" y="118"/>
                </a:cxn>
                <a:cxn ang="0">
                  <a:pos x="44" y="116"/>
                </a:cxn>
                <a:cxn ang="0">
                  <a:pos x="32" y="111"/>
                </a:cxn>
                <a:cxn ang="0">
                  <a:pos x="20" y="102"/>
                </a:cxn>
                <a:cxn ang="0">
                  <a:pos x="11" y="92"/>
                </a:cxn>
                <a:cxn ang="0">
                  <a:pos x="4" y="79"/>
                </a:cxn>
                <a:cxn ang="0">
                  <a:pos x="0" y="67"/>
                </a:cxn>
                <a:cxn ang="0">
                  <a:pos x="0" y="51"/>
                </a:cxn>
                <a:cxn ang="0">
                  <a:pos x="4" y="39"/>
                </a:cxn>
                <a:cxn ang="0">
                  <a:pos x="11" y="26"/>
                </a:cxn>
                <a:cxn ang="0">
                  <a:pos x="20" y="16"/>
                </a:cxn>
                <a:cxn ang="0">
                  <a:pos x="32" y="7"/>
                </a:cxn>
                <a:cxn ang="0">
                  <a:pos x="44" y="2"/>
                </a:cxn>
                <a:cxn ang="0">
                  <a:pos x="58" y="0"/>
                </a:cxn>
                <a:cxn ang="0">
                  <a:pos x="72" y="2"/>
                </a:cxn>
                <a:cxn ang="0">
                  <a:pos x="86" y="7"/>
                </a:cxn>
                <a:cxn ang="0">
                  <a:pos x="97" y="16"/>
                </a:cxn>
                <a:cxn ang="0">
                  <a:pos x="107" y="26"/>
                </a:cxn>
                <a:cxn ang="0">
                  <a:pos x="113" y="39"/>
                </a:cxn>
                <a:cxn ang="0">
                  <a:pos x="116" y="51"/>
                </a:cxn>
                <a:cxn ang="0">
                  <a:pos x="116" y="67"/>
                </a:cxn>
                <a:cxn ang="0">
                  <a:pos x="113" y="79"/>
                </a:cxn>
                <a:cxn ang="0">
                  <a:pos x="107" y="92"/>
                </a:cxn>
                <a:cxn ang="0">
                  <a:pos x="97" y="102"/>
                </a:cxn>
                <a:cxn ang="0">
                  <a:pos x="86" y="111"/>
                </a:cxn>
                <a:cxn ang="0">
                  <a:pos x="72" y="116"/>
                </a:cxn>
                <a:cxn ang="0">
                  <a:pos x="58" y="118"/>
                </a:cxn>
                <a:cxn ang="0">
                  <a:pos x="58" y="113"/>
                </a:cxn>
                <a:cxn ang="0">
                  <a:pos x="46" y="111"/>
                </a:cxn>
                <a:cxn ang="0">
                  <a:pos x="34" y="106"/>
                </a:cxn>
                <a:cxn ang="0">
                  <a:pos x="21" y="99"/>
                </a:cxn>
                <a:cxn ang="0">
                  <a:pos x="14" y="88"/>
                </a:cxn>
                <a:cxn ang="0">
                  <a:pos x="7" y="76"/>
                </a:cxn>
                <a:cxn ang="0">
                  <a:pos x="5" y="62"/>
                </a:cxn>
                <a:cxn ang="0">
                  <a:pos x="5" y="49"/>
                </a:cxn>
                <a:cxn ang="0">
                  <a:pos x="11" y="37"/>
                </a:cxn>
                <a:cxn ang="0">
                  <a:pos x="18" y="25"/>
                </a:cxn>
                <a:cxn ang="0">
                  <a:pos x="27" y="16"/>
                </a:cxn>
                <a:cxn ang="0">
                  <a:pos x="39" y="9"/>
                </a:cxn>
                <a:cxn ang="0">
                  <a:pos x="51" y="5"/>
                </a:cxn>
                <a:cxn ang="0">
                  <a:pos x="65" y="5"/>
                </a:cxn>
                <a:cxn ang="0">
                  <a:pos x="78" y="9"/>
                </a:cxn>
                <a:cxn ang="0">
                  <a:pos x="90" y="16"/>
                </a:cxn>
                <a:cxn ang="0">
                  <a:pos x="100" y="25"/>
                </a:cxn>
                <a:cxn ang="0">
                  <a:pos x="107" y="37"/>
                </a:cxn>
                <a:cxn ang="0">
                  <a:pos x="111" y="49"/>
                </a:cxn>
                <a:cxn ang="0">
                  <a:pos x="113" y="62"/>
                </a:cxn>
                <a:cxn ang="0">
                  <a:pos x="109" y="76"/>
                </a:cxn>
                <a:cxn ang="0">
                  <a:pos x="104" y="88"/>
                </a:cxn>
                <a:cxn ang="0">
                  <a:pos x="95" y="99"/>
                </a:cxn>
                <a:cxn ang="0">
                  <a:pos x="85" y="106"/>
                </a:cxn>
                <a:cxn ang="0">
                  <a:pos x="72" y="111"/>
                </a:cxn>
                <a:cxn ang="0">
                  <a:pos x="58" y="113"/>
                </a:cxn>
              </a:cxnLst>
              <a:rect l="0" t="0" r="r" b="b"/>
              <a:pathLst>
                <a:path w="116" h="118">
                  <a:moveTo>
                    <a:pt x="58" y="118"/>
                  </a:moveTo>
                  <a:lnTo>
                    <a:pt x="44" y="116"/>
                  </a:lnTo>
                  <a:lnTo>
                    <a:pt x="32" y="111"/>
                  </a:lnTo>
                  <a:lnTo>
                    <a:pt x="20" y="102"/>
                  </a:lnTo>
                  <a:lnTo>
                    <a:pt x="11" y="92"/>
                  </a:lnTo>
                  <a:lnTo>
                    <a:pt x="4" y="79"/>
                  </a:lnTo>
                  <a:lnTo>
                    <a:pt x="0" y="67"/>
                  </a:lnTo>
                  <a:lnTo>
                    <a:pt x="0" y="51"/>
                  </a:lnTo>
                  <a:lnTo>
                    <a:pt x="4" y="39"/>
                  </a:lnTo>
                  <a:lnTo>
                    <a:pt x="11" y="26"/>
                  </a:lnTo>
                  <a:lnTo>
                    <a:pt x="20" y="16"/>
                  </a:lnTo>
                  <a:lnTo>
                    <a:pt x="32" y="7"/>
                  </a:lnTo>
                  <a:lnTo>
                    <a:pt x="44" y="2"/>
                  </a:lnTo>
                  <a:lnTo>
                    <a:pt x="58" y="0"/>
                  </a:lnTo>
                  <a:lnTo>
                    <a:pt x="72" y="2"/>
                  </a:lnTo>
                  <a:lnTo>
                    <a:pt x="86" y="7"/>
                  </a:lnTo>
                  <a:lnTo>
                    <a:pt x="97" y="16"/>
                  </a:lnTo>
                  <a:lnTo>
                    <a:pt x="107" y="26"/>
                  </a:lnTo>
                  <a:lnTo>
                    <a:pt x="113" y="39"/>
                  </a:lnTo>
                  <a:lnTo>
                    <a:pt x="116" y="51"/>
                  </a:lnTo>
                  <a:lnTo>
                    <a:pt x="116" y="67"/>
                  </a:lnTo>
                  <a:lnTo>
                    <a:pt x="113" y="79"/>
                  </a:lnTo>
                  <a:lnTo>
                    <a:pt x="107" y="92"/>
                  </a:lnTo>
                  <a:lnTo>
                    <a:pt x="97" y="102"/>
                  </a:lnTo>
                  <a:lnTo>
                    <a:pt x="86" y="111"/>
                  </a:lnTo>
                  <a:lnTo>
                    <a:pt x="72" y="116"/>
                  </a:lnTo>
                  <a:lnTo>
                    <a:pt x="58" y="118"/>
                  </a:lnTo>
                  <a:close/>
                  <a:moveTo>
                    <a:pt x="58" y="113"/>
                  </a:moveTo>
                  <a:lnTo>
                    <a:pt x="46" y="111"/>
                  </a:lnTo>
                  <a:lnTo>
                    <a:pt x="34" y="106"/>
                  </a:lnTo>
                  <a:lnTo>
                    <a:pt x="21" y="99"/>
                  </a:lnTo>
                  <a:lnTo>
                    <a:pt x="14" y="88"/>
                  </a:lnTo>
                  <a:lnTo>
                    <a:pt x="7" y="76"/>
                  </a:lnTo>
                  <a:lnTo>
                    <a:pt x="5" y="62"/>
                  </a:lnTo>
                  <a:lnTo>
                    <a:pt x="5" y="49"/>
                  </a:lnTo>
                  <a:lnTo>
                    <a:pt x="11" y="37"/>
                  </a:lnTo>
                  <a:lnTo>
                    <a:pt x="18" y="25"/>
                  </a:lnTo>
                  <a:lnTo>
                    <a:pt x="27" y="16"/>
                  </a:lnTo>
                  <a:lnTo>
                    <a:pt x="39" y="9"/>
                  </a:lnTo>
                  <a:lnTo>
                    <a:pt x="51" y="5"/>
                  </a:lnTo>
                  <a:lnTo>
                    <a:pt x="65" y="5"/>
                  </a:lnTo>
                  <a:lnTo>
                    <a:pt x="78" y="9"/>
                  </a:lnTo>
                  <a:lnTo>
                    <a:pt x="90" y="16"/>
                  </a:lnTo>
                  <a:lnTo>
                    <a:pt x="100" y="25"/>
                  </a:lnTo>
                  <a:lnTo>
                    <a:pt x="107" y="37"/>
                  </a:lnTo>
                  <a:lnTo>
                    <a:pt x="111" y="49"/>
                  </a:lnTo>
                  <a:lnTo>
                    <a:pt x="113" y="62"/>
                  </a:lnTo>
                  <a:lnTo>
                    <a:pt x="109" y="76"/>
                  </a:lnTo>
                  <a:lnTo>
                    <a:pt x="104" y="88"/>
                  </a:lnTo>
                  <a:lnTo>
                    <a:pt x="95" y="99"/>
                  </a:lnTo>
                  <a:lnTo>
                    <a:pt x="85" y="106"/>
                  </a:lnTo>
                  <a:lnTo>
                    <a:pt x="72" y="111"/>
                  </a:lnTo>
                  <a:lnTo>
                    <a:pt x="58" y="113"/>
                  </a:lnTo>
                  <a:close/>
                </a:path>
              </a:pathLst>
            </a:custGeom>
            <a:solidFill>
              <a:srgbClr val="FAFFFF"/>
            </a:solidFill>
            <a:ln w="9525">
              <a:noFill/>
              <a:round/>
              <a:headEnd/>
              <a:tailEnd/>
            </a:ln>
          </p:spPr>
          <p:txBody>
            <a:bodyPr/>
            <a:lstStyle/>
            <a:p>
              <a:endParaRPr lang="en-US"/>
            </a:p>
          </p:txBody>
        </p:sp>
        <p:sp>
          <p:nvSpPr>
            <p:cNvPr id="1165476" name="Freeform 164"/>
            <p:cNvSpPr>
              <a:spLocks noEditPoints="1"/>
            </p:cNvSpPr>
            <p:nvPr/>
          </p:nvSpPr>
          <p:spPr bwMode="auto">
            <a:xfrm>
              <a:off x="1743" y="2112"/>
              <a:ext cx="108" cy="108"/>
            </a:xfrm>
            <a:custGeom>
              <a:avLst/>
              <a:gdLst/>
              <a:ahLst/>
              <a:cxnLst>
                <a:cxn ang="0">
                  <a:pos x="53" y="108"/>
                </a:cxn>
                <a:cxn ang="0">
                  <a:pos x="41" y="106"/>
                </a:cxn>
                <a:cxn ang="0">
                  <a:pos x="29" y="101"/>
                </a:cxn>
                <a:cxn ang="0">
                  <a:pos x="16" y="94"/>
                </a:cxn>
                <a:cxn ang="0">
                  <a:pos x="9" y="83"/>
                </a:cxn>
                <a:cxn ang="0">
                  <a:pos x="2" y="71"/>
                </a:cxn>
                <a:cxn ang="0">
                  <a:pos x="0" y="57"/>
                </a:cxn>
                <a:cxn ang="0">
                  <a:pos x="0" y="44"/>
                </a:cxn>
                <a:cxn ang="0">
                  <a:pos x="6" y="32"/>
                </a:cxn>
                <a:cxn ang="0">
                  <a:pos x="13" y="20"/>
                </a:cxn>
                <a:cxn ang="0">
                  <a:pos x="22" y="11"/>
                </a:cxn>
                <a:cxn ang="0">
                  <a:pos x="34" y="4"/>
                </a:cxn>
                <a:cxn ang="0">
                  <a:pos x="46" y="0"/>
                </a:cxn>
                <a:cxn ang="0">
                  <a:pos x="60" y="0"/>
                </a:cxn>
                <a:cxn ang="0">
                  <a:pos x="73" y="4"/>
                </a:cxn>
                <a:cxn ang="0">
                  <a:pos x="85" y="11"/>
                </a:cxn>
                <a:cxn ang="0">
                  <a:pos x="95" y="20"/>
                </a:cxn>
                <a:cxn ang="0">
                  <a:pos x="102" y="32"/>
                </a:cxn>
                <a:cxn ang="0">
                  <a:pos x="106" y="44"/>
                </a:cxn>
                <a:cxn ang="0">
                  <a:pos x="108" y="57"/>
                </a:cxn>
                <a:cxn ang="0">
                  <a:pos x="104" y="71"/>
                </a:cxn>
                <a:cxn ang="0">
                  <a:pos x="99" y="83"/>
                </a:cxn>
                <a:cxn ang="0">
                  <a:pos x="90" y="94"/>
                </a:cxn>
                <a:cxn ang="0">
                  <a:pos x="80" y="101"/>
                </a:cxn>
                <a:cxn ang="0">
                  <a:pos x="67" y="106"/>
                </a:cxn>
                <a:cxn ang="0">
                  <a:pos x="53" y="108"/>
                </a:cxn>
                <a:cxn ang="0">
                  <a:pos x="53" y="102"/>
                </a:cxn>
                <a:cxn ang="0">
                  <a:pos x="41" y="101"/>
                </a:cxn>
                <a:cxn ang="0">
                  <a:pos x="30" y="95"/>
                </a:cxn>
                <a:cxn ang="0">
                  <a:pos x="20" y="88"/>
                </a:cxn>
                <a:cxn ang="0">
                  <a:pos x="13" y="78"/>
                </a:cxn>
                <a:cxn ang="0">
                  <a:pos x="7" y="67"/>
                </a:cxn>
                <a:cxn ang="0">
                  <a:pos x="6" y="55"/>
                </a:cxn>
                <a:cxn ang="0">
                  <a:pos x="7" y="41"/>
                </a:cxn>
                <a:cxn ang="0">
                  <a:pos x="13" y="30"/>
                </a:cxn>
                <a:cxn ang="0">
                  <a:pos x="20" y="20"/>
                </a:cxn>
                <a:cxn ang="0">
                  <a:pos x="30" y="12"/>
                </a:cxn>
                <a:cxn ang="0">
                  <a:pos x="41" y="7"/>
                </a:cxn>
                <a:cxn ang="0">
                  <a:pos x="53" y="5"/>
                </a:cxn>
                <a:cxn ang="0">
                  <a:pos x="66" y="7"/>
                </a:cxn>
                <a:cxn ang="0">
                  <a:pos x="78" y="12"/>
                </a:cxn>
                <a:cxn ang="0">
                  <a:pos x="88" y="20"/>
                </a:cxn>
                <a:cxn ang="0">
                  <a:pos x="95" y="30"/>
                </a:cxn>
                <a:cxn ang="0">
                  <a:pos x="101" y="41"/>
                </a:cxn>
                <a:cxn ang="0">
                  <a:pos x="102" y="55"/>
                </a:cxn>
                <a:cxn ang="0">
                  <a:pos x="101" y="67"/>
                </a:cxn>
                <a:cxn ang="0">
                  <a:pos x="95" y="78"/>
                </a:cxn>
                <a:cxn ang="0">
                  <a:pos x="88" y="88"/>
                </a:cxn>
                <a:cxn ang="0">
                  <a:pos x="78" y="95"/>
                </a:cxn>
                <a:cxn ang="0">
                  <a:pos x="66" y="101"/>
                </a:cxn>
                <a:cxn ang="0">
                  <a:pos x="53" y="102"/>
                </a:cxn>
              </a:cxnLst>
              <a:rect l="0" t="0" r="r" b="b"/>
              <a:pathLst>
                <a:path w="108" h="108">
                  <a:moveTo>
                    <a:pt x="53" y="108"/>
                  </a:moveTo>
                  <a:lnTo>
                    <a:pt x="41" y="106"/>
                  </a:lnTo>
                  <a:lnTo>
                    <a:pt x="29" y="101"/>
                  </a:lnTo>
                  <a:lnTo>
                    <a:pt x="16" y="94"/>
                  </a:lnTo>
                  <a:lnTo>
                    <a:pt x="9" y="83"/>
                  </a:lnTo>
                  <a:lnTo>
                    <a:pt x="2" y="71"/>
                  </a:lnTo>
                  <a:lnTo>
                    <a:pt x="0" y="57"/>
                  </a:lnTo>
                  <a:lnTo>
                    <a:pt x="0" y="44"/>
                  </a:lnTo>
                  <a:lnTo>
                    <a:pt x="6" y="32"/>
                  </a:lnTo>
                  <a:lnTo>
                    <a:pt x="13" y="20"/>
                  </a:lnTo>
                  <a:lnTo>
                    <a:pt x="22" y="11"/>
                  </a:lnTo>
                  <a:lnTo>
                    <a:pt x="34" y="4"/>
                  </a:lnTo>
                  <a:lnTo>
                    <a:pt x="46" y="0"/>
                  </a:lnTo>
                  <a:lnTo>
                    <a:pt x="60" y="0"/>
                  </a:lnTo>
                  <a:lnTo>
                    <a:pt x="73" y="4"/>
                  </a:lnTo>
                  <a:lnTo>
                    <a:pt x="85" y="11"/>
                  </a:lnTo>
                  <a:lnTo>
                    <a:pt x="95" y="20"/>
                  </a:lnTo>
                  <a:lnTo>
                    <a:pt x="102" y="32"/>
                  </a:lnTo>
                  <a:lnTo>
                    <a:pt x="106" y="44"/>
                  </a:lnTo>
                  <a:lnTo>
                    <a:pt x="108" y="57"/>
                  </a:lnTo>
                  <a:lnTo>
                    <a:pt x="104" y="71"/>
                  </a:lnTo>
                  <a:lnTo>
                    <a:pt x="99" y="83"/>
                  </a:lnTo>
                  <a:lnTo>
                    <a:pt x="90" y="94"/>
                  </a:lnTo>
                  <a:lnTo>
                    <a:pt x="80" y="101"/>
                  </a:lnTo>
                  <a:lnTo>
                    <a:pt x="67" y="106"/>
                  </a:lnTo>
                  <a:lnTo>
                    <a:pt x="53" y="108"/>
                  </a:lnTo>
                  <a:close/>
                  <a:moveTo>
                    <a:pt x="53" y="102"/>
                  </a:moveTo>
                  <a:lnTo>
                    <a:pt x="41" y="101"/>
                  </a:lnTo>
                  <a:lnTo>
                    <a:pt x="30" y="95"/>
                  </a:lnTo>
                  <a:lnTo>
                    <a:pt x="20" y="88"/>
                  </a:lnTo>
                  <a:lnTo>
                    <a:pt x="13" y="78"/>
                  </a:lnTo>
                  <a:lnTo>
                    <a:pt x="7" y="67"/>
                  </a:lnTo>
                  <a:lnTo>
                    <a:pt x="6" y="55"/>
                  </a:lnTo>
                  <a:lnTo>
                    <a:pt x="7" y="41"/>
                  </a:lnTo>
                  <a:lnTo>
                    <a:pt x="13" y="30"/>
                  </a:lnTo>
                  <a:lnTo>
                    <a:pt x="20" y="20"/>
                  </a:lnTo>
                  <a:lnTo>
                    <a:pt x="30" y="12"/>
                  </a:lnTo>
                  <a:lnTo>
                    <a:pt x="41" y="7"/>
                  </a:lnTo>
                  <a:lnTo>
                    <a:pt x="53" y="5"/>
                  </a:lnTo>
                  <a:lnTo>
                    <a:pt x="66" y="7"/>
                  </a:lnTo>
                  <a:lnTo>
                    <a:pt x="78" y="12"/>
                  </a:lnTo>
                  <a:lnTo>
                    <a:pt x="88" y="20"/>
                  </a:lnTo>
                  <a:lnTo>
                    <a:pt x="95" y="30"/>
                  </a:lnTo>
                  <a:lnTo>
                    <a:pt x="101" y="41"/>
                  </a:lnTo>
                  <a:lnTo>
                    <a:pt x="102" y="55"/>
                  </a:lnTo>
                  <a:lnTo>
                    <a:pt x="101" y="67"/>
                  </a:lnTo>
                  <a:lnTo>
                    <a:pt x="95" y="78"/>
                  </a:lnTo>
                  <a:lnTo>
                    <a:pt x="88" y="88"/>
                  </a:lnTo>
                  <a:lnTo>
                    <a:pt x="78" y="95"/>
                  </a:lnTo>
                  <a:lnTo>
                    <a:pt x="66" y="101"/>
                  </a:lnTo>
                  <a:lnTo>
                    <a:pt x="53" y="102"/>
                  </a:lnTo>
                  <a:close/>
                </a:path>
              </a:pathLst>
            </a:custGeom>
            <a:solidFill>
              <a:srgbClr val="FBFFFF"/>
            </a:solidFill>
            <a:ln w="9525">
              <a:noFill/>
              <a:round/>
              <a:headEnd/>
              <a:tailEnd/>
            </a:ln>
          </p:spPr>
          <p:txBody>
            <a:bodyPr/>
            <a:lstStyle/>
            <a:p>
              <a:endParaRPr lang="en-US"/>
            </a:p>
          </p:txBody>
        </p:sp>
        <p:sp>
          <p:nvSpPr>
            <p:cNvPr id="1165477" name="Freeform 165"/>
            <p:cNvSpPr>
              <a:spLocks noEditPoints="1"/>
            </p:cNvSpPr>
            <p:nvPr/>
          </p:nvSpPr>
          <p:spPr bwMode="auto">
            <a:xfrm>
              <a:off x="1749" y="2117"/>
              <a:ext cx="96" cy="97"/>
            </a:xfrm>
            <a:custGeom>
              <a:avLst/>
              <a:gdLst/>
              <a:ahLst/>
              <a:cxnLst>
                <a:cxn ang="0">
                  <a:pos x="47" y="97"/>
                </a:cxn>
                <a:cxn ang="0">
                  <a:pos x="35" y="96"/>
                </a:cxn>
                <a:cxn ang="0">
                  <a:pos x="24" y="90"/>
                </a:cxn>
                <a:cxn ang="0">
                  <a:pos x="14" y="83"/>
                </a:cxn>
                <a:cxn ang="0">
                  <a:pos x="7" y="73"/>
                </a:cxn>
                <a:cxn ang="0">
                  <a:pos x="1" y="62"/>
                </a:cxn>
                <a:cxn ang="0">
                  <a:pos x="0" y="50"/>
                </a:cxn>
                <a:cxn ang="0">
                  <a:pos x="1" y="36"/>
                </a:cxn>
                <a:cxn ang="0">
                  <a:pos x="7" y="25"/>
                </a:cxn>
                <a:cxn ang="0">
                  <a:pos x="14" y="15"/>
                </a:cxn>
                <a:cxn ang="0">
                  <a:pos x="24" y="7"/>
                </a:cxn>
                <a:cxn ang="0">
                  <a:pos x="35" y="2"/>
                </a:cxn>
                <a:cxn ang="0">
                  <a:pos x="47" y="0"/>
                </a:cxn>
                <a:cxn ang="0">
                  <a:pos x="60" y="2"/>
                </a:cxn>
                <a:cxn ang="0">
                  <a:pos x="72" y="7"/>
                </a:cxn>
                <a:cxn ang="0">
                  <a:pos x="82" y="15"/>
                </a:cxn>
                <a:cxn ang="0">
                  <a:pos x="89" y="25"/>
                </a:cxn>
                <a:cxn ang="0">
                  <a:pos x="95" y="36"/>
                </a:cxn>
                <a:cxn ang="0">
                  <a:pos x="96" y="50"/>
                </a:cxn>
                <a:cxn ang="0">
                  <a:pos x="95" y="62"/>
                </a:cxn>
                <a:cxn ang="0">
                  <a:pos x="89" y="73"/>
                </a:cxn>
                <a:cxn ang="0">
                  <a:pos x="82" y="83"/>
                </a:cxn>
                <a:cxn ang="0">
                  <a:pos x="72" y="90"/>
                </a:cxn>
                <a:cxn ang="0">
                  <a:pos x="60" y="96"/>
                </a:cxn>
                <a:cxn ang="0">
                  <a:pos x="47" y="97"/>
                </a:cxn>
                <a:cxn ang="0">
                  <a:pos x="47" y="92"/>
                </a:cxn>
                <a:cxn ang="0">
                  <a:pos x="35" y="90"/>
                </a:cxn>
                <a:cxn ang="0">
                  <a:pos x="24" y="85"/>
                </a:cxn>
                <a:cxn ang="0">
                  <a:pos x="16" y="76"/>
                </a:cxn>
                <a:cxn ang="0">
                  <a:pos x="9" y="67"/>
                </a:cxn>
                <a:cxn ang="0">
                  <a:pos x="5" y="55"/>
                </a:cxn>
                <a:cxn ang="0">
                  <a:pos x="5" y="43"/>
                </a:cxn>
                <a:cxn ang="0">
                  <a:pos x="9" y="30"/>
                </a:cxn>
                <a:cxn ang="0">
                  <a:pos x="16" y="22"/>
                </a:cxn>
                <a:cxn ang="0">
                  <a:pos x="24" y="13"/>
                </a:cxn>
                <a:cxn ang="0">
                  <a:pos x="35" y="7"/>
                </a:cxn>
                <a:cxn ang="0">
                  <a:pos x="47" y="6"/>
                </a:cxn>
                <a:cxn ang="0">
                  <a:pos x="60" y="7"/>
                </a:cxn>
                <a:cxn ang="0">
                  <a:pos x="70" y="13"/>
                </a:cxn>
                <a:cxn ang="0">
                  <a:pos x="81" y="22"/>
                </a:cxn>
                <a:cxn ang="0">
                  <a:pos x="86" y="30"/>
                </a:cxn>
                <a:cxn ang="0">
                  <a:pos x="89" y="43"/>
                </a:cxn>
                <a:cxn ang="0">
                  <a:pos x="89" y="55"/>
                </a:cxn>
                <a:cxn ang="0">
                  <a:pos x="86" y="67"/>
                </a:cxn>
                <a:cxn ang="0">
                  <a:pos x="81" y="76"/>
                </a:cxn>
                <a:cxn ang="0">
                  <a:pos x="70" y="85"/>
                </a:cxn>
                <a:cxn ang="0">
                  <a:pos x="60" y="90"/>
                </a:cxn>
                <a:cxn ang="0">
                  <a:pos x="47" y="92"/>
                </a:cxn>
              </a:cxnLst>
              <a:rect l="0" t="0" r="r" b="b"/>
              <a:pathLst>
                <a:path w="96" h="97">
                  <a:moveTo>
                    <a:pt x="47" y="97"/>
                  </a:moveTo>
                  <a:lnTo>
                    <a:pt x="35" y="96"/>
                  </a:lnTo>
                  <a:lnTo>
                    <a:pt x="24" y="90"/>
                  </a:lnTo>
                  <a:lnTo>
                    <a:pt x="14" y="83"/>
                  </a:lnTo>
                  <a:lnTo>
                    <a:pt x="7" y="73"/>
                  </a:lnTo>
                  <a:lnTo>
                    <a:pt x="1" y="62"/>
                  </a:lnTo>
                  <a:lnTo>
                    <a:pt x="0" y="50"/>
                  </a:lnTo>
                  <a:lnTo>
                    <a:pt x="1" y="36"/>
                  </a:lnTo>
                  <a:lnTo>
                    <a:pt x="7" y="25"/>
                  </a:lnTo>
                  <a:lnTo>
                    <a:pt x="14" y="15"/>
                  </a:lnTo>
                  <a:lnTo>
                    <a:pt x="24" y="7"/>
                  </a:lnTo>
                  <a:lnTo>
                    <a:pt x="35" y="2"/>
                  </a:lnTo>
                  <a:lnTo>
                    <a:pt x="47" y="0"/>
                  </a:lnTo>
                  <a:lnTo>
                    <a:pt x="60" y="2"/>
                  </a:lnTo>
                  <a:lnTo>
                    <a:pt x="72" y="7"/>
                  </a:lnTo>
                  <a:lnTo>
                    <a:pt x="82" y="15"/>
                  </a:lnTo>
                  <a:lnTo>
                    <a:pt x="89" y="25"/>
                  </a:lnTo>
                  <a:lnTo>
                    <a:pt x="95" y="36"/>
                  </a:lnTo>
                  <a:lnTo>
                    <a:pt x="96" y="50"/>
                  </a:lnTo>
                  <a:lnTo>
                    <a:pt x="95" y="62"/>
                  </a:lnTo>
                  <a:lnTo>
                    <a:pt x="89" y="73"/>
                  </a:lnTo>
                  <a:lnTo>
                    <a:pt x="82" y="83"/>
                  </a:lnTo>
                  <a:lnTo>
                    <a:pt x="72" y="90"/>
                  </a:lnTo>
                  <a:lnTo>
                    <a:pt x="60" y="96"/>
                  </a:lnTo>
                  <a:lnTo>
                    <a:pt x="47" y="97"/>
                  </a:lnTo>
                  <a:close/>
                  <a:moveTo>
                    <a:pt x="47" y="92"/>
                  </a:moveTo>
                  <a:lnTo>
                    <a:pt x="35" y="90"/>
                  </a:lnTo>
                  <a:lnTo>
                    <a:pt x="24" y="85"/>
                  </a:lnTo>
                  <a:lnTo>
                    <a:pt x="16" y="76"/>
                  </a:lnTo>
                  <a:lnTo>
                    <a:pt x="9" y="67"/>
                  </a:lnTo>
                  <a:lnTo>
                    <a:pt x="5" y="55"/>
                  </a:lnTo>
                  <a:lnTo>
                    <a:pt x="5" y="43"/>
                  </a:lnTo>
                  <a:lnTo>
                    <a:pt x="9" y="30"/>
                  </a:lnTo>
                  <a:lnTo>
                    <a:pt x="16" y="22"/>
                  </a:lnTo>
                  <a:lnTo>
                    <a:pt x="24" y="13"/>
                  </a:lnTo>
                  <a:lnTo>
                    <a:pt x="35" y="7"/>
                  </a:lnTo>
                  <a:lnTo>
                    <a:pt x="47" y="6"/>
                  </a:lnTo>
                  <a:lnTo>
                    <a:pt x="60" y="7"/>
                  </a:lnTo>
                  <a:lnTo>
                    <a:pt x="70" y="13"/>
                  </a:lnTo>
                  <a:lnTo>
                    <a:pt x="81" y="22"/>
                  </a:lnTo>
                  <a:lnTo>
                    <a:pt x="86" y="30"/>
                  </a:lnTo>
                  <a:lnTo>
                    <a:pt x="89" y="43"/>
                  </a:lnTo>
                  <a:lnTo>
                    <a:pt x="89" y="55"/>
                  </a:lnTo>
                  <a:lnTo>
                    <a:pt x="86" y="67"/>
                  </a:lnTo>
                  <a:lnTo>
                    <a:pt x="81" y="76"/>
                  </a:lnTo>
                  <a:lnTo>
                    <a:pt x="70" y="85"/>
                  </a:lnTo>
                  <a:lnTo>
                    <a:pt x="60" y="90"/>
                  </a:lnTo>
                  <a:lnTo>
                    <a:pt x="47" y="92"/>
                  </a:lnTo>
                  <a:close/>
                </a:path>
              </a:pathLst>
            </a:custGeom>
            <a:solidFill>
              <a:srgbClr val="FCFFFF"/>
            </a:solidFill>
            <a:ln w="9525">
              <a:noFill/>
              <a:round/>
              <a:headEnd/>
              <a:tailEnd/>
            </a:ln>
          </p:spPr>
          <p:txBody>
            <a:bodyPr/>
            <a:lstStyle/>
            <a:p>
              <a:endParaRPr lang="en-US"/>
            </a:p>
          </p:txBody>
        </p:sp>
        <p:sp>
          <p:nvSpPr>
            <p:cNvPr id="1165478" name="Freeform 166"/>
            <p:cNvSpPr>
              <a:spLocks noEditPoints="1"/>
            </p:cNvSpPr>
            <p:nvPr/>
          </p:nvSpPr>
          <p:spPr bwMode="auto">
            <a:xfrm>
              <a:off x="1754" y="2123"/>
              <a:ext cx="84" cy="86"/>
            </a:xfrm>
            <a:custGeom>
              <a:avLst/>
              <a:gdLst/>
              <a:ahLst/>
              <a:cxnLst>
                <a:cxn ang="0">
                  <a:pos x="42" y="86"/>
                </a:cxn>
                <a:cxn ang="0">
                  <a:pos x="30" y="84"/>
                </a:cxn>
                <a:cxn ang="0">
                  <a:pos x="19" y="79"/>
                </a:cxn>
                <a:cxn ang="0">
                  <a:pos x="11" y="70"/>
                </a:cxn>
                <a:cxn ang="0">
                  <a:pos x="4" y="61"/>
                </a:cxn>
                <a:cxn ang="0">
                  <a:pos x="0" y="49"/>
                </a:cxn>
                <a:cxn ang="0">
                  <a:pos x="0" y="37"/>
                </a:cxn>
                <a:cxn ang="0">
                  <a:pos x="4" y="24"/>
                </a:cxn>
                <a:cxn ang="0">
                  <a:pos x="11" y="16"/>
                </a:cxn>
                <a:cxn ang="0">
                  <a:pos x="19" y="7"/>
                </a:cxn>
                <a:cxn ang="0">
                  <a:pos x="30" y="1"/>
                </a:cxn>
                <a:cxn ang="0">
                  <a:pos x="42" y="0"/>
                </a:cxn>
                <a:cxn ang="0">
                  <a:pos x="55" y="1"/>
                </a:cxn>
                <a:cxn ang="0">
                  <a:pos x="65" y="7"/>
                </a:cxn>
                <a:cxn ang="0">
                  <a:pos x="76" y="16"/>
                </a:cxn>
                <a:cxn ang="0">
                  <a:pos x="81" y="24"/>
                </a:cxn>
                <a:cxn ang="0">
                  <a:pos x="84" y="37"/>
                </a:cxn>
                <a:cxn ang="0">
                  <a:pos x="84" y="49"/>
                </a:cxn>
                <a:cxn ang="0">
                  <a:pos x="81" y="61"/>
                </a:cxn>
                <a:cxn ang="0">
                  <a:pos x="76" y="70"/>
                </a:cxn>
                <a:cxn ang="0">
                  <a:pos x="65" y="79"/>
                </a:cxn>
                <a:cxn ang="0">
                  <a:pos x="55" y="84"/>
                </a:cxn>
                <a:cxn ang="0">
                  <a:pos x="42" y="86"/>
                </a:cxn>
                <a:cxn ang="0">
                  <a:pos x="42" y="81"/>
                </a:cxn>
                <a:cxn ang="0">
                  <a:pos x="32" y="79"/>
                </a:cxn>
                <a:cxn ang="0">
                  <a:pos x="21" y="74"/>
                </a:cxn>
                <a:cxn ang="0">
                  <a:pos x="14" y="67"/>
                </a:cxn>
                <a:cxn ang="0">
                  <a:pos x="7" y="56"/>
                </a:cxn>
                <a:cxn ang="0">
                  <a:pos x="5" y="46"/>
                </a:cxn>
                <a:cxn ang="0">
                  <a:pos x="7" y="35"/>
                </a:cxn>
                <a:cxn ang="0">
                  <a:pos x="11" y="24"/>
                </a:cxn>
                <a:cxn ang="0">
                  <a:pos x="18" y="16"/>
                </a:cxn>
                <a:cxn ang="0">
                  <a:pos x="26" y="9"/>
                </a:cxn>
                <a:cxn ang="0">
                  <a:pos x="37" y="7"/>
                </a:cxn>
                <a:cxn ang="0">
                  <a:pos x="48" y="7"/>
                </a:cxn>
                <a:cxn ang="0">
                  <a:pos x="58" y="9"/>
                </a:cxn>
                <a:cxn ang="0">
                  <a:pos x="69" y="16"/>
                </a:cxn>
                <a:cxn ang="0">
                  <a:pos x="76" y="24"/>
                </a:cxn>
                <a:cxn ang="0">
                  <a:pos x="79" y="35"/>
                </a:cxn>
                <a:cxn ang="0">
                  <a:pos x="79" y="46"/>
                </a:cxn>
                <a:cxn ang="0">
                  <a:pos x="77" y="56"/>
                </a:cxn>
                <a:cxn ang="0">
                  <a:pos x="72" y="67"/>
                </a:cxn>
                <a:cxn ang="0">
                  <a:pos x="63" y="74"/>
                </a:cxn>
                <a:cxn ang="0">
                  <a:pos x="55" y="79"/>
                </a:cxn>
                <a:cxn ang="0">
                  <a:pos x="42" y="81"/>
                </a:cxn>
              </a:cxnLst>
              <a:rect l="0" t="0" r="r" b="b"/>
              <a:pathLst>
                <a:path w="84" h="86">
                  <a:moveTo>
                    <a:pt x="42" y="86"/>
                  </a:moveTo>
                  <a:lnTo>
                    <a:pt x="30" y="84"/>
                  </a:lnTo>
                  <a:lnTo>
                    <a:pt x="19" y="79"/>
                  </a:lnTo>
                  <a:lnTo>
                    <a:pt x="11" y="70"/>
                  </a:lnTo>
                  <a:lnTo>
                    <a:pt x="4" y="61"/>
                  </a:lnTo>
                  <a:lnTo>
                    <a:pt x="0" y="49"/>
                  </a:lnTo>
                  <a:lnTo>
                    <a:pt x="0" y="37"/>
                  </a:lnTo>
                  <a:lnTo>
                    <a:pt x="4" y="24"/>
                  </a:lnTo>
                  <a:lnTo>
                    <a:pt x="11" y="16"/>
                  </a:lnTo>
                  <a:lnTo>
                    <a:pt x="19" y="7"/>
                  </a:lnTo>
                  <a:lnTo>
                    <a:pt x="30" y="1"/>
                  </a:lnTo>
                  <a:lnTo>
                    <a:pt x="42" y="0"/>
                  </a:lnTo>
                  <a:lnTo>
                    <a:pt x="55" y="1"/>
                  </a:lnTo>
                  <a:lnTo>
                    <a:pt x="65" y="7"/>
                  </a:lnTo>
                  <a:lnTo>
                    <a:pt x="76" y="16"/>
                  </a:lnTo>
                  <a:lnTo>
                    <a:pt x="81" y="24"/>
                  </a:lnTo>
                  <a:lnTo>
                    <a:pt x="84" y="37"/>
                  </a:lnTo>
                  <a:lnTo>
                    <a:pt x="84" y="49"/>
                  </a:lnTo>
                  <a:lnTo>
                    <a:pt x="81" y="61"/>
                  </a:lnTo>
                  <a:lnTo>
                    <a:pt x="76" y="70"/>
                  </a:lnTo>
                  <a:lnTo>
                    <a:pt x="65" y="79"/>
                  </a:lnTo>
                  <a:lnTo>
                    <a:pt x="55" y="84"/>
                  </a:lnTo>
                  <a:lnTo>
                    <a:pt x="42" y="86"/>
                  </a:lnTo>
                  <a:close/>
                  <a:moveTo>
                    <a:pt x="42" y="81"/>
                  </a:moveTo>
                  <a:lnTo>
                    <a:pt x="32" y="79"/>
                  </a:lnTo>
                  <a:lnTo>
                    <a:pt x="21" y="74"/>
                  </a:lnTo>
                  <a:lnTo>
                    <a:pt x="14" y="67"/>
                  </a:lnTo>
                  <a:lnTo>
                    <a:pt x="7" y="56"/>
                  </a:lnTo>
                  <a:lnTo>
                    <a:pt x="5" y="46"/>
                  </a:lnTo>
                  <a:lnTo>
                    <a:pt x="7" y="35"/>
                  </a:lnTo>
                  <a:lnTo>
                    <a:pt x="11" y="24"/>
                  </a:lnTo>
                  <a:lnTo>
                    <a:pt x="18" y="16"/>
                  </a:lnTo>
                  <a:lnTo>
                    <a:pt x="26" y="9"/>
                  </a:lnTo>
                  <a:lnTo>
                    <a:pt x="37" y="7"/>
                  </a:lnTo>
                  <a:lnTo>
                    <a:pt x="48" y="7"/>
                  </a:lnTo>
                  <a:lnTo>
                    <a:pt x="58" y="9"/>
                  </a:lnTo>
                  <a:lnTo>
                    <a:pt x="69" y="16"/>
                  </a:lnTo>
                  <a:lnTo>
                    <a:pt x="76" y="24"/>
                  </a:lnTo>
                  <a:lnTo>
                    <a:pt x="79" y="35"/>
                  </a:lnTo>
                  <a:lnTo>
                    <a:pt x="79" y="46"/>
                  </a:lnTo>
                  <a:lnTo>
                    <a:pt x="77" y="56"/>
                  </a:lnTo>
                  <a:lnTo>
                    <a:pt x="72" y="67"/>
                  </a:lnTo>
                  <a:lnTo>
                    <a:pt x="63" y="74"/>
                  </a:lnTo>
                  <a:lnTo>
                    <a:pt x="55" y="79"/>
                  </a:lnTo>
                  <a:lnTo>
                    <a:pt x="42" y="81"/>
                  </a:lnTo>
                  <a:close/>
                </a:path>
              </a:pathLst>
            </a:custGeom>
            <a:solidFill>
              <a:srgbClr val="FDFFFF"/>
            </a:solidFill>
            <a:ln w="9525">
              <a:noFill/>
              <a:round/>
              <a:headEnd/>
              <a:tailEnd/>
            </a:ln>
          </p:spPr>
          <p:txBody>
            <a:bodyPr/>
            <a:lstStyle/>
            <a:p>
              <a:endParaRPr lang="en-US"/>
            </a:p>
          </p:txBody>
        </p:sp>
        <p:sp>
          <p:nvSpPr>
            <p:cNvPr id="1165479" name="Freeform 167"/>
            <p:cNvSpPr>
              <a:spLocks noEditPoints="1"/>
            </p:cNvSpPr>
            <p:nvPr/>
          </p:nvSpPr>
          <p:spPr bwMode="auto">
            <a:xfrm>
              <a:off x="1759" y="2130"/>
              <a:ext cx="74" cy="74"/>
            </a:xfrm>
            <a:custGeom>
              <a:avLst/>
              <a:gdLst/>
              <a:ahLst/>
              <a:cxnLst>
                <a:cxn ang="0">
                  <a:pos x="37" y="74"/>
                </a:cxn>
                <a:cxn ang="0">
                  <a:pos x="27" y="72"/>
                </a:cxn>
                <a:cxn ang="0">
                  <a:pos x="16" y="67"/>
                </a:cxn>
                <a:cxn ang="0">
                  <a:pos x="9" y="60"/>
                </a:cxn>
                <a:cxn ang="0">
                  <a:pos x="2" y="49"/>
                </a:cxn>
                <a:cxn ang="0">
                  <a:pos x="0" y="39"/>
                </a:cxn>
                <a:cxn ang="0">
                  <a:pos x="2" y="28"/>
                </a:cxn>
                <a:cxn ang="0">
                  <a:pos x="6" y="17"/>
                </a:cxn>
                <a:cxn ang="0">
                  <a:pos x="13" y="9"/>
                </a:cxn>
                <a:cxn ang="0">
                  <a:pos x="21" y="2"/>
                </a:cxn>
                <a:cxn ang="0">
                  <a:pos x="32" y="0"/>
                </a:cxn>
                <a:cxn ang="0">
                  <a:pos x="43" y="0"/>
                </a:cxn>
                <a:cxn ang="0">
                  <a:pos x="53" y="2"/>
                </a:cxn>
                <a:cxn ang="0">
                  <a:pos x="64" y="9"/>
                </a:cxn>
                <a:cxn ang="0">
                  <a:pos x="71" y="17"/>
                </a:cxn>
                <a:cxn ang="0">
                  <a:pos x="74" y="28"/>
                </a:cxn>
                <a:cxn ang="0">
                  <a:pos x="74" y="39"/>
                </a:cxn>
                <a:cxn ang="0">
                  <a:pos x="72" y="49"/>
                </a:cxn>
                <a:cxn ang="0">
                  <a:pos x="67" y="60"/>
                </a:cxn>
                <a:cxn ang="0">
                  <a:pos x="58" y="67"/>
                </a:cxn>
                <a:cxn ang="0">
                  <a:pos x="50" y="72"/>
                </a:cxn>
                <a:cxn ang="0">
                  <a:pos x="37" y="74"/>
                </a:cxn>
                <a:cxn ang="0">
                  <a:pos x="37" y="69"/>
                </a:cxn>
                <a:cxn ang="0">
                  <a:pos x="27" y="67"/>
                </a:cxn>
                <a:cxn ang="0">
                  <a:pos x="18" y="61"/>
                </a:cxn>
                <a:cxn ang="0">
                  <a:pos x="11" y="53"/>
                </a:cxn>
                <a:cxn ang="0">
                  <a:pos x="7" y="44"/>
                </a:cxn>
                <a:cxn ang="0">
                  <a:pos x="6" y="33"/>
                </a:cxn>
                <a:cxn ang="0">
                  <a:pos x="9" y="23"/>
                </a:cxn>
                <a:cxn ang="0">
                  <a:pos x="14" y="14"/>
                </a:cxn>
                <a:cxn ang="0">
                  <a:pos x="23" y="9"/>
                </a:cxn>
                <a:cxn ang="0">
                  <a:pos x="32" y="5"/>
                </a:cxn>
                <a:cxn ang="0">
                  <a:pos x="43" y="5"/>
                </a:cxn>
                <a:cxn ang="0">
                  <a:pos x="53" y="9"/>
                </a:cxn>
                <a:cxn ang="0">
                  <a:pos x="62" y="14"/>
                </a:cxn>
                <a:cxn ang="0">
                  <a:pos x="67" y="23"/>
                </a:cxn>
                <a:cxn ang="0">
                  <a:pos x="69" y="33"/>
                </a:cxn>
                <a:cxn ang="0">
                  <a:pos x="69" y="44"/>
                </a:cxn>
                <a:cxn ang="0">
                  <a:pos x="64" y="53"/>
                </a:cxn>
                <a:cxn ang="0">
                  <a:pos x="57" y="61"/>
                </a:cxn>
                <a:cxn ang="0">
                  <a:pos x="48" y="67"/>
                </a:cxn>
                <a:cxn ang="0">
                  <a:pos x="37" y="69"/>
                </a:cxn>
              </a:cxnLst>
              <a:rect l="0" t="0" r="r" b="b"/>
              <a:pathLst>
                <a:path w="74" h="74">
                  <a:moveTo>
                    <a:pt x="37" y="74"/>
                  </a:moveTo>
                  <a:lnTo>
                    <a:pt x="27" y="72"/>
                  </a:lnTo>
                  <a:lnTo>
                    <a:pt x="16" y="67"/>
                  </a:lnTo>
                  <a:lnTo>
                    <a:pt x="9" y="60"/>
                  </a:lnTo>
                  <a:lnTo>
                    <a:pt x="2" y="49"/>
                  </a:lnTo>
                  <a:lnTo>
                    <a:pt x="0" y="39"/>
                  </a:lnTo>
                  <a:lnTo>
                    <a:pt x="2" y="28"/>
                  </a:lnTo>
                  <a:lnTo>
                    <a:pt x="6" y="17"/>
                  </a:lnTo>
                  <a:lnTo>
                    <a:pt x="13" y="9"/>
                  </a:lnTo>
                  <a:lnTo>
                    <a:pt x="21" y="2"/>
                  </a:lnTo>
                  <a:lnTo>
                    <a:pt x="32" y="0"/>
                  </a:lnTo>
                  <a:lnTo>
                    <a:pt x="43" y="0"/>
                  </a:lnTo>
                  <a:lnTo>
                    <a:pt x="53" y="2"/>
                  </a:lnTo>
                  <a:lnTo>
                    <a:pt x="64" y="9"/>
                  </a:lnTo>
                  <a:lnTo>
                    <a:pt x="71" y="17"/>
                  </a:lnTo>
                  <a:lnTo>
                    <a:pt x="74" y="28"/>
                  </a:lnTo>
                  <a:lnTo>
                    <a:pt x="74" y="39"/>
                  </a:lnTo>
                  <a:lnTo>
                    <a:pt x="72" y="49"/>
                  </a:lnTo>
                  <a:lnTo>
                    <a:pt x="67" y="60"/>
                  </a:lnTo>
                  <a:lnTo>
                    <a:pt x="58" y="67"/>
                  </a:lnTo>
                  <a:lnTo>
                    <a:pt x="50" y="72"/>
                  </a:lnTo>
                  <a:lnTo>
                    <a:pt x="37" y="74"/>
                  </a:lnTo>
                  <a:close/>
                  <a:moveTo>
                    <a:pt x="37" y="69"/>
                  </a:moveTo>
                  <a:lnTo>
                    <a:pt x="27" y="67"/>
                  </a:lnTo>
                  <a:lnTo>
                    <a:pt x="18" y="61"/>
                  </a:lnTo>
                  <a:lnTo>
                    <a:pt x="11" y="53"/>
                  </a:lnTo>
                  <a:lnTo>
                    <a:pt x="7" y="44"/>
                  </a:lnTo>
                  <a:lnTo>
                    <a:pt x="6" y="33"/>
                  </a:lnTo>
                  <a:lnTo>
                    <a:pt x="9" y="23"/>
                  </a:lnTo>
                  <a:lnTo>
                    <a:pt x="14" y="14"/>
                  </a:lnTo>
                  <a:lnTo>
                    <a:pt x="23" y="9"/>
                  </a:lnTo>
                  <a:lnTo>
                    <a:pt x="32" y="5"/>
                  </a:lnTo>
                  <a:lnTo>
                    <a:pt x="43" y="5"/>
                  </a:lnTo>
                  <a:lnTo>
                    <a:pt x="53" y="9"/>
                  </a:lnTo>
                  <a:lnTo>
                    <a:pt x="62" y="14"/>
                  </a:lnTo>
                  <a:lnTo>
                    <a:pt x="67" y="23"/>
                  </a:lnTo>
                  <a:lnTo>
                    <a:pt x="69" y="33"/>
                  </a:lnTo>
                  <a:lnTo>
                    <a:pt x="69" y="44"/>
                  </a:lnTo>
                  <a:lnTo>
                    <a:pt x="64" y="53"/>
                  </a:lnTo>
                  <a:lnTo>
                    <a:pt x="57" y="61"/>
                  </a:lnTo>
                  <a:lnTo>
                    <a:pt x="48" y="67"/>
                  </a:lnTo>
                  <a:lnTo>
                    <a:pt x="37" y="69"/>
                  </a:lnTo>
                  <a:close/>
                </a:path>
              </a:pathLst>
            </a:custGeom>
            <a:solidFill>
              <a:srgbClr val="FDFFFF"/>
            </a:solidFill>
            <a:ln w="9525">
              <a:noFill/>
              <a:round/>
              <a:headEnd/>
              <a:tailEnd/>
            </a:ln>
          </p:spPr>
          <p:txBody>
            <a:bodyPr/>
            <a:lstStyle/>
            <a:p>
              <a:endParaRPr lang="en-US"/>
            </a:p>
          </p:txBody>
        </p:sp>
        <p:sp>
          <p:nvSpPr>
            <p:cNvPr id="1165480" name="Freeform 168"/>
            <p:cNvSpPr>
              <a:spLocks noEditPoints="1"/>
            </p:cNvSpPr>
            <p:nvPr/>
          </p:nvSpPr>
          <p:spPr bwMode="auto">
            <a:xfrm>
              <a:off x="1765" y="2135"/>
              <a:ext cx="63" cy="64"/>
            </a:xfrm>
            <a:custGeom>
              <a:avLst/>
              <a:gdLst/>
              <a:ahLst/>
              <a:cxnLst>
                <a:cxn ang="0">
                  <a:pos x="31" y="64"/>
                </a:cxn>
                <a:cxn ang="0">
                  <a:pos x="21" y="62"/>
                </a:cxn>
                <a:cxn ang="0">
                  <a:pos x="12" y="56"/>
                </a:cxn>
                <a:cxn ang="0">
                  <a:pos x="5" y="48"/>
                </a:cxn>
                <a:cxn ang="0">
                  <a:pos x="1" y="39"/>
                </a:cxn>
                <a:cxn ang="0">
                  <a:pos x="0" y="28"/>
                </a:cxn>
                <a:cxn ang="0">
                  <a:pos x="3" y="18"/>
                </a:cxn>
                <a:cxn ang="0">
                  <a:pos x="8" y="9"/>
                </a:cxn>
                <a:cxn ang="0">
                  <a:pos x="17" y="4"/>
                </a:cxn>
                <a:cxn ang="0">
                  <a:pos x="26" y="0"/>
                </a:cxn>
                <a:cxn ang="0">
                  <a:pos x="37" y="0"/>
                </a:cxn>
                <a:cxn ang="0">
                  <a:pos x="47" y="4"/>
                </a:cxn>
                <a:cxn ang="0">
                  <a:pos x="56" y="9"/>
                </a:cxn>
                <a:cxn ang="0">
                  <a:pos x="61" y="18"/>
                </a:cxn>
                <a:cxn ang="0">
                  <a:pos x="63" y="28"/>
                </a:cxn>
                <a:cxn ang="0">
                  <a:pos x="63" y="39"/>
                </a:cxn>
                <a:cxn ang="0">
                  <a:pos x="58" y="48"/>
                </a:cxn>
                <a:cxn ang="0">
                  <a:pos x="51" y="56"/>
                </a:cxn>
                <a:cxn ang="0">
                  <a:pos x="42" y="62"/>
                </a:cxn>
                <a:cxn ang="0">
                  <a:pos x="31" y="64"/>
                </a:cxn>
                <a:cxn ang="0">
                  <a:pos x="31" y="58"/>
                </a:cxn>
                <a:cxn ang="0">
                  <a:pos x="22" y="56"/>
                </a:cxn>
                <a:cxn ang="0">
                  <a:pos x="15" y="51"/>
                </a:cxn>
                <a:cxn ang="0">
                  <a:pos x="8" y="44"/>
                </a:cxn>
                <a:cxn ang="0">
                  <a:pos x="5" y="35"/>
                </a:cxn>
                <a:cxn ang="0">
                  <a:pos x="5" y="27"/>
                </a:cxn>
                <a:cxn ang="0">
                  <a:pos x="8" y="18"/>
                </a:cxn>
                <a:cxn ang="0">
                  <a:pos x="15" y="11"/>
                </a:cxn>
                <a:cxn ang="0">
                  <a:pos x="22" y="5"/>
                </a:cxn>
                <a:cxn ang="0">
                  <a:pos x="31" y="4"/>
                </a:cxn>
                <a:cxn ang="0">
                  <a:pos x="40" y="5"/>
                </a:cxn>
                <a:cxn ang="0">
                  <a:pos x="49" y="11"/>
                </a:cxn>
                <a:cxn ang="0">
                  <a:pos x="54" y="18"/>
                </a:cxn>
                <a:cxn ang="0">
                  <a:pos x="58" y="27"/>
                </a:cxn>
                <a:cxn ang="0">
                  <a:pos x="58" y="35"/>
                </a:cxn>
                <a:cxn ang="0">
                  <a:pos x="54" y="44"/>
                </a:cxn>
                <a:cxn ang="0">
                  <a:pos x="49" y="51"/>
                </a:cxn>
                <a:cxn ang="0">
                  <a:pos x="40" y="56"/>
                </a:cxn>
                <a:cxn ang="0">
                  <a:pos x="31" y="58"/>
                </a:cxn>
              </a:cxnLst>
              <a:rect l="0" t="0" r="r" b="b"/>
              <a:pathLst>
                <a:path w="63" h="64">
                  <a:moveTo>
                    <a:pt x="31" y="64"/>
                  </a:moveTo>
                  <a:lnTo>
                    <a:pt x="21" y="62"/>
                  </a:lnTo>
                  <a:lnTo>
                    <a:pt x="12" y="56"/>
                  </a:lnTo>
                  <a:lnTo>
                    <a:pt x="5" y="48"/>
                  </a:lnTo>
                  <a:lnTo>
                    <a:pt x="1" y="39"/>
                  </a:lnTo>
                  <a:lnTo>
                    <a:pt x="0" y="28"/>
                  </a:lnTo>
                  <a:lnTo>
                    <a:pt x="3" y="18"/>
                  </a:lnTo>
                  <a:lnTo>
                    <a:pt x="8" y="9"/>
                  </a:lnTo>
                  <a:lnTo>
                    <a:pt x="17" y="4"/>
                  </a:lnTo>
                  <a:lnTo>
                    <a:pt x="26" y="0"/>
                  </a:lnTo>
                  <a:lnTo>
                    <a:pt x="37" y="0"/>
                  </a:lnTo>
                  <a:lnTo>
                    <a:pt x="47" y="4"/>
                  </a:lnTo>
                  <a:lnTo>
                    <a:pt x="56" y="9"/>
                  </a:lnTo>
                  <a:lnTo>
                    <a:pt x="61" y="18"/>
                  </a:lnTo>
                  <a:lnTo>
                    <a:pt x="63" y="28"/>
                  </a:lnTo>
                  <a:lnTo>
                    <a:pt x="63" y="39"/>
                  </a:lnTo>
                  <a:lnTo>
                    <a:pt x="58" y="48"/>
                  </a:lnTo>
                  <a:lnTo>
                    <a:pt x="51" y="56"/>
                  </a:lnTo>
                  <a:lnTo>
                    <a:pt x="42" y="62"/>
                  </a:lnTo>
                  <a:lnTo>
                    <a:pt x="31" y="64"/>
                  </a:lnTo>
                  <a:close/>
                  <a:moveTo>
                    <a:pt x="31" y="58"/>
                  </a:moveTo>
                  <a:lnTo>
                    <a:pt x="22" y="56"/>
                  </a:lnTo>
                  <a:lnTo>
                    <a:pt x="15" y="51"/>
                  </a:lnTo>
                  <a:lnTo>
                    <a:pt x="8" y="44"/>
                  </a:lnTo>
                  <a:lnTo>
                    <a:pt x="5" y="35"/>
                  </a:lnTo>
                  <a:lnTo>
                    <a:pt x="5" y="27"/>
                  </a:lnTo>
                  <a:lnTo>
                    <a:pt x="8" y="18"/>
                  </a:lnTo>
                  <a:lnTo>
                    <a:pt x="15" y="11"/>
                  </a:lnTo>
                  <a:lnTo>
                    <a:pt x="22" y="5"/>
                  </a:lnTo>
                  <a:lnTo>
                    <a:pt x="31" y="4"/>
                  </a:lnTo>
                  <a:lnTo>
                    <a:pt x="40" y="5"/>
                  </a:lnTo>
                  <a:lnTo>
                    <a:pt x="49" y="11"/>
                  </a:lnTo>
                  <a:lnTo>
                    <a:pt x="54" y="18"/>
                  </a:lnTo>
                  <a:lnTo>
                    <a:pt x="58" y="27"/>
                  </a:lnTo>
                  <a:lnTo>
                    <a:pt x="58" y="35"/>
                  </a:lnTo>
                  <a:lnTo>
                    <a:pt x="54" y="44"/>
                  </a:lnTo>
                  <a:lnTo>
                    <a:pt x="49" y="51"/>
                  </a:lnTo>
                  <a:lnTo>
                    <a:pt x="40" y="56"/>
                  </a:lnTo>
                  <a:lnTo>
                    <a:pt x="31" y="58"/>
                  </a:lnTo>
                  <a:close/>
                </a:path>
              </a:pathLst>
            </a:custGeom>
            <a:solidFill>
              <a:srgbClr val="FEFFFF"/>
            </a:solidFill>
            <a:ln w="9525">
              <a:noFill/>
              <a:round/>
              <a:headEnd/>
              <a:tailEnd/>
            </a:ln>
          </p:spPr>
          <p:txBody>
            <a:bodyPr/>
            <a:lstStyle/>
            <a:p>
              <a:endParaRPr lang="en-US"/>
            </a:p>
          </p:txBody>
        </p:sp>
        <p:sp>
          <p:nvSpPr>
            <p:cNvPr id="1165481" name="Freeform 169"/>
            <p:cNvSpPr>
              <a:spLocks noEditPoints="1"/>
            </p:cNvSpPr>
            <p:nvPr/>
          </p:nvSpPr>
          <p:spPr bwMode="auto">
            <a:xfrm>
              <a:off x="1770" y="2139"/>
              <a:ext cx="53" cy="54"/>
            </a:xfrm>
            <a:custGeom>
              <a:avLst/>
              <a:gdLst/>
              <a:ahLst/>
              <a:cxnLst>
                <a:cxn ang="0">
                  <a:pos x="26" y="54"/>
                </a:cxn>
                <a:cxn ang="0">
                  <a:pos x="17" y="52"/>
                </a:cxn>
                <a:cxn ang="0">
                  <a:pos x="10" y="47"/>
                </a:cxn>
                <a:cxn ang="0">
                  <a:pos x="3" y="40"/>
                </a:cxn>
                <a:cxn ang="0">
                  <a:pos x="0" y="31"/>
                </a:cxn>
                <a:cxn ang="0">
                  <a:pos x="0" y="23"/>
                </a:cxn>
                <a:cxn ang="0">
                  <a:pos x="3" y="14"/>
                </a:cxn>
                <a:cxn ang="0">
                  <a:pos x="10" y="7"/>
                </a:cxn>
                <a:cxn ang="0">
                  <a:pos x="17" y="1"/>
                </a:cxn>
                <a:cxn ang="0">
                  <a:pos x="26" y="0"/>
                </a:cxn>
                <a:cxn ang="0">
                  <a:pos x="35" y="1"/>
                </a:cxn>
                <a:cxn ang="0">
                  <a:pos x="44" y="7"/>
                </a:cxn>
                <a:cxn ang="0">
                  <a:pos x="49" y="14"/>
                </a:cxn>
                <a:cxn ang="0">
                  <a:pos x="53" y="23"/>
                </a:cxn>
                <a:cxn ang="0">
                  <a:pos x="53" y="31"/>
                </a:cxn>
                <a:cxn ang="0">
                  <a:pos x="49" y="40"/>
                </a:cxn>
                <a:cxn ang="0">
                  <a:pos x="44" y="47"/>
                </a:cxn>
                <a:cxn ang="0">
                  <a:pos x="35" y="52"/>
                </a:cxn>
                <a:cxn ang="0">
                  <a:pos x="26" y="54"/>
                </a:cxn>
                <a:cxn ang="0">
                  <a:pos x="26" y="49"/>
                </a:cxn>
                <a:cxn ang="0">
                  <a:pos x="19" y="47"/>
                </a:cxn>
                <a:cxn ang="0">
                  <a:pos x="12" y="42"/>
                </a:cxn>
                <a:cxn ang="0">
                  <a:pos x="7" y="35"/>
                </a:cxn>
                <a:cxn ang="0">
                  <a:pos x="5" y="28"/>
                </a:cxn>
                <a:cxn ang="0">
                  <a:pos x="7" y="19"/>
                </a:cxn>
                <a:cxn ang="0">
                  <a:pos x="12" y="12"/>
                </a:cxn>
                <a:cxn ang="0">
                  <a:pos x="19" y="7"/>
                </a:cxn>
                <a:cxn ang="0">
                  <a:pos x="26" y="5"/>
                </a:cxn>
                <a:cxn ang="0">
                  <a:pos x="35" y="7"/>
                </a:cxn>
                <a:cxn ang="0">
                  <a:pos x="42" y="12"/>
                </a:cxn>
                <a:cxn ang="0">
                  <a:pos x="46" y="19"/>
                </a:cxn>
                <a:cxn ang="0">
                  <a:pos x="47" y="28"/>
                </a:cxn>
                <a:cxn ang="0">
                  <a:pos x="46" y="35"/>
                </a:cxn>
                <a:cxn ang="0">
                  <a:pos x="42" y="42"/>
                </a:cxn>
                <a:cxn ang="0">
                  <a:pos x="35" y="47"/>
                </a:cxn>
                <a:cxn ang="0">
                  <a:pos x="26" y="49"/>
                </a:cxn>
              </a:cxnLst>
              <a:rect l="0" t="0" r="r" b="b"/>
              <a:pathLst>
                <a:path w="53" h="54">
                  <a:moveTo>
                    <a:pt x="26" y="54"/>
                  </a:moveTo>
                  <a:lnTo>
                    <a:pt x="17" y="52"/>
                  </a:lnTo>
                  <a:lnTo>
                    <a:pt x="10" y="47"/>
                  </a:lnTo>
                  <a:lnTo>
                    <a:pt x="3" y="40"/>
                  </a:lnTo>
                  <a:lnTo>
                    <a:pt x="0" y="31"/>
                  </a:lnTo>
                  <a:lnTo>
                    <a:pt x="0" y="23"/>
                  </a:lnTo>
                  <a:lnTo>
                    <a:pt x="3" y="14"/>
                  </a:lnTo>
                  <a:lnTo>
                    <a:pt x="10" y="7"/>
                  </a:lnTo>
                  <a:lnTo>
                    <a:pt x="17" y="1"/>
                  </a:lnTo>
                  <a:lnTo>
                    <a:pt x="26" y="0"/>
                  </a:lnTo>
                  <a:lnTo>
                    <a:pt x="35" y="1"/>
                  </a:lnTo>
                  <a:lnTo>
                    <a:pt x="44" y="7"/>
                  </a:lnTo>
                  <a:lnTo>
                    <a:pt x="49" y="14"/>
                  </a:lnTo>
                  <a:lnTo>
                    <a:pt x="53" y="23"/>
                  </a:lnTo>
                  <a:lnTo>
                    <a:pt x="53" y="31"/>
                  </a:lnTo>
                  <a:lnTo>
                    <a:pt x="49" y="40"/>
                  </a:lnTo>
                  <a:lnTo>
                    <a:pt x="44" y="47"/>
                  </a:lnTo>
                  <a:lnTo>
                    <a:pt x="35" y="52"/>
                  </a:lnTo>
                  <a:lnTo>
                    <a:pt x="26" y="54"/>
                  </a:lnTo>
                  <a:close/>
                  <a:moveTo>
                    <a:pt x="26" y="49"/>
                  </a:moveTo>
                  <a:lnTo>
                    <a:pt x="19" y="47"/>
                  </a:lnTo>
                  <a:lnTo>
                    <a:pt x="12" y="42"/>
                  </a:lnTo>
                  <a:lnTo>
                    <a:pt x="7" y="35"/>
                  </a:lnTo>
                  <a:lnTo>
                    <a:pt x="5" y="28"/>
                  </a:lnTo>
                  <a:lnTo>
                    <a:pt x="7" y="19"/>
                  </a:lnTo>
                  <a:lnTo>
                    <a:pt x="12" y="12"/>
                  </a:lnTo>
                  <a:lnTo>
                    <a:pt x="19" y="7"/>
                  </a:lnTo>
                  <a:lnTo>
                    <a:pt x="26" y="5"/>
                  </a:lnTo>
                  <a:lnTo>
                    <a:pt x="35" y="7"/>
                  </a:lnTo>
                  <a:lnTo>
                    <a:pt x="42" y="12"/>
                  </a:lnTo>
                  <a:lnTo>
                    <a:pt x="46" y="19"/>
                  </a:lnTo>
                  <a:lnTo>
                    <a:pt x="47" y="28"/>
                  </a:lnTo>
                  <a:lnTo>
                    <a:pt x="46" y="35"/>
                  </a:lnTo>
                  <a:lnTo>
                    <a:pt x="42" y="42"/>
                  </a:lnTo>
                  <a:lnTo>
                    <a:pt x="35" y="47"/>
                  </a:lnTo>
                  <a:lnTo>
                    <a:pt x="26" y="49"/>
                  </a:lnTo>
                  <a:close/>
                </a:path>
              </a:pathLst>
            </a:custGeom>
            <a:solidFill>
              <a:srgbClr val="FFFFFF"/>
            </a:solidFill>
            <a:ln w="9525">
              <a:noFill/>
              <a:round/>
              <a:headEnd/>
              <a:tailEnd/>
            </a:ln>
          </p:spPr>
          <p:txBody>
            <a:bodyPr/>
            <a:lstStyle/>
            <a:p>
              <a:endParaRPr lang="en-US"/>
            </a:p>
          </p:txBody>
        </p:sp>
        <p:sp>
          <p:nvSpPr>
            <p:cNvPr id="1165482" name="Freeform 170"/>
            <p:cNvSpPr>
              <a:spLocks noEditPoints="1"/>
            </p:cNvSpPr>
            <p:nvPr/>
          </p:nvSpPr>
          <p:spPr bwMode="auto">
            <a:xfrm>
              <a:off x="1775" y="2144"/>
              <a:ext cx="42" cy="44"/>
            </a:xfrm>
            <a:custGeom>
              <a:avLst/>
              <a:gdLst/>
              <a:ahLst/>
              <a:cxnLst>
                <a:cxn ang="0">
                  <a:pos x="21" y="44"/>
                </a:cxn>
                <a:cxn ang="0">
                  <a:pos x="14" y="42"/>
                </a:cxn>
                <a:cxn ang="0">
                  <a:pos x="7" y="37"/>
                </a:cxn>
                <a:cxn ang="0">
                  <a:pos x="2" y="30"/>
                </a:cxn>
                <a:cxn ang="0">
                  <a:pos x="0" y="23"/>
                </a:cxn>
                <a:cxn ang="0">
                  <a:pos x="2" y="14"/>
                </a:cxn>
                <a:cxn ang="0">
                  <a:pos x="7" y="7"/>
                </a:cxn>
                <a:cxn ang="0">
                  <a:pos x="14" y="2"/>
                </a:cxn>
                <a:cxn ang="0">
                  <a:pos x="21" y="0"/>
                </a:cxn>
                <a:cxn ang="0">
                  <a:pos x="30" y="2"/>
                </a:cxn>
                <a:cxn ang="0">
                  <a:pos x="37" y="7"/>
                </a:cxn>
                <a:cxn ang="0">
                  <a:pos x="41" y="14"/>
                </a:cxn>
                <a:cxn ang="0">
                  <a:pos x="42" y="23"/>
                </a:cxn>
                <a:cxn ang="0">
                  <a:pos x="41" y="30"/>
                </a:cxn>
                <a:cxn ang="0">
                  <a:pos x="37"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4" y="12"/>
                </a:cxn>
                <a:cxn ang="0">
                  <a:pos x="37" y="18"/>
                </a:cxn>
                <a:cxn ang="0">
                  <a:pos x="37" y="26"/>
                </a:cxn>
                <a:cxn ang="0">
                  <a:pos x="34" y="32"/>
                </a:cxn>
                <a:cxn ang="0">
                  <a:pos x="28" y="37"/>
                </a:cxn>
                <a:cxn ang="0">
                  <a:pos x="21" y="39"/>
                </a:cxn>
              </a:cxnLst>
              <a:rect l="0" t="0" r="r" b="b"/>
              <a:pathLst>
                <a:path w="42" h="44">
                  <a:moveTo>
                    <a:pt x="21" y="44"/>
                  </a:moveTo>
                  <a:lnTo>
                    <a:pt x="14" y="42"/>
                  </a:lnTo>
                  <a:lnTo>
                    <a:pt x="7" y="37"/>
                  </a:lnTo>
                  <a:lnTo>
                    <a:pt x="2" y="30"/>
                  </a:lnTo>
                  <a:lnTo>
                    <a:pt x="0" y="23"/>
                  </a:lnTo>
                  <a:lnTo>
                    <a:pt x="2" y="14"/>
                  </a:lnTo>
                  <a:lnTo>
                    <a:pt x="7" y="7"/>
                  </a:lnTo>
                  <a:lnTo>
                    <a:pt x="14" y="2"/>
                  </a:lnTo>
                  <a:lnTo>
                    <a:pt x="21" y="0"/>
                  </a:lnTo>
                  <a:lnTo>
                    <a:pt x="30" y="2"/>
                  </a:lnTo>
                  <a:lnTo>
                    <a:pt x="37" y="7"/>
                  </a:lnTo>
                  <a:lnTo>
                    <a:pt x="41" y="14"/>
                  </a:lnTo>
                  <a:lnTo>
                    <a:pt x="42" y="23"/>
                  </a:lnTo>
                  <a:lnTo>
                    <a:pt x="41" y="30"/>
                  </a:lnTo>
                  <a:lnTo>
                    <a:pt x="37"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4" y="12"/>
                  </a:lnTo>
                  <a:lnTo>
                    <a:pt x="37" y="18"/>
                  </a:lnTo>
                  <a:lnTo>
                    <a:pt x="37" y="26"/>
                  </a:lnTo>
                  <a:lnTo>
                    <a:pt x="34" y="32"/>
                  </a:lnTo>
                  <a:lnTo>
                    <a:pt x="28" y="37"/>
                  </a:lnTo>
                  <a:lnTo>
                    <a:pt x="21" y="39"/>
                  </a:lnTo>
                  <a:close/>
                </a:path>
              </a:pathLst>
            </a:custGeom>
            <a:solidFill>
              <a:srgbClr val="FFFFFF"/>
            </a:solidFill>
            <a:ln w="9525">
              <a:noFill/>
              <a:round/>
              <a:headEnd/>
              <a:tailEnd/>
            </a:ln>
          </p:spPr>
          <p:txBody>
            <a:bodyPr/>
            <a:lstStyle/>
            <a:p>
              <a:endParaRPr lang="en-US"/>
            </a:p>
          </p:txBody>
        </p:sp>
        <p:sp>
          <p:nvSpPr>
            <p:cNvPr id="1165483" name="Freeform 171"/>
            <p:cNvSpPr>
              <a:spLocks noEditPoints="1"/>
            </p:cNvSpPr>
            <p:nvPr/>
          </p:nvSpPr>
          <p:spPr bwMode="auto">
            <a:xfrm>
              <a:off x="1780" y="2149"/>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9" y="7"/>
                </a:cxn>
                <a:cxn ang="0">
                  <a:pos x="32" y="13"/>
                </a:cxn>
                <a:cxn ang="0">
                  <a:pos x="32" y="21"/>
                </a:cxn>
                <a:cxn ang="0">
                  <a:pos x="29" y="27"/>
                </a:cxn>
                <a:cxn ang="0">
                  <a:pos x="23" y="32"/>
                </a:cxn>
                <a:cxn ang="0">
                  <a:pos x="16" y="34"/>
                </a:cxn>
                <a:cxn ang="0">
                  <a:pos x="16" y="28"/>
                </a:cxn>
                <a:cxn ang="0">
                  <a:pos x="11" y="27"/>
                </a:cxn>
                <a:cxn ang="0">
                  <a:pos x="7" y="21"/>
                </a:cxn>
                <a:cxn ang="0">
                  <a:pos x="6" y="16"/>
                </a:cxn>
                <a:cxn ang="0">
                  <a:pos x="9" y="11"/>
                </a:cxn>
                <a:cxn ang="0">
                  <a:pos x="14" y="7"/>
                </a:cxn>
                <a:cxn ang="0">
                  <a:pos x="20" y="7"/>
                </a:cxn>
                <a:cxn ang="0">
                  <a:pos x="25" y="11"/>
                </a:cxn>
                <a:cxn ang="0">
                  <a:pos x="27" y="16"/>
                </a:cxn>
                <a:cxn ang="0">
                  <a:pos x="27" y="21"/>
                </a:cxn>
                <a:cxn ang="0">
                  <a:pos x="23" y="27"/>
                </a:cxn>
                <a:cxn ang="0">
                  <a:pos x="16" y="28"/>
                </a:cxn>
              </a:cxnLst>
              <a:rect l="0" t="0" r="r" b="b"/>
              <a:pathLst>
                <a:path w="32" h="34">
                  <a:moveTo>
                    <a:pt x="16" y="34"/>
                  </a:moveTo>
                  <a:lnTo>
                    <a:pt x="9" y="32"/>
                  </a:lnTo>
                  <a:lnTo>
                    <a:pt x="4" y="27"/>
                  </a:lnTo>
                  <a:lnTo>
                    <a:pt x="0" y="21"/>
                  </a:lnTo>
                  <a:lnTo>
                    <a:pt x="0" y="13"/>
                  </a:lnTo>
                  <a:lnTo>
                    <a:pt x="4" y="7"/>
                  </a:lnTo>
                  <a:lnTo>
                    <a:pt x="9" y="2"/>
                  </a:lnTo>
                  <a:lnTo>
                    <a:pt x="16" y="0"/>
                  </a:lnTo>
                  <a:lnTo>
                    <a:pt x="23" y="2"/>
                  </a:lnTo>
                  <a:lnTo>
                    <a:pt x="29" y="7"/>
                  </a:lnTo>
                  <a:lnTo>
                    <a:pt x="32" y="13"/>
                  </a:lnTo>
                  <a:lnTo>
                    <a:pt x="32" y="21"/>
                  </a:lnTo>
                  <a:lnTo>
                    <a:pt x="29" y="27"/>
                  </a:lnTo>
                  <a:lnTo>
                    <a:pt x="23" y="32"/>
                  </a:lnTo>
                  <a:lnTo>
                    <a:pt x="16" y="34"/>
                  </a:lnTo>
                  <a:close/>
                  <a:moveTo>
                    <a:pt x="16" y="28"/>
                  </a:moveTo>
                  <a:lnTo>
                    <a:pt x="11" y="27"/>
                  </a:lnTo>
                  <a:lnTo>
                    <a:pt x="7" y="21"/>
                  </a:lnTo>
                  <a:lnTo>
                    <a:pt x="6" y="16"/>
                  </a:lnTo>
                  <a:lnTo>
                    <a:pt x="9" y="11"/>
                  </a:lnTo>
                  <a:lnTo>
                    <a:pt x="14" y="7"/>
                  </a:lnTo>
                  <a:lnTo>
                    <a:pt x="20" y="7"/>
                  </a:lnTo>
                  <a:lnTo>
                    <a:pt x="25" y="11"/>
                  </a:lnTo>
                  <a:lnTo>
                    <a:pt x="27" y="16"/>
                  </a:lnTo>
                  <a:lnTo>
                    <a:pt x="27" y="21"/>
                  </a:lnTo>
                  <a:lnTo>
                    <a:pt x="23" y="27"/>
                  </a:lnTo>
                  <a:lnTo>
                    <a:pt x="16" y="28"/>
                  </a:lnTo>
                  <a:close/>
                </a:path>
              </a:pathLst>
            </a:custGeom>
            <a:solidFill>
              <a:srgbClr val="FFFFFF"/>
            </a:solidFill>
            <a:ln w="9525">
              <a:noFill/>
              <a:round/>
              <a:headEnd/>
              <a:tailEnd/>
            </a:ln>
          </p:spPr>
          <p:txBody>
            <a:bodyPr/>
            <a:lstStyle/>
            <a:p>
              <a:endParaRPr lang="en-US"/>
            </a:p>
          </p:txBody>
        </p:sp>
        <p:sp>
          <p:nvSpPr>
            <p:cNvPr id="1165484" name="Freeform 172"/>
            <p:cNvSpPr>
              <a:spLocks noEditPoints="1"/>
            </p:cNvSpPr>
            <p:nvPr/>
          </p:nvSpPr>
          <p:spPr bwMode="auto">
            <a:xfrm>
              <a:off x="1786" y="2156"/>
              <a:ext cx="21" cy="21"/>
            </a:xfrm>
            <a:custGeom>
              <a:avLst/>
              <a:gdLst/>
              <a:ahLst/>
              <a:cxnLst>
                <a:cxn ang="0">
                  <a:pos x="10" y="21"/>
                </a:cxn>
                <a:cxn ang="0">
                  <a:pos x="5" y="20"/>
                </a:cxn>
                <a:cxn ang="0">
                  <a:pos x="1" y="14"/>
                </a:cxn>
                <a:cxn ang="0">
                  <a:pos x="0" y="9"/>
                </a:cxn>
                <a:cxn ang="0">
                  <a:pos x="3" y="4"/>
                </a:cxn>
                <a:cxn ang="0">
                  <a:pos x="8" y="0"/>
                </a:cxn>
                <a:cxn ang="0">
                  <a:pos x="14" y="0"/>
                </a:cxn>
                <a:cxn ang="0">
                  <a:pos x="19" y="4"/>
                </a:cxn>
                <a:cxn ang="0">
                  <a:pos x="21" y="9"/>
                </a:cxn>
                <a:cxn ang="0">
                  <a:pos x="21" y="14"/>
                </a:cxn>
                <a:cxn ang="0">
                  <a:pos x="17" y="20"/>
                </a:cxn>
                <a:cxn ang="0">
                  <a:pos x="10" y="21"/>
                </a:cxn>
                <a:cxn ang="0">
                  <a:pos x="10" y="16"/>
                </a:cxn>
                <a:cxn ang="0">
                  <a:pos x="7" y="14"/>
                </a:cxn>
                <a:cxn ang="0">
                  <a:pos x="5" y="11"/>
                </a:cxn>
                <a:cxn ang="0">
                  <a:pos x="7" y="6"/>
                </a:cxn>
                <a:cxn ang="0">
                  <a:pos x="10" y="4"/>
                </a:cxn>
                <a:cxn ang="0">
                  <a:pos x="14" y="6"/>
                </a:cxn>
                <a:cxn ang="0">
                  <a:pos x="16" y="11"/>
                </a:cxn>
                <a:cxn ang="0">
                  <a:pos x="14" y="14"/>
                </a:cxn>
                <a:cxn ang="0">
                  <a:pos x="10" y="16"/>
                </a:cxn>
              </a:cxnLst>
              <a:rect l="0" t="0" r="r" b="b"/>
              <a:pathLst>
                <a:path w="21" h="21">
                  <a:moveTo>
                    <a:pt x="10" y="21"/>
                  </a:moveTo>
                  <a:lnTo>
                    <a:pt x="5" y="20"/>
                  </a:lnTo>
                  <a:lnTo>
                    <a:pt x="1" y="14"/>
                  </a:lnTo>
                  <a:lnTo>
                    <a:pt x="0" y="9"/>
                  </a:lnTo>
                  <a:lnTo>
                    <a:pt x="3" y="4"/>
                  </a:lnTo>
                  <a:lnTo>
                    <a:pt x="8" y="0"/>
                  </a:lnTo>
                  <a:lnTo>
                    <a:pt x="14" y="0"/>
                  </a:lnTo>
                  <a:lnTo>
                    <a:pt x="19" y="4"/>
                  </a:lnTo>
                  <a:lnTo>
                    <a:pt x="21" y="9"/>
                  </a:lnTo>
                  <a:lnTo>
                    <a:pt x="21" y="14"/>
                  </a:lnTo>
                  <a:lnTo>
                    <a:pt x="17" y="20"/>
                  </a:lnTo>
                  <a:lnTo>
                    <a:pt x="10" y="21"/>
                  </a:lnTo>
                  <a:close/>
                  <a:moveTo>
                    <a:pt x="10" y="16"/>
                  </a:moveTo>
                  <a:lnTo>
                    <a:pt x="7" y="14"/>
                  </a:lnTo>
                  <a:lnTo>
                    <a:pt x="5" y="11"/>
                  </a:lnTo>
                  <a:lnTo>
                    <a:pt x="7" y="6"/>
                  </a:lnTo>
                  <a:lnTo>
                    <a:pt x="10" y="4"/>
                  </a:lnTo>
                  <a:lnTo>
                    <a:pt x="14" y="6"/>
                  </a:lnTo>
                  <a:lnTo>
                    <a:pt x="16" y="11"/>
                  </a:lnTo>
                  <a:lnTo>
                    <a:pt x="14" y="14"/>
                  </a:lnTo>
                  <a:lnTo>
                    <a:pt x="10" y="16"/>
                  </a:lnTo>
                  <a:close/>
                </a:path>
              </a:pathLst>
            </a:custGeom>
            <a:solidFill>
              <a:srgbClr val="FFFFFF"/>
            </a:solidFill>
            <a:ln w="9525">
              <a:noFill/>
              <a:round/>
              <a:headEnd/>
              <a:tailEnd/>
            </a:ln>
          </p:spPr>
          <p:txBody>
            <a:bodyPr/>
            <a:lstStyle/>
            <a:p>
              <a:endParaRPr lang="en-US"/>
            </a:p>
          </p:txBody>
        </p:sp>
        <p:sp>
          <p:nvSpPr>
            <p:cNvPr id="1165485" name="Freeform 173"/>
            <p:cNvSpPr>
              <a:spLocks noEditPoints="1"/>
            </p:cNvSpPr>
            <p:nvPr/>
          </p:nvSpPr>
          <p:spPr bwMode="auto">
            <a:xfrm>
              <a:off x="1791" y="2160"/>
              <a:ext cx="11" cy="12"/>
            </a:xfrm>
            <a:custGeom>
              <a:avLst/>
              <a:gdLst/>
              <a:ahLst/>
              <a:cxnLst>
                <a:cxn ang="0">
                  <a:pos x="5" y="12"/>
                </a:cxn>
                <a:cxn ang="0">
                  <a:pos x="2" y="10"/>
                </a:cxn>
                <a:cxn ang="0">
                  <a:pos x="0" y="7"/>
                </a:cxn>
                <a:cxn ang="0">
                  <a:pos x="2" y="2"/>
                </a:cxn>
                <a:cxn ang="0">
                  <a:pos x="5" y="0"/>
                </a:cxn>
                <a:cxn ang="0">
                  <a:pos x="9" y="2"/>
                </a:cxn>
                <a:cxn ang="0">
                  <a:pos x="11" y="7"/>
                </a:cxn>
                <a:cxn ang="0">
                  <a:pos x="9" y="10"/>
                </a:cxn>
                <a:cxn ang="0">
                  <a:pos x="5" y="12"/>
                </a:cxn>
                <a:cxn ang="0">
                  <a:pos x="5" y="7"/>
                </a:cxn>
                <a:cxn ang="0">
                  <a:pos x="5" y="7"/>
                </a:cxn>
              </a:cxnLst>
              <a:rect l="0" t="0" r="r" b="b"/>
              <a:pathLst>
                <a:path w="11" h="12">
                  <a:moveTo>
                    <a:pt x="5" y="12"/>
                  </a:moveTo>
                  <a:lnTo>
                    <a:pt x="2" y="10"/>
                  </a:lnTo>
                  <a:lnTo>
                    <a:pt x="0" y="7"/>
                  </a:lnTo>
                  <a:lnTo>
                    <a:pt x="2" y="2"/>
                  </a:lnTo>
                  <a:lnTo>
                    <a:pt x="5" y="0"/>
                  </a:lnTo>
                  <a:lnTo>
                    <a:pt x="9" y="2"/>
                  </a:lnTo>
                  <a:lnTo>
                    <a:pt x="11" y="7"/>
                  </a:lnTo>
                  <a:lnTo>
                    <a:pt x="9" y="10"/>
                  </a:lnTo>
                  <a:lnTo>
                    <a:pt x="5" y="12"/>
                  </a:lnTo>
                  <a:close/>
                  <a:moveTo>
                    <a:pt x="5" y="7"/>
                  </a:moveTo>
                  <a:lnTo>
                    <a:pt x="5" y="7"/>
                  </a:lnTo>
                  <a:close/>
                </a:path>
              </a:pathLst>
            </a:custGeom>
            <a:solidFill>
              <a:srgbClr val="FFFFFF"/>
            </a:solidFill>
            <a:ln w="9525">
              <a:noFill/>
              <a:round/>
              <a:headEnd/>
              <a:tailEnd/>
            </a:ln>
          </p:spPr>
          <p:txBody>
            <a:bodyPr/>
            <a:lstStyle/>
            <a:p>
              <a:endParaRPr lang="en-US"/>
            </a:p>
          </p:txBody>
        </p:sp>
        <p:sp>
          <p:nvSpPr>
            <p:cNvPr id="1165486" name="Freeform 174"/>
            <p:cNvSpPr>
              <a:spLocks/>
            </p:cNvSpPr>
            <p:nvPr/>
          </p:nvSpPr>
          <p:spPr bwMode="auto">
            <a:xfrm>
              <a:off x="1583" y="1952"/>
              <a:ext cx="428" cy="428"/>
            </a:xfrm>
            <a:custGeom>
              <a:avLst/>
              <a:gdLst/>
              <a:ahLst/>
              <a:cxnLst>
                <a:cxn ang="0">
                  <a:pos x="213" y="0"/>
                </a:cxn>
                <a:cxn ang="0">
                  <a:pos x="176" y="3"/>
                </a:cxn>
                <a:cxn ang="0">
                  <a:pos x="141" y="14"/>
                </a:cxn>
                <a:cxn ang="0">
                  <a:pos x="108" y="28"/>
                </a:cxn>
                <a:cxn ang="0">
                  <a:pos x="76" y="51"/>
                </a:cxn>
                <a:cxn ang="0">
                  <a:pos x="50" y="77"/>
                </a:cxn>
                <a:cxn ang="0">
                  <a:pos x="29" y="107"/>
                </a:cxn>
                <a:cxn ang="0">
                  <a:pos x="13" y="141"/>
                </a:cxn>
                <a:cxn ang="0">
                  <a:pos x="4" y="176"/>
                </a:cxn>
                <a:cxn ang="0">
                  <a:pos x="0" y="215"/>
                </a:cxn>
                <a:cxn ang="0">
                  <a:pos x="4" y="252"/>
                </a:cxn>
                <a:cxn ang="0">
                  <a:pos x="13" y="287"/>
                </a:cxn>
                <a:cxn ang="0">
                  <a:pos x="29" y="321"/>
                </a:cxn>
                <a:cxn ang="0">
                  <a:pos x="50" y="351"/>
                </a:cxn>
                <a:cxn ang="0">
                  <a:pos x="76" y="377"/>
                </a:cxn>
                <a:cxn ang="0">
                  <a:pos x="108" y="400"/>
                </a:cxn>
                <a:cxn ang="0">
                  <a:pos x="141" y="414"/>
                </a:cxn>
                <a:cxn ang="0">
                  <a:pos x="176" y="425"/>
                </a:cxn>
                <a:cxn ang="0">
                  <a:pos x="213" y="428"/>
                </a:cxn>
                <a:cxn ang="0">
                  <a:pos x="250" y="425"/>
                </a:cxn>
                <a:cxn ang="0">
                  <a:pos x="287" y="414"/>
                </a:cxn>
                <a:cxn ang="0">
                  <a:pos x="321" y="400"/>
                </a:cxn>
                <a:cxn ang="0">
                  <a:pos x="350" y="377"/>
                </a:cxn>
                <a:cxn ang="0">
                  <a:pos x="377" y="351"/>
                </a:cxn>
                <a:cxn ang="0">
                  <a:pos x="398" y="321"/>
                </a:cxn>
                <a:cxn ang="0">
                  <a:pos x="414" y="287"/>
                </a:cxn>
                <a:cxn ang="0">
                  <a:pos x="424" y="252"/>
                </a:cxn>
                <a:cxn ang="0">
                  <a:pos x="428" y="215"/>
                </a:cxn>
                <a:cxn ang="0">
                  <a:pos x="424" y="176"/>
                </a:cxn>
                <a:cxn ang="0">
                  <a:pos x="414" y="141"/>
                </a:cxn>
                <a:cxn ang="0">
                  <a:pos x="398" y="107"/>
                </a:cxn>
                <a:cxn ang="0">
                  <a:pos x="377" y="77"/>
                </a:cxn>
                <a:cxn ang="0">
                  <a:pos x="350" y="51"/>
                </a:cxn>
                <a:cxn ang="0">
                  <a:pos x="321" y="28"/>
                </a:cxn>
                <a:cxn ang="0">
                  <a:pos x="287" y="14"/>
                </a:cxn>
                <a:cxn ang="0">
                  <a:pos x="250" y="3"/>
                </a:cxn>
                <a:cxn ang="0">
                  <a:pos x="213" y="0"/>
                </a:cxn>
              </a:cxnLst>
              <a:rect l="0" t="0" r="r" b="b"/>
              <a:pathLst>
                <a:path w="428" h="428">
                  <a:moveTo>
                    <a:pt x="213" y="0"/>
                  </a:moveTo>
                  <a:lnTo>
                    <a:pt x="176" y="3"/>
                  </a:lnTo>
                  <a:lnTo>
                    <a:pt x="141" y="14"/>
                  </a:lnTo>
                  <a:lnTo>
                    <a:pt x="108" y="28"/>
                  </a:lnTo>
                  <a:lnTo>
                    <a:pt x="76" y="51"/>
                  </a:lnTo>
                  <a:lnTo>
                    <a:pt x="50" y="77"/>
                  </a:lnTo>
                  <a:lnTo>
                    <a:pt x="29" y="107"/>
                  </a:lnTo>
                  <a:lnTo>
                    <a:pt x="13" y="141"/>
                  </a:lnTo>
                  <a:lnTo>
                    <a:pt x="4" y="176"/>
                  </a:lnTo>
                  <a:lnTo>
                    <a:pt x="0" y="215"/>
                  </a:lnTo>
                  <a:lnTo>
                    <a:pt x="4" y="252"/>
                  </a:lnTo>
                  <a:lnTo>
                    <a:pt x="13" y="287"/>
                  </a:lnTo>
                  <a:lnTo>
                    <a:pt x="29" y="321"/>
                  </a:lnTo>
                  <a:lnTo>
                    <a:pt x="50" y="351"/>
                  </a:lnTo>
                  <a:lnTo>
                    <a:pt x="76" y="377"/>
                  </a:lnTo>
                  <a:lnTo>
                    <a:pt x="108" y="400"/>
                  </a:lnTo>
                  <a:lnTo>
                    <a:pt x="141" y="414"/>
                  </a:lnTo>
                  <a:lnTo>
                    <a:pt x="176" y="425"/>
                  </a:lnTo>
                  <a:lnTo>
                    <a:pt x="213" y="428"/>
                  </a:lnTo>
                  <a:lnTo>
                    <a:pt x="250" y="425"/>
                  </a:lnTo>
                  <a:lnTo>
                    <a:pt x="287" y="414"/>
                  </a:lnTo>
                  <a:lnTo>
                    <a:pt x="321" y="400"/>
                  </a:lnTo>
                  <a:lnTo>
                    <a:pt x="350" y="377"/>
                  </a:lnTo>
                  <a:lnTo>
                    <a:pt x="377" y="351"/>
                  </a:lnTo>
                  <a:lnTo>
                    <a:pt x="398" y="321"/>
                  </a:lnTo>
                  <a:lnTo>
                    <a:pt x="414" y="287"/>
                  </a:lnTo>
                  <a:lnTo>
                    <a:pt x="424" y="252"/>
                  </a:lnTo>
                  <a:lnTo>
                    <a:pt x="428" y="215"/>
                  </a:lnTo>
                  <a:lnTo>
                    <a:pt x="424" y="176"/>
                  </a:lnTo>
                  <a:lnTo>
                    <a:pt x="414" y="141"/>
                  </a:lnTo>
                  <a:lnTo>
                    <a:pt x="398" y="107"/>
                  </a:lnTo>
                  <a:lnTo>
                    <a:pt x="377" y="77"/>
                  </a:lnTo>
                  <a:lnTo>
                    <a:pt x="350" y="51"/>
                  </a:lnTo>
                  <a:lnTo>
                    <a:pt x="321" y="28"/>
                  </a:lnTo>
                  <a:lnTo>
                    <a:pt x="287" y="14"/>
                  </a:lnTo>
                  <a:lnTo>
                    <a:pt x="250" y="3"/>
                  </a:lnTo>
                  <a:lnTo>
                    <a:pt x="213" y="0"/>
                  </a:lnTo>
                </a:path>
              </a:pathLst>
            </a:custGeom>
            <a:noFill/>
            <a:ln w="11113">
              <a:solidFill>
                <a:srgbClr val="0000FF"/>
              </a:solidFill>
              <a:prstDash val="solid"/>
              <a:round/>
              <a:headEnd/>
              <a:tailEnd/>
            </a:ln>
          </p:spPr>
          <p:txBody>
            <a:bodyPr/>
            <a:lstStyle/>
            <a:p>
              <a:endParaRPr lang="en-US"/>
            </a:p>
          </p:txBody>
        </p:sp>
        <p:sp>
          <p:nvSpPr>
            <p:cNvPr id="1165487" name="Freeform 175"/>
            <p:cNvSpPr>
              <a:spLocks noEditPoints="1"/>
            </p:cNvSpPr>
            <p:nvPr/>
          </p:nvSpPr>
          <p:spPr bwMode="auto">
            <a:xfrm>
              <a:off x="730" y="1952"/>
              <a:ext cx="426" cy="428"/>
            </a:xfrm>
            <a:custGeom>
              <a:avLst/>
              <a:gdLst/>
              <a:ahLst/>
              <a:cxnLst>
                <a:cxn ang="0">
                  <a:pos x="0" y="0"/>
                </a:cxn>
                <a:cxn ang="0">
                  <a:pos x="0" y="428"/>
                </a:cxn>
                <a:cxn ang="0">
                  <a:pos x="426" y="428"/>
                </a:cxn>
                <a:cxn ang="0">
                  <a:pos x="426" y="0"/>
                </a:cxn>
                <a:cxn ang="0">
                  <a:pos x="0" y="0"/>
                </a:cxn>
                <a:cxn ang="0">
                  <a:pos x="213" y="428"/>
                </a:cxn>
                <a:cxn ang="0">
                  <a:pos x="187" y="426"/>
                </a:cxn>
                <a:cxn ang="0">
                  <a:pos x="159" y="421"/>
                </a:cxn>
                <a:cxn ang="0">
                  <a:pos x="134" y="412"/>
                </a:cxn>
                <a:cxn ang="0">
                  <a:pos x="109" y="400"/>
                </a:cxn>
                <a:cxn ang="0">
                  <a:pos x="86" y="386"/>
                </a:cxn>
                <a:cxn ang="0">
                  <a:pos x="65" y="368"/>
                </a:cxn>
                <a:cxn ang="0">
                  <a:pos x="46" y="347"/>
                </a:cxn>
                <a:cxn ang="0">
                  <a:pos x="30" y="324"/>
                </a:cxn>
                <a:cxn ang="0">
                  <a:pos x="18" y="301"/>
                </a:cxn>
                <a:cxn ang="0">
                  <a:pos x="9" y="275"/>
                </a:cxn>
                <a:cxn ang="0">
                  <a:pos x="2" y="248"/>
                </a:cxn>
                <a:cxn ang="0">
                  <a:pos x="0" y="220"/>
                </a:cxn>
                <a:cxn ang="0">
                  <a:pos x="0" y="194"/>
                </a:cxn>
                <a:cxn ang="0">
                  <a:pos x="6" y="167"/>
                </a:cxn>
                <a:cxn ang="0">
                  <a:pos x="13" y="141"/>
                </a:cxn>
                <a:cxn ang="0">
                  <a:pos x="25" y="114"/>
                </a:cxn>
                <a:cxn ang="0">
                  <a:pos x="39" y="91"/>
                </a:cxn>
                <a:cxn ang="0">
                  <a:pos x="55" y="70"/>
                </a:cxn>
                <a:cxn ang="0">
                  <a:pos x="74" y="51"/>
                </a:cxn>
                <a:cxn ang="0">
                  <a:pos x="97" y="35"/>
                </a:cxn>
                <a:cxn ang="0">
                  <a:pos x="120" y="21"/>
                </a:cxn>
                <a:cxn ang="0">
                  <a:pos x="146" y="10"/>
                </a:cxn>
                <a:cxn ang="0">
                  <a:pos x="173" y="3"/>
                </a:cxn>
                <a:cxn ang="0">
                  <a:pos x="199" y="0"/>
                </a:cxn>
                <a:cxn ang="0">
                  <a:pos x="227" y="0"/>
                </a:cxn>
                <a:cxn ang="0">
                  <a:pos x="254" y="3"/>
                </a:cxn>
                <a:cxn ang="0">
                  <a:pos x="280" y="10"/>
                </a:cxn>
                <a:cxn ang="0">
                  <a:pos x="306" y="21"/>
                </a:cxn>
                <a:cxn ang="0">
                  <a:pos x="329" y="35"/>
                </a:cxn>
                <a:cxn ang="0">
                  <a:pos x="352" y="51"/>
                </a:cxn>
                <a:cxn ang="0">
                  <a:pos x="371" y="70"/>
                </a:cxn>
                <a:cxn ang="0">
                  <a:pos x="389" y="91"/>
                </a:cxn>
                <a:cxn ang="0">
                  <a:pos x="403" y="114"/>
                </a:cxn>
                <a:cxn ang="0">
                  <a:pos x="414" y="141"/>
                </a:cxn>
                <a:cxn ang="0">
                  <a:pos x="421" y="167"/>
                </a:cxn>
                <a:cxn ang="0">
                  <a:pos x="426" y="194"/>
                </a:cxn>
                <a:cxn ang="0">
                  <a:pos x="426" y="220"/>
                </a:cxn>
                <a:cxn ang="0">
                  <a:pos x="424" y="248"/>
                </a:cxn>
                <a:cxn ang="0">
                  <a:pos x="417" y="275"/>
                </a:cxn>
                <a:cxn ang="0">
                  <a:pos x="408" y="301"/>
                </a:cxn>
                <a:cxn ang="0">
                  <a:pos x="396" y="324"/>
                </a:cxn>
                <a:cxn ang="0">
                  <a:pos x="380" y="347"/>
                </a:cxn>
                <a:cxn ang="0">
                  <a:pos x="361" y="368"/>
                </a:cxn>
                <a:cxn ang="0">
                  <a:pos x="342" y="386"/>
                </a:cxn>
                <a:cxn ang="0">
                  <a:pos x="319" y="400"/>
                </a:cxn>
                <a:cxn ang="0">
                  <a:pos x="294" y="412"/>
                </a:cxn>
                <a:cxn ang="0">
                  <a:pos x="268" y="421"/>
                </a:cxn>
                <a:cxn ang="0">
                  <a:pos x="241" y="426"/>
                </a:cxn>
                <a:cxn ang="0">
                  <a:pos x="213" y="428"/>
                </a:cxn>
              </a:cxnLst>
              <a:rect l="0" t="0" r="r" b="b"/>
              <a:pathLst>
                <a:path w="426" h="428">
                  <a:moveTo>
                    <a:pt x="0" y="0"/>
                  </a:moveTo>
                  <a:lnTo>
                    <a:pt x="0" y="428"/>
                  </a:lnTo>
                  <a:lnTo>
                    <a:pt x="426" y="428"/>
                  </a:lnTo>
                  <a:lnTo>
                    <a:pt x="426" y="0"/>
                  </a:lnTo>
                  <a:lnTo>
                    <a:pt x="0" y="0"/>
                  </a:lnTo>
                  <a:close/>
                  <a:moveTo>
                    <a:pt x="213" y="428"/>
                  </a:moveTo>
                  <a:lnTo>
                    <a:pt x="187" y="426"/>
                  </a:lnTo>
                  <a:lnTo>
                    <a:pt x="159" y="421"/>
                  </a:lnTo>
                  <a:lnTo>
                    <a:pt x="134" y="412"/>
                  </a:lnTo>
                  <a:lnTo>
                    <a:pt x="109" y="400"/>
                  </a:lnTo>
                  <a:lnTo>
                    <a:pt x="86" y="386"/>
                  </a:lnTo>
                  <a:lnTo>
                    <a:pt x="65" y="368"/>
                  </a:lnTo>
                  <a:lnTo>
                    <a:pt x="46" y="347"/>
                  </a:lnTo>
                  <a:lnTo>
                    <a:pt x="30" y="324"/>
                  </a:lnTo>
                  <a:lnTo>
                    <a:pt x="18" y="301"/>
                  </a:lnTo>
                  <a:lnTo>
                    <a:pt x="9" y="275"/>
                  </a:lnTo>
                  <a:lnTo>
                    <a:pt x="2" y="248"/>
                  </a:lnTo>
                  <a:lnTo>
                    <a:pt x="0" y="220"/>
                  </a:lnTo>
                  <a:lnTo>
                    <a:pt x="0" y="194"/>
                  </a:lnTo>
                  <a:lnTo>
                    <a:pt x="6" y="167"/>
                  </a:lnTo>
                  <a:lnTo>
                    <a:pt x="13" y="141"/>
                  </a:lnTo>
                  <a:lnTo>
                    <a:pt x="25" y="114"/>
                  </a:lnTo>
                  <a:lnTo>
                    <a:pt x="39" y="91"/>
                  </a:lnTo>
                  <a:lnTo>
                    <a:pt x="55" y="70"/>
                  </a:lnTo>
                  <a:lnTo>
                    <a:pt x="74" y="51"/>
                  </a:lnTo>
                  <a:lnTo>
                    <a:pt x="97" y="35"/>
                  </a:lnTo>
                  <a:lnTo>
                    <a:pt x="120" y="21"/>
                  </a:lnTo>
                  <a:lnTo>
                    <a:pt x="146" y="10"/>
                  </a:lnTo>
                  <a:lnTo>
                    <a:pt x="173" y="3"/>
                  </a:lnTo>
                  <a:lnTo>
                    <a:pt x="199" y="0"/>
                  </a:lnTo>
                  <a:lnTo>
                    <a:pt x="227" y="0"/>
                  </a:lnTo>
                  <a:lnTo>
                    <a:pt x="254" y="3"/>
                  </a:lnTo>
                  <a:lnTo>
                    <a:pt x="280" y="10"/>
                  </a:lnTo>
                  <a:lnTo>
                    <a:pt x="306" y="21"/>
                  </a:lnTo>
                  <a:lnTo>
                    <a:pt x="329" y="35"/>
                  </a:lnTo>
                  <a:lnTo>
                    <a:pt x="352" y="51"/>
                  </a:lnTo>
                  <a:lnTo>
                    <a:pt x="371" y="70"/>
                  </a:lnTo>
                  <a:lnTo>
                    <a:pt x="389" y="91"/>
                  </a:lnTo>
                  <a:lnTo>
                    <a:pt x="403" y="114"/>
                  </a:lnTo>
                  <a:lnTo>
                    <a:pt x="414" y="141"/>
                  </a:lnTo>
                  <a:lnTo>
                    <a:pt x="421" y="167"/>
                  </a:lnTo>
                  <a:lnTo>
                    <a:pt x="426" y="194"/>
                  </a:lnTo>
                  <a:lnTo>
                    <a:pt x="426" y="220"/>
                  </a:lnTo>
                  <a:lnTo>
                    <a:pt x="424" y="248"/>
                  </a:lnTo>
                  <a:lnTo>
                    <a:pt x="417" y="275"/>
                  </a:lnTo>
                  <a:lnTo>
                    <a:pt x="408" y="301"/>
                  </a:lnTo>
                  <a:lnTo>
                    <a:pt x="396" y="324"/>
                  </a:lnTo>
                  <a:lnTo>
                    <a:pt x="380" y="347"/>
                  </a:lnTo>
                  <a:lnTo>
                    <a:pt x="361" y="368"/>
                  </a:lnTo>
                  <a:lnTo>
                    <a:pt x="342" y="386"/>
                  </a:lnTo>
                  <a:lnTo>
                    <a:pt x="319" y="400"/>
                  </a:lnTo>
                  <a:lnTo>
                    <a:pt x="294" y="412"/>
                  </a:lnTo>
                  <a:lnTo>
                    <a:pt x="268" y="421"/>
                  </a:lnTo>
                  <a:lnTo>
                    <a:pt x="241" y="426"/>
                  </a:lnTo>
                  <a:lnTo>
                    <a:pt x="213" y="428"/>
                  </a:lnTo>
                  <a:close/>
                </a:path>
              </a:pathLst>
            </a:custGeom>
            <a:solidFill>
              <a:srgbClr val="CCFFFF"/>
            </a:solidFill>
            <a:ln w="9525">
              <a:noFill/>
              <a:round/>
              <a:headEnd/>
              <a:tailEnd/>
            </a:ln>
          </p:spPr>
          <p:txBody>
            <a:bodyPr/>
            <a:lstStyle/>
            <a:p>
              <a:endParaRPr lang="en-US"/>
            </a:p>
          </p:txBody>
        </p:sp>
        <p:sp>
          <p:nvSpPr>
            <p:cNvPr id="1165488" name="Freeform 176"/>
            <p:cNvSpPr>
              <a:spLocks noEditPoints="1"/>
            </p:cNvSpPr>
            <p:nvPr/>
          </p:nvSpPr>
          <p:spPr bwMode="auto">
            <a:xfrm>
              <a:off x="730" y="1952"/>
              <a:ext cx="426" cy="428"/>
            </a:xfrm>
            <a:custGeom>
              <a:avLst/>
              <a:gdLst/>
              <a:ahLst/>
              <a:cxnLst>
                <a:cxn ang="0">
                  <a:pos x="187" y="426"/>
                </a:cxn>
                <a:cxn ang="0">
                  <a:pos x="134" y="412"/>
                </a:cxn>
                <a:cxn ang="0">
                  <a:pos x="86" y="386"/>
                </a:cxn>
                <a:cxn ang="0">
                  <a:pos x="46" y="347"/>
                </a:cxn>
                <a:cxn ang="0">
                  <a:pos x="18" y="301"/>
                </a:cxn>
                <a:cxn ang="0">
                  <a:pos x="2" y="248"/>
                </a:cxn>
                <a:cxn ang="0">
                  <a:pos x="0" y="194"/>
                </a:cxn>
                <a:cxn ang="0">
                  <a:pos x="13" y="141"/>
                </a:cxn>
                <a:cxn ang="0">
                  <a:pos x="39" y="91"/>
                </a:cxn>
                <a:cxn ang="0">
                  <a:pos x="74" y="51"/>
                </a:cxn>
                <a:cxn ang="0">
                  <a:pos x="120" y="21"/>
                </a:cxn>
                <a:cxn ang="0">
                  <a:pos x="173" y="3"/>
                </a:cxn>
                <a:cxn ang="0">
                  <a:pos x="227" y="0"/>
                </a:cxn>
                <a:cxn ang="0">
                  <a:pos x="280" y="10"/>
                </a:cxn>
                <a:cxn ang="0">
                  <a:pos x="329" y="35"/>
                </a:cxn>
                <a:cxn ang="0">
                  <a:pos x="371" y="70"/>
                </a:cxn>
                <a:cxn ang="0">
                  <a:pos x="403" y="114"/>
                </a:cxn>
                <a:cxn ang="0">
                  <a:pos x="421" y="167"/>
                </a:cxn>
                <a:cxn ang="0">
                  <a:pos x="426" y="220"/>
                </a:cxn>
                <a:cxn ang="0">
                  <a:pos x="417" y="275"/>
                </a:cxn>
                <a:cxn ang="0">
                  <a:pos x="396" y="324"/>
                </a:cxn>
                <a:cxn ang="0">
                  <a:pos x="361" y="368"/>
                </a:cxn>
                <a:cxn ang="0">
                  <a:pos x="319" y="400"/>
                </a:cxn>
                <a:cxn ang="0">
                  <a:pos x="268" y="421"/>
                </a:cxn>
                <a:cxn ang="0">
                  <a:pos x="213" y="428"/>
                </a:cxn>
                <a:cxn ang="0">
                  <a:pos x="187" y="421"/>
                </a:cxn>
                <a:cxn ang="0">
                  <a:pos x="136" y="407"/>
                </a:cxn>
                <a:cxn ang="0">
                  <a:pos x="88" y="381"/>
                </a:cxn>
                <a:cxn ang="0">
                  <a:pos x="51" y="344"/>
                </a:cxn>
                <a:cxn ang="0">
                  <a:pos x="23" y="298"/>
                </a:cxn>
                <a:cxn ang="0">
                  <a:pos x="7" y="247"/>
                </a:cxn>
                <a:cxn ang="0">
                  <a:pos x="6" y="194"/>
                </a:cxn>
                <a:cxn ang="0">
                  <a:pos x="18" y="143"/>
                </a:cxn>
                <a:cxn ang="0">
                  <a:pos x="42" y="95"/>
                </a:cxn>
                <a:cxn ang="0">
                  <a:pos x="78" y="54"/>
                </a:cxn>
                <a:cxn ang="0">
                  <a:pos x="123" y="26"/>
                </a:cxn>
                <a:cxn ang="0">
                  <a:pos x="173" y="9"/>
                </a:cxn>
                <a:cxn ang="0">
                  <a:pos x="227" y="5"/>
                </a:cxn>
                <a:cxn ang="0">
                  <a:pos x="278" y="16"/>
                </a:cxn>
                <a:cxn ang="0">
                  <a:pos x="327" y="38"/>
                </a:cxn>
                <a:cxn ang="0">
                  <a:pos x="368" y="74"/>
                </a:cxn>
                <a:cxn ang="0">
                  <a:pos x="398" y="118"/>
                </a:cxn>
                <a:cxn ang="0">
                  <a:pos x="415" y="167"/>
                </a:cxn>
                <a:cxn ang="0">
                  <a:pos x="421" y="220"/>
                </a:cxn>
                <a:cxn ang="0">
                  <a:pos x="412" y="273"/>
                </a:cxn>
                <a:cxn ang="0">
                  <a:pos x="391" y="322"/>
                </a:cxn>
                <a:cxn ang="0">
                  <a:pos x="357" y="363"/>
                </a:cxn>
                <a:cxn ang="0">
                  <a:pos x="315" y="396"/>
                </a:cxn>
                <a:cxn ang="0">
                  <a:pos x="266" y="416"/>
                </a:cxn>
                <a:cxn ang="0">
                  <a:pos x="213" y="423"/>
                </a:cxn>
              </a:cxnLst>
              <a:rect l="0" t="0" r="r" b="b"/>
              <a:pathLst>
                <a:path w="426" h="428">
                  <a:moveTo>
                    <a:pt x="213" y="428"/>
                  </a:moveTo>
                  <a:lnTo>
                    <a:pt x="187" y="426"/>
                  </a:lnTo>
                  <a:lnTo>
                    <a:pt x="159" y="421"/>
                  </a:lnTo>
                  <a:lnTo>
                    <a:pt x="134" y="412"/>
                  </a:lnTo>
                  <a:lnTo>
                    <a:pt x="109" y="400"/>
                  </a:lnTo>
                  <a:lnTo>
                    <a:pt x="86" y="386"/>
                  </a:lnTo>
                  <a:lnTo>
                    <a:pt x="65" y="368"/>
                  </a:lnTo>
                  <a:lnTo>
                    <a:pt x="46" y="347"/>
                  </a:lnTo>
                  <a:lnTo>
                    <a:pt x="30" y="324"/>
                  </a:lnTo>
                  <a:lnTo>
                    <a:pt x="18" y="301"/>
                  </a:lnTo>
                  <a:lnTo>
                    <a:pt x="9" y="275"/>
                  </a:lnTo>
                  <a:lnTo>
                    <a:pt x="2" y="248"/>
                  </a:lnTo>
                  <a:lnTo>
                    <a:pt x="0" y="220"/>
                  </a:lnTo>
                  <a:lnTo>
                    <a:pt x="0" y="194"/>
                  </a:lnTo>
                  <a:lnTo>
                    <a:pt x="6" y="167"/>
                  </a:lnTo>
                  <a:lnTo>
                    <a:pt x="13" y="141"/>
                  </a:lnTo>
                  <a:lnTo>
                    <a:pt x="25" y="114"/>
                  </a:lnTo>
                  <a:lnTo>
                    <a:pt x="39" y="91"/>
                  </a:lnTo>
                  <a:lnTo>
                    <a:pt x="55" y="70"/>
                  </a:lnTo>
                  <a:lnTo>
                    <a:pt x="74" y="51"/>
                  </a:lnTo>
                  <a:lnTo>
                    <a:pt x="97" y="35"/>
                  </a:lnTo>
                  <a:lnTo>
                    <a:pt x="120" y="21"/>
                  </a:lnTo>
                  <a:lnTo>
                    <a:pt x="146" y="10"/>
                  </a:lnTo>
                  <a:lnTo>
                    <a:pt x="173" y="3"/>
                  </a:lnTo>
                  <a:lnTo>
                    <a:pt x="199" y="0"/>
                  </a:lnTo>
                  <a:lnTo>
                    <a:pt x="227" y="0"/>
                  </a:lnTo>
                  <a:lnTo>
                    <a:pt x="254" y="3"/>
                  </a:lnTo>
                  <a:lnTo>
                    <a:pt x="280" y="10"/>
                  </a:lnTo>
                  <a:lnTo>
                    <a:pt x="306" y="21"/>
                  </a:lnTo>
                  <a:lnTo>
                    <a:pt x="329" y="35"/>
                  </a:lnTo>
                  <a:lnTo>
                    <a:pt x="352" y="51"/>
                  </a:lnTo>
                  <a:lnTo>
                    <a:pt x="371" y="70"/>
                  </a:lnTo>
                  <a:lnTo>
                    <a:pt x="389" y="91"/>
                  </a:lnTo>
                  <a:lnTo>
                    <a:pt x="403" y="114"/>
                  </a:lnTo>
                  <a:lnTo>
                    <a:pt x="414" y="141"/>
                  </a:lnTo>
                  <a:lnTo>
                    <a:pt x="421" y="167"/>
                  </a:lnTo>
                  <a:lnTo>
                    <a:pt x="426" y="194"/>
                  </a:lnTo>
                  <a:lnTo>
                    <a:pt x="426" y="220"/>
                  </a:lnTo>
                  <a:lnTo>
                    <a:pt x="424" y="248"/>
                  </a:lnTo>
                  <a:lnTo>
                    <a:pt x="417" y="275"/>
                  </a:lnTo>
                  <a:lnTo>
                    <a:pt x="408" y="301"/>
                  </a:lnTo>
                  <a:lnTo>
                    <a:pt x="396" y="324"/>
                  </a:lnTo>
                  <a:lnTo>
                    <a:pt x="380" y="347"/>
                  </a:lnTo>
                  <a:lnTo>
                    <a:pt x="361" y="368"/>
                  </a:lnTo>
                  <a:lnTo>
                    <a:pt x="342" y="386"/>
                  </a:lnTo>
                  <a:lnTo>
                    <a:pt x="319" y="400"/>
                  </a:lnTo>
                  <a:lnTo>
                    <a:pt x="294" y="412"/>
                  </a:lnTo>
                  <a:lnTo>
                    <a:pt x="268" y="421"/>
                  </a:lnTo>
                  <a:lnTo>
                    <a:pt x="241" y="426"/>
                  </a:lnTo>
                  <a:lnTo>
                    <a:pt x="213" y="428"/>
                  </a:lnTo>
                  <a:close/>
                  <a:moveTo>
                    <a:pt x="213" y="423"/>
                  </a:moveTo>
                  <a:lnTo>
                    <a:pt x="187" y="421"/>
                  </a:lnTo>
                  <a:lnTo>
                    <a:pt x="160" y="416"/>
                  </a:lnTo>
                  <a:lnTo>
                    <a:pt x="136" y="407"/>
                  </a:lnTo>
                  <a:lnTo>
                    <a:pt x="111" y="396"/>
                  </a:lnTo>
                  <a:lnTo>
                    <a:pt x="88" y="381"/>
                  </a:lnTo>
                  <a:lnTo>
                    <a:pt x="69" y="363"/>
                  </a:lnTo>
                  <a:lnTo>
                    <a:pt x="51" y="344"/>
                  </a:lnTo>
                  <a:lnTo>
                    <a:pt x="35" y="322"/>
                  </a:lnTo>
                  <a:lnTo>
                    <a:pt x="23" y="298"/>
                  </a:lnTo>
                  <a:lnTo>
                    <a:pt x="14" y="273"/>
                  </a:lnTo>
                  <a:lnTo>
                    <a:pt x="7" y="247"/>
                  </a:lnTo>
                  <a:lnTo>
                    <a:pt x="6" y="220"/>
                  </a:lnTo>
                  <a:lnTo>
                    <a:pt x="6" y="194"/>
                  </a:lnTo>
                  <a:lnTo>
                    <a:pt x="11" y="167"/>
                  </a:lnTo>
                  <a:lnTo>
                    <a:pt x="18" y="143"/>
                  </a:lnTo>
                  <a:lnTo>
                    <a:pt x="28" y="118"/>
                  </a:lnTo>
                  <a:lnTo>
                    <a:pt x="42" y="95"/>
                  </a:lnTo>
                  <a:lnTo>
                    <a:pt x="60" y="74"/>
                  </a:lnTo>
                  <a:lnTo>
                    <a:pt x="78" y="54"/>
                  </a:lnTo>
                  <a:lnTo>
                    <a:pt x="101" y="38"/>
                  </a:lnTo>
                  <a:lnTo>
                    <a:pt x="123" y="26"/>
                  </a:lnTo>
                  <a:lnTo>
                    <a:pt x="148" y="16"/>
                  </a:lnTo>
                  <a:lnTo>
                    <a:pt x="173" y="9"/>
                  </a:lnTo>
                  <a:lnTo>
                    <a:pt x="201" y="5"/>
                  </a:lnTo>
                  <a:lnTo>
                    <a:pt x="227" y="5"/>
                  </a:lnTo>
                  <a:lnTo>
                    <a:pt x="254" y="9"/>
                  </a:lnTo>
                  <a:lnTo>
                    <a:pt x="278" y="16"/>
                  </a:lnTo>
                  <a:lnTo>
                    <a:pt x="303" y="26"/>
                  </a:lnTo>
                  <a:lnTo>
                    <a:pt x="327" y="38"/>
                  </a:lnTo>
                  <a:lnTo>
                    <a:pt x="349" y="54"/>
                  </a:lnTo>
                  <a:lnTo>
                    <a:pt x="368" y="74"/>
                  </a:lnTo>
                  <a:lnTo>
                    <a:pt x="384" y="95"/>
                  </a:lnTo>
                  <a:lnTo>
                    <a:pt x="398" y="118"/>
                  </a:lnTo>
                  <a:lnTo>
                    <a:pt x="408" y="143"/>
                  </a:lnTo>
                  <a:lnTo>
                    <a:pt x="415" y="167"/>
                  </a:lnTo>
                  <a:lnTo>
                    <a:pt x="421" y="194"/>
                  </a:lnTo>
                  <a:lnTo>
                    <a:pt x="421" y="220"/>
                  </a:lnTo>
                  <a:lnTo>
                    <a:pt x="419" y="247"/>
                  </a:lnTo>
                  <a:lnTo>
                    <a:pt x="412" y="273"/>
                  </a:lnTo>
                  <a:lnTo>
                    <a:pt x="403" y="298"/>
                  </a:lnTo>
                  <a:lnTo>
                    <a:pt x="391" y="322"/>
                  </a:lnTo>
                  <a:lnTo>
                    <a:pt x="377" y="344"/>
                  </a:lnTo>
                  <a:lnTo>
                    <a:pt x="357" y="363"/>
                  </a:lnTo>
                  <a:lnTo>
                    <a:pt x="338" y="381"/>
                  </a:lnTo>
                  <a:lnTo>
                    <a:pt x="315" y="396"/>
                  </a:lnTo>
                  <a:lnTo>
                    <a:pt x="291"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sp>
          <p:nvSpPr>
            <p:cNvPr id="1165489" name="Freeform 177"/>
            <p:cNvSpPr>
              <a:spLocks noEditPoints="1"/>
            </p:cNvSpPr>
            <p:nvPr/>
          </p:nvSpPr>
          <p:spPr bwMode="auto">
            <a:xfrm>
              <a:off x="736" y="1957"/>
              <a:ext cx="415" cy="418"/>
            </a:xfrm>
            <a:custGeom>
              <a:avLst/>
              <a:gdLst/>
              <a:ahLst/>
              <a:cxnLst>
                <a:cxn ang="0">
                  <a:pos x="181" y="416"/>
                </a:cxn>
                <a:cxn ang="0">
                  <a:pos x="130" y="402"/>
                </a:cxn>
                <a:cxn ang="0">
                  <a:pos x="82" y="376"/>
                </a:cxn>
                <a:cxn ang="0">
                  <a:pos x="45" y="339"/>
                </a:cxn>
                <a:cxn ang="0">
                  <a:pos x="17" y="293"/>
                </a:cxn>
                <a:cxn ang="0">
                  <a:pos x="1" y="242"/>
                </a:cxn>
                <a:cxn ang="0">
                  <a:pos x="0" y="189"/>
                </a:cxn>
                <a:cxn ang="0">
                  <a:pos x="12" y="138"/>
                </a:cxn>
                <a:cxn ang="0">
                  <a:pos x="36" y="90"/>
                </a:cxn>
                <a:cxn ang="0">
                  <a:pos x="72" y="49"/>
                </a:cxn>
                <a:cxn ang="0">
                  <a:pos x="117" y="21"/>
                </a:cxn>
                <a:cxn ang="0">
                  <a:pos x="167" y="4"/>
                </a:cxn>
                <a:cxn ang="0">
                  <a:pos x="221" y="0"/>
                </a:cxn>
                <a:cxn ang="0">
                  <a:pos x="272" y="11"/>
                </a:cxn>
                <a:cxn ang="0">
                  <a:pos x="321" y="33"/>
                </a:cxn>
                <a:cxn ang="0">
                  <a:pos x="362" y="69"/>
                </a:cxn>
                <a:cxn ang="0">
                  <a:pos x="392" y="113"/>
                </a:cxn>
                <a:cxn ang="0">
                  <a:pos x="409" y="162"/>
                </a:cxn>
                <a:cxn ang="0">
                  <a:pos x="415" y="215"/>
                </a:cxn>
                <a:cxn ang="0">
                  <a:pos x="406" y="268"/>
                </a:cxn>
                <a:cxn ang="0">
                  <a:pos x="385" y="317"/>
                </a:cxn>
                <a:cxn ang="0">
                  <a:pos x="351" y="358"/>
                </a:cxn>
                <a:cxn ang="0">
                  <a:pos x="309" y="391"/>
                </a:cxn>
                <a:cxn ang="0">
                  <a:pos x="260" y="411"/>
                </a:cxn>
                <a:cxn ang="0">
                  <a:pos x="207" y="418"/>
                </a:cxn>
                <a:cxn ang="0">
                  <a:pos x="181" y="411"/>
                </a:cxn>
                <a:cxn ang="0">
                  <a:pos x="130" y="397"/>
                </a:cxn>
                <a:cxn ang="0">
                  <a:pos x="84" y="370"/>
                </a:cxn>
                <a:cxn ang="0">
                  <a:pos x="47" y="333"/>
                </a:cxn>
                <a:cxn ang="0">
                  <a:pos x="21" y="287"/>
                </a:cxn>
                <a:cxn ang="0">
                  <a:pos x="7" y="236"/>
                </a:cxn>
                <a:cxn ang="0">
                  <a:pos x="7" y="182"/>
                </a:cxn>
                <a:cxn ang="0">
                  <a:pos x="21" y="130"/>
                </a:cxn>
                <a:cxn ang="0">
                  <a:pos x="47" y="85"/>
                </a:cxn>
                <a:cxn ang="0">
                  <a:pos x="84" y="48"/>
                </a:cxn>
                <a:cxn ang="0">
                  <a:pos x="130" y="21"/>
                </a:cxn>
                <a:cxn ang="0">
                  <a:pos x="181" y="7"/>
                </a:cxn>
                <a:cxn ang="0">
                  <a:pos x="233" y="7"/>
                </a:cxn>
                <a:cxn ang="0">
                  <a:pos x="285" y="21"/>
                </a:cxn>
                <a:cxn ang="0">
                  <a:pos x="330" y="48"/>
                </a:cxn>
                <a:cxn ang="0">
                  <a:pos x="369" y="85"/>
                </a:cxn>
                <a:cxn ang="0">
                  <a:pos x="395" y="130"/>
                </a:cxn>
                <a:cxn ang="0">
                  <a:pos x="408" y="182"/>
                </a:cxn>
                <a:cxn ang="0">
                  <a:pos x="408" y="236"/>
                </a:cxn>
                <a:cxn ang="0">
                  <a:pos x="395" y="287"/>
                </a:cxn>
                <a:cxn ang="0">
                  <a:pos x="369" y="333"/>
                </a:cxn>
                <a:cxn ang="0">
                  <a:pos x="330" y="370"/>
                </a:cxn>
                <a:cxn ang="0">
                  <a:pos x="285" y="397"/>
                </a:cxn>
                <a:cxn ang="0">
                  <a:pos x="233" y="411"/>
                </a:cxn>
              </a:cxnLst>
              <a:rect l="0" t="0" r="r" b="b"/>
              <a:pathLst>
                <a:path w="415" h="418">
                  <a:moveTo>
                    <a:pt x="207" y="418"/>
                  </a:moveTo>
                  <a:lnTo>
                    <a:pt x="181" y="416"/>
                  </a:lnTo>
                  <a:lnTo>
                    <a:pt x="154" y="411"/>
                  </a:lnTo>
                  <a:lnTo>
                    <a:pt x="130" y="402"/>
                  </a:lnTo>
                  <a:lnTo>
                    <a:pt x="105" y="391"/>
                  </a:lnTo>
                  <a:lnTo>
                    <a:pt x="82" y="376"/>
                  </a:lnTo>
                  <a:lnTo>
                    <a:pt x="63" y="358"/>
                  </a:lnTo>
                  <a:lnTo>
                    <a:pt x="45" y="339"/>
                  </a:lnTo>
                  <a:lnTo>
                    <a:pt x="29" y="317"/>
                  </a:lnTo>
                  <a:lnTo>
                    <a:pt x="17" y="293"/>
                  </a:lnTo>
                  <a:lnTo>
                    <a:pt x="8" y="268"/>
                  </a:lnTo>
                  <a:lnTo>
                    <a:pt x="1" y="242"/>
                  </a:lnTo>
                  <a:lnTo>
                    <a:pt x="0" y="215"/>
                  </a:lnTo>
                  <a:lnTo>
                    <a:pt x="0" y="189"/>
                  </a:lnTo>
                  <a:lnTo>
                    <a:pt x="5" y="162"/>
                  </a:lnTo>
                  <a:lnTo>
                    <a:pt x="12" y="138"/>
                  </a:lnTo>
                  <a:lnTo>
                    <a:pt x="22" y="113"/>
                  </a:lnTo>
                  <a:lnTo>
                    <a:pt x="36" y="90"/>
                  </a:lnTo>
                  <a:lnTo>
                    <a:pt x="54" y="69"/>
                  </a:lnTo>
                  <a:lnTo>
                    <a:pt x="72" y="49"/>
                  </a:lnTo>
                  <a:lnTo>
                    <a:pt x="95" y="33"/>
                  </a:lnTo>
                  <a:lnTo>
                    <a:pt x="117" y="21"/>
                  </a:lnTo>
                  <a:lnTo>
                    <a:pt x="142" y="11"/>
                  </a:lnTo>
                  <a:lnTo>
                    <a:pt x="167" y="4"/>
                  </a:lnTo>
                  <a:lnTo>
                    <a:pt x="195" y="0"/>
                  </a:lnTo>
                  <a:lnTo>
                    <a:pt x="221" y="0"/>
                  </a:lnTo>
                  <a:lnTo>
                    <a:pt x="248" y="4"/>
                  </a:lnTo>
                  <a:lnTo>
                    <a:pt x="272" y="11"/>
                  </a:lnTo>
                  <a:lnTo>
                    <a:pt x="297" y="21"/>
                  </a:lnTo>
                  <a:lnTo>
                    <a:pt x="321" y="33"/>
                  </a:lnTo>
                  <a:lnTo>
                    <a:pt x="343" y="49"/>
                  </a:lnTo>
                  <a:lnTo>
                    <a:pt x="362" y="69"/>
                  </a:lnTo>
                  <a:lnTo>
                    <a:pt x="378" y="90"/>
                  </a:lnTo>
                  <a:lnTo>
                    <a:pt x="392" y="113"/>
                  </a:lnTo>
                  <a:lnTo>
                    <a:pt x="402" y="138"/>
                  </a:lnTo>
                  <a:lnTo>
                    <a:pt x="409" y="162"/>
                  </a:lnTo>
                  <a:lnTo>
                    <a:pt x="415" y="189"/>
                  </a:lnTo>
                  <a:lnTo>
                    <a:pt x="415" y="215"/>
                  </a:lnTo>
                  <a:lnTo>
                    <a:pt x="413" y="242"/>
                  </a:lnTo>
                  <a:lnTo>
                    <a:pt x="406" y="268"/>
                  </a:lnTo>
                  <a:lnTo>
                    <a:pt x="397" y="293"/>
                  </a:lnTo>
                  <a:lnTo>
                    <a:pt x="385" y="317"/>
                  </a:lnTo>
                  <a:lnTo>
                    <a:pt x="371" y="339"/>
                  </a:lnTo>
                  <a:lnTo>
                    <a:pt x="351" y="358"/>
                  </a:lnTo>
                  <a:lnTo>
                    <a:pt x="332" y="376"/>
                  </a:lnTo>
                  <a:lnTo>
                    <a:pt x="309" y="391"/>
                  </a:lnTo>
                  <a:lnTo>
                    <a:pt x="285" y="402"/>
                  </a:lnTo>
                  <a:lnTo>
                    <a:pt x="260" y="411"/>
                  </a:lnTo>
                  <a:lnTo>
                    <a:pt x="233" y="416"/>
                  </a:lnTo>
                  <a:lnTo>
                    <a:pt x="207" y="418"/>
                  </a:lnTo>
                  <a:close/>
                  <a:moveTo>
                    <a:pt x="207" y="413"/>
                  </a:moveTo>
                  <a:lnTo>
                    <a:pt x="181" y="411"/>
                  </a:lnTo>
                  <a:lnTo>
                    <a:pt x="154" y="406"/>
                  </a:lnTo>
                  <a:lnTo>
                    <a:pt x="130" y="397"/>
                  </a:lnTo>
                  <a:lnTo>
                    <a:pt x="105" y="384"/>
                  </a:lnTo>
                  <a:lnTo>
                    <a:pt x="84" y="370"/>
                  </a:lnTo>
                  <a:lnTo>
                    <a:pt x="65" y="353"/>
                  </a:lnTo>
                  <a:lnTo>
                    <a:pt x="47" y="333"/>
                  </a:lnTo>
                  <a:lnTo>
                    <a:pt x="31" y="310"/>
                  </a:lnTo>
                  <a:lnTo>
                    <a:pt x="21" y="287"/>
                  </a:lnTo>
                  <a:lnTo>
                    <a:pt x="12" y="261"/>
                  </a:lnTo>
                  <a:lnTo>
                    <a:pt x="7" y="236"/>
                  </a:lnTo>
                  <a:lnTo>
                    <a:pt x="5" y="210"/>
                  </a:lnTo>
                  <a:lnTo>
                    <a:pt x="7" y="182"/>
                  </a:lnTo>
                  <a:lnTo>
                    <a:pt x="12" y="157"/>
                  </a:lnTo>
                  <a:lnTo>
                    <a:pt x="21" y="130"/>
                  </a:lnTo>
                  <a:lnTo>
                    <a:pt x="31" y="108"/>
                  </a:lnTo>
                  <a:lnTo>
                    <a:pt x="47" y="85"/>
                  </a:lnTo>
                  <a:lnTo>
                    <a:pt x="65" y="65"/>
                  </a:lnTo>
                  <a:lnTo>
                    <a:pt x="84" y="48"/>
                  </a:lnTo>
                  <a:lnTo>
                    <a:pt x="105" y="33"/>
                  </a:lnTo>
                  <a:lnTo>
                    <a:pt x="130" y="21"/>
                  </a:lnTo>
                  <a:lnTo>
                    <a:pt x="154" y="12"/>
                  </a:lnTo>
                  <a:lnTo>
                    <a:pt x="181" y="7"/>
                  </a:lnTo>
                  <a:lnTo>
                    <a:pt x="207" y="5"/>
                  </a:lnTo>
                  <a:lnTo>
                    <a:pt x="233" y="7"/>
                  </a:lnTo>
                  <a:lnTo>
                    <a:pt x="260" y="12"/>
                  </a:lnTo>
                  <a:lnTo>
                    <a:pt x="285" y="21"/>
                  </a:lnTo>
                  <a:lnTo>
                    <a:pt x="309" y="33"/>
                  </a:lnTo>
                  <a:lnTo>
                    <a:pt x="330" y="48"/>
                  </a:lnTo>
                  <a:lnTo>
                    <a:pt x="351" y="65"/>
                  </a:lnTo>
                  <a:lnTo>
                    <a:pt x="369" y="85"/>
                  </a:lnTo>
                  <a:lnTo>
                    <a:pt x="383" y="108"/>
                  </a:lnTo>
                  <a:lnTo>
                    <a:pt x="395" y="130"/>
                  </a:lnTo>
                  <a:lnTo>
                    <a:pt x="402" y="157"/>
                  </a:lnTo>
                  <a:lnTo>
                    <a:pt x="408" y="182"/>
                  </a:lnTo>
                  <a:lnTo>
                    <a:pt x="409" y="210"/>
                  </a:lnTo>
                  <a:lnTo>
                    <a:pt x="408" y="236"/>
                  </a:lnTo>
                  <a:lnTo>
                    <a:pt x="402" y="261"/>
                  </a:lnTo>
                  <a:lnTo>
                    <a:pt x="395" y="287"/>
                  </a:lnTo>
                  <a:lnTo>
                    <a:pt x="383" y="310"/>
                  </a:lnTo>
                  <a:lnTo>
                    <a:pt x="369" y="333"/>
                  </a:lnTo>
                  <a:lnTo>
                    <a:pt x="351" y="353"/>
                  </a:lnTo>
                  <a:lnTo>
                    <a:pt x="330" y="370"/>
                  </a:lnTo>
                  <a:lnTo>
                    <a:pt x="309" y="384"/>
                  </a:lnTo>
                  <a:lnTo>
                    <a:pt x="285" y="397"/>
                  </a:lnTo>
                  <a:lnTo>
                    <a:pt x="260" y="406"/>
                  </a:lnTo>
                  <a:lnTo>
                    <a:pt x="233" y="411"/>
                  </a:lnTo>
                  <a:lnTo>
                    <a:pt x="207" y="413"/>
                  </a:lnTo>
                  <a:close/>
                </a:path>
              </a:pathLst>
            </a:custGeom>
            <a:solidFill>
              <a:srgbClr val="CDFFFF"/>
            </a:solidFill>
            <a:ln w="9525">
              <a:noFill/>
              <a:round/>
              <a:headEnd/>
              <a:tailEnd/>
            </a:ln>
          </p:spPr>
          <p:txBody>
            <a:bodyPr/>
            <a:lstStyle/>
            <a:p>
              <a:endParaRPr lang="en-US"/>
            </a:p>
          </p:txBody>
        </p:sp>
        <p:sp>
          <p:nvSpPr>
            <p:cNvPr id="1165490" name="Freeform 178"/>
            <p:cNvSpPr>
              <a:spLocks noEditPoints="1"/>
            </p:cNvSpPr>
            <p:nvPr/>
          </p:nvSpPr>
          <p:spPr bwMode="auto">
            <a:xfrm>
              <a:off x="741" y="1962"/>
              <a:ext cx="404" cy="408"/>
            </a:xfrm>
            <a:custGeom>
              <a:avLst/>
              <a:gdLst/>
              <a:ahLst/>
              <a:cxnLst>
                <a:cxn ang="0">
                  <a:pos x="176" y="406"/>
                </a:cxn>
                <a:cxn ang="0">
                  <a:pos x="125" y="392"/>
                </a:cxn>
                <a:cxn ang="0">
                  <a:pos x="79" y="365"/>
                </a:cxn>
                <a:cxn ang="0">
                  <a:pos x="42" y="328"/>
                </a:cxn>
                <a:cxn ang="0">
                  <a:pos x="16" y="282"/>
                </a:cxn>
                <a:cxn ang="0">
                  <a:pos x="2" y="231"/>
                </a:cxn>
                <a:cxn ang="0">
                  <a:pos x="2" y="177"/>
                </a:cxn>
                <a:cxn ang="0">
                  <a:pos x="16" y="125"/>
                </a:cxn>
                <a:cxn ang="0">
                  <a:pos x="42" y="80"/>
                </a:cxn>
                <a:cxn ang="0">
                  <a:pos x="79" y="43"/>
                </a:cxn>
                <a:cxn ang="0">
                  <a:pos x="125" y="16"/>
                </a:cxn>
                <a:cxn ang="0">
                  <a:pos x="176" y="2"/>
                </a:cxn>
                <a:cxn ang="0">
                  <a:pos x="228" y="2"/>
                </a:cxn>
                <a:cxn ang="0">
                  <a:pos x="280" y="16"/>
                </a:cxn>
                <a:cxn ang="0">
                  <a:pos x="325" y="43"/>
                </a:cxn>
                <a:cxn ang="0">
                  <a:pos x="364" y="80"/>
                </a:cxn>
                <a:cxn ang="0">
                  <a:pos x="390" y="125"/>
                </a:cxn>
                <a:cxn ang="0">
                  <a:pos x="403" y="177"/>
                </a:cxn>
                <a:cxn ang="0">
                  <a:pos x="403" y="231"/>
                </a:cxn>
                <a:cxn ang="0">
                  <a:pos x="390" y="282"/>
                </a:cxn>
                <a:cxn ang="0">
                  <a:pos x="364" y="328"/>
                </a:cxn>
                <a:cxn ang="0">
                  <a:pos x="325" y="365"/>
                </a:cxn>
                <a:cxn ang="0">
                  <a:pos x="280" y="392"/>
                </a:cxn>
                <a:cxn ang="0">
                  <a:pos x="228" y="406"/>
                </a:cxn>
                <a:cxn ang="0">
                  <a:pos x="202" y="402"/>
                </a:cxn>
                <a:cxn ang="0">
                  <a:pos x="151" y="395"/>
                </a:cxn>
                <a:cxn ang="0">
                  <a:pos x="104" y="376"/>
                </a:cxn>
                <a:cxn ang="0">
                  <a:pos x="63" y="344"/>
                </a:cxn>
                <a:cxn ang="0">
                  <a:pos x="31" y="304"/>
                </a:cxn>
                <a:cxn ang="0">
                  <a:pos x="12" y="256"/>
                </a:cxn>
                <a:cxn ang="0">
                  <a:pos x="5" y="205"/>
                </a:cxn>
                <a:cxn ang="0">
                  <a:pos x="12" y="152"/>
                </a:cxn>
                <a:cxn ang="0">
                  <a:pos x="31" y="104"/>
                </a:cxn>
                <a:cxn ang="0">
                  <a:pos x="63" y="64"/>
                </a:cxn>
                <a:cxn ang="0">
                  <a:pos x="104" y="32"/>
                </a:cxn>
                <a:cxn ang="0">
                  <a:pos x="151" y="13"/>
                </a:cxn>
                <a:cxn ang="0">
                  <a:pos x="202" y="6"/>
                </a:cxn>
                <a:cxn ang="0">
                  <a:pos x="253" y="13"/>
                </a:cxn>
                <a:cxn ang="0">
                  <a:pos x="301" y="32"/>
                </a:cxn>
                <a:cxn ang="0">
                  <a:pos x="341" y="64"/>
                </a:cxn>
                <a:cxn ang="0">
                  <a:pos x="373" y="104"/>
                </a:cxn>
                <a:cxn ang="0">
                  <a:pos x="392" y="152"/>
                </a:cxn>
                <a:cxn ang="0">
                  <a:pos x="399" y="205"/>
                </a:cxn>
                <a:cxn ang="0">
                  <a:pos x="392" y="256"/>
                </a:cxn>
                <a:cxn ang="0">
                  <a:pos x="373" y="304"/>
                </a:cxn>
                <a:cxn ang="0">
                  <a:pos x="341" y="344"/>
                </a:cxn>
                <a:cxn ang="0">
                  <a:pos x="301" y="376"/>
                </a:cxn>
                <a:cxn ang="0">
                  <a:pos x="253" y="395"/>
                </a:cxn>
                <a:cxn ang="0">
                  <a:pos x="202" y="402"/>
                </a:cxn>
              </a:cxnLst>
              <a:rect l="0" t="0" r="r" b="b"/>
              <a:pathLst>
                <a:path w="404" h="408">
                  <a:moveTo>
                    <a:pt x="202" y="408"/>
                  </a:moveTo>
                  <a:lnTo>
                    <a:pt x="176" y="406"/>
                  </a:lnTo>
                  <a:lnTo>
                    <a:pt x="149" y="401"/>
                  </a:lnTo>
                  <a:lnTo>
                    <a:pt x="125" y="392"/>
                  </a:lnTo>
                  <a:lnTo>
                    <a:pt x="100" y="379"/>
                  </a:lnTo>
                  <a:lnTo>
                    <a:pt x="79" y="365"/>
                  </a:lnTo>
                  <a:lnTo>
                    <a:pt x="60" y="348"/>
                  </a:lnTo>
                  <a:lnTo>
                    <a:pt x="42" y="328"/>
                  </a:lnTo>
                  <a:lnTo>
                    <a:pt x="26" y="305"/>
                  </a:lnTo>
                  <a:lnTo>
                    <a:pt x="16" y="282"/>
                  </a:lnTo>
                  <a:lnTo>
                    <a:pt x="7" y="256"/>
                  </a:lnTo>
                  <a:lnTo>
                    <a:pt x="2" y="231"/>
                  </a:lnTo>
                  <a:lnTo>
                    <a:pt x="0" y="205"/>
                  </a:lnTo>
                  <a:lnTo>
                    <a:pt x="2" y="177"/>
                  </a:lnTo>
                  <a:lnTo>
                    <a:pt x="7" y="152"/>
                  </a:lnTo>
                  <a:lnTo>
                    <a:pt x="16" y="125"/>
                  </a:lnTo>
                  <a:lnTo>
                    <a:pt x="26" y="103"/>
                  </a:lnTo>
                  <a:lnTo>
                    <a:pt x="42" y="80"/>
                  </a:lnTo>
                  <a:lnTo>
                    <a:pt x="60" y="60"/>
                  </a:lnTo>
                  <a:lnTo>
                    <a:pt x="79" y="43"/>
                  </a:lnTo>
                  <a:lnTo>
                    <a:pt x="100" y="28"/>
                  </a:lnTo>
                  <a:lnTo>
                    <a:pt x="125" y="16"/>
                  </a:lnTo>
                  <a:lnTo>
                    <a:pt x="149" y="7"/>
                  </a:lnTo>
                  <a:lnTo>
                    <a:pt x="176" y="2"/>
                  </a:lnTo>
                  <a:lnTo>
                    <a:pt x="202" y="0"/>
                  </a:lnTo>
                  <a:lnTo>
                    <a:pt x="228" y="2"/>
                  </a:lnTo>
                  <a:lnTo>
                    <a:pt x="255" y="7"/>
                  </a:lnTo>
                  <a:lnTo>
                    <a:pt x="280" y="16"/>
                  </a:lnTo>
                  <a:lnTo>
                    <a:pt x="304" y="28"/>
                  </a:lnTo>
                  <a:lnTo>
                    <a:pt x="325" y="43"/>
                  </a:lnTo>
                  <a:lnTo>
                    <a:pt x="346" y="60"/>
                  </a:lnTo>
                  <a:lnTo>
                    <a:pt x="364" y="80"/>
                  </a:lnTo>
                  <a:lnTo>
                    <a:pt x="378" y="103"/>
                  </a:lnTo>
                  <a:lnTo>
                    <a:pt x="390" y="125"/>
                  </a:lnTo>
                  <a:lnTo>
                    <a:pt x="397" y="152"/>
                  </a:lnTo>
                  <a:lnTo>
                    <a:pt x="403" y="177"/>
                  </a:lnTo>
                  <a:lnTo>
                    <a:pt x="404" y="205"/>
                  </a:lnTo>
                  <a:lnTo>
                    <a:pt x="403" y="231"/>
                  </a:lnTo>
                  <a:lnTo>
                    <a:pt x="397" y="256"/>
                  </a:lnTo>
                  <a:lnTo>
                    <a:pt x="390" y="282"/>
                  </a:lnTo>
                  <a:lnTo>
                    <a:pt x="378" y="305"/>
                  </a:lnTo>
                  <a:lnTo>
                    <a:pt x="364" y="328"/>
                  </a:lnTo>
                  <a:lnTo>
                    <a:pt x="346" y="348"/>
                  </a:lnTo>
                  <a:lnTo>
                    <a:pt x="325" y="365"/>
                  </a:lnTo>
                  <a:lnTo>
                    <a:pt x="304" y="379"/>
                  </a:lnTo>
                  <a:lnTo>
                    <a:pt x="280" y="392"/>
                  </a:lnTo>
                  <a:lnTo>
                    <a:pt x="255" y="401"/>
                  </a:lnTo>
                  <a:lnTo>
                    <a:pt x="228" y="406"/>
                  </a:lnTo>
                  <a:lnTo>
                    <a:pt x="202" y="408"/>
                  </a:lnTo>
                  <a:close/>
                  <a:moveTo>
                    <a:pt x="202" y="402"/>
                  </a:moveTo>
                  <a:lnTo>
                    <a:pt x="176" y="401"/>
                  </a:lnTo>
                  <a:lnTo>
                    <a:pt x="151" y="395"/>
                  </a:lnTo>
                  <a:lnTo>
                    <a:pt x="126" y="386"/>
                  </a:lnTo>
                  <a:lnTo>
                    <a:pt x="104" y="376"/>
                  </a:lnTo>
                  <a:lnTo>
                    <a:pt x="82" y="362"/>
                  </a:lnTo>
                  <a:lnTo>
                    <a:pt x="63" y="344"/>
                  </a:lnTo>
                  <a:lnTo>
                    <a:pt x="46" y="325"/>
                  </a:lnTo>
                  <a:lnTo>
                    <a:pt x="31" y="304"/>
                  </a:lnTo>
                  <a:lnTo>
                    <a:pt x="19" y="279"/>
                  </a:lnTo>
                  <a:lnTo>
                    <a:pt x="12" y="256"/>
                  </a:lnTo>
                  <a:lnTo>
                    <a:pt x="7" y="229"/>
                  </a:lnTo>
                  <a:lnTo>
                    <a:pt x="5" y="205"/>
                  </a:lnTo>
                  <a:lnTo>
                    <a:pt x="7" y="178"/>
                  </a:lnTo>
                  <a:lnTo>
                    <a:pt x="12" y="152"/>
                  </a:lnTo>
                  <a:lnTo>
                    <a:pt x="19" y="129"/>
                  </a:lnTo>
                  <a:lnTo>
                    <a:pt x="31" y="104"/>
                  </a:lnTo>
                  <a:lnTo>
                    <a:pt x="46" y="83"/>
                  </a:lnTo>
                  <a:lnTo>
                    <a:pt x="63" y="64"/>
                  </a:lnTo>
                  <a:lnTo>
                    <a:pt x="82" y="48"/>
                  </a:lnTo>
                  <a:lnTo>
                    <a:pt x="104" y="32"/>
                  </a:lnTo>
                  <a:lnTo>
                    <a:pt x="126" y="21"/>
                  </a:lnTo>
                  <a:lnTo>
                    <a:pt x="151" y="13"/>
                  </a:lnTo>
                  <a:lnTo>
                    <a:pt x="176" y="7"/>
                  </a:lnTo>
                  <a:lnTo>
                    <a:pt x="202" y="6"/>
                  </a:lnTo>
                  <a:lnTo>
                    <a:pt x="228" y="7"/>
                  </a:lnTo>
                  <a:lnTo>
                    <a:pt x="253" y="13"/>
                  </a:lnTo>
                  <a:lnTo>
                    <a:pt x="278" y="21"/>
                  </a:lnTo>
                  <a:lnTo>
                    <a:pt x="301" y="32"/>
                  </a:lnTo>
                  <a:lnTo>
                    <a:pt x="322" y="48"/>
                  </a:lnTo>
                  <a:lnTo>
                    <a:pt x="341" y="64"/>
                  </a:lnTo>
                  <a:lnTo>
                    <a:pt x="359" y="83"/>
                  </a:lnTo>
                  <a:lnTo>
                    <a:pt x="373" y="104"/>
                  </a:lnTo>
                  <a:lnTo>
                    <a:pt x="385" y="129"/>
                  </a:lnTo>
                  <a:lnTo>
                    <a:pt x="392" y="152"/>
                  </a:lnTo>
                  <a:lnTo>
                    <a:pt x="397" y="178"/>
                  </a:lnTo>
                  <a:lnTo>
                    <a:pt x="399" y="205"/>
                  </a:lnTo>
                  <a:lnTo>
                    <a:pt x="397" y="229"/>
                  </a:lnTo>
                  <a:lnTo>
                    <a:pt x="392" y="256"/>
                  </a:lnTo>
                  <a:lnTo>
                    <a:pt x="385" y="279"/>
                  </a:lnTo>
                  <a:lnTo>
                    <a:pt x="373" y="304"/>
                  </a:lnTo>
                  <a:lnTo>
                    <a:pt x="359" y="325"/>
                  </a:lnTo>
                  <a:lnTo>
                    <a:pt x="341" y="344"/>
                  </a:lnTo>
                  <a:lnTo>
                    <a:pt x="322" y="362"/>
                  </a:lnTo>
                  <a:lnTo>
                    <a:pt x="301" y="376"/>
                  </a:lnTo>
                  <a:lnTo>
                    <a:pt x="278" y="386"/>
                  </a:lnTo>
                  <a:lnTo>
                    <a:pt x="253" y="395"/>
                  </a:lnTo>
                  <a:lnTo>
                    <a:pt x="228" y="401"/>
                  </a:lnTo>
                  <a:lnTo>
                    <a:pt x="202" y="402"/>
                  </a:lnTo>
                  <a:close/>
                </a:path>
              </a:pathLst>
            </a:custGeom>
            <a:solidFill>
              <a:srgbClr val="CEFFFF"/>
            </a:solidFill>
            <a:ln w="9525">
              <a:noFill/>
              <a:round/>
              <a:headEnd/>
              <a:tailEnd/>
            </a:ln>
          </p:spPr>
          <p:txBody>
            <a:bodyPr/>
            <a:lstStyle/>
            <a:p>
              <a:endParaRPr lang="en-US"/>
            </a:p>
          </p:txBody>
        </p:sp>
        <p:sp>
          <p:nvSpPr>
            <p:cNvPr id="1165491" name="Freeform 179"/>
            <p:cNvSpPr>
              <a:spLocks noEditPoints="1"/>
            </p:cNvSpPr>
            <p:nvPr/>
          </p:nvSpPr>
          <p:spPr bwMode="auto">
            <a:xfrm>
              <a:off x="746" y="1968"/>
              <a:ext cx="394" cy="396"/>
            </a:xfrm>
            <a:custGeom>
              <a:avLst/>
              <a:gdLst/>
              <a:ahLst/>
              <a:cxnLst>
                <a:cxn ang="0">
                  <a:pos x="171" y="395"/>
                </a:cxn>
                <a:cxn ang="0">
                  <a:pos x="121" y="380"/>
                </a:cxn>
                <a:cxn ang="0">
                  <a:pos x="77" y="356"/>
                </a:cxn>
                <a:cxn ang="0">
                  <a:pos x="41" y="319"/>
                </a:cxn>
                <a:cxn ang="0">
                  <a:pos x="14" y="273"/>
                </a:cxn>
                <a:cxn ang="0">
                  <a:pos x="2" y="223"/>
                </a:cxn>
                <a:cxn ang="0">
                  <a:pos x="2" y="172"/>
                </a:cxn>
                <a:cxn ang="0">
                  <a:pos x="14" y="123"/>
                </a:cxn>
                <a:cxn ang="0">
                  <a:pos x="41" y="77"/>
                </a:cxn>
                <a:cxn ang="0">
                  <a:pos x="77" y="42"/>
                </a:cxn>
                <a:cxn ang="0">
                  <a:pos x="121" y="15"/>
                </a:cxn>
                <a:cxn ang="0">
                  <a:pos x="171" y="1"/>
                </a:cxn>
                <a:cxn ang="0">
                  <a:pos x="223" y="1"/>
                </a:cxn>
                <a:cxn ang="0">
                  <a:pos x="273" y="15"/>
                </a:cxn>
                <a:cxn ang="0">
                  <a:pos x="317" y="42"/>
                </a:cxn>
                <a:cxn ang="0">
                  <a:pos x="354" y="77"/>
                </a:cxn>
                <a:cxn ang="0">
                  <a:pos x="380" y="123"/>
                </a:cxn>
                <a:cxn ang="0">
                  <a:pos x="392" y="172"/>
                </a:cxn>
                <a:cxn ang="0">
                  <a:pos x="392" y="223"/>
                </a:cxn>
                <a:cxn ang="0">
                  <a:pos x="380" y="273"/>
                </a:cxn>
                <a:cxn ang="0">
                  <a:pos x="354" y="319"/>
                </a:cxn>
                <a:cxn ang="0">
                  <a:pos x="317" y="356"/>
                </a:cxn>
                <a:cxn ang="0">
                  <a:pos x="273" y="380"/>
                </a:cxn>
                <a:cxn ang="0">
                  <a:pos x="223" y="395"/>
                </a:cxn>
                <a:cxn ang="0">
                  <a:pos x="197" y="391"/>
                </a:cxn>
                <a:cxn ang="0">
                  <a:pos x="146" y="384"/>
                </a:cxn>
                <a:cxn ang="0">
                  <a:pos x="99" y="363"/>
                </a:cxn>
                <a:cxn ang="0">
                  <a:pos x="60" y="331"/>
                </a:cxn>
                <a:cxn ang="0">
                  <a:pos x="28" y="290"/>
                </a:cxn>
                <a:cxn ang="0">
                  <a:pos x="11" y="243"/>
                </a:cxn>
                <a:cxn ang="0">
                  <a:pos x="5" y="192"/>
                </a:cxn>
                <a:cxn ang="0">
                  <a:pos x="14" y="141"/>
                </a:cxn>
                <a:cxn ang="0">
                  <a:pos x="35" y="95"/>
                </a:cxn>
                <a:cxn ang="0">
                  <a:pos x="69" y="56"/>
                </a:cxn>
                <a:cxn ang="0">
                  <a:pos x="111" y="26"/>
                </a:cxn>
                <a:cxn ang="0">
                  <a:pos x="158" y="10"/>
                </a:cxn>
                <a:cxn ang="0">
                  <a:pos x="209" y="7"/>
                </a:cxn>
                <a:cxn ang="0">
                  <a:pos x="260" y="15"/>
                </a:cxn>
                <a:cxn ang="0">
                  <a:pos x="306" y="40"/>
                </a:cxn>
                <a:cxn ang="0">
                  <a:pos x="343" y="74"/>
                </a:cxn>
                <a:cxn ang="0">
                  <a:pos x="371" y="118"/>
                </a:cxn>
                <a:cxn ang="0">
                  <a:pos x="387" y="165"/>
                </a:cxn>
                <a:cxn ang="0">
                  <a:pos x="389" y="216"/>
                </a:cxn>
                <a:cxn ang="0">
                  <a:pos x="377" y="268"/>
                </a:cxn>
                <a:cxn ang="0">
                  <a:pos x="352" y="312"/>
                </a:cxn>
                <a:cxn ang="0">
                  <a:pos x="317" y="349"/>
                </a:cxn>
                <a:cxn ang="0">
                  <a:pos x="273" y="375"/>
                </a:cxn>
                <a:cxn ang="0">
                  <a:pos x="223" y="389"/>
                </a:cxn>
              </a:cxnLst>
              <a:rect l="0" t="0" r="r" b="b"/>
              <a:pathLst>
                <a:path w="394" h="396">
                  <a:moveTo>
                    <a:pt x="197" y="396"/>
                  </a:moveTo>
                  <a:lnTo>
                    <a:pt x="171" y="395"/>
                  </a:lnTo>
                  <a:lnTo>
                    <a:pt x="146" y="389"/>
                  </a:lnTo>
                  <a:lnTo>
                    <a:pt x="121" y="380"/>
                  </a:lnTo>
                  <a:lnTo>
                    <a:pt x="99" y="370"/>
                  </a:lnTo>
                  <a:lnTo>
                    <a:pt x="77" y="356"/>
                  </a:lnTo>
                  <a:lnTo>
                    <a:pt x="58" y="338"/>
                  </a:lnTo>
                  <a:lnTo>
                    <a:pt x="41" y="319"/>
                  </a:lnTo>
                  <a:lnTo>
                    <a:pt x="26" y="298"/>
                  </a:lnTo>
                  <a:lnTo>
                    <a:pt x="14" y="273"/>
                  </a:lnTo>
                  <a:lnTo>
                    <a:pt x="7" y="250"/>
                  </a:lnTo>
                  <a:lnTo>
                    <a:pt x="2" y="223"/>
                  </a:lnTo>
                  <a:lnTo>
                    <a:pt x="0" y="199"/>
                  </a:lnTo>
                  <a:lnTo>
                    <a:pt x="2" y="172"/>
                  </a:lnTo>
                  <a:lnTo>
                    <a:pt x="7" y="146"/>
                  </a:lnTo>
                  <a:lnTo>
                    <a:pt x="14" y="123"/>
                  </a:lnTo>
                  <a:lnTo>
                    <a:pt x="26" y="98"/>
                  </a:lnTo>
                  <a:lnTo>
                    <a:pt x="41" y="77"/>
                  </a:lnTo>
                  <a:lnTo>
                    <a:pt x="58" y="58"/>
                  </a:lnTo>
                  <a:lnTo>
                    <a:pt x="77" y="42"/>
                  </a:lnTo>
                  <a:lnTo>
                    <a:pt x="99" y="26"/>
                  </a:lnTo>
                  <a:lnTo>
                    <a:pt x="121" y="15"/>
                  </a:lnTo>
                  <a:lnTo>
                    <a:pt x="146" y="7"/>
                  </a:lnTo>
                  <a:lnTo>
                    <a:pt x="171" y="1"/>
                  </a:lnTo>
                  <a:lnTo>
                    <a:pt x="197" y="0"/>
                  </a:lnTo>
                  <a:lnTo>
                    <a:pt x="223" y="1"/>
                  </a:lnTo>
                  <a:lnTo>
                    <a:pt x="248" y="7"/>
                  </a:lnTo>
                  <a:lnTo>
                    <a:pt x="273" y="15"/>
                  </a:lnTo>
                  <a:lnTo>
                    <a:pt x="296" y="26"/>
                  </a:lnTo>
                  <a:lnTo>
                    <a:pt x="317" y="42"/>
                  </a:lnTo>
                  <a:lnTo>
                    <a:pt x="336" y="58"/>
                  </a:lnTo>
                  <a:lnTo>
                    <a:pt x="354" y="77"/>
                  </a:lnTo>
                  <a:lnTo>
                    <a:pt x="368" y="98"/>
                  </a:lnTo>
                  <a:lnTo>
                    <a:pt x="380" y="123"/>
                  </a:lnTo>
                  <a:lnTo>
                    <a:pt x="387" y="146"/>
                  </a:lnTo>
                  <a:lnTo>
                    <a:pt x="392" y="172"/>
                  </a:lnTo>
                  <a:lnTo>
                    <a:pt x="394" y="199"/>
                  </a:lnTo>
                  <a:lnTo>
                    <a:pt x="392" y="223"/>
                  </a:lnTo>
                  <a:lnTo>
                    <a:pt x="387" y="250"/>
                  </a:lnTo>
                  <a:lnTo>
                    <a:pt x="380" y="273"/>
                  </a:lnTo>
                  <a:lnTo>
                    <a:pt x="368" y="298"/>
                  </a:lnTo>
                  <a:lnTo>
                    <a:pt x="354" y="319"/>
                  </a:lnTo>
                  <a:lnTo>
                    <a:pt x="336" y="338"/>
                  </a:lnTo>
                  <a:lnTo>
                    <a:pt x="317" y="356"/>
                  </a:lnTo>
                  <a:lnTo>
                    <a:pt x="296" y="370"/>
                  </a:lnTo>
                  <a:lnTo>
                    <a:pt x="273" y="380"/>
                  </a:lnTo>
                  <a:lnTo>
                    <a:pt x="248" y="389"/>
                  </a:lnTo>
                  <a:lnTo>
                    <a:pt x="223" y="395"/>
                  </a:lnTo>
                  <a:lnTo>
                    <a:pt x="197" y="396"/>
                  </a:lnTo>
                  <a:close/>
                  <a:moveTo>
                    <a:pt x="197" y="391"/>
                  </a:moveTo>
                  <a:lnTo>
                    <a:pt x="172" y="389"/>
                  </a:lnTo>
                  <a:lnTo>
                    <a:pt x="146" y="384"/>
                  </a:lnTo>
                  <a:lnTo>
                    <a:pt x="121" y="375"/>
                  </a:lnTo>
                  <a:lnTo>
                    <a:pt x="99" y="363"/>
                  </a:lnTo>
                  <a:lnTo>
                    <a:pt x="77" y="349"/>
                  </a:lnTo>
                  <a:lnTo>
                    <a:pt x="60" y="331"/>
                  </a:lnTo>
                  <a:lnTo>
                    <a:pt x="42" y="312"/>
                  </a:lnTo>
                  <a:lnTo>
                    <a:pt x="28" y="290"/>
                  </a:lnTo>
                  <a:lnTo>
                    <a:pt x="18" y="268"/>
                  </a:lnTo>
                  <a:lnTo>
                    <a:pt x="11" y="243"/>
                  </a:lnTo>
                  <a:lnTo>
                    <a:pt x="5" y="216"/>
                  </a:lnTo>
                  <a:lnTo>
                    <a:pt x="5" y="192"/>
                  </a:lnTo>
                  <a:lnTo>
                    <a:pt x="7" y="165"/>
                  </a:lnTo>
                  <a:lnTo>
                    <a:pt x="14" y="141"/>
                  </a:lnTo>
                  <a:lnTo>
                    <a:pt x="23" y="118"/>
                  </a:lnTo>
                  <a:lnTo>
                    <a:pt x="35" y="95"/>
                  </a:lnTo>
                  <a:lnTo>
                    <a:pt x="51" y="74"/>
                  </a:lnTo>
                  <a:lnTo>
                    <a:pt x="69" y="56"/>
                  </a:lnTo>
                  <a:lnTo>
                    <a:pt x="88" y="40"/>
                  </a:lnTo>
                  <a:lnTo>
                    <a:pt x="111" y="26"/>
                  </a:lnTo>
                  <a:lnTo>
                    <a:pt x="134" y="15"/>
                  </a:lnTo>
                  <a:lnTo>
                    <a:pt x="158" y="10"/>
                  </a:lnTo>
                  <a:lnTo>
                    <a:pt x="185" y="7"/>
                  </a:lnTo>
                  <a:lnTo>
                    <a:pt x="209" y="7"/>
                  </a:lnTo>
                  <a:lnTo>
                    <a:pt x="236" y="10"/>
                  </a:lnTo>
                  <a:lnTo>
                    <a:pt x="260" y="15"/>
                  </a:lnTo>
                  <a:lnTo>
                    <a:pt x="283" y="26"/>
                  </a:lnTo>
                  <a:lnTo>
                    <a:pt x="306" y="40"/>
                  </a:lnTo>
                  <a:lnTo>
                    <a:pt x="326" y="56"/>
                  </a:lnTo>
                  <a:lnTo>
                    <a:pt x="343" y="74"/>
                  </a:lnTo>
                  <a:lnTo>
                    <a:pt x="359" y="95"/>
                  </a:lnTo>
                  <a:lnTo>
                    <a:pt x="371" y="118"/>
                  </a:lnTo>
                  <a:lnTo>
                    <a:pt x="380" y="141"/>
                  </a:lnTo>
                  <a:lnTo>
                    <a:pt x="387" y="165"/>
                  </a:lnTo>
                  <a:lnTo>
                    <a:pt x="389" y="192"/>
                  </a:lnTo>
                  <a:lnTo>
                    <a:pt x="389" y="216"/>
                  </a:lnTo>
                  <a:lnTo>
                    <a:pt x="384" y="243"/>
                  </a:lnTo>
                  <a:lnTo>
                    <a:pt x="377" y="268"/>
                  </a:lnTo>
                  <a:lnTo>
                    <a:pt x="366" y="290"/>
                  </a:lnTo>
                  <a:lnTo>
                    <a:pt x="352" y="312"/>
                  </a:lnTo>
                  <a:lnTo>
                    <a:pt x="336" y="331"/>
                  </a:lnTo>
                  <a:lnTo>
                    <a:pt x="317" y="349"/>
                  </a:lnTo>
                  <a:lnTo>
                    <a:pt x="296" y="363"/>
                  </a:lnTo>
                  <a:lnTo>
                    <a:pt x="273" y="375"/>
                  </a:lnTo>
                  <a:lnTo>
                    <a:pt x="248" y="384"/>
                  </a:lnTo>
                  <a:lnTo>
                    <a:pt x="223" y="389"/>
                  </a:lnTo>
                  <a:lnTo>
                    <a:pt x="197" y="391"/>
                  </a:lnTo>
                  <a:close/>
                </a:path>
              </a:pathLst>
            </a:custGeom>
            <a:solidFill>
              <a:srgbClr val="CFFEFF"/>
            </a:solidFill>
            <a:ln w="9525">
              <a:noFill/>
              <a:round/>
              <a:headEnd/>
              <a:tailEnd/>
            </a:ln>
          </p:spPr>
          <p:txBody>
            <a:bodyPr/>
            <a:lstStyle/>
            <a:p>
              <a:endParaRPr lang="en-US"/>
            </a:p>
          </p:txBody>
        </p:sp>
        <p:sp>
          <p:nvSpPr>
            <p:cNvPr id="1165492" name="Freeform 180"/>
            <p:cNvSpPr>
              <a:spLocks noEditPoints="1"/>
            </p:cNvSpPr>
            <p:nvPr/>
          </p:nvSpPr>
          <p:spPr bwMode="auto">
            <a:xfrm>
              <a:off x="751" y="1975"/>
              <a:ext cx="384" cy="384"/>
            </a:xfrm>
            <a:custGeom>
              <a:avLst/>
              <a:gdLst/>
              <a:ahLst/>
              <a:cxnLst>
                <a:cxn ang="0">
                  <a:pos x="167" y="382"/>
                </a:cxn>
                <a:cxn ang="0">
                  <a:pos x="116" y="368"/>
                </a:cxn>
                <a:cxn ang="0">
                  <a:pos x="72" y="342"/>
                </a:cxn>
                <a:cxn ang="0">
                  <a:pos x="37" y="305"/>
                </a:cxn>
                <a:cxn ang="0">
                  <a:pos x="13" y="261"/>
                </a:cxn>
                <a:cxn ang="0">
                  <a:pos x="0" y="209"/>
                </a:cxn>
                <a:cxn ang="0">
                  <a:pos x="2" y="158"/>
                </a:cxn>
                <a:cxn ang="0">
                  <a:pos x="18" y="111"/>
                </a:cxn>
                <a:cxn ang="0">
                  <a:pos x="46" y="67"/>
                </a:cxn>
                <a:cxn ang="0">
                  <a:pos x="83" y="33"/>
                </a:cxn>
                <a:cxn ang="0">
                  <a:pos x="129" y="8"/>
                </a:cxn>
                <a:cxn ang="0">
                  <a:pos x="180" y="0"/>
                </a:cxn>
                <a:cxn ang="0">
                  <a:pos x="231" y="3"/>
                </a:cxn>
                <a:cxn ang="0">
                  <a:pos x="278" y="19"/>
                </a:cxn>
                <a:cxn ang="0">
                  <a:pos x="321" y="49"/>
                </a:cxn>
                <a:cxn ang="0">
                  <a:pos x="354" y="88"/>
                </a:cxn>
                <a:cxn ang="0">
                  <a:pos x="375" y="134"/>
                </a:cxn>
                <a:cxn ang="0">
                  <a:pos x="384" y="185"/>
                </a:cxn>
                <a:cxn ang="0">
                  <a:pos x="379" y="236"/>
                </a:cxn>
                <a:cxn ang="0">
                  <a:pos x="361" y="283"/>
                </a:cxn>
                <a:cxn ang="0">
                  <a:pos x="331" y="324"/>
                </a:cxn>
                <a:cxn ang="0">
                  <a:pos x="291" y="356"/>
                </a:cxn>
                <a:cxn ang="0">
                  <a:pos x="243" y="377"/>
                </a:cxn>
                <a:cxn ang="0">
                  <a:pos x="192" y="384"/>
                </a:cxn>
                <a:cxn ang="0">
                  <a:pos x="167" y="377"/>
                </a:cxn>
                <a:cxn ang="0">
                  <a:pos x="118" y="363"/>
                </a:cxn>
                <a:cxn ang="0">
                  <a:pos x="74" y="336"/>
                </a:cxn>
                <a:cxn ang="0">
                  <a:pos x="39" y="299"/>
                </a:cxn>
                <a:cxn ang="0">
                  <a:pos x="16" y="254"/>
                </a:cxn>
                <a:cxn ang="0">
                  <a:pos x="6" y="204"/>
                </a:cxn>
                <a:cxn ang="0">
                  <a:pos x="9" y="153"/>
                </a:cxn>
                <a:cxn ang="0">
                  <a:pos x="27" y="105"/>
                </a:cxn>
                <a:cxn ang="0">
                  <a:pos x="57" y="63"/>
                </a:cxn>
                <a:cxn ang="0">
                  <a:pos x="95" y="31"/>
                </a:cxn>
                <a:cxn ang="0">
                  <a:pos x="141" y="10"/>
                </a:cxn>
                <a:cxn ang="0">
                  <a:pos x="192" y="3"/>
                </a:cxn>
                <a:cxn ang="0">
                  <a:pos x="243" y="10"/>
                </a:cxn>
                <a:cxn ang="0">
                  <a:pos x="289" y="31"/>
                </a:cxn>
                <a:cxn ang="0">
                  <a:pos x="329" y="63"/>
                </a:cxn>
                <a:cxn ang="0">
                  <a:pos x="357" y="105"/>
                </a:cxn>
                <a:cxn ang="0">
                  <a:pos x="375" y="153"/>
                </a:cxn>
                <a:cxn ang="0">
                  <a:pos x="379" y="204"/>
                </a:cxn>
                <a:cxn ang="0">
                  <a:pos x="368" y="254"/>
                </a:cxn>
                <a:cxn ang="0">
                  <a:pos x="345" y="299"/>
                </a:cxn>
                <a:cxn ang="0">
                  <a:pos x="310" y="336"/>
                </a:cxn>
                <a:cxn ang="0">
                  <a:pos x="266" y="363"/>
                </a:cxn>
                <a:cxn ang="0">
                  <a:pos x="218" y="377"/>
                </a:cxn>
              </a:cxnLst>
              <a:rect l="0" t="0" r="r" b="b"/>
              <a:pathLst>
                <a:path w="384" h="384">
                  <a:moveTo>
                    <a:pt x="192" y="384"/>
                  </a:moveTo>
                  <a:lnTo>
                    <a:pt x="167" y="382"/>
                  </a:lnTo>
                  <a:lnTo>
                    <a:pt x="141" y="377"/>
                  </a:lnTo>
                  <a:lnTo>
                    <a:pt x="116" y="368"/>
                  </a:lnTo>
                  <a:lnTo>
                    <a:pt x="94" y="356"/>
                  </a:lnTo>
                  <a:lnTo>
                    <a:pt x="72" y="342"/>
                  </a:lnTo>
                  <a:lnTo>
                    <a:pt x="55" y="324"/>
                  </a:lnTo>
                  <a:lnTo>
                    <a:pt x="37" y="305"/>
                  </a:lnTo>
                  <a:lnTo>
                    <a:pt x="23" y="283"/>
                  </a:lnTo>
                  <a:lnTo>
                    <a:pt x="13" y="261"/>
                  </a:lnTo>
                  <a:lnTo>
                    <a:pt x="6" y="236"/>
                  </a:lnTo>
                  <a:lnTo>
                    <a:pt x="0" y="209"/>
                  </a:lnTo>
                  <a:lnTo>
                    <a:pt x="0" y="185"/>
                  </a:lnTo>
                  <a:lnTo>
                    <a:pt x="2" y="158"/>
                  </a:lnTo>
                  <a:lnTo>
                    <a:pt x="9" y="134"/>
                  </a:lnTo>
                  <a:lnTo>
                    <a:pt x="18" y="111"/>
                  </a:lnTo>
                  <a:lnTo>
                    <a:pt x="30" y="88"/>
                  </a:lnTo>
                  <a:lnTo>
                    <a:pt x="46" y="67"/>
                  </a:lnTo>
                  <a:lnTo>
                    <a:pt x="64" y="49"/>
                  </a:lnTo>
                  <a:lnTo>
                    <a:pt x="83" y="33"/>
                  </a:lnTo>
                  <a:lnTo>
                    <a:pt x="106" y="19"/>
                  </a:lnTo>
                  <a:lnTo>
                    <a:pt x="129" y="8"/>
                  </a:lnTo>
                  <a:lnTo>
                    <a:pt x="153" y="3"/>
                  </a:lnTo>
                  <a:lnTo>
                    <a:pt x="180" y="0"/>
                  </a:lnTo>
                  <a:lnTo>
                    <a:pt x="204" y="0"/>
                  </a:lnTo>
                  <a:lnTo>
                    <a:pt x="231" y="3"/>
                  </a:lnTo>
                  <a:lnTo>
                    <a:pt x="255" y="8"/>
                  </a:lnTo>
                  <a:lnTo>
                    <a:pt x="278" y="19"/>
                  </a:lnTo>
                  <a:lnTo>
                    <a:pt x="301" y="33"/>
                  </a:lnTo>
                  <a:lnTo>
                    <a:pt x="321" y="49"/>
                  </a:lnTo>
                  <a:lnTo>
                    <a:pt x="338" y="67"/>
                  </a:lnTo>
                  <a:lnTo>
                    <a:pt x="354" y="88"/>
                  </a:lnTo>
                  <a:lnTo>
                    <a:pt x="366" y="111"/>
                  </a:lnTo>
                  <a:lnTo>
                    <a:pt x="375" y="134"/>
                  </a:lnTo>
                  <a:lnTo>
                    <a:pt x="382" y="158"/>
                  </a:lnTo>
                  <a:lnTo>
                    <a:pt x="384" y="185"/>
                  </a:lnTo>
                  <a:lnTo>
                    <a:pt x="384" y="209"/>
                  </a:lnTo>
                  <a:lnTo>
                    <a:pt x="379" y="236"/>
                  </a:lnTo>
                  <a:lnTo>
                    <a:pt x="372" y="261"/>
                  </a:lnTo>
                  <a:lnTo>
                    <a:pt x="361" y="283"/>
                  </a:lnTo>
                  <a:lnTo>
                    <a:pt x="347" y="305"/>
                  </a:lnTo>
                  <a:lnTo>
                    <a:pt x="331" y="324"/>
                  </a:lnTo>
                  <a:lnTo>
                    <a:pt x="312" y="342"/>
                  </a:lnTo>
                  <a:lnTo>
                    <a:pt x="291" y="356"/>
                  </a:lnTo>
                  <a:lnTo>
                    <a:pt x="268" y="368"/>
                  </a:lnTo>
                  <a:lnTo>
                    <a:pt x="243" y="377"/>
                  </a:lnTo>
                  <a:lnTo>
                    <a:pt x="218" y="382"/>
                  </a:lnTo>
                  <a:lnTo>
                    <a:pt x="192" y="384"/>
                  </a:lnTo>
                  <a:close/>
                  <a:moveTo>
                    <a:pt x="192" y="379"/>
                  </a:moveTo>
                  <a:lnTo>
                    <a:pt x="167" y="377"/>
                  </a:lnTo>
                  <a:lnTo>
                    <a:pt x="141" y="372"/>
                  </a:lnTo>
                  <a:lnTo>
                    <a:pt x="118" y="363"/>
                  </a:lnTo>
                  <a:lnTo>
                    <a:pt x="95" y="350"/>
                  </a:lnTo>
                  <a:lnTo>
                    <a:pt x="74" y="336"/>
                  </a:lnTo>
                  <a:lnTo>
                    <a:pt x="57" y="319"/>
                  </a:lnTo>
                  <a:lnTo>
                    <a:pt x="39" y="299"/>
                  </a:lnTo>
                  <a:lnTo>
                    <a:pt x="27" y="276"/>
                  </a:lnTo>
                  <a:lnTo>
                    <a:pt x="16" y="254"/>
                  </a:lnTo>
                  <a:lnTo>
                    <a:pt x="9" y="229"/>
                  </a:lnTo>
                  <a:lnTo>
                    <a:pt x="6" y="204"/>
                  </a:lnTo>
                  <a:lnTo>
                    <a:pt x="6" y="178"/>
                  </a:lnTo>
                  <a:lnTo>
                    <a:pt x="9" y="153"/>
                  </a:lnTo>
                  <a:lnTo>
                    <a:pt x="16" y="128"/>
                  </a:lnTo>
                  <a:lnTo>
                    <a:pt x="27" y="105"/>
                  </a:lnTo>
                  <a:lnTo>
                    <a:pt x="39" y="82"/>
                  </a:lnTo>
                  <a:lnTo>
                    <a:pt x="57" y="63"/>
                  </a:lnTo>
                  <a:lnTo>
                    <a:pt x="74" y="45"/>
                  </a:lnTo>
                  <a:lnTo>
                    <a:pt x="95" y="31"/>
                  </a:lnTo>
                  <a:lnTo>
                    <a:pt x="118" y="19"/>
                  </a:lnTo>
                  <a:lnTo>
                    <a:pt x="141" y="10"/>
                  </a:lnTo>
                  <a:lnTo>
                    <a:pt x="167" y="5"/>
                  </a:lnTo>
                  <a:lnTo>
                    <a:pt x="192" y="3"/>
                  </a:lnTo>
                  <a:lnTo>
                    <a:pt x="218" y="5"/>
                  </a:lnTo>
                  <a:lnTo>
                    <a:pt x="243" y="10"/>
                  </a:lnTo>
                  <a:lnTo>
                    <a:pt x="266" y="19"/>
                  </a:lnTo>
                  <a:lnTo>
                    <a:pt x="289" y="31"/>
                  </a:lnTo>
                  <a:lnTo>
                    <a:pt x="310" y="45"/>
                  </a:lnTo>
                  <a:lnTo>
                    <a:pt x="329" y="63"/>
                  </a:lnTo>
                  <a:lnTo>
                    <a:pt x="345" y="82"/>
                  </a:lnTo>
                  <a:lnTo>
                    <a:pt x="357" y="105"/>
                  </a:lnTo>
                  <a:lnTo>
                    <a:pt x="368" y="128"/>
                  </a:lnTo>
                  <a:lnTo>
                    <a:pt x="375" y="153"/>
                  </a:lnTo>
                  <a:lnTo>
                    <a:pt x="379" y="178"/>
                  </a:lnTo>
                  <a:lnTo>
                    <a:pt x="379" y="204"/>
                  </a:lnTo>
                  <a:lnTo>
                    <a:pt x="375" y="229"/>
                  </a:lnTo>
                  <a:lnTo>
                    <a:pt x="368" y="254"/>
                  </a:lnTo>
                  <a:lnTo>
                    <a:pt x="357" y="276"/>
                  </a:lnTo>
                  <a:lnTo>
                    <a:pt x="345" y="299"/>
                  </a:lnTo>
                  <a:lnTo>
                    <a:pt x="329" y="319"/>
                  </a:lnTo>
                  <a:lnTo>
                    <a:pt x="310" y="336"/>
                  </a:lnTo>
                  <a:lnTo>
                    <a:pt x="289" y="350"/>
                  </a:lnTo>
                  <a:lnTo>
                    <a:pt x="266" y="363"/>
                  </a:lnTo>
                  <a:lnTo>
                    <a:pt x="243" y="372"/>
                  </a:lnTo>
                  <a:lnTo>
                    <a:pt x="218" y="377"/>
                  </a:lnTo>
                  <a:lnTo>
                    <a:pt x="192" y="379"/>
                  </a:lnTo>
                  <a:close/>
                </a:path>
              </a:pathLst>
            </a:custGeom>
            <a:solidFill>
              <a:srgbClr val="D1FEFF"/>
            </a:solidFill>
            <a:ln w="9525">
              <a:noFill/>
              <a:round/>
              <a:headEnd/>
              <a:tailEnd/>
            </a:ln>
          </p:spPr>
          <p:txBody>
            <a:bodyPr/>
            <a:lstStyle/>
            <a:p>
              <a:endParaRPr lang="en-US"/>
            </a:p>
          </p:txBody>
        </p:sp>
        <p:sp>
          <p:nvSpPr>
            <p:cNvPr id="1165493" name="Freeform 181"/>
            <p:cNvSpPr>
              <a:spLocks noEditPoints="1"/>
            </p:cNvSpPr>
            <p:nvPr/>
          </p:nvSpPr>
          <p:spPr bwMode="auto">
            <a:xfrm>
              <a:off x="757" y="1978"/>
              <a:ext cx="373" cy="376"/>
            </a:xfrm>
            <a:custGeom>
              <a:avLst/>
              <a:gdLst/>
              <a:ahLst/>
              <a:cxnLst>
                <a:cxn ang="0">
                  <a:pos x="161" y="374"/>
                </a:cxn>
                <a:cxn ang="0">
                  <a:pos x="112" y="360"/>
                </a:cxn>
                <a:cxn ang="0">
                  <a:pos x="68" y="333"/>
                </a:cxn>
                <a:cxn ang="0">
                  <a:pos x="33" y="296"/>
                </a:cxn>
                <a:cxn ang="0">
                  <a:pos x="10" y="251"/>
                </a:cxn>
                <a:cxn ang="0">
                  <a:pos x="0" y="201"/>
                </a:cxn>
                <a:cxn ang="0">
                  <a:pos x="3" y="150"/>
                </a:cxn>
                <a:cxn ang="0">
                  <a:pos x="21" y="102"/>
                </a:cxn>
                <a:cxn ang="0">
                  <a:pos x="51" y="60"/>
                </a:cxn>
                <a:cxn ang="0">
                  <a:pos x="89" y="28"/>
                </a:cxn>
                <a:cxn ang="0">
                  <a:pos x="135" y="7"/>
                </a:cxn>
                <a:cxn ang="0">
                  <a:pos x="186" y="0"/>
                </a:cxn>
                <a:cxn ang="0">
                  <a:pos x="237" y="7"/>
                </a:cxn>
                <a:cxn ang="0">
                  <a:pos x="283" y="28"/>
                </a:cxn>
                <a:cxn ang="0">
                  <a:pos x="323" y="60"/>
                </a:cxn>
                <a:cxn ang="0">
                  <a:pos x="351" y="102"/>
                </a:cxn>
                <a:cxn ang="0">
                  <a:pos x="369" y="150"/>
                </a:cxn>
                <a:cxn ang="0">
                  <a:pos x="373" y="201"/>
                </a:cxn>
                <a:cxn ang="0">
                  <a:pos x="362" y="251"/>
                </a:cxn>
                <a:cxn ang="0">
                  <a:pos x="339" y="296"/>
                </a:cxn>
                <a:cxn ang="0">
                  <a:pos x="304" y="333"/>
                </a:cxn>
                <a:cxn ang="0">
                  <a:pos x="260" y="360"/>
                </a:cxn>
                <a:cxn ang="0">
                  <a:pos x="212" y="374"/>
                </a:cxn>
                <a:cxn ang="0">
                  <a:pos x="186" y="370"/>
                </a:cxn>
                <a:cxn ang="0">
                  <a:pos x="137" y="363"/>
                </a:cxn>
                <a:cxn ang="0">
                  <a:pos x="93" y="344"/>
                </a:cxn>
                <a:cxn ang="0">
                  <a:pos x="54" y="312"/>
                </a:cxn>
                <a:cxn ang="0">
                  <a:pos x="26" y="272"/>
                </a:cxn>
                <a:cxn ang="0">
                  <a:pos x="8" y="224"/>
                </a:cxn>
                <a:cxn ang="0">
                  <a:pos x="5" y="175"/>
                </a:cxn>
                <a:cxn ang="0">
                  <a:pos x="15" y="127"/>
                </a:cxn>
                <a:cxn ang="0">
                  <a:pos x="38" y="83"/>
                </a:cxn>
                <a:cxn ang="0">
                  <a:pos x="72" y="48"/>
                </a:cxn>
                <a:cxn ang="0">
                  <a:pos x="114" y="21"/>
                </a:cxn>
                <a:cxn ang="0">
                  <a:pos x="161" y="7"/>
                </a:cxn>
                <a:cxn ang="0">
                  <a:pos x="211" y="7"/>
                </a:cxn>
                <a:cxn ang="0">
                  <a:pos x="258" y="21"/>
                </a:cxn>
                <a:cxn ang="0">
                  <a:pos x="300" y="48"/>
                </a:cxn>
                <a:cxn ang="0">
                  <a:pos x="334" y="83"/>
                </a:cxn>
                <a:cxn ang="0">
                  <a:pos x="357" y="127"/>
                </a:cxn>
                <a:cxn ang="0">
                  <a:pos x="367" y="175"/>
                </a:cxn>
                <a:cxn ang="0">
                  <a:pos x="364" y="224"/>
                </a:cxn>
                <a:cxn ang="0">
                  <a:pos x="348" y="272"/>
                </a:cxn>
                <a:cxn ang="0">
                  <a:pos x="318" y="312"/>
                </a:cxn>
                <a:cxn ang="0">
                  <a:pos x="281" y="344"/>
                </a:cxn>
                <a:cxn ang="0">
                  <a:pos x="235" y="363"/>
                </a:cxn>
                <a:cxn ang="0">
                  <a:pos x="186" y="370"/>
                </a:cxn>
              </a:cxnLst>
              <a:rect l="0" t="0" r="r" b="b"/>
              <a:pathLst>
                <a:path w="373" h="376">
                  <a:moveTo>
                    <a:pt x="186" y="376"/>
                  </a:moveTo>
                  <a:lnTo>
                    <a:pt x="161" y="374"/>
                  </a:lnTo>
                  <a:lnTo>
                    <a:pt x="135" y="369"/>
                  </a:lnTo>
                  <a:lnTo>
                    <a:pt x="112" y="360"/>
                  </a:lnTo>
                  <a:lnTo>
                    <a:pt x="89" y="347"/>
                  </a:lnTo>
                  <a:lnTo>
                    <a:pt x="68" y="333"/>
                  </a:lnTo>
                  <a:lnTo>
                    <a:pt x="51" y="316"/>
                  </a:lnTo>
                  <a:lnTo>
                    <a:pt x="33" y="296"/>
                  </a:lnTo>
                  <a:lnTo>
                    <a:pt x="21" y="273"/>
                  </a:lnTo>
                  <a:lnTo>
                    <a:pt x="10" y="251"/>
                  </a:lnTo>
                  <a:lnTo>
                    <a:pt x="3" y="226"/>
                  </a:lnTo>
                  <a:lnTo>
                    <a:pt x="0" y="201"/>
                  </a:lnTo>
                  <a:lnTo>
                    <a:pt x="0" y="175"/>
                  </a:lnTo>
                  <a:lnTo>
                    <a:pt x="3" y="150"/>
                  </a:lnTo>
                  <a:lnTo>
                    <a:pt x="10" y="125"/>
                  </a:lnTo>
                  <a:lnTo>
                    <a:pt x="21" y="102"/>
                  </a:lnTo>
                  <a:lnTo>
                    <a:pt x="33" y="79"/>
                  </a:lnTo>
                  <a:lnTo>
                    <a:pt x="51" y="60"/>
                  </a:lnTo>
                  <a:lnTo>
                    <a:pt x="68" y="42"/>
                  </a:lnTo>
                  <a:lnTo>
                    <a:pt x="89" y="28"/>
                  </a:lnTo>
                  <a:lnTo>
                    <a:pt x="112" y="16"/>
                  </a:lnTo>
                  <a:lnTo>
                    <a:pt x="135" y="7"/>
                  </a:lnTo>
                  <a:lnTo>
                    <a:pt x="161" y="2"/>
                  </a:lnTo>
                  <a:lnTo>
                    <a:pt x="186" y="0"/>
                  </a:lnTo>
                  <a:lnTo>
                    <a:pt x="212" y="2"/>
                  </a:lnTo>
                  <a:lnTo>
                    <a:pt x="237" y="7"/>
                  </a:lnTo>
                  <a:lnTo>
                    <a:pt x="260" y="16"/>
                  </a:lnTo>
                  <a:lnTo>
                    <a:pt x="283" y="28"/>
                  </a:lnTo>
                  <a:lnTo>
                    <a:pt x="304" y="42"/>
                  </a:lnTo>
                  <a:lnTo>
                    <a:pt x="323" y="60"/>
                  </a:lnTo>
                  <a:lnTo>
                    <a:pt x="339" y="79"/>
                  </a:lnTo>
                  <a:lnTo>
                    <a:pt x="351" y="102"/>
                  </a:lnTo>
                  <a:lnTo>
                    <a:pt x="362" y="125"/>
                  </a:lnTo>
                  <a:lnTo>
                    <a:pt x="369" y="150"/>
                  </a:lnTo>
                  <a:lnTo>
                    <a:pt x="373" y="175"/>
                  </a:lnTo>
                  <a:lnTo>
                    <a:pt x="373" y="201"/>
                  </a:lnTo>
                  <a:lnTo>
                    <a:pt x="369" y="226"/>
                  </a:lnTo>
                  <a:lnTo>
                    <a:pt x="362" y="251"/>
                  </a:lnTo>
                  <a:lnTo>
                    <a:pt x="351" y="273"/>
                  </a:lnTo>
                  <a:lnTo>
                    <a:pt x="339" y="296"/>
                  </a:lnTo>
                  <a:lnTo>
                    <a:pt x="323" y="316"/>
                  </a:lnTo>
                  <a:lnTo>
                    <a:pt x="304" y="333"/>
                  </a:lnTo>
                  <a:lnTo>
                    <a:pt x="283" y="347"/>
                  </a:lnTo>
                  <a:lnTo>
                    <a:pt x="260" y="360"/>
                  </a:lnTo>
                  <a:lnTo>
                    <a:pt x="237" y="369"/>
                  </a:lnTo>
                  <a:lnTo>
                    <a:pt x="212" y="374"/>
                  </a:lnTo>
                  <a:lnTo>
                    <a:pt x="186" y="376"/>
                  </a:lnTo>
                  <a:close/>
                  <a:moveTo>
                    <a:pt x="186" y="370"/>
                  </a:moveTo>
                  <a:lnTo>
                    <a:pt x="161" y="369"/>
                  </a:lnTo>
                  <a:lnTo>
                    <a:pt x="137" y="363"/>
                  </a:lnTo>
                  <a:lnTo>
                    <a:pt x="114" y="355"/>
                  </a:lnTo>
                  <a:lnTo>
                    <a:pt x="93" y="344"/>
                  </a:lnTo>
                  <a:lnTo>
                    <a:pt x="72" y="328"/>
                  </a:lnTo>
                  <a:lnTo>
                    <a:pt x="54" y="312"/>
                  </a:lnTo>
                  <a:lnTo>
                    <a:pt x="38" y="293"/>
                  </a:lnTo>
                  <a:lnTo>
                    <a:pt x="26" y="272"/>
                  </a:lnTo>
                  <a:lnTo>
                    <a:pt x="15" y="249"/>
                  </a:lnTo>
                  <a:lnTo>
                    <a:pt x="8" y="224"/>
                  </a:lnTo>
                  <a:lnTo>
                    <a:pt x="5" y="201"/>
                  </a:lnTo>
                  <a:lnTo>
                    <a:pt x="5" y="175"/>
                  </a:lnTo>
                  <a:lnTo>
                    <a:pt x="8" y="152"/>
                  </a:lnTo>
                  <a:lnTo>
                    <a:pt x="15" y="127"/>
                  </a:lnTo>
                  <a:lnTo>
                    <a:pt x="26" y="104"/>
                  </a:lnTo>
                  <a:lnTo>
                    <a:pt x="38" y="83"/>
                  </a:lnTo>
                  <a:lnTo>
                    <a:pt x="54" y="64"/>
                  </a:lnTo>
                  <a:lnTo>
                    <a:pt x="72" y="48"/>
                  </a:lnTo>
                  <a:lnTo>
                    <a:pt x="93" y="32"/>
                  </a:lnTo>
                  <a:lnTo>
                    <a:pt x="114" y="21"/>
                  </a:lnTo>
                  <a:lnTo>
                    <a:pt x="137" y="12"/>
                  </a:lnTo>
                  <a:lnTo>
                    <a:pt x="161" y="7"/>
                  </a:lnTo>
                  <a:lnTo>
                    <a:pt x="186" y="5"/>
                  </a:lnTo>
                  <a:lnTo>
                    <a:pt x="211" y="7"/>
                  </a:lnTo>
                  <a:lnTo>
                    <a:pt x="235" y="12"/>
                  </a:lnTo>
                  <a:lnTo>
                    <a:pt x="258" y="21"/>
                  </a:lnTo>
                  <a:lnTo>
                    <a:pt x="281" y="32"/>
                  </a:lnTo>
                  <a:lnTo>
                    <a:pt x="300" y="48"/>
                  </a:lnTo>
                  <a:lnTo>
                    <a:pt x="318" y="64"/>
                  </a:lnTo>
                  <a:lnTo>
                    <a:pt x="334" y="83"/>
                  </a:lnTo>
                  <a:lnTo>
                    <a:pt x="348" y="104"/>
                  </a:lnTo>
                  <a:lnTo>
                    <a:pt x="357" y="127"/>
                  </a:lnTo>
                  <a:lnTo>
                    <a:pt x="364" y="152"/>
                  </a:lnTo>
                  <a:lnTo>
                    <a:pt x="367" y="175"/>
                  </a:lnTo>
                  <a:lnTo>
                    <a:pt x="367" y="201"/>
                  </a:lnTo>
                  <a:lnTo>
                    <a:pt x="364" y="224"/>
                  </a:lnTo>
                  <a:lnTo>
                    <a:pt x="357" y="249"/>
                  </a:lnTo>
                  <a:lnTo>
                    <a:pt x="348" y="272"/>
                  </a:lnTo>
                  <a:lnTo>
                    <a:pt x="334" y="293"/>
                  </a:lnTo>
                  <a:lnTo>
                    <a:pt x="318" y="312"/>
                  </a:lnTo>
                  <a:lnTo>
                    <a:pt x="300" y="328"/>
                  </a:lnTo>
                  <a:lnTo>
                    <a:pt x="281" y="344"/>
                  </a:lnTo>
                  <a:lnTo>
                    <a:pt x="258" y="355"/>
                  </a:lnTo>
                  <a:lnTo>
                    <a:pt x="235" y="363"/>
                  </a:lnTo>
                  <a:lnTo>
                    <a:pt x="211" y="369"/>
                  </a:lnTo>
                  <a:lnTo>
                    <a:pt x="186" y="370"/>
                  </a:lnTo>
                  <a:close/>
                </a:path>
              </a:pathLst>
            </a:custGeom>
            <a:solidFill>
              <a:srgbClr val="D2FEFF"/>
            </a:solidFill>
            <a:ln w="9525">
              <a:noFill/>
              <a:round/>
              <a:headEnd/>
              <a:tailEnd/>
            </a:ln>
          </p:spPr>
          <p:txBody>
            <a:bodyPr/>
            <a:lstStyle/>
            <a:p>
              <a:endParaRPr lang="en-US"/>
            </a:p>
          </p:txBody>
        </p:sp>
        <p:sp>
          <p:nvSpPr>
            <p:cNvPr id="1165494" name="Freeform 182"/>
            <p:cNvSpPr>
              <a:spLocks noEditPoints="1"/>
            </p:cNvSpPr>
            <p:nvPr/>
          </p:nvSpPr>
          <p:spPr bwMode="auto">
            <a:xfrm>
              <a:off x="762" y="1983"/>
              <a:ext cx="362" cy="365"/>
            </a:xfrm>
            <a:custGeom>
              <a:avLst/>
              <a:gdLst/>
              <a:ahLst/>
              <a:cxnLst>
                <a:cxn ang="0">
                  <a:pos x="156" y="364"/>
                </a:cxn>
                <a:cxn ang="0">
                  <a:pos x="109" y="350"/>
                </a:cxn>
                <a:cxn ang="0">
                  <a:pos x="67" y="323"/>
                </a:cxn>
                <a:cxn ang="0">
                  <a:pos x="33" y="288"/>
                </a:cxn>
                <a:cxn ang="0">
                  <a:pos x="10" y="244"/>
                </a:cxn>
                <a:cxn ang="0">
                  <a:pos x="0" y="196"/>
                </a:cxn>
                <a:cxn ang="0">
                  <a:pos x="3" y="147"/>
                </a:cxn>
                <a:cxn ang="0">
                  <a:pos x="21" y="99"/>
                </a:cxn>
                <a:cxn ang="0">
                  <a:pos x="49" y="59"/>
                </a:cxn>
                <a:cxn ang="0">
                  <a:pos x="88" y="27"/>
                </a:cxn>
                <a:cxn ang="0">
                  <a:pos x="132" y="7"/>
                </a:cxn>
                <a:cxn ang="0">
                  <a:pos x="181" y="0"/>
                </a:cxn>
                <a:cxn ang="0">
                  <a:pos x="230" y="7"/>
                </a:cxn>
                <a:cxn ang="0">
                  <a:pos x="276" y="27"/>
                </a:cxn>
                <a:cxn ang="0">
                  <a:pos x="313" y="59"/>
                </a:cxn>
                <a:cxn ang="0">
                  <a:pos x="343" y="99"/>
                </a:cxn>
                <a:cxn ang="0">
                  <a:pos x="359" y="147"/>
                </a:cxn>
                <a:cxn ang="0">
                  <a:pos x="362" y="196"/>
                </a:cxn>
                <a:cxn ang="0">
                  <a:pos x="352" y="244"/>
                </a:cxn>
                <a:cxn ang="0">
                  <a:pos x="329" y="288"/>
                </a:cxn>
                <a:cxn ang="0">
                  <a:pos x="295" y="323"/>
                </a:cxn>
                <a:cxn ang="0">
                  <a:pos x="253" y="350"/>
                </a:cxn>
                <a:cxn ang="0">
                  <a:pos x="206" y="364"/>
                </a:cxn>
                <a:cxn ang="0">
                  <a:pos x="181" y="360"/>
                </a:cxn>
                <a:cxn ang="0">
                  <a:pos x="134" y="353"/>
                </a:cxn>
                <a:cxn ang="0">
                  <a:pos x="88" y="332"/>
                </a:cxn>
                <a:cxn ang="0">
                  <a:pos x="51" y="300"/>
                </a:cxn>
                <a:cxn ang="0">
                  <a:pos x="23" y="260"/>
                </a:cxn>
                <a:cxn ang="0">
                  <a:pos x="9" y="214"/>
                </a:cxn>
                <a:cxn ang="0">
                  <a:pos x="7" y="164"/>
                </a:cxn>
                <a:cxn ang="0">
                  <a:pos x="18" y="117"/>
                </a:cxn>
                <a:cxn ang="0">
                  <a:pos x="42" y="74"/>
                </a:cxn>
                <a:cxn ang="0">
                  <a:pos x="77" y="41"/>
                </a:cxn>
                <a:cxn ang="0">
                  <a:pos x="121" y="16"/>
                </a:cxn>
                <a:cxn ang="0">
                  <a:pos x="169" y="7"/>
                </a:cxn>
                <a:cxn ang="0">
                  <a:pos x="218" y="11"/>
                </a:cxn>
                <a:cxn ang="0">
                  <a:pos x="264" y="27"/>
                </a:cxn>
                <a:cxn ang="0">
                  <a:pos x="304" y="57"/>
                </a:cxn>
                <a:cxn ang="0">
                  <a:pos x="334" y="94"/>
                </a:cxn>
                <a:cxn ang="0">
                  <a:pos x="352" y="140"/>
                </a:cxn>
                <a:cxn ang="0">
                  <a:pos x="357" y="189"/>
                </a:cxn>
                <a:cxn ang="0">
                  <a:pos x="348" y="237"/>
                </a:cxn>
                <a:cxn ang="0">
                  <a:pos x="327" y="281"/>
                </a:cxn>
                <a:cxn ang="0">
                  <a:pos x="294" y="318"/>
                </a:cxn>
                <a:cxn ang="0">
                  <a:pos x="253" y="344"/>
                </a:cxn>
                <a:cxn ang="0">
                  <a:pos x="206" y="358"/>
                </a:cxn>
              </a:cxnLst>
              <a:rect l="0" t="0" r="r" b="b"/>
              <a:pathLst>
                <a:path w="362" h="365">
                  <a:moveTo>
                    <a:pt x="181" y="365"/>
                  </a:moveTo>
                  <a:lnTo>
                    <a:pt x="156" y="364"/>
                  </a:lnTo>
                  <a:lnTo>
                    <a:pt x="132" y="358"/>
                  </a:lnTo>
                  <a:lnTo>
                    <a:pt x="109" y="350"/>
                  </a:lnTo>
                  <a:lnTo>
                    <a:pt x="88" y="339"/>
                  </a:lnTo>
                  <a:lnTo>
                    <a:pt x="67" y="323"/>
                  </a:lnTo>
                  <a:lnTo>
                    <a:pt x="49" y="307"/>
                  </a:lnTo>
                  <a:lnTo>
                    <a:pt x="33" y="288"/>
                  </a:lnTo>
                  <a:lnTo>
                    <a:pt x="21" y="267"/>
                  </a:lnTo>
                  <a:lnTo>
                    <a:pt x="10" y="244"/>
                  </a:lnTo>
                  <a:lnTo>
                    <a:pt x="3" y="219"/>
                  </a:lnTo>
                  <a:lnTo>
                    <a:pt x="0" y="196"/>
                  </a:lnTo>
                  <a:lnTo>
                    <a:pt x="0" y="170"/>
                  </a:lnTo>
                  <a:lnTo>
                    <a:pt x="3" y="147"/>
                  </a:lnTo>
                  <a:lnTo>
                    <a:pt x="10" y="122"/>
                  </a:lnTo>
                  <a:lnTo>
                    <a:pt x="21" y="99"/>
                  </a:lnTo>
                  <a:lnTo>
                    <a:pt x="33" y="78"/>
                  </a:lnTo>
                  <a:lnTo>
                    <a:pt x="49" y="59"/>
                  </a:lnTo>
                  <a:lnTo>
                    <a:pt x="67" y="43"/>
                  </a:lnTo>
                  <a:lnTo>
                    <a:pt x="88" y="27"/>
                  </a:lnTo>
                  <a:lnTo>
                    <a:pt x="109" y="16"/>
                  </a:lnTo>
                  <a:lnTo>
                    <a:pt x="132" y="7"/>
                  </a:lnTo>
                  <a:lnTo>
                    <a:pt x="156" y="2"/>
                  </a:lnTo>
                  <a:lnTo>
                    <a:pt x="181" y="0"/>
                  </a:lnTo>
                  <a:lnTo>
                    <a:pt x="206" y="2"/>
                  </a:lnTo>
                  <a:lnTo>
                    <a:pt x="230" y="7"/>
                  </a:lnTo>
                  <a:lnTo>
                    <a:pt x="253" y="16"/>
                  </a:lnTo>
                  <a:lnTo>
                    <a:pt x="276" y="27"/>
                  </a:lnTo>
                  <a:lnTo>
                    <a:pt x="295" y="43"/>
                  </a:lnTo>
                  <a:lnTo>
                    <a:pt x="313" y="59"/>
                  </a:lnTo>
                  <a:lnTo>
                    <a:pt x="329" y="78"/>
                  </a:lnTo>
                  <a:lnTo>
                    <a:pt x="343" y="99"/>
                  </a:lnTo>
                  <a:lnTo>
                    <a:pt x="352" y="122"/>
                  </a:lnTo>
                  <a:lnTo>
                    <a:pt x="359" y="147"/>
                  </a:lnTo>
                  <a:lnTo>
                    <a:pt x="362" y="170"/>
                  </a:lnTo>
                  <a:lnTo>
                    <a:pt x="362" y="196"/>
                  </a:lnTo>
                  <a:lnTo>
                    <a:pt x="359" y="219"/>
                  </a:lnTo>
                  <a:lnTo>
                    <a:pt x="352" y="244"/>
                  </a:lnTo>
                  <a:lnTo>
                    <a:pt x="343" y="267"/>
                  </a:lnTo>
                  <a:lnTo>
                    <a:pt x="329" y="288"/>
                  </a:lnTo>
                  <a:lnTo>
                    <a:pt x="313" y="307"/>
                  </a:lnTo>
                  <a:lnTo>
                    <a:pt x="295" y="323"/>
                  </a:lnTo>
                  <a:lnTo>
                    <a:pt x="276" y="339"/>
                  </a:lnTo>
                  <a:lnTo>
                    <a:pt x="253" y="350"/>
                  </a:lnTo>
                  <a:lnTo>
                    <a:pt x="230" y="358"/>
                  </a:lnTo>
                  <a:lnTo>
                    <a:pt x="206" y="364"/>
                  </a:lnTo>
                  <a:lnTo>
                    <a:pt x="181" y="365"/>
                  </a:lnTo>
                  <a:close/>
                  <a:moveTo>
                    <a:pt x="181" y="360"/>
                  </a:moveTo>
                  <a:lnTo>
                    <a:pt x="156" y="358"/>
                  </a:lnTo>
                  <a:lnTo>
                    <a:pt x="134" y="353"/>
                  </a:lnTo>
                  <a:lnTo>
                    <a:pt x="109" y="344"/>
                  </a:lnTo>
                  <a:lnTo>
                    <a:pt x="88" y="332"/>
                  </a:lnTo>
                  <a:lnTo>
                    <a:pt x="69" y="318"/>
                  </a:lnTo>
                  <a:lnTo>
                    <a:pt x="51" y="300"/>
                  </a:lnTo>
                  <a:lnTo>
                    <a:pt x="35" y="281"/>
                  </a:lnTo>
                  <a:lnTo>
                    <a:pt x="23" y="260"/>
                  </a:lnTo>
                  <a:lnTo>
                    <a:pt x="14" y="237"/>
                  </a:lnTo>
                  <a:lnTo>
                    <a:pt x="9" y="214"/>
                  </a:lnTo>
                  <a:lnTo>
                    <a:pt x="5" y="189"/>
                  </a:lnTo>
                  <a:lnTo>
                    <a:pt x="7" y="164"/>
                  </a:lnTo>
                  <a:lnTo>
                    <a:pt x="10" y="140"/>
                  </a:lnTo>
                  <a:lnTo>
                    <a:pt x="18" y="117"/>
                  </a:lnTo>
                  <a:lnTo>
                    <a:pt x="28" y="94"/>
                  </a:lnTo>
                  <a:lnTo>
                    <a:pt x="42" y="74"/>
                  </a:lnTo>
                  <a:lnTo>
                    <a:pt x="60" y="57"/>
                  </a:lnTo>
                  <a:lnTo>
                    <a:pt x="77" y="41"/>
                  </a:lnTo>
                  <a:lnTo>
                    <a:pt x="98" y="27"/>
                  </a:lnTo>
                  <a:lnTo>
                    <a:pt x="121" y="16"/>
                  </a:lnTo>
                  <a:lnTo>
                    <a:pt x="144" y="11"/>
                  </a:lnTo>
                  <a:lnTo>
                    <a:pt x="169" y="7"/>
                  </a:lnTo>
                  <a:lnTo>
                    <a:pt x="193" y="7"/>
                  </a:lnTo>
                  <a:lnTo>
                    <a:pt x="218" y="11"/>
                  </a:lnTo>
                  <a:lnTo>
                    <a:pt x="241" y="16"/>
                  </a:lnTo>
                  <a:lnTo>
                    <a:pt x="264" y="27"/>
                  </a:lnTo>
                  <a:lnTo>
                    <a:pt x="285" y="41"/>
                  </a:lnTo>
                  <a:lnTo>
                    <a:pt x="304" y="57"/>
                  </a:lnTo>
                  <a:lnTo>
                    <a:pt x="320" y="74"/>
                  </a:lnTo>
                  <a:lnTo>
                    <a:pt x="334" y="94"/>
                  </a:lnTo>
                  <a:lnTo>
                    <a:pt x="345" y="117"/>
                  </a:lnTo>
                  <a:lnTo>
                    <a:pt x="352" y="140"/>
                  </a:lnTo>
                  <a:lnTo>
                    <a:pt x="357" y="164"/>
                  </a:lnTo>
                  <a:lnTo>
                    <a:pt x="357" y="189"/>
                  </a:lnTo>
                  <a:lnTo>
                    <a:pt x="355" y="214"/>
                  </a:lnTo>
                  <a:lnTo>
                    <a:pt x="348" y="237"/>
                  </a:lnTo>
                  <a:lnTo>
                    <a:pt x="339" y="260"/>
                  </a:lnTo>
                  <a:lnTo>
                    <a:pt x="327" y="281"/>
                  </a:lnTo>
                  <a:lnTo>
                    <a:pt x="311" y="300"/>
                  </a:lnTo>
                  <a:lnTo>
                    <a:pt x="294" y="318"/>
                  </a:lnTo>
                  <a:lnTo>
                    <a:pt x="274" y="332"/>
                  </a:lnTo>
                  <a:lnTo>
                    <a:pt x="253" y="344"/>
                  </a:lnTo>
                  <a:lnTo>
                    <a:pt x="230" y="353"/>
                  </a:lnTo>
                  <a:lnTo>
                    <a:pt x="206" y="358"/>
                  </a:lnTo>
                  <a:lnTo>
                    <a:pt x="181" y="360"/>
                  </a:lnTo>
                  <a:close/>
                </a:path>
              </a:pathLst>
            </a:custGeom>
            <a:solidFill>
              <a:srgbClr val="D4FEFF"/>
            </a:solidFill>
            <a:ln w="9525">
              <a:noFill/>
              <a:round/>
              <a:headEnd/>
              <a:tailEnd/>
            </a:ln>
          </p:spPr>
          <p:txBody>
            <a:bodyPr/>
            <a:lstStyle/>
            <a:p>
              <a:endParaRPr lang="en-US"/>
            </a:p>
          </p:txBody>
        </p:sp>
        <p:sp>
          <p:nvSpPr>
            <p:cNvPr id="1165495" name="Freeform 183"/>
            <p:cNvSpPr>
              <a:spLocks noEditPoints="1"/>
            </p:cNvSpPr>
            <p:nvPr/>
          </p:nvSpPr>
          <p:spPr bwMode="auto">
            <a:xfrm>
              <a:off x="767" y="1990"/>
              <a:ext cx="352" cy="353"/>
            </a:xfrm>
            <a:custGeom>
              <a:avLst/>
              <a:gdLst/>
              <a:ahLst/>
              <a:cxnLst>
                <a:cxn ang="0">
                  <a:pos x="151" y="351"/>
                </a:cxn>
                <a:cxn ang="0">
                  <a:pos x="104" y="337"/>
                </a:cxn>
                <a:cxn ang="0">
                  <a:pos x="64" y="311"/>
                </a:cxn>
                <a:cxn ang="0">
                  <a:pos x="30" y="274"/>
                </a:cxn>
                <a:cxn ang="0">
                  <a:pos x="9" y="230"/>
                </a:cxn>
                <a:cxn ang="0">
                  <a:pos x="0" y="182"/>
                </a:cxn>
                <a:cxn ang="0">
                  <a:pos x="5" y="133"/>
                </a:cxn>
                <a:cxn ang="0">
                  <a:pos x="23" y="87"/>
                </a:cxn>
                <a:cxn ang="0">
                  <a:pos x="55" y="50"/>
                </a:cxn>
                <a:cxn ang="0">
                  <a:pos x="93" y="20"/>
                </a:cxn>
                <a:cxn ang="0">
                  <a:pos x="139" y="4"/>
                </a:cxn>
                <a:cxn ang="0">
                  <a:pos x="188" y="0"/>
                </a:cxn>
                <a:cxn ang="0">
                  <a:pos x="236" y="9"/>
                </a:cxn>
                <a:cxn ang="0">
                  <a:pos x="280" y="34"/>
                </a:cxn>
                <a:cxn ang="0">
                  <a:pos x="315" y="67"/>
                </a:cxn>
                <a:cxn ang="0">
                  <a:pos x="340" y="110"/>
                </a:cxn>
                <a:cxn ang="0">
                  <a:pos x="352" y="157"/>
                </a:cxn>
                <a:cxn ang="0">
                  <a:pos x="350" y="207"/>
                </a:cxn>
                <a:cxn ang="0">
                  <a:pos x="334" y="253"/>
                </a:cxn>
                <a:cxn ang="0">
                  <a:pos x="306" y="293"/>
                </a:cxn>
                <a:cxn ang="0">
                  <a:pos x="269" y="325"/>
                </a:cxn>
                <a:cxn ang="0">
                  <a:pos x="225" y="346"/>
                </a:cxn>
                <a:cxn ang="0">
                  <a:pos x="176" y="353"/>
                </a:cxn>
                <a:cxn ang="0">
                  <a:pos x="151" y="346"/>
                </a:cxn>
                <a:cxn ang="0">
                  <a:pos x="106" y="332"/>
                </a:cxn>
                <a:cxn ang="0">
                  <a:pos x="65" y="306"/>
                </a:cxn>
                <a:cxn ang="0">
                  <a:pos x="32" y="268"/>
                </a:cxn>
                <a:cxn ang="0">
                  <a:pos x="13" y="224"/>
                </a:cxn>
                <a:cxn ang="0">
                  <a:pos x="5" y="177"/>
                </a:cxn>
                <a:cxn ang="0">
                  <a:pos x="13" y="127"/>
                </a:cxn>
                <a:cxn ang="0">
                  <a:pos x="32" y="83"/>
                </a:cxn>
                <a:cxn ang="0">
                  <a:pos x="65" y="46"/>
                </a:cxn>
                <a:cxn ang="0">
                  <a:pos x="106" y="20"/>
                </a:cxn>
                <a:cxn ang="0">
                  <a:pos x="151" y="6"/>
                </a:cxn>
                <a:cxn ang="0">
                  <a:pos x="201" y="6"/>
                </a:cxn>
                <a:cxn ang="0">
                  <a:pos x="246" y="20"/>
                </a:cxn>
                <a:cxn ang="0">
                  <a:pos x="289" y="46"/>
                </a:cxn>
                <a:cxn ang="0">
                  <a:pos x="320" y="83"/>
                </a:cxn>
                <a:cxn ang="0">
                  <a:pos x="340" y="127"/>
                </a:cxn>
                <a:cxn ang="0">
                  <a:pos x="347" y="177"/>
                </a:cxn>
                <a:cxn ang="0">
                  <a:pos x="340" y="224"/>
                </a:cxn>
                <a:cxn ang="0">
                  <a:pos x="320" y="268"/>
                </a:cxn>
                <a:cxn ang="0">
                  <a:pos x="289" y="306"/>
                </a:cxn>
                <a:cxn ang="0">
                  <a:pos x="246" y="332"/>
                </a:cxn>
                <a:cxn ang="0">
                  <a:pos x="201" y="346"/>
                </a:cxn>
              </a:cxnLst>
              <a:rect l="0" t="0" r="r" b="b"/>
              <a:pathLst>
                <a:path w="352" h="353">
                  <a:moveTo>
                    <a:pt x="176" y="353"/>
                  </a:moveTo>
                  <a:lnTo>
                    <a:pt x="151" y="351"/>
                  </a:lnTo>
                  <a:lnTo>
                    <a:pt x="129" y="346"/>
                  </a:lnTo>
                  <a:lnTo>
                    <a:pt x="104" y="337"/>
                  </a:lnTo>
                  <a:lnTo>
                    <a:pt x="83" y="325"/>
                  </a:lnTo>
                  <a:lnTo>
                    <a:pt x="64" y="311"/>
                  </a:lnTo>
                  <a:lnTo>
                    <a:pt x="46" y="293"/>
                  </a:lnTo>
                  <a:lnTo>
                    <a:pt x="30" y="274"/>
                  </a:lnTo>
                  <a:lnTo>
                    <a:pt x="18" y="253"/>
                  </a:lnTo>
                  <a:lnTo>
                    <a:pt x="9" y="230"/>
                  </a:lnTo>
                  <a:lnTo>
                    <a:pt x="4" y="207"/>
                  </a:lnTo>
                  <a:lnTo>
                    <a:pt x="0" y="182"/>
                  </a:lnTo>
                  <a:lnTo>
                    <a:pt x="2" y="157"/>
                  </a:lnTo>
                  <a:lnTo>
                    <a:pt x="5" y="133"/>
                  </a:lnTo>
                  <a:lnTo>
                    <a:pt x="13" y="110"/>
                  </a:lnTo>
                  <a:lnTo>
                    <a:pt x="23" y="87"/>
                  </a:lnTo>
                  <a:lnTo>
                    <a:pt x="37" y="67"/>
                  </a:lnTo>
                  <a:lnTo>
                    <a:pt x="55" y="50"/>
                  </a:lnTo>
                  <a:lnTo>
                    <a:pt x="72" y="34"/>
                  </a:lnTo>
                  <a:lnTo>
                    <a:pt x="93" y="20"/>
                  </a:lnTo>
                  <a:lnTo>
                    <a:pt x="116" y="9"/>
                  </a:lnTo>
                  <a:lnTo>
                    <a:pt x="139" y="4"/>
                  </a:lnTo>
                  <a:lnTo>
                    <a:pt x="164" y="0"/>
                  </a:lnTo>
                  <a:lnTo>
                    <a:pt x="188" y="0"/>
                  </a:lnTo>
                  <a:lnTo>
                    <a:pt x="213" y="4"/>
                  </a:lnTo>
                  <a:lnTo>
                    <a:pt x="236" y="9"/>
                  </a:lnTo>
                  <a:lnTo>
                    <a:pt x="259" y="20"/>
                  </a:lnTo>
                  <a:lnTo>
                    <a:pt x="280" y="34"/>
                  </a:lnTo>
                  <a:lnTo>
                    <a:pt x="299" y="50"/>
                  </a:lnTo>
                  <a:lnTo>
                    <a:pt x="315" y="67"/>
                  </a:lnTo>
                  <a:lnTo>
                    <a:pt x="329" y="87"/>
                  </a:lnTo>
                  <a:lnTo>
                    <a:pt x="340" y="110"/>
                  </a:lnTo>
                  <a:lnTo>
                    <a:pt x="347" y="133"/>
                  </a:lnTo>
                  <a:lnTo>
                    <a:pt x="352" y="157"/>
                  </a:lnTo>
                  <a:lnTo>
                    <a:pt x="352" y="182"/>
                  </a:lnTo>
                  <a:lnTo>
                    <a:pt x="350" y="207"/>
                  </a:lnTo>
                  <a:lnTo>
                    <a:pt x="343" y="230"/>
                  </a:lnTo>
                  <a:lnTo>
                    <a:pt x="334" y="253"/>
                  </a:lnTo>
                  <a:lnTo>
                    <a:pt x="322" y="274"/>
                  </a:lnTo>
                  <a:lnTo>
                    <a:pt x="306" y="293"/>
                  </a:lnTo>
                  <a:lnTo>
                    <a:pt x="289" y="311"/>
                  </a:lnTo>
                  <a:lnTo>
                    <a:pt x="269" y="325"/>
                  </a:lnTo>
                  <a:lnTo>
                    <a:pt x="248" y="337"/>
                  </a:lnTo>
                  <a:lnTo>
                    <a:pt x="225" y="346"/>
                  </a:lnTo>
                  <a:lnTo>
                    <a:pt x="201" y="351"/>
                  </a:lnTo>
                  <a:lnTo>
                    <a:pt x="176" y="353"/>
                  </a:lnTo>
                  <a:close/>
                  <a:moveTo>
                    <a:pt x="176" y="348"/>
                  </a:moveTo>
                  <a:lnTo>
                    <a:pt x="151" y="346"/>
                  </a:lnTo>
                  <a:lnTo>
                    <a:pt x="129" y="341"/>
                  </a:lnTo>
                  <a:lnTo>
                    <a:pt x="106" y="332"/>
                  </a:lnTo>
                  <a:lnTo>
                    <a:pt x="85" y="320"/>
                  </a:lnTo>
                  <a:lnTo>
                    <a:pt x="65" y="306"/>
                  </a:lnTo>
                  <a:lnTo>
                    <a:pt x="48" y="288"/>
                  </a:lnTo>
                  <a:lnTo>
                    <a:pt x="32" y="268"/>
                  </a:lnTo>
                  <a:lnTo>
                    <a:pt x="21" y="247"/>
                  </a:lnTo>
                  <a:lnTo>
                    <a:pt x="13" y="224"/>
                  </a:lnTo>
                  <a:lnTo>
                    <a:pt x="7" y="200"/>
                  </a:lnTo>
                  <a:lnTo>
                    <a:pt x="5" y="177"/>
                  </a:lnTo>
                  <a:lnTo>
                    <a:pt x="7" y="152"/>
                  </a:lnTo>
                  <a:lnTo>
                    <a:pt x="13" y="127"/>
                  </a:lnTo>
                  <a:lnTo>
                    <a:pt x="21" y="105"/>
                  </a:lnTo>
                  <a:lnTo>
                    <a:pt x="32" y="83"/>
                  </a:lnTo>
                  <a:lnTo>
                    <a:pt x="48" y="64"/>
                  </a:lnTo>
                  <a:lnTo>
                    <a:pt x="65" y="46"/>
                  </a:lnTo>
                  <a:lnTo>
                    <a:pt x="85" y="32"/>
                  </a:lnTo>
                  <a:lnTo>
                    <a:pt x="106" y="20"/>
                  </a:lnTo>
                  <a:lnTo>
                    <a:pt x="129" y="11"/>
                  </a:lnTo>
                  <a:lnTo>
                    <a:pt x="151" y="6"/>
                  </a:lnTo>
                  <a:lnTo>
                    <a:pt x="176" y="4"/>
                  </a:lnTo>
                  <a:lnTo>
                    <a:pt x="201" y="6"/>
                  </a:lnTo>
                  <a:lnTo>
                    <a:pt x="224" y="11"/>
                  </a:lnTo>
                  <a:lnTo>
                    <a:pt x="246" y="20"/>
                  </a:lnTo>
                  <a:lnTo>
                    <a:pt x="269" y="32"/>
                  </a:lnTo>
                  <a:lnTo>
                    <a:pt x="289" y="46"/>
                  </a:lnTo>
                  <a:lnTo>
                    <a:pt x="305" y="64"/>
                  </a:lnTo>
                  <a:lnTo>
                    <a:pt x="320" y="83"/>
                  </a:lnTo>
                  <a:lnTo>
                    <a:pt x="331" y="105"/>
                  </a:lnTo>
                  <a:lnTo>
                    <a:pt x="340" y="127"/>
                  </a:lnTo>
                  <a:lnTo>
                    <a:pt x="345" y="152"/>
                  </a:lnTo>
                  <a:lnTo>
                    <a:pt x="347" y="177"/>
                  </a:lnTo>
                  <a:lnTo>
                    <a:pt x="345" y="200"/>
                  </a:lnTo>
                  <a:lnTo>
                    <a:pt x="340" y="224"/>
                  </a:lnTo>
                  <a:lnTo>
                    <a:pt x="331" y="247"/>
                  </a:lnTo>
                  <a:lnTo>
                    <a:pt x="320" y="268"/>
                  </a:lnTo>
                  <a:lnTo>
                    <a:pt x="305" y="288"/>
                  </a:lnTo>
                  <a:lnTo>
                    <a:pt x="289" y="306"/>
                  </a:lnTo>
                  <a:lnTo>
                    <a:pt x="269" y="320"/>
                  </a:lnTo>
                  <a:lnTo>
                    <a:pt x="246" y="332"/>
                  </a:lnTo>
                  <a:lnTo>
                    <a:pt x="224" y="341"/>
                  </a:lnTo>
                  <a:lnTo>
                    <a:pt x="201" y="346"/>
                  </a:lnTo>
                  <a:lnTo>
                    <a:pt x="176" y="348"/>
                  </a:lnTo>
                  <a:close/>
                </a:path>
              </a:pathLst>
            </a:custGeom>
            <a:solidFill>
              <a:srgbClr val="D5FEFF"/>
            </a:solidFill>
            <a:ln w="9525">
              <a:noFill/>
              <a:round/>
              <a:headEnd/>
              <a:tailEnd/>
            </a:ln>
          </p:spPr>
          <p:txBody>
            <a:bodyPr/>
            <a:lstStyle/>
            <a:p>
              <a:endParaRPr lang="en-US"/>
            </a:p>
          </p:txBody>
        </p:sp>
        <p:sp>
          <p:nvSpPr>
            <p:cNvPr id="1165496" name="Freeform 184"/>
            <p:cNvSpPr>
              <a:spLocks noEditPoints="1"/>
            </p:cNvSpPr>
            <p:nvPr/>
          </p:nvSpPr>
          <p:spPr bwMode="auto">
            <a:xfrm>
              <a:off x="772" y="1994"/>
              <a:ext cx="342" cy="344"/>
            </a:xfrm>
            <a:custGeom>
              <a:avLst/>
              <a:gdLst/>
              <a:ahLst/>
              <a:cxnLst>
                <a:cxn ang="0">
                  <a:pos x="146" y="342"/>
                </a:cxn>
                <a:cxn ang="0">
                  <a:pos x="101" y="328"/>
                </a:cxn>
                <a:cxn ang="0">
                  <a:pos x="60" y="302"/>
                </a:cxn>
                <a:cxn ang="0">
                  <a:pos x="27" y="264"/>
                </a:cxn>
                <a:cxn ang="0">
                  <a:pos x="8" y="220"/>
                </a:cxn>
                <a:cxn ang="0">
                  <a:pos x="0" y="173"/>
                </a:cxn>
                <a:cxn ang="0">
                  <a:pos x="8" y="123"/>
                </a:cxn>
                <a:cxn ang="0">
                  <a:pos x="27" y="79"/>
                </a:cxn>
                <a:cxn ang="0">
                  <a:pos x="60" y="42"/>
                </a:cxn>
                <a:cxn ang="0">
                  <a:pos x="101" y="16"/>
                </a:cxn>
                <a:cxn ang="0">
                  <a:pos x="146" y="2"/>
                </a:cxn>
                <a:cxn ang="0">
                  <a:pos x="196" y="2"/>
                </a:cxn>
                <a:cxn ang="0">
                  <a:pos x="241" y="16"/>
                </a:cxn>
                <a:cxn ang="0">
                  <a:pos x="284" y="42"/>
                </a:cxn>
                <a:cxn ang="0">
                  <a:pos x="315" y="79"/>
                </a:cxn>
                <a:cxn ang="0">
                  <a:pos x="335" y="123"/>
                </a:cxn>
                <a:cxn ang="0">
                  <a:pos x="342" y="173"/>
                </a:cxn>
                <a:cxn ang="0">
                  <a:pos x="335" y="220"/>
                </a:cxn>
                <a:cxn ang="0">
                  <a:pos x="315" y="264"/>
                </a:cxn>
                <a:cxn ang="0">
                  <a:pos x="284" y="302"/>
                </a:cxn>
                <a:cxn ang="0">
                  <a:pos x="241" y="328"/>
                </a:cxn>
                <a:cxn ang="0">
                  <a:pos x="196" y="342"/>
                </a:cxn>
                <a:cxn ang="0">
                  <a:pos x="171" y="339"/>
                </a:cxn>
                <a:cxn ang="0">
                  <a:pos x="125" y="331"/>
                </a:cxn>
                <a:cxn ang="0">
                  <a:pos x="81" y="312"/>
                </a:cxn>
                <a:cxn ang="0">
                  <a:pos x="46" y="280"/>
                </a:cxn>
                <a:cxn ang="0">
                  <a:pos x="22" y="242"/>
                </a:cxn>
                <a:cxn ang="0">
                  <a:pos x="8" y="196"/>
                </a:cxn>
                <a:cxn ang="0">
                  <a:pos x="8" y="148"/>
                </a:cxn>
                <a:cxn ang="0">
                  <a:pos x="22" y="102"/>
                </a:cxn>
                <a:cxn ang="0">
                  <a:pos x="46" y="63"/>
                </a:cxn>
                <a:cxn ang="0">
                  <a:pos x="81" y="32"/>
                </a:cxn>
                <a:cxn ang="0">
                  <a:pos x="125" y="12"/>
                </a:cxn>
                <a:cxn ang="0">
                  <a:pos x="171" y="7"/>
                </a:cxn>
                <a:cxn ang="0">
                  <a:pos x="219" y="12"/>
                </a:cxn>
                <a:cxn ang="0">
                  <a:pos x="261" y="32"/>
                </a:cxn>
                <a:cxn ang="0">
                  <a:pos x="296" y="63"/>
                </a:cxn>
                <a:cxn ang="0">
                  <a:pos x="322" y="102"/>
                </a:cxn>
                <a:cxn ang="0">
                  <a:pos x="335" y="148"/>
                </a:cxn>
                <a:cxn ang="0">
                  <a:pos x="335" y="196"/>
                </a:cxn>
                <a:cxn ang="0">
                  <a:pos x="322" y="242"/>
                </a:cxn>
                <a:cxn ang="0">
                  <a:pos x="296" y="280"/>
                </a:cxn>
                <a:cxn ang="0">
                  <a:pos x="261" y="312"/>
                </a:cxn>
                <a:cxn ang="0">
                  <a:pos x="219" y="331"/>
                </a:cxn>
                <a:cxn ang="0">
                  <a:pos x="171" y="339"/>
                </a:cxn>
              </a:cxnLst>
              <a:rect l="0" t="0" r="r" b="b"/>
              <a:pathLst>
                <a:path w="342" h="344">
                  <a:moveTo>
                    <a:pt x="171" y="344"/>
                  </a:moveTo>
                  <a:lnTo>
                    <a:pt x="146" y="342"/>
                  </a:lnTo>
                  <a:lnTo>
                    <a:pt x="124" y="337"/>
                  </a:lnTo>
                  <a:lnTo>
                    <a:pt x="101" y="328"/>
                  </a:lnTo>
                  <a:lnTo>
                    <a:pt x="80" y="316"/>
                  </a:lnTo>
                  <a:lnTo>
                    <a:pt x="60" y="302"/>
                  </a:lnTo>
                  <a:lnTo>
                    <a:pt x="43" y="284"/>
                  </a:lnTo>
                  <a:lnTo>
                    <a:pt x="27" y="264"/>
                  </a:lnTo>
                  <a:lnTo>
                    <a:pt x="16" y="243"/>
                  </a:lnTo>
                  <a:lnTo>
                    <a:pt x="8" y="220"/>
                  </a:lnTo>
                  <a:lnTo>
                    <a:pt x="2" y="196"/>
                  </a:lnTo>
                  <a:lnTo>
                    <a:pt x="0" y="173"/>
                  </a:lnTo>
                  <a:lnTo>
                    <a:pt x="2" y="148"/>
                  </a:lnTo>
                  <a:lnTo>
                    <a:pt x="8" y="123"/>
                  </a:lnTo>
                  <a:lnTo>
                    <a:pt x="16" y="101"/>
                  </a:lnTo>
                  <a:lnTo>
                    <a:pt x="27" y="79"/>
                  </a:lnTo>
                  <a:lnTo>
                    <a:pt x="43" y="60"/>
                  </a:lnTo>
                  <a:lnTo>
                    <a:pt x="60" y="42"/>
                  </a:lnTo>
                  <a:lnTo>
                    <a:pt x="80" y="28"/>
                  </a:lnTo>
                  <a:lnTo>
                    <a:pt x="101" y="16"/>
                  </a:lnTo>
                  <a:lnTo>
                    <a:pt x="124" y="7"/>
                  </a:lnTo>
                  <a:lnTo>
                    <a:pt x="146" y="2"/>
                  </a:lnTo>
                  <a:lnTo>
                    <a:pt x="171" y="0"/>
                  </a:lnTo>
                  <a:lnTo>
                    <a:pt x="196" y="2"/>
                  </a:lnTo>
                  <a:lnTo>
                    <a:pt x="219" y="7"/>
                  </a:lnTo>
                  <a:lnTo>
                    <a:pt x="241" y="16"/>
                  </a:lnTo>
                  <a:lnTo>
                    <a:pt x="264" y="28"/>
                  </a:lnTo>
                  <a:lnTo>
                    <a:pt x="284" y="42"/>
                  </a:lnTo>
                  <a:lnTo>
                    <a:pt x="300" y="60"/>
                  </a:lnTo>
                  <a:lnTo>
                    <a:pt x="315" y="79"/>
                  </a:lnTo>
                  <a:lnTo>
                    <a:pt x="326" y="101"/>
                  </a:lnTo>
                  <a:lnTo>
                    <a:pt x="335" y="123"/>
                  </a:lnTo>
                  <a:lnTo>
                    <a:pt x="340" y="148"/>
                  </a:lnTo>
                  <a:lnTo>
                    <a:pt x="342" y="173"/>
                  </a:lnTo>
                  <a:lnTo>
                    <a:pt x="340" y="196"/>
                  </a:lnTo>
                  <a:lnTo>
                    <a:pt x="335" y="220"/>
                  </a:lnTo>
                  <a:lnTo>
                    <a:pt x="326" y="243"/>
                  </a:lnTo>
                  <a:lnTo>
                    <a:pt x="315" y="264"/>
                  </a:lnTo>
                  <a:lnTo>
                    <a:pt x="300" y="284"/>
                  </a:lnTo>
                  <a:lnTo>
                    <a:pt x="284" y="302"/>
                  </a:lnTo>
                  <a:lnTo>
                    <a:pt x="264" y="316"/>
                  </a:lnTo>
                  <a:lnTo>
                    <a:pt x="241" y="328"/>
                  </a:lnTo>
                  <a:lnTo>
                    <a:pt x="219" y="337"/>
                  </a:lnTo>
                  <a:lnTo>
                    <a:pt x="196" y="342"/>
                  </a:lnTo>
                  <a:lnTo>
                    <a:pt x="171" y="344"/>
                  </a:lnTo>
                  <a:close/>
                  <a:moveTo>
                    <a:pt x="171" y="339"/>
                  </a:moveTo>
                  <a:lnTo>
                    <a:pt x="148" y="337"/>
                  </a:lnTo>
                  <a:lnTo>
                    <a:pt x="125" y="331"/>
                  </a:lnTo>
                  <a:lnTo>
                    <a:pt x="103" y="323"/>
                  </a:lnTo>
                  <a:lnTo>
                    <a:pt x="81" y="312"/>
                  </a:lnTo>
                  <a:lnTo>
                    <a:pt x="64" y="298"/>
                  </a:lnTo>
                  <a:lnTo>
                    <a:pt x="46" y="280"/>
                  </a:lnTo>
                  <a:lnTo>
                    <a:pt x="32" y="261"/>
                  </a:lnTo>
                  <a:lnTo>
                    <a:pt x="22" y="242"/>
                  </a:lnTo>
                  <a:lnTo>
                    <a:pt x="13" y="219"/>
                  </a:lnTo>
                  <a:lnTo>
                    <a:pt x="8" y="196"/>
                  </a:lnTo>
                  <a:lnTo>
                    <a:pt x="6" y="173"/>
                  </a:lnTo>
                  <a:lnTo>
                    <a:pt x="8" y="148"/>
                  </a:lnTo>
                  <a:lnTo>
                    <a:pt x="13" y="125"/>
                  </a:lnTo>
                  <a:lnTo>
                    <a:pt x="22" y="102"/>
                  </a:lnTo>
                  <a:lnTo>
                    <a:pt x="32" y="83"/>
                  </a:lnTo>
                  <a:lnTo>
                    <a:pt x="46" y="63"/>
                  </a:lnTo>
                  <a:lnTo>
                    <a:pt x="64" y="46"/>
                  </a:lnTo>
                  <a:lnTo>
                    <a:pt x="81" y="32"/>
                  </a:lnTo>
                  <a:lnTo>
                    <a:pt x="103" y="21"/>
                  </a:lnTo>
                  <a:lnTo>
                    <a:pt x="125" y="12"/>
                  </a:lnTo>
                  <a:lnTo>
                    <a:pt x="148" y="7"/>
                  </a:lnTo>
                  <a:lnTo>
                    <a:pt x="171" y="7"/>
                  </a:lnTo>
                  <a:lnTo>
                    <a:pt x="194" y="7"/>
                  </a:lnTo>
                  <a:lnTo>
                    <a:pt x="219" y="12"/>
                  </a:lnTo>
                  <a:lnTo>
                    <a:pt x="240" y="21"/>
                  </a:lnTo>
                  <a:lnTo>
                    <a:pt x="261" y="32"/>
                  </a:lnTo>
                  <a:lnTo>
                    <a:pt x="280" y="46"/>
                  </a:lnTo>
                  <a:lnTo>
                    <a:pt x="296" y="63"/>
                  </a:lnTo>
                  <a:lnTo>
                    <a:pt x="310" y="83"/>
                  </a:lnTo>
                  <a:lnTo>
                    <a:pt x="322" y="102"/>
                  </a:lnTo>
                  <a:lnTo>
                    <a:pt x="329" y="125"/>
                  </a:lnTo>
                  <a:lnTo>
                    <a:pt x="335" y="148"/>
                  </a:lnTo>
                  <a:lnTo>
                    <a:pt x="336" y="173"/>
                  </a:lnTo>
                  <a:lnTo>
                    <a:pt x="335" y="196"/>
                  </a:lnTo>
                  <a:lnTo>
                    <a:pt x="329" y="219"/>
                  </a:lnTo>
                  <a:lnTo>
                    <a:pt x="322" y="242"/>
                  </a:lnTo>
                  <a:lnTo>
                    <a:pt x="310" y="261"/>
                  </a:lnTo>
                  <a:lnTo>
                    <a:pt x="296" y="280"/>
                  </a:lnTo>
                  <a:lnTo>
                    <a:pt x="280" y="298"/>
                  </a:lnTo>
                  <a:lnTo>
                    <a:pt x="261" y="312"/>
                  </a:lnTo>
                  <a:lnTo>
                    <a:pt x="240" y="323"/>
                  </a:lnTo>
                  <a:lnTo>
                    <a:pt x="219" y="331"/>
                  </a:lnTo>
                  <a:lnTo>
                    <a:pt x="194" y="337"/>
                  </a:lnTo>
                  <a:lnTo>
                    <a:pt x="171" y="339"/>
                  </a:lnTo>
                  <a:close/>
                </a:path>
              </a:pathLst>
            </a:custGeom>
            <a:solidFill>
              <a:srgbClr val="D7FEFF"/>
            </a:solidFill>
            <a:ln w="9525">
              <a:noFill/>
              <a:round/>
              <a:headEnd/>
              <a:tailEnd/>
            </a:ln>
          </p:spPr>
          <p:txBody>
            <a:bodyPr/>
            <a:lstStyle/>
            <a:p>
              <a:endParaRPr lang="en-US"/>
            </a:p>
          </p:txBody>
        </p:sp>
        <p:sp>
          <p:nvSpPr>
            <p:cNvPr id="1165497" name="Freeform 185"/>
            <p:cNvSpPr>
              <a:spLocks noEditPoints="1"/>
            </p:cNvSpPr>
            <p:nvPr/>
          </p:nvSpPr>
          <p:spPr bwMode="auto">
            <a:xfrm>
              <a:off x="778" y="2001"/>
              <a:ext cx="330" cy="332"/>
            </a:xfrm>
            <a:custGeom>
              <a:avLst/>
              <a:gdLst/>
              <a:ahLst/>
              <a:cxnLst>
                <a:cxn ang="0">
                  <a:pos x="142" y="330"/>
                </a:cxn>
                <a:cxn ang="0">
                  <a:pos x="97" y="316"/>
                </a:cxn>
                <a:cxn ang="0">
                  <a:pos x="58" y="291"/>
                </a:cxn>
                <a:cxn ang="0">
                  <a:pos x="26" y="254"/>
                </a:cxn>
                <a:cxn ang="0">
                  <a:pos x="7" y="212"/>
                </a:cxn>
                <a:cxn ang="0">
                  <a:pos x="0" y="166"/>
                </a:cxn>
                <a:cxn ang="0">
                  <a:pos x="7" y="118"/>
                </a:cxn>
                <a:cxn ang="0">
                  <a:pos x="26" y="76"/>
                </a:cxn>
                <a:cxn ang="0">
                  <a:pos x="58" y="39"/>
                </a:cxn>
                <a:cxn ang="0">
                  <a:pos x="97" y="14"/>
                </a:cxn>
                <a:cxn ang="0">
                  <a:pos x="142" y="0"/>
                </a:cxn>
                <a:cxn ang="0">
                  <a:pos x="188" y="0"/>
                </a:cxn>
                <a:cxn ang="0">
                  <a:pos x="234" y="14"/>
                </a:cxn>
                <a:cxn ang="0">
                  <a:pos x="274" y="39"/>
                </a:cxn>
                <a:cxn ang="0">
                  <a:pos x="304" y="76"/>
                </a:cxn>
                <a:cxn ang="0">
                  <a:pos x="323" y="118"/>
                </a:cxn>
                <a:cxn ang="0">
                  <a:pos x="330" y="166"/>
                </a:cxn>
                <a:cxn ang="0">
                  <a:pos x="323" y="212"/>
                </a:cxn>
                <a:cxn ang="0">
                  <a:pos x="304" y="254"/>
                </a:cxn>
                <a:cxn ang="0">
                  <a:pos x="274" y="291"/>
                </a:cxn>
                <a:cxn ang="0">
                  <a:pos x="234" y="316"/>
                </a:cxn>
                <a:cxn ang="0">
                  <a:pos x="188" y="330"/>
                </a:cxn>
                <a:cxn ang="0">
                  <a:pos x="165" y="324"/>
                </a:cxn>
                <a:cxn ang="0">
                  <a:pos x="119" y="319"/>
                </a:cxn>
                <a:cxn ang="0">
                  <a:pos x="77" y="298"/>
                </a:cxn>
                <a:cxn ang="0">
                  <a:pos x="42" y="268"/>
                </a:cxn>
                <a:cxn ang="0">
                  <a:pos x="17" y="228"/>
                </a:cxn>
                <a:cxn ang="0">
                  <a:pos x="7" y="182"/>
                </a:cxn>
                <a:cxn ang="0">
                  <a:pos x="9" y="136"/>
                </a:cxn>
                <a:cxn ang="0">
                  <a:pos x="23" y="92"/>
                </a:cxn>
                <a:cxn ang="0">
                  <a:pos x="51" y="53"/>
                </a:cxn>
                <a:cxn ang="0">
                  <a:pos x="88" y="25"/>
                </a:cxn>
                <a:cxn ang="0">
                  <a:pos x="130" y="9"/>
                </a:cxn>
                <a:cxn ang="0">
                  <a:pos x="177" y="5"/>
                </a:cxn>
                <a:cxn ang="0">
                  <a:pos x="223" y="16"/>
                </a:cxn>
                <a:cxn ang="0">
                  <a:pos x="264" y="39"/>
                </a:cxn>
                <a:cxn ang="0">
                  <a:pos x="295" y="72"/>
                </a:cxn>
                <a:cxn ang="0">
                  <a:pos x="316" y="113"/>
                </a:cxn>
                <a:cxn ang="0">
                  <a:pos x="325" y="159"/>
                </a:cxn>
                <a:cxn ang="0">
                  <a:pos x="320" y="206"/>
                </a:cxn>
                <a:cxn ang="0">
                  <a:pos x="302" y="249"/>
                </a:cxn>
                <a:cxn ang="0">
                  <a:pos x="272" y="284"/>
                </a:cxn>
                <a:cxn ang="0">
                  <a:pos x="234" y="310"/>
                </a:cxn>
                <a:cxn ang="0">
                  <a:pos x="188" y="324"/>
                </a:cxn>
              </a:cxnLst>
              <a:rect l="0" t="0" r="r" b="b"/>
              <a:pathLst>
                <a:path w="330" h="332">
                  <a:moveTo>
                    <a:pt x="165" y="332"/>
                  </a:moveTo>
                  <a:lnTo>
                    <a:pt x="142" y="330"/>
                  </a:lnTo>
                  <a:lnTo>
                    <a:pt x="119" y="324"/>
                  </a:lnTo>
                  <a:lnTo>
                    <a:pt x="97" y="316"/>
                  </a:lnTo>
                  <a:lnTo>
                    <a:pt x="75" y="305"/>
                  </a:lnTo>
                  <a:lnTo>
                    <a:pt x="58" y="291"/>
                  </a:lnTo>
                  <a:lnTo>
                    <a:pt x="40" y="273"/>
                  </a:lnTo>
                  <a:lnTo>
                    <a:pt x="26" y="254"/>
                  </a:lnTo>
                  <a:lnTo>
                    <a:pt x="16" y="235"/>
                  </a:lnTo>
                  <a:lnTo>
                    <a:pt x="7" y="212"/>
                  </a:lnTo>
                  <a:lnTo>
                    <a:pt x="2" y="189"/>
                  </a:lnTo>
                  <a:lnTo>
                    <a:pt x="0" y="166"/>
                  </a:lnTo>
                  <a:lnTo>
                    <a:pt x="2" y="141"/>
                  </a:lnTo>
                  <a:lnTo>
                    <a:pt x="7" y="118"/>
                  </a:lnTo>
                  <a:lnTo>
                    <a:pt x="16" y="95"/>
                  </a:lnTo>
                  <a:lnTo>
                    <a:pt x="26" y="76"/>
                  </a:lnTo>
                  <a:lnTo>
                    <a:pt x="40" y="56"/>
                  </a:lnTo>
                  <a:lnTo>
                    <a:pt x="58" y="39"/>
                  </a:lnTo>
                  <a:lnTo>
                    <a:pt x="75" y="25"/>
                  </a:lnTo>
                  <a:lnTo>
                    <a:pt x="97" y="14"/>
                  </a:lnTo>
                  <a:lnTo>
                    <a:pt x="119" y="5"/>
                  </a:lnTo>
                  <a:lnTo>
                    <a:pt x="142" y="0"/>
                  </a:lnTo>
                  <a:lnTo>
                    <a:pt x="165" y="0"/>
                  </a:lnTo>
                  <a:lnTo>
                    <a:pt x="188" y="0"/>
                  </a:lnTo>
                  <a:lnTo>
                    <a:pt x="213" y="5"/>
                  </a:lnTo>
                  <a:lnTo>
                    <a:pt x="234" y="14"/>
                  </a:lnTo>
                  <a:lnTo>
                    <a:pt x="255" y="25"/>
                  </a:lnTo>
                  <a:lnTo>
                    <a:pt x="274" y="39"/>
                  </a:lnTo>
                  <a:lnTo>
                    <a:pt x="290" y="56"/>
                  </a:lnTo>
                  <a:lnTo>
                    <a:pt x="304" y="76"/>
                  </a:lnTo>
                  <a:lnTo>
                    <a:pt x="316" y="95"/>
                  </a:lnTo>
                  <a:lnTo>
                    <a:pt x="323" y="118"/>
                  </a:lnTo>
                  <a:lnTo>
                    <a:pt x="329" y="141"/>
                  </a:lnTo>
                  <a:lnTo>
                    <a:pt x="330" y="166"/>
                  </a:lnTo>
                  <a:lnTo>
                    <a:pt x="329" y="189"/>
                  </a:lnTo>
                  <a:lnTo>
                    <a:pt x="323" y="212"/>
                  </a:lnTo>
                  <a:lnTo>
                    <a:pt x="316" y="235"/>
                  </a:lnTo>
                  <a:lnTo>
                    <a:pt x="304" y="254"/>
                  </a:lnTo>
                  <a:lnTo>
                    <a:pt x="290" y="273"/>
                  </a:lnTo>
                  <a:lnTo>
                    <a:pt x="274" y="291"/>
                  </a:lnTo>
                  <a:lnTo>
                    <a:pt x="255" y="305"/>
                  </a:lnTo>
                  <a:lnTo>
                    <a:pt x="234" y="316"/>
                  </a:lnTo>
                  <a:lnTo>
                    <a:pt x="213" y="324"/>
                  </a:lnTo>
                  <a:lnTo>
                    <a:pt x="188" y="330"/>
                  </a:lnTo>
                  <a:lnTo>
                    <a:pt x="165" y="332"/>
                  </a:lnTo>
                  <a:close/>
                  <a:moveTo>
                    <a:pt x="165" y="324"/>
                  </a:moveTo>
                  <a:lnTo>
                    <a:pt x="142" y="324"/>
                  </a:lnTo>
                  <a:lnTo>
                    <a:pt x="119" y="319"/>
                  </a:lnTo>
                  <a:lnTo>
                    <a:pt x="97" y="310"/>
                  </a:lnTo>
                  <a:lnTo>
                    <a:pt x="77" y="298"/>
                  </a:lnTo>
                  <a:lnTo>
                    <a:pt x="58" y="284"/>
                  </a:lnTo>
                  <a:lnTo>
                    <a:pt x="42" y="268"/>
                  </a:lnTo>
                  <a:lnTo>
                    <a:pt x="28" y="249"/>
                  </a:lnTo>
                  <a:lnTo>
                    <a:pt x="17" y="228"/>
                  </a:lnTo>
                  <a:lnTo>
                    <a:pt x="10" y="206"/>
                  </a:lnTo>
                  <a:lnTo>
                    <a:pt x="7" y="182"/>
                  </a:lnTo>
                  <a:lnTo>
                    <a:pt x="5" y="159"/>
                  </a:lnTo>
                  <a:lnTo>
                    <a:pt x="9" y="136"/>
                  </a:lnTo>
                  <a:lnTo>
                    <a:pt x="14" y="113"/>
                  </a:lnTo>
                  <a:lnTo>
                    <a:pt x="23" y="92"/>
                  </a:lnTo>
                  <a:lnTo>
                    <a:pt x="35" y="72"/>
                  </a:lnTo>
                  <a:lnTo>
                    <a:pt x="51" y="53"/>
                  </a:lnTo>
                  <a:lnTo>
                    <a:pt x="67" y="39"/>
                  </a:lnTo>
                  <a:lnTo>
                    <a:pt x="88" y="25"/>
                  </a:lnTo>
                  <a:lnTo>
                    <a:pt x="109" y="16"/>
                  </a:lnTo>
                  <a:lnTo>
                    <a:pt x="130" y="9"/>
                  </a:lnTo>
                  <a:lnTo>
                    <a:pt x="153" y="5"/>
                  </a:lnTo>
                  <a:lnTo>
                    <a:pt x="177" y="5"/>
                  </a:lnTo>
                  <a:lnTo>
                    <a:pt x="200" y="9"/>
                  </a:lnTo>
                  <a:lnTo>
                    <a:pt x="223" y="16"/>
                  </a:lnTo>
                  <a:lnTo>
                    <a:pt x="244" y="25"/>
                  </a:lnTo>
                  <a:lnTo>
                    <a:pt x="264" y="39"/>
                  </a:lnTo>
                  <a:lnTo>
                    <a:pt x="281" y="53"/>
                  </a:lnTo>
                  <a:lnTo>
                    <a:pt x="295" y="72"/>
                  </a:lnTo>
                  <a:lnTo>
                    <a:pt x="308" y="92"/>
                  </a:lnTo>
                  <a:lnTo>
                    <a:pt x="316" y="113"/>
                  </a:lnTo>
                  <a:lnTo>
                    <a:pt x="323" y="136"/>
                  </a:lnTo>
                  <a:lnTo>
                    <a:pt x="325" y="159"/>
                  </a:lnTo>
                  <a:lnTo>
                    <a:pt x="325" y="182"/>
                  </a:lnTo>
                  <a:lnTo>
                    <a:pt x="320" y="206"/>
                  </a:lnTo>
                  <a:lnTo>
                    <a:pt x="313" y="228"/>
                  </a:lnTo>
                  <a:lnTo>
                    <a:pt x="302" y="249"/>
                  </a:lnTo>
                  <a:lnTo>
                    <a:pt x="288" y="268"/>
                  </a:lnTo>
                  <a:lnTo>
                    <a:pt x="272" y="284"/>
                  </a:lnTo>
                  <a:lnTo>
                    <a:pt x="253" y="298"/>
                  </a:lnTo>
                  <a:lnTo>
                    <a:pt x="234" y="310"/>
                  </a:lnTo>
                  <a:lnTo>
                    <a:pt x="211" y="319"/>
                  </a:lnTo>
                  <a:lnTo>
                    <a:pt x="188" y="324"/>
                  </a:lnTo>
                  <a:lnTo>
                    <a:pt x="165" y="324"/>
                  </a:lnTo>
                  <a:close/>
                </a:path>
              </a:pathLst>
            </a:custGeom>
            <a:solidFill>
              <a:srgbClr val="D9FEFF"/>
            </a:solidFill>
            <a:ln w="9525">
              <a:noFill/>
              <a:round/>
              <a:headEnd/>
              <a:tailEnd/>
            </a:ln>
          </p:spPr>
          <p:txBody>
            <a:bodyPr/>
            <a:lstStyle/>
            <a:p>
              <a:endParaRPr lang="en-US"/>
            </a:p>
          </p:txBody>
        </p:sp>
        <p:sp>
          <p:nvSpPr>
            <p:cNvPr id="1165498" name="Freeform 186"/>
            <p:cNvSpPr>
              <a:spLocks noEditPoints="1"/>
            </p:cNvSpPr>
            <p:nvPr/>
          </p:nvSpPr>
          <p:spPr bwMode="auto">
            <a:xfrm>
              <a:off x="783" y="2006"/>
              <a:ext cx="320" cy="319"/>
            </a:xfrm>
            <a:custGeom>
              <a:avLst/>
              <a:gdLst/>
              <a:ahLst/>
              <a:cxnLst>
                <a:cxn ang="0">
                  <a:pos x="137" y="319"/>
                </a:cxn>
                <a:cxn ang="0">
                  <a:pos x="92" y="305"/>
                </a:cxn>
                <a:cxn ang="0">
                  <a:pos x="53" y="279"/>
                </a:cxn>
                <a:cxn ang="0">
                  <a:pos x="23" y="244"/>
                </a:cxn>
                <a:cxn ang="0">
                  <a:pos x="5" y="201"/>
                </a:cxn>
                <a:cxn ang="0">
                  <a:pos x="0" y="154"/>
                </a:cxn>
                <a:cxn ang="0">
                  <a:pos x="9" y="108"/>
                </a:cxn>
                <a:cxn ang="0">
                  <a:pos x="30" y="67"/>
                </a:cxn>
                <a:cxn ang="0">
                  <a:pos x="62" y="34"/>
                </a:cxn>
                <a:cxn ang="0">
                  <a:pos x="104" y="11"/>
                </a:cxn>
                <a:cxn ang="0">
                  <a:pos x="148" y="0"/>
                </a:cxn>
                <a:cxn ang="0">
                  <a:pos x="195" y="4"/>
                </a:cxn>
                <a:cxn ang="0">
                  <a:pos x="239" y="20"/>
                </a:cxn>
                <a:cxn ang="0">
                  <a:pos x="276" y="48"/>
                </a:cxn>
                <a:cxn ang="0">
                  <a:pos x="303" y="87"/>
                </a:cxn>
                <a:cxn ang="0">
                  <a:pos x="318" y="131"/>
                </a:cxn>
                <a:cxn ang="0">
                  <a:pos x="320" y="177"/>
                </a:cxn>
                <a:cxn ang="0">
                  <a:pos x="308" y="223"/>
                </a:cxn>
                <a:cxn ang="0">
                  <a:pos x="283" y="263"/>
                </a:cxn>
                <a:cxn ang="0">
                  <a:pos x="248" y="293"/>
                </a:cxn>
                <a:cxn ang="0">
                  <a:pos x="206" y="314"/>
                </a:cxn>
                <a:cxn ang="0">
                  <a:pos x="160" y="319"/>
                </a:cxn>
                <a:cxn ang="0">
                  <a:pos x="137" y="312"/>
                </a:cxn>
                <a:cxn ang="0">
                  <a:pos x="93" y="300"/>
                </a:cxn>
                <a:cxn ang="0">
                  <a:pos x="55" y="274"/>
                </a:cxn>
                <a:cxn ang="0">
                  <a:pos x="26" y="237"/>
                </a:cxn>
                <a:cxn ang="0">
                  <a:pos x="9" y="194"/>
                </a:cxn>
                <a:cxn ang="0">
                  <a:pos x="5" y="148"/>
                </a:cxn>
                <a:cxn ang="0">
                  <a:pos x="16" y="103"/>
                </a:cxn>
                <a:cxn ang="0">
                  <a:pos x="39" y="64"/>
                </a:cxn>
                <a:cxn ang="0">
                  <a:pos x="74" y="32"/>
                </a:cxn>
                <a:cxn ang="0">
                  <a:pos x="114" y="11"/>
                </a:cxn>
                <a:cxn ang="0">
                  <a:pos x="160" y="6"/>
                </a:cxn>
                <a:cxn ang="0">
                  <a:pos x="206" y="11"/>
                </a:cxn>
                <a:cxn ang="0">
                  <a:pos x="248" y="32"/>
                </a:cxn>
                <a:cxn ang="0">
                  <a:pos x="281" y="64"/>
                </a:cxn>
                <a:cxn ang="0">
                  <a:pos x="304" y="103"/>
                </a:cxn>
                <a:cxn ang="0">
                  <a:pos x="315" y="148"/>
                </a:cxn>
                <a:cxn ang="0">
                  <a:pos x="311" y="194"/>
                </a:cxn>
                <a:cxn ang="0">
                  <a:pos x="294" y="237"/>
                </a:cxn>
                <a:cxn ang="0">
                  <a:pos x="266" y="274"/>
                </a:cxn>
                <a:cxn ang="0">
                  <a:pos x="227" y="300"/>
                </a:cxn>
                <a:cxn ang="0">
                  <a:pos x="183" y="312"/>
                </a:cxn>
              </a:cxnLst>
              <a:rect l="0" t="0" r="r" b="b"/>
              <a:pathLst>
                <a:path w="320" h="319">
                  <a:moveTo>
                    <a:pt x="160" y="319"/>
                  </a:moveTo>
                  <a:lnTo>
                    <a:pt x="137" y="319"/>
                  </a:lnTo>
                  <a:lnTo>
                    <a:pt x="114" y="314"/>
                  </a:lnTo>
                  <a:lnTo>
                    <a:pt x="92" y="305"/>
                  </a:lnTo>
                  <a:lnTo>
                    <a:pt x="72" y="293"/>
                  </a:lnTo>
                  <a:lnTo>
                    <a:pt x="53" y="279"/>
                  </a:lnTo>
                  <a:lnTo>
                    <a:pt x="37" y="263"/>
                  </a:lnTo>
                  <a:lnTo>
                    <a:pt x="23" y="244"/>
                  </a:lnTo>
                  <a:lnTo>
                    <a:pt x="12" y="223"/>
                  </a:lnTo>
                  <a:lnTo>
                    <a:pt x="5" y="201"/>
                  </a:lnTo>
                  <a:lnTo>
                    <a:pt x="2" y="177"/>
                  </a:lnTo>
                  <a:lnTo>
                    <a:pt x="0" y="154"/>
                  </a:lnTo>
                  <a:lnTo>
                    <a:pt x="4" y="131"/>
                  </a:lnTo>
                  <a:lnTo>
                    <a:pt x="9" y="108"/>
                  </a:lnTo>
                  <a:lnTo>
                    <a:pt x="18" y="87"/>
                  </a:lnTo>
                  <a:lnTo>
                    <a:pt x="30" y="67"/>
                  </a:lnTo>
                  <a:lnTo>
                    <a:pt x="46" y="48"/>
                  </a:lnTo>
                  <a:lnTo>
                    <a:pt x="62" y="34"/>
                  </a:lnTo>
                  <a:lnTo>
                    <a:pt x="83" y="20"/>
                  </a:lnTo>
                  <a:lnTo>
                    <a:pt x="104" y="11"/>
                  </a:lnTo>
                  <a:lnTo>
                    <a:pt x="125" y="4"/>
                  </a:lnTo>
                  <a:lnTo>
                    <a:pt x="148" y="0"/>
                  </a:lnTo>
                  <a:lnTo>
                    <a:pt x="172" y="0"/>
                  </a:lnTo>
                  <a:lnTo>
                    <a:pt x="195" y="4"/>
                  </a:lnTo>
                  <a:lnTo>
                    <a:pt x="218" y="11"/>
                  </a:lnTo>
                  <a:lnTo>
                    <a:pt x="239" y="20"/>
                  </a:lnTo>
                  <a:lnTo>
                    <a:pt x="259" y="34"/>
                  </a:lnTo>
                  <a:lnTo>
                    <a:pt x="276" y="48"/>
                  </a:lnTo>
                  <a:lnTo>
                    <a:pt x="290" y="67"/>
                  </a:lnTo>
                  <a:lnTo>
                    <a:pt x="303" y="87"/>
                  </a:lnTo>
                  <a:lnTo>
                    <a:pt x="311" y="108"/>
                  </a:lnTo>
                  <a:lnTo>
                    <a:pt x="318" y="131"/>
                  </a:lnTo>
                  <a:lnTo>
                    <a:pt x="320" y="154"/>
                  </a:lnTo>
                  <a:lnTo>
                    <a:pt x="320" y="177"/>
                  </a:lnTo>
                  <a:lnTo>
                    <a:pt x="315" y="201"/>
                  </a:lnTo>
                  <a:lnTo>
                    <a:pt x="308" y="223"/>
                  </a:lnTo>
                  <a:lnTo>
                    <a:pt x="297" y="244"/>
                  </a:lnTo>
                  <a:lnTo>
                    <a:pt x="283" y="263"/>
                  </a:lnTo>
                  <a:lnTo>
                    <a:pt x="267" y="279"/>
                  </a:lnTo>
                  <a:lnTo>
                    <a:pt x="248" y="293"/>
                  </a:lnTo>
                  <a:lnTo>
                    <a:pt x="229" y="305"/>
                  </a:lnTo>
                  <a:lnTo>
                    <a:pt x="206" y="314"/>
                  </a:lnTo>
                  <a:lnTo>
                    <a:pt x="183" y="319"/>
                  </a:lnTo>
                  <a:lnTo>
                    <a:pt x="160" y="319"/>
                  </a:lnTo>
                  <a:close/>
                  <a:moveTo>
                    <a:pt x="160" y="314"/>
                  </a:moveTo>
                  <a:lnTo>
                    <a:pt x="137" y="312"/>
                  </a:lnTo>
                  <a:lnTo>
                    <a:pt x="114" y="309"/>
                  </a:lnTo>
                  <a:lnTo>
                    <a:pt x="93" y="300"/>
                  </a:lnTo>
                  <a:lnTo>
                    <a:pt x="74" y="288"/>
                  </a:lnTo>
                  <a:lnTo>
                    <a:pt x="55" y="274"/>
                  </a:lnTo>
                  <a:lnTo>
                    <a:pt x="39" y="256"/>
                  </a:lnTo>
                  <a:lnTo>
                    <a:pt x="26" y="237"/>
                  </a:lnTo>
                  <a:lnTo>
                    <a:pt x="16" y="217"/>
                  </a:lnTo>
                  <a:lnTo>
                    <a:pt x="9" y="194"/>
                  </a:lnTo>
                  <a:lnTo>
                    <a:pt x="5" y="171"/>
                  </a:lnTo>
                  <a:lnTo>
                    <a:pt x="5" y="148"/>
                  </a:lnTo>
                  <a:lnTo>
                    <a:pt x="9" y="126"/>
                  </a:lnTo>
                  <a:lnTo>
                    <a:pt x="16" y="103"/>
                  </a:lnTo>
                  <a:lnTo>
                    <a:pt x="26" y="83"/>
                  </a:lnTo>
                  <a:lnTo>
                    <a:pt x="39" y="64"/>
                  </a:lnTo>
                  <a:lnTo>
                    <a:pt x="55" y="46"/>
                  </a:lnTo>
                  <a:lnTo>
                    <a:pt x="74" y="32"/>
                  </a:lnTo>
                  <a:lnTo>
                    <a:pt x="93" y="20"/>
                  </a:lnTo>
                  <a:lnTo>
                    <a:pt x="114" y="11"/>
                  </a:lnTo>
                  <a:lnTo>
                    <a:pt x="137" y="7"/>
                  </a:lnTo>
                  <a:lnTo>
                    <a:pt x="160" y="6"/>
                  </a:lnTo>
                  <a:lnTo>
                    <a:pt x="183" y="7"/>
                  </a:lnTo>
                  <a:lnTo>
                    <a:pt x="206" y="11"/>
                  </a:lnTo>
                  <a:lnTo>
                    <a:pt x="227" y="20"/>
                  </a:lnTo>
                  <a:lnTo>
                    <a:pt x="248" y="32"/>
                  </a:lnTo>
                  <a:lnTo>
                    <a:pt x="266" y="46"/>
                  </a:lnTo>
                  <a:lnTo>
                    <a:pt x="281" y="64"/>
                  </a:lnTo>
                  <a:lnTo>
                    <a:pt x="294" y="83"/>
                  </a:lnTo>
                  <a:lnTo>
                    <a:pt x="304" y="103"/>
                  </a:lnTo>
                  <a:lnTo>
                    <a:pt x="311" y="126"/>
                  </a:lnTo>
                  <a:lnTo>
                    <a:pt x="315" y="148"/>
                  </a:lnTo>
                  <a:lnTo>
                    <a:pt x="315" y="171"/>
                  </a:lnTo>
                  <a:lnTo>
                    <a:pt x="311" y="194"/>
                  </a:lnTo>
                  <a:lnTo>
                    <a:pt x="304" y="217"/>
                  </a:lnTo>
                  <a:lnTo>
                    <a:pt x="294" y="237"/>
                  </a:lnTo>
                  <a:lnTo>
                    <a:pt x="281" y="256"/>
                  </a:lnTo>
                  <a:lnTo>
                    <a:pt x="266" y="274"/>
                  </a:lnTo>
                  <a:lnTo>
                    <a:pt x="248" y="288"/>
                  </a:lnTo>
                  <a:lnTo>
                    <a:pt x="227" y="300"/>
                  </a:lnTo>
                  <a:lnTo>
                    <a:pt x="206" y="309"/>
                  </a:lnTo>
                  <a:lnTo>
                    <a:pt x="183" y="312"/>
                  </a:lnTo>
                  <a:lnTo>
                    <a:pt x="160" y="314"/>
                  </a:lnTo>
                  <a:close/>
                </a:path>
              </a:pathLst>
            </a:custGeom>
            <a:solidFill>
              <a:srgbClr val="DAFFFF"/>
            </a:solidFill>
            <a:ln w="9525">
              <a:noFill/>
              <a:round/>
              <a:headEnd/>
              <a:tailEnd/>
            </a:ln>
          </p:spPr>
          <p:txBody>
            <a:bodyPr/>
            <a:lstStyle/>
            <a:p>
              <a:endParaRPr lang="en-US"/>
            </a:p>
          </p:txBody>
        </p:sp>
        <p:sp>
          <p:nvSpPr>
            <p:cNvPr id="1165499" name="Freeform 187"/>
            <p:cNvSpPr>
              <a:spLocks noEditPoints="1"/>
            </p:cNvSpPr>
            <p:nvPr/>
          </p:nvSpPr>
          <p:spPr bwMode="auto">
            <a:xfrm>
              <a:off x="788" y="2012"/>
              <a:ext cx="310" cy="308"/>
            </a:xfrm>
            <a:custGeom>
              <a:avLst/>
              <a:gdLst/>
              <a:ahLst/>
              <a:cxnLst>
                <a:cxn ang="0">
                  <a:pos x="132" y="306"/>
                </a:cxn>
                <a:cxn ang="0">
                  <a:pos x="88" y="294"/>
                </a:cxn>
                <a:cxn ang="0">
                  <a:pos x="50" y="268"/>
                </a:cxn>
                <a:cxn ang="0">
                  <a:pos x="21" y="231"/>
                </a:cxn>
                <a:cxn ang="0">
                  <a:pos x="4" y="188"/>
                </a:cxn>
                <a:cxn ang="0">
                  <a:pos x="0" y="142"/>
                </a:cxn>
                <a:cxn ang="0">
                  <a:pos x="11" y="97"/>
                </a:cxn>
                <a:cxn ang="0">
                  <a:pos x="34" y="58"/>
                </a:cxn>
                <a:cxn ang="0">
                  <a:pos x="69" y="26"/>
                </a:cxn>
                <a:cxn ang="0">
                  <a:pos x="109" y="5"/>
                </a:cxn>
                <a:cxn ang="0">
                  <a:pos x="155" y="0"/>
                </a:cxn>
                <a:cxn ang="0">
                  <a:pos x="201" y="5"/>
                </a:cxn>
                <a:cxn ang="0">
                  <a:pos x="243" y="26"/>
                </a:cxn>
                <a:cxn ang="0">
                  <a:pos x="276" y="58"/>
                </a:cxn>
                <a:cxn ang="0">
                  <a:pos x="299" y="97"/>
                </a:cxn>
                <a:cxn ang="0">
                  <a:pos x="310" y="142"/>
                </a:cxn>
                <a:cxn ang="0">
                  <a:pos x="306" y="188"/>
                </a:cxn>
                <a:cxn ang="0">
                  <a:pos x="289" y="231"/>
                </a:cxn>
                <a:cxn ang="0">
                  <a:pos x="261" y="268"/>
                </a:cxn>
                <a:cxn ang="0">
                  <a:pos x="222" y="294"/>
                </a:cxn>
                <a:cxn ang="0">
                  <a:pos x="178" y="306"/>
                </a:cxn>
                <a:cxn ang="0">
                  <a:pos x="155" y="303"/>
                </a:cxn>
                <a:cxn ang="0">
                  <a:pos x="109" y="296"/>
                </a:cxn>
                <a:cxn ang="0">
                  <a:pos x="69" y="276"/>
                </a:cxn>
                <a:cxn ang="0">
                  <a:pos x="37" y="245"/>
                </a:cxn>
                <a:cxn ang="0">
                  <a:pos x="14" y="204"/>
                </a:cxn>
                <a:cxn ang="0">
                  <a:pos x="6" y="160"/>
                </a:cxn>
                <a:cxn ang="0">
                  <a:pos x="11" y="114"/>
                </a:cxn>
                <a:cxn ang="0">
                  <a:pos x="30" y="72"/>
                </a:cxn>
                <a:cxn ang="0">
                  <a:pos x="60" y="38"/>
                </a:cxn>
                <a:cxn ang="0">
                  <a:pos x="99" y="16"/>
                </a:cxn>
                <a:cxn ang="0">
                  <a:pos x="145" y="5"/>
                </a:cxn>
                <a:cxn ang="0">
                  <a:pos x="189" y="8"/>
                </a:cxn>
                <a:cxn ang="0">
                  <a:pos x="231" y="26"/>
                </a:cxn>
                <a:cxn ang="0">
                  <a:pos x="266" y="54"/>
                </a:cxn>
                <a:cxn ang="0">
                  <a:pos x="292" y="93"/>
                </a:cxn>
                <a:cxn ang="0">
                  <a:pos x="303" y="137"/>
                </a:cxn>
                <a:cxn ang="0">
                  <a:pos x="301" y="183"/>
                </a:cxn>
                <a:cxn ang="0">
                  <a:pos x="287" y="225"/>
                </a:cxn>
                <a:cxn ang="0">
                  <a:pos x="259" y="262"/>
                </a:cxn>
                <a:cxn ang="0">
                  <a:pos x="222" y="289"/>
                </a:cxn>
                <a:cxn ang="0">
                  <a:pos x="178" y="301"/>
                </a:cxn>
              </a:cxnLst>
              <a:rect l="0" t="0" r="r" b="b"/>
              <a:pathLst>
                <a:path w="310" h="308">
                  <a:moveTo>
                    <a:pt x="155" y="308"/>
                  </a:moveTo>
                  <a:lnTo>
                    <a:pt x="132" y="306"/>
                  </a:lnTo>
                  <a:lnTo>
                    <a:pt x="109" y="303"/>
                  </a:lnTo>
                  <a:lnTo>
                    <a:pt x="88" y="294"/>
                  </a:lnTo>
                  <a:lnTo>
                    <a:pt x="69" y="282"/>
                  </a:lnTo>
                  <a:lnTo>
                    <a:pt x="50" y="268"/>
                  </a:lnTo>
                  <a:lnTo>
                    <a:pt x="34" y="250"/>
                  </a:lnTo>
                  <a:lnTo>
                    <a:pt x="21" y="231"/>
                  </a:lnTo>
                  <a:lnTo>
                    <a:pt x="11" y="211"/>
                  </a:lnTo>
                  <a:lnTo>
                    <a:pt x="4" y="188"/>
                  </a:lnTo>
                  <a:lnTo>
                    <a:pt x="0" y="165"/>
                  </a:lnTo>
                  <a:lnTo>
                    <a:pt x="0" y="142"/>
                  </a:lnTo>
                  <a:lnTo>
                    <a:pt x="4" y="120"/>
                  </a:lnTo>
                  <a:lnTo>
                    <a:pt x="11" y="97"/>
                  </a:lnTo>
                  <a:lnTo>
                    <a:pt x="21" y="77"/>
                  </a:lnTo>
                  <a:lnTo>
                    <a:pt x="34" y="58"/>
                  </a:lnTo>
                  <a:lnTo>
                    <a:pt x="50" y="40"/>
                  </a:lnTo>
                  <a:lnTo>
                    <a:pt x="69" y="26"/>
                  </a:lnTo>
                  <a:lnTo>
                    <a:pt x="88" y="14"/>
                  </a:lnTo>
                  <a:lnTo>
                    <a:pt x="109" y="5"/>
                  </a:lnTo>
                  <a:lnTo>
                    <a:pt x="132" y="1"/>
                  </a:lnTo>
                  <a:lnTo>
                    <a:pt x="155" y="0"/>
                  </a:lnTo>
                  <a:lnTo>
                    <a:pt x="178" y="1"/>
                  </a:lnTo>
                  <a:lnTo>
                    <a:pt x="201" y="5"/>
                  </a:lnTo>
                  <a:lnTo>
                    <a:pt x="222" y="14"/>
                  </a:lnTo>
                  <a:lnTo>
                    <a:pt x="243" y="26"/>
                  </a:lnTo>
                  <a:lnTo>
                    <a:pt x="261" y="40"/>
                  </a:lnTo>
                  <a:lnTo>
                    <a:pt x="276" y="58"/>
                  </a:lnTo>
                  <a:lnTo>
                    <a:pt x="289" y="77"/>
                  </a:lnTo>
                  <a:lnTo>
                    <a:pt x="299" y="97"/>
                  </a:lnTo>
                  <a:lnTo>
                    <a:pt x="306" y="120"/>
                  </a:lnTo>
                  <a:lnTo>
                    <a:pt x="310" y="142"/>
                  </a:lnTo>
                  <a:lnTo>
                    <a:pt x="310" y="165"/>
                  </a:lnTo>
                  <a:lnTo>
                    <a:pt x="306" y="188"/>
                  </a:lnTo>
                  <a:lnTo>
                    <a:pt x="299" y="211"/>
                  </a:lnTo>
                  <a:lnTo>
                    <a:pt x="289" y="231"/>
                  </a:lnTo>
                  <a:lnTo>
                    <a:pt x="276" y="250"/>
                  </a:lnTo>
                  <a:lnTo>
                    <a:pt x="261" y="268"/>
                  </a:lnTo>
                  <a:lnTo>
                    <a:pt x="243" y="282"/>
                  </a:lnTo>
                  <a:lnTo>
                    <a:pt x="222" y="294"/>
                  </a:lnTo>
                  <a:lnTo>
                    <a:pt x="201" y="303"/>
                  </a:lnTo>
                  <a:lnTo>
                    <a:pt x="178" y="306"/>
                  </a:lnTo>
                  <a:lnTo>
                    <a:pt x="155" y="308"/>
                  </a:lnTo>
                  <a:close/>
                  <a:moveTo>
                    <a:pt x="155" y="303"/>
                  </a:moveTo>
                  <a:lnTo>
                    <a:pt x="132" y="301"/>
                  </a:lnTo>
                  <a:lnTo>
                    <a:pt x="109" y="296"/>
                  </a:lnTo>
                  <a:lnTo>
                    <a:pt x="88" y="289"/>
                  </a:lnTo>
                  <a:lnTo>
                    <a:pt x="69" y="276"/>
                  </a:lnTo>
                  <a:lnTo>
                    <a:pt x="51" y="262"/>
                  </a:lnTo>
                  <a:lnTo>
                    <a:pt x="37" y="245"/>
                  </a:lnTo>
                  <a:lnTo>
                    <a:pt x="25" y="225"/>
                  </a:lnTo>
                  <a:lnTo>
                    <a:pt x="14" y="204"/>
                  </a:lnTo>
                  <a:lnTo>
                    <a:pt x="9" y="183"/>
                  </a:lnTo>
                  <a:lnTo>
                    <a:pt x="6" y="160"/>
                  </a:lnTo>
                  <a:lnTo>
                    <a:pt x="7" y="137"/>
                  </a:lnTo>
                  <a:lnTo>
                    <a:pt x="11" y="114"/>
                  </a:lnTo>
                  <a:lnTo>
                    <a:pt x="20" y="93"/>
                  </a:lnTo>
                  <a:lnTo>
                    <a:pt x="30" y="72"/>
                  </a:lnTo>
                  <a:lnTo>
                    <a:pt x="44" y="54"/>
                  </a:lnTo>
                  <a:lnTo>
                    <a:pt x="60" y="38"/>
                  </a:lnTo>
                  <a:lnTo>
                    <a:pt x="79" y="26"/>
                  </a:lnTo>
                  <a:lnTo>
                    <a:pt x="99" y="16"/>
                  </a:lnTo>
                  <a:lnTo>
                    <a:pt x="122" y="8"/>
                  </a:lnTo>
                  <a:lnTo>
                    <a:pt x="145" y="5"/>
                  </a:lnTo>
                  <a:lnTo>
                    <a:pt x="167" y="5"/>
                  </a:lnTo>
                  <a:lnTo>
                    <a:pt x="189" y="8"/>
                  </a:lnTo>
                  <a:lnTo>
                    <a:pt x="211" y="16"/>
                  </a:lnTo>
                  <a:lnTo>
                    <a:pt x="231" y="26"/>
                  </a:lnTo>
                  <a:lnTo>
                    <a:pt x="250" y="38"/>
                  </a:lnTo>
                  <a:lnTo>
                    <a:pt x="266" y="54"/>
                  </a:lnTo>
                  <a:lnTo>
                    <a:pt x="280" y="72"/>
                  </a:lnTo>
                  <a:lnTo>
                    <a:pt x="292" y="93"/>
                  </a:lnTo>
                  <a:lnTo>
                    <a:pt x="299" y="114"/>
                  </a:lnTo>
                  <a:lnTo>
                    <a:pt x="303" y="137"/>
                  </a:lnTo>
                  <a:lnTo>
                    <a:pt x="305" y="160"/>
                  </a:lnTo>
                  <a:lnTo>
                    <a:pt x="301" y="183"/>
                  </a:lnTo>
                  <a:lnTo>
                    <a:pt x="296" y="204"/>
                  </a:lnTo>
                  <a:lnTo>
                    <a:pt x="287" y="225"/>
                  </a:lnTo>
                  <a:lnTo>
                    <a:pt x="275" y="245"/>
                  </a:lnTo>
                  <a:lnTo>
                    <a:pt x="259" y="262"/>
                  </a:lnTo>
                  <a:lnTo>
                    <a:pt x="241" y="276"/>
                  </a:lnTo>
                  <a:lnTo>
                    <a:pt x="222" y="289"/>
                  </a:lnTo>
                  <a:lnTo>
                    <a:pt x="201" y="296"/>
                  </a:lnTo>
                  <a:lnTo>
                    <a:pt x="178" y="301"/>
                  </a:lnTo>
                  <a:lnTo>
                    <a:pt x="155" y="303"/>
                  </a:lnTo>
                  <a:close/>
                </a:path>
              </a:pathLst>
            </a:custGeom>
            <a:solidFill>
              <a:srgbClr val="DCFFFF"/>
            </a:solidFill>
            <a:ln w="9525">
              <a:noFill/>
              <a:round/>
              <a:headEnd/>
              <a:tailEnd/>
            </a:ln>
          </p:spPr>
          <p:txBody>
            <a:bodyPr/>
            <a:lstStyle/>
            <a:p>
              <a:endParaRPr lang="en-US"/>
            </a:p>
          </p:txBody>
        </p:sp>
        <p:sp>
          <p:nvSpPr>
            <p:cNvPr id="1165500" name="Freeform 188"/>
            <p:cNvSpPr>
              <a:spLocks noEditPoints="1"/>
            </p:cNvSpPr>
            <p:nvPr/>
          </p:nvSpPr>
          <p:spPr bwMode="auto">
            <a:xfrm>
              <a:off x="794" y="2017"/>
              <a:ext cx="299" cy="298"/>
            </a:xfrm>
            <a:custGeom>
              <a:avLst/>
              <a:gdLst/>
              <a:ahLst/>
              <a:cxnLst>
                <a:cxn ang="0">
                  <a:pos x="126" y="296"/>
                </a:cxn>
                <a:cxn ang="0">
                  <a:pos x="82" y="284"/>
                </a:cxn>
                <a:cxn ang="0">
                  <a:pos x="45" y="257"/>
                </a:cxn>
                <a:cxn ang="0">
                  <a:pos x="19" y="220"/>
                </a:cxn>
                <a:cxn ang="0">
                  <a:pos x="3" y="178"/>
                </a:cxn>
                <a:cxn ang="0">
                  <a:pos x="1" y="132"/>
                </a:cxn>
                <a:cxn ang="0">
                  <a:pos x="14" y="88"/>
                </a:cxn>
                <a:cxn ang="0">
                  <a:pos x="38" y="49"/>
                </a:cxn>
                <a:cxn ang="0">
                  <a:pos x="73" y="21"/>
                </a:cxn>
                <a:cxn ang="0">
                  <a:pos x="116" y="3"/>
                </a:cxn>
                <a:cxn ang="0">
                  <a:pos x="161" y="0"/>
                </a:cxn>
                <a:cxn ang="0">
                  <a:pos x="205" y="11"/>
                </a:cxn>
                <a:cxn ang="0">
                  <a:pos x="244" y="33"/>
                </a:cxn>
                <a:cxn ang="0">
                  <a:pos x="274" y="67"/>
                </a:cxn>
                <a:cxn ang="0">
                  <a:pos x="293" y="109"/>
                </a:cxn>
                <a:cxn ang="0">
                  <a:pos x="299" y="155"/>
                </a:cxn>
                <a:cxn ang="0">
                  <a:pos x="290" y="199"/>
                </a:cxn>
                <a:cxn ang="0">
                  <a:pos x="269" y="240"/>
                </a:cxn>
                <a:cxn ang="0">
                  <a:pos x="235" y="271"/>
                </a:cxn>
                <a:cxn ang="0">
                  <a:pos x="195" y="291"/>
                </a:cxn>
                <a:cxn ang="0">
                  <a:pos x="149" y="298"/>
                </a:cxn>
                <a:cxn ang="0">
                  <a:pos x="128" y="291"/>
                </a:cxn>
                <a:cxn ang="0">
                  <a:pos x="86" y="279"/>
                </a:cxn>
                <a:cxn ang="0">
                  <a:pos x="49" y="254"/>
                </a:cxn>
                <a:cxn ang="0">
                  <a:pos x="22" y="219"/>
                </a:cxn>
                <a:cxn ang="0">
                  <a:pos x="8" y="176"/>
                </a:cxn>
                <a:cxn ang="0">
                  <a:pos x="7" y="132"/>
                </a:cxn>
                <a:cxn ang="0">
                  <a:pos x="17" y="90"/>
                </a:cxn>
                <a:cxn ang="0">
                  <a:pos x="42" y="53"/>
                </a:cxn>
                <a:cxn ang="0">
                  <a:pos x="75" y="25"/>
                </a:cxn>
                <a:cxn ang="0">
                  <a:pos x="116" y="9"/>
                </a:cxn>
                <a:cxn ang="0">
                  <a:pos x="160" y="5"/>
                </a:cxn>
                <a:cxn ang="0">
                  <a:pos x="204" y="16"/>
                </a:cxn>
                <a:cxn ang="0">
                  <a:pos x="241" y="37"/>
                </a:cxn>
                <a:cxn ang="0">
                  <a:pos x="270" y="70"/>
                </a:cxn>
                <a:cxn ang="0">
                  <a:pos x="288" y="111"/>
                </a:cxn>
                <a:cxn ang="0">
                  <a:pos x="293" y="155"/>
                </a:cxn>
                <a:cxn ang="0">
                  <a:pos x="285" y="197"/>
                </a:cxn>
                <a:cxn ang="0">
                  <a:pos x="263" y="236"/>
                </a:cxn>
                <a:cxn ang="0">
                  <a:pos x="232" y="266"/>
                </a:cxn>
                <a:cxn ang="0">
                  <a:pos x="193" y="287"/>
                </a:cxn>
                <a:cxn ang="0">
                  <a:pos x="149" y="293"/>
                </a:cxn>
              </a:cxnLst>
              <a:rect l="0" t="0" r="r" b="b"/>
              <a:pathLst>
                <a:path w="299" h="298">
                  <a:moveTo>
                    <a:pt x="149" y="298"/>
                  </a:moveTo>
                  <a:lnTo>
                    <a:pt x="126" y="296"/>
                  </a:lnTo>
                  <a:lnTo>
                    <a:pt x="103" y="291"/>
                  </a:lnTo>
                  <a:lnTo>
                    <a:pt x="82" y="284"/>
                  </a:lnTo>
                  <a:lnTo>
                    <a:pt x="63" y="271"/>
                  </a:lnTo>
                  <a:lnTo>
                    <a:pt x="45" y="257"/>
                  </a:lnTo>
                  <a:lnTo>
                    <a:pt x="31" y="240"/>
                  </a:lnTo>
                  <a:lnTo>
                    <a:pt x="19" y="220"/>
                  </a:lnTo>
                  <a:lnTo>
                    <a:pt x="8" y="199"/>
                  </a:lnTo>
                  <a:lnTo>
                    <a:pt x="3" y="178"/>
                  </a:lnTo>
                  <a:lnTo>
                    <a:pt x="0" y="155"/>
                  </a:lnTo>
                  <a:lnTo>
                    <a:pt x="1" y="132"/>
                  </a:lnTo>
                  <a:lnTo>
                    <a:pt x="5" y="109"/>
                  </a:lnTo>
                  <a:lnTo>
                    <a:pt x="14" y="88"/>
                  </a:lnTo>
                  <a:lnTo>
                    <a:pt x="24" y="67"/>
                  </a:lnTo>
                  <a:lnTo>
                    <a:pt x="38" y="49"/>
                  </a:lnTo>
                  <a:lnTo>
                    <a:pt x="54" y="33"/>
                  </a:lnTo>
                  <a:lnTo>
                    <a:pt x="73" y="21"/>
                  </a:lnTo>
                  <a:lnTo>
                    <a:pt x="93" y="11"/>
                  </a:lnTo>
                  <a:lnTo>
                    <a:pt x="116" y="3"/>
                  </a:lnTo>
                  <a:lnTo>
                    <a:pt x="139" y="0"/>
                  </a:lnTo>
                  <a:lnTo>
                    <a:pt x="161" y="0"/>
                  </a:lnTo>
                  <a:lnTo>
                    <a:pt x="183" y="3"/>
                  </a:lnTo>
                  <a:lnTo>
                    <a:pt x="205" y="11"/>
                  </a:lnTo>
                  <a:lnTo>
                    <a:pt x="225" y="21"/>
                  </a:lnTo>
                  <a:lnTo>
                    <a:pt x="244" y="33"/>
                  </a:lnTo>
                  <a:lnTo>
                    <a:pt x="260" y="49"/>
                  </a:lnTo>
                  <a:lnTo>
                    <a:pt x="274" y="67"/>
                  </a:lnTo>
                  <a:lnTo>
                    <a:pt x="286" y="88"/>
                  </a:lnTo>
                  <a:lnTo>
                    <a:pt x="293" y="109"/>
                  </a:lnTo>
                  <a:lnTo>
                    <a:pt x="297" y="132"/>
                  </a:lnTo>
                  <a:lnTo>
                    <a:pt x="299" y="155"/>
                  </a:lnTo>
                  <a:lnTo>
                    <a:pt x="295" y="178"/>
                  </a:lnTo>
                  <a:lnTo>
                    <a:pt x="290" y="199"/>
                  </a:lnTo>
                  <a:lnTo>
                    <a:pt x="281" y="220"/>
                  </a:lnTo>
                  <a:lnTo>
                    <a:pt x="269" y="240"/>
                  </a:lnTo>
                  <a:lnTo>
                    <a:pt x="253" y="257"/>
                  </a:lnTo>
                  <a:lnTo>
                    <a:pt x="235" y="271"/>
                  </a:lnTo>
                  <a:lnTo>
                    <a:pt x="216" y="284"/>
                  </a:lnTo>
                  <a:lnTo>
                    <a:pt x="195" y="291"/>
                  </a:lnTo>
                  <a:lnTo>
                    <a:pt x="172" y="296"/>
                  </a:lnTo>
                  <a:lnTo>
                    <a:pt x="149" y="298"/>
                  </a:lnTo>
                  <a:close/>
                  <a:moveTo>
                    <a:pt x="149" y="293"/>
                  </a:moveTo>
                  <a:lnTo>
                    <a:pt x="128" y="291"/>
                  </a:lnTo>
                  <a:lnTo>
                    <a:pt x="105" y="287"/>
                  </a:lnTo>
                  <a:lnTo>
                    <a:pt x="86" y="279"/>
                  </a:lnTo>
                  <a:lnTo>
                    <a:pt x="66" y="266"/>
                  </a:lnTo>
                  <a:lnTo>
                    <a:pt x="49" y="254"/>
                  </a:lnTo>
                  <a:lnTo>
                    <a:pt x="35" y="236"/>
                  </a:lnTo>
                  <a:lnTo>
                    <a:pt x="22" y="219"/>
                  </a:lnTo>
                  <a:lnTo>
                    <a:pt x="14" y="197"/>
                  </a:lnTo>
                  <a:lnTo>
                    <a:pt x="8" y="176"/>
                  </a:lnTo>
                  <a:lnTo>
                    <a:pt x="5" y="155"/>
                  </a:lnTo>
                  <a:lnTo>
                    <a:pt x="7" y="132"/>
                  </a:lnTo>
                  <a:lnTo>
                    <a:pt x="10" y="111"/>
                  </a:lnTo>
                  <a:lnTo>
                    <a:pt x="17" y="90"/>
                  </a:lnTo>
                  <a:lnTo>
                    <a:pt x="28" y="70"/>
                  </a:lnTo>
                  <a:lnTo>
                    <a:pt x="42" y="53"/>
                  </a:lnTo>
                  <a:lnTo>
                    <a:pt x="58" y="37"/>
                  </a:lnTo>
                  <a:lnTo>
                    <a:pt x="75" y="25"/>
                  </a:lnTo>
                  <a:lnTo>
                    <a:pt x="95" y="16"/>
                  </a:lnTo>
                  <a:lnTo>
                    <a:pt x="116" y="9"/>
                  </a:lnTo>
                  <a:lnTo>
                    <a:pt x="139" y="5"/>
                  </a:lnTo>
                  <a:lnTo>
                    <a:pt x="160" y="5"/>
                  </a:lnTo>
                  <a:lnTo>
                    <a:pt x="183" y="9"/>
                  </a:lnTo>
                  <a:lnTo>
                    <a:pt x="204" y="16"/>
                  </a:lnTo>
                  <a:lnTo>
                    <a:pt x="223" y="25"/>
                  </a:lnTo>
                  <a:lnTo>
                    <a:pt x="241" y="37"/>
                  </a:lnTo>
                  <a:lnTo>
                    <a:pt x="256" y="53"/>
                  </a:lnTo>
                  <a:lnTo>
                    <a:pt x="270" y="70"/>
                  </a:lnTo>
                  <a:lnTo>
                    <a:pt x="281" y="90"/>
                  </a:lnTo>
                  <a:lnTo>
                    <a:pt x="288" y="111"/>
                  </a:lnTo>
                  <a:lnTo>
                    <a:pt x="292" y="132"/>
                  </a:lnTo>
                  <a:lnTo>
                    <a:pt x="293" y="155"/>
                  </a:lnTo>
                  <a:lnTo>
                    <a:pt x="290" y="176"/>
                  </a:lnTo>
                  <a:lnTo>
                    <a:pt x="285" y="197"/>
                  </a:lnTo>
                  <a:lnTo>
                    <a:pt x="276" y="219"/>
                  </a:lnTo>
                  <a:lnTo>
                    <a:pt x="263" y="236"/>
                  </a:lnTo>
                  <a:lnTo>
                    <a:pt x="249" y="254"/>
                  </a:lnTo>
                  <a:lnTo>
                    <a:pt x="232" y="266"/>
                  </a:lnTo>
                  <a:lnTo>
                    <a:pt x="212" y="279"/>
                  </a:lnTo>
                  <a:lnTo>
                    <a:pt x="193" y="287"/>
                  </a:lnTo>
                  <a:lnTo>
                    <a:pt x="172" y="291"/>
                  </a:lnTo>
                  <a:lnTo>
                    <a:pt x="149" y="293"/>
                  </a:lnTo>
                  <a:close/>
                </a:path>
              </a:pathLst>
            </a:custGeom>
            <a:solidFill>
              <a:srgbClr val="DEFFFF"/>
            </a:solidFill>
            <a:ln w="9525">
              <a:noFill/>
              <a:round/>
              <a:headEnd/>
              <a:tailEnd/>
            </a:ln>
          </p:spPr>
          <p:txBody>
            <a:bodyPr/>
            <a:lstStyle/>
            <a:p>
              <a:endParaRPr lang="en-US"/>
            </a:p>
          </p:txBody>
        </p:sp>
        <p:sp>
          <p:nvSpPr>
            <p:cNvPr id="1165501" name="Freeform 189"/>
            <p:cNvSpPr>
              <a:spLocks noEditPoints="1"/>
            </p:cNvSpPr>
            <p:nvPr/>
          </p:nvSpPr>
          <p:spPr bwMode="auto">
            <a:xfrm>
              <a:off x="799" y="2022"/>
              <a:ext cx="288" cy="288"/>
            </a:xfrm>
            <a:custGeom>
              <a:avLst/>
              <a:gdLst/>
              <a:ahLst/>
              <a:cxnLst>
                <a:cxn ang="0">
                  <a:pos x="123" y="286"/>
                </a:cxn>
                <a:cxn ang="0">
                  <a:pos x="81" y="274"/>
                </a:cxn>
                <a:cxn ang="0">
                  <a:pos x="44" y="249"/>
                </a:cxn>
                <a:cxn ang="0">
                  <a:pos x="17" y="214"/>
                </a:cxn>
                <a:cxn ang="0">
                  <a:pos x="3" y="171"/>
                </a:cxn>
                <a:cxn ang="0">
                  <a:pos x="2" y="127"/>
                </a:cxn>
                <a:cxn ang="0">
                  <a:pos x="12" y="85"/>
                </a:cxn>
                <a:cxn ang="0">
                  <a:pos x="37" y="48"/>
                </a:cxn>
                <a:cxn ang="0">
                  <a:pos x="70" y="20"/>
                </a:cxn>
                <a:cxn ang="0">
                  <a:pos x="111" y="4"/>
                </a:cxn>
                <a:cxn ang="0">
                  <a:pos x="155" y="0"/>
                </a:cxn>
                <a:cxn ang="0">
                  <a:pos x="199" y="11"/>
                </a:cxn>
                <a:cxn ang="0">
                  <a:pos x="236" y="32"/>
                </a:cxn>
                <a:cxn ang="0">
                  <a:pos x="265" y="65"/>
                </a:cxn>
                <a:cxn ang="0">
                  <a:pos x="283" y="106"/>
                </a:cxn>
                <a:cxn ang="0">
                  <a:pos x="288" y="150"/>
                </a:cxn>
                <a:cxn ang="0">
                  <a:pos x="280" y="192"/>
                </a:cxn>
                <a:cxn ang="0">
                  <a:pos x="258" y="231"/>
                </a:cxn>
                <a:cxn ang="0">
                  <a:pos x="227" y="261"/>
                </a:cxn>
                <a:cxn ang="0">
                  <a:pos x="188" y="282"/>
                </a:cxn>
                <a:cxn ang="0">
                  <a:pos x="144" y="288"/>
                </a:cxn>
                <a:cxn ang="0">
                  <a:pos x="123" y="281"/>
                </a:cxn>
                <a:cxn ang="0">
                  <a:pos x="81" y="268"/>
                </a:cxn>
                <a:cxn ang="0">
                  <a:pos x="46" y="242"/>
                </a:cxn>
                <a:cxn ang="0">
                  <a:pos x="21" y="207"/>
                </a:cxn>
                <a:cxn ang="0">
                  <a:pos x="7" y="166"/>
                </a:cxn>
                <a:cxn ang="0">
                  <a:pos x="7" y="122"/>
                </a:cxn>
                <a:cxn ang="0">
                  <a:pos x="21" y="81"/>
                </a:cxn>
                <a:cxn ang="0">
                  <a:pos x="46" y="46"/>
                </a:cxn>
                <a:cxn ang="0">
                  <a:pos x="81" y="20"/>
                </a:cxn>
                <a:cxn ang="0">
                  <a:pos x="123" y="7"/>
                </a:cxn>
                <a:cxn ang="0">
                  <a:pos x="165" y="7"/>
                </a:cxn>
                <a:cxn ang="0">
                  <a:pos x="207" y="20"/>
                </a:cxn>
                <a:cxn ang="0">
                  <a:pos x="243" y="46"/>
                </a:cxn>
                <a:cxn ang="0">
                  <a:pos x="267" y="81"/>
                </a:cxn>
                <a:cxn ang="0">
                  <a:pos x="281" y="122"/>
                </a:cxn>
                <a:cxn ang="0">
                  <a:pos x="281" y="166"/>
                </a:cxn>
                <a:cxn ang="0">
                  <a:pos x="267" y="207"/>
                </a:cxn>
                <a:cxn ang="0">
                  <a:pos x="243" y="242"/>
                </a:cxn>
                <a:cxn ang="0">
                  <a:pos x="207" y="268"/>
                </a:cxn>
                <a:cxn ang="0">
                  <a:pos x="165" y="281"/>
                </a:cxn>
              </a:cxnLst>
              <a:rect l="0" t="0" r="r" b="b"/>
              <a:pathLst>
                <a:path w="288" h="288">
                  <a:moveTo>
                    <a:pt x="144" y="288"/>
                  </a:moveTo>
                  <a:lnTo>
                    <a:pt x="123" y="286"/>
                  </a:lnTo>
                  <a:lnTo>
                    <a:pt x="100" y="282"/>
                  </a:lnTo>
                  <a:lnTo>
                    <a:pt x="81" y="274"/>
                  </a:lnTo>
                  <a:lnTo>
                    <a:pt x="61" y="261"/>
                  </a:lnTo>
                  <a:lnTo>
                    <a:pt x="44" y="249"/>
                  </a:lnTo>
                  <a:lnTo>
                    <a:pt x="30" y="231"/>
                  </a:lnTo>
                  <a:lnTo>
                    <a:pt x="17" y="214"/>
                  </a:lnTo>
                  <a:lnTo>
                    <a:pt x="9" y="192"/>
                  </a:lnTo>
                  <a:lnTo>
                    <a:pt x="3" y="171"/>
                  </a:lnTo>
                  <a:lnTo>
                    <a:pt x="0" y="150"/>
                  </a:lnTo>
                  <a:lnTo>
                    <a:pt x="2" y="127"/>
                  </a:lnTo>
                  <a:lnTo>
                    <a:pt x="5" y="106"/>
                  </a:lnTo>
                  <a:lnTo>
                    <a:pt x="12" y="85"/>
                  </a:lnTo>
                  <a:lnTo>
                    <a:pt x="23" y="65"/>
                  </a:lnTo>
                  <a:lnTo>
                    <a:pt x="37" y="48"/>
                  </a:lnTo>
                  <a:lnTo>
                    <a:pt x="53" y="32"/>
                  </a:lnTo>
                  <a:lnTo>
                    <a:pt x="70" y="20"/>
                  </a:lnTo>
                  <a:lnTo>
                    <a:pt x="90" y="11"/>
                  </a:lnTo>
                  <a:lnTo>
                    <a:pt x="111" y="4"/>
                  </a:lnTo>
                  <a:lnTo>
                    <a:pt x="134" y="0"/>
                  </a:lnTo>
                  <a:lnTo>
                    <a:pt x="155" y="0"/>
                  </a:lnTo>
                  <a:lnTo>
                    <a:pt x="178" y="4"/>
                  </a:lnTo>
                  <a:lnTo>
                    <a:pt x="199" y="11"/>
                  </a:lnTo>
                  <a:lnTo>
                    <a:pt x="218" y="20"/>
                  </a:lnTo>
                  <a:lnTo>
                    <a:pt x="236" y="32"/>
                  </a:lnTo>
                  <a:lnTo>
                    <a:pt x="251" y="48"/>
                  </a:lnTo>
                  <a:lnTo>
                    <a:pt x="265" y="65"/>
                  </a:lnTo>
                  <a:lnTo>
                    <a:pt x="276" y="85"/>
                  </a:lnTo>
                  <a:lnTo>
                    <a:pt x="283" y="106"/>
                  </a:lnTo>
                  <a:lnTo>
                    <a:pt x="287" y="127"/>
                  </a:lnTo>
                  <a:lnTo>
                    <a:pt x="288" y="150"/>
                  </a:lnTo>
                  <a:lnTo>
                    <a:pt x="285" y="171"/>
                  </a:lnTo>
                  <a:lnTo>
                    <a:pt x="280" y="192"/>
                  </a:lnTo>
                  <a:lnTo>
                    <a:pt x="271" y="214"/>
                  </a:lnTo>
                  <a:lnTo>
                    <a:pt x="258" y="231"/>
                  </a:lnTo>
                  <a:lnTo>
                    <a:pt x="244" y="249"/>
                  </a:lnTo>
                  <a:lnTo>
                    <a:pt x="227" y="261"/>
                  </a:lnTo>
                  <a:lnTo>
                    <a:pt x="207" y="274"/>
                  </a:lnTo>
                  <a:lnTo>
                    <a:pt x="188" y="282"/>
                  </a:lnTo>
                  <a:lnTo>
                    <a:pt x="167" y="286"/>
                  </a:lnTo>
                  <a:lnTo>
                    <a:pt x="144" y="288"/>
                  </a:lnTo>
                  <a:close/>
                  <a:moveTo>
                    <a:pt x="144" y="282"/>
                  </a:moveTo>
                  <a:lnTo>
                    <a:pt x="123" y="281"/>
                  </a:lnTo>
                  <a:lnTo>
                    <a:pt x="102" y="275"/>
                  </a:lnTo>
                  <a:lnTo>
                    <a:pt x="81" y="268"/>
                  </a:lnTo>
                  <a:lnTo>
                    <a:pt x="63" y="256"/>
                  </a:lnTo>
                  <a:lnTo>
                    <a:pt x="46" y="242"/>
                  </a:lnTo>
                  <a:lnTo>
                    <a:pt x="32" y="226"/>
                  </a:lnTo>
                  <a:lnTo>
                    <a:pt x="21" y="207"/>
                  </a:lnTo>
                  <a:lnTo>
                    <a:pt x="12" y="187"/>
                  </a:lnTo>
                  <a:lnTo>
                    <a:pt x="7" y="166"/>
                  </a:lnTo>
                  <a:lnTo>
                    <a:pt x="5" y="145"/>
                  </a:lnTo>
                  <a:lnTo>
                    <a:pt x="7" y="122"/>
                  </a:lnTo>
                  <a:lnTo>
                    <a:pt x="12" y="101"/>
                  </a:lnTo>
                  <a:lnTo>
                    <a:pt x="21" y="81"/>
                  </a:lnTo>
                  <a:lnTo>
                    <a:pt x="32" y="62"/>
                  </a:lnTo>
                  <a:lnTo>
                    <a:pt x="46" y="46"/>
                  </a:lnTo>
                  <a:lnTo>
                    <a:pt x="63" y="32"/>
                  </a:lnTo>
                  <a:lnTo>
                    <a:pt x="81" y="20"/>
                  </a:lnTo>
                  <a:lnTo>
                    <a:pt x="102" y="13"/>
                  </a:lnTo>
                  <a:lnTo>
                    <a:pt x="123" y="7"/>
                  </a:lnTo>
                  <a:lnTo>
                    <a:pt x="144" y="6"/>
                  </a:lnTo>
                  <a:lnTo>
                    <a:pt x="165" y="7"/>
                  </a:lnTo>
                  <a:lnTo>
                    <a:pt x="186" y="13"/>
                  </a:lnTo>
                  <a:lnTo>
                    <a:pt x="207" y="20"/>
                  </a:lnTo>
                  <a:lnTo>
                    <a:pt x="225" y="32"/>
                  </a:lnTo>
                  <a:lnTo>
                    <a:pt x="243" y="46"/>
                  </a:lnTo>
                  <a:lnTo>
                    <a:pt x="257" y="62"/>
                  </a:lnTo>
                  <a:lnTo>
                    <a:pt x="267" y="81"/>
                  </a:lnTo>
                  <a:lnTo>
                    <a:pt x="276" y="101"/>
                  </a:lnTo>
                  <a:lnTo>
                    <a:pt x="281" y="122"/>
                  </a:lnTo>
                  <a:lnTo>
                    <a:pt x="283" y="145"/>
                  </a:lnTo>
                  <a:lnTo>
                    <a:pt x="281" y="166"/>
                  </a:lnTo>
                  <a:lnTo>
                    <a:pt x="276" y="187"/>
                  </a:lnTo>
                  <a:lnTo>
                    <a:pt x="267" y="207"/>
                  </a:lnTo>
                  <a:lnTo>
                    <a:pt x="257" y="226"/>
                  </a:lnTo>
                  <a:lnTo>
                    <a:pt x="243"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5502" name="Freeform 190"/>
            <p:cNvSpPr>
              <a:spLocks noEditPoints="1"/>
            </p:cNvSpPr>
            <p:nvPr/>
          </p:nvSpPr>
          <p:spPr bwMode="auto">
            <a:xfrm>
              <a:off x="804" y="2028"/>
              <a:ext cx="278" cy="276"/>
            </a:xfrm>
            <a:custGeom>
              <a:avLst/>
              <a:gdLst/>
              <a:ahLst/>
              <a:cxnLst>
                <a:cxn ang="0">
                  <a:pos x="118" y="275"/>
                </a:cxn>
                <a:cxn ang="0">
                  <a:pos x="76" y="262"/>
                </a:cxn>
                <a:cxn ang="0">
                  <a:pos x="41" y="236"/>
                </a:cxn>
                <a:cxn ang="0">
                  <a:pos x="16" y="201"/>
                </a:cxn>
                <a:cxn ang="0">
                  <a:pos x="2" y="160"/>
                </a:cxn>
                <a:cxn ang="0">
                  <a:pos x="2" y="116"/>
                </a:cxn>
                <a:cxn ang="0">
                  <a:pos x="16" y="75"/>
                </a:cxn>
                <a:cxn ang="0">
                  <a:pos x="41" y="40"/>
                </a:cxn>
                <a:cxn ang="0">
                  <a:pos x="76" y="14"/>
                </a:cxn>
                <a:cxn ang="0">
                  <a:pos x="118" y="1"/>
                </a:cxn>
                <a:cxn ang="0">
                  <a:pos x="160" y="1"/>
                </a:cxn>
                <a:cxn ang="0">
                  <a:pos x="202" y="14"/>
                </a:cxn>
                <a:cxn ang="0">
                  <a:pos x="238" y="40"/>
                </a:cxn>
                <a:cxn ang="0">
                  <a:pos x="262" y="75"/>
                </a:cxn>
                <a:cxn ang="0">
                  <a:pos x="276" y="116"/>
                </a:cxn>
                <a:cxn ang="0">
                  <a:pos x="276" y="160"/>
                </a:cxn>
                <a:cxn ang="0">
                  <a:pos x="262" y="201"/>
                </a:cxn>
                <a:cxn ang="0">
                  <a:pos x="238" y="236"/>
                </a:cxn>
                <a:cxn ang="0">
                  <a:pos x="202" y="262"/>
                </a:cxn>
                <a:cxn ang="0">
                  <a:pos x="160" y="275"/>
                </a:cxn>
                <a:cxn ang="0">
                  <a:pos x="139" y="271"/>
                </a:cxn>
                <a:cxn ang="0">
                  <a:pos x="97" y="264"/>
                </a:cxn>
                <a:cxn ang="0">
                  <a:pos x="60" y="245"/>
                </a:cxn>
                <a:cxn ang="0">
                  <a:pos x="30" y="215"/>
                </a:cxn>
                <a:cxn ang="0">
                  <a:pos x="11" y="176"/>
                </a:cxn>
                <a:cxn ang="0">
                  <a:pos x="5" y="132"/>
                </a:cxn>
                <a:cxn ang="0">
                  <a:pos x="14" y="91"/>
                </a:cxn>
                <a:cxn ang="0">
                  <a:pos x="35" y="54"/>
                </a:cxn>
                <a:cxn ang="0">
                  <a:pos x="69" y="24"/>
                </a:cxn>
                <a:cxn ang="0">
                  <a:pos x="107" y="8"/>
                </a:cxn>
                <a:cxn ang="0">
                  <a:pos x="150" y="5"/>
                </a:cxn>
                <a:cxn ang="0">
                  <a:pos x="192" y="15"/>
                </a:cxn>
                <a:cxn ang="0">
                  <a:pos x="227" y="38"/>
                </a:cxn>
                <a:cxn ang="0">
                  <a:pos x="255" y="72"/>
                </a:cxn>
                <a:cxn ang="0">
                  <a:pos x="269" y="111"/>
                </a:cxn>
                <a:cxn ang="0">
                  <a:pos x="271" y="155"/>
                </a:cxn>
                <a:cxn ang="0">
                  <a:pos x="260" y="195"/>
                </a:cxn>
                <a:cxn ang="0">
                  <a:pos x="236" y="230"/>
                </a:cxn>
                <a:cxn ang="0">
                  <a:pos x="201" y="257"/>
                </a:cxn>
                <a:cxn ang="0">
                  <a:pos x="160" y="269"/>
                </a:cxn>
              </a:cxnLst>
              <a:rect l="0" t="0" r="r" b="b"/>
              <a:pathLst>
                <a:path w="278" h="276">
                  <a:moveTo>
                    <a:pt x="139" y="276"/>
                  </a:moveTo>
                  <a:lnTo>
                    <a:pt x="118" y="275"/>
                  </a:lnTo>
                  <a:lnTo>
                    <a:pt x="97" y="269"/>
                  </a:lnTo>
                  <a:lnTo>
                    <a:pt x="76" y="262"/>
                  </a:lnTo>
                  <a:lnTo>
                    <a:pt x="58" y="250"/>
                  </a:lnTo>
                  <a:lnTo>
                    <a:pt x="41" y="236"/>
                  </a:lnTo>
                  <a:lnTo>
                    <a:pt x="27" y="220"/>
                  </a:lnTo>
                  <a:lnTo>
                    <a:pt x="16" y="201"/>
                  </a:lnTo>
                  <a:lnTo>
                    <a:pt x="7" y="181"/>
                  </a:lnTo>
                  <a:lnTo>
                    <a:pt x="2" y="160"/>
                  </a:lnTo>
                  <a:lnTo>
                    <a:pt x="0" y="139"/>
                  </a:lnTo>
                  <a:lnTo>
                    <a:pt x="2" y="116"/>
                  </a:lnTo>
                  <a:lnTo>
                    <a:pt x="7" y="95"/>
                  </a:lnTo>
                  <a:lnTo>
                    <a:pt x="16" y="75"/>
                  </a:lnTo>
                  <a:lnTo>
                    <a:pt x="27" y="56"/>
                  </a:lnTo>
                  <a:lnTo>
                    <a:pt x="41" y="40"/>
                  </a:lnTo>
                  <a:lnTo>
                    <a:pt x="58" y="26"/>
                  </a:lnTo>
                  <a:lnTo>
                    <a:pt x="76" y="14"/>
                  </a:lnTo>
                  <a:lnTo>
                    <a:pt x="97" y="7"/>
                  </a:lnTo>
                  <a:lnTo>
                    <a:pt x="118" y="1"/>
                  </a:lnTo>
                  <a:lnTo>
                    <a:pt x="139" y="0"/>
                  </a:lnTo>
                  <a:lnTo>
                    <a:pt x="160" y="1"/>
                  </a:lnTo>
                  <a:lnTo>
                    <a:pt x="181" y="7"/>
                  </a:lnTo>
                  <a:lnTo>
                    <a:pt x="202" y="14"/>
                  </a:lnTo>
                  <a:lnTo>
                    <a:pt x="220" y="26"/>
                  </a:lnTo>
                  <a:lnTo>
                    <a:pt x="238" y="40"/>
                  </a:lnTo>
                  <a:lnTo>
                    <a:pt x="252" y="56"/>
                  </a:lnTo>
                  <a:lnTo>
                    <a:pt x="262" y="75"/>
                  </a:lnTo>
                  <a:lnTo>
                    <a:pt x="271" y="95"/>
                  </a:lnTo>
                  <a:lnTo>
                    <a:pt x="276" y="116"/>
                  </a:lnTo>
                  <a:lnTo>
                    <a:pt x="278" y="139"/>
                  </a:lnTo>
                  <a:lnTo>
                    <a:pt x="276" y="160"/>
                  </a:lnTo>
                  <a:lnTo>
                    <a:pt x="271" y="181"/>
                  </a:lnTo>
                  <a:lnTo>
                    <a:pt x="262" y="201"/>
                  </a:lnTo>
                  <a:lnTo>
                    <a:pt x="252" y="220"/>
                  </a:lnTo>
                  <a:lnTo>
                    <a:pt x="238" y="236"/>
                  </a:lnTo>
                  <a:lnTo>
                    <a:pt x="220" y="250"/>
                  </a:lnTo>
                  <a:lnTo>
                    <a:pt x="202" y="262"/>
                  </a:lnTo>
                  <a:lnTo>
                    <a:pt x="181" y="269"/>
                  </a:lnTo>
                  <a:lnTo>
                    <a:pt x="160" y="275"/>
                  </a:lnTo>
                  <a:lnTo>
                    <a:pt x="139" y="276"/>
                  </a:lnTo>
                  <a:close/>
                  <a:moveTo>
                    <a:pt x="139" y="271"/>
                  </a:moveTo>
                  <a:lnTo>
                    <a:pt x="118" y="269"/>
                  </a:lnTo>
                  <a:lnTo>
                    <a:pt x="97" y="264"/>
                  </a:lnTo>
                  <a:lnTo>
                    <a:pt x="78" y="257"/>
                  </a:lnTo>
                  <a:lnTo>
                    <a:pt x="60" y="245"/>
                  </a:lnTo>
                  <a:lnTo>
                    <a:pt x="42" y="230"/>
                  </a:lnTo>
                  <a:lnTo>
                    <a:pt x="30" y="215"/>
                  </a:lnTo>
                  <a:lnTo>
                    <a:pt x="19" y="195"/>
                  </a:lnTo>
                  <a:lnTo>
                    <a:pt x="11" y="176"/>
                  </a:lnTo>
                  <a:lnTo>
                    <a:pt x="7" y="155"/>
                  </a:lnTo>
                  <a:lnTo>
                    <a:pt x="5" y="132"/>
                  </a:lnTo>
                  <a:lnTo>
                    <a:pt x="9" y="111"/>
                  </a:lnTo>
                  <a:lnTo>
                    <a:pt x="14" y="91"/>
                  </a:lnTo>
                  <a:lnTo>
                    <a:pt x="23" y="72"/>
                  </a:lnTo>
                  <a:lnTo>
                    <a:pt x="35" y="54"/>
                  </a:lnTo>
                  <a:lnTo>
                    <a:pt x="51" y="38"/>
                  </a:lnTo>
                  <a:lnTo>
                    <a:pt x="69" y="24"/>
                  </a:lnTo>
                  <a:lnTo>
                    <a:pt x="86" y="15"/>
                  </a:lnTo>
                  <a:lnTo>
                    <a:pt x="107" y="8"/>
                  </a:lnTo>
                  <a:lnTo>
                    <a:pt x="129" y="5"/>
                  </a:lnTo>
                  <a:lnTo>
                    <a:pt x="150" y="5"/>
                  </a:lnTo>
                  <a:lnTo>
                    <a:pt x="171" y="8"/>
                  </a:lnTo>
                  <a:lnTo>
                    <a:pt x="192" y="15"/>
                  </a:lnTo>
                  <a:lnTo>
                    <a:pt x="211" y="24"/>
                  </a:lnTo>
                  <a:lnTo>
                    <a:pt x="227" y="38"/>
                  </a:lnTo>
                  <a:lnTo>
                    <a:pt x="243" y="54"/>
                  </a:lnTo>
                  <a:lnTo>
                    <a:pt x="255" y="72"/>
                  </a:lnTo>
                  <a:lnTo>
                    <a:pt x="264" y="91"/>
                  </a:lnTo>
                  <a:lnTo>
                    <a:pt x="269" y="111"/>
                  </a:lnTo>
                  <a:lnTo>
                    <a:pt x="273" y="132"/>
                  </a:lnTo>
                  <a:lnTo>
                    <a:pt x="271" y="155"/>
                  </a:lnTo>
                  <a:lnTo>
                    <a:pt x="268" y="176"/>
                  </a:lnTo>
                  <a:lnTo>
                    <a:pt x="260" y="195"/>
                  </a:lnTo>
                  <a:lnTo>
                    <a:pt x="248" y="215"/>
                  </a:lnTo>
                  <a:lnTo>
                    <a:pt x="236" y="230"/>
                  </a:lnTo>
                  <a:lnTo>
                    <a:pt x="220" y="245"/>
                  </a:lnTo>
                  <a:lnTo>
                    <a:pt x="201"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5503" name="Freeform 191"/>
            <p:cNvSpPr>
              <a:spLocks noEditPoints="1"/>
            </p:cNvSpPr>
            <p:nvPr/>
          </p:nvSpPr>
          <p:spPr bwMode="auto">
            <a:xfrm>
              <a:off x="809" y="2033"/>
              <a:ext cx="268" cy="266"/>
            </a:xfrm>
            <a:custGeom>
              <a:avLst/>
              <a:gdLst/>
              <a:ahLst/>
              <a:cxnLst>
                <a:cxn ang="0">
                  <a:pos x="113" y="264"/>
                </a:cxn>
                <a:cxn ang="0">
                  <a:pos x="73" y="252"/>
                </a:cxn>
                <a:cxn ang="0">
                  <a:pos x="37" y="225"/>
                </a:cxn>
                <a:cxn ang="0">
                  <a:pos x="14" y="190"/>
                </a:cxn>
                <a:cxn ang="0">
                  <a:pos x="2" y="150"/>
                </a:cxn>
                <a:cxn ang="0">
                  <a:pos x="4" y="106"/>
                </a:cxn>
                <a:cxn ang="0">
                  <a:pos x="18" y="67"/>
                </a:cxn>
                <a:cxn ang="0">
                  <a:pos x="46" y="33"/>
                </a:cxn>
                <a:cxn ang="0">
                  <a:pos x="81" y="10"/>
                </a:cxn>
                <a:cxn ang="0">
                  <a:pos x="124" y="0"/>
                </a:cxn>
                <a:cxn ang="0">
                  <a:pos x="166" y="3"/>
                </a:cxn>
                <a:cxn ang="0">
                  <a:pos x="206" y="19"/>
                </a:cxn>
                <a:cxn ang="0">
                  <a:pos x="238" y="49"/>
                </a:cxn>
                <a:cxn ang="0">
                  <a:pos x="259" y="86"/>
                </a:cxn>
                <a:cxn ang="0">
                  <a:pos x="268" y="127"/>
                </a:cxn>
                <a:cxn ang="0">
                  <a:pos x="263" y="171"/>
                </a:cxn>
                <a:cxn ang="0">
                  <a:pos x="243" y="210"/>
                </a:cxn>
                <a:cxn ang="0">
                  <a:pos x="215" y="240"/>
                </a:cxn>
                <a:cxn ang="0">
                  <a:pos x="176" y="259"/>
                </a:cxn>
                <a:cxn ang="0">
                  <a:pos x="134" y="266"/>
                </a:cxn>
                <a:cxn ang="0">
                  <a:pos x="113" y="259"/>
                </a:cxn>
                <a:cxn ang="0">
                  <a:pos x="73" y="247"/>
                </a:cxn>
                <a:cxn ang="0">
                  <a:pos x="41" y="220"/>
                </a:cxn>
                <a:cxn ang="0">
                  <a:pos x="16" y="185"/>
                </a:cxn>
                <a:cxn ang="0">
                  <a:pos x="7" y="144"/>
                </a:cxn>
                <a:cxn ang="0">
                  <a:pos x="11" y="102"/>
                </a:cxn>
                <a:cxn ang="0">
                  <a:pos x="27" y="63"/>
                </a:cxn>
                <a:cxn ang="0">
                  <a:pos x="55" y="32"/>
                </a:cxn>
                <a:cxn ang="0">
                  <a:pos x="92" y="12"/>
                </a:cxn>
                <a:cxn ang="0">
                  <a:pos x="134" y="5"/>
                </a:cxn>
                <a:cxn ang="0">
                  <a:pos x="176" y="12"/>
                </a:cxn>
                <a:cxn ang="0">
                  <a:pos x="213" y="32"/>
                </a:cxn>
                <a:cxn ang="0">
                  <a:pos x="241" y="63"/>
                </a:cxn>
                <a:cxn ang="0">
                  <a:pos x="259" y="102"/>
                </a:cxn>
                <a:cxn ang="0">
                  <a:pos x="263" y="144"/>
                </a:cxn>
                <a:cxn ang="0">
                  <a:pos x="252" y="185"/>
                </a:cxn>
                <a:cxn ang="0">
                  <a:pos x="229" y="220"/>
                </a:cxn>
                <a:cxn ang="0">
                  <a:pos x="196" y="247"/>
                </a:cxn>
                <a:cxn ang="0">
                  <a:pos x="155" y="259"/>
                </a:cxn>
              </a:cxnLst>
              <a:rect l="0" t="0" r="r" b="b"/>
              <a:pathLst>
                <a:path w="268" h="266">
                  <a:moveTo>
                    <a:pt x="134" y="266"/>
                  </a:moveTo>
                  <a:lnTo>
                    <a:pt x="113" y="264"/>
                  </a:lnTo>
                  <a:lnTo>
                    <a:pt x="92" y="259"/>
                  </a:lnTo>
                  <a:lnTo>
                    <a:pt x="73" y="252"/>
                  </a:lnTo>
                  <a:lnTo>
                    <a:pt x="55" y="240"/>
                  </a:lnTo>
                  <a:lnTo>
                    <a:pt x="37" y="225"/>
                  </a:lnTo>
                  <a:lnTo>
                    <a:pt x="25" y="210"/>
                  </a:lnTo>
                  <a:lnTo>
                    <a:pt x="14" y="190"/>
                  </a:lnTo>
                  <a:lnTo>
                    <a:pt x="6" y="171"/>
                  </a:lnTo>
                  <a:lnTo>
                    <a:pt x="2" y="150"/>
                  </a:lnTo>
                  <a:lnTo>
                    <a:pt x="0" y="127"/>
                  </a:lnTo>
                  <a:lnTo>
                    <a:pt x="4" y="106"/>
                  </a:lnTo>
                  <a:lnTo>
                    <a:pt x="9" y="86"/>
                  </a:lnTo>
                  <a:lnTo>
                    <a:pt x="18" y="67"/>
                  </a:lnTo>
                  <a:lnTo>
                    <a:pt x="30" y="49"/>
                  </a:lnTo>
                  <a:lnTo>
                    <a:pt x="46" y="33"/>
                  </a:lnTo>
                  <a:lnTo>
                    <a:pt x="64" y="19"/>
                  </a:lnTo>
                  <a:lnTo>
                    <a:pt x="81" y="10"/>
                  </a:lnTo>
                  <a:lnTo>
                    <a:pt x="102" y="3"/>
                  </a:lnTo>
                  <a:lnTo>
                    <a:pt x="124" y="0"/>
                  </a:lnTo>
                  <a:lnTo>
                    <a:pt x="145" y="0"/>
                  </a:lnTo>
                  <a:lnTo>
                    <a:pt x="166" y="3"/>
                  </a:lnTo>
                  <a:lnTo>
                    <a:pt x="187" y="10"/>
                  </a:lnTo>
                  <a:lnTo>
                    <a:pt x="206" y="19"/>
                  </a:lnTo>
                  <a:lnTo>
                    <a:pt x="222" y="33"/>
                  </a:lnTo>
                  <a:lnTo>
                    <a:pt x="238" y="49"/>
                  </a:lnTo>
                  <a:lnTo>
                    <a:pt x="250" y="67"/>
                  </a:lnTo>
                  <a:lnTo>
                    <a:pt x="259" y="86"/>
                  </a:lnTo>
                  <a:lnTo>
                    <a:pt x="264" y="106"/>
                  </a:lnTo>
                  <a:lnTo>
                    <a:pt x="268" y="127"/>
                  </a:lnTo>
                  <a:lnTo>
                    <a:pt x="266" y="150"/>
                  </a:lnTo>
                  <a:lnTo>
                    <a:pt x="263" y="171"/>
                  </a:lnTo>
                  <a:lnTo>
                    <a:pt x="255" y="190"/>
                  </a:lnTo>
                  <a:lnTo>
                    <a:pt x="243" y="210"/>
                  </a:lnTo>
                  <a:lnTo>
                    <a:pt x="231" y="225"/>
                  </a:lnTo>
                  <a:lnTo>
                    <a:pt x="215" y="240"/>
                  </a:lnTo>
                  <a:lnTo>
                    <a:pt x="196" y="252"/>
                  </a:lnTo>
                  <a:lnTo>
                    <a:pt x="176" y="259"/>
                  </a:lnTo>
                  <a:lnTo>
                    <a:pt x="155" y="264"/>
                  </a:lnTo>
                  <a:lnTo>
                    <a:pt x="134" y="266"/>
                  </a:lnTo>
                  <a:close/>
                  <a:moveTo>
                    <a:pt x="134" y="261"/>
                  </a:moveTo>
                  <a:lnTo>
                    <a:pt x="113" y="259"/>
                  </a:lnTo>
                  <a:lnTo>
                    <a:pt x="92" y="254"/>
                  </a:lnTo>
                  <a:lnTo>
                    <a:pt x="73" y="247"/>
                  </a:lnTo>
                  <a:lnTo>
                    <a:pt x="55" y="234"/>
                  </a:lnTo>
                  <a:lnTo>
                    <a:pt x="41" y="220"/>
                  </a:lnTo>
                  <a:lnTo>
                    <a:pt x="27" y="203"/>
                  </a:lnTo>
                  <a:lnTo>
                    <a:pt x="16" y="185"/>
                  </a:lnTo>
                  <a:lnTo>
                    <a:pt x="11" y="164"/>
                  </a:lnTo>
                  <a:lnTo>
                    <a:pt x="7" y="144"/>
                  </a:lnTo>
                  <a:lnTo>
                    <a:pt x="7" y="123"/>
                  </a:lnTo>
                  <a:lnTo>
                    <a:pt x="11" y="102"/>
                  </a:lnTo>
                  <a:lnTo>
                    <a:pt x="16" y="81"/>
                  </a:lnTo>
                  <a:lnTo>
                    <a:pt x="27" y="63"/>
                  </a:lnTo>
                  <a:lnTo>
                    <a:pt x="41" y="46"/>
                  </a:lnTo>
                  <a:lnTo>
                    <a:pt x="55" y="32"/>
                  </a:lnTo>
                  <a:lnTo>
                    <a:pt x="73" y="21"/>
                  </a:lnTo>
                  <a:lnTo>
                    <a:pt x="92" y="12"/>
                  </a:lnTo>
                  <a:lnTo>
                    <a:pt x="113" y="7"/>
                  </a:lnTo>
                  <a:lnTo>
                    <a:pt x="134" y="5"/>
                  </a:lnTo>
                  <a:lnTo>
                    <a:pt x="155" y="7"/>
                  </a:lnTo>
                  <a:lnTo>
                    <a:pt x="176" y="12"/>
                  </a:lnTo>
                  <a:lnTo>
                    <a:pt x="196" y="21"/>
                  </a:lnTo>
                  <a:lnTo>
                    <a:pt x="213" y="32"/>
                  </a:lnTo>
                  <a:lnTo>
                    <a:pt x="229" y="46"/>
                  </a:lnTo>
                  <a:lnTo>
                    <a:pt x="241" y="63"/>
                  </a:lnTo>
                  <a:lnTo>
                    <a:pt x="252" y="81"/>
                  </a:lnTo>
                  <a:lnTo>
                    <a:pt x="259" y="102"/>
                  </a:lnTo>
                  <a:lnTo>
                    <a:pt x="263" y="123"/>
                  </a:lnTo>
                  <a:lnTo>
                    <a:pt x="263" y="144"/>
                  </a:lnTo>
                  <a:lnTo>
                    <a:pt x="259" y="164"/>
                  </a:lnTo>
                  <a:lnTo>
                    <a:pt x="252" y="185"/>
                  </a:lnTo>
                  <a:lnTo>
                    <a:pt x="241" y="203"/>
                  </a:lnTo>
                  <a:lnTo>
                    <a:pt x="229" y="220"/>
                  </a:lnTo>
                  <a:lnTo>
                    <a:pt x="213" y="234"/>
                  </a:lnTo>
                  <a:lnTo>
                    <a:pt x="196" y="247"/>
                  </a:lnTo>
                  <a:lnTo>
                    <a:pt x="176" y="254"/>
                  </a:lnTo>
                  <a:lnTo>
                    <a:pt x="155" y="259"/>
                  </a:lnTo>
                  <a:lnTo>
                    <a:pt x="134" y="261"/>
                  </a:lnTo>
                  <a:close/>
                </a:path>
              </a:pathLst>
            </a:custGeom>
            <a:solidFill>
              <a:srgbClr val="E4FFFF"/>
            </a:solidFill>
            <a:ln w="9525">
              <a:noFill/>
              <a:round/>
              <a:headEnd/>
              <a:tailEnd/>
            </a:ln>
          </p:spPr>
          <p:txBody>
            <a:bodyPr/>
            <a:lstStyle/>
            <a:p>
              <a:endParaRPr lang="en-US"/>
            </a:p>
          </p:txBody>
        </p:sp>
        <p:sp>
          <p:nvSpPr>
            <p:cNvPr id="1165504" name="Freeform 192"/>
            <p:cNvSpPr>
              <a:spLocks noEditPoints="1"/>
            </p:cNvSpPr>
            <p:nvPr/>
          </p:nvSpPr>
          <p:spPr bwMode="auto">
            <a:xfrm>
              <a:off x="816" y="2038"/>
              <a:ext cx="256" cy="256"/>
            </a:xfrm>
            <a:custGeom>
              <a:avLst/>
              <a:gdLst/>
              <a:ahLst/>
              <a:cxnLst>
                <a:cxn ang="0">
                  <a:pos x="106" y="254"/>
                </a:cxn>
                <a:cxn ang="0">
                  <a:pos x="66" y="242"/>
                </a:cxn>
                <a:cxn ang="0">
                  <a:pos x="34" y="215"/>
                </a:cxn>
                <a:cxn ang="0">
                  <a:pos x="9" y="180"/>
                </a:cxn>
                <a:cxn ang="0">
                  <a:pos x="0" y="139"/>
                </a:cxn>
                <a:cxn ang="0">
                  <a:pos x="4" y="97"/>
                </a:cxn>
                <a:cxn ang="0">
                  <a:pos x="20" y="58"/>
                </a:cxn>
                <a:cxn ang="0">
                  <a:pos x="48" y="27"/>
                </a:cxn>
                <a:cxn ang="0">
                  <a:pos x="85" y="7"/>
                </a:cxn>
                <a:cxn ang="0">
                  <a:pos x="127" y="0"/>
                </a:cxn>
                <a:cxn ang="0">
                  <a:pos x="169" y="7"/>
                </a:cxn>
                <a:cxn ang="0">
                  <a:pos x="206" y="27"/>
                </a:cxn>
                <a:cxn ang="0">
                  <a:pos x="234" y="58"/>
                </a:cxn>
                <a:cxn ang="0">
                  <a:pos x="252" y="97"/>
                </a:cxn>
                <a:cxn ang="0">
                  <a:pos x="256" y="139"/>
                </a:cxn>
                <a:cxn ang="0">
                  <a:pos x="245" y="180"/>
                </a:cxn>
                <a:cxn ang="0">
                  <a:pos x="222" y="215"/>
                </a:cxn>
                <a:cxn ang="0">
                  <a:pos x="189" y="242"/>
                </a:cxn>
                <a:cxn ang="0">
                  <a:pos x="148" y="254"/>
                </a:cxn>
                <a:cxn ang="0">
                  <a:pos x="127" y="250"/>
                </a:cxn>
                <a:cxn ang="0">
                  <a:pos x="87" y="243"/>
                </a:cxn>
                <a:cxn ang="0">
                  <a:pos x="51" y="226"/>
                </a:cxn>
                <a:cxn ang="0">
                  <a:pos x="25" y="196"/>
                </a:cxn>
                <a:cxn ang="0">
                  <a:pos x="7" y="159"/>
                </a:cxn>
                <a:cxn ang="0">
                  <a:pos x="6" y="118"/>
                </a:cxn>
                <a:cxn ang="0">
                  <a:pos x="15" y="78"/>
                </a:cxn>
                <a:cxn ang="0">
                  <a:pos x="37" y="44"/>
                </a:cxn>
                <a:cxn ang="0">
                  <a:pos x="69" y="19"/>
                </a:cxn>
                <a:cxn ang="0">
                  <a:pos x="108" y="7"/>
                </a:cxn>
                <a:cxn ang="0">
                  <a:pos x="148" y="7"/>
                </a:cxn>
                <a:cxn ang="0">
                  <a:pos x="185" y="19"/>
                </a:cxn>
                <a:cxn ang="0">
                  <a:pos x="217" y="44"/>
                </a:cxn>
                <a:cxn ang="0">
                  <a:pos x="240" y="78"/>
                </a:cxn>
                <a:cxn ang="0">
                  <a:pos x="250" y="118"/>
                </a:cxn>
                <a:cxn ang="0">
                  <a:pos x="247" y="159"/>
                </a:cxn>
                <a:cxn ang="0">
                  <a:pos x="229" y="196"/>
                </a:cxn>
                <a:cxn ang="0">
                  <a:pos x="203" y="226"/>
                </a:cxn>
                <a:cxn ang="0">
                  <a:pos x="168" y="243"/>
                </a:cxn>
                <a:cxn ang="0">
                  <a:pos x="127" y="250"/>
                </a:cxn>
              </a:cxnLst>
              <a:rect l="0" t="0" r="r" b="b"/>
              <a:pathLst>
                <a:path w="256" h="256">
                  <a:moveTo>
                    <a:pt x="127" y="256"/>
                  </a:moveTo>
                  <a:lnTo>
                    <a:pt x="106" y="254"/>
                  </a:lnTo>
                  <a:lnTo>
                    <a:pt x="85" y="249"/>
                  </a:lnTo>
                  <a:lnTo>
                    <a:pt x="66" y="242"/>
                  </a:lnTo>
                  <a:lnTo>
                    <a:pt x="48" y="229"/>
                  </a:lnTo>
                  <a:lnTo>
                    <a:pt x="34" y="215"/>
                  </a:lnTo>
                  <a:lnTo>
                    <a:pt x="20" y="198"/>
                  </a:lnTo>
                  <a:lnTo>
                    <a:pt x="9" y="180"/>
                  </a:lnTo>
                  <a:lnTo>
                    <a:pt x="4" y="159"/>
                  </a:lnTo>
                  <a:lnTo>
                    <a:pt x="0" y="139"/>
                  </a:lnTo>
                  <a:lnTo>
                    <a:pt x="0" y="118"/>
                  </a:lnTo>
                  <a:lnTo>
                    <a:pt x="4" y="97"/>
                  </a:lnTo>
                  <a:lnTo>
                    <a:pt x="9" y="76"/>
                  </a:lnTo>
                  <a:lnTo>
                    <a:pt x="20" y="58"/>
                  </a:lnTo>
                  <a:lnTo>
                    <a:pt x="34" y="41"/>
                  </a:lnTo>
                  <a:lnTo>
                    <a:pt x="48" y="27"/>
                  </a:lnTo>
                  <a:lnTo>
                    <a:pt x="66" y="16"/>
                  </a:lnTo>
                  <a:lnTo>
                    <a:pt x="85" y="7"/>
                  </a:lnTo>
                  <a:lnTo>
                    <a:pt x="106" y="2"/>
                  </a:lnTo>
                  <a:lnTo>
                    <a:pt x="127" y="0"/>
                  </a:lnTo>
                  <a:lnTo>
                    <a:pt x="148" y="2"/>
                  </a:lnTo>
                  <a:lnTo>
                    <a:pt x="169" y="7"/>
                  </a:lnTo>
                  <a:lnTo>
                    <a:pt x="189" y="16"/>
                  </a:lnTo>
                  <a:lnTo>
                    <a:pt x="206" y="27"/>
                  </a:lnTo>
                  <a:lnTo>
                    <a:pt x="222" y="41"/>
                  </a:lnTo>
                  <a:lnTo>
                    <a:pt x="234" y="58"/>
                  </a:lnTo>
                  <a:lnTo>
                    <a:pt x="245" y="76"/>
                  </a:lnTo>
                  <a:lnTo>
                    <a:pt x="252" y="97"/>
                  </a:lnTo>
                  <a:lnTo>
                    <a:pt x="256" y="118"/>
                  </a:lnTo>
                  <a:lnTo>
                    <a:pt x="256" y="139"/>
                  </a:lnTo>
                  <a:lnTo>
                    <a:pt x="252" y="159"/>
                  </a:lnTo>
                  <a:lnTo>
                    <a:pt x="245" y="180"/>
                  </a:lnTo>
                  <a:lnTo>
                    <a:pt x="234" y="198"/>
                  </a:lnTo>
                  <a:lnTo>
                    <a:pt x="222" y="215"/>
                  </a:lnTo>
                  <a:lnTo>
                    <a:pt x="206" y="229"/>
                  </a:lnTo>
                  <a:lnTo>
                    <a:pt x="189" y="242"/>
                  </a:lnTo>
                  <a:lnTo>
                    <a:pt x="169" y="249"/>
                  </a:lnTo>
                  <a:lnTo>
                    <a:pt x="148" y="254"/>
                  </a:lnTo>
                  <a:lnTo>
                    <a:pt x="127" y="256"/>
                  </a:lnTo>
                  <a:close/>
                  <a:moveTo>
                    <a:pt x="127" y="250"/>
                  </a:moveTo>
                  <a:lnTo>
                    <a:pt x="108" y="249"/>
                  </a:lnTo>
                  <a:lnTo>
                    <a:pt x="87" y="243"/>
                  </a:lnTo>
                  <a:lnTo>
                    <a:pt x="69" y="236"/>
                  </a:lnTo>
                  <a:lnTo>
                    <a:pt x="51" y="226"/>
                  </a:lnTo>
                  <a:lnTo>
                    <a:pt x="37" y="212"/>
                  </a:lnTo>
                  <a:lnTo>
                    <a:pt x="25" y="196"/>
                  </a:lnTo>
                  <a:lnTo>
                    <a:pt x="15" y="178"/>
                  </a:lnTo>
                  <a:lnTo>
                    <a:pt x="7" y="159"/>
                  </a:lnTo>
                  <a:lnTo>
                    <a:pt x="6" y="138"/>
                  </a:lnTo>
                  <a:lnTo>
                    <a:pt x="6" y="118"/>
                  </a:lnTo>
                  <a:lnTo>
                    <a:pt x="7" y="97"/>
                  </a:lnTo>
                  <a:lnTo>
                    <a:pt x="15" y="78"/>
                  </a:lnTo>
                  <a:lnTo>
                    <a:pt x="25" y="60"/>
                  </a:lnTo>
                  <a:lnTo>
                    <a:pt x="37" y="44"/>
                  </a:lnTo>
                  <a:lnTo>
                    <a:pt x="51" y="30"/>
                  </a:lnTo>
                  <a:lnTo>
                    <a:pt x="69" y="19"/>
                  </a:lnTo>
                  <a:lnTo>
                    <a:pt x="87" y="12"/>
                  </a:lnTo>
                  <a:lnTo>
                    <a:pt x="108" y="7"/>
                  </a:lnTo>
                  <a:lnTo>
                    <a:pt x="127" y="5"/>
                  </a:lnTo>
                  <a:lnTo>
                    <a:pt x="148" y="7"/>
                  </a:lnTo>
                  <a:lnTo>
                    <a:pt x="168" y="12"/>
                  </a:lnTo>
                  <a:lnTo>
                    <a:pt x="185" y="19"/>
                  </a:lnTo>
                  <a:lnTo>
                    <a:pt x="203" y="30"/>
                  </a:lnTo>
                  <a:lnTo>
                    <a:pt x="217" y="44"/>
                  </a:lnTo>
                  <a:lnTo>
                    <a:pt x="229" y="60"/>
                  </a:lnTo>
                  <a:lnTo>
                    <a:pt x="240" y="78"/>
                  </a:lnTo>
                  <a:lnTo>
                    <a:pt x="247" y="97"/>
                  </a:lnTo>
                  <a:lnTo>
                    <a:pt x="250" y="118"/>
                  </a:lnTo>
                  <a:lnTo>
                    <a:pt x="250" y="138"/>
                  </a:lnTo>
                  <a:lnTo>
                    <a:pt x="247" y="159"/>
                  </a:lnTo>
                  <a:lnTo>
                    <a:pt x="240" y="178"/>
                  </a:lnTo>
                  <a:lnTo>
                    <a:pt x="229" y="196"/>
                  </a:lnTo>
                  <a:lnTo>
                    <a:pt x="217" y="212"/>
                  </a:lnTo>
                  <a:lnTo>
                    <a:pt x="203" y="226"/>
                  </a:lnTo>
                  <a:lnTo>
                    <a:pt x="185" y="236"/>
                  </a:lnTo>
                  <a:lnTo>
                    <a:pt x="168" y="243"/>
                  </a:lnTo>
                  <a:lnTo>
                    <a:pt x="148" y="249"/>
                  </a:lnTo>
                  <a:lnTo>
                    <a:pt x="127" y="250"/>
                  </a:lnTo>
                  <a:close/>
                </a:path>
              </a:pathLst>
            </a:custGeom>
            <a:solidFill>
              <a:srgbClr val="E6FFFF"/>
            </a:solidFill>
            <a:ln w="9525">
              <a:noFill/>
              <a:round/>
              <a:headEnd/>
              <a:tailEnd/>
            </a:ln>
          </p:spPr>
          <p:txBody>
            <a:bodyPr/>
            <a:lstStyle/>
            <a:p>
              <a:endParaRPr lang="en-US"/>
            </a:p>
          </p:txBody>
        </p:sp>
        <p:sp>
          <p:nvSpPr>
            <p:cNvPr id="1165505" name="Freeform 193"/>
            <p:cNvSpPr>
              <a:spLocks noEditPoints="1"/>
            </p:cNvSpPr>
            <p:nvPr/>
          </p:nvSpPr>
          <p:spPr bwMode="auto">
            <a:xfrm>
              <a:off x="822" y="2043"/>
              <a:ext cx="244" cy="245"/>
            </a:xfrm>
            <a:custGeom>
              <a:avLst/>
              <a:gdLst/>
              <a:ahLst/>
              <a:cxnLst>
                <a:cxn ang="0">
                  <a:pos x="102" y="244"/>
                </a:cxn>
                <a:cxn ang="0">
                  <a:pos x="63" y="231"/>
                </a:cxn>
                <a:cxn ang="0">
                  <a:pos x="31" y="207"/>
                </a:cxn>
                <a:cxn ang="0">
                  <a:pos x="9" y="173"/>
                </a:cxn>
                <a:cxn ang="0">
                  <a:pos x="0" y="133"/>
                </a:cxn>
                <a:cxn ang="0">
                  <a:pos x="1" y="92"/>
                </a:cxn>
                <a:cxn ang="0">
                  <a:pos x="19" y="55"/>
                </a:cxn>
                <a:cxn ang="0">
                  <a:pos x="45" y="25"/>
                </a:cxn>
                <a:cxn ang="0">
                  <a:pos x="81" y="7"/>
                </a:cxn>
                <a:cxn ang="0">
                  <a:pos x="121" y="0"/>
                </a:cxn>
                <a:cxn ang="0">
                  <a:pos x="162" y="7"/>
                </a:cxn>
                <a:cxn ang="0">
                  <a:pos x="197" y="25"/>
                </a:cxn>
                <a:cxn ang="0">
                  <a:pos x="223" y="55"/>
                </a:cxn>
                <a:cxn ang="0">
                  <a:pos x="241" y="92"/>
                </a:cxn>
                <a:cxn ang="0">
                  <a:pos x="244" y="133"/>
                </a:cxn>
                <a:cxn ang="0">
                  <a:pos x="234" y="173"/>
                </a:cxn>
                <a:cxn ang="0">
                  <a:pos x="211" y="207"/>
                </a:cxn>
                <a:cxn ang="0">
                  <a:pos x="179" y="231"/>
                </a:cxn>
                <a:cxn ang="0">
                  <a:pos x="142" y="244"/>
                </a:cxn>
                <a:cxn ang="0">
                  <a:pos x="121" y="240"/>
                </a:cxn>
                <a:cxn ang="0">
                  <a:pos x="82" y="233"/>
                </a:cxn>
                <a:cxn ang="0">
                  <a:pos x="47" y="214"/>
                </a:cxn>
                <a:cxn ang="0">
                  <a:pos x="21" y="184"/>
                </a:cxn>
                <a:cxn ang="0">
                  <a:pos x="7" y="148"/>
                </a:cxn>
                <a:cxn ang="0">
                  <a:pos x="5" y="108"/>
                </a:cxn>
                <a:cxn ang="0">
                  <a:pos x="17" y="69"/>
                </a:cxn>
                <a:cxn ang="0">
                  <a:pos x="40" y="37"/>
                </a:cxn>
                <a:cxn ang="0">
                  <a:pos x="74" y="16"/>
                </a:cxn>
                <a:cxn ang="0">
                  <a:pos x="111" y="6"/>
                </a:cxn>
                <a:cxn ang="0">
                  <a:pos x="151" y="9"/>
                </a:cxn>
                <a:cxn ang="0">
                  <a:pos x="186" y="25"/>
                </a:cxn>
                <a:cxn ang="0">
                  <a:pos x="216" y="53"/>
                </a:cxn>
                <a:cxn ang="0">
                  <a:pos x="234" y="89"/>
                </a:cxn>
                <a:cxn ang="0">
                  <a:pos x="239" y="127"/>
                </a:cxn>
                <a:cxn ang="0">
                  <a:pos x="230" y="166"/>
                </a:cxn>
                <a:cxn ang="0">
                  <a:pos x="209" y="201"/>
                </a:cxn>
                <a:cxn ang="0">
                  <a:pos x="179" y="226"/>
                </a:cxn>
                <a:cxn ang="0">
                  <a:pos x="140" y="238"/>
                </a:cxn>
              </a:cxnLst>
              <a:rect l="0" t="0" r="r" b="b"/>
              <a:pathLst>
                <a:path w="244" h="245">
                  <a:moveTo>
                    <a:pt x="121" y="245"/>
                  </a:moveTo>
                  <a:lnTo>
                    <a:pt x="102" y="244"/>
                  </a:lnTo>
                  <a:lnTo>
                    <a:pt x="81" y="238"/>
                  </a:lnTo>
                  <a:lnTo>
                    <a:pt x="63" y="231"/>
                  </a:lnTo>
                  <a:lnTo>
                    <a:pt x="45" y="221"/>
                  </a:lnTo>
                  <a:lnTo>
                    <a:pt x="31" y="207"/>
                  </a:lnTo>
                  <a:lnTo>
                    <a:pt x="19" y="191"/>
                  </a:lnTo>
                  <a:lnTo>
                    <a:pt x="9" y="173"/>
                  </a:lnTo>
                  <a:lnTo>
                    <a:pt x="1" y="154"/>
                  </a:lnTo>
                  <a:lnTo>
                    <a:pt x="0" y="133"/>
                  </a:lnTo>
                  <a:lnTo>
                    <a:pt x="0" y="113"/>
                  </a:lnTo>
                  <a:lnTo>
                    <a:pt x="1" y="92"/>
                  </a:lnTo>
                  <a:lnTo>
                    <a:pt x="9" y="73"/>
                  </a:lnTo>
                  <a:lnTo>
                    <a:pt x="19" y="55"/>
                  </a:lnTo>
                  <a:lnTo>
                    <a:pt x="31" y="39"/>
                  </a:lnTo>
                  <a:lnTo>
                    <a:pt x="45" y="25"/>
                  </a:lnTo>
                  <a:lnTo>
                    <a:pt x="63" y="14"/>
                  </a:lnTo>
                  <a:lnTo>
                    <a:pt x="81" y="7"/>
                  </a:lnTo>
                  <a:lnTo>
                    <a:pt x="102" y="2"/>
                  </a:lnTo>
                  <a:lnTo>
                    <a:pt x="121" y="0"/>
                  </a:lnTo>
                  <a:lnTo>
                    <a:pt x="142" y="2"/>
                  </a:lnTo>
                  <a:lnTo>
                    <a:pt x="162" y="7"/>
                  </a:lnTo>
                  <a:lnTo>
                    <a:pt x="179" y="14"/>
                  </a:lnTo>
                  <a:lnTo>
                    <a:pt x="197" y="25"/>
                  </a:lnTo>
                  <a:lnTo>
                    <a:pt x="211" y="39"/>
                  </a:lnTo>
                  <a:lnTo>
                    <a:pt x="223" y="55"/>
                  </a:lnTo>
                  <a:lnTo>
                    <a:pt x="234" y="73"/>
                  </a:lnTo>
                  <a:lnTo>
                    <a:pt x="241" y="92"/>
                  </a:lnTo>
                  <a:lnTo>
                    <a:pt x="244" y="113"/>
                  </a:lnTo>
                  <a:lnTo>
                    <a:pt x="244" y="133"/>
                  </a:lnTo>
                  <a:lnTo>
                    <a:pt x="241" y="154"/>
                  </a:lnTo>
                  <a:lnTo>
                    <a:pt x="234" y="173"/>
                  </a:lnTo>
                  <a:lnTo>
                    <a:pt x="223" y="191"/>
                  </a:lnTo>
                  <a:lnTo>
                    <a:pt x="211" y="207"/>
                  </a:lnTo>
                  <a:lnTo>
                    <a:pt x="197" y="221"/>
                  </a:lnTo>
                  <a:lnTo>
                    <a:pt x="179" y="231"/>
                  </a:lnTo>
                  <a:lnTo>
                    <a:pt x="162" y="238"/>
                  </a:lnTo>
                  <a:lnTo>
                    <a:pt x="142" y="244"/>
                  </a:lnTo>
                  <a:lnTo>
                    <a:pt x="121" y="245"/>
                  </a:lnTo>
                  <a:close/>
                  <a:moveTo>
                    <a:pt x="121" y="240"/>
                  </a:moveTo>
                  <a:lnTo>
                    <a:pt x="102" y="238"/>
                  </a:lnTo>
                  <a:lnTo>
                    <a:pt x="82" y="233"/>
                  </a:lnTo>
                  <a:lnTo>
                    <a:pt x="65" y="226"/>
                  </a:lnTo>
                  <a:lnTo>
                    <a:pt x="47" y="214"/>
                  </a:lnTo>
                  <a:lnTo>
                    <a:pt x="33" y="201"/>
                  </a:lnTo>
                  <a:lnTo>
                    <a:pt x="21" y="184"/>
                  </a:lnTo>
                  <a:lnTo>
                    <a:pt x="12" y="166"/>
                  </a:lnTo>
                  <a:lnTo>
                    <a:pt x="7" y="148"/>
                  </a:lnTo>
                  <a:lnTo>
                    <a:pt x="3" y="127"/>
                  </a:lnTo>
                  <a:lnTo>
                    <a:pt x="5" y="108"/>
                  </a:lnTo>
                  <a:lnTo>
                    <a:pt x="9" y="89"/>
                  </a:lnTo>
                  <a:lnTo>
                    <a:pt x="17" y="69"/>
                  </a:lnTo>
                  <a:lnTo>
                    <a:pt x="26" y="53"/>
                  </a:lnTo>
                  <a:lnTo>
                    <a:pt x="40" y="37"/>
                  </a:lnTo>
                  <a:lnTo>
                    <a:pt x="56" y="25"/>
                  </a:lnTo>
                  <a:lnTo>
                    <a:pt x="74" y="16"/>
                  </a:lnTo>
                  <a:lnTo>
                    <a:pt x="91" y="9"/>
                  </a:lnTo>
                  <a:lnTo>
                    <a:pt x="111" y="6"/>
                  </a:lnTo>
                  <a:lnTo>
                    <a:pt x="132" y="6"/>
                  </a:lnTo>
                  <a:lnTo>
                    <a:pt x="151" y="9"/>
                  </a:lnTo>
                  <a:lnTo>
                    <a:pt x="170" y="16"/>
                  </a:lnTo>
                  <a:lnTo>
                    <a:pt x="186" y="25"/>
                  </a:lnTo>
                  <a:lnTo>
                    <a:pt x="202" y="37"/>
                  </a:lnTo>
                  <a:lnTo>
                    <a:pt x="216" y="53"/>
                  </a:lnTo>
                  <a:lnTo>
                    <a:pt x="227" y="69"/>
                  </a:lnTo>
                  <a:lnTo>
                    <a:pt x="234" y="89"/>
                  </a:lnTo>
                  <a:lnTo>
                    <a:pt x="237" y="108"/>
                  </a:lnTo>
                  <a:lnTo>
                    <a:pt x="239" y="127"/>
                  </a:lnTo>
                  <a:lnTo>
                    <a:pt x="235" y="148"/>
                  </a:lnTo>
                  <a:lnTo>
                    <a:pt x="230" y="166"/>
                  </a:lnTo>
                  <a:lnTo>
                    <a:pt x="221" y="184"/>
                  </a:lnTo>
                  <a:lnTo>
                    <a:pt x="209" y="201"/>
                  </a:lnTo>
                  <a:lnTo>
                    <a:pt x="195" y="214"/>
                  </a:lnTo>
                  <a:lnTo>
                    <a:pt x="179" y="226"/>
                  </a:lnTo>
                  <a:lnTo>
                    <a:pt x="160" y="233"/>
                  </a:lnTo>
                  <a:lnTo>
                    <a:pt x="140" y="238"/>
                  </a:lnTo>
                  <a:lnTo>
                    <a:pt x="121" y="240"/>
                  </a:lnTo>
                  <a:close/>
                </a:path>
              </a:pathLst>
            </a:custGeom>
            <a:solidFill>
              <a:srgbClr val="E8FFFF"/>
            </a:solidFill>
            <a:ln w="9525">
              <a:noFill/>
              <a:round/>
              <a:headEnd/>
              <a:tailEnd/>
            </a:ln>
          </p:spPr>
          <p:txBody>
            <a:bodyPr/>
            <a:lstStyle/>
            <a:p>
              <a:endParaRPr lang="en-US"/>
            </a:p>
          </p:txBody>
        </p:sp>
        <p:sp>
          <p:nvSpPr>
            <p:cNvPr id="1165506" name="Freeform 194"/>
            <p:cNvSpPr>
              <a:spLocks noEditPoints="1"/>
            </p:cNvSpPr>
            <p:nvPr/>
          </p:nvSpPr>
          <p:spPr bwMode="auto">
            <a:xfrm>
              <a:off x="825" y="2049"/>
              <a:ext cx="236" cy="234"/>
            </a:xfrm>
            <a:custGeom>
              <a:avLst/>
              <a:gdLst/>
              <a:ahLst/>
              <a:cxnLst>
                <a:cxn ang="0">
                  <a:pos x="99" y="232"/>
                </a:cxn>
                <a:cxn ang="0">
                  <a:pos x="62" y="220"/>
                </a:cxn>
                <a:cxn ang="0">
                  <a:pos x="30" y="195"/>
                </a:cxn>
                <a:cxn ang="0">
                  <a:pos x="9" y="160"/>
                </a:cxn>
                <a:cxn ang="0">
                  <a:pos x="0" y="121"/>
                </a:cxn>
                <a:cxn ang="0">
                  <a:pos x="6" y="83"/>
                </a:cxn>
                <a:cxn ang="0">
                  <a:pos x="23" y="47"/>
                </a:cxn>
                <a:cxn ang="0">
                  <a:pos x="53" y="19"/>
                </a:cxn>
                <a:cxn ang="0">
                  <a:pos x="88" y="3"/>
                </a:cxn>
                <a:cxn ang="0">
                  <a:pos x="129" y="0"/>
                </a:cxn>
                <a:cxn ang="0">
                  <a:pos x="167" y="10"/>
                </a:cxn>
                <a:cxn ang="0">
                  <a:pos x="199" y="31"/>
                </a:cxn>
                <a:cxn ang="0">
                  <a:pos x="224" y="63"/>
                </a:cxn>
                <a:cxn ang="0">
                  <a:pos x="234" y="102"/>
                </a:cxn>
                <a:cxn ang="0">
                  <a:pos x="232" y="142"/>
                </a:cxn>
                <a:cxn ang="0">
                  <a:pos x="218" y="178"/>
                </a:cxn>
                <a:cxn ang="0">
                  <a:pos x="192" y="208"/>
                </a:cxn>
                <a:cxn ang="0">
                  <a:pos x="157" y="227"/>
                </a:cxn>
                <a:cxn ang="0">
                  <a:pos x="118" y="234"/>
                </a:cxn>
                <a:cxn ang="0">
                  <a:pos x="99" y="227"/>
                </a:cxn>
                <a:cxn ang="0">
                  <a:pos x="62" y="215"/>
                </a:cxn>
                <a:cxn ang="0">
                  <a:pos x="32" y="188"/>
                </a:cxn>
                <a:cxn ang="0">
                  <a:pos x="13" y="155"/>
                </a:cxn>
                <a:cxn ang="0">
                  <a:pos x="6" y="118"/>
                </a:cxn>
                <a:cxn ang="0">
                  <a:pos x="13" y="79"/>
                </a:cxn>
                <a:cxn ang="0">
                  <a:pos x="32" y="46"/>
                </a:cxn>
                <a:cxn ang="0">
                  <a:pos x="62" y="19"/>
                </a:cxn>
                <a:cxn ang="0">
                  <a:pos x="99" y="7"/>
                </a:cxn>
                <a:cxn ang="0">
                  <a:pos x="137" y="7"/>
                </a:cxn>
                <a:cxn ang="0">
                  <a:pos x="174" y="19"/>
                </a:cxn>
                <a:cxn ang="0">
                  <a:pos x="204" y="46"/>
                </a:cxn>
                <a:cxn ang="0">
                  <a:pos x="224" y="79"/>
                </a:cxn>
                <a:cxn ang="0">
                  <a:pos x="231" y="118"/>
                </a:cxn>
                <a:cxn ang="0">
                  <a:pos x="224" y="155"/>
                </a:cxn>
                <a:cxn ang="0">
                  <a:pos x="204" y="188"/>
                </a:cxn>
                <a:cxn ang="0">
                  <a:pos x="174" y="215"/>
                </a:cxn>
                <a:cxn ang="0">
                  <a:pos x="137" y="227"/>
                </a:cxn>
              </a:cxnLst>
              <a:rect l="0" t="0" r="r" b="b"/>
              <a:pathLst>
                <a:path w="236" h="234">
                  <a:moveTo>
                    <a:pt x="118" y="234"/>
                  </a:moveTo>
                  <a:lnTo>
                    <a:pt x="99" y="232"/>
                  </a:lnTo>
                  <a:lnTo>
                    <a:pt x="79" y="227"/>
                  </a:lnTo>
                  <a:lnTo>
                    <a:pt x="62" y="220"/>
                  </a:lnTo>
                  <a:lnTo>
                    <a:pt x="44" y="208"/>
                  </a:lnTo>
                  <a:lnTo>
                    <a:pt x="30" y="195"/>
                  </a:lnTo>
                  <a:lnTo>
                    <a:pt x="18" y="178"/>
                  </a:lnTo>
                  <a:lnTo>
                    <a:pt x="9" y="160"/>
                  </a:lnTo>
                  <a:lnTo>
                    <a:pt x="4" y="142"/>
                  </a:lnTo>
                  <a:lnTo>
                    <a:pt x="0" y="121"/>
                  </a:lnTo>
                  <a:lnTo>
                    <a:pt x="2" y="102"/>
                  </a:lnTo>
                  <a:lnTo>
                    <a:pt x="6" y="83"/>
                  </a:lnTo>
                  <a:lnTo>
                    <a:pt x="14" y="63"/>
                  </a:lnTo>
                  <a:lnTo>
                    <a:pt x="23" y="47"/>
                  </a:lnTo>
                  <a:lnTo>
                    <a:pt x="37" y="31"/>
                  </a:lnTo>
                  <a:lnTo>
                    <a:pt x="53" y="19"/>
                  </a:lnTo>
                  <a:lnTo>
                    <a:pt x="71" y="10"/>
                  </a:lnTo>
                  <a:lnTo>
                    <a:pt x="88" y="3"/>
                  </a:lnTo>
                  <a:lnTo>
                    <a:pt x="108" y="0"/>
                  </a:lnTo>
                  <a:lnTo>
                    <a:pt x="129" y="0"/>
                  </a:lnTo>
                  <a:lnTo>
                    <a:pt x="148" y="3"/>
                  </a:lnTo>
                  <a:lnTo>
                    <a:pt x="167" y="10"/>
                  </a:lnTo>
                  <a:lnTo>
                    <a:pt x="183" y="19"/>
                  </a:lnTo>
                  <a:lnTo>
                    <a:pt x="199" y="31"/>
                  </a:lnTo>
                  <a:lnTo>
                    <a:pt x="213" y="47"/>
                  </a:lnTo>
                  <a:lnTo>
                    <a:pt x="224" y="63"/>
                  </a:lnTo>
                  <a:lnTo>
                    <a:pt x="231" y="83"/>
                  </a:lnTo>
                  <a:lnTo>
                    <a:pt x="234" y="102"/>
                  </a:lnTo>
                  <a:lnTo>
                    <a:pt x="236" y="121"/>
                  </a:lnTo>
                  <a:lnTo>
                    <a:pt x="232" y="142"/>
                  </a:lnTo>
                  <a:lnTo>
                    <a:pt x="227" y="160"/>
                  </a:lnTo>
                  <a:lnTo>
                    <a:pt x="218" y="178"/>
                  </a:lnTo>
                  <a:lnTo>
                    <a:pt x="206" y="195"/>
                  </a:lnTo>
                  <a:lnTo>
                    <a:pt x="192" y="208"/>
                  </a:lnTo>
                  <a:lnTo>
                    <a:pt x="176" y="220"/>
                  </a:lnTo>
                  <a:lnTo>
                    <a:pt x="157" y="227"/>
                  </a:lnTo>
                  <a:lnTo>
                    <a:pt x="137" y="232"/>
                  </a:lnTo>
                  <a:lnTo>
                    <a:pt x="118" y="234"/>
                  </a:lnTo>
                  <a:close/>
                  <a:moveTo>
                    <a:pt x="118" y="229"/>
                  </a:moveTo>
                  <a:lnTo>
                    <a:pt x="99" y="227"/>
                  </a:lnTo>
                  <a:lnTo>
                    <a:pt x="79" y="222"/>
                  </a:lnTo>
                  <a:lnTo>
                    <a:pt x="62" y="215"/>
                  </a:lnTo>
                  <a:lnTo>
                    <a:pt x="46" y="202"/>
                  </a:lnTo>
                  <a:lnTo>
                    <a:pt x="32" y="188"/>
                  </a:lnTo>
                  <a:lnTo>
                    <a:pt x="21" y="172"/>
                  </a:lnTo>
                  <a:lnTo>
                    <a:pt x="13" y="155"/>
                  </a:lnTo>
                  <a:lnTo>
                    <a:pt x="7" y="137"/>
                  </a:lnTo>
                  <a:lnTo>
                    <a:pt x="6" y="118"/>
                  </a:lnTo>
                  <a:lnTo>
                    <a:pt x="7" y="97"/>
                  </a:lnTo>
                  <a:lnTo>
                    <a:pt x="13" y="79"/>
                  </a:lnTo>
                  <a:lnTo>
                    <a:pt x="21" y="61"/>
                  </a:lnTo>
                  <a:lnTo>
                    <a:pt x="32" y="46"/>
                  </a:lnTo>
                  <a:lnTo>
                    <a:pt x="46" y="31"/>
                  </a:lnTo>
                  <a:lnTo>
                    <a:pt x="62" y="19"/>
                  </a:lnTo>
                  <a:lnTo>
                    <a:pt x="79" y="12"/>
                  </a:lnTo>
                  <a:lnTo>
                    <a:pt x="99" y="7"/>
                  </a:lnTo>
                  <a:lnTo>
                    <a:pt x="118" y="5"/>
                  </a:lnTo>
                  <a:lnTo>
                    <a:pt x="137" y="7"/>
                  </a:lnTo>
                  <a:lnTo>
                    <a:pt x="157" y="12"/>
                  </a:lnTo>
                  <a:lnTo>
                    <a:pt x="174" y="19"/>
                  </a:lnTo>
                  <a:lnTo>
                    <a:pt x="190" y="31"/>
                  </a:lnTo>
                  <a:lnTo>
                    <a:pt x="204" y="46"/>
                  </a:lnTo>
                  <a:lnTo>
                    <a:pt x="215" y="61"/>
                  </a:lnTo>
                  <a:lnTo>
                    <a:pt x="224" y="79"/>
                  </a:lnTo>
                  <a:lnTo>
                    <a:pt x="229" y="97"/>
                  </a:lnTo>
                  <a:lnTo>
                    <a:pt x="231" y="118"/>
                  </a:lnTo>
                  <a:lnTo>
                    <a:pt x="229" y="137"/>
                  </a:lnTo>
                  <a:lnTo>
                    <a:pt x="224" y="155"/>
                  </a:lnTo>
                  <a:lnTo>
                    <a:pt x="215" y="172"/>
                  </a:lnTo>
                  <a:lnTo>
                    <a:pt x="204" y="188"/>
                  </a:lnTo>
                  <a:lnTo>
                    <a:pt x="190" y="202"/>
                  </a:lnTo>
                  <a:lnTo>
                    <a:pt x="174" y="215"/>
                  </a:lnTo>
                  <a:lnTo>
                    <a:pt x="157" y="222"/>
                  </a:lnTo>
                  <a:lnTo>
                    <a:pt x="137" y="227"/>
                  </a:lnTo>
                  <a:lnTo>
                    <a:pt x="118" y="229"/>
                  </a:lnTo>
                  <a:close/>
                </a:path>
              </a:pathLst>
            </a:custGeom>
            <a:solidFill>
              <a:srgbClr val="EBFFFF"/>
            </a:solidFill>
            <a:ln w="9525">
              <a:noFill/>
              <a:round/>
              <a:headEnd/>
              <a:tailEnd/>
            </a:ln>
          </p:spPr>
          <p:txBody>
            <a:bodyPr/>
            <a:lstStyle/>
            <a:p>
              <a:endParaRPr lang="en-US"/>
            </a:p>
          </p:txBody>
        </p:sp>
        <p:sp>
          <p:nvSpPr>
            <p:cNvPr id="1165507" name="Freeform 195"/>
            <p:cNvSpPr>
              <a:spLocks noEditPoints="1"/>
            </p:cNvSpPr>
            <p:nvPr/>
          </p:nvSpPr>
          <p:spPr bwMode="auto">
            <a:xfrm>
              <a:off x="831" y="2054"/>
              <a:ext cx="225" cy="224"/>
            </a:xfrm>
            <a:custGeom>
              <a:avLst/>
              <a:gdLst/>
              <a:ahLst/>
              <a:cxnLst>
                <a:cxn ang="0">
                  <a:pos x="93" y="222"/>
                </a:cxn>
                <a:cxn ang="0">
                  <a:pos x="56" y="210"/>
                </a:cxn>
                <a:cxn ang="0">
                  <a:pos x="26" y="183"/>
                </a:cxn>
                <a:cxn ang="0">
                  <a:pos x="7" y="150"/>
                </a:cxn>
                <a:cxn ang="0">
                  <a:pos x="0" y="113"/>
                </a:cxn>
                <a:cxn ang="0">
                  <a:pos x="7" y="74"/>
                </a:cxn>
                <a:cxn ang="0">
                  <a:pos x="26" y="41"/>
                </a:cxn>
                <a:cxn ang="0">
                  <a:pos x="56" y="14"/>
                </a:cxn>
                <a:cxn ang="0">
                  <a:pos x="93" y="2"/>
                </a:cxn>
                <a:cxn ang="0">
                  <a:pos x="131" y="2"/>
                </a:cxn>
                <a:cxn ang="0">
                  <a:pos x="168" y="14"/>
                </a:cxn>
                <a:cxn ang="0">
                  <a:pos x="198" y="41"/>
                </a:cxn>
                <a:cxn ang="0">
                  <a:pos x="218" y="74"/>
                </a:cxn>
                <a:cxn ang="0">
                  <a:pos x="225" y="113"/>
                </a:cxn>
                <a:cxn ang="0">
                  <a:pos x="218" y="150"/>
                </a:cxn>
                <a:cxn ang="0">
                  <a:pos x="198" y="183"/>
                </a:cxn>
                <a:cxn ang="0">
                  <a:pos x="168" y="210"/>
                </a:cxn>
                <a:cxn ang="0">
                  <a:pos x="131" y="222"/>
                </a:cxn>
                <a:cxn ang="0">
                  <a:pos x="112" y="219"/>
                </a:cxn>
                <a:cxn ang="0">
                  <a:pos x="75" y="212"/>
                </a:cxn>
                <a:cxn ang="0">
                  <a:pos x="42" y="192"/>
                </a:cxn>
                <a:cxn ang="0">
                  <a:pos x="19" y="162"/>
                </a:cxn>
                <a:cxn ang="0">
                  <a:pos x="7" y="127"/>
                </a:cxn>
                <a:cxn ang="0">
                  <a:pos x="8" y="88"/>
                </a:cxn>
                <a:cxn ang="0">
                  <a:pos x="22" y="53"/>
                </a:cxn>
                <a:cxn ang="0">
                  <a:pos x="49" y="25"/>
                </a:cxn>
                <a:cxn ang="0">
                  <a:pos x="84" y="9"/>
                </a:cxn>
                <a:cxn ang="0">
                  <a:pos x="123" y="5"/>
                </a:cxn>
                <a:cxn ang="0">
                  <a:pos x="158" y="16"/>
                </a:cxn>
                <a:cxn ang="0">
                  <a:pos x="190" y="39"/>
                </a:cxn>
                <a:cxn ang="0">
                  <a:pos x="211" y="70"/>
                </a:cxn>
                <a:cxn ang="0">
                  <a:pos x="219" y="108"/>
                </a:cxn>
                <a:cxn ang="0">
                  <a:pos x="214" y="145"/>
                </a:cxn>
                <a:cxn ang="0">
                  <a:pos x="197" y="178"/>
                </a:cxn>
                <a:cxn ang="0">
                  <a:pos x="167" y="204"/>
                </a:cxn>
                <a:cxn ang="0">
                  <a:pos x="131" y="217"/>
                </a:cxn>
              </a:cxnLst>
              <a:rect l="0" t="0" r="r" b="b"/>
              <a:pathLst>
                <a:path w="225" h="224">
                  <a:moveTo>
                    <a:pt x="112" y="224"/>
                  </a:moveTo>
                  <a:lnTo>
                    <a:pt x="93" y="222"/>
                  </a:lnTo>
                  <a:lnTo>
                    <a:pt x="73" y="217"/>
                  </a:lnTo>
                  <a:lnTo>
                    <a:pt x="56" y="210"/>
                  </a:lnTo>
                  <a:lnTo>
                    <a:pt x="40" y="197"/>
                  </a:lnTo>
                  <a:lnTo>
                    <a:pt x="26" y="183"/>
                  </a:lnTo>
                  <a:lnTo>
                    <a:pt x="15" y="167"/>
                  </a:lnTo>
                  <a:lnTo>
                    <a:pt x="7" y="150"/>
                  </a:lnTo>
                  <a:lnTo>
                    <a:pt x="1" y="132"/>
                  </a:lnTo>
                  <a:lnTo>
                    <a:pt x="0" y="113"/>
                  </a:lnTo>
                  <a:lnTo>
                    <a:pt x="1" y="92"/>
                  </a:lnTo>
                  <a:lnTo>
                    <a:pt x="7" y="74"/>
                  </a:lnTo>
                  <a:lnTo>
                    <a:pt x="15" y="56"/>
                  </a:lnTo>
                  <a:lnTo>
                    <a:pt x="26" y="41"/>
                  </a:lnTo>
                  <a:lnTo>
                    <a:pt x="40" y="26"/>
                  </a:lnTo>
                  <a:lnTo>
                    <a:pt x="56" y="14"/>
                  </a:lnTo>
                  <a:lnTo>
                    <a:pt x="73" y="7"/>
                  </a:lnTo>
                  <a:lnTo>
                    <a:pt x="93" y="2"/>
                  </a:lnTo>
                  <a:lnTo>
                    <a:pt x="112" y="0"/>
                  </a:lnTo>
                  <a:lnTo>
                    <a:pt x="131" y="2"/>
                  </a:lnTo>
                  <a:lnTo>
                    <a:pt x="151" y="7"/>
                  </a:lnTo>
                  <a:lnTo>
                    <a:pt x="168" y="14"/>
                  </a:lnTo>
                  <a:lnTo>
                    <a:pt x="184" y="26"/>
                  </a:lnTo>
                  <a:lnTo>
                    <a:pt x="198" y="41"/>
                  </a:lnTo>
                  <a:lnTo>
                    <a:pt x="209" y="56"/>
                  </a:lnTo>
                  <a:lnTo>
                    <a:pt x="218" y="74"/>
                  </a:lnTo>
                  <a:lnTo>
                    <a:pt x="223" y="92"/>
                  </a:lnTo>
                  <a:lnTo>
                    <a:pt x="225" y="113"/>
                  </a:lnTo>
                  <a:lnTo>
                    <a:pt x="223" y="132"/>
                  </a:lnTo>
                  <a:lnTo>
                    <a:pt x="218" y="150"/>
                  </a:lnTo>
                  <a:lnTo>
                    <a:pt x="209" y="167"/>
                  </a:lnTo>
                  <a:lnTo>
                    <a:pt x="198" y="183"/>
                  </a:lnTo>
                  <a:lnTo>
                    <a:pt x="184" y="197"/>
                  </a:lnTo>
                  <a:lnTo>
                    <a:pt x="168" y="210"/>
                  </a:lnTo>
                  <a:lnTo>
                    <a:pt x="151" y="217"/>
                  </a:lnTo>
                  <a:lnTo>
                    <a:pt x="131" y="222"/>
                  </a:lnTo>
                  <a:lnTo>
                    <a:pt x="112" y="224"/>
                  </a:lnTo>
                  <a:close/>
                  <a:moveTo>
                    <a:pt x="112" y="219"/>
                  </a:moveTo>
                  <a:lnTo>
                    <a:pt x="93" y="217"/>
                  </a:lnTo>
                  <a:lnTo>
                    <a:pt x="75" y="212"/>
                  </a:lnTo>
                  <a:lnTo>
                    <a:pt x="58" y="204"/>
                  </a:lnTo>
                  <a:lnTo>
                    <a:pt x="42" y="192"/>
                  </a:lnTo>
                  <a:lnTo>
                    <a:pt x="29" y="178"/>
                  </a:lnTo>
                  <a:lnTo>
                    <a:pt x="19" y="162"/>
                  </a:lnTo>
                  <a:lnTo>
                    <a:pt x="10" y="145"/>
                  </a:lnTo>
                  <a:lnTo>
                    <a:pt x="7" y="127"/>
                  </a:lnTo>
                  <a:lnTo>
                    <a:pt x="7" y="108"/>
                  </a:lnTo>
                  <a:lnTo>
                    <a:pt x="8" y="88"/>
                  </a:lnTo>
                  <a:lnTo>
                    <a:pt x="14" y="70"/>
                  </a:lnTo>
                  <a:lnTo>
                    <a:pt x="22" y="53"/>
                  </a:lnTo>
                  <a:lnTo>
                    <a:pt x="35" y="39"/>
                  </a:lnTo>
                  <a:lnTo>
                    <a:pt x="49" y="25"/>
                  </a:lnTo>
                  <a:lnTo>
                    <a:pt x="66" y="16"/>
                  </a:lnTo>
                  <a:lnTo>
                    <a:pt x="84" y="9"/>
                  </a:lnTo>
                  <a:lnTo>
                    <a:pt x="103" y="5"/>
                  </a:lnTo>
                  <a:lnTo>
                    <a:pt x="123" y="5"/>
                  </a:lnTo>
                  <a:lnTo>
                    <a:pt x="140" y="9"/>
                  </a:lnTo>
                  <a:lnTo>
                    <a:pt x="158" y="16"/>
                  </a:lnTo>
                  <a:lnTo>
                    <a:pt x="175" y="25"/>
                  </a:lnTo>
                  <a:lnTo>
                    <a:pt x="190" y="39"/>
                  </a:lnTo>
                  <a:lnTo>
                    <a:pt x="202" y="53"/>
                  </a:lnTo>
                  <a:lnTo>
                    <a:pt x="211" y="70"/>
                  </a:lnTo>
                  <a:lnTo>
                    <a:pt x="216" y="88"/>
                  </a:lnTo>
                  <a:lnTo>
                    <a:pt x="219" y="108"/>
                  </a:lnTo>
                  <a:lnTo>
                    <a:pt x="218" y="127"/>
                  </a:lnTo>
                  <a:lnTo>
                    <a:pt x="214" y="145"/>
                  </a:lnTo>
                  <a:lnTo>
                    <a:pt x="205" y="162"/>
                  </a:lnTo>
                  <a:lnTo>
                    <a:pt x="197" y="178"/>
                  </a:lnTo>
                  <a:lnTo>
                    <a:pt x="182" y="192"/>
                  </a:lnTo>
                  <a:lnTo>
                    <a:pt x="167" y="204"/>
                  </a:lnTo>
                  <a:lnTo>
                    <a:pt x="149" y="212"/>
                  </a:lnTo>
                  <a:lnTo>
                    <a:pt x="131" y="217"/>
                  </a:lnTo>
                  <a:lnTo>
                    <a:pt x="112" y="219"/>
                  </a:lnTo>
                  <a:close/>
                </a:path>
              </a:pathLst>
            </a:custGeom>
            <a:solidFill>
              <a:srgbClr val="EDFFFF"/>
            </a:solidFill>
            <a:ln w="9525">
              <a:noFill/>
              <a:round/>
              <a:headEnd/>
              <a:tailEnd/>
            </a:ln>
          </p:spPr>
          <p:txBody>
            <a:bodyPr/>
            <a:lstStyle/>
            <a:p>
              <a:endParaRPr lang="en-US"/>
            </a:p>
          </p:txBody>
        </p:sp>
        <p:sp>
          <p:nvSpPr>
            <p:cNvPr id="1165508" name="Freeform 196"/>
            <p:cNvSpPr>
              <a:spLocks noEditPoints="1"/>
            </p:cNvSpPr>
            <p:nvPr/>
          </p:nvSpPr>
          <p:spPr bwMode="auto">
            <a:xfrm>
              <a:off x="838" y="2059"/>
              <a:ext cx="212" cy="214"/>
            </a:xfrm>
            <a:custGeom>
              <a:avLst/>
              <a:gdLst/>
              <a:ahLst/>
              <a:cxnLst>
                <a:cxn ang="0">
                  <a:pos x="86" y="212"/>
                </a:cxn>
                <a:cxn ang="0">
                  <a:pos x="51" y="199"/>
                </a:cxn>
                <a:cxn ang="0">
                  <a:pos x="22" y="173"/>
                </a:cxn>
                <a:cxn ang="0">
                  <a:pos x="3" y="140"/>
                </a:cxn>
                <a:cxn ang="0">
                  <a:pos x="0" y="103"/>
                </a:cxn>
                <a:cxn ang="0">
                  <a:pos x="7" y="65"/>
                </a:cxn>
                <a:cxn ang="0">
                  <a:pos x="28" y="34"/>
                </a:cxn>
                <a:cxn ang="0">
                  <a:pos x="59" y="11"/>
                </a:cxn>
                <a:cxn ang="0">
                  <a:pos x="96" y="0"/>
                </a:cxn>
                <a:cxn ang="0">
                  <a:pos x="133" y="4"/>
                </a:cxn>
                <a:cxn ang="0">
                  <a:pos x="168" y="20"/>
                </a:cxn>
                <a:cxn ang="0">
                  <a:pos x="195" y="48"/>
                </a:cxn>
                <a:cxn ang="0">
                  <a:pos x="209" y="83"/>
                </a:cxn>
                <a:cxn ang="0">
                  <a:pos x="211" y="122"/>
                </a:cxn>
                <a:cxn ang="0">
                  <a:pos x="198" y="157"/>
                </a:cxn>
                <a:cxn ang="0">
                  <a:pos x="175" y="187"/>
                </a:cxn>
                <a:cxn ang="0">
                  <a:pos x="142" y="207"/>
                </a:cxn>
                <a:cxn ang="0">
                  <a:pos x="105" y="214"/>
                </a:cxn>
                <a:cxn ang="0">
                  <a:pos x="88" y="207"/>
                </a:cxn>
                <a:cxn ang="0">
                  <a:pos x="52" y="192"/>
                </a:cxn>
                <a:cxn ang="0">
                  <a:pos x="24" y="168"/>
                </a:cxn>
                <a:cxn ang="0">
                  <a:pos x="8" y="134"/>
                </a:cxn>
                <a:cxn ang="0">
                  <a:pos x="5" y="97"/>
                </a:cxn>
                <a:cxn ang="0">
                  <a:pos x="15" y="62"/>
                </a:cxn>
                <a:cxn ang="0">
                  <a:pos x="37" y="32"/>
                </a:cxn>
                <a:cxn ang="0">
                  <a:pos x="68" y="13"/>
                </a:cxn>
                <a:cxn ang="0">
                  <a:pos x="105" y="6"/>
                </a:cxn>
                <a:cxn ang="0">
                  <a:pos x="142" y="13"/>
                </a:cxn>
                <a:cxn ang="0">
                  <a:pos x="174" y="32"/>
                </a:cxn>
                <a:cxn ang="0">
                  <a:pos x="197" y="62"/>
                </a:cxn>
                <a:cxn ang="0">
                  <a:pos x="205" y="97"/>
                </a:cxn>
                <a:cxn ang="0">
                  <a:pos x="204" y="134"/>
                </a:cxn>
                <a:cxn ang="0">
                  <a:pos x="186" y="168"/>
                </a:cxn>
                <a:cxn ang="0">
                  <a:pos x="158" y="192"/>
                </a:cxn>
                <a:cxn ang="0">
                  <a:pos x="124" y="207"/>
                </a:cxn>
              </a:cxnLst>
              <a:rect l="0" t="0" r="r" b="b"/>
              <a:pathLst>
                <a:path w="212" h="214">
                  <a:moveTo>
                    <a:pt x="105" y="214"/>
                  </a:moveTo>
                  <a:lnTo>
                    <a:pt x="86" y="212"/>
                  </a:lnTo>
                  <a:lnTo>
                    <a:pt x="68" y="207"/>
                  </a:lnTo>
                  <a:lnTo>
                    <a:pt x="51" y="199"/>
                  </a:lnTo>
                  <a:lnTo>
                    <a:pt x="35" y="187"/>
                  </a:lnTo>
                  <a:lnTo>
                    <a:pt x="22" y="173"/>
                  </a:lnTo>
                  <a:lnTo>
                    <a:pt x="12" y="157"/>
                  </a:lnTo>
                  <a:lnTo>
                    <a:pt x="3" y="140"/>
                  </a:lnTo>
                  <a:lnTo>
                    <a:pt x="0" y="122"/>
                  </a:lnTo>
                  <a:lnTo>
                    <a:pt x="0" y="103"/>
                  </a:lnTo>
                  <a:lnTo>
                    <a:pt x="1" y="83"/>
                  </a:lnTo>
                  <a:lnTo>
                    <a:pt x="7" y="65"/>
                  </a:lnTo>
                  <a:lnTo>
                    <a:pt x="15" y="48"/>
                  </a:lnTo>
                  <a:lnTo>
                    <a:pt x="28" y="34"/>
                  </a:lnTo>
                  <a:lnTo>
                    <a:pt x="42" y="20"/>
                  </a:lnTo>
                  <a:lnTo>
                    <a:pt x="59" y="11"/>
                  </a:lnTo>
                  <a:lnTo>
                    <a:pt x="77" y="4"/>
                  </a:lnTo>
                  <a:lnTo>
                    <a:pt x="96" y="0"/>
                  </a:lnTo>
                  <a:lnTo>
                    <a:pt x="116" y="0"/>
                  </a:lnTo>
                  <a:lnTo>
                    <a:pt x="133" y="4"/>
                  </a:lnTo>
                  <a:lnTo>
                    <a:pt x="151" y="11"/>
                  </a:lnTo>
                  <a:lnTo>
                    <a:pt x="168" y="20"/>
                  </a:lnTo>
                  <a:lnTo>
                    <a:pt x="183" y="34"/>
                  </a:lnTo>
                  <a:lnTo>
                    <a:pt x="195" y="48"/>
                  </a:lnTo>
                  <a:lnTo>
                    <a:pt x="204" y="65"/>
                  </a:lnTo>
                  <a:lnTo>
                    <a:pt x="209" y="83"/>
                  </a:lnTo>
                  <a:lnTo>
                    <a:pt x="212" y="103"/>
                  </a:lnTo>
                  <a:lnTo>
                    <a:pt x="211" y="122"/>
                  </a:lnTo>
                  <a:lnTo>
                    <a:pt x="207" y="140"/>
                  </a:lnTo>
                  <a:lnTo>
                    <a:pt x="198" y="157"/>
                  </a:lnTo>
                  <a:lnTo>
                    <a:pt x="190" y="173"/>
                  </a:lnTo>
                  <a:lnTo>
                    <a:pt x="175" y="187"/>
                  </a:lnTo>
                  <a:lnTo>
                    <a:pt x="160" y="199"/>
                  </a:lnTo>
                  <a:lnTo>
                    <a:pt x="142" y="207"/>
                  </a:lnTo>
                  <a:lnTo>
                    <a:pt x="124" y="212"/>
                  </a:lnTo>
                  <a:lnTo>
                    <a:pt x="105" y="214"/>
                  </a:lnTo>
                  <a:close/>
                  <a:moveTo>
                    <a:pt x="105" y="208"/>
                  </a:moveTo>
                  <a:lnTo>
                    <a:pt x="88" y="207"/>
                  </a:lnTo>
                  <a:lnTo>
                    <a:pt x="68" y="201"/>
                  </a:lnTo>
                  <a:lnTo>
                    <a:pt x="52" y="192"/>
                  </a:lnTo>
                  <a:lnTo>
                    <a:pt x="37" y="182"/>
                  </a:lnTo>
                  <a:lnTo>
                    <a:pt x="24" y="168"/>
                  </a:lnTo>
                  <a:lnTo>
                    <a:pt x="15" y="152"/>
                  </a:lnTo>
                  <a:lnTo>
                    <a:pt x="8" y="134"/>
                  </a:lnTo>
                  <a:lnTo>
                    <a:pt x="5" y="117"/>
                  </a:lnTo>
                  <a:lnTo>
                    <a:pt x="5" y="97"/>
                  </a:lnTo>
                  <a:lnTo>
                    <a:pt x="8" y="80"/>
                  </a:lnTo>
                  <a:lnTo>
                    <a:pt x="15" y="62"/>
                  </a:lnTo>
                  <a:lnTo>
                    <a:pt x="24" y="46"/>
                  </a:lnTo>
                  <a:lnTo>
                    <a:pt x="37" y="32"/>
                  </a:lnTo>
                  <a:lnTo>
                    <a:pt x="52" y="21"/>
                  </a:lnTo>
                  <a:lnTo>
                    <a:pt x="68" y="13"/>
                  </a:lnTo>
                  <a:lnTo>
                    <a:pt x="88" y="7"/>
                  </a:lnTo>
                  <a:lnTo>
                    <a:pt x="105" y="6"/>
                  </a:lnTo>
                  <a:lnTo>
                    <a:pt x="124" y="7"/>
                  </a:lnTo>
                  <a:lnTo>
                    <a:pt x="142" y="13"/>
                  </a:lnTo>
                  <a:lnTo>
                    <a:pt x="158" y="21"/>
                  </a:lnTo>
                  <a:lnTo>
                    <a:pt x="174" y="32"/>
                  </a:lnTo>
                  <a:lnTo>
                    <a:pt x="186" y="46"/>
                  </a:lnTo>
                  <a:lnTo>
                    <a:pt x="197" y="62"/>
                  </a:lnTo>
                  <a:lnTo>
                    <a:pt x="204" y="80"/>
                  </a:lnTo>
                  <a:lnTo>
                    <a:pt x="205" y="97"/>
                  </a:lnTo>
                  <a:lnTo>
                    <a:pt x="205" y="117"/>
                  </a:lnTo>
                  <a:lnTo>
                    <a:pt x="204" y="134"/>
                  </a:lnTo>
                  <a:lnTo>
                    <a:pt x="197" y="152"/>
                  </a:lnTo>
                  <a:lnTo>
                    <a:pt x="186" y="168"/>
                  </a:lnTo>
                  <a:lnTo>
                    <a:pt x="174" y="182"/>
                  </a:lnTo>
                  <a:lnTo>
                    <a:pt x="158" y="192"/>
                  </a:lnTo>
                  <a:lnTo>
                    <a:pt x="142" y="201"/>
                  </a:lnTo>
                  <a:lnTo>
                    <a:pt x="124" y="207"/>
                  </a:lnTo>
                  <a:lnTo>
                    <a:pt x="105" y="208"/>
                  </a:lnTo>
                  <a:close/>
                </a:path>
              </a:pathLst>
            </a:custGeom>
            <a:solidFill>
              <a:srgbClr val="EFFFFF"/>
            </a:solidFill>
            <a:ln w="9525">
              <a:noFill/>
              <a:round/>
              <a:headEnd/>
              <a:tailEnd/>
            </a:ln>
          </p:spPr>
          <p:txBody>
            <a:bodyPr/>
            <a:lstStyle/>
            <a:p>
              <a:endParaRPr lang="en-US"/>
            </a:p>
          </p:txBody>
        </p:sp>
        <p:sp>
          <p:nvSpPr>
            <p:cNvPr id="1165509" name="Freeform 197"/>
            <p:cNvSpPr>
              <a:spLocks noEditPoints="1"/>
            </p:cNvSpPr>
            <p:nvPr/>
          </p:nvSpPr>
          <p:spPr bwMode="auto">
            <a:xfrm>
              <a:off x="843" y="2065"/>
              <a:ext cx="200" cy="202"/>
            </a:xfrm>
            <a:custGeom>
              <a:avLst/>
              <a:gdLst/>
              <a:ahLst/>
              <a:cxnLst>
                <a:cxn ang="0">
                  <a:pos x="83" y="201"/>
                </a:cxn>
                <a:cxn ang="0">
                  <a:pos x="47" y="186"/>
                </a:cxn>
                <a:cxn ang="0">
                  <a:pos x="19" y="162"/>
                </a:cxn>
                <a:cxn ang="0">
                  <a:pos x="3" y="128"/>
                </a:cxn>
                <a:cxn ang="0">
                  <a:pos x="0" y="91"/>
                </a:cxn>
                <a:cxn ang="0">
                  <a:pos x="10" y="56"/>
                </a:cxn>
                <a:cxn ang="0">
                  <a:pos x="32" y="26"/>
                </a:cxn>
                <a:cxn ang="0">
                  <a:pos x="63" y="7"/>
                </a:cxn>
                <a:cxn ang="0">
                  <a:pos x="100" y="0"/>
                </a:cxn>
                <a:cxn ang="0">
                  <a:pos x="137" y="7"/>
                </a:cxn>
                <a:cxn ang="0">
                  <a:pos x="169" y="26"/>
                </a:cxn>
                <a:cxn ang="0">
                  <a:pos x="192" y="56"/>
                </a:cxn>
                <a:cxn ang="0">
                  <a:pos x="200" y="91"/>
                </a:cxn>
                <a:cxn ang="0">
                  <a:pos x="199" y="128"/>
                </a:cxn>
                <a:cxn ang="0">
                  <a:pos x="181" y="162"/>
                </a:cxn>
                <a:cxn ang="0">
                  <a:pos x="153" y="186"/>
                </a:cxn>
                <a:cxn ang="0">
                  <a:pos x="119" y="201"/>
                </a:cxn>
                <a:cxn ang="0">
                  <a:pos x="100" y="197"/>
                </a:cxn>
                <a:cxn ang="0">
                  <a:pos x="65" y="190"/>
                </a:cxn>
                <a:cxn ang="0">
                  <a:pos x="33" y="171"/>
                </a:cxn>
                <a:cxn ang="0">
                  <a:pos x="12" y="141"/>
                </a:cxn>
                <a:cxn ang="0">
                  <a:pos x="5" y="105"/>
                </a:cxn>
                <a:cxn ang="0">
                  <a:pos x="10" y="70"/>
                </a:cxn>
                <a:cxn ang="0">
                  <a:pos x="28" y="38"/>
                </a:cxn>
                <a:cxn ang="0">
                  <a:pos x="56" y="15"/>
                </a:cxn>
                <a:cxn ang="0">
                  <a:pos x="91" y="5"/>
                </a:cxn>
                <a:cxn ang="0">
                  <a:pos x="126" y="8"/>
                </a:cxn>
                <a:cxn ang="0">
                  <a:pos x="160" y="26"/>
                </a:cxn>
                <a:cxn ang="0">
                  <a:pos x="183" y="52"/>
                </a:cxn>
                <a:cxn ang="0">
                  <a:pos x="195" y="88"/>
                </a:cxn>
                <a:cxn ang="0">
                  <a:pos x="193" y="123"/>
                </a:cxn>
                <a:cxn ang="0">
                  <a:pos x="179" y="156"/>
                </a:cxn>
                <a:cxn ang="0">
                  <a:pos x="153" y="181"/>
                </a:cxn>
                <a:cxn ang="0">
                  <a:pos x="118" y="195"/>
                </a:cxn>
              </a:cxnLst>
              <a:rect l="0" t="0" r="r" b="b"/>
              <a:pathLst>
                <a:path w="200" h="202">
                  <a:moveTo>
                    <a:pt x="100" y="202"/>
                  </a:moveTo>
                  <a:lnTo>
                    <a:pt x="83" y="201"/>
                  </a:lnTo>
                  <a:lnTo>
                    <a:pt x="63" y="195"/>
                  </a:lnTo>
                  <a:lnTo>
                    <a:pt x="47" y="186"/>
                  </a:lnTo>
                  <a:lnTo>
                    <a:pt x="32" y="176"/>
                  </a:lnTo>
                  <a:lnTo>
                    <a:pt x="19" y="162"/>
                  </a:lnTo>
                  <a:lnTo>
                    <a:pt x="10" y="146"/>
                  </a:lnTo>
                  <a:lnTo>
                    <a:pt x="3" y="128"/>
                  </a:lnTo>
                  <a:lnTo>
                    <a:pt x="0" y="111"/>
                  </a:lnTo>
                  <a:lnTo>
                    <a:pt x="0" y="91"/>
                  </a:lnTo>
                  <a:lnTo>
                    <a:pt x="3" y="74"/>
                  </a:lnTo>
                  <a:lnTo>
                    <a:pt x="10" y="56"/>
                  </a:lnTo>
                  <a:lnTo>
                    <a:pt x="19" y="40"/>
                  </a:lnTo>
                  <a:lnTo>
                    <a:pt x="32" y="26"/>
                  </a:lnTo>
                  <a:lnTo>
                    <a:pt x="47" y="15"/>
                  </a:lnTo>
                  <a:lnTo>
                    <a:pt x="63" y="7"/>
                  </a:lnTo>
                  <a:lnTo>
                    <a:pt x="83" y="1"/>
                  </a:lnTo>
                  <a:lnTo>
                    <a:pt x="100" y="0"/>
                  </a:lnTo>
                  <a:lnTo>
                    <a:pt x="119" y="1"/>
                  </a:lnTo>
                  <a:lnTo>
                    <a:pt x="137" y="7"/>
                  </a:lnTo>
                  <a:lnTo>
                    <a:pt x="153" y="15"/>
                  </a:lnTo>
                  <a:lnTo>
                    <a:pt x="169" y="26"/>
                  </a:lnTo>
                  <a:lnTo>
                    <a:pt x="181" y="40"/>
                  </a:lnTo>
                  <a:lnTo>
                    <a:pt x="192" y="56"/>
                  </a:lnTo>
                  <a:lnTo>
                    <a:pt x="199" y="74"/>
                  </a:lnTo>
                  <a:lnTo>
                    <a:pt x="200" y="91"/>
                  </a:lnTo>
                  <a:lnTo>
                    <a:pt x="200" y="111"/>
                  </a:lnTo>
                  <a:lnTo>
                    <a:pt x="199" y="128"/>
                  </a:lnTo>
                  <a:lnTo>
                    <a:pt x="192" y="146"/>
                  </a:lnTo>
                  <a:lnTo>
                    <a:pt x="181" y="162"/>
                  </a:lnTo>
                  <a:lnTo>
                    <a:pt x="169" y="176"/>
                  </a:lnTo>
                  <a:lnTo>
                    <a:pt x="153" y="186"/>
                  </a:lnTo>
                  <a:lnTo>
                    <a:pt x="137" y="195"/>
                  </a:lnTo>
                  <a:lnTo>
                    <a:pt x="119" y="201"/>
                  </a:lnTo>
                  <a:lnTo>
                    <a:pt x="100" y="202"/>
                  </a:lnTo>
                  <a:close/>
                  <a:moveTo>
                    <a:pt x="100" y="197"/>
                  </a:moveTo>
                  <a:lnTo>
                    <a:pt x="83" y="195"/>
                  </a:lnTo>
                  <a:lnTo>
                    <a:pt x="65" y="190"/>
                  </a:lnTo>
                  <a:lnTo>
                    <a:pt x="49" y="181"/>
                  </a:lnTo>
                  <a:lnTo>
                    <a:pt x="33" y="171"/>
                  </a:lnTo>
                  <a:lnTo>
                    <a:pt x="23" y="156"/>
                  </a:lnTo>
                  <a:lnTo>
                    <a:pt x="12" y="141"/>
                  </a:lnTo>
                  <a:lnTo>
                    <a:pt x="7" y="123"/>
                  </a:lnTo>
                  <a:lnTo>
                    <a:pt x="5" y="105"/>
                  </a:lnTo>
                  <a:lnTo>
                    <a:pt x="5" y="88"/>
                  </a:lnTo>
                  <a:lnTo>
                    <a:pt x="10" y="70"/>
                  </a:lnTo>
                  <a:lnTo>
                    <a:pt x="17" y="52"/>
                  </a:lnTo>
                  <a:lnTo>
                    <a:pt x="28" y="38"/>
                  </a:lnTo>
                  <a:lnTo>
                    <a:pt x="40" y="26"/>
                  </a:lnTo>
                  <a:lnTo>
                    <a:pt x="56" y="15"/>
                  </a:lnTo>
                  <a:lnTo>
                    <a:pt x="74" y="8"/>
                  </a:lnTo>
                  <a:lnTo>
                    <a:pt x="91" y="5"/>
                  </a:lnTo>
                  <a:lnTo>
                    <a:pt x="109" y="5"/>
                  </a:lnTo>
                  <a:lnTo>
                    <a:pt x="126" y="8"/>
                  </a:lnTo>
                  <a:lnTo>
                    <a:pt x="144" y="15"/>
                  </a:lnTo>
                  <a:lnTo>
                    <a:pt x="160" y="26"/>
                  </a:lnTo>
                  <a:lnTo>
                    <a:pt x="172" y="38"/>
                  </a:lnTo>
                  <a:lnTo>
                    <a:pt x="183" y="52"/>
                  </a:lnTo>
                  <a:lnTo>
                    <a:pt x="192" y="70"/>
                  </a:lnTo>
                  <a:lnTo>
                    <a:pt x="195" y="88"/>
                  </a:lnTo>
                  <a:lnTo>
                    <a:pt x="197" y="105"/>
                  </a:lnTo>
                  <a:lnTo>
                    <a:pt x="193" y="123"/>
                  </a:lnTo>
                  <a:lnTo>
                    <a:pt x="188" y="141"/>
                  </a:lnTo>
                  <a:lnTo>
                    <a:pt x="179" y="156"/>
                  </a:lnTo>
                  <a:lnTo>
                    <a:pt x="167" y="171"/>
                  </a:lnTo>
                  <a:lnTo>
                    <a:pt x="153" y="181"/>
                  </a:lnTo>
                  <a:lnTo>
                    <a:pt x="135" y="190"/>
                  </a:lnTo>
                  <a:lnTo>
                    <a:pt x="118" y="195"/>
                  </a:lnTo>
                  <a:lnTo>
                    <a:pt x="100" y="197"/>
                  </a:lnTo>
                  <a:close/>
                </a:path>
              </a:pathLst>
            </a:custGeom>
            <a:solidFill>
              <a:srgbClr val="F0FFFF"/>
            </a:solidFill>
            <a:ln w="9525">
              <a:noFill/>
              <a:round/>
              <a:headEnd/>
              <a:tailEnd/>
            </a:ln>
          </p:spPr>
          <p:txBody>
            <a:bodyPr/>
            <a:lstStyle/>
            <a:p>
              <a:endParaRPr lang="en-US"/>
            </a:p>
          </p:txBody>
        </p:sp>
        <p:sp>
          <p:nvSpPr>
            <p:cNvPr id="1165510" name="Freeform 198"/>
            <p:cNvSpPr>
              <a:spLocks noEditPoints="1"/>
            </p:cNvSpPr>
            <p:nvPr/>
          </p:nvSpPr>
          <p:spPr bwMode="auto">
            <a:xfrm>
              <a:off x="848" y="2070"/>
              <a:ext cx="192" cy="192"/>
            </a:xfrm>
            <a:custGeom>
              <a:avLst/>
              <a:gdLst/>
              <a:ahLst/>
              <a:cxnLst>
                <a:cxn ang="0">
                  <a:pos x="78" y="190"/>
                </a:cxn>
                <a:cxn ang="0">
                  <a:pos x="44" y="176"/>
                </a:cxn>
                <a:cxn ang="0">
                  <a:pos x="18" y="151"/>
                </a:cxn>
                <a:cxn ang="0">
                  <a:pos x="2" y="118"/>
                </a:cxn>
                <a:cxn ang="0">
                  <a:pos x="0" y="83"/>
                </a:cxn>
                <a:cxn ang="0">
                  <a:pos x="12" y="47"/>
                </a:cxn>
                <a:cxn ang="0">
                  <a:pos x="35" y="21"/>
                </a:cxn>
                <a:cxn ang="0">
                  <a:pos x="69" y="3"/>
                </a:cxn>
                <a:cxn ang="0">
                  <a:pos x="104" y="0"/>
                </a:cxn>
                <a:cxn ang="0">
                  <a:pos x="139" y="10"/>
                </a:cxn>
                <a:cxn ang="0">
                  <a:pos x="167" y="33"/>
                </a:cxn>
                <a:cxn ang="0">
                  <a:pos x="187" y="65"/>
                </a:cxn>
                <a:cxn ang="0">
                  <a:pos x="192" y="100"/>
                </a:cxn>
                <a:cxn ang="0">
                  <a:pos x="183" y="136"/>
                </a:cxn>
                <a:cxn ang="0">
                  <a:pos x="162" y="166"/>
                </a:cxn>
                <a:cxn ang="0">
                  <a:pos x="130" y="185"/>
                </a:cxn>
                <a:cxn ang="0">
                  <a:pos x="95" y="192"/>
                </a:cxn>
                <a:cxn ang="0">
                  <a:pos x="78" y="185"/>
                </a:cxn>
                <a:cxn ang="0">
                  <a:pos x="44" y="171"/>
                </a:cxn>
                <a:cxn ang="0">
                  <a:pos x="19" y="146"/>
                </a:cxn>
                <a:cxn ang="0">
                  <a:pos x="7" y="114"/>
                </a:cxn>
                <a:cxn ang="0">
                  <a:pos x="7" y="77"/>
                </a:cxn>
                <a:cxn ang="0">
                  <a:pos x="19" y="46"/>
                </a:cxn>
                <a:cxn ang="0">
                  <a:pos x="44" y="21"/>
                </a:cxn>
                <a:cxn ang="0">
                  <a:pos x="78" y="7"/>
                </a:cxn>
                <a:cxn ang="0">
                  <a:pos x="113" y="7"/>
                </a:cxn>
                <a:cxn ang="0">
                  <a:pos x="146" y="21"/>
                </a:cxn>
                <a:cxn ang="0">
                  <a:pos x="171" y="46"/>
                </a:cxn>
                <a:cxn ang="0">
                  <a:pos x="185" y="77"/>
                </a:cxn>
                <a:cxn ang="0">
                  <a:pos x="185" y="114"/>
                </a:cxn>
                <a:cxn ang="0">
                  <a:pos x="171" y="146"/>
                </a:cxn>
                <a:cxn ang="0">
                  <a:pos x="146" y="171"/>
                </a:cxn>
                <a:cxn ang="0">
                  <a:pos x="113" y="185"/>
                </a:cxn>
              </a:cxnLst>
              <a:rect l="0" t="0" r="r" b="b"/>
              <a:pathLst>
                <a:path w="192" h="192">
                  <a:moveTo>
                    <a:pt x="95" y="192"/>
                  </a:moveTo>
                  <a:lnTo>
                    <a:pt x="78" y="190"/>
                  </a:lnTo>
                  <a:lnTo>
                    <a:pt x="60" y="185"/>
                  </a:lnTo>
                  <a:lnTo>
                    <a:pt x="44" y="176"/>
                  </a:lnTo>
                  <a:lnTo>
                    <a:pt x="28" y="166"/>
                  </a:lnTo>
                  <a:lnTo>
                    <a:pt x="18" y="151"/>
                  </a:lnTo>
                  <a:lnTo>
                    <a:pt x="7" y="136"/>
                  </a:lnTo>
                  <a:lnTo>
                    <a:pt x="2" y="118"/>
                  </a:lnTo>
                  <a:lnTo>
                    <a:pt x="0" y="100"/>
                  </a:lnTo>
                  <a:lnTo>
                    <a:pt x="0" y="83"/>
                  </a:lnTo>
                  <a:lnTo>
                    <a:pt x="5" y="65"/>
                  </a:lnTo>
                  <a:lnTo>
                    <a:pt x="12" y="47"/>
                  </a:lnTo>
                  <a:lnTo>
                    <a:pt x="23" y="33"/>
                  </a:lnTo>
                  <a:lnTo>
                    <a:pt x="35" y="21"/>
                  </a:lnTo>
                  <a:lnTo>
                    <a:pt x="51" y="10"/>
                  </a:lnTo>
                  <a:lnTo>
                    <a:pt x="69" y="3"/>
                  </a:lnTo>
                  <a:lnTo>
                    <a:pt x="86" y="0"/>
                  </a:lnTo>
                  <a:lnTo>
                    <a:pt x="104" y="0"/>
                  </a:lnTo>
                  <a:lnTo>
                    <a:pt x="121" y="3"/>
                  </a:lnTo>
                  <a:lnTo>
                    <a:pt x="139" y="10"/>
                  </a:lnTo>
                  <a:lnTo>
                    <a:pt x="155" y="21"/>
                  </a:lnTo>
                  <a:lnTo>
                    <a:pt x="167" y="33"/>
                  </a:lnTo>
                  <a:lnTo>
                    <a:pt x="178" y="47"/>
                  </a:lnTo>
                  <a:lnTo>
                    <a:pt x="187" y="65"/>
                  </a:lnTo>
                  <a:lnTo>
                    <a:pt x="190" y="83"/>
                  </a:lnTo>
                  <a:lnTo>
                    <a:pt x="192" y="100"/>
                  </a:lnTo>
                  <a:lnTo>
                    <a:pt x="188" y="118"/>
                  </a:lnTo>
                  <a:lnTo>
                    <a:pt x="183" y="136"/>
                  </a:lnTo>
                  <a:lnTo>
                    <a:pt x="174" y="151"/>
                  </a:lnTo>
                  <a:lnTo>
                    <a:pt x="162" y="166"/>
                  </a:lnTo>
                  <a:lnTo>
                    <a:pt x="148" y="176"/>
                  </a:lnTo>
                  <a:lnTo>
                    <a:pt x="130" y="185"/>
                  </a:lnTo>
                  <a:lnTo>
                    <a:pt x="113" y="190"/>
                  </a:lnTo>
                  <a:lnTo>
                    <a:pt x="95" y="192"/>
                  </a:lnTo>
                  <a:close/>
                  <a:moveTo>
                    <a:pt x="95" y="187"/>
                  </a:moveTo>
                  <a:lnTo>
                    <a:pt x="78" y="185"/>
                  </a:lnTo>
                  <a:lnTo>
                    <a:pt x="60" y="180"/>
                  </a:lnTo>
                  <a:lnTo>
                    <a:pt x="44" y="171"/>
                  </a:lnTo>
                  <a:lnTo>
                    <a:pt x="32" y="160"/>
                  </a:lnTo>
                  <a:lnTo>
                    <a:pt x="19" y="146"/>
                  </a:lnTo>
                  <a:lnTo>
                    <a:pt x="11" y="130"/>
                  </a:lnTo>
                  <a:lnTo>
                    <a:pt x="7" y="114"/>
                  </a:lnTo>
                  <a:lnTo>
                    <a:pt x="5" y="97"/>
                  </a:lnTo>
                  <a:lnTo>
                    <a:pt x="7" y="77"/>
                  </a:lnTo>
                  <a:lnTo>
                    <a:pt x="11" y="62"/>
                  </a:lnTo>
                  <a:lnTo>
                    <a:pt x="19" y="46"/>
                  </a:lnTo>
                  <a:lnTo>
                    <a:pt x="32" y="32"/>
                  </a:lnTo>
                  <a:lnTo>
                    <a:pt x="44" y="21"/>
                  </a:lnTo>
                  <a:lnTo>
                    <a:pt x="60" y="12"/>
                  </a:lnTo>
                  <a:lnTo>
                    <a:pt x="78" y="7"/>
                  </a:lnTo>
                  <a:lnTo>
                    <a:pt x="95" y="5"/>
                  </a:lnTo>
                  <a:lnTo>
                    <a:pt x="113" y="7"/>
                  </a:lnTo>
                  <a:lnTo>
                    <a:pt x="130" y="12"/>
                  </a:lnTo>
                  <a:lnTo>
                    <a:pt x="146" y="21"/>
                  </a:lnTo>
                  <a:lnTo>
                    <a:pt x="160" y="32"/>
                  </a:lnTo>
                  <a:lnTo>
                    <a:pt x="171" y="46"/>
                  </a:lnTo>
                  <a:lnTo>
                    <a:pt x="180" y="62"/>
                  </a:lnTo>
                  <a:lnTo>
                    <a:pt x="185" y="77"/>
                  </a:lnTo>
                  <a:lnTo>
                    <a:pt x="187" y="97"/>
                  </a:lnTo>
                  <a:lnTo>
                    <a:pt x="185" y="114"/>
                  </a:lnTo>
                  <a:lnTo>
                    <a:pt x="180" y="130"/>
                  </a:lnTo>
                  <a:lnTo>
                    <a:pt x="171" y="146"/>
                  </a:lnTo>
                  <a:lnTo>
                    <a:pt x="160" y="160"/>
                  </a:lnTo>
                  <a:lnTo>
                    <a:pt x="146" y="171"/>
                  </a:lnTo>
                  <a:lnTo>
                    <a:pt x="130" y="180"/>
                  </a:lnTo>
                  <a:lnTo>
                    <a:pt x="113" y="185"/>
                  </a:lnTo>
                  <a:lnTo>
                    <a:pt x="95" y="187"/>
                  </a:lnTo>
                  <a:close/>
                </a:path>
              </a:pathLst>
            </a:custGeom>
            <a:solidFill>
              <a:srgbClr val="F2FFFF"/>
            </a:solidFill>
            <a:ln w="9525">
              <a:noFill/>
              <a:round/>
              <a:headEnd/>
              <a:tailEnd/>
            </a:ln>
          </p:spPr>
          <p:txBody>
            <a:bodyPr/>
            <a:lstStyle/>
            <a:p>
              <a:endParaRPr lang="en-US"/>
            </a:p>
          </p:txBody>
        </p:sp>
        <p:sp>
          <p:nvSpPr>
            <p:cNvPr id="1165511" name="Freeform 199"/>
            <p:cNvSpPr>
              <a:spLocks noEditPoints="1"/>
            </p:cNvSpPr>
            <p:nvPr/>
          </p:nvSpPr>
          <p:spPr bwMode="auto">
            <a:xfrm>
              <a:off x="853" y="2075"/>
              <a:ext cx="182" cy="182"/>
            </a:xfrm>
            <a:custGeom>
              <a:avLst/>
              <a:gdLst/>
              <a:ahLst/>
              <a:cxnLst>
                <a:cxn ang="0">
                  <a:pos x="73" y="180"/>
                </a:cxn>
                <a:cxn ang="0">
                  <a:pos x="39" y="166"/>
                </a:cxn>
                <a:cxn ang="0">
                  <a:pos x="14" y="141"/>
                </a:cxn>
                <a:cxn ang="0">
                  <a:pos x="2" y="109"/>
                </a:cxn>
                <a:cxn ang="0">
                  <a:pos x="2" y="72"/>
                </a:cxn>
                <a:cxn ang="0">
                  <a:pos x="14" y="41"/>
                </a:cxn>
                <a:cxn ang="0">
                  <a:pos x="39" y="16"/>
                </a:cxn>
                <a:cxn ang="0">
                  <a:pos x="73" y="2"/>
                </a:cxn>
                <a:cxn ang="0">
                  <a:pos x="108" y="2"/>
                </a:cxn>
                <a:cxn ang="0">
                  <a:pos x="141" y="16"/>
                </a:cxn>
                <a:cxn ang="0">
                  <a:pos x="166" y="41"/>
                </a:cxn>
                <a:cxn ang="0">
                  <a:pos x="180" y="72"/>
                </a:cxn>
                <a:cxn ang="0">
                  <a:pos x="180" y="109"/>
                </a:cxn>
                <a:cxn ang="0">
                  <a:pos x="166" y="141"/>
                </a:cxn>
                <a:cxn ang="0">
                  <a:pos x="141" y="166"/>
                </a:cxn>
                <a:cxn ang="0">
                  <a:pos x="108" y="180"/>
                </a:cxn>
                <a:cxn ang="0">
                  <a:pos x="90" y="176"/>
                </a:cxn>
                <a:cxn ang="0">
                  <a:pos x="57" y="169"/>
                </a:cxn>
                <a:cxn ang="0">
                  <a:pos x="29" y="150"/>
                </a:cxn>
                <a:cxn ang="0">
                  <a:pos x="11" y="120"/>
                </a:cxn>
                <a:cxn ang="0">
                  <a:pos x="6" y="87"/>
                </a:cxn>
                <a:cxn ang="0">
                  <a:pos x="14" y="53"/>
                </a:cxn>
                <a:cxn ang="0">
                  <a:pos x="34" y="27"/>
                </a:cxn>
                <a:cxn ang="0">
                  <a:pos x="65" y="9"/>
                </a:cxn>
                <a:cxn ang="0">
                  <a:pos x="99" y="5"/>
                </a:cxn>
                <a:cxn ang="0">
                  <a:pos x="132" y="16"/>
                </a:cxn>
                <a:cxn ang="0">
                  <a:pos x="157" y="39"/>
                </a:cxn>
                <a:cxn ang="0">
                  <a:pos x="173" y="69"/>
                </a:cxn>
                <a:cxn ang="0">
                  <a:pos x="175" y="104"/>
                </a:cxn>
                <a:cxn ang="0">
                  <a:pos x="162" y="136"/>
                </a:cxn>
                <a:cxn ang="0">
                  <a:pos x="139" y="161"/>
                </a:cxn>
                <a:cxn ang="0">
                  <a:pos x="108" y="175"/>
                </a:cxn>
              </a:cxnLst>
              <a:rect l="0" t="0" r="r" b="b"/>
              <a:pathLst>
                <a:path w="182" h="182">
                  <a:moveTo>
                    <a:pt x="90" y="182"/>
                  </a:moveTo>
                  <a:lnTo>
                    <a:pt x="73" y="180"/>
                  </a:lnTo>
                  <a:lnTo>
                    <a:pt x="55" y="175"/>
                  </a:lnTo>
                  <a:lnTo>
                    <a:pt x="39" y="166"/>
                  </a:lnTo>
                  <a:lnTo>
                    <a:pt x="27" y="155"/>
                  </a:lnTo>
                  <a:lnTo>
                    <a:pt x="14" y="141"/>
                  </a:lnTo>
                  <a:lnTo>
                    <a:pt x="6" y="125"/>
                  </a:lnTo>
                  <a:lnTo>
                    <a:pt x="2" y="109"/>
                  </a:lnTo>
                  <a:lnTo>
                    <a:pt x="0" y="92"/>
                  </a:lnTo>
                  <a:lnTo>
                    <a:pt x="2" y="72"/>
                  </a:lnTo>
                  <a:lnTo>
                    <a:pt x="6" y="57"/>
                  </a:lnTo>
                  <a:lnTo>
                    <a:pt x="14" y="41"/>
                  </a:lnTo>
                  <a:lnTo>
                    <a:pt x="27" y="27"/>
                  </a:lnTo>
                  <a:lnTo>
                    <a:pt x="39" y="16"/>
                  </a:lnTo>
                  <a:lnTo>
                    <a:pt x="55" y="7"/>
                  </a:lnTo>
                  <a:lnTo>
                    <a:pt x="73" y="2"/>
                  </a:lnTo>
                  <a:lnTo>
                    <a:pt x="90" y="0"/>
                  </a:lnTo>
                  <a:lnTo>
                    <a:pt x="108" y="2"/>
                  </a:lnTo>
                  <a:lnTo>
                    <a:pt x="125" y="7"/>
                  </a:lnTo>
                  <a:lnTo>
                    <a:pt x="141" y="16"/>
                  </a:lnTo>
                  <a:lnTo>
                    <a:pt x="155" y="27"/>
                  </a:lnTo>
                  <a:lnTo>
                    <a:pt x="166" y="41"/>
                  </a:lnTo>
                  <a:lnTo>
                    <a:pt x="175" y="57"/>
                  </a:lnTo>
                  <a:lnTo>
                    <a:pt x="180" y="72"/>
                  </a:lnTo>
                  <a:lnTo>
                    <a:pt x="182" y="92"/>
                  </a:lnTo>
                  <a:lnTo>
                    <a:pt x="180" y="109"/>
                  </a:lnTo>
                  <a:lnTo>
                    <a:pt x="175" y="125"/>
                  </a:lnTo>
                  <a:lnTo>
                    <a:pt x="166" y="141"/>
                  </a:lnTo>
                  <a:lnTo>
                    <a:pt x="155" y="155"/>
                  </a:lnTo>
                  <a:lnTo>
                    <a:pt x="141" y="166"/>
                  </a:lnTo>
                  <a:lnTo>
                    <a:pt x="125" y="175"/>
                  </a:lnTo>
                  <a:lnTo>
                    <a:pt x="108" y="180"/>
                  </a:lnTo>
                  <a:lnTo>
                    <a:pt x="90" y="182"/>
                  </a:lnTo>
                  <a:close/>
                  <a:moveTo>
                    <a:pt x="90" y="176"/>
                  </a:moveTo>
                  <a:lnTo>
                    <a:pt x="73" y="175"/>
                  </a:lnTo>
                  <a:lnTo>
                    <a:pt x="57" y="169"/>
                  </a:lnTo>
                  <a:lnTo>
                    <a:pt x="41" y="161"/>
                  </a:lnTo>
                  <a:lnTo>
                    <a:pt x="29" y="150"/>
                  </a:lnTo>
                  <a:lnTo>
                    <a:pt x="18" y="136"/>
                  </a:lnTo>
                  <a:lnTo>
                    <a:pt x="11" y="120"/>
                  </a:lnTo>
                  <a:lnTo>
                    <a:pt x="6" y="104"/>
                  </a:lnTo>
                  <a:lnTo>
                    <a:pt x="6" y="87"/>
                  </a:lnTo>
                  <a:lnTo>
                    <a:pt x="7" y="69"/>
                  </a:lnTo>
                  <a:lnTo>
                    <a:pt x="14" y="53"/>
                  </a:lnTo>
                  <a:lnTo>
                    <a:pt x="23" y="39"/>
                  </a:lnTo>
                  <a:lnTo>
                    <a:pt x="34" y="27"/>
                  </a:lnTo>
                  <a:lnTo>
                    <a:pt x="50" y="16"/>
                  </a:lnTo>
                  <a:lnTo>
                    <a:pt x="65" y="9"/>
                  </a:lnTo>
                  <a:lnTo>
                    <a:pt x="81" y="5"/>
                  </a:lnTo>
                  <a:lnTo>
                    <a:pt x="99" y="5"/>
                  </a:lnTo>
                  <a:lnTo>
                    <a:pt x="116" y="9"/>
                  </a:lnTo>
                  <a:lnTo>
                    <a:pt x="132" y="16"/>
                  </a:lnTo>
                  <a:lnTo>
                    <a:pt x="146" y="27"/>
                  </a:lnTo>
                  <a:lnTo>
                    <a:pt x="157" y="39"/>
                  </a:lnTo>
                  <a:lnTo>
                    <a:pt x="168" y="53"/>
                  </a:lnTo>
                  <a:lnTo>
                    <a:pt x="173" y="69"/>
                  </a:lnTo>
                  <a:lnTo>
                    <a:pt x="176" y="87"/>
                  </a:lnTo>
                  <a:lnTo>
                    <a:pt x="175" y="104"/>
                  </a:lnTo>
                  <a:lnTo>
                    <a:pt x="171" y="120"/>
                  </a:lnTo>
                  <a:lnTo>
                    <a:pt x="162" y="136"/>
                  </a:lnTo>
                  <a:lnTo>
                    <a:pt x="152" y="150"/>
                  </a:lnTo>
                  <a:lnTo>
                    <a:pt x="139" y="161"/>
                  </a:lnTo>
                  <a:lnTo>
                    <a:pt x="124" y="169"/>
                  </a:lnTo>
                  <a:lnTo>
                    <a:pt x="108" y="175"/>
                  </a:lnTo>
                  <a:lnTo>
                    <a:pt x="90" y="176"/>
                  </a:lnTo>
                  <a:close/>
                </a:path>
              </a:pathLst>
            </a:custGeom>
            <a:solidFill>
              <a:srgbClr val="F3FFFF"/>
            </a:solidFill>
            <a:ln w="9525">
              <a:noFill/>
              <a:round/>
              <a:headEnd/>
              <a:tailEnd/>
            </a:ln>
          </p:spPr>
          <p:txBody>
            <a:bodyPr/>
            <a:lstStyle/>
            <a:p>
              <a:endParaRPr lang="en-US"/>
            </a:p>
          </p:txBody>
        </p:sp>
        <p:sp>
          <p:nvSpPr>
            <p:cNvPr id="1165512" name="Freeform 200"/>
            <p:cNvSpPr>
              <a:spLocks noEditPoints="1"/>
            </p:cNvSpPr>
            <p:nvPr/>
          </p:nvSpPr>
          <p:spPr bwMode="auto">
            <a:xfrm>
              <a:off x="859" y="2080"/>
              <a:ext cx="170" cy="171"/>
            </a:xfrm>
            <a:custGeom>
              <a:avLst/>
              <a:gdLst/>
              <a:ahLst/>
              <a:cxnLst>
                <a:cxn ang="0">
                  <a:pos x="84" y="171"/>
                </a:cxn>
                <a:cxn ang="0">
                  <a:pos x="67" y="170"/>
                </a:cxn>
                <a:cxn ang="0">
                  <a:pos x="51" y="164"/>
                </a:cxn>
                <a:cxn ang="0">
                  <a:pos x="35" y="156"/>
                </a:cxn>
                <a:cxn ang="0">
                  <a:pos x="23" y="145"/>
                </a:cxn>
                <a:cxn ang="0">
                  <a:pos x="12" y="131"/>
                </a:cxn>
                <a:cxn ang="0">
                  <a:pos x="5" y="115"/>
                </a:cxn>
                <a:cxn ang="0">
                  <a:pos x="0" y="99"/>
                </a:cxn>
                <a:cxn ang="0">
                  <a:pos x="0" y="82"/>
                </a:cxn>
                <a:cxn ang="0">
                  <a:pos x="1" y="64"/>
                </a:cxn>
                <a:cxn ang="0">
                  <a:pos x="8" y="48"/>
                </a:cxn>
                <a:cxn ang="0">
                  <a:pos x="17" y="34"/>
                </a:cxn>
                <a:cxn ang="0">
                  <a:pos x="28" y="22"/>
                </a:cxn>
                <a:cxn ang="0">
                  <a:pos x="44" y="11"/>
                </a:cxn>
                <a:cxn ang="0">
                  <a:pos x="59" y="4"/>
                </a:cxn>
                <a:cxn ang="0">
                  <a:pos x="75" y="0"/>
                </a:cxn>
                <a:cxn ang="0">
                  <a:pos x="93" y="0"/>
                </a:cxn>
                <a:cxn ang="0">
                  <a:pos x="110" y="4"/>
                </a:cxn>
                <a:cxn ang="0">
                  <a:pos x="126" y="11"/>
                </a:cxn>
                <a:cxn ang="0">
                  <a:pos x="140" y="22"/>
                </a:cxn>
                <a:cxn ang="0">
                  <a:pos x="151" y="34"/>
                </a:cxn>
                <a:cxn ang="0">
                  <a:pos x="162" y="48"/>
                </a:cxn>
                <a:cxn ang="0">
                  <a:pos x="167" y="64"/>
                </a:cxn>
                <a:cxn ang="0">
                  <a:pos x="170" y="82"/>
                </a:cxn>
                <a:cxn ang="0">
                  <a:pos x="169" y="99"/>
                </a:cxn>
                <a:cxn ang="0">
                  <a:pos x="165" y="115"/>
                </a:cxn>
                <a:cxn ang="0">
                  <a:pos x="156" y="131"/>
                </a:cxn>
                <a:cxn ang="0">
                  <a:pos x="146" y="145"/>
                </a:cxn>
                <a:cxn ang="0">
                  <a:pos x="133" y="156"/>
                </a:cxn>
                <a:cxn ang="0">
                  <a:pos x="118" y="164"/>
                </a:cxn>
                <a:cxn ang="0">
                  <a:pos x="102" y="170"/>
                </a:cxn>
                <a:cxn ang="0">
                  <a:pos x="84" y="171"/>
                </a:cxn>
                <a:cxn ang="0">
                  <a:pos x="84" y="166"/>
                </a:cxn>
                <a:cxn ang="0">
                  <a:pos x="68" y="164"/>
                </a:cxn>
                <a:cxn ang="0">
                  <a:pos x="52" y="159"/>
                </a:cxn>
                <a:cxn ang="0">
                  <a:pos x="37" y="150"/>
                </a:cxn>
                <a:cxn ang="0">
                  <a:pos x="24" y="140"/>
                </a:cxn>
                <a:cxn ang="0">
                  <a:pos x="16" y="126"/>
                </a:cxn>
                <a:cxn ang="0">
                  <a:pos x="8" y="111"/>
                </a:cxn>
                <a:cxn ang="0">
                  <a:pos x="5" y="94"/>
                </a:cxn>
                <a:cxn ang="0">
                  <a:pos x="5" y="78"/>
                </a:cxn>
                <a:cxn ang="0">
                  <a:pos x="8" y="60"/>
                </a:cxn>
                <a:cxn ang="0">
                  <a:pos x="16" y="46"/>
                </a:cxn>
                <a:cxn ang="0">
                  <a:pos x="24" y="32"/>
                </a:cxn>
                <a:cxn ang="0">
                  <a:pos x="37" y="22"/>
                </a:cxn>
                <a:cxn ang="0">
                  <a:pos x="52" y="13"/>
                </a:cxn>
                <a:cxn ang="0">
                  <a:pos x="68" y="7"/>
                </a:cxn>
                <a:cxn ang="0">
                  <a:pos x="84" y="6"/>
                </a:cxn>
                <a:cxn ang="0">
                  <a:pos x="102" y="7"/>
                </a:cxn>
                <a:cxn ang="0">
                  <a:pos x="118" y="13"/>
                </a:cxn>
                <a:cxn ang="0">
                  <a:pos x="132" y="22"/>
                </a:cxn>
                <a:cxn ang="0">
                  <a:pos x="144" y="32"/>
                </a:cxn>
                <a:cxn ang="0">
                  <a:pos x="153" y="46"/>
                </a:cxn>
                <a:cxn ang="0">
                  <a:pos x="160" y="60"/>
                </a:cxn>
                <a:cxn ang="0">
                  <a:pos x="163" y="78"/>
                </a:cxn>
                <a:cxn ang="0">
                  <a:pos x="163" y="94"/>
                </a:cxn>
                <a:cxn ang="0">
                  <a:pos x="160" y="111"/>
                </a:cxn>
                <a:cxn ang="0">
                  <a:pos x="153" y="126"/>
                </a:cxn>
                <a:cxn ang="0">
                  <a:pos x="144" y="140"/>
                </a:cxn>
                <a:cxn ang="0">
                  <a:pos x="132" y="150"/>
                </a:cxn>
                <a:cxn ang="0">
                  <a:pos x="118" y="159"/>
                </a:cxn>
                <a:cxn ang="0">
                  <a:pos x="102" y="164"/>
                </a:cxn>
                <a:cxn ang="0">
                  <a:pos x="84" y="166"/>
                </a:cxn>
              </a:cxnLst>
              <a:rect l="0" t="0" r="r" b="b"/>
              <a:pathLst>
                <a:path w="170" h="171">
                  <a:moveTo>
                    <a:pt x="84" y="171"/>
                  </a:moveTo>
                  <a:lnTo>
                    <a:pt x="67" y="170"/>
                  </a:lnTo>
                  <a:lnTo>
                    <a:pt x="51" y="164"/>
                  </a:lnTo>
                  <a:lnTo>
                    <a:pt x="35" y="156"/>
                  </a:lnTo>
                  <a:lnTo>
                    <a:pt x="23" y="145"/>
                  </a:lnTo>
                  <a:lnTo>
                    <a:pt x="12" y="131"/>
                  </a:lnTo>
                  <a:lnTo>
                    <a:pt x="5" y="115"/>
                  </a:lnTo>
                  <a:lnTo>
                    <a:pt x="0" y="99"/>
                  </a:lnTo>
                  <a:lnTo>
                    <a:pt x="0" y="82"/>
                  </a:lnTo>
                  <a:lnTo>
                    <a:pt x="1" y="64"/>
                  </a:lnTo>
                  <a:lnTo>
                    <a:pt x="8" y="48"/>
                  </a:lnTo>
                  <a:lnTo>
                    <a:pt x="17" y="34"/>
                  </a:lnTo>
                  <a:lnTo>
                    <a:pt x="28" y="22"/>
                  </a:lnTo>
                  <a:lnTo>
                    <a:pt x="44" y="11"/>
                  </a:lnTo>
                  <a:lnTo>
                    <a:pt x="59" y="4"/>
                  </a:lnTo>
                  <a:lnTo>
                    <a:pt x="75" y="0"/>
                  </a:lnTo>
                  <a:lnTo>
                    <a:pt x="93" y="0"/>
                  </a:lnTo>
                  <a:lnTo>
                    <a:pt x="110" y="4"/>
                  </a:lnTo>
                  <a:lnTo>
                    <a:pt x="126" y="11"/>
                  </a:lnTo>
                  <a:lnTo>
                    <a:pt x="140" y="22"/>
                  </a:lnTo>
                  <a:lnTo>
                    <a:pt x="151" y="34"/>
                  </a:lnTo>
                  <a:lnTo>
                    <a:pt x="162" y="48"/>
                  </a:lnTo>
                  <a:lnTo>
                    <a:pt x="167" y="64"/>
                  </a:lnTo>
                  <a:lnTo>
                    <a:pt x="170" y="82"/>
                  </a:lnTo>
                  <a:lnTo>
                    <a:pt x="169" y="99"/>
                  </a:lnTo>
                  <a:lnTo>
                    <a:pt x="165" y="115"/>
                  </a:lnTo>
                  <a:lnTo>
                    <a:pt x="156" y="131"/>
                  </a:lnTo>
                  <a:lnTo>
                    <a:pt x="146" y="145"/>
                  </a:lnTo>
                  <a:lnTo>
                    <a:pt x="133" y="156"/>
                  </a:lnTo>
                  <a:lnTo>
                    <a:pt x="118" y="164"/>
                  </a:lnTo>
                  <a:lnTo>
                    <a:pt x="102" y="170"/>
                  </a:lnTo>
                  <a:lnTo>
                    <a:pt x="84" y="171"/>
                  </a:lnTo>
                  <a:close/>
                  <a:moveTo>
                    <a:pt x="84" y="166"/>
                  </a:moveTo>
                  <a:lnTo>
                    <a:pt x="68" y="164"/>
                  </a:lnTo>
                  <a:lnTo>
                    <a:pt x="52" y="159"/>
                  </a:lnTo>
                  <a:lnTo>
                    <a:pt x="37" y="150"/>
                  </a:lnTo>
                  <a:lnTo>
                    <a:pt x="24" y="140"/>
                  </a:lnTo>
                  <a:lnTo>
                    <a:pt x="16" y="126"/>
                  </a:lnTo>
                  <a:lnTo>
                    <a:pt x="8" y="111"/>
                  </a:lnTo>
                  <a:lnTo>
                    <a:pt x="5" y="94"/>
                  </a:lnTo>
                  <a:lnTo>
                    <a:pt x="5" y="78"/>
                  </a:lnTo>
                  <a:lnTo>
                    <a:pt x="8" y="60"/>
                  </a:lnTo>
                  <a:lnTo>
                    <a:pt x="16" y="46"/>
                  </a:lnTo>
                  <a:lnTo>
                    <a:pt x="24" y="32"/>
                  </a:lnTo>
                  <a:lnTo>
                    <a:pt x="37" y="22"/>
                  </a:lnTo>
                  <a:lnTo>
                    <a:pt x="52" y="13"/>
                  </a:lnTo>
                  <a:lnTo>
                    <a:pt x="68" y="7"/>
                  </a:lnTo>
                  <a:lnTo>
                    <a:pt x="84" y="6"/>
                  </a:lnTo>
                  <a:lnTo>
                    <a:pt x="102" y="7"/>
                  </a:lnTo>
                  <a:lnTo>
                    <a:pt x="118" y="13"/>
                  </a:lnTo>
                  <a:lnTo>
                    <a:pt x="132" y="22"/>
                  </a:lnTo>
                  <a:lnTo>
                    <a:pt x="144" y="32"/>
                  </a:lnTo>
                  <a:lnTo>
                    <a:pt x="153" y="46"/>
                  </a:lnTo>
                  <a:lnTo>
                    <a:pt x="160" y="60"/>
                  </a:lnTo>
                  <a:lnTo>
                    <a:pt x="163" y="78"/>
                  </a:lnTo>
                  <a:lnTo>
                    <a:pt x="163" y="94"/>
                  </a:lnTo>
                  <a:lnTo>
                    <a:pt x="160" y="111"/>
                  </a:lnTo>
                  <a:lnTo>
                    <a:pt x="153" y="126"/>
                  </a:lnTo>
                  <a:lnTo>
                    <a:pt x="144" y="140"/>
                  </a:lnTo>
                  <a:lnTo>
                    <a:pt x="132" y="150"/>
                  </a:lnTo>
                  <a:lnTo>
                    <a:pt x="118" y="159"/>
                  </a:lnTo>
                  <a:lnTo>
                    <a:pt x="102" y="164"/>
                  </a:lnTo>
                  <a:lnTo>
                    <a:pt x="84" y="166"/>
                  </a:lnTo>
                  <a:close/>
                </a:path>
              </a:pathLst>
            </a:custGeom>
            <a:solidFill>
              <a:srgbClr val="F5FFFF"/>
            </a:solidFill>
            <a:ln w="9525">
              <a:noFill/>
              <a:round/>
              <a:headEnd/>
              <a:tailEnd/>
            </a:ln>
          </p:spPr>
          <p:txBody>
            <a:bodyPr/>
            <a:lstStyle/>
            <a:p>
              <a:endParaRPr lang="en-US"/>
            </a:p>
          </p:txBody>
        </p:sp>
        <p:sp>
          <p:nvSpPr>
            <p:cNvPr id="1165513" name="Freeform 201"/>
            <p:cNvSpPr>
              <a:spLocks noEditPoints="1"/>
            </p:cNvSpPr>
            <p:nvPr/>
          </p:nvSpPr>
          <p:spPr bwMode="auto">
            <a:xfrm>
              <a:off x="864" y="2086"/>
              <a:ext cx="158" cy="160"/>
            </a:xfrm>
            <a:custGeom>
              <a:avLst/>
              <a:gdLst/>
              <a:ahLst/>
              <a:cxnLst>
                <a:cxn ang="0">
                  <a:pos x="79" y="160"/>
                </a:cxn>
                <a:cxn ang="0">
                  <a:pos x="63" y="158"/>
                </a:cxn>
                <a:cxn ang="0">
                  <a:pos x="47" y="153"/>
                </a:cxn>
                <a:cxn ang="0">
                  <a:pos x="32" y="144"/>
                </a:cxn>
                <a:cxn ang="0">
                  <a:pos x="19" y="134"/>
                </a:cxn>
                <a:cxn ang="0">
                  <a:pos x="11" y="120"/>
                </a:cxn>
                <a:cxn ang="0">
                  <a:pos x="3" y="105"/>
                </a:cxn>
                <a:cxn ang="0">
                  <a:pos x="0" y="88"/>
                </a:cxn>
                <a:cxn ang="0">
                  <a:pos x="0" y="72"/>
                </a:cxn>
                <a:cxn ang="0">
                  <a:pos x="3" y="54"/>
                </a:cxn>
                <a:cxn ang="0">
                  <a:pos x="11" y="40"/>
                </a:cxn>
                <a:cxn ang="0">
                  <a:pos x="19" y="26"/>
                </a:cxn>
                <a:cxn ang="0">
                  <a:pos x="32" y="16"/>
                </a:cxn>
                <a:cxn ang="0">
                  <a:pos x="47" y="7"/>
                </a:cxn>
                <a:cxn ang="0">
                  <a:pos x="63" y="1"/>
                </a:cxn>
                <a:cxn ang="0">
                  <a:pos x="79" y="0"/>
                </a:cxn>
                <a:cxn ang="0">
                  <a:pos x="97" y="1"/>
                </a:cxn>
                <a:cxn ang="0">
                  <a:pos x="113" y="7"/>
                </a:cxn>
                <a:cxn ang="0">
                  <a:pos x="127" y="16"/>
                </a:cxn>
                <a:cxn ang="0">
                  <a:pos x="139" y="26"/>
                </a:cxn>
                <a:cxn ang="0">
                  <a:pos x="148" y="40"/>
                </a:cxn>
                <a:cxn ang="0">
                  <a:pos x="155" y="54"/>
                </a:cxn>
                <a:cxn ang="0">
                  <a:pos x="158" y="72"/>
                </a:cxn>
                <a:cxn ang="0">
                  <a:pos x="158" y="88"/>
                </a:cxn>
                <a:cxn ang="0">
                  <a:pos x="155" y="105"/>
                </a:cxn>
                <a:cxn ang="0">
                  <a:pos x="148" y="120"/>
                </a:cxn>
                <a:cxn ang="0">
                  <a:pos x="139" y="134"/>
                </a:cxn>
                <a:cxn ang="0">
                  <a:pos x="127" y="144"/>
                </a:cxn>
                <a:cxn ang="0">
                  <a:pos x="113" y="153"/>
                </a:cxn>
                <a:cxn ang="0">
                  <a:pos x="97" y="158"/>
                </a:cxn>
                <a:cxn ang="0">
                  <a:pos x="79" y="160"/>
                </a:cxn>
                <a:cxn ang="0">
                  <a:pos x="79" y="155"/>
                </a:cxn>
                <a:cxn ang="0">
                  <a:pos x="63" y="153"/>
                </a:cxn>
                <a:cxn ang="0">
                  <a:pos x="47" y="148"/>
                </a:cxn>
                <a:cxn ang="0">
                  <a:pos x="33" y="139"/>
                </a:cxn>
                <a:cxn ang="0">
                  <a:pos x="23" y="128"/>
                </a:cxn>
                <a:cxn ang="0">
                  <a:pos x="14" y="114"/>
                </a:cxn>
                <a:cxn ang="0">
                  <a:pos x="7" y="100"/>
                </a:cxn>
                <a:cxn ang="0">
                  <a:pos x="5" y="84"/>
                </a:cxn>
                <a:cxn ang="0">
                  <a:pos x="5" y="68"/>
                </a:cxn>
                <a:cxn ang="0">
                  <a:pos x="11" y="53"/>
                </a:cxn>
                <a:cxn ang="0">
                  <a:pos x="18" y="38"/>
                </a:cxn>
                <a:cxn ang="0">
                  <a:pos x="28" y="26"/>
                </a:cxn>
                <a:cxn ang="0">
                  <a:pos x="40" y="16"/>
                </a:cxn>
                <a:cxn ang="0">
                  <a:pos x="56" y="9"/>
                </a:cxn>
                <a:cxn ang="0">
                  <a:pos x="72" y="5"/>
                </a:cxn>
                <a:cxn ang="0">
                  <a:pos x="88" y="5"/>
                </a:cxn>
                <a:cxn ang="0">
                  <a:pos x="104" y="9"/>
                </a:cxn>
                <a:cxn ang="0">
                  <a:pos x="118" y="16"/>
                </a:cxn>
                <a:cxn ang="0">
                  <a:pos x="130" y="26"/>
                </a:cxn>
                <a:cxn ang="0">
                  <a:pos x="141" y="38"/>
                </a:cxn>
                <a:cxn ang="0">
                  <a:pos x="149" y="53"/>
                </a:cxn>
                <a:cxn ang="0">
                  <a:pos x="153" y="68"/>
                </a:cxn>
                <a:cxn ang="0">
                  <a:pos x="153" y="84"/>
                </a:cxn>
                <a:cxn ang="0">
                  <a:pos x="151" y="100"/>
                </a:cxn>
                <a:cxn ang="0">
                  <a:pos x="146" y="114"/>
                </a:cxn>
                <a:cxn ang="0">
                  <a:pos x="135" y="128"/>
                </a:cxn>
                <a:cxn ang="0">
                  <a:pos x="125" y="139"/>
                </a:cxn>
                <a:cxn ang="0">
                  <a:pos x="111" y="148"/>
                </a:cxn>
                <a:cxn ang="0">
                  <a:pos x="95" y="153"/>
                </a:cxn>
                <a:cxn ang="0">
                  <a:pos x="79" y="155"/>
                </a:cxn>
              </a:cxnLst>
              <a:rect l="0" t="0" r="r" b="b"/>
              <a:pathLst>
                <a:path w="158" h="160">
                  <a:moveTo>
                    <a:pt x="79" y="160"/>
                  </a:moveTo>
                  <a:lnTo>
                    <a:pt x="63" y="158"/>
                  </a:lnTo>
                  <a:lnTo>
                    <a:pt x="47" y="153"/>
                  </a:lnTo>
                  <a:lnTo>
                    <a:pt x="32" y="144"/>
                  </a:lnTo>
                  <a:lnTo>
                    <a:pt x="19" y="134"/>
                  </a:lnTo>
                  <a:lnTo>
                    <a:pt x="11" y="120"/>
                  </a:lnTo>
                  <a:lnTo>
                    <a:pt x="3" y="105"/>
                  </a:lnTo>
                  <a:lnTo>
                    <a:pt x="0" y="88"/>
                  </a:lnTo>
                  <a:lnTo>
                    <a:pt x="0" y="72"/>
                  </a:lnTo>
                  <a:lnTo>
                    <a:pt x="3" y="54"/>
                  </a:lnTo>
                  <a:lnTo>
                    <a:pt x="11" y="40"/>
                  </a:lnTo>
                  <a:lnTo>
                    <a:pt x="19" y="26"/>
                  </a:lnTo>
                  <a:lnTo>
                    <a:pt x="32" y="16"/>
                  </a:lnTo>
                  <a:lnTo>
                    <a:pt x="47" y="7"/>
                  </a:lnTo>
                  <a:lnTo>
                    <a:pt x="63" y="1"/>
                  </a:lnTo>
                  <a:lnTo>
                    <a:pt x="79" y="0"/>
                  </a:lnTo>
                  <a:lnTo>
                    <a:pt x="97" y="1"/>
                  </a:lnTo>
                  <a:lnTo>
                    <a:pt x="113" y="7"/>
                  </a:lnTo>
                  <a:lnTo>
                    <a:pt x="127" y="16"/>
                  </a:lnTo>
                  <a:lnTo>
                    <a:pt x="139" y="26"/>
                  </a:lnTo>
                  <a:lnTo>
                    <a:pt x="148" y="40"/>
                  </a:lnTo>
                  <a:lnTo>
                    <a:pt x="155" y="54"/>
                  </a:lnTo>
                  <a:lnTo>
                    <a:pt x="158" y="72"/>
                  </a:lnTo>
                  <a:lnTo>
                    <a:pt x="158" y="88"/>
                  </a:lnTo>
                  <a:lnTo>
                    <a:pt x="155" y="105"/>
                  </a:lnTo>
                  <a:lnTo>
                    <a:pt x="148" y="120"/>
                  </a:lnTo>
                  <a:lnTo>
                    <a:pt x="139" y="134"/>
                  </a:lnTo>
                  <a:lnTo>
                    <a:pt x="127" y="144"/>
                  </a:lnTo>
                  <a:lnTo>
                    <a:pt x="113" y="153"/>
                  </a:lnTo>
                  <a:lnTo>
                    <a:pt x="97" y="158"/>
                  </a:lnTo>
                  <a:lnTo>
                    <a:pt x="79" y="160"/>
                  </a:lnTo>
                  <a:close/>
                  <a:moveTo>
                    <a:pt x="79" y="155"/>
                  </a:moveTo>
                  <a:lnTo>
                    <a:pt x="63" y="153"/>
                  </a:lnTo>
                  <a:lnTo>
                    <a:pt x="47" y="148"/>
                  </a:lnTo>
                  <a:lnTo>
                    <a:pt x="33" y="139"/>
                  </a:lnTo>
                  <a:lnTo>
                    <a:pt x="23" y="128"/>
                  </a:lnTo>
                  <a:lnTo>
                    <a:pt x="14" y="114"/>
                  </a:lnTo>
                  <a:lnTo>
                    <a:pt x="7" y="100"/>
                  </a:lnTo>
                  <a:lnTo>
                    <a:pt x="5" y="84"/>
                  </a:lnTo>
                  <a:lnTo>
                    <a:pt x="5" y="68"/>
                  </a:lnTo>
                  <a:lnTo>
                    <a:pt x="11" y="53"/>
                  </a:lnTo>
                  <a:lnTo>
                    <a:pt x="18" y="38"/>
                  </a:lnTo>
                  <a:lnTo>
                    <a:pt x="28" y="26"/>
                  </a:lnTo>
                  <a:lnTo>
                    <a:pt x="40" y="16"/>
                  </a:lnTo>
                  <a:lnTo>
                    <a:pt x="56" y="9"/>
                  </a:lnTo>
                  <a:lnTo>
                    <a:pt x="72" y="5"/>
                  </a:lnTo>
                  <a:lnTo>
                    <a:pt x="88" y="5"/>
                  </a:lnTo>
                  <a:lnTo>
                    <a:pt x="104" y="9"/>
                  </a:lnTo>
                  <a:lnTo>
                    <a:pt x="118" y="16"/>
                  </a:lnTo>
                  <a:lnTo>
                    <a:pt x="130" y="26"/>
                  </a:lnTo>
                  <a:lnTo>
                    <a:pt x="141" y="38"/>
                  </a:lnTo>
                  <a:lnTo>
                    <a:pt x="149" y="53"/>
                  </a:lnTo>
                  <a:lnTo>
                    <a:pt x="153" y="68"/>
                  </a:lnTo>
                  <a:lnTo>
                    <a:pt x="153" y="84"/>
                  </a:lnTo>
                  <a:lnTo>
                    <a:pt x="151" y="100"/>
                  </a:lnTo>
                  <a:lnTo>
                    <a:pt x="146" y="114"/>
                  </a:lnTo>
                  <a:lnTo>
                    <a:pt x="135" y="128"/>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5514" name="Freeform 202"/>
            <p:cNvSpPr>
              <a:spLocks noEditPoints="1"/>
            </p:cNvSpPr>
            <p:nvPr/>
          </p:nvSpPr>
          <p:spPr bwMode="auto">
            <a:xfrm>
              <a:off x="869" y="2091"/>
              <a:ext cx="148" cy="150"/>
            </a:xfrm>
            <a:custGeom>
              <a:avLst/>
              <a:gdLst/>
              <a:ahLst/>
              <a:cxnLst>
                <a:cxn ang="0">
                  <a:pos x="74" y="150"/>
                </a:cxn>
                <a:cxn ang="0">
                  <a:pos x="58" y="148"/>
                </a:cxn>
                <a:cxn ang="0">
                  <a:pos x="42" y="143"/>
                </a:cxn>
                <a:cxn ang="0">
                  <a:pos x="28" y="134"/>
                </a:cxn>
                <a:cxn ang="0">
                  <a:pos x="18" y="123"/>
                </a:cxn>
                <a:cxn ang="0">
                  <a:pos x="9" y="109"/>
                </a:cxn>
                <a:cxn ang="0">
                  <a:pos x="2" y="95"/>
                </a:cxn>
                <a:cxn ang="0">
                  <a:pos x="0" y="79"/>
                </a:cxn>
                <a:cxn ang="0">
                  <a:pos x="0" y="63"/>
                </a:cxn>
                <a:cxn ang="0">
                  <a:pos x="6" y="48"/>
                </a:cxn>
                <a:cxn ang="0">
                  <a:pos x="13" y="33"/>
                </a:cxn>
                <a:cxn ang="0">
                  <a:pos x="23" y="21"/>
                </a:cxn>
                <a:cxn ang="0">
                  <a:pos x="35" y="11"/>
                </a:cxn>
                <a:cxn ang="0">
                  <a:pos x="51" y="4"/>
                </a:cxn>
                <a:cxn ang="0">
                  <a:pos x="67" y="0"/>
                </a:cxn>
                <a:cxn ang="0">
                  <a:pos x="83" y="0"/>
                </a:cxn>
                <a:cxn ang="0">
                  <a:pos x="99" y="4"/>
                </a:cxn>
                <a:cxn ang="0">
                  <a:pos x="113" y="11"/>
                </a:cxn>
                <a:cxn ang="0">
                  <a:pos x="125" y="21"/>
                </a:cxn>
                <a:cxn ang="0">
                  <a:pos x="136" y="33"/>
                </a:cxn>
                <a:cxn ang="0">
                  <a:pos x="144" y="48"/>
                </a:cxn>
                <a:cxn ang="0">
                  <a:pos x="148" y="63"/>
                </a:cxn>
                <a:cxn ang="0">
                  <a:pos x="148" y="79"/>
                </a:cxn>
                <a:cxn ang="0">
                  <a:pos x="146" y="95"/>
                </a:cxn>
                <a:cxn ang="0">
                  <a:pos x="141" y="109"/>
                </a:cxn>
                <a:cxn ang="0">
                  <a:pos x="130" y="123"/>
                </a:cxn>
                <a:cxn ang="0">
                  <a:pos x="120" y="134"/>
                </a:cxn>
                <a:cxn ang="0">
                  <a:pos x="106" y="143"/>
                </a:cxn>
                <a:cxn ang="0">
                  <a:pos x="90" y="148"/>
                </a:cxn>
                <a:cxn ang="0">
                  <a:pos x="74" y="150"/>
                </a:cxn>
                <a:cxn ang="0">
                  <a:pos x="74" y="145"/>
                </a:cxn>
                <a:cxn ang="0">
                  <a:pos x="58" y="143"/>
                </a:cxn>
                <a:cxn ang="0">
                  <a:pos x="44" y="138"/>
                </a:cxn>
                <a:cxn ang="0">
                  <a:pos x="32" y="129"/>
                </a:cxn>
                <a:cxn ang="0">
                  <a:pos x="20" y="118"/>
                </a:cxn>
                <a:cxn ang="0">
                  <a:pos x="13" y="106"/>
                </a:cxn>
                <a:cxn ang="0">
                  <a:pos x="7" y="90"/>
                </a:cxn>
                <a:cxn ang="0">
                  <a:pos x="6" y="76"/>
                </a:cxn>
                <a:cxn ang="0">
                  <a:pos x="7" y="60"/>
                </a:cxn>
                <a:cxn ang="0">
                  <a:pos x="13" y="44"/>
                </a:cxn>
                <a:cxn ang="0">
                  <a:pos x="20" y="32"/>
                </a:cxn>
                <a:cxn ang="0">
                  <a:pos x="32" y="21"/>
                </a:cxn>
                <a:cxn ang="0">
                  <a:pos x="44" y="12"/>
                </a:cxn>
                <a:cxn ang="0">
                  <a:pos x="58" y="7"/>
                </a:cxn>
                <a:cxn ang="0">
                  <a:pos x="74" y="5"/>
                </a:cxn>
                <a:cxn ang="0">
                  <a:pos x="90" y="7"/>
                </a:cxn>
                <a:cxn ang="0">
                  <a:pos x="104" y="12"/>
                </a:cxn>
                <a:cxn ang="0">
                  <a:pos x="118" y="21"/>
                </a:cxn>
                <a:cxn ang="0">
                  <a:pos x="129" y="32"/>
                </a:cxn>
                <a:cxn ang="0">
                  <a:pos x="137" y="44"/>
                </a:cxn>
                <a:cxn ang="0">
                  <a:pos x="143" y="60"/>
                </a:cxn>
                <a:cxn ang="0">
                  <a:pos x="144" y="76"/>
                </a:cxn>
                <a:cxn ang="0">
                  <a:pos x="143" y="90"/>
                </a:cxn>
                <a:cxn ang="0">
                  <a:pos x="137" y="106"/>
                </a:cxn>
                <a:cxn ang="0">
                  <a:pos x="129" y="118"/>
                </a:cxn>
                <a:cxn ang="0">
                  <a:pos x="118" y="129"/>
                </a:cxn>
                <a:cxn ang="0">
                  <a:pos x="104" y="138"/>
                </a:cxn>
                <a:cxn ang="0">
                  <a:pos x="90" y="143"/>
                </a:cxn>
                <a:cxn ang="0">
                  <a:pos x="74" y="145"/>
                </a:cxn>
              </a:cxnLst>
              <a:rect l="0" t="0" r="r" b="b"/>
              <a:pathLst>
                <a:path w="148" h="150">
                  <a:moveTo>
                    <a:pt x="74" y="150"/>
                  </a:moveTo>
                  <a:lnTo>
                    <a:pt x="58" y="148"/>
                  </a:lnTo>
                  <a:lnTo>
                    <a:pt x="42" y="143"/>
                  </a:lnTo>
                  <a:lnTo>
                    <a:pt x="28" y="134"/>
                  </a:lnTo>
                  <a:lnTo>
                    <a:pt x="18" y="123"/>
                  </a:lnTo>
                  <a:lnTo>
                    <a:pt x="9" y="109"/>
                  </a:lnTo>
                  <a:lnTo>
                    <a:pt x="2" y="95"/>
                  </a:lnTo>
                  <a:lnTo>
                    <a:pt x="0" y="79"/>
                  </a:lnTo>
                  <a:lnTo>
                    <a:pt x="0" y="63"/>
                  </a:lnTo>
                  <a:lnTo>
                    <a:pt x="6" y="48"/>
                  </a:lnTo>
                  <a:lnTo>
                    <a:pt x="13" y="33"/>
                  </a:lnTo>
                  <a:lnTo>
                    <a:pt x="23" y="21"/>
                  </a:lnTo>
                  <a:lnTo>
                    <a:pt x="35" y="11"/>
                  </a:lnTo>
                  <a:lnTo>
                    <a:pt x="51" y="4"/>
                  </a:lnTo>
                  <a:lnTo>
                    <a:pt x="67" y="0"/>
                  </a:lnTo>
                  <a:lnTo>
                    <a:pt x="83" y="0"/>
                  </a:lnTo>
                  <a:lnTo>
                    <a:pt x="99" y="4"/>
                  </a:lnTo>
                  <a:lnTo>
                    <a:pt x="113" y="11"/>
                  </a:lnTo>
                  <a:lnTo>
                    <a:pt x="125" y="21"/>
                  </a:lnTo>
                  <a:lnTo>
                    <a:pt x="136" y="33"/>
                  </a:lnTo>
                  <a:lnTo>
                    <a:pt x="144" y="48"/>
                  </a:lnTo>
                  <a:lnTo>
                    <a:pt x="148" y="63"/>
                  </a:lnTo>
                  <a:lnTo>
                    <a:pt x="148" y="79"/>
                  </a:lnTo>
                  <a:lnTo>
                    <a:pt x="146" y="95"/>
                  </a:lnTo>
                  <a:lnTo>
                    <a:pt x="141" y="109"/>
                  </a:lnTo>
                  <a:lnTo>
                    <a:pt x="130" y="123"/>
                  </a:lnTo>
                  <a:lnTo>
                    <a:pt x="120" y="134"/>
                  </a:lnTo>
                  <a:lnTo>
                    <a:pt x="106" y="143"/>
                  </a:lnTo>
                  <a:lnTo>
                    <a:pt x="90" y="148"/>
                  </a:lnTo>
                  <a:lnTo>
                    <a:pt x="74" y="150"/>
                  </a:lnTo>
                  <a:close/>
                  <a:moveTo>
                    <a:pt x="74" y="145"/>
                  </a:moveTo>
                  <a:lnTo>
                    <a:pt x="58" y="143"/>
                  </a:lnTo>
                  <a:lnTo>
                    <a:pt x="44" y="138"/>
                  </a:lnTo>
                  <a:lnTo>
                    <a:pt x="32" y="129"/>
                  </a:lnTo>
                  <a:lnTo>
                    <a:pt x="20" y="118"/>
                  </a:lnTo>
                  <a:lnTo>
                    <a:pt x="13" y="106"/>
                  </a:lnTo>
                  <a:lnTo>
                    <a:pt x="7" y="90"/>
                  </a:lnTo>
                  <a:lnTo>
                    <a:pt x="6" y="76"/>
                  </a:lnTo>
                  <a:lnTo>
                    <a:pt x="7" y="60"/>
                  </a:lnTo>
                  <a:lnTo>
                    <a:pt x="13" y="44"/>
                  </a:lnTo>
                  <a:lnTo>
                    <a:pt x="20" y="32"/>
                  </a:lnTo>
                  <a:lnTo>
                    <a:pt x="32" y="21"/>
                  </a:lnTo>
                  <a:lnTo>
                    <a:pt x="44" y="12"/>
                  </a:lnTo>
                  <a:lnTo>
                    <a:pt x="58" y="7"/>
                  </a:lnTo>
                  <a:lnTo>
                    <a:pt x="74" y="5"/>
                  </a:lnTo>
                  <a:lnTo>
                    <a:pt x="90" y="7"/>
                  </a:lnTo>
                  <a:lnTo>
                    <a:pt x="104" y="12"/>
                  </a:lnTo>
                  <a:lnTo>
                    <a:pt x="118" y="21"/>
                  </a:lnTo>
                  <a:lnTo>
                    <a:pt x="129" y="32"/>
                  </a:lnTo>
                  <a:lnTo>
                    <a:pt x="137" y="44"/>
                  </a:lnTo>
                  <a:lnTo>
                    <a:pt x="143" y="60"/>
                  </a:lnTo>
                  <a:lnTo>
                    <a:pt x="144" y="76"/>
                  </a:lnTo>
                  <a:lnTo>
                    <a:pt x="143" y="90"/>
                  </a:lnTo>
                  <a:lnTo>
                    <a:pt x="137" y="106"/>
                  </a:lnTo>
                  <a:lnTo>
                    <a:pt x="129" y="118"/>
                  </a:lnTo>
                  <a:lnTo>
                    <a:pt x="118"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5515" name="Freeform 203"/>
            <p:cNvSpPr>
              <a:spLocks noEditPoints="1"/>
            </p:cNvSpPr>
            <p:nvPr/>
          </p:nvSpPr>
          <p:spPr bwMode="auto">
            <a:xfrm>
              <a:off x="875" y="2096"/>
              <a:ext cx="138" cy="140"/>
            </a:xfrm>
            <a:custGeom>
              <a:avLst/>
              <a:gdLst/>
              <a:ahLst/>
              <a:cxnLst>
                <a:cxn ang="0">
                  <a:pos x="68" y="140"/>
                </a:cxn>
                <a:cxn ang="0">
                  <a:pos x="52" y="138"/>
                </a:cxn>
                <a:cxn ang="0">
                  <a:pos x="38" y="133"/>
                </a:cxn>
                <a:cxn ang="0">
                  <a:pos x="26" y="124"/>
                </a:cxn>
                <a:cxn ang="0">
                  <a:pos x="14" y="113"/>
                </a:cxn>
                <a:cxn ang="0">
                  <a:pos x="7" y="101"/>
                </a:cxn>
                <a:cxn ang="0">
                  <a:pos x="1" y="85"/>
                </a:cxn>
                <a:cxn ang="0">
                  <a:pos x="0" y="71"/>
                </a:cxn>
                <a:cxn ang="0">
                  <a:pos x="1" y="55"/>
                </a:cxn>
                <a:cxn ang="0">
                  <a:pos x="7" y="39"/>
                </a:cxn>
                <a:cxn ang="0">
                  <a:pos x="14" y="27"/>
                </a:cxn>
                <a:cxn ang="0">
                  <a:pos x="26" y="16"/>
                </a:cxn>
                <a:cxn ang="0">
                  <a:pos x="38" y="7"/>
                </a:cxn>
                <a:cxn ang="0">
                  <a:pos x="52" y="2"/>
                </a:cxn>
                <a:cxn ang="0">
                  <a:pos x="68" y="0"/>
                </a:cxn>
                <a:cxn ang="0">
                  <a:pos x="84" y="2"/>
                </a:cxn>
                <a:cxn ang="0">
                  <a:pos x="98" y="7"/>
                </a:cxn>
                <a:cxn ang="0">
                  <a:pos x="112" y="16"/>
                </a:cxn>
                <a:cxn ang="0">
                  <a:pos x="123" y="27"/>
                </a:cxn>
                <a:cxn ang="0">
                  <a:pos x="131" y="39"/>
                </a:cxn>
                <a:cxn ang="0">
                  <a:pos x="137" y="55"/>
                </a:cxn>
                <a:cxn ang="0">
                  <a:pos x="138" y="71"/>
                </a:cxn>
                <a:cxn ang="0">
                  <a:pos x="137" y="85"/>
                </a:cxn>
                <a:cxn ang="0">
                  <a:pos x="131" y="101"/>
                </a:cxn>
                <a:cxn ang="0">
                  <a:pos x="123" y="113"/>
                </a:cxn>
                <a:cxn ang="0">
                  <a:pos x="112" y="124"/>
                </a:cxn>
                <a:cxn ang="0">
                  <a:pos x="98" y="133"/>
                </a:cxn>
                <a:cxn ang="0">
                  <a:pos x="84" y="138"/>
                </a:cxn>
                <a:cxn ang="0">
                  <a:pos x="68" y="140"/>
                </a:cxn>
                <a:cxn ang="0">
                  <a:pos x="68" y="134"/>
                </a:cxn>
                <a:cxn ang="0">
                  <a:pos x="54" y="133"/>
                </a:cxn>
                <a:cxn ang="0">
                  <a:pos x="40" y="127"/>
                </a:cxn>
                <a:cxn ang="0">
                  <a:pos x="28" y="118"/>
                </a:cxn>
                <a:cxn ang="0">
                  <a:pos x="17" y="108"/>
                </a:cxn>
                <a:cxn ang="0">
                  <a:pos x="10" y="95"/>
                </a:cxn>
                <a:cxn ang="0">
                  <a:pos x="5" y="81"/>
                </a:cxn>
                <a:cxn ang="0">
                  <a:pos x="5" y="66"/>
                </a:cxn>
                <a:cxn ang="0">
                  <a:pos x="7" y="51"/>
                </a:cxn>
                <a:cxn ang="0">
                  <a:pos x="14" y="37"/>
                </a:cxn>
                <a:cxn ang="0">
                  <a:pos x="22" y="27"/>
                </a:cxn>
                <a:cxn ang="0">
                  <a:pos x="33" y="16"/>
                </a:cxn>
                <a:cxn ang="0">
                  <a:pos x="47" y="9"/>
                </a:cxn>
                <a:cxn ang="0">
                  <a:pos x="61" y="6"/>
                </a:cxn>
                <a:cxn ang="0">
                  <a:pos x="75" y="6"/>
                </a:cxn>
                <a:cxn ang="0">
                  <a:pos x="91" y="9"/>
                </a:cxn>
                <a:cxn ang="0">
                  <a:pos x="103" y="16"/>
                </a:cxn>
                <a:cxn ang="0">
                  <a:pos x="116" y="27"/>
                </a:cxn>
                <a:cxn ang="0">
                  <a:pos x="124" y="37"/>
                </a:cxn>
                <a:cxn ang="0">
                  <a:pos x="130" y="51"/>
                </a:cxn>
                <a:cxn ang="0">
                  <a:pos x="131" y="66"/>
                </a:cxn>
                <a:cxn ang="0">
                  <a:pos x="131" y="81"/>
                </a:cxn>
                <a:cxn ang="0">
                  <a:pos x="128" y="95"/>
                </a:cxn>
                <a:cxn ang="0">
                  <a:pos x="119" y="108"/>
                </a:cxn>
                <a:cxn ang="0">
                  <a:pos x="109" y="118"/>
                </a:cxn>
                <a:cxn ang="0">
                  <a:pos x="96" y="127"/>
                </a:cxn>
                <a:cxn ang="0">
                  <a:pos x="82" y="133"/>
                </a:cxn>
                <a:cxn ang="0">
                  <a:pos x="68" y="134"/>
                </a:cxn>
              </a:cxnLst>
              <a:rect l="0" t="0" r="r" b="b"/>
              <a:pathLst>
                <a:path w="138" h="140">
                  <a:moveTo>
                    <a:pt x="68" y="140"/>
                  </a:moveTo>
                  <a:lnTo>
                    <a:pt x="52" y="138"/>
                  </a:lnTo>
                  <a:lnTo>
                    <a:pt x="38" y="133"/>
                  </a:lnTo>
                  <a:lnTo>
                    <a:pt x="26" y="124"/>
                  </a:lnTo>
                  <a:lnTo>
                    <a:pt x="14" y="113"/>
                  </a:lnTo>
                  <a:lnTo>
                    <a:pt x="7" y="101"/>
                  </a:lnTo>
                  <a:lnTo>
                    <a:pt x="1" y="85"/>
                  </a:lnTo>
                  <a:lnTo>
                    <a:pt x="0" y="71"/>
                  </a:lnTo>
                  <a:lnTo>
                    <a:pt x="1" y="55"/>
                  </a:lnTo>
                  <a:lnTo>
                    <a:pt x="7" y="39"/>
                  </a:lnTo>
                  <a:lnTo>
                    <a:pt x="14" y="27"/>
                  </a:lnTo>
                  <a:lnTo>
                    <a:pt x="26" y="16"/>
                  </a:lnTo>
                  <a:lnTo>
                    <a:pt x="38" y="7"/>
                  </a:lnTo>
                  <a:lnTo>
                    <a:pt x="52" y="2"/>
                  </a:lnTo>
                  <a:lnTo>
                    <a:pt x="68" y="0"/>
                  </a:lnTo>
                  <a:lnTo>
                    <a:pt x="84" y="2"/>
                  </a:lnTo>
                  <a:lnTo>
                    <a:pt x="98" y="7"/>
                  </a:lnTo>
                  <a:lnTo>
                    <a:pt x="112" y="16"/>
                  </a:lnTo>
                  <a:lnTo>
                    <a:pt x="123" y="27"/>
                  </a:lnTo>
                  <a:lnTo>
                    <a:pt x="131" y="39"/>
                  </a:lnTo>
                  <a:lnTo>
                    <a:pt x="137" y="55"/>
                  </a:lnTo>
                  <a:lnTo>
                    <a:pt x="138" y="71"/>
                  </a:lnTo>
                  <a:lnTo>
                    <a:pt x="137" y="85"/>
                  </a:lnTo>
                  <a:lnTo>
                    <a:pt x="131" y="101"/>
                  </a:lnTo>
                  <a:lnTo>
                    <a:pt x="123" y="113"/>
                  </a:lnTo>
                  <a:lnTo>
                    <a:pt x="112" y="124"/>
                  </a:lnTo>
                  <a:lnTo>
                    <a:pt x="98" y="133"/>
                  </a:lnTo>
                  <a:lnTo>
                    <a:pt x="84" y="138"/>
                  </a:lnTo>
                  <a:lnTo>
                    <a:pt x="68" y="140"/>
                  </a:lnTo>
                  <a:close/>
                  <a:moveTo>
                    <a:pt x="68" y="134"/>
                  </a:moveTo>
                  <a:lnTo>
                    <a:pt x="54" y="133"/>
                  </a:lnTo>
                  <a:lnTo>
                    <a:pt x="40" y="127"/>
                  </a:lnTo>
                  <a:lnTo>
                    <a:pt x="28" y="118"/>
                  </a:lnTo>
                  <a:lnTo>
                    <a:pt x="17" y="108"/>
                  </a:lnTo>
                  <a:lnTo>
                    <a:pt x="10" y="95"/>
                  </a:lnTo>
                  <a:lnTo>
                    <a:pt x="5" y="81"/>
                  </a:lnTo>
                  <a:lnTo>
                    <a:pt x="5" y="66"/>
                  </a:lnTo>
                  <a:lnTo>
                    <a:pt x="7" y="51"/>
                  </a:lnTo>
                  <a:lnTo>
                    <a:pt x="14" y="37"/>
                  </a:lnTo>
                  <a:lnTo>
                    <a:pt x="22" y="27"/>
                  </a:lnTo>
                  <a:lnTo>
                    <a:pt x="33" y="16"/>
                  </a:lnTo>
                  <a:lnTo>
                    <a:pt x="47" y="9"/>
                  </a:lnTo>
                  <a:lnTo>
                    <a:pt x="61" y="6"/>
                  </a:lnTo>
                  <a:lnTo>
                    <a:pt x="75" y="6"/>
                  </a:lnTo>
                  <a:lnTo>
                    <a:pt x="91" y="9"/>
                  </a:lnTo>
                  <a:lnTo>
                    <a:pt x="103" y="16"/>
                  </a:lnTo>
                  <a:lnTo>
                    <a:pt x="116" y="27"/>
                  </a:lnTo>
                  <a:lnTo>
                    <a:pt x="124" y="37"/>
                  </a:lnTo>
                  <a:lnTo>
                    <a:pt x="130" y="51"/>
                  </a:lnTo>
                  <a:lnTo>
                    <a:pt x="131" y="66"/>
                  </a:lnTo>
                  <a:lnTo>
                    <a:pt x="131" y="81"/>
                  </a:lnTo>
                  <a:lnTo>
                    <a:pt x="128" y="95"/>
                  </a:lnTo>
                  <a:lnTo>
                    <a:pt x="119" y="108"/>
                  </a:lnTo>
                  <a:lnTo>
                    <a:pt x="109" y="118"/>
                  </a:lnTo>
                  <a:lnTo>
                    <a:pt x="96" y="127"/>
                  </a:lnTo>
                  <a:lnTo>
                    <a:pt x="82" y="133"/>
                  </a:lnTo>
                  <a:lnTo>
                    <a:pt x="68" y="134"/>
                  </a:lnTo>
                  <a:close/>
                </a:path>
              </a:pathLst>
            </a:custGeom>
            <a:solidFill>
              <a:srgbClr val="F8FFFF"/>
            </a:solidFill>
            <a:ln w="9525">
              <a:noFill/>
              <a:round/>
              <a:headEnd/>
              <a:tailEnd/>
            </a:ln>
          </p:spPr>
          <p:txBody>
            <a:bodyPr/>
            <a:lstStyle/>
            <a:p>
              <a:endParaRPr lang="en-US"/>
            </a:p>
          </p:txBody>
        </p:sp>
        <p:sp>
          <p:nvSpPr>
            <p:cNvPr id="1165516" name="Freeform 204"/>
            <p:cNvSpPr>
              <a:spLocks noEditPoints="1"/>
            </p:cNvSpPr>
            <p:nvPr/>
          </p:nvSpPr>
          <p:spPr bwMode="auto">
            <a:xfrm>
              <a:off x="880" y="2102"/>
              <a:ext cx="126" cy="128"/>
            </a:xfrm>
            <a:custGeom>
              <a:avLst/>
              <a:gdLst/>
              <a:ahLst/>
              <a:cxnLst>
                <a:cxn ang="0">
                  <a:pos x="63" y="128"/>
                </a:cxn>
                <a:cxn ang="0">
                  <a:pos x="49" y="127"/>
                </a:cxn>
                <a:cxn ang="0">
                  <a:pos x="35" y="121"/>
                </a:cxn>
                <a:cxn ang="0">
                  <a:pos x="23" y="112"/>
                </a:cxn>
                <a:cxn ang="0">
                  <a:pos x="12" y="102"/>
                </a:cxn>
                <a:cxn ang="0">
                  <a:pos x="5" y="89"/>
                </a:cxn>
                <a:cxn ang="0">
                  <a:pos x="0" y="75"/>
                </a:cxn>
                <a:cxn ang="0">
                  <a:pos x="0" y="60"/>
                </a:cxn>
                <a:cxn ang="0">
                  <a:pos x="2" y="45"/>
                </a:cxn>
                <a:cxn ang="0">
                  <a:pos x="9" y="31"/>
                </a:cxn>
                <a:cxn ang="0">
                  <a:pos x="17" y="21"/>
                </a:cxn>
                <a:cxn ang="0">
                  <a:pos x="28" y="10"/>
                </a:cxn>
                <a:cxn ang="0">
                  <a:pos x="42" y="3"/>
                </a:cxn>
                <a:cxn ang="0">
                  <a:pos x="56" y="0"/>
                </a:cxn>
                <a:cxn ang="0">
                  <a:pos x="70" y="0"/>
                </a:cxn>
                <a:cxn ang="0">
                  <a:pos x="86" y="3"/>
                </a:cxn>
                <a:cxn ang="0">
                  <a:pos x="98" y="10"/>
                </a:cxn>
                <a:cxn ang="0">
                  <a:pos x="111" y="21"/>
                </a:cxn>
                <a:cxn ang="0">
                  <a:pos x="119" y="31"/>
                </a:cxn>
                <a:cxn ang="0">
                  <a:pos x="125" y="45"/>
                </a:cxn>
                <a:cxn ang="0">
                  <a:pos x="126" y="60"/>
                </a:cxn>
                <a:cxn ang="0">
                  <a:pos x="126" y="75"/>
                </a:cxn>
                <a:cxn ang="0">
                  <a:pos x="123" y="89"/>
                </a:cxn>
                <a:cxn ang="0">
                  <a:pos x="114" y="102"/>
                </a:cxn>
                <a:cxn ang="0">
                  <a:pos x="104" y="112"/>
                </a:cxn>
                <a:cxn ang="0">
                  <a:pos x="91" y="121"/>
                </a:cxn>
                <a:cxn ang="0">
                  <a:pos x="77" y="127"/>
                </a:cxn>
                <a:cxn ang="0">
                  <a:pos x="63" y="128"/>
                </a:cxn>
                <a:cxn ang="0">
                  <a:pos x="63" y="123"/>
                </a:cxn>
                <a:cxn ang="0">
                  <a:pos x="49" y="121"/>
                </a:cxn>
                <a:cxn ang="0">
                  <a:pos x="37" y="116"/>
                </a:cxn>
                <a:cxn ang="0">
                  <a:pos x="24" y="107"/>
                </a:cxn>
                <a:cxn ang="0">
                  <a:pos x="16" y="97"/>
                </a:cxn>
                <a:cxn ang="0">
                  <a:pos x="9" y="84"/>
                </a:cxn>
                <a:cxn ang="0">
                  <a:pos x="5" y="72"/>
                </a:cxn>
                <a:cxn ang="0">
                  <a:pos x="5" y="56"/>
                </a:cxn>
                <a:cxn ang="0">
                  <a:pos x="9" y="44"/>
                </a:cxn>
                <a:cxn ang="0">
                  <a:pos x="16" y="31"/>
                </a:cxn>
                <a:cxn ang="0">
                  <a:pos x="24" y="21"/>
                </a:cxn>
                <a:cxn ang="0">
                  <a:pos x="37" y="12"/>
                </a:cxn>
                <a:cxn ang="0">
                  <a:pos x="49" y="7"/>
                </a:cxn>
                <a:cxn ang="0">
                  <a:pos x="63" y="5"/>
                </a:cxn>
                <a:cxn ang="0">
                  <a:pos x="77" y="7"/>
                </a:cxn>
                <a:cxn ang="0">
                  <a:pos x="91" y="12"/>
                </a:cxn>
                <a:cxn ang="0">
                  <a:pos x="102" y="21"/>
                </a:cxn>
                <a:cxn ang="0">
                  <a:pos x="112" y="31"/>
                </a:cxn>
                <a:cxn ang="0">
                  <a:pos x="118" y="44"/>
                </a:cxn>
                <a:cxn ang="0">
                  <a:pos x="121" y="56"/>
                </a:cxn>
                <a:cxn ang="0">
                  <a:pos x="121" y="72"/>
                </a:cxn>
                <a:cxn ang="0">
                  <a:pos x="118" y="84"/>
                </a:cxn>
                <a:cxn ang="0">
                  <a:pos x="112" y="97"/>
                </a:cxn>
                <a:cxn ang="0">
                  <a:pos x="102" y="107"/>
                </a:cxn>
                <a:cxn ang="0">
                  <a:pos x="91" y="116"/>
                </a:cxn>
                <a:cxn ang="0">
                  <a:pos x="77" y="121"/>
                </a:cxn>
                <a:cxn ang="0">
                  <a:pos x="63" y="123"/>
                </a:cxn>
              </a:cxnLst>
              <a:rect l="0" t="0" r="r" b="b"/>
              <a:pathLst>
                <a:path w="126" h="128">
                  <a:moveTo>
                    <a:pt x="63" y="128"/>
                  </a:moveTo>
                  <a:lnTo>
                    <a:pt x="49" y="127"/>
                  </a:lnTo>
                  <a:lnTo>
                    <a:pt x="35" y="121"/>
                  </a:lnTo>
                  <a:lnTo>
                    <a:pt x="23" y="112"/>
                  </a:lnTo>
                  <a:lnTo>
                    <a:pt x="12" y="102"/>
                  </a:lnTo>
                  <a:lnTo>
                    <a:pt x="5" y="89"/>
                  </a:lnTo>
                  <a:lnTo>
                    <a:pt x="0" y="75"/>
                  </a:lnTo>
                  <a:lnTo>
                    <a:pt x="0" y="60"/>
                  </a:lnTo>
                  <a:lnTo>
                    <a:pt x="2" y="45"/>
                  </a:lnTo>
                  <a:lnTo>
                    <a:pt x="9" y="31"/>
                  </a:lnTo>
                  <a:lnTo>
                    <a:pt x="17" y="21"/>
                  </a:lnTo>
                  <a:lnTo>
                    <a:pt x="28" y="10"/>
                  </a:lnTo>
                  <a:lnTo>
                    <a:pt x="42" y="3"/>
                  </a:lnTo>
                  <a:lnTo>
                    <a:pt x="56" y="0"/>
                  </a:lnTo>
                  <a:lnTo>
                    <a:pt x="70" y="0"/>
                  </a:lnTo>
                  <a:lnTo>
                    <a:pt x="86" y="3"/>
                  </a:lnTo>
                  <a:lnTo>
                    <a:pt x="98" y="10"/>
                  </a:lnTo>
                  <a:lnTo>
                    <a:pt x="111" y="21"/>
                  </a:lnTo>
                  <a:lnTo>
                    <a:pt x="119" y="31"/>
                  </a:lnTo>
                  <a:lnTo>
                    <a:pt x="125" y="45"/>
                  </a:lnTo>
                  <a:lnTo>
                    <a:pt x="126" y="60"/>
                  </a:lnTo>
                  <a:lnTo>
                    <a:pt x="126" y="75"/>
                  </a:lnTo>
                  <a:lnTo>
                    <a:pt x="123" y="89"/>
                  </a:lnTo>
                  <a:lnTo>
                    <a:pt x="114" y="102"/>
                  </a:lnTo>
                  <a:lnTo>
                    <a:pt x="104" y="112"/>
                  </a:lnTo>
                  <a:lnTo>
                    <a:pt x="91" y="121"/>
                  </a:lnTo>
                  <a:lnTo>
                    <a:pt x="77" y="127"/>
                  </a:lnTo>
                  <a:lnTo>
                    <a:pt x="63" y="128"/>
                  </a:lnTo>
                  <a:close/>
                  <a:moveTo>
                    <a:pt x="63" y="123"/>
                  </a:moveTo>
                  <a:lnTo>
                    <a:pt x="49" y="121"/>
                  </a:lnTo>
                  <a:lnTo>
                    <a:pt x="37" y="116"/>
                  </a:lnTo>
                  <a:lnTo>
                    <a:pt x="24" y="107"/>
                  </a:lnTo>
                  <a:lnTo>
                    <a:pt x="16" y="97"/>
                  </a:lnTo>
                  <a:lnTo>
                    <a:pt x="9" y="84"/>
                  </a:lnTo>
                  <a:lnTo>
                    <a:pt x="5" y="72"/>
                  </a:lnTo>
                  <a:lnTo>
                    <a:pt x="5" y="56"/>
                  </a:lnTo>
                  <a:lnTo>
                    <a:pt x="9" y="44"/>
                  </a:lnTo>
                  <a:lnTo>
                    <a:pt x="16" y="31"/>
                  </a:lnTo>
                  <a:lnTo>
                    <a:pt x="24" y="21"/>
                  </a:lnTo>
                  <a:lnTo>
                    <a:pt x="37" y="12"/>
                  </a:lnTo>
                  <a:lnTo>
                    <a:pt x="49" y="7"/>
                  </a:lnTo>
                  <a:lnTo>
                    <a:pt x="63" y="5"/>
                  </a:lnTo>
                  <a:lnTo>
                    <a:pt x="77" y="7"/>
                  </a:lnTo>
                  <a:lnTo>
                    <a:pt x="91" y="12"/>
                  </a:lnTo>
                  <a:lnTo>
                    <a:pt x="102" y="21"/>
                  </a:lnTo>
                  <a:lnTo>
                    <a:pt x="112" y="31"/>
                  </a:lnTo>
                  <a:lnTo>
                    <a:pt x="118" y="44"/>
                  </a:lnTo>
                  <a:lnTo>
                    <a:pt x="121" y="56"/>
                  </a:lnTo>
                  <a:lnTo>
                    <a:pt x="121" y="72"/>
                  </a:lnTo>
                  <a:lnTo>
                    <a:pt x="118" y="84"/>
                  </a:lnTo>
                  <a:lnTo>
                    <a:pt x="112" y="97"/>
                  </a:lnTo>
                  <a:lnTo>
                    <a:pt x="102" y="107"/>
                  </a:lnTo>
                  <a:lnTo>
                    <a:pt x="91" y="116"/>
                  </a:lnTo>
                  <a:lnTo>
                    <a:pt x="77" y="121"/>
                  </a:lnTo>
                  <a:lnTo>
                    <a:pt x="63" y="123"/>
                  </a:lnTo>
                  <a:close/>
                </a:path>
              </a:pathLst>
            </a:custGeom>
            <a:solidFill>
              <a:srgbClr val="F9FFFF"/>
            </a:solidFill>
            <a:ln w="9525">
              <a:noFill/>
              <a:round/>
              <a:headEnd/>
              <a:tailEnd/>
            </a:ln>
          </p:spPr>
          <p:txBody>
            <a:bodyPr/>
            <a:lstStyle/>
            <a:p>
              <a:endParaRPr lang="en-US"/>
            </a:p>
          </p:txBody>
        </p:sp>
        <p:sp>
          <p:nvSpPr>
            <p:cNvPr id="1165517" name="Freeform 205"/>
            <p:cNvSpPr>
              <a:spLocks noEditPoints="1"/>
            </p:cNvSpPr>
            <p:nvPr/>
          </p:nvSpPr>
          <p:spPr bwMode="auto">
            <a:xfrm>
              <a:off x="885" y="2107"/>
              <a:ext cx="116" cy="118"/>
            </a:xfrm>
            <a:custGeom>
              <a:avLst/>
              <a:gdLst/>
              <a:ahLst/>
              <a:cxnLst>
                <a:cxn ang="0">
                  <a:pos x="58" y="118"/>
                </a:cxn>
                <a:cxn ang="0">
                  <a:pos x="44" y="116"/>
                </a:cxn>
                <a:cxn ang="0">
                  <a:pos x="32" y="111"/>
                </a:cxn>
                <a:cxn ang="0">
                  <a:pos x="19" y="102"/>
                </a:cxn>
                <a:cxn ang="0">
                  <a:pos x="11" y="92"/>
                </a:cxn>
                <a:cxn ang="0">
                  <a:pos x="4" y="79"/>
                </a:cxn>
                <a:cxn ang="0">
                  <a:pos x="0" y="67"/>
                </a:cxn>
                <a:cxn ang="0">
                  <a:pos x="0" y="51"/>
                </a:cxn>
                <a:cxn ang="0">
                  <a:pos x="4" y="39"/>
                </a:cxn>
                <a:cxn ang="0">
                  <a:pos x="11" y="26"/>
                </a:cxn>
                <a:cxn ang="0">
                  <a:pos x="19" y="16"/>
                </a:cxn>
                <a:cxn ang="0">
                  <a:pos x="32" y="7"/>
                </a:cxn>
                <a:cxn ang="0">
                  <a:pos x="44" y="2"/>
                </a:cxn>
                <a:cxn ang="0">
                  <a:pos x="58" y="0"/>
                </a:cxn>
                <a:cxn ang="0">
                  <a:pos x="72" y="2"/>
                </a:cxn>
                <a:cxn ang="0">
                  <a:pos x="86" y="7"/>
                </a:cxn>
                <a:cxn ang="0">
                  <a:pos x="97" y="16"/>
                </a:cxn>
                <a:cxn ang="0">
                  <a:pos x="107" y="26"/>
                </a:cxn>
                <a:cxn ang="0">
                  <a:pos x="113" y="39"/>
                </a:cxn>
                <a:cxn ang="0">
                  <a:pos x="116" y="51"/>
                </a:cxn>
                <a:cxn ang="0">
                  <a:pos x="116" y="67"/>
                </a:cxn>
                <a:cxn ang="0">
                  <a:pos x="113" y="79"/>
                </a:cxn>
                <a:cxn ang="0">
                  <a:pos x="107" y="92"/>
                </a:cxn>
                <a:cxn ang="0">
                  <a:pos x="97" y="102"/>
                </a:cxn>
                <a:cxn ang="0">
                  <a:pos x="86" y="111"/>
                </a:cxn>
                <a:cxn ang="0">
                  <a:pos x="72" y="116"/>
                </a:cxn>
                <a:cxn ang="0">
                  <a:pos x="58" y="118"/>
                </a:cxn>
                <a:cxn ang="0">
                  <a:pos x="58" y="113"/>
                </a:cxn>
                <a:cxn ang="0">
                  <a:pos x="46" y="111"/>
                </a:cxn>
                <a:cxn ang="0">
                  <a:pos x="32" y="106"/>
                </a:cxn>
                <a:cxn ang="0">
                  <a:pos x="21" y="99"/>
                </a:cxn>
                <a:cxn ang="0">
                  <a:pos x="12" y="88"/>
                </a:cxn>
                <a:cxn ang="0">
                  <a:pos x="7" y="76"/>
                </a:cxn>
                <a:cxn ang="0">
                  <a:pos x="5" y="62"/>
                </a:cxn>
                <a:cxn ang="0">
                  <a:pos x="5" y="49"/>
                </a:cxn>
                <a:cxn ang="0">
                  <a:pos x="11" y="37"/>
                </a:cxn>
                <a:cxn ang="0">
                  <a:pos x="18" y="25"/>
                </a:cxn>
                <a:cxn ang="0">
                  <a:pos x="26" y="16"/>
                </a:cxn>
                <a:cxn ang="0">
                  <a:pos x="39" y="9"/>
                </a:cxn>
                <a:cxn ang="0">
                  <a:pos x="51" y="5"/>
                </a:cxn>
                <a:cxn ang="0">
                  <a:pos x="65" y="5"/>
                </a:cxn>
                <a:cxn ang="0">
                  <a:pos x="77" y="9"/>
                </a:cxn>
                <a:cxn ang="0">
                  <a:pos x="90" y="16"/>
                </a:cxn>
                <a:cxn ang="0">
                  <a:pos x="99" y="25"/>
                </a:cxn>
                <a:cxn ang="0">
                  <a:pos x="107" y="37"/>
                </a:cxn>
                <a:cxn ang="0">
                  <a:pos x="111" y="49"/>
                </a:cxn>
                <a:cxn ang="0">
                  <a:pos x="111" y="62"/>
                </a:cxn>
                <a:cxn ang="0">
                  <a:pos x="109" y="76"/>
                </a:cxn>
                <a:cxn ang="0">
                  <a:pos x="104" y="88"/>
                </a:cxn>
                <a:cxn ang="0">
                  <a:pos x="95" y="99"/>
                </a:cxn>
                <a:cxn ang="0">
                  <a:pos x="84" y="106"/>
                </a:cxn>
                <a:cxn ang="0">
                  <a:pos x="72" y="111"/>
                </a:cxn>
                <a:cxn ang="0">
                  <a:pos x="58" y="113"/>
                </a:cxn>
              </a:cxnLst>
              <a:rect l="0" t="0" r="r" b="b"/>
              <a:pathLst>
                <a:path w="116" h="118">
                  <a:moveTo>
                    <a:pt x="58" y="118"/>
                  </a:moveTo>
                  <a:lnTo>
                    <a:pt x="44" y="116"/>
                  </a:lnTo>
                  <a:lnTo>
                    <a:pt x="32" y="111"/>
                  </a:lnTo>
                  <a:lnTo>
                    <a:pt x="19" y="102"/>
                  </a:lnTo>
                  <a:lnTo>
                    <a:pt x="11" y="92"/>
                  </a:lnTo>
                  <a:lnTo>
                    <a:pt x="4" y="79"/>
                  </a:lnTo>
                  <a:lnTo>
                    <a:pt x="0" y="67"/>
                  </a:lnTo>
                  <a:lnTo>
                    <a:pt x="0" y="51"/>
                  </a:lnTo>
                  <a:lnTo>
                    <a:pt x="4" y="39"/>
                  </a:lnTo>
                  <a:lnTo>
                    <a:pt x="11" y="26"/>
                  </a:lnTo>
                  <a:lnTo>
                    <a:pt x="19" y="16"/>
                  </a:lnTo>
                  <a:lnTo>
                    <a:pt x="32" y="7"/>
                  </a:lnTo>
                  <a:lnTo>
                    <a:pt x="44" y="2"/>
                  </a:lnTo>
                  <a:lnTo>
                    <a:pt x="58" y="0"/>
                  </a:lnTo>
                  <a:lnTo>
                    <a:pt x="72" y="2"/>
                  </a:lnTo>
                  <a:lnTo>
                    <a:pt x="86" y="7"/>
                  </a:lnTo>
                  <a:lnTo>
                    <a:pt x="97" y="16"/>
                  </a:lnTo>
                  <a:lnTo>
                    <a:pt x="107" y="26"/>
                  </a:lnTo>
                  <a:lnTo>
                    <a:pt x="113" y="39"/>
                  </a:lnTo>
                  <a:lnTo>
                    <a:pt x="116" y="51"/>
                  </a:lnTo>
                  <a:lnTo>
                    <a:pt x="116" y="67"/>
                  </a:lnTo>
                  <a:lnTo>
                    <a:pt x="113" y="79"/>
                  </a:lnTo>
                  <a:lnTo>
                    <a:pt x="107" y="92"/>
                  </a:lnTo>
                  <a:lnTo>
                    <a:pt x="97" y="102"/>
                  </a:lnTo>
                  <a:lnTo>
                    <a:pt x="86" y="111"/>
                  </a:lnTo>
                  <a:lnTo>
                    <a:pt x="72" y="116"/>
                  </a:lnTo>
                  <a:lnTo>
                    <a:pt x="58" y="118"/>
                  </a:lnTo>
                  <a:close/>
                  <a:moveTo>
                    <a:pt x="58" y="113"/>
                  </a:moveTo>
                  <a:lnTo>
                    <a:pt x="46" y="111"/>
                  </a:lnTo>
                  <a:lnTo>
                    <a:pt x="32" y="106"/>
                  </a:lnTo>
                  <a:lnTo>
                    <a:pt x="21" y="99"/>
                  </a:lnTo>
                  <a:lnTo>
                    <a:pt x="12" y="88"/>
                  </a:lnTo>
                  <a:lnTo>
                    <a:pt x="7" y="76"/>
                  </a:lnTo>
                  <a:lnTo>
                    <a:pt x="5" y="62"/>
                  </a:lnTo>
                  <a:lnTo>
                    <a:pt x="5" y="49"/>
                  </a:lnTo>
                  <a:lnTo>
                    <a:pt x="11" y="37"/>
                  </a:lnTo>
                  <a:lnTo>
                    <a:pt x="18" y="25"/>
                  </a:lnTo>
                  <a:lnTo>
                    <a:pt x="26" y="16"/>
                  </a:lnTo>
                  <a:lnTo>
                    <a:pt x="39" y="9"/>
                  </a:lnTo>
                  <a:lnTo>
                    <a:pt x="51" y="5"/>
                  </a:lnTo>
                  <a:lnTo>
                    <a:pt x="65" y="5"/>
                  </a:lnTo>
                  <a:lnTo>
                    <a:pt x="77" y="9"/>
                  </a:lnTo>
                  <a:lnTo>
                    <a:pt x="90" y="16"/>
                  </a:lnTo>
                  <a:lnTo>
                    <a:pt x="99" y="25"/>
                  </a:lnTo>
                  <a:lnTo>
                    <a:pt x="107" y="37"/>
                  </a:lnTo>
                  <a:lnTo>
                    <a:pt x="111" y="49"/>
                  </a:lnTo>
                  <a:lnTo>
                    <a:pt x="111" y="62"/>
                  </a:lnTo>
                  <a:lnTo>
                    <a:pt x="109" y="76"/>
                  </a:lnTo>
                  <a:lnTo>
                    <a:pt x="104" y="88"/>
                  </a:lnTo>
                  <a:lnTo>
                    <a:pt x="95" y="99"/>
                  </a:lnTo>
                  <a:lnTo>
                    <a:pt x="84" y="106"/>
                  </a:lnTo>
                  <a:lnTo>
                    <a:pt x="72" y="111"/>
                  </a:lnTo>
                  <a:lnTo>
                    <a:pt x="58" y="113"/>
                  </a:lnTo>
                  <a:close/>
                </a:path>
              </a:pathLst>
            </a:custGeom>
            <a:solidFill>
              <a:srgbClr val="FAFFFF"/>
            </a:solidFill>
            <a:ln w="9525">
              <a:noFill/>
              <a:round/>
              <a:headEnd/>
              <a:tailEnd/>
            </a:ln>
          </p:spPr>
          <p:txBody>
            <a:bodyPr/>
            <a:lstStyle/>
            <a:p>
              <a:endParaRPr lang="en-US"/>
            </a:p>
          </p:txBody>
        </p:sp>
        <p:sp>
          <p:nvSpPr>
            <p:cNvPr id="1165518" name="Freeform 206"/>
            <p:cNvSpPr>
              <a:spLocks noEditPoints="1"/>
            </p:cNvSpPr>
            <p:nvPr/>
          </p:nvSpPr>
          <p:spPr bwMode="auto">
            <a:xfrm>
              <a:off x="890" y="2112"/>
              <a:ext cx="106" cy="108"/>
            </a:xfrm>
            <a:custGeom>
              <a:avLst/>
              <a:gdLst/>
              <a:ahLst/>
              <a:cxnLst>
                <a:cxn ang="0">
                  <a:pos x="53" y="108"/>
                </a:cxn>
                <a:cxn ang="0">
                  <a:pos x="41" y="106"/>
                </a:cxn>
                <a:cxn ang="0">
                  <a:pos x="27" y="101"/>
                </a:cxn>
                <a:cxn ang="0">
                  <a:pos x="16" y="94"/>
                </a:cxn>
                <a:cxn ang="0">
                  <a:pos x="7" y="83"/>
                </a:cxn>
                <a:cxn ang="0">
                  <a:pos x="2" y="71"/>
                </a:cxn>
                <a:cxn ang="0">
                  <a:pos x="0" y="57"/>
                </a:cxn>
                <a:cxn ang="0">
                  <a:pos x="0" y="44"/>
                </a:cxn>
                <a:cxn ang="0">
                  <a:pos x="6" y="32"/>
                </a:cxn>
                <a:cxn ang="0">
                  <a:pos x="13" y="20"/>
                </a:cxn>
                <a:cxn ang="0">
                  <a:pos x="21" y="11"/>
                </a:cxn>
                <a:cxn ang="0">
                  <a:pos x="34" y="4"/>
                </a:cxn>
                <a:cxn ang="0">
                  <a:pos x="46" y="0"/>
                </a:cxn>
                <a:cxn ang="0">
                  <a:pos x="60" y="0"/>
                </a:cxn>
                <a:cxn ang="0">
                  <a:pos x="72" y="4"/>
                </a:cxn>
                <a:cxn ang="0">
                  <a:pos x="85" y="11"/>
                </a:cxn>
                <a:cxn ang="0">
                  <a:pos x="94" y="20"/>
                </a:cxn>
                <a:cxn ang="0">
                  <a:pos x="102" y="32"/>
                </a:cxn>
                <a:cxn ang="0">
                  <a:pos x="106" y="44"/>
                </a:cxn>
                <a:cxn ang="0">
                  <a:pos x="106" y="57"/>
                </a:cxn>
                <a:cxn ang="0">
                  <a:pos x="104" y="71"/>
                </a:cxn>
                <a:cxn ang="0">
                  <a:pos x="99" y="83"/>
                </a:cxn>
                <a:cxn ang="0">
                  <a:pos x="90" y="94"/>
                </a:cxn>
                <a:cxn ang="0">
                  <a:pos x="79" y="101"/>
                </a:cxn>
                <a:cxn ang="0">
                  <a:pos x="67" y="106"/>
                </a:cxn>
                <a:cxn ang="0">
                  <a:pos x="53" y="108"/>
                </a:cxn>
                <a:cxn ang="0">
                  <a:pos x="53" y="102"/>
                </a:cxn>
                <a:cxn ang="0">
                  <a:pos x="41" y="101"/>
                </a:cxn>
                <a:cxn ang="0">
                  <a:pos x="28" y="95"/>
                </a:cxn>
                <a:cxn ang="0">
                  <a:pos x="20" y="88"/>
                </a:cxn>
                <a:cxn ang="0">
                  <a:pos x="11" y="78"/>
                </a:cxn>
                <a:cxn ang="0">
                  <a:pos x="7" y="67"/>
                </a:cxn>
                <a:cxn ang="0">
                  <a:pos x="6" y="55"/>
                </a:cxn>
                <a:cxn ang="0">
                  <a:pos x="7" y="41"/>
                </a:cxn>
                <a:cxn ang="0">
                  <a:pos x="11" y="30"/>
                </a:cxn>
                <a:cxn ang="0">
                  <a:pos x="20" y="20"/>
                </a:cxn>
                <a:cxn ang="0">
                  <a:pos x="28" y="12"/>
                </a:cxn>
                <a:cxn ang="0">
                  <a:pos x="41" y="7"/>
                </a:cxn>
                <a:cxn ang="0">
                  <a:pos x="53" y="5"/>
                </a:cxn>
                <a:cxn ang="0">
                  <a:pos x="65" y="7"/>
                </a:cxn>
                <a:cxn ang="0">
                  <a:pos x="78" y="12"/>
                </a:cxn>
                <a:cxn ang="0">
                  <a:pos x="87" y="20"/>
                </a:cxn>
                <a:cxn ang="0">
                  <a:pos x="95" y="30"/>
                </a:cxn>
                <a:cxn ang="0">
                  <a:pos x="99" y="41"/>
                </a:cxn>
                <a:cxn ang="0">
                  <a:pos x="101" y="55"/>
                </a:cxn>
                <a:cxn ang="0">
                  <a:pos x="99" y="67"/>
                </a:cxn>
                <a:cxn ang="0">
                  <a:pos x="95" y="78"/>
                </a:cxn>
                <a:cxn ang="0">
                  <a:pos x="87" y="88"/>
                </a:cxn>
                <a:cxn ang="0">
                  <a:pos x="78" y="95"/>
                </a:cxn>
                <a:cxn ang="0">
                  <a:pos x="65" y="101"/>
                </a:cxn>
                <a:cxn ang="0">
                  <a:pos x="53" y="102"/>
                </a:cxn>
              </a:cxnLst>
              <a:rect l="0" t="0" r="r" b="b"/>
              <a:pathLst>
                <a:path w="106" h="108">
                  <a:moveTo>
                    <a:pt x="53" y="108"/>
                  </a:moveTo>
                  <a:lnTo>
                    <a:pt x="41" y="106"/>
                  </a:lnTo>
                  <a:lnTo>
                    <a:pt x="27" y="101"/>
                  </a:lnTo>
                  <a:lnTo>
                    <a:pt x="16" y="94"/>
                  </a:lnTo>
                  <a:lnTo>
                    <a:pt x="7" y="83"/>
                  </a:lnTo>
                  <a:lnTo>
                    <a:pt x="2" y="71"/>
                  </a:lnTo>
                  <a:lnTo>
                    <a:pt x="0" y="57"/>
                  </a:lnTo>
                  <a:lnTo>
                    <a:pt x="0" y="44"/>
                  </a:lnTo>
                  <a:lnTo>
                    <a:pt x="6" y="32"/>
                  </a:lnTo>
                  <a:lnTo>
                    <a:pt x="13" y="20"/>
                  </a:lnTo>
                  <a:lnTo>
                    <a:pt x="21" y="11"/>
                  </a:lnTo>
                  <a:lnTo>
                    <a:pt x="34" y="4"/>
                  </a:lnTo>
                  <a:lnTo>
                    <a:pt x="46" y="0"/>
                  </a:lnTo>
                  <a:lnTo>
                    <a:pt x="60" y="0"/>
                  </a:lnTo>
                  <a:lnTo>
                    <a:pt x="72" y="4"/>
                  </a:lnTo>
                  <a:lnTo>
                    <a:pt x="85" y="11"/>
                  </a:lnTo>
                  <a:lnTo>
                    <a:pt x="94" y="20"/>
                  </a:lnTo>
                  <a:lnTo>
                    <a:pt x="102" y="32"/>
                  </a:lnTo>
                  <a:lnTo>
                    <a:pt x="106" y="44"/>
                  </a:lnTo>
                  <a:lnTo>
                    <a:pt x="106" y="57"/>
                  </a:lnTo>
                  <a:lnTo>
                    <a:pt x="104" y="71"/>
                  </a:lnTo>
                  <a:lnTo>
                    <a:pt x="99" y="83"/>
                  </a:lnTo>
                  <a:lnTo>
                    <a:pt x="90" y="94"/>
                  </a:lnTo>
                  <a:lnTo>
                    <a:pt x="79" y="101"/>
                  </a:lnTo>
                  <a:lnTo>
                    <a:pt x="67" y="106"/>
                  </a:lnTo>
                  <a:lnTo>
                    <a:pt x="53" y="108"/>
                  </a:lnTo>
                  <a:close/>
                  <a:moveTo>
                    <a:pt x="53" y="102"/>
                  </a:moveTo>
                  <a:lnTo>
                    <a:pt x="41" y="101"/>
                  </a:lnTo>
                  <a:lnTo>
                    <a:pt x="28" y="95"/>
                  </a:lnTo>
                  <a:lnTo>
                    <a:pt x="20" y="88"/>
                  </a:lnTo>
                  <a:lnTo>
                    <a:pt x="11" y="78"/>
                  </a:lnTo>
                  <a:lnTo>
                    <a:pt x="7" y="67"/>
                  </a:lnTo>
                  <a:lnTo>
                    <a:pt x="6" y="55"/>
                  </a:lnTo>
                  <a:lnTo>
                    <a:pt x="7" y="41"/>
                  </a:lnTo>
                  <a:lnTo>
                    <a:pt x="11" y="30"/>
                  </a:lnTo>
                  <a:lnTo>
                    <a:pt x="20" y="20"/>
                  </a:lnTo>
                  <a:lnTo>
                    <a:pt x="28" y="12"/>
                  </a:lnTo>
                  <a:lnTo>
                    <a:pt x="41" y="7"/>
                  </a:lnTo>
                  <a:lnTo>
                    <a:pt x="53" y="5"/>
                  </a:lnTo>
                  <a:lnTo>
                    <a:pt x="65" y="7"/>
                  </a:lnTo>
                  <a:lnTo>
                    <a:pt x="78" y="12"/>
                  </a:lnTo>
                  <a:lnTo>
                    <a:pt x="87" y="20"/>
                  </a:lnTo>
                  <a:lnTo>
                    <a:pt x="95" y="30"/>
                  </a:lnTo>
                  <a:lnTo>
                    <a:pt x="99" y="41"/>
                  </a:lnTo>
                  <a:lnTo>
                    <a:pt x="101" y="55"/>
                  </a:lnTo>
                  <a:lnTo>
                    <a:pt x="99" y="67"/>
                  </a:lnTo>
                  <a:lnTo>
                    <a:pt x="95" y="78"/>
                  </a:lnTo>
                  <a:lnTo>
                    <a:pt x="87" y="88"/>
                  </a:lnTo>
                  <a:lnTo>
                    <a:pt x="78" y="95"/>
                  </a:lnTo>
                  <a:lnTo>
                    <a:pt x="65" y="101"/>
                  </a:lnTo>
                  <a:lnTo>
                    <a:pt x="53" y="102"/>
                  </a:lnTo>
                  <a:close/>
                </a:path>
              </a:pathLst>
            </a:custGeom>
            <a:solidFill>
              <a:srgbClr val="FBFFFF"/>
            </a:solidFill>
            <a:ln w="9525">
              <a:noFill/>
              <a:round/>
              <a:headEnd/>
              <a:tailEnd/>
            </a:ln>
          </p:spPr>
          <p:txBody>
            <a:bodyPr/>
            <a:lstStyle/>
            <a:p>
              <a:endParaRPr lang="en-US"/>
            </a:p>
          </p:txBody>
        </p:sp>
        <p:sp>
          <p:nvSpPr>
            <p:cNvPr id="1165519" name="Freeform 207"/>
            <p:cNvSpPr>
              <a:spLocks noEditPoints="1"/>
            </p:cNvSpPr>
            <p:nvPr/>
          </p:nvSpPr>
          <p:spPr bwMode="auto">
            <a:xfrm>
              <a:off x="896" y="2117"/>
              <a:ext cx="95" cy="97"/>
            </a:xfrm>
            <a:custGeom>
              <a:avLst/>
              <a:gdLst/>
              <a:ahLst/>
              <a:cxnLst>
                <a:cxn ang="0">
                  <a:pos x="47" y="97"/>
                </a:cxn>
                <a:cxn ang="0">
                  <a:pos x="35" y="96"/>
                </a:cxn>
                <a:cxn ang="0">
                  <a:pos x="22" y="90"/>
                </a:cxn>
                <a:cxn ang="0">
                  <a:pos x="14" y="83"/>
                </a:cxn>
                <a:cxn ang="0">
                  <a:pos x="5" y="73"/>
                </a:cxn>
                <a:cxn ang="0">
                  <a:pos x="1" y="62"/>
                </a:cxn>
                <a:cxn ang="0">
                  <a:pos x="0" y="50"/>
                </a:cxn>
                <a:cxn ang="0">
                  <a:pos x="1" y="36"/>
                </a:cxn>
                <a:cxn ang="0">
                  <a:pos x="5" y="25"/>
                </a:cxn>
                <a:cxn ang="0">
                  <a:pos x="14" y="15"/>
                </a:cxn>
                <a:cxn ang="0">
                  <a:pos x="22" y="7"/>
                </a:cxn>
                <a:cxn ang="0">
                  <a:pos x="35" y="2"/>
                </a:cxn>
                <a:cxn ang="0">
                  <a:pos x="47" y="0"/>
                </a:cxn>
                <a:cxn ang="0">
                  <a:pos x="59" y="2"/>
                </a:cxn>
                <a:cxn ang="0">
                  <a:pos x="72" y="7"/>
                </a:cxn>
                <a:cxn ang="0">
                  <a:pos x="81" y="15"/>
                </a:cxn>
                <a:cxn ang="0">
                  <a:pos x="89" y="25"/>
                </a:cxn>
                <a:cxn ang="0">
                  <a:pos x="93" y="36"/>
                </a:cxn>
                <a:cxn ang="0">
                  <a:pos x="95" y="50"/>
                </a:cxn>
                <a:cxn ang="0">
                  <a:pos x="93" y="62"/>
                </a:cxn>
                <a:cxn ang="0">
                  <a:pos x="89" y="73"/>
                </a:cxn>
                <a:cxn ang="0">
                  <a:pos x="81" y="83"/>
                </a:cxn>
                <a:cxn ang="0">
                  <a:pos x="72" y="90"/>
                </a:cxn>
                <a:cxn ang="0">
                  <a:pos x="59" y="96"/>
                </a:cxn>
                <a:cxn ang="0">
                  <a:pos x="47" y="97"/>
                </a:cxn>
                <a:cxn ang="0">
                  <a:pos x="47" y="92"/>
                </a:cxn>
                <a:cxn ang="0">
                  <a:pos x="35" y="90"/>
                </a:cxn>
                <a:cxn ang="0">
                  <a:pos x="24" y="85"/>
                </a:cxn>
                <a:cxn ang="0">
                  <a:pos x="15" y="76"/>
                </a:cxn>
                <a:cxn ang="0">
                  <a:pos x="8" y="67"/>
                </a:cxn>
                <a:cxn ang="0">
                  <a:pos x="5" y="55"/>
                </a:cxn>
                <a:cxn ang="0">
                  <a:pos x="5" y="43"/>
                </a:cxn>
                <a:cxn ang="0">
                  <a:pos x="8" y="30"/>
                </a:cxn>
                <a:cxn ang="0">
                  <a:pos x="15" y="22"/>
                </a:cxn>
                <a:cxn ang="0">
                  <a:pos x="24" y="13"/>
                </a:cxn>
                <a:cxn ang="0">
                  <a:pos x="35" y="7"/>
                </a:cxn>
                <a:cxn ang="0">
                  <a:pos x="47" y="6"/>
                </a:cxn>
                <a:cxn ang="0">
                  <a:pos x="59" y="7"/>
                </a:cxn>
                <a:cxn ang="0">
                  <a:pos x="70" y="13"/>
                </a:cxn>
                <a:cxn ang="0">
                  <a:pos x="79" y="22"/>
                </a:cxn>
                <a:cxn ang="0">
                  <a:pos x="86" y="30"/>
                </a:cxn>
                <a:cxn ang="0">
                  <a:pos x="89" y="43"/>
                </a:cxn>
                <a:cxn ang="0">
                  <a:pos x="89" y="55"/>
                </a:cxn>
                <a:cxn ang="0">
                  <a:pos x="86" y="67"/>
                </a:cxn>
                <a:cxn ang="0">
                  <a:pos x="79" y="76"/>
                </a:cxn>
                <a:cxn ang="0">
                  <a:pos x="70" y="85"/>
                </a:cxn>
                <a:cxn ang="0">
                  <a:pos x="59" y="90"/>
                </a:cxn>
                <a:cxn ang="0">
                  <a:pos x="47" y="92"/>
                </a:cxn>
              </a:cxnLst>
              <a:rect l="0" t="0" r="r" b="b"/>
              <a:pathLst>
                <a:path w="95" h="97">
                  <a:moveTo>
                    <a:pt x="47" y="97"/>
                  </a:moveTo>
                  <a:lnTo>
                    <a:pt x="35" y="96"/>
                  </a:lnTo>
                  <a:lnTo>
                    <a:pt x="22" y="90"/>
                  </a:lnTo>
                  <a:lnTo>
                    <a:pt x="14" y="83"/>
                  </a:lnTo>
                  <a:lnTo>
                    <a:pt x="5" y="73"/>
                  </a:lnTo>
                  <a:lnTo>
                    <a:pt x="1" y="62"/>
                  </a:lnTo>
                  <a:lnTo>
                    <a:pt x="0" y="50"/>
                  </a:lnTo>
                  <a:lnTo>
                    <a:pt x="1" y="36"/>
                  </a:lnTo>
                  <a:lnTo>
                    <a:pt x="5" y="25"/>
                  </a:lnTo>
                  <a:lnTo>
                    <a:pt x="14" y="15"/>
                  </a:lnTo>
                  <a:lnTo>
                    <a:pt x="22" y="7"/>
                  </a:lnTo>
                  <a:lnTo>
                    <a:pt x="35" y="2"/>
                  </a:lnTo>
                  <a:lnTo>
                    <a:pt x="47" y="0"/>
                  </a:lnTo>
                  <a:lnTo>
                    <a:pt x="59" y="2"/>
                  </a:lnTo>
                  <a:lnTo>
                    <a:pt x="72" y="7"/>
                  </a:lnTo>
                  <a:lnTo>
                    <a:pt x="81" y="15"/>
                  </a:lnTo>
                  <a:lnTo>
                    <a:pt x="89" y="25"/>
                  </a:lnTo>
                  <a:lnTo>
                    <a:pt x="93" y="36"/>
                  </a:lnTo>
                  <a:lnTo>
                    <a:pt x="95" y="50"/>
                  </a:lnTo>
                  <a:lnTo>
                    <a:pt x="93" y="62"/>
                  </a:lnTo>
                  <a:lnTo>
                    <a:pt x="89" y="73"/>
                  </a:lnTo>
                  <a:lnTo>
                    <a:pt x="81" y="83"/>
                  </a:lnTo>
                  <a:lnTo>
                    <a:pt x="72" y="90"/>
                  </a:lnTo>
                  <a:lnTo>
                    <a:pt x="59" y="96"/>
                  </a:lnTo>
                  <a:lnTo>
                    <a:pt x="47" y="97"/>
                  </a:lnTo>
                  <a:close/>
                  <a:moveTo>
                    <a:pt x="47" y="92"/>
                  </a:moveTo>
                  <a:lnTo>
                    <a:pt x="35" y="90"/>
                  </a:lnTo>
                  <a:lnTo>
                    <a:pt x="24" y="85"/>
                  </a:lnTo>
                  <a:lnTo>
                    <a:pt x="15" y="76"/>
                  </a:lnTo>
                  <a:lnTo>
                    <a:pt x="8" y="67"/>
                  </a:lnTo>
                  <a:lnTo>
                    <a:pt x="5" y="55"/>
                  </a:lnTo>
                  <a:lnTo>
                    <a:pt x="5" y="43"/>
                  </a:lnTo>
                  <a:lnTo>
                    <a:pt x="8" y="30"/>
                  </a:lnTo>
                  <a:lnTo>
                    <a:pt x="15" y="22"/>
                  </a:lnTo>
                  <a:lnTo>
                    <a:pt x="24" y="13"/>
                  </a:lnTo>
                  <a:lnTo>
                    <a:pt x="35" y="7"/>
                  </a:lnTo>
                  <a:lnTo>
                    <a:pt x="47" y="6"/>
                  </a:lnTo>
                  <a:lnTo>
                    <a:pt x="59" y="7"/>
                  </a:lnTo>
                  <a:lnTo>
                    <a:pt x="70" y="13"/>
                  </a:lnTo>
                  <a:lnTo>
                    <a:pt x="79" y="22"/>
                  </a:lnTo>
                  <a:lnTo>
                    <a:pt x="86" y="30"/>
                  </a:lnTo>
                  <a:lnTo>
                    <a:pt x="89" y="43"/>
                  </a:lnTo>
                  <a:lnTo>
                    <a:pt x="89" y="55"/>
                  </a:lnTo>
                  <a:lnTo>
                    <a:pt x="86" y="67"/>
                  </a:lnTo>
                  <a:lnTo>
                    <a:pt x="79" y="76"/>
                  </a:lnTo>
                  <a:lnTo>
                    <a:pt x="70" y="85"/>
                  </a:lnTo>
                  <a:lnTo>
                    <a:pt x="59" y="90"/>
                  </a:lnTo>
                  <a:lnTo>
                    <a:pt x="47" y="92"/>
                  </a:lnTo>
                  <a:close/>
                </a:path>
              </a:pathLst>
            </a:custGeom>
            <a:solidFill>
              <a:srgbClr val="FCFFFF"/>
            </a:solidFill>
            <a:ln w="9525">
              <a:noFill/>
              <a:round/>
              <a:headEnd/>
              <a:tailEnd/>
            </a:ln>
          </p:spPr>
          <p:txBody>
            <a:bodyPr/>
            <a:lstStyle/>
            <a:p>
              <a:endParaRPr lang="en-US"/>
            </a:p>
          </p:txBody>
        </p:sp>
        <p:sp>
          <p:nvSpPr>
            <p:cNvPr id="1165520" name="Freeform 208"/>
            <p:cNvSpPr>
              <a:spLocks noEditPoints="1"/>
            </p:cNvSpPr>
            <p:nvPr/>
          </p:nvSpPr>
          <p:spPr bwMode="auto">
            <a:xfrm>
              <a:off x="901" y="2123"/>
              <a:ext cx="84" cy="86"/>
            </a:xfrm>
            <a:custGeom>
              <a:avLst/>
              <a:gdLst/>
              <a:ahLst/>
              <a:cxnLst>
                <a:cxn ang="0">
                  <a:pos x="42" y="86"/>
                </a:cxn>
                <a:cxn ang="0">
                  <a:pos x="30" y="84"/>
                </a:cxn>
                <a:cxn ang="0">
                  <a:pos x="19" y="79"/>
                </a:cxn>
                <a:cxn ang="0">
                  <a:pos x="10" y="70"/>
                </a:cxn>
                <a:cxn ang="0">
                  <a:pos x="3" y="61"/>
                </a:cxn>
                <a:cxn ang="0">
                  <a:pos x="0" y="49"/>
                </a:cxn>
                <a:cxn ang="0">
                  <a:pos x="0" y="37"/>
                </a:cxn>
                <a:cxn ang="0">
                  <a:pos x="3" y="24"/>
                </a:cxn>
                <a:cxn ang="0">
                  <a:pos x="10" y="16"/>
                </a:cxn>
                <a:cxn ang="0">
                  <a:pos x="19" y="7"/>
                </a:cxn>
                <a:cxn ang="0">
                  <a:pos x="30" y="1"/>
                </a:cxn>
                <a:cxn ang="0">
                  <a:pos x="42" y="0"/>
                </a:cxn>
                <a:cxn ang="0">
                  <a:pos x="54" y="1"/>
                </a:cxn>
                <a:cxn ang="0">
                  <a:pos x="65" y="7"/>
                </a:cxn>
                <a:cxn ang="0">
                  <a:pos x="74" y="16"/>
                </a:cxn>
                <a:cxn ang="0">
                  <a:pos x="81" y="24"/>
                </a:cxn>
                <a:cxn ang="0">
                  <a:pos x="84" y="37"/>
                </a:cxn>
                <a:cxn ang="0">
                  <a:pos x="84" y="49"/>
                </a:cxn>
                <a:cxn ang="0">
                  <a:pos x="81" y="61"/>
                </a:cxn>
                <a:cxn ang="0">
                  <a:pos x="74" y="70"/>
                </a:cxn>
                <a:cxn ang="0">
                  <a:pos x="65" y="79"/>
                </a:cxn>
                <a:cxn ang="0">
                  <a:pos x="54" y="84"/>
                </a:cxn>
                <a:cxn ang="0">
                  <a:pos x="42" y="86"/>
                </a:cxn>
                <a:cxn ang="0">
                  <a:pos x="42" y="81"/>
                </a:cxn>
                <a:cxn ang="0">
                  <a:pos x="32" y="79"/>
                </a:cxn>
                <a:cxn ang="0">
                  <a:pos x="21" y="74"/>
                </a:cxn>
                <a:cxn ang="0">
                  <a:pos x="14" y="67"/>
                </a:cxn>
                <a:cxn ang="0">
                  <a:pos x="7" y="56"/>
                </a:cxn>
                <a:cxn ang="0">
                  <a:pos x="5" y="46"/>
                </a:cxn>
                <a:cxn ang="0">
                  <a:pos x="5" y="35"/>
                </a:cxn>
                <a:cxn ang="0">
                  <a:pos x="10" y="24"/>
                </a:cxn>
                <a:cxn ang="0">
                  <a:pos x="17" y="16"/>
                </a:cxn>
                <a:cxn ang="0">
                  <a:pos x="26" y="9"/>
                </a:cxn>
                <a:cxn ang="0">
                  <a:pos x="37" y="7"/>
                </a:cxn>
                <a:cxn ang="0">
                  <a:pos x="47" y="7"/>
                </a:cxn>
                <a:cxn ang="0">
                  <a:pos x="58" y="9"/>
                </a:cxn>
                <a:cxn ang="0">
                  <a:pos x="68" y="16"/>
                </a:cxn>
                <a:cxn ang="0">
                  <a:pos x="74" y="24"/>
                </a:cxn>
                <a:cxn ang="0">
                  <a:pos x="79" y="35"/>
                </a:cxn>
                <a:cxn ang="0">
                  <a:pos x="79" y="46"/>
                </a:cxn>
                <a:cxn ang="0">
                  <a:pos x="77" y="56"/>
                </a:cxn>
                <a:cxn ang="0">
                  <a:pos x="72" y="67"/>
                </a:cxn>
                <a:cxn ang="0">
                  <a:pos x="63" y="74"/>
                </a:cxn>
                <a:cxn ang="0">
                  <a:pos x="53" y="79"/>
                </a:cxn>
                <a:cxn ang="0">
                  <a:pos x="42" y="81"/>
                </a:cxn>
              </a:cxnLst>
              <a:rect l="0" t="0" r="r" b="b"/>
              <a:pathLst>
                <a:path w="84" h="86">
                  <a:moveTo>
                    <a:pt x="42" y="86"/>
                  </a:moveTo>
                  <a:lnTo>
                    <a:pt x="30" y="84"/>
                  </a:lnTo>
                  <a:lnTo>
                    <a:pt x="19" y="79"/>
                  </a:lnTo>
                  <a:lnTo>
                    <a:pt x="10" y="70"/>
                  </a:lnTo>
                  <a:lnTo>
                    <a:pt x="3" y="61"/>
                  </a:lnTo>
                  <a:lnTo>
                    <a:pt x="0" y="49"/>
                  </a:lnTo>
                  <a:lnTo>
                    <a:pt x="0" y="37"/>
                  </a:lnTo>
                  <a:lnTo>
                    <a:pt x="3" y="24"/>
                  </a:lnTo>
                  <a:lnTo>
                    <a:pt x="10" y="16"/>
                  </a:lnTo>
                  <a:lnTo>
                    <a:pt x="19" y="7"/>
                  </a:lnTo>
                  <a:lnTo>
                    <a:pt x="30" y="1"/>
                  </a:lnTo>
                  <a:lnTo>
                    <a:pt x="42" y="0"/>
                  </a:lnTo>
                  <a:lnTo>
                    <a:pt x="54" y="1"/>
                  </a:lnTo>
                  <a:lnTo>
                    <a:pt x="65" y="7"/>
                  </a:lnTo>
                  <a:lnTo>
                    <a:pt x="74" y="16"/>
                  </a:lnTo>
                  <a:lnTo>
                    <a:pt x="81" y="24"/>
                  </a:lnTo>
                  <a:lnTo>
                    <a:pt x="84" y="37"/>
                  </a:lnTo>
                  <a:lnTo>
                    <a:pt x="84" y="49"/>
                  </a:lnTo>
                  <a:lnTo>
                    <a:pt x="81" y="61"/>
                  </a:lnTo>
                  <a:lnTo>
                    <a:pt x="74" y="70"/>
                  </a:lnTo>
                  <a:lnTo>
                    <a:pt x="65" y="79"/>
                  </a:lnTo>
                  <a:lnTo>
                    <a:pt x="54" y="84"/>
                  </a:lnTo>
                  <a:lnTo>
                    <a:pt x="42" y="86"/>
                  </a:lnTo>
                  <a:close/>
                  <a:moveTo>
                    <a:pt x="42" y="81"/>
                  </a:moveTo>
                  <a:lnTo>
                    <a:pt x="32" y="79"/>
                  </a:lnTo>
                  <a:lnTo>
                    <a:pt x="21" y="74"/>
                  </a:lnTo>
                  <a:lnTo>
                    <a:pt x="14" y="67"/>
                  </a:lnTo>
                  <a:lnTo>
                    <a:pt x="7" y="56"/>
                  </a:lnTo>
                  <a:lnTo>
                    <a:pt x="5" y="46"/>
                  </a:lnTo>
                  <a:lnTo>
                    <a:pt x="5" y="35"/>
                  </a:lnTo>
                  <a:lnTo>
                    <a:pt x="10" y="24"/>
                  </a:lnTo>
                  <a:lnTo>
                    <a:pt x="17" y="16"/>
                  </a:lnTo>
                  <a:lnTo>
                    <a:pt x="26" y="9"/>
                  </a:lnTo>
                  <a:lnTo>
                    <a:pt x="37" y="7"/>
                  </a:lnTo>
                  <a:lnTo>
                    <a:pt x="47" y="7"/>
                  </a:lnTo>
                  <a:lnTo>
                    <a:pt x="58" y="9"/>
                  </a:lnTo>
                  <a:lnTo>
                    <a:pt x="68" y="16"/>
                  </a:lnTo>
                  <a:lnTo>
                    <a:pt x="74" y="24"/>
                  </a:lnTo>
                  <a:lnTo>
                    <a:pt x="79" y="35"/>
                  </a:lnTo>
                  <a:lnTo>
                    <a:pt x="79" y="46"/>
                  </a:lnTo>
                  <a:lnTo>
                    <a:pt x="77" y="56"/>
                  </a:lnTo>
                  <a:lnTo>
                    <a:pt x="72" y="67"/>
                  </a:lnTo>
                  <a:lnTo>
                    <a:pt x="63" y="74"/>
                  </a:lnTo>
                  <a:lnTo>
                    <a:pt x="53" y="79"/>
                  </a:lnTo>
                  <a:lnTo>
                    <a:pt x="42" y="81"/>
                  </a:lnTo>
                  <a:close/>
                </a:path>
              </a:pathLst>
            </a:custGeom>
            <a:solidFill>
              <a:srgbClr val="FDFFFF"/>
            </a:solidFill>
            <a:ln w="9525">
              <a:noFill/>
              <a:round/>
              <a:headEnd/>
              <a:tailEnd/>
            </a:ln>
          </p:spPr>
          <p:txBody>
            <a:bodyPr/>
            <a:lstStyle/>
            <a:p>
              <a:endParaRPr lang="en-US"/>
            </a:p>
          </p:txBody>
        </p:sp>
        <p:sp>
          <p:nvSpPr>
            <p:cNvPr id="1165521" name="Freeform 209"/>
            <p:cNvSpPr>
              <a:spLocks noEditPoints="1"/>
            </p:cNvSpPr>
            <p:nvPr/>
          </p:nvSpPr>
          <p:spPr bwMode="auto">
            <a:xfrm>
              <a:off x="906" y="2130"/>
              <a:ext cx="74" cy="74"/>
            </a:xfrm>
            <a:custGeom>
              <a:avLst/>
              <a:gdLst/>
              <a:ahLst/>
              <a:cxnLst>
                <a:cxn ang="0">
                  <a:pos x="37" y="74"/>
                </a:cxn>
                <a:cxn ang="0">
                  <a:pos x="27" y="72"/>
                </a:cxn>
                <a:cxn ang="0">
                  <a:pos x="16" y="67"/>
                </a:cxn>
                <a:cxn ang="0">
                  <a:pos x="9" y="60"/>
                </a:cxn>
                <a:cxn ang="0">
                  <a:pos x="2" y="49"/>
                </a:cxn>
                <a:cxn ang="0">
                  <a:pos x="0" y="39"/>
                </a:cxn>
                <a:cxn ang="0">
                  <a:pos x="0" y="28"/>
                </a:cxn>
                <a:cxn ang="0">
                  <a:pos x="5" y="17"/>
                </a:cxn>
                <a:cxn ang="0">
                  <a:pos x="12" y="9"/>
                </a:cxn>
                <a:cxn ang="0">
                  <a:pos x="21" y="2"/>
                </a:cxn>
                <a:cxn ang="0">
                  <a:pos x="32" y="0"/>
                </a:cxn>
                <a:cxn ang="0">
                  <a:pos x="42" y="0"/>
                </a:cxn>
                <a:cxn ang="0">
                  <a:pos x="53" y="2"/>
                </a:cxn>
                <a:cxn ang="0">
                  <a:pos x="63" y="9"/>
                </a:cxn>
                <a:cxn ang="0">
                  <a:pos x="69" y="17"/>
                </a:cxn>
                <a:cxn ang="0">
                  <a:pos x="74" y="28"/>
                </a:cxn>
                <a:cxn ang="0">
                  <a:pos x="74" y="39"/>
                </a:cxn>
                <a:cxn ang="0">
                  <a:pos x="72" y="49"/>
                </a:cxn>
                <a:cxn ang="0">
                  <a:pos x="67" y="60"/>
                </a:cxn>
                <a:cxn ang="0">
                  <a:pos x="58" y="67"/>
                </a:cxn>
                <a:cxn ang="0">
                  <a:pos x="48" y="72"/>
                </a:cxn>
                <a:cxn ang="0">
                  <a:pos x="37" y="74"/>
                </a:cxn>
                <a:cxn ang="0">
                  <a:pos x="37" y="69"/>
                </a:cxn>
                <a:cxn ang="0">
                  <a:pos x="27" y="67"/>
                </a:cxn>
                <a:cxn ang="0">
                  <a:pos x="18" y="61"/>
                </a:cxn>
                <a:cxn ang="0">
                  <a:pos x="11" y="53"/>
                </a:cxn>
                <a:cxn ang="0">
                  <a:pos x="5" y="44"/>
                </a:cxn>
                <a:cxn ang="0">
                  <a:pos x="5" y="33"/>
                </a:cxn>
                <a:cxn ang="0">
                  <a:pos x="7" y="23"/>
                </a:cxn>
                <a:cxn ang="0">
                  <a:pos x="14" y="14"/>
                </a:cxn>
                <a:cxn ang="0">
                  <a:pos x="21" y="9"/>
                </a:cxn>
                <a:cxn ang="0">
                  <a:pos x="32" y="5"/>
                </a:cxn>
                <a:cxn ang="0">
                  <a:pos x="42" y="5"/>
                </a:cxn>
                <a:cxn ang="0">
                  <a:pos x="53" y="9"/>
                </a:cxn>
                <a:cxn ang="0">
                  <a:pos x="60" y="14"/>
                </a:cxn>
                <a:cxn ang="0">
                  <a:pos x="67" y="23"/>
                </a:cxn>
                <a:cxn ang="0">
                  <a:pos x="69" y="33"/>
                </a:cxn>
                <a:cxn ang="0">
                  <a:pos x="69" y="44"/>
                </a:cxn>
                <a:cxn ang="0">
                  <a:pos x="63" y="53"/>
                </a:cxn>
                <a:cxn ang="0">
                  <a:pos x="56" y="61"/>
                </a:cxn>
                <a:cxn ang="0">
                  <a:pos x="48" y="67"/>
                </a:cxn>
                <a:cxn ang="0">
                  <a:pos x="37" y="69"/>
                </a:cxn>
              </a:cxnLst>
              <a:rect l="0" t="0" r="r" b="b"/>
              <a:pathLst>
                <a:path w="74" h="74">
                  <a:moveTo>
                    <a:pt x="37" y="74"/>
                  </a:moveTo>
                  <a:lnTo>
                    <a:pt x="27" y="72"/>
                  </a:lnTo>
                  <a:lnTo>
                    <a:pt x="16" y="67"/>
                  </a:lnTo>
                  <a:lnTo>
                    <a:pt x="9" y="60"/>
                  </a:lnTo>
                  <a:lnTo>
                    <a:pt x="2" y="49"/>
                  </a:lnTo>
                  <a:lnTo>
                    <a:pt x="0" y="39"/>
                  </a:lnTo>
                  <a:lnTo>
                    <a:pt x="0" y="28"/>
                  </a:lnTo>
                  <a:lnTo>
                    <a:pt x="5" y="17"/>
                  </a:lnTo>
                  <a:lnTo>
                    <a:pt x="12" y="9"/>
                  </a:lnTo>
                  <a:lnTo>
                    <a:pt x="21" y="2"/>
                  </a:lnTo>
                  <a:lnTo>
                    <a:pt x="32" y="0"/>
                  </a:lnTo>
                  <a:lnTo>
                    <a:pt x="42" y="0"/>
                  </a:lnTo>
                  <a:lnTo>
                    <a:pt x="53" y="2"/>
                  </a:lnTo>
                  <a:lnTo>
                    <a:pt x="63" y="9"/>
                  </a:lnTo>
                  <a:lnTo>
                    <a:pt x="69" y="17"/>
                  </a:lnTo>
                  <a:lnTo>
                    <a:pt x="74" y="28"/>
                  </a:lnTo>
                  <a:lnTo>
                    <a:pt x="74" y="39"/>
                  </a:lnTo>
                  <a:lnTo>
                    <a:pt x="72" y="49"/>
                  </a:lnTo>
                  <a:lnTo>
                    <a:pt x="67" y="60"/>
                  </a:lnTo>
                  <a:lnTo>
                    <a:pt x="58" y="67"/>
                  </a:lnTo>
                  <a:lnTo>
                    <a:pt x="48" y="72"/>
                  </a:lnTo>
                  <a:lnTo>
                    <a:pt x="37" y="74"/>
                  </a:lnTo>
                  <a:close/>
                  <a:moveTo>
                    <a:pt x="37" y="69"/>
                  </a:moveTo>
                  <a:lnTo>
                    <a:pt x="27" y="67"/>
                  </a:lnTo>
                  <a:lnTo>
                    <a:pt x="18" y="61"/>
                  </a:lnTo>
                  <a:lnTo>
                    <a:pt x="11" y="53"/>
                  </a:lnTo>
                  <a:lnTo>
                    <a:pt x="5" y="44"/>
                  </a:lnTo>
                  <a:lnTo>
                    <a:pt x="5" y="33"/>
                  </a:lnTo>
                  <a:lnTo>
                    <a:pt x="7" y="23"/>
                  </a:lnTo>
                  <a:lnTo>
                    <a:pt x="14" y="14"/>
                  </a:lnTo>
                  <a:lnTo>
                    <a:pt x="21" y="9"/>
                  </a:lnTo>
                  <a:lnTo>
                    <a:pt x="32" y="5"/>
                  </a:lnTo>
                  <a:lnTo>
                    <a:pt x="42" y="5"/>
                  </a:lnTo>
                  <a:lnTo>
                    <a:pt x="53" y="9"/>
                  </a:lnTo>
                  <a:lnTo>
                    <a:pt x="60" y="14"/>
                  </a:lnTo>
                  <a:lnTo>
                    <a:pt x="67" y="23"/>
                  </a:lnTo>
                  <a:lnTo>
                    <a:pt x="69" y="33"/>
                  </a:lnTo>
                  <a:lnTo>
                    <a:pt x="69" y="44"/>
                  </a:lnTo>
                  <a:lnTo>
                    <a:pt x="63" y="53"/>
                  </a:lnTo>
                  <a:lnTo>
                    <a:pt x="56" y="61"/>
                  </a:lnTo>
                  <a:lnTo>
                    <a:pt x="48" y="67"/>
                  </a:lnTo>
                  <a:lnTo>
                    <a:pt x="37" y="69"/>
                  </a:lnTo>
                  <a:close/>
                </a:path>
              </a:pathLst>
            </a:custGeom>
            <a:solidFill>
              <a:srgbClr val="FDFFFF"/>
            </a:solidFill>
            <a:ln w="9525">
              <a:noFill/>
              <a:round/>
              <a:headEnd/>
              <a:tailEnd/>
            </a:ln>
          </p:spPr>
          <p:txBody>
            <a:bodyPr/>
            <a:lstStyle/>
            <a:p>
              <a:endParaRPr lang="en-US"/>
            </a:p>
          </p:txBody>
        </p:sp>
        <p:sp>
          <p:nvSpPr>
            <p:cNvPr id="1165522" name="Freeform 210"/>
            <p:cNvSpPr>
              <a:spLocks noEditPoints="1"/>
            </p:cNvSpPr>
            <p:nvPr/>
          </p:nvSpPr>
          <p:spPr bwMode="auto">
            <a:xfrm>
              <a:off x="911" y="2135"/>
              <a:ext cx="64" cy="64"/>
            </a:xfrm>
            <a:custGeom>
              <a:avLst/>
              <a:gdLst/>
              <a:ahLst/>
              <a:cxnLst>
                <a:cxn ang="0">
                  <a:pos x="32" y="64"/>
                </a:cxn>
                <a:cxn ang="0">
                  <a:pos x="22" y="62"/>
                </a:cxn>
                <a:cxn ang="0">
                  <a:pos x="13" y="56"/>
                </a:cxn>
                <a:cxn ang="0">
                  <a:pos x="6" y="48"/>
                </a:cxn>
                <a:cxn ang="0">
                  <a:pos x="0" y="39"/>
                </a:cxn>
                <a:cxn ang="0">
                  <a:pos x="0" y="28"/>
                </a:cxn>
                <a:cxn ang="0">
                  <a:pos x="2" y="18"/>
                </a:cxn>
                <a:cxn ang="0">
                  <a:pos x="9" y="9"/>
                </a:cxn>
                <a:cxn ang="0">
                  <a:pos x="16" y="4"/>
                </a:cxn>
                <a:cxn ang="0">
                  <a:pos x="27" y="0"/>
                </a:cxn>
                <a:cxn ang="0">
                  <a:pos x="37" y="0"/>
                </a:cxn>
                <a:cxn ang="0">
                  <a:pos x="48" y="4"/>
                </a:cxn>
                <a:cxn ang="0">
                  <a:pos x="55" y="9"/>
                </a:cxn>
                <a:cxn ang="0">
                  <a:pos x="62" y="18"/>
                </a:cxn>
                <a:cxn ang="0">
                  <a:pos x="64" y="28"/>
                </a:cxn>
                <a:cxn ang="0">
                  <a:pos x="64" y="39"/>
                </a:cxn>
                <a:cxn ang="0">
                  <a:pos x="58" y="48"/>
                </a:cxn>
                <a:cxn ang="0">
                  <a:pos x="51" y="56"/>
                </a:cxn>
                <a:cxn ang="0">
                  <a:pos x="43" y="62"/>
                </a:cxn>
                <a:cxn ang="0">
                  <a:pos x="32" y="64"/>
                </a:cxn>
                <a:cxn ang="0">
                  <a:pos x="32" y="58"/>
                </a:cxn>
                <a:cxn ang="0">
                  <a:pos x="23" y="56"/>
                </a:cxn>
                <a:cxn ang="0">
                  <a:pos x="15" y="51"/>
                </a:cxn>
                <a:cxn ang="0">
                  <a:pos x="9" y="44"/>
                </a:cxn>
                <a:cxn ang="0">
                  <a:pos x="6" y="35"/>
                </a:cxn>
                <a:cxn ang="0">
                  <a:pos x="6" y="27"/>
                </a:cxn>
                <a:cxn ang="0">
                  <a:pos x="9" y="18"/>
                </a:cxn>
                <a:cxn ang="0">
                  <a:pos x="15" y="11"/>
                </a:cxn>
                <a:cxn ang="0">
                  <a:pos x="23" y="5"/>
                </a:cxn>
                <a:cxn ang="0">
                  <a:pos x="32" y="4"/>
                </a:cxn>
                <a:cxn ang="0">
                  <a:pos x="41" y="5"/>
                </a:cxn>
                <a:cxn ang="0">
                  <a:pos x="50" y="11"/>
                </a:cxn>
                <a:cxn ang="0">
                  <a:pos x="55" y="18"/>
                </a:cxn>
                <a:cxn ang="0">
                  <a:pos x="58" y="27"/>
                </a:cxn>
                <a:cxn ang="0">
                  <a:pos x="58" y="35"/>
                </a:cxn>
                <a:cxn ang="0">
                  <a:pos x="55" y="44"/>
                </a:cxn>
                <a:cxn ang="0">
                  <a:pos x="50" y="51"/>
                </a:cxn>
                <a:cxn ang="0">
                  <a:pos x="41" y="56"/>
                </a:cxn>
                <a:cxn ang="0">
                  <a:pos x="32" y="58"/>
                </a:cxn>
              </a:cxnLst>
              <a:rect l="0" t="0" r="r" b="b"/>
              <a:pathLst>
                <a:path w="64" h="64">
                  <a:moveTo>
                    <a:pt x="32" y="64"/>
                  </a:moveTo>
                  <a:lnTo>
                    <a:pt x="22" y="62"/>
                  </a:lnTo>
                  <a:lnTo>
                    <a:pt x="13" y="56"/>
                  </a:lnTo>
                  <a:lnTo>
                    <a:pt x="6" y="48"/>
                  </a:lnTo>
                  <a:lnTo>
                    <a:pt x="0" y="39"/>
                  </a:lnTo>
                  <a:lnTo>
                    <a:pt x="0" y="28"/>
                  </a:lnTo>
                  <a:lnTo>
                    <a:pt x="2" y="18"/>
                  </a:lnTo>
                  <a:lnTo>
                    <a:pt x="9" y="9"/>
                  </a:lnTo>
                  <a:lnTo>
                    <a:pt x="16" y="4"/>
                  </a:lnTo>
                  <a:lnTo>
                    <a:pt x="27" y="0"/>
                  </a:lnTo>
                  <a:lnTo>
                    <a:pt x="37" y="0"/>
                  </a:lnTo>
                  <a:lnTo>
                    <a:pt x="48" y="4"/>
                  </a:lnTo>
                  <a:lnTo>
                    <a:pt x="55" y="9"/>
                  </a:lnTo>
                  <a:lnTo>
                    <a:pt x="62" y="18"/>
                  </a:lnTo>
                  <a:lnTo>
                    <a:pt x="64" y="28"/>
                  </a:lnTo>
                  <a:lnTo>
                    <a:pt x="64" y="39"/>
                  </a:lnTo>
                  <a:lnTo>
                    <a:pt x="58" y="48"/>
                  </a:lnTo>
                  <a:lnTo>
                    <a:pt x="51" y="56"/>
                  </a:lnTo>
                  <a:lnTo>
                    <a:pt x="43" y="62"/>
                  </a:lnTo>
                  <a:lnTo>
                    <a:pt x="32" y="64"/>
                  </a:lnTo>
                  <a:close/>
                  <a:moveTo>
                    <a:pt x="32" y="58"/>
                  </a:moveTo>
                  <a:lnTo>
                    <a:pt x="23" y="56"/>
                  </a:lnTo>
                  <a:lnTo>
                    <a:pt x="15" y="51"/>
                  </a:lnTo>
                  <a:lnTo>
                    <a:pt x="9" y="44"/>
                  </a:lnTo>
                  <a:lnTo>
                    <a:pt x="6" y="35"/>
                  </a:lnTo>
                  <a:lnTo>
                    <a:pt x="6" y="27"/>
                  </a:lnTo>
                  <a:lnTo>
                    <a:pt x="9" y="18"/>
                  </a:lnTo>
                  <a:lnTo>
                    <a:pt x="15" y="11"/>
                  </a:lnTo>
                  <a:lnTo>
                    <a:pt x="23" y="5"/>
                  </a:lnTo>
                  <a:lnTo>
                    <a:pt x="32" y="4"/>
                  </a:lnTo>
                  <a:lnTo>
                    <a:pt x="41" y="5"/>
                  </a:lnTo>
                  <a:lnTo>
                    <a:pt x="50" y="11"/>
                  </a:lnTo>
                  <a:lnTo>
                    <a:pt x="55" y="18"/>
                  </a:lnTo>
                  <a:lnTo>
                    <a:pt x="58" y="27"/>
                  </a:lnTo>
                  <a:lnTo>
                    <a:pt x="58" y="35"/>
                  </a:lnTo>
                  <a:lnTo>
                    <a:pt x="55" y="44"/>
                  </a:lnTo>
                  <a:lnTo>
                    <a:pt x="50" y="51"/>
                  </a:lnTo>
                  <a:lnTo>
                    <a:pt x="41" y="56"/>
                  </a:lnTo>
                  <a:lnTo>
                    <a:pt x="32" y="58"/>
                  </a:lnTo>
                  <a:close/>
                </a:path>
              </a:pathLst>
            </a:custGeom>
            <a:solidFill>
              <a:srgbClr val="FEFFFF"/>
            </a:solidFill>
            <a:ln w="9525">
              <a:noFill/>
              <a:round/>
              <a:headEnd/>
              <a:tailEnd/>
            </a:ln>
          </p:spPr>
          <p:txBody>
            <a:bodyPr/>
            <a:lstStyle/>
            <a:p>
              <a:endParaRPr lang="en-US"/>
            </a:p>
          </p:txBody>
        </p:sp>
        <p:sp>
          <p:nvSpPr>
            <p:cNvPr id="1165523" name="Freeform 211"/>
            <p:cNvSpPr>
              <a:spLocks noEditPoints="1"/>
            </p:cNvSpPr>
            <p:nvPr/>
          </p:nvSpPr>
          <p:spPr bwMode="auto">
            <a:xfrm>
              <a:off x="917" y="2139"/>
              <a:ext cx="52" cy="54"/>
            </a:xfrm>
            <a:custGeom>
              <a:avLst/>
              <a:gdLst/>
              <a:ahLst/>
              <a:cxnLst>
                <a:cxn ang="0">
                  <a:pos x="26" y="54"/>
                </a:cxn>
                <a:cxn ang="0">
                  <a:pos x="17" y="52"/>
                </a:cxn>
                <a:cxn ang="0">
                  <a:pos x="9" y="47"/>
                </a:cxn>
                <a:cxn ang="0">
                  <a:pos x="3" y="40"/>
                </a:cxn>
                <a:cxn ang="0">
                  <a:pos x="0" y="31"/>
                </a:cxn>
                <a:cxn ang="0">
                  <a:pos x="0" y="23"/>
                </a:cxn>
                <a:cxn ang="0">
                  <a:pos x="3" y="14"/>
                </a:cxn>
                <a:cxn ang="0">
                  <a:pos x="9" y="7"/>
                </a:cxn>
                <a:cxn ang="0">
                  <a:pos x="17" y="1"/>
                </a:cxn>
                <a:cxn ang="0">
                  <a:pos x="26" y="0"/>
                </a:cxn>
                <a:cxn ang="0">
                  <a:pos x="35" y="1"/>
                </a:cxn>
                <a:cxn ang="0">
                  <a:pos x="44" y="7"/>
                </a:cxn>
                <a:cxn ang="0">
                  <a:pos x="49" y="14"/>
                </a:cxn>
                <a:cxn ang="0">
                  <a:pos x="52" y="23"/>
                </a:cxn>
                <a:cxn ang="0">
                  <a:pos x="52" y="31"/>
                </a:cxn>
                <a:cxn ang="0">
                  <a:pos x="49" y="40"/>
                </a:cxn>
                <a:cxn ang="0">
                  <a:pos x="44" y="47"/>
                </a:cxn>
                <a:cxn ang="0">
                  <a:pos x="35" y="52"/>
                </a:cxn>
                <a:cxn ang="0">
                  <a:pos x="26" y="54"/>
                </a:cxn>
                <a:cxn ang="0">
                  <a:pos x="26" y="49"/>
                </a:cxn>
                <a:cxn ang="0">
                  <a:pos x="17" y="47"/>
                </a:cxn>
                <a:cxn ang="0">
                  <a:pos x="12" y="42"/>
                </a:cxn>
                <a:cxn ang="0">
                  <a:pos x="7" y="35"/>
                </a:cxn>
                <a:cxn ang="0">
                  <a:pos x="5" y="28"/>
                </a:cxn>
                <a:cxn ang="0">
                  <a:pos x="7" y="19"/>
                </a:cxn>
                <a:cxn ang="0">
                  <a:pos x="12" y="12"/>
                </a:cxn>
                <a:cxn ang="0">
                  <a:pos x="17" y="7"/>
                </a:cxn>
                <a:cxn ang="0">
                  <a:pos x="26" y="5"/>
                </a:cxn>
                <a:cxn ang="0">
                  <a:pos x="35" y="7"/>
                </a:cxn>
                <a:cxn ang="0">
                  <a:pos x="42" y="12"/>
                </a:cxn>
                <a:cxn ang="0">
                  <a:pos x="45" y="19"/>
                </a:cxn>
                <a:cxn ang="0">
                  <a:pos x="47" y="28"/>
                </a:cxn>
                <a:cxn ang="0">
                  <a:pos x="45" y="35"/>
                </a:cxn>
                <a:cxn ang="0">
                  <a:pos x="42" y="42"/>
                </a:cxn>
                <a:cxn ang="0">
                  <a:pos x="35" y="47"/>
                </a:cxn>
                <a:cxn ang="0">
                  <a:pos x="26" y="49"/>
                </a:cxn>
              </a:cxnLst>
              <a:rect l="0" t="0" r="r" b="b"/>
              <a:pathLst>
                <a:path w="52" h="54">
                  <a:moveTo>
                    <a:pt x="26" y="54"/>
                  </a:moveTo>
                  <a:lnTo>
                    <a:pt x="17" y="52"/>
                  </a:lnTo>
                  <a:lnTo>
                    <a:pt x="9" y="47"/>
                  </a:lnTo>
                  <a:lnTo>
                    <a:pt x="3" y="40"/>
                  </a:lnTo>
                  <a:lnTo>
                    <a:pt x="0" y="31"/>
                  </a:lnTo>
                  <a:lnTo>
                    <a:pt x="0" y="23"/>
                  </a:lnTo>
                  <a:lnTo>
                    <a:pt x="3" y="14"/>
                  </a:lnTo>
                  <a:lnTo>
                    <a:pt x="9" y="7"/>
                  </a:lnTo>
                  <a:lnTo>
                    <a:pt x="17" y="1"/>
                  </a:lnTo>
                  <a:lnTo>
                    <a:pt x="26" y="0"/>
                  </a:lnTo>
                  <a:lnTo>
                    <a:pt x="35" y="1"/>
                  </a:lnTo>
                  <a:lnTo>
                    <a:pt x="44" y="7"/>
                  </a:lnTo>
                  <a:lnTo>
                    <a:pt x="49" y="14"/>
                  </a:lnTo>
                  <a:lnTo>
                    <a:pt x="52" y="23"/>
                  </a:lnTo>
                  <a:lnTo>
                    <a:pt x="52" y="31"/>
                  </a:lnTo>
                  <a:lnTo>
                    <a:pt x="49" y="40"/>
                  </a:lnTo>
                  <a:lnTo>
                    <a:pt x="44" y="47"/>
                  </a:lnTo>
                  <a:lnTo>
                    <a:pt x="35" y="52"/>
                  </a:lnTo>
                  <a:lnTo>
                    <a:pt x="26" y="54"/>
                  </a:lnTo>
                  <a:close/>
                  <a:moveTo>
                    <a:pt x="26" y="49"/>
                  </a:moveTo>
                  <a:lnTo>
                    <a:pt x="17" y="47"/>
                  </a:lnTo>
                  <a:lnTo>
                    <a:pt x="12" y="42"/>
                  </a:lnTo>
                  <a:lnTo>
                    <a:pt x="7" y="35"/>
                  </a:lnTo>
                  <a:lnTo>
                    <a:pt x="5" y="28"/>
                  </a:lnTo>
                  <a:lnTo>
                    <a:pt x="7" y="19"/>
                  </a:lnTo>
                  <a:lnTo>
                    <a:pt x="12" y="12"/>
                  </a:lnTo>
                  <a:lnTo>
                    <a:pt x="17" y="7"/>
                  </a:lnTo>
                  <a:lnTo>
                    <a:pt x="26" y="5"/>
                  </a:lnTo>
                  <a:lnTo>
                    <a:pt x="35" y="7"/>
                  </a:lnTo>
                  <a:lnTo>
                    <a:pt x="42" y="12"/>
                  </a:lnTo>
                  <a:lnTo>
                    <a:pt x="45" y="19"/>
                  </a:lnTo>
                  <a:lnTo>
                    <a:pt x="47" y="28"/>
                  </a:lnTo>
                  <a:lnTo>
                    <a:pt x="45" y="35"/>
                  </a:lnTo>
                  <a:lnTo>
                    <a:pt x="42" y="42"/>
                  </a:lnTo>
                  <a:lnTo>
                    <a:pt x="35" y="47"/>
                  </a:lnTo>
                  <a:lnTo>
                    <a:pt x="26" y="49"/>
                  </a:lnTo>
                  <a:close/>
                </a:path>
              </a:pathLst>
            </a:custGeom>
            <a:solidFill>
              <a:srgbClr val="FFFFFF"/>
            </a:solidFill>
            <a:ln w="9525">
              <a:noFill/>
              <a:round/>
              <a:headEnd/>
              <a:tailEnd/>
            </a:ln>
          </p:spPr>
          <p:txBody>
            <a:bodyPr/>
            <a:lstStyle/>
            <a:p>
              <a:endParaRPr lang="en-US"/>
            </a:p>
          </p:txBody>
        </p:sp>
        <p:sp>
          <p:nvSpPr>
            <p:cNvPr id="1165524" name="Freeform 212"/>
            <p:cNvSpPr>
              <a:spLocks noEditPoints="1"/>
            </p:cNvSpPr>
            <p:nvPr/>
          </p:nvSpPr>
          <p:spPr bwMode="auto">
            <a:xfrm>
              <a:off x="922" y="2144"/>
              <a:ext cx="42" cy="44"/>
            </a:xfrm>
            <a:custGeom>
              <a:avLst/>
              <a:gdLst/>
              <a:ahLst/>
              <a:cxnLst>
                <a:cxn ang="0">
                  <a:pos x="21" y="44"/>
                </a:cxn>
                <a:cxn ang="0">
                  <a:pos x="12" y="42"/>
                </a:cxn>
                <a:cxn ang="0">
                  <a:pos x="7" y="37"/>
                </a:cxn>
                <a:cxn ang="0">
                  <a:pos x="2" y="30"/>
                </a:cxn>
                <a:cxn ang="0">
                  <a:pos x="0" y="23"/>
                </a:cxn>
                <a:cxn ang="0">
                  <a:pos x="2" y="14"/>
                </a:cxn>
                <a:cxn ang="0">
                  <a:pos x="7" y="7"/>
                </a:cxn>
                <a:cxn ang="0">
                  <a:pos x="12" y="2"/>
                </a:cxn>
                <a:cxn ang="0">
                  <a:pos x="21" y="0"/>
                </a:cxn>
                <a:cxn ang="0">
                  <a:pos x="30" y="2"/>
                </a:cxn>
                <a:cxn ang="0">
                  <a:pos x="37" y="7"/>
                </a:cxn>
                <a:cxn ang="0">
                  <a:pos x="40" y="14"/>
                </a:cxn>
                <a:cxn ang="0">
                  <a:pos x="42" y="23"/>
                </a:cxn>
                <a:cxn ang="0">
                  <a:pos x="40" y="30"/>
                </a:cxn>
                <a:cxn ang="0">
                  <a:pos x="37"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7" y="37"/>
                  </a:lnTo>
                  <a:lnTo>
                    <a:pt x="2" y="30"/>
                  </a:lnTo>
                  <a:lnTo>
                    <a:pt x="0" y="23"/>
                  </a:lnTo>
                  <a:lnTo>
                    <a:pt x="2" y="14"/>
                  </a:lnTo>
                  <a:lnTo>
                    <a:pt x="7" y="7"/>
                  </a:lnTo>
                  <a:lnTo>
                    <a:pt x="12" y="2"/>
                  </a:lnTo>
                  <a:lnTo>
                    <a:pt x="21" y="0"/>
                  </a:lnTo>
                  <a:lnTo>
                    <a:pt x="30" y="2"/>
                  </a:lnTo>
                  <a:lnTo>
                    <a:pt x="37" y="7"/>
                  </a:lnTo>
                  <a:lnTo>
                    <a:pt x="40" y="14"/>
                  </a:lnTo>
                  <a:lnTo>
                    <a:pt x="42" y="23"/>
                  </a:lnTo>
                  <a:lnTo>
                    <a:pt x="40" y="30"/>
                  </a:lnTo>
                  <a:lnTo>
                    <a:pt x="37"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5525" name="Freeform 213"/>
            <p:cNvSpPr>
              <a:spLocks noEditPoints="1"/>
            </p:cNvSpPr>
            <p:nvPr/>
          </p:nvSpPr>
          <p:spPr bwMode="auto">
            <a:xfrm>
              <a:off x="927" y="2149"/>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8" y="7"/>
                </a:cxn>
                <a:cxn ang="0">
                  <a:pos x="32" y="13"/>
                </a:cxn>
                <a:cxn ang="0">
                  <a:pos x="32" y="21"/>
                </a:cxn>
                <a:cxn ang="0">
                  <a:pos x="28" y="27"/>
                </a:cxn>
                <a:cxn ang="0">
                  <a:pos x="23" y="32"/>
                </a:cxn>
                <a:cxn ang="0">
                  <a:pos x="16" y="34"/>
                </a:cxn>
                <a:cxn ang="0">
                  <a:pos x="16" y="28"/>
                </a:cxn>
                <a:cxn ang="0">
                  <a:pos x="11" y="27"/>
                </a:cxn>
                <a:cxn ang="0">
                  <a:pos x="7" y="21"/>
                </a:cxn>
                <a:cxn ang="0">
                  <a:pos x="6" y="16"/>
                </a:cxn>
                <a:cxn ang="0">
                  <a:pos x="9" y="11"/>
                </a:cxn>
                <a:cxn ang="0">
                  <a:pos x="13" y="7"/>
                </a:cxn>
                <a:cxn ang="0">
                  <a:pos x="20" y="7"/>
                </a:cxn>
                <a:cxn ang="0">
                  <a:pos x="25" y="11"/>
                </a:cxn>
                <a:cxn ang="0">
                  <a:pos x="27" y="16"/>
                </a:cxn>
                <a:cxn ang="0">
                  <a:pos x="27" y="21"/>
                </a:cxn>
                <a:cxn ang="0">
                  <a:pos x="21" y="27"/>
                </a:cxn>
                <a:cxn ang="0">
                  <a:pos x="16" y="28"/>
                </a:cxn>
              </a:cxnLst>
              <a:rect l="0" t="0" r="r" b="b"/>
              <a:pathLst>
                <a:path w="32" h="34">
                  <a:moveTo>
                    <a:pt x="16" y="34"/>
                  </a:moveTo>
                  <a:lnTo>
                    <a:pt x="9" y="32"/>
                  </a:lnTo>
                  <a:lnTo>
                    <a:pt x="4" y="27"/>
                  </a:lnTo>
                  <a:lnTo>
                    <a:pt x="0" y="21"/>
                  </a:lnTo>
                  <a:lnTo>
                    <a:pt x="0" y="13"/>
                  </a:lnTo>
                  <a:lnTo>
                    <a:pt x="4" y="7"/>
                  </a:lnTo>
                  <a:lnTo>
                    <a:pt x="9" y="2"/>
                  </a:lnTo>
                  <a:lnTo>
                    <a:pt x="16" y="0"/>
                  </a:lnTo>
                  <a:lnTo>
                    <a:pt x="23" y="2"/>
                  </a:lnTo>
                  <a:lnTo>
                    <a:pt x="28" y="7"/>
                  </a:lnTo>
                  <a:lnTo>
                    <a:pt x="32" y="13"/>
                  </a:lnTo>
                  <a:lnTo>
                    <a:pt x="32" y="21"/>
                  </a:lnTo>
                  <a:lnTo>
                    <a:pt x="28" y="27"/>
                  </a:lnTo>
                  <a:lnTo>
                    <a:pt x="23" y="32"/>
                  </a:lnTo>
                  <a:lnTo>
                    <a:pt x="16" y="34"/>
                  </a:lnTo>
                  <a:close/>
                  <a:moveTo>
                    <a:pt x="16" y="28"/>
                  </a:moveTo>
                  <a:lnTo>
                    <a:pt x="11" y="27"/>
                  </a:lnTo>
                  <a:lnTo>
                    <a:pt x="7" y="21"/>
                  </a:lnTo>
                  <a:lnTo>
                    <a:pt x="6" y="16"/>
                  </a:lnTo>
                  <a:lnTo>
                    <a:pt x="9" y="11"/>
                  </a:lnTo>
                  <a:lnTo>
                    <a:pt x="13" y="7"/>
                  </a:lnTo>
                  <a:lnTo>
                    <a:pt x="20" y="7"/>
                  </a:lnTo>
                  <a:lnTo>
                    <a:pt x="25" y="11"/>
                  </a:lnTo>
                  <a:lnTo>
                    <a:pt x="27" y="16"/>
                  </a:lnTo>
                  <a:lnTo>
                    <a:pt x="27" y="21"/>
                  </a:lnTo>
                  <a:lnTo>
                    <a:pt x="21" y="27"/>
                  </a:lnTo>
                  <a:lnTo>
                    <a:pt x="16" y="28"/>
                  </a:lnTo>
                  <a:close/>
                </a:path>
              </a:pathLst>
            </a:custGeom>
            <a:solidFill>
              <a:srgbClr val="FFFFFF"/>
            </a:solidFill>
            <a:ln w="9525">
              <a:noFill/>
              <a:round/>
              <a:headEnd/>
              <a:tailEnd/>
            </a:ln>
          </p:spPr>
          <p:txBody>
            <a:bodyPr/>
            <a:lstStyle/>
            <a:p>
              <a:endParaRPr lang="en-US"/>
            </a:p>
          </p:txBody>
        </p:sp>
        <p:sp>
          <p:nvSpPr>
            <p:cNvPr id="1165526" name="Freeform 214"/>
            <p:cNvSpPr>
              <a:spLocks noEditPoints="1"/>
            </p:cNvSpPr>
            <p:nvPr/>
          </p:nvSpPr>
          <p:spPr bwMode="auto">
            <a:xfrm>
              <a:off x="933" y="2156"/>
              <a:ext cx="21" cy="21"/>
            </a:xfrm>
            <a:custGeom>
              <a:avLst/>
              <a:gdLst/>
              <a:ahLst/>
              <a:cxnLst>
                <a:cxn ang="0">
                  <a:pos x="10" y="21"/>
                </a:cxn>
                <a:cxn ang="0">
                  <a:pos x="5" y="20"/>
                </a:cxn>
                <a:cxn ang="0">
                  <a:pos x="1" y="14"/>
                </a:cxn>
                <a:cxn ang="0">
                  <a:pos x="0" y="9"/>
                </a:cxn>
                <a:cxn ang="0">
                  <a:pos x="3" y="4"/>
                </a:cxn>
                <a:cxn ang="0">
                  <a:pos x="7" y="0"/>
                </a:cxn>
                <a:cxn ang="0">
                  <a:pos x="14" y="0"/>
                </a:cxn>
                <a:cxn ang="0">
                  <a:pos x="19" y="4"/>
                </a:cxn>
                <a:cxn ang="0">
                  <a:pos x="21" y="9"/>
                </a:cxn>
                <a:cxn ang="0">
                  <a:pos x="21" y="14"/>
                </a:cxn>
                <a:cxn ang="0">
                  <a:pos x="15" y="20"/>
                </a:cxn>
                <a:cxn ang="0">
                  <a:pos x="10" y="21"/>
                </a:cxn>
                <a:cxn ang="0">
                  <a:pos x="10" y="16"/>
                </a:cxn>
                <a:cxn ang="0">
                  <a:pos x="7" y="14"/>
                </a:cxn>
                <a:cxn ang="0">
                  <a:pos x="5" y="11"/>
                </a:cxn>
                <a:cxn ang="0">
                  <a:pos x="7" y="6"/>
                </a:cxn>
                <a:cxn ang="0">
                  <a:pos x="10" y="4"/>
                </a:cxn>
                <a:cxn ang="0">
                  <a:pos x="14" y="6"/>
                </a:cxn>
                <a:cxn ang="0">
                  <a:pos x="15" y="11"/>
                </a:cxn>
                <a:cxn ang="0">
                  <a:pos x="14" y="14"/>
                </a:cxn>
                <a:cxn ang="0">
                  <a:pos x="10" y="16"/>
                </a:cxn>
              </a:cxnLst>
              <a:rect l="0" t="0" r="r" b="b"/>
              <a:pathLst>
                <a:path w="21" h="21">
                  <a:moveTo>
                    <a:pt x="10" y="21"/>
                  </a:moveTo>
                  <a:lnTo>
                    <a:pt x="5" y="20"/>
                  </a:lnTo>
                  <a:lnTo>
                    <a:pt x="1" y="14"/>
                  </a:lnTo>
                  <a:lnTo>
                    <a:pt x="0" y="9"/>
                  </a:lnTo>
                  <a:lnTo>
                    <a:pt x="3" y="4"/>
                  </a:lnTo>
                  <a:lnTo>
                    <a:pt x="7" y="0"/>
                  </a:lnTo>
                  <a:lnTo>
                    <a:pt x="14" y="0"/>
                  </a:lnTo>
                  <a:lnTo>
                    <a:pt x="19" y="4"/>
                  </a:lnTo>
                  <a:lnTo>
                    <a:pt x="21" y="9"/>
                  </a:lnTo>
                  <a:lnTo>
                    <a:pt x="21" y="14"/>
                  </a:lnTo>
                  <a:lnTo>
                    <a:pt x="15" y="20"/>
                  </a:lnTo>
                  <a:lnTo>
                    <a:pt x="10" y="21"/>
                  </a:lnTo>
                  <a:close/>
                  <a:moveTo>
                    <a:pt x="10" y="16"/>
                  </a:moveTo>
                  <a:lnTo>
                    <a:pt x="7" y="14"/>
                  </a:lnTo>
                  <a:lnTo>
                    <a:pt x="5" y="11"/>
                  </a:lnTo>
                  <a:lnTo>
                    <a:pt x="7" y="6"/>
                  </a:lnTo>
                  <a:lnTo>
                    <a:pt x="10" y="4"/>
                  </a:lnTo>
                  <a:lnTo>
                    <a:pt x="14" y="6"/>
                  </a:lnTo>
                  <a:lnTo>
                    <a:pt x="15" y="11"/>
                  </a:lnTo>
                  <a:lnTo>
                    <a:pt x="14" y="14"/>
                  </a:lnTo>
                  <a:lnTo>
                    <a:pt x="10" y="16"/>
                  </a:lnTo>
                  <a:close/>
                </a:path>
              </a:pathLst>
            </a:custGeom>
            <a:solidFill>
              <a:srgbClr val="FFFFFF"/>
            </a:solidFill>
            <a:ln w="9525">
              <a:noFill/>
              <a:round/>
              <a:headEnd/>
              <a:tailEnd/>
            </a:ln>
          </p:spPr>
          <p:txBody>
            <a:bodyPr/>
            <a:lstStyle/>
            <a:p>
              <a:endParaRPr lang="en-US"/>
            </a:p>
          </p:txBody>
        </p:sp>
        <p:sp>
          <p:nvSpPr>
            <p:cNvPr id="1165527" name="Freeform 215"/>
            <p:cNvSpPr>
              <a:spLocks noEditPoints="1"/>
            </p:cNvSpPr>
            <p:nvPr/>
          </p:nvSpPr>
          <p:spPr bwMode="auto">
            <a:xfrm>
              <a:off x="938" y="2160"/>
              <a:ext cx="10" cy="12"/>
            </a:xfrm>
            <a:custGeom>
              <a:avLst/>
              <a:gdLst/>
              <a:ahLst/>
              <a:cxnLst>
                <a:cxn ang="0">
                  <a:pos x="5" y="12"/>
                </a:cxn>
                <a:cxn ang="0">
                  <a:pos x="2" y="10"/>
                </a:cxn>
                <a:cxn ang="0">
                  <a:pos x="0" y="7"/>
                </a:cxn>
                <a:cxn ang="0">
                  <a:pos x="2" y="2"/>
                </a:cxn>
                <a:cxn ang="0">
                  <a:pos x="5" y="0"/>
                </a:cxn>
                <a:cxn ang="0">
                  <a:pos x="9" y="2"/>
                </a:cxn>
                <a:cxn ang="0">
                  <a:pos x="10" y="7"/>
                </a:cxn>
                <a:cxn ang="0">
                  <a:pos x="9" y="10"/>
                </a:cxn>
                <a:cxn ang="0">
                  <a:pos x="5" y="12"/>
                </a:cxn>
                <a:cxn ang="0">
                  <a:pos x="5" y="7"/>
                </a:cxn>
                <a:cxn ang="0">
                  <a:pos x="5" y="7"/>
                </a:cxn>
              </a:cxnLst>
              <a:rect l="0" t="0" r="r" b="b"/>
              <a:pathLst>
                <a:path w="10" h="12">
                  <a:moveTo>
                    <a:pt x="5" y="12"/>
                  </a:moveTo>
                  <a:lnTo>
                    <a:pt x="2" y="10"/>
                  </a:lnTo>
                  <a:lnTo>
                    <a:pt x="0" y="7"/>
                  </a:lnTo>
                  <a:lnTo>
                    <a:pt x="2" y="2"/>
                  </a:lnTo>
                  <a:lnTo>
                    <a:pt x="5" y="0"/>
                  </a:lnTo>
                  <a:lnTo>
                    <a:pt x="9" y="2"/>
                  </a:lnTo>
                  <a:lnTo>
                    <a:pt x="10" y="7"/>
                  </a:lnTo>
                  <a:lnTo>
                    <a:pt x="9" y="10"/>
                  </a:lnTo>
                  <a:lnTo>
                    <a:pt x="5" y="12"/>
                  </a:lnTo>
                  <a:close/>
                  <a:moveTo>
                    <a:pt x="5" y="7"/>
                  </a:moveTo>
                  <a:lnTo>
                    <a:pt x="5" y="7"/>
                  </a:lnTo>
                  <a:close/>
                </a:path>
              </a:pathLst>
            </a:custGeom>
            <a:solidFill>
              <a:srgbClr val="FFFFFF"/>
            </a:solidFill>
            <a:ln w="9525">
              <a:noFill/>
              <a:round/>
              <a:headEnd/>
              <a:tailEnd/>
            </a:ln>
          </p:spPr>
          <p:txBody>
            <a:bodyPr/>
            <a:lstStyle/>
            <a:p>
              <a:endParaRPr lang="en-US"/>
            </a:p>
          </p:txBody>
        </p:sp>
        <p:sp>
          <p:nvSpPr>
            <p:cNvPr id="1165528" name="Freeform 216"/>
            <p:cNvSpPr>
              <a:spLocks/>
            </p:cNvSpPr>
            <p:nvPr/>
          </p:nvSpPr>
          <p:spPr bwMode="auto">
            <a:xfrm>
              <a:off x="730" y="1952"/>
              <a:ext cx="426" cy="428"/>
            </a:xfrm>
            <a:custGeom>
              <a:avLst/>
              <a:gdLst/>
              <a:ahLst/>
              <a:cxnLst>
                <a:cxn ang="0">
                  <a:pos x="213" y="0"/>
                </a:cxn>
                <a:cxn ang="0">
                  <a:pos x="176" y="3"/>
                </a:cxn>
                <a:cxn ang="0">
                  <a:pos x="141" y="14"/>
                </a:cxn>
                <a:cxn ang="0">
                  <a:pos x="106" y="28"/>
                </a:cxn>
                <a:cxn ang="0">
                  <a:pos x="76" y="51"/>
                </a:cxn>
                <a:cxn ang="0">
                  <a:pos x="50" y="77"/>
                </a:cxn>
                <a:cxn ang="0">
                  <a:pos x="28" y="107"/>
                </a:cxn>
                <a:cxn ang="0">
                  <a:pos x="13" y="141"/>
                </a:cxn>
                <a:cxn ang="0">
                  <a:pos x="4" y="176"/>
                </a:cxn>
                <a:cxn ang="0">
                  <a:pos x="0" y="215"/>
                </a:cxn>
                <a:cxn ang="0">
                  <a:pos x="4" y="252"/>
                </a:cxn>
                <a:cxn ang="0">
                  <a:pos x="13" y="287"/>
                </a:cxn>
                <a:cxn ang="0">
                  <a:pos x="28" y="321"/>
                </a:cxn>
                <a:cxn ang="0">
                  <a:pos x="50" y="351"/>
                </a:cxn>
                <a:cxn ang="0">
                  <a:pos x="76" y="377"/>
                </a:cxn>
                <a:cxn ang="0">
                  <a:pos x="106" y="400"/>
                </a:cxn>
                <a:cxn ang="0">
                  <a:pos x="141" y="414"/>
                </a:cxn>
                <a:cxn ang="0">
                  <a:pos x="176" y="425"/>
                </a:cxn>
                <a:cxn ang="0">
                  <a:pos x="213" y="428"/>
                </a:cxn>
                <a:cxn ang="0">
                  <a:pos x="250" y="425"/>
                </a:cxn>
                <a:cxn ang="0">
                  <a:pos x="287" y="414"/>
                </a:cxn>
                <a:cxn ang="0">
                  <a:pos x="320" y="400"/>
                </a:cxn>
                <a:cxn ang="0">
                  <a:pos x="350" y="377"/>
                </a:cxn>
                <a:cxn ang="0">
                  <a:pos x="377" y="351"/>
                </a:cxn>
                <a:cxn ang="0">
                  <a:pos x="398" y="321"/>
                </a:cxn>
                <a:cxn ang="0">
                  <a:pos x="414" y="287"/>
                </a:cxn>
                <a:cxn ang="0">
                  <a:pos x="424" y="252"/>
                </a:cxn>
                <a:cxn ang="0">
                  <a:pos x="426" y="215"/>
                </a:cxn>
                <a:cxn ang="0">
                  <a:pos x="424" y="176"/>
                </a:cxn>
                <a:cxn ang="0">
                  <a:pos x="414" y="141"/>
                </a:cxn>
                <a:cxn ang="0">
                  <a:pos x="398" y="107"/>
                </a:cxn>
                <a:cxn ang="0">
                  <a:pos x="377" y="77"/>
                </a:cxn>
                <a:cxn ang="0">
                  <a:pos x="350" y="51"/>
                </a:cxn>
                <a:cxn ang="0">
                  <a:pos x="320" y="28"/>
                </a:cxn>
                <a:cxn ang="0">
                  <a:pos x="287" y="14"/>
                </a:cxn>
                <a:cxn ang="0">
                  <a:pos x="250" y="3"/>
                </a:cxn>
                <a:cxn ang="0">
                  <a:pos x="213" y="0"/>
                </a:cxn>
              </a:cxnLst>
              <a:rect l="0" t="0" r="r" b="b"/>
              <a:pathLst>
                <a:path w="426" h="428">
                  <a:moveTo>
                    <a:pt x="213" y="0"/>
                  </a:moveTo>
                  <a:lnTo>
                    <a:pt x="176" y="3"/>
                  </a:lnTo>
                  <a:lnTo>
                    <a:pt x="141" y="14"/>
                  </a:lnTo>
                  <a:lnTo>
                    <a:pt x="106" y="28"/>
                  </a:lnTo>
                  <a:lnTo>
                    <a:pt x="76" y="51"/>
                  </a:lnTo>
                  <a:lnTo>
                    <a:pt x="50" y="77"/>
                  </a:lnTo>
                  <a:lnTo>
                    <a:pt x="28" y="107"/>
                  </a:lnTo>
                  <a:lnTo>
                    <a:pt x="13" y="141"/>
                  </a:lnTo>
                  <a:lnTo>
                    <a:pt x="4" y="176"/>
                  </a:lnTo>
                  <a:lnTo>
                    <a:pt x="0" y="215"/>
                  </a:lnTo>
                  <a:lnTo>
                    <a:pt x="4" y="252"/>
                  </a:lnTo>
                  <a:lnTo>
                    <a:pt x="13" y="287"/>
                  </a:lnTo>
                  <a:lnTo>
                    <a:pt x="28" y="321"/>
                  </a:lnTo>
                  <a:lnTo>
                    <a:pt x="50" y="351"/>
                  </a:lnTo>
                  <a:lnTo>
                    <a:pt x="76" y="377"/>
                  </a:lnTo>
                  <a:lnTo>
                    <a:pt x="106" y="400"/>
                  </a:lnTo>
                  <a:lnTo>
                    <a:pt x="141" y="414"/>
                  </a:lnTo>
                  <a:lnTo>
                    <a:pt x="176" y="425"/>
                  </a:lnTo>
                  <a:lnTo>
                    <a:pt x="213" y="428"/>
                  </a:lnTo>
                  <a:lnTo>
                    <a:pt x="250" y="425"/>
                  </a:lnTo>
                  <a:lnTo>
                    <a:pt x="287" y="414"/>
                  </a:lnTo>
                  <a:lnTo>
                    <a:pt x="320" y="400"/>
                  </a:lnTo>
                  <a:lnTo>
                    <a:pt x="350" y="377"/>
                  </a:lnTo>
                  <a:lnTo>
                    <a:pt x="377" y="351"/>
                  </a:lnTo>
                  <a:lnTo>
                    <a:pt x="398" y="321"/>
                  </a:lnTo>
                  <a:lnTo>
                    <a:pt x="414" y="287"/>
                  </a:lnTo>
                  <a:lnTo>
                    <a:pt x="424" y="252"/>
                  </a:lnTo>
                  <a:lnTo>
                    <a:pt x="426" y="215"/>
                  </a:lnTo>
                  <a:lnTo>
                    <a:pt x="424" y="176"/>
                  </a:lnTo>
                  <a:lnTo>
                    <a:pt x="414" y="141"/>
                  </a:lnTo>
                  <a:lnTo>
                    <a:pt x="398" y="107"/>
                  </a:lnTo>
                  <a:lnTo>
                    <a:pt x="377" y="77"/>
                  </a:lnTo>
                  <a:lnTo>
                    <a:pt x="350" y="51"/>
                  </a:lnTo>
                  <a:lnTo>
                    <a:pt x="320" y="28"/>
                  </a:lnTo>
                  <a:lnTo>
                    <a:pt x="287" y="14"/>
                  </a:lnTo>
                  <a:lnTo>
                    <a:pt x="250" y="3"/>
                  </a:lnTo>
                  <a:lnTo>
                    <a:pt x="213" y="0"/>
                  </a:lnTo>
                  <a:close/>
                </a:path>
              </a:pathLst>
            </a:custGeom>
            <a:solidFill>
              <a:srgbClr val="000000"/>
            </a:solidFill>
            <a:ln w="9525">
              <a:noFill/>
              <a:round/>
              <a:headEnd/>
              <a:tailEnd/>
            </a:ln>
          </p:spPr>
          <p:txBody>
            <a:bodyPr/>
            <a:lstStyle/>
            <a:p>
              <a:endParaRPr lang="en-US"/>
            </a:p>
          </p:txBody>
        </p:sp>
        <p:sp>
          <p:nvSpPr>
            <p:cNvPr id="1165529" name="Freeform 217"/>
            <p:cNvSpPr>
              <a:spLocks noEditPoints="1"/>
            </p:cNvSpPr>
            <p:nvPr/>
          </p:nvSpPr>
          <p:spPr bwMode="auto">
            <a:xfrm>
              <a:off x="730" y="1952"/>
              <a:ext cx="426" cy="428"/>
            </a:xfrm>
            <a:custGeom>
              <a:avLst/>
              <a:gdLst/>
              <a:ahLst/>
              <a:cxnLst>
                <a:cxn ang="0">
                  <a:pos x="0" y="0"/>
                </a:cxn>
                <a:cxn ang="0">
                  <a:pos x="0" y="428"/>
                </a:cxn>
                <a:cxn ang="0">
                  <a:pos x="426" y="428"/>
                </a:cxn>
                <a:cxn ang="0">
                  <a:pos x="426" y="0"/>
                </a:cxn>
                <a:cxn ang="0">
                  <a:pos x="0" y="0"/>
                </a:cxn>
                <a:cxn ang="0">
                  <a:pos x="213" y="428"/>
                </a:cxn>
                <a:cxn ang="0">
                  <a:pos x="187" y="426"/>
                </a:cxn>
                <a:cxn ang="0">
                  <a:pos x="159" y="421"/>
                </a:cxn>
                <a:cxn ang="0">
                  <a:pos x="134" y="412"/>
                </a:cxn>
                <a:cxn ang="0">
                  <a:pos x="109" y="400"/>
                </a:cxn>
                <a:cxn ang="0">
                  <a:pos x="86" y="386"/>
                </a:cxn>
                <a:cxn ang="0">
                  <a:pos x="65" y="368"/>
                </a:cxn>
                <a:cxn ang="0">
                  <a:pos x="46" y="347"/>
                </a:cxn>
                <a:cxn ang="0">
                  <a:pos x="30" y="324"/>
                </a:cxn>
                <a:cxn ang="0">
                  <a:pos x="18" y="301"/>
                </a:cxn>
                <a:cxn ang="0">
                  <a:pos x="9" y="275"/>
                </a:cxn>
                <a:cxn ang="0">
                  <a:pos x="2" y="248"/>
                </a:cxn>
                <a:cxn ang="0">
                  <a:pos x="0" y="220"/>
                </a:cxn>
                <a:cxn ang="0">
                  <a:pos x="0" y="194"/>
                </a:cxn>
                <a:cxn ang="0">
                  <a:pos x="6" y="167"/>
                </a:cxn>
                <a:cxn ang="0">
                  <a:pos x="13" y="141"/>
                </a:cxn>
                <a:cxn ang="0">
                  <a:pos x="25" y="114"/>
                </a:cxn>
                <a:cxn ang="0">
                  <a:pos x="39" y="91"/>
                </a:cxn>
                <a:cxn ang="0">
                  <a:pos x="55" y="70"/>
                </a:cxn>
                <a:cxn ang="0">
                  <a:pos x="74" y="51"/>
                </a:cxn>
                <a:cxn ang="0">
                  <a:pos x="97" y="35"/>
                </a:cxn>
                <a:cxn ang="0">
                  <a:pos x="120" y="21"/>
                </a:cxn>
                <a:cxn ang="0">
                  <a:pos x="146" y="10"/>
                </a:cxn>
                <a:cxn ang="0">
                  <a:pos x="173" y="3"/>
                </a:cxn>
                <a:cxn ang="0">
                  <a:pos x="199" y="0"/>
                </a:cxn>
                <a:cxn ang="0">
                  <a:pos x="227" y="0"/>
                </a:cxn>
                <a:cxn ang="0">
                  <a:pos x="254" y="3"/>
                </a:cxn>
                <a:cxn ang="0">
                  <a:pos x="280" y="10"/>
                </a:cxn>
                <a:cxn ang="0">
                  <a:pos x="306" y="21"/>
                </a:cxn>
                <a:cxn ang="0">
                  <a:pos x="329" y="35"/>
                </a:cxn>
                <a:cxn ang="0">
                  <a:pos x="352" y="51"/>
                </a:cxn>
                <a:cxn ang="0">
                  <a:pos x="371" y="70"/>
                </a:cxn>
                <a:cxn ang="0">
                  <a:pos x="389" y="91"/>
                </a:cxn>
                <a:cxn ang="0">
                  <a:pos x="403" y="114"/>
                </a:cxn>
                <a:cxn ang="0">
                  <a:pos x="414" y="141"/>
                </a:cxn>
                <a:cxn ang="0">
                  <a:pos x="421" y="167"/>
                </a:cxn>
                <a:cxn ang="0">
                  <a:pos x="426" y="194"/>
                </a:cxn>
                <a:cxn ang="0">
                  <a:pos x="426" y="220"/>
                </a:cxn>
                <a:cxn ang="0">
                  <a:pos x="424" y="248"/>
                </a:cxn>
                <a:cxn ang="0">
                  <a:pos x="417" y="275"/>
                </a:cxn>
                <a:cxn ang="0">
                  <a:pos x="408" y="301"/>
                </a:cxn>
                <a:cxn ang="0">
                  <a:pos x="396" y="324"/>
                </a:cxn>
                <a:cxn ang="0">
                  <a:pos x="380" y="347"/>
                </a:cxn>
                <a:cxn ang="0">
                  <a:pos x="361" y="368"/>
                </a:cxn>
                <a:cxn ang="0">
                  <a:pos x="342" y="386"/>
                </a:cxn>
                <a:cxn ang="0">
                  <a:pos x="319" y="400"/>
                </a:cxn>
                <a:cxn ang="0">
                  <a:pos x="294" y="412"/>
                </a:cxn>
                <a:cxn ang="0">
                  <a:pos x="268" y="421"/>
                </a:cxn>
                <a:cxn ang="0">
                  <a:pos x="241" y="426"/>
                </a:cxn>
                <a:cxn ang="0">
                  <a:pos x="213" y="428"/>
                </a:cxn>
              </a:cxnLst>
              <a:rect l="0" t="0" r="r" b="b"/>
              <a:pathLst>
                <a:path w="426" h="428">
                  <a:moveTo>
                    <a:pt x="0" y="0"/>
                  </a:moveTo>
                  <a:lnTo>
                    <a:pt x="0" y="428"/>
                  </a:lnTo>
                  <a:lnTo>
                    <a:pt x="426" y="428"/>
                  </a:lnTo>
                  <a:lnTo>
                    <a:pt x="426" y="0"/>
                  </a:lnTo>
                  <a:lnTo>
                    <a:pt x="0" y="0"/>
                  </a:lnTo>
                  <a:close/>
                  <a:moveTo>
                    <a:pt x="213" y="428"/>
                  </a:moveTo>
                  <a:lnTo>
                    <a:pt x="187" y="426"/>
                  </a:lnTo>
                  <a:lnTo>
                    <a:pt x="159" y="421"/>
                  </a:lnTo>
                  <a:lnTo>
                    <a:pt x="134" y="412"/>
                  </a:lnTo>
                  <a:lnTo>
                    <a:pt x="109" y="400"/>
                  </a:lnTo>
                  <a:lnTo>
                    <a:pt x="86" y="386"/>
                  </a:lnTo>
                  <a:lnTo>
                    <a:pt x="65" y="368"/>
                  </a:lnTo>
                  <a:lnTo>
                    <a:pt x="46" y="347"/>
                  </a:lnTo>
                  <a:lnTo>
                    <a:pt x="30" y="324"/>
                  </a:lnTo>
                  <a:lnTo>
                    <a:pt x="18" y="301"/>
                  </a:lnTo>
                  <a:lnTo>
                    <a:pt x="9" y="275"/>
                  </a:lnTo>
                  <a:lnTo>
                    <a:pt x="2" y="248"/>
                  </a:lnTo>
                  <a:lnTo>
                    <a:pt x="0" y="220"/>
                  </a:lnTo>
                  <a:lnTo>
                    <a:pt x="0" y="194"/>
                  </a:lnTo>
                  <a:lnTo>
                    <a:pt x="6" y="167"/>
                  </a:lnTo>
                  <a:lnTo>
                    <a:pt x="13" y="141"/>
                  </a:lnTo>
                  <a:lnTo>
                    <a:pt x="25" y="114"/>
                  </a:lnTo>
                  <a:lnTo>
                    <a:pt x="39" y="91"/>
                  </a:lnTo>
                  <a:lnTo>
                    <a:pt x="55" y="70"/>
                  </a:lnTo>
                  <a:lnTo>
                    <a:pt x="74" y="51"/>
                  </a:lnTo>
                  <a:lnTo>
                    <a:pt x="97" y="35"/>
                  </a:lnTo>
                  <a:lnTo>
                    <a:pt x="120" y="21"/>
                  </a:lnTo>
                  <a:lnTo>
                    <a:pt x="146" y="10"/>
                  </a:lnTo>
                  <a:lnTo>
                    <a:pt x="173" y="3"/>
                  </a:lnTo>
                  <a:lnTo>
                    <a:pt x="199" y="0"/>
                  </a:lnTo>
                  <a:lnTo>
                    <a:pt x="227" y="0"/>
                  </a:lnTo>
                  <a:lnTo>
                    <a:pt x="254" y="3"/>
                  </a:lnTo>
                  <a:lnTo>
                    <a:pt x="280" y="10"/>
                  </a:lnTo>
                  <a:lnTo>
                    <a:pt x="306" y="21"/>
                  </a:lnTo>
                  <a:lnTo>
                    <a:pt x="329" y="35"/>
                  </a:lnTo>
                  <a:lnTo>
                    <a:pt x="352" y="51"/>
                  </a:lnTo>
                  <a:lnTo>
                    <a:pt x="371" y="70"/>
                  </a:lnTo>
                  <a:lnTo>
                    <a:pt x="389" y="91"/>
                  </a:lnTo>
                  <a:lnTo>
                    <a:pt x="403" y="114"/>
                  </a:lnTo>
                  <a:lnTo>
                    <a:pt x="414" y="141"/>
                  </a:lnTo>
                  <a:lnTo>
                    <a:pt x="421" y="167"/>
                  </a:lnTo>
                  <a:lnTo>
                    <a:pt x="426" y="194"/>
                  </a:lnTo>
                  <a:lnTo>
                    <a:pt x="426" y="220"/>
                  </a:lnTo>
                  <a:lnTo>
                    <a:pt x="424" y="248"/>
                  </a:lnTo>
                  <a:lnTo>
                    <a:pt x="417" y="275"/>
                  </a:lnTo>
                  <a:lnTo>
                    <a:pt x="408" y="301"/>
                  </a:lnTo>
                  <a:lnTo>
                    <a:pt x="396" y="324"/>
                  </a:lnTo>
                  <a:lnTo>
                    <a:pt x="380" y="347"/>
                  </a:lnTo>
                  <a:lnTo>
                    <a:pt x="361" y="368"/>
                  </a:lnTo>
                  <a:lnTo>
                    <a:pt x="342" y="386"/>
                  </a:lnTo>
                  <a:lnTo>
                    <a:pt x="319" y="400"/>
                  </a:lnTo>
                  <a:lnTo>
                    <a:pt x="294" y="412"/>
                  </a:lnTo>
                  <a:lnTo>
                    <a:pt x="268" y="421"/>
                  </a:lnTo>
                  <a:lnTo>
                    <a:pt x="241" y="426"/>
                  </a:lnTo>
                  <a:lnTo>
                    <a:pt x="213" y="428"/>
                  </a:lnTo>
                  <a:close/>
                </a:path>
              </a:pathLst>
            </a:custGeom>
            <a:solidFill>
              <a:srgbClr val="CCFFFF"/>
            </a:solidFill>
            <a:ln w="9525">
              <a:noFill/>
              <a:round/>
              <a:headEnd/>
              <a:tailEnd/>
            </a:ln>
          </p:spPr>
          <p:txBody>
            <a:bodyPr/>
            <a:lstStyle/>
            <a:p>
              <a:endParaRPr lang="en-US"/>
            </a:p>
          </p:txBody>
        </p:sp>
        <p:sp>
          <p:nvSpPr>
            <p:cNvPr id="1165530" name="Freeform 218"/>
            <p:cNvSpPr>
              <a:spLocks noEditPoints="1"/>
            </p:cNvSpPr>
            <p:nvPr/>
          </p:nvSpPr>
          <p:spPr bwMode="auto">
            <a:xfrm>
              <a:off x="730" y="1952"/>
              <a:ext cx="426" cy="428"/>
            </a:xfrm>
            <a:custGeom>
              <a:avLst/>
              <a:gdLst/>
              <a:ahLst/>
              <a:cxnLst>
                <a:cxn ang="0">
                  <a:pos x="187" y="426"/>
                </a:cxn>
                <a:cxn ang="0">
                  <a:pos x="134" y="412"/>
                </a:cxn>
                <a:cxn ang="0">
                  <a:pos x="86" y="386"/>
                </a:cxn>
                <a:cxn ang="0">
                  <a:pos x="46" y="347"/>
                </a:cxn>
                <a:cxn ang="0">
                  <a:pos x="18" y="301"/>
                </a:cxn>
                <a:cxn ang="0">
                  <a:pos x="2" y="248"/>
                </a:cxn>
                <a:cxn ang="0">
                  <a:pos x="0" y="194"/>
                </a:cxn>
                <a:cxn ang="0">
                  <a:pos x="13" y="141"/>
                </a:cxn>
                <a:cxn ang="0">
                  <a:pos x="39" y="91"/>
                </a:cxn>
                <a:cxn ang="0">
                  <a:pos x="74" y="51"/>
                </a:cxn>
                <a:cxn ang="0">
                  <a:pos x="120" y="21"/>
                </a:cxn>
                <a:cxn ang="0">
                  <a:pos x="173" y="3"/>
                </a:cxn>
                <a:cxn ang="0">
                  <a:pos x="227" y="0"/>
                </a:cxn>
                <a:cxn ang="0">
                  <a:pos x="280" y="10"/>
                </a:cxn>
                <a:cxn ang="0">
                  <a:pos x="329" y="35"/>
                </a:cxn>
                <a:cxn ang="0">
                  <a:pos x="371" y="70"/>
                </a:cxn>
                <a:cxn ang="0">
                  <a:pos x="403" y="114"/>
                </a:cxn>
                <a:cxn ang="0">
                  <a:pos x="421" y="167"/>
                </a:cxn>
                <a:cxn ang="0">
                  <a:pos x="426" y="220"/>
                </a:cxn>
                <a:cxn ang="0">
                  <a:pos x="417" y="275"/>
                </a:cxn>
                <a:cxn ang="0">
                  <a:pos x="396" y="324"/>
                </a:cxn>
                <a:cxn ang="0">
                  <a:pos x="361" y="368"/>
                </a:cxn>
                <a:cxn ang="0">
                  <a:pos x="319" y="400"/>
                </a:cxn>
                <a:cxn ang="0">
                  <a:pos x="268" y="421"/>
                </a:cxn>
                <a:cxn ang="0">
                  <a:pos x="213" y="428"/>
                </a:cxn>
                <a:cxn ang="0">
                  <a:pos x="187" y="421"/>
                </a:cxn>
                <a:cxn ang="0">
                  <a:pos x="136" y="407"/>
                </a:cxn>
                <a:cxn ang="0">
                  <a:pos x="88" y="381"/>
                </a:cxn>
                <a:cxn ang="0">
                  <a:pos x="51" y="344"/>
                </a:cxn>
                <a:cxn ang="0">
                  <a:pos x="23" y="298"/>
                </a:cxn>
                <a:cxn ang="0">
                  <a:pos x="7" y="247"/>
                </a:cxn>
                <a:cxn ang="0">
                  <a:pos x="6" y="194"/>
                </a:cxn>
                <a:cxn ang="0">
                  <a:pos x="18" y="143"/>
                </a:cxn>
                <a:cxn ang="0">
                  <a:pos x="42" y="95"/>
                </a:cxn>
                <a:cxn ang="0">
                  <a:pos x="78" y="54"/>
                </a:cxn>
                <a:cxn ang="0">
                  <a:pos x="123" y="26"/>
                </a:cxn>
                <a:cxn ang="0">
                  <a:pos x="173" y="9"/>
                </a:cxn>
                <a:cxn ang="0">
                  <a:pos x="227" y="5"/>
                </a:cxn>
                <a:cxn ang="0">
                  <a:pos x="278" y="16"/>
                </a:cxn>
                <a:cxn ang="0">
                  <a:pos x="327" y="38"/>
                </a:cxn>
                <a:cxn ang="0">
                  <a:pos x="368" y="74"/>
                </a:cxn>
                <a:cxn ang="0">
                  <a:pos x="398" y="118"/>
                </a:cxn>
                <a:cxn ang="0">
                  <a:pos x="415" y="167"/>
                </a:cxn>
                <a:cxn ang="0">
                  <a:pos x="421" y="220"/>
                </a:cxn>
                <a:cxn ang="0">
                  <a:pos x="412" y="273"/>
                </a:cxn>
                <a:cxn ang="0">
                  <a:pos x="391" y="322"/>
                </a:cxn>
                <a:cxn ang="0">
                  <a:pos x="357" y="363"/>
                </a:cxn>
                <a:cxn ang="0">
                  <a:pos x="315" y="396"/>
                </a:cxn>
                <a:cxn ang="0">
                  <a:pos x="266" y="416"/>
                </a:cxn>
                <a:cxn ang="0">
                  <a:pos x="213" y="423"/>
                </a:cxn>
              </a:cxnLst>
              <a:rect l="0" t="0" r="r" b="b"/>
              <a:pathLst>
                <a:path w="426" h="428">
                  <a:moveTo>
                    <a:pt x="213" y="428"/>
                  </a:moveTo>
                  <a:lnTo>
                    <a:pt x="187" y="426"/>
                  </a:lnTo>
                  <a:lnTo>
                    <a:pt x="159" y="421"/>
                  </a:lnTo>
                  <a:lnTo>
                    <a:pt x="134" y="412"/>
                  </a:lnTo>
                  <a:lnTo>
                    <a:pt x="109" y="400"/>
                  </a:lnTo>
                  <a:lnTo>
                    <a:pt x="86" y="386"/>
                  </a:lnTo>
                  <a:lnTo>
                    <a:pt x="65" y="368"/>
                  </a:lnTo>
                  <a:lnTo>
                    <a:pt x="46" y="347"/>
                  </a:lnTo>
                  <a:lnTo>
                    <a:pt x="30" y="324"/>
                  </a:lnTo>
                  <a:lnTo>
                    <a:pt x="18" y="301"/>
                  </a:lnTo>
                  <a:lnTo>
                    <a:pt x="9" y="275"/>
                  </a:lnTo>
                  <a:lnTo>
                    <a:pt x="2" y="248"/>
                  </a:lnTo>
                  <a:lnTo>
                    <a:pt x="0" y="220"/>
                  </a:lnTo>
                  <a:lnTo>
                    <a:pt x="0" y="194"/>
                  </a:lnTo>
                  <a:lnTo>
                    <a:pt x="6" y="167"/>
                  </a:lnTo>
                  <a:lnTo>
                    <a:pt x="13" y="141"/>
                  </a:lnTo>
                  <a:lnTo>
                    <a:pt x="25" y="114"/>
                  </a:lnTo>
                  <a:lnTo>
                    <a:pt x="39" y="91"/>
                  </a:lnTo>
                  <a:lnTo>
                    <a:pt x="55" y="70"/>
                  </a:lnTo>
                  <a:lnTo>
                    <a:pt x="74" y="51"/>
                  </a:lnTo>
                  <a:lnTo>
                    <a:pt x="97" y="35"/>
                  </a:lnTo>
                  <a:lnTo>
                    <a:pt x="120" y="21"/>
                  </a:lnTo>
                  <a:lnTo>
                    <a:pt x="146" y="10"/>
                  </a:lnTo>
                  <a:lnTo>
                    <a:pt x="173" y="3"/>
                  </a:lnTo>
                  <a:lnTo>
                    <a:pt x="199" y="0"/>
                  </a:lnTo>
                  <a:lnTo>
                    <a:pt x="227" y="0"/>
                  </a:lnTo>
                  <a:lnTo>
                    <a:pt x="254" y="3"/>
                  </a:lnTo>
                  <a:lnTo>
                    <a:pt x="280" y="10"/>
                  </a:lnTo>
                  <a:lnTo>
                    <a:pt x="306" y="21"/>
                  </a:lnTo>
                  <a:lnTo>
                    <a:pt x="329" y="35"/>
                  </a:lnTo>
                  <a:lnTo>
                    <a:pt x="352" y="51"/>
                  </a:lnTo>
                  <a:lnTo>
                    <a:pt x="371" y="70"/>
                  </a:lnTo>
                  <a:lnTo>
                    <a:pt x="389" y="91"/>
                  </a:lnTo>
                  <a:lnTo>
                    <a:pt x="403" y="114"/>
                  </a:lnTo>
                  <a:lnTo>
                    <a:pt x="414" y="141"/>
                  </a:lnTo>
                  <a:lnTo>
                    <a:pt x="421" y="167"/>
                  </a:lnTo>
                  <a:lnTo>
                    <a:pt x="426" y="194"/>
                  </a:lnTo>
                  <a:lnTo>
                    <a:pt x="426" y="220"/>
                  </a:lnTo>
                  <a:lnTo>
                    <a:pt x="424" y="248"/>
                  </a:lnTo>
                  <a:lnTo>
                    <a:pt x="417" y="275"/>
                  </a:lnTo>
                  <a:lnTo>
                    <a:pt x="408" y="301"/>
                  </a:lnTo>
                  <a:lnTo>
                    <a:pt x="396" y="324"/>
                  </a:lnTo>
                  <a:lnTo>
                    <a:pt x="380" y="347"/>
                  </a:lnTo>
                  <a:lnTo>
                    <a:pt x="361" y="368"/>
                  </a:lnTo>
                  <a:lnTo>
                    <a:pt x="342" y="386"/>
                  </a:lnTo>
                  <a:lnTo>
                    <a:pt x="319" y="400"/>
                  </a:lnTo>
                  <a:lnTo>
                    <a:pt x="294" y="412"/>
                  </a:lnTo>
                  <a:lnTo>
                    <a:pt x="268" y="421"/>
                  </a:lnTo>
                  <a:lnTo>
                    <a:pt x="241" y="426"/>
                  </a:lnTo>
                  <a:lnTo>
                    <a:pt x="213" y="428"/>
                  </a:lnTo>
                  <a:close/>
                  <a:moveTo>
                    <a:pt x="213" y="423"/>
                  </a:moveTo>
                  <a:lnTo>
                    <a:pt x="187" y="421"/>
                  </a:lnTo>
                  <a:lnTo>
                    <a:pt x="160" y="416"/>
                  </a:lnTo>
                  <a:lnTo>
                    <a:pt x="136" y="407"/>
                  </a:lnTo>
                  <a:lnTo>
                    <a:pt x="111" y="396"/>
                  </a:lnTo>
                  <a:lnTo>
                    <a:pt x="88" y="381"/>
                  </a:lnTo>
                  <a:lnTo>
                    <a:pt x="69" y="363"/>
                  </a:lnTo>
                  <a:lnTo>
                    <a:pt x="51" y="344"/>
                  </a:lnTo>
                  <a:lnTo>
                    <a:pt x="35" y="322"/>
                  </a:lnTo>
                  <a:lnTo>
                    <a:pt x="23" y="298"/>
                  </a:lnTo>
                  <a:lnTo>
                    <a:pt x="14" y="273"/>
                  </a:lnTo>
                  <a:lnTo>
                    <a:pt x="7" y="247"/>
                  </a:lnTo>
                  <a:lnTo>
                    <a:pt x="6" y="220"/>
                  </a:lnTo>
                  <a:lnTo>
                    <a:pt x="6" y="194"/>
                  </a:lnTo>
                  <a:lnTo>
                    <a:pt x="11" y="167"/>
                  </a:lnTo>
                  <a:lnTo>
                    <a:pt x="18" y="143"/>
                  </a:lnTo>
                  <a:lnTo>
                    <a:pt x="28" y="118"/>
                  </a:lnTo>
                  <a:lnTo>
                    <a:pt x="42" y="95"/>
                  </a:lnTo>
                  <a:lnTo>
                    <a:pt x="60" y="74"/>
                  </a:lnTo>
                  <a:lnTo>
                    <a:pt x="78" y="54"/>
                  </a:lnTo>
                  <a:lnTo>
                    <a:pt x="101" y="38"/>
                  </a:lnTo>
                  <a:lnTo>
                    <a:pt x="123" y="26"/>
                  </a:lnTo>
                  <a:lnTo>
                    <a:pt x="148" y="16"/>
                  </a:lnTo>
                  <a:lnTo>
                    <a:pt x="173" y="9"/>
                  </a:lnTo>
                  <a:lnTo>
                    <a:pt x="201" y="5"/>
                  </a:lnTo>
                  <a:lnTo>
                    <a:pt x="227" y="5"/>
                  </a:lnTo>
                  <a:lnTo>
                    <a:pt x="254" y="9"/>
                  </a:lnTo>
                  <a:lnTo>
                    <a:pt x="278" y="16"/>
                  </a:lnTo>
                  <a:lnTo>
                    <a:pt x="303" y="26"/>
                  </a:lnTo>
                  <a:lnTo>
                    <a:pt x="327" y="38"/>
                  </a:lnTo>
                  <a:lnTo>
                    <a:pt x="349" y="54"/>
                  </a:lnTo>
                  <a:lnTo>
                    <a:pt x="368" y="74"/>
                  </a:lnTo>
                  <a:lnTo>
                    <a:pt x="384" y="95"/>
                  </a:lnTo>
                  <a:lnTo>
                    <a:pt x="398" y="118"/>
                  </a:lnTo>
                  <a:lnTo>
                    <a:pt x="408" y="143"/>
                  </a:lnTo>
                  <a:lnTo>
                    <a:pt x="415" y="167"/>
                  </a:lnTo>
                  <a:lnTo>
                    <a:pt x="421" y="194"/>
                  </a:lnTo>
                  <a:lnTo>
                    <a:pt x="421" y="220"/>
                  </a:lnTo>
                  <a:lnTo>
                    <a:pt x="419" y="247"/>
                  </a:lnTo>
                  <a:lnTo>
                    <a:pt x="412" y="273"/>
                  </a:lnTo>
                  <a:lnTo>
                    <a:pt x="403" y="298"/>
                  </a:lnTo>
                  <a:lnTo>
                    <a:pt x="391" y="322"/>
                  </a:lnTo>
                  <a:lnTo>
                    <a:pt x="377" y="344"/>
                  </a:lnTo>
                  <a:lnTo>
                    <a:pt x="357" y="363"/>
                  </a:lnTo>
                  <a:lnTo>
                    <a:pt x="338" y="381"/>
                  </a:lnTo>
                  <a:lnTo>
                    <a:pt x="315" y="396"/>
                  </a:lnTo>
                  <a:lnTo>
                    <a:pt x="291"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sp>
          <p:nvSpPr>
            <p:cNvPr id="1165531" name="Freeform 219"/>
            <p:cNvSpPr>
              <a:spLocks noEditPoints="1"/>
            </p:cNvSpPr>
            <p:nvPr/>
          </p:nvSpPr>
          <p:spPr bwMode="auto">
            <a:xfrm>
              <a:off x="736" y="1957"/>
              <a:ext cx="415" cy="418"/>
            </a:xfrm>
            <a:custGeom>
              <a:avLst/>
              <a:gdLst/>
              <a:ahLst/>
              <a:cxnLst>
                <a:cxn ang="0">
                  <a:pos x="181" y="416"/>
                </a:cxn>
                <a:cxn ang="0">
                  <a:pos x="130" y="402"/>
                </a:cxn>
                <a:cxn ang="0">
                  <a:pos x="82" y="376"/>
                </a:cxn>
                <a:cxn ang="0">
                  <a:pos x="45" y="339"/>
                </a:cxn>
                <a:cxn ang="0">
                  <a:pos x="17" y="293"/>
                </a:cxn>
                <a:cxn ang="0">
                  <a:pos x="1" y="242"/>
                </a:cxn>
                <a:cxn ang="0">
                  <a:pos x="0" y="189"/>
                </a:cxn>
                <a:cxn ang="0">
                  <a:pos x="12" y="138"/>
                </a:cxn>
                <a:cxn ang="0">
                  <a:pos x="36" y="90"/>
                </a:cxn>
                <a:cxn ang="0">
                  <a:pos x="72" y="49"/>
                </a:cxn>
                <a:cxn ang="0">
                  <a:pos x="117" y="21"/>
                </a:cxn>
                <a:cxn ang="0">
                  <a:pos x="167" y="4"/>
                </a:cxn>
                <a:cxn ang="0">
                  <a:pos x="221" y="0"/>
                </a:cxn>
                <a:cxn ang="0">
                  <a:pos x="272" y="11"/>
                </a:cxn>
                <a:cxn ang="0">
                  <a:pos x="321" y="33"/>
                </a:cxn>
                <a:cxn ang="0">
                  <a:pos x="362" y="69"/>
                </a:cxn>
                <a:cxn ang="0">
                  <a:pos x="392" y="113"/>
                </a:cxn>
                <a:cxn ang="0">
                  <a:pos x="409" y="162"/>
                </a:cxn>
                <a:cxn ang="0">
                  <a:pos x="415" y="215"/>
                </a:cxn>
                <a:cxn ang="0">
                  <a:pos x="406" y="268"/>
                </a:cxn>
                <a:cxn ang="0">
                  <a:pos x="385" y="317"/>
                </a:cxn>
                <a:cxn ang="0">
                  <a:pos x="351" y="358"/>
                </a:cxn>
                <a:cxn ang="0">
                  <a:pos x="309" y="391"/>
                </a:cxn>
                <a:cxn ang="0">
                  <a:pos x="260" y="411"/>
                </a:cxn>
                <a:cxn ang="0">
                  <a:pos x="207" y="418"/>
                </a:cxn>
                <a:cxn ang="0">
                  <a:pos x="181" y="411"/>
                </a:cxn>
                <a:cxn ang="0">
                  <a:pos x="130" y="397"/>
                </a:cxn>
                <a:cxn ang="0">
                  <a:pos x="84" y="370"/>
                </a:cxn>
                <a:cxn ang="0">
                  <a:pos x="47" y="333"/>
                </a:cxn>
                <a:cxn ang="0">
                  <a:pos x="21" y="287"/>
                </a:cxn>
                <a:cxn ang="0">
                  <a:pos x="7" y="236"/>
                </a:cxn>
                <a:cxn ang="0">
                  <a:pos x="7" y="182"/>
                </a:cxn>
                <a:cxn ang="0">
                  <a:pos x="21" y="130"/>
                </a:cxn>
                <a:cxn ang="0">
                  <a:pos x="47" y="85"/>
                </a:cxn>
                <a:cxn ang="0">
                  <a:pos x="84" y="48"/>
                </a:cxn>
                <a:cxn ang="0">
                  <a:pos x="130" y="21"/>
                </a:cxn>
                <a:cxn ang="0">
                  <a:pos x="181" y="7"/>
                </a:cxn>
                <a:cxn ang="0">
                  <a:pos x="233" y="7"/>
                </a:cxn>
                <a:cxn ang="0">
                  <a:pos x="285" y="21"/>
                </a:cxn>
                <a:cxn ang="0">
                  <a:pos x="330" y="48"/>
                </a:cxn>
                <a:cxn ang="0">
                  <a:pos x="369" y="85"/>
                </a:cxn>
                <a:cxn ang="0">
                  <a:pos x="395" y="130"/>
                </a:cxn>
                <a:cxn ang="0">
                  <a:pos x="408" y="182"/>
                </a:cxn>
                <a:cxn ang="0">
                  <a:pos x="408" y="236"/>
                </a:cxn>
                <a:cxn ang="0">
                  <a:pos x="395" y="287"/>
                </a:cxn>
                <a:cxn ang="0">
                  <a:pos x="369" y="333"/>
                </a:cxn>
                <a:cxn ang="0">
                  <a:pos x="330" y="370"/>
                </a:cxn>
                <a:cxn ang="0">
                  <a:pos x="285" y="397"/>
                </a:cxn>
                <a:cxn ang="0">
                  <a:pos x="233" y="411"/>
                </a:cxn>
              </a:cxnLst>
              <a:rect l="0" t="0" r="r" b="b"/>
              <a:pathLst>
                <a:path w="415" h="418">
                  <a:moveTo>
                    <a:pt x="207" y="418"/>
                  </a:moveTo>
                  <a:lnTo>
                    <a:pt x="181" y="416"/>
                  </a:lnTo>
                  <a:lnTo>
                    <a:pt x="154" y="411"/>
                  </a:lnTo>
                  <a:lnTo>
                    <a:pt x="130" y="402"/>
                  </a:lnTo>
                  <a:lnTo>
                    <a:pt x="105" y="391"/>
                  </a:lnTo>
                  <a:lnTo>
                    <a:pt x="82" y="376"/>
                  </a:lnTo>
                  <a:lnTo>
                    <a:pt x="63" y="358"/>
                  </a:lnTo>
                  <a:lnTo>
                    <a:pt x="45" y="339"/>
                  </a:lnTo>
                  <a:lnTo>
                    <a:pt x="29" y="317"/>
                  </a:lnTo>
                  <a:lnTo>
                    <a:pt x="17" y="293"/>
                  </a:lnTo>
                  <a:lnTo>
                    <a:pt x="8" y="268"/>
                  </a:lnTo>
                  <a:lnTo>
                    <a:pt x="1" y="242"/>
                  </a:lnTo>
                  <a:lnTo>
                    <a:pt x="0" y="215"/>
                  </a:lnTo>
                  <a:lnTo>
                    <a:pt x="0" y="189"/>
                  </a:lnTo>
                  <a:lnTo>
                    <a:pt x="5" y="162"/>
                  </a:lnTo>
                  <a:lnTo>
                    <a:pt x="12" y="138"/>
                  </a:lnTo>
                  <a:lnTo>
                    <a:pt x="22" y="113"/>
                  </a:lnTo>
                  <a:lnTo>
                    <a:pt x="36" y="90"/>
                  </a:lnTo>
                  <a:lnTo>
                    <a:pt x="54" y="69"/>
                  </a:lnTo>
                  <a:lnTo>
                    <a:pt x="72" y="49"/>
                  </a:lnTo>
                  <a:lnTo>
                    <a:pt x="95" y="33"/>
                  </a:lnTo>
                  <a:lnTo>
                    <a:pt x="117" y="21"/>
                  </a:lnTo>
                  <a:lnTo>
                    <a:pt x="142" y="11"/>
                  </a:lnTo>
                  <a:lnTo>
                    <a:pt x="167" y="4"/>
                  </a:lnTo>
                  <a:lnTo>
                    <a:pt x="195" y="0"/>
                  </a:lnTo>
                  <a:lnTo>
                    <a:pt x="221" y="0"/>
                  </a:lnTo>
                  <a:lnTo>
                    <a:pt x="248" y="4"/>
                  </a:lnTo>
                  <a:lnTo>
                    <a:pt x="272" y="11"/>
                  </a:lnTo>
                  <a:lnTo>
                    <a:pt x="297" y="21"/>
                  </a:lnTo>
                  <a:lnTo>
                    <a:pt x="321" y="33"/>
                  </a:lnTo>
                  <a:lnTo>
                    <a:pt x="343" y="49"/>
                  </a:lnTo>
                  <a:lnTo>
                    <a:pt x="362" y="69"/>
                  </a:lnTo>
                  <a:lnTo>
                    <a:pt x="378" y="90"/>
                  </a:lnTo>
                  <a:lnTo>
                    <a:pt x="392" y="113"/>
                  </a:lnTo>
                  <a:lnTo>
                    <a:pt x="402" y="138"/>
                  </a:lnTo>
                  <a:lnTo>
                    <a:pt x="409" y="162"/>
                  </a:lnTo>
                  <a:lnTo>
                    <a:pt x="415" y="189"/>
                  </a:lnTo>
                  <a:lnTo>
                    <a:pt x="415" y="215"/>
                  </a:lnTo>
                  <a:lnTo>
                    <a:pt x="413" y="242"/>
                  </a:lnTo>
                  <a:lnTo>
                    <a:pt x="406" y="268"/>
                  </a:lnTo>
                  <a:lnTo>
                    <a:pt x="397" y="293"/>
                  </a:lnTo>
                  <a:lnTo>
                    <a:pt x="385" y="317"/>
                  </a:lnTo>
                  <a:lnTo>
                    <a:pt x="371" y="339"/>
                  </a:lnTo>
                  <a:lnTo>
                    <a:pt x="351" y="358"/>
                  </a:lnTo>
                  <a:lnTo>
                    <a:pt x="332" y="376"/>
                  </a:lnTo>
                  <a:lnTo>
                    <a:pt x="309" y="391"/>
                  </a:lnTo>
                  <a:lnTo>
                    <a:pt x="285" y="402"/>
                  </a:lnTo>
                  <a:lnTo>
                    <a:pt x="260" y="411"/>
                  </a:lnTo>
                  <a:lnTo>
                    <a:pt x="233" y="416"/>
                  </a:lnTo>
                  <a:lnTo>
                    <a:pt x="207" y="418"/>
                  </a:lnTo>
                  <a:close/>
                  <a:moveTo>
                    <a:pt x="207" y="413"/>
                  </a:moveTo>
                  <a:lnTo>
                    <a:pt x="181" y="411"/>
                  </a:lnTo>
                  <a:lnTo>
                    <a:pt x="154" y="406"/>
                  </a:lnTo>
                  <a:lnTo>
                    <a:pt x="130" y="397"/>
                  </a:lnTo>
                  <a:lnTo>
                    <a:pt x="105" y="384"/>
                  </a:lnTo>
                  <a:lnTo>
                    <a:pt x="84" y="370"/>
                  </a:lnTo>
                  <a:lnTo>
                    <a:pt x="65" y="353"/>
                  </a:lnTo>
                  <a:lnTo>
                    <a:pt x="47" y="333"/>
                  </a:lnTo>
                  <a:lnTo>
                    <a:pt x="31" y="310"/>
                  </a:lnTo>
                  <a:lnTo>
                    <a:pt x="21" y="287"/>
                  </a:lnTo>
                  <a:lnTo>
                    <a:pt x="12" y="261"/>
                  </a:lnTo>
                  <a:lnTo>
                    <a:pt x="7" y="236"/>
                  </a:lnTo>
                  <a:lnTo>
                    <a:pt x="5" y="210"/>
                  </a:lnTo>
                  <a:lnTo>
                    <a:pt x="7" y="182"/>
                  </a:lnTo>
                  <a:lnTo>
                    <a:pt x="12" y="157"/>
                  </a:lnTo>
                  <a:lnTo>
                    <a:pt x="21" y="130"/>
                  </a:lnTo>
                  <a:lnTo>
                    <a:pt x="31" y="108"/>
                  </a:lnTo>
                  <a:lnTo>
                    <a:pt x="47" y="85"/>
                  </a:lnTo>
                  <a:lnTo>
                    <a:pt x="65" y="65"/>
                  </a:lnTo>
                  <a:lnTo>
                    <a:pt x="84" y="48"/>
                  </a:lnTo>
                  <a:lnTo>
                    <a:pt x="105" y="33"/>
                  </a:lnTo>
                  <a:lnTo>
                    <a:pt x="130" y="21"/>
                  </a:lnTo>
                  <a:lnTo>
                    <a:pt x="154" y="12"/>
                  </a:lnTo>
                  <a:lnTo>
                    <a:pt x="181" y="7"/>
                  </a:lnTo>
                  <a:lnTo>
                    <a:pt x="207" y="5"/>
                  </a:lnTo>
                  <a:lnTo>
                    <a:pt x="233" y="7"/>
                  </a:lnTo>
                  <a:lnTo>
                    <a:pt x="260" y="12"/>
                  </a:lnTo>
                  <a:lnTo>
                    <a:pt x="285" y="21"/>
                  </a:lnTo>
                  <a:lnTo>
                    <a:pt x="309" y="33"/>
                  </a:lnTo>
                  <a:lnTo>
                    <a:pt x="330" y="48"/>
                  </a:lnTo>
                  <a:lnTo>
                    <a:pt x="351" y="65"/>
                  </a:lnTo>
                  <a:lnTo>
                    <a:pt x="369" y="85"/>
                  </a:lnTo>
                  <a:lnTo>
                    <a:pt x="383" y="108"/>
                  </a:lnTo>
                  <a:lnTo>
                    <a:pt x="395" y="130"/>
                  </a:lnTo>
                  <a:lnTo>
                    <a:pt x="402" y="157"/>
                  </a:lnTo>
                  <a:lnTo>
                    <a:pt x="408" y="182"/>
                  </a:lnTo>
                  <a:lnTo>
                    <a:pt x="409" y="210"/>
                  </a:lnTo>
                  <a:lnTo>
                    <a:pt x="408" y="236"/>
                  </a:lnTo>
                  <a:lnTo>
                    <a:pt x="402" y="261"/>
                  </a:lnTo>
                  <a:lnTo>
                    <a:pt x="395" y="287"/>
                  </a:lnTo>
                  <a:lnTo>
                    <a:pt x="383" y="310"/>
                  </a:lnTo>
                  <a:lnTo>
                    <a:pt x="369" y="333"/>
                  </a:lnTo>
                  <a:lnTo>
                    <a:pt x="351" y="353"/>
                  </a:lnTo>
                  <a:lnTo>
                    <a:pt x="330" y="370"/>
                  </a:lnTo>
                  <a:lnTo>
                    <a:pt x="309" y="384"/>
                  </a:lnTo>
                  <a:lnTo>
                    <a:pt x="285" y="397"/>
                  </a:lnTo>
                  <a:lnTo>
                    <a:pt x="260" y="406"/>
                  </a:lnTo>
                  <a:lnTo>
                    <a:pt x="233" y="411"/>
                  </a:lnTo>
                  <a:lnTo>
                    <a:pt x="207" y="413"/>
                  </a:lnTo>
                  <a:close/>
                </a:path>
              </a:pathLst>
            </a:custGeom>
            <a:solidFill>
              <a:srgbClr val="CDFFFF"/>
            </a:solidFill>
            <a:ln w="9525">
              <a:noFill/>
              <a:round/>
              <a:headEnd/>
              <a:tailEnd/>
            </a:ln>
          </p:spPr>
          <p:txBody>
            <a:bodyPr/>
            <a:lstStyle/>
            <a:p>
              <a:endParaRPr lang="en-US"/>
            </a:p>
          </p:txBody>
        </p:sp>
        <p:sp>
          <p:nvSpPr>
            <p:cNvPr id="1165532" name="Freeform 220"/>
            <p:cNvSpPr>
              <a:spLocks noEditPoints="1"/>
            </p:cNvSpPr>
            <p:nvPr/>
          </p:nvSpPr>
          <p:spPr bwMode="auto">
            <a:xfrm>
              <a:off x="741" y="1962"/>
              <a:ext cx="404" cy="408"/>
            </a:xfrm>
            <a:custGeom>
              <a:avLst/>
              <a:gdLst/>
              <a:ahLst/>
              <a:cxnLst>
                <a:cxn ang="0">
                  <a:pos x="176" y="406"/>
                </a:cxn>
                <a:cxn ang="0">
                  <a:pos x="125" y="392"/>
                </a:cxn>
                <a:cxn ang="0">
                  <a:pos x="79" y="365"/>
                </a:cxn>
                <a:cxn ang="0">
                  <a:pos x="42" y="328"/>
                </a:cxn>
                <a:cxn ang="0">
                  <a:pos x="16" y="282"/>
                </a:cxn>
                <a:cxn ang="0">
                  <a:pos x="2" y="231"/>
                </a:cxn>
                <a:cxn ang="0">
                  <a:pos x="2" y="177"/>
                </a:cxn>
                <a:cxn ang="0">
                  <a:pos x="16" y="125"/>
                </a:cxn>
                <a:cxn ang="0">
                  <a:pos x="42" y="80"/>
                </a:cxn>
                <a:cxn ang="0">
                  <a:pos x="79" y="43"/>
                </a:cxn>
                <a:cxn ang="0">
                  <a:pos x="125" y="16"/>
                </a:cxn>
                <a:cxn ang="0">
                  <a:pos x="176" y="2"/>
                </a:cxn>
                <a:cxn ang="0">
                  <a:pos x="228" y="2"/>
                </a:cxn>
                <a:cxn ang="0">
                  <a:pos x="280" y="16"/>
                </a:cxn>
                <a:cxn ang="0">
                  <a:pos x="325" y="43"/>
                </a:cxn>
                <a:cxn ang="0">
                  <a:pos x="364" y="80"/>
                </a:cxn>
                <a:cxn ang="0">
                  <a:pos x="390" y="125"/>
                </a:cxn>
                <a:cxn ang="0">
                  <a:pos x="403" y="177"/>
                </a:cxn>
                <a:cxn ang="0">
                  <a:pos x="403" y="231"/>
                </a:cxn>
                <a:cxn ang="0">
                  <a:pos x="390" y="282"/>
                </a:cxn>
                <a:cxn ang="0">
                  <a:pos x="364" y="328"/>
                </a:cxn>
                <a:cxn ang="0">
                  <a:pos x="325" y="365"/>
                </a:cxn>
                <a:cxn ang="0">
                  <a:pos x="280" y="392"/>
                </a:cxn>
                <a:cxn ang="0">
                  <a:pos x="228" y="406"/>
                </a:cxn>
                <a:cxn ang="0">
                  <a:pos x="202" y="402"/>
                </a:cxn>
                <a:cxn ang="0">
                  <a:pos x="151" y="395"/>
                </a:cxn>
                <a:cxn ang="0">
                  <a:pos x="104" y="376"/>
                </a:cxn>
                <a:cxn ang="0">
                  <a:pos x="63" y="344"/>
                </a:cxn>
                <a:cxn ang="0">
                  <a:pos x="31" y="304"/>
                </a:cxn>
                <a:cxn ang="0">
                  <a:pos x="12" y="256"/>
                </a:cxn>
                <a:cxn ang="0">
                  <a:pos x="5" y="205"/>
                </a:cxn>
                <a:cxn ang="0">
                  <a:pos x="12" y="152"/>
                </a:cxn>
                <a:cxn ang="0">
                  <a:pos x="31" y="104"/>
                </a:cxn>
                <a:cxn ang="0">
                  <a:pos x="63" y="64"/>
                </a:cxn>
                <a:cxn ang="0">
                  <a:pos x="104" y="32"/>
                </a:cxn>
                <a:cxn ang="0">
                  <a:pos x="151" y="13"/>
                </a:cxn>
                <a:cxn ang="0">
                  <a:pos x="202" y="6"/>
                </a:cxn>
                <a:cxn ang="0">
                  <a:pos x="253" y="13"/>
                </a:cxn>
                <a:cxn ang="0">
                  <a:pos x="301" y="32"/>
                </a:cxn>
                <a:cxn ang="0">
                  <a:pos x="341" y="64"/>
                </a:cxn>
                <a:cxn ang="0">
                  <a:pos x="373" y="104"/>
                </a:cxn>
                <a:cxn ang="0">
                  <a:pos x="392" y="152"/>
                </a:cxn>
                <a:cxn ang="0">
                  <a:pos x="399" y="205"/>
                </a:cxn>
                <a:cxn ang="0">
                  <a:pos x="392" y="256"/>
                </a:cxn>
                <a:cxn ang="0">
                  <a:pos x="373" y="304"/>
                </a:cxn>
                <a:cxn ang="0">
                  <a:pos x="341" y="344"/>
                </a:cxn>
                <a:cxn ang="0">
                  <a:pos x="301" y="376"/>
                </a:cxn>
                <a:cxn ang="0">
                  <a:pos x="253" y="395"/>
                </a:cxn>
                <a:cxn ang="0">
                  <a:pos x="202" y="402"/>
                </a:cxn>
              </a:cxnLst>
              <a:rect l="0" t="0" r="r" b="b"/>
              <a:pathLst>
                <a:path w="404" h="408">
                  <a:moveTo>
                    <a:pt x="202" y="408"/>
                  </a:moveTo>
                  <a:lnTo>
                    <a:pt x="176" y="406"/>
                  </a:lnTo>
                  <a:lnTo>
                    <a:pt x="149" y="401"/>
                  </a:lnTo>
                  <a:lnTo>
                    <a:pt x="125" y="392"/>
                  </a:lnTo>
                  <a:lnTo>
                    <a:pt x="100" y="379"/>
                  </a:lnTo>
                  <a:lnTo>
                    <a:pt x="79" y="365"/>
                  </a:lnTo>
                  <a:lnTo>
                    <a:pt x="60" y="348"/>
                  </a:lnTo>
                  <a:lnTo>
                    <a:pt x="42" y="328"/>
                  </a:lnTo>
                  <a:lnTo>
                    <a:pt x="26" y="305"/>
                  </a:lnTo>
                  <a:lnTo>
                    <a:pt x="16" y="282"/>
                  </a:lnTo>
                  <a:lnTo>
                    <a:pt x="7" y="256"/>
                  </a:lnTo>
                  <a:lnTo>
                    <a:pt x="2" y="231"/>
                  </a:lnTo>
                  <a:lnTo>
                    <a:pt x="0" y="205"/>
                  </a:lnTo>
                  <a:lnTo>
                    <a:pt x="2" y="177"/>
                  </a:lnTo>
                  <a:lnTo>
                    <a:pt x="7" y="152"/>
                  </a:lnTo>
                  <a:lnTo>
                    <a:pt x="16" y="125"/>
                  </a:lnTo>
                  <a:lnTo>
                    <a:pt x="26" y="103"/>
                  </a:lnTo>
                  <a:lnTo>
                    <a:pt x="42" y="80"/>
                  </a:lnTo>
                  <a:lnTo>
                    <a:pt x="60" y="60"/>
                  </a:lnTo>
                  <a:lnTo>
                    <a:pt x="79" y="43"/>
                  </a:lnTo>
                  <a:lnTo>
                    <a:pt x="100" y="28"/>
                  </a:lnTo>
                  <a:lnTo>
                    <a:pt x="125" y="16"/>
                  </a:lnTo>
                  <a:lnTo>
                    <a:pt x="149" y="7"/>
                  </a:lnTo>
                  <a:lnTo>
                    <a:pt x="176" y="2"/>
                  </a:lnTo>
                  <a:lnTo>
                    <a:pt x="202" y="0"/>
                  </a:lnTo>
                  <a:lnTo>
                    <a:pt x="228" y="2"/>
                  </a:lnTo>
                  <a:lnTo>
                    <a:pt x="255" y="7"/>
                  </a:lnTo>
                  <a:lnTo>
                    <a:pt x="280" y="16"/>
                  </a:lnTo>
                  <a:lnTo>
                    <a:pt x="304" y="28"/>
                  </a:lnTo>
                  <a:lnTo>
                    <a:pt x="325" y="43"/>
                  </a:lnTo>
                  <a:lnTo>
                    <a:pt x="346" y="60"/>
                  </a:lnTo>
                  <a:lnTo>
                    <a:pt x="364" y="80"/>
                  </a:lnTo>
                  <a:lnTo>
                    <a:pt x="378" y="103"/>
                  </a:lnTo>
                  <a:lnTo>
                    <a:pt x="390" y="125"/>
                  </a:lnTo>
                  <a:lnTo>
                    <a:pt x="397" y="152"/>
                  </a:lnTo>
                  <a:lnTo>
                    <a:pt x="403" y="177"/>
                  </a:lnTo>
                  <a:lnTo>
                    <a:pt x="404" y="205"/>
                  </a:lnTo>
                  <a:lnTo>
                    <a:pt x="403" y="231"/>
                  </a:lnTo>
                  <a:lnTo>
                    <a:pt x="397" y="256"/>
                  </a:lnTo>
                  <a:lnTo>
                    <a:pt x="390" y="282"/>
                  </a:lnTo>
                  <a:lnTo>
                    <a:pt x="378" y="305"/>
                  </a:lnTo>
                  <a:lnTo>
                    <a:pt x="364" y="328"/>
                  </a:lnTo>
                  <a:lnTo>
                    <a:pt x="346" y="348"/>
                  </a:lnTo>
                  <a:lnTo>
                    <a:pt x="325" y="365"/>
                  </a:lnTo>
                  <a:lnTo>
                    <a:pt x="304" y="379"/>
                  </a:lnTo>
                  <a:lnTo>
                    <a:pt x="280" y="392"/>
                  </a:lnTo>
                  <a:lnTo>
                    <a:pt x="255" y="401"/>
                  </a:lnTo>
                  <a:lnTo>
                    <a:pt x="228" y="406"/>
                  </a:lnTo>
                  <a:lnTo>
                    <a:pt x="202" y="408"/>
                  </a:lnTo>
                  <a:close/>
                  <a:moveTo>
                    <a:pt x="202" y="402"/>
                  </a:moveTo>
                  <a:lnTo>
                    <a:pt x="176" y="401"/>
                  </a:lnTo>
                  <a:lnTo>
                    <a:pt x="151" y="395"/>
                  </a:lnTo>
                  <a:lnTo>
                    <a:pt x="126" y="386"/>
                  </a:lnTo>
                  <a:lnTo>
                    <a:pt x="104" y="376"/>
                  </a:lnTo>
                  <a:lnTo>
                    <a:pt x="82" y="362"/>
                  </a:lnTo>
                  <a:lnTo>
                    <a:pt x="63" y="344"/>
                  </a:lnTo>
                  <a:lnTo>
                    <a:pt x="46" y="325"/>
                  </a:lnTo>
                  <a:lnTo>
                    <a:pt x="31" y="304"/>
                  </a:lnTo>
                  <a:lnTo>
                    <a:pt x="19" y="279"/>
                  </a:lnTo>
                  <a:lnTo>
                    <a:pt x="12" y="256"/>
                  </a:lnTo>
                  <a:lnTo>
                    <a:pt x="7" y="229"/>
                  </a:lnTo>
                  <a:lnTo>
                    <a:pt x="5" y="205"/>
                  </a:lnTo>
                  <a:lnTo>
                    <a:pt x="7" y="178"/>
                  </a:lnTo>
                  <a:lnTo>
                    <a:pt x="12" y="152"/>
                  </a:lnTo>
                  <a:lnTo>
                    <a:pt x="19" y="129"/>
                  </a:lnTo>
                  <a:lnTo>
                    <a:pt x="31" y="104"/>
                  </a:lnTo>
                  <a:lnTo>
                    <a:pt x="46" y="83"/>
                  </a:lnTo>
                  <a:lnTo>
                    <a:pt x="63" y="64"/>
                  </a:lnTo>
                  <a:lnTo>
                    <a:pt x="82" y="48"/>
                  </a:lnTo>
                  <a:lnTo>
                    <a:pt x="104" y="32"/>
                  </a:lnTo>
                  <a:lnTo>
                    <a:pt x="126" y="21"/>
                  </a:lnTo>
                  <a:lnTo>
                    <a:pt x="151" y="13"/>
                  </a:lnTo>
                  <a:lnTo>
                    <a:pt x="176" y="7"/>
                  </a:lnTo>
                  <a:lnTo>
                    <a:pt x="202" y="6"/>
                  </a:lnTo>
                  <a:lnTo>
                    <a:pt x="228" y="7"/>
                  </a:lnTo>
                  <a:lnTo>
                    <a:pt x="253" y="13"/>
                  </a:lnTo>
                  <a:lnTo>
                    <a:pt x="278" y="21"/>
                  </a:lnTo>
                  <a:lnTo>
                    <a:pt x="301" y="32"/>
                  </a:lnTo>
                  <a:lnTo>
                    <a:pt x="322" y="48"/>
                  </a:lnTo>
                  <a:lnTo>
                    <a:pt x="341" y="64"/>
                  </a:lnTo>
                  <a:lnTo>
                    <a:pt x="359" y="83"/>
                  </a:lnTo>
                  <a:lnTo>
                    <a:pt x="373" y="104"/>
                  </a:lnTo>
                  <a:lnTo>
                    <a:pt x="385" y="129"/>
                  </a:lnTo>
                  <a:lnTo>
                    <a:pt x="392" y="152"/>
                  </a:lnTo>
                  <a:lnTo>
                    <a:pt x="397" y="178"/>
                  </a:lnTo>
                  <a:lnTo>
                    <a:pt x="399" y="205"/>
                  </a:lnTo>
                  <a:lnTo>
                    <a:pt x="397" y="229"/>
                  </a:lnTo>
                  <a:lnTo>
                    <a:pt x="392" y="256"/>
                  </a:lnTo>
                  <a:lnTo>
                    <a:pt x="385" y="279"/>
                  </a:lnTo>
                  <a:lnTo>
                    <a:pt x="373" y="304"/>
                  </a:lnTo>
                  <a:lnTo>
                    <a:pt x="359" y="325"/>
                  </a:lnTo>
                  <a:lnTo>
                    <a:pt x="341" y="344"/>
                  </a:lnTo>
                  <a:lnTo>
                    <a:pt x="322" y="362"/>
                  </a:lnTo>
                  <a:lnTo>
                    <a:pt x="301" y="376"/>
                  </a:lnTo>
                  <a:lnTo>
                    <a:pt x="278" y="386"/>
                  </a:lnTo>
                  <a:lnTo>
                    <a:pt x="253" y="395"/>
                  </a:lnTo>
                  <a:lnTo>
                    <a:pt x="228" y="401"/>
                  </a:lnTo>
                  <a:lnTo>
                    <a:pt x="202" y="402"/>
                  </a:lnTo>
                  <a:close/>
                </a:path>
              </a:pathLst>
            </a:custGeom>
            <a:solidFill>
              <a:srgbClr val="CEFFFF"/>
            </a:solidFill>
            <a:ln w="9525">
              <a:noFill/>
              <a:round/>
              <a:headEnd/>
              <a:tailEnd/>
            </a:ln>
          </p:spPr>
          <p:txBody>
            <a:bodyPr/>
            <a:lstStyle/>
            <a:p>
              <a:endParaRPr lang="en-US"/>
            </a:p>
          </p:txBody>
        </p:sp>
        <p:sp>
          <p:nvSpPr>
            <p:cNvPr id="1165533" name="Freeform 221"/>
            <p:cNvSpPr>
              <a:spLocks noEditPoints="1"/>
            </p:cNvSpPr>
            <p:nvPr/>
          </p:nvSpPr>
          <p:spPr bwMode="auto">
            <a:xfrm>
              <a:off x="746" y="1968"/>
              <a:ext cx="394" cy="396"/>
            </a:xfrm>
            <a:custGeom>
              <a:avLst/>
              <a:gdLst/>
              <a:ahLst/>
              <a:cxnLst>
                <a:cxn ang="0">
                  <a:pos x="171" y="395"/>
                </a:cxn>
                <a:cxn ang="0">
                  <a:pos x="121" y="380"/>
                </a:cxn>
                <a:cxn ang="0">
                  <a:pos x="77" y="356"/>
                </a:cxn>
                <a:cxn ang="0">
                  <a:pos x="41" y="319"/>
                </a:cxn>
                <a:cxn ang="0">
                  <a:pos x="14" y="273"/>
                </a:cxn>
                <a:cxn ang="0">
                  <a:pos x="2" y="223"/>
                </a:cxn>
                <a:cxn ang="0">
                  <a:pos x="2" y="172"/>
                </a:cxn>
                <a:cxn ang="0">
                  <a:pos x="14" y="123"/>
                </a:cxn>
                <a:cxn ang="0">
                  <a:pos x="41" y="77"/>
                </a:cxn>
                <a:cxn ang="0">
                  <a:pos x="77" y="42"/>
                </a:cxn>
                <a:cxn ang="0">
                  <a:pos x="121" y="15"/>
                </a:cxn>
                <a:cxn ang="0">
                  <a:pos x="171" y="1"/>
                </a:cxn>
                <a:cxn ang="0">
                  <a:pos x="223" y="1"/>
                </a:cxn>
                <a:cxn ang="0">
                  <a:pos x="273" y="15"/>
                </a:cxn>
                <a:cxn ang="0">
                  <a:pos x="317" y="42"/>
                </a:cxn>
                <a:cxn ang="0">
                  <a:pos x="354" y="77"/>
                </a:cxn>
                <a:cxn ang="0">
                  <a:pos x="380" y="123"/>
                </a:cxn>
                <a:cxn ang="0">
                  <a:pos x="392" y="172"/>
                </a:cxn>
                <a:cxn ang="0">
                  <a:pos x="392" y="223"/>
                </a:cxn>
                <a:cxn ang="0">
                  <a:pos x="380" y="273"/>
                </a:cxn>
                <a:cxn ang="0">
                  <a:pos x="354" y="319"/>
                </a:cxn>
                <a:cxn ang="0">
                  <a:pos x="317" y="356"/>
                </a:cxn>
                <a:cxn ang="0">
                  <a:pos x="273" y="380"/>
                </a:cxn>
                <a:cxn ang="0">
                  <a:pos x="223" y="395"/>
                </a:cxn>
                <a:cxn ang="0">
                  <a:pos x="197" y="391"/>
                </a:cxn>
                <a:cxn ang="0">
                  <a:pos x="146" y="384"/>
                </a:cxn>
                <a:cxn ang="0">
                  <a:pos x="99" y="363"/>
                </a:cxn>
                <a:cxn ang="0">
                  <a:pos x="60" y="331"/>
                </a:cxn>
                <a:cxn ang="0">
                  <a:pos x="28" y="290"/>
                </a:cxn>
                <a:cxn ang="0">
                  <a:pos x="11" y="243"/>
                </a:cxn>
                <a:cxn ang="0">
                  <a:pos x="5" y="192"/>
                </a:cxn>
                <a:cxn ang="0">
                  <a:pos x="14" y="141"/>
                </a:cxn>
                <a:cxn ang="0">
                  <a:pos x="35" y="95"/>
                </a:cxn>
                <a:cxn ang="0">
                  <a:pos x="69" y="56"/>
                </a:cxn>
                <a:cxn ang="0">
                  <a:pos x="111" y="26"/>
                </a:cxn>
                <a:cxn ang="0">
                  <a:pos x="158" y="10"/>
                </a:cxn>
                <a:cxn ang="0">
                  <a:pos x="209" y="7"/>
                </a:cxn>
                <a:cxn ang="0">
                  <a:pos x="260" y="15"/>
                </a:cxn>
                <a:cxn ang="0">
                  <a:pos x="306" y="40"/>
                </a:cxn>
                <a:cxn ang="0">
                  <a:pos x="343" y="74"/>
                </a:cxn>
                <a:cxn ang="0">
                  <a:pos x="371" y="118"/>
                </a:cxn>
                <a:cxn ang="0">
                  <a:pos x="387" y="165"/>
                </a:cxn>
                <a:cxn ang="0">
                  <a:pos x="389" y="216"/>
                </a:cxn>
                <a:cxn ang="0">
                  <a:pos x="377" y="268"/>
                </a:cxn>
                <a:cxn ang="0">
                  <a:pos x="352" y="312"/>
                </a:cxn>
                <a:cxn ang="0">
                  <a:pos x="317" y="349"/>
                </a:cxn>
                <a:cxn ang="0">
                  <a:pos x="273" y="375"/>
                </a:cxn>
                <a:cxn ang="0">
                  <a:pos x="223" y="389"/>
                </a:cxn>
              </a:cxnLst>
              <a:rect l="0" t="0" r="r" b="b"/>
              <a:pathLst>
                <a:path w="394" h="396">
                  <a:moveTo>
                    <a:pt x="197" y="396"/>
                  </a:moveTo>
                  <a:lnTo>
                    <a:pt x="171" y="395"/>
                  </a:lnTo>
                  <a:lnTo>
                    <a:pt x="146" y="389"/>
                  </a:lnTo>
                  <a:lnTo>
                    <a:pt x="121" y="380"/>
                  </a:lnTo>
                  <a:lnTo>
                    <a:pt x="99" y="370"/>
                  </a:lnTo>
                  <a:lnTo>
                    <a:pt x="77" y="356"/>
                  </a:lnTo>
                  <a:lnTo>
                    <a:pt x="58" y="338"/>
                  </a:lnTo>
                  <a:lnTo>
                    <a:pt x="41" y="319"/>
                  </a:lnTo>
                  <a:lnTo>
                    <a:pt x="26" y="298"/>
                  </a:lnTo>
                  <a:lnTo>
                    <a:pt x="14" y="273"/>
                  </a:lnTo>
                  <a:lnTo>
                    <a:pt x="7" y="250"/>
                  </a:lnTo>
                  <a:lnTo>
                    <a:pt x="2" y="223"/>
                  </a:lnTo>
                  <a:lnTo>
                    <a:pt x="0" y="199"/>
                  </a:lnTo>
                  <a:lnTo>
                    <a:pt x="2" y="172"/>
                  </a:lnTo>
                  <a:lnTo>
                    <a:pt x="7" y="146"/>
                  </a:lnTo>
                  <a:lnTo>
                    <a:pt x="14" y="123"/>
                  </a:lnTo>
                  <a:lnTo>
                    <a:pt x="26" y="98"/>
                  </a:lnTo>
                  <a:lnTo>
                    <a:pt x="41" y="77"/>
                  </a:lnTo>
                  <a:lnTo>
                    <a:pt x="58" y="58"/>
                  </a:lnTo>
                  <a:lnTo>
                    <a:pt x="77" y="42"/>
                  </a:lnTo>
                  <a:lnTo>
                    <a:pt x="99" y="26"/>
                  </a:lnTo>
                  <a:lnTo>
                    <a:pt x="121" y="15"/>
                  </a:lnTo>
                  <a:lnTo>
                    <a:pt x="146" y="7"/>
                  </a:lnTo>
                  <a:lnTo>
                    <a:pt x="171" y="1"/>
                  </a:lnTo>
                  <a:lnTo>
                    <a:pt x="197" y="0"/>
                  </a:lnTo>
                  <a:lnTo>
                    <a:pt x="223" y="1"/>
                  </a:lnTo>
                  <a:lnTo>
                    <a:pt x="248" y="7"/>
                  </a:lnTo>
                  <a:lnTo>
                    <a:pt x="273" y="15"/>
                  </a:lnTo>
                  <a:lnTo>
                    <a:pt x="296" y="26"/>
                  </a:lnTo>
                  <a:lnTo>
                    <a:pt x="317" y="42"/>
                  </a:lnTo>
                  <a:lnTo>
                    <a:pt x="336" y="58"/>
                  </a:lnTo>
                  <a:lnTo>
                    <a:pt x="354" y="77"/>
                  </a:lnTo>
                  <a:lnTo>
                    <a:pt x="368" y="98"/>
                  </a:lnTo>
                  <a:lnTo>
                    <a:pt x="380" y="123"/>
                  </a:lnTo>
                  <a:lnTo>
                    <a:pt x="387" y="146"/>
                  </a:lnTo>
                  <a:lnTo>
                    <a:pt x="392" y="172"/>
                  </a:lnTo>
                  <a:lnTo>
                    <a:pt x="394" y="199"/>
                  </a:lnTo>
                  <a:lnTo>
                    <a:pt x="392" y="223"/>
                  </a:lnTo>
                  <a:lnTo>
                    <a:pt x="387" y="250"/>
                  </a:lnTo>
                  <a:lnTo>
                    <a:pt x="380" y="273"/>
                  </a:lnTo>
                  <a:lnTo>
                    <a:pt x="368" y="298"/>
                  </a:lnTo>
                  <a:lnTo>
                    <a:pt x="354" y="319"/>
                  </a:lnTo>
                  <a:lnTo>
                    <a:pt x="336" y="338"/>
                  </a:lnTo>
                  <a:lnTo>
                    <a:pt x="317" y="356"/>
                  </a:lnTo>
                  <a:lnTo>
                    <a:pt x="296" y="370"/>
                  </a:lnTo>
                  <a:lnTo>
                    <a:pt x="273" y="380"/>
                  </a:lnTo>
                  <a:lnTo>
                    <a:pt x="248" y="389"/>
                  </a:lnTo>
                  <a:lnTo>
                    <a:pt x="223" y="395"/>
                  </a:lnTo>
                  <a:lnTo>
                    <a:pt x="197" y="396"/>
                  </a:lnTo>
                  <a:close/>
                  <a:moveTo>
                    <a:pt x="197" y="391"/>
                  </a:moveTo>
                  <a:lnTo>
                    <a:pt x="172" y="389"/>
                  </a:lnTo>
                  <a:lnTo>
                    <a:pt x="146" y="384"/>
                  </a:lnTo>
                  <a:lnTo>
                    <a:pt x="121" y="375"/>
                  </a:lnTo>
                  <a:lnTo>
                    <a:pt x="99" y="363"/>
                  </a:lnTo>
                  <a:lnTo>
                    <a:pt x="77" y="349"/>
                  </a:lnTo>
                  <a:lnTo>
                    <a:pt x="60" y="331"/>
                  </a:lnTo>
                  <a:lnTo>
                    <a:pt x="42" y="312"/>
                  </a:lnTo>
                  <a:lnTo>
                    <a:pt x="28" y="290"/>
                  </a:lnTo>
                  <a:lnTo>
                    <a:pt x="18" y="268"/>
                  </a:lnTo>
                  <a:lnTo>
                    <a:pt x="11" y="243"/>
                  </a:lnTo>
                  <a:lnTo>
                    <a:pt x="5" y="216"/>
                  </a:lnTo>
                  <a:lnTo>
                    <a:pt x="5" y="192"/>
                  </a:lnTo>
                  <a:lnTo>
                    <a:pt x="7" y="165"/>
                  </a:lnTo>
                  <a:lnTo>
                    <a:pt x="14" y="141"/>
                  </a:lnTo>
                  <a:lnTo>
                    <a:pt x="23" y="118"/>
                  </a:lnTo>
                  <a:lnTo>
                    <a:pt x="35" y="95"/>
                  </a:lnTo>
                  <a:lnTo>
                    <a:pt x="51" y="74"/>
                  </a:lnTo>
                  <a:lnTo>
                    <a:pt x="69" y="56"/>
                  </a:lnTo>
                  <a:lnTo>
                    <a:pt x="88" y="40"/>
                  </a:lnTo>
                  <a:lnTo>
                    <a:pt x="111" y="26"/>
                  </a:lnTo>
                  <a:lnTo>
                    <a:pt x="134" y="15"/>
                  </a:lnTo>
                  <a:lnTo>
                    <a:pt x="158" y="10"/>
                  </a:lnTo>
                  <a:lnTo>
                    <a:pt x="185" y="7"/>
                  </a:lnTo>
                  <a:lnTo>
                    <a:pt x="209" y="7"/>
                  </a:lnTo>
                  <a:lnTo>
                    <a:pt x="236" y="10"/>
                  </a:lnTo>
                  <a:lnTo>
                    <a:pt x="260" y="15"/>
                  </a:lnTo>
                  <a:lnTo>
                    <a:pt x="283" y="26"/>
                  </a:lnTo>
                  <a:lnTo>
                    <a:pt x="306" y="40"/>
                  </a:lnTo>
                  <a:lnTo>
                    <a:pt x="326" y="56"/>
                  </a:lnTo>
                  <a:lnTo>
                    <a:pt x="343" y="74"/>
                  </a:lnTo>
                  <a:lnTo>
                    <a:pt x="359" y="95"/>
                  </a:lnTo>
                  <a:lnTo>
                    <a:pt x="371" y="118"/>
                  </a:lnTo>
                  <a:lnTo>
                    <a:pt x="380" y="141"/>
                  </a:lnTo>
                  <a:lnTo>
                    <a:pt x="387" y="165"/>
                  </a:lnTo>
                  <a:lnTo>
                    <a:pt x="389" y="192"/>
                  </a:lnTo>
                  <a:lnTo>
                    <a:pt x="389" y="216"/>
                  </a:lnTo>
                  <a:lnTo>
                    <a:pt x="384" y="243"/>
                  </a:lnTo>
                  <a:lnTo>
                    <a:pt x="377" y="268"/>
                  </a:lnTo>
                  <a:lnTo>
                    <a:pt x="366" y="290"/>
                  </a:lnTo>
                  <a:lnTo>
                    <a:pt x="352" y="312"/>
                  </a:lnTo>
                  <a:lnTo>
                    <a:pt x="336" y="331"/>
                  </a:lnTo>
                  <a:lnTo>
                    <a:pt x="317" y="349"/>
                  </a:lnTo>
                  <a:lnTo>
                    <a:pt x="296" y="363"/>
                  </a:lnTo>
                  <a:lnTo>
                    <a:pt x="273" y="375"/>
                  </a:lnTo>
                  <a:lnTo>
                    <a:pt x="248" y="384"/>
                  </a:lnTo>
                  <a:lnTo>
                    <a:pt x="223" y="389"/>
                  </a:lnTo>
                  <a:lnTo>
                    <a:pt x="197" y="391"/>
                  </a:lnTo>
                  <a:close/>
                </a:path>
              </a:pathLst>
            </a:custGeom>
            <a:solidFill>
              <a:srgbClr val="CFFEFF"/>
            </a:solidFill>
            <a:ln w="9525">
              <a:noFill/>
              <a:round/>
              <a:headEnd/>
              <a:tailEnd/>
            </a:ln>
          </p:spPr>
          <p:txBody>
            <a:bodyPr/>
            <a:lstStyle/>
            <a:p>
              <a:endParaRPr lang="en-US"/>
            </a:p>
          </p:txBody>
        </p:sp>
        <p:sp>
          <p:nvSpPr>
            <p:cNvPr id="1165534" name="Freeform 222"/>
            <p:cNvSpPr>
              <a:spLocks noEditPoints="1"/>
            </p:cNvSpPr>
            <p:nvPr/>
          </p:nvSpPr>
          <p:spPr bwMode="auto">
            <a:xfrm>
              <a:off x="751" y="1975"/>
              <a:ext cx="384" cy="384"/>
            </a:xfrm>
            <a:custGeom>
              <a:avLst/>
              <a:gdLst/>
              <a:ahLst/>
              <a:cxnLst>
                <a:cxn ang="0">
                  <a:pos x="167" y="382"/>
                </a:cxn>
                <a:cxn ang="0">
                  <a:pos x="116" y="368"/>
                </a:cxn>
                <a:cxn ang="0">
                  <a:pos x="72" y="342"/>
                </a:cxn>
                <a:cxn ang="0">
                  <a:pos x="37" y="305"/>
                </a:cxn>
                <a:cxn ang="0">
                  <a:pos x="13" y="261"/>
                </a:cxn>
                <a:cxn ang="0">
                  <a:pos x="0" y="209"/>
                </a:cxn>
                <a:cxn ang="0">
                  <a:pos x="2" y="158"/>
                </a:cxn>
                <a:cxn ang="0">
                  <a:pos x="18" y="111"/>
                </a:cxn>
                <a:cxn ang="0">
                  <a:pos x="46" y="67"/>
                </a:cxn>
                <a:cxn ang="0">
                  <a:pos x="83" y="33"/>
                </a:cxn>
                <a:cxn ang="0">
                  <a:pos x="129" y="8"/>
                </a:cxn>
                <a:cxn ang="0">
                  <a:pos x="180" y="0"/>
                </a:cxn>
                <a:cxn ang="0">
                  <a:pos x="231" y="3"/>
                </a:cxn>
                <a:cxn ang="0">
                  <a:pos x="278" y="19"/>
                </a:cxn>
                <a:cxn ang="0">
                  <a:pos x="321" y="49"/>
                </a:cxn>
                <a:cxn ang="0">
                  <a:pos x="354" y="88"/>
                </a:cxn>
                <a:cxn ang="0">
                  <a:pos x="375" y="134"/>
                </a:cxn>
                <a:cxn ang="0">
                  <a:pos x="384" y="185"/>
                </a:cxn>
                <a:cxn ang="0">
                  <a:pos x="379" y="236"/>
                </a:cxn>
                <a:cxn ang="0">
                  <a:pos x="361" y="283"/>
                </a:cxn>
                <a:cxn ang="0">
                  <a:pos x="331" y="324"/>
                </a:cxn>
                <a:cxn ang="0">
                  <a:pos x="291" y="356"/>
                </a:cxn>
                <a:cxn ang="0">
                  <a:pos x="243" y="377"/>
                </a:cxn>
                <a:cxn ang="0">
                  <a:pos x="192" y="384"/>
                </a:cxn>
                <a:cxn ang="0">
                  <a:pos x="167" y="377"/>
                </a:cxn>
                <a:cxn ang="0">
                  <a:pos x="118" y="363"/>
                </a:cxn>
                <a:cxn ang="0">
                  <a:pos x="74" y="336"/>
                </a:cxn>
                <a:cxn ang="0">
                  <a:pos x="39" y="299"/>
                </a:cxn>
                <a:cxn ang="0">
                  <a:pos x="16" y="254"/>
                </a:cxn>
                <a:cxn ang="0">
                  <a:pos x="6" y="204"/>
                </a:cxn>
                <a:cxn ang="0">
                  <a:pos x="9" y="153"/>
                </a:cxn>
                <a:cxn ang="0">
                  <a:pos x="27" y="105"/>
                </a:cxn>
                <a:cxn ang="0">
                  <a:pos x="57" y="63"/>
                </a:cxn>
                <a:cxn ang="0">
                  <a:pos x="95" y="31"/>
                </a:cxn>
                <a:cxn ang="0">
                  <a:pos x="141" y="10"/>
                </a:cxn>
                <a:cxn ang="0">
                  <a:pos x="192" y="3"/>
                </a:cxn>
                <a:cxn ang="0">
                  <a:pos x="243" y="10"/>
                </a:cxn>
                <a:cxn ang="0">
                  <a:pos x="289" y="31"/>
                </a:cxn>
                <a:cxn ang="0">
                  <a:pos x="329" y="63"/>
                </a:cxn>
                <a:cxn ang="0">
                  <a:pos x="357" y="105"/>
                </a:cxn>
                <a:cxn ang="0">
                  <a:pos x="375" y="153"/>
                </a:cxn>
                <a:cxn ang="0">
                  <a:pos x="379" y="204"/>
                </a:cxn>
                <a:cxn ang="0">
                  <a:pos x="368" y="254"/>
                </a:cxn>
                <a:cxn ang="0">
                  <a:pos x="345" y="299"/>
                </a:cxn>
                <a:cxn ang="0">
                  <a:pos x="310" y="336"/>
                </a:cxn>
                <a:cxn ang="0">
                  <a:pos x="266" y="363"/>
                </a:cxn>
                <a:cxn ang="0">
                  <a:pos x="218" y="377"/>
                </a:cxn>
              </a:cxnLst>
              <a:rect l="0" t="0" r="r" b="b"/>
              <a:pathLst>
                <a:path w="384" h="384">
                  <a:moveTo>
                    <a:pt x="192" y="384"/>
                  </a:moveTo>
                  <a:lnTo>
                    <a:pt x="167" y="382"/>
                  </a:lnTo>
                  <a:lnTo>
                    <a:pt x="141" y="377"/>
                  </a:lnTo>
                  <a:lnTo>
                    <a:pt x="116" y="368"/>
                  </a:lnTo>
                  <a:lnTo>
                    <a:pt x="94" y="356"/>
                  </a:lnTo>
                  <a:lnTo>
                    <a:pt x="72" y="342"/>
                  </a:lnTo>
                  <a:lnTo>
                    <a:pt x="55" y="324"/>
                  </a:lnTo>
                  <a:lnTo>
                    <a:pt x="37" y="305"/>
                  </a:lnTo>
                  <a:lnTo>
                    <a:pt x="23" y="283"/>
                  </a:lnTo>
                  <a:lnTo>
                    <a:pt x="13" y="261"/>
                  </a:lnTo>
                  <a:lnTo>
                    <a:pt x="6" y="236"/>
                  </a:lnTo>
                  <a:lnTo>
                    <a:pt x="0" y="209"/>
                  </a:lnTo>
                  <a:lnTo>
                    <a:pt x="0" y="185"/>
                  </a:lnTo>
                  <a:lnTo>
                    <a:pt x="2" y="158"/>
                  </a:lnTo>
                  <a:lnTo>
                    <a:pt x="9" y="134"/>
                  </a:lnTo>
                  <a:lnTo>
                    <a:pt x="18" y="111"/>
                  </a:lnTo>
                  <a:lnTo>
                    <a:pt x="30" y="88"/>
                  </a:lnTo>
                  <a:lnTo>
                    <a:pt x="46" y="67"/>
                  </a:lnTo>
                  <a:lnTo>
                    <a:pt x="64" y="49"/>
                  </a:lnTo>
                  <a:lnTo>
                    <a:pt x="83" y="33"/>
                  </a:lnTo>
                  <a:lnTo>
                    <a:pt x="106" y="19"/>
                  </a:lnTo>
                  <a:lnTo>
                    <a:pt x="129" y="8"/>
                  </a:lnTo>
                  <a:lnTo>
                    <a:pt x="153" y="3"/>
                  </a:lnTo>
                  <a:lnTo>
                    <a:pt x="180" y="0"/>
                  </a:lnTo>
                  <a:lnTo>
                    <a:pt x="204" y="0"/>
                  </a:lnTo>
                  <a:lnTo>
                    <a:pt x="231" y="3"/>
                  </a:lnTo>
                  <a:lnTo>
                    <a:pt x="255" y="8"/>
                  </a:lnTo>
                  <a:lnTo>
                    <a:pt x="278" y="19"/>
                  </a:lnTo>
                  <a:lnTo>
                    <a:pt x="301" y="33"/>
                  </a:lnTo>
                  <a:lnTo>
                    <a:pt x="321" y="49"/>
                  </a:lnTo>
                  <a:lnTo>
                    <a:pt x="338" y="67"/>
                  </a:lnTo>
                  <a:lnTo>
                    <a:pt x="354" y="88"/>
                  </a:lnTo>
                  <a:lnTo>
                    <a:pt x="366" y="111"/>
                  </a:lnTo>
                  <a:lnTo>
                    <a:pt x="375" y="134"/>
                  </a:lnTo>
                  <a:lnTo>
                    <a:pt x="382" y="158"/>
                  </a:lnTo>
                  <a:lnTo>
                    <a:pt x="384" y="185"/>
                  </a:lnTo>
                  <a:lnTo>
                    <a:pt x="384" y="209"/>
                  </a:lnTo>
                  <a:lnTo>
                    <a:pt x="379" y="236"/>
                  </a:lnTo>
                  <a:lnTo>
                    <a:pt x="372" y="261"/>
                  </a:lnTo>
                  <a:lnTo>
                    <a:pt x="361" y="283"/>
                  </a:lnTo>
                  <a:lnTo>
                    <a:pt x="347" y="305"/>
                  </a:lnTo>
                  <a:lnTo>
                    <a:pt x="331" y="324"/>
                  </a:lnTo>
                  <a:lnTo>
                    <a:pt x="312" y="342"/>
                  </a:lnTo>
                  <a:lnTo>
                    <a:pt x="291" y="356"/>
                  </a:lnTo>
                  <a:lnTo>
                    <a:pt x="268" y="368"/>
                  </a:lnTo>
                  <a:lnTo>
                    <a:pt x="243" y="377"/>
                  </a:lnTo>
                  <a:lnTo>
                    <a:pt x="218" y="382"/>
                  </a:lnTo>
                  <a:lnTo>
                    <a:pt x="192" y="384"/>
                  </a:lnTo>
                  <a:close/>
                  <a:moveTo>
                    <a:pt x="192" y="379"/>
                  </a:moveTo>
                  <a:lnTo>
                    <a:pt x="167" y="377"/>
                  </a:lnTo>
                  <a:lnTo>
                    <a:pt x="141" y="372"/>
                  </a:lnTo>
                  <a:lnTo>
                    <a:pt x="118" y="363"/>
                  </a:lnTo>
                  <a:lnTo>
                    <a:pt x="95" y="350"/>
                  </a:lnTo>
                  <a:lnTo>
                    <a:pt x="74" y="336"/>
                  </a:lnTo>
                  <a:lnTo>
                    <a:pt x="57" y="319"/>
                  </a:lnTo>
                  <a:lnTo>
                    <a:pt x="39" y="299"/>
                  </a:lnTo>
                  <a:lnTo>
                    <a:pt x="27" y="276"/>
                  </a:lnTo>
                  <a:lnTo>
                    <a:pt x="16" y="254"/>
                  </a:lnTo>
                  <a:lnTo>
                    <a:pt x="9" y="229"/>
                  </a:lnTo>
                  <a:lnTo>
                    <a:pt x="6" y="204"/>
                  </a:lnTo>
                  <a:lnTo>
                    <a:pt x="6" y="178"/>
                  </a:lnTo>
                  <a:lnTo>
                    <a:pt x="9" y="153"/>
                  </a:lnTo>
                  <a:lnTo>
                    <a:pt x="16" y="128"/>
                  </a:lnTo>
                  <a:lnTo>
                    <a:pt x="27" y="105"/>
                  </a:lnTo>
                  <a:lnTo>
                    <a:pt x="39" y="82"/>
                  </a:lnTo>
                  <a:lnTo>
                    <a:pt x="57" y="63"/>
                  </a:lnTo>
                  <a:lnTo>
                    <a:pt x="74" y="45"/>
                  </a:lnTo>
                  <a:lnTo>
                    <a:pt x="95" y="31"/>
                  </a:lnTo>
                  <a:lnTo>
                    <a:pt x="118" y="19"/>
                  </a:lnTo>
                  <a:lnTo>
                    <a:pt x="141" y="10"/>
                  </a:lnTo>
                  <a:lnTo>
                    <a:pt x="167" y="5"/>
                  </a:lnTo>
                  <a:lnTo>
                    <a:pt x="192" y="3"/>
                  </a:lnTo>
                  <a:lnTo>
                    <a:pt x="218" y="5"/>
                  </a:lnTo>
                  <a:lnTo>
                    <a:pt x="243" y="10"/>
                  </a:lnTo>
                  <a:lnTo>
                    <a:pt x="266" y="19"/>
                  </a:lnTo>
                  <a:lnTo>
                    <a:pt x="289" y="31"/>
                  </a:lnTo>
                  <a:lnTo>
                    <a:pt x="310" y="45"/>
                  </a:lnTo>
                  <a:lnTo>
                    <a:pt x="329" y="63"/>
                  </a:lnTo>
                  <a:lnTo>
                    <a:pt x="345" y="82"/>
                  </a:lnTo>
                  <a:lnTo>
                    <a:pt x="357" y="105"/>
                  </a:lnTo>
                  <a:lnTo>
                    <a:pt x="368" y="128"/>
                  </a:lnTo>
                  <a:lnTo>
                    <a:pt x="375" y="153"/>
                  </a:lnTo>
                  <a:lnTo>
                    <a:pt x="379" y="178"/>
                  </a:lnTo>
                  <a:lnTo>
                    <a:pt x="379" y="204"/>
                  </a:lnTo>
                  <a:lnTo>
                    <a:pt x="375" y="229"/>
                  </a:lnTo>
                  <a:lnTo>
                    <a:pt x="368" y="254"/>
                  </a:lnTo>
                  <a:lnTo>
                    <a:pt x="357" y="276"/>
                  </a:lnTo>
                  <a:lnTo>
                    <a:pt x="345" y="299"/>
                  </a:lnTo>
                  <a:lnTo>
                    <a:pt x="329" y="319"/>
                  </a:lnTo>
                  <a:lnTo>
                    <a:pt x="310" y="336"/>
                  </a:lnTo>
                  <a:lnTo>
                    <a:pt x="289" y="350"/>
                  </a:lnTo>
                  <a:lnTo>
                    <a:pt x="266" y="363"/>
                  </a:lnTo>
                  <a:lnTo>
                    <a:pt x="243" y="372"/>
                  </a:lnTo>
                  <a:lnTo>
                    <a:pt x="218" y="377"/>
                  </a:lnTo>
                  <a:lnTo>
                    <a:pt x="192" y="379"/>
                  </a:lnTo>
                  <a:close/>
                </a:path>
              </a:pathLst>
            </a:custGeom>
            <a:solidFill>
              <a:srgbClr val="D1FEFF"/>
            </a:solidFill>
            <a:ln w="9525">
              <a:noFill/>
              <a:round/>
              <a:headEnd/>
              <a:tailEnd/>
            </a:ln>
          </p:spPr>
          <p:txBody>
            <a:bodyPr/>
            <a:lstStyle/>
            <a:p>
              <a:endParaRPr lang="en-US"/>
            </a:p>
          </p:txBody>
        </p:sp>
        <p:sp>
          <p:nvSpPr>
            <p:cNvPr id="1165535" name="Freeform 223"/>
            <p:cNvSpPr>
              <a:spLocks noEditPoints="1"/>
            </p:cNvSpPr>
            <p:nvPr/>
          </p:nvSpPr>
          <p:spPr bwMode="auto">
            <a:xfrm>
              <a:off x="757" y="1978"/>
              <a:ext cx="373" cy="376"/>
            </a:xfrm>
            <a:custGeom>
              <a:avLst/>
              <a:gdLst/>
              <a:ahLst/>
              <a:cxnLst>
                <a:cxn ang="0">
                  <a:pos x="161" y="374"/>
                </a:cxn>
                <a:cxn ang="0">
                  <a:pos x="112" y="360"/>
                </a:cxn>
                <a:cxn ang="0">
                  <a:pos x="68" y="333"/>
                </a:cxn>
                <a:cxn ang="0">
                  <a:pos x="33" y="296"/>
                </a:cxn>
                <a:cxn ang="0">
                  <a:pos x="10" y="251"/>
                </a:cxn>
                <a:cxn ang="0">
                  <a:pos x="0" y="201"/>
                </a:cxn>
                <a:cxn ang="0">
                  <a:pos x="3" y="150"/>
                </a:cxn>
                <a:cxn ang="0">
                  <a:pos x="21" y="102"/>
                </a:cxn>
                <a:cxn ang="0">
                  <a:pos x="51" y="60"/>
                </a:cxn>
                <a:cxn ang="0">
                  <a:pos x="89" y="28"/>
                </a:cxn>
                <a:cxn ang="0">
                  <a:pos x="135" y="7"/>
                </a:cxn>
                <a:cxn ang="0">
                  <a:pos x="186" y="0"/>
                </a:cxn>
                <a:cxn ang="0">
                  <a:pos x="237" y="7"/>
                </a:cxn>
                <a:cxn ang="0">
                  <a:pos x="283" y="28"/>
                </a:cxn>
                <a:cxn ang="0">
                  <a:pos x="323" y="60"/>
                </a:cxn>
                <a:cxn ang="0">
                  <a:pos x="351" y="102"/>
                </a:cxn>
                <a:cxn ang="0">
                  <a:pos x="369" y="150"/>
                </a:cxn>
                <a:cxn ang="0">
                  <a:pos x="373" y="201"/>
                </a:cxn>
                <a:cxn ang="0">
                  <a:pos x="362" y="251"/>
                </a:cxn>
                <a:cxn ang="0">
                  <a:pos x="339" y="296"/>
                </a:cxn>
                <a:cxn ang="0">
                  <a:pos x="304" y="333"/>
                </a:cxn>
                <a:cxn ang="0">
                  <a:pos x="260" y="360"/>
                </a:cxn>
                <a:cxn ang="0">
                  <a:pos x="212" y="374"/>
                </a:cxn>
                <a:cxn ang="0">
                  <a:pos x="186" y="370"/>
                </a:cxn>
                <a:cxn ang="0">
                  <a:pos x="137" y="363"/>
                </a:cxn>
                <a:cxn ang="0">
                  <a:pos x="93" y="344"/>
                </a:cxn>
                <a:cxn ang="0">
                  <a:pos x="54" y="312"/>
                </a:cxn>
                <a:cxn ang="0">
                  <a:pos x="26" y="272"/>
                </a:cxn>
                <a:cxn ang="0">
                  <a:pos x="8" y="224"/>
                </a:cxn>
                <a:cxn ang="0">
                  <a:pos x="5" y="175"/>
                </a:cxn>
                <a:cxn ang="0">
                  <a:pos x="15" y="127"/>
                </a:cxn>
                <a:cxn ang="0">
                  <a:pos x="38" y="83"/>
                </a:cxn>
                <a:cxn ang="0">
                  <a:pos x="72" y="48"/>
                </a:cxn>
                <a:cxn ang="0">
                  <a:pos x="114" y="21"/>
                </a:cxn>
                <a:cxn ang="0">
                  <a:pos x="161" y="7"/>
                </a:cxn>
                <a:cxn ang="0">
                  <a:pos x="211" y="7"/>
                </a:cxn>
                <a:cxn ang="0">
                  <a:pos x="258" y="21"/>
                </a:cxn>
                <a:cxn ang="0">
                  <a:pos x="300" y="48"/>
                </a:cxn>
                <a:cxn ang="0">
                  <a:pos x="334" y="83"/>
                </a:cxn>
                <a:cxn ang="0">
                  <a:pos x="357" y="127"/>
                </a:cxn>
                <a:cxn ang="0">
                  <a:pos x="367" y="175"/>
                </a:cxn>
                <a:cxn ang="0">
                  <a:pos x="364" y="224"/>
                </a:cxn>
                <a:cxn ang="0">
                  <a:pos x="348" y="272"/>
                </a:cxn>
                <a:cxn ang="0">
                  <a:pos x="318" y="312"/>
                </a:cxn>
                <a:cxn ang="0">
                  <a:pos x="281" y="344"/>
                </a:cxn>
                <a:cxn ang="0">
                  <a:pos x="235" y="363"/>
                </a:cxn>
                <a:cxn ang="0">
                  <a:pos x="186" y="370"/>
                </a:cxn>
              </a:cxnLst>
              <a:rect l="0" t="0" r="r" b="b"/>
              <a:pathLst>
                <a:path w="373" h="376">
                  <a:moveTo>
                    <a:pt x="186" y="376"/>
                  </a:moveTo>
                  <a:lnTo>
                    <a:pt x="161" y="374"/>
                  </a:lnTo>
                  <a:lnTo>
                    <a:pt x="135" y="369"/>
                  </a:lnTo>
                  <a:lnTo>
                    <a:pt x="112" y="360"/>
                  </a:lnTo>
                  <a:lnTo>
                    <a:pt x="89" y="347"/>
                  </a:lnTo>
                  <a:lnTo>
                    <a:pt x="68" y="333"/>
                  </a:lnTo>
                  <a:lnTo>
                    <a:pt x="51" y="316"/>
                  </a:lnTo>
                  <a:lnTo>
                    <a:pt x="33" y="296"/>
                  </a:lnTo>
                  <a:lnTo>
                    <a:pt x="21" y="273"/>
                  </a:lnTo>
                  <a:lnTo>
                    <a:pt x="10" y="251"/>
                  </a:lnTo>
                  <a:lnTo>
                    <a:pt x="3" y="226"/>
                  </a:lnTo>
                  <a:lnTo>
                    <a:pt x="0" y="201"/>
                  </a:lnTo>
                  <a:lnTo>
                    <a:pt x="0" y="175"/>
                  </a:lnTo>
                  <a:lnTo>
                    <a:pt x="3" y="150"/>
                  </a:lnTo>
                  <a:lnTo>
                    <a:pt x="10" y="125"/>
                  </a:lnTo>
                  <a:lnTo>
                    <a:pt x="21" y="102"/>
                  </a:lnTo>
                  <a:lnTo>
                    <a:pt x="33" y="79"/>
                  </a:lnTo>
                  <a:lnTo>
                    <a:pt x="51" y="60"/>
                  </a:lnTo>
                  <a:lnTo>
                    <a:pt x="68" y="42"/>
                  </a:lnTo>
                  <a:lnTo>
                    <a:pt x="89" y="28"/>
                  </a:lnTo>
                  <a:lnTo>
                    <a:pt x="112" y="16"/>
                  </a:lnTo>
                  <a:lnTo>
                    <a:pt x="135" y="7"/>
                  </a:lnTo>
                  <a:lnTo>
                    <a:pt x="161" y="2"/>
                  </a:lnTo>
                  <a:lnTo>
                    <a:pt x="186" y="0"/>
                  </a:lnTo>
                  <a:lnTo>
                    <a:pt x="212" y="2"/>
                  </a:lnTo>
                  <a:lnTo>
                    <a:pt x="237" y="7"/>
                  </a:lnTo>
                  <a:lnTo>
                    <a:pt x="260" y="16"/>
                  </a:lnTo>
                  <a:lnTo>
                    <a:pt x="283" y="28"/>
                  </a:lnTo>
                  <a:lnTo>
                    <a:pt x="304" y="42"/>
                  </a:lnTo>
                  <a:lnTo>
                    <a:pt x="323" y="60"/>
                  </a:lnTo>
                  <a:lnTo>
                    <a:pt x="339" y="79"/>
                  </a:lnTo>
                  <a:lnTo>
                    <a:pt x="351" y="102"/>
                  </a:lnTo>
                  <a:lnTo>
                    <a:pt x="362" y="125"/>
                  </a:lnTo>
                  <a:lnTo>
                    <a:pt x="369" y="150"/>
                  </a:lnTo>
                  <a:lnTo>
                    <a:pt x="373" y="175"/>
                  </a:lnTo>
                  <a:lnTo>
                    <a:pt x="373" y="201"/>
                  </a:lnTo>
                  <a:lnTo>
                    <a:pt x="369" y="226"/>
                  </a:lnTo>
                  <a:lnTo>
                    <a:pt x="362" y="251"/>
                  </a:lnTo>
                  <a:lnTo>
                    <a:pt x="351" y="273"/>
                  </a:lnTo>
                  <a:lnTo>
                    <a:pt x="339" y="296"/>
                  </a:lnTo>
                  <a:lnTo>
                    <a:pt x="323" y="316"/>
                  </a:lnTo>
                  <a:lnTo>
                    <a:pt x="304" y="333"/>
                  </a:lnTo>
                  <a:lnTo>
                    <a:pt x="283" y="347"/>
                  </a:lnTo>
                  <a:lnTo>
                    <a:pt x="260" y="360"/>
                  </a:lnTo>
                  <a:lnTo>
                    <a:pt x="237" y="369"/>
                  </a:lnTo>
                  <a:lnTo>
                    <a:pt x="212" y="374"/>
                  </a:lnTo>
                  <a:lnTo>
                    <a:pt x="186" y="376"/>
                  </a:lnTo>
                  <a:close/>
                  <a:moveTo>
                    <a:pt x="186" y="370"/>
                  </a:moveTo>
                  <a:lnTo>
                    <a:pt x="161" y="369"/>
                  </a:lnTo>
                  <a:lnTo>
                    <a:pt x="137" y="363"/>
                  </a:lnTo>
                  <a:lnTo>
                    <a:pt x="114" y="355"/>
                  </a:lnTo>
                  <a:lnTo>
                    <a:pt x="93" y="344"/>
                  </a:lnTo>
                  <a:lnTo>
                    <a:pt x="72" y="328"/>
                  </a:lnTo>
                  <a:lnTo>
                    <a:pt x="54" y="312"/>
                  </a:lnTo>
                  <a:lnTo>
                    <a:pt x="38" y="293"/>
                  </a:lnTo>
                  <a:lnTo>
                    <a:pt x="26" y="272"/>
                  </a:lnTo>
                  <a:lnTo>
                    <a:pt x="15" y="249"/>
                  </a:lnTo>
                  <a:lnTo>
                    <a:pt x="8" y="224"/>
                  </a:lnTo>
                  <a:lnTo>
                    <a:pt x="5" y="201"/>
                  </a:lnTo>
                  <a:lnTo>
                    <a:pt x="5" y="175"/>
                  </a:lnTo>
                  <a:lnTo>
                    <a:pt x="8" y="152"/>
                  </a:lnTo>
                  <a:lnTo>
                    <a:pt x="15" y="127"/>
                  </a:lnTo>
                  <a:lnTo>
                    <a:pt x="26" y="104"/>
                  </a:lnTo>
                  <a:lnTo>
                    <a:pt x="38" y="83"/>
                  </a:lnTo>
                  <a:lnTo>
                    <a:pt x="54" y="64"/>
                  </a:lnTo>
                  <a:lnTo>
                    <a:pt x="72" y="48"/>
                  </a:lnTo>
                  <a:lnTo>
                    <a:pt x="93" y="32"/>
                  </a:lnTo>
                  <a:lnTo>
                    <a:pt x="114" y="21"/>
                  </a:lnTo>
                  <a:lnTo>
                    <a:pt x="137" y="12"/>
                  </a:lnTo>
                  <a:lnTo>
                    <a:pt x="161" y="7"/>
                  </a:lnTo>
                  <a:lnTo>
                    <a:pt x="186" y="5"/>
                  </a:lnTo>
                  <a:lnTo>
                    <a:pt x="211" y="7"/>
                  </a:lnTo>
                  <a:lnTo>
                    <a:pt x="235" y="12"/>
                  </a:lnTo>
                  <a:lnTo>
                    <a:pt x="258" y="21"/>
                  </a:lnTo>
                  <a:lnTo>
                    <a:pt x="281" y="32"/>
                  </a:lnTo>
                  <a:lnTo>
                    <a:pt x="300" y="48"/>
                  </a:lnTo>
                  <a:lnTo>
                    <a:pt x="318" y="64"/>
                  </a:lnTo>
                  <a:lnTo>
                    <a:pt x="334" y="83"/>
                  </a:lnTo>
                  <a:lnTo>
                    <a:pt x="348" y="104"/>
                  </a:lnTo>
                  <a:lnTo>
                    <a:pt x="357" y="127"/>
                  </a:lnTo>
                  <a:lnTo>
                    <a:pt x="364" y="152"/>
                  </a:lnTo>
                  <a:lnTo>
                    <a:pt x="367" y="175"/>
                  </a:lnTo>
                  <a:lnTo>
                    <a:pt x="367" y="201"/>
                  </a:lnTo>
                  <a:lnTo>
                    <a:pt x="364" y="224"/>
                  </a:lnTo>
                  <a:lnTo>
                    <a:pt x="357" y="249"/>
                  </a:lnTo>
                  <a:lnTo>
                    <a:pt x="348" y="272"/>
                  </a:lnTo>
                  <a:lnTo>
                    <a:pt x="334" y="293"/>
                  </a:lnTo>
                  <a:lnTo>
                    <a:pt x="318" y="312"/>
                  </a:lnTo>
                  <a:lnTo>
                    <a:pt x="300" y="328"/>
                  </a:lnTo>
                  <a:lnTo>
                    <a:pt x="281" y="344"/>
                  </a:lnTo>
                  <a:lnTo>
                    <a:pt x="258" y="355"/>
                  </a:lnTo>
                  <a:lnTo>
                    <a:pt x="235" y="363"/>
                  </a:lnTo>
                  <a:lnTo>
                    <a:pt x="211" y="369"/>
                  </a:lnTo>
                  <a:lnTo>
                    <a:pt x="186" y="370"/>
                  </a:lnTo>
                  <a:close/>
                </a:path>
              </a:pathLst>
            </a:custGeom>
            <a:solidFill>
              <a:srgbClr val="D2FEFF"/>
            </a:solidFill>
            <a:ln w="9525">
              <a:noFill/>
              <a:round/>
              <a:headEnd/>
              <a:tailEnd/>
            </a:ln>
          </p:spPr>
          <p:txBody>
            <a:bodyPr/>
            <a:lstStyle/>
            <a:p>
              <a:endParaRPr lang="en-US"/>
            </a:p>
          </p:txBody>
        </p:sp>
        <p:sp>
          <p:nvSpPr>
            <p:cNvPr id="1165536" name="Freeform 224"/>
            <p:cNvSpPr>
              <a:spLocks noEditPoints="1"/>
            </p:cNvSpPr>
            <p:nvPr/>
          </p:nvSpPr>
          <p:spPr bwMode="auto">
            <a:xfrm>
              <a:off x="762" y="1983"/>
              <a:ext cx="362" cy="365"/>
            </a:xfrm>
            <a:custGeom>
              <a:avLst/>
              <a:gdLst/>
              <a:ahLst/>
              <a:cxnLst>
                <a:cxn ang="0">
                  <a:pos x="156" y="364"/>
                </a:cxn>
                <a:cxn ang="0">
                  <a:pos x="109" y="350"/>
                </a:cxn>
                <a:cxn ang="0">
                  <a:pos x="67" y="323"/>
                </a:cxn>
                <a:cxn ang="0">
                  <a:pos x="33" y="288"/>
                </a:cxn>
                <a:cxn ang="0">
                  <a:pos x="10" y="244"/>
                </a:cxn>
                <a:cxn ang="0">
                  <a:pos x="0" y="196"/>
                </a:cxn>
                <a:cxn ang="0">
                  <a:pos x="3" y="147"/>
                </a:cxn>
                <a:cxn ang="0">
                  <a:pos x="21" y="99"/>
                </a:cxn>
                <a:cxn ang="0">
                  <a:pos x="49" y="59"/>
                </a:cxn>
                <a:cxn ang="0">
                  <a:pos x="88" y="27"/>
                </a:cxn>
                <a:cxn ang="0">
                  <a:pos x="132" y="7"/>
                </a:cxn>
                <a:cxn ang="0">
                  <a:pos x="181" y="0"/>
                </a:cxn>
                <a:cxn ang="0">
                  <a:pos x="230" y="7"/>
                </a:cxn>
                <a:cxn ang="0">
                  <a:pos x="276" y="27"/>
                </a:cxn>
                <a:cxn ang="0">
                  <a:pos x="313" y="59"/>
                </a:cxn>
                <a:cxn ang="0">
                  <a:pos x="343" y="99"/>
                </a:cxn>
                <a:cxn ang="0">
                  <a:pos x="359" y="147"/>
                </a:cxn>
                <a:cxn ang="0">
                  <a:pos x="362" y="196"/>
                </a:cxn>
                <a:cxn ang="0">
                  <a:pos x="352" y="244"/>
                </a:cxn>
                <a:cxn ang="0">
                  <a:pos x="329" y="288"/>
                </a:cxn>
                <a:cxn ang="0">
                  <a:pos x="295" y="323"/>
                </a:cxn>
                <a:cxn ang="0">
                  <a:pos x="253" y="350"/>
                </a:cxn>
                <a:cxn ang="0">
                  <a:pos x="206" y="364"/>
                </a:cxn>
                <a:cxn ang="0">
                  <a:pos x="181" y="360"/>
                </a:cxn>
                <a:cxn ang="0">
                  <a:pos x="134" y="353"/>
                </a:cxn>
                <a:cxn ang="0">
                  <a:pos x="88" y="332"/>
                </a:cxn>
                <a:cxn ang="0">
                  <a:pos x="51" y="300"/>
                </a:cxn>
                <a:cxn ang="0">
                  <a:pos x="23" y="260"/>
                </a:cxn>
                <a:cxn ang="0">
                  <a:pos x="9" y="214"/>
                </a:cxn>
                <a:cxn ang="0">
                  <a:pos x="7" y="164"/>
                </a:cxn>
                <a:cxn ang="0">
                  <a:pos x="18" y="117"/>
                </a:cxn>
                <a:cxn ang="0">
                  <a:pos x="42" y="74"/>
                </a:cxn>
                <a:cxn ang="0">
                  <a:pos x="77" y="41"/>
                </a:cxn>
                <a:cxn ang="0">
                  <a:pos x="121" y="16"/>
                </a:cxn>
                <a:cxn ang="0">
                  <a:pos x="169" y="7"/>
                </a:cxn>
                <a:cxn ang="0">
                  <a:pos x="218" y="11"/>
                </a:cxn>
                <a:cxn ang="0">
                  <a:pos x="264" y="27"/>
                </a:cxn>
                <a:cxn ang="0">
                  <a:pos x="304" y="57"/>
                </a:cxn>
                <a:cxn ang="0">
                  <a:pos x="334" y="94"/>
                </a:cxn>
                <a:cxn ang="0">
                  <a:pos x="352" y="140"/>
                </a:cxn>
                <a:cxn ang="0">
                  <a:pos x="357" y="189"/>
                </a:cxn>
                <a:cxn ang="0">
                  <a:pos x="348" y="237"/>
                </a:cxn>
                <a:cxn ang="0">
                  <a:pos x="327" y="281"/>
                </a:cxn>
                <a:cxn ang="0">
                  <a:pos x="294" y="318"/>
                </a:cxn>
                <a:cxn ang="0">
                  <a:pos x="253" y="344"/>
                </a:cxn>
                <a:cxn ang="0">
                  <a:pos x="206" y="358"/>
                </a:cxn>
              </a:cxnLst>
              <a:rect l="0" t="0" r="r" b="b"/>
              <a:pathLst>
                <a:path w="362" h="365">
                  <a:moveTo>
                    <a:pt x="181" y="365"/>
                  </a:moveTo>
                  <a:lnTo>
                    <a:pt x="156" y="364"/>
                  </a:lnTo>
                  <a:lnTo>
                    <a:pt x="132" y="358"/>
                  </a:lnTo>
                  <a:lnTo>
                    <a:pt x="109" y="350"/>
                  </a:lnTo>
                  <a:lnTo>
                    <a:pt x="88" y="339"/>
                  </a:lnTo>
                  <a:lnTo>
                    <a:pt x="67" y="323"/>
                  </a:lnTo>
                  <a:lnTo>
                    <a:pt x="49" y="307"/>
                  </a:lnTo>
                  <a:lnTo>
                    <a:pt x="33" y="288"/>
                  </a:lnTo>
                  <a:lnTo>
                    <a:pt x="21" y="267"/>
                  </a:lnTo>
                  <a:lnTo>
                    <a:pt x="10" y="244"/>
                  </a:lnTo>
                  <a:lnTo>
                    <a:pt x="3" y="219"/>
                  </a:lnTo>
                  <a:lnTo>
                    <a:pt x="0" y="196"/>
                  </a:lnTo>
                  <a:lnTo>
                    <a:pt x="0" y="170"/>
                  </a:lnTo>
                  <a:lnTo>
                    <a:pt x="3" y="147"/>
                  </a:lnTo>
                  <a:lnTo>
                    <a:pt x="10" y="122"/>
                  </a:lnTo>
                  <a:lnTo>
                    <a:pt x="21" y="99"/>
                  </a:lnTo>
                  <a:lnTo>
                    <a:pt x="33" y="78"/>
                  </a:lnTo>
                  <a:lnTo>
                    <a:pt x="49" y="59"/>
                  </a:lnTo>
                  <a:lnTo>
                    <a:pt x="67" y="43"/>
                  </a:lnTo>
                  <a:lnTo>
                    <a:pt x="88" y="27"/>
                  </a:lnTo>
                  <a:lnTo>
                    <a:pt x="109" y="16"/>
                  </a:lnTo>
                  <a:lnTo>
                    <a:pt x="132" y="7"/>
                  </a:lnTo>
                  <a:lnTo>
                    <a:pt x="156" y="2"/>
                  </a:lnTo>
                  <a:lnTo>
                    <a:pt x="181" y="0"/>
                  </a:lnTo>
                  <a:lnTo>
                    <a:pt x="206" y="2"/>
                  </a:lnTo>
                  <a:lnTo>
                    <a:pt x="230" y="7"/>
                  </a:lnTo>
                  <a:lnTo>
                    <a:pt x="253" y="16"/>
                  </a:lnTo>
                  <a:lnTo>
                    <a:pt x="276" y="27"/>
                  </a:lnTo>
                  <a:lnTo>
                    <a:pt x="295" y="43"/>
                  </a:lnTo>
                  <a:lnTo>
                    <a:pt x="313" y="59"/>
                  </a:lnTo>
                  <a:lnTo>
                    <a:pt x="329" y="78"/>
                  </a:lnTo>
                  <a:lnTo>
                    <a:pt x="343" y="99"/>
                  </a:lnTo>
                  <a:lnTo>
                    <a:pt x="352" y="122"/>
                  </a:lnTo>
                  <a:lnTo>
                    <a:pt x="359" y="147"/>
                  </a:lnTo>
                  <a:lnTo>
                    <a:pt x="362" y="170"/>
                  </a:lnTo>
                  <a:lnTo>
                    <a:pt x="362" y="196"/>
                  </a:lnTo>
                  <a:lnTo>
                    <a:pt x="359" y="219"/>
                  </a:lnTo>
                  <a:lnTo>
                    <a:pt x="352" y="244"/>
                  </a:lnTo>
                  <a:lnTo>
                    <a:pt x="343" y="267"/>
                  </a:lnTo>
                  <a:lnTo>
                    <a:pt x="329" y="288"/>
                  </a:lnTo>
                  <a:lnTo>
                    <a:pt x="313" y="307"/>
                  </a:lnTo>
                  <a:lnTo>
                    <a:pt x="295" y="323"/>
                  </a:lnTo>
                  <a:lnTo>
                    <a:pt x="276" y="339"/>
                  </a:lnTo>
                  <a:lnTo>
                    <a:pt x="253" y="350"/>
                  </a:lnTo>
                  <a:lnTo>
                    <a:pt x="230" y="358"/>
                  </a:lnTo>
                  <a:lnTo>
                    <a:pt x="206" y="364"/>
                  </a:lnTo>
                  <a:lnTo>
                    <a:pt x="181" y="365"/>
                  </a:lnTo>
                  <a:close/>
                  <a:moveTo>
                    <a:pt x="181" y="360"/>
                  </a:moveTo>
                  <a:lnTo>
                    <a:pt x="156" y="358"/>
                  </a:lnTo>
                  <a:lnTo>
                    <a:pt x="134" y="353"/>
                  </a:lnTo>
                  <a:lnTo>
                    <a:pt x="109" y="344"/>
                  </a:lnTo>
                  <a:lnTo>
                    <a:pt x="88" y="332"/>
                  </a:lnTo>
                  <a:lnTo>
                    <a:pt x="69" y="318"/>
                  </a:lnTo>
                  <a:lnTo>
                    <a:pt x="51" y="300"/>
                  </a:lnTo>
                  <a:lnTo>
                    <a:pt x="35" y="281"/>
                  </a:lnTo>
                  <a:lnTo>
                    <a:pt x="23" y="260"/>
                  </a:lnTo>
                  <a:lnTo>
                    <a:pt x="14" y="237"/>
                  </a:lnTo>
                  <a:lnTo>
                    <a:pt x="9" y="214"/>
                  </a:lnTo>
                  <a:lnTo>
                    <a:pt x="5" y="189"/>
                  </a:lnTo>
                  <a:lnTo>
                    <a:pt x="7" y="164"/>
                  </a:lnTo>
                  <a:lnTo>
                    <a:pt x="10" y="140"/>
                  </a:lnTo>
                  <a:lnTo>
                    <a:pt x="18" y="117"/>
                  </a:lnTo>
                  <a:lnTo>
                    <a:pt x="28" y="94"/>
                  </a:lnTo>
                  <a:lnTo>
                    <a:pt x="42" y="74"/>
                  </a:lnTo>
                  <a:lnTo>
                    <a:pt x="60" y="57"/>
                  </a:lnTo>
                  <a:lnTo>
                    <a:pt x="77" y="41"/>
                  </a:lnTo>
                  <a:lnTo>
                    <a:pt x="98" y="27"/>
                  </a:lnTo>
                  <a:lnTo>
                    <a:pt x="121" y="16"/>
                  </a:lnTo>
                  <a:lnTo>
                    <a:pt x="144" y="11"/>
                  </a:lnTo>
                  <a:lnTo>
                    <a:pt x="169" y="7"/>
                  </a:lnTo>
                  <a:lnTo>
                    <a:pt x="193" y="7"/>
                  </a:lnTo>
                  <a:lnTo>
                    <a:pt x="218" y="11"/>
                  </a:lnTo>
                  <a:lnTo>
                    <a:pt x="241" y="16"/>
                  </a:lnTo>
                  <a:lnTo>
                    <a:pt x="264" y="27"/>
                  </a:lnTo>
                  <a:lnTo>
                    <a:pt x="285" y="41"/>
                  </a:lnTo>
                  <a:lnTo>
                    <a:pt x="304" y="57"/>
                  </a:lnTo>
                  <a:lnTo>
                    <a:pt x="320" y="74"/>
                  </a:lnTo>
                  <a:lnTo>
                    <a:pt x="334" y="94"/>
                  </a:lnTo>
                  <a:lnTo>
                    <a:pt x="345" y="117"/>
                  </a:lnTo>
                  <a:lnTo>
                    <a:pt x="352" y="140"/>
                  </a:lnTo>
                  <a:lnTo>
                    <a:pt x="357" y="164"/>
                  </a:lnTo>
                  <a:lnTo>
                    <a:pt x="357" y="189"/>
                  </a:lnTo>
                  <a:lnTo>
                    <a:pt x="355" y="214"/>
                  </a:lnTo>
                  <a:lnTo>
                    <a:pt x="348" y="237"/>
                  </a:lnTo>
                  <a:lnTo>
                    <a:pt x="339" y="260"/>
                  </a:lnTo>
                  <a:lnTo>
                    <a:pt x="327" y="281"/>
                  </a:lnTo>
                  <a:lnTo>
                    <a:pt x="311" y="300"/>
                  </a:lnTo>
                  <a:lnTo>
                    <a:pt x="294" y="318"/>
                  </a:lnTo>
                  <a:lnTo>
                    <a:pt x="274" y="332"/>
                  </a:lnTo>
                  <a:lnTo>
                    <a:pt x="253" y="344"/>
                  </a:lnTo>
                  <a:lnTo>
                    <a:pt x="230" y="353"/>
                  </a:lnTo>
                  <a:lnTo>
                    <a:pt x="206" y="358"/>
                  </a:lnTo>
                  <a:lnTo>
                    <a:pt x="181" y="360"/>
                  </a:lnTo>
                  <a:close/>
                </a:path>
              </a:pathLst>
            </a:custGeom>
            <a:solidFill>
              <a:srgbClr val="D4FEFF"/>
            </a:solidFill>
            <a:ln w="9525">
              <a:noFill/>
              <a:round/>
              <a:headEnd/>
              <a:tailEnd/>
            </a:ln>
          </p:spPr>
          <p:txBody>
            <a:bodyPr/>
            <a:lstStyle/>
            <a:p>
              <a:endParaRPr lang="en-US"/>
            </a:p>
          </p:txBody>
        </p:sp>
        <p:sp>
          <p:nvSpPr>
            <p:cNvPr id="1165537" name="Freeform 225"/>
            <p:cNvSpPr>
              <a:spLocks noEditPoints="1"/>
            </p:cNvSpPr>
            <p:nvPr/>
          </p:nvSpPr>
          <p:spPr bwMode="auto">
            <a:xfrm>
              <a:off x="767" y="1990"/>
              <a:ext cx="352" cy="353"/>
            </a:xfrm>
            <a:custGeom>
              <a:avLst/>
              <a:gdLst/>
              <a:ahLst/>
              <a:cxnLst>
                <a:cxn ang="0">
                  <a:pos x="151" y="351"/>
                </a:cxn>
                <a:cxn ang="0">
                  <a:pos x="104" y="337"/>
                </a:cxn>
                <a:cxn ang="0">
                  <a:pos x="64" y="311"/>
                </a:cxn>
                <a:cxn ang="0">
                  <a:pos x="30" y="274"/>
                </a:cxn>
                <a:cxn ang="0">
                  <a:pos x="9" y="230"/>
                </a:cxn>
                <a:cxn ang="0">
                  <a:pos x="0" y="182"/>
                </a:cxn>
                <a:cxn ang="0">
                  <a:pos x="5" y="133"/>
                </a:cxn>
                <a:cxn ang="0">
                  <a:pos x="23" y="87"/>
                </a:cxn>
                <a:cxn ang="0">
                  <a:pos x="55" y="50"/>
                </a:cxn>
                <a:cxn ang="0">
                  <a:pos x="93" y="20"/>
                </a:cxn>
                <a:cxn ang="0">
                  <a:pos x="139" y="4"/>
                </a:cxn>
                <a:cxn ang="0">
                  <a:pos x="188" y="0"/>
                </a:cxn>
                <a:cxn ang="0">
                  <a:pos x="236" y="9"/>
                </a:cxn>
                <a:cxn ang="0">
                  <a:pos x="280" y="34"/>
                </a:cxn>
                <a:cxn ang="0">
                  <a:pos x="315" y="67"/>
                </a:cxn>
                <a:cxn ang="0">
                  <a:pos x="340" y="110"/>
                </a:cxn>
                <a:cxn ang="0">
                  <a:pos x="352" y="157"/>
                </a:cxn>
                <a:cxn ang="0">
                  <a:pos x="350" y="207"/>
                </a:cxn>
                <a:cxn ang="0">
                  <a:pos x="334" y="253"/>
                </a:cxn>
                <a:cxn ang="0">
                  <a:pos x="306" y="293"/>
                </a:cxn>
                <a:cxn ang="0">
                  <a:pos x="269" y="325"/>
                </a:cxn>
                <a:cxn ang="0">
                  <a:pos x="225" y="346"/>
                </a:cxn>
                <a:cxn ang="0">
                  <a:pos x="176" y="353"/>
                </a:cxn>
                <a:cxn ang="0">
                  <a:pos x="151" y="346"/>
                </a:cxn>
                <a:cxn ang="0">
                  <a:pos x="106" y="332"/>
                </a:cxn>
                <a:cxn ang="0">
                  <a:pos x="65" y="306"/>
                </a:cxn>
                <a:cxn ang="0">
                  <a:pos x="32" y="268"/>
                </a:cxn>
                <a:cxn ang="0">
                  <a:pos x="13" y="224"/>
                </a:cxn>
                <a:cxn ang="0">
                  <a:pos x="5" y="177"/>
                </a:cxn>
                <a:cxn ang="0">
                  <a:pos x="13" y="127"/>
                </a:cxn>
                <a:cxn ang="0">
                  <a:pos x="32" y="83"/>
                </a:cxn>
                <a:cxn ang="0">
                  <a:pos x="65" y="46"/>
                </a:cxn>
                <a:cxn ang="0">
                  <a:pos x="106" y="20"/>
                </a:cxn>
                <a:cxn ang="0">
                  <a:pos x="151" y="6"/>
                </a:cxn>
                <a:cxn ang="0">
                  <a:pos x="201" y="6"/>
                </a:cxn>
                <a:cxn ang="0">
                  <a:pos x="246" y="20"/>
                </a:cxn>
                <a:cxn ang="0">
                  <a:pos x="289" y="46"/>
                </a:cxn>
                <a:cxn ang="0">
                  <a:pos x="320" y="83"/>
                </a:cxn>
                <a:cxn ang="0">
                  <a:pos x="340" y="127"/>
                </a:cxn>
                <a:cxn ang="0">
                  <a:pos x="347" y="177"/>
                </a:cxn>
                <a:cxn ang="0">
                  <a:pos x="340" y="224"/>
                </a:cxn>
                <a:cxn ang="0">
                  <a:pos x="320" y="268"/>
                </a:cxn>
                <a:cxn ang="0">
                  <a:pos x="289" y="306"/>
                </a:cxn>
                <a:cxn ang="0">
                  <a:pos x="246" y="332"/>
                </a:cxn>
                <a:cxn ang="0">
                  <a:pos x="201" y="346"/>
                </a:cxn>
              </a:cxnLst>
              <a:rect l="0" t="0" r="r" b="b"/>
              <a:pathLst>
                <a:path w="352" h="353">
                  <a:moveTo>
                    <a:pt x="176" y="353"/>
                  </a:moveTo>
                  <a:lnTo>
                    <a:pt x="151" y="351"/>
                  </a:lnTo>
                  <a:lnTo>
                    <a:pt x="129" y="346"/>
                  </a:lnTo>
                  <a:lnTo>
                    <a:pt x="104" y="337"/>
                  </a:lnTo>
                  <a:lnTo>
                    <a:pt x="83" y="325"/>
                  </a:lnTo>
                  <a:lnTo>
                    <a:pt x="64" y="311"/>
                  </a:lnTo>
                  <a:lnTo>
                    <a:pt x="46" y="293"/>
                  </a:lnTo>
                  <a:lnTo>
                    <a:pt x="30" y="274"/>
                  </a:lnTo>
                  <a:lnTo>
                    <a:pt x="18" y="253"/>
                  </a:lnTo>
                  <a:lnTo>
                    <a:pt x="9" y="230"/>
                  </a:lnTo>
                  <a:lnTo>
                    <a:pt x="4" y="207"/>
                  </a:lnTo>
                  <a:lnTo>
                    <a:pt x="0" y="182"/>
                  </a:lnTo>
                  <a:lnTo>
                    <a:pt x="2" y="157"/>
                  </a:lnTo>
                  <a:lnTo>
                    <a:pt x="5" y="133"/>
                  </a:lnTo>
                  <a:lnTo>
                    <a:pt x="13" y="110"/>
                  </a:lnTo>
                  <a:lnTo>
                    <a:pt x="23" y="87"/>
                  </a:lnTo>
                  <a:lnTo>
                    <a:pt x="37" y="67"/>
                  </a:lnTo>
                  <a:lnTo>
                    <a:pt x="55" y="50"/>
                  </a:lnTo>
                  <a:lnTo>
                    <a:pt x="72" y="34"/>
                  </a:lnTo>
                  <a:lnTo>
                    <a:pt x="93" y="20"/>
                  </a:lnTo>
                  <a:lnTo>
                    <a:pt x="116" y="9"/>
                  </a:lnTo>
                  <a:lnTo>
                    <a:pt x="139" y="4"/>
                  </a:lnTo>
                  <a:lnTo>
                    <a:pt x="164" y="0"/>
                  </a:lnTo>
                  <a:lnTo>
                    <a:pt x="188" y="0"/>
                  </a:lnTo>
                  <a:lnTo>
                    <a:pt x="213" y="4"/>
                  </a:lnTo>
                  <a:lnTo>
                    <a:pt x="236" y="9"/>
                  </a:lnTo>
                  <a:lnTo>
                    <a:pt x="259" y="20"/>
                  </a:lnTo>
                  <a:lnTo>
                    <a:pt x="280" y="34"/>
                  </a:lnTo>
                  <a:lnTo>
                    <a:pt x="299" y="50"/>
                  </a:lnTo>
                  <a:lnTo>
                    <a:pt x="315" y="67"/>
                  </a:lnTo>
                  <a:lnTo>
                    <a:pt x="329" y="87"/>
                  </a:lnTo>
                  <a:lnTo>
                    <a:pt x="340" y="110"/>
                  </a:lnTo>
                  <a:lnTo>
                    <a:pt x="347" y="133"/>
                  </a:lnTo>
                  <a:lnTo>
                    <a:pt x="352" y="157"/>
                  </a:lnTo>
                  <a:lnTo>
                    <a:pt x="352" y="182"/>
                  </a:lnTo>
                  <a:lnTo>
                    <a:pt x="350" y="207"/>
                  </a:lnTo>
                  <a:lnTo>
                    <a:pt x="343" y="230"/>
                  </a:lnTo>
                  <a:lnTo>
                    <a:pt x="334" y="253"/>
                  </a:lnTo>
                  <a:lnTo>
                    <a:pt x="322" y="274"/>
                  </a:lnTo>
                  <a:lnTo>
                    <a:pt x="306" y="293"/>
                  </a:lnTo>
                  <a:lnTo>
                    <a:pt x="289" y="311"/>
                  </a:lnTo>
                  <a:lnTo>
                    <a:pt x="269" y="325"/>
                  </a:lnTo>
                  <a:lnTo>
                    <a:pt x="248" y="337"/>
                  </a:lnTo>
                  <a:lnTo>
                    <a:pt x="225" y="346"/>
                  </a:lnTo>
                  <a:lnTo>
                    <a:pt x="201" y="351"/>
                  </a:lnTo>
                  <a:lnTo>
                    <a:pt x="176" y="353"/>
                  </a:lnTo>
                  <a:close/>
                  <a:moveTo>
                    <a:pt x="176" y="348"/>
                  </a:moveTo>
                  <a:lnTo>
                    <a:pt x="151" y="346"/>
                  </a:lnTo>
                  <a:lnTo>
                    <a:pt x="129" y="341"/>
                  </a:lnTo>
                  <a:lnTo>
                    <a:pt x="106" y="332"/>
                  </a:lnTo>
                  <a:lnTo>
                    <a:pt x="85" y="320"/>
                  </a:lnTo>
                  <a:lnTo>
                    <a:pt x="65" y="306"/>
                  </a:lnTo>
                  <a:lnTo>
                    <a:pt x="48" y="288"/>
                  </a:lnTo>
                  <a:lnTo>
                    <a:pt x="32" y="268"/>
                  </a:lnTo>
                  <a:lnTo>
                    <a:pt x="21" y="247"/>
                  </a:lnTo>
                  <a:lnTo>
                    <a:pt x="13" y="224"/>
                  </a:lnTo>
                  <a:lnTo>
                    <a:pt x="7" y="200"/>
                  </a:lnTo>
                  <a:lnTo>
                    <a:pt x="5" y="177"/>
                  </a:lnTo>
                  <a:lnTo>
                    <a:pt x="7" y="152"/>
                  </a:lnTo>
                  <a:lnTo>
                    <a:pt x="13" y="127"/>
                  </a:lnTo>
                  <a:lnTo>
                    <a:pt x="21" y="105"/>
                  </a:lnTo>
                  <a:lnTo>
                    <a:pt x="32" y="83"/>
                  </a:lnTo>
                  <a:lnTo>
                    <a:pt x="48" y="64"/>
                  </a:lnTo>
                  <a:lnTo>
                    <a:pt x="65" y="46"/>
                  </a:lnTo>
                  <a:lnTo>
                    <a:pt x="85" y="32"/>
                  </a:lnTo>
                  <a:lnTo>
                    <a:pt x="106" y="20"/>
                  </a:lnTo>
                  <a:lnTo>
                    <a:pt x="129" y="11"/>
                  </a:lnTo>
                  <a:lnTo>
                    <a:pt x="151" y="6"/>
                  </a:lnTo>
                  <a:lnTo>
                    <a:pt x="176" y="4"/>
                  </a:lnTo>
                  <a:lnTo>
                    <a:pt x="201" y="6"/>
                  </a:lnTo>
                  <a:lnTo>
                    <a:pt x="224" y="11"/>
                  </a:lnTo>
                  <a:lnTo>
                    <a:pt x="246" y="20"/>
                  </a:lnTo>
                  <a:lnTo>
                    <a:pt x="269" y="32"/>
                  </a:lnTo>
                  <a:lnTo>
                    <a:pt x="289" y="46"/>
                  </a:lnTo>
                  <a:lnTo>
                    <a:pt x="305" y="64"/>
                  </a:lnTo>
                  <a:lnTo>
                    <a:pt x="320" y="83"/>
                  </a:lnTo>
                  <a:lnTo>
                    <a:pt x="331" y="105"/>
                  </a:lnTo>
                  <a:lnTo>
                    <a:pt x="340" y="127"/>
                  </a:lnTo>
                  <a:lnTo>
                    <a:pt x="345" y="152"/>
                  </a:lnTo>
                  <a:lnTo>
                    <a:pt x="347" y="177"/>
                  </a:lnTo>
                  <a:lnTo>
                    <a:pt x="345" y="200"/>
                  </a:lnTo>
                  <a:lnTo>
                    <a:pt x="340" y="224"/>
                  </a:lnTo>
                  <a:lnTo>
                    <a:pt x="331" y="247"/>
                  </a:lnTo>
                  <a:lnTo>
                    <a:pt x="320" y="268"/>
                  </a:lnTo>
                  <a:lnTo>
                    <a:pt x="305" y="288"/>
                  </a:lnTo>
                  <a:lnTo>
                    <a:pt x="289" y="306"/>
                  </a:lnTo>
                  <a:lnTo>
                    <a:pt x="269" y="320"/>
                  </a:lnTo>
                  <a:lnTo>
                    <a:pt x="246" y="332"/>
                  </a:lnTo>
                  <a:lnTo>
                    <a:pt x="224" y="341"/>
                  </a:lnTo>
                  <a:lnTo>
                    <a:pt x="201" y="346"/>
                  </a:lnTo>
                  <a:lnTo>
                    <a:pt x="176" y="348"/>
                  </a:lnTo>
                  <a:close/>
                </a:path>
              </a:pathLst>
            </a:custGeom>
            <a:solidFill>
              <a:srgbClr val="D5FEFF"/>
            </a:solidFill>
            <a:ln w="9525">
              <a:noFill/>
              <a:round/>
              <a:headEnd/>
              <a:tailEnd/>
            </a:ln>
          </p:spPr>
          <p:txBody>
            <a:bodyPr/>
            <a:lstStyle/>
            <a:p>
              <a:endParaRPr lang="en-US"/>
            </a:p>
          </p:txBody>
        </p:sp>
        <p:sp>
          <p:nvSpPr>
            <p:cNvPr id="1165538" name="Freeform 226"/>
            <p:cNvSpPr>
              <a:spLocks noEditPoints="1"/>
            </p:cNvSpPr>
            <p:nvPr/>
          </p:nvSpPr>
          <p:spPr bwMode="auto">
            <a:xfrm>
              <a:off x="772" y="1994"/>
              <a:ext cx="342" cy="344"/>
            </a:xfrm>
            <a:custGeom>
              <a:avLst/>
              <a:gdLst/>
              <a:ahLst/>
              <a:cxnLst>
                <a:cxn ang="0">
                  <a:pos x="146" y="342"/>
                </a:cxn>
                <a:cxn ang="0">
                  <a:pos x="101" y="328"/>
                </a:cxn>
                <a:cxn ang="0">
                  <a:pos x="60" y="302"/>
                </a:cxn>
                <a:cxn ang="0">
                  <a:pos x="27" y="264"/>
                </a:cxn>
                <a:cxn ang="0">
                  <a:pos x="8" y="220"/>
                </a:cxn>
                <a:cxn ang="0">
                  <a:pos x="0" y="173"/>
                </a:cxn>
                <a:cxn ang="0">
                  <a:pos x="8" y="123"/>
                </a:cxn>
                <a:cxn ang="0">
                  <a:pos x="27" y="79"/>
                </a:cxn>
                <a:cxn ang="0">
                  <a:pos x="60" y="42"/>
                </a:cxn>
                <a:cxn ang="0">
                  <a:pos x="101" y="16"/>
                </a:cxn>
                <a:cxn ang="0">
                  <a:pos x="146" y="2"/>
                </a:cxn>
                <a:cxn ang="0">
                  <a:pos x="196" y="2"/>
                </a:cxn>
                <a:cxn ang="0">
                  <a:pos x="241" y="16"/>
                </a:cxn>
                <a:cxn ang="0">
                  <a:pos x="284" y="42"/>
                </a:cxn>
                <a:cxn ang="0">
                  <a:pos x="315" y="79"/>
                </a:cxn>
                <a:cxn ang="0">
                  <a:pos x="335" y="123"/>
                </a:cxn>
                <a:cxn ang="0">
                  <a:pos x="342" y="173"/>
                </a:cxn>
                <a:cxn ang="0">
                  <a:pos x="335" y="220"/>
                </a:cxn>
                <a:cxn ang="0">
                  <a:pos x="315" y="264"/>
                </a:cxn>
                <a:cxn ang="0">
                  <a:pos x="284" y="302"/>
                </a:cxn>
                <a:cxn ang="0">
                  <a:pos x="241" y="328"/>
                </a:cxn>
                <a:cxn ang="0">
                  <a:pos x="196" y="342"/>
                </a:cxn>
                <a:cxn ang="0">
                  <a:pos x="171" y="339"/>
                </a:cxn>
                <a:cxn ang="0">
                  <a:pos x="125" y="331"/>
                </a:cxn>
                <a:cxn ang="0">
                  <a:pos x="81" y="312"/>
                </a:cxn>
                <a:cxn ang="0">
                  <a:pos x="46" y="280"/>
                </a:cxn>
                <a:cxn ang="0">
                  <a:pos x="22" y="242"/>
                </a:cxn>
                <a:cxn ang="0">
                  <a:pos x="8" y="196"/>
                </a:cxn>
                <a:cxn ang="0">
                  <a:pos x="8" y="148"/>
                </a:cxn>
                <a:cxn ang="0">
                  <a:pos x="22" y="102"/>
                </a:cxn>
                <a:cxn ang="0">
                  <a:pos x="46" y="63"/>
                </a:cxn>
                <a:cxn ang="0">
                  <a:pos x="81" y="32"/>
                </a:cxn>
                <a:cxn ang="0">
                  <a:pos x="125" y="12"/>
                </a:cxn>
                <a:cxn ang="0">
                  <a:pos x="171" y="7"/>
                </a:cxn>
                <a:cxn ang="0">
                  <a:pos x="219" y="12"/>
                </a:cxn>
                <a:cxn ang="0">
                  <a:pos x="261" y="32"/>
                </a:cxn>
                <a:cxn ang="0">
                  <a:pos x="296" y="63"/>
                </a:cxn>
                <a:cxn ang="0">
                  <a:pos x="322" y="102"/>
                </a:cxn>
                <a:cxn ang="0">
                  <a:pos x="335" y="148"/>
                </a:cxn>
                <a:cxn ang="0">
                  <a:pos x="335" y="196"/>
                </a:cxn>
                <a:cxn ang="0">
                  <a:pos x="322" y="242"/>
                </a:cxn>
                <a:cxn ang="0">
                  <a:pos x="296" y="280"/>
                </a:cxn>
                <a:cxn ang="0">
                  <a:pos x="261" y="312"/>
                </a:cxn>
                <a:cxn ang="0">
                  <a:pos x="219" y="331"/>
                </a:cxn>
                <a:cxn ang="0">
                  <a:pos x="171" y="339"/>
                </a:cxn>
              </a:cxnLst>
              <a:rect l="0" t="0" r="r" b="b"/>
              <a:pathLst>
                <a:path w="342" h="344">
                  <a:moveTo>
                    <a:pt x="171" y="344"/>
                  </a:moveTo>
                  <a:lnTo>
                    <a:pt x="146" y="342"/>
                  </a:lnTo>
                  <a:lnTo>
                    <a:pt x="124" y="337"/>
                  </a:lnTo>
                  <a:lnTo>
                    <a:pt x="101" y="328"/>
                  </a:lnTo>
                  <a:lnTo>
                    <a:pt x="80" y="316"/>
                  </a:lnTo>
                  <a:lnTo>
                    <a:pt x="60" y="302"/>
                  </a:lnTo>
                  <a:lnTo>
                    <a:pt x="43" y="284"/>
                  </a:lnTo>
                  <a:lnTo>
                    <a:pt x="27" y="264"/>
                  </a:lnTo>
                  <a:lnTo>
                    <a:pt x="16" y="243"/>
                  </a:lnTo>
                  <a:lnTo>
                    <a:pt x="8" y="220"/>
                  </a:lnTo>
                  <a:lnTo>
                    <a:pt x="2" y="196"/>
                  </a:lnTo>
                  <a:lnTo>
                    <a:pt x="0" y="173"/>
                  </a:lnTo>
                  <a:lnTo>
                    <a:pt x="2" y="148"/>
                  </a:lnTo>
                  <a:lnTo>
                    <a:pt x="8" y="123"/>
                  </a:lnTo>
                  <a:lnTo>
                    <a:pt x="16" y="101"/>
                  </a:lnTo>
                  <a:lnTo>
                    <a:pt x="27" y="79"/>
                  </a:lnTo>
                  <a:lnTo>
                    <a:pt x="43" y="60"/>
                  </a:lnTo>
                  <a:lnTo>
                    <a:pt x="60" y="42"/>
                  </a:lnTo>
                  <a:lnTo>
                    <a:pt x="80" y="28"/>
                  </a:lnTo>
                  <a:lnTo>
                    <a:pt x="101" y="16"/>
                  </a:lnTo>
                  <a:lnTo>
                    <a:pt x="124" y="7"/>
                  </a:lnTo>
                  <a:lnTo>
                    <a:pt x="146" y="2"/>
                  </a:lnTo>
                  <a:lnTo>
                    <a:pt x="171" y="0"/>
                  </a:lnTo>
                  <a:lnTo>
                    <a:pt x="196" y="2"/>
                  </a:lnTo>
                  <a:lnTo>
                    <a:pt x="219" y="7"/>
                  </a:lnTo>
                  <a:lnTo>
                    <a:pt x="241" y="16"/>
                  </a:lnTo>
                  <a:lnTo>
                    <a:pt x="264" y="28"/>
                  </a:lnTo>
                  <a:lnTo>
                    <a:pt x="284" y="42"/>
                  </a:lnTo>
                  <a:lnTo>
                    <a:pt x="300" y="60"/>
                  </a:lnTo>
                  <a:lnTo>
                    <a:pt x="315" y="79"/>
                  </a:lnTo>
                  <a:lnTo>
                    <a:pt x="326" y="101"/>
                  </a:lnTo>
                  <a:lnTo>
                    <a:pt x="335" y="123"/>
                  </a:lnTo>
                  <a:lnTo>
                    <a:pt x="340" y="148"/>
                  </a:lnTo>
                  <a:lnTo>
                    <a:pt x="342" y="173"/>
                  </a:lnTo>
                  <a:lnTo>
                    <a:pt x="340" y="196"/>
                  </a:lnTo>
                  <a:lnTo>
                    <a:pt x="335" y="220"/>
                  </a:lnTo>
                  <a:lnTo>
                    <a:pt x="326" y="243"/>
                  </a:lnTo>
                  <a:lnTo>
                    <a:pt x="315" y="264"/>
                  </a:lnTo>
                  <a:lnTo>
                    <a:pt x="300" y="284"/>
                  </a:lnTo>
                  <a:lnTo>
                    <a:pt x="284" y="302"/>
                  </a:lnTo>
                  <a:lnTo>
                    <a:pt x="264" y="316"/>
                  </a:lnTo>
                  <a:lnTo>
                    <a:pt x="241" y="328"/>
                  </a:lnTo>
                  <a:lnTo>
                    <a:pt x="219" y="337"/>
                  </a:lnTo>
                  <a:lnTo>
                    <a:pt x="196" y="342"/>
                  </a:lnTo>
                  <a:lnTo>
                    <a:pt x="171" y="344"/>
                  </a:lnTo>
                  <a:close/>
                  <a:moveTo>
                    <a:pt x="171" y="339"/>
                  </a:moveTo>
                  <a:lnTo>
                    <a:pt x="148" y="337"/>
                  </a:lnTo>
                  <a:lnTo>
                    <a:pt x="125" y="331"/>
                  </a:lnTo>
                  <a:lnTo>
                    <a:pt x="103" y="323"/>
                  </a:lnTo>
                  <a:lnTo>
                    <a:pt x="81" y="312"/>
                  </a:lnTo>
                  <a:lnTo>
                    <a:pt x="64" y="298"/>
                  </a:lnTo>
                  <a:lnTo>
                    <a:pt x="46" y="280"/>
                  </a:lnTo>
                  <a:lnTo>
                    <a:pt x="32" y="261"/>
                  </a:lnTo>
                  <a:lnTo>
                    <a:pt x="22" y="242"/>
                  </a:lnTo>
                  <a:lnTo>
                    <a:pt x="13" y="219"/>
                  </a:lnTo>
                  <a:lnTo>
                    <a:pt x="8" y="196"/>
                  </a:lnTo>
                  <a:lnTo>
                    <a:pt x="6" y="173"/>
                  </a:lnTo>
                  <a:lnTo>
                    <a:pt x="8" y="148"/>
                  </a:lnTo>
                  <a:lnTo>
                    <a:pt x="13" y="125"/>
                  </a:lnTo>
                  <a:lnTo>
                    <a:pt x="22" y="102"/>
                  </a:lnTo>
                  <a:lnTo>
                    <a:pt x="32" y="83"/>
                  </a:lnTo>
                  <a:lnTo>
                    <a:pt x="46" y="63"/>
                  </a:lnTo>
                  <a:lnTo>
                    <a:pt x="64" y="46"/>
                  </a:lnTo>
                  <a:lnTo>
                    <a:pt x="81" y="32"/>
                  </a:lnTo>
                  <a:lnTo>
                    <a:pt x="103" y="21"/>
                  </a:lnTo>
                  <a:lnTo>
                    <a:pt x="125" y="12"/>
                  </a:lnTo>
                  <a:lnTo>
                    <a:pt x="148" y="7"/>
                  </a:lnTo>
                  <a:lnTo>
                    <a:pt x="171" y="7"/>
                  </a:lnTo>
                  <a:lnTo>
                    <a:pt x="194" y="7"/>
                  </a:lnTo>
                  <a:lnTo>
                    <a:pt x="219" y="12"/>
                  </a:lnTo>
                  <a:lnTo>
                    <a:pt x="240" y="21"/>
                  </a:lnTo>
                  <a:lnTo>
                    <a:pt x="261" y="32"/>
                  </a:lnTo>
                  <a:lnTo>
                    <a:pt x="280" y="46"/>
                  </a:lnTo>
                  <a:lnTo>
                    <a:pt x="296" y="63"/>
                  </a:lnTo>
                  <a:lnTo>
                    <a:pt x="310" y="83"/>
                  </a:lnTo>
                  <a:lnTo>
                    <a:pt x="322" y="102"/>
                  </a:lnTo>
                  <a:lnTo>
                    <a:pt x="329" y="125"/>
                  </a:lnTo>
                  <a:lnTo>
                    <a:pt x="335" y="148"/>
                  </a:lnTo>
                  <a:lnTo>
                    <a:pt x="336" y="173"/>
                  </a:lnTo>
                  <a:lnTo>
                    <a:pt x="335" y="196"/>
                  </a:lnTo>
                  <a:lnTo>
                    <a:pt x="329" y="219"/>
                  </a:lnTo>
                  <a:lnTo>
                    <a:pt x="322" y="242"/>
                  </a:lnTo>
                  <a:lnTo>
                    <a:pt x="310" y="261"/>
                  </a:lnTo>
                  <a:lnTo>
                    <a:pt x="296" y="280"/>
                  </a:lnTo>
                  <a:lnTo>
                    <a:pt x="280" y="298"/>
                  </a:lnTo>
                  <a:lnTo>
                    <a:pt x="261" y="312"/>
                  </a:lnTo>
                  <a:lnTo>
                    <a:pt x="240" y="323"/>
                  </a:lnTo>
                  <a:lnTo>
                    <a:pt x="219" y="331"/>
                  </a:lnTo>
                  <a:lnTo>
                    <a:pt x="194" y="337"/>
                  </a:lnTo>
                  <a:lnTo>
                    <a:pt x="171" y="339"/>
                  </a:lnTo>
                  <a:close/>
                </a:path>
              </a:pathLst>
            </a:custGeom>
            <a:solidFill>
              <a:srgbClr val="D7FEFF"/>
            </a:solidFill>
            <a:ln w="9525">
              <a:noFill/>
              <a:round/>
              <a:headEnd/>
              <a:tailEnd/>
            </a:ln>
          </p:spPr>
          <p:txBody>
            <a:bodyPr/>
            <a:lstStyle/>
            <a:p>
              <a:endParaRPr lang="en-US"/>
            </a:p>
          </p:txBody>
        </p:sp>
        <p:sp>
          <p:nvSpPr>
            <p:cNvPr id="1165539" name="Freeform 227"/>
            <p:cNvSpPr>
              <a:spLocks noEditPoints="1"/>
            </p:cNvSpPr>
            <p:nvPr/>
          </p:nvSpPr>
          <p:spPr bwMode="auto">
            <a:xfrm>
              <a:off x="778" y="2001"/>
              <a:ext cx="330" cy="332"/>
            </a:xfrm>
            <a:custGeom>
              <a:avLst/>
              <a:gdLst/>
              <a:ahLst/>
              <a:cxnLst>
                <a:cxn ang="0">
                  <a:pos x="142" y="330"/>
                </a:cxn>
                <a:cxn ang="0">
                  <a:pos x="97" y="316"/>
                </a:cxn>
                <a:cxn ang="0">
                  <a:pos x="58" y="291"/>
                </a:cxn>
                <a:cxn ang="0">
                  <a:pos x="26" y="254"/>
                </a:cxn>
                <a:cxn ang="0">
                  <a:pos x="7" y="212"/>
                </a:cxn>
                <a:cxn ang="0">
                  <a:pos x="0" y="166"/>
                </a:cxn>
                <a:cxn ang="0">
                  <a:pos x="7" y="118"/>
                </a:cxn>
                <a:cxn ang="0">
                  <a:pos x="26" y="76"/>
                </a:cxn>
                <a:cxn ang="0">
                  <a:pos x="58" y="39"/>
                </a:cxn>
                <a:cxn ang="0">
                  <a:pos x="97" y="14"/>
                </a:cxn>
                <a:cxn ang="0">
                  <a:pos x="142" y="0"/>
                </a:cxn>
                <a:cxn ang="0">
                  <a:pos x="188" y="0"/>
                </a:cxn>
                <a:cxn ang="0">
                  <a:pos x="234" y="14"/>
                </a:cxn>
                <a:cxn ang="0">
                  <a:pos x="274" y="39"/>
                </a:cxn>
                <a:cxn ang="0">
                  <a:pos x="304" y="76"/>
                </a:cxn>
                <a:cxn ang="0">
                  <a:pos x="323" y="118"/>
                </a:cxn>
                <a:cxn ang="0">
                  <a:pos x="330" y="166"/>
                </a:cxn>
                <a:cxn ang="0">
                  <a:pos x="323" y="212"/>
                </a:cxn>
                <a:cxn ang="0">
                  <a:pos x="304" y="254"/>
                </a:cxn>
                <a:cxn ang="0">
                  <a:pos x="274" y="291"/>
                </a:cxn>
                <a:cxn ang="0">
                  <a:pos x="234" y="316"/>
                </a:cxn>
                <a:cxn ang="0">
                  <a:pos x="188" y="330"/>
                </a:cxn>
                <a:cxn ang="0">
                  <a:pos x="165" y="324"/>
                </a:cxn>
                <a:cxn ang="0">
                  <a:pos x="119" y="319"/>
                </a:cxn>
                <a:cxn ang="0">
                  <a:pos x="77" y="298"/>
                </a:cxn>
                <a:cxn ang="0">
                  <a:pos x="42" y="268"/>
                </a:cxn>
                <a:cxn ang="0">
                  <a:pos x="17" y="228"/>
                </a:cxn>
                <a:cxn ang="0">
                  <a:pos x="7" y="182"/>
                </a:cxn>
                <a:cxn ang="0">
                  <a:pos x="9" y="136"/>
                </a:cxn>
                <a:cxn ang="0">
                  <a:pos x="23" y="92"/>
                </a:cxn>
                <a:cxn ang="0">
                  <a:pos x="51" y="53"/>
                </a:cxn>
                <a:cxn ang="0">
                  <a:pos x="88" y="25"/>
                </a:cxn>
                <a:cxn ang="0">
                  <a:pos x="130" y="9"/>
                </a:cxn>
                <a:cxn ang="0">
                  <a:pos x="177" y="5"/>
                </a:cxn>
                <a:cxn ang="0">
                  <a:pos x="223" y="16"/>
                </a:cxn>
                <a:cxn ang="0">
                  <a:pos x="264" y="39"/>
                </a:cxn>
                <a:cxn ang="0">
                  <a:pos x="295" y="72"/>
                </a:cxn>
                <a:cxn ang="0">
                  <a:pos x="316" y="113"/>
                </a:cxn>
                <a:cxn ang="0">
                  <a:pos x="325" y="159"/>
                </a:cxn>
                <a:cxn ang="0">
                  <a:pos x="320" y="206"/>
                </a:cxn>
                <a:cxn ang="0">
                  <a:pos x="302" y="249"/>
                </a:cxn>
                <a:cxn ang="0">
                  <a:pos x="272" y="284"/>
                </a:cxn>
                <a:cxn ang="0">
                  <a:pos x="234" y="310"/>
                </a:cxn>
                <a:cxn ang="0">
                  <a:pos x="188" y="324"/>
                </a:cxn>
              </a:cxnLst>
              <a:rect l="0" t="0" r="r" b="b"/>
              <a:pathLst>
                <a:path w="330" h="332">
                  <a:moveTo>
                    <a:pt x="165" y="332"/>
                  </a:moveTo>
                  <a:lnTo>
                    <a:pt x="142" y="330"/>
                  </a:lnTo>
                  <a:lnTo>
                    <a:pt x="119" y="324"/>
                  </a:lnTo>
                  <a:lnTo>
                    <a:pt x="97" y="316"/>
                  </a:lnTo>
                  <a:lnTo>
                    <a:pt x="75" y="305"/>
                  </a:lnTo>
                  <a:lnTo>
                    <a:pt x="58" y="291"/>
                  </a:lnTo>
                  <a:lnTo>
                    <a:pt x="40" y="273"/>
                  </a:lnTo>
                  <a:lnTo>
                    <a:pt x="26" y="254"/>
                  </a:lnTo>
                  <a:lnTo>
                    <a:pt x="16" y="235"/>
                  </a:lnTo>
                  <a:lnTo>
                    <a:pt x="7" y="212"/>
                  </a:lnTo>
                  <a:lnTo>
                    <a:pt x="2" y="189"/>
                  </a:lnTo>
                  <a:lnTo>
                    <a:pt x="0" y="166"/>
                  </a:lnTo>
                  <a:lnTo>
                    <a:pt x="2" y="141"/>
                  </a:lnTo>
                  <a:lnTo>
                    <a:pt x="7" y="118"/>
                  </a:lnTo>
                  <a:lnTo>
                    <a:pt x="16" y="95"/>
                  </a:lnTo>
                  <a:lnTo>
                    <a:pt x="26" y="76"/>
                  </a:lnTo>
                  <a:lnTo>
                    <a:pt x="40" y="56"/>
                  </a:lnTo>
                  <a:lnTo>
                    <a:pt x="58" y="39"/>
                  </a:lnTo>
                  <a:lnTo>
                    <a:pt x="75" y="25"/>
                  </a:lnTo>
                  <a:lnTo>
                    <a:pt x="97" y="14"/>
                  </a:lnTo>
                  <a:lnTo>
                    <a:pt x="119" y="5"/>
                  </a:lnTo>
                  <a:lnTo>
                    <a:pt x="142" y="0"/>
                  </a:lnTo>
                  <a:lnTo>
                    <a:pt x="165" y="0"/>
                  </a:lnTo>
                  <a:lnTo>
                    <a:pt x="188" y="0"/>
                  </a:lnTo>
                  <a:lnTo>
                    <a:pt x="213" y="5"/>
                  </a:lnTo>
                  <a:lnTo>
                    <a:pt x="234" y="14"/>
                  </a:lnTo>
                  <a:lnTo>
                    <a:pt x="255" y="25"/>
                  </a:lnTo>
                  <a:lnTo>
                    <a:pt x="274" y="39"/>
                  </a:lnTo>
                  <a:lnTo>
                    <a:pt x="290" y="56"/>
                  </a:lnTo>
                  <a:lnTo>
                    <a:pt x="304" y="76"/>
                  </a:lnTo>
                  <a:lnTo>
                    <a:pt x="316" y="95"/>
                  </a:lnTo>
                  <a:lnTo>
                    <a:pt x="323" y="118"/>
                  </a:lnTo>
                  <a:lnTo>
                    <a:pt x="329" y="141"/>
                  </a:lnTo>
                  <a:lnTo>
                    <a:pt x="330" y="166"/>
                  </a:lnTo>
                  <a:lnTo>
                    <a:pt x="329" y="189"/>
                  </a:lnTo>
                  <a:lnTo>
                    <a:pt x="323" y="212"/>
                  </a:lnTo>
                  <a:lnTo>
                    <a:pt x="316" y="235"/>
                  </a:lnTo>
                  <a:lnTo>
                    <a:pt x="304" y="254"/>
                  </a:lnTo>
                  <a:lnTo>
                    <a:pt x="290" y="273"/>
                  </a:lnTo>
                  <a:lnTo>
                    <a:pt x="274" y="291"/>
                  </a:lnTo>
                  <a:lnTo>
                    <a:pt x="255" y="305"/>
                  </a:lnTo>
                  <a:lnTo>
                    <a:pt x="234" y="316"/>
                  </a:lnTo>
                  <a:lnTo>
                    <a:pt x="213" y="324"/>
                  </a:lnTo>
                  <a:lnTo>
                    <a:pt x="188" y="330"/>
                  </a:lnTo>
                  <a:lnTo>
                    <a:pt x="165" y="332"/>
                  </a:lnTo>
                  <a:close/>
                  <a:moveTo>
                    <a:pt x="165" y="324"/>
                  </a:moveTo>
                  <a:lnTo>
                    <a:pt x="142" y="324"/>
                  </a:lnTo>
                  <a:lnTo>
                    <a:pt x="119" y="319"/>
                  </a:lnTo>
                  <a:lnTo>
                    <a:pt x="97" y="310"/>
                  </a:lnTo>
                  <a:lnTo>
                    <a:pt x="77" y="298"/>
                  </a:lnTo>
                  <a:lnTo>
                    <a:pt x="58" y="284"/>
                  </a:lnTo>
                  <a:lnTo>
                    <a:pt x="42" y="268"/>
                  </a:lnTo>
                  <a:lnTo>
                    <a:pt x="28" y="249"/>
                  </a:lnTo>
                  <a:lnTo>
                    <a:pt x="17" y="228"/>
                  </a:lnTo>
                  <a:lnTo>
                    <a:pt x="10" y="206"/>
                  </a:lnTo>
                  <a:lnTo>
                    <a:pt x="7" y="182"/>
                  </a:lnTo>
                  <a:lnTo>
                    <a:pt x="5" y="159"/>
                  </a:lnTo>
                  <a:lnTo>
                    <a:pt x="9" y="136"/>
                  </a:lnTo>
                  <a:lnTo>
                    <a:pt x="14" y="113"/>
                  </a:lnTo>
                  <a:lnTo>
                    <a:pt x="23" y="92"/>
                  </a:lnTo>
                  <a:lnTo>
                    <a:pt x="35" y="72"/>
                  </a:lnTo>
                  <a:lnTo>
                    <a:pt x="51" y="53"/>
                  </a:lnTo>
                  <a:lnTo>
                    <a:pt x="67" y="39"/>
                  </a:lnTo>
                  <a:lnTo>
                    <a:pt x="88" y="25"/>
                  </a:lnTo>
                  <a:lnTo>
                    <a:pt x="109" y="16"/>
                  </a:lnTo>
                  <a:lnTo>
                    <a:pt x="130" y="9"/>
                  </a:lnTo>
                  <a:lnTo>
                    <a:pt x="153" y="5"/>
                  </a:lnTo>
                  <a:lnTo>
                    <a:pt x="177" y="5"/>
                  </a:lnTo>
                  <a:lnTo>
                    <a:pt x="200" y="9"/>
                  </a:lnTo>
                  <a:lnTo>
                    <a:pt x="223" y="16"/>
                  </a:lnTo>
                  <a:lnTo>
                    <a:pt x="244" y="25"/>
                  </a:lnTo>
                  <a:lnTo>
                    <a:pt x="264" y="39"/>
                  </a:lnTo>
                  <a:lnTo>
                    <a:pt x="281" y="53"/>
                  </a:lnTo>
                  <a:lnTo>
                    <a:pt x="295" y="72"/>
                  </a:lnTo>
                  <a:lnTo>
                    <a:pt x="308" y="92"/>
                  </a:lnTo>
                  <a:lnTo>
                    <a:pt x="316" y="113"/>
                  </a:lnTo>
                  <a:lnTo>
                    <a:pt x="323" y="136"/>
                  </a:lnTo>
                  <a:lnTo>
                    <a:pt x="325" y="159"/>
                  </a:lnTo>
                  <a:lnTo>
                    <a:pt x="325" y="182"/>
                  </a:lnTo>
                  <a:lnTo>
                    <a:pt x="320" y="206"/>
                  </a:lnTo>
                  <a:lnTo>
                    <a:pt x="313" y="228"/>
                  </a:lnTo>
                  <a:lnTo>
                    <a:pt x="302" y="249"/>
                  </a:lnTo>
                  <a:lnTo>
                    <a:pt x="288" y="268"/>
                  </a:lnTo>
                  <a:lnTo>
                    <a:pt x="272" y="284"/>
                  </a:lnTo>
                  <a:lnTo>
                    <a:pt x="253" y="298"/>
                  </a:lnTo>
                  <a:lnTo>
                    <a:pt x="234" y="310"/>
                  </a:lnTo>
                  <a:lnTo>
                    <a:pt x="211" y="319"/>
                  </a:lnTo>
                  <a:lnTo>
                    <a:pt x="188" y="324"/>
                  </a:lnTo>
                  <a:lnTo>
                    <a:pt x="165" y="324"/>
                  </a:lnTo>
                  <a:close/>
                </a:path>
              </a:pathLst>
            </a:custGeom>
            <a:solidFill>
              <a:srgbClr val="D9FEFF"/>
            </a:solidFill>
            <a:ln w="9525">
              <a:noFill/>
              <a:round/>
              <a:headEnd/>
              <a:tailEnd/>
            </a:ln>
          </p:spPr>
          <p:txBody>
            <a:bodyPr/>
            <a:lstStyle/>
            <a:p>
              <a:endParaRPr lang="en-US"/>
            </a:p>
          </p:txBody>
        </p:sp>
        <p:sp>
          <p:nvSpPr>
            <p:cNvPr id="1165540" name="Freeform 228"/>
            <p:cNvSpPr>
              <a:spLocks noEditPoints="1"/>
            </p:cNvSpPr>
            <p:nvPr/>
          </p:nvSpPr>
          <p:spPr bwMode="auto">
            <a:xfrm>
              <a:off x="783" y="2006"/>
              <a:ext cx="320" cy="319"/>
            </a:xfrm>
            <a:custGeom>
              <a:avLst/>
              <a:gdLst/>
              <a:ahLst/>
              <a:cxnLst>
                <a:cxn ang="0">
                  <a:pos x="137" y="319"/>
                </a:cxn>
                <a:cxn ang="0">
                  <a:pos x="92" y="305"/>
                </a:cxn>
                <a:cxn ang="0">
                  <a:pos x="53" y="279"/>
                </a:cxn>
                <a:cxn ang="0">
                  <a:pos x="23" y="244"/>
                </a:cxn>
                <a:cxn ang="0">
                  <a:pos x="5" y="201"/>
                </a:cxn>
                <a:cxn ang="0">
                  <a:pos x="0" y="154"/>
                </a:cxn>
                <a:cxn ang="0">
                  <a:pos x="9" y="108"/>
                </a:cxn>
                <a:cxn ang="0">
                  <a:pos x="30" y="67"/>
                </a:cxn>
                <a:cxn ang="0">
                  <a:pos x="62" y="34"/>
                </a:cxn>
                <a:cxn ang="0">
                  <a:pos x="104" y="11"/>
                </a:cxn>
                <a:cxn ang="0">
                  <a:pos x="148" y="0"/>
                </a:cxn>
                <a:cxn ang="0">
                  <a:pos x="195" y="4"/>
                </a:cxn>
                <a:cxn ang="0">
                  <a:pos x="239" y="20"/>
                </a:cxn>
                <a:cxn ang="0">
                  <a:pos x="276" y="48"/>
                </a:cxn>
                <a:cxn ang="0">
                  <a:pos x="303" y="87"/>
                </a:cxn>
                <a:cxn ang="0">
                  <a:pos x="318" y="131"/>
                </a:cxn>
                <a:cxn ang="0">
                  <a:pos x="320" y="177"/>
                </a:cxn>
                <a:cxn ang="0">
                  <a:pos x="308" y="223"/>
                </a:cxn>
                <a:cxn ang="0">
                  <a:pos x="283" y="263"/>
                </a:cxn>
                <a:cxn ang="0">
                  <a:pos x="248" y="293"/>
                </a:cxn>
                <a:cxn ang="0">
                  <a:pos x="206" y="314"/>
                </a:cxn>
                <a:cxn ang="0">
                  <a:pos x="160" y="319"/>
                </a:cxn>
                <a:cxn ang="0">
                  <a:pos x="137" y="312"/>
                </a:cxn>
                <a:cxn ang="0">
                  <a:pos x="93" y="300"/>
                </a:cxn>
                <a:cxn ang="0">
                  <a:pos x="55" y="274"/>
                </a:cxn>
                <a:cxn ang="0">
                  <a:pos x="26" y="237"/>
                </a:cxn>
                <a:cxn ang="0">
                  <a:pos x="9" y="194"/>
                </a:cxn>
                <a:cxn ang="0">
                  <a:pos x="5" y="148"/>
                </a:cxn>
                <a:cxn ang="0">
                  <a:pos x="16" y="103"/>
                </a:cxn>
                <a:cxn ang="0">
                  <a:pos x="39" y="64"/>
                </a:cxn>
                <a:cxn ang="0">
                  <a:pos x="74" y="32"/>
                </a:cxn>
                <a:cxn ang="0">
                  <a:pos x="114" y="11"/>
                </a:cxn>
                <a:cxn ang="0">
                  <a:pos x="160" y="6"/>
                </a:cxn>
                <a:cxn ang="0">
                  <a:pos x="206" y="11"/>
                </a:cxn>
                <a:cxn ang="0">
                  <a:pos x="248" y="32"/>
                </a:cxn>
                <a:cxn ang="0">
                  <a:pos x="281" y="64"/>
                </a:cxn>
                <a:cxn ang="0">
                  <a:pos x="304" y="103"/>
                </a:cxn>
                <a:cxn ang="0">
                  <a:pos x="315" y="148"/>
                </a:cxn>
                <a:cxn ang="0">
                  <a:pos x="311" y="194"/>
                </a:cxn>
                <a:cxn ang="0">
                  <a:pos x="294" y="237"/>
                </a:cxn>
                <a:cxn ang="0">
                  <a:pos x="266" y="274"/>
                </a:cxn>
                <a:cxn ang="0">
                  <a:pos x="227" y="300"/>
                </a:cxn>
                <a:cxn ang="0">
                  <a:pos x="183" y="312"/>
                </a:cxn>
              </a:cxnLst>
              <a:rect l="0" t="0" r="r" b="b"/>
              <a:pathLst>
                <a:path w="320" h="319">
                  <a:moveTo>
                    <a:pt x="160" y="319"/>
                  </a:moveTo>
                  <a:lnTo>
                    <a:pt x="137" y="319"/>
                  </a:lnTo>
                  <a:lnTo>
                    <a:pt x="114" y="314"/>
                  </a:lnTo>
                  <a:lnTo>
                    <a:pt x="92" y="305"/>
                  </a:lnTo>
                  <a:lnTo>
                    <a:pt x="72" y="293"/>
                  </a:lnTo>
                  <a:lnTo>
                    <a:pt x="53" y="279"/>
                  </a:lnTo>
                  <a:lnTo>
                    <a:pt x="37" y="263"/>
                  </a:lnTo>
                  <a:lnTo>
                    <a:pt x="23" y="244"/>
                  </a:lnTo>
                  <a:lnTo>
                    <a:pt x="12" y="223"/>
                  </a:lnTo>
                  <a:lnTo>
                    <a:pt x="5" y="201"/>
                  </a:lnTo>
                  <a:lnTo>
                    <a:pt x="2" y="177"/>
                  </a:lnTo>
                  <a:lnTo>
                    <a:pt x="0" y="154"/>
                  </a:lnTo>
                  <a:lnTo>
                    <a:pt x="4" y="131"/>
                  </a:lnTo>
                  <a:lnTo>
                    <a:pt x="9" y="108"/>
                  </a:lnTo>
                  <a:lnTo>
                    <a:pt x="18" y="87"/>
                  </a:lnTo>
                  <a:lnTo>
                    <a:pt x="30" y="67"/>
                  </a:lnTo>
                  <a:lnTo>
                    <a:pt x="46" y="48"/>
                  </a:lnTo>
                  <a:lnTo>
                    <a:pt x="62" y="34"/>
                  </a:lnTo>
                  <a:lnTo>
                    <a:pt x="83" y="20"/>
                  </a:lnTo>
                  <a:lnTo>
                    <a:pt x="104" y="11"/>
                  </a:lnTo>
                  <a:lnTo>
                    <a:pt x="125" y="4"/>
                  </a:lnTo>
                  <a:lnTo>
                    <a:pt x="148" y="0"/>
                  </a:lnTo>
                  <a:lnTo>
                    <a:pt x="172" y="0"/>
                  </a:lnTo>
                  <a:lnTo>
                    <a:pt x="195" y="4"/>
                  </a:lnTo>
                  <a:lnTo>
                    <a:pt x="218" y="11"/>
                  </a:lnTo>
                  <a:lnTo>
                    <a:pt x="239" y="20"/>
                  </a:lnTo>
                  <a:lnTo>
                    <a:pt x="259" y="34"/>
                  </a:lnTo>
                  <a:lnTo>
                    <a:pt x="276" y="48"/>
                  </a:lnTo>
                  <a:lnTo>
                    <a:pt x="290" y="67"/>
                  </a:lnTo>
                  <a:lnTo>
                    <a:pt x="303" y="87"/>
                  </a:lnTo>
                  <a:lnTo>
                    <a:pt x="311" y="108"/>
                  </a:lnTo>
                  <a:lnTo>
                    <a:pt x="318" y="131"/>
                  </a:lnTo>
                  <a:lnTo>
                    <a:pt x="320" y="154"/>
                  </a:lnTo>
                  <a:lnTo>
                    <a:pt x="320" y="177"/>
                  </a:lnTo>
                  <a:lnTo>
                    <a:pt x="315" y="201"/>
                  </a:lnTo>
                  <a:lnTo>
                    <a:pt x="308" y="223"/>
                  </a:lnTo>
                  <a:lnTo>
                    <a:pt x="297" y="244"/>
                  </a:lnTo>
                  <a:lnTo>
                    <a:pt x="283" y="263"/>
                  </a:lnTo>
                  <a:lnTo>
                    <a:pt x="267" y="279"/>
                  </a:lnTo>
                  <a:lnTo>
                    <a:pt x="248" y="293"/>
                  </a:lnTo>
                  <a:lnTo>
                    <a:pt x="229" y="305"/>
                  </a:lnTo>
                  <a:lnTo>
                    <a:pt x="206" y="314"/>
                  </a:lnTo>
                  <a:lnTo>
                    <a:pt x="183" y="319"/>
                  </a:lnTo>
                  <a:lnTo>
                    <a:pt x="160" y="319"/>
                  </a:lnTo>
                  <a:close/>
                  <a:moveTo>
                    <a:pt x="160" y="314"/>
                  </a:moveTo>
                  <a:lnTo>
                    <a:pt x="137" y="312"/>
                  </a:lnTo>
                  <a:lnTo>
                    <a:pt x="114" y="309"/>
                  </a:lnTo>
                  <a:lnTo>
                    <a:pt x="93" y="300"/>
                  </a:lnTo>
                  <a:lnTo>
                    <a:pt x="74" y="288"/>
                  </a:lnTo>
                  <a:lnTo>
                    <a:pt x="55" y="274"/>
                  </a:lnTo>
                  <a:lnTo>
                    <a:pt x="39" y="256"/>
                  </a:lnTo>
                  <a:lnTo>
                    <a:pt x="26" y="237"/>
                  </a:lnTo>
                  <a:lnTo>
                    <a:pt x="16" y="217"/>
                  </a:lnTo>
                  <a:lnTo>
                    <a:pt x="9" y="194"/>
                  </a:lnTo>
                  <a:lnTo>
                    <a:pt x="5" y="171"/>
                  </a:lnTo>
                  <a:lnTo>
                    <a:pt x="5" y="148"/>
                  </a:lnTo>
                  <a:lnTo>
                    <a:pt x="9" y="126"/>
                  </a:lnTo>
                  <a:lnTo>
                    <a:pt x="16" y="103"/>
                  </a:lnTo>
                  <a:lnTo>
                    <a:pt x="26" y="83"/>
                  </a:lnTo>
                  <a:lnTo>
                    <a:pt x="39" y="64"/>
                  </a:lnTo>
                  <a:lnTo>
                    <a:pt x="55" y="46"/>
                  </a:lnTo>
                  <a:lnTo>
                    <a:pt x="74" y="32"/>
                  </a:lnTo>
                  <a:lnTo>
                    <a:pt x="93" y="20"/>
                  </a:lnTo>
                  <a:lnTo>
                    <a:pt x="114" y="11"/>
                  </a:lnTo>
                  <a:lnTo>
                    <a:pt x="137" y="7"/>
                  </a:lnTo>
                  <a:lnTo>
                    <a:pt x="160" y="6"/>
                  </a:lnTo>
                  <a:lnTo>
                    <a:pt x="183" y="7"/>
                  </a:lnTo>
                  <a:lnTo>
                    <a:pt x="206" y="11"/>
                  </a:lnTo>
                  <a:lnTo>
                    <a:pt x="227" y="20"/>
                  </a:lnTo>
                  <a:lnTo>
                    <a:pt x="248" y="32"/>
                  </a:lnTo>
                  <a:lnTo>
                    <a:pt x="266" y="46"/>
                  </a:lnTo>
                  <a:lnTo>
                    <a:pt x="281" y="64"/>
                  </a:lnTo>
                  <a:lnTo>
                    <a:pt x="294" y="83"/>
                  </a:lnTo>
                  <a:lnTo>
                    <a:pt x="304" y="103"/>
                  </a:lnTo>
                  <a:lnTo>
                    <a:pt x="311" y="126"/>
                  </a:lnTo>
                  <a:lnTo>
                    <a:pt x="315" y="148"/>
                  </a:lnTo>
                  <a:lnTo>
                    <a:pt x="315" y="171"/>
                  </a:lnTo>
                  <a:lnTo>
                    <a:pt x="311" y="194"/>
                  </a:lnTo>
                  <a:lnTo>
                    <a:pt x="304" y="217"/>
                  </a:lnTo>
                  <a:lnTo>
                    <a:pt x="294" y="237"/>
                  </a:lnTo>
                  <a:lnTo>
                    <a:pt x="281" y="256"/>
                  </a:lnTo>
                  <a:lnTo>
                    <a:pt x="266" y="274"/>
                  </a:lnTo>
                  <a:lnTo>
                    <a:pt x="248" y="288"/>
                  </a:lnTo>
                  <a:lnTo>
                    <a:pt x="227" y="300"/>
                  </a:lnTo>
                  <a:lnTo>
                    <a:pt x="206" y="309"/>
                  </a:lnTo>
                  <a:lnTo>
                    <a:pt x="183" y="312"/>
                  </a:lnTo>
                  <a:lnTo>
                    <a:pt x="160" y="314"/>
                  </a:lnTo>
                  <a:close/>
                </a:path>
              </a:pathLst>
            </a:custGeom>
            <a:solidFill>
              <a:srgbClr val="DAFFFF"/>
            </a:solidFill>
            <a:ln w="9525">
              <a:noFill/>
              <a:round/>
              <a:headEnd/>
              <a:tailEnd/>
            </a:ln>
          </p:spPr>
          <p:txBody>
            <a:bodyPr/>
            <a:lstStyle/>
            <a:p>
              <a:endParaRPr lang="en-US"/>
            </a:p>
          </p:txBody>
        </p:sp>
        <p:sp>
          <p:nvSpPr>
            <p:cNvPr id="1165541" name="Freeform 229"/>
            <p:cNvSpPr>
              <a:spLocks noEditPoints="1"/>
            </p:cNvSpPr>
            <p:nvPr/>
          </p:nvSpPr>
          <p:spPr bwMode="auto">
            <a:xfrm>
              <a:off x="788" y="2012"/>
              <a:ext cx="310" cy="308"/>
            </a:xfrm>
            <a:custGeom>
              <a:avLst/>
              <a:gdLst/>
              <a:ahLst/>
              <a:cxnLst>
                <a:cxn ang="0">
                  <a:pos x="132" y="306"/>
                </a:cxn>
                <a:cxn ang="0">
                  <a:pos x="88" y="294"/>
                </a:cxn>
                <a:cxn ang="0">
                  <a:pos x="50" y="268"/>
                </a:cxn>
                <a:cxn ang="0">
                  <a:pos x="21" y="231"/>
                </a:cxn>
                <a:cxn ang="0">
                  <a:pos x="4" y="188"/>
                </a:cxn>
                <a:cxn ang="0">
                  <a:pos x="0" y="142"/>
                </a:cxn>
                <a:cxn ang="0">
                  <a:pos x="11" y="97"/>
                </a:cxn>
                <a:cxn ang="0">
                  <a:pos x="34" y="58"/>
                </a:cxn>
                <a:cxn ang="0">
                  <a:pos x="69" y="26"/>
                </a:cxn>
                <a:cxn ang="0">
                  <a:pos x="109" y="5"/>
                </a:cxn>
                <a:cxn ang="0">
                  <a:pos x="155" y="0"/>
                </a:cxn>
                <a:cxn ang="0">
                  <a:pos x="201" y="5"/>
                </a:cxn>
                <a:cxn ang="0">
                  <a:pos x="243" y="26"/>
                </a:cxn>
                <a:cxn ang="0">
                  <a:pos x="276" y="58"/>
                </a:cxn>
                <a:cxn ang="0">
                  <a:pos x="299" y="97"/>
                </a:cxn>
                <a:cxn ang="0">
                  <a:pos x="310" y="142"/>
                </a:cxn>
                <a:cxn ang="0">
                  <a:pos x="306" y="188"/>
                </a:cxn>
                <a:cxn ang="0">
                  <a:pos x="289" y="231"/>
                </a:cxn>
                <a:cxn ang="0">
                  <a:pos x="261" y="268"/>
                </a:cxn>
                <a:cxn ang="0">
                  <a:pos x="222" y="294"/>
                </a:cxn>
                <a:cxn ang="0">
                  <a:pos x="178" y="306"/>
                </a:cxn>
                <a:cxn ang="0">
                  <a:pos x="155" y="303"/>
                </a:cxn>
                <a:cxn ang="0">
                  <a:pos x="109" y="296"/>
                </a:cxn>
                <a:cxn ang="0">
                  <a:pos x="69" y="276"/>
                </a:cxn>
                <a:cxn ang="0">
                  <a:pos x="37" y="245"/>
                </a:cxn>
                <a:cxn ang="0">
                  <a:pos x="14" y="204"/>
                </a:cxn>
                <a:cxn ang="0">
                  <a:pos x="6" y="160"/>
                </a:cxn>
                <a:cxn ang="0">
                  <a:pos x="11" y="114"/>
                </a:cxn>
                <a:cxn ang="0">
                  <a:pos x="30" y="72"/>
                </a:cxn>
                <a:cxn ang="0">
                  <a:pos x="60" y="38"/>
                </a:cxn>
                <a:cxn ang="0">
                  <a:pos x="99" y="16"/>
                </a:cxn>
                <a:cxn ang="0">
                  <a:pos x="145" y="5"/>
                </a:cxn>
                <a:cxn ang="0">
                  <a:pos x="189" y="8"/>
                </a:cxn>
                <a:cxn ang="0">
                  <a:pos x="231" y="26"/>
                </a:cxn>
                <a:cxn ang="0">
                  <a:pos x="266" y="54"/>
                </a:cxn>
                <a:cxn ang="0">
                  <a:pos x="292" y="93"/>
                </a:cxn>
                <a:cxn ang="0">
                  <a:pos x="303" y="137"/>
                </a:cxn>
                <a:cxn ang="0">
                  <a:pos x="301" y="183"/>
                </a:cxn>
                <a:cxn ang="0">
                  <a:pos x="287" y="225"/>
                </a:cxn>
                <a:cxn ang="0">
                  <a:pos x="259" y="262"/>
                </a:cxn>
                <a:cxn ang="0">
                  <a:pos x="222" y="289"/>
                </a:cxn>
                <a:cxn ang="0">
                  <a:pos x="178" y="301"/>
                </a:cxn>
              </a:cxnLst>
              <a:rect l="0" t="0" r="r" b="b"/>
              <a:pathLst>
                <a:path w="310" h="308">
                  <a:moveTo>
                    <a:pt x="155" y="308"/>
                  </a:moveTo>
                  <a:lnTo>
                    <a:pt x="132" y="306"/>
                  </a:lnTo>
                  <a:lnTo>
                    <a:pt x="109" y="303"/>
                  </a:lnTo>
                  <a:lnTo>
                    <a:pt x="88" y="294"/>
                  </a:lnTo>
                  <a:lnTo>
                    <a:pt x="69" y="282"/>
                  </a:lnTo>
                  <a:lnTo>
                    <a:pt x="50" y="268"/>
                  </a:lnTo>
                  <a:lnTo>
                    <a:pt x="34" y="250"/>
                  </a:lnTo>
                  <a:lnTo>
                    <a:pt x="21" y="231"/>
                  </a:lnTo>
                  <a:lnTo>
                    <a:pt x="11" y="211"/>
                  </a:lnTo>
                  <a:lnTo>
                    <a:pt x="4" y="188"/>
                  </a:lnTo>
                  <a:lnTo>
                    <a:pt x="0" y="165"/>
                  </a:lnTo>
                  <a:lnTo>
                    <a:pt x="0" y="142"/>
                  </a:lnTo>
                  <a:lnTo>
                    <a:pt x="4" y="120"/>
                  </a:lnTo>
                  <a:lnTo>
                    <a:pt x="11" y="97"/>
                  </a:lnTo>
                  <a:lnTo>
                    <a:pt x="21" y="77"/>
                  </a:lnTo>
                  <a:lnTo>
                    <a:pt x="34" y="58"/>
                  </a:lnTo>
                  <a:lnTo>
                    <a:pt x="50" y="40"/>
                  </a:lnTo>
                  <a:lnTo>
                    <a:pt x="69" y="26"/>
                  </a:lnTo>
                  <a:lnTo>
                    <a:pt x="88" y="14"/>
                  </a:lnTo>
                  <a:lnTo>
                    <a:pt x="109" y="5"/>
                  </a:lnTo>
                  <a:lnTo>
                    <a:pt x="132" y="1"/>
                  </a:lnTo>
                  <a:lnTo>
                    <a:pt x="155" y="0"/>
                  </a:lnTo>
                  <a:lnTo>
                    <a:pt x="178" y="1"/>
                  </a:lnTo>
                  <a:lnTo>
                    <a:pt x="201" y="5"/>
                  </a:lnTo>
                  <a:lnTo>
                    <a:pt x="222" y="14"/>
                  </a:lnTo>
                  <a:lnTo>
                    <a:pt x="243" y="26"/>
                  </a:lnTo>
                  <a:lnTo>
                    <a:pt x="261" y="40"/>
                  </a:lnTo>
                  <a:lnTo>
                    <a:pt x="276" y="58"/>
                  </a:lnTo>
                  <a:lnTo>
                    <a:pt x="289" y="77"/>
                  </a:lnTo>
                  <a:lnTo>
                    <a:pt x="299" y="97"/>
                  </a:lnTo>
                  <a:lnTo>
                    <a:pt x="306" y="120"/>
                  </a:lnTo>
                  <a:lnTo>
                    <a:pt x="310" y="142"/>
                  </a:lnTo>
                  <a:lnTo>
                    <a:pt x="310" y="165"/>
                  </a:lnTo>
                  <a:lnTo>
                    <a:pt x="306" y="188"/>
                  </a:lnTo>
                  <a:lnTo>
                    <a:pt x="299" y="211"/>
                  </a:lnTo>
                  <a:lnTo>
                    <a:pt x="289" y="231"/>
                  </a:lnTo>
                  <a:lnTo>
                    <a:pt x="276" y="250"/>
                  </a:lnTo>
                  <a:lnTo>
                    <a:pt x="261" y="268"/>
                  </a:lnTo>
                  <a:lnTo>
                    <a:pt x="243" y="282"/>
                  </a:lnTo>
                  <a:lnTo>
                    <a:pt x="222" y="294"/>
                  </a:lnTo>
                  <a:lnTo>
                    <a:pt x="201" y="303"/>
                  </a:lnTo>
                  <a:lnTo>
                    <a:pt x="178" y="306"/>
                  </a:lnTo>
                  <a:lnTo>
                    <a:pt x="155" y="308"/>
                  </a:lnTo>
                  <a:close/>
                  <a:moveTo>
                    <a:pt x="155" y="303"/>
                  </a:moveTo>
                  <a:lnTo>
                    <a:pt x="132" y="301"/>
                  </a:lnTo>
                  <a:lnTo>
                    <a:pt x="109" y="296"/>
                  </a:lnTo>
                  <a:lnTo>
                    <a:pt x="88" y="289"/>
                  </a:lnTo>
                  <a:lnTo>
                    <a:pt x="69" y="276"/>
                  </a:lnTo>
                  <a:lnTo>
                    <a:pt x="51" y="262"/>
                  </a:lnTo>
                  <a:lnTo>
                    <a:pt x="37" y="245"/>
                  </a:lnTo>
                  <a:lnTo>
                    <a:pt x="25" y="225"/>
                  </a:lnTo>
                  <a:lnTo>
                    <a:pt x="14" y="204"/>
                  </a:lnTo>
                  <a:lnTo>
                    <a:pt x="9" y="183"/>
                  </a:lnTo>
                  <a:lnTo>
                    <a:pt x="6" y="160"/>
                  </a:lnTo>
                  <a:lnTo>
                    <a:pt x="7" y="137"/>
                  </a:lnTo>
                  <a:lnTo>
                    <a:pt x="11" y="114"/>
                  </a:lnTo>
                  <a:lnTo>
                    <a:pt x="20" y="93"/>
                  </a:lnTo>
                  <a:lnTo>
                    <a:pt x="30" y="72"/>
                  </a:lnTo>
                  <a:lnTo>
                    <a:pt x="44" y="54"/>
                  </a:lnTo>
                  <a:lnTo>
                    <a:pt x="60" y="38"/>
                  </a:lnTo>
                  <a:lnTo>
                    <a:pt x="79" y="26"/>
                  </a:lnTo>
                  <a:lnTo>
                    <a:pt x="99" y="16"/>
                  </a:lnTo>
                  <a:lnTo>
                    <a:pt x="122" y="8"/>
                  </a:lnTo>
                  <a:lnTo>
                    <a:pt x="145" y="5"/>
                  </a:lnTo>
                  <a:lnTo>
                    <a:pt x="167" y="5"/>
                  </a:lnTo>
                  <a:lnTo>
                    <a:pt x="189" y="8"/>
                  </a:lnTo>
                  <a:lnTo>
                    <a:pt x="211" y="16"/>
                  </a:lnTo>
                  <a:lnTo>
                    <a:pt x="231" y="26"/>
                  </a:lnTo>
                  <a:lnTo>
                    <a:pt x="250" y="38"/>
                  </a:lnTo>
                  <a:lnTo>
                    <a:pt x="266" y="54"/>
                  </a:lnTo>
                  <a:lnTo>
                    <a:pt x="280" y="72"/>
                  </a:lnTo>
                  <a:lnTo>
                    <a:pt x="292" y="93"/>
                  </a:lnTo>
                  <a:lnTo>
                    <a:pt x="299" y="114"/>
                  </a:lnTo>
                  <a:lnTo>
                    <a:pt x="303" y="137"/>
                  </a:lnTo>
                  <a:lnTo>
                    <a:pt x="305" y="160"/>
                  </a:lnTo>
                  <a:lnTo>
                    <a:pt x="301" y="183"/>
                  </a:lnTo>
                  <a:lnTo>
                    <a:pt x="296" y="204"/>
                  </a:lnTo>
                  <a:lnTo>
                    <a:pt x="287" y="225"/>
                  </a:lnTo>
                  <a:lnTo>
                    <a:pt x="275" y="245"/>
                  </a:lnTo>
                  <a:lnTo>
                    <a:pt x="259" y="262"/>
                  </a:lnTo>
                  <a:lnTo>
                    <a:pt x="241" y="276"/>
                  </a:lnTo>
                  <a:lnTo>
                    <a:pt x="222" y="289"/>
                  </a:lnTo>
                  <a:lnTo>
                    <a:pt x="201" y="296"/>
                  </a:lnTo>
                  <a:lnTo>
                    <a:pt x="178" y="301"/>
                  </a:lnTo>
                  <a:lnTo>
                    <a:pt x="155" y="303"/>
                  </a:lnTo>
                  <a:close/>
                </a:path>
              </a:pathLst>
            </a:custGeom>
            <a:solidFill>
              <a:srgbClr val="DCFFFF"/>
            </a:solidFill>
            <a:ln w="9525">
              <a:noFill/>
              <a:round/>
              <a:headEnd/>
              <a:tailEnd/>
            </a:ln>
          </p:spPr>
          <p:txBody>
            <a:bodyPr/>
            <a:lstStyle/>
            <a:p>
              <a:endParaRPr lang="en-US"/>
            </a:p>
          </p:txBody>
        </p:sp>
        <p:sp>
          <p:nvSpPr>
            <p:cNvPr id="1165542" name="Freeform 230"/>
            <p:cNvSpPr>
              <a:spLocks noEditPoints="1"/>
            </p:cNvSpPr>
            <p:nvPr/>
          </p:nvSpPr>
          <p:spPr bwMode="auto">
            <a:xfrm>
              <a:off x="794" y="2017"/>
              <a:ext cx="299" cy="298"/>
            </a:xfrm>
            <a:custGeom>
              <a:avLst/>
              <a:gdLst/>
              <a:ahLst/>
              <a:cxnLst>
                <a:cxn ang="0">
                  <a:pos x="126" y="296"/>
                </a:cxn>
                <a:cxn ang="0">
                  <a:pos x="82" y="284"/>
                </a:cxn>
                <a:cxn ang="0">
                  <a:pos x="45" y="257"/>
                </a:cxn>
                <a:cxn ang="0">
                  <a:pos x="19" y="220"/>
                </a:cxn>
                <a:cxn ang="0">
                  <a:pos x="3" y="178"/>
                </a:cxn>
                <a:cxn ang="0">
                  <a:pos x="1" y="132"/>
                </a:cxn>
                <a:cxn ang="0">
                  <a:pos x="14" y="88"/>
                </a:cxn>
                <a:cxn ang="0">
                  <a:pos x="38" y="49"/>
                </a:cxn>
                <a:cxn ang="0">
                  <a:pos x="73" y="21"/>
                </a:cxn>
                <a:cxn ang="0">
                  <a:pos x="116" y="3"/>
                </a:cxn>
                <a:cxn ang="0">
                  <a:pos x="161" y="0"/>
                </a:cxn>
                <a:cxn ang="0">
                  <a:pos x="205" y="11"/>
                </a:cxn>
                <a:cxn ang="0">
                  <a:pos x="244" y="33"/>
                </a:cxn>
                <a:cxn ang="0">
                  <a:pos x="274" y="67"/>
                </a:cxn>
                <a:cxn ang="0">
                  <a:pos x="293" y="109"/>
                </a:cxn>
                <a:cxn ang="0">
                  <a:pos x="299" y="155"/>
                </a:cxn>
                <a:cxn ang="0">
                  <a:pos x="290" y="199"/>
                </a:cxn>
                <a:cxn ang="0">
                  <a:pos x="269" y="240"/>
                </a:cxn>
                <a:cxn ang="0">
                  <a:pos x="235" y="271"/>
                </a:cxn>
                <a:cxn ang="0">
                  <a:pos x="195" y="291"/>
                </a:cxn>
                <a:cxn ang="0">
                  <a:pos x="149" y="298"/>
                </a:cxn>
                <a:cxn ang="0">
                  <a:pos x="128" y="291"/>
                </a:cxn>
                <a:cxn ang="0">
                  <a:pos x="86" y="279"/>
                </a:cxn>
                <a:cxn ang="0">
                  <a:pos x="49" y="254"/>
                </a:cxn>
                <a:cxn ang="0">
                  <a:pos x="22" y="219"/>
                </a:cxn>
                <a:cxn ang="0">
                  <a:pos x="8" y="176"/>
                </a:cxn>
                <a:cxn ang="0">
                  <a:pos x="7" y="132"/>
                </a:cxn>
                <a:cxn ang="0">
                  <a:pos x="17" y="90"/>
                </a:cxn>
                <a:cxn ang="0">
                  <a:pos x="42" y="53"/>
                </a:cxn>
                <a:cxn ang="0">
                  <a:pos x="75" y="25"/>
                </a:cxn>
                <a:cxn ang="0">
                  <a:pos x="116" y="9"/>
                </a:cxn>
                <a:cxn ang="0">
                  <a:pos x="160" y="5"/>
                </a:cxn>
                <a:cxn ang="0">
                  <a:pos x="204" y="16"/>
                </a:cxn>
                <a:cxn ang="0">
                  <a:pos x="241" y="37"/>
                </a:cxn>
                <a:cxn ang="0">
                  <a:pos x="270" y="70"/>
                </a:cxn>
                <a:cxn ang="0">
                  <a:pos x="288" y="111"/>
                </a:cxn>
                <a:cxn ang="0">
                  <a:pos x="293" y="155"/>
                </a:cxn>
                <a:cxn ang="0">
                  <a:pos x="285" y="197"/>
                </a:cxn>
                <a:cxn ang="0">
                  <a:pos x="263" y="236"/>
                </a:cxn>
                <a:cxn ang="0">
                  <a:pos x="232" y="266"/>
                </a:cxn>
                <a:cxn ang="0">
                  <a:pos x="193" y="287"/>
                </a:cxn>
                <a:cxn ang="0">
                  <a:pos x="149" y="293"/>
                </a:cxn>
              </a:cxnLst>
              <a:rect l="0" t="0" r="r" b="b"/>
              <a:pathLst>
                <a:path w="299" h="298">
                  <a:moveTo>
                    <a:pt x="149" y="298"/>
                  </a:moveTo>
                  <a:lnTo>
                    <a:pt x="126" y="296"/>
                  </a:lnTo>
                  <a:lnTo>
                    <a:pt x="103" y="291"/>
                  </a:lnTo>
                  <a:lnTo>
                    <a:pt x="82" y="284"/>
                  </a:lnTo>
                  <a:lnTo>
                    <a:pt x="63" y="271"/>
                  </a:lnTo>
                  <a:lnTo>
                    <a:pt x="45" y="257"/>
                  </a:lnTo>
                  <a:lnTo>
                    <a:pt x="31" y="240"/>
                  </a:lnTo>
                  <a:lnTo>
                    <a:pt x="19" y="220"/>
                  </a:lnTo>
                  <a:lnTo>
                    <a:pt x="8" y="199"/>
                  </a:lnTo>
                  <a:lnTo>
                    <a:pt x="3" y="178"/>
                  </a:lnTo>
                  <a:lnTo>
                    <a:pt x="0" y="155"/>
                  </a:lnTo>
                  <a:lnTo>
                    <a:pt x="1" y="132"/>
                  </a:lnTo>
                  <a:lnTo>
                    <a:pt x="5" y="109"/>
                  </a:lnTo>
                  <a:lnTo>
                    <a:pt x="14" y="88"/>
                  </a:lnTo>
                  <a:lnTo>
                    <a:pt x="24" y="67"/>
                  </a:lnTo>
                  <a:lnTo>
                    <a:pt x="38" y="49"/>
                  </a:lnTo>
                  <a:lnTo>
                    <a:pt x="54" y="33"/>
                  </a:lnTo>
                  <a:lnTo>
                    <a:pt x="73" y="21"/>
                  </a:lnTo>
                  <a:lnTo>
                    <a:pt x="93" y="11"/>
                  </a:lnTo>
                  <a:lnTo>
                    <a:pt x="116" y="3"/>
                  </a:lnTo>
                  <a:lnTo>
                    <a:pt x="139" y="0"/>
                  </a:lnTo>
                  <a:lnTo>
                    <a:pt x="161" y="0"/>
                  </a:lnTo>
                  <a:lnTo>
                    <a:pt x="183" y="3"/>
                  </a:lnTo>
                  <a:lnTo>
                    <a:pt x="205" y="11"/>
                  </a:lnTo>
                  <a:lnTo>
                    <a:pt x="225" y="21"/>
                  </a:lnTo>
                  <a:lnTo>
                    <a:pt x="244" y="33"/>
                  </a:lnTo>
                  <a:lnTo>
                    <a:pt x="260" y="49"/>
                  </a:lnTo>
                  <a:lnTo>
                    <a:pt x="274" y="67"/>
                  </a:lnTo>
                  <a:lnTo>
                    <a:pt x="286" y="88"/>
                  </a:lnTo>
                  <a:lnTo>
                    <a:pt x="293" y="109"/>
                  </a:lnTo>
                  <a:lnTo>
                    <a:pt x="297" y="132"/>
                  </a:lnTo>
                  <a:lnTo>
                    <a:pt x="299" y="155"/>
                  </a:lnTo>
                  <a:lnTo>
                    <a:pt x="295" y="178"/>
                  </a:lnTo>
                  <a:lnTo>
                    <a:pt x="290" y="199"/>
                  </a:lnTo>
                  <a:lnTo>
                    <a:pt x="281" y="220"/>
                  </a:lnTo>
                  <a:lnTo>
                    <a:pt x="269" y="240"/>
                  </a:lnTo>
                  <a:lnTo>
                    <a:pt x="253" y="257"/>
                  </a:lnTo>
                  <a:lnTo>
                    <a:pt x="235" y="271"/>
                  </a:lnTo>
                  <a:lnTo>
                    <a:pt x="216" y="284"/>
                  </a:lnTo>
                  <a:lnTo>
                    <a:pt x="195" y="291"/>
                  </a:lnTo>
                  <a:lnTo>
                    <a:pt x="172" y="296"/>
                  </a:lnTo>
                  <a:lnTo>
                    <a:pt x="149" y="298"/>
                  </a:lnTo>
                  <a:close/>
                  <a:moveTo>
                    <a:pt x="149" y="293"/>
                  </a:moveTo>
                  <a:lnTo>
                    <a:pt x="128" y="291"/>
                  </a:lnTo>
                  <a:lnTo>
                    <a:pt x="105" y="287"/>
                  </a:lnTo>
                  <a:lnTo>
                    <a:pt x="86" y="279"/>
                  </a:lnTo>
                  <a:lnTo>
                    <a:pt x="66" y="266"/>
                  </a:lnTo>
                  <a:lnTo>
                    <a:pt x="49" y="254"/>
                  </a:lnTo>
                  <a:lnTo>
                    <a:pt x="35" y="236"/>
                  </a:lnTo>
                  <a:lnTo>
                    <a:pt x="22" y="219"/>
                  </a:lnTo>
                  <a:lnTo>
                    <a:pt x="14" y="197"/>
                  </a:lnTo>
                  <a:lnTo>
                    <a:pt x="8" y="176"/>
                  </a:lnTo>
                  <a:lnTo>
                    <a:pt x="5" y="155"/>
                  </a:lnTo>
                  <a:lnTo>
                    <a:pt x="7" y="132"/>
                  </a:lnTo>
                  <a:lnTo>
                    <a:pt x="10" y="111"/>
                  </a:lnTo>
                  <a:lnTo>
                    <a:pt x="17" y="90"/>
                  </a:lnTo>
                  <a:lnTo>
                    <a:pt x="28" y="70"/>
                  </a:lnTo>
                  <a:lnTo>
                    <a:pt x="42" y="53"/>
                  </a:lnTo>
                  <a:lnTo>
                    <a:pt x="58" y="37"/>
                  </a:lnTo>
                  <a:lnTo>
                    <a:pt x="75" y="25"/>
                  </a:lnTo>
                  <a:lnTo>
                    <a:pt x="95" y="16"/>
                  </a:lnTo>
                  <a:lnTo>
                    <a:pt x="116" y="9"/>
                  </a:lnTo>
                  <a:lnTo>
                    <a:pt x="139" y="5"/>
                  </a:lnTo>
                  <a:lnTo>
                    <a:pt x="160" y="5"/>
                  </a:lnTo>
                  <a:lnTo>
                    <a:pt x="183" y="9"/>
                  </a:lnTo>
                  <a:lnTo>
                    <a:pt x="204" y="16"/>
                  </a:lnTo>
                  <a:lnTo>
                    <a:pt x="223" y="25"/>
                  </a:lnTo>
                  <a:lnTo>
                    <a:pt x="241" y="37"/>
                  </a:lnTo>
                  <a:lnTo>
                    <a:pt x="256" y="53"/>
                  </a:lnTo>
                  <a:lnTo>
                    <a:pt x="270" y="70"/>
                  </a:lnTo>
                  <a:lnTo>
                    <a:pt x="281" y="90"/>
                  </a:lnTo>
                  <a:lnTo>
                    <a:pt x="288" y="111"/>
                  </a:lnTo>
                  <a:lnTo>
                    <a:pt x="292" y="132"/>
                  </a:lnTo>
                  <a:lnTo>
                    <a:pt x="293" y="155"/>
                  </a:lnTo>
                  <a:lnTo>
                    <a:pt x="290" y="176"/>
                  </a:lnTo>
                  <a:lnTo>
                    <a:pt x="285" y="197"/>
                  </a:lnTo>
                  <a:lnTo>
                    <a:pt x="276" y="219"/>
                  </a:lnTo>
                  <a:lnTo>
                    <a:pt x="263" y="236"/>
                  </a:lnTo>
                  <a:lnTo>
                    <a:pt x="249" y="254"/>
                  </a:lnTo>
                  <a:lnTo>
                    <a:pt x="232" y="266"/>
                  </a:lnTo>
                  <a:lnTo>
                    <a:pt x="212" y="279"/>
                  </a:lnTo>
                  <a:lnTo>
                    <a:pt x="193" y="287"/>
                  </a:lnTo>
                  <a:lnTo>
                    <a:pt x="172" y="291"/>
                  </a:lnTo>
                  <a:lnTo>
                    <a:pt x="149" y="293"/>
                  </a:lnTo>
                  <a:close/>
                </a:path>
              </a:pathLst>
            </a:custGeom>
            <a:solidFill>
              <a:srgbClr val="DEFFFF"/>
            </a:solidFill>
            <a:ln w="9525">
              <a:noFill/>
              <a:round/>
              <a:headEnd/>
              <a:tailEnd/>
            </a:ln>
          </p:spPr>
          <p:txBody>
            <a:bodyPr/>
            <a:lstStyle/>
            <a:p>
              <a:endParaRPr lang="en-US"/>
            </a:p>
          </p:txBody>
        </p:sp>
        <p:sp>
          <p:nvSpPr>
            <p:cNvPr id="1165543" name="Freeform 231"/>
            <p:cNvSpPr>
              <a:spLocks noEditPoints="1"/>
            </p:cNvSpPr>
            <p:nvPr/>
          </p:nvSpPr>
          <p:spPr bwMode="auto">
            <a:xfrm>
              <a:off x="799" y="2022"/>
              <a:ext cx="288" cy="288"/>
            </a:xfrm>
            <a:custGeom>
              <a:avLst/>
              <a:gdLst/>
              <a:ahLst/>
              <a:cxnLst>
                <a:cxn ang="0">
                  <a:pos x="123" y="286"/>
                </a:cxn>
                <a:cxn ang="0">
                  <a:pos x="81" y="274"/>
                </a:cxn>
                <a:cxn ang="0">
                  <a:pos x="44" y="249"/>
                </a:cxn>
                <a:cxn ang="0">
                  <a:pos x="17" y="214"/>
                </a:cxn>
                <a:cxn ang="0">
                  <a:pos x="3" y="171"/>
                </a:cxn>
                <a:cxn ang="0">
                  <a:pos x="2" y="127"/>
                </a:cxn>
                <a:cxn ang="0">
                  <a:pos x="12" y="85"/>
                </a:cxn>
                <a:cxn ang="0">
                  <a:pos x="37" y="48"/>
                </a:cxn>
                <a:cxn ang="0">
                  <a:pos x="70" y="20"/>
                </a:cxn>
                <a:cxn ang="0">
                  <a:pos x="111" y="4"/>
                </a:cxn>
                <a:cxn ang="0">
                  <a:pos x="155" y="0"/>
                </a:cxn>
                <a:cxn ang="0">
                  <a:pos x="199" y="11"/>
                </a:cxn>
                <a:cxn ang="0">
                  <a:pos x="236" y="32"/>
                </a:cxn>
                <a:cxn ang="0">
                  <a:pos x="265" y="65"/>
                </a:cxn>
                <a:cxn ang="0">
                  <a:pos x="283" y="106"/>
                </a:cxn>
                <a:cxn ang="0">
                  <a:pos x="288" y="150"/>
                </a:cxn>
                <a:cxn ang="0">
                  <a:pos x="280" y="192"/>
                </a:cxn>
                <a:cxn ang="0">
                  <a:pos x="258" y="231"/>
                </a:cxn>
                <a:cxn ang="0">
                  <a:pos x="227" y="261"/>
                </a:cxn>
                <a:cxn ang="0">
                  <a:pos x="188" y="282"/>
                </a:cxn>
                <a:cxn ang="0">
                  <a:pos x="144" y="288"/>
                </a:cxn>
                <a:cxn ang="0">
                  <a:pos x="123" y="281"/>
                </a:cxn>
                <a:cxn ang="0">
                  <a:pos x="81" y="268"/>
                </a:cxn>
                <a:cxn ang="0">
                  <a:pos x="46" y="242"/>
                </a:cxn>
                <a:cxn ang="0">
                  <a:pos x="21" y="207"/>
                </a:cxn>
                <a:cxn ang="0">
                  <a:pos x="7" y="166"/>
                </a:cxn>
                <a:cxn ang="0">
                  <a:pos x="7" y="122"/>
                </a:cxn>
                <a:cxn ang="0">
                  <a:pos x="21" y="81"/>
                </a:cxn>
                <a:cxn ang="0">
                  <a:pos x="46" y="46"/>
                </a:cxn>
                <a:cxn ang="0">
                  <a:pos x="81" y="20"/>
                </a:cxn>
                <a:cxn ang="0">
                  <a:pos x="123" y="7"/>
                </a:cxn>
                <a:cxn ang="0">
                  <a:pos x="165" y="7"/>
                </a:cxn>
                <a:cxn ang="0">
                  <a:pos x="207" y="20"/>
                </a:cxn>
                <a:cxn ang="0">
                  <a:pos x="243" y="46"/>
                </a:cxn>
                <a:cxn ang="0">
                  <a:pos x="267" y="81"/>
                </a:cxn>
                <a:cxn ang="0">
                  <a:pos x="281" y="122"/>
                </a:cxn>
                <a:cxn ang="0">
                  <a:pos x="281" y="166"/>
                </a:cxn>
                <a:cxn ang="0">
                  <a:pos x="267" y="207"/>
                </a:cxn>
                <a:cxn ang="0">
                  <a:pos x="243" y="242"/>
                </a:cxn>
                <a:cxn ang="0">
                  <a:pos x="207" y="268"/>
                </a:cxn>
                <a:cxn ang="0">
                  <a:pos x="165" y="281"/>
                </a:cxn>
              </a:cxnLst>
              <a:rect l="0" t="0" r="r" b="b"/>
              <a:pathLst>
                <a:path w="288" h="288">
                  <a:moveTo>
                    <a:pt x="144" y="288"/>
                  </a:moveTo>
                  <a:lnTo>
                    <a:pt x="123" y="286"/>
                  </a:lnTo>
                  <a:lnTo>
                    <a:pt x="100" y="282"/>
                  </a:lnTo>
                  <a:lnTo>
                    <a:pt x="81" y="274"/>
                  </a:lnTo>
                  <a:lnTo>
                    <a:pt x="61" y="261"/>
                  </a:lnTo>
                  <a:lnTo>
                    <a:pt x="44" y="249"/>
                  </a:lnTo>
                  <a:lnTo>
                    <a:pt x="30" y="231"/>
                  </a:lnTo>
                  <a:lnTo>
                    <a:pt x="17" y="214"/>
                  </a:lnTo>
                  <a:lnTo>
                    <a:pt x="9" y="192"/>
                  </a:lnTo>
                  <a:lnTo>
                    <a:pt x="3" y="171"/>
                  </a:lnTo>
                  <a:lnTo>
                    <a:pt x="0" y="150"/>
                  </a:lnTo>
                  <a:lnTo>
                    <a:pt x="2" y="127"/>
                  </a:lnTo>
                  <a:lnTo>
                    <a:pt x="5" y="106"/>
                  </a:lnTo>
                  <a:lnTo>
                    <a:pt x="12" y="85"/>
                  </a:lnTo>
                  <a:lnTo>
                    <a:pt x="23" y="65"/>
                  </a:lnTo>
                  <a:lnTo>
                    <a:pt x="37" y="48"/>
                  </a:lnTo>
                  <a:lnTo>
                    <a:pt x="53" y="32"/>
                  </a:lnTo>
                  <a:lnTo>
                    <a:pt x="70" y="20"/>
                  </a:lnTo>
                  <a:lnTo>
                    <a:pt x="90" y="11"/>
                  </a:lnTo>
                  <a:lnTo>
                    <a:pt x="111" y="4"/>
                  </a:lnTo>
                  <a:lnTo>
                    <a:pt x="134" y="0"/>
                  </a:lnTo>
                  <a:lnTo>
                    <a:pt x="155" y="0"/>
                  </a:lnTo>
                  <a:lnTo>
                    <a:pt x="178" y="4"/>
                  </a:lnTo>
                  <a:lnTo>
                    <a:pt x="199" y="11"/>
                  </a:lnTo>
                  <a:lnTo>
                    <a:pt x="218" y="20"/>
                  </a:lnTo>
                  <a:lnTo>
                    <a:pt x="236" y="32"/>
                  </a:lnTo>
                  <a:lnTo>
                    <a:pt x="251" y="48"/>
                  </a:lnTo>
                  <a:lnTo>
                    <a:pt x="265" y="65"/>
                  </a:lnTo>
                  <a:lnTo>
                    <a:pt x="276" y="85"/>
                  </a:lnTo>
                  <a:lnTo>
                    <a:pt x="283" y="106"/>
                  </a:lnTo>
                  <a:lnTo>
                    <a:pt x="287" y="127"/>
                  </a:lnTo>
                  <a:lnTo>
                    <a:pt x="288" y="150"/>
                  </a:lnTo>
                  <a:lnTo>
                    <a:pt x="285" y="171"/>
                  </a:lnTo>
                  <a:lnTo>
                    <a:pt x="280" y="192"/>
                  </a:lnTo>
                  <a:lnTo>
                    <a:pt x="271" y="214"/>
                  </a:lnTo>
                  <a:lnTo>
                    <a:pt x="258" y="231"/>
                  </a:lnTo>
                  <a:lnTo>
                    <a:pt x="244" y="249"/>
                  </a:lnTo>
                  <a:lnTo>
                    <a:pt x="227" y="261"/>
                  </a:lnTo>
                  <a:lnTo>
                    <a:pt x="207" y="274"/>
                  </a:lnTo>
                  <a:lnTo>
                    <a:pt x="188" y="282"/>
                  </a:lnTo>
                  <a:lnTo>
                    <a:pt x="167" y="286"/>
                  </a:lnTo>
                  <a:lnTo>
                    <a:pt x="144" y="288"/>
                  </a:lnTo>
                  <a:close/>
                  <a:moveTo>
                    <a:pt x="144" y="282"/>
                  </a:moveTo>
                  <a:lnTo>
                    <a:pt x="123" y="281"/>
                  </a:lnTo>
                  <a:lnTo>
                    <a:pt x="102" y="275"/>
                  </a:lnTo>
                  <a:lnTo>
                    <a:pt x="81" y="268"/>
                  </a:lnTo>
                  <a:lnTo>
                    <a:pt x="63" y="256"/>
                  </a:lnTo>
                  <a:lnTo>
                    <a:pt x="46" y="242"/>
                  </a:lnTo>
                  <a:lnTo>
                    <a:pt x="32" y="226"/>
                  </a:lnTo>
                  <a:lnTo>
                    <a:pt x="21" y="207"/>
                  </a:lnTo>
                  <a:lnTo>
                    <a:pt x="12" y="187"/>
                  </a:lnTo>
                  <a:lnTo>
                    <a:pt x="7" y="166"/>
                  </a:lnTo>
                  <a:lnTo>
                    <a:pt x="5" y="145"/>
                  </a:lnTo>
                  <a:lnTo>
                    <a:pt x="7" y="122"/>
                  </a:lnTo>
                  <a:lnTo>
                    <a:pt x="12" y="101"/>
                  </a:lnTo>
                  <a:lnTo>
                    <a:pt x="21" y="81"/>
                  </a:lnTo>
                  <a:lnTo>
                    <a:pt x="32" y="62"/>
                  </a:lnTo>
                  <a:lnTo>
                    <a:pt x="46" y="46"/>
                  </a:lnTo>
                  <a:lnTo>
                    <a:pt x="63" y="32"/>
                  </a:lnTo>
                  <a:lnTo>
                    <a:pt x="81" y="20"/>
                  </a:lnTo>
                  <a:lnTo>
                    <a:pt x="102" y="13"/>
                  </a:lnTo>
                  <a:lnTo>
                    <a:pt x="123" y="7"/>
                  </a:lnTo>
                  <a:lnTo>
                    <a:pt x="144" y="6"/>
                  </a:lnTo>
                  <a:lnTo>
                    <a:pt x="165" y="7"/>
                  </a:lnTo>
                  <a:lnTo>
                    <a:pt x="186" y="13"/>
                  </a:lnTo>
                  <a:lnTo>
                    <a:pt x="207" y="20"/>
                  </a:lnTo>
                  <a:lnTo>
                    <a:pt x="225" y="32"/>
                  </a:lnTo>
                  <a:lnTo>
                    <a:pt x="243" y="46"/>
                  </a:lnTo>
                  <a:lnTo>
                    <a:pt x="257" y="62"/>
                  </a:lnTo>
                  <a:lnTo>
                    <a:pt x="267" y="81"/>
                  </a:lnTo>
                  <a:lnTo>
                    <a:pt x="276" y="101"/>
                  </a:lnTo>
                  <a:lnTo>
                    <a:pt x="281" y="122"/>
                  </a:lnTo>
                  <a:lnTo>
                    <a:pt x="283" y="145"/>
                  </a:lnTo>
                  <a:lnTo>
                    <a:pt x="281" y="166"/>
                  </a:lnTo>
                  <a:lnTo>
                    <a:pt x="276" y="187"/>
                  </a:lnTo>
                  <a:lnTo>
                    <a:pt x="267" y="207"/>
                  </a:lnTo>
                  <a:lnTo>
                    <a:pt x="257" y="226"/>
                  </a:lnTo>
                  <a:lnTo>
                    <a:pt x="243"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5544" name="Freeform 232"/>
            <p:cNvSpPr>
              <a:spLocks noEditPoints="1"/>
            </p:cNvSpPr>
            <p:nvPr/>
          </p:nvSpPr>
          <p:spPr bwMode="auto">
            <a:xfrm>
              <a:off x="804" y="2028"/>
              <a:ext cx="278" cy="276"/>
            </a:xfrm>
            <a:custGeom>
              <a:avLst/>
              <a:gdLst/>
              <a:ahLst/>
              <a:cxnLst>
                <a:cxn ang="0">
                  <a:pos x="118" y="275"/>
                </a:cxn>
                <a:cxn ang="0">
                  <a:pos x="76" y="262"/>
                </a:cxn>
                <a:cxn ang="0">
                  <a:pos x="41" y="236"/>
                </a:cxn>
                <a:cxn ang="0">
                  <a:pos x="16" y="201"/>
                </a:cxn>
                <a:cxn ang="0">
                  <a:pos x="2" y="160"/>
                </a:cxn>
                <a:cxn ang="0">
                  <a:pos x="2" y="116"/>
                </a:cxn>
                <a:cxn ang="0">
                  <a:pos x="16" y="75"/>
                </a:cxn>
                <a:cxn ang="0">
                  <a:pos x="41" y="40"/>
                </a:cxn>
                <a:cxn ang="0">
                  <a:pos x="76" y="14"/>
                </a:cxn>
                <a:cxn ang="0">
                  <a:pos x="118" y="1"/>
                </a:cxn>
                <a:cxn ang="0">
                  <a:pos x="160" y="1"/>
                </a:cxn>
                <a:cxn ang="0">
                  <a:pos x="202" y="14"/>
                </a:cxn>
                <a:cxn ang="0">
                  <a:pos x="238" y="40"/>
                </a:cxn>
                <a:cxn ang="0">
                  <a:pos x="262" y="75"/>
                </a:cxn>
                <a:cxn ang="0">
                  <a:pos x="276" y="116"/>
                </a:cxn>
                <a:cxn ang="0">
                  <a:pos x="276" y="160"/>
                </a:cxn>
                <a:cxn ang="0">
                  <a:pos x="262" y="201"/>
                </a:cxn>
                <a:cxn ang="0">
                  <a:pos x="238" y="236"/>
                </a:cxn>
                <a:cxn ang="0">
                  <a:pos x="202" y="262"/>
                </a:cxn>
                <a:cxn ang="0">
                  <a:pos x="160" y="275"/>
                </a:cxn>
                <a:cxn ang="0">
                  <a:pos x="139" y="271"/>
                </a:cxn>
                <a:cxn ang="0">
                  <a:pos x="97" y="264"/>
                </a:cxn>
                <a:cxn ang="0">
                  <a:pos x="60" y="245"/>
                </a:cxn>
                <a:cxn ang="0">
                  <a:pos x="30" y="215"/>
                </a:cxn>
                <a:cxn ang="0">
                  <a:pos x="11" y="176"/>
                </a:cxn>
                <a:cxn ang="0">
                  <a:pos x="5" y="132"/>
                </a:cxn>
                <a:cxn ang="0">
                  <a:pos x="14" y="91"/>
                </a:cxn>
                <a:cxn ang="0">
                  <a:pos x="35" y="54"/>
                </a:cxn>
                <a:cxn ang="0">
                  <a:pos x="69" y="24"/>
                </a:cxn>
                <a:cxn ang="0">
                  <a:pos x="107" y="8"/>
                </a:cxn>
                <a:cxn ang="0">
                  <a:pos x="150" y="5"/>
                </a:cxn>
                <a:cxn ang="0">
                  <a:pos x="192" y="15"/>
                </a:cxn>
                <a:cxn ang="0">
                  <a:pos x="227" y="38"/>
                </a:cxn>
                <a:cxn ang="0">
                  <a:pos x="255" y="72"/>
                </a:cxn>
                <a:cxn ang="0">
                  <a:pos x="269" y="111"/>
                </a:cxn>
                <a:cxn ang="0">
                  <a:pos x="271" y="155"/>
                </a:cxn>
                <a:cxn ang="0">
                  <a:pos x="260" y="195"/>
                </a:cxn>
                <a:cxn ang="0">
                  <a:pos x="236" y="230"/>
                </a:cxn>
                <a:cxn ang="0">
                  <a:pos x="201" y="257"/>
                </a:cxn>
                <a:cxn ang="0">
                  <a:pos x="160" y="269"/>
                </a:cxn>
              </a:cxnLst>
              <a:rect l="0" t="0" r="r" b="b"/>
              <a:pathLst>
                <a:path w="278" h="276">
                  <a:moveTo>
                    <a:pt x="139" y="276"/>
                  </a:moveTo>
                  <a:lnTo>
                    <a:pt x="118" y="275"/>
                  </a:lnTo>
                  <a:lnTo>
                    <a:pt x="97" y="269"/>
                  </a:lnTo>
                  <a:lnTo>
                    <a:pt x="76" y="262"/>
                  </a:lnTo>
                  <a:lnTo>
                    <a:pt x="58" y="250"/>
                  </a:lnTo>
                  <a:lnTo>
                    <a:pt x="41" y="236"/>
                  </a:lnTo>
                  <a:lnTo>
                    <a:pt x="27" y="220"/>
                  </a:lnTo>
                  <a:lnTo>
                    <a:pt x="16" y="201"/>
                  </a:lnTo>
                  <a:lnTo>
                    <a:pt x="7" y="181"/>
                  </a:lnTo>
                  <a:lnTo>
                    <a:pt x="2" y="160"/>
                  </a:lnTo>
                  <a:lnTo>
                    <a:pt x="0" y="139"/>
                  </a:lnTo>
                  <a:lnTo>
                    <a:pt x="2" y="116"/>
                  </a:lnTo>
                  <a:lnTo>
                    <a:pt x="7" y="95"/>
                  </a:lnTo>
                  <a:lnTo>
                    <a:pt x="16" y="75"/>
                  </a:lnTo>
                  <a:lnTo>
                    <a:pt x="27" y="56"/>
                  </a:lnTo>
                  <a:lnTo>
                    <a:pt x="41" y="40"/>
                  </a:lnTo>
                  <a:lnTo>
                    <a:pt x="58" y="26"/>
                  </a:lnTo>
                  <a:lnTo>
                    <a:pt x="76" y="14"/>
                  </a:lnTo>
                  <a:lnTo>
                    <a:pt x="97" y="7"/>
                  </a:lnTo>
                  <a:lnTo>
                    <a:pt x="118" y="1"/>
                  </a:lnTo>
                  <a:lnTo>
                    <a:pt x="139" y="0"/>
                  </a:lnTo>
                  <a:lnTo>
                    <a:pt x="160" y="1"/>
                  </a:lnTo>
                  <a:lnTo>
                    <a:pt x="181" y="7"/>
                  </a:lnTo>
                  <a:lnTo>
                    <a:pt x="202" y="14"/>
                  </a:lnTo>
                  <a:lnTo>
                    <a:pt x="220" y="26"/>
                  </a:lnTo>
                  <a:lnTo>
                    <a:pt x="238" y="40"/>
                  </a:lnTo>
                  <a:lnTo>
                    <a:pt x="252" y="56"/>
                  </a:lnTo>
                  <a:lnTo>
                    <a:pt x="262" y="75"/>
                  </a:lnTo>
                  <a:lnTo>
                    <a:pt x="271" y="95"/>
                  </a:lnTo>
                  <a:lnTo>
                    <a:pt x="276" y="116"/>
                  </a:lnTo>
                  <a:lnTo>
                    <a:pt x="278" y="139"/>
                  </a:lnTo>
                  <a:lnTo>
                    <a:pt x="276" y="160"/>
                  </a:lnTo>
                  <a:lnTo>
                    <a:pt x="271" y="181"/>
                  </a:lnTo>
                  <a:lnTo>
                    <a:pt x="262" y="201"/>
                  </a:lnTo>
                  <a:lnTo>
                    <a:pt x="252" y="220"/>
                  </a:lnTo>
                  <a:lnTo>
                    <a:pt x="238" y="236"/>
                  </a:lnTo>
                  <a:lnTo>
                    <a:pt x="220" y="250"/>
                  </a:lnTo>
                  <a:lnTo>
                    <a:pt x="202" y="262"/>
                  </a:lnTo>
                  <a:lnTo>
                    <a:pt x="181" y="269"/>
                  </a:lnTo>
                  <a:lnTo>
                    <a:pt x="160" y="275"/>
                  </a:lnTo>
                  <a:lnTo>
                    <a:pt x="139" y="276"/>
                  </a:lnTo>
                  <a:close/>
                  <a:moveTo>
                    <a:pt x="139" y="271"/>
                  </a:moveTo>
                  <a:lnTo>
                    <a:pt x="118" y="269"/>
                  </a:lnTo>
                  <a:lnTo>
                    <a:pt x="97" y="264"/>
                  </a:lnTo>
                  <a:lnTo>
                    <a:pt x="78" y="257"/>
                  </a:lnTo>
                  <a:lnTo>
                    <a:pt x="60" y="245"/>
                  </a:lnTo>
                  <a:lnTo>
                    <a:pt x="42" y="230"/>
                  </a:lnTo>
                  <a:lnTo>
                    <a:pt x="30" y="215"/>
                  </a:lnTo>
                  <a:lnTo>
                    <a:pt x="19" y="195"/>
                  </a:lnTo>
                  <a:lnTo>
                    <a:pt x="11" y="176"/>
                  </a:lnTo>
                  <a:lnTo>
                    <a:pt x="7" y="155"/>
                  </a:lnTo>
                  <a:lnTo>
                    <a:pt x="5" y="132"/>
                  </a:lnTo>
                  <a:lnTo>
                    <a:pt x="9" y="111"/>
                  </a:lnTo>
                  <a:lnTo>
                    <a:pt x="14" y="91"/>
                  </a:lnTo>
                  <a:lnTo>
                    <a:pt x="23" y="72"/>
                  </a:lnTo>
                  <a:lnTo>
                    <a:pt x="35" y="54"/>
                  </a:lnTo>
                  <a:lnTo>
                    <a:pt x="51" y="38"/>
                  </a:lnTo>
                  <a:lnTo>
                    <a:pt x="69" y="24"/>
                  </a:lnTo>
                  <a:lnTo>
                    <a:pt x="86" y="15"/>
                  </a:lnTo>
                  <a:lnTo>
                    <a:pt x="107" y="8"/>
                  </a:lnTo>
                  <a:lnTo>
                    <a:pt x="129" y="5"/>
                  </a:lnTo>
                  <a:lnTo>
                    <a:pt x="150" y="5"/>
                  </a:lnTo>
                  <a:lnTo>
                    <a:pt x="171" y="8"/>
                  </a:lnTo>
                  <a:lnTo>
                    <a:pt x="192" y="15"/>
                  </a:lnTo>
                  <a:lnTo>
                    <a:pt x="211" y="24"/>
                  </a:lnTo>
                  <a:lnTo>
                    <a:pt x="227" y="38"/>
                  </a:lnTo>
                  <a:lnTo>
                    <a:pt x="243" y="54"/>
                  </a:lnTo>
                  <a:lnTo>
                    <a:pt x="255" y="72"/>
                  </a:lnTo>
                  <a:lnTo>
                    <a:pt x="264" y="91"/>
                  </a:lnTo>
                  <a:lnTo>
                    <a:pt x="269" y="111"/>
                  </a:lnTo>
                  <a:lnTo>
                    <a:pt x="273" y="132"/>
                  </a:lnTo>
                  <a:lnTo>
                    <a:pt x="271" y="155"/>
                  </a:lnTo>
                  <a:lnTo>
                    <a:pt x="268" y="176"/>
                  </a:lnTo>
                  <a:lnTo>
                    <a:pt x="260" y="195"/>
                  </a:lnTo>
                  <a:lnTo>
                    <a:pt x="248" y="215"/>
                  </a:lnTo>
                  <a:lnTo>
                    <a:pt x="236" y="230"/>
                  </a:lnTo>
                  <a:lnTo>
                    <a:pt x="220" y="245"/>
                  </a:lnTo>
                  <a:lnTo>
                    <a:pt x="201"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5545" name="Freeform 233"/>
            <p:cNvSpPr>
              <a:spLocks noEditPoints="1"/>
            </p:cNvSpPr>
            <p:nvPr/>
          </p:nvSpPr>
          <p:spPr bwMode="auto">
            <a:xfrm>
              <a:off x="809" y="2033"/>
              <a:ext cx="268" cy="266"/>
            </a:xfrm>
            <a:custGeom>
              <a:avLst/>
              <a:gdLst/>
              <a:ahLst/>
              <a:cxnLst>
                <a:cxn ang="0">
                  <a:pos x="113" y="264"/>
                </a:cxn>
                <a:cxn ang="0">
                  <a:pos x="73" y="252"/>
                </a:cxn>
                <a:cxn ang="0">
                  <a:pos x="37" y="225"/>
                </a:cxn>
                <a:cxn ang="0">
                  <a:pos x="14" y="190"/>
                </a:cxn>
                <a:cxn ang="0">
                  <a:pos x="2" y="150"/>
                </a:cxn>
                <a:cxn ang="0">
                  <a:pos x="4" y="106"/>
                </a:cxn>
                <a:cxn ang="0">
                  <a:pos x="18" y="67"/>
                </a:cxn>
                <a:cxn ang="0">
                  <a:pos x="46" y="33"/>
                </a:cxn>
                <a:cxn ang="0">
                  <a:pos x="81" y="10"/>
                </a:cxn>
                <a:cxn ang="0">
                  <a:pos x="124" y="0"/>
                </a:cxn>
                <a:cxn ang="0">
                  <a:pos x="166" y="3"/>
                </a:cxn>
                <a:cxn ang="0">
                  <a:pos x="206" y="19"/>
                </a:cxn>
                <a:cxn ang="0">
                  <a:pos x="238" y="49"/>
                </a:cxn>
                <a:cxn ang="0">
                  <a:pos x="259" y="86"/>
                </a:cxn>
                <a:cxn ang="0">
                  <a:pos x="268" y="127"/>
                </a:cxn>
                <a:cxn ang="0">
                  <a:pos x="263" y="171"/>
                </a:cxn>
                <a:cxn ang="0">
                  <a:pos x="243" y="210"/>
                </a:cxn>
                <a:cxn ang="0">
                  <a:pos x="215" y="240"/>
                </a:cxn>
                <a:cxn ang="0">
                  <a:pos x="176" y="259"/>
                </a:cxn>
                <a:cxn ang="0">
                  <a:pos x="134" y="266"/>
                </a:cxn>
                <a:cxn ang="0">
                  <a:pos x="113" y="259"/>
                </a:cxn>
                <a:cxn ang="0">
                  <a:pos x="73" y="247"/>
                </a:cxn>
                <a:cxn ang="0">
                  <a:pos x="41" y="220"/>
                </a:cxn>
                <a:cxn ang="0">
                  <a:pos x="16" y="185"/>
                </a:cxn>
                <a:cxn ang="0">
                  <a:pos x="7" y="144"/>
                </a:cxn>
                <a:cxn ang="0">
                  <a:pos x="11" y="102"/>
                </a:cxn>
                <a:cxn ang="0">
                  <a:pos x="27" y="63"/>
                </a:cxn>
                <a:cxn ang="0">
                  <a:pos x="55" y="32"/>
                </a:cxn>
                <a:cxn ang="0">
                  <a:pos x="92" y="12"/>
                </a:cxn>
                <a:cxn ang="0">
                  <a:pos x="134" y="5"/>
                </a:cxn>
                <a:cxn ang="0">
                  <a:pos x="176" y="12"/>
                </a:cxn>
                <a:cxn ang="0">
                  <a:pos x="213" y="32"/>
                </a:cxn>
                <a:cxn ang="0">
                  <a:pos x="241" y="63"/>
                </a:cxn>
                <a:cxn ang="0">
                  <a:pos x="259" y="102"/>
                </a:cxn>
                <a:cxn ang="0">
                  <a:pos x="263" y="144"/>
                </a:cxn>
                <a:cxn ang="0">
                  <a:pos x="252" y="185"/>
                </a:cxn>
                <a:cxn ang="0">
                  <a:pos x="229" y="220"/>
                </a:cxn>
                <a:cxn ang="0">
                  <a:pos x="196" y="247"/>
                </a:cxn>
                <a:cxn ang="0">
                  <a:pos x="155" y="259"/>
                </a:cxn>
              </a:cxnLst>
              <a:rect l="0" t="0" r="r" b="b"/>
              <a:pathLst>
                <a:path w="268" h="266">
                  <a:moveTo>
                    <a:pt x="134" y="266"/>
                  </a:moveTo>
                  <a:lnTo>
                    <a:pt x="113" y="264"/>
                  </a:lnTo>
                  <a:lnTo>
                    <a:pt x="92" y="259"/>
                  </a:lnTo>
                  <a:lnTo>
                    <a:pt x="73" y="252"/>
                  </a:lnTo>
                  <a:lnTo>
                    <a:pt x="55" y="240"/>
                  </a:lnTo>
                  <a:lnTo>
                    <a:pt x="37" y="225"/>
                  </a:lnTo>
                  <a:lnTo>
                    <a:pt x="25" y="210"/>
                  </a:lnTo>
                  <a:lnTo>
                    <a:pt x="14" y="190"/>
                  </a:lnTo>
                  <a:lnTo>
                    <a:pt x="6" y="171"/>
                  </a:lnTo>
                  <a:lnTo>
                    <a:pt x="2" y="150"/>
                  </a:lnTo>
                  <a:lnTo>
                    <a:pt x="0" y="127"/>
                  </a:lnTo>
                  <a:lnTo>
                    <a:pt x="4" y="106"/>
                  </a:lnTo>
                  <a:lnTo>
                    <a:pt x="9" y="86"/>
                  </a:lnTo>
                  <a:lnTo>
                    <a:pt x="18" y="67"/>
                  </a:lnTo>
                  <a:lnTo>
                    <a:pt x="30" y="49"/>
                  </a:lnTo>
                  <a:lnTo>
                    <a:pt x="46" y="33"/>
                  </a:lnTo>
                  <a:lnTo>
                    <a:pt x="64" y="19"/>
                  </a:lnTo>
                  <a:lnTo>
                    <a:pt x="81" y="10"/>
                  </a:lnTo>
                  <a:lnTo>
                    <a:pt x="102" y="3"/>
                  </a:lnTo>
                  <a:lnTo>
                    <a:pt x="124" y="0"/>
                  </a:lnTo>
                  <a:lnTo>
                    <a:pt x="145" y="0"/>
                  </a:lnTo>
                  <a:lnTo>
                    <a:pt x="166" y="3"/>
                  </a:lnTo>
                  <a:lnTo>
                    <a:pt x="187" y="10"/>
                  </a:lnTo>
                  <a:lnTo>
                    <a:pt x="206" y="19"/>
                  </a:lnTo>
                  <a:lnTo>
                    <a:pt x="222" y="33"/>
                  </a:lnTo>
                  <a:lnTo>
                    <a:pt x="238" y="49"/>
                  </a:lnTo>
                  <a:lnTo>
                    <a:pt x="250" y="67"/>
                  </a:lnTo>
                  <a:lnTo>
                    <a:pt x="259" y="86"/>
                  </a:lnTo>
                  <a:lnTo>
                    <a:pt x="264" y="106"/>
                  </a:lnTo>
                  <a:lnTo>
                    <a:pt x="268" y="127"/>
                  </a:lnTo>
                  <a:lnTo>
                    <a:pt x="266" y="150"/>
                  </a:lnTo>
                  <a:lnTo>
                    <a:pt x="263" y="171"/>
                  </a:lnTo>
                  <a:lnTo>
                    <a:pt x="255" y="190"/>
                  </a:lnTo>
                  <a:lnTo>
                    <a:pt x="243" y="210"/>
                  </a:lnTo>
                  <a:lnTo>
                    <a:pt x="231" y="225"/>
                  </a:lnTo>
                  <a:lnTo>
                    <a:pt x="215" y="240"/>
                  </a:lnTo>
                  <a:lnTo>
                    <a:pt x="196" y="252"/>
                  </a:lnTo>
                  <a:lnTo>
                    <a:pt x="176" y="259"/>
                  </a:lnTo>
                  <a:lnTo>
                    <a:pt x="155" y="264"/>
                  </a:lnTo>
                  <a:lnTo>
                    <a:pt x="134" y="266"/>
                  </a:lnTo>
                  <a:close/>
                  <a:moveTo>
                    <a:pt x="134" y="261"/>
                  </a:moveTo>
                  <a:lnTo>
                    <a:pt x="113" y="259"/>
                  </a:lnTo>
                  <a:lnTo>
                    <a:pt x="92" y="254"/>
                  </a:lnTo>
                  <a:lnTo>
                    <a:pt x="73" y="247"/>
                  </a:lnTo>
                  <a:lnTo>
                    <a:pt x="55" y="234"/>
                  </a:lnTo>
                  <a:lnTo>
                    <a:pt x="41" y="220"/>
                  </a:lnTo>
                  <a:lnTo>
                    <a:pt x="27" y="203"/>
                  </a:lnTo>
                  <a:lnTo>
                    <a:pt x="16" y="185"/>
                  </a:lnTo>
                  <a:lnTo>
                    <a:pt x="11" y="164"/>
                  </a:lnTo>
                  <a:lnTo>
                    <a:pt x="7" y="144"/>
                  </a:lnTo>
                  <a:lnTo>
                    <a:pt x="7" y="123"/>
                  </a:lnTo>
                  <a:lnTo>
                    <a:pt x="11" y="102"/>
                  </a:lnTo>
                  <a:lnTo>
                    <a:pt x="16" y="81"/>
                  </a:lnTo>
                  <a:lnTo>
                    <a:pt x="27" y="63"/>
                  </a:lnTo>
                  <a:lnTo>
                    <a:pt x="41" y="46"/>
                  </a:lnTo>
                  <a:lnTo>
                    <a:pt x="55" y="32"/>
                  </a:lnTo>
                  <a:lnTo>
                    <a:pt x="73" y="21"/>
                  </a:lnTo>
                  <a:lnTo>
                    <a:pt x="92" y="12"/>
                  </a:lnTo>
                  <a:lnTo>
                    <a:pt x="113" y="7"/>
                  </a:lnTo>
                  <a:lnTo>
                    <a:pt x="134" y="5"/>
                  </a:lnTo>
                  <a:lnTo>
                    <a:pt x="155" y="7"/>
                  </a:lnTo>
                  <a:lnTo>
                    <a:pt x="176" y="12"/>
                  </a:lnTo>
                  <a:lnTo>
                    <a:pt x="196" y="21"/>
                  </a:lnTo>
                  <a:lnTo>
                    <a:pt x="213" y="32"/>
                  </a:lnTo>
                  <a:lnTo>
                    <a:pt x="229" y="46"/>
                  </a:lnTo>
                  <a:lnTo>
                    <a:pt x="241" y="63"/>
                  </a:lnTo>
                  <a:lnTo>
                    <a:pt x="252" y="81"/>
                  </a:lnTo>
                  <a:lnTo>
                    <a:pt x="259" y="102"/>
                  </a:lnTo>
                  <a:lnTo>
                    <a:pt x="263" y="123"/>
                  </a:lnTo>
                  <a:lnTo>
                    <a:pt x="263" y="144"/>
                  </a:lnTo>
                  <a:lnTo>
                    <a:pt x="259" y="164"/>
                  </a:lnTo>
                  <a:lnTo>
                    <a:pt x="252" y="185"/>
                  </a:lnTo>
                  <a:lnTo>
                    <a:pt x="241" y="203"/>
                  </a:lnTo>
                  <a:lnTo>
                    <a:pt x="229" y="220"/>
                  </a:lnTo>
                  <a:lnTo>
                    <a:pt x="213" y="234"/>
                  </a:lnTo>
                  <a:lnTo>
                    <a:pt x="196" y="247"/>
                  </a:lnTo>
                  <a:lnTo>
                    <a:pt x="176" y="254"/>
                  </a:lnTo>
                  <a:lnTo>
                    <a:pt x="155" y="259"/>
                  </a:lnTo>
                  <a:lnTo>
                    <a:pt x="134" y="261"/>
                  </a:lnTo>
                  <a:close/>
                </a:path>
              </a:pathLst>
            </a:custGeom>
            <a:solidFill>
              <a:srgbClr val="E4FFFF"/>
            </a:solidFill>
            <a:ln w="9525">
              <a:noFill/>
              <a:round/>
              <a:headEnd/>
              <a:tailEnd/>
            </a:ln>
          </p:spPr>
          <p:txBody>
            <a:bodyPr/>
            <a:lstStyle/>
            <a:p>
              <a:endParaRPr lang="en-US"/>
            </a:p>
          </p:txBody>
        </p:sp>
        <p:sp>
          <p:nvSpPr>
            <p:cNvPr id="1165546" name="Freeform 234"/>
            <p:cNvSpPr>
              <a:spLocks noEditPoints="1"/>
            </p:cNvSpPr>
            <p:nvPr/>
          </p:nvSpPr>
          <p:spPr bwMode="auto">
            <a:xfrm>
              <a:off x="816" y="2038"/>
              <a:ext cx="256" cy="256"/>
            </a:xfrm>
            <a:custGeom>
              <a:avLst/>
              <a:gdLst/>
              <a:ahLst/>
              <a:cxnLst>
                <a:cxn ang="0">
                  <a:pos x="106" y="254"/>
                </a:cxn>
                <a:cxn ang="0">
                  <a:pos x="66" y="242"/>
                </a:cxn>
                <a:cxn ang="0">
                  <a:pos x="34" y="215"/>
                </a:cxn>
                <a:cxn ang="0">
                  <a:pos x="9" y="180"/>
                </a:cxn>
                <a:cxn ang="0">
                  <a:pos x="0" y="139"/>
                </a:cxn>
                <a:cxn ang="0">
                  <a:pos x="4" y="97"/>
                </a:cxn>
                <a:cxn ang="0">
                  <a:pos x="20" y="58"/>
                </a:cxn>
                <a:cxn ang="0">
                  <a:pos x="48" y="27"/>
                </a:cxn>
                <a:cxn ang="0">
                  <a:pos x="85" y="7"/>
                </a:cxn>
                <a:cxn ang="0">
                  <a:pos x="127" y="0"/>
                </a:cxn>
                <a:cxn ang="0">
                  <a:pos x="169" y="7"/>
                </a:cxn>
                <a:cxn ang="0">
                  <a:pos x="206" y="27"/>
                </a:cxn>
                <a:cxn ang="0">
                  <a:pos x="234" y="58"/>
                </a:cxn>
                <a:cxn ang="0">
                  <a:pos x="252" y="97"/>
                </a:cxn>
                <a:cxn ang="0">
                  <a:pos x="256" y="139"/>
                </a:cxn>
                <a:cxn ang="0">
                  <a:pos x="245" y="180"/>
                </a:cxn>
                <a:cxn ang="0">
                  <a:pos x="222" y="215"/>
                </a:cxn>
                <a:cxn ang="0">
                  <a:pos x="189" y="242"/>
                </a:cxn>
                <a:cxn ang="0">
                  <a:pos x="148" y="254"/>
                </a:cxn>
                <a:cxn ang="0">
                  <a:pos x="127" y="250"/>
                </a:cxn>
                <a:cxn ang="0">
                  <a:pos x="87" y="243"/>
                </a:cxn>
                <a:cxn ang="0">
                  <a:pos x="51" y="226"/>
                </a:cxn>
                <a:cxn ang="0">
                  <a:pos x="25" y="196"/>
                </a:cxn>
                <a:cxn ang="0">
                  <a:pos x="7" y="159"/>
                </a:cxn>
                <a:cxn ang="0">
                  <a:pos x="6" y="118"/>
                </a:cxn>
                <a:cxn ang="0">
                  <a:pos x="15" y="78"/>
                </a:cxn>
                <a:cxn ang="0">
                  <a:pos x="37" y="44"/>
                </a:cxn>
                <a:cxn ang="0">
                  <a:pos x="69" y="19"/>
                </a:cxn>
                <a:cxn ang="0">
                  <a:pos x="108" y="7"/>
                </a:cxn>
                <a:cxn ang="0">
                  <a:pos x="148" y="7"/>
                </a:cxn>
                <a:cxn ang="0">
                  <a:pos x="185" y="19"/>
                </a:cxn>
                <a:cxn ang="0">
                  <a:pos x="217" y="44"/>
                </a:cxn>
                <a:cxn ang="0">
                  <a:pos x="240" y="78"/>
                </a:cxn>
                <a:cxn ang="0">
                  <a:pos x="250" y="118"/>
                </a:cxn>
                <a:cxn ang="0">
                  <a:pos x="247" y="159"/>
                </a:cxn>
                <a:cxn ang="0">
                  <a:pos x="229" y="196"/>
                </a:cxn>
                <a:cxn ang="0">
                  <a:pos x="203" y="226"/>
                </a:cxn>
                <a:cxn ang="0">
                  <a:pos x="168" y="243"/>
                </a:cxn>
                <a:cxn ang="0">
                  <a:pos x="127" y="250"/>
                </a:cxn>
              </a:cxnLst>
              <a:rect l="0" t="0" r="r" b="b"/>
              <a:pathLst>
                <a:path w="256" h="256">
                  <a:moveTo>
                    <a:pt x="127" y="256"/>
                  </a:moveTo>
                  <a:lnTo>
                    <a:pt x="106" y="254"/>
                  </a:lnTo>
                  <a:lnTo>
                    <a:pt x="85" y="249"/>
                  </a:lnTo>
                  <a:lnTo>
                    <a:pt x="66" y="242"/>
                  </a:lnTo>
                  <a:lnTo>
                    <a:pt x="48" y="229"/>
                  </a:lnTo>
                  <a:lnTo>
                    <a:pt x="34" y="215"/>
                  </a:lnTo>
                  <a:lnTo>
                    <a:pt x="20" y="198"/>
                  </a:lnTo>
                  <a:lnTo>
                    <a:pt x="9" y="180"/>
                  </a:lnTo>
                  <a:lnTo>
                    <a:pt x="4" y="159"/>
                  </a:lnTo>
                  <a:lnTo>
                    <a:pt x="0" y="139"/>
                  </a:lnTo>
                  <a:lnTo>
                    <a:pt x="0" y="118"/>
                  </a:lnTo>
                  <a:lnTo>
                    <a:pt x="4" y="97"/>
                  </a:lnTo>
                  <a:lnTo>
                    <a:pt x="9" y="76"/>
                  </a:lnTo>
                  <a:lnTo>
                    <a:pt x="20" y="58"/>
                  </a:lnTo>
                  <a:lnTo>
                    <a:pt x="34" y="41"/>
                  </a:lnTo>
                  <a:lnTo>
                    <a:pt x="48" y="27"/>
                  </a:lnTo>
                  <a:lnTo>
                    <a:pt x="66" y="16"/>
                  </a:lnTo>
                  <a:lnTo>
                    <a:pt x="85" y="7"/>
                  </a:lnTo>
                  <a:lnTo>
                    <a:pt x="106" y="2"/>
                  </a:lnTo>
                  <a:lnTo>
                    <a:pt x="127" y="0"/>
                  </a:lnTo>
                  <a:lnTo>
                    <a:pt x="148" y="2"/>
                  </a:lnTo>
                  <a:lnTo>
                    <a:pt x="169" y="7"/>
                  </a:lnTo>
                  <a:lnTo>
                    <a:pt x="189" y="16"/>
                  </a:lnTo>
                  <a:lnTo>
                    <a:pt x="206" y="27"/>
                  </a:lnTo>
                  <a:lnTo>
                    <a:pt x="222" y="41"/>
                  </a:lnTo>
                  <a:lnTo>
                    <a:pt x="234" y="58"/>
                  </a:lnTo>
                  <a:lnTo>
                    <a:pt x="245" y="76"/>
                  </a:lnTo>
                  <a:lnTo>
                    <a:pt x="252" y="97"/>
                  </a:lnTo>
                  <a:lnTo>
                    <a:pt x="256" y="118"/>
                  </a:lnTo>
                  <a:lnTo>
                    <a:pt x="256" y="139"/>
                  </a:lnTo>
                  <a:lnTo>
                    <a:pt x="252" y="159"/>
                  </a:lnTo>
                  <a:lnTo>
                    <a:pt x="245" y="180"/>
                  </a:lnTo>
                  <a:lnTo>
                    <a:pt x="234" y="198"/>
                  </a:lnTo>
                  <a:lnTo>
                    <a:pt x="222" y="215"/>
                  </a:lnTo>
                  <a:lnTo>
                    <a:pt x="206" y="229"/>
                  </a:lnTo>
                  <a:lnTo>
                    <a:pt x="189" y="242"/>
                  </a:lnTo>
                  <a:lnTo>
                    <a:pt x="169" y="249"/>
                  </a:lnTo>
                  <a:lnTo>
                    <a:pt x="148" y="254"/>
                  </a:lnTo>
                  <a:lnTo>
                    <a:pt x="127" y="256"/>
                  </a:lnTo>
                  <a:close/>
                  <a:moveTo>
                    <a:pt x="127" y="250"/>
                  </a:moveTo>
                  <a:lnTo>
                    <a:pt x="108" y="249"/>
                  </a:lnTo>
                  <a:lnTo>
                    <a:pt x="87" y="243"/>
                  </a:lnTo>
                  <a:lnTo>
                    <a:pt x="69" y="236"/>
                  </a:lnTo>
                  <a:lnTo>
                    <a:pt x="51" y="226"/>
                  </a:lnTo>
                  <a:lnTo>
                    <a:pt x="37" y="212"/>
                  </a:lnTo>
                  <a:lnTo>
                    <a:pt x="25" y="196"/>
                  </a:lnTo>
                  <a:lnTo>
                    <a:pt x="15" y="178"/>
                  </a:lnTo>
                  <a:lnTo>
                    <a:pt x="7" y="159"/>
                  </a:lnTo>
                  <a:lnTo>
                    <a:pt x="6" y="138"/>
                  </a:lnTo>
                  <a:lnTo>
                    <a:pt x="6" y="118"/>
                  </a:lnTo>
                  <a:lnTo>
                    <a:pt x="7" y="97"/>
                  </a:lnTo>
                  <a:lnTo>
                    <a:pt x="15" y="78"/>
                  </a:lnTo>
                  <a:lnTo>
                    <a:pt x="25" y="60"/>
                  </a:lnTo>
                  <a:lnTo>
                    <a:pt x="37" y="44"/>
                  </a:lnTo>
                  <a:lnTo>
                    <a:pt x="51" y="30"/>
                  </a:lnTo>
                  <a:lnTo>
                    <a:pt x="69" y="19"/>
                  </a:lnTo>
                  <a:lnTo>
                    <a:pt x="87" y="12"/>
                  </a:lnTo>
                  <a:lnTo>
                    <a:pt x="108" y="7"/>
                  </a:lnTo>
                  <a:lnTo>
                    <a:pt x="127" y="5"/>
                  </a:lnTo>
                  <a:lnTo>
                    <a:pt x="148" y="7"/>
                  </a:lnTo>
                  <a:lnTo>
                    <a:pt x="168" y="12"/>
                  </a:lnTo>
                  <a:lnTo>
                    <a:pt x="185" y="19"/>
                  </a:lnTo>
                  <a:lnTo>
                    <a:pt x="203" y="30"/>
                  </a:lnTo>
                  <a:lnTo>
                    <a:pt x="217" y="44"/>
                  </a:lnTo>
                  <a:lnTo>
                    <a:pt x="229" y="60"/>
                  </a:lnTo>
                  <a:lnTo>
                    <a:pt x="240" y="78"/>
                  </a:lnTo>
                  <a:lnTo>
                    <a:pt x="247" y="97"/>
                  </a:lnTo>
                  <a:lnTo>
                    <a:pt x="250" y="118"/>
                  </a:lnTo>
                  <a:lnTo>
                    <a:pt x="250" y="138"/>
                  </a:lnTo>
                  <a:lnTo>
                    <a:pt x="247" y="159"/>
                  </a:lnTo>
                  <a:lnTo>
                    <a:pt x="240" y="178"/>
                  </a:lnTo>
                  <a:lnTo>
                    <a:pt x="229" y="196"/>
                  </a:lnTo>
                  <a:lnTo>
                    <a:pt x="217" y="212"/>
                  </a:lnTo>
                  <a:lnTo>
                    <a:pt x="203" y="226"/>
                  </a:lnTo>
                  <a:lnTo>
                    <a:pt x="185" y="236"/>
                  </a:lnTo>
                  <a:lnTo>
                    <a:pt x="168" y="243"/>
                  </a:lnTo>
                  <a:lnTo>
                    <a:pt x="148" y="249"/>
                  </a:lnTo>
                  <a:lnTo>
                    <a:pt x="127" y="250"/>
                  </a:lnTo>
                  <a:close/>
                </a:path>
              </a:pathLst>
            </a:custGeom>
            <a:solidFill>
              <a:srgbClr val="E6FFFF"/>
            </a:solidFill>
            <a:ln w="9525">
              <a:noFill/>
              <a:round/>
              <a:headEnd/>
              <a:tailEnd/>
            </a:ln>
          </p:spPr>
          <p:txBody>
            <a:bodyPr/>
            <a:lstStyle/>
            <a:p>
              <a:endParaRPr lang="en-US"/>
            </a:p>
          </p:txBody>
        </p:sp>
        <p:sp>
          <p:nvSpPr>
            <p:cNvPr id="1165547" name="Freeform 235"/>
            <p:cNvSpPr>
              <a:spLocks noEditPoints="1"/>
            </p:cNvSpPr>
            <p:nvPr/>
          </p:nvSpPr>
          <p:spPr bwMode="auto">
            <a:xfrm>
              <a:off x="822" y="2043"/>
              <a:ext cx="244" cy="245"/>
            </a:xfrm>
            <a:custGeom>
              <a:avLst/>
              <a:gdLst/>
              <a:ahLst/>
              <a:cxnLst>
                <a:cxn ang="0">
                  <a:pos x="102" y="244"/>
                </a:cxn>
                <a:cxn ang="0">
                  <a:pos x="63" y="231"/>
                </a:cxn>
                <a:cxn ang="0">
                  <a:pos x="31" y="207"/>
                </a:cxn>
                <a:cxn ang="0">
                  <a:pos x="9" y="173"/>
                </a:cxn>
                <a:cxn ang="0">
                  <a:pos x="0" y="133"/>
                </a:cxn>
                <a:cxn ang="0">
                  <a:pos x="1" y="92"/>
                </a:cxn>
                <a:cxn ang="0">
                  <a:pos x="19" y="55"/>
                </a:cxn>
                <a:cxn ang="0">
                  <a:pos x="45" y="25"/>
                </a:cxn>
                <a:cxn ang="0">
                  <a:pos x="81" y="7"/>
                </a:cxn>
                <a:cxn ang="0">
                  <a:pos x="121" y="0"/>
                </a:cxn>
                <a:cxn ang="0">
                  <a:pos x="162" y="7"/>
                </a:cxn>
                <a:cxn ang="0">
                  <a:pos x="197" y="25"/>
                </a:cxn>
                <a:cxn ang="0">
                  <a:pos x="223" y="55"/>
                </a:cxn>
                <a:cxn ang="0">
                  <a:pos x="241" y="92"/>
                </a:cxn>
                <a:cxn ang="0">
                  <a:pos x="244" y="133"/>
                </a:cxn>
                <a:cxn ang="0">
                  <a:pos x="234" y="173"/>
                </a:cxn>
                <a:cxn ang="0">
                  <a:pos x="211" y="207"/>
                </a:cxn>
                <a:cxn ang="0">
                  <a:pos x="179" y="231"/>
                </a:cxn>
                <a:cxn ang="0">
                  <a:pos x="142" y="244"/>
                </a:cxn>
                <a:cxn ang="0">
                  <a:pos x="121" y="240"/>
                </a:cxn>
                <a:cxn ang="0">
                  <a:pos x="82" y="233"/>
                </a:cxn>
                <a:cxn ang="0">
                  <a:pos x="47" y="214"/>
                </a:cxn>
                <a:cxn ang="0">
                  <a:pos x="21" y="184"/>
                </a:cxn>
                <a:cxn ang="0">
                  <a:pos x="7" y="148"/>
                </a:cxn>
                <a:cxn ang="0">
                  <a:pos x="5" y="108"/>
                </a:cxn>
                <a:cxn ang="0">
                  <a:pos x="17" y="69"/>
                </a:cxn>
                <a:cxn ang="0">
                  <a:pos x="40" y="37"/>
                </a:cxn>
                <a:cxn ang="0">
                  <a:pos x="74" y="16"/>
                </a:cxn>
                <a:cxn ang="0">
                  <a:pos x="111" y="6"/>
                </a:cxn>
                <a:cxn ang="0">
                  <a:pos x="151" y="9"/>
                </a:cxn>
                <a:cxn ang="0">
                  <a:pos x="186" y="25"/>
                </a:cxn>
                <a:cxn ang="0">
                  <a:pos x="216" y="53"/>
                </a:cxn>
                <a:cxn ang="0">
                  <a:pos x="234" y="89"/>
                </a:cxn>
                <a:cxn ang="0">
                  <a:pos x="239" y="127"/>
                </a:cxn>
                <a:cxn ang="0">
                  <a:pos x="230" y="166"/>
                </a:cxn>
                <a:cxn ang="0">
                  <a:pos x="209" y="201"/>
                </a:cxn>
                <a:cxn ang="0">
                  <a:pos x="179" y="226"/>
                </a:cxn>
                <a:cxn ang="0">
                  <a:pos x="140" y="238"/>
                </a:cxn>
              </a:cxnLst>
              <a:rect l="0" t="0" r="r" b="b"/>
              <a:pathLst>
                <a:path w="244" h="245">
                  <a:moveTo>
                    <a:pt x="121" y="245"/>
                  </a:moveTo>
                  <a:lnTo>
                    <a:pt x="102" y="244"/>
                  </a:lnTo>
                  <a:lnTo>
                    <a:pt x="81" y="238"/>
                  </a:lnTo>
                  <a:lnTo>
                    <a:pt x="63" y="231"/>
                  </a:lnTo>
                  <a:lnTo>
                    <a:pt x="45" y="221"/>
                  </a:lnTo>
                  <a:lnTo>
                    <a:pt x="31" y="207"/>
                  </a:lnTo>
                  <a:lnTo>
                    <a:pt x="19" y="191"/>
                  </a:lnTo>
                  <a:lnTo>
                    <a:pt x="9" y="173"/>
                  </a:lnTo>
                  <a:lnTo>
                    <a:pt x="1" y="154"/>
                  </a:lnTo>
                  <a:lnTo>
                    <a:pt x="0" y="133"/>
                  </a:lnTo>
                  <a:lnTo>
                    <a:pt x="0" y="113"/>
                  </a:lnTo>
                  <a:lnTo>
                    <a:pt x="1" y="92"/>
                  </a:lnTo>
                  <a:lnTo>
                    <a:pt x="9" y="73"/>
                  </a:lnTo>
                  <a:lnTo>
                    <a:pt x="19" y="55"/>
                  </a:lnTo>
                  <a:lnTo>
                    <a:pt x="31" y="39"/>
                  </a:lnTo>
                  <a:lnTo>
                    <a:pt x="45" y="25"/>
                  </a:lnTo>
                  <a:lnTo>
                    <a:pt x="63" y="14"/>
                  </a:lnTo>
                  <a:lnTo>
                    <a:pt x="81" y="7"/>
                  </a:lnTo>
                  <a:lnTo>
                    <a:pt x="102" y="2"/>
                  </a:lnTo>
                  <a:lnTo>
                    <a:pt x="121" y="0"/>
                  </a:lnTo>
                  <a:lnTo>
                    <a:pt x="142" y="2"/>
                  </a:lnTo>
                  <a:lnTo>
                    <a:pt x="162" y="7"/>
                  </a:lnTo>
                  <a:lnTo>
                    <a:pt x="179" y="14"/>
                  </a:lnTo>
                  <a:lnTo>
                    <a:pt x="197" y="25"/>
                  </a:lnTo>
                  <a:lnTo>
                    <a:pt x="211" y="39"/>
                  </a:lnTo>
                  <a:lnTo>
                    <a:pt x="223" y="55"/>
                  </a:lnTo>
                  <a:lnTo>
                    <a:pt x="234" y="73"/>
                  </a:lnTo>
                  <a:lnTo>
                    <a:pt x="241" y="92"/>
                  </a:lnTo>
                  <a:lnTo>
                    <a:pt x="244" y="113"/>
                  </a:lnTo>
                  <a:lnTo>
                    <a:pt x="244" y="133"/>
                  </a:lnTo>
                  <a:lnTo>
                    <a:pt x="241" y="154"/>
                  </a:lnTo>
                  <a:lnTo>
                    <a:pt x="234" y="173"/>
                  </a:lnTo>
                  <a:lnTo>
                    <a:pt x="223" y="191"/>
                  </a:lnTo>
                  <a:lnTo>
                    <a:pt x="211" y="207"/>
                  </a:lnTo>
                  <a:lnTo>
                    <a:pt x="197" y="221"/>
                  </a:lnTo>
                  <a:lnTo>
                    <a:pt x="179" y="231"/>
                  </a:lnTo>
                  <a:lnTo>
                    <a:pt x="162" y="238"/>
                  </a:lnTo>
                  <a:lnTo>
                    <a:pt x="142" y="244"/>
                  </a:lnTo>
                  <a:lnTo>
                    <a:pt x="121" y="245"/>
                  </a:lnTo>
                  <a:close/>
                  <a:moveTo>
                    <a:pt x="121" y="240"/>
                  </a:moveTo>
                  <a:lnTo>
                    <a:pt x="102" y="238"/>
                  </a:lnTo>
                  <a:lnTo>
                    <a:pt x="82" y="233"/>
                  </a:lnTo>
                  <a:lnTo>
                    <a:pt x="65" y="226"/>
                  </a:lnTo>
                  <a:lnTo>
                    <a:pt x="47" y="214"/>
                  </a:lnTo>
                  <a:lnTo>
                    <a:pt x="33" y="201"/>
                  </a:lnTo>
                  <a:lnTo>
                    <a:pt x="21" y="184"/>
                  </a:lnTo>
                  <a:lnTo>
                    <a:pt x="12" y="166"/>
                  </a:lnTo>
                  <a:lnTo>
                    <a:pt x="7" y="148"/>
                  </a:lnTo>
                  <a:lnTo>
                    <a:pt x="3" y="127"/>
                  </a:lnTo>
                  <a:lnTo>
                    <a:pt x="5" y="108"/>
                  </a:lnTo>
                  <a:lnTo>
                    <a:pt x="9" y="89"/>
                  </a:lnTo>
                  <a:lnTo>
                    <a:pt x="17" y="69"/>
                  </a:lnTo>
                  <a:lnTo>
                    <a:pt x="26" y="53"/>
                  </a:lnTo>
                  <a:lnTo>
                    <a:pt x="40" y="37"/>
                  </a:lnTo>
                  <a:lnTo>
                    <a:pt x="56" y="25"/>
                  </a:lnTo>
                  <a:lnTo>
                    <a:pt x="74" y="16"/>
                  </a:lnTo>
                  <a:lnTo>
                    <a:pt x="91" y="9"/>
                  </a:lnTo>
                  <a:lnTo>
                    <a:pt x="111" y="6"/>
                  </a:lnTo>
                  <a:lnTo>
                    <a:pt x="132" y="6"/>
                  </a:lnTo>
                  <a:lnTo>
                    <a:pt x="151" y="9"/>
                  </a:lnTo>
                  <a:lnTo>
                    <a:pt x="170" y="16"/>
                  </a:lnTo>
                  <a:lnTo>
                    <a:pt x="186" y="25"/>
                  </a:lnTo>
                  <a:lnTo>
                    <a:pt x="202" y="37"/>
                  </a:lnTo>
                  <a:lnTo>
                    <a:pt x="216" y="53"/>
                  </a:lnTo>
                  <a:lnTo>
                    <a:pt x="227" y="69"/>
                  </a:lnTo>
                  <a:lnTo>
                    <a:pt x="234" y="89"/>
                  </a:lnTo>
                  <a:lnTo>
                    <a:pt x="237" y="108"/>
                  </a:lnTo>
                  <a:lnTo>
                    <a:pt x="239" y="127"/>
                  </a:lnTo>
                  <a:lnTo>
                    <a:pt x="235" y="148"/>
                  </a:lnTo>
                  <a:lnTo>
                    <a:pt x="230" y="166"/>
                  </a:lnTo>
                  <a:lnTo>
                    <a:pt x="221" y="184"/>
                  </a:lnTo>
                  <a:lnTo>
                    <a:pt x="209" y="201"/>
                  </a:lnTo>
                  <a:lnTo>
                    <a:pt x="195" y="214"/>
                  </a:lnTo>
                  <a:lnTo>
                    <a:pt x="179" y="226"/>
                  </a:lnTo>
                  <a:lnTo>
                    <a:pt x="160" y="233"/>
                  </a:lnTo>
                  <a:lnTo>
                    <a:pt x="140" y="238"/>
                  </a:lnTo>
                  <a:lnTo>
                    <a:pt x="121" y="240"/>
                  </a:lnTo>
                  <a:close/>
                </a:path>
              </a:pathLst>
            </a:custGeom>
            <a:solidFill>
              <a:srgbClr val="E8FFFF"/>
            </a:solidFill>
            <a:ln w="9525">
              <a:noFill/>
              <a:round/>
              <a:headEnd/>
              <a:tailEnd/>
            </a:ln>
          </p:spPr>
          <p:txBody>
            <a:bodyPr/>
            <a:lstStyle/>
            <a:p>
              <a:endParaRPr lang="en-US"/>
            </a:p>
          </p:txBody>
        </p:sp>
        <p:sp>
          <p:nvSpPr>
            <p:cNvPr id="1165548" name="Freeform 236"/>
            <p:cNvSpPr>
              <a:spLocks noEditPoints="1"/>
            </p:cNvSpPr>
            <p:nvPr/>
          </p:nvSpPr>
          <p:spPr bwMode="auto">
            <a:xfrm>
              <a:off x="825" y="2049"/>
              <a:ext cx="236" cy="234"/>
            </a:xfrm>
            <a:custGeom>
              <a:avLst/>
              <a:gdLst/>
              <a:ahLst/>
              <a:cxnLst>
                <a:cxn ang="0">
                  <a:pos x="99" y="232"/>
                </a:cxn>
                <a:cxn ang="0">
                  <a:pos x="62" y="220"/>
                </a:cxn>
                <a:cxn ang="0">
                  <a:pos x="30" y="195"/>
                </a:cxn>
                <a:cxn ang="0">
                  <a:pos x="9" y="160"/>
                </a:cxn>
                <a:cxn ang="0">
                  <a:pos x="0" y="121"/>
                </a:cxn>
                <a:cxn ang="0">
                  <a:pos x="6" y="83"/>
                </a:cxn>
                <a:cxn ang="0">
                  <a:pos x="23" y="47"/>
                </a:cxn>
                <a:cxn ang="0">
                  <a:pos x="53" y="19"/>
                </a:cxn>
                <a:cxn ang="0">
                  <a:pos x="88" y="3"/>
                </a:cxn>
                <a:cxn ang="0">
                  <a:pos x="129" y="0"/>
                </a:cxn>
                <a:cxn ang="0">
                  <a:pos x="167" y="10"/>
                </a:cxn>
                <a:cxn ang="0">
                  <a:pos x="199" y="31"/>
                </a:cxn>
                <a:cxn ang="0">
                  <a:pos x="224" y="63"/>
                </a:cxn>
                <a:cxn ang="0">
                  <a:pos x="234" y="102"/>
                </a:cxn>
                <a:cxn ang="0">
                  <a:pos x="232" y="142"/>
                </a:cxn>
                <a:cxn ang="0">
                  <a:pos x="218" y="178"/>
                </a:cxn>
                <a:cxn ang="0">
                  <a:pos x="192" y="208"/>
                </a:cxn>
                <a:cxn ang="0">
                  <a:pos x="157" y="227"/>
                </a:cxn>
                <a:cxn ang="0">
                  <a:pos x="118" y="234"/>
                </a:cxn>
                <a:cxn ang="0">
                  <a:pos x="99" y="227"/>
                </a:cxn>
                <a:cxn ang="0">
                  <a:pos x="62" y="215"/>
                </a:cxn>
                <a:cxn ang="0">
                  <a:pos x="32" y="188"/>
                </a:cxn>
                <a:cxn ang="0">
                  <a:pos x="13" y="155"/>
                </a:cxn>
                <a:cxn ang="0">
                  <a:pos x="6" y="118"/>
                </a:cxn>
                <a:cxn ang="0">
                  <a:pos x="13" y="79"/>
                </a:cxn>
                <a:cxn ang="0">
                  <a:pos x="32" y="46"/>
                </a:cxn>
                <a:cxn ang="0">
                  <a:pos x="62" y="19"/>
                </a:cxn>
                <a:cxn ang="0">
                  <a:pos x="99" y="7"/>
                </a:cxn>
                <a:cxn ang="0">
                  <a:pos x="137" y="7"/>
                </a:cxn>
                <a:cxn ang="0">
                  <a:pos x="174" y="19"/>
                </a:cxn>
                <a:cxn ang="0">
                  <a:pos x="204" y="46"/>
                </a:cxn>
                <a:cxn ang="0">
                  <a:pos x="224" y="79"/>
                </a:cxn>
                <a:cxn ang="0">
                  <a:pos x="231" y="118"/>
                </a:cxn>
                <a:cxn ang="0">
                  <a:pos x="224" y="155"/>
                </a:cxn>
                <a:cxn ang="0">
                  <a:pos x="204" y="188"/>
                </a:cxn>
                <a:cxn ang="0">
                  <a:pos x="174" y="215"/>
                </a:cxn>
                <a:cxn ang="0">
                  <a:pos x="137" y="227"/>
                </a:cxn>
              </a:cxnLst>
              <a:rect l="0" t="0" r="r" b="b"/>
              <a:pathLst>
                <a:path w="236" h="234">
                  <a:moveTo>
                    <a:pt x="118" y="234"/>
                  </a:moveTo>
                  <a:lnTo>
                    <a:pt x="99" y="232"/>
                  </a:lnTo>
                  <a:lnTo>
                    <a:pt x="79" y="227"/>
                  </a:lnTo>
                  <a:lnTo>
                    <a:pt x="62" y="220"/>
                  </a:lnTo>
                  <a:lnTo>
                    <a:pt x="44" y="208"/>
                  </a:lnTo>
                  <a:lnTo>
                    <a:pt x="30" y="195"/>
                  </a:lnTo>
                  <a:lnTo>
                    <a:pt x="18" y="178"/>
                  </a:lnTo>
                  <a:lnTo>
                    <a:pt x="9" y="160"/>
                  </a:lnTo>
                  <a:lnTo>
                    <a:pt x="4" y="142"/>
                  </a:lnTo>
                  <a:lnTo>
                    <a:pt x="0" y="121"/>
                  </a:lnTo>
                  <a:lnTo>
                    <a:pt x="2" y="102"/>
                  </a:lnTo>
                  <a:lnTo>
                    <a:pt x="6" y="83"/>
                  </a:lnTo>
                  <a:lnTo>
                    <a:pt x="14" y="63"/>
                  </a:lnTo>
                  <a:lnTo>
                    <a:pt x="23" y="47"/>
                  </a:lnTo>
                  <a:lnTo>
                    <a:pt x="37" y="31"/>
                  </a:lnTo>
                  <a:lnTo>
                    <a:pt x="53" y="19"/>
                  </a:lnTo>
                  <a:lnTo>
                    <a:pt x="71" y="10"/>
                  </a:lnTo>
                  <a:lnTo>
                    <a:pt x="88" y="3"/>
                  </a:lnTo>
                  <a:lnTo>
                    <a:pt x="108" y="0"/>
                  </a:lnTo>
                  <a:lnTo>
                    <a:pt x="129" y="0"/>
                  </a:lnTo>
                  <a:lnTo>
                    <a:pt x="148" y="3"/>
                  </a:lnTo>
                  <a:lnTo>
                    <a:pt x="167" y="10"/>
                  </a:lnTo>
                  <a:lnTo>
                    <a:pt x="183" y="19"/>
                  </a:lnTo>
                  <a:lnTo>
                    <a:pt x="199" y="31"/>
                  </a:lnTo>
                  <a:lnTo>
                    <a:pt x="213" y="47"/>
                  </a:lnTo>
                  <a:lnTo>
                    <a:pt x="224" y="63"/>
                  </a:lnTo>
                  <a:lnTo>
                    <a:pt x="231" y="83"/>
                  </a:lnTo>
                  <a:lnTo>
                    <a:pt x="234" y="102"/>
                  </a:lnTo>
                  <a:lnTo>
                    <a:pt x="236" y="121"/>
                  </a:lnTo>
                  <a:lnTo>
                    <a:pt x="232" y="142"/>
                  </a:lnTo>
                  <a:lnTo>
                    <a:pt x="227" y="160"/>
                  </a:lnTo>
                  <a:lnTo>
                    <a:pt x="218" y="178"/>
                  </a:lnTo>
                  <a:lnTo>
                    <a:pt x="206" y="195"/>
                  </a:lnTo>
                  <a:lnTo>
                    <a:pt x="192" y="208"/>
                  </a:lnTo>
                  <a:lnTo>
                    <a:pt x="176" y="220"/>
                  </a:lnTo>
                  <a:lnTo>
                    <a:pt x="157" y="227"/>
                  </a:lnTo>
                  <a:lnTo>
                    <a:pt x="137" y="232"/>
                  </a:lnTo>
                  <a:lnTo>
                    <a:pt x="118" y="234"/>
                  </a:lnTo>
                  <a:close/>
                  <a:moveTo>
                    <a:pt x="118" y="229"/>
                  </a:moveTo>
                  <a:lnTo>
                    <a:pt x="99" y="227"/>
                  </a:lnTo>
                  <a:lnTo>
                    <a:pt x="79" y="222"/>
                  </a:lnTo>
                  <a:lnTo>
                    <a:pt x="62" y="215"/>
                  </a:lnTo>
                  <a:lnTo>
                    <a:pt x="46" y="202"/>
                  </a:lnTo>
                  <a:lnTo>
                    <a:pt x="32" y="188"/>
                  </a:lnTo>
                  <a:lnTo>
                    <a:pt x="21" y="172"/>
                  </a:lnTo>
                  <a:lnTo>
                    <a:pt x="13" y="155"/>
                  </a:lnTo>
                  <a:lnTo>
                    <a:pt x="7" y="137"/>
                  </a:lnTo>
                  <a:lnTo>
                    <a:pt x="6" y="118"/>
                  </a:lnTo>
                  <a:lnTo>
                    <a:pt x="7" y="97"/>
                  </a:lnTo>
                  <a:lnTo>
                    <a:pt x="13" y="79"/>
                  </a:lnTo>
                  <a:lnTo>
                    <a:pt x="21" y="61"/>
                  </a:lnTo>
                  <a:lnTo>
                    <a:pt x="32" y="46"/>
                  </a:lnTo>
                  <a:lnTo>
                    <a:pt x="46" y="31"/>
                  </a:lnTo>
                  <a:lnTo>
                    <a:pt x="62" y="19"/>
                  </a:lnTo>
                  <a:lnTo>
                    <a:pt x="79" y="12"/>
                  </a:lnTo>
                  <a:lnTo>
                    <a:pt x="99" y="7"/>
                  </a:lnTo>
                  <a:lnTo>
                    <a:pt x="118" y="5"/>
                  </a:lnTo>
                  <a:lnTo>
                    <a:pt x="137" y="7"/>
                  </a:lnTo>
                  <a:lnTo>
                    <a:pt x="157" y="12"/>
                  </a:lnTo>
                  <a:lnTo>
                    <a:pt x="174" y="19"/>
                  </a:lnTo>
                  <a:lnTo>
                    <a:pt x="190" y="31"/>
                  </a:lnTo>
                  <a:lnTo>
                    <a:pt x="204" y="46"/>
                  </a:lnTo>
                  <a:lnTo>
                    <a:pt x="215" y="61"/>
                  </a:lnTo>
                  <a:lnTo>
                    <a:pt x="224" y="79"/>
                  </a:lnTo>
                  <a:lnTo>
                    <a:pt x="229" y="97"/>
                  </a:lnTo>
                  <a:lnTo>
                    <a:pt x="231" y="118"/>
                  </a:lnTo>
                  <a:lnTo>
                    <a:pt x="229" y="137"/>
                  </a:lnTo>
                  <a:lnTo>
                    <a:pt x="224" y="155"/>
                  </a:lnTo>
                  <a:lnTo>
                    <a:pt x="215" y="172"/>
                  </a:lnTo>
                  <a:lnTo>
                    <a:pt x="204" y="188"/>
                  </a:lnTo>
                  <a:lnTo>
                    <a:pt x="190" y="202"/>
                  </a:lnTo>
                  <a:lnTo>
                    <a:pt x="174" y="215"/>
                  </a:lnTo>
                  <a:lnTo>
                    <a:pt x="157" y="222"/>
                  </a:lnTo>
                  <a:lnTo>
                    <a:pt x="137" y="227"/>
                  </a:lnTo>
                  <a:lnTo>
                    <a:pt x="118" y="229"/>
                  </a:lnTo>
                  <a:close/>
                </a:path>
              </a:pathLst>
            </a:custGeom>
            <a:solidFill>
              <a:srgbClr val="EBFFFF"/>
            </a:solidFill>
            <a:ln w="9525">
              <a:noFill/>
              <a:round/>
              <a:headEnd/>
              <a:tailEnd/>
            </a:ln>
          </p:spPr>
          <p:txBody>
            <a:bodyPr/>
            <a:lstStyle/>
            <a:p>
              <a:endParaRPr lang="en-US"/>
            </a:p>
          </p:txBody>
        </p:sp>
        <p:sp>
          <p:nvSpPr>
            <p:cNvPr id="1165549" name="Freeform 237"/>
            <p:cNvSpPr>
              <a:spLocks noEditPoints="1"/>
            </p:cNvSpPr>
            <p:nvPr/>
          </p:nvSpPr>
          <p:spPr bwMode="auto">
            <a:xfrm>
              <a:off x="831" y="2054"/>
              <a:ext cx="225" cy="224"/>
            </a:xfrm>
            <a:custGeom>
              <a:avLst/>
              <a:gdLst/>
              <a:ahLst/>
              <a:cxnLst>
                <a:cxn ang="0">
                  <a:pos x="93" y="222"/>
                </a:cxn>
                <a:cxn ang="0">
                  <a:pos x="56" y="210"/>
                </a:cxn>
                <a:cxn ang="0">
                  <a:pos x="26" y="183"/>
                </a:cxn>
                <a:cxn ang="0">
                  <a:pos x="7" y="150"/>
                </a:cxn>
                <a:cxn ang="0">
                  <a:pos x="0" y="113"/>
                </a:cxn>
                <a:cxn ang="0">
                  <a:pos x="7" y="74"/>
                </a:cxn>
                <a:cxn ang="0">
                  <a:pos x="26" y="41"/>
                </a:cxn>
                <a:cxn ang="0">
                  <a:pos x="56" y="14"/>
                </a:cxn>
                <a:cxn ang="0">
                  <a:pos x="93" y="2"/>
                </a:cxn>
                <a:cxn ang="0">
                  <a:pos x="131" y="2"/>
                </a:cxn>
                <a:cxn ang="0">
                  <a:pos x="168" y="14"/>
                </a:cxn>
                <a:cxn ang="0">
                  <a:pos x="198" y="41"/>
                </a:cxn>
                <a:cxn ang="0">
                  <a:pos x="218" y="74"/>
                </a:cxn>
                <a:cxn ang="0">
                  <a:pos x="225" y="113"/>
                </a:cxn>
                <a:cxn ang="0">
                  <a:pos x="218" y="150"/>
                </a:cxn>
                <a:cxn ang="0">
                  <a:pos x="198" y="183"/>
                </a:cxn>
                <a:cxn ang="0">
                  <a:pos x="168" y="210"/>
                </a:cxn>
                <a:cxn ang="0">
                  <a:pos x="131" y="222"/>
                </a:cxn>
                <a:cxn ang="0">
                  <a:pos x="112" y="219"/>
                </a:cxn>
                <a:cxn ang="0">
                  <a:pos x="75" y="212"/>
                </a:cxn>
                <a:cxn ang="0">
                  <a:pos x="42" y="192"/>
                </a:cxn>
                <a:cxn ang="0">
                  <a:pos x="19" y="162"/>
                </a:cxn>
                <a:cxn ang="0">
                  <a:pos x="7" y="127"/>
                </a:cxn>
                <a:cxn ang="0">
                  <a:pos x="8" y="88"/>
                </a:cxn>
                <a:cxn ang="0">
                  <a:pos x="22" y="53"/>
                </a:cxn>
                <a:cxn ang="0">
                  <a:pos x="49" y="25"/>
                </a:cxn>
                <a:cxn ang="0">
                  <a:pos x="84" y="9"/>
                </a:cxn>
                <a:cxn ang="0">
                  <a:pos x="123" y="5"/>
                </a:cxn>
                <a:cxn ang="0">
                  <a:pos x="158" y="16"/>
                </a:cxn>
                <a:cxn ang="0">
                  <a:pos x="190" y="39"/>
                </a:cxn>
                <a:cxn ang="0">
                  <a:pos x="211" y="70"/>
                </a:cxn>
                <a:cxn ang="0">
                  <a:pos x="219" y="108"/>
                </a:cxn>
                <a:cxn ang="0">
                  <a:pos x="214" y="145"/>
                </a:cxn>
                <a:cxn ang="0">
                  <a:pos x="197" y="178"/>
                </a:cxn>
                <a:cxn ang="0">
                  <a:pos x="167" y="204"/>
                </a:cxn>
                <a:cxn ang="0">
                  <a:pos x="131" y="217"/>
                </a:cxn>
              </a:cxnLst>
              <a:rect l="0" t="0" r="r" b="b"/>
              <a:pathLst>
                <a:path w="225" h="224">
                  <a:moveTo>
                    <a:pt x="112" y="224"/>
                  </a:moveTo>
                  <a:lnTo>
                    <a:pt x="93" y="222"/>
                  </a:lnTo>
                  <a:lnTo>
                    <a:pt x="73" y="217"/>
                  </a:lnTo>
                  <a:lnTo>
                    <a:pt x="56" y="210"/>
                  </a:lnTo>
                  <a:lnTo>
                    <a:pt x="40" y="197"/>
                  </a:lnTo>
                  <a:lnTo>
                    <a:pt x="26" y="183"/>
                  </a:lnTo>
                  <a:lnTo>
                    <a:pt x="15" y="167"/>
                  </a:lnTo>
                  <a:lnTo>
                    <a:pt x="7" y="150"/>
                  </a:lnTo>
                  <a:lnTo>
                    <a:pt x="1" y="132"/>
                  </a:lnTo>
                  <a:lnTo>
                    <a:pt x="0" y="113"/>
                  </a:lnTo>
                  <a:lnTo>
                    <a:pt x="1" y="92"/>
                  </a:lnTo>
                  <a:lnTo>
                    <a:pt x="7" y="74"/>
                  </a:lnTo>
                  <a:lnTo>
                    <a:pt x="15" y="56"/>
                  </a:lnTo>
                  <a:lnTo>
                    <a:pt x="26" y="41"/>
                  </a:lnTo>
                  <a:lnTo>
                    <a:pt x="40" y="26"/>
                  </a:lnTo>
                  <a:lnTo>
                    <a:pt x="56" y="14"/>
                  </a:lnTo>
                  <a:lnTo>
                    <a:pt x="73" y="7"/>
                  </a:lnTo>
                  <a:lnTo>
                    <a:pt x="93" y="2"/>
                  </a:lnTo>
                  <a:lnTo>
                    <a:pt x="112" y="0"/>
                  </a:lnTo>
                  <a:lnTo>
                    <a:pt x="131" y="2"/>
                  </a:lnTo>
                  <a:lnTo>
                    <a:pt x="151" y="7"/>
                  </a:lnTo>
                  <a:lnTo>
                    <a:pt x="168" y="14"/>
                  </a:lnTo>
                  <a:lnTo>
                    <a:pt x="184" y="26"/>
                  </a:lnTo>
                  <a:lnTo>
                    <a:pt x="198" y="41"/>
                  </a:lnTo>
                  <a:lnTo>
                    <a:pt x="209" y="56"/>
                  </a:lnTo>
                  <a:lnTo>
                    <a:pt x="218" y="74"/>
                  </a:lnTo>
                  <a:lnTo>
                    <a:pt x="223" y="92"/>
                  </a:lnTo>
                  <a:lnTo>
                    <a:pt x="225" y="113"/>
                  </a:lnTo>
                  <a:lnTo>
                    <a:pt x="223" y="132"/>
                  </a:lnTo>
                  <a:lnTo>
                    <a:pt x="218" y="150"/>
                  </a:lnTo>
                  <a:lnTo>
                    <a:pt x="209" y="167"/>
                  </a:lnTo>
                  <a:lnTo>
                    <a:pt x="198" y="183"/>
                  </a:lnTo>
                  <a:lnTo>
                    <a:pt x="184" y="197"/>
                  </a:lnTo>
                  <a:lnTo>
                    <a:pt x="168" y="210"/>
                  </a:lnTo>
                  <a:lnTo>
                    <a:pt x="151" y="217"/>
                  </a:lnTo>
                  <a:lnTo>
                    <a:pt x="131" y="222"/>
                  </a:lnTo>
                  <a:lnTo>
                    <a:pt x="112" y="224"/>
                  </a:lnTo>
                  <a:close/>
                  <a:moveTo>
                    <a:pt x="112" y="219"/>
                  </a:moveTo>
                  <a:lnTo>
                    <a:pt x="93" y="217"/>
                  </a:lnTo>
                  <a:lnTo>
                    <a:pt x="75" y="212"/>
                  </a:lnTo>
                  <a:lnTo>
                    <a:pt x="58" y="204"/>
                  </a:lnTo>
                  <a:lnTo>
                    <a:pt x="42" y="192"/>
                  </a:lnTo>
                  <a:lnTo>
                    <a:pt x="29" y="178"/>
                  </a:lnTo>
                  <a:lnTo>
                    <a:pt x="19" y="162"/>
                  </a:lnTo>
                  <a:lnTo>
                    <a:pt x="10" y="145"/>
                  </a:lnTo>
                  <a:lnTo>
                    <a:pt x="7" y="127"/>
                  </a:lnTo>
                  <a:lnTo>
                    <a:pt x="7" y="108"/>
                  </a:lnTo>
                  <a:lnTo>
                    <a:pt x="8" y="88"/>
                  </a:lnTo>
                  <a:lnTo>
                    <a:pt x="14" y="70"/>
                  </a:lnTo>
                  <a:lnTo>
                    <a:pt x="22" y="53"/>
                  </a:lnTo>
                  <a:lnTo>
                    <a:pt x="35" y="39"/>
                  </a:lnTo>
                  <a:lnTo>
                    <a:pt x="49" y="25"/>
                  </a:lnTo>
                  <a:lnTo>
                    <a:pt x="66" y="16"/>
                  </a:lnTo>
                  <a:lnTo>
                    <a:pt x="84" y="9"/>
                  </a:lnTo>
                  <a:lnTo>
                    <a:pt x="103" y="5"/>
                  </a:lnTo>
                  <a:lnTo>
                    <a:pt x="123" y="5"/>
                  </a:lnTo>
                  <a:lnTo>
                    <a:pt x="140" y="9"/>
                  </a:lnTo>
                  <a:lnTo>
                    <a:pt x="158" y="16"/>
                  </a:lnTo>
                  <a:lnTo>
                    <a:pt x="175" y="25"/>
                  </a:lnTo>
                  <a:lnTo>
                    <a:pt x="190" y="39"/>
                  </a:lnTo>
                  <a:lnTo>
                    <a:pt x="202" y="53"/>
                  </a:lnTo>
                  <a:lnTo>
                    <a:pt x="211" y="70"/>
                  </a:lnTo>
                  <a:lnTo>
                    <a:pt x="216" y="88"/>
                  </a:lnTo>
                  <a:lnTo>
                    <a:pt x="219" y="108"/>
                  </a:lnTo>
                  <a:lnTo>
                    <a:pt x="218" y="127"/>
                  </a:lnTo>
                  <a:lnTo>
                    <a:pt x="214" y="145"/>
                  </a:lnTo>
                  <a:lnTo>
                    <a:pt x="205" y="162"/>
                  </a:lnTo>
                  <a:lnTo>
                    <a:pt x="197" y="178"/>
                  </a:lnTo>
                  <a:lnTo>
                    <a:pt x="182" y="192"/>
                  </a:lnTo>
                  <a:lnTo>
                    <a:pt x="167" y="204"/>
                  </a:lnTo>
                  <a:lnTo>
                    <a:pt x="149" y="212"/>
                  </a:lnTo>
                  <a:lnTo>
                    <a:pt x="131" y="217"/>
                  </a:lnTo>
                  <a:lnTo>
                    <a:pt x="112" y="219"/>
                  </a:lnTo>
                  <a:close/>
                </a:path>
              </a:pathLst>
            </a:custGeom>
            <a:solidFill>
              <a:srgbClr val="EDFFFF"/>
            </a:solidFill>
            <a:ln w="9525">
              <a:noFill/>
              <a:round/>
              <a:headEnd/>
              <a:tailEnd/>
            </a:ln>
          </p:spPr>
          <p:txBody>
            <a:bodyPr/>
            <a:lstStyle/>
            <a:p>
              <a:endParaRPr lang="en-US"/>
            </a:p>
          </p:txBody>
        </p:sp>
        <p:sp>
          <p:nvSpPr>
            <p:cNvPr id="1165550" name="Freeform 238"/>
            <p:cNvSpPr>
              <a:spLocks noEditPoints="1"/>
            </p:cNvSpPr>
            <p:nvPr/>
          </p:nvSpPr>
          <p:spPr bwMode="auto">
            <a:xfrm>
              <a:off x="838" y="2059"/>
              <a:ext cx="212" cy="214"/>
            </a:xfrm>
            <a:custGeom>
              <a:avLst/>
              <a:gdLst/>
              <a:ahLst/>
              <a:cxnLst>
                <a:cxn ang="0">
                  <a:pos x="86" y="212"/>
                </a:cxn>
                <a:cxn ang="0">
                  <a:pos x="51" y="199"/>
                </a:cxn>
                <a:cxn ang="0">
                  <a:pos x="22" y="173"/>
                </a:cxn>
                <a:cxn ang="0">
                  <a:pos x="3" y="140"/>
                </a:cxn>
                <a:cxn ang="0">
                  <a:pos x="0" y="103"/>
                </a:cxn>
                <a:cxn ang="0">
                  <a:pos x="7" y="65"/>
                </a:cxn>
                <a:cxn ang="0">
                  <a:pos x="28" y="34"/>
                </a:cxn>
                <a:cxn ang="0">
                  <a:pos x="59" y="11"/>
                </a:cxn>
                <a:cxn ang="0">
                  <a:pos x="96" y="0"/>
                </a:cxn>
                <a:cxn ang="0">
                  <a:pos x="133" y="4"/>
                </a:cxn>
                <a:cxn ang="0">
                  <a:pos x="168" y="20"/>
                </a:cxn>
                <a:cxn ang="0">
                  <a:pos x="195" y="48"/>
                </a:cxn>
                <a:cxn ang="0">
                  <a:pos x="209" y="83"/>
                </a:cxn>
                <a:cxn ang="0">
                  <a:pos x="211" y="122"/>
                </a:cxn>
                <a:cxn ang="0">
                  <a:pos x="198" y="157"/>
                </a:cxn>
                <a:cxn ang="0">
                  <a:pos x="175" y="187"/>
                </a:cxn>
                <a:cxn ang="0">
                  <a:pos x="142" y="207"/>
                </a:cxn>
                <a:cxn ang="0">
                  <a:pos x="105" y="214"/>
                </a:cxn>
                <a:cxn ang="0">
                  <a:pos x="88" y="207"/>
                </a:cxn>
                <a:cxn ang="0">
                  <a:pos x="52" y="192"/>
                </a:cxn>
                <a:cxn ang="0">
                  <a:pos x="24" y="168"/>
                </a:cxn>
                <a:cxn ang="0">
                  <a:pos x="8" y="134"/>
                </a:cxn>
                <a:cxn ang="0">
                  <a:pos x="5" y="97"/>
                </a:cxn>
                <a:cxn ang="0">
                  <a:pos x="15" y="62"/>
                </a:cxn>
                <a:cxn ang="0">
                  <a:pos x="37" y="32"/>
                </a:cxn>
                <a:cxn ang="0">
                  <a:pos x="68" y="13"/>
                </a:cxn>
                <a:cxn ang="0">
                  <a:pos x="105" y="6"/>
                </a:cxn>
                <a:cxn ang="0">
                  <a:pos x="142" y="13"/>
                </a:cxn>
                <a:cxn ang="0">
                  <a:pos x="174" y="32"/>
                </a:cxn>
                <a:cxn ang="0">
                  <a:pos x="197" y="62"/>
                </a:cxn>
                <a:cxn ang="0">
                  <a:pos x="205" y="97"/>
                </a:cxn>
                <a:cxn ang="0">
                  <a:pos x="204" y="134"/>
                </a:cxn>
                <a:cxn ang="0">
                  <a:pos x="186" y="168"/>
                </a:cxn>
                <a:cxn ang="0">
                  <a:pos x="158" y="192"/>
                </a:cxn>
                <a:cxn ang="0">
                  <a:pos x="124" y="207"/>
                </a:cxn>
              </a:cxnLst>
              <a:rect l="0" t="0" r="r" b="b"/>
              <a:pathLst>
                <a:path w="212" h="214">
                  <a:moveTo>
                    <a:pt x="105" y="214"/>
                  </a:moveTo>
                  <a:lnTo>
                    <a:pt x="86" y="212"/>
                  </a:lnTo>
                  <a:lnTo>
                    <a:pt x="68" y="207"/>
                  </a:lnTo>
                  <a:lnTo>
                    <a:pt x="51" y="199"/>
                  </a:lnTo>
                  <a:lnTo>
                    <a:pt x="35" y="187"/>
                  </a:lnTo>
                  <a:lnTo>
                    <a:pt x="22" y="173"/>
                  </a:lnTo>
                  <a:lnTo>
                    <a:pt x="12" y="157"/>
                  </a:lnTo>
                  <a:lnTo>
                    <a:pt x="3" y="140"/>
                  </a:lnTo>
                  <a:lnTo>
                    <a:pt x="0" y="122"/>
                  </a:lnTo>
                  <a:lnTo>
                    <a:pt x="0" y="103"/>
                  </a:lnTo>
                  <a:lnTo>
                    <a:pt x="1" y="83"/>
                  </a:lnTo>
                  <a:lnTo>
                    <a:pt x="7" y="65"/>
                  </a:lnTo>
                  <a:lnTo>
                    <a:pt x="15" y="48"/>
                  </a:lnTo>
                  <a:lnTo>
                    <a:pt x="28" y="34"/>
                  </a:lnTo>
                  <a:lnTo>
                    <a:pt x="42" y="20"/>
                  </a:lnTo>
                  <a:lnTo>
                    <a:pt x="59" y="11"/>
                  </a:lnTo>
                  <a:lnTo>
                    <a:pt x="77" y="4"/>
                  </a:lnTo>
                  <a:lnTo>
                    <a:pt x="96" y="0"/>
                  </a:lnTo>
                  <a:lnTo>
                    <a:pt x="116" y="0"/>
                  </a:lnTo>
                  <a:lnTo>
                    <a:pt x="133" y="4"/>
                  </a:lnTo>
                  <a:lnTo>
                    <a:pt x="151" y="11"/>
                  </a:lnTo>
                  <a:lnTo>
                    <a:pt x="168" y="20"/>
                  </a:lnTo>
                  <a:lnTo>
                    <a:pt x="183" y="34"/>
                  </a:lnTo>
                  <a:lnTo>
                    <a:pt x="195" y="48"/>
                  </a:lnTo>
                  <a:lnTo>
                    <a:pt x="204" y="65"/>
                  </a:lnTo>
                  <a:lnTo>
                    <a:pt x="209" y="83"/>
                  </a:lnTo>
                  <a:lnTo>
                    <a:pt x="212" y="103"/>
                  </a:lnTo>
                  <a:lnTo>
                    <a:pt x="211" y="122"/>
                  </a:lnTo>
                  <a:lnTo>
                    <a:pt x="207" y="140"/>
                  </a:lnTo>
                  <a:lnTo>
                    <a:pt x="198" y="157"/>
                  </a:lnTo>
                  <a:lnTo>
                    <a:pt x="190" y="173"/>
                  </a:lnTo>
                  <a:lnTo>
                    <a:pt x="175" y="187"/>
                  </a:lnTo>
                  <a:lnTo>
                    <a:pt x="160" y="199"/>
                  </a:lnTo>
                  <a:lnTo>
                    <a:pt x="142" y="207"/>
                  </a:lnTo>
                  <a:lnTo>
                    <a:pt x="124" y="212"/>
                  </a:lnTo>
                  <a:lnTo>
                    <a:pt x="105" y="214"/>
                  </a:lnTo>
                  <a:close/>
                  <a:moveTo>
                    <a:pt x="105" y="208"/>
                  </a:moveTo>
                  <a:lnTo>
                    <a:pt x="88" y="207"/>
                  </a:lnTo>
                  <a:lnTo>
                    <a:pt x="68" y="201"/>
                  </a:lnTo>
                  <a:lnTo>
                    <a:pt x="52" y="192"/>
                  </a:lnTo>
                  <a:lnTo>
                    <a:pt x="37" y="182"/>
                  </a:lnTo>
                  <a:lnTo>
                    <a:pt x="24" y="168"/>
                  </a:lnTo>
                  <a:lnTo>
                    <a:pt x="15" y="152"/>
                  </a:lnTo>
                  <a:lnTo>
                    <a:pt x="8" y="134"/>
                  </a:lnTo>
                  <a:lnTo>
                    <a:pt x="5" y="117"/>
                  </a:lnTo>
                  <a:lnTo>
                    <a:pt x="5" y="97"/>
                  </a:lnTo>
                  <a:lnTo>
                    <a:pt x="8" y="80"/>
                  </a:lnTo>
                  <a:lnTo>
                    <a:pt x="15" y="62"/>
                  </a:lnTo>
                  <a:lnTo>
                    <a:pt x="24" y="46"/>
                  </a:lnTo>
                  <a:lnTo>
                    <a:pt x="37" y="32"/>
                  </a:lnTo>
                  <a:lnTo>
                    <a:pt x="52" y="21"/>
                  </a:lnTo>
                  <a:lnTo>
                    <a:pt x="68" y="13"/>
                  </a:lnTo>
                  <a:lnTo>
                    <a:pt x="88" y="7"/>
                  </a:lnTo>
                  <a:lnTo>
                    <a:pt x="105" y="6"/>
                  </a:lnTo>
                  <a:lnTo>
                    <a:pt x="124" y="7"/>
                  </a:lnTo>
                  <a:lnTo>
                    <a:pt x="142" y="13"/>
                  </a:lnTo>
                  <a:lnTo>
                    <a:pt x="158" y="21"/>
                  </a:lnTo>
                  <a:lnTo>
                    <a:pt x="174" y="32"/>
                  </a:lnTo>
                  <a:lnTo>
                    <a:pt x="186" y="46"/>
                  </a:lnTo>
                  <a:lnTo>
                    <a:pt x="197" y="62"/>
                  </a:lnTo>
                  <a:lnTo>
                    <a:pt x="204" y="80"/>
                  </a:lnTo>
                  <a:lnTo>
                    <a:pt x="205" y="97"/>
                  </a:lnTo>
                  <a:lnTo>
                    <a:pt x="205" y="117"/>
                  </a:lnTo>
                  <a:lnTo>
                    <a:pt x="204" y="134"/>
                  </a:lnTo>
                  <a:lnTo>
                    <a:pt x="197" y="152"/>
                  </a:lnTo>
                  <a:lnTo>
                    <a:pt x="186" y="168"/>
                  </a:lnTo>
                  <a:lnTo>
                    <a:pt x="174" y="182"/>
                  </a:lnTo>
                  <a:lnTo>
                    <a:pt x="158" y="192"/>
                  </a:lnTo>
                  <a:lnTo>
                    <a:pt x="142" y="201"/>
                  </a:lnTo>
                  <a:lnTo>
                    <a:pt x="124" y="207"/>
                  </a:lnTo>
                  <a:lnTo>
                    <a:pt x="105" y="208"/>
                  </a:lnTo>
                  <a:close/>
                </a:path>
              </a:pathLst>
            </a:custGeom>
            <a:solidFill>
              <a:srgbClr val="EFFFFF"/>
            </a:solidFill>
            <a:ln w="9525">
              <a:noFill/>
              <a:round/>
              <a:headEnd/>
              <a:tailEnd/>
            </a:ln>
          </p:spPr>
          <p:txBody>
            <a:bodyPr/>
            <a:lstStyle/>
            <a:p>
              <a:endParaRPr lang="en-US"/>
            </a:p>
          </p:txBody>
        </p:sp>
        <p:sp>
          <p:nvSpPr>
            <p:cNvPr id="1165551" name="Freeform 239"/>
            <p:cNvSpPr>
              <a:spLocks noEditPoints="1"/>
            </p:cNvSpPr>
            <p:nvPr/>
          </p:nvSpPr>
          <p:spPr bwMode="auto">
            <a:xfrm>
              <a:off x="843" y="2065"/>
              <a:ext cx="200" cy="202"/>
            </a:xfrm>
            <a:custGeom>
              <a:avLst/>
              <a:gdLst/>
              <a:ahLst/>
              <a:cxnLst>
                <a:cxn ang="0">
                  <a:pos x="83" y="201"/>
                </a:cxn>
                <a:cxn ang="0">
                  <a:pos x="47" y="186"/>
                </a:cxn>
                <a:cxn ang="0">
                  <a:pos x="19" y="162"/>
                </a:cxn>
                <a:cxn ang="0">
                  <a:pos x="3" y="128"/>
                </a:cxn>
                <a:cxn ang="0">
                  <a:pos x="0" y="91"/>
                </a:cxn>
                <a:cxn ang="0">
                  <a:pos x="10" y="56"/>
                </a:cxn>
                <a:cxn ang="0">
                  <a:pos x="32" y="26"/>
                </a:cxn>
                <a:cxn ang="0">
                  <a:pos x="63" y="7"/>
                </a:cxn>
                <a:cxn ang="0">
                  <a:pos x="100" y="0"/>
                </a:cxn>
                <a:cxn ang="0">
                  <a:pos x="137" y="7"/>
                </a:cxn>
                <a:cxn ang="0">
                  <a:pos x="169" y="26"/>
                </a:cxn>
                <a:cxn ang="0">
                  <a:pos x="192" y="56"/>
                </a:cxn>
                <a:cxn ang="0">
                  <a:pos x="200" y="91"/>
                </a:cxn>
                <a:cxn ang="0">
                  <a:pos x="199" y="128"/>
                </a:cxn>
                <a:cxn ang="0">
                  <a:pos x="181" y="162"/>
                </a:cxn>
                <a:cxn ang="0">
                  <a:pos x="153" y="186"/>
                </a:cxn>
                <a:cxn ang="0">
                  <a:pos x="119" y="201"/>
                </a:cxn>
                <a:cxn ang="0">
                  <a:pos x="100" y="197"/>
                </a:cxn>
                <a:cxn ang="0">
                  <a:pos x="65" y="190"/>
                </a:cxn>
                <a:cxn ang="0">
                  <a:pos x="33" y="171"/>
                </a:cxn>
                <a:cxn ang="0">
                  <a:pos x="12" y="141"/>
                </a:cxn>
                <a:cxn ang="0">
                  <a:pos x="5" y="105"/>
                </a:cxn>
                <a:cxn ang="0">
                  <a:pos x="10" y="70"/>
                </a:cxn>
                <a:cxn ang="0">
                  <a:pos x="28" y="38"/>
                </a:cxn>
                <a:cxn ang="0">
                  <a:pos x="56" y="15"/>
                </a:cxn>
                <a:cxn ang="0">
                  <a:pos x="91" y="5"/>
                </a:cxn>
                <a:cxn ang="0">
                  <a:pos x="126" y="8"/>
                </a:cxn>
                <a:cxn ang="0">
                  <a:pos x="160" y="26"/>
                </a:cxn>
                <a:cxn ang="0">
                  <a:pos x="183" y="52"/>
                </a:cxn>
                <a:cxn ang="0">
                  <a:pos x="195" y="88"/>
                </a:cxn>
                <a:cxn ang="0">
                  <a:pos x="193" y="123"/>
                </a:cxn>
                <a:cxn ang="0">
                  <a:pos x="179" y="156"/>
                </a:cxn>
                <a:cxn ang="0">
                  <a:pos x="153" y="181"/>
                </a:cxn>
                <a:cxn ang="0">
                  <a:pos x="118" y="195"/>
                </a:cxn>
              </a:cxnLst>
              <a:rect l="0" t="0" r="r" b="b"/>
              <a:pathLst>
                <a:path w="200" h="202">
                  <a:moveTo>
                    <a:pt x="100" y="202"/>
                  </a:moveTo>
                  <a:lnTo>
                    <a:pt x="83" y="201"/>
                  </a:lnTo>
                  <a:lnTo>
                    <a:pt x="63" y="195"/>
                  </a:lnTo>
                  <a:lnTo>
                    <a:pt x="47" y="186"/>
                  </a:lnTo>
                  <a:lnTo>
                    <a:pt x="32" y="176"/>
                  </a:lnTo>
                  <a:lnTo>
                    <a:pt x="19" y="162"/>
                  </a:lnTo>
                  <a:lnTo>
                    <a:pt x="10" y="146"/>
                  </a:lnTo>
                  <a:lnTo>
                    <a:pt x="3" y="128"/>
                  </a:lnTo>
                  <a:lnTo>
                    <a:pt x="0" y="111"/>
                  </a:lnTo>
                  <a:lnTo>
                    <a:pt x="0" y="91"/>
                  </a:lnTo>
                  <a:lnTo>
                    <a:pt x="3" y="74"/>
                  </a:lnTo>
                  <a:lnTo>
                    <a:pt x="10" y="56"/>
                  </a:lnTo>
                  <a:lnTo>
                    <a:pt x="19" y="40"/>
                  </a:lnTo>
                  <a:lnTo>
                    <a:pt x="32" y="26"/>
                  </a:lnTo>
                  <a:lnTo>
                    <a:pt x="47" y="15"/>
                  </a:lnTo>
                  <a:lnTo>
                    <a:pt x="63" y="7"/>
                  </a:lnTo>
                  <a:lnTo>
                    <a:pt x="83" y="1"/>
                  </a:lnTo>
                  <a:lnTo>
                    <a:pt x="100" y="0"/>
                  </a:lnTo>
                  <a:lnTo>
                    <a:pt x="119" y="1"/>
                  </a:lnTo>
                  <a:lnTo>
                    <a:pt x="137" y="7"/>
                  </a:lnTo>
                  <a:lnTo>
                    <a:pt x="153" y="15"/>
                  </a:lnTo>
                  <a:lnTo>
                    <a:pt x="169" y="26"/>
                  </a:lnTo>
                  <a:lnTo>
                    <a:pt x="181" y="40"/>
                  </a:lnTo>
                  <a:lnTo>
                    <a:pt x="192" y="56"/>
                  </a:lnTo>
                  <a:lnTo>
                    <a:pt x="199" y="74"/>
                  </a:lnTo>
                  <a:lnTo>
                    <a:pt x="200" y="91"/>
                  </a:lnTo>
                  <a:lnTo>
                    <a:pt x="200" y="111"/>
                  </a:lnTo>
                  <a:lnTo>
                    <a:pt x="199" y="128"/>
                  </a:lnTo>
                  <a:lnTo>
                    <a:pt x="192" y="146"/>
                  </a:lnTo>
                  <a:lnTo>
                    <a:pt x="181" y="162"/>
                  </a:lnTo>
                  <a:lnTo>
                    <a:pt x="169" y="176"/>
                  </a:lnTo>
                  <a:lnTo>
                    <a:pt x="153" y="186"/>
                  </a:lnTo>
                  <a:lnTo>
                    <a:pt x="137" y="195"/>
                  </a:lnTo>
                  <a:lnTo>
                    <a:pt x="119" y="201"/>
                  </a:lnTo>
                  <a:lnTo>
                    <a:pt x="100" y="202"/>
                  </a:lnTo>
                  <a:close/>
                  <a:moveTo>
                    <a:pt x="100" y="197"/>
                  </a:moveTo>
                  <a:lnTo>
                    <a:pt x="83" y="195"/>
                  </a:lnTo>
                  <a:lnTo>
                    <a:pt x="65" y="190"/>
                  </a:lnTo>
                  <a:lnTo>
                    <a:pt x="49" y="181"/>
                  </a:lnTo>
                  <a:lnTo>
                    <a:pt x="33" y="171"/>
                  </a:lnTo>
                  <a:lnTo>
                    <a:pt x="23" y="156"/>
                  </a:lnTo>
                  <a:lnTo>
                    <a:pt x="12" y="141"/>
                  </a:lnTo>
                  <a:lnTo>
                    <a:pt x="7" y="123"/>
                  </a:lnTo>
                  <a:lnTo>
                    <a:pt x="5" y="105"/>
                  </a:lnTo>
                  <a:lnTo>
                    <a:pt x="5" y="88"/>
                  </a:lnTo>
                  <a:lnTo>
                    <a:pt x="10" y="70"/>
                  </a:lnTo>
                  <a:lnTo>
                    <a:pt x="17" y="52"/>
                  </a:lnTo>
                  <a:lnTo>
                    <a:pt x="28" y="38"/>
                  </a:lnTo>
                  <a:lnTo>
                    <a:pt x="40" y="26"/>
                  </a:lnTo>
                  <a:lnTo>
                    <a:pt x="56" y="15"/>
                  </a:lnTo>
                  <a:lnTo>
                    <a:pt x="74" y="8"/>
                  </a:lnTo>
                  <a:lnTo>
                    <a:pt x="91" y="5"/>
                  </a:lnTo>
                  <a:lnTo>
                    <a:pt x="109" y="5"/>
                  </a:lnTo>
                  <a:lnTo>
                    <a:pt x="126" y="8"/>
                  </a:lnTo>
                  <a:lnTo>
                    <a:pt x="144" y="15"/>
                  </a:lnTo>
                  <a:lnTo>
                    <a:pt x="160" y="26"/>
                  </a:lnTo>
                  <a:lnTo>
                    <a:pt x="172" y="38"/>
                  </a:lnTo>
                  <a:lnTo>
                    <a:pt x="183" y="52"/>
                  </a:lnTo>
                  <a:lnTo>
                    <a:pt x="192" y="70"/>
                  </a:lnTo>
                  <a:lnTo>
                    <a:pt x="195" y="88"/>
                  </a:lnTo>
                  <a:lnTo>
                    <a:pt x="197" y="105"/>
                  </a:lnTo>
                  <a:lnTo>
                    <a:pt x="193" y="123"/>
                  </a:lnTo>
                  <a:lnTo>
                    <a:pt x="188" y="141"/>
                  </a:lnTo>
                  <a:lnTo>
                    <a:pt x="179" y="156"/>
                  </a:lnTo>
                  <a:lnTo>
                    <a:pt x="167" y="171"/>
                  </a:lnTo>
                  <a:lnTo>
                    <a:pt x="153" y="181"/>
                  </a:lnTo>
                  <a:lnTo>
                    <a:pt x="135" y="190"/>
                  </a:lnTo>
                  <a:lnTo>
                    <a:pt x="118" y="195"/>
                  </a:lnTo>
                  <a:lnTo>
                    <a:pt x="100" y="197"/>
                  </a:lnTo>
                  <a:close/>
                </a:path>
              </a:pathLst>
            </a:custGeom>
            <a:solidFill>
              <a:srgbClr val="F0FFFF"/>
            </a:solidFill>
            <a:ln w="9525">
              <a:noFill/>
              <a:round/>
              <a:headEnd/>
              <a:tailEnd/>
            </a:ln>
          </p:spPr>
          <p:txBody>
            <a:bodyPr/>
            <a:lstStyle/>
            <a:p>
              <a:endParaRPr lang="en-US"/>
            </a:p>
          </p:txBody>
        </p:sp>
        <p:sp>
          <p:nvSpPr>
            <p:cNvPr id="1165552" name="Freeform 240"/>
            <p:cNvSpPr>
              <a:spLocks noEditPoints="1"/>
            </p:cNvSpPr>
            <p:nvPr/>
          </p:nvSpPr>
          <p:spPr bwMode="auto">
            <a:xfrm>
              <a:off x="848" y="2070"/>
              <a:ext cx="192" cy="192"/>
            </a:xfrm>
            <a:custGeom>
              <a:avLst/>
              <a:gdLst/>
              <a:ahLst/>
              <a:cxnLst>
                <a:cxn ang="0">
                  <a:pos x="78" y="190"/>
                </a:cxn>
                <a:cxn ang="0">
                  <a:pos x="44" y="176"/>
                </a:cxn>
                <a:cxn ang="0">
                  <a:pos x="18" y="151"/>
                </a:cxn>
                <a:cxn ang="0">
                  <a:pos x="2" y="118"/>
                </a:cxn>
                <a:cxn ang="0">
                  <a:pos x="0" y="83"/>
                </a:cxn>
                <a:cxn ang="0">
                  <a:pos x="12" y="47"/>
                </a:cxn>
                <a:cxn ang="0">
                  <a:pos x="35" y="21"/>
                </a:cxn>
                <a:cxn ang="0">
                  <a:pos x="69" y="3"/>
                </a:cxn>
                <a:cxn ang="0">
                  <a:pos x="104" y="0"/>
                </a:cxn>
                <a:cxn ang="0">
                  <a:pos x="139" y="10"/>
                </a:cxn>
                <a:cxn ang="0">
                  <a:pos x="167" y="33"/>
                </a:cxn>
                <a:cxn ang="0">
                  <a:pos x="187" y="65"/>
                </a:cxn>
                <a:cxn ang="0">
                  <a:pos x="192" y="100"/>
                </a:cxn>
                <a:cxn ang="0">
                  <a:pos x="183" y="136"/>
                </a:cxn>
                <a:cxn ang="0">
                  <a:pos x="162" y="166"/>
                </a:cxn>
                <a:cxn ang="0">
                  <a:pos x="130" y="185"/>
                </a:cxn>
                <a:cxn ang="0">
                  <a:pos x="95" y="192"/>
                </a:cxn>
                <a:cxn ang="0">
                  <a:pos x="78" y="185"/>
                </a:cxn>
                <a:cxn ang="0">
                  <a:pos x="44" y="171"/>
                </a:cxn>
                <a:cxn ang="0">
                  <a:pos x="19" y="146"/>
                </a:cxn>
                <a:cxn ang="0">
                  <a:pos x="7" y="114"/>
                </a:cxn>
                <a:cxn ang="0">
                  <a:pos x="7" y="77"/>
                </a:cxn>
                <a:cxn ang="0">
                  <a:pos x="19" y="46"/>
                </a:cxn>
                <a:cxn ang="0">
                  <a:pos x="44" y="21"/>
                </a:cxn>
                <a:cxn ang="0">
                  <a:pos x="78" y="7"/>
                </a:cxn>
                <a:cxn ang="0">
                  <a:pos x="113" y="7"/>
                </a:cxn>
                <a:cxn ang="0">
                  <a:pos x="146" y="21"/>
                </a:cxn>
                <a:cxn ang="0">
                  <a:pos x="171" y="46"/>
                </a:cxn>
                <a:cxn ang="0">
                  <a:pos x="185" y="77"/>
                </a:cxn>
                <a:cxn ang="0">
                  <a:pos x="185" y="114"/>
                </a:cxn>
                <a:cxn ang="0">
                  <a:pos x="171" y="146"/>
                </a:cxn>
                <a:cxn ang="0">
                  <a:pos x="146" y="171"/>
                </a:cxn>
                <a:cxn ang="0">
                  <a:pos x="113" y="185"/>
                </a:cxn>
              </a:cxnLst>
              <a:rect l="0" t="0" r="r" b="b"/>
              <a:pathLst>
                <a:path w="192" h="192">
                  <a:moveTo>
                    <a:pt x="95" y="192"/>
                  </a:moveTo>
                  <a:lnTo>
                    <a:pt x="78" y="190"/>
                  </a:lnTo>
                  <a:lnTo>
                    <a:pt x="60" y="185"/>
                  </a:lnTo>
                  <a:lnTo>
                    <a:pt x="44" y="176"/>
                  </a:lnTo>
                  <a:lnTo>
                    <a:pt x="28" y="166"/>
                  </a:lnTo>
                  <a:lnTo>
                    <a:pt x="18" y="151"/>
                  </a:lnTo>
                  <a:lnTo>
                    <a:pt x="7" y="136"/>
                  </a:lnTo>
                  <a:lnTo>
                    <a:pt x="2" y="118"/>
                  </a:lnTo>
                  <a:lnTo>
                    <a:pt x="0" y="100"/>
                  </a:lnTo>
                  <a:lnTo>
                    <a:pt x="0" y="83"/>
                  </a:lnTo>
                  <a:lnTo>
                    <a:pt x="5" y="65"/>
                  </a:lnTo>
                  <a:lnTo>
                    <a:pt x="12" y="47"/>
                  </a:lnTo>
                  <a:lnTo>
                    <a:pt x="23" y="33"/>
                  </a:lnTo>
                  <a:lnTo>
                    <a:pt x="35" y="21"/>
                  </a:lnTo>
                  <a:lnTo>
                    <a:pt x="51" y="10"/>
                  </a:lnTo>
                  <a:lnTo>
                    <a:pt x="69" y="3"/>
                  </a:lnTo>
                  <a:lnTo>
                    <a:pt x="86" y="0"/>
                  </a:lnTo>
                  <a:lnTo>
                    <a:pt x="104" y="0"/>
                  </a:lnTo>
                  <a:lnTo>
                    <a:pt x="121" y="3"/>
                  </a:lnTo>
                  <a:lnTo>
                    <a:pt x="139" y="10"/>
                  </a:lnTo>
                  <a:lnTo>
                    <a:pt x="155" y="21"/>
                  </a:lnTo>
                  <a:lnTo>
                    <a:pt x="167" y="33"/>
                  </a:lnTo>
                  <a:lnTo>
                    <a:pt x="178" y="47"/>
                  </a:lnTo>
                  <a:lnTo>
                    <a:pt x="187" y="65"/>
                  </a:lnTo>
                  <a:lnTo>
                    <a:pt x="190" y="83"/>
                  </a:lnTo>
                  <a:lnTo>
                    <a:pt x="192" y="100"/>
                  </a:lnTo>
                  <a:lnTo>
                    <a:pt x="188" y="118"/>
                  </a:lnTo>
                  <a:lnTo>
                    <a:pt x="183" y="136"/>
                  </a:lnTo>
                  <a:lnTo>
                    <a:pt x="174" y="151"/>
                  </a:lnTo>
                  <a:lnTo>
                    <a:pt x="162" y="166"/>
                  </a:lnTo>
                  <a:lnTo>
                    <a:pt x="148" y="176"/>
                  </a:lnTo>
                  <a:lnTo>
                    <a:pt x="130" y="185"/>
                  </a:lnTo>
                  <a:lnTo>
                    <a:pt x="113" y="190"/>
                  </a:lnTo>
                  <a:lnTo>
                    <a:pt x="95" y="192"/>
                  </a:lnTo>
                  <a:close/>
                  <a:moveTo>
                    <a:pt x="95" y="187"/>
                  </a:moveTo>
                  <a:lnTo>
                    <a:pt x="78" y="185"/>
                  </a:lnTo>
                  <a:lnTo>
                    <a:pt x="60" y="180"/>
                  </a:lnTo>
                  <a:lnTo>
                    <a:pt x="44" y="171"/>
                  </a:lnTo>
                  <a:lnTo>
                    <a:pt x="32" y="160"/>
                  </a:lnTo>
                  <a:lnTo>
                    <a:pt x="19" y="146"/>
                  </a:lnTo>
                  <a:lnTo>
                    <a:pt x="11" y="130"/>
                  </a:lnTo>
                  <a:lnTo>
                    <a:pt x="7" y="114"/>
                  </a:lnTo>
                  <a:lnTo>
                    <a:pt x="5" y="97"/>
                  </a:lnTo>
                  <a:lnTo>
                    <a:pt x="7" y="77"/>
                  </a:lnTo>
                  <a:lnTo>
                    <a:pt x="11" y="62"/>
                  </a:lnTo>
                  <a:lnTo>
                    <a:pt x="19" y="46"/>
                  </a:lnTo>
                  <a:lnTo>
                    <a:pt x="32" y="32"/>
                  </a:lnTo>
                  <a:lnTo>
                    <a:pt x="44" y="21"/>
                  </a:lnTo>
                  <a:lnTo>
                    <a:pt x="60" y="12"/>
                  </a:lnTo>
                  <a:lnTo>
                    <a:pt x="78" y="7"/>
                  </a:lnTo>
                  <a:lnTo>
                    <a:pt x="95" y="5"/>
                  </a:lnTo>
                  <a:lnTo>
                    <a:pt x="113" y="7"/>
                  </a:lnTo>
                  <a:lnTo>
                    <a:pt x="130" y="12"/>
                  </a:lnTo>
                  <a:lnTo>
                    <a:pt x="146" y="21"/>
                  </a:lnTo>
                  <a:lnTo>
                    <a:pt x="160" y="32"/>
                  </a:lnTo>
                  <a:lnTo>
                    <a:pt x="171" y="46"/>
                  </a:lnTo>
                  <a:lnTo>
                    <a:pt x="180" y="62"/>
                  </a:lnTo>
                  <a:lnTo>
                    <a:pt x="185" y="77"/>
                  </a:lnTo>
                  <a:lnTo>
                    <a:pt x="187" y="97"/>
                  </a:lnTo>
                  <a:lnTo>
                    <a:pt x="185" y="114"/>
                  </a:lnTo>
                  <a:lnTo>
                    <a:pt x="180" y="130"/>
                  </a:lnTo>
                  <a:lnTo>
                    <a:pt x="171" y="146"/>
                  </a:lnTo>
                  <a:lnTo>
                    <a:pt x="160" y="160"/>
                  </a:lnTo>
                  <a:lnTo>
                    <a:pt x="146" y="171"/>
                  </a:lnTo>
                  <a:lnTo>
                    <a:pt x="130" y="180"/>
                  </a:lnTo>
                  <a:lnTo>
                    <a:pt x="113" y="185"/>
                  </a:lnTo>
                  <a:lnTo>
                    <a:pt x="95" y="187"/>
                  </a:lnTo>
                  <a:close/>
                </a:path>
              </a:pathLst>
            </a:custGeom>
            <a:solidFill>
              <a:srgbClr val="F2FFFF"/>
            </a:solidFill>
            <a:ln w="9525">
              <a:noFill/>
              <a:round/>
              <a:headEnd/>
              <a:tailEnd/>
            </a:ln>
          </p:spPr>
          <p:txBody>
            <a:bodyPr/>
            <a:lstStyle/>
            <a:p>
              <a:endParaRPr lang="en-US"/>
            </a:p>
          </p:txBody>
        </p:sp>
        <p:sp>
          <p:nvSpPr>
            <p:cNvPr id="1165553" name="Freeform 241"/>
            <p:cNvSpPr>
              <a:spLocks noEditPoints="1"/>
            </p:cNvSpPr>
            <p:nvPr/>
          </p:nvSpPr>
          <p:spPr bwMode="auto">
            <a:xfrm>
              <a:off x="853" y="2075"/>
              <a:ext cx="182" cy="182"/>
            </a:xfrm>
            <a:custGeom>
              <a:avLst/>
              <a:gdLst/>
              <a:ahLst/>
              <a:cxnLst>
                <a:cxn ang="0">
                  <a:pos x="73" y="180"/>
                </a:cxn>
                <a:cxn ang="0">
                  <a:pos x="39" y="166"/>
                </a:cxn>
                <a:cxn ang="0">
                  <a:pos x="14" y="141"/>
                </a:cxn>
                <a:cxn ang="0">
                  <a:pos x="2" y="109"/>
                </a:cxn>
                <a:cxn ang="0">
                  <a:pos x="2" y="72"/>
                </a:cxn>
                <a:cxn ang="0">
                  <a:pos x="14" y="41"/>
                </a:cxn>
                <a:cxn ang="0">
                  <a:pos x="39" y="16"/>
                </a:cxn>
                <a:cxn ang="0">
                  <a:pos x="73" y="2"/>
                </a:cxn>
                <a:cxn ang="0">
                  <a:pos x="108" y="2"/>
                </a:cxn>
                <a:cxn ang="0">
                  <a:pos x="141" y="16"/>
                </a:cxn>
                <a:cxn ang="0">
                  <a:pos x="166" y="41"/>
                </a:cxn>
                <a:cxn ang="0">
                  <a:pos x="180" y="72"/>
                </a:cxn>
                <a:cxn ang="0">
                  <a:pos x="180" y="109"/>
                </a:cxn>
                <a:cxn ang="0">
                  <a:pos x="166" y="141"/>
                </a:cxn>
                <a:cxn ang="0">
                  <a:pos x="141" y="166"/>
                </a:cxn>
                <a:cxn ang="0">
                  <a:pos x="108" y="180"/>
                </a:cxn>
                <a:cxn ang="0">
                  <a:pos x="90" y="176"/>
                </a:cxn>
                <a:cxn ang="0">
                  <a:pos x="57" y="169"/>
                </a:cxn>
                <a:cxn ang="0">
                  <a:pos x="29" y="150"/>
                </a:cxn>
                <a:cxn ang="0">
                  <a:pos x="11" y="120"/>
                </a:cxn>
                <a:cxn ang="0">
                  <a:pos x="6" y="87"/>
                </a:cxn>
                <a:cxn ang="0">
                  <a:pos x="14" y="53"/>
                </a:cxn>
                <a:cxn ang="0">
                  <a:pos x="34" y="27"/>
                </a:cxn>
                <a:cxn ang="0">
                  <a:pos x="65" y="9"/>
                </a:cxn>
                <a:cxn ang="0">
                  <a:pos x="99" y="5"/>
                </a:cxn>
                <a:cxn ang="0">
                  <a:pos x="132" y="16"/>
                </a:cxn>
                <a:cxn ang="0">
                  <a:pos x="157" y="39"/>
                </a:cxn>
                <a:cxn ang="0">
                  <a:pos x="173" y="69"/>
                </a:cxn>
                <a:cxn ang="0">
                  <a:pos x="175" y="104"/>
                </a:cxn>
                <a:cxn ang="0">
                  <a:pos x="162" y="136"/>
                </a:cxn>
                <a:cxn ang="0">
                  <a:pos x="139" y="161"/>
                </a:cxn>
                <a:cxn ang="0">
                  <a:pos x="108" y="175"/>
                </a:cxn>
              </a:cxnLst>
              <a:rect l="0" t="0" r="r" b="b"/>
              <a:pathLst>
                <a:path w="182" h="182">
                  <a:moveTo>
                    <a:pt x="90" y="182"/>
                  </a:moveTo>
                  <a:lnTo>
                    <a:pt x="73" y="180"/>
                  </a:lnTo>
                  <a:lnTo>
                    <a:pt x="55" y="175"/>
                  </a:lnTo>
                  <a:lnTo>
                    <a:pt x="39" y="166"/>
                  </a:lnTo>
                  <a:lnTo>
                    <a:pt x="27" y="155"/>
                  </a:lnTo>
                  <a:lnTo>
                    <a:pt x="14" y="141"/>
                  </a:lnTo>
                  <a:lnTo>
                    <a:pt x="6" y="125"/>
                  </a:lnTo>
                  <a:lnTo>
                    <a:pt x="2" y="109"/>
                  </a:lnTo>
                  <a:lnTo>
                    <a:pt x="0" y="92"/>
                  </a:lnTo>
                  <a:lnTo>
                    <a:pt x="2" y="72"/>
                  </a:lnTo>
                  <a:lnTo>
                    <a:pt x="6" y="57"/>
                  </a:lnTo>
                  <a:lnTo>
                    <a:pt x="14" y="41"/>
                  </a:lnTo>
                  <a:lnTo>
                    <a:pt x="27" y="27"/>
                  </a:lnTo>
                  <a:lnTo>
                    <a:pt x="39" y="16"/>
                  </a:lnTo>
                  <a:lnTo>
                    <a:pt x="55" y="7"/>
                  </a:lnTo>
                  <a:lnTo>
                    <a:pt x="73" y="2"/>
                  </a:lnTo>
                  <a:lnTo>
                    <a:pt x="90" y="0"/>
                  </a:lnTo>
                  <a:lnTo>
                    <a:pt x="108" y="2"/>
                  </a:lnTo>
                  <a:lnTo>
                    <a:pt x="125" y="7"/>
                  </a:lnTo>
                  <a:lnTo>
                    <a:pt x="141" y="16"/>
                  </a:lnTo>
                  <a:lnTo>
                    <a:pt x="155" y="27"/>
                  </a:lnTo>
                  <a:lnTo>
                    <a:pt x="166" y="41"/>
                  </a:lnTo>
                  <a:lnTo>
                    <a:pt x="175" y="57"/>
                  </a:lnTo>
                  <a:lnTo>
                    <a:pt x="180" y="72"/>
                  </a:lnTo>
                  <a:lnTo>
                    <a:pt x="182" y="92"/>
                  </a:lnTo>
                  <a:lnTo>
                    <a:pt x="180" y="109"/>
                  </a:lnTo>
                  <a:lnTo>
                    <a:pt x="175" y="125"/>
                  </a:lnTo>
                  <a:lnTo>
                    <a:pt x="166" y="141"/>
                  </a:lnTo>
                  <a:lnTo>
                    <a:pt x="155" y="155"/>
                  </a:lnTo>
                  <a:lnTo>
                    <a:pt x="141" y="166"/>
                  </a:lnTo>
                  <a:lnTo>
                    <a:pt x="125" y="175"/>
                  </a:lnTo>
                  <a:lnTo>
                    <a:pt x="108" y="180"/>
                  </a:lnTo>
                  <a:lnTo>
                    <a:pt x="90" y="182"/>
                  </a:lnTo>
                  <a:close/>
                  <a:moveTo>
                    <a:pt x="90" y="176"/>
                  </a:moveTo>
                  <a:lnTo>
                    <a:pt x="73" y="175"/>
                  </a:lnTo>
                  <a:lnTo>
                    <a:pt x="57" y="169"/>
                  </a:lnTo>
                  <a:lnTo>
                    <a:pt x="41" y="161"/>
                  </a:lnTo>
                  <a:lnTo>
                    <a:pt x="29" y="150"/>
                  </a:lnTo>
                  <a:lnTo>
                    <a:pt x="18" y="136"/>
                  </a:lnTo>
                  <a:lnTo>
                    <a:pt x="11" y="120"/>
                  </a:lnTo>
                  <a:lnTo>
                    <a:pt x="6" y="104"/>
                  </a:lnTo>
                  <a:lnTo>
                    <a:pt x="6" y="87"/>
                  </a:lnTo>
                  <a:lnTo>
                    <a:pt x="7" y="69"/>
                  </a:lnTo>
                  <a:lnTo>
                    <a:pt x="14" y="53"/>
                  </a:lnTo>
                  <a:lnTo>
                    <a:pt x="23" y="39"/>
                  </a:lnTo>
                  <a:lnTo>
                    <a:pt x="34" y="27"/>
                  </a:lnTo>
                  <a:lnTo>
                    <a:pt x="50" y="16"/>
                  </a:lnTo>
                  <a:lnTo>
                    <a:pt x="65" y="9"/>
                  </a:lnTo>
                  <a:lnTo>
                    <a:pt x="81" y="5"/>
                  </a:lnTo>
                  <a:lnTo>
                    <a:pt x="99" y="5"/>
                  </a:lnTo>
                  <a:lnTo>
                    <a:pt x="116" y="9"/>
                  </a:lnTo>
                  <a:lnTo>
                    <a:pt x="132" y="16"/>
                  </a:lnTo>
                  <a:lnTo>
                    <a:pt x="146" y="27"/>
                  </a:lnTo>
                  <a:lnTo>
                    <a:pt x="157" y="39"/>
                  </a:lnTo>
                  <a:lnTo>
                    <a:pt x="168" y="53"/>
                  </a:lnTo>
                  <a:lnTo>
                    <a:pt x="173" y="69"/>
                  </a:lnTo>
                  <a:lnTo>
                    <a:pt x="176" y="87"/>
                  </a:lnTo>
                  <a:lnTo>
                    <a:pt x="175" y="104"/>
                  </a:lnTo>
                  <a:lnTo>
                    <a:pt x="171" y="120"/>
                  </a:lnTo>
                  <a:lnTo>
                    <a:pt x="162" y="136"/>
                  </a:lnTo>
                  <a:lnTo>
                    <a:pt x="152" y="150"/>
                  </a:lnTo>
                  <a:lnTo>
                    <a:pt x="139" y="161"/>
                  </a:lnTo>
                  <a:lnTo>
                    <a:pt x="124" y="169"/>
                  </a:lnTo>
                  <a:lnTo>
                    <a:pt x="108" y="175"/>
                  </a:lnTo>
                  <a:lnTo>
                    <a:pt x="90" y="176"/>
                  </a:lnTo>
                  <a:close/>
                </a:path>
              </a:pathLst>
            </a:custGeom>
            <a:solidFill>
              <a:srgbClr val="F3FFFF"/>
            </a:solidFill>
            <a:ln w="9525">
              <a:noFill/>
              <a:round/>
              <a:headEnd/>
              <a:tailEnd/>
            </a:ln>
          </p:spPr>
          <p:txBody>
            <a:bodyPr/>
            <a:lstStyle/>
            <a:p>
              <a:endParaRPr lang="en-US"/>
            </a:p>
          </p:txBody>
        </p:sp>
        <p:sp>
          <p:nvSpPr>
            <p:cNvPr id="1165554" name="Freeform 242"/>
            <p:cNvSpPr>
              <a:spLocks noEditPoints="1"/>
            </p:cNvSpPr>
            <p:nvPr/>
          </p:nvSpPr>
          <p:spPr bwMode="auto">
            <a:xfrm>
              <a:off x="859" y="2080"/>
              <a:ext cx="170" cy="171"/>
            </a:xfrm>
            <a:custGeom>
              <a:avLst/>
              <a:gdLst/>
              <a:ahLst/>
              <a:cxnLst>
                <a:cxn ang="0">
                  <a:pos x="84" y="171"/>
                </a:cxn>
                <a:cxn ang="0">
                  <a:pos x="67" y="170"/>
                </a:cxn>
                <a:cxn ang="0">
                  <a:pos x="51" y="164"/>
                </a:cxn>
                <a:cxn ang="0">
                  <a:pos x="35" y="156"/>
                </a:cxn>
                <a:cxn ang="0">
                  <a:pos x="23" y="145"/>
                </a:cxn>
                <a:cxn ang="0">
                  <a:pos x="12" y="131"/>
                </a:cxn>
                <a:cxn ang="0">
                  <a:pos x="5" y="115"/>
                </a:cxn>
                <a:cxn ang="0">
                  <a:pos x="0" y="99"/>
                </a:cxn>
                <a:cxn ang="0">
                  <a:pos x="0" y="82"/>
                </a:cxn>
                <a:cxn ang="0">
                  <a:pos x="1" y="64"/>
                </a:cxn>
                <a:cxn ang="0">
                  <a:pos x="8" y="48"/>
                </a:cxn>
                <a:cxn ang="0">
                  <a:pos x="17" y="34"/>
                </a:cxn>
                <a:cxn ang="0">
                  <a:pos x="28" y="22"/>
                </a:cxn>
                <a:cxn ang="0">
                  <a:pos x="44" y="11"/>
                </a:cxn>
                <a:cxn ang="0">
                  <a:pos x="59" y="4"/>
                </a:cxn>
                <a:cxn ang="0">
                  <a:pos x="75" y="0"/>
                </a:cxn>
                <a:cxn ang="0">
                  <a:pos x="93" y="0"/>
                </a:cxn>
                <a:cxn ang="0">
                  <a:pos x="110" y="4"/>
                </a:cxn>
                <a:cxn ang="0">
                  <a:pos x="126" y="11"/>
                </a:cxn>
                <a:cxn ang="0">
                  <a:pos x="140" y="22"/>
                </a:cxn>
                <a:cxn ang="0">
                  <a:pos x="151" y="34"/>
                </a:cxn>
                <a:cxn ang="0">
                  <a:pos x="162" y="48"/>
                </a:cxn>
                <a:cxn ang="0">
                  <a:pos x="167" y="64"/>
                </a:cxn>
                <a:cxn ang="0">
                  <a:pos x="170" y="82"/>
                </a:cxn>
                <a:cxn ang="0">
                  <a:pos x="169" y="99"/>
                </a:cxn>
                <a:cxn ang="0">
                  <a:pos x="165" y="115"/>
                </a:cxn>
                <a:cxn ang="0">
                  <a:pos x="156" y="131"/>
                </a:cxn>
                <a:cxn ang="0">
                  <a:pos x="146" y="145"/>
                </a:cxn>
                <a:cxn ang="0">
                  <a:pos x="133" y="156"/>
                </a:cxn>
                <a:cxn ang="0">
                  <a:pos x="118" y="164"/>
                </a:cxn>
                <a:cxn ang="0">
                  <a:pos x="102" y="170"/>
                </a:cxn>
                <a:cxn ang="0">
                  <a:pos x="84" y="171"/>
                </a:cxn>
                <a:cxn ang="0">
                  <a:pos x="84" y="166"/>
                </a:cxn>
                <a:cxn ang="0">
                  <a:pos x="68" y="164"/>
                </a:cxn>
                <a:cxn ang="0">
                  <a:pos x="52" y="159"/>
                </a:cxn>
                <a:cxn ang="0">
                  <a:pos x="37" y="150"/>
                </a:cxn>
                <a:cxn ang="0">
                  <a:pos x="24" y="140"/>
                </a:cxn>
                <a:cxn ang="0">
                  <a:pos x="16" y="126"/>
                </a:cxn>
                <a:cxn ang="0">
                  <a:pos x="8" y="111"/>
                </a:cxn>
                <a:cxn ang="0">
                  <a:pos x="5" y="94"/>
                </a:cxn>
                <a:cxn ang="0">
                  <a:pos x="5" y="78"/>
                </a:cxn>
                <a:cxn ang="0">
                  <a:pos x="8" y="60"/>
                </a:cxn>
                <a:cxn ang="0">
                  <a:pos x="16" y="46"/>
                </a:cxn>
                <a:cxn ang="0">
                  <a:pos x="24" y="32"/>
                </a:cxn>
                <a:cxn ang="0">
                  <a:pos x="37" y="22"/>
                </a:cxn>
                <a:cxn ang="0">
                  <a:pos x="52" y="13"/>
                </a:cxn>
                <a:cxn ang="0">
                  <a:pos x="68" y="7"/>
                </a:cxn>
                <a:cxn ang="0">
                  <a:pos x="84" y="6"/>
                </a:cxn>
                <a:cxn ang="0">
                  <a:pos x="102" y="7"/>
                </a:cxn>
                <a:cxn ang="0">
                  <a:pos x="118" y="13"/>
                </a:cxn>
                <a:cxn ang="0">
                  <a:pos x="132" y="22"/>
                </a:cxn>
                <a:cxn ang="0">
                  <a:pos x="144" y="32"/>
                </a:cxn>
                <a:cxn ang="0">
                  <a:pos x="153" y="46"/>
                </a:cxn>
                <a:cxn ang="0">
                  <a:pos x="160" y="60"/>
                </a:cxn>
                <a:cxn ang="0">
                  <a:pos x="163" y="78"/>
                </a:cxn>
                <a:cxn ang="0">
                  <a:pos x="163" y="94"/>
                </a:cxn>
                <a:cxn ang="0">
                  <a:pos x="160" y="111"/>
                </a:cxn>
                <a:cxn ang="0">
                  <a:pos x="153" y="126"/>
                </a:cxn>
                <a:cxn ang="0">
                  <a:pos x="144" y="140"/>
                </a:cxn>
                <a:cxn ang="0">
                  <a:pos x="132" y="150"/>
                </a:cxn>
                <a:cxn ang="0">
                  <a:pos x="118" y="159"/>
                </a:cxn>
                <a:cxn ang="0">
                  <a:pos x="102" y="164"/>
                </a:cxn>
                <a:cxn ang="0">
                  <a:pos x="84" y="166"/>
                </a:cxn>
              </a:cxnLst>
              <a:rect l="0" t="0" r="r" b="b"/>
              <a:pathLst>
                <a:path w="170" h="171">
                  <a:moveTo>
                    <a:pt x="84" y="171"/>
                  </a:moveTo>
                  <a:lnTo>
                    <a:pt x="67" y="170"/>
                  </a:lnTo>
                  <a:lnTo>
                    <a:pt x="51" y="164"/>
                  </a:lnTo>
                  <a:lnTo>
                    <a:pt x="35" y="156"/>
                  </a:lnTo>
                  <a:lnTo>
                    <a:pt x="23" y="145"/>
                  </a:lnTo>
                  <a:lnTo>
                    <a:pt x="12" y="131"/>
                  </a:lnTo>
                  <a:lnTo>
                    <a:pt x="5" y="115"/>
                  </a:lnTo>
                  <a:lnTo>
                    <a:pt x="0" y="99"/>
                  </a:lnTo>
                  <a:lnTo>
                    <a:pt x="0" y="82"/>
                  </a:lnTo>
                  <a:lnTo>
                    <a:pt x="1" y="64"/>
                  </a:lnTo>
                  <a:lnTo>
                    <a:pt x="8" y="48"/>
                  </a:lnTo>
                  <a:lnTo>
                    <a:pt x="17" y="34"/>
                  </a:lnTo>
                  <a:lnTo>
                    <a:pt x="28" y="22"/>
                  </a:lnTo>
                  <a:lnTo>
                    <a:pt x="44" y="11"/>
                  </a:lnTo>
                  <a:lnTo>
                    <a:pt x="59" y="4"/>
                  </a:lnTo>
                  <a:lnTo>
                    <a:pt x="75" y="0"/>
                  </a:lnTo>
                  <a:lnTo>
                    <a:pt x="93" y="0"/>
                  </a:lnTo>
                  <a:lnTo>
                    <a:pt x="110" y="4"/>
                  </a:lnTo>
                  <a:lnTo>
                    <a:pt x="126" y="11"/>
                  </a:lnTo>
                  <a:lnTo>
                    <a:pt x="140" y="22"/>
                  </a:lnTo>
                  <a:lnTo>
                    <a:pt x="151" y="34"/>
                  </a:lnTo>
                  <a:lnTo>
                    <a:pt x="162" y="48"/>
                  </a:lnTo>
                  <a:lnTo>
                    <a:pt x="167" y="64"/>
                  </a:lnTo>
                  <a:lnTo>
                    <a:pt x="170" y="82"/>
                  </a:lnTo>
                  <a:lnTo>
                    <a:pt x="169" y="99"/>
                  </a:lnTo>
                  <a:lnTo>
                    <a:pt x="165" y="115"/>
                  </a:lnTo>
                  <a:lnTo>
                    <a:pt x="156" y="131"/>
                  </a:lnTo>
                  <a:lnTo>
                    <a:pt x="146" y="145"/>
                  </a:lnTo>
                  <a:lnTo>
                    <a:pt x="133" y="156"/>
                  </a:lnTo>
                  <a:lnTo>
                    <a:pt x="118" y="164"/>
                  </a:lnTo>
                  <a:lnTo>
                    <a:pt x="102" y="170"/>
                  </a:lnTo>
                  <a:lnTo>
                    <a:pt x="84" y="171"/>
                  </a:lnTo>
                  <a:close/>
                  <a:moveTo>
                    <a:pt x="84" y="166"/>
                  </a:moveTo>
                  <a:lnTo>
                    <a:pt x="68" y="164"/>
                  </a:lnTo>
                  <a:lnTo>
                    <a:pt x="52" y="159"/>
                  </a:lnTo>
                  <a:lnTo>
                    <a:pt x="37" y="150"/>
                  </a:lnTo>
                  <a:lnTo>
                    <a:pt x="24" y="140"/>
                  </a:lnTo>
                  <a:lnTo>
                    <a:pt x="16" y="126"/>
                  </a:lnTo>
                  <a:lnTo>
                    <a:pt x="8" y="111"/>
                  </a:lnTo>
                  <a:lnTo>
                    <a:pt x="5" y="94"/>
                  </a:lnTo>
                  <a:lnTo>
                    <a:pt x="5" y="78"/>
                  </a:lnTo>
                  <a:lnTo>
                    <a:pt x="8" y="60"/>
                  </a:lnTo>
                  <a:lnTo>
                    <a:pt x="16" y="46"/>
                  </a:lnTo>
                  <a:lnTo>
                    <a:pt x="24" y="32"/>
                  </a:lnTo>
                  <a:lnTo>
                    <a:pt x="37" y="22"/>
                  </a:lnTo>
                  <a:lnTo>
                    <a:pt x="52" y="13"/>
                  </a:lnTo>
                  <a:lnTo>
                    <a:pt x="68" y="7"/>
                  </a:lnTo>
                  <a:lnTo>
                    <a:pt x="84" y="6"/>
                  </a:lnTo>
                  <a:lnTo>
                    <a:pt x="102" y="7"/>
                  </a:lnTo>
                  <a:lnTo>
                    <a:pt x="118" y="13"/>
                  </a:lnTo>
                  <a:lnTo>
                    <a:pt x="132" y="22"/>
                  </a:lnTo>
                  <a:lnTo>
                    <a:pt x="144" y="32"/>
                  </a:lnTo>
                  <a:lnTo>
                    <a:pt x="153" y="46"/>
                  </a:lnTo>
                  <a:lnTo>
                    <a:pt x="160" y="60"/>
                  </a:lnTo>
                  <a:lnTo>
                    <a:pt x="163" y="78"/>
                  </a:lnTo>
                  <a:lnTo>
                    <a:pt x="163" y="94"/>
                  </a:lnTo>
                  <a:lnTo>
                    <a:pt x="160" y="111"/>
                  </a:lnTo>
                  <a:lnTo>
                    <a:pt x="153" y="126"/>
                  </a:lnTo>
                  <a:lnTo>
                    <a:pt x="144" y="140"/>
                  </a:lnTo>
                  <a:lnTo>
                    <a:pt x="132" y="150"/>
                  </a:lnTo>
                  <a:lnTo>
                    <a:pt x="118" y="159"/>
                  </a:lnTo>
                  <a:lnTo>
                    <a:pt x="102" y="164"/>
                  </a:lnTo>
                  <a:lnTo>
                    <a:pt x="84" y="166"/>
                  </a:lnTo>
                  <a:close/>
                </a:path>
              </a:pathLst>
            </a:custGeom>
            <a:solidFill>
              <a:srgbClr val="F5FFFF"/>
            </a:solidFill>
            <a:ln w="9525">
              <a:noFill/>
              <a:round/>
              <a:headEnd/>
              <a:tailEnd/>
            </a:ln>
          </p:spPr>
          <p:txBody>
            <a:bodyPr/>
            <a:lstStyle/>
            <a:p>
              <a:endParaRPr lang="en-US"/>
            </a:p>
          </p:txBody>
        </p:sp>
        <p:sp>
          <p:nvSpPr>
            <p:cNvPr id="1165555" name="Freeform 243"/>
            <p:cNvSpPr>
              <a:spLocks noEditPoints="1"/>
            </p:cNvSpPr>
            <p:nvPr/>
          </p:nvSpPr>
          <p:spPr bwMode="auto">
            <a:xfrm>
              <a:off x="864" y="2086"/>
              <a:ext cx="158" cy="160"/>
            </a:xfrm>
            <a:custGeom>
              <a:avLst/>
              <a:gdLst/>
              <a:ahLst/>
              <a:cxnLst>
                <a:cxn ang="0">
                  <a:pos x="79" y="160"/>
                </a:cxn>
                <a:cxn ang="0">
                  <a:pos x="63" y="158"/>
                </a:cxn>
                <a:cxn ang="0">
                  <a:pos x="47" y="153"/>
                </a:cxn>
                <a:cxn ang="0">
                  <a:pos x="32" y="144"/>
                </a:cxn>
                <a:cxn ang="0">
                  <a:pos x="19" y="134"/>
                </a:cxn>
                <a:cxn ang="0">
                  <a:pos x="11" y="120"/>
                </a:cxn>
                <a:cxn ang="0">
                  <a:pos x="3" y="105"/>
                </a:cxn>
                <a:cxn ang="0">
                  <a:pos x="0" y="88"/>
                </a:cxn>
                <a:cxn ang="0">
                  <a:pos x="0" y="72"/>
                </a:cxn>
                <a:cxn ang="0">
                  <a:pos x="3" y="54"/>
                </a:cxn>
                <a:cxn ang="0">
                  <a:pos x="11" y="40"/>
                </a:cxn>
                <a:cxn ang="0">
                  <a:pos x="19" y="26"/>
                </a:cxn>
                <a:cxn ang="0">
                  <a:pos x="32" y="16"/>
                </a:cxn>
                <a:cxn ang="0">
                  <a:pos x="47" y="7"/>
                </a:cxn>
                <a:cxn ang="0">
                  <a:pos x="63" y="1"/>
                </a:cxn>
                <a:cxn ang="0">
                  <a:pos x="79" y="0"/>
                </a:cxn>
                <a:cxn ang="0">
                  <a:pos x="97" y="1"/>
                </a:cxn>
                <a:cxn ang="0">
                  <a:pos x="113" y="7"/>
                </a:cxn>
                <a:cxn ang="0">
                  <a:pos x="127" y="16"/>
                </a:cxn>
                <a:cxn ang="0">
                  <a:pos x="139" y="26"/>
                </a:cxn>
                <a:cxn ang="0">
                  <a:pos x="148" y="40"/>
                </a:cxn>
                <a:cxn ang="0">
                  <a:pos x="155" y="54"/>
                </a:cxn>
                <a:cxn ang="0">
                  <a:pos x="158" y="72"/>
                </a:cxn>
                <a:cxn ang="0">
                  <a:pos x="158" y="88"/>
                </a:cxn>
                <a:cxn ang="0">
                  <a:pos x="155" y="105"/>
                </a:cxn>
                <a:cxn ang="0">
                  <a:pos x="148" y="120"/>
                </a:cxn>
                <a:cxn ang="0">
                  <a:pos x="139" y="134"/>
                </a:cxn>
                <a:cxn ang="0">
                  <a:pos x="127" y="144"/>
                </a:cxn>
                <a:cxn ang="0">
                  <a:pos x="113" y="153"/>
                </a:cxn>
                <a:cxn ang="0">
                  <a:pos x="97" y="158"/>
                </a:cxn>
                <a:cxn ang="0">
                  <a:pos x="79" y="160"/>
                </a:cxn>
                <a:cxn ang="0">
                  <a:pos x="79" y="155"/>
                </a:cxn>
                <a:cxn ang="0">
                  <a:pos x="63" y="153"/>
                </a:cxn>
                <a:cxn ang="0">
                  <a:pos x="47" y="148"/>
                </a:cxn>
                <a:cxn ang="0">
                  <a:pos x="33" y="139"/>
                </a:cxn>
                <a:cxn ang="0">
                  <a:pos x="23" y="128"/>
                </a:cxn>
                <a:cxn ang="0">
                  <a:pos x="14" y="114"/>
                </a:cxn>
                <a:cxn ang="0">
                  <a:pos x="7" y="100"/>
                </a:cxn>
                <a:cxn ang="0">
                  <a:pos x="5" y="84"/>
                </a:cxn>
                <a:cxn ang="0">
                  <a:pos x="5" y="68"/>
                </a:cxn>
                <a:cxn ang="0">
                  <a:pos x="11" y="53"/>
                </a:cxn>
                <a:cxn ang="0">
                  <a:pos x="18" y="38"/>
                </a:cxn>
                <a:cxn ang="0">
                  <a:pos x="28" y="26"/>
                </a:cxn>
                <a:cxn ang="0">
                  <a:pos x="40" y="16"/>
                </a:cxn>
                <a:cxn ang="0">
                  <a:pos x="56" y="9"/>
                </a:cxn>
                <a:cxn ang="0">
                  <a:pos x="72" y="5"/>
                </a:cxn>
                <a:cxn ang="0">
                  <a:pos x="88" y="5"/>
                </a:cxn>
                <a:cxn ang="0">
                  <a:pos x="104" y="9"/>
                </a:cxn>
                <a:cxn ang="0">
                  <a:pos x="118" y="16"/>
                </a:cxn>
                <a:cxn ang="0">
                  <a:pos x="130" y="26"/>
                </a:cxn>
                <a:cxn ang="0">
                  <a:pos x="141" y="38"/>
                </a:cxn>
                <a:cxn ang="0">
                  <a:pos x="149" y="53"/>
                </a:cxn>
                <a:cxn ang="0">
                  <a:pos x="153" y="68"/>
                </a:cxn>
                <a:cxn ang="0">
                  <a:pos x="153" y="84"/>
                </a:cxn>
                <a:cxn ang="0">
                  <a:pos x="151" y="100"/>
                </a:cxn>
                <a:cxn ang="0">
                  <a:pos x="146" y="114"/>
                </a:cxn>
                <a:cxn ang="0">
                  <a:pos x="135" y="128"/>
                </a:cxn>
                <a:cxn ang="0">
                  <a:pos x="125" y="139"/>
                </a:cxn>
                <a:cxn ang="0">
                  <a:pos x="111" y="148"/>
                </a:cxn>
                <a:cxn ang="0">
                  <a:pos x="95" y="153"/>
                </a:cxn>
                <a:cxn ang="0">
                  <a:pos x="79" y="155"/>
                </a:cxn>
              </a:cxnLst>
              <a:rect l="0" t="0" r="r" b="b"/>
              <a:pathLst>
                <a:path w="158" h="160">
                  <a:moveTo>
                    <a:pt x="79" y="160"/>
                  </a:moveTo>
                  <a:lnTo>
                    <a:pt x="63" y="158"/>
                  </a:lnTo>
                  <a:lnTo>
                    <a:pt x="47" y="153"/>
                  </a:lnTo>
                  <a:lnTo>
                    <a:pt x="32" y="144"/>
                  </a:lnTo>
                  <a:lnTo>
                    <a:pt x="19" y="134"/>
                  </a:lnTo>
                  <a:lnTo>
                    <a:pt x="11" y="120"/>
                  </a:lnTo>
                  <a:lnTo>
                    <a:pt x="3" y="105"/>
                  </a:lnTo>
                  <a:lnTo>
                    <a:pt x="0" y="88"/>
                  </a:lnTo>
                  <a:lnTo>
                    <a:pt x="0" y="72"/>
                  </a:lnTo>
                  <a:lnTo>
                    <a:pt x="3" y="54"/>
                  </a:lnTo>
                  <a:lnTo>
                    <a:pt x="11" y="40"/>
                  </a:lnTo>
                  <a:lnTo>
                    <a:pt x="19" y="26"/>
                  </a:lnTo>
                  <a:lnTo>
                    <a:pt x="32" y="16"/>
                  </a:lnTo>
                  <a:lnTo>
                    <a:pt x="47" y="7"/>
                  </a:lnTo>
                  <a:lnTo>
                    <a:pt x="63" y="1"/>
                  </a:lnTo>
                  <a:lnTo>
                    <a:pt x="79" y="0"/>
                  </a:lnTo>
                  <a:lnTo>
                    <a:pt x="97" y="1"/>
                  </a:lnTo>
                  <a:lnTo>
                    <a:pt x="113" y="7"/>
                  </a:lnTo>
                  <a:lnTo>
                    <a:pt x="127" y="16"/>
                  </a:lnTo>
                  <a:lnTo>
                    <a:pt x="139" y="26"/>
                  </a:lnTo>
                  <a:lnTo>
                    <a:pt x="148" y="40"/>
                  </a:lnTo>
                  <a:lnTo>
                    <a:pt x="155" y="54"/>
                  </a:lnTo>
                  <a:lnTo>
                    <a:pt x="158" y="72"/>
                  </a:lnTo>
                  <a:lnTo>
                    <a:pt x="158" y="88"/>
                  </a:lnTo>
                  <a:lnTo>
                    <a:pt x="155" y="105"/>
                  </a:lnTo>
                  <a:lnTo>
                    <a:pt x="148" y="120"/>
                  </a:lnTo>
                  <a:lnTo>
                    <a:pt x="139" y="134"/>
                  </a:lnTo>
                  <a:lnTo>
                    <a:pt x="127" y="144"/>
                  </a:lnTo>
                  <a:lnTo>
                    <a:pt x="113" y="153"/>
                  </a:lnTo>
                  <a:lnTo>
                    <a:pt x="97" y="158"/>
                  </a:lnTo>
                  <a:lnTo>
                    <a:pt x="79" y="160"/>
                  </a:lnTo>
                  <a:close/>
                  <a:moveTo>
                    <a:pt x="79" y="155"/>
                  </a:moveTo>
                  <a:lnTo>
                    <a:pt x="63" y="153"/>
                  </a:lnTo>
                  <a:lnTo>
                    <a:pt x="47" y="148"/>
                  </a:lnTo>
                  <a:lnTo>
                    <a:pt x="33" y="139"/>
                  </a:lnTo>
                  <a:lnTo>
                    <a:pt x="23" y="128"/>
                  </a:lnTo>
                  <a:lnTo>
                    <a:pt x="14" y="114"/>
                  </a:lnTo>
                  <a:lnTo>
                    <a:pt x="7" y="100"/>
                  </a:lnTo>
                  <a:lnTo>
                    <a:pt x="5" y="84"/>
                  </a:lnTo>
                  <a:lnTo>
                    <a:pt x="5" y="68"/>
                  </a:lnTo>
                  <a:lnTo>
                    <a:pt x="11" y="53"/>
                  </a:lnTo>
                  <a:lnTo>
                    <a:pt x="18" y="38"/>
                  </a:lnTo>
                  <a:lnTo>
                    <a:pt x="28" y="26"/>
                  </a:lnTo>
                  <a:lnTo>
                    <a:pt x="40" y="16"/>
                  </a:lnTo>
                  <a:lnTo>
                    <a:pt x="56" y="9"/>
                  </a:lnTo>
                  <a:lnTo>
                    <a:pt x="72" y="5"/>
                  </a:lnTo>
                  <a:lnTo>
                    <a:pt x="88" y="5"/>
                  </a:lnTo>
                  <a:lnTo>
                    <a:pt x="104" y="9"/>
                  </a:lnTo>
                  <a:lnTo>
                    <a:pt x="118" y="16"/>
                  </a:lnTo>
                  <a:lnTo>
                    <a:pt x="130" y="26"/>
                  </a:lnTo>
                  <a:lnTo>
                    <a:pt x="141" y="38"/>
                  </a:lnTo>
                  <a:lnTo>
                    <a:pt x="149" y="53"/>
                  </a:lnTo>
                  <a:lnTo>
                    <a:pt x="153" y="68"/>
                  </a:lnTo>
                  <a:lnTo>
                    <a:pt x="153" y="84"/>
                  </a:lnTo>
                  <a:lnTo>
                    <a:pt x="151" y="100"/>
                  </a:lnTo>
                  <a:lnTo>
                    <a:pt x="146" y="114"/>
                  </a:lnTo>
                  <a:lnTo>
                    <a:pt x="135" y="128"/>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5556" name="Freeform 244"/>
            <p:cNvSpPr>
              <a:spLocks noEditPoints="1"/>
            </p:cNvSpPr>
            <p:nvPr/>
          </p:nvSpPr>
          <p:spPr bwMode="auto">
            <a:xfrm>
              <a:off x="869" y="2091"/>
              <a:ext cx="148" cy="150"/>
            </a:xfrm>
            <a:custGeom>
              <a:avLst/>
              <a:gdLst/>
              <a:ahLst/>
              <a:cxnLst>
                <a:cxn ang="0">
                  <a:pos x="74" y="150"/>
                </a:cxn>
                <a:cxn ang="0">
                  <a:pos x="58" y="148"/>
                </a:cxn>
                <a:cxn ang="0">
                  <a:pos x="42" y="143"/>
                </a:cxn>
                <a:cxn ang="0">
                  <a:pos x="28" y="134"/>
                </a:cxn>
                <a:cxn ang="0">
                  <a:pos x="18" y="123"/>
                </a:cxn>
                <a:cxn ang="0">
                  <a:pos x="9" y="109"/>
                </a:cxn>
                <a:cxn ang="0">
                  <a:pos x="2" y="95"/>
                </a:cxn>
                <a:cxn ang="0">
                  <a:pos x="0" y="79"/>
                </a:cxn>
                <a:cxn ang="0">
                  <a:pos x="0" y="63"/>
                </a:cxn>
                <a:cxn ang="0">
                  <a:pos x="6" y="48"/>
                </a:cxn>
                <a:cxn ang="0">
                  <a:pos x="13" y="33"/>
                </a:cxn>
                <a:cxn ang="0">
                  <a:pos x="23" y="21"/>
                </a:cxn>
                <a:cxn ang="0">
                  <a:pos x="35" y="11"/>
                </a:cxn>
                <a:cxn ang="0">
                  <a:pos x="51" y="4"/>
                </a:cxn>
                <a:cxn ang="0">
                  <a:pos x="67" y="0"/>
                </a:cxn>
                <a:cxn ang="0">
                  <a:pos x="83" y="0"/>
                </a:cxn>
                <a:cxn ang="0">
                  <a:pos x="99" y="4"/>
                </a:cxn>
                <a:cxn ang="0">
                  <a:pos x="113" y="11"/>
                </a:cxn>
                <a:cxn ang="0">
                  <a:pos x="125" y="21"/>
                </a:cxn>
                <a:cxn ang="0">
                  <a:pos x="136" y="33"/>
                </a:cxn>
                <a:cxn ang="0">
                  <a:pos x="144" y="48"/>
                </a:cxn>
                <a:cxn ang="0">
                  <a:pos x="148" y="63"/>
                </a:cxn>
                <a:cxn ang="0">
                  <a:pos x="148" y="79"/>
                </a:cxn>
                <a:cxn ang="0">
                  <a:pos x="146" y="95"/>
                </a:cxn>
                <a:cxn ang="0">
                  <a:pos x="141" y="109"/>
                </a:cxn>
                <a:cxn ang="0">
                  <a:pos x="130" y="123"/>
                </a:cxn>
                <a:cxn ang="0">
                  <a:pos x="120" y="134"/>
                </a:cxn>
                <a:cxn ang="0">
                  <a:pos x="106" y="143"/>
                </a:cxn>
                <a:cxn ang="0">
                  <a:pos x="90" y="148"/>
                </a:cxn>
                <a:cxn ang="0">
                  <a:pos x="74" y="150"/>
                </a:cxn>
                <a:cxn ang="0">
                  <a:pos x="74" y="145"/>
                </a:cxn>
                <a:cxn ang="0">
                  <a:pos x="58" y="143"/>
                </a:cxn>
                <a:cxn ang="0">
                  <a:pos x="44" y="138"/>
                </a:cxn>
                <a:cxn ang="0">
                  <a:pos x="32" y="129"/>
                </a:cxn>
                <a:cxn ang="0">
                  <a:pos x="20" y="118"/>
                </a:cxn>
                <a:cxn ang="0">
                  <a:pos x="13" y="106"/>
                </a:cxn>
                <a:cxn ang="0">
                  <a:pos x="7" y="90"/>
                </a:cxn>
                <a:cxn ang="0">
                  <a:pos x="6" y="76"/>
                </a:cxn>
                <a:cxn ang="0">
                  <a:pos x="7" y="60"/>
                </a:cxn>
                <a:cxn ang="0">
                  <a:pos x="13" y="44"/>
                </a:cxn>
                <a:cxn ang="0">
                  <a:pos x="20" y="32"/>
                </a:cxn>
                <a:cxn ang="0">
                  <a:pos x="32" y="21"/>
                </a:cxn>
                <a:cxn ang="0">
                  <a:pos x="44" y="12"/>
                </a:cxn>
                <a:cxn ang="0">
                  <a:pos x="58" y="7"/>
                </a:cxn>
                <a:cxn ang="0">
                  <a:pos x="74" y="5"/>
                </a:cxn>
                <a:cxn ang="0">
                  <a:pos x="90" y="7"/>
                </a:cxn>
                <a:cxn ang="0">
                  <a:pos x="104" y="12"/>
                </a:cxn>
                <a:cxn ang="0">
                  <a:pos x="118" y="21"/>
                </a:cxn>
                <a:cxn ang="0">
                  <a:pos x="129" y="32"/>
                </a:cxn>
                <a:cxn ang="0">
                  <a:pos x="137" y="44"/>
                </a:cxn>
                <a:cxn ang="0">
                  <a:pos x="143" y="60"/>
                </a:cxn>
                <a:cxn ang="0">
                  <a:pos x="144" y="76"/>
                </a:cxn>
                <a:cxn ang="0">
                  <a:pos x="143" y="90"/>
                </a:cxn>
                <a:cxn ang="0">
                  <a:pos x="137" y="106"/>
                </a:cxn>
                <a:cxn ang="0">
                  <a:pos x="129" y="118"/>
                </a:cxn>
                <a:cxn ang="0">
                  <a:pos x="118" y="129"/>
                </a:cxn>
                <a:cxn ang="0">
                  <a:pos x="104" y="138"/>
                </a:cxn>
                <a:cxn ang="0">
                  <a:pos x="90" y="143"/>
                </a:cxn>
                <a:cxn ang="0">
                  <a:pos x="74" y="145"/>
                </a:cxn>
              </a:cxnLst>
              <a:rect l="0" t="0" r="r" b="b"/>
              <a:pathLst>
                <a:path w="148" h="150">
                  <a:moveTo>
                    <a:pt x="74" y="150"/>
                  </a:moveTo>
                  <a:lnTo>
                    <a:pt x="58" y="148"/>
                  </a:lnTo>
                  <a:lnTo>
                    <a:pt x="42" y="143"/>
                  </a:lnTo>
                  <a:lnTo>
                    <a:pt x="28" y="134"/>
                  </a:lnTo>
                  <a:lnTo>
                    <a:pt x="18" y="123"/>
                  </a:lnTo>
                  <a:lnTo>
                    <a:pt x="9" y="109"/>
                  </a:lnTo>
                  <a:lnTo>
                    <a:pt x="2" y="95"/>
                  </a:lnTo>
                  <a:lnTo>
                    <a:pt x="0" y="79"/>
                  </a:lnTo>
                  <a:lnTo>
                    <a:pt x="0" y="63"/>
                  </a:lnTo>
                  <a:lnTo>
                    <a:pt x="6" y="48"/>
                  </a:lnTo>
                  <a:lnTo>
                    <a:pt x="13" y="33"/>
                  </a:lnTo>
                  <a:lnTo>
                    <a:pt x="23" y="21"/>
                  </a:lnTo>
                  <a:lnTo>
                    <a:pt x="35" y="11"/>
                  </a:lnTo>
                  <a:lnTo>
                    <a:pt x="51" y="4"/>
                  </a:lnTo>
                  <a:lnTo>
                    <a:pt x="67" y="0"/>
                  </a:lnTo>
                  <a:lnTo>
                    <a:pt x="83" y="0"/>
                  </a:lnTo>
                  <a:lnTo>
                    <a:pt x="99" y="4"/>
                  </a:lnTo>
                  <a:lnTo>
                    <a:pt x="113" y="11"/>
                  </a:lnTo>
                  <a:lnTo>
                    <a:pt x="125" y="21"/>
                  </a:lnTo>
                  <a:lnTo>
                    <a:pt x="136" y="33"/>
                  </a:lnTo>
                  <a:lnTo>
                    <a:pt x="144" y="48"/>
                  </a:lnTo>
                  <a:lnTo>
                    <a:pt x="148" y="63"/>
                  </a:lnTo>
                  <a:lnTo>
                    <a:pt x="148" y="79"/>
                  </a:lnTo>
                  <a:lnTo>
                    <a:pt x="146" y="95"/>
                  </a:lnTo>
                  <a:lnTo>
                    <a:pt x="141" y="109"/>
                  </a:lnTo>
                  <a:lnTo>
                    <a:pt x="130" y="123"/>
                  </a:lnTo>
                  <a:lnTo>
                    <a:pt x="120" y="134"/>
                  </a:lnTo>
                  <a:lnTo>
                    <a:pt x="106" y="143"/>
                  </a:lnTo>
                  <a:lnTo>
                    <a:pt x="90" y="148"/>
                  </a:lnTo>
                  <a:lnTo>
                    <a:pt x="74" y="150"/>
                  </a:lnTo>
                  <a:close/>
                  <a:moveTo>
                    <a:pt x="74" y="145"/>
                  </a:moveTo>
                  <a:lnTo>
                    <a:pt x="58" y="143"/>
                  </a:lnTo>
                  <a:lnTo>
                    <a:pt x="44" y="138"/>
                  </a:lnTo>
                  <a:lnTo>
                    <a:pt x="32" y="129"/>
                  </a:lnTo>
                  <a:lnTo>
                    <a:pt x="20" y="118"/>
                  </a:lnTo>
                  <a:lnTo>
                    <a:pt x="13" y="106"/>
                  </a:lnTo>
                  <a:lnTo>
                    <a:pt x="7" y="90"/>
                  </a:lnTo>
                  <a:lnTo>
                    <a:pt x="6" y="76"/>
                  </a:lnTo>
                  <a:lnTo>
                    <a:pt x="7" y="60"/>
                  </a:lnTo>
                  <a:lnTo>
                    <a:pt x="13" y="44"/>
                  </a:lnTo>
                  <a:lnTo>
                    <a:pt x="20" y="32"/>
                  </a:lnTo>
                  <a:lnTo>
                    <a:pt x="32" y="21"/>
                  </a:lnTo>
                  <a:lnTo>
                    <a:pt x="44" y="12"/>
                  </a:lnTo>
                  <a:lnTo>
                    <a:pt x="58" y="7"/>
                  </a:lnTo>
                  <a:lnTo>
                    <a:pt x="74" y="5"/>
                  </a:lnTo>
                  <a:lnTo>
                    <a:pt x="90" y="7"/>
                  </a:lnTo>
                  <a:lnTo>
                    <a:pt x="104" y="12"/>
                  </a:lnTo>
                  <a:lnTo>
                    <a:pt x="118" y="21"/>
                  </a:lnTo>
                  <a:lnTo>
                    <a:pt x="129" y="32"/>
                  </a:lnTo>
                  <a:lnTo>
                    <a:pt x="137" y="44"/>
                  </a:lnTo>
                  <a:lnTo>
                    <a:pt x="143" y="60"/>
                  </a:lnTo>
                  <a:lnTo>
                    <a:pt x="144" y="76"/>
                  </a:lnTo>
                  <a:lnTo>
                    <a:pt x="143" y="90"/>
                  </a:lnTo>
                  <a:lnTo>
                    <a:pt x="137" y="106"/>
                  </a:lnTo>
                  <a:lnTo>
                    <a:pt x="129" y="118"/>
                  </a:lnTo>
                  <a:lnTo>
                    <a:pt x="118"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5557" name="Freeform 245"/>
            <p:cNvSpPr>
              <a:spLocks noEditPoints="1"/>
            </p:cNvSpPr>
            <p:nvPr/>
          </p:nvSpPr>
          <p:spPr bwMode="auto">
            <a:xfrm>
              <a:off x="875" y="2096"/>
              <a:ext cx="138" cy="140"/>
            </a:xfrm>
            <a:custGeom>
              <a:avLst/>
              <a:gdLst/>
              <a:ahLst/>
              <a:cxnLst>
                <a:cxn ang="0">
                  <a:pos x="68" y="140"/>
                </a:cxn>
                <a:cxn ang="0">
                  <a:pos x="52" y="138"/>
                </a:cxn>
                <a:cxn ang="0">
                  <a:pos x="38" y="133"/>
                </a:cxn>
                <a:cxn ang="0">
                  <a:pos x="26" y="124"/>
                </a:cxn>
                <a:cxn ang="0">
                  <a:pos x="14" y="113"/>
                </a:cxn>
                <a:cxn ang="0">
                  <a:pos x="7" y="101"/>
                </a:cxn>
                <a:cxn ang="0">
                  <a:pos x="1" y="85"/>
                </a:cxn>
                <a:cxn ang="0">
                  <a:pos x="0" y="71"/>
                </a:cxn>
                <a:cxn ang="0">
                  <a:pos x="1" y="55"/>
                </a:cxn>
                <a:cxn ang="0">
                  <a:pos x="7" y="39"/>
                </a:cxn>
                <a:cxn ang="0">
                  <a:pos x="14" y="27"/>
                </a:cxn>
                <a:cxn ang="0">
                  <a:pos x="26" y="16"/>
                </a:cxn>
                <a:cxn ang="0">
                  <a:pos x="38" y="7"/>
                </a:cxn>
                <a:cxn ang="0">
                  <a:pos x="52" y="2"/>
                </a:cxn>
                <a:cxn ang="0">
                  <a:pos x="68" y="0"/>
                </a:cxn>
                <a:cxn ang="0">
                  <a:pos x="84" y="2"/>
                </a:cxn>
                <a:cxn ang="0">
                  <a:pos x="98" y="7"/>
                </a:cxn>
                <a:cxn ang="0">
                  <a:pos x="112" y="16"/>
                </a:cxn>
                <a:cxn ang="0">
                  <a:pos x="123" y="27"/>
                </a:cxn>
                <a:cxn ang="0">
                  <a:pos x="131" y="39"/>
                </a:cxn>
                <a:cxn ang="0">
                  <a:pos x="137" y="55"/>
                </a:cxn>
                <a:cxn ang="0">
                  <a:pos x="138" y="71"/>
                </a:cxn>
                <a:cxn ang="0">
                  <a:pos x="137" y="85"/>
                </a:cxn>
                <a:cxn ang="0">
                  <a:pos x="131" y="101"/>
                </a:cxn>
                <a:cxn ang="0">
                  <a:pos x="123" y="113"/>
                </a:cxn>
                <a:cxn ang="0">
                  <a:pos x="112" y="124"/>
                </a:cxn>
                <a:cxn ang="0">
                  <a:pos x="98" y="133"/>
                </a:cxn>
                <a:cxn ang="0">
                  <a:pos x="84" y="138"/>
                </a:cxn>
                <a:cxn ang="0">
                  <a:pos x="68" y="140"/>
                </a:cxn>
                <a:cxn ang="0">
                  <a:pos x="68" y="134"/>
                </a:cxn>
                <a:cxn ang="0">
                  <a:pos x="54" y="133"/>
                </a:cxn>
                <a:cxn ang="0">
                  <a:pos x="40" y="127"/>
                </a:cxn>
                <a:cxn ang="0">
                  <a:pos x="28" y="118"/>
                </a:cxn>
                <a:cxn ang="0">
                  <a:pos x="17" y="108"/>
                </a:cxn>
                <a:cxn ang="0">
                  <a:pos x="10" y="95"/>
                </a:cxn>
                <a:cxn ang="0">
                  <a:pos x="5" y="81"/>
                </a:cxn>
                <a:cxn ang="0">
                  <a:pos x="5" y="66"/>
                </a:cxn>
                <a:cxn ang="0">
                  <a:pos x="7" y="51"/>
                </a:cxn>
                <a:cxn ang="0">
                  <a:pos x="14" y="37"/>
                </a:cxn>
                <a:cxn ang="0">
                  <a:pos x="22" y="27"/>
                </a:cxn>
                <a:cxn ang="0">
                  <a:pos x="33" y="16"/>
                </a:cxn>
                <a:cxn ang="0">
                  <a:pos x="47" y="9"/>
                </a:cxn>
                <a:cxn ang="0">
                  <a:pos x="61" y="6"/>
                </a:cxn>
                <a:cxn ang="0">
                  <a:pos x="75" y="6"/>
                </a:cxn>
                <a:cxn ang="0">
                  <a:pos x="91" y="9"/>
                </a:cxn>
                <a:cxn ang="0">
                  <a:pos x="103" y="16"/>
                </a:cxn>
                <a:cxn ang="0">
                  <a:pos x="116" y="27"/>
                </a:cxn>
                <a:cxn ang="0">
                  <a:pos x="124" y="37"/>
                </a:cxn>
                <a:cxn ang="0">
                  <a:pos x="130" y="51"/>
                </a:cxn>
                <a:cxn ang="0">
                  <a:pos x="131" y="66"/>
                </a:cxn>
                <a:cxn ang="0">
                  <a:pos x="131" y="81"/>
                </a:cxn>
                <a:cxn ang="0">
                  <a:pos x="128" y="95"/>
                </a:cxn>
                <a:cxn ang="0">
                  <a:pos x="119" y="108"/>
                </a:cxn>
                <a:cxn ang="0">
                  <a:pos x="109" y="118"/>
                </a:cxn>
                <a:cxn ang="0">
                  <a:pos x="96" y="127"/>
                </a:cxn>
                <a:cxn ang="0">
                  <a:pos x="82" y="133"/>
                </a:cxn>
                <a:cxn ang="0">
                  <a:pos x="68" y="134"/>
                </a:cxn>
              </a:cxnLst>
              <a:rect l="0" t="0" r="r" b="b"/>
              <a:pathLst>
                <a:path w="138" h="140">
                  <a:moveTo>
                    <a:pt x="68" y="140"/>
                  </a:moveTo>
                  <a:lnTo>
                    <a:pt x="52" y="138"/>
                  </a:lnTo>
                  <a:lnTo>
                    <a:pt x="38" y="133"/>
                  </a:lnTo>
                  <a:lnTo>
                    <a:pt x="26" y="124"/>
                  </a:lnTo>
                  <a:lnTo>
                    <a:pt x="14" y="113"/>
                  </a:lnTo>
                  <a:lnTo>
                    <a:pt x="7" y="101"/>
                  </a:lnTo>
                  <a:lnTo>
                    <a:pt x="1" y="85"/>
                  </a:lnTo>
                  <a:lnTo>
                    <a:pt x="0" y="71"/>
                  </a:lnTo>
                  <a:lnTo>
                    <a:pt x="1" y="55"/>
                  </a:lnTo>
                  <a:lnTo>
                    <a:pt x="7" y="39"/>
                  </a:lnTo>
                  <a:lnTo>
                    <a:pt x="14" y="27"/>
                  </a:lnTo>
                  <a:lnTo>
                    <a:pt x="26" y="16"/>
                  </a:lnTo>
                  <a:lnTo>
                    <a:pt x="38" y="7"/>
                  </a:lnTo>
                  <a:lnTo>
                    <a:pt x="52" y="2"/>
                  </a:lnTo>
                  <a:lnTo>
                    <a:pt x="68" y="0"/>
                  </a:lnTo>
                  <a:lnTo>
                    <a:pt x="84" y="2"/>
                  </a:lnTo>
                  <a:lnTo>
                    <a:pt x="98" y="7"/>
                  </a:lnTo>
                  <a:lnTo>
                    <a:pt x="112" y="16"/>
                  </a:lnTo>
                  <a:lnTo>
                    <a:pt x="123" y="27"/>
                  </a:lnTo>
                  <a:lnTo>
                    <a:pt x="131" y="39"/>
                  </a:lnTo>
                  <a:lnTo>
                    <a:pt x="137" y="55"/>
                  </a:lnTo>
                  <a:lnTo>
                    <a:pt x="138" y="71"/>
                  </a:lnTo>
                  <a:lnTo>
                    <a:pt x="137" y="85"/>
                  </a:lnTo>
                  <a:lnTo>
                    <a:pt x="131" y="101"/>
                  </a:lnTo>
                  <a:lnTo>
                    <a:pt x="123" y="113"/>
                  </a:lnTo>
                  <a:lnTo>
                    <a:pt x="112" y="124"/>
                  </a:lnTo>
                  <a:lnTo>
                    <a:pt x="98" y="133"/>
                  </a:lnTo>
                  <a:lnTo>
                    <a:pt x="84" y="138"/>
                  </a:lnTo>
                  <a:lnTo>
                    <a:pt x="68" y="140"/>
                  </a:lnTo>
                  <a:close/>
                  <a:moveTo>
                    <a:pt x="68" y="134"/>
                  </a:moveTo>
                  <a:lnTo>
                    <a:pt x="54" y="133"/>
                  </a:lnTo>
                  <a:lnTo>
                    <a:pt x="40" y="127"/>
                  </a:lnTo>
                  <a:lnTo>
                    <a:pt x="28" y="118"/>
                  </a:lnTo>
                  <a:lnTo>
                    <a:pt x="17" y="108"/>
                  </a:lnTo>
                  <a:lnTo>
                    <a:pt x="10" y="95"/>
                  </a:lnTo>
                  <a:lnTo>
                    <a:pt x="5" y="81"/>
                  </a:lnTo>
                  <a:lnTo>
                    <a:pt x="5" y="66"/>
                  </a:lnTo>
                  <a:lnTo>
                    <a:pt x="7" y="51"/>
                  </a:lnTo>
                  <a:lnTo>
                    <a:pt x="14" y="37"/>
                  </a:lnTo>
                  <a:lnTo>
                    <a:pt x="22" y="27"/>
                  </a:lnTo>
                  <a:lnTo>
                    <a:pt x="33" y="16"/>
                  </a:lnTo>
                  <a:lnTo>
                    <a:pt x="47" y="9"/>
                  </a:lnTo>
                  <a:lnTo>
                    <a:pt x="61" y="6"/>
                  </a:lnTo>
                  <a:lnTo>
                    <a:pt x="75" y="6"/>
                  </a:lnTo>
                  <a:lnTo>
                    <a:pt x="91" y="9"/>
                  </a:lnTo>
                  <a:lnTo>
                    <a:pt x="103" y="16"/>
                  </a:lnTo>
                  <a:lnTo>
                    <a:pt x="116" y="27"/>
                  </a:lnTo>
                  <a:lnTo>
                    <a:pt x="124" y="37"/>
                  </a:lnTo>
                  <a:lnTo>
                    <a:pt x="130" y="51"/>
                  </a:lnTo>
                  <a:lnTo>
                    <a:pt x="131" y="66"/>
                  </a:lnTo>
                  <a:lnTo>
                    <a:pt x="131" y="81"/>
                  </a:lnTo>
                  <a:lnTo>
                    <a:pt x="128" y="95"/>
                  </a:lnTo>
                  <a:lnTo>
                    <a:pt x="119" y="108"/>
                  </a:lnTo>
                  <a:lnTo>
                    <a:pt x="109" y="118"/>
                  </a:lnTo>
                  <a:lnTo>
                    <a:pt x="96" y="127"/>
                  </a:lnTo>
                  <a:lnTo>
                    <a:pt x="82" y="133"/>
                  </a:lnTo>
                  <a:lnTo>
                    <a:pt x="68" y="134"/>
                  </a:lnTo>
                  <a:close/>
                </a:path>
              </a:pathLst>
            </a:custGeom>
            <a:solidFill>
              <a:srgbClr val="F8FFFF"/>
            </a:solidFill>
            <a:ln w="9525">
              <a:noFill/>
              <a:round/>
              <a:headEnd/>
              <a:tailEnd/>
            </a:ln>
          </p:spPr>
          <p:txBody>
            <a:bodyPr/>
            <a:lstStyle/>
            <a:p>
              <a:endParaRPr lang="en-US"/>
            </a:p>
          </p:txBody>
        </p:sp>
        <p:sp>
          <p:nvSpPr>
            <p:cNvPr id="1165558" name="Freeform 246"/>
            <p:cNvSpPr>
              <a:spLocks noEditPoints="1"/>
            </p:cNvSpPr>
            <p:nvPr/>
          </p:nvSpPr>
          <p:spPr bwMode="auto">
            <a:xfrm>
              <a:off x="880" y="2102"/>
              <a:ext cx="126" cy="128"/>
            </a:xfrm>
            <a:custGeom>
              <a:avLst/>
              <a:gdLst/>
              <a:ahLst/>
              <a:cxnLst>
                <a:cxn ang="0">
                  <a:pos x="63" y="128"/>
                </a:cxn>
                <a:cxn ang="0">
                  <a:pos x="49" y="127"/>
                </a:cxn>
                <a:cxn ang="0">
                  <a:pos x="35" y="121"/>
                </a:cxn>
                <a:cxn ang="0">
                  <a:pos x="23" y="112"/>
                </a:cxn>
                <a:cxn ang="0">
                  <a:pos x="12" y="102"/>
                </a:cxn>
                <a:cxn ang="0">
                  <a:pos x="5" y="89"/>
                </a:cxn>
                <a:cxn ang="0">
                  <a:pos x="0" y="75"/>
                </a:cxn>
                <a:cxn ang="0">
                  <a:pos x="0" y="60"/>
                </a:cxn>
                <a:cxn ang="0">
                  <a:pos x="2" y="45"/>
                </a:cxn>
                <a:cxn ang="0">
                  <a:pos x="9" y="31"/>
                </a:cxn>
                <a:cxn ang="0">
                  <a:pos x="17" y="21"/>
                </a:cxn>
                <a:cxn ang="0">
                  <a:pos x="28" y="10"/>
                </a:cxn>
                <a:cxn ang="0">
                  <a:pos x="42" y="3"/>
                </a:cxn>
                <a:cxn ang="0">
                  <a:pos x="56" y="0"/>
                </a:cxn>
                <a:cxn ang="0">
                  <a:pos x="70" y="0"/>
                </a:cxn>
                <a:cxn ang="0">
                  <a:pos x="86" y="3"/>
                </a:cxn>
                <a:cxn ang="0">
                  <a:pos x="98" y="10"/>
                </a:cxn>
                <a:cxn ang="0">
                  <a:pos x="111" y="21"/>
                </a:cxn>
                <a:cxn ang="0">
                  <a:pos x="119" y="31"/>
                </a:cxn>
                <a:cxn ang="0">
                  <a:pos x="125" y="45"/>
                </a:cxn>
                <a:cxn ang="0">
                  <a:pos x="126" y="60"/>
                </a:cxn>
                <a:cxn ang="0">
                  <a:pos x="126" y="75"/>
                </a:cxn>
                <a:cxn ang="0">
                  <a:pos x="123" y="89"/>
                </a:cxn>
                <a:cxn ang="0">
                  <a:pos x="114" y="102"/>
                </a:cxn>
                <a:cxn ang="0">
                  <a:pos x="104" y="112"/>
                </a:cxn>
                <a:cxn ang="0">
                  <a:pos x="91" y="121"/>
                </a:cxn>
                <a:cxn ang="0">
                  <a:pos x="77" y="127"/>
                </a:cxn>
                <a:cxn ang="0">
                  <a:pos x="63" y="128"/>
                </a:cxn>
                <a:cxn ang="0">
                  <a:pos x="63" y="123"/>
                </a:cxn>
                <a:cxn ang="0">
                  <a:pos x="49" y="121"/>
                </a:cxn>
                <a:cxn ang="0">
                  <a:pos x="37" y="116"/>
                </a:cxn>
                <a:cxn ang="0">
                  <a:pos x="24" y="107"/>
                </a:cxn>
                <a:cxn ang="0">
                  <a:pos x="16" y="97"/>
                </a:cxn>
                <a:cxn ang="0">
                  <a:pos x="9" y="84"/>
                </a:cxn>
                <a:cxn ang="0">
                  <a:pos x="5" y="72"/>
                </a:cxn>
                <a:cxn ang="0">
                  <a:pos x="5" y="56"/>
                </a:cxn>
                <a:cxn ang="0">
                  <a:pos x="9" y="44"/>
                </a:cxn>
                <a:cxn ang="0">
                  <a:pos x="16" y="31"/>
                </a:cxn>
                <a:cxn ang="0">
                  <a:pos x="24" y="21"/>
                </a:cxn>
                <a:cxn ang="0">
                  <a:pos x="37" y="12"/>
                </a:cxn>
                <a:cxn ang="0">
                  <a:pos x="49" y="7"/>
                </a:cxn>
                <a:cxn ang="0">
                  <a:pos x="63" y="5"/>
                </a:cxn>
                <a:cxn ang="0">
                  <a:pos x="77" y="7"/>
                </a:cxn>
                <a:cxn ang="0">
                  <a:pos x="91" y="12"/>
                </a:cxn>
                <a:cxn ang="0">
                  <a:pos x="102" y="21"/>
                </a:cxn>
                <a:cxn ang="0">
                  <a:pos x="112" y="31"/>
                </a:cxn>
                <a:cxn ang="0">
                  <a:pos x="118" y="44"/>
                </a:cxn>
                <a:cxn ang="0">
                  <a:pos x="121" y="56"/>
                </a:cxn>
                <a:cxn ang="0">
                  <a:pos x="121" y="72"/>
                </a:cxn>
                <a:cxn ang="0">
                  <a:pos x="118" y="84"/>
                </a:cxn>
                <a:cxn ang="0">
                  <a:pos x="112" y="97"/>
                </a:cxn>
                <a:cxn ang="0">
                  <a:pos x="102" y="107"/>
                </a:cxn>
                <a:cxn ang="0">
                  <a:pos x="91" y="116"/>
                </a:cxn>
                <a:cxn ang="0">
                  <a:pos x="77" y="121"/>
                </a:cxn>
                <a:cxn ang="0">
                  <a:pos x="63" y="123"/>
                </a:cxn>
              </a:cxnLst>
              <a:rect l="0" t="0" r="r" b="b"/>
              <a:pathLst>
                <a:path w="126" h="128">
                  <a:moveTo>
                    <a:pt x="63" y="128"/>
                  </a:moveTo>
                  <a:lnTo>
                    <a:pt x="49" y="127"/>
                  </a:lnTo>
                  <a:lnTo>
                    <a:pt x="35" y="121"/>
                  </a:lnTo>
                  <a:lnTo>
                    <a:pt x="23" y="112"/>
                  </a:lnTo>
                  <a:lnTo>
                    <a:pt x="12" y="102"/>
                  </a:lnTo>
                  <a:lnTo>
                    <a:pt x="5" y="89"/>
                  </a:lnTo>
                  <a:lnTo>
                    <a:pt x="0" y="75"/>
                  </a:lnTo>
                  <a:lnTo>
                    <a:pt x="0" y="60"/>
                  </a:lnTo>
                  <a:lnTo>
                    <a:pt x="2" y="45"/>
                  </a:lnTo>
                  <a:lnTo>
                    <a:pt x="9" y="31"/>
                  </a:lnTo>
                  <a:lnTo>
                    <a:pt x="17" y="21"/>
                  </a:lnTo>
                  <a:lnTo>
                    <a:pt x="28" y="10"/>
                  </a:lnTo>
                  <a:lnTo>
                    <a:pt x="42" y="3"/>
                  </a:lnTo>
                  <a:lnTo>
                    <a:pt x="56" y="0"/>
                  </a:lnTo>
                  <a:lnTo>
                    <a:pt x="70" y="0"/>
                  </a:lnTo>
                  <a:lnTo>
                    <a:pt x="86" y="3"/>
                  </a:lnTo>
                  <a:lnTo>
                    <a:pt x="98" y="10"/>
                  </a:lnTo>
                  <a:lnTo>
                    <a:pt x="111" y="21"/>
                  </a:lnTo>
                  <a:lnTo>
                    <a:pt x="119" y="31"/>
                  </a:lnTo>
                  <a:lnTo>
                    <a:pt x="125" y="45"/>
                  </a:lnTo>
                  <a:lnTo>
                    <a:pt x="126" y="60"/>
                  </a:lnTo>
                  <a:lnTo>
                    <a:pt x="126" y="75"/>
                  </a:lnTo>
                  <a:lnTo>
                    <a:pt x="123" y="89"/>
                  </a:lnTo>
                  <a:lnTo>
                    <a:pt x="114" y="102"/>
                  </a:lnTo>
                  <a:lnTo>
                    <a:pt x="104" y="112"/>
                  </a:lnTo>
                  <a:lnTo>
                    <a:pt x="91" y="121"/>
                  </a:lnTo>
                  <a:lnTo>
                    <a:pt x="77" y="127"/>
                  </a:lnTo>
                  <a:lnTo>
                    <a:pt x="63" y="128"/>
                  </a:lnTo>
                  <a:close/>
                  <a:moveTo>
                    <a:pt x="63" y="123"/>
                  </a:moveTo>
                  <a:lnTo>
                    <a:pt x="49" y="121"/>
                  </a:lnTo>
                  <a:lnTo>
                    <a:pt x="37" y="116"/>
                  </a:lnTo>
                  <a:lnTo>
                    <a:pt x="24" y="107"/>
                  </a:lnTo>
                  <a:lnTo>
                    <a:pt x="16" y="97"/>
                  </a:lnTo>
                  <a:lnTo>
                    <a:pt x="9" y="84"/>
                  </a:lnTo>
                  <a:lnTo>
                    <a:pt x="5" y="72"/>
                  </a:lnTo>
                  <a:lnTo>
                    <a:pt x="5" y="56"/>
                  </a:lnTo>
                  <a:lnTo>
                    <a:pt x="9" y="44"/>
                  </a:lnTo>
                  <a:lnTo>
                    <a:pt x="16" y="31"/>
                  </a:lnTo>
                  <a:lnTo>
                    <a:pt x="24" y="21"/>
                  </a:lnTo>
                  <a:lnTo>
                    <a:pt x="37" y="12"/>
                  </a:lnTo>
                  <a:lnTo>
                    <a:pt x="49" y="7"/>
                  </a:lnTo>
                  <a:lnTo>
                    <a:pt x="63" y="5"/>
                  </a:lnTo>
                  <a:lnTo>
                    <a:pt x="77" y="7"/>
                  </a:lnTo>
                  <a:lnTo>
                    <a:pt x="91" y="12"/>
                  </a:lnTo>
                  <a:lnTo>
                    <a:pt x="102" y="21"/>
                  </a:lnTo>
                  <a:lnTo>
                    <a:pt x="112" y="31"/>
                  </a:lnTo>
                  <a:lnTo>
                    <a:pt x="118" y="44"/>
                  </a:lnTo>
                  <a:lnTo>
                    <a:pt x="121" y="56"/>
                  </a:lnTo>
                  <a:lnTo>
                    <a:pt x="121" y="72"/>
                  </a:lnTo>
                  <a:lnTo>
                    <a:pt x="118" y="84"/>
                  </a:lnTo>
                  <a:lnTo>
                    <a:pt x="112" y="97"/>
                  </a:lnTo>
                  <a:lnTo>
                    <a:pt x="102" y="107"/>
                  </a:lnTo>
                  <a:lnTo>
                    <a:pt x="91" y="116"/>
                  </a:lnTo>
                  <a:lnTo>
                    <a:pt x="77" y="121"/>
                  </a:lnTo>
                  <a:lnTo>
                    <a:pt x="63" y="123"/>
                  </a:lnTo>
                  <a:close/>
                </a:path>
              </a:pathLst>
            </a:custGeom>
            <a:solidFill>
              <a:srgbClr val="F9FFFF"/>
            </a:solidFill>
            <a:ln w="9525">
              <a:noFill/>
              <a:round/>
              <a:headEnd/>
              <a:tailEnd/>
            </a:ln>
          </p:spPr>
          <p:txBody>
            <a:bodyPr/>
            <a:lstStyle/>
            <a:p>
              <a:endParaRPr lang="en-US"/>
            </a:p>
          </p:txBody>
        </p:sp>
        <p:sp>
          <p:nvSpPr>
            <p:cNvPr id="1165559" name="Freeform 247"/>
            <p:cNvSpPr>
              <a:spLocks noEditPoints="1"/>
            </p:cNvSpPr>
            <p:nvPr/>
          </p:nvSpPr>
          <p:spPr bwMode="auto">
            <a:xfrm>
              <a:off x="885" y="2107"/>
              <a:ext cx="116" cy="118"/>
            </a:xfrm>
            <a:custGeom>
              <a:avLst/>
              <a:gdLst/>
              <a:ahLst/>
              <a:cxnLst>
                <a:cxn ang="0">
                  <a:pos x="58" y="118"/>
                </a:cxn>
                <a:cxn ang="0">
                  <a:pos x="44" y="116"/>
                </a:cxn>
                <a:cxn ang="0">
                  <a:pos x="32" y="111"/>
                </a:cxn>
                <a:cxn ang="0">
                  <a:pos x="19" y="102"/>
                </a:cxn>
                <a:cxn ang="0">
                  <a:pos x="11" y="92"/>
                </a:cxn>
                <a:cxn ang="0">
                  <a:pos x="4" y="79"/>
                </a:cxn>
                <a:cxn ang="0">
                  <a:pos x="0" y="67"/>
                </a:cxn>
                <a:cxn ang="0">
                  <a:pos x="0" y="51"/>
                </a:cxn>
                <a:cxn ang="0">
                  <a:pos x="4" y="39"/>
                </a:cxn>
                <a:cxn ang="0">
                  <a:pos x="11" y="26"/>
                </a:cxn>
                <a:cxn ang="0">
                  <a:pos x="19" y="16"/>
                </a:cxn>
                <a:cxn ang="0">
                  <a:pos x="32" y="7"/>
                </a:cxn>
                <a:cxn ang="0">
                  <a:pos x="44" y="2"/>
                </a:cxn>
                <a:cxn ang="0">
                  <a:pos x="58" y="0"/>
                </a:cxn>
                <a:cxn ang="0">
                  <a:pos x="72" y="2"/>
                </a:cxn>
                <a:cxn ang="0">
                  <a:pos x="86" y="7"/>
                </a:cxn>
                <a:cxn ang="0">
                  <a:pos x="97" y="16"/>
                </a:cxn>
                <a:cxn ang="0">
                  <a:pos x="107" y="26"/>
                </a:cxn>
                <a:cxn ang="0">
                  <a:pos x="113" y="39"/>
                </a:cxn>
                <a:cxn ang="0">
                  <a:pos x="116" y="51"/>
                </a:cxn>
                <a:cxn ang="0">
                  <a:pos x="116" y="67"/>
                </a:cxn>
                <a:cxn ang="0">
                  <a:pos x="113" y="79"/>
                </a:cxn>
                <a:cxn ang="0">
                  <a:pos x="107" y="92"/>
                </a:cxn>
                <a:cxn ang="0">
                  <a:pos x="97" y="102"/>
                </a:cxn>
                <a:cxn ang="0">
                  <a:pos x="86" y="111"/>
                </a:cxn>
                <a:cxn ang="0">
                  <a:pos x="72" y="116"/>
                </a:cxn>
                <a:cxn ang="0">
                  <a:pos x="58" y="118"/>
                </a:cxn>
                <a:cxn ang="0">
                  <a:pos x="58" y="113"/>
                </a:cxn>
                <a:cxn ang="0">
                  <a:pos x="46" y="111"/>
                </a:cxn>
                <a:cxn ang="0">
                  <a:pos x="32" y="106"/>
                </a:cxn>
                <a:cxn ang="0">
                  <a:pos x="21" y="99"/>
                </a:cxn>
                <a:cxn ang="0">
                  <a:pos x="12" y="88"/>
                </a:cxn>
                <a:cxn ang="0">
                  <a:pos x="7" y="76"/>
                </a:cxn>
                <a:cxn ang="0">
                  <a:pos x="5" y="62"/>
                </a:cxn>
                <a:cxn ang="0">
                  <a:pos x="5" y="49"/>
                </a:cxn>
                <a:cxn ang="0">
                  <a:pos x="11" y="37"/>
                </a:cxn>
                <a:cxn ang="0">
                  <a:pos x="18" y="25"/>
                </a:cxn>
                <a:cxn ang="0">
                  <a:pos x="26" y="16"/>
                </a:cxn>
                <a:cxn ang="0">
                  <a:pos x="39" y="9"/>
                </a:cxn>
                <a:cxn ang="0">
                  <a:pos x="51" y="5"/>
                </a:cxn>
                <a:cxn ang="0">
                  <a:pos x="65" y="5"/>
                </a:cxn>
                <a:cxn ang="0">
                  <a:pos x="77" y="9"/>
                </a:cxn>
                <a:cxn ang="0">
                  <a:pos x="90" y="16"/>
                </a:cxn>
                <a:cxn ang="0">
                  <a:pos x="99" y="25"/>
                </a:cxn>
                <a:cxn ang="0">
                  <a:pos x="107" y="37"/>
                </a:cxn>
                <a:cxn ang="0">
                  <a:pos x="111" y="49"/>
                </a:cxn>
                <a:cxn ang="0">
                  <a:pos x="111" y="62"/>
                </a:cxn>
                <a:cxn ang="0">
                  <a:pos x="109" y="76"/>
                </a:cxn>
                <a:cxn ang="0">
                  <a:pos x="104" y="88"/>
                </a:cxn>
                <a:cxn ang="0">
                  <a:pos x="95" y="99"/>
                </a:cxn>
                <a:cxn ang="0">
                  <a:pos x="84" y="106"/>
                </a:cxn>
                <a:cxn ang="0">
                  <a:pos x="72" y="111"/>
                </a:cxn>
                <a:cxn ang="0">
                  <a:pos x="58" y="113"/>
                </a:cxn>
              </a:cxnLst>
              <a:rect l="0" t="0" r="r" b="b"/>
              <a:pathLst>
                <a:path w="116" h="118">
                  <a:moveTo>
                    <a:pt x="58" y="118"/>
                  </a:moveTo>
                  <a:lnTo>
                    <a:pt x="44" y="116"/>
                  </a:lnTo>
                  <a:lnTo>
                    <a:pt x="32" y="111"/>
                  </a:lnTo>
                  <a:lnTo>
                    <a:pt x="19" y="102"/>
                  </a:lnTo>
                  <a:lnTo>
                    <a:pt x="11" y="92"/>
                  </a:lnTo>
                  <a:lnTo>
                    <a:pt x="4" y="79"/>
                  </a:lnTo>
                  <a:lnTo>
                    <a:pt x="0" y="67"/>
                  </a:lnTo>
                  <a:lnTo>
                    <a:pt x="0" y="51"/>
                  </a:lnTo>
                  <a:lnTo>
                    <a:pt x="4" y="39"/>
                  </a:lnTo>
                  <a:lnTo>
                    <a:pt x="11" y="26"/>
                  </a:lnTo>
                  <a:lnTo>
                    <a:pt x="19" y="16"/>
                  </a:lnTo>
                  <a:lnTo>
                    <a:pt x="32" y="7"/>
                  </a:lnTo>
                  <a:lnTo>
                    <a:pt x="44" y="2"/>
                  </a:lnTo>
                  <a:lnTo>
                    <a:pt x="58" y="0"/>
                  </a:lnTo>
                  <a:lnTo>
                    <a:pt x="72" y="2"/>
                  </a:lnTo>
                  <a:lnTo>
                    <a:pt x="86" y="7"/>
                  </a:lnTo>
                  <a:lnTo>
                    <a:pt x="97" y="16"/>
                  </a:lnTo>
                  <a:lnTo>
                    <a:pt x="107" y="26"/>
                  </a:lnTo>
                  <a:lnTo>
                    <a:pt x="113" y="39"/>
                  </a:lnTo>
                  <a:lnTo>
                    <a:pt x="116" y="51"/>
                  </a:lnTo>
                  <a:lnTo>
                    <a:pt x="116" y="67"/>
                  </a:lnTo>
                  <a:lnTo>
                    <a:pt x="113" y="79"/>
                  </a:lnTo>
                  <a:lnTo>
                    <a:pt x="107" y="92"/>
                  </a:lnTo>
                  <a:lnTo>
                    <a:pt x="97" y="102"/>
                  </a:lnTo>
                  <a:lnTo>
                    <a:pt x="86" y="111"/>
                  </a:lnTo>
                  <a:lnTo>
                    <a:pt x="72" y="116"/>
                  </a:lnTo>
                  <a:lnTo>
                    <a:pt x="58" y="118"/>
                  </a:lnTo>
                  <a:close/>
                  <a:moveTo>
                    <a:pt x="58" y="113"/>
                  </a:moveTo>
                  <a:lnTo>
                    <a:pt x="46" y="111"/>
                  </a:lnTo>
                  <a:lnTo>
                    <a:pt x="32" y="106"/>
                  </a:lnTo>
                  <a:lnTo>
                    <a:pt x="21" y="99"/>
                  </a:lnTo>
                  <a:lnTo>
                    <a:pt x="12" y="88"/>
                  </a:lnTo>
                  <a:lnTo>
                    <a:pt x="7" y="76"/>
                  </a:lnTo>
                  <a:lnTo>
                    <a:pt x="5" y="62"/>
                  </a:lnTo>
                  <a:lnTo>
                    <a:pt x="5" y="49"/>
                  </a:lnTo>
                  <a:lnTo>
                    <a:pt x="11" y="37"/>
                  </a:lnTo>
                  <a:lnTo>
                    <a:pt x="18" y="25"/>
                  </a:lnTo>
                  <a:lnTo>
                    <a:pt x="26" y="16"/>
                  </a:lnTo>
                  <a:lnTo>
                    <a:pt x="39" y="9"/>
                  </a:lnTo>
                  <a:lnTo>
                    <a:pt x="51" y="5"/>
                  </a:lnTo>
                  <a:lnTo>
                    <a:pt x="65" y="5"/>
                  </a:lnTo>
                  <a:lnTo>
                    <a:pt x="77" y="9"/>
                  </a:lnTo>
                  <a:lnTo>
                    <a:pt x="90" y="16"/>
                  </a:lnTo>
                  <a:lnTo>
                    <a:pt x="99" y="25"/>
                  </a:lnTo>
                  <a:lnTo>
                    <a:pt x="107" y="37"/>
                  </a:lnTo>
                  <a:lnTo>
                    <a:pt x="111" y="49"/>
                  </a:lnTo>
                  <a:lnTo>
                    <a:pt x="111" y="62"/>
                  </a:lnTo>
                  <a:lnTo>
                    <a:pt x="109" y="76"/>
                  </a:lnTo>
                  <a:lnTo>
                    <a:pt x="104" y="88"/>
                  </a:lnTo>
                  <a:lnTo>
                    <a:pt x="95" y="99"/>
                  </a:lnTo>
                  <a:lnTo>
                    <a:pt x="84" y="106"/>
                  </a:lnTo>
                  <a:lnTo>
                    <a:pt x="72" y="111"/>
                  </a:lnTo>
                  <a:lnTo>
                    <a:pt x="58" y="113"/>
                  </a:lnTo>
                  <a:close/>
                </a:path>
              </a:pathLst>
            </a:custGeom>
            <a:solidFill>
              <a:srgbClr val="FAFFFF"/>
            </a:solidFill>
            <a:ln w="9525">
              <a:noFill/>
              <a:round/>
              <a:headEnd/>
              <a:tailEnd/>
            </a:ln>
          </p:spPr>
          <p:txBody>
            <a:bodyPr/>
            <a:lstStyle/>
            <a:p>
              <a:endParaRPr lang="en-US"/>
            </a:p>
          </p:txBody>
        </p:sp>
        <p:sp>
          <p:nvSpPr>
            <p:cNvPr id="1165560" name="Freeform 248"/>
            <p:cNvSpPr>
              <a:spLocks noEditPoints="1"/>
            </p:cNvSpPr>
            <p:nvPr/>
          </p:nvSpPr>
          <p:spPr bwMode="auto">
            <a:xfrm>
              <a:off x="890" y="2112"/>
              <a:ext cx="106" cy="108"/>
            </a:xfrm>
            <a:custGeom>
              <a:avLst/>
              <a:gdLst/>
              <a:ahLst/>
              <a:cxnLst>
                <a:cxn ang="0">
                  <a:pos x="53" y="108"/>
                </a:cxn>
                <a:cxn ang="0">
                  <a:pos x="41" y="106"/>
                </a:cxn>
                <a:cxn ang="0">
                  <a:pos x="27" y="101"/>
                </a:cxn>
                <a:cxn ang="0">
                  <a:pos x="16" y="94"/>
                </a:cxn>
                <a:cxn ang="0">
                  <a:pos x="7" y="83"/>
                </a:cxn>
                <a:cxn ang="0">
                  <a:pos x="2" y="71"/>
                </a:cxn>
                <a:cxn ang="0">
                  <a:pos x="0" y="57"/>
                </a:cxn>
                <a:cxn ang="0">
                  <a:pos x="0" y="44"/>
                </a:cxn>
                <a:cxn ang="0">
                  <a:pos x="6" y="32"/>
                </a:cxn>
                <a:cxn ang="0">
                  <a:pos x="13" y="20"/>
                </a:cxn>
                <a:cxn ang="0">
                  <a:pos x="21" y="11"/>
                </a:cxn>
                <a:cxn ang="0">
                  <a:pos x="34" y="4"/>
                </a:cxn>
                <a:cxn ang="0">
                  <a:pos x="46" y="0"/>
                </a:cxn>
                <a:cxn ang="0">
                  <a:pos x="60" y="0"/>
                </a:cxn>
                <a:cxn ang="0">
                  <a:pos x="72" y="4"/>
                </a:cxn>
                <a:cxn ang="0">
                  <a:pos x="85" y="11"/>
                </a:cxn>
                <a:cxn ang="0">
                  <a:pos x="94" y="20"/>
                </a:cxn>
                <a:cxn ang="0">
                  <a:pos x="102" y="32"/>
                </a:cxn>
                <a:cxn ang="0">
                  <a:pos x="106" y="44"/>
                </a:cxn>
                <a:cxn ang="0">
                  <a:pos x="106" y="57"/>
                </a:cxn>
                <a:cxn ang="0">
                  <a:pos x="104" y="71"/>
                </a:cxn>
                <a:cxn ang="0">
                  <a:pos x="99" y="83"/>
                </a:cxn>
                <a:cxn ang="0">
                  <a:pos x="90" y="94"/>
                </a:cxn>
                <a:cxn ang="0">
                  <a:pos x="79" y="101"/>
                </a:cxn>
                <a:cxn ang="0">
                  <a:pos x="67" y="106"/>
                </a:cxn>
                <a:cxn ang="0">
                  <a:pos x="53" y="108"/>
                </a:cxn>
                <a:cxn ang="0">
                  <a:pos x="53" y="102"/>
                </a:cxn>
                <a:cxn ang="0">
                  <a:pos x="41" y="101"/>
                </a:cxn>
                <a:cxn ang="0">
                  <a:pos x="28" y="95"/>
                </a:cxn>
                <a:cxn ang="0">
                  <a:pos x="20" y="88"/>
                </a:cxn>
                <a:cxn ang="0">
                  <a:pos x="11" y="78"/>
                </a:cxn>
                <a:cxn ang="0">
                  <a:pos x="7" y="67"/>
                </a:cxn>
                <a:cxn ang="0">
                  <a:pos x="6" y="55"/>
                </a:cxn>
                <a:cxn ang="0">
                  <a:pos x="7" y="41"/>
                </a:cxn>
                <a:cxn ang="0">
                  <a:pos x="11" y="30"/>
                </a:cxn>
                <a:cxn ang="0">
                  <a:pos x="20" y="20"/>
                </a:cxn>
                <a:cxn ang="0">
                  <a:pos x="28" y="12"/>
                </a:cxn>
                <a:cxn ang="0">
                  <a:pos x="41" y="7"/>
                </a:cxn>
                <a:cxn ang="0">
                  <a:pos x="53" y="5"/>
                </a:cxn>
                <a:cxn ang="0">
                  <a:pos x="65" y="7"/>
                </a:cxn>
                <a:cxn ang="0">
                  <a:pos x="78" y="12"/>
                </a:cxn>
                <a:cxn ang="0">
                  <a:pos x="87" y="20"/>
                </a:cxn>
                <a:cxn ang="0">
                  <a:pos x="95" y="30"/>
                </a:cxn>
                <a:cxn ang="0">
                  <a:pos x="99" y="41"/>
                </a:cxn>
                <a:cxn ang="0">
                  <a:pos x="101" y="55"/>
                </a:cxn>
                <a:cxn ang="0">
                  <a:pos x="99" y="67"/>
                </a:cxn>
                <a:cxn ang="0">
                  <a:pos x="95" y="78"/>
                </a:cxn>
                <a:cxn ang="0">
                  <a:pos x="87" y="88"/>
                </a:cxn>
                <a:cxn ang="0">
                  <a:pos x="78" y="95"/>
                </a:cxn>
                <a:cxn ang="0">
                  <a:pos x="65" y="101"/>
                </a:cxn>
                <a:cxn ang="0">
                  <a:pos x="53" y="102"/>
                </a:cxn>
              </a:cxnLst>
              <a:rect l="0" t="0" r="r" b="b"/>
              <a:pathLst>
                <a:path w="106" h="108">
                  <a:moveTo>
                    <a:pt x="53" y="108"/>
                  </a:moveTo>
                  <a:lnTo>
                    <a:pt x="41" y="106"/>
                  </a:lnTo>
                  <a:lnTo>
                    <a:pt x="27" y="101"/>
                  </a:lnTo>
                  <a:lnTo>
                    <a:pt x="16" y="94"/>
                  </a:lnTo>
                  <a:lnTo>
                    <a:pt x="7" y="83"/>
                  </a:lnTo>
                  <a:lnTo>
                    <a:pt x="2" y="71"/>
                  </a:lnTo>
                  <a:lnTo>
                    <a:pt x="0" y="57"/>
                  </a:lnTo>
                  <a:lnTo>
                    <a:pt x="0" y="44"/>
                  </a:lnTo>
                  <a:lnTo>
                    <a:pt x="6" y="32"/>
                  </a:lnTo>
                  <a:lnTo>
                    <a:pt x="13" y="20"/>
                  </a:lnTo>
                  <a:lnTo>
                    <a:pt x="21" y="11"/>
                  </a:lnTo>
                  <a:lnTo>
                    <a:pt x="34" y="4"/>
                  </a:lnTo>
                  <a:lnTo>
                    <a:pt x="46" y="0"/>
                  </a:lnTo>
                  <a:lnTo>
                    <a:pt x="60" y="0"/>
                  </a:lnTo>
                  <a:lnTo>
                    <a:pt x="72" y="4"/>
                  </a:lnTo>
                  <a:lnTo>
                    <a:pt x="85" y="11"/>
                  </a:lnTo>
                  <a:lnTo>
                    <a:pt x="94" y="20"/>
                  </a:lnTo>
                  <a:lnTo>
                    <a:pt x="102" y="32"/>
                  </a:lnTo>
                  <a:lnTo>
                    <a:pt x="106" y="44"/>
                  </a:lnTo>
                  <a:lnTo>
                    <a:pt x="106" y="57"/>
                  </a:lnTo>
                  <a:lnTo>
                    <a:pt x="104" y="71"/>
                  </a:lnTo>
                  <a:lnTo>
                    <a:pt x="99" y="83"/>
                  </a:lnTo>
                  <a:lnTo>
                    <a:pt x="90" y="94"/>
                  </a:lnTo>
                  <a:lnTo>
                    <a:pt x="79" y="101"/>
                  </a:lnTo>
                  <a:lnTo>
                    <a:pt x="67" y="106"/>
                  </a:lnTo>
                  <a:lnTo>
                    <a:pt x="53" y="108"/>
                  </a:lnTo>
                  <a:close/>
                  <a:moveTo>
                    <a:pt x="53" y="102"/>
                  </a:moveTo>
                  <a:lnTo>
                    <a:pt x="41" y="101"/>
                  </a:lnTo>
                  <a:lnTo>
                    <a:pt x="28" y="95"/>
                  </a:lnTo>
                  <a:lnTo>
                    <a:pt x="20" y="88"/>
                  </a:lnTo>
                  <a:lnTo>
                    <a:pt x="11" y="78"/>
                  </a:lnTo>
                  <a:lnTo>
                    <a:pt x="7" y="67"/>
                  </a:lnTo>
                  <a:lnTo>
                    <a:pt x="6" y="55"/>
                  </a:lnTo>
                  <a:lnTo>
                    <a:pt x="7" y="41"/>
                  </a:lnTo>
                  <a:lnTo>
                    <a:pt x="11" y="30"/>
                  </a:lnTo>
                  <a:lnTo>
                    <a:pt x="20" y="20"/>
                  </a:lnTo>
                  <a:lnTo>
                    <a:pt x="28" y="12"/>
                  </a:lnTo>
                  <a:lnTo>
                    <a:pt x="41" y="7"/>
                  </a:lnTo>
                  <a:lnTo>
                    <a:pt x="53" y="5"/>
                  </a:lnTo>
                  <a:lnTo>
                    <a:pt x="65" y="7"/>
                  </a:lnTo>
                  <a:lnTo>
                    <a:pt x="78" y="12"/>
                  </a:lnTo>
                  <a:lnTo>
                    <a:pt x="87" y="20"/>
                  </a:lnTo>
                  <a:lnTo>
                    <a:pt x="95" y="30"/>
                  </a:lnTo>
                  <a:lnTo>
                    <a:pt x="99" y="41"/>
                  </a:lnTo>
                  <a:lnTo>
                    <a:pt x="101" y="55"/>
                  </a:lnTo>
                  <a:lnTo>
                    <a:pt x="99" y="67"/>
                  </a:lnTo>
                  <a:lnTo>
                    <a:pt x="95" y="78"/>
                  </a:lnTo>
                  <a:lnTo>
                    <a:pt x="87" y="88"/>
                  </a:lnTo>
                  <a:lnTo>
                    <a:pt x="78" y="95"/>
                  </a:lnTo>
                  <a:lnTo>
                    <a:pt x="65" y="101"/>
                  </a:lnTo>
                  <a:lnTo>
                    <a:pt x="53" y="102"/>
                  </a:lnTo>
                  <a:close/>
                </a:path>
              </a:pathLst>
            </a:custGeom>
            <a:solidFill>
              <a:srgbClr val="FBFFFF"/>
            </a:solidFill>
            <a:ln w="9525">
              <a:noFill/>
              <a:round/>
              <a:headEnd/>
              <a:tailEnd/>
            </a:ln>
          </p:spPr>
          <p:txBody>
            <a:bodyPr/>
            <a:lstStyle/>
            <a:p>
              <a:endParaRPr lang="en-US"/>
            </a:p>
          </p:txBody>
        </p:sp>
        <p:sp>
          <p:nvSpPr>
            <p:cNvPr id="1165561" name="Freeform 249"/>
            <p:cNvSpPr>
              <a:spLocks noEditPoints="1"/>
            </p:cNvSpPr>
            <p:nvPr/>
          </p:nvSpPr>
          <p:spPr bwMode="auto">
            <a:xfrm>
              <a:off x="896" y="2117"/>
              <a:ext cx="95" cy="97"/>
            </a:xfrm>
            <a:custGeom>
              <a:avLst/>
              <a:gdLst/>
              <a:ahLst/>
              <a:cxnLst>
                <a:cxn ang="0">
                  <a:pos x="47" y="97"/>
                </a:cxn>
                <a:cxn ang="0">
                  <a:pos x="35" y="96"/>
                </a:cxn>
                <a:cxn ang="0">
                  <a:pos x="22" y="90"/>
                </a:cxn>
                <a:cxn ang="0">
                  <a:pos x="14" y="83"/>
                </a:cxn>
                <a:cxn ang="0">
                  <a:pos x="5" y="73"/>
                </a:cxn>
                <a:cxn ang="0">
                  <a:pos x="1" y="62"/>
                </a:cxn>
                <a:cxn ang="0">
                  <a:pos x="0" y="50"/>
                </a:cxn>
                <a:cxn ang="0">
                  <a:pos x="1" y="36"/>
                </a:cxn>
                <a:cxn ang="0">
                  <a:pos x="5" y="25"/>
                </a:cxn>
                <a:cxn ang="0">
                  <a:pos x="14" y="15"/>
                </a:cxn>
                <a:cxn ang="0">
                  <a:pos x="22" y="7"/>
                </a:cxn>
                <a:cxn ang="0">
                  <a:pos x="35" y="2"/>
                </a:cxn>
                <a:cxn ang="0">
                  <a:pos x="47" y="0"/>
                </a:cxn>
                <a:cxn ang="0">
                  <a:pos x="59" y="2"/>
                </a:cxn>
                <a:cxn ang="0">
                  <a:pos x="72" y="7"/>
                </a:cxn>
                <a:cxn ang="0">
                  <a:pos x="81" y="15"/>
                </a:cxn>
                <a:cxn ang="0">
                  <a:pos x="89" y="25"/>
                </a:cxn>
                <a:cxn ang="0">
                  <a:pos x="93" y="36"/>
                </a:cxn>
                <a:cxn ang="0">
                  <a:pos x="95" y="50"/>
                </a:cxn>
                <a:cxn ang="0">
                  <a:pos x="93" y="62"/>
                </a:cxn>
                <a:cxn ang="0">
                  <a:pos x="89" y="73"/>
                </a:cxn>
                <a:cxn ang="0">
                  <a:pos x="81" y="83"/>
                </a:cxn>
                <a:cxn ang="0">
                  <a:pos x="72" y="90"/>
                </a:cxn>
                <a:cxn ang="0">
                  <a:pos x="59" y="96"/>
                </a:cxn>
                <a:cxn ang="0">
                  <a:pos x="47" y="97"/>
                </a:cxn>
                <a:cxn ang="0">
                  <a:pos x="47" y="92"/>
                </a:cxn>
                <a:cxn ang="0">
                  <a:pos x="35" y="90"/>
                </a:cxn>
                <a:cxn ang="0">
                  <a:pos x="24" y="85"/>
                </a:cxn>
                <a:cxn ang="0">
                  <a:pos x="15" y="76"/>
                </a:cxn>
                <a:cxn ang="0">
                  <a:pos x="8" y="67"/>
                </a:cxn>
                <a:cxn ang="0">
                  <a:pos x="5" y="55"/>
                </a:cxn>
                <a:cxn ang="0">
                  <a:pos x="5" y="43"/>
                </a:cxn>
                <a:cxn ang="0">
                  <a:pos x="8" y="30"/>
                </a:cxn>
                <a:cxn ang="0">
                  <a:pos x="15" y="22"/>
                </a:cxn>
                <a:cxn ang="0">
                  <a:pos x="24" y="13"/>
                </a:cxn>
                <a:cxn ang="0">
                  <a:pos x="35" y="7"/>
                </a:cxn>
                <a:cxn ang="0">
                  <a:pos x="47" y="6"/>
                </a:cxn>
                <a:cxn ang="0">
                  <a:pos x="59" y="7"/>
                </a:cxn>
                <a:cxn ang="0">
                  <a:pos x="70" y="13"/>
                </a:cxn>
                <a:cxn ang="0">
                  <a:pos x="79" y="22"/>
                </a:cxn>
                <a:cxn ang="0">
                  <a:pos x="86" y="30"/>
                </a:cxn>
                <a:cxn ang="0">
                  <a:pos x="89" y="43"/>
                </a:cxn>
                <a:cxn ang="0">
                  <a:pos x="89" y="55"/>
                </a:cxn>
                <a:cxn ang="0">
                  <a:pos x="86" y="67"/>
                </a:cxn>
                <a:cxn ang="0">
                  <a:pos x="79" y="76"/>
                </a:cxn>
                <a:cxn ang="0">
                  <a:pos x="70" y="85"/>
                </a:cxn>
                <a:cxn ang="0">
                  <a:pos x="59" y="90"/>
                </a:cxn>
                <a:cxn ang="0">
                  <a:pos x="47" y="92"/>
                </a:cxn>
              </a:cxnLst>
              <a:rect l="0" t="0" r="r" b="b"/>
              <a:pathLst>
                <a:path w="95" h="97">
                  <a:moveTo>
                    <a:pt x="47" y="97"/>
                  </a:moveTo>
                  <a:lnTo>
                    <a:pt x="35" y="96"/>
                  </a:lnTo>
                  <a:lnTo>
                    <a:pt x="22" y="90"/>
                  </a:lnTo>
                  <a:lnTo>
                    <a:pt x="14" y="83"/>
                  </a:lnTo>
                  <a:lnTo>
                    <a:pt x="5" y="73"/>
                  </a:lnTo>
                  <a:lnTo>
                    <a:pt x="1" y="62"/>
                  </a:lnTo>
                  <a:lnTo>
                    <a:pt x="0" y="50"/>
                  </a:lnTo>
                  <a:lnTo>
                    <a:pt x="1" y="36"/>
                  </a:lnTo>
                  <a:lnTo>
                    <a:pt x="5" y="25"/>
                  </a:lnTo>
                  <a:lnTo>
                    <a:pt x="14" y="15"/>
                  </a:lnTo>
                  <a:lnTo>
                    <a:pt x="22" y="7"/>
                  </a:lnTo>
                  <a:lnTo>
                    <a:pt x="35" y="2"/>
                  </a:lnTo>
                  <a:lnTo>
                    <a:pt x="47" y="0"/>
                  </a:lnTo>
                  <a:lnTo>
                    <a:pt x="59" y="2"/>
                  </a:lnTo>
                  <a:lnTo>
                    <a:pt x="72" y="7"/>
                  </a:lnTo>
                  <a:lnTo>
                    <a:pt x="81" y="15"/>
                  </a:lnTo>
                  <a:lnTo>
                    <a:pt x="89" y="25"/>
                  </a:lnTo>
                  <a:lnTo>
                    <a:pt x="93" y="36"/>
                  </a:lnTo>
                  <a:lnTo>
                    <a:pt x="95" y="50"/>
                  </a:lnTo>
                  <a:lnTo>
                    <a:pt x="93" y="62"/>
                  </a:lnTo>
                  <a:lnTo>
                    <a:pt x="89" y="73"/>
                  </a:lnTo>
                  <a:lnTo>
                    <a:pt x="81" y="83"/>
                  </a:lnTo>
                  <a:lnTo>
                    <a:pt x="72" y="90"/>
                  </a:lnTo>
                  <a:lnTo>
                    <a:pt x="59" y="96"/>
                  </a:lnTo>
                  <a:lnTo>
                    <a:pt x="47" y="97"/>
                  </a:lnTo>
                  <a:close/>
                  <a:moveTo>
                    <a:pt x="47" y="92"/>
                  </a:moveTo>
                  <a:lnTo>
                    <a:pt x="35" y="90"/>
                  </a:lnTo>
                  <a:lnTo>
                    <a:pt x="24" y="85"/>
                  </a:lnTo>
                  <a:lnTo>
                    <a:pt x="15" y="76"/>
                  </a:lnTo>
                  <a:lnTo>
                    <a:pt x="8" y="67"/>
                  </a:lnTo>
                  <a:lnTo>
                    <a:pt x="5" y="55"/>
                  </a:lnTo>
                  <a:lnTo>
                    <a:pt x="5" y="43"/>
                  </a:lnTo>
                  <a:lnTo>
                    <a:pt x="8" y="30"/>
                  </a:lnTo>
                  <a:lnTo>
                    <a:pt x="15" y="22"/>
                  </a:lnTo>
                  <a:lnTo>
                    <a:pt x="24" y="13"/>
                  </a:lnTo>
                  <a:lnTo>
                    <a:pt x="35" y="7"/>
                  </a:lnTo>
                  <a:lnTo>
                    <a:pt x="47" y="6"/>
                  </a:lnTo>
                  <a:lnTo>
                    <a:pt x="59" y="7"/>
                  </a:lnTo>
                  <a:lnTo>
                    <a:pt x="70" y="13"/>
                  </a:lnTo>
                  <a:lnTo>
                    <a:pt x="79" y="22"/>
                  </a:lnTo>
                  <a:lnTo>
                    <a:pt x="86" y="30"/>
                  </a:lnTo>
                  <a:lnTo>
                    <a:pt x="89" y="43"/>
                  </a:lnTo>
                  <a:lnTo>
                    <a:pt x="89" y="55"/>
                  </a:lnTo>
                  <a:lnTo>
                    <a:pt x="86" y="67"/>
                  </a:lnTo>
                  <a:lnTo>
                    <a:pt x="79" y="76"/>
                  </a:lnTo>
                  <a:lnTo>
                    <a:pt x="70" y="85"/>
                  </a:lnTo>
                  <a:lnTo>
                    <a:pt x="59" y="90"/>
                  </a:lnTo>
                  <a:lnTo>
                    <a:pt x="47" y="92"/>
                  </a:lnTo>
                  <a:close/>
                </a:path>
              </a:pathLst>
            </a:custGeom>
            <a:solidFill>
              <a:srgbClr val="FCFFFF"/>
            </a:solidFill>
            <a:ln w="9525">
              <a:noFill/>
              <a:round/>
              <a:headEnd/>
              <a:tailEnd/>
            </a:ln>
          </p:spPr>
          <p:txBody>
            <a:bodyPr/>
            <a:lstStyle/>
            <a:p>
              <a:endParaRPr lang="en-US"/>
            </a:p>
          </p:txBody>
        </p:sp>
        <p:sp>
          <p:nvSpPr>
            <p:cNvPr id="1165562" name="Freeform 250"/>
            <p:cNvSpPr>
              <a:spLocks noEditPoints="1"/>
            </p:cNvSpPr>
            <p:nvPr/>
          </p:nvSpPr>
          <p:spPr bwMode="auto">
            <a:xfrm>
              <a:off x="901" y="2123"/>
              <a:ext cx="84" cy="86"/>
            </a:xfrm>
            <a:custGeom>
              <a:avLst/>
              <a:gdLst/>
              <a:ahLst/>
              <a:cxnLst>
                <a:cxn ang="0">
                  <a:pos x="42" y="86"/>
                </a:cxn>
                <a:cxn ang="0">
                  <a:pos x="30" y="84"/>
                </a:cxn>
                <a:cxn ang="0">
                  <a:pos x="19" y="79"/>
                </a:cxn>
                <a:cxn ang="0">
                  <a:pos x="10" y="70"/>
                </a:cxn>
                <a:cxn ang="0">
                  <a:pos x="3" y="61"/>
                </a:cxn>
                <a:cxn ang="0">
                  <a:pos x="0" y="49"/>
                </a:cxn>
                <a:cxn ang="0">
                  <a:pos x="0" y="37"/>
                </a:cxn>
                <a:cxn ang="0">
                  <a:pos x="3" y="24"/>
                </a:cxn>
                <a:cxn ang="0">
                  <a:pos x="10" y="16"/>
                </a:cxn>
                <a:cxn ang="0">
                  <a:pos x="19" y="7"/>
                </a:cxn>
                <a:cxn ang="0">
                  <a:pos x="30" y="1"/>
                </a:cxn>
                <a:cxn ang="0">
                  <a:pos x="42" y="0"/>
                </a:cxn>
                <a:cxn ang="0">
                  <a:pos x="54" y="1"/>
                </a:cxn>
                <a:cxn ang="0">
                  <a:pos x="65" y="7"/>
                </a:cxn>
                <a:cxn ang="0">
                  <a:pos x="74" y="16"/>
                </a:cxn>
                <a:cxn ang="0">
                  <a:pos x="81" y="24"/>
                </a:cxn>
                <a:cxn ang="0">
                  <a:pos x="84" y="37"/>
                </a:cxn>
                <a:cxn ang="0">
                  <a:pos x="84" y="49"/>
                </a:cxn>
                <a:cxn ang="0">
                  <a:pos x="81" y="61"/>
                </a:cxn>
                <a:cxn ang="0">
                  <a:pos x="74" y="70"/>
                </a:cxn>
                <a:cxn ang="0">
                  <a:pos x="65" y="79"/>
                </a:cxn>
                <a:cxn ang="0">
                  <a:pos x="54" y="84"/>
                </a:cxn>
                <a:cxn ang="0">
                  <a:pos x="42" y="86"/>
                </a:cxn>
                <a:cxn ang="0">
                  <a:pos x="42" y="81"/>
                </a:cxn>
                <a:cxn ang="0">
                  <a:pos x="32" y="79"/>
                </a:cxn>
                <a:cxn ang="0">
                  <a:pos x="21" y="74"/>
                </a:cxn>
                <a:cxn ang="0">
                  <a:pos x="14" y="67"/>
                </a:cxn>
                <a:cxn ang="0">
                  <a:pos x="7" y="56"/>
                </a:cxn>
                <a:cxn ang="0">
                  <a:pos x="5" y="46"/>
                </a:cxn>
                <a:cxn ang="0">
                  <a:pos x="5" y="35"/>
                </a:cxn>
                <a:cxn ang="0">
                  <a:pos x="10" y="24"/>
                </a:cxn>
                <a:cxn ang="0">
                  <a:pos x="17" y="16"/>
                </a:cxn>
                <a:cxn ang="0">
                  <a:pos x="26" y="9"/>
                </a:cxn>
                <a:cxn ang="0">
                  <a:pos x="37" y="7"/>
                </a:cxn>
                <a:cxn ang="0">
                  <a:pos x="47" y="7"/>
                </a:cxn>
                <a:cxn ang="0">
                  <a:pos x="58" y="9"/>
                </a:cxn>
                <a:cxn ang="0">
                  <a:pos x="68" y="16"/>
                </a:cxn>
                <a:cxn ang="0">
                  <a:pos x="74" y="24"/>
                </a:cxn>
                <a:cxn ang="0">
                  <a:pos x="79" y="35"/>
                </a:cxn>
                <a:cxn ang="0">
                  <a:pos x="79" y="46"/>
                </a:cxn>
                <a:cxn ang="0">
                  <a:pos x="77" y="56"/>
                </a:cxn>
                <a:cxn ang="0">
                  <a:pos x="72" y="67"/>
                </a:cxn>
                <a:cxn ang="0">
                  <a:pos x="63" y="74"/>
                </a:cxn>
                <a:cxn ang="0">
                  <a:pos x="53" y="79"/>
                </a:cxn>
                <a:cxn ang="0">
                  <a:pos x="42" y="81"/>
                </a:cxn>
              </a:cxnLst>
              <a:rect l="0" t="0" r="r" b="b"/>
              <a:pathLst>
                <a:path w="84" h="86">
                  <a:moveTo>
                    <a:pt x="42" y="86"/>
                  </a:moveTo>
                  <a:lnTo>
                    <a:pt x="30" y="84"/>
                  </a:lnTo>
                  <a:lnTo>
                    <a:pt x="19" y="79"/>
                  </a:lnTo>
                  <a:lnTo>
                    <a:pt x="10" y="70"/>
                  </a:lnTo>
                  <a:lnTo>
                    <a:pt x="3" y="61"/>
                  </a:lnTo>
                  <a:lnTo>
                    <a:pt x="0" y="49"/>
                  </a:lnTo>
                  <a:lnTo>
                    <a:pt x="0" y="37"/>
                  </a:lnTo>
                  <a:lnTo>
                    <a:pt x="3" y="24"/>
                  </a:lnTo>
                  <a:lnTo>
                    <a:pt x="10" y="16"/>
                  </a:lnTo>
                  <a:lnTo>
                    <a:pt x="19" y="7"/>
                  </a:lnTo>
                  <a:lnTo>
                    <a:pt x="30" y="1"/>
                  </a:lnTo>
                  <a:lnTo>
                    <a:pt x="42" y="0"/>
                  </a:lnTo>
                  <a:lnTo>
                    <a:pt x="54" y="1"/>
                  </a:lnTo>
                  <a:lnTo>
                    <a:pt x="65" y="7"/>
                  </a:lnTo>
                  <a:lnTo>
                    <a:pt x="74" y="16"/>
                  </a:lnTo>
                  <a:lnTo>
                    <a:pt x="81" y="24"/>
                  </a:lnTo>
                  <a:lnTo>
                    <a:pt x="84" y="37"/>
                  </a:lnTo>
                  <a:lnTo>
                    <a:pt x="84" y="49"/>
                  </a:lnTo>
                  <a:lnTo>
                    <a:pt x="81" y="61"/>
                  </a:lnTo>
                  <a:lnTo>
                    <a:pt x="74" y="70"/>
                  </a:lnTo>
                  <a:lnTo>
                    <a:pt x="65" y="79"/>
                  </a:lnTo>
                  <a:lnTo>
                    <a:pt x="54" y="84"/>
                  </a:lnTo>
                  <a:lnTo>
                    <a:pt x="42" y="86"/>
                  </a:lnTo>
                  <a:close/>
                  <a:moveTo>
                    <a:pt x="42" y="81"/>
                  </a:moveTo>
                  <a:lnTo>
                    <a:pt x="32" y="79"/>
                  </a:lnTo>
                  <a:lnTo>
                    <a:pt x="21" y="74"/>
                  </a:lnTo>
                  <a:lnTo>
                    <a:pt x="14" y="67"/>
                  </a:lnTo>
                  <a:lnTo>
                    <a:pt x="7" y="56"/>
                  </a:lnTo>
                  <a:lnTo>
                    <a:pt x="5" y="46"/>
                  </a:lnTo>
                  <a:lnTo>
                    <a:pt x="5" y="35"/>
                  </a:lnTo>
                  <a:lnTo>
                    <a:pt x="10" y="24"/>
                  </a:lnTo>
                  <a:lnTo>
                    <a:pt x="17" y="16"/>
                  </a:lnTo>
                  <a:lnTo>
                    <a:pt x="26" y="9"/>
                  </a:lnTo>
                  <a:lnTo>
                    <a:pt x="37" y="7"/>
                  </a:lnTo>
                  <a:lnTo>
                    <a:pt x="47" y="7"/>
                  </a:lnTo>
                  <a:lnTo>
                    <a:pt x="58" y="9"/>
                  </a:lnTo>
                  <a:lnTo>
                    <a:pt x="68" y="16"/>
                  </a:lnTo>
                  <a:lnTo>
                    <a:pt x="74" y="24"/>
                  </a:lnTo>
                  <a:lnTo>
                    <a:pt x="79" y="35"/>
                  </a:lnTo>
                  <a:lnTo>
                    <a:pt x="79" y="46"/>
                  </a:lnTo>
                  <a:lnTo>
                    <a:pt x="77" y="56"/>
                  </a:lnTo>
                  <a:lnTo>
                    <a:pt x="72" y="67"/>
                  </a:lnTo>
                  <a:lnTo>
                    <a:pt x="63" y="74"/>
                  </a:lnTo>
                  <a:lnTo>
                    <a:pt x="53" y="79"/>
                  </a:lnTo>
                  <a:lnTo>
                    <a:pt x="42" y="81"/>
                  </a:lnTo>
                  <a:close/>
                </a:path>
              </a:pathLst>
            </a:custGeom>
            <a:solidFill>
              <a:srgbClr val="FDFFFF"/>
            </a:solidFill>
            <a:ln w="9525">
              <a:noFill/>
              <a:round/>
              <a:headEnd/>
              <a:tailEnd/>
            </a:ln>
          </p:spPr>
          <p:txBody>
            <a:bodyPr/>
            <a:lstStyle/>
            <a:p>
              <a:endParaRPr lang="en-US"/>
            </a:p>
          </p:txBody>
        </p:sp>
        <p:sp>
          <p:nvSpPr>
            <p:cNvPr id="1165563" name="Freeform 251"/>
            <p:cNvSpPr>
              <a:spLocks noEditPoints="1"/>
            </p:cNvSpPr>
            <p:nvPr/>
          </p:nvSpPr>
          <p:spPr bwMode="auto">
            <a:xfrm>
              <a:off x="906" y="2130"/>
              <a:ext cx="74" cy="74"/>
            </a:xfrm>
            <a:custGeom>
              <a:avLst/>
              <a:gdLst/>
              <a:ahLst/>
              <a:cxnLst>
                <a:cxn ang="0">
                  <a:pos x="37" y="74"/>
                </a:cxn>
                <a:cxn ang="0">
                  <a:pos x="27" y="72"/>
                </a:cxn>
                <a:cxn ang="0">
                  <a:pos x="16" y="67"/>
                </a:cxn>
                <a:cxn ang="0">
                  <a:pos x="9" y="60"/>
                </a:cxn>
                <a:cxn ang="0">
                  <a:pos x="2" y="49"/>
                </a:cxn>
                <a:cxn ang="0">
                  <a:pos x="0" y="39"/>
                </a:cxn>
                <a:cxn ang="0">
                  <a:pos x="0" y="28"/>
                </a:cxn>
                <a:cxn ang="0">
                  <a:pos x="5" y="17"/>
                </a:cxn>
                <a:cxn ang="0">
                  <a:pos x="12" y="9"/>
                </a:cxn>
                <a:cxn ang="0">
                  <a:pos x="21" y="2"/>
                </a:cxn>
                <a:cxn ang="0">
                  <a:pos x="32" y="0"/>
                </a:cxn>
                <a:cxn ang="0">
                  <a:pos x="42" y="0"/>
                </a:cxn>
                <a:cxn ang="0">
                  <a:pos x="53" y="2"/>
                </a:cxn>
                <a:cxn ang="0">
                  <a:pos x="63" y="9"/>
                </a:cxn>
                <a:cxn ang="0">
                  <a:pos x="69" y="17"/>
                </a:cxn>
                <a:cxn ang="0">
                  <a:pos x="74" y="28"/>
                </a:cxn>
                <a:cxn ang="0">
                  <a:pos x="74" y="39"/>
                </a:cxn>
                <a:cxn ang="0">
                  <a:pos x="72" y="49"/>
                </a:cxn>
                <a:cxn ang="0">
                  <a:pos x="67" y="60"/>
                </a:cxn>
                <a:cxn ang="0">
                  <a:pos x="58" y="67"/>
                </a:cxn>
                <a:cxn ang="0">
                  <a:pos x="48" y="72"/>
                </a:cxn>
                <a:cxn ang="0">
                  <a:pos x="37" y="74"/>
                </a:cxn>
                <a:cxn ang="0">
                  <a:pos x="37" y="69"/>
                </a:cxn>
                <a:cxn ang="0">
                  <a:pos x="27" y="67"/>
                </a:cxn>
                <a:cxn ang="0">
                  <a:pos x="18" y="61"/>
                </a:cxn>
                <a:cxn ang="0">
                  <a:pos x="11" y="53"/>
                </a:cxn>
                <a:cxn ang="0">
                  <a:pos x="5" y="44"/>
                </a:cxn>
                <a:cxn ang="0">
                  <a:pos x="5" y="33"/>
                </a:cxn>
                <a:cxn ang="0">
                  <a:pos x="7" y="23"/>
                </a:cxn>
                <a:cxn ang="0">
                  <a:pos x="14" y="14"/>
                </a:cxn>
                <a:cxn ang="0">
                  <a:pos x="21" y="9"/>
                </a:cxn>
                <a:cxn ang="0">
                  <a:pos x="32" y="5"/>
                </a:cxn>
                <a:cxn ang="0">
                  <a:pos x="42" y="5"/>
                </a:cxn>
                <a:cxn ang="0">
                  <a:pos x="53" y="9"/>
                </a:cxn>
                <a:cxn ang="0">
                  <a:pos x="60" y="14"/>
                </a:cxn>
                <a:cxn ang="0">
                  <a:pos x="67" y="23"/>
                </a:cxn>
                <a:cxn ang="0">
                  <a:pos x="69" y="33"/>
                </a:cxn>
                <a:cxn ang="0">
                  <a:pos x="69" y="44"/>
                </a:cxn>
                <a:cxn ang="0">
                  <a:pos x="63" y="53"/>
                </a:cxn>
                <a:cxn ang="0">
                  <a:pos x="56" y="61"/>
                </a:cxn>
                <a:cxn ang="0">
                  <a:pos x="48" y="67"/>
                </a:cxn>
                <a:cxn ang="0">
                  <a:pos x="37" y="69"/>
                </a:cxn>
              </a:cxnLst>
              <a:rect l="0" t="0" r="r" b="b"/>
              <a:pathLst>
                <a:path w="74" h="74">
                  <a:moveTo>
                    <a:pt x="37" y="74"/>
                  </a:moveTo>
                  <a:lnTo>
                    <a:pt x="27" y="72"/>
                  </a:lnTo>
                  <a:lnTo>
                    <a:pt x="16" y="67"/>
                  </a:lnTo>
                  <a:lnTo>
                    <a:pt x="9" y="60"/>
                  </a:lnTo>
                  <a:lnTo>
                    <a:pt x="2" y="49"/>
                  </a:lnTo>
                  <a:lnTo>
                    <a:pt x="0" y="39"/>
                  </a:lnTo>
                  <a:lnTo>
                    <a:pt x="0" y="28"/>
                  </a:lnTo>
                  <a:lnTo>
                    <a:pt x="5" y="17"/>
                  </a:lnTo>
                  <a:lnTo>
                    <a:pt x="12" y="9"/>
                  </a:lnTo>
                  <a:lnTo>
                    <a:pt x="21" y="2"/>
                  </a:lnTo>
                  <a:lnTo>
                    <a:pt x="32" y="0"/>
                  </a:lnTo>
                  <a:lnTo>
                    <a:pt x="42" y="0"/>
                  </a:lnTo>
                  <a:lnTo>
                    <a:pt x="53" y="2"/>
                  </a:lnTo>
                  <a:lnTo>
                    <a:pt x="63" y="9"/>
                  </a:lnTo>
                  <a:lnTo>
                    <a:pt x="69" y="17"/>
                  </a:lnTo>
                  <a:lnTo>
                    <a:pt x="74" y="28"/>
                  </a:lnTo>
                  <a:lnTo>
                    <a:pt x="74" y="39"/>
                  </a:lnTo>
                  <a:lnTo>
                    <a:pt x="72" y="49"/>
                  </a:lnTo>
                  <a:lnTo>
                    <a:pt x="67" y="60"/>
                  </a:lnTo>
                  <a:lnTo>
                    <a:pt x="58" y="67"/>
                  </a:lnTo>
                  <a:lnTo>
                    <a:pt x="48" y="72"/>
                  </a:lnTo>
                  <a:lnTo>
                    <a:pt x="37" y="74"/>
                  </a:lnTo>
                  <a:close/>
                  <a:moveTo>
                    <a:pt x="37" y="69"/>
                  </a:moveTo>
                  <a:lnTo>
                    <a:pt x="27" y="67"/>
                  </a:lnTo>
                  <a:lnTo>
                    <a:pt x="18" y="61"/>
                  </a:lnTo>
                  <a:lnTo>
                    <a:pt x="11" y="53"/>
                  </a:lnTo>
                  <a:lnTo>
                    <a:pt x="5" y="44"/>
                  </a:lnTo>
                  <a:lnTo>
                    <a:pt x="5" y="33"/>
                  </a:lnTo>
                  <a:lnTo>
                    <a:pt x="7" y="23"/>
                  </a:lnTo>
                  <a:lnTo>
                    <a:pt x="14" y="14"/>
                  </a:lnTo>
                  <a:lnTo>
                    <a:pt x="21" y="9"/>
                  </a:lnTo>
                  <a:lnTo>
                    <a:pt x="32" y="5"/>
                  </a:lnTo>
                  <a:lnTo>
                    <a:pt x="42" y="5"/>
                  </a:lnTo>
                  <a:lnTo>
                    <a:pt x="53" y="9"/>
                  </a:lnTo>
                  <a:lnTo>
                    <a:pt x="60" y="14"/>
                  </a:lnTo>
                  <a:lnTo>
                    <a:pt x="67" y="23"/>
                  </a:lnTo>
                  <a:lnTo>
                    <a:pt x="69" y="33"/>
                  </a:lnTo>
                  <a:lnTo>
                    <a:pt x="69" y="44"/>
                  </a:lnTo>
                  <a:lnTo>
                    <a:pt x="63" y="53"/>
                  </a:lnTo>
                  <a:lnTo>
                    <a:pt x="56" y="61"/>
                  </a:lnTo>
                  <a:lnTo>
                    <a:pt x="48" y="67"/>
                  </a:lnTo>
                  <a:lnTo>
                    <a:pt x="37" y="69"/>
                  </a:lnTo>
                  <a:close/>
                </a:path>
              </a:pathLst>
            </a:custGeom>
            <a:solidFill>
              <a:srgbClr val="FDFFFF"/>
            </a:solidFill>
            <a:ln w="9525">
              <a:noFill/>
              <a:round/>
              <a:headEnd/>
              <a:tailEnd/>
            </a:ln>
          </p:spPr>
          <p:txBody>
            <a:bodyPr/>
            <a:lstStyle/>
            <a:p>
              <a:endParaRPr lang="en-US"/>
            </a:p>
          </p:txBody>
        </p:sp>
        <p:sp>
          <p:nvSpPr>
            <p:cNvPr id="1165564" name="Freeform 252"/>
            <p:cNvSpPr>
              <a:spLocks noEditPoints="1"/>
            </p:cNvSpPr>
            <p:nvPr/>
          </p:nvSpPr>
          <p:spPr bwMode="auto">
            <a:xfrm>
              <a:off x="911" y="2135"/>
              <a:ext cx="64" cy="64"/>
            </a:xfrm>
            <a:custGeom>
              <a:avLst/>
              <a:gdLst/>
              <a:ahLst/>
              <a:cxnLst>
                <a:cxn ang="0">
                  <a:pos x="32" y="64"/>
                </a:cxn>
                <a:cxn ang="0">
                  <a:pos x="22" y="62"/>
                </a:cxn>
                <a:cxn ang="0">
                  <a:pos x="13" y="56"/>
                </a:cxn>
                <a:cxn ang="0">
                  <a:pos x="6" y="48"/>
                </a:cxn>
                <a:cxn ang="0">
                  <a:pos x="0" y="39"/>
                </a:cxn>
                <a:cxn ang="0">
                  <a:pos x="0" y="28"/>
                </a:cxn>
                <a:cxn ang="0">
                  <a:pos x="2" y="18"/>
                </a:cxn>
                <a:cxn ang="0">
                  <a:pos x="9" y="9"/>
                </a:cxn>
                <a:cxn ang="0">
                  <a:pos x="16" y="4"/>
                </a:cxn>
                <a:cxn ang="0">
                  <a:pos x="27" y="0"/>
                </a:cxn>
                <a:cxn ang="0">
                  <a:pos x="37" y="0"/>
                </a:cxn>
                <a:cxn ang="0">
                  <a:pos x="48" y="4"/>
                </a:cxn>
                <a:cxn ang="0">
                  <a:pos x="55" y="9"/>
                </a:cxn>
                <a:cxn ang="0">
                  <a:pos x="62" y="18"/>
                </a:cxn>
                <a:cxn ang="0">
                  <a:pos x="64" y="28"/>
                </a:cxn>
                <a:cxn ang="0">
                  <a:pos x="64" y="39"/>
                </a:cxn>
                <a:cxn ang="0">
                  <a:pos x="58" y="48"/>
                </a:cxn>
                <a:cxn ang="0">
                  <a:pos x="51" y="56"/>
                </a:cxn>
                <a:cxn ang="0">
                  <a:pos x="43" y="62"/>
                </a:cxn>
                <a:cxn ang="0">
                  <a:pos x="32" y="64"/>
                </a:cxn>
                <a:cxn ang="0">
                  <a:pos x="32" y="58"/>
                </a:cxn>
                <a:cxn ang="0">
                  <a:pos x="23" y="56"/>
                </a:cxn>
                <a:cxn ang="0">
                  <a:pos x="15" y="51"/>
                </a:cxn>
                <a:cxn ang="0">
                  <a:pos x="9" y="44"/>
                </a:cxn>
                <a:cxn ang="0">
                  <a:pos x="6" y="35"/>
                </a:cxn>
                <a:cxn ang="0">
                  <a:pos x="6" y="27"/>
                </a:cxn>
                <a:cxn ang="0">
                  <a:pos x="9" y="18"/>
                </a:cxn>
                <a:cxn ang="0">
                  <a:pos x="15" y="11"/>
                </a:cxn>
                <a:cxn ang="0">
                  <a:pos x="23" y="5"/>
                </a:cxn>
                <a:cxn ang="0">
                  <a:pos x="32" y="4"/>
                </a:cxn>
                <a:cxn ang="0">
                  <a:pos x="41" y="5"/>
                </a:cxn>
                <a:cxn ang="0">
                  <a:pos x="50" y="11"/>
                </a:cxn>
                <a:cxn ang="0">
                  <a:pos x="55" y="18"/>
                </a:cxn>
                <a:cxn ang="0">
                  <a:pos x="58" y="27"/>
                </a:cxn>
                <a:cxn ang="0">
                  <a:pos x="58" y="35"/>
                </a:cxn>
                <a:cxn ang="0">
                  <a:pos x="55" y="44"/>
                </a:cxn>
                <a:cxn ang="0">
                  <a:pos x="50" y="51"/>
                </a:cxn>
                <a:cxn ang="0">
                  <a:pos x="41" y="56"/>
                </a:cxn>
                <a:cxn ang="0">
                  <a:pos x="32" y="58"/>
                </a:cxn>
              </a:cxnLst>
              <a:rect l="0" t="0" r="r" b="b"/>
              <a:pathLst>
                <a:path w="64" h="64">
                  <a:moveTo>
                    <a:pt x="32" y="64"/>
                  </a:moveTo>
                  <a:lnTo>
                    <a:pt x="22" y="62"/>
                  </a:lnTo>
                  <a:lnTo>
                    <a:pt x="13" y="56"/>
                  </a:lnTo>
                  <a:lnTo>
                    <a:pt x="6" y="48"/>
                  </a:lnTo>
                  <a:lnTo>
                    <a:pt x="0" y="39"/>
                  </a:lnTo>
                  <a:lnTo>
                    <a:pt x="0" y="28"/>
                  </a:lnTo>
                  <a:lnTo>
                    <a:pt x="2" y="18"/>
                  </a:lnTo>
                  <a:lnTo>
                    <a:pt x="9" y="9"/>
                  </a:lnTo>
                  <a:lnTo>
                    <a:pt x="16" y="4"/>
                  </a:lnTo>
                  <a:lnTo>
                    <a:pt x="27" y="0"/>
                  </a:lnTo>
                  <a:lnTo>
                    <a:pt x="37" y="0"/>
                  </a:lnTo>
                  <a:lnTo>
                    <a:pt x="48" y="4"/>
                  </a:lnTo>
                  <a:lnTo>
                    <a:pt x="55" y="9"/>
                  </a:lnTo>
                  <a:lnTo>
                    <a:pt x="62" y="18"/>
                  </a:lnTo>
                  <a:lnTo>
                    <a:pt x="64" y="28"/>
                  </a:lnTo>
                  <a:lnTo>
                    <a:pt x="64" y="39"/>
                  </a:lnTo>
                  <a:lnTo>
                    <a:pt x="58" y="48"/>
                  </a:lnTo>
                  <a:lnTo>
                    <a:pt x="51" y="56"/>
                  </a:lnTo>
                  <a:lnTo>
                    <a:pt x="43" y="62"/>
                  </a:lnTo>
                  <a:lnTo>
                    <a:pt x="32" y="64"/>
                  </a:lnTo>
                  <a:close/>
                  <a:moveTo>
                    <a:pt x="32" y="58"/>
                  </a:moveTo>
                  <a:lnTo>
                    <a:pt x="23" y="56"/>
                  </a:lnTo>
                  <a:lnTo>
                    <a:pt x="15" y="51"/>
                  </a:lnTo>
                  <a:lnTo>
                    <a:pt x="9" y="44"/>
                  </a:lnTo>
                  <a:lnTo>
                    <a:pt x="6" y="35"/>
                  </a:lnTo>
                  <a:lnTo>
                    <a:pt x="6" y="27"/>
                  </a:lnTo>
                  <a:lnTo>
                    <a:pt x="9" y="18"/>
                  </a:lnTo>
                  <a:lnTo>
                    <a:pt x="15" y="11"/>
                  </a:lnTo>
                  <a:lnTo>
                    <a:pt x="23" y="5"/>
                  </a:lnTo>
                  <a:lnTo>
                    <a:pt x="32" y="4"/>
                  </a:lnTo>
                  <a:lnTo>
                    <a:pt x="41" y="5"/>
                  </a:lnTo>
                  <a:lnTo>
                    <a:pt x="50" y="11"/>
                  </a:lnTo>
                  <a:lnTo>
                    <a:pt x="55" y="18"/>
                  </a:lnTo>
                  <a:lnTo>
                    <a:pt x="58" y="27"/>
                  </a:lnTo>
                  <a:lnTo>
                    <a:pt x="58" y="35"/>
                  </a:lnTo>
                  <a:lnTo>
                    <a:pt x="55" y="44"/>
                  </a:lnTo>
                  <a:lnTo>
                    <a:pt x="50" y="51"/>
                  </a:lnTo>
                  <a:lnTo>
                    <a:pt x="41" y="56"/>
                  </a:lnTo>
                  <a:lnTo>
                    <a:pt x="32" y="58"/>
                  </a:lnTo>
                  <a:close/>
                </a:path>
              </a:pathLst>
            </a:custGeom>
            <a:solidFill>
              <a:srgbClr val="FEFFFF"/>
            </a:solidFill>
            <a:ln w="9525">
              <a:noFill/>
              <a:round/>
              <a:headEnd/>
              <a:tailEnd/>
            </a:ln>
          </p:spPr>
          <p:txBody>
            <a:bodyPr/>
            <a:lstStyle/>
            <a:p>
              <a:endParaRPr lang="en-US"/>
            </a:p>
          </p:txBody>
        </p:sp>
        <p:sp>
          <p:nvSpPr>
            <p:cNvPr id="1165565" name="Freeform 253"/>
            <p:cNvSpPr>
              <a:spLocks noEditPoints="1"/>
            </p:cNvSpPr>
            <p:nvPr/>
          </p:nvSpPr>
          <p:spPr bwMode="auto">
            <a:xfrm>
              <a:off x="917" y="2139"/>
              <a:ext cx="52" cy="54"/>
            </a:xfrm>
            <a:custGeom>
              <a:avLst/>
              <a:gdLst/>
              <a:ahLst/>
              <a:cxnLst>
                <a:cxn ang="0">
                  <a:pos x="26" y="54"/>
                </a:cxn>
                <a:cxn ang="0">
                  <a:pos x="17" y="52"/>
                </a:cxn>
                <a:cxn ang="0">
                  <a:pos x="9" y="47"/>
                </a:cxn>
                <a:cxn ang="0">
                  <a:pos x="3" y="40"/>
                </a:cxn>
                <a:cxn ang="0">
                  <a:pos x="0" y="31"/>
                </a:cxn>
                <a:cxn ang="0">
                  <a:pos x="0" y="23"/>
                </a:cxn>
                <a:cxn ang="0">
                  <a:pos x="3" y="14"/>
                </a:cxn>
                <a:cxn ang="0">
                  <a:pos x="9" y="7"/>
                </a:cxn>
                <a:cxn ang="0">
                  <a:pos x="17" y="1"/>
                </a:cxn>
                <a:cxn ang="0">
                  <a:pos x="26" y="0"/>
                </a:cxn>
                <a:cxn ang="0">
                  <a:pos x="35" y="1"/>
                </a:cxn>
                <a:cxn ang="0">
                  <a:pos x="44" y="7"/>
                </a:cxn>
                <a:cxn ang="0">
                  <a:pos x="49" y="14"/>
                </a:cxn>
                <a:cxn ang="0">
                  <a:pos x="52" y="23"/>
                </a:cxn>
                <a:cxn ang="0">
                  <a:pos x="52" y="31"/>
                </a:cxn>
                <a:cxn ang="0">
                  <a:pos x="49" y="40"/>
                </a:cxn>
                <a:cxn ang="0">
                  <a:pos x="44" y="47"/>
                </a:cxn>
                <a:cxn ang="0">
                  <a:pos x="35" y="52"/>
                </a:cxn>
                <a:cxn ang="0">
                  <a:pos x="26" y="54"/>
                </a:cxn>
                <a:cxn ang="0">
                  <a:pos x="26" y="49"/>
                </a:cxn>
                <a:cxn ang="0">
                  <a:pos x="17" y="47"/>
                </a:cxn>
                <a:cxn ang="0">
                  <a:pos x="12" y="42"/>
                </a:cxn>
                <a:cxn ang="0">
                  <a:pos x="7" y="35"/>
                </a:cxn>
                <a:cxn ang="0">
                  <a:pos x="5" y="28"/>
                </a:cxn>
                <a:cxn ang="0">
                  <a:pos x="7" y="19"/>
                </a:cxn>
                <a:cxn ang="0">
                  <a:pos x="12" y="12"/>
                </a:cxn>
                <a:cxn ang="0">
                  <a:pos x="17" y="7"/>
                </a:cxn>
                <a:cxn ang="0">
                  <a:pos x="26" y="5"/>
                </a:cxn>
                <a:cxn ang="0">
                  <a:pos x="35" y="7"/>
                </a:cxn>
                <a:cxn ang="0">
                  <a:pos x="42" y="12"/>
                </a:cxn>
                <a:cxn ang="0">
                  <a:pos x="45" y="19"/>
                </a:cxn>
                <a:cxn ang="0">
                  <a:pos x="47" y="28"/>
                </a:cxn>
                <a:cxn ang="0">
                  <a:pos x="45" y="35"/>
                </a:cxn>
                <a:cxn ang="0">
                  <a:pos x="42" y="42"/>
                </a:cxn>
                <a:cxn ang="0">
                  <a:pos x="35" y="47"/>
                </a:cxn>
                <a:cxn ang="0">
                  <a:pos x="26" y="49"/>
                </a:cxn>
              </a:cxnLst>
              <a:rect l="0" t="0" r="r" b="b"/>
              <a:pathLst>
                <a:path w="52" h="54">
                  <a:moveTo>
                    <a:pt x="26" y="54"/>
                  </a:moveTo>
                  <a:lnTo>
                    <a:pt x="17" y="52"/>
                  </a:lnTo>
                  <a:lnTo>
                    <a:pt x="9" y="47"/>
                  </a:lnTo>
                  <a:lnTo>
                    <a:pt x="3" y="40"/>
                  </a:lnTo>
                  <a:lnTo>
                    <a:pt x="0" y="31"/>
                  </a:lnTo>
                  <a:lnTo>
                    <a:pt x="0" y="23"/>
                  </a:lnTo>
                  <a:lnTo>
                    <a:pt x="3" y="14"/>
                  </a:lnTo>
                  <a:lnTo>
                    <a:pt x="9" y="7"/>
                  </a:lnTo>
                  <a:lnTo>
                    <a:pt x="17" y="1"/>
                  </a:lnTo>
                  <a:lnTo>
                    <a:pt x="26" y="0"/>
                  </a:lnTo>
                  <a:lnTo>
                    <a:pt x="35" y="1"/>
                  </a:lnTo>
                  <a:lnTo>
                    <a:pt x="44" y="7"/>
                  </a:lnTo>
                  <a:lnTo>
                    <a:pt x="49" y="14"/>
                  </a:lnTo>
                  <a:lnTo>
                    <a:pt x="52" y="23"/>
                  </a:lnTo>
                  <a:lnTo>
                    <a:pt x="52" y="31"/>
                  </a:lnTo>
                  <a:lnTo>
                    <a:pt x="49" y="40"/>
                  </a:lnTo>
                  <a:lnTo>
                    <a:pt x="44" y="47"/>
                  </a:lnTo>
                  <a:lnTo>
                    <a:pt x="35" y="52"/>
                  </a:lnTo>
                  <a:lnTo>
                    <a:pt x="26" y="54"/>
                  </a:lnTo>
                  <a:close/>
                  <a:moveTo>
                    <a:pt x="26" y="49"/>
                  </a:moveTo>
                  <a:lnTo>
                    <a:pt x="17" y="47"/>
                  </a:lnTo>
                  <a:lnTo>
                    <a:pt x="12" y="42"/>
                  </a:lnTo>
                  <a:lnTo>
                    <a:pt x="7" y="35"/>
                  </a:lnTo>
                  <a:lnTo>
                    <a:pt x="5" y="28"/>
                  </a:lnTo>
                  <a:lnTo>
                    <a:pt x="7" y="19"/>
                  </a:lnTo>
                  <a:lnTo>
                    <a:pt x="12" y="12"/>
                  </a:lnTo>
                  <a:lnTo>
                    <a:pt x="17" y="7"/>
                  </a:lnTo>
                  <a:lnTo>
                    <a:pt x="26" y="5"/>
                  </a:lnTo>
                  <a:lnTo>
                    <a:pt x="35" y="7"/>
                  </a:lnTo>
                  <a:lnTo>
                    <a:pt x="42" y="12"/>
                  </a:lnTo>
                  <a:lnTo>
                    <a:pt x="45" y="19"/>
                  </a:lnTo>
                  <a:lnTo>
                    <a:pt x="47" y="28"/>
                  </a:lnTo>
                  <a:lnTo>
                    <a:pt x="45" y="35"/>
                  </a:lnTo>
                  <a:lnTo>
                    <a:pt x="42" y="42"/>
                  </a:lnTo>
                  <a:lnTo>
                    <a:pt x="35" y="47"/>
                  </a:lnTo>
                  <a:lnTo>
                    <a:pt x="26" y="49"/>
                  </a:lnTo>
                  <a:close/>
                </a:path>
              </a:pathLst>
            </a:custGeom>
            <a:solidFill>
              <a:srgbClr val="FFFFFF"/>
            </a:solidFill>
            <a:ln w="9525">
              <a:noFill/>
              <a:round/>
              <a:headEnd/>
              <a:tailEnd/>
            </a:ln>
          </p:spPr>
          <p:txBody>
            <a:bodyPr/>
            <a:lstStyle/>
            <a:p>
              <a:endParaRPr lang="en-US"/>
            </a:p>
          </p:txBody>
        </p:sp>
        <p:sp>
          <p:nvSpPr>
            <p:cNvPr id="1165566" name="Freeform 254"/>
            <p:cNvSpPr>
              <a:spLocks noEditPoints="1"/>
            </p:cNvSpPr>
            <p:nvPr/>
          </p:nvSpPr>
          <p:spPr bwMode="auto">
            <a:xfrm>
              <a:off x="922" y="2144"/>
              <a:ext cx="42" cy="44"/>
            </a:xfrm>
            <a:custGeom>
              <a:avLst/>
              <a:gdLst/>
              <a:ahLst/>
              <a:cxnLst>
                <a:cxn ang="0">
                  <a:pos x="21" y="44"/>
                </a:cxn>
                <a:cxn ang="0">
                  <a:pos x="12" y="42"/>
                </a:cxn>
                <a:cxn ang="0">
                  <a:pos x="7" y="37"/>
                </a:cxn>
                <a:cxn ang="0">
                  <a:pos x="2" y="30"/>
                </a:cxn>
                <a:cxn ang="0">
                  <a:pos x="0" y="23"/>
                </a:cxn>
                <a:cxn ang="0">
                  <a:pos x="2" y="14"/>
                </a:cxn>
                <a:cxn ang="0">
                  <a:pos x="7" y="7"/>
                </a:cxn>
                <a:cxn ang="0">
                  <a:pos x="12" y="2"/>
                </a:cxn>
                <a:cxn ang="0">
                  <a:pos x="21" y="0"/>
                </a:cxn>
                <a:cxn ang="0">
                  <a:pos x="30" y="2"/>
                </a:cxn>
                <a:cxn ang="0">
                  <a:pos x="37" y="7"/>
                </a:cxn>
                <a:cxn ang="0">
                  <a:pos x="40" y="14"/>
                </a:cxn>
                <a:cxn ang="0">
                  <a:pos x="42" y="23"/>
                </a:cxn>
                <a:cxn ang="0">
                  <a:pos x="40" y="30"/>
                </a:cxn>
                <a:cxn ang="0">
                  <a:pos x="37"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7" y="37"/>
                  </a:lnTo>
                  <a:lnTo>
                    <a:pt x="2" y="30"/>
                  </a:lnTo>
                  <a:lnTo>
                    <a:pt x="0" y="23"/>
                  </a:lnTo>
                  <a:lnTo>
                    <a:pt x="2" y="14"/>
                  </a:lnTo>
                  <a:lnTo>
                    <a:pt x="7" y="7"/>
                  </a:lnTo>
                  <a:lnTo>
                    <a:pt x="12" y="2"/>
                  </a:lnTo>
                  <a:lnTo>
                    <a:pt x="21" y="0"/>
                  </a:lnTo>
                  <a:lnTo>
                    <a:pt x="30" y="2"/>
                  </a:lnTo>
                  <a:lnTo>
                    <a:pt x="37" y="7"/>
                  </a:lnTo>
                  <a:lnTo>
                    <a:pt x="40" y="14"/>
                  </a:lnTo>
                  <a:lnTo>
                    <a:pt x="42" y="23"/>
                  </a:lnTo>
                  <a:lnTo>
                    <a:pt x="40" y="30"/>
                  </a:lnTo>
                  <a:lnTo>
                    <a:pt x="37"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5567" name="Freeform 255"/>
            <p:cNvSpPr>
              <a:spLocks noEditPoints="1"/>
            </p:cNvSpPr>
            <p:nvPr/>
          </p:nvSpPr>
          <p:spPr bwMode="auto">
            <a:xfrm>
              <a:off x="927" y="2149"/>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8" y="7"/>
                </a:cxn>
                <a:cxn ang="0">
                  <a:pos x="32" y="13"/>
                </a:cxn>
                <a:cxn ang="0">
                  <a:pos x="32" y="21"/>
                </a:cxn>
                <a:cxn ang="0">
                  <a:pos x="28" y="27"/>
                </a:cxn>
                <a:cxn ang="0">
                  <a:pos x="23" y="32"/>
                </a:cxn>
                <a:cxn ang="0">
                  <a:pos x="16" y="34"/>
                </a:cxn>
                <a:cxn ang="0">
                  <a:pos x="16" y="28"/>
                </a:cxn>
                <a:cxn ang="0">
                  <a:pos x="11" y="27"/>
                </a:cxn>
                <a:cxn ang="0">
                  <a:pos x="7" y="21"/>
                </a:cxn>
                <a:cxn ang="0">
                  <a:pos x="6" y="16"/>
                </a:cxn>
                <a:cxn ang="0">
                  <a:pos x="9" y="11"/>
                </a:cxn>
                <a:cxn ang="0">
                  <a:pos x="13" y="7"/>
                </a:cxn>
                <a:cxn ang="0">
                  <a:pos x="20" y="7"/>
                </a:cxn>
                <a:cxn ang="0">
                  <a:pos x="25" y="11"/>
                </a:cxn>
                <a:cxn ang="0">
                  <a:pos x="27" y="16"/>
                </a:cxn>
                <a:cxn ang="0">
                  <a:pos x="27" y="21"/>
                </a:cxn>
                <a:cxn ang="0">
                  <a:pos x="21" y="27"/>
                </a:cxn>
                <a:cxn ang="0">
                  <a:pos x="16" y="28"/>
                </a:cxn>
              </a:cxnLst>
              <a:rect l="0" t="0" r="r" b="b"/>
              <a:pathLst>
                <a:path w="32" h="34">
                  <a:moveTo>
                    <a:pt x="16" y="34"/>
                  </a:moveTo>
                  <a:lnTo>
                    <a:pt x="9" y="32"/>
                  </a:lnTo>
                  <a:lnTo>
                    <a:pt x="4" y="27"/>
                  </a:lnTo>
                  <a:lnTo>
                    <a:pt x="0" y="21"/>
                  </a:lnTo>
                  <a:lnTo>
                    <a:pt x="0" y="13"/>
                  </a:lnTo>
                  <a:lnTo>
                    <a:pt x="4" y="7"/>
                  </a:lnTo>
                  <a:lnTo>
                    <a:pt x="9" y="2"/>
                  </a:lnTo>
                  <a:lnTo>
                    <a:pt x="16" y="0"/>
                  </a:lnTo>
                  <a:lnTo>
                    <a:pt x="23" y="2"/>
                  </a:lnTo>
                  <a:lnTo>
                    <a:pt x="28" y="7"/>
                  </a:lnTo>
                  <a:lnTo>
                    <a:pt x="32" y="13"/>
                  </a:lnTo>
                  <a:lnTo>
                    <a:pt x="32" y="21"/>
                  </a:lnTo>
                  <a:lnTo>
                    <a:pt x="28" y="27"/>
                  </a:lnTo>
                  <a:lnTo>
                    <a:pt x="23" y="32"/>
                  </a:lnTo>
                  <a:lnTo>
                    <a:pt x="16" y="34"/>
                  </a:lnTo>
                  <a:close/>
                  <a:moveTo>
                    <a:pt x="16" y="28"/>
                  </a:moveTo>
                  <a:lnTo>
                    <a:pt x="11" y="27"/>
                  </a:lnTo>
                  <a:lnTo>
                    <a:pt x="7" y="21"/>
                  </a:lnTo>
                  <a:lnTo>
                    <a:pt x="6" y="16"/>
                  </a:lnTo>
                  <a:lnTo>
                    <a:pt x="9" y="11"/>
                  </a:lnTo>
                  <a:lnTo>
                    <a:pt x="13" y="7"/>
                  </a:lnTo>
                  <a:lnTo>
                    <a:pt x="20" y="7"/>
                  </a:lnTo>
                  <a:lnTo>
                    <a:pt x="25" y="11"/>
                  </a:lnTo>
                  <a:lnTo>
                    <a:pt x="27" y="16"/>
                  </a:lnTo>
                  <a:lnTo>
                    <a:pt x="27" y="21"/>
                  </a:lnTo>
                  <a:lnTo>
                    <a:pt x="21" y="27"/>
                  </a:lnTo>
                  <a:lnTo>
                    <a:pt x="16" y="28"/>
                  </a:lnTo>
                  <a:close/>
                </a:path>
              </a:pathLst>
            </a:custGeom>
            <a:solidFill>
              <a:srgbClr val="FFFFFF"/>
            </a:solidFill>
            <a:ln w="9525">
              <a:noFill/>
              <a:round/>
              <a:headEnd/>
              <a:tailEnd/>
            </a:ln>
          </p:spPr>
          <p:txBody>
            <a:bodyPr/>
            <a:lstStyle/>
            <a:p>
              <a:endParaRPr lang="en-US"/>
            </a:p>
          </p:txBody>
        </p:sp>
        <p:sp>
          <p:nvSpPr>
            <p:cNvPr id="1165568" name="Freeform 256"/>
            <p:cNvSpPr>
              <a:spLocks noEditPoints="1"/>
            </p:cNvSpPr>
            <p:nvPr/>
          </p:nvSpPr>
          <p:spPr bwMode="auto">
            <a:xfrm>
              <a:off x="933" y="2156"/>
              <a:ext cx="21" cy="21"/>
            </a:xfrm>
            <a:custGeom>
              <a:avLst/>
              <a:gdLst/>
              <a:ahLst/>
              <a:cxnLst>
                <a:cxn ang="0">
                  <a:pos x="10" y="21"/>
                </a:cxn>
                <a:cxn ang="0">
                  <a:pos x="5" y="20"/>
                </a:cxn>
                <a:cxn ang="0">
                  <a:pos x="1" y="14"/>
                </a:cxn>
                <a:cxn ang="0">
                  <a:pos x="0" y="9"/>
                </a:cxn>
                <a:cxn ang="0">
                  <a:pos x="3" y="4"/>
                </a:cxn>
                <a:cxn ang="0">
                  <a:pos x="7" y="0"/>
                </a:cxn>
                <a:cxn ang="0">
                  <a:pos x="14" y="0"/>
                </a:cxn>
                <a:cxn ang="0">
                  <a:pos x="19" y="4"/>
                </a:cxn>
                <a:cxn ang="0">
                  <a:pos x="21" y="9"/>
                </a:cxn>
                <a:cxn ang="0">
                  <a:pos x="21" y="14"/>
                </a:cxn>
                <a:cxn ang="0">
                  <a:pos x="15" y="20"/>
                </a:cxn>
                <a:cxn ang="0">
                  <a:pos x="10" y="21"/>
                </a:cxn>
                <a:cxn ang="0">
                  <a:pos x="10" y="16"/>
                </a:cxn>
                <a:cxn ang="0">
                  <a:pos x="7" y="14"/>
                </a:cxn>
                <a:cxn ang="0">
                  <a:pos x="5" y="11"/>
                </a:cxn>
                <a:cxn ang="0">
                  <a:pos x="7" y="6"/>
                </a:cxn>
                <a:cxn ang="0">
                  <a:pos x="10" y="4"/>
                </a:cxn>
                <a:cxn ang="0">
                  <a:pos x="14" y="6"/>
                </a:cxn>
                <a:cxn ang="0">
                  <a:pos x="15" y="11"/>
                </a:cxn>
                <a:cxn ang="0">
                  <a:pos x="14" y="14"/>
                </a:cxn>
                <a:cxn ang="0">
                  <a:pos x="10" y="16"/>
                </a:cxn>
              </a:cxnLst>
              <a:rect l="0" t="0" r="r" b="b"/>
              <a:pathLst>
                <a:path w="21" h="21">
                  <a:moveTo>
                    <a:pt x="10" y="21"/>
                  </a:moveTo>
                  <a:lnTo>
                    <a:pt x="5" y="20"/>
                  </a:lnTo>
                  <a:lnTo>
                    <a:pt x="1" y="14"/>
                  </a:lnTo>
                  <a:lnTo>
                    <a:pt x="0" y="9"/>
                  </a:lnTo>
                  <a:lnTo>
                    <a:pt x="3" y="4"/>
                  </a:lnTo>
                  <a:lnTo>
                    <a:pt x="7" y="0"/>
                  </a:lnTo>
                  <a:lnTo>
                    <a:pt x="14" y="0"/>
                  </a:lnTo>
                  <a:lnTo>
                    <a:pt x="19" y="4"/>
                  </a:lnTo>
                  <a:lnTo>
                    <a:pt x="21" y="9"/>
                  </a:lnTo>
                  <a:lnTo>
                    <a:pt x="21" y="14"/>
                  </a:lnTo>
                  <a:lnTo>
                    <a:pt x="15" y="20"/>
                  </a:lnTo>
                  <a:lnTo>
                    <a:pt x="10" y="21"/>
                  </a:lnTo>
                  <a:close/>
                  <a:moveTo>
                    <a:pt x="10" y="16"/>
                  </a:moveTo>
                  <a:lnTo>
                    <a:pt x="7" y="14"/>
                  </a:lnTo>
                  <a:lnTo>
                    <a:pt x="5" y="11"/>
                  </a:lnTo>
                  <a:lnTo>
                    <a:pt x="7" y="6"/>
                  </a:lnTo>
                  <a:lnTo>
                    <a:pt x="10" y="4"/>
                  </a:lnTo>
                  <a:lnTo>
                    <a:pt x="14" y="6"/>
                  </a:lnTo>
                  <a:lnTo>
                    <a:pt x="15" y="11"/>
                  </a:lnTo>
                  <a:lnTo>
                    <a:pt x="14" y="14"/>
                  </a:lnTo>
                  <a:lnTo>
                    <a:pt x="10" y="16"/>
                  </a:lnTo>
                  <a:close/>
                </a:path>
              </a:pathLst>
            </a:custGeom>
            <a:solidFill>
              <a:srgbClr val="FFFFFF"/>
            </a:solidFill>
            <a:ln w="9525">
              <a:noFill/>
              <a:round/>
              <a:headEnd/>
              <a:tailEnd/>
            </a:ln>
          </p:spPr>
          <p:txBody>
            <a:bodyPr/>
            <a:lstStyle/>
            <a:p>
              <a:endParaRPr lang="en-US"/>
            </a:p>
          </p:txBody>
        </p:sp>
        <p:sp>
          <p:nvSpPr>
            <p:cNvPr id="1165569" name="Freeform 257"/>
            <p:cNvSpPr>
              <a:spLocks noEditPoints="1"/>
            </p:cNvSpPr>
            <p:nvPr/>
          </p:nvSpPr>
          <p:spPr bwMode="auto">
            <a:xfrm>
              <a:off x="938" y="2160"/>
              <a:ext cx="10" cy="12"/>
            </a:xfrm>
            <a:custGeom>
              <a:avLst/>
              <a:gdLst/>
              <a:ahLst/>
              <a:cxnLst>
                <a:cxn ang="0">
                  <a:pos x="5" y="12"/>
                </a:cxn>
                <a:cxn ang="0">
                  <a:pos x="2" y="10"/>
                </a:cxn>
                <a:cxn ang="0">
                  <a:pos x="0" y="7"/>
                </a:cxn>
                <a:cxn ang="0">
                  <a:pos x="2" y="2"/>
                </a:cxn>
                <a:cxn ang="0">
                  <a:pos x="5" y="0"/>
                </a:cxn>
                <a:cxn ang="0">
                  <a:pos x="9" y="2"/>
                </a:cxn>
                <a:cxn ang="0">
                  <a:pos x="10" y="7"/>
                </a:cxn>
                <a:cxn ang="0">
                  <a:pos x="9" y="10"/>
                </a:cxn>
                <a:cxn ang="0">
                  <a:pos x="5" y="12"/>
                </a:cxn>
                <a:cxn ang="0">
                  <a:pos x="5" y="7"/>
                </a:cxn>
                <a:cxn ang="0">
                  <a:pos x="5" y="7"/>
                </a:cxn>
              </a:cxnLst>
              <a:rect l="0" t="0" r="r" b="b"/>
              <a:pathLst>
                <a:path w="10" h="12">
                  <a:moveTo>
                    <a:pt x="5" y="12"/>
                  </a:moveTo>
                  <a:lnTo>
                    <a:pt x="2" y="10"/>
                  </a:lnTo>
                  <a:lnTo>
                    <a:pt x="0" y="7"/>
                  </a:lnTo>
                  <a:lnTo>
                    <a:pt x="2" y="2"/>
                  </a:lnTo>
                  <a:lnTo>
                    <a:pt x="5" y="0"/>
                  </a:lnTo>
                  <a:lnTo>
                    <a:pt x="9" y="2"/>
                  </a:lnTo>
                  <a:lnTo>
                    <a:pt x="10" y="7"/>
                  </a:lnTo>
                  <a:lnTo>
                    <a:pt x="9" y="10"/>
                  </a:lnTo>
                  <a:lnTo>
                    <a:pt x="5" y="12"/>
                  </a:lnTo>
                  <a:close/>
                  <a:moveTo>
                    <a:pt x="5" y="7"/>
                  </a:moveTo>
                  <a:lnTo>
                    <a:pt x="5" y="7"/>
                  </a:lnTo>
                  <a:close/>
                </a:path>
              </a:pathLst>
            </a:custGeom>
            <a:solidFill>
              <a:srgbClr val="FFFFFF"/>
            </a:solidFill>
            <a:ln w="9525">
              <a:noFill/>
              <a:round/>
              <a:headEnd/>
              <a:tailEnd/>
            </a:ln>
          </p:spPr>
          <p:txBody>
            <a:bodyPr/>
            <a:lstStyle/>
            <a:p>
              <a:endParaRPr lang="en-US"/>
            </a:p>
          </p:txBody>
        </p:sp>
        <p:sp>
          <p:nvSpPr>
            <p:cNvPr id="1165570" name="Freeform 258"/>
            <p:cNvSpPr>
              <a:spLocks/>
            </p:cNvSpPr>
            <p:nvPr/>
          </p:nvSpPr>
          <p:spPr bwMode="auto">
            <a:xfrm>
              <a:off x="730" y="1952"/>
              <a:ext cx="426" cy="428"/>
            </a:xfrm>
            <a:custGeom>
              <a:avLst/>
              <a:gdLst/>
              <a:ahLst/>
              <a:cxnLst>
                <a:cxn ang="0">
                  <a:pos x="213" y="0"/>
                </a:cxn>
                <a:cxn ang="0">
                  <a:pos x="176" y="3"/>
                </a:cxn>
                <a:cxn ang="0">
                  <a:pos x="141" y="14"/>
                </a:cxn>
                <a:cxn ang="0">
                  <a:pos x="106" y="28"/>
                </a:cxn>
                <a:cxn ang="0">
                  <a:pos x="76" y="51"/>
                </a:cxn>
                <a:cxn ang="0">
                  <a:pos x="50" y="77"/>
                </a:cxn>
                <a:cxn ang="0">
                  <a:pos x="28" y="107"/>
                </a:cxn>
                <a:cxn ang="0">
                  <a:pos x="13" y="141"/>
                </a:cxn>
                <a:cxn ang="0">
                  <a:pos x="4" y="176"/>
                </a:cxn>
                <a:cxn ang="0">
                  <a:pos x="0" y="215"/>
                </a:cxn>
                <a:cxn ang="0">
                  <a:pos x="4" y="252"/>
                </a:cxn>
                <a:cxn ang="0">
                  <a:pos x="13" y="287"/>
                </a:cxn>
                <a:cxn ang="0">
                  <a:pos x="28" y="321"/>
                </a:cxn>
                <a:cxn ang="0">
                  <a:pos x="50" y="351"/>
                </a:cxn>
                <a:cxn ang="0">
                  <a:pos x="76" y="377"/>
                </a:cxn>
                <a:cxn ang="0">
                  <a:pos x="106" y="400"/>
                </a:cxn>
                <a:cxn ang="0">
                  <a:pos x="141" y="414"/>
                </a:cxn>
                <a:cxn ang="0">
                  <a:pos x="176" y="425"/>
                </a:cxn>
                <a:cxn ang="0">
                  <a:pos x="213" y="428"/>
                </a:cxn>
                <a:cxn ang="0">
                  <a:pos x="250" y="425"/>
                </a:cxn>
                <a:cxn ang="0">
                  <a:pos x="287" y="414"/>
                </a:cxn>
                <a:cxn ang="0">
                  <a:pos x="320" y="400"/>
                </a:cxn>
                <a:cxn ang="0">
                  <a:pos x="350" y="377"/>
                </a:cxn>
                <a:cxn ang="0">
                  <a:pos x="377" y="351"/>
                </a:cxn>
                <a:cxn ang="0">
                  <a:pos x="398" y="321"/>
                </a:cxn>
                <a:cxn ang="0">
                  <a:pos x="414" y="287"/>
                </a:cxn>
                <a:cxn ang="0">
                  <a:pos x="424" y="252"/>
                </a:cxn>
                <a:cxn ang="0">
                  <a:pos x="426" y="215"/>
                </a:cxn>
                <a:cxn ang="0">
                  <a:pos x="424" y="176"/>
                </a:cxn>
                <a:cxn ang="0">
                  <a:pos x="414" y="141"/>
                </a:cxn>
                <a:cxn ang="0">
                  <a:pos x="398" y="107"/>
                </a:cxn>
                <a:cxn ang="0">
                  <a:pos x="377" y="77"/>
                </a:cxn>
                <a:cxn ang="0">
                  <a:pos x="350" y="51"/>
                </a:cxn>
                <a:cxn ang="0">
                  <a:pos x="320" y="28"/>
                </a:cxn>
                <a:cxn ang="0">
                  <a:pos x="287" y="14"/>
                </a:cxn>
                <a:cxn ang="0">
                  <a:pos x="250" y="3"/>
                </a:cxn>
                <a:cxn ang="0">
                  <a:pos x="213" y="0"/>
                </a:cxn>
              </a:cxnLst>
              <a:rect l="0" t="0" r="r" b="b"/>
              <a:pathLst>
                <a:path w="426" h="428">
                  <a:moveTo>
                    <a:pt x="213" y="0"/>
                  </a:moveTo>
                  <a:lnTo>
                    <a:pt x="176" y="3"/>
                  </a:lnTo>
                  <a:lnTo>
                    <a:pt x="141" y="14"/>
                  </a:lnTo>
                  <a:lnTo>
                    <a:pt x="106" y="28"/>
                  </a:lnTo>
                  <a:lnTo>
                    <a:pt x="76" y="51"/>
                  </a:lnTo>
                  <a:lnTo>
                    <a:pt x="50" y="77"/>
                  </a:lnTo>
                  <a:lnTo>
                    <a:pt x="28" y="107"/>
                  </a:lnTo>
                  <a:lnTo>
                    <a:pt x="13" y="141"/>
                  </a:lnTo>
                  <a:lnTo>
                    <a:pt x="4" y="176"/>
                  </a:lnTo>
                  <a:lnTo>
                    <a:pt x="0" y="215"/>
                  </a:lnTo>
                  <a:lnTo>
                    <a:pt x="4" y="252"/>
                  </a:lnTo>
                  <a:lnTo>
                    <a:pt x="13" y="287"/>
                  </a:lnTo>
                  <a:lnTo>
                    <a:pt x="28" y="321"/>
                  </a:lnTo>
                  <a:lnTo>
                    <a:pt x="50" y="351"/>
                  </a:lnTo>
                  <a:lnTo>
                    <a:pt x="76" y="377"/>
                  </a:lnTo>
                  <a:lnTo>
                    <a:pt x="106" y="400"/>
                  </a:lnTo>
                  <a:lnTo>
                    <a:pt x="141" y="414"/>
                  </a:lnTo>
                  <a:lnTo>
                    <a:pt x="176" y="425"/>
                  </a:lnTo>
                  <a:lnTo>
                    <a:pt x="213" y="428"/>
                  </a:lnTo>
                  <a:lnTo>
                    <a:pt x="250" y="425"/>
                  </a:lnTo>
                  <a:lnTo>
                    <a:pt x="287" y="414"/>
                  </a:lnTo>
                  <a:lnTo>
                    <a:pt x="320" y="400"/>
                  </a:lnTo>
                  <a:lnTo>
                    <a:pt x="350" y="377"/>
                  </a:lnTo>
                  <a:lnTo>
                    <a:pt x="377" y="351"/>
                  </a:lnTo>
                  <a:lnTo>
                    <a:pt x="398" y="321"/>
                  </a:lnTo>
                  <a:lnTo>
                    <a:pt x="414" y="287"/>
                  </a:lnTo>
                  <a:lnTo>
                    <a:pt x="424" y="252"/>
                  </a:lnTo>
                  <a:lnTo>
                    <a:pt x="426" y="215"/>
                  </a:lnTo>
                  <a:lnTo>
                    <a:pt x="424" y="176"/>
                  </a:lnTo>
                  <a:lnTo>
                    <a:pt x="414" y="141"/>
                  </a:lnTo>
                  <a:lnTo>
                    <a:pt x="398" y="107"/>
                  </a:lnTo>
                  <a:lnTo>
                    <a:pt x="377" y="77"/>
                  </a:lnTo>
                  <a:lnTo>
                    <a:pt x="350" y="51"/>
                  </a:lnTo>
                  <a:lnTo>
                    <a:pt x="320" y="28"/>
                  </a:lnTo>
                  <a:lnTo>
                    <a:pt x="287" y="14"/>
                  </a:lnTo>
                  <a:lnTo>
                    <a:pt x="250" y="3"/>
                  </a:lnTo>
                  <a:lnTo>
                    <a:pt x="213" y="0"/>
                  </a:lnTo>
                </a:path>
              </a:pathLst>
            </a:custGeom>
            <a:noFill/>
            <a:ln w="11113">
              <a:solidFill>
                <a:srgbClr val="0000FF"/>
              </a:solidFill>
              <a:prstDash val="solid"/>
              <a:round/>
              <a:headEnd/>
              <a:tailEnd/>
            </a:ln>
          </p:spPr>
          <p:txBody>
            <a:bodyPr/>
            <a:lstStyle/>
            <a:p>
              <a:endParaRPr lang="en-US"/>
            </a:p>
          </p:txBody>
        </p:sp>
        <p:sp>
          <p:nvSpPr>
            <p:cNvPr id="1165571" name="Freeform 259"/>
            <p:cNvSpPr>
              <a:spLocks noEditPoints="1"/>
            </p:cNvSpPr>
            <p:nvPr/>
          </p:nvSpPr>
          <p:spPr bwMode="auto">
            <a:xfrm>
              <a:off x="303" y="1204"/>
              <a:ext cx="427" cy="427"/>
            </a:xfrm>
            <a:custGeom>
              <a:avLst/>
              <a:gdLst/>
              <a:ahLst/>
              <a:cxnLst>
                <a:cxn ang="0">
                  <a:pos x="0" y="0"/>
                </a:cxn>
                <a:cxn ang="0">
                  <a:pos x="0" y="427"/>
                </a:cxn>
                <a:cxn ang="0">
                  <a:pos x="427" y="427"/>
                </a:cxn>
                <a:cxn ang="0">
                  <a:pos x="427" y="0"/>
                </a:cxn>
                <a:cxn ang="0">
                  <a:pos x="0" y="0"/>
                </a:cxn>
                <a:cxn ang="0">
                  <a:pos x="214" y="427"/>
                </a:cxn>
                <a:cxn ang="0">
                  <a:pos x="186" y="425"/>
                </a:cxn>
                <a:cxn ang="0">
                  <a:pos x="160" y="420"/>
                </a:cxn>
                <a:cxn ang="0">
                  <a:pos x="134" y="411"/>
                </a:cxn>
                <a:cxn ang="0">
                  <a:pos x="109" y="400"/>
                </a:cxn>
                <a:cxn ang="0">
                  <a:pos x="86" y="385"/>
                </a:cxn>
                <a:cxn ang="0">
                  <a:pos x="65" y="367"/>
                </a:cxn>
                <a:cxn ang="0">
                  <a:pos x="47" y="347"/>
                </a:cxn>
                <a:cxn ang="0">
                  <a:pos x="31" y="325"/>
                </a:cxn>
                <a:cxn ang="0">
                  <a:pos x="19" y="300"/>
                </a:cxn>
                <a:cxn ang="0">
                  <a:pos x="9" y="275"/>
                </a:cxn>
                <a:cxn ang="0">
                  <a:pos x="3" y="247"/>
                </a:cxn>
                <a:cxn ang="0">
                  <a:pos x="0" y="221"/>
                </a:cxn>
                <a:cxn ang="0">
                  <a:pos x="2" y="192"/>
                </a:cxn>
                <a:cxn ang="0">
                  <a:pos x="5" y="166"/>
                </a:cxn>
                <a:cxn ang="0">
                  <a:pos x="14" y="139"/>
                </a:cxn>
                <a:cxn ang="0">
                  <a:pos x="24" y="115"/>
                </a:cxn>
                <a:cxn ang="0">
                  <a:pos x="39" y="92"/>
                </a:cxn>
                <a:cxn ang="0">
                  <a:pos x="56" y="69"/>
                </a:cxn>
                <a:cxn ang="0">
                  <a:pos x="75" y="51"/>
                </a:cxn>
                <a:cxn ang="0">
                  <a:pos x="97" y="34"/>
                </a:cxn>
                <a:cxn ang="0">
                  <a:pos x="121" y="21"/>
                </a:cxn>
                <a:cxn ang="0">
                  <a:pos x="146" y="11"/>
                </a:cxn>
                <a:cxn ang="0">
                  <a:pos x="172" y="4"/>
                </a:cxn>
                <a:cxn ang="0">
                  <a:pos x="200" y="0"/>
                </a:cxn>
                <a:cxn ang="0">
                  <a:pos x="227" y="0"/>
                </a:cxn>
                <a:cxn ang="0">
                  <a:pos x="255" y="4"/>
                </a:cxn>
                <a:cxn ang="0">
                  <a:pos x="281" y="11"/>
                </a:cxn>
                <a:cxn ang="0">
                  <a:pos x="306" y="21"/>
                </a:cxn>
                <a:cxn ang="0">
                  <a:pos x="331" y="34"/>
                </a:cxn>
                <a:cxn ang="0">
                  <a:pos x="352" y="51"/>
                </a:cxn>
                <a:cxn ang="0">
                  <a:pos x="371" y="69"/>
                </a:cxn>
                <a:cxn ang="0">
                  <a:pos x="389" y="92"/>
                </a:cxn>
                <a:cxn ang="0">
                  <a:pos x="403" y="115"/>
                </a:cxn>
                <a:cxn ang="0">
                  <a:pos x="413" y="139"/>
                </a:cxn>
                <a:cxn ang="0">
                  <a:pos x="422" y="166"/>
                </a:cxn>
                <a:cxn ang="0">
                  <a:pos x="426" y="192"/>
                </a:cxn>
                <a:cxn ang="0">
                  <a:pos x="427" y="221"/>
                </a:cxn>
                <a:cxn ang="0">
                  <a:pos x="424" y="247"/>
                </a:cxn>
                <a:cxn ang="0">
                  <a:pos x="418" y="275"/>
                </a:cxn>
                <a:cxn ang="0">
                  <a:pos x="408" y="300"/>
                </a:cxn>
                <a:cxn ang="0">
                  <a:pos x="396" y="325"/>
                </a:cxn>
                <a:cxn ang="0">
                  <a:pos x="380" y="347"/>
                </a:cxn>
                <a:cxn ang="0">
                  <a:pos x="362" y="367"/>
                </a:cxn>
                <a:cxn ang="0">
                  <a:pos x="341" y="385"/>
                </a:cxn>
                <a:cxn ang="0">
                  <a:pos x="318" y="400"/>
                </a:cxn>
                <a:cxn ang="0">
                  <a:pos x="294" y="411"/>
                </a:cxn>
                <a:cxn ang="0">
                  <a:pos x="267" y="420"/>
                </a:cxn>
                <a:cxn ang="0">
                  <a:pos x="241" y="425"/>
                </a:cxn>
                <a:cxn ang="0">
                  <a:pos x="214" y="427"/>
                </a:cxn>
              </a:cxnLst>
              <a:rect l="0" t="0" r="r" b="b"/>
              <a:pathLst>
                <a:path w="427" h="427">
                  <a:moveTo>
                    <a:pt x="0" y="0"/>
                  </a:moveTo>
                  <a:lnTo>
                    <a:pt x="0" y="427"/>
                  </a:lnTo>
                  <a:lnTo>
                    <a:pt x="427" y="427"/>
                  </a:lnTo>
                  <a:lnTo>
                    <a:pt x="427" y="0"/>
                  </a:lnTo>
                  <a:lnTo>
                    <a:pt x="0" y="0"/>
                  </a:lnTo>
                  <a:close/>
                  <a:moveTo>
                    <a:pt x="214" y="427"/>
                  </a:moveTo>
                  <a:lnTo>
                    <a:pt x="186" y="425"/>
                  </a:lnTo>
                  <a:lnTo>
                    <a:pt x="160" y="420"/>
                  </a:lnTo>
                  <a:lnTo>
                    <a:pt x="134" y="411"/>
                  </a:lnTo>
                  <a:lnTo>
                    <a:pt x="109" y="400"/>
                  </a:lnTo>
                  <a:lnTo>
                    <a:pt x="86" y="385"/>
                  </a:lnTo>
                  <a:lnTo>
                    <a:pt x="65" y="367"/>
                  </a:lnTo>
                  <a:lnTo>
                    <a:pt x="47" y="347"/>
                  </a:lnTo>
                  <a:lnTo>
                    <a:pt x="31" y="325"/>
                  </a:lnTo>
                  <a:lnTo>
                    <a:pt x="19" y="300"/>
                  </a:lnTo>
                  <a:lnTo>
                    <a:pt x="9" y="275"/>
                  </a:lnTo>
                  <a:lnTo>
                    <a:pt x="3" y="247"/>
                  </a:lnTo>
                  <a:lnTo>
                    <a:pt x="0" y="221"/>
                  </a:lnTo>
                  <a:lnTo>
                    <a:pt x="2" y="192"/>
                  </a:lnTo>
                  <a:lnTo>
                    <a:pt x="5" y="166"/>
                  </a:lnTo>
                  <a:lnTo>
                    <a:pt x="14" y="139"/>
                  </a:lnTo>
                  <a:lnTo>
                    <a:pt x="24" y="115"/>
                  </a:lnTo>
                  <a:lnTo>
                    <a:pt x="39" y="92"/>
                  </a:lnTo>
                  <a:lnTo>
                    <a:pt x="56" y="69"/>
                  </a:lnTo>
                  <a:lnTo>
                    <a:pt x="75" y="51"/>
                  </a:lnTo>
                  <a:lnTo>
                    <a:pt x="97" y="34"/>
                  </a:lnTo>
                  <a:lnTo>
                    <a:pt x="121" y="21"/>
                  </a:lnTo>
                  <a:lnTo>
                    <a:pt x="146" y="11"/>
                  </a:lnTo>
                  <a:lnTo>
                    <a:pt x="172" y="4"/>
                  </a:lnTo>
                  <a:lnTo>
                    <a:pt x="200" y="0"/>
                  </a:lnTo>
                  <a:lnTo>
                    <a:pt x="227" y="0"/>
                  </a:lnTo>
                  <a:lnTo>
                    <a:pt x="255" y="4"/>
                  </a:lnTo>
                  <a:lnTo>
                    <a:pt x="281" y="11"/>
                  </a:lnTo>
                  <a:lnTo>
                    <a:pt x="306" y="21"/>
                  </a:lnTo>
                  <a:lnTo>
                    <a:pt x="331" y="34"/>
                  </a:lnTo>
                  <a:lnTo>
                    <a:pt x="352" y="51"/>
                  </a:lnTo>
                  <a:lnTo>
                    <a:pt x="371" y="69"/>
                  </a:lnTo>
                  <a:lnTo>
                    <a:pt x="389" y="92"/>
                  </a:lnTo>
                  <a:lnTo>
                    <a:pt x="403" y="115"/>
                  </a:lnTo>
                  <a:lnTo>
                    <a:pt x="413" y="139"/>
                  </a:lnTo>
                  <a:lnTo>
                    <a:pt x="422" y="166"/>
                  </a:lnTo>
                  <a:lnTo>
                    <a:pt x="426" y="192"/>
                  </a:lnTo>
                  <a:lnTo>
                    <a:pt x="427" y="221"/>
                  </a:lnTo>
                  <a:lnTo>
                    <a:pt x="424" y="247"/>
                  </a:lnTo>
                  <a:lnTo>
                    <a:pt x="418" y="275"/>
                  </a:lnTo>
                  <a:lnTo>
                    <a:pt x="408" y="300"/>
                  </a:lnTo>
                  <a:lnTo>
                    <a:pt x="396" y="325"/>
                  </a:lnTo>
                  <a:lnTo>
                    <a:pt x="380" y="347"/>
                  </a:lnTo>
                  <a:lnTo>
                    <a:pt x="362" y="367"/>
                  </a:lnTo>
                  <a:lnTo>
                    <a:pt x="341" y="385"/>
                  </a:lnTo>
                  <a:lnTo>
                    <a:pt x="318" y="400"/>
                  </a:lnTo>
                  <a:lnTo>
                    <a:pt x="294" y="411"/>
                  </a:lnTo>
                  <a:lnTo>
                    <a:pt x="267" y="420"/>
                  </a:lnTo>
                  <a:lnTo>
                    <a:pt x="241" y="425"/>
                  </a:lnTo>
                  <a:lnTo>
                    <a:pt x="214" y="427"/>
                  </a:lnTo>
                  <a:close/>
                </a:path>
              </a:pathLst>
            </a:custGeom>
            <a:solidFill>
              <a:srgbClr val="CCFFFF"/>
            </a:solidFill>
            <a:ln w="9525">
              <a:noFill/>
              <a:round/>
              <a:headEnd/>
              <a:tailEnd/>
            </a:ln>
          </p:spPr>
          <p:txBody>
            <a:bodyPr/>
            <a:lstStyle/>
            <a:p>
              <a:endParaRPr lang="en-US"/>
            </a:p>
          </p:txBody>
        </p:sp>
        <p:sp>
          <p:nvSpPr>
            <p:cNvPr id="1165572" name="Freeform 260"/>
            <p:cNvSpPr>
              <a:spLocks noEditPoints="1"/>
            </p:cNvSpPr>
            <p:nvPr/>
          </p:nvSpPr>
          <p:spPr bwMode="auto">
            <a:xfrm>
              <a:off x="303" y="1204"/>
              <a:ext cx="427" cy="427"/>
            </a:xfrm>
            <a:custGeom>
              <a:avLst/>
              <a:gdLst/>
              <a:ahLst/>
              <a:cxnLst>
                <a:cxn ang="0">
                  <a:pos x="186" y="425"/>
                </a:cxn>
                <a:cxn ang="0">
                  <a:pos x="134" y="411"/>
                </a:cxn>
                <a:cxn ang="0">
                  <a:pos x="86" y="385"/>
                </a:cxn>
                <a:cxn ang="0">
                  <a:pos x="47" y="347"/>
                </a:cxn>
                <a:cxn ang="0">
                  <a:pos x="19" y="300"/>
                </a:cxn>
                <a:cxn ang="0">
                  <a:pos x="3" y="247"/>
                </a:cxn>
                <a:cxn ang="0">
                  <a:pos x="2" y="192"/>
                </a:cxn>
                <a:cxn ang="0">
                  <a:pos x="14" y="139"/>
                </a:cxn>
                <a:cxn ang="0">
                  <a:pos x="39" y="92"/>
                </a:cxn>
                <a:cxn ang="0">
                  <a:pos x="75" y="51"/>
                </a:cxn>
                <a:cxn ang="0">
                  <a:pos x="121" y="21"/>
                </a:cxn>
                <a:cxn ang="0">
                  <a:pos x="172" y="4"/>
                </a:cxn>
                <a:cxn ang="0">
                  <a:pos x="227" y="0"/>
                </a:cxn>
                <a:cxn ang="0">
                  <a:pos x="281" y="11"/>
                </a:cxn>
                <a:cxn ang="0">
                  <a:pos x="331" y="34"/>
                </a:cxn>
                <a:cxn ang="0">
                  <a:pos x="371" y="69"/>
                </a:cxn>
                <a:cxn ang="0">
                  <a:pos x="403" y="115"/>
                </a:cxn>
                <a:cxn ang="0">
                  <a:pos x="422" y="166"/>
                </a:cxn>
                <a:cxn ang="0">
                  <a:pos x="427" y="221"/>
                </a:cxn>
                <a:cxn ang="0">
                  <a:pos x="418" y="275"/>
                </a:cxn>
                <a:cxn ang="0">
                  <a:pos x="396" y="325"/>
                </a:cxn>
                <a:cxn ang="0">
                  <a:pos x="362" y="367"/>
                </a:cxn>
                <a:cxn ang="0">
                  <a:pos x="318" y="400"/>
                </a:cxn>
                <a:cxn ang="0">
                  <a:pos x="267" y="420"/>
                </a:cxn>
                <a:cxn ang="0">
                  <a:pos x="214" y="427"/>
                </a:cxn>
                <a:cxn ang="0">
                  <a:pos x="186" y="420"/>
                </a:cxn>
                <a:cxn ang="0">
                  <a:pos x="135" y="407"/>
                </a:cxn>
                <a:cxn ang="0">
                  <a:pos x="90" y="381"/>
                </a:cxn>
                <a:cxn ang="0">
                  <a:pos x="51" y="344"/>
                </a:cxn>
                <a:cxn ang="0">
                  <a:pos x="23" y="298"/>
                </a:cxn>
                <a:cxn ang="0">
                  <a:pos x="9" y="247"/>
                </a:cxn>
                <a:cxn ang="0">
                  <a:pos x="7" y="194"/>
                </a:cxn>
                <a:cxn ang="0">
                  <a:pos x="19" y="141"/>
                </a:cxn>
                <a:cxn ang="0">
                  <a:pos x="44" y="94"/>
                </a:cxn>
                <a:cxn ang="0">
                  <a:pos x="79" y="55"/>
                </a:cxn>
                <a:cxn ang="0">
                  <a:pos x="123" y="25"/>
                </a:cxn>
                <a:cxn ang="0">
                  <a:pos x="174" y="9"/>
                </a:cxn>
                <a:cxn ang="0">
                  <a:pos x="227" y="5"/>
                </a:cxn>
                <a:cxn ang="0">
                  <a:pos x="280" y="16"/>
                </a:cxn>
                <a:cxn ang="0">
                  <a:pos x="327" y="39"/>
                </a:cxn>
                <a:cxn ang="0">
                  <a:pos x="367" y="72"/>
                </a:cxn>
                <a:cxn ang="0">
                  <a:pos x="397" y="117"/>
                </a:cxn>
                <a:cxn ang="0">
                  <a:pos x="417" y="168"/>
                </a:cxn>
                <a:cxn ang="0">
                  <a:pos x="422" y="221"/>
                </a:cxn>
                <a:cxn ang="0">
                  <a:pos x="413" y="273"/>
                </a:cxn>
                <a:cxn ang="0">
                  <a:pos x="392" y="321"/>
                </a:cxn>
                <a:cxn ang="0">
                  <a:pos x="359" y="363"/>
                </a:cxn>
                <a:cxn ang="0">
                  <a:pos x="316" y="395"/>
                </a:cxn>
                <a:cxn ang="0">
                  <a:pos x="267" y="414"/>
                </a:cxn>
                <a:cxn ang="0">
                  <a:pos x="214" y="422"/>
                </a:cxn>
              </a:cxnLst>
              <a:rect l="0" t="0" r="r" b="b"/>
              <a:pathLst>
                <a:path w="427" h="427">
                  <a:moveTo>
                    <a:pt x="214" y="427"/>
                  </a:moveTo>
                  <a:lnTo>
                    <a:pt x="186" y="425"/>
                  </a:lnTo>
                  <a:lnTo>
                    <a:pt x="160" y="420"/>
                  </a:lnTo>
                  <a:lnTo>
                    <a:pt x="134" y="411"/>
                  </a:lnTo>
                  <a:lnTo>
                    <a:pt x="109" y="400"/>
                  </a:lnTo>
                  <a:lnTo>
                    <a:pt x="86" y="385"/>
                  </a:lnTo>
                  <a:lnTo>
                    <a:pt x="65" y="367"/>
                  </a:lnTo>
                  <a:lnTo>
                    <a:pt x="47" y="347"/>
                  </a:lnTo>
                  <a:lnTo>
                    <a:pt x="31" y="325"/>
                  </a:lnTo>
                  <a:lnTo>
                    <a:pt x="19" y="300"/>
                  </a:lnTo>
                  <a:lnTo>
                    <a:pt x="9" y="275"/>
                  </a:lnTo>
                  <a:lnTo>
                    <a:pt x="3" y="247"/>
                  </a:lnTo>
                  <a:lnTo>
                    <a:pt x="0" y="221"/>
                  </a:lnTo>
                  <a:lnTo>
                    <a:pt x="2" y="192"/>
                  </a:lnTo>
                  <a:lnTo>
                    <a:pt x="5" y="166"/>
                  </a:lnTo>
                  <a:lnTo>
                    <a:pt x="14" y="139"/>
                  </a:lnTo>
                  <a:lnTo>
                    <a:pt x="24" y="115"/>
                  </a:lnTo>
                  <a:lnTo>
                    <a:pt x="39" y="92"/>
                  </a:lnTo>
                  <a:lnTo>
                    <a:pt x="56" y="69"/>
                  </a:lnTo>
                  <a:lnTo>
                    <a:pt x="75" y="51"/>
                  </a:lnTo>
                  <a:lnTo>
                    <a:pt x="97" y="34"/>
                  </a:lnTo>
                  <a:lnTo>
                    <a:pt x="121" y="21"/>
                  </a:lnTo>
                  <a:lnTo>
                    <a:pt x="146" y="11"/>
                  </a:lnTo>
                  <a:lnTo>
                    <a:pt x="172" y="4"/>
                  </a:lnTo>
                  <a:lnTo>
                    <a:pt x="200" y="0"/>
                  </a:lnTo>
                  <a:lnTo>
                    <a:pt x="227" y="0"/>
                  </a:lnTo>
                  <a:lnTo>
                    <a:pt x="255" y="4"/>
                  </a:lnTo>
                  <a:lnTo>
                    <a:pt x="281" y="11"/>
                  </a:lnTo>
                  <a:lnTo>
                    <a:pt x="306" y="21"/>
                  </a:lnTo>
                  <a:lnTo>
                    <a:pt x="331" y="34"/>
                  </a:lnTo>
                  <a:lnTo>
                    <a:pt x="352" y="51"/>
                  </a:lnTo>
                  <a:lnTo>
                    <a:pt x="371" y="69"/>
                  </a:lnTo>
                  <a:lnTo>
                    <a:pt x="389" y="92"/>
                  </a:lnTo>
                  <a:lnTo>
                    <a:pt x="403" y="115"/>
                  </a:lnTo>
                  <a:lnTo>
                    <a:pt x="413" y="139"/>
                  </a:lnTo>
                  <a:lnTo>
                    <a:pt x="422" y="166"/>
                  </a:lnTo>
                  <a:lnTo>
                    <a:pt x="426" y="192"/>
                  </a:lnTo>
                  <a:lnTo>
                    <a:pt x="427" y="221"/>
                  </a:lnTo>
                  <a:lnTo>
                    <a:pt x="424" y="247"/>
                  </a:lnTo>
                  <a:lnTo>
                    <a:pt x="418" y="275"/>
                  </a:lnTo>
                  <a:lnTo>
                    <a:pt x="408" y="300"/>
                  </a:lnTo>
                  <a:lnTo>
                    <a:pt x="396" y="325"/>
                  </a:lnTo>
                  <a:lnTo>
                    <a:pt x="380" y="347"/>
                  </a:lnTo>
                  <a:lnTo>
                    <a:pt x="362" y="367"/>
                  </a:lnTo>
                  <a:lnTo>
                    <a:pt x="341" y="385"/>
                  </a:lnTo>
                  <a:lnTo>
                    <a:pt x="318" y="400"/>
                  </a:lnTo>
                  <a:lnTo>
                    <a:pt x="294" y="411"/>
                  </a:lnTo>
                  <a:lnTo>
                    <a:pt x="267" y="420"/>
                  </a:lnTo>
                  <a:lnTo>
                    <a:pt x="241" y="425"/>
                  </a:lnTo>
                  <a:lnTo>
                    <a:pt x="214" y="427"/>
                  </a:lnTo>
                  <a:close/>
                  <a:moveTo>
                    <a:pt x="214" y="422"/>
                  </a:moveTo>
                  <a:lnTo>
                    <a:pt x="186" y="420"/>
                  </a:lnTo>
                  <a:lnTo>
                    <a:pt x="162" y="414"/>
                  </a:lnTo>
                  <a:lnTo>
                    <a:pt x="135" y="407"/>
                  </a:lnTo>
                  <a:lnTo>
                    <a:pt x="111" y="395"/>
                  </a:lnTo>
                  <a:lnTo>
                    <a:pt x="90" y="381"/>
                  </a:lnTo>
                  <a:lnTo>
                    <a:pt x="68" y="363"/>
                  </a:lnTo>
                  <a:lnTo>
                    <a:pt x="51" y="344"/>
                  </a:lnTo>
                  <a:lnTo>
                    <a:pt x="35" y="321"/>
                  </a:lnTo>
                  <a:lnTo>
                    <a:pt x="23" y="298"/>
                  </a:lnTo>
                  <a:lnTo>
                    <a:pt x="14" y="273"/>
                  </a:lnTo>
                  <a:lnTo>
                    <a:pt x="9" y="247"/>
                  </a:lnTo>
                  <a:lnTo>
                    <a:pt x="5" y="221"/>
                  </a:lnTo>
                  <a:lnTo>
                    <a:pt x="7" y="194"/>
                  </a:lnTo>
                  <a:lnTo>
                    <a:pt x="10" y="168"/>
                  </a:lnTo>
                  <a:lnTo>
                    <a:pt x="19" y="141"/>
                  </a:lnTo>
                  <a:lnTo>
                    <a:pt x="30" y="117"/>
                  </a:lnTo>
                  <a:lnTo>
                    <a:pt x="44" y="94"/>
                  </a:lnTo>
                  <a:lnTo>
                    <a:pt x="60" y="72"/>
                  </a:lnTo>
                  <a:lnTo>
                    <a:pt x="79" y="55"/>
                  </a:lnTo>
                  <a:lnTo>
                    <a:pt x="100" y="39"/>
                  </a:lnTo>
                  <a:lnTo>
                    <a:pt x="123" y="25"/>
                  </a:lnTo>
                  <a:lnTo>
                    <a:pt x="148" y="16"/>
                  </a:lnTo>
                  <a:lnTo>
                    <a:pt x="174" y="9"/>
                  </a:lnTo>
                  <a:lnTo>
                    <a:pt x="200" y="5"/>
                  </a:lnTo>
                  <a:lnTo>
                    <a:pt x="227" y="5"/>
                  </a:lnTo>
                  <a:lnTo>
                    <a:pt x="253" y="9"/>
                  </a:lnTo>
                  <a:lnTo>
                    <a:pt x="280" y="16"/>
                  </a:lnTo>
                  <a:lnTo>
                    <a:pt x="304" y="25"/>
                  </a:lnTo>
                  <a:lnTo>
                    <a:pt x="327" y="39"/>
                  </a:lnTo>
                  <a:lnTo>
                    <a:pt x="348" y="55"/>
                  </a:lnTo>
                  <a:lnTo>
                    <a:pt x="367" y="72"/>
                  </a:lnTo>
                  <a:lnTo>
                    <a:pt x="385" y="94"/>
                  </a:lnTo>
                  <a:lnTo>
                    <a:pt x="397" y="117"/>
                  </a:lnTo>
                  <a:lnTo>
                    <a:pt x="408" y="141"/>
                  </a:lnTo>
                  <a:lnTo>
                    <a:pt x="417" y="168"/>
                  </a:lnTo>
                  <a:lnTo>
                    <a:pt x="420" y="194"/>
                  </a:lnTo>
                  <a:lnTo>
                    <a:pt x="422" y="221"/>
                  </a:lnTo>
                  <a:lnTo>
                    <a:pt x="418" y="247"/>
                  </a:lnTo>
                  <a:lnTo>
                    <a:pt x="413" y="273"/>
                  </a:lnTo>
                  <a:lnTo>
                    <a:pt x="404" y="298"/>
                  </a:lnTo>
                  <a:lnTo>
                    <a:pt x="392" y="321"/>
                  </a:lnTo>
                  <a:lnTo>
                    <a:pt x="376" y="344"/>
                  </a:lnTo>
                  <a:lnTo>
                    <a:pt x="359" y="363"/>
                  </a:lnTo>
                  <a:lnTo>
                    <a:pt x="338" y="381"/>
                  </a:lnTo>
                  <a:lnTo>
                    <a:pt x="316" y="395"/>
                  </a:lnTo>
                  <a:lnTo>
                    <a:pt x="292" y="407"/>
                  </a:lnTo>
                  <a:lnTo>
                    <a:pt x="267" y="414"/>
                  </a:lnTo>
                  <a:lnTo>
                    <a:pt x="241" y="420"/>
                  </a:lnTo>
                  <a:lnTo>
                    <a:pt x="214" y="422"/>
                  </a:lnTo>
                  <a:close/>
                </a:path>
              </a:pathLst>
            </a:custGeom>
            <a:solidFill>
              <a:srgbClr val="CCFFFF"/>
            </a:solidFill>
            <a:ln w="9525">
              <a:noFill/>
              <a:round/>
              <a:headEnd/>
              <a:tailEnd/>
            </a:ln>
          </p:spPr>
          <p:txBody>
            <a:bodyPr/>
            <a:lstStyle/>
            <a:p>
              <a:endParaRPr lang="en-US"/>
            </a:p>
          </p:txBody>
        </p:sp>
        <p:sp>
          <p:nvSpPr>
            <p:cNvPr id="1165573" name="Freeform 261"/>
            <p:cNvSpPr>
              <a:spLocks noEditPoints="1"/>
            </p:cNvSpPr>
            <p:nvPr/>
          </p:nvSpPr>
          <p:spPr bwMode="auto">
            <a:xfrm>
              <a:off x="308" y="1209"/>
              <a:ext cx="417" cy="417"/>
            </a:xfrm>
            <a:custGeom>
              <a:avLst/>
              <a:gdLst/>
              <a:ahLst/>
              <a:cxnLst>
                <a:cxn ang="0">
                  <a:pos x="181" y="415"/>
                </a:cxn>
                <a:cxn ang="0">
                  <a:pos x="130" y="402"/>
                </a:cxn>
                <a:cxn ang="0">
                  <a:pos x="85" y="376"/>
                </a:cxn>
                <a:cxn ang="0">
                  <a:pos x="46" y="339"/>
                </a:cxn>
                <a:cxn ang="0">
                  <a:pos x="18" y="293"/>
                </a:cxn>
                <a:cxn ang="0">
                  <a:pos x="4" y="242"/>
                </a:cxn>
                <a:cxn ang="0">
                  <a:pos x="2" y="189"/>
                </a:cxn>
                <a:cxn ang="0">
                  <a:pos x="14" y="136"/>
                </a:cxn>
                <a:cxn ang="0">
                  <a:pos x="39" y="89"/>
                </a:cxn>
                <a:cxn ang="0">
                  <a:pos x="74" y="50"/>
                </a:cxn>
                <a:cxn ang="0">
                  <a:pos x="118" y="20"/>
                </a:cxn>
                <a:cxn ang="0">
                  <a:pos x="169" y="4"/>
                </a:cxn>
                <a:cxn ang="0">
                  <a:pos x="222" y="0"/>
                </a:cxn>
                <a:cxn ang="0">
                  <a:pos x="275" y="11"/>
                </a:cxn>
                <a:cxn ang="0">
                  <a:pos x="322" y="34"/>
                </a:cxn>
                <a:cxn ang="0">
                  <a:pos x="362" y="67"/>
                </a:cxn>
                <a:cxn ang="0">
                  <a:pos x="392" y="112"/>
                </a:cxn>
                <a:cxn ang="0">
                  <a:pos x="412" y="163"/>
                </a:cxn>
                <a:cxn ang="0">
                  <a:pos x="417" y="216"/>
                </a:cxn>
                <a:cxn ang="0">
                  <a:pos x="408" y="268"/>
                </a:cxn>
                <a:cxn ang="0">
                  <a:pos x="387" y="316"/>
                </a:cxn>
                <a:cxn ang="0">
                  <a:pos x="354" y="358"/>
                </a:cxn>
                <a:cxn ang="0">
                  <a:pos x="311" y="390"/>
                </a:cxn>
                <a:cxn ang="0">
                  <a:pos x="262" y="409"/>
                </a:cxn>
                <a:cxn ang="0">
                  <a:pos x="209" y="417"/>
                </a:cxn>
                <a:cxn ang="0">
                  <a:pos x="181" y="409"/>
                </a:cxn>
                <a:cxn ang="0">
                  <a:pos x="130" y="395"/>
                </a:cxn>
                <a:cxn ang="0">
                  <a:pos x="85" y="369"/>
                </a:cxn>
                <a:cxn ang="0">
                  <a:pos x="48" y="332"/>
                </a:cxn>
                <a:cxn ang="0">
                  <a:pos x="21" y="286"/>
                </a:cxn>
                <a:cxn ang="0">
                  <a:pos x="7" y="235"/>
                </a:cxn>
                <a:cxn ang="0">
                  <a:pos x="7" y="182"/>
                </a:cxn>
                <a:cxn ang="0">
                  <a:pos x="21" y="131"/>
                </a:cxn>
                <a:cxn ang="0">
                  <a:pos x="48" y="85"/>
                </a:cxn>
                <a:cxn ang="0">
                  <a:pos x="85" y="48"/>
                </a:cxn>
                <a:cxn ang="0">
                  <a:pos x="130" y="22"/>
                </a:cxn>
                <a:cxn ang="0">
                  <a:pos x="181" y="8"/>
                </a:cxn>
                <a:cxn ang="0">
                  <a:pos x="236" y="8"/>
                </a:cxn>
                <a:cxn ang="0">
                  <a:pos x="287" y="22"/>
                </a:cxn>
                <a:cxn ang="0">
                  <a:pos x="333" y="48"/>
                </a:cxn>
                <a:cxn ang="0">
                  <a:pos x="369" y="85"/>
                </a:cxn>
                <a:cxn ang="0">
                  <a:pos x="396" y="131"/>
                </a:cxn>
                <a:cxn ang="0">
                  <a:pos x="410" y="182"/>
                </a:cxn>
                <a:cxn ang="0">
                  <a:pos x="410" y="235"/>
                </a:cxn>
                <a:cxn ang="0">
                  <a:pos x="396" y="286"/>
                </a:cxn>
                <a:cxn ang="0">
                  <a:pos x="369" y="332"/>
                </a:cxn>
                <a:cxn ang="0">
                  <a:pos x="333" y="369"/>
                </a:cxn>
                <a:cxn ang="0">
                  <a:pos x="287" y="395"/>
                </a:cxn>
                <a:cxn ang="0">
                  <a:pos x="236" y="409"/>
                </a:cxn>
              </a:cxnLst>
              <a:rect l="0" t="0" r="r" b="b"/>
              <a:pathLst>
                <a:path w="417" h="417">
                  <a:moveTo>
                    <a:pt x="209" y="417"/>
                  </a:moveTo>
                  <a:lnTo>
                    <a:pt x="181" y="415"/>
                  </a:lnTo>
                  <a:lnTo>
                    <a:pt x="157" y="409"/>
                  </a:lnTo>
                  <a:lnTo>
                    <a:pt x="130" y="402"/>
                  </a:lnTo>
                  <a:lnTo>
                    <a:pt x="106" y="390"/>
                  </a:lnTo>
                  <a:lnTo>
                    <a:pt x="85" y="376"/>
                  </a:lnTo>
                  <a:lnTo>
                    <a:pt x="63" y="358"/>
                  </a:lnTo>
                  <a:lnTo>
                    <a:pt x="46" y="339"/>
                  </a:lnTo>
                  <a:lnTo>
                    <a:pt x="30" y="316"/>
                  </a:lnTo>
                  <a:lnTo>
                    <a:pt x="18" y="293"/>
                  </a:lnTo>
                  <a:lnTo>
                    <a:pt x="9" y="268"/>
                  </a:lnTo>
                  <a:lnTo>
                    <a:pt x="4" y="242"/>
                  </a:lnTo>
                  <a:lnTo>
                    <a:pt x="0" y="216"/>
                  </a:lnTo>
                  <a:lnTo>
                    <a:pt x="2" y="189"/>
                  </a:lnTo>
                  <a:lnTo>
                    <a:pt x="5" y="163"/>
                  </a:lnTo>
                  <a:lnTo>
                    <a:pt x="14" y="136"/>
                  </a:lnTo>
                  <a:lnTo>
                    <a:pt x="25" y="112"/>
                  </a:lnTo>
                  <a:lnTo>
                    <a:pt x="39" y="89"/>
                  </a:lnTo>
                  <a:lnTo>
                    <a:pt x="55" y="67"/>
                  </a:lnTo>
                  <a:lnTo>
                    <a:pt x="74" y="50"/>
                  </a:lnTo>
                  <a:lnTo>
                    <a:pt x="95" y="34"/>
                  </a:lnTo>
                  <a:lnTo>
                    <a:pt x="118" y="20"/>
                  </a:lnTo>
                  <a:lnTo>
                    <a:pt x="143" y="11"/>
                  </a:lnTo>
                  <a:lnTo>
                    <a:pt x="169" y="4"/>
                  </a:lnTo>
                  <a:lnTo>
                    <a:pt x="195" y="0"/>
                  </a:lnTo>
                  <a:lnTo>
                    <a:pt x="222" y="0"/>
                  </a:lnTo>
                  <a:lnTo>
                    <a:pt x="248" y="4"/>
                  </a:lnTo>
                  <a:lnTo>
                    <a:pt x="275" y="11"/>
                  </a:lnTo>
                  <a:lnTo>
                    <a:pt x="299" y="20"/>
                  </a:lnTo>
                  <a:lnTo>
                    <a:pt x="322" y="34"/>
                  </a:lnTo>
                  <a:lnTo>
                    <a:pt x="343" y="50"/>
                  </a:lnTo>
                  <a:lnTo>
                    <a:pt x="362" y="67"/>
                  </a:lnTo>
                  <a:lnTo>
                    <a:pt x="380" y="89"/>
                  </a:lnTo>
                  <a:lnTo>
                    <a:pt x="392" y="112"/>
                  </a:lnTo>
                  <a:lnTo>
                    <a:pt x="403" y="136"/>
                  </a:lnTo>
                  <a:lnTo>
                    <a:pt x="412" y="163"/>
                  </a:lnTo>
                  <a:lnTo>
                    <a:pt x="415" y="189"/>
                  </a:lnTo>
                  <a:lnTo>
                    <a:pt x="417" y="216"/>
                  </a:lnTo>
                  <a:lnTo>
                    <a:pt x="413" y="242"/>
                  </a:lnTo>
                  <a:lnTo>
                    <a:pt x="408" y="268"/>
                  </a:lnTo>
                  <a:lnTo>
                    <a:pt x="399" y="293"/>
                  </a:lnTo>
                  <a:lnTo>
                    <a:pt x="387" y="316"/>
                  </a:lnTo>
                  <a:lnTo>
                    <a:pt x="371" y="339"/>
                  </a:lnTo>
                  <a:lnTo>
                    <a:pt x="354" y="358"/>
                  </a:lnTo>
                  <a:lnTo>
                    <a:pt x="333" y="376"/>
                  </a:lnTo>
                  <a:lnTo>
                    <a:pt x="311" y="390"/>
                  </a:lnTo>
                  <a:lnTo>
                    <a:pt x="287" y="402"/>
                  </a:lnTo>
                  <a:lnTo>
                    <a:pt x="262" y="409"/>
                  </a:lnTo>
                  <a:lnTo>
                    <a:pt x="236" y="415"/>
                  </a:lnTo>
                  <a:lnTo>
                    <a:pt x="209" y="417"/>
                  </a:lnTo>
                  <a:close/>
                  <a:moveTo>
                    <a:pt x="209" y="411"/>
                  </a:moveTo>
                  <a:lnTo>
                    <a:pt x="181" y="409"/>
                  </a:lnTo>
                  <a:lnTo>
                    <a:pt x="157" y="404"/>
                  </a:lnTo>
                  <a:lnTo>
                    <a:pt x="130" y="395"/>
                  </a:lnTo>
                  <a:lnTo>
                    <a:pt x="107" y="385"/>
                  </a:lnTo>
                  <a:lnTo>
                    <a:pt x="85" y="369"/>
                  </a:lnTo>
                  <a:lnTo>
                    <a:pt x="65" y="351"/>
                  </a:lnTo>
                  <a:lnTo>
                    <a:pt x="48" y="332"/>
                  </a:lnTo>
                  <a:lnTo>
                    <a:pt x="34" y="311"/>
                  </a:lnTo>
                  <a:lnTo>
                    <a:pt x="21" y="286"/>
                  </a:lnTo>
                  <a:lnTo>
                    <a:pt x="12" y="261"/>
                  </a:lnTo>
                  <a:lnTo>
                    <a:pt x="7" y="235"/>
                  </a:lnTo>
                  <a:lnTo>
                    <a:pt x="5" y="209"/>
                  </a:lnTo>
                  <a:lnTo>
                    <a:pt x="7" y="182"/>
                  </a:lnTo>
                  <a:lnTo>
                    <a:pt x="12" y="156"/>
                  </a:lnTo>
                  <a:lnTo>
                    <a:pt x="21" y="131"/>
                  </a:lnTo>
                  <a:lnTo>
                    <a:pt x="34" y="106"/>
                  </a:lnTo>
                  <a:lnTo>
                    <a:pt x="48" y="85"/>
                  </a:lnTo>
                  <a:lnTo>
                    <a:pt x="65" y="66"/>
                  </a:lnTo>
                  <a:lnTo>
                    <a:pt x="85" y="48"/>
                  </a:lnTo>
                  <a:lnTo>
                    <a:pt x="107" y="32"/>
                  </a:lnTo>
                  <a:lnTo>
                    <a:pt x="130" y="22"/>
                  </a:lnTo>
                  <a:lnTo>
                    <a:pt x="157" y="13"/>
                  </a:lnTo>
                  <a:lnTo>
                    <a:pt x="181" y="8"/>
                  </a:lnTo>
                  <a:lnTo>
                    <a:pt x="209" y="6"/>
                  </a:lnTo>
                  <a:lnTo>
                    <a:pt x="236" y="8"/>
                  </a:lnTo>
                  <a:lnTo>
                    <a:pt x="260" y="13"/>
                  </a:lnTo>
                  <a:lnTo>
                    <a:pt x="287" y="22"/>
                  </a:lnTo>
                  <a:lnTo>
                    <a:pt x="310" y="32"/>
                  </a:lnTo>
                  <a:lnTo>
                    <a:pt x="333" y="48"/>
                  </a:lnTo>
                  <a:lnTo>
                    <a:pt x="352" y="66"/>
                  </a:lnTo>
                  <a:lnTo>
                    <a:pt x="369" y="85"/>
                  </a:lnTo>
                  <a:lnTo>
                    <a:pt x="384" y="106"/>
                  </a:lnTo>
                  <a:lnTo>
                    <a:pt x="396" y="131"/>
                  </a:lnTo>
                  <a:lnTo>
                    <a:pt x="405" y="156"/>
                  </a:lnTo>
                  <a:lnTo>
                    <a:pt x="410" y="182"/>
                  </a:lnTo>
                  <a:lnTo>
                    <a:pt x="412" y="209"/>
                  </a:lnTo>
                  <a:lnTo>
                    <a:pt x="410" y="235"/>
                  </a:lnTo>
                  <a:lnTo>
                    <a:pt x="405" y="261"/>
                  </a:lnTo>
                  <a:lnTo>
                    <a:pt x="396" y="286"/>
                  </a:lnTo>
                  <a:lnTo>
                    <a:pt x="384" y="311"/>
                  </a:lnTo>
                  <a:lnTo>
                    <a:pt x="369" y="332"/>
                  </a:lnTo>
                  <a:lnTo>
                    <a:pt x="352" y="351"/>
                  </a:lnTo>
                  <a:lnTo>
                    <a:pt x="333" y="369"/>
                  </a:lnTo>
                  <a:lnTo>
                    <a:pt x="310" y="385"/>
                  </a:lnTo>
                  <a:lnTo>
                    <a:pt x="287" y="395"/>
                  </a:lnTo>
                  <a:lnTo>
                    <a:pt x="260" y="404"/>
                  </a:lnTo>
                  <a:lnTo>
                    <a:pt x="236" y="409"/>
                  </a:lnTo>
                  <a:lnTo>
                    <a:pt x="209" y="411"/>
                  </a:lnTo>
                  <a:close/>
                </a:path>
              </a:pathLst>
            </a:custGeom>
            <a:solidFill>
              <a:srgbClr val="CDFFFF"/>
            </a:solidFill>
            <a:ln w="9525">
              <a:noFill/>
              <a:round/>
              <a:headEnd/>
              <a:tailEnd/>
            </a:ln>
          </p:spPr>
          <p:txBody>
            <a:bodyPr/>
            <a:lstStyle/>
            <a:p>
              <a:endParaRPr lang="en-US"/>
            </a:p>
          </p:txBody>
        </p:sp>
        <p:sp>
          <p:nvSpPr>
            <p:cNvPr id="1165574" name="Freeform 262"/>
            <p:cNvSpPr>
              <a:spLocks noEditPoints="1"/>
            </p:cNvSpPr>
            <p:nvPr/>
          </p:nvSpPr>
          <p:spPr bwMode="auto">
            <a:xfrm>
              <a:off x="313" y="1215"/>
              <a:ext cx="407" cy="405"/>
            </a:xfrm>
            <a:custGeom>
              <a:avLst/>
              <a:gdLst/>
              <a:ahLst/>
              <a:cxnLst>
                <a:cxn ang="0">
                  <a:pos x="176" y="403"/>
                </a:cxn>
                <a:cxn ang="0">
                  <a:pos x="125" y="389"/>
                </a:cxn>
                <a:cxn ang="0">
                  <a:pos x="80" y="363"/>
                </a:cxn>
                <a:cxn ang="0">
                  <a:pos x="43" y="326"/>
                </a:cxn>
                <a:cxn ang="0">
                  <a:pos x="16" y="280"/>
                </a:cxn>
                <a:cxn ang="0">
                  <a:pos x="2" y="229"/>
                </a:cxn>
                <a:cxn ang="0">
                  <a:pos x="2" y="176"/>
                </a:cxn>
                <a:cxn ang="0">
                  <a:pos x="16" y="125"/>
                </a:cxn>
                <a:cxn ang="0">
                  <a:pos x="43" y="79"/>
                </a:cxn>
                <a:cxn ang="0">
                  <a:pos x="80" y="42"/>
                </a:cxn>
                <a:cxn ang="0">
                  <a:pos x="125" y="16"/>
                </a:cxn>
                <a:cxn ang="0">
                  <a:pos x="176" y="2"/>
                </a:cxn>
                <a:cxn ang="0">
                  <a:pos x="231" y="2"/>
                </a:cxn>
                <a:cxn ang="0">
                  <a:pos x="282" y="16"/>
                </a:cxn>
                <a:cxn ang="0">
                  <a:pos x="328" y="42"/>
                </a:cxn>
                <a:cxn ang="0">
                  <a:pos x="364" y="79"/>
                </a:cxn>
                <a:cxn ang="0">
                  <a:pos x="391" y="125"/>
                </a:cxn>
                <a:cxn ang="0">
                  <a:pos x="405" y="176"/>
                </a:cxn>
                <a:cxn ang="0">
                  <a:pos x="405" y="229"/>
                </a:cxn>
                <a:cxn ang="0">
                  <a:pos x="391" y="280"/>
                </a:cxn>
                <a:cxn ang="0">
                  <a:pos x="364" y="326"/>
                </a:cxn>
                <a:cxn ang="0">
                  <a:pos x="328" y="363"/>
                </a:cxn>
                <a:cxn ang="0">
                  <a:pos x="282" y="389"/>
                </a:cxn>
                <a:cxn ang="0">
                  <a:pos x="231" y="403"/>
                </a:cxn>
                <a:cxn ang="0">
                  <a:pos x="204" y="400"/>
                </a:cxn>
                <a:cxn ang="0">
                  <a:pos x="152" y="393"/>
                </a:cxn>
                <a:cxn ang="0">
                  <a:pos x="104" y="374"/>
                </a:cxn>
                <a:cxn ang="0">
                  <a:pos x="64" y="342"/>
                </a:cxn>
                <a:cxn ang="0">
                  <a:pos x="32" y="301"/>
                </a:cxn>
                <a:cxn ang="0">
                  <a:pos x="13" y="254"/>
                </a:cxn>
                <a:cxn ang="0">
                  <a:pos x="6" y="203"/>
                </a:cxn>
                <a:cxn ang="0">
                  <a:pos x="13" y="151"/>
                </a:cxn>
                <a:cxn ang="0">
                  <a:pos x="32" y="104"/>
                </a:cxn>
                <a:cxn ang="0">
                  <a:pos x="64" y="63"/>
                </a:cxn>
                <a:cxn ang="0">
                  <a:pos x="104" y="31"/>
                </a:cxn>
                <a:cxn ang="0">
                  <a:pos x="152" y="12"/>
                </a:cxn>
                <a:cxn ang="0">
                  <a:pos x="204" y="5"/>
                </a:cxn>
                <a:cxn ang="0">
                  <a:pos x="255" y="12"/>
                </a:cxn>
                <a:cxn ang="0">
                  <a:pos x="303" y="31"/>
                </a:cxn>
                <a:cxn ang="0">
                  <a:pos x="343" y="63"/>
                </a:cxn>
                <a:cxn ang="0">
                  <a:pos x="375" y="104"/>
                </a:cxn>
                <a:cxn ang="0">
                  <a:pos x="394" y="151"/>
                </a:cxn>
                <a:cxn ang="0">
                  <a:pos x="401" y="203"/>
                </a:cxn>
                <a:cxn ang="0">
                  <a:pos x="394" y="254"/>
                </a:cxn>
                <a:cxn ang="0">
                  <a:pos x="375" y="301"/>
                </a:cxn>
                <a:cxn ang="0">
                  <a:pos x="343" y="342"/>
                </a:cxn>
                <a:cxn ang="0">
                  <a:pos x="303" y="374"/>
                </a:cxn>
                <a:cxn ang="0">
                  <a:pos x="255" y="393"/>
                </a:cxn>
                <a:cxn ang="0">
                  <a:pos x="204" y="400"/>
                </a:cxn>
              </a:cxnLst>
              <a:rect l="0" t="0" r="r" b="b"/>
              <a:pathLst>
                <a:path w="407" h="405">
                  <a:moveTo>
                    <a:pt x="204" y="405"/>
                  </a:moveTo>
                  <a:lnTo>
                    <a:pt x="176" y="403"/>
                  </a:lnTo>
                  <a:lnTo>
                    <a:pt x="152" y="398"/>
                  </a:lnTo>
                  <a:lnTo>
                    <a:pt x="125" y="389"/>
                  </a:lnTo>
                  <a:lnTo>
                    <a:pt x="102" y="379"/>
                  </a:lnTo>
                  <a:lnTo>
                    <a:pt x="80" y="363"/>
                  </a:lnTo>
                  <a:lnTo>
                    <a:pt x="60" y="345"/>
                  </a:lnTo>
                  <a:lnTo>
                    <a:pt x="43" y="326"/>
                  </a:lnTo>
                  <a:lnTo>
                    <a:pt x="29" y="305"/>
                  </a:lnTo>
                  <a:lnTo>
                    <a:pt x="16" y="280"/>
                  </a:lnTo>
                  <a:lnTo>
                    <a:pt x="7" y="255"/>
                  </a:lnTo>
                  <a:lnTo>
                    <a:pt x="2" y="229"/>
                  </a:lnTo>
                  <a:lnTo>
                    <a:pt x="0" y="203"/>
                  </a:lnTo>
                  <a:lnTo>
                    <a:pt x="2" y="176"/>
                  </a:lnTo>
                  <a:lnTo>
                    <a:pt x="7" y="150"/>
                  </a:lnTo>
                  <a:lnTo>
                    <a:pt x="16" y="125"/>
                  </a:lnTo>
                  <a:lnTo>
                    <a:pt x="29" y="100"/>
                  </a:lnTo>
                  <a:lnTo>
                    <a:pt x="43" y="79"/>
                  </a:lnTo>
                  <a:lnTo>
                    <a:pt x="60" y="60"/>
                  </a:lnTo>
                  <a:lnTo>
                    <a:pt x="80" y="42"/>
                  </a:lnTo>
                  <a:lnTo>
                    <a:pt x="102" y="26"/>
                  </a:lnTo>
                  <a:lnTo>
                    <a:pt x="125" y="16"/>
                  </a:lnTo>
                  <a:lnTo>
                    <a:pt x="152" y="7"/>
                  </a:lnTo>
                  <a:lnTo>
                    <a:pt x="176" y="2"/>
                  </a:lnTo>
                  <a:lnTo>
                    <a:pt x="204" y="0"/>
                  </a:lnTo>
                  <a:lnTo>
                    <a:pt x="231" y="2"/>
                  </a:lnTo>
                  <a:lnTo>
                    <a:pt x="255" y="7"/>
                  </a:lnTo>
                  <a:lnTo>
                    <a:pt x="282" y="16"/>
                  </a:lnTo>
                  <a:lnTo>
                    <a:pt x="305" y="26"/>
                  </a:lnTo>
                  <a:lnTo>
                    <a:pt x="328" y="42"/>
                  </a:lnTo>
                  <a:lnTo>
                    <a:pt x="347" y="60"/>
                  </a:lnTo>
                  <a:lnTo>
                    <a:pt x="364" y="79"/>
                  </a:lnTo>
                  <a:lnTo>
                    <a:pt x="379" y="100"/>
                  </a:lnTo>
                  <a:lnTo>
                    <a:pt x="391" y="125"/>
                  </a:lnTo>
                  <a:lnTo>
                    <a:pt x="400" y="150"/>
                  </a:lnTo>
                  <a:lnTo>
                    <a:pt x="405" y="176"/>
                  </a:lnTo>
                  <a:lnTo>
                    <a:pt x="407" y="203"/>
                  </a:lnTo>
                  <a:lnTo>
                    <a:pt x="405" y="229"/>
                  </a:lnTo>
                  <a:lnTo>
                    <a:pt x="400" y="255"/>
                  </a:lnTo>
                  <a:lnTo>
                    <a:pt x="391" y="280"/>
                  </a:lnTo>
                  <a:lnTo>
                    <a:pt x="379" y="305"/>
                  </a:lnTo>
                  <a:lnTo>
                    <a:pt x="364" y="326"/>
                  </a:lnTo>
                  <a:lnTo>
                    <a:pt x="347" y="345"/>
                  </a:lnTo>
                  <a:lnTo>
                    <a:pt x="328" y="363"/>
                  </a:lnTo>
                  <a:lnTo>
                    <a:pt x="305" y="379"/>
                  </a:lnTo>
                  <a:lnTo>
                    <a:pt x="282" y="389"/>
                  </a:lnTo>
                  <a:lnTo>
                    <a:pt x="255" y="398"/>
                  </a:lnTo>
                  <a:lnTo>
                    <a:pt x="231" y="403"/>
                  </a:lnTo>
                  <a:lnTo>
                    <a:pt x="204" y="405"/>
                  </a:lnTo>
                  <a:close/>
                  <a:moveTo>
                    <a:pt x="204" y="400"/>
                  </a:moveTo>
                  <a:lnTo>
                    <a:pt x="178" y="398"/>
                  </a:lnTo>
                  <a:lnTo>
                    <a:pt x="152" y="393"/>
                  </a:lnTo>
                  <a:lnTo>
                    <a:pt x="129" y="386"/>
                  </a:lnTo>
                  <a:lnTo>
                    <a:pt x="104" y="374"/>
                  </a:lnTo>
                  <a:lnTo>
                    <a:pt x="83" y="359"/>
                  </a:lnTo>
                  <a:lnTo>
                    <a:pt x="64" y="342"/>
                  </a:lnTo>
                  <a:lnTo>
                    <a:pt x="48" y="322"/>
                  </a:lnTo>
                  <a:lnTo>
                    <a:pt x="32" y="301"/>
                  </a:lnTo>
                  <a:lnTo>
                    <a:pt x="21" y="278"/>
                  </a:lnTo>
                  <a:lnTo>
                    <a:pt x="13" y="254"/>
                  </a:lnTo>
                  <a:lnTo>
                    <a:pt x="7" y="229"/>
                  </a:lnTo>
                  <a:lnTo>
                    <a:pt x="6" y="203"/>
                  </a:lnTo>
                  <a:lnTo>
                    <a:pt x="7" y="176"/>
                  </a:lnTo>
                  <a:lnTo>
                    <a:pt x="13" y="151"/>
                  </a:lnTo>
                  <a:lnTo>
                    <a:pt x="21" y="127"/>
                  </a:lnTo>
                  <a:lnTo>
                    <a:pt x="32" y="104"/>
                  </a:lnTo>
                  <a:lnTo>
                    <a:pt x="48" y="83"/>
                  </a:lnTo>
                  <a:lnTo>
                    <a:pt x="64" y="63"/>
                  </a:lnTo>
                  <a:lnTo>
                    <a:pt x="83" y="46"/>
                  </a:lnTo>
                  <a:lnTo>
                    <a:pt x="104" y="31"/>
                  </a:lnTo>
                  <a:lnTo>
                    <a:pt x="129" y="19"/>
                  </a:lnTo>
                  <a:lnTo>
                    <a:pt x="152" y="12"/>
                  </a:lnTo>
                  <a:lnTo>
                    <a:pt x="178" y="7"/>
                  </a:lnTo>
                  <a:lnTo>
                    <a:pt x="204" y="5"/>
                  </a:lnTo>
                  <a:lnTo>
                    <a:pt x="229" y="7"/>
                  </a:lnTo>
                  <a:lnTo>
                    <a:pt x="255" y="12"/>
                  </a:lnTo>
                  <a:lnTo>
                    <a:pt x="278" y="19"/>
                  </a:lnTo>
                  <a:lnTo>
                    <a:pt x="303" y="31"/>
                  </a:lnTo>
                  <a:lnTo>
                    <a:pt x="324" y="46"/>
                  </a:lnTo>
                  <a:lnTo>
                    <a:pt x="343" y="63"/>
                  </a:lnTo>
                  <a:lnTo>
                    <a:pt x="361" y="83"/>
                  </a:lnTo>
                  <a:lnTo>
                    <a:pt x="375" y="104"/>
                  </a:lnTo>
                  <a:lnTo>
                    <a:pt x="386" y="127"/>
                  </a:lnTo>
                  <a:lnTo>
                    <a:pt x="394" y="151"/>
                  </a:lnTo>
                  <a:lnTo>
                    <a:pt x="400" y="176"/>
                  </a:lnTo>
                  <a:lnTo>
                    <a:pt x="401" y="203"/>
                  </a:lnTo>
                  <a:lnTo>
                    <a:pt x="400" y="229"/>
                  </a:lnTo>
                  <a:lnTo>
                    <a:pt x="394" y="254"/>
                  </a:lnTo>
                  <a:lnTo>
                    <a:pt x="386" y="278"/>
                  </a:lnTo>
                  <a:lnTo>
                    <a:pt x="375" y="301"/>
                  </a:lnTo>
                  <a:lnTo>
                    <a:pt x="361" y="322"/>
                  </a:lnTo>
                  <a:lnTo>
                    <a:pt x="343" y="342"/>
                  </a:lnTo>
                  <a:lnTo>
                    <a:pt x="324" y="359"/>
                  </a:lnTo>
                  <a:lnTo>
                    <a:pt x="303" y="374"/>
                  </a:lnTo>
                  <a:lnTo>
                    <a:pt x="278" y="386"/>
                  </a:lnTo>
                  <a:lnTo>
                    <a:pt x="255" y="393"/>
                  </a:lnTo>
                  <a:lnTo>
                    <a:pt x="229" y="398"/>
                  </a:lnTo>
                  <a:lnTo>
                    <a:pt x="204" y="400"/>
                  </a:lnTo>
                  <a:close/>
                </a:path>
              </a:pathLst>
            </a:custGeom>
            <a:solidFill>
              <a:srgbClr val="CEFFFF"/>
            </a:solidFill>
            <a:ln w="9525">
              <a:noFill/>
              <a:round/>
              <a:headEnd/>
              <a:tailEnd/>
            </a:ln>
          </p:spPr>
          <p:txBody>
            <a:bodyPr/>
            <a:lstStyle/>
            <a:p>
              <a:endParaRPr lang="en-US"/>
            </a:p>
          </p:txBody>
        </p:sp>
        <p:sp>
          <p:nvSpPr>
            <p:cNvPr id="1165575" name="Freeform 263"/>
            <p:cNvSpPr>
              <a:spLocks noEditPoints="1"/>
            </p:cNvSpPr>
            <p:nvPr/>
          </p:nvSpPr>
          <p:spPr bwMode="auto">
            <a:xfrm>
              <a:off x="319" y="1220"/>
              <a:ext cx="395" cy="395"/>
            </a:xfrm>
            <a:custGeom>
              <a:avLst/>
              <a:gdLst/>
              <a:ahLst/>
              <a:cxnLst>
                <a:cxn ang="0">
                  <a:pos x="172" y="393"/>
                </a:cxn>
                <a:cxn ang="0">
                  <a:pos x="123" y="381"/>
                </a:cxn>
                <a:cxn ang="0">
                  <a:pos x="77" y="354"/>
                </a:cxn>
                <a:cxn ang="0">
                  <a:pos x="42" y="317"/>
                </a:cxn>
                <a:cxn ang="0">
                  <a:pos x="15" y="273"/>
                </a:cxn>
                <a:cxn ang="0">
                  <a:pos x="1" y="224"/>
                </a:cxn>
                <a:cxn ang="0">
                  <a:pos x="1" y="171"/>
                </a:cxn>
                <a:cxn ang="0">
                  <a:pos x="15" y="122"/>
                </a:cxn>
                <a:cxn ang="0">
                  <a:pos x="42" y="78"/>
                </a:cxn>
                <a:cxn ang="0">
                  <a:pos x="77" y="41"/>
                </a:cxn>
                <a:cxn ang="0">
                  <a:pos x="123" y="14"/>
                </a:cxn>
                <a:cxn ang="0">
                  <a:pos x="172" y="2"/>
                </a:cxn>
                <a:cxn ang="0">
                  <a:pos x="223" y="2"/>
                </a:cxn>
                <a:cxn ang="0">
                  <a:pos x="272" y="14"/>
                </a:cxn>
                <a:cxn ang="0">
                  <a:pos x="318" y="41"/>
                </a:cxn>
                <a:cxn ang="0">
                  <a:pos x="355" y="78"/>
                </a:cxn>
                <a:cxn ang="0">
                  <a:pos x="380" y="122"/>
                </a:cxn>
                <a:cxn ang="0">
                  <a:pos x="394" y="171"/>
                </a:cxn>
                <a:cxn ang="0">
                  <a:pos x="394" y="224"/>
                </a:cxn>
                <a:cxn ang="0">
                  <a:pos x="380" y="273"/>
                </a:cxn>
                <a:cxn ang="0">
                  <a:pos x="355" y="317"/>
                </a:cxn>
                <a:cxn ang="0">
                  <a:pos x="318" y="354"/>
                </a:cxn>
                <a:cxn ang="0">
                  <a:pos x="272" y="381"/>
                </a:cxn>
                <a:cxn ang="0">
                  <a:pos x="223" y="393"/>
                </a:cxn>
                <a:cxn ang="0">
                  <a:pos x="198" y="390"/>
                </a:cxn>
                <a:cxn ang="0">
                  <a:pos x="147" y="383"/>
                </a:cxn>
                <a:cxn ang="0">
                  <a:pos x="100" y="363"/>
                </a:cxn>
                <a:cxn ang="0">
                  <a:pos x="59" y="331"/>
                </a:cxn>
                <a:cxn ang="0">
                  <a:pos x="30" y="289"/>
                </a:cxn>
                <a:cxn ang="0">
                  <a:pos x="10" y="242"/>
                </a:cxn>
                <a:cxn ang="0">
                  <a:pos x="5" y="190"/>
                </a:cxn>
                <a:cxn ang="0">
                  <a:pos x="14" y="141"/>
                </a:cxn>
                <a:cxn ang="0">
                  <a:pos x="37" y="93"/>
                </a:cxn>
                <a:cxn ang="0">
                  <a:pos x="68" y="55"/>
                </a:cxn>
                <a:cxn ang="0">
                  <a:pos x="110" y="26"/>
                </a:cxn>
                <a:cxn ang="0">
                  <a:pos x="160" y="9"/>
                </a:cxn>
                <a:cxn ang="0">
                  <a:pos x="211" y="5"/>
                </a:cxn>
                <a:cxn ang="0">
                  <a:pos x="260" y="16"/>
                </a:cxn>
                <a:cxn ang="0">
                  <a:pos x="306" y="39"/>
                </a:cxn>
                <a:cxn ang="0">
                  <a:pos x="344" y="74"/>
                </a:cxn>
                <a:cxn ang="0">
                  <a:pos x="373" y="116"/>
                </a:cxn>
                <a:cxn ang="0">
                  <a:pos x="387" y="166"/>
                </a:cxn>
                <a:cxn ang="0">
                  <a:pos x="388" y="217"/>
                </a:cxn>
                <a:cxn ang="0">
                  <a:pos x="376" y="266"/>
                </a:cxn>
                <a:cxn ang="0">
                  <a:pos x="351" y="312"/>
                </a:cxn>
                <a:cxn ang="0">
                  <a:pos x="316" y="349"/>
                </a:cxn>
                <a:cxn ang="0">
                  <a:pos x="272" y="374"/>
                </a:cxn>
                <a:cxn ang="0">
                  <a:pos x="223" y="388"/>
                </a:cxn>
              </a:cxnLst>
              <a:rect l="0" t="0" r="r" b="b"/>
              <a:pathLst>
                <a:path w="395" h="395">
                  <a:moveTo>
                    <a:pt x="198" y="395"/>
                  </a:moveTo>
                  <a:lnTo>
                    <a:pt x="172" y="393"/>
                  </a:lnTo>
                  <a:lnTo>
                    <a:pt x="146" y="388"/>
                  </a:lnTo>
                  <a:lnTo>
                    <a:pt x="123" y="381"/>
                  </a:lnTo>
                  <a:lnTo>
                    <a:pt x="98" y="369"/>
                  </a:lnTo>
                  <a:lnTo>
                    <a:pt x="77" y="354"/>
                  </a:lnTo>
                  <a:lnTo>
                    <a:pt x="58" y="337"/>
                  </a:lnTo>
                  <a:lnTo>
                    <a:pt x="42" y="317"/>
                  </a:lnTo>
                  <a:lnTo>
                    <a:pt x="26" y="296"/>
                  </a:lnTo>
                  <a:lnTo>
                    <a:pt x="15" y="273"/>
                  </a:lnTo>
                  <a:lnTo>
                    <a:pt x="7" y="249"/>
                  </a:lnTo>
                  <a:lnTo>
                    <a:pt x="1" y="224"/>
                  </a:lnTo>
                  <a:lnTo>
                    <a:pt x="0" y="198"/>
                  </a:lnTo>
                  <a:lnTo>
                    <a:pt x="1" y="171"/>
                  </a:lnTo>
                  <a:lnTo>
                    <a:pt x="7" y="146"/>
                  </a:lnTo>
                  <a:lnTo>
                    <a:pt x="15" y="122"/>
                  </a:lnTo>
                  <a:lnTo>
                    <a:pt x="26" y="99"/>
                  </a:lnTo>
                  <a:lnTo>
                    <a:pt x="42" y="78"/>
                  </a:lnTo>
                  <a:lnTo>
                    <a:pt x="58" y="58"/>
                  </a:lnTo>
                  <a:lnTo>
                    <a:pt x="77" y="41"/>
                  </a:lnTo>
                  <a:lnTo>
                    <a:pt x="98" y="26"/>
                  </a:lnTo>
                  <a:lnTo>
                    <a:pt x="123" y="14"/>
                  </a:lnTo>
                  <a:lnTo>
                    <a:pt x="146" y="7"/>
                  </a:lnTo>
                  <a:lnTo>
                    <a:pt x="172" y="2"/>
                  </a:lnTo>
                  <a:lnTo>
                    <a:pt x="198" y="0"/>
                  </a:lnTo>
                  <a:lnTo>
                    <a:pt x="223" y="2"/>
                  </a:lnTo>
                  <a:lnTo>
                    <a:pt x="249" y="7"/>
                  </a:lnTo>
                  <a:lnTo>
                    <a:pt x="272" y="14"/>
                  </a:lnTo>
                  <a:lnTo>
                    <a:pt x="297" y="26"/>
                  </a:lnTo>
                  <a:lnTo>
                    <a:pt x="318" y="41"/>
                  </a:lnTo>
                  <a:lnTo>
                    <a:pt x="337" y="58"/>
                  </a:lnTo>
                  <a:lnTo>
                    <a:pt x="355" y="78"/>
                  </a:lnTo>
                  <a:lnTo>
                    <a:pt x="369" y="99"/>
                  </a:lnTo>
                  <a:lnTo>
                    <a:pt x="380" y="122"/>
                  </a:lnTo>
                  <a:lnTo>
                    <a:pt x="388" y="146"/>
                  </a:lnTo>
                  <a:lnTo>
                    <a:pt x="394" y="171"/>
                  </a:lnTo>
                  <a:lnTo>
                    <a:pt x="395" y="198"/>
                  </a:lnTo>
                  <a:lnTo>
                    <a:pt x="394" y="224"/>
                  </a:lnTo>
                  <a:lnTo>
                    <a:pt x="388" y="249"/>
                  </a:lnTo>
                  <a:lnTo>
                    <a:pt x="380" y="273"/>
                  </a:lnTo>
                  <a:lnTo>
                    <a:pt x="369" y="296"/>
                  </a:lnTo>
                  <a:lnTo>
                    <a:pt x="355" y="317"/>
                  </a:lnTo>
                  <a:lnTo>
                    <a:pt x="337" y="337"/>
                  </a:lnTo>
                  <a:lnTo>
                    <a:pt x="318" y="354"/>
                  </a:lnTo>
                  <a:lnTo>
                    <a:pt x="297" y="369"/>
                  </a:lnTo>
                  <a:lnTo>
                    <a:pt x="272" y="381"/>
                  </a:lnTo>
                  <a:lnTo>
                    <a:pt x="249" y="388"/>
                  </a:lnTo>
                  <a:lnTo>
                    <a:pt x="223" y="393"/>
                  </a:lnTo>
                  <a:lnTo>
                    <a:pt x="198" y="395"/>
                  </a:lnTo>
                  <a:close/>
                  <a:moveTo>
                    <a:pt x="198" y="390"/>
                  </a:moveTo>
                  <a:lnTo>
                    <a:pt x="172" y="388"/>
                  </a:lnTo>
                  <a:lnTo>
                    <a:pt x="147" y="383"/>
                  </a:lnTo>
                  <a:lnTo>
                    <a:pt x="123" y="374"/>
                  </a:lnTo>
                  <a:lnTo>
                    <a:pt x="100" y="363"/>
                  </a:lnTo>
                  <a:lnTo>
                    <a:pt x="79" y="349"/>
                  </a:lnTo>
                  <a:lnTo>
                    <a:pt x="59" y="331"/>
                  </a:lnTo>
                  <a:lnTo>
                    <a:pt x="44" y="312"/>
                  </a:lnTo>
                  <a:lnTo>
                    <a:pt x="30" y="289"/>
                  </a:lnTo>
                  <a:lnTo>
                    <a:pt x="19" y="266"/>
                  </a:lnTo>
                  <a:lnTo>
                    <a:pt x="10" y="242"/>
                  </a:lnTo>
                  <a:lnTo>
                    <a:pt x="7" y="217"/>
                  </a:lnTo>
                  <a:lnTo>
                    <a:pt x="5" y="190"/>
                  </a:lnTo>
                  <a:lnTo>
                    <a:pt x="8" y="166"/>
                  </a:lnTo>
                  <a:lnTo>
                    <a:pt x="14" y="141"/>
                  </a:lnTo>
                  <a:lnTo>
                    <a:pt x="23" y="116"/>
                  </a:lnTo>
                  <a:lnTo>
                    <a:pt x="37" y="93"/>
                  </a:lnTo>
                  <a:lnTo>
                    <a:pt x="51" y="74"/>
                  </a:lnTo>
                  <a:lnTo>
                    <a:pt x="68" y="55"/>
                  </a:lnTo>
                  <a:lnTo>
                    <a:pt x="89" y="39"/>
                  </a:lnTo>
                  <a:lnTo>
                    <a:pt x="110" y="26"/>
                  </a:lnTo>
                  <a:lnTo>
                    <a:pt x="135" y="16"/>
                  </a:lnTo>
                  <a:lnTo>
                    <a:pt x="160" y="9"/>
                  </a:lnTo>
                  <a:lnTo>
                    <a:pt x="184" y="5"/>
                  </a:lnTo>
                  <a:lnTo>
                    <a:pt x="211" y="5"/>
                  </a:lnTo>
                  <a:lnTo>
                    <a:pt x="235" y="9"/>
                  </a:lnTo>
                  <a:lnTo>
                    <a:pt x="260" y="16"/>
                  </a:lnTo>
                  <a:lnTo>
                    <a:pt x="285" y="26"/>
                  </a:lnTo>
                  <a:lnTo>
                    <a:pt x="306" y="39"/>
                  </a:lnTo>
                  <a:lnTo>
                    <a:pt x="327" y="55"/>
                  </a:lnTo>
                  <a:lnTo>
                    <a:pt x="344" y="74"/>
                  </a:lnTo>
                  <a:lnTo>
                    <a:pt x="360" y="93"/>
                  </a:lnTo>
                  <a:lnTo>
                    <a:pt x="373" y="116"/>
                  </a:lnTo>
                  <a:lnTo>
                    <a:pt x="381" y="141"/>
                  </a:lnTo>
                  <a:lnTo>
                    <a:pt x="387" y="166"/>
                  </a:lnTo>
                  <a:lnTo>
                    <a:pt x="390" y="190"/>
                  </a:lnTo>
                  <a:lnTo>
                    <a:pt x="388" y="217"/>
                  </a:lnTo>
                  <a:lnTo>
                    <a:pt x="385" y="242"/>
                  </a:lnTo>
                  <a:lnTo>
                    <a:pt x="376" y="266"/>
                  </a:lnTo>
                  <a:lnTo>
                    <a:pt x="366" y="289"/>
                  </a:lnTo>
                  <a:lnTo>
                    <a:pt x="351" y="312"/>
                  </a:lnTo>
                  <a:lnTo>
                    <a:pt x="336" y="331"/>
                  </a:lnTo>
                  <a:lnTo>
                    <a:pt x="316" y="349"/>
                  </a:lnTo>
                  <a:lnTo>
                    <a:pt x="295" y="363"/>
                  </a:lnTo>
                  <a:lnTo>
                    <a:pt x="272" y="374"/>
                  </a:lnTo>
                  <a:lnTo>
                    <a:pt x="248" y="383"/>
                  </a:lnTo>
                  <a:lnTo>
                    <a:pt x="223" y="388"/>
                  </a:lnTo>
                  <a:lnTo>
                    <a:pt x="198" y="390"/>
                  </a:lnTo>
                  <a:close/>
                </a:path>
              </a:pathLst>
            </a:custGeom>
            <a:solidFill>
              <a:srgbClr val="CFFEFF"/>
            </a:solidFill>
            <a:ln w="9525">
              <a:noFill/>
              <a:round/>
              <a:headEnd/>
              <a:tailEnd/>
            </a:ln>
          </p:spPr>
          <p:txBody>
            <a:bodyPr/>
            <a:lstStyle/>
            <a:p>
              <a:endParaRPr lang="en-US"/>
            </a:p>
          </p:txBody>
        </p:sp>
        <p:sp>
          <p:nvSpPr>
            <p:cNvPr id="1165576" name="Freeform 264"/>
            <p:cNvSpPr>
              <a:spLocks noEditPoints="1"/>
            </p:cNvSpPr>
            <p:nvPr/>
          </p:nvSpPr>
          <p:spPr bwMode="auto">
            <a:xfrm>
              <a:off x="324" y="1225"/>
              <a:ext cx="385" cy="385"/>
            </a:xfrm>
            <a:custGeom>
              <a:avLst/>
              <a:gdLst/>
              <a:ahLst/>
              <a:cxnLst>
                <a:cxn ang="0">
                  <a:pos x="167" y="383"/>
                </a:cxn>
                <a:cxn ang="0">
                  <a:pos x="118" y="369"/>
                </a:cxn>
                <a:cxn ang="0">
                  <a:pos x="74" y="344"/>
                </a:cxn>
                <a:cxn ang="0">
                  <a:pos x="39" y="307"/>
                </a:cxn>
                <a:cxn ang="0">
                  <a:pos x="14" y="261"/>
                </a:cxn>
                <a:cxn ang="0">
                  <a:pos x="2" y="212"/>
                </a:cxn>
                <a:cxn ang="0">
                  <a:pos x="3" y="161"/>
                </a:cxn>
                <a:cxn ang="0">
                  <a:pos x="18" y="111"/>
                </a:cxn>
                <a:cxn ang="0">
                  <a:pos x="46" y="69"/>
                </a:cxn>
                <a:cxn ang="0">
                  <a:pos x="84" y="34"/>
                </a:cxn>
                <a:cxn ang="0">
                  <a:pos x="130" y="11"/>
                </a:cxn>
                <a:cxn ang="0">
                  <a:pos x="179" y="0"/>
                </a:cxn>
                <a:cxn ang="0">
                  <a:pos x="230" y="4"/>
                </a:cxn>
                <a:cxn ang="0">
                  <a:pos x="280" y="21"/>
                </a:cxn>
                <a:cxn ang="0">
                  <a:pos x="322" y="50"/>
                </a:cxn>
                <a:cxn ang="0">
                  <a:pos x="355" y="88"/>
                </a:cxn>
                <a:cxn ang="0">
                  <a:pos x="376" y="136"/>
                </a:cxn>
                <a:cxn ang="0">
                  <a:pos x="385" y="185"/>
                </a:cxn>
                <a:cxn ang="0">
                  <a:pos x="380" y="237"/>
                </a:cxn>
                <a:cxn ang="0">
                  <a:pos x="361" y="284"/>
                </a:cxn>
                <a:cxn ang="0">
                  <a:pos x="331" y="326"/>
                </a:cxn>
                <a:cxn ang="0">
                  <a:pos x="290" y="358"/>
                </a:cxn>
                <a:cxn ang="0">
                  <a:pos x="243" y="378"/>
                </a:cxn>
                <a:cxn ang="0">
                  <a:pos x="193" y="385"/>
                </a:cxn>
                <a:cxn ang="0">
                  <a:pos x="167" y="378"/>
                </a:cxn>
                <a:cxn ang="0">
                  <a:pos x="118" y="364"/>
                </a:cxn>
                <a:cxn ang="0">
                  <a:pos x="76" y="337"/>
                </a:cxn>
                <a:cxn ang="0">
                  <a:pos x="40" y="300"/>
                </a:cxn>
                <a:cxn ang="0">
                  <a:pos x="18" y="256"/>
                </a:cxn>
                <a:cxn ang="0">
                  <a:pos x="7" y="205"/>
                </a:cxn>
                <a:cxn ang="0">
                  <a:pos x="10" y="154"/>
                </a:cxn>
                <a:cxn ang="0">
                  <a:pos x="26" y="106"/>
                </a:cxn>
                <a:cxn ang="0">
                  <a:pos x="56" y="66"/>
                </a:cxn>
                <a:cxn ang="0">
                  <a:pos x="95" y="32"/>
                </a:cxn>
                <a:cxn ang="0">
                  <a:pos x="142" y="13"/>
                </a:cxn>
                <a:cxn ang="0">
                  <a:pos x="193" y="6"/>
                </a:cxn>
                <a:cxn ang="0">
                  <a:pos x="243" y="13"/>
                </a:cxn>
                <a:cxn ang="0">
                  <a:pos x="290" y="32"/>
                </a:cxn>
                <a:cxn ang="0">
                  <a:pos x="329" y="66"/>
                </a:cxn>
                <a:cxn ang="0">
                  <a:pos x="359" y="106"/>
                </a:cxn>
                <a:cxn ang="0">
                  <a:pos x="375" y="154"/>
                </a:cxn>
                <a:cxn ang="0">
                  <a:pos x="378" y="205"/>
                </a:cxn>
                <a:cxn ang="0">
                  <a:pos x="369" y="256"/>
                </a:cxn>
                <a:cxn ang="0">
                  <a:pos x="345" y="300"/>
                </a:cxn>
                <a:cxn ang="0">
                  <a:pos x="310" y="337"/>
                </a:cxn>
                <a:cxn ang="0">
                  <a:pos x="267" y="364"/>
                </a:cxn>
                <a:cxn ang="0">
                  <a:pos x="218" y="378"/>
                </a:cxn>
              </a:cxnLst>
              <a:rect l="0" t="0" r="r" b="b"/>
              <a:pathLst>
                <a:path w="385" h="385">
                  <a:moveTo>
                    <a:pt x="193" y="385"/>
                  </a:moveTo>
                  <a:lnTo>
                    <a:pt x="167" y="383"/>
                  </a:lnTo>
                  <a:lnTo>
                    <a:pt x="142" y="378"/>
                  </a:lnTo>
                  <a:lnTo>
                    <a:pt x="118" y="369"/>
                  </a:lnTo>
                  <a:lnTo>
                    <a:pt x="95" y="358"/>
                  </a:lnTo>
                  <a:lnTo>
                    <a:pt x="74" y="344"/>
                  </a:lnTo>
                  <a:lnTo>
                    <a:pt x="54" y="326"/>
                  </a:lnTo>
                  <a:lnTo>
                    <a:pt x="39" y="307"/>
                  </a:lnTo>
                  <a:lnTo>
                    <a:pt x="25" y="284"/>
                  </a:lnTo>
                  <a:lnTo>
                    <a:pt x="14" y="261"/>
                  </a:lnTo>
                  <a:lnTo>
                    <a:pt x="5" y="237"/>
                  </a:lnTo>
                  <a:lnTo>
                    <a:pt x="2" y="212"/>
                  </a:lnTo>
                  <a:lnTo>
                    <a:pt x="0" y="185"/>
                  </a:lnTo>
                  <a:lnTo>
                    <a:pt x="3" y="161"/>
                  </a:lnTo>
                  <a:lnTo>
                    <a:pt x="9" y="136"/>
                  </a:lnTo>
                  <a:lnTo>
                    <a:pt x="18" y="111"/>
                  </a:lnTo>
                  <a:lnTo>
                    <a:pt x="32" y="88"/>
                  </a:lnTo>
                  <a:lnTo>
                    <a:pt x="46" y="69"/>
                  </a:lnTo>
                  <a:lnTo>
                    <a:pt x="63" y="50"/>
                  </a:lnTo>
                  <a:lnTo>
                    <a:pt x="84" y="34"/>
                  </a:lnTo>
                  <a:lnTo>
                    <a:pt x="105" y="21"/>
                  </a:lnTo>
                  <a:lnTo>
                    <a:pt x="130" y="11"/>
                  </a:lnTo>
                  <a:lnTo>
                    <a:pt x="155" y="4"/>
                  </a:lnTo>
                  <a:lnTo>
                    <a:pt x="179" y="0"/>
                  </a:lnTo>
                  <a:lnTo>
                    <a:pt x="206" y="0"/>
                  </a:lnTo>
                  <a:lnTo>
                    <a:pt x="230" y="4"/>
                  </a:lnTo>
                  <a:lnTo>
                    <a:pt x="255" y="11"/>
                  </a:lnTo>
                  <a:lnTo>
                    <a:pt x="280" y="21"/>
                  </a:lnTo>
                  <a:lnTo>
                    <a:pt x="301" y="34"/>
                  </a:lnTo>
                  <a:lnTo>
                    <a:pt x="322" y="50"/>
                  </a:lnTo>
                  <a:lnTo>
                    <a:pt x="339" y="69"/>
                  </a:lnTo>
                  <a:lnTo>
                    <a:pt x="355" y="88"/>
                  </a:lnTo>
                  <a:lnTo>
                    <a:pt x="368" y="111"/>
                  </a:lnTo>
                  <a:lnTo>
                    <a:pt x="376" y="136"/>
                  </a:lnTo>
                  <a:lnTo>
                    <a:pt x="382" y="161"/>
                  </a:lnTo>
                  <a:lnTo>
                    <a:pt x="385" y="185"/>
                  </a:lnTo>
                  <a:lnTo>
                    <a:pt x="383" y="212"/>
                  </a:lnTo>
                  <a:lnTo>
                    <a:pt x="380" y="237"/>
                  </a:lnTo>
                  <a:lnTo>
                    <a:pt x="371" y="261"/>
                  </a:lnTo>
                  <a:lnTo>
                    <a:pt x="361" y="284"/>
                  </a:lnTo>
                  <a:lnTo>
                    <a:pt x="346" y="307"/>
                  </a:lnTo>
                  <a:lnTo>
                    <a:pt x="331" y="326"/>
                  </a:lnTo>
                  <a:lnTo>
                    <a:pt x="311" y="344"/>
                  </a:lnTo>
                  <a:lnTo>
                    <a:pt x="290" y="358"/>
                  </a:lnTo>
                  <a:lnTo>
                    <a:pt x="267" y="369"/>
                  </a:lnTo>
                  <a:lnTo>
                    <a:pt x="243" y="378"/>
                  </a:lnTo>
                  <a:lnTo>
                    <a:pt x="218" y="383"/>
                  </a:lnTo>
                  <a:lnTo>
                    <a:pt x="193" y="385"/>
                  </a:lnTo>
                  <a:close/>
                  <a:moveTo>
                    <a:pt x="193" y="379"/>
                  </a:moveTo>
                  <a:lnTo>
                    <a:pt x="167" y="378"/>
                  </a:lnTo>
                  <a:lnTo>
                    <a:pt x="142" y="372"/>
                  </a:lnTo>
                  <a:lnTo>
                    <a:pt x="118" y="364"/>
                  </a:lnTo>
                  <a:lnTo>
                    <a:pt x="95" y="353"/>
                  </a:lnTo>
                  <a:lnTo>
                    <a:pt x="76" y="337"/>
                  </a:lnTo>
                  <a:lnTo>
                    <a:pt x="56" y="319"/>
                  </a:lnTo>
                  <a:lnTo>
                    <a:pt x="40" y="300"/>
                  </a:lnTo>
                  <a:lnTo>
                    <a:pt x="26" y="279"/>
                  </a:lnTo>
                  <a:lnTo>
                    <a:pt x="18" y="256"/>
                  </a:lnTo>
                  <a:lnTo>
                    <a:pt x="10" y="231"/>
                  </a:lnTo>
                  <a:lnTo>
                    <a:pt x="7" y="205"/>
                  </a:lnTo>
                  <a:lnTo>
                    <a:pt x="7" y="180"/>
                  </a:lnTo>
                  <a:lnTo>
                    <a:pt x="10" y="154"/>
                  </a:lnTo>
                  <a:lnTo>
                    <a:pt x="18" y="129"/>
                  </a:lnTo>
                  <a:lnTo>
                    <a:pt x="26" y="106"/>
                  </a:lnTo>
                  <a:lnTo>
                    <a:pt x="40" y="85"/>
                  </a:lnTo>
                  <a:lnTo>
                    <a:pt x="56" y="66"/>
                  </a:lnTo>
                  <a:lnTo>
                    <a:pt x="76" y="48"/>
                  </a:lnTo>
                  <a:lnTo>
                    <a:pt x="95" y="32"/>
                  </a:lnTo>
                  <a:lnTo>
                    <a:pt x="118" y="21"/>
                  </a:lnTo>
                  <a:lnTo>
                    <a:pt x="142" y="13"/>
                  </a:lnTo>
                  <a:lnTo>
                    <a:pt x="167" y="7"/>
                  </a:lnTo>
                  <a:lnTo>
                    <a:pt x="193" y="6"/>
                  </a:lnTo>
                  <a:lnTo>
                    <a:pt x="218" y="7"/>
                  </a:lnTo>
                  <a:lnTo>
                    <a:pt x="243" y="13"/>
                  </a:lnTo>
                  <a:lnTo>
                    <a:pt x="267" y="21"/>
                  </a:lnTo>
                  <a:lnTo>
                    <a:pt x="290" y="32"/>
                  </a:lnTo>
                  <a:lnTo>
                    <a:pt x="310" y="48"/>
                  </a:lnTo>
                  <a:lnTo>
                    <a:pt x="329" y="66"/>
                  </a:lnTo>
                  <a:lnTo>
                    <a:pt x="345" y="85"/>
                  </a:lnTo>
                  <a:lnTo>
                    <a:pt x="359" y="106"/>
                  </a:lnTo>
                  <a:lnTo>
                    <a:pt x="369" y="129"/>
                  </a:lnTo>
                  <a:lnTo>
                    <a:pt x="375" y="154"/>
                  </a:lnTo>
                  <a:lnTo>
                    <a:pt x="378" y="180"/>
                  </a:lnTo>
                  <a:lnTo>
                    <a:pt x="378" y="205"/>
                  </a:lnTo>
                  <a:lnTo>
                    <a:pt x="375" y="231"/>
                  </a:lnTo>
                  <a:lnTo>
                    <a:pt x="369" y="256"/>
                  </a:lnTo>
                  <a:lnTo>
                    <a:pt x="359" y="279"/>
                  </a:lnTo>
                  <a:lnTo>
                    <a:pt x="345" y="300"/>
                  </a:lnTo>
                  <a:lnTo>
                    <a:pt x="329" y="319"/>
                  </a:lnTo>
                  <a:lnTo>
                    <a:pt x="310" y="337"/>
                  </a:lnTo>
                  <a:lnTo>
                    <a:pt x="290" y="353"/>
                  </a:lnTo>
                  <a:lnTo>
                    <a:pt x="267" y="364"/>
                  </a:lnTo>
                  <a:lnTo>
                    <a:pt x="243" y="372"/>
                  </a:lnTo>
                  <a:lnTo>
                    <a:pt x="218" y="378"/>
                  </a:lnTo>
                  <a:lnTo>
                    <a:pt x="193" y="379"/>
                  </a:lnTo>
                  <a:close/>
                </a:path>
              </a:pathLst>
            </a:custGeom>
            <a:solidFill>
              <a:srgbClr val="D1FEFF"/>
            </a:solidFill>
            <a:ln w="9525">
              <a:noFill/>
              <a:round/>
              <a:headEnd/>
              <a:tailEnd/>
            </a:ln>
          </p:spPr>
          <p:txBody>
            <a:bodyPr/>
            <a:lstStyle/>
            <a:p>
              <a:endParaRPr lang="en-US"/>
            </a:p>
          </p:txBody>
        </p:sp>
        <p:sp>
          <p:nvSpPr>
            <p:cNvPr id="1165577" name="Freeform 265"/>
            <p:cNvSpPr>
              <a:spLocks noEditPoints="1"/>
            </p:cNvSpPr>
            <p:nvPr/>
          </p:nvSpPr>
          <p:spPr bwMode="auto">
            <a:xfrm>
              <a:off x="331" y="1231"/>
              <a:ext cx="371" cy="373"/>
            </a:xfrm>
            <a:custGeom>
              <a:avLst/>
              <a:gdLst/>
              <a:ahLst/>
              <a:cxnLst>
                <a:cxn ang="0">
                  <a:pos x="160" y="372"/>
                </a:cxn>
                <a:cxn ang="0">
                  <a:pos x="111" y="358"/>
                </a:cxn>
                <a:cxn ang="0">
                  <a:pos x="69" y="331"/>
                </a:cxn>
                <a:cxn ang="0">
                  <a:pos x="33" y="294"/>
                </a:cxn>
                <a:cxn ang="0">
                  <a:pos x="11" y="250"/>
                </a:cxn>
                <a:cxn ang="0">
                  <a:pos x="0" y="199"/>
                </a:cxn>
                <a:cxn ang="0">
                  <a:pos x="3" y="148"/>
                </a:cxn>
                <a:cxn ang="0">
                  <a:pos x="19" y="100"/>
                </a:cxn>
                <a:cxn ang="0">
                  <a:pos x="49" y="60"/>
                </a:cxn>
                <a:cxn ang="0">
                  <a:pos x="88" y="26"/>
                </a:cxn>
                <a:cxn ang="0">
                  <a:pos x="135" y="7"/>
                </a:cxn>
                <a:cxn ang="0">
                  <a:pos x="186" y="0"/>
                </a:cxn>
                <a:cxn ang="0">
                  <a:pos x="236" y="7"/>
                </a:cxn>
                <a:cxn ang="0">
                  <a:pos x="283" y="26"/>
                </a:cxn>
                <a:cxn ang="0">
                  <a:pos x="322" y="60"/>
                </a:cxn>
                <a:cxn ang="0">
                  <a:pos x="352" y="100"/>
                </a:cxn>
                <a:cxn ang="0">
                  <a:pos x="368" y="148"/>
                </a:cxn>
                <a:cxn ang="0">
                  <a:pos x="371" y="199"/>
                </a:cxn>
                <a:cxn ang="0">
                  <a:pos x="362" y="250"/>
                </a:cxn>
                <a:cxn ang="0">
                  <a:pos x="338" y="294"/>
                </a:cxn>
                <a:cxn ang="0">
                  <a:pos x="303" y="331"/>
                </a:cxn>
                <a:cxn ang="0">
                  <a:pos x="260" y="358"/>
                </a:cxn>
                <a:cxn ang="0">
                  <a:pos x="211" y="372"/>
                </a:cxn>
                <a:cxn ang="0">
                  <a:pos x="186" y="368"/>
                </a:cxn>
                <a:cxn ang="0">
                  <a:pos x="137" y="361"/>
                </a:cxn>
                <a:cxn ang="0">
                  <a:pos x="91" y="342"/>
                </a:cxn>
                <a:cxn ang="0">
                  <a:pos x="53" y="310"/>
                </a:cxn>
                <a:cxn ang="0">
                  <a:pos x="25" y="269"/>
                </a:cxn>
                <a:cxn ang="0">
                  <a:pos x="9" y="224"/>
                </a:cxn>
                <a:cxn ang="0">
                  <a:pos x="5" y="174"/>
                </a:cxn>
                <a:cxn ang="0">
                  <a:pos x="14" y="125"/>
                </a:cxn>
                <a:cxn ang="0">
                  <a:pos x="37" y="82"/>
                </a:cxn>
                <a:cxn ang="0">
                  <a:pos x="70" y="45"/>
                </a:cxn>
                <a:cxn ang="0">
                  <a:pos x="113" y="19"/>
                </a:cxn>
                <a:cxn ang="0">
                  <a:pos x="160" y="7"/>
                </a:cxn>
                <a:cxn ang="0">
                  <a:pos x="211" y="7"/>
                </a:cxn>
                <a:cxn ang="0">
                  <a:pos x="259" y="19"/>
                </a:cxn>
                <a:cxn ang="0">
                  <a:pos x="301" y="45"/>
                </a:cxn>
                <a:cxn ang="0">
                  <a:pos x="334" y="82"/>
                </a:cxn>
                <a:cxn ang="0">
                  <a:pos x="357" y="125"/>
                </a:cxn>
                <a:cxn ang="0">
                  <a:pos x="366" y="174"/>
                </a:cxn>
                <a:cxn ang="0">
                  <a:pos x="362" y="224"/>
                </a:cxn>
                <a:cxn ang="0">
                  <a:pos x="346" y="269"/>
                </a:cxn>
                <a:cxn ang="0">
                  <a:pos x="318" y="310"/>
                </a:cxn>
                <a:cxn ang="0">
                  <a:pos x="280" y="342"/>
                </a:cxn>
                <a:cxn ang="0">
                  <a:pos x="234" y="361"/>
                </a:cxn>
                <a:cxn ang="0">
                  <a:pos x="186" y="368"/>
                </a:cxn>
              </a:cxnLst>
              <a:rect l="0" t="0" r="r" b="b"/>
              <a:pathLst>
                <a:path w="371" h="373">
                  <a:moveTo>
                    <a:pt x="186" y="373"/>
                  </a:moveTo>
                  <a:lnTo>
                    <a:pt x="160" y="372"/>
                  </a:lnTo>
                  <a:lnTo>
                    <a:pt x="135" y="366"/>
                  </a:lnTo>
                  <a:lnTo>
                    <a:pt x="111" y="358"/>
                  </a:lnTo>
                  <a:lnTo>
                    <a:pt x="88" y="347"/>
                  </a:lnTo>
                  <a:lnTo>
                    <a:pt x="69" y="331"/>
                  </a:lnTo>
                  <a:lnTo>
                    <a:pt x="49" y="313"/>
                  </a:lnTo>
                  <a:lnTo>
                    <a:pt x="33" y="294"/>
                  </a:lnTo>
                  <a:lnTo>
                    <a:pt x="19" y="273"/>
                  </a:lnTo>
                  <a:lnTo>
                    <a:pt x="11" y="250"/>
                  </a:lnTo>
                  <a:lnTo>
                    <a:pt x="3" y="225"/>
                  </a:lnTo>
                  <a:lnTo>
                    <a:pt x="0" y="199"/>
                  </a:lnTo>
                  <a:lnTo>
                    <a:pt x="0" y="174"/>
                  </a:lnTo>
                  <a:lnTo>
                    <a:pt x="3" y="148"/>
                  </a:lnTo>
                  <a:lnTo>
                    <a:pt x="11" y="123"/>
                  </a:lnTo>
                  <a:lnTo>
                    <a:pt x="19" y="100"/>
                  </a:lnTo>
                  <a:lnTo>
                    <a:pt x="33" y="79"/>
                  </a:lnTo>
                  <a:lnTo>
                    <a:pt x="49" y="60"/>
                  </a:lnTo>
                  <a:lnTo>
                    <a:pt x="69" y="42"/>
                  </a:lnTo>
                  <a:lnTo>
                    <a:pt x="88" y="26"/>
                  </a:lnTo>
                  <a:lnTo>
                    <a:pt x="111" y="15"/>
                  </a:lnTo>
                  <a:lnTo>
                    <a:pt x="135" y="7"/>
                  </a:lnTo>
                  <a:lnTo>
                    <a:pt x="160" y="1"/>
                  </a:lnTo>
                  <a:lnTo>
                    <a:pt x="186" y="0"/>
                  </a:lnTo>
                  <a:lnTo>
                    <a:pt x="211" y="1"/>
                  </a:lnTo>
                  <a:lnTo>
                    <a:pt x="236" y="7"/>
                  </a:lnTo>
                  <a:lnTo>
                    <a:pt x="260" y="15"/>
                  </a:lnTo>
                  <a:lnTo>
                    <a:pt x="283" y="26"/>
                  </a:lnTo>
                  <a:lnTo>
                    <a:pt x="303" y="42"/>
                  </a:lnTo>
                  <a:lnTo>
                    <a:pt x="322" y="60"/>
                  </a:lnTo>
                  <a:lnTo>
                    <a:pt x="338" y="79"/>
                  </a:lnTo>
                  <a:lnTo>
                    <a:pt x="352" y="100"/>
                  </a:lnTo>
                  <a:lnTo>
                    <a:pt x="362" y="123"/>
                  </a:lnTo>
                  <a:lnTo>
                    <a:pt x="368" y="148"/>
                  </a:lnTo>
                  <a:lnTo>
                    <a:pt x="371" y="174"/>
                  </a:lnTo>
                  <a:lnTo>
                    <a:pt x="371" y="199"/>
                  </a:lnTo>
                  <a:lnTo>
                    <a:pt x="368" y="225"/>
                  </a:lnTo>
                  <a:lnTo>
                    <a:pt x="362" y="250"/>
                  </a:lnTo>
                  <a:lnTo>
                    <a:pt x="352" y="273"/>
                  </a:lnTo>
                  <a:lnTo>
                    <a:pt x="338" y="294"/>
                  </a:lnTo>
                  <a:lnTo>
                    <a:pt x="322" y="313"/>
                  </a:lnTo>
                  <a:lnTo>
                    <a:pt x="303" y="331"/>
                  </a:lnTo>
                  <a:lnTo>
                    <a:pt x="283" y="347"/>
                  </a:lnTo>
                  <a:lnTo>
                    <a:pt x="260" y="358"/>
                  </a:lnTo>
                  <a:lnTo>
                    <a:pt x="236" y="366"/>
                  </a:lnTo>
                  <a:lnTo>
                    <a:pt x="211" y="372"/>
                  </a:lnTo>
                  <a:lnTo>
                    <a:pt x="186" y="373"/>
                  </a:lnTo>
                  <a:close/>
                  <a:moveTo>
                    <a:pt x="186" y="368"/>
                  </a:moveTo>
                  <a:lnTo>
                    <a:pt x="160" y="366"/>
                  </a:lnTo>
                  <a:lnTo>
                    <a:pt x="137" y="361"/>
                  </a:lnTo>
                  <a:lnTo>
                    <a:pt x="113" y="354"/>
                  </a:lnTo>
                  <a:lnTo>
                    <a:pt x="91" y="342"/>
                  </a:lnTo>
                  <a:lnTo>
                    <a:pt x="70" y="328"/>
                  </a:lnTo>
                  <a:lnTo>
                    <a:pt x="53" y="310"/>
                  </a:lnTo>
                  <a:lnTo>
                    <a:pt x="37" y="291"/>
                  </a:lnTo>
                  <a:lnTo>
                    <a:pt x="25" y="269"/>
                  </a:lnTo>
                  <a:lnTo>
                    <a:pt x="14" y="248"/>
                  </a:lnTo>
                  <a:lnTo>
                    <a:pt x="9" y="224"/>
                  </a:lnTo>
                  <a:lnTo>
                    <a:pt x="5" y="199"/>
                  </a:lnTo>
                  <a:lnTo>
                    <a:pt x="5" y="174"/>
                  </a:lnTo>
                  <a:lnTo>
                    <a:pt x="9" y="149"/>
                  </a:lnTo>
                  <a:lnTo>
                    <a:pt x="14" y="125"/>
                  </a:lnTo>
                  <a:lnTo>
                    <a:pt x="25" y="104"/>
                  </a:lnTo>
                  <a:lnTo>
                    <a:pt x="37" y="82"/>
                  </a:lnTo>
                  <a:lnTo>
                    <a:pt x="53" y="63"/>
                  </a:lnTo>
                  <a:lnTo>
                    <a:pt x="70" y="45"/>
                  </a:lnTo>
                  <a:lnTo>
                    <a:pt x="91" y="31"/>
                  </a:lnTo>
                  <a:lnTo>
                    <a:pt x="113" y="19"/>
                  </a:lnTo>
                  <a:lnTo>
                    <a:pt x="137" y="12"/>
                  </a:lnTo>
                  <a:lnTo>
                    <a:pt x="160" y="7"/>
                  </a:lnTo>
                  <a:lnTo>
                    <a:pt x="186" y="5"/>
                  </a:lnTo>
                  <a:lnTo>
                    <a:pt x="211" y="7"/>
                  </a:lnTo>
                  <a:lnTo>
                    <a:pt x="234" y="12"/>
                  </a:lnTo>
                  <a:lnTo>
                    <a:pt x="259" y="19"/>
                  </a:lnTo>
                  <a:lnTo>
                    <a:pt x="280" y="31"/>
                  </a:lnTo>
                  <a:lnTo>
                    <a:pt x="301" y="45"/>
                  </a:lnTo>
                  <a:lnTo>
                    <a:pt x="318" y="63"/>
                  </a:lnTo>
                  <a:lnTo>
                    <a:pt x="334" y="82"/>
                  </a:lnTo>
                  <a:lnTo>
                    <a:pt x="346" y="104"/>
                  </a:lnTo>
                  <a:lnTo>
                    <a:pt x="357" y="125"/>
                  </a:lnTo>
                  <a:lnTo>
                    <a:pt x="362" y="149"/>
                  </a:lnTo>
                  <a:lnTo>
                    <a:pt x="366" y="174"/>
                  </a:lnTo>
                  <a:lnTo>
                    <a:pt x="366" y="199"/>
                  </a:lnTo>
                  <a:lnTo>
                    <a:pt x="362" y="224"/>
                  </a:lnTo>
                  <a:lnTo>
                    <a:pt x="357" y="248"/>
                  </a:lnTo>
                  <a:lnTo>
                    <a:pt x="346" y="269"/>
                  </a:lnTo>
                  <a:lnTo>
                    <a:pt x="334" y="291"/>
                  </a:lnTo>
                  <a:lnTo>
                    <a:pt x="318" y="310"/>
                  </a:lnTo>
                  <a:lnTo>
                    <a:pt x="301" y="328"/>
                  </a:lnTo>
                  <a:lnTo>
                    <a:pt x="280" y="342"/>
                  </a:lnTo>
                  <a:lnTo>
                    <a:pt x="259" y="354"/>
                  </a:lnTo>
                  <a:lnTo>
                    <a:pt x="234" y="361"/>
                  </a:lnTo>
                  <a:lnTo>
                    <a:pt x="211" y="366"/>
                  </a:lnTo>
                  <a:lnTo>
                    <a:pt x="186" y="368"/>
                  </a:lnTo>
                  <a:close/>
                </a:path>
              </a:pathLst>
            </a:custGeom>
            <a:solidFill>
              <a:srgbClr val="D2FEFF"/>
            </a:solidFill>
            <a:ln w="9525">
              <a:noFill/>
              <a:round/>
              <a:headEnd/>
              <a:tailEnd/>
            </a:ln>
          </p:spPr>
          <p:txBody>
            <a:bodyPr/>
            <a:lstStyle/>
            <a:p>
              <a:endParaRPr lang="en-US"/>
            </a:p>
          </p:txBody>
        </p:sp>
        <p:sp>
          <p:nvSpPr>
            <p:cNvPr id="1165578" name="Freeform 266"/>
            <p:cNvSpPr>
              <a:spLocks noEditPoints="1"/>
            </p:cNvSpPr>
            <p:nvPr/>
          </p:nvSpPr>
          <p:spPr bwMode="auto">
            <a:xfrm>
              <a:off x="336" y="1236"/>
              <a:ext cx="361" cy="363"/>
            </a:xfrm>
            <a:custGeom>
              <a:avLst/>
              <a:gdLst/>
              <a:ahLst/>
              <a:cxnLst>
                <a:cxn ang="0">
                  <a:pos x="155" y="361"/>
                </a:cxn>
                <a:cxn ang="0">
                  <a:pos x="108" y="349"/>
                </a:cxn>
                <a:cxn ang="0">
                  <a:pos x="65" y="323"/>
                </a:cxn>
                <a:cxn ang="0">
                  <a:pos x="32" y="286"/>
                </a:cxn>
                <a:cxn ang="0">
                  <a:pos x="9" y="243"/>
                </a:cxn>
                <a:cxn ang="0">
                  <a:pos x="0" y="194"/>
                </a:cxn>
                <a:cxn ang="0">
                  <a:pos x="4" y="144"/>
                </a:cxn>
                <a:cxn ang="0">
                  <a:pos x="20" y="99"/>
                </a:cxn>
                <a:cxn ang="0">
                  <a:pos x="48" y="58"/>
                </a:cxn>
                <a:cxn ang="0">
                  <a:pos x="86" y="26"/>
                </a:cxn>
                <a:cxn ang="0">
                  <a:pos x="132" y="7"/>
                </a:cxn>
                <a:cxn ang="0">
                  <a:pos x="181" y="0"/>
                </a:cxn>
                <a:cxn ang="0">
                  <a:pos x="229" y="7"/>
                </a:cxn>
                <a:cxn ang="0">
                  <a:pos x="275" y="26"/>
                </a:cxn>
                <a:cxn ang="0">
                  <a:pos x="313" y="58"/>
                </a:cxn>
                <a:cxn ang="0">
                  <a:pos x="341" y="99"/>
                </a:cxn>
                <a:cxn ang="0">
                  <a:pos x="357" y="144"/>
                </a:cxn>
                <a:cxn ang="0">
                  <a:pos x="361" y="194"/>
                </a:cxn>
                <a:cxn ang="0">
                  <a:pos x="352" y="243"/>
                </a:cxn>
                <a:cxn ang="0">
                  <a:pos x="329" y="286"/>
                </a:cxn>
                <a:cxn ang="0">
                  <a:pos x="296" y="323"/>
                </a:cxn>
                <a:cxn ang="0">
                  <a:pos x="254" y="349"/>
                </a:cxn>
                <a:cxn ang="0">
                  <a:pos x="206" y="361"/>
                </a:cxn>
                <a:cxn ang="0">
                  <a:pos x="181" y="358"/>
                </a:cxn>
                <a:cxn ang="0">
                  <a:pos x="132" y="351"/>
                </a:cxn>
                <a:cxn ang="0">
                  <a:pos x="86" y="331"/>
                </a:cxn>
                <a:cxn ang="0">
                  <a:pos x="50" y="300"/>
                </a:cxn>
                <a:cxn ang="0">
                  <a:pos x="23" y="259"/>
                </a:cxn>
                <a:cxn ang="0">
                  <a:pos x="7" y="211"/>
                </a:cxn>
                <a:cxn ang="0">
                  <a:pos x="6" y="164"/>
                </a:cxn>
                <a:cxn ang="0">
                  <a:pos x="18" y="116"/>
                </a:cxn>
                <a:cxn ang="0">
                  <a:pos x="42" y="72"/>
                </a:cxn>
                <a:cxn ang="0">
                  <a:pos x="78" y="39"/>
                </a:cxn>
                <a:cxn ang="0">
                  <a:pos x="120" y="16"/>
                </a:cxn>
                <a:cxn ang="0">
                  <a:pos x="169" y="5"/>
                </a:cxn>
                <a:cxn ang="0">
                  <a:pos x="217" y="9"/>
                </a:cxn>
                <a:cxn ang="0">
                  <a:pos x="262" y="26"/>
                </a:cxn>
                <a:cxn ang="0">
                  <a:pos x="303" y="55"/>
                </a:cxn>
                <a:cxn ang="0">
                  <a:pos x="333" y="93"/>
                </a:cxn>
                <a:cxn ang="0">
                  <a:pos x="352" y="139"/>
                </a:cxn>
                <a:cxn ang="0">
                  <a:pos x="357" y="187"/>
                </a:cxn>
                <a:cxn ang="0">
                  <a:pos x="349" y="236"/>
                </a:cxn>
                <a:cxn ang="0">
                  <a:pos x="326" y="280"/>
                </a:cxn>
                <a:cxn ang="0">
                  <a:pos x="294" y="317"/>
                </a:cxn>
                <a:cxn ang="0">
                  <a:pos x="252" y="342"/>
                </a:cxn>
                <a:cxn ang="0">
                  <a:pos x="204" y="356"/>
                </a:cxn>
              </a:cxnLst>
              <a:rect l="0" t="0" r="r" b="b"/>
              <a:pathLst>
                <a:path w="361" h="363">
                  <a:moveTo>
                    <a:pt x="181" y="363"/>
                  </a:moveTo>
                  <a:lnTo>
                    <a:pt x="155" y="361"/>
                  </a:lnTo>
                  <a:lnTo>
                    <a:pt x="132" y="356"/>
                  </a:lnTo>
                  <a:lnTo>
                    <a:pt x="108" y="349"/>
                  </a:lnTo>
                  <a:lnTo>
                    <a:pt x="86" y="337"/>
                  </a:lnTo>
                  <a:lnTo>
                    <a:pt x="65" y="323"/>
                  </a:lnTo>
                  <a:lnTo>
                    <a:pt x="48" y="305"/>
                  </a:lnTo>
                  <a:lnTo>
                    <a:pt x="32" y="286"/>
                  </a:lnTo>
                  <a:lnTo>
                    <a:pt x="20" y="264"/>
                  </a:lnTo>
                  <a:lnTo>
                    <a:pt x="9" y="243"/>
                  </a:lnTo>
                  <a:lnTo>
                    <a:pt x="4" y="219"/>
                  </a:lnTo>
                  <a:lnTo>
                    <a:pt x="0" y="194"/>
                  </a:lnTo>
                  <a:lnTo>
                    <a:pt x="0" y="169"/>
                  </a:lnTo>
                  <a:lnTo>
                    <a:pt x="4" y="144"/>
                  </a:lnTo>
                  <a:lnTo>
                    <a:pt x="9" y="120"/>
                  </a:lnTo>
                  <a:lnTo>
                    <a:pt x="20" y="99"/>
                  </a:lnTo>
                  <a:lnTo>
                    <a:pt x="32" y="77"/>
                  </a:lnTo>
                  <a:lnTo>
                    <a:pt x="48" y="58"/>
                  </a:lnTo>
                  <a:lnTo>
                    <a:pt x="65" y="40"/>
                  </a:lnTo>
                  <a:lnTo>
                    <a:pt x="86" y="26"/>
                  </a:lnTo>
                  <a:lnTo>
                    <a:pt x="108" y="14"/>
                  </a:lnTo>
                  <a:lnTo>
                    <a:pt x="132" y="7"/>
                  </a:lnTo>
                  <a:lnTo>
                    <a:pt x="155" y="2"/>
                  </a:lnTo>
                  <a:lnTo>
                    <a:pt x="181" y="0"/>
                  </a:lnTo>
                  <a:lnTo>
                    <a:pt x="206" y="2"/>
                  </a:lnTo>
                  <a:lnTo>
                    <a:pt x="229" y="7"/>
                  </a:lnTo>
                  <a:lnTo>
                    <a:pt x="254" y="14"/>
                  </a:lnTo>
                  <a:lnTo>
                    <a:pt x="275" y="26"/>
                  </a:lnTo>
                  <a:lnTo>
                    <a:pt x="296" y="40"/>
                  </a:lnTo>
                  <a:lnTo>
                    <a:pt x="313" y="58"/>
                  </a:lnTo>
                  <a:lnTo>
                    <a:pt x="329" y="77"/>
                  </a:lnTo>
                  <a:lnTo>
                    <a:pt x="341" y="99"/>
                  </a:lnTo>
                  <a:lnTo>
                    <a:pt x="352" y="120"/>
                  </a:lnTo>
                  <a:lnTo>
                    <a:pt x="357" y="144"/>
                  </a:lnTo>
                  <a:lnTo>
                    <a:pt x="361" y="169"/>
                  </a:lnTo>
                  <a:lnTo>
                    <a:pt x="361" y="194"/>
                  </a:lnTo>
                  <a:lnTo>
                    <a:pt x="357" y="219"/>
                  </a:lnTo>
                  <a:lnTo>
                    <a:pt x="352" y="243"/>
                  </a:lnTo>
                  <a:lnTo>
                    <a:pt x="341" y="264"/>
                  </a:lnTo>
                  <a:lnTo>
                    <a:pt x="329" y="286"/>
                  </a:lnTo>
                  <a:lnTo>
                    <a:pt x="313" y="305"/>
                  </a:lnTo>
                  <a:lnTo>
                    <a:pt x="296" y="323"/>
                  </a:lnTo>
                  <a:lnTo>
                    <a:pt x="275" y="337"/>
                  </a:lnTo>
                  <a:lnTo>
                    <a:pt x="254" y="349"/>
                  </a:lnTo>
                  <a:lnTo>
                    <a:pt x="229" y="356"/>
                  </a:lnTo>
                  <a:lnTo>
                    <a:pt x="206" y="361"/>
                  </a:lnTo>
                  <a:lnTo>
                    <a:pt x="181" y="363"/>
                  </a:lnTo>
                  <a:close/>
                  <a:moveTo>
                    <a:pt x="181" y="358"/>
                  </a:moveTo>
                  <a:lnTo>
                    <a:pt x="157" y="356"/>
                  </a:lnTo>
                  <a:lnTo>
                    <a:pt x="132" y="351"/>
                  </a:lnTo>
                  <a:lnTo>
                    <a:pt x="109" y="342"/>
                  </a:lnTo>
                  <a:lnTo>
                    <a:pt x="86" y="331"/>
                  </a:lnTo>
                  <a:lnTo>
                    <a:pt x="67" y="317"/>
                  </a:lnTo>
                  <a:lnTo>
                    <a:pt x="50" y="300"/>
                  </a:lnTo>
                  <a:lnTo>
                    <a:pt x="35" y="280"/>
                  </a:lnTo>
                  <a:lnTo>
                    <a:pt x="23" y="259"/>
                  </a:lnTo>
                  <a:lnTo>
                    <a:pt x="13" y="236"/>
                  </a:lnTo>
                  <a:lnTo>
                    <a:pt x="7" y="211"/>
                  </a:lnTo>
                  <a:lnTo>
                    <a:pt x="6" y="187"/>
                  </a:lnTo>
                  <a:lnTo>
                    <a:pt x="6" y="164"/>
                  </a:lnTo>
                  <a:lnTo>
                    <a:pt x="9" y="139"/>
                  </a:lnTo>
                  <a:lnTo>
                    <a:pt x="18" y="116"/>
                  </a:lnTo>
                  <a:lnTo>
                    <a:pt x="28" y="93"/>
                  </a:lnTo>
                  <a:lnTo>
                    <a:pt x="42" y="72"/>
                  </a:lnTo>
                  <a:lnTo>
                    <a:pt x="58" y="55"/>
                  </a:lnTo>
                  <a:lnTo>
                    <a:pt x="78" y="39"/>
                  </a:lnTo>
                  <a:lnTo>
                    <a:pt x="99" y="26"/>
                  </a:lnTo>
                  <a:lnTo>
                    <a:pt x="120" y="16"/>
                  </a:lnTo>
                  <a:lnTo>
                    <a:pt x="144" y="9"/>
                  </a:lnTo>
                  <a:lnTo>
                    <a:pt x="169" y="5"/>
                  </a:lnTo>
                  <a:lnTo>
                    <a:pt x="192" y="5"/>
                  </a:lnTo>
                  <a:lnTo>
                    <a:pt x="217" y="9"/>
                  </a:lnTo>
                  <a:lnTo>
                    <a:pt x="241" y="16"/>
                  </a:lnTo>
                  <a:lnTo>
                    <a:pt x="262" y="26"/>
                  </a:lnTo>
                  <a:lnTo>
                    <a:pt x="283" y="39"/>
                  </a:lnTo>
                  <a:lnTo>
                    <a:pt x="303" y="55"/>
                  </a:lnTo>
                  <a:lnTo>
                    <a:pt x="319" y="72"/>
                  </a:lnTo>
                  <a:lnTo>
                    <a:pt x="333" y="93"/>
                  </a:lnTo>
                  <a:lnTo>
                    <a:pt x="343" y="116"/>
                  </a:lnTo>
                  <a:lnTo>
                    <a:pt x="352" y="139"/>
                  </a:lnTo>
                  <a:lnTo>
                    <a:pt x="356" y="164"/>
                  </a:lnTo>
                  <a:lnTo>
                    <a:pt x="357" y="187"/>
                  </a:lnTo>
                  <a:lnTo>
                    <a:pt x="354" y="211"/>
                  </a:lnTo>
                  <a:lnTo>
                    <a:pt x="349" y="236"/>
                  </a:lnTo>
                  <a:lnTo>
                    <a:pt x="338" y="259"/>
                  </a:lnTo>
                  <a:lnTo>
                    <a:pt x="326" y="280"/>
                  </a:lnTo>
                  <a:lnTo>
                    <a:pt x="312" y="300"/>
                  </a:lnTo>
                  <a:lnTo>
                    <a:pt x="294" y="317"/>
                  </a:lnTo>
                  <a:lnTo>
                    <a:pt x="275" y="331"/>
                  </a:lnTo>
                  <a:lnTo>
                    <a:pt x="252" y="342"/>
                  </a:lnTo>
                  <a:lnTo>
                    <a:pt x="229" y="351"/>
                  </a:lnTo>
                  <a:lnTo>
                    <a:pt x="204" y="356"/>
                  </a:lnTo>
                  <a:lnTo>
                    <a:pt x="181" y="358"/>
                  </a:lnTo>
                  <a:close/>
                </a:path>
              </a:pathLst>
            </a:custGeom>
            <a:solidFill>
              <a:srgbClr val="D4FEFF"/>
            </a:solidFill>
            <a:ln w="9525">
              <a:noFill/>
              <a:round/>
              <a:headEnd/>
              <a:tailEnd/>
            </a:ln>
          </p:spPr>
          <p:txBody>
            <a:bodyPr/>
            <a:lstStyle/>
            <a:p>
              <a:endParaRPr lang="en-US"/>
            </a:p>
          </p:txBody>
        </p:sp>
        <p:sp>
          <p:nvSpPr>
            <p:cNvPr id="1165579" name="Freeform 267"/>
            <p:cNvSpPr>
              <a:spLocks noEditPoints="1"/>
            </p:cNvSpPr>
            <p:nvPr/>
          </p:nvSpPr>
          <p:spPr bwMode="auto">
            <a:xfrm>
              <a:off x="342" y="1241"/>
              <a:ext cx="351" cy="353"/>
            </a:xfrm>
            <a:custGeom>
              <a:avLst/>
              <a:gdLst/>
              <a:ahLst/>
              <a:cxnLst>
                <a:cxn ang="0">
                  <a:pos x="151" y="351"/>
                </a:cxn>
                <a:cxn ang="0">
                  <a:pos x="103" y="337"/>
                </a:cxn>
                <a:cxn ang="0">
                  <a:pos x="61" y="312"/>
                </a:cxn>
                <a:cxn ang="0">
                  <a:pos x="29" y="275"/>
                </a:cxn>
                <a:cxn ang="0">
                  <a:pos x="7" y="231"/>
                </a:cxn>
                <a:cxn ang="0">
                  <a:pos x="0" y="182"/>
                </a:cxn>
                <a:cxn ang="0">
                  <a:pos x="3" y="134"/>
                </a:cxn>
                <a:cxn ang="0">
                  <a:pos x="22" y="88"/>
                </a:cxn>
                <a:cxn ang="0">
                  <a:pos x="52" y="50"/>
                </a:cxn>
                <a:cxn ang="0">
                  <a:pos x="93" y="21"/>
                </a:cxn>
                <a:cxn ang="0">
                  <a:pos x="138" y="4"/>
                </a:cxn>
                <a:cxn ang="0">
                  <a:pos x="186" y="0"/>
                </a:cxn>
                <a:cxn ang="0">
                  <a:pos x="235" y="11"/>
                </a:cxn>
                <a:cxn ang="0">
                  <a:pos x="277" y="34"/>
                </a:cxn>
                <a:cxn ang="0">
                  <a:pos x="313" y="67"/>
                </a:cxn>
                <a:cxn ang="0">
                  <a:pos x="337" y="111"/>
                </a:cxn>
                <a:cxn ang="0">
                  <a:pos x="350" y="159"/>
                </a:cxn>
                <a:cxn ang="0">
                  <a:pos x="348" y="206"/>
                </a:cxn>
                <a:cxn ang="0">
                  <a:pos x="332" y="254"/>
                </a:cxn>
                <a:cxn ang="0">
                  <a:pos x="306" y="295"/>
                </a:cxn>
                <a:cxn ang="0">
                  <a:pos x="269" y="326"/>
                </a:cxn>
                <a:cxn ang="0">
                  <a:pos x="223" y="346"/>
                </a:cxn>
                <a:cxn ang="0">
                  <a:pos x="175" y="353"/>
                </a:cxn>
                <a:cxn ang="0">
                  <a:pos x="151" y="346"/>
                </a:cxn>
                <a:cxn ang="0">
                  <a:pos x="103" y="332"/>
                </a:cxn>
                <a:cxn ang="0">
                  <a:pos x="63" y="305"/>
                </a:cxn>
                <a:cxn ang="0">
                  <a:pos x="31" y="268"/>
                </a:cxn>
                <a:cxn ang="0">
                  <a:pos x="10" y="224"/>
                </a:cxn>
                <a:cxn ang="0">
                  <a:pos x="3" y="177"/>
                </a:cxn>
                <a:cxn ang="0">
                  <a:pos x="10" y="129"/>
                </a:cxn>
                <a:cxn ang="0">
                  <a:pos x="31" y="85"/>
                </a:cxn>
                <a:cxn ang="0">
                  <a:pos x="63" y="48"/>
                </a:cxn>
                <a:cxn ang="0">
                  <a:pos x="103" y="21"/>
                </a:cxn>
                <a:cxn ang="0">
                  <a:pos x="151" y="7"/>
                </a:cxn>
                <a:cxn ang="0">
                  <a:pos x="198" y="7"/>
                </a:cxn>
                <a:cxn ang="0">
                  <a:pos x="246" y="21"/>
                </a:cxn>
                <a:cxn ang="0">
                  <a:pos x="286" y="48"/>
                </a:cxn>
                <a:cxn ang="0">
                  <a:pos x="318" y="85"/>
                </a:cxn>
                <a:cxn ang="0">
                  <a:pos x="339" y="129"/>
                </a:cxn>
                <a:cxn ang="0">
                  <a:pos x="346" y="177"/>
                </a:cxn>
                <a:cxn ang="0">
                  <a:pos x="339" y="224"/>
                </a:cxn>
                <a:cxn ang="0">
                  <a:pos x="318" y="268"/>
                </a:cxn>
                <a:cxn ang="0">
                  <a:pos x="286" y="305"/>
                </a:cxn>
                <a:cxn ang="0">
                  <a:pos x="246" y="332"/>
                </a:cxn>
                <a:cxn ang="0">
                  <a:pos x="198" y="346"/>
                </a:cxn>
              </a:cxnLst>
              <a:rect l="0" t="0" r="r" b="b"/>
              <a:pathLst>
                <a:path w="351" h="353">
                  <a:moveTo>
                    <a:pt x="175" y="353"/>
                  </a:moveTo>
                  <a:lnTo>
                    <a:pt x="151" y="351"/>
                  </a:lnTo>
                  <a:lnTo>
                    <a:pt x="126" y="346"/>
                  </a:lnTo>
                  <a:lnTo>
                    <a:pt x="103" y="337"/>
                  </a:lnTo>
                  <a:lnTo>
                    <a:pt x="80" y="326"/>
                  </a:lnTo>
                  <a:lnTo>
                    <a:pt x="61" y="312"/>
                  </a:lnTo>
                  <a:lnTo>
                    <a:pt x="44" y="295"/>
                  </a:lnTo>
                  <a:lnTo>
                    <a:pt x="29" y="275"/>
                  </a:lnTo>
                  <a:lnTo>
                    <a:pt x="17" y="254"/>
                  </a:lnTo>
                  <a:lnTo>
                    <a:pt x="7" y="231"/>
                  </a:lnTo>
                  <a:lnTo>
                    <a:pt x="1" y="206"/>
                  </a:lnTo>
                  <a:lnTo>
                    <a:pt x="0" y="182"/>
                  </a:lnTo>
                  <a:lnTo>
                    <a:pt x="0" y="159"/>
                  </a:lnTo>
                  <a:lnTo>
                    <a:pt x="3" y="134"/>
                  </a:lnTo>
                  <a:lnTo>
                    <a:pt x="12" y="111"/>
                  </a:lnTo>
                  <a:lnTo>
                    <a:pt x="22" y="88"/>
                  </a:lnTo>
                  <a:lnTo>
                    <a:pt x="36" y="67"/>
                  </a:lnTo>
                  <a:lnTo>
                    <a:pt x="52" y="50"/>
                  </a:lnTo>
                  <a:lnTo>
                    <a:pt x="72" y="34"/>
                  </a:lnTo>
                  <a:lnTo>
                    <a:pt x="93" y="21"/>
                  </a:lnTo>
                  <a:lnTo>
                    <a:pt x="114" y="11"/>
                  </a:lnTo>
                  <a:lnTo>
                    <a:pt x="138" y="4"/>
                  </a:lnTo>
                  <a:lnTo>
                    <a:pt x="163" y="0"/>
                  </a:lnTo>
                  <a:lnTo>
                    <a:pt x="186" y="0"/>
                  </a:lnTo>
                  <a:lnTo>
                    <a:pt x="211" y="4"/>
                  </a:lnTo>
                  <a:lnTo>
                    <a:pt x="235" y="11"/>
                  </a:lnTo>
                  <a:lnTo>
                    <a:pt x="256" y="21"/>
                  </a:lnTo>
                  <a:lnTo>
                    <a:pt x="277" y="34"/>
                  </a:lnTo>
                  <a:lnTo>
                    <a:pt x="297" y="50"/>
                  </a:lnTo>
                  <a:lnTo>
                    <a:pt x="313" y="67"/>
                  </a:lnTo>
                  <a:lnTo>
                    <a:pt x="327" y="88"/>
                  </a:lnTo>
                  <a:lnTo>
                    <a:pt x="337" y="111"/>
                  </a:lnTo>
                  <a:lnTo>
                    <a:pt x="346" y="134"/>
                  </a:lnTo>
                  <a:lnTo>
                    <a:pt x="350" y="159"/>
                  </a:lnTo>
                  <a:lnTo>
                    <a:pt x="351" y="182"/>
                  </a:lnTo>
                  <a:lnTo>
                    <a:pt x="348" y="206"/>
                  </a:lnTo>
                  <a:lnTo>
                    <a:pt x="343" y="231"/>
                  </a:lnTo>
                  <a:lnTo>
                    <a:pt x="332" y="254"/>
                  </a:lnTo>
                  <a:lnTo>
                    <a:pt x="320" y="275"/>
                  </a:lnTo>
                  <a:lnTo>
                    <a:pt x="306" y="295"/>
                  </a:lnTo>
                  <a:lnTo>
                    <a:pt x="288" y="312"/>
                  </a:lnTo>
                  <a:lnTo>
                    <a:pt x="269" y="326"/>
                  </a:lnTo>
                  <a:lnTo>
                    <a:pt x="246" y="337"/>
                  </a:lnTo>
                  <a:lnTo>
                    <a:pt x="223" y="346"/>
                  </a:lnTo>
                  <a:lnTo>
                    <a:pt x="198" y="351"/>
                  </a:lnTo>
                  <a:lnTo>
                    <a:pt x="175" y="353"/>
                  </a:lnTo>
                  <a:close/>
                  <a:moveTo>
                    <a:pt x="175" y="348"/>
                  </a:moveTo>
                  <a:lnTo>
                    <a:pt x="151" y="346"/>
                  </a:lnTo>
                  <a:lnTo>
                    <a:pt x="126" y="340"/>
                  </a:lnTo>
                  <a:lnTo>
                    <a:pt x="103" y="332"/>
                  </a:lnTo>
                  <a:lnTo>
                    <a:pt x="82" y="321"/>
                  </a:lnTo>
                  <a:lnTo>
                    <a:pt x="63" y="305"/>
                  </a:lnTo>
                  <a:lnTo>
                    <a:pt x="45" y="289"/>
                  </a:lnTo>
                  <a:lnTo>
                    <a:pt x="31" y="268"/>
                  </a:lnTo>
                  <a:lnTo>
                    <a:pt x="19" y="247"/>
                  </a:lnTo>
                  <a:lnTo>
                    <a:pt x="10" y="224"/>
                  </a:lnTo>
                  <a:lnTo>
                    <a:pt x="5" y="201"/>
                  </a:lnTo>
                  <a:lnTo>
                    <a:pt x="3" y="177"/>
                  </a:lnTo>
                  <a:lnTo>
                    <a:pt x="5" y="152"/>
                  </a:lnTo>
                  <a:lnTo>
                    <a:pt x="10" y="129"/>
                  </a:lnTo>
                  <a:lnTo>
                    <a:pt x="19" y="106"/>
                  </a:lnTo>
                  <a:lnTo>
                    <a:pt x="31" y="85"/>
                  </a:lnTo>
                  <a:lnTo>
                    <a:pt x="45" y="64"/>
                  </a:lnTo>
                  <a:lnTo>
                    <a:pt x="63" y="48"/>
                  </a:lnTo>
                  <a:lnTo>
                    <a:pt x="82" y="32"/>
                  </a:lnTo>
                  <a:lnTo>
                    <a:pt x="103" y="21"/>
                  </a:lnTo>
                  <a:lnTo>
                    <a:pt x="126" y="13"/>
                  </a:lnTo>
                  <a:lnTo>
                    <a:pt x="151" y="7"/>
                  </a:lnTo>
                  <a:lnTo>
                    <a:pt x="175" y="5"/>
                  </a:lnTo>
                  <a:lnTo>
                    <a:pt x="198" y="7"/>
                  </a:lnTo>
                  <a:lnTo>
                    <a:pt x="223" y="13"/>
                  </a:lnTo>
                  <a:lnTo>
                    <a:pt x="246" y="21"/>
                  </a:lnTo>
                  <a:lnTo>
                    <a:pt x="267" y="32"/>
                  </a:lnTo>
                  <a:lnTo>
                    <a:pt x="286" y="48"/>
                  </a:lnTo>
                  <a:lnTo>
                    <a:pt x="304" y="64"/>
                  </a:lnTo>
                  <a:lnTo>
                    <a:pt x="318" y="85"/>
                  </a:lnTo>
                  <a:lnTo>
                    <a:pt x="330" y="106"/>
                  </a:lnTo>
                  <a:lnTo>
                    <a:pt x="339" y="129"/>
                  </a:lnTo>
                  <a:lnTo>
                    <a:pt x="344" y="152"/>
                  </a:lnTo>
                  <a:lnTo>
                    <a:pt x="346" y="177"/>
                  </a:lnTo>
                  <a:lnTo>
                    <a:pt x="344" y="201"/>
                  </a:lnTo>
                  <a:lnTo>
                    <a:pt x="339" y="224"/>
                  </a:lnTo>
                  <a:lnTo>
                    <a:pt x="330" y="247"/>
                  </a:lnTo>
                  <a:lnTo>
                    <a:pt x="318" y="268"/>
                  </a:lnTo>
                  <a:lnTo>
                    <a:pt x="304" y="289"/>
                  </a:lnTo>
                  <a:lnTo>
                    <a:pt x="286" y="305"/>
                  </a:lnTo>
                  <a:lnTo>
                    <a:pt x="267" y="321"/>
                  </a:lnTo>
                  <a:lnTo>
                    <a:pt x="246" y="332"/>
                  </a:lnTo>
                  <a:lnTo>
                    <a:pt x="223" y="340"/>
                  </a:lnTo>
                  <a:lnTo>
                    <a:pt x="198" y="346"/>
                  </a:lnTo>
                  <a:lnTo>
                    <a:pt x="175" y="348"/>
                  </a:lnTo>
                  <a:close/>
                </a:path>
              </a:pathLst>
            </a:custGeom>
            <a:solidFill>
              <a:srgbClr val="D5FEFF"/>
            </a:solidFill>
            <a:ln w="9525">
              <a:noFill/>
              <a:round/>
              <a:headEnd/>
              <a:tailEnd/>
            </a:ln>
          </p:spPr>
          <p:txBody>
            <a:bodyPr/>
            <a:lstStyle/>
            <a:p>
              <a:endParaRPr lang="en-US"/>
            </a:p>
          </p:txBody>
        </p:sp>
        <p:sp>
          <p:nvSpPr>
            <p:cNvPr id="1165580" name="Freeform 268"/>
            <p:cNvSpPr>
              <a:spLocks noEditPoints="1"/>
            </p:cNvSpPr>
            <p:nvPr/>
          </p:nvSpPr>
          <p:spPr bwMode="auto">
            <a:xfrm>
              <a:off x="345" y="1246"/>
              <a:ext cx="343" cy="343"/>
            </a:xfrm>
            <a:custGeom>
              <a:avLst/>
              <a:gdLst/>
              <a:ahLst/>
              <a:cxnLst>
                <a:cxn ang="0">
                  <a:pos x="148" y="341"/>
                </a:cxn>
                <a:cxn ang="0">
                  <a:pos x="100" y="327"/>
                </a:cxn>
                <a:cxn ang="0">
                  <a:pos x="60" y="300"/>
                </a:cxn>
                <a:cxn ang="0">
                  <a:pos x="28" y="263"/>
                </a:cxn>
                <a:cxn ang="0">
                  <a:pos x="7" y="219"/>
                </a:cxn>
                <a:cxn ang="0">
                  <a:pos x="0" y="172"/>
                </a:cxn>
                <a:cxn ang="0">
                  <a:pos x="7" y="124"/>
                </a:cxn>
                <a:cxn ang="0">
                  <a:pos x="28" y="80"/>
                </a:cxn>
                <a:cxn ang="0">
                  <a:pos x="60" y="43"/>
                </a:cxn>
                <a:cxn ang="0">
                  <a:pos x="100" y="16"/>
                </a:cxn>
                <a:cxn ang="0">
                  <a:pos x="148" y="2"/>
                </a:cxn>
                <a:cxn ang="0">
                  <a:pos x="195" y="2"/>
                </a:cxn>
                <a:cxn ang="0">
                  <a:pos x="243" y="16"/>
                </a:cxn>
                <a:cxn ang="0">
                  <a:pos x="283" y="43"/>
                </a:cxn>
                <a:cxn ang="0">
                  <a:pos x="315" y="80"/>
                </a:cxn>
                <a:cxn ang="0">
                  <a:pos x="336" y="124"/>
                </a:cxn>
                <a:cxn ang="0">
                  <a:pos x="343" y="172"/>
                </a:cxn>
                <a:cxn ang="0">
                  <a:pos x="336" y="219"/>
                </a:cxn>
                <a:cxn ang="0">
                  <a:pos x="315" y="263"/>
                </a:cxn>
                <a:cxn ang="0">
                  <a:pos x="283" y="300"/>
                </a:cxn>
                <a:cxn ang="0">
                  <a:pos x="243" y="327"/>
                </a:cxn>
                <a:cxn ang="0">
                  <a:pos x="195" y="341"/>
                </a:cxn>
                <a:cxn ang="0">
                  <a:pos x="172" y="337"/>
                </a:cxn>
                <a:cxn ang="0">
                  <a:pos x="125" y="330"/>
                </a:cxn>
                <a:cxn ang="0">
                  <a:pos x="83" y="311"/>
                </a:cxn>
                <a:cxn ang="0">
                  <a:pos x="46" y="281"/>
                </a:cxn>
                <a:cxn ang="0">
                  <a:pos x="21" y="240"/>
                </a:cxn>
                <a:cxn ang="0">
                  <a:pos x="7" y="194"/>
                </a:cxn>
                <a:cxn ang="0">
                  <a:pos x="7" y="149"/>
                </a:cxn>
                <a:cxn ang="0">
                  <a:pos x="21" y="103"/>
                </a:cxn>
                <a:cxn ang="0">
                  <a:pos x="46" y="62"/>
                </a:cxn>
                <a:cxn ang="0">
                  <a:pos x="83" y="32"/>
                </a:cxn>
                <a:cxn ang="0">
                  <a:pos x="125" y="13"/>
                </a:cxn>
                <a:cxn ang="0">
                  <a:pos x="172" y="6"/>
                </a:cxn>
                <a:cxn ang="0">
                  <a:pos x="218" y="13"/>
                </a:cxn>
                <a:cxn ang="0">
                  <a:pos x="260" y="32"/>
                </a:cxn>
                <a:cxn ang="0">
                  <a:pos x="297" y="62"/>
                </a:cxn>
                <a:cxn ang="0">
                  <a:pos x="322" y="103"/>
                </a:cxn>
                <a:cxn ang="0">
                  <a:pos x="336" y="149"/>
                </a:cxn>
                <a:cxn ang="0">
                  <a:pos x="336" y="194"/>
                </a:cxn>
                <a:cxn ang="0">
                  <a:pos x="322" y="240"/>
                </a:cxn>
                <a:cxn ang="0">
                  <a:pos x="297" y="281"/>
                </a:cxn>
                <a:cxn ang="0">
                  <a:pos x="260" y="311"/>
                </a:cxn>
                <a:cxn ang="0">
                  <a:pos x="218" y="330"/>
                </a:cxn>
                <a:cxn ang="0">
                  <a:pos x="172" y="337"/>
                </a:cxn>
              </a:cxnLst>
              <a:rect l="0" t="0" r="r" b="b"/>
              <a:pathLst>
                <a:path w="343" h="343">
                  <a:moveTo>
                    <a:pt x="172" y="343"/>
                  </a:moveTo>
                  <a:lnTo>
                    <a:pt x="148" y="341"/>
                  </a:lnTo>
                  <a:lnTo>
                    <a:pt x="123" y="335"/>
                  </a:lnTo>
                  <a:lnTo>
                    <a:pt x="100" y="327"/>
                  </a:lnTo>
                  <a:lnTo>
                    <a:pt x="79" y="316"/>
                  </a:lnTo>
                  <a:lnTo>
                    <a:pt x="60" y="300"/>
                  </a:lnTo>
                  <a:lnTo>
                    <a:pt x="42" y="284"/>
                  </a:lnTo>
                  <a:lnTo>
                    <a:pt x="28" y="263"/>
                  </a:lnTo>
                  <a:lnTo>
                    <a:pt x="16" y="242"/>
                  </a:lnTo>
                  <a:lnTo>
                    <a:pt x="7" y="219"/>
                  </a:lnTo>
                  <a:lnTo>
                    <a:pt x="2" y="196"/>
                  </a:lnTo>
                  <a:lnTo>
                    <a:pt x="0" y="172"/>
                  </a:lnTo>
                  <a:lnTo>
                    <a:pt x="2" y="147"/>
                  </a:lnTo>
                  <a:lnTo>
                    <a:pt x="7" y="124"/>
                  </a:lnTo>
                  <a:lnTo>
                    <a:pt x="16" y="101"/>
                  </a:lnTo>
                  <a:lnTo>
                    <a:pt x="28" y="80"/>
                  </a:lnTo>
                  <a:lnTo>
                    <a:pt x="42" y="59"/>
                  </a:lnTo>
                  <a:lnTo>
                    <a:pt x="60" y="43"/>
                  </a:lnTo>
                  <a:lnTo>
                    <a:pt x="79" y="27"/>
                  </a:lnTo>
                  <a:lnTo>
                    <a:pt x="100" y="16"/>
                  </a:lnTo>
                  <a:lnTo>
                    <a:pt x="123" y="8"/>
                  </a:lnTo>
                  <a:lnTo>
                    <a:pt x="148" y="2"/>
                  </a:lnTo>
                  <a:lnTo>
                    <a:pt x="172" y="0"/>
                  </a:lnTo>
                  <a:lnTo>
                    <a:pt x="195" y="2"/>
                  </a:lnTo>
                  <a:lnTo>
                    <a:pt x="220" y="8"/>
                  </a:lnTo>
                  <a:lnTo>
                    <a:pt x="243" y="16"/>
                  </a:lnTo>
                  <a:lnTo>
                    <a:pt x="264" y="27"/>
                  </a:lnTo>
                  <a:lnTo>
                    <a:pt x="283" y="43"/>
                  </a:lnTo>
                  <a:lnTo>
                    <a:pt x="301" y="59"/>
                  </a:lnTo>
                  <a:lnTo>
                    <a:pt x="315" y="80"/>
                  </a:lnTo>
                  <a:lnTo>
                    <a:pt x="327" y="101"/>
                  </a:lnTo>
                  <a:lnTo>
                    <a:pt x="336" y="124"/>
                  </a:lnTo>
                  <a:lnTo>
                    <a:pt x="341" y="147"/>
                  </a:lnTo>
                  <a:lnTo>
                    <a:pt x="343" y="172"/>
                  </a:lnTo>
                  <a:lnTo>
                    <a:pt x="341" y="196"/>
                  </a:lnTo>
                  <a:lnTo>
                    <a:pt x="336" y="219"/>
                  </a:lnTo>
                  <a:lnTo>
                    <a:pt x="327" y="242"/>
                  </a:lnTo>
                  <a:lnTo>
                    <a:pt x="315" y="263"/>
                  </a:lnTo>
                  <a:lnTo>
                    <a:pt x="301" y="284"/>
                  </a:lnTo>
                  <a:lnTo>
                    <a:pt x="283" y="300"/>
                  </a:lnTo>
                  <a:lnTo>
                    <a:pt x="264" y="316"/>
                  </a:lnTo>
                  <a:lnTo>
                    <a:pt x="243" y="327"/>
                  </a:lnTo>
                  <a:lnTo>
                    <a:pt x="220" y="335"/>
                  </a:lnTo>
                  <a:lnTo>
                    <a:pt x="195" y="341"/>
                  </a:lnTo>
                  <a:lnTo>
                    <a:pt x="172" y="343"/>
                  </a:lnTo>
                  <a:close/>
                  <a:moveTo>
                    <a:pt x="172" y="337"/>
                  </a:moveTo>
                  <a:lnTo>
                    <a:pt x="148" y="335"/>
                  </a:lnTo>
                  <a:lnTo>
                    <a:pt x="125" y="330"/>
                  </a:lnTo>
                  <a:lnTo>
                    <a:pt x="102" y="323"/>
                  </a:lnTo>
                  <a:lnTo>
                    <a:pt x="83" y="311"/>
                  </a:lnTo>
                  <a:lnTo>
                    <a:pt x="63" y="297"/>
                  </a:lnTo>
                  <a:lnTo>
                    <a:pt x="46" y="281"/>
                  </a:lnTo>
                  <a:lnTo>
                    <a:pt x="32" y="261"/>
                  </a:lnTo>
                  <a:lnTo>
                    <a:pt x="21" y="240"/>
                  </a:lnTo>
                  <a:lnTo>
                    <a:pt x="12" y="217"/>
                  </a:lnTo>
                  <a:lnTo>
                    <a:pt x="7" y="194"/>
                  </a:lnTo>
                  <a:lnTo>
                    <a:pt x="7" y="172"/>
                  </a:lnTo>
                  <a:lnTo>
                    <a:pt x="7" y="149"/>
                  </a:lnTo>
                  <a:lnTo>
                    <a:pt x="12" y="126"/>
                  </a:lnTo>
                  <a:lnTo>
                    <a:pt x="21" y="103"/>
                  </a:lnTo>
                  <a:lnTo>
                    <a:pt x="32" y="82"/>
                  </a:lnTo>
                  <a:lnTo>
                    <a:pt x="46" y="62"/>
                  </a:lnTo>
                  <a:lnTo>
                    <a:pt x="63" y="46"/>
                  </a:lnTo>
                  <a:lnTo>
                    <a:pt x="83" y="32"/>
                  </a:lnTo>
                  <a:lnTo>
                    <a:pt x="102" y="20"/>
                  </a:lnTo>
                  <a:lnTo>
                    <a:pt x="125" y="13"/>
                  </a:lnTo>
                  <a:lnTo>
                    <a:pt x="148" y="8"/>
                  </a:lnTo>
                  <a:lnTo>
                    <a:pt x="172" y="6"/>
                  </a:lnTo>
                  <a:lnTo>
                    <a:pt x="195" y="8"/>
                  </a:lnTo>
                  <a:lnTo>
                    <a:pt x="218" y="13"/>
                  </a:lnTo>
                  <a:lnTo>
                    <a:pt x="241" y="20"/>
                  </a:lnTo>
                  <a:lnTo>
                    <a:pt x="260" y="32"/>
                  </a:lnTo>
                  <a:lnTo>
                    <a:pt x="280" y="46"/>
                  </a:lnTo>
                  <a:lnTo>
                    <a:pt x="297" y="62"/>
                  </a:lnTo>
                  <a:lnTo>
                    <a:pt x="311" y="82"/>
                  </a:lnTo>
                  <a:lnTo>
                    <a:pt x="322" y="103"/>
                  </a:lnTo>
                  <a:lnTo>
                    <a:pt x="331" y="126"/>
                  </a:lnTo>
                  <a:lnTo>
                    <a:pt x="336" y="149"/>
                  </a:lnTo>
                  <a:lnTo>
                    <a:pt x="338" y="172"/>
                  </a:lnTo>
                  <a:lnTo>
                    <a:pt x="336" y="194"/>
                  </a:lnTo>
                  <a:lnTo>
                    <a:pt x="331" y="217"/>
                  </a:lnTo>
                  <a:lnTo>
                    <a:pt x="322" y="240"/>
                  </a:lnTo>
                  <a:lnTo>
                    <a:pt x="311" y="261"/>
                  </a:lnTo>
                  <a:lnTo>
                    <a:pt x="297" y="281"/>
                  </a:lnTo>
                  <a:lnTo>
                    <a:pt x="280" y="297"/>
                  </a:lnTo>
                  <a:lnTo>
                    <a:pt x="260" y="311"/>
                  </a:lnTo>
                  <a:lnTo>
                    <a:pt x="241" y="323"/>
                  </a:lnTo>
                  <a:lnTo>
                    <a:pt x="218" y="330"/>
                  </a:lnTo>
                  <a:lnTo>
                    <a:pt x="195" y="335"/>
                  </a:lnTo>
                  <a:lnTo>
                    <a:pt x="172" y="337"/>
                  </a:lnTo>
                  <a:close/>
                </a:path>
              </a:pathLst>
            </a:custGeom>
            <a:solidFill>
              <a:srgbClr val="D7FEFF"/>
            </a:solidFill>
            <a:ln w="9525">
              <a:noFill/>
              <a:round/>
              <a:headEnd/>
              <a:tailEnd/>
            </a:ln>
          </p:spPr>
          <p:txBody>
            <a:bodyPr/>
            <a:lstStyle/>
            <a:p>
              <a:endParaRPr lang="en-US"/>
            </a:p>
          </p:txBody>
        </p:sp>
        <p:sp>
          <p:nvSpPr>
            <p:cNvPr id="1165581" name="Freeform 269"/>
            <p:cNvSpPr>
              <a:spLocks noEditPoints="1"/>
            </p:cNvSpPr>
            <p:nvPr/>
          </p:nvSpPr>
          <p:spPr bwMode="auto">
            <a:xfrm>
              <a:off x="352" y="1252"/>
              <a:ext cx="331" cy="331"/>
            </a:xfrm>
            <a:custGeom>
              <a:avLst/>
              <a:gdLst/>
              <a:ahLst/>
              <a:cxnLst>
                <a:cxn ang="0">
                  <a:pos x="141" y="329"/>
                </a:cxn>
                <a:cxn ang="0">
                  <a:pos x="95" y="317"/>
                </a:cxn>
                <a:cxn ang="0">
                  <a:pos x="56" y="291"/>
                </a:cxn>
                <a:cxn ang="0">
                  <a:pos x="25" y="255"/>
                </a:cxn>
                <a:cxn ang="0">
                  <a:pos x="5" y="211"/>
                </a:cxn>
                <a:cxn ang="0">
                  <a:pos x="0" y="166"/>
                </a:cxn>
                <a:cxn ang="0">
                  <a:pos x="5" y="120"/>
                </a:cxn>
                <a:cxn ang="0">
                  <a:pos x="25" y="76"/>
                </a:cxn>
                <a:cxn ang="0">
                  <a:pos x="56" y="40"/>
                </a:cxn>
                <a:cxn ang="0">
                  <a:pos x="95" y="14"/>
                </a:cxn>
                <a:cxn ang="0">
                  <a:pos x="141" y="2"/>
                </a:cxn>
                <a:cxn ang="0">
                  <a:pos x="188" y="2"/>
                </a:cxn>
                <a:cxn ang="0">
                  <a:pos x="234" y="14"/>
                </a:cxn>
                <a:cxn ang="0">
                  <a:pos x="273" y="40"/>
                </a:cxn>
                <a:cxn ang="0">
                  <a:pos x="304" y="76"/>
                </a:cxn>
                <a:cxn ang="0">
                  <a:pos x="324" y="120"/>
                </a:cxn>
                <a:cxn ang="0">
                  <a:pos x="331" y="166"/>
                </a:cxn>
                <a:cxn ang="0">
                  <a:pos x="324" y="211"/>
                </a:cxn>
                <a:cxn ang="0">
                  <a:pos x="304" y="255"/>
                </a:cxn>
                <a:cxn ang="0">
                  <a:pos x="273" y="291"/>
                </a:cxn>
                <a:cxn ang="0">
                  <a:pos x="234" y="317"/>
                </a:cxn>
                <a:cxn ang="0">
                  <a:pos x="188" y="329"/>
                </a:cxn>
                <a:cxn ang="0">
                  <a:pos x="165" y="326"/>
                </a:cxn>
                <a:cxn ang="0">
                  <a:pos x="118" y="319"/>
                </a:cxn>
                <a:cxn ang="0">
                  <a:pos x="76" y="299"/>
                </a:cxn>
                <a:cxn ang="0">
                  <a:pos x="42" y="268"/>
                </a:cxn>
                <a:cxn ang="0">
                  <a:pos x="18" y="229"/>
                </a:cxn>
                <a:cxn ang="0">
                  <a:pos x="5" y="183"/>
                </a:cxn>
                <a:cxn ang="0">
                  <a:pos x="7" y="136"/>
                </a:cxn>
                <a:cxn ang="0">
                  <a:pos x="23" y="91"/>
                </a:cxn>
                <a:cxn ang="0">
                  <a:pos x="49" y="54"/>
                </a:cxn>
                <a:cxn ang="0">
                  <a:pos x="86" y="26"/>
                </a:cxn>
                <a:cxn ang="0">
                  <a:pos x="130" y="9"/>
                </a:cxn>
                <a:cxn ang="0">
                  <a:pos x="176" y="5"/>
                </a:cxn>
                <a:cxn ang="0">
                  <a:pos x="222" y="16"/>
                </a:cxn>
                <a:cxn ang="0">
                  <a:pos x="262" y="39"/>
                </a:cxn>
                <a:cxn ang="0">
                  <a:pos x="294" y="72"/>
                </a:cxn>
                <a:cxn ang="0">
                  <a:pos x="317" y="114"/>
                </a:cxn>
                <a:cxn ang="0">
                  <a:pos x="324" y="160"/>
                </a:cxn>
                <a:cxn ang="0">
                  <a:pos x="320" y="206"/>
                </a:cxn>
                <a:cxn ang="0">
                  <a:pos x="301" y="248"/>
                </a:cxn>
                <a:cxn ang="0">
                  <a:pos x="271" y="285"/>
                </a:cxn>
                <a:cxn ang="0">
                  <a:pos x="232" y="310"/>
                </a:cxn>
                <a:cxn ang="0">
                  <a:pos x="188" y="324"/>
                </a:cxn>
              </a:cxnLst>
              <a:rect l="0" t="0" r="r" b="b"/>
              <a:pathLst>
                <a:path w="331" h="331">
                  <a:moveTo>
                    <a:pt x="165" y="331"/>
                  </a:moveTo>
                  <a:lnTo>
                    <a:pt x="141" y="329"/>
                  </a:lnTo>
                  <a:lnTo>
                    <a:pt x="118" y="324"/>
                  </a:lnTo>
                  <a:lnTo>
                    <a:pt x="95" y="317"/>
                  </a:lnTo>
                  <a:lnTo>
                    <a:pt x="76" y="305"/>
                  </a:lnTo>
                  <a:lnTo>
                    <a:pt x="56" y="291"/>
                  </a:lnTo>
                  <a:lnTo>
                    <a:pt x="39" y="275"/>
                  </a:lnTo>
                  <a:lnTo>
                    <a:pt x="25" y="255"/>
                  </a:lnTo>
                  <a:lnTo>
                    <a:pt x="14" y="234"/>
                  </a:lnTo>
                  <a:lnTo>
                    <a:pt x="5" y="211"/>
                  </a:lnTo>
                  <a:lnTo>
                    <a:pt x="0" y="188"/>
                  </a:lnTo>
                  <a:lnTo>
                    <a:pt x="0" y="166"/>
                  </a:lnTo>
                  <a:lnTo>
                    <a:pt x="0" y="143"/>
                  </a:lnTo>
                  <a:lnTo>
                    <a:pt x="5" y="120"/>
                  </a:lnTo>
                  <a:lnTo>
                    <a:pt x="14" y="97"/>
                  </a:lnTo>
                  <a:lnTo>
                    <a:pt x="25" y="76"/>
                  </a:lnTo>
                  <a:lnTo>
                    <a:pt x="39" y="56"/>
                  </a:lnTo>
                  <a:lnTo>
                    <a:pt x="56" y="40"/>
                  </a:lnTo>
                  <a:lnTo>
                    <a:pt x="76" y="26"/>
                  </a:lnTo>
                  <a:lnTo>
                    <a:pt x="95" y="14"/>
                  </a:lnTo>
                  <a:lnTo>
                    <a:pt x="118" y="7"/>
                  </a:lnTo>
                  <a:lnTo>
                    <a:pt x="141" y="2"/>
                  </a:lnTo>
                  <a:lnTo>
                    <a:pt x="165" y="0"/>
                  </a:lnTo>
                  <a:lnTo>
                    <a:pt x="188" y="2"/>
                  </a:lnTo>
                  <a:lnTo>
                    <a:pt x="211" y="7"/>
                  </a:lnTo>
                  <a:lnTo>
                    <a:pt x="234" y="14"/>
                  </a:lnTo>
                  <a:lnTo>
                    <a:pt x="253" y="26"/>
                  </a:lnTo>
                  <a:lnTo>
                    <a:pt x="273" y="40"/>
                  </a:lnTo>
                  <a:lnTo>
                    <a:pt x="290" y="56"/>
                  </a:lnTo>
                  <a:lnTo>
                    <a:pt x="304" y="76"/>
                  </a:lnTo>
                  <a:lnTo>
                    <a:pt x="315" y="97"/>
                  </a:lnTo>
                  <a:lnTo>
                    <a:pt x="324" y="120"/>
                  </a:lnTo>
                  <a:lnTo>
                    <a:pt x="329" y="143"/>
                  </a:lnTo>
                  <a:lnTo>
                    <a:pt x="331" y="166"/>
                  </a:lnTo>
                  <a:lnTo>
                    <a:pt x="329" y="188"/>
                  </a:lnTo>
                  <a:lnTo>
                    <a:pt x="324" y="211"/>
                  </a:lnTo>
                  <a:lnTo>
                    <a:pt x="315" y="234"/>
                  </a:lnTo>
                  <a:lnTo>
                    <a:pt x="304" y="255"/>
                  </a:lnTo>
                  <a:lnTo>
                    <a:pt x="290" y="275"/>
                  </a:lnTo>
                  <a:lnTo>
                    <a:pt x="273" y="291"/>
                  </a:lnTo>
                  <a:lnTo>
                    <a:pt x="253" y="305"/>
                  </a:lnTo>
                  <a:lnTo>
                    <a:pt x="234" y="317"/>
                  </a:lnTo>
                  <a:lnTo>
                    <a:pt x="211" y="324"/>
                  </a:lnTo>
                  <a:lnTo>
                    <a:pt x="188" y="329"/>
                  </a:lnTo>
                  <a:lnTo>
                    <a:pt x="165" y="331"/>
                  </a:lnTo>
                  <a:close/>
                  <a:moveTo>
                    <a:pt x="165" y="326"/>
                  </a:moveTo>
                  <a:lnTo>
                    <a:pt x="141" y="324"/>
                  </a:lnTo>
                  <a:lnTo>
                    <a:pt x="118" y="319"/>
                  </a:lnTo>
                  <a:lnTo>
                    <a:pt x="97" y="310"/>
                  </a:lnTo>
                  <a:lnTo>
                    <a:pt x="76" y="299"/>
                  </a:lnTo>
                  <a:lnTo>
                    <a:pt x="58" y="285"/>
                  </a:lnTo>
                  <a:lnTo>
                    <a:pt x="42" y="268"/>
                  </a:lnTo>
                  <a:lnTo>
                    <a:pt x="28" y="248"/>
                  </a:lnTo>
                  <a:lnTo>
                    <a:pt x="18" y="229"/>
                  </a:lnTo>
                  <a:lnTo>
                    <a:pt x="11" y="206"/>
                  </a:lnTo>
                  <a:lnTo>
                    <a:pt x="5" y="183"/>
                  </a:lnTo>
                  <a:lnTo>
                    <a:pt x="5" y="160"/>
                  </a:lnTo>
                  <a:lnTo>
                    <a:pt x="7" y="136"/>
                  </a:lnTo>
                  <a:lnTo>
                    <a:pt x="12" y="114"/>
                  </a:lnTo>
                  <a:lnTo>
                    <a:pt x="23" y="91"/>
                  </a:lnTo>
                  <a:lnTo>
                    <a:pt x="35" y="72"/>
                  </a:lnTo>
                  <a:lnTo>
                    <a:pt x="49" y="54"/>
                  </a:lnTo>
                  <a:lnTo>
                    <a:pt x="67" y="39"/>
                  </a:lnTo>
                  <a:lnTo>
                    <a:pt x="86" y="26"/>
                  </a:lnTo>
                  <a:lnTo>
                    <a:pt x="107" y="16"/>
                  </a:lnTo>
                  <a:lnTo>
                    <a:pt x="130" y="9"/>
                  </a:lnTo>
                  <a:lnTo>
                    <a:pt x="153" y="5"/>
                  </a:lnTo>
                  <a:lnTo>
                    <a:pt x="176" y="5"/>
                  </a:lnTo>
                  <a:lnTo>
                    <a:pt x="199" y="9"/>
                  </a:lnTo>
                  <a:lnTo>
                    <a:pt x="222" y="16"/>
                  </a:lnTo>
                  <a:lnTo>
                    <a:pt x="243" y="26"/>
                  </a:lnTo>
                  <a:lnTo>
                    <a:pt x="262" y="39"/>
                  </a:lnTo>
                  <a:lnTo>
                    <a:pt x="280" y="54"/>
                  </a:lnTo>
                  <a:lnTo>
                    <a:pt x="294" y="72"/>
                  </a:lnTo>
                  <a:lnTo>
                    <a:pt x="306" y="91"/>
                  </a:lnTo>
                  <a:lnTo>
                    <a:pt x="317" y="114"/>
                  </a:lnTo>
                  <a:lnTo>
                    <a:pt x="322" y="136"/>
                  </a:lnTo>
                  <a:lnTo>
                    <a:pt x="324" y="160"/>
                  </a:lnTo>
                  <a:lnTo>
                    <a:pt x="324" y="183"/>
                  </a:lnTo>
                  <a:lnTo>
                    <a:pt x="320" y="206"/>
                  </a:lnTo>
                  <a:lnTo>
                    <a:pt x="311" y="229"/>
                  </a:lnTo>
                  <a:lnTo>
                    <a:pt x="301" y="248"/>
                  </a:lnTo>
                  <a:lnTo>
                    <a:pt x="287" y="268"/>
                  </a:lnTo>
                  <a:lnTo>
                    <a:pt x="271" y="285"/>
                  </a:lnTo>
                  <a:lnTo>
                    <a:pt x="253" y="299"/>
                  </a:lnTo>
                  <a:lnTo>
                    <a:pt x="232" y="310"/>
                  </a:lnTo>
                  <a:lnTo>
                    <a:pt x="211" y="319"/>
                  </a:lnTo>
                  <a:lnTo>
                    <a:pt x="188" y="324"/>
                  </a:lnTo>
                  <a:lnTo>
                    <a:pt x="165" y="326"/>
                  </a:lnTo>
                  <a:close/>
                </a:path>
              </a:pathLst>
            </a:custGeom>
            <a:solidFill>
              <a:srgbClr val="D9FEFF"/>
            </a:solidFill>
            <a:ln w="9525">
              <a:noFill/>
              <a:round/>
              <a:headEnd/>
              <a:tailEnd/>
            </a:ln>
          </p:spPr>
          <p:txBody>
            <a:bodyPr/>
            <a:lstStyle/>
            <a:p>
              <a:endParaRPr lang="en-US"/>
            </a:p>
          </p:txBody>
        </p:sp>
        <p:sp>
          <p:nvSpPr>
            <p:cNvPr id="1165582" name="Freeform 270"/>
            <p:cNvSpPr>
              <a:spLocks noEditPoints="1"/>
            </p:cNvSpPr>
            <p:nvPr/>
          </p:nvSpPr>
          <p:spPr bwMode="auto">
            <a:xfrm>
              <a:off x="357" y="1257"/>
              <a:ext cx="319" cy="321"/>
            </a:xfrm>
            <a:custGeom>
              <a:avLst/>
              <a:gdLst/>
              <a:ahLst/>
              <a:cxnLst>
                <a:cxn ang="0">
                  <a:pos x="136" y="319"/>
                </a:cxn>
                <a:cxn ang="0">
                  <a:pos x="92" y="305"/>
                </a:cxn>
                <a:cxn ang="0">
                  <a:pos x="53" y="280"/>
                </a:cxn>
                <a:cxn ang="0">
                  <a:pos x="23" y="243"/>
                </a:cxn>
                <a:cxn ang="0">
                  <a:pos x="6" y="201"/>
                </a:cxn>
                <a:cxn ang="0">
                  <a:pos x="0" y="155"/>
                </a:cxn>
                <a:cxn ang="0">
                  <a:pos x="7" y="109"/>
                </a:cxn>
                <a:cxn ang="0">
                  <a:pos x="30" y="67"/>
                </a:cxn>
                <a:cxn ang="0">
                  <a:pos x="62" y="34"/>
                </a:cxn>
                <a:cxn ang="0">
                  <a:pos x="102" y="11"/>
                </a:cxn>
                <a:cxn ang="0">
                  <a:pos x="148" y="0"/>
                </a:cxn>
                <a:cxn ang="0">
                  <a:pos x="194" y="4"/>
                </a:cxn>
                <a:cxn ang="0">
                  <a:pos x="238" y="21"/>
                </a:cxn>
                <a:cxn ang="0">
                  <a:pos x="275" y="49"/>
                </a:cxn>
                <a:cxn ang="0">
                  <a:pos x="301" y="86"/>
                </a:cxn>
                <a:cxn ang="0">
                  <a:pos x="317" y="131"/>
                </a:cxn>
                <a:cxn ang="0">
                  <a:pos x="319" y="178"/>
                </a:cxn>
                <a:cxn ang="0">
                  <a:pos x="306" y="224"/>
                </a:cxn>
                <a:cxn ang="0">
                  <a:pos x="282" y="263"/>
                </a:cxn>
                <a:cxn ang="0">
                  <a:pos x="248" y="294"/>
                </a:cxn>
                <a:cxn ang="0">
                  <a:pos x="206" y="314"/>
                </a:cxn>
                <a:cxn ang="0">
                  <a:pos x="160" y="321"/>
                </a:cxn>
                <a:cxn ang="0">
                  <a:pos x="136" y="314"/>
                </a:cxn>
                <a:cxn ang="0">
                  <a:pos x="92" y="300"/>
                </a:cxn>
                <a:cxn ang="0">
                  <a:pos x="55" y="273"/>
                </a:cxn>
                <a:cxn ang="0">
                  <a:pos x="25" y="238"/>
                </a:cxn>
                <a:cxn ang="0">
                  <a:pos x="9" y="196"/>
                </a:cxn>
                <a:cxn ang="0">
                  <a:pos x="6" y="148"/>
                </a:cxn>
                <a:cxn ang="0">
                  <a:pos x="16" y="104"/>
                </a:cxn>
                <a:cxn ang="0">
                  <a:pos x="39" y="64"/>
                </a:cxn>
                <a:cxn ang="0">
                  <a:pos x="72" y="32"/>
                </a:cxn>
                <a:cxn ang="0">
                  <a:pos x="115" y="12"/>
                </a:cxn>
                <a:cxn ang="0">
                  <a:pos x="160" y="5"/>
                </a:cxn>
                <a:cxn ang="0">
                  <a:pos x="204" y="12"/>
                </a:cxn>
                <a:cxn ang="0">
                  <a:pos x="247" y="32"/>
                </a:cxn>
                <a:cxn ang="0">
                  <a:pos x="280" y="64"/>
                </a:cxn>
                <a:cxn ang="0">
                  <a:pos x="303" y="104"/>
                </a:cxn>
                <a:cxn ang="0">
                  <a:pos x="313" y="148"/>
                </a:cxn>
                <a:cxn ang="0">
                  <a:pos x="310" y="196"/>
                </a:cxn>
                <a:cxn ang="0">
                  <a:pos x="294" y="238"/>
                </a:cxn>
                <a:cxn ang="0">
                  <a:pos x="264" y="273"/>
                </a:cxn>
                <a:cxn ang="0">
                  <a:pos x="227" y="300"/>
                </a:cxn>
                <a:cxn ang="0">
                  <a:pos x="183" y="314"/>
                </a:cxn>
              </a:cxnLst>
              <a:rect l="0" t="0" r="r" b="b"/>
              <a:pathLst>
                <a:path w="319" h="321">
                  <a:moveTo>
                    <a:pt x="160" y="321"/>
                  </a:moveTo>
                  <a:lnTo>
                    <a:pt x="136" y="319"/>
                  </a:lnTo>
                  <a:lnTo>
                    <a:pt x="113" y="314"/>
                  </a:lnTo>
                  <a:lnTo>
                    <a:pt x="92" y="305"/>
                  </a:lnTo>
                  <a:lnTo>
                    <a:pt x="71" y="294"/>
                  </a:lnTo>
                  <a:lnTo>
                    <a:pt x="53" y="280"/>
                  </a:lnTo>
                  <a:lnTo>
                    <a:pt x="37" y="263"/>
                  </a:lnTo>
                  <a:lnTo>
                    <a:pt x="23" y="243"/>
                  </a:lnTo>
                  <a:lnTo>
                    <a:pt x="13" y="224"/>
                  </a:lnTo>
                  <a:lnTo>
                    <a:pt x="6" y="201"/>
                  </a:lnTo>
                  <a:lnTo>
                    <a:pt x="0" y="178"/>
                  </a:lnTo>
                  <a:lnTo>
                    <a:pt x="0" y="155"/>
                  </a:lnTo>
                  <a:lnTo>
                    <a:pt x="2" y="131"/>
                  </a:lnTo>
                  <a:lnTo>
                    <a:pt x="7" y="109"/>
                  </a:lnTo>
                  <a:lnTo>
                    <a:pt x="18" y="86"/>
                  </a:lnTo>
                  <a:lnTo>
                    <a:pt x="30" y="67"/>
                  </a:lnTo>
                  <a:lnTo>
                    <a:pt x="44" y="49"/>
                  </a:lnTo>
                  <a:lnTo>
                    <a:pt x="62" y="34"/>
                  </a:lnTo>
                  <a:lnTo>
                    <a:pt x="81" y="21"/>
                  </a:lnTo>
                  <a:lnTo>
                    <a:pt x="102" y="11"/>
                  </a:lnTo>
                  <a:lnTo>
                    <a:pt x="125" y="4"/>
                  </a:lnTo>
                  <a:lnTo>
                    <a:pt x="148" y="0"/>
                  </a:lnTo>
                  <a:lnTo>
                    <a:pt x="171" y="0"/>
                  </a:lnTo>
                  <a:lnTo>
                    <a:pt x="194" y="4"/>
                  </a:lnTo>
                  <a:lnTo>
                    <a:pt x="217" y="11"/>
                  </a:lnTo>
                  <a:lnTo>
                    <a:pt x="238" y="21"/>
                  </a:lnTo>
                  <a:lnTo>
                    <a:pt x="257" y="34"/>
                  </a:lnTo>
                  <a:lnTo>
                    <a:pt x="275" y="49"/>
                  </a:lnTo>
                  <a:lnTo>
                    <a:pt x="289" y="67"/>
                  </a:lnTo>
                  <a:lnTo>
                    <a:pt x="301" y="86"/>
                  </a:lnTo>
                  <a:lnTo>
                    <a:pt x="312" y="109"/>
                  </a:lnTo>
                  <a:lnTo>
                    <a:pt x="317" y="131"/>
                  </a:lnTo>
                  <a:lnTo>
                    <a:pt x="319" y="155"/>
                  </a:lnTo>
                  <a:lnTo>
                    <a:pt x="319" y="178"/>
                  </a:lnTo>
                  <a:lnTo>
                    <a:pt x="315" y="201"/>
                  </a:lnTo>
                  <a:lnTo>
                    <a:pt x="306" y="224"/>
                  </a:lnTo>
                  <a:lnTo>
                    <a:pt x="296" y="243"/>
                  </a:lnTo>
                  <a:lnTo>
                    <a:pt x="282" y="263"/>
                  </a:lnTo>
                  <a:lnTo>
                    <a:pt x="266" y="280"/>
                  </a:lnTo>
                  <a:lnTo>
                    <a:pt x="248" y="294"/>
                  </a:lnTo>
                  <a:lnTo>
                    <a:pt x="227" y="305"/>
                  </a:lnTo>
                  <a:lnTo>
                    <a:pt x="206" y="314"/>
                  </a:lnTo>
                  <a:lnTo>
                    <a:pt x="183" y="319"/>
                  </a:lnTo>
                  <a:lnTo>
                    <a:pt x="160" y="321"/>
                  </a:lnTo>
                  <a:close/>
                  <a:moveTo>
                    <a:pt x="160" y="316"/>
                  </a:moveTo>
                  <a:lnTo>
                    <a:pt x="136" y="314"/>
                  </a:lnTo>
                  <a:lnTo>
                    <a:pt x="115" y="309"/>
                  </a:lnTo>
                  <a:lnTo>
                    <a:pt x="92" y="300"/>
                  </a:lnTo>
                  <a:lnTo>
                    <a:pt x="72" y="289"/>
                  </a:lnTo>
                  <a:lnTo>
                    <a:pt x="55" y="273"/>
                  </a:lnTo>
                  <a:lnTo>
                    <a:pt x="39" y="257"/>
                  </a:lnTo>
                  <a:lnTo>
                    <a:pt x="25" y="238"/>
                  </a:lnTo>
                  <a:lnTo>
                    <a:pt x="16" y="217"/>
                  </a:lnTo>
                  <a:lnTo>
                    <a:pt x="9" y="196"/>
                  </a:lnTo>
                  <a:lnTo>
                    <a:pt x="6" y="173"/>
                  </a:lnTo>
                  <a:lnTo>
                    <a:pt x="6" y="148"/>
                  </a:lnTo>
                  <a:lnTo>
                    <a:pt x="9" y="125"/>
                  </a:lnTo>
                  <a:lnTo>
                    <a:pt x="16" y="104"/>
                  </a:lnTo>
                  <a:lnTo>
                    <a:pt x="25" y="83"/>
                  </a:lnTo>
                  <a:lnTo>
                    <a:pt x="39" y="64"/>
                  </a:lnTo>
                  <a:lnTo>
                    <a:pt x="55" y="48"/>
                  </a:lnTo>
                  <a:lnTo>
                    <a:pt x="72" y="32"/>
                  </a:lnTo>
                  <a:lnTo>
                    <a:pt x="92" y="21"/>
                  </a:lnTo>
                  <a:lnTo>
                    <a:pt x="115" y="12"/>
                  </a:lnTo>
                  <a:lnTo>
                    <a:pt x="136" y="7"/>
                  </a:lnTo>
                  <a:lnTo>
                    <a:pt x="160" y="5"/>
                  </a:lnTo>
                  <a:lnTo>
                    <a:pt x="183" y="7"/>
                  </a:lnTo>
                  <a:lnTo>
                    <a:pt x="204" y="12"/>
                  </a:lnTo>
                  <a:lnTo>
                    <a:pt x="227" y="21"/>
                  </a:lnTo>
                  <a:lnTo>
                    <a:pt x="247" y="32"/>
                  </a:lnTo>
                  <a:lnTo>
                    <a:pt x="264" y="48"/>
                  </a:lnTo>
                  <a:lnTo>
                    <a:pt x="280" y="64"/>
                  </a:lnTo>
                  <a:lnTo>
                    <a:pt x="294" y="83"/>
                  </a:lnTo>
                  <a:lnTo>
                    <a:pt x="303" y="104"/>
                  </a:lnTo>
                  <a:lnTo>
                    <a:pt x="310" y="125"/>
                  </a:lnTo>
                  <a:lnTo>
                    <a:pt x="313" y="148"/>
                  </a:lnTo>
                  <a:lnTo>
                    <a:pt x="313" y="173"/>
                  </a:lnTo>
                  <a:lnTo>
                    <a:pt x="310" y="196"/>
                  </a:lnTo>
                  <a:lnTo>
                    <a:pt x="303" y="217"/>
                  </a:lnTo>
                  <a:lnTo>
                    <a:pt x="294" y="238"/>
                  </a:lnTo>
                  <a:lnTo>
                    <a:pt x="280" y="257"/>
                  </a:lnTo>
                  <a:lnTo>
                    <a:pt x="264" y="273"/>
                  </a:lnTo>
                  <a:lnTo>
                    <a:pt x="247" y="289"/>
                  </a:lnTo>
                  <a:lnTo>
                    <a:pt x="227" y="300"/>
                  </a:lnTo>
                  <a:lnTo>
                    <a:pt x="204" y="309"/>
                  </a:lnTo>
                  <a:lnTo>
                    <a:pt x="183" y="314"/>
                  </a:lnTo>
                  <a:lnTo>
                    <a:pt x="160" y="316"/>
                  </a:lnTo>
                  <a:close/>
                </a:path>
              </a:pathLst>
            </a:custGeom>
            <a:solidFill>
              <a:srgbClr val="DAFFFF"/>
            </a:solidFill>
            <a:ln w="9525">
              <a:noFill/>
              <a:round/>
              <a:headEnd/>
              <a:tailEnd/>
            </a:ln>
          </p:spPr>
          <p:txBody>
            <a:bodyPr/>
            <a:lstStyle/>
            <a:p>
              <a:endParaRPr lang="en-US"/>
            </a:p>
          </p:txBody>
        </p:sp>
        <p:sp>
          <p:nvSpPr>
            <p:cNvPr id="1165583" name="Freeform 271"/>
            <p:cNvSpPr>
              <a:spLocks noEditPoints="1"/>
            </p:cNvSpPr>
            <p:nvPr/>
          </p:nvSpPr>
          <p:spPr bwMode="auto">
            <a:xfrm>
              <a:off x="363" y="1262"/>
              <a:ext cx="307" cy="311"/>
            </a:xfrm>
            <a:custGeom>
              <a:avLst/>
              <a:gdLst/>
              <a:ahLst/>
              <a:cxnLst>
                <a:cxn ang="0">
                  <a:pos x="130" y="309"/>
                </a:cxn>
                <a:cxn ang="0">
                  <a:pos x="86" y="295"/>
                </a:cxn>
                <a:cxn ang="0">
                  <a:pos x="49" y="268"/>
                </a:cxn>
                <a:cxn ang="0">
                  <a:pos x="19" y="233"/>
                </a:cxn>
                <a:cxn ang="0">
                  <a:pos x="3" y="191"/>
                </a:cxn>
                <a:cxn ang="0">
                  <a:pos x="0" y="143"/>
                </a:cxn>
                <a:cxn ang="0">
                  <a:pos x="10" y="99"/>
                </a:cxn>
                <a:cxn ang="0">
                  <a:pos x="33" y="59"/>
                </a:cxn>
                <a:cxn ang="0">
                  <a:pos x="66" y="27"/>
                </a:cxn>
                <a:cxn ang="0">
                  <a:pos x="109" y="7"/>
                </a:cxn>
                <a:cxn ang="0">
                  <a:pos x="154" y="0"/>
                </a:cxn>
                <a:cxn ang="0">
                  <a:pos x="198" y="7"/>
                </a:cxn>
                <a:cxn ang="0">
                  <a:pos x="241" y="27"/>
                </a:cxn>
                <a:cxn ang="0">
                  <a:pos x="274" y="59"/>
                </a:cxn>
                <a:cxn ang="0">
                  <a:pos x="297" y="99"/>
                </a:cxn>
                <a:cxn ang="0">
                  <a:pos x="307" y="143"/>
                </a:cxn>
                <a:cxn ang="0">
                  <a:pos x="304" y="191"/>
                </a:cxn>
                <a:cxn ang="0">
                  <a:pos x="288" y="233"/>
                </a:cxn>
                <a:cxn ang="0">
                  <a:pos x="258" y="268"/>
                </a:cxn>
                <a:cxn ang="0">
                  <a:pos x="221" y="295"/>
                </a:cxn>
                <a:cxn ang="0">
                  <a:pos x="177" y="309"/>
                </a:cxn>
                <a:cxn ang="0">
                  <a:pos x="154" y="305"/>
                </a:cxn>
                <a:cxn ang="0">
                  <a:pos x="109" y="298"/>
                </a:cxn>
                <a:cxn ang="0">
                  <a:pos x="68" y="277"/>
                </a:cxn>
                <a:cxn ang="0">
                  <a:pos x="35" y="245"/>
                </a:cxn>
                <a:cxn ang="0">
                  <a:pos x="14" y="207"/>
                </a:cxn>
                <a:cxn ang="0">
                  <a:pos x="5" y="161"/>
                </a:cxn>
                <a:cxn ang="0">
                  <a:pos x="10" y="117"/>
                </a:cxn>
                <a:cxn ang="0">
                  <a:pos x="28" y="74"/>
                </a:cxn>
                <a:cxn ang="0">
                  <a:pos x="58" y="39"/>
                </a:cxn>
                <a:cxn ang="0">
                  <a:pos x="98" y="16"/>
                </a:cxn>
                <a:cxn ang="0">
                  <a:pos x="142" y="6"/>
                </a:cxn>
                <a:cxn ang="0">
                  <a:pos x="188" y="9"/>
                </a:cxn>
                <a:cxn ang="0">
                  <a:pos x="230" y="27"/>
                </a:cxn>
                <a:cxn ang="0">
                  <a:pos x="265" y="57"/>
                </a:cxn>
                <a:cxn ang="0">
                  <a:pos x="290" y="94"/>
                </a:cxn>
                <a:cxn ang="0">
                  <a:pos x="302" y="138"/>
                </a:cxn>
                <a:cxn ang="0">
                  <a:pos x="300" y="184"/>
                </a:cxn>
                <a:cxn ang="0">
                  <a:pos x="285" y="228"/>
                </a:cxn>
                <a:cxn ang="0">
                  <a:pos x="256" y="263"/>
                </a:cxn>
                <a:cxn ang="0">
                  <a:pos x="220" y="289"/>
                </a:cxn>
                <a:cxn ang="0">
                  <a:pos x="176" y="304"/>
                </a:cxn>
              </a:cxnLst>
              <a:rect l="0" t="0" r="r" b="b"/>
              <a:pathLst>
                <a:path w="307" h="311">
                  <a:moveTo>
                    <a:pt x="154" y="311"/>
                  </a:moveTo>
                  <a:lnTo>
                    <a:pt x="130" y="309"/>
                  </a:lnTo>
                  <a:lnTo>
                    <a:pt x="109" y="304"/>
                  </a:lnTo>
                  <a:lnTo>
                    <a:pt x="86" y="295"/>
                  </a:lnTo>
                  <a:lnTo>
                    <a:pt x="66" y="284"/>
                  </a:lnTo>
                  <a:lnTo>
                    <a:pt x="49" y="268"/>
                  </a:lnTo>
                  <a:lnTo>
                    <a:pt x="33" y="252"/>
                  </a:lnTo>
                  <a:lnTo>
                    <a:pt x="19" y="233"/>
                  </a:lnTo>
                  <a:lnTo>
                    <a:pt x="10" y="212"/>
                  </a:lnTo>
                  <a:lnTo>
                    <a:pt x="3" y="191"/>
                  </a:lnTo>
                  <a:lnTo>
                    <a:pt x="0" y="168"/>
                  </a:lnTo>
                  <a:lnTo>
                    <a:pt x="0" y="143"/>
                  </a:lnTo>
                  <a:lnTo>
                    <a:pt x="3" y="120"/>
                  </a:lnTo>
                  <a:lnTo>
                    <a:pt x="10" y="99"/>
                  </a:lnTo>
                  <a:lnTo>
                    <a:pt x="19" y="78"/>
                  </a:lnTo>
                  <a:lnTo>
                    <a:pt x="33" y="59"/>
                  </a:lnTo>
                  <a:lnTo>
                    <a:pt x="49" y="43"/>
                  </a:lnTo>
                  <a:lnTo>
                    <a:pt x="66" y="27"/>
                  </a:lnTo>
                  <a:lnTo>
                    <a:pt x="86" y="16"/>
                  </a:lnTo>
                  <a:lnTo>
                    <a:pt x="109" y="7"/>
                  </a:lnTo>
                  <a:lnTo>
                    <a:pt x="130" y="2"/>
                  </a:lnTo>
                  <a:lnTo>
                    <a:pt x="154" y="0"/>
                  </a:lnTo>
                  <a:lnTo>
                    <a:pt x="177" y="2"/>
                  </a:lnTo>
                  <a:lnTo>
                    <a:pt x="198" y="7"/>
                  </a:lnTo>
                  <a:lnTo>
                    <a:pt x="221" y="16"/>
                  </a:lnTo>
                  <a:lnTo>
                    <a:pt x="241" y="27"/>
                  </a:lnTo>
                  <a:lnTo>
                    <a:pt x="258" y="43"/>
                  </a:lnTo>
                  <a:lnTo>
                    <a:pt x="274" y="59"/>
                  </a:lnTo>
                  <a:lnTo>
                    <a:pt x="288" y="78"/>
                  </a:lnTo>
                  <a:lnTo>
                    <a:pt x="297" y="99"/>
                  </a:lnTo>
                  <a:lnTo>
                    <a:pt x="304" y="120"/>
                  </a:lnTo>
                  <a:lnTo>
                    <a:pt x="307" y="143"/>
                  </a:lnTo>
                  <a:lnTo>
                    <a:pt x="307" y="168"/>
                  </a:lnTo>
                  <a:lnTo>
                    <a:pt x="304" y="191"/>
                  </a:lnTo>
                  <a:lnTo>
                    <a:pt x="297" y="212"/>
                  </a:lnTo>
                  <a:lnTo>
                    <a:pt x="288" y="233"/>
                  </a:lnTo>
                  <a:lnTo>
                    <a:pt x="274" y="252"/>
                  </a:lnTo>
                  <a:lnTo>
                    <a:pt x="258" y="268"/>
                  </a:lnTo>
                  <a:lnTo>
                    <a:pt x="241" y="284"/>
                  </a:lnTo>
                  <a:lnTo>
                    <a:pt x="221" y="295"/>
                  </a:lnTo>
                  <a:lnTo>
                    <a:pt x="198" y="304"/>
                  </a:lnTo>
                  <a:lnTo>
                    <a:pt x="177" y="309"/>
                  </a:lnTo>
                  <a:lnTo>
                    <a:pt x="154" y="311"/>
                  </a:lnTo>
                  <a:close/>
                  <a:moveTo>
                    <a:pt x="154" y="305"/>
                  </a:moveTo>
                  <a:lnTo>
                    <a:pt x="132" y="304"/>
                  </a:lnTo>
                  <a:lnTo>
                    <a:pt x="109" y="298"/>
                  </a:lnTo>
                  <a:lnTo>
                    <a:pt x="88" y="289"/>
                  </a:lnTo>
                  <a:lnTo>
                    <a:pt x="68" y="277"/>
                  </a:lnTo>
                  <a:lnTo>
                    <a:pt x="51" y="263"/>
                  </a:lnTo>
                  <a:lnTo>
                    <a:pt x="35" y="245"/>
                  </a:lnTo>
                  <a:lnTo>
                    <a:pt x="23" y="228"/>
                  </a:lnTo>
                  <a:lnTo>
                    <a:pt x="14" y="207"/>
                  </a:lnTo>
                  <a:lnTo>
                    <a:pt x="7" y="184"/>
                  </a:lnTo>
                  <a:lnTo>
                    <a:pt x="5" y="161"/>
                  </a:lnTo>
                  <a:lnTo>
                    <a:pt x="5" y="138"/>
                  </a:lnTo>
                  <a:lnTo>
                    <a:pt x="10" y="117"/>
                  </a:lnTo>
                  <a:lnTo>
                    <a:pt x="17" y="94"/>
                  </a:lnTo>
                  <a:lnTo>
                    <a:pt x="28" y="74"/>
                  </a:lnTo>
                  <a:lnTo>
                    <a:pt x="42" y="57"/>
                  </a:lnTo>
                  <a:lnTo>
                    <a:pt x="58" y="39"/>
                  </a:lnTo>
                  <a:lnTo>
                    <a:pt x="77" y="27"/>
                  </a:lnTo>
                  <a:lnTo>
                    <a:pt x="98" y="16"/>
                  </a:lnTo>
                  <a:lnTo>
                    <a:pt x="119" y="9"/>
                  </a:lnTo>
                  <a:lnTo>
                    <a:pt x="142" y="6"/>
                  </a:lnTo>
                  <a:lnTo>
                    <a:pt x="165" y="6"/>
                  </a:lnTo>
                  <a:lnTo>
                    <a:pt x="188" y="9"/>
                  </a:lnTo>
                  <a:lnTo>
                    <a:pt x="209" y="16"/>
                  </a:lnTo>
                  <a:lnTo>
                    <a:pt x="230" y="27"/>
                  </a:lnTo>
                  <a:lnTo>
                    <a:pt x="249" y="39"/>
                  </a:lnTo>
                  <a:lnTo>
                    <a:pt x="265" y="57"/>
                  </a:lnTo>
                  <a:lnTo>
                    <a:pt x="279" y="74"/>
                  </a:lnTo>
                  <a:lnTo>
                    <a:pt x="290" y="94"/>
                  </a:lnTo>
                  <a:lnTo>
                    <a:pt x="297" y="117"/>
                  </a:lnTo>
                  <a:lnTo>
                    <a:pt x="302" y="138"/>
                  </a:lnTo>
                  <a:lnTo>
                    <a:pt x="302" y="161"/>
                  </a:lnTo>
                  <a:lnTo>
                    <a:pt x="300" y="184"/>
                  </a:lnTo>
                  <a:lnTo>
                    <a:pt x="293" y="207"/>
                  </a:lnTo>
                  <a:lnTo>
                    <a:pt x="285" y="228"/>
                  </a:lnTo>
                  <a:lnTo>
                    <a:pt x="272" y="245"/>
                  </a:lnTo>
                  <a:lnTo>
                    <a:pt x="256" y="263"/>
                  </a:lnTo>
                  <a:lnTo>
                    <a:pt x="239" y="277"/>
                  </a:lnTo>
                  <a:lnTo>
                    <a:pt x="220" y="289"/>
                  </a:lnTo>
                  <a:lnTo>
                    <a:pt x="198" y="298"/>
                  </a:lnTo>
                  <a:lnTo>
                    <a:pt x="176" y="304"/>
                  </a:lnTo>
                  <a:lnTo>
                    <a:pt x="154" y="305"/>
                  </a:lnTo>
                  <a:close/>
                </a:path>
              </a:pathLst>
            </a:custGeom>
            <a:solidFill>
              <a:srgbClr val="DCFFFF"/>
            </a:solidFill>
            <a:ln w="9525">
              <a:noFill/>
              <a:round/>
              <a:headEnd/>
              <a:tailEnd/>
            </a:ln>
          </p:spPr>
          <p:txBody>
            <a:bodyPr/>
            <a:lstStyle/>
            <a:p>
              <a:endParaRPr lang="en-US"/>
            </a:p>
          </p:txBody>
        </p:sp>
        <p:sp>
          <p:nvSpPr>
            <p:cNvPr id="1165584" name="Freeform 272"/>
            <p:cNvSpPr>
              <a:spLocks noEditPoints="1"/>
            </p:cNvSpPr>
            <p:nvPr/>
          </p:nvSpPr>
          <p:spPr bwMode="auto">
            <a:xfrm>
              <a:off x="368" y="1268"/>
              <a:ext cx="297" cy="299"/>
            </a:xfrm>
            <a:custGeom>
              <a:avLst/>
              <a:gdLst/>
              <a:ahLst/>
              <a:cxnLst>
                <a:cxn ang="0">
                  <a:pos x="127" y="298"/>
                </a:cxn>
                <a:cxn ang="0">
                  <a:pos x="83" y="283"/>
                </a:cxn>
                <a:cxn ang="0">
                  <a:pos x="46" y="257"/>
                </a:cxn>
                <a:cxn ang="0">
                  <a:pos x="18" y="222"/>
                </a:cxn>
                <a:cxn ang="0">
                  <a:pos x="2" y="178"/>
                </a:cxn>
                <a:cxn ang="0">
                  <a:pos x="0" y="132"/>
                </a:cxn>
                <a:cxn ang="0">
                  <a:pos x="12" y="88"/>
                </a:cxn>
                <a:cxn ang="0">
                  <a:pos x="37" y="51"/>
                </a:cxn>
                <a:cxn ang="0">
                  <a:pos x="72" y="21"/>
                </a:cxn>
                <a:cxn ang="0">
                  <a:pos x="114" y="3"/>
                </a:cxn>
                <a:cxn ang="0">
                  <a:pos x="160" y="0"/>
                </a:cxn>
                <a:cxn ang="0">
                  <a:pos x="204" y="10"/>
                </a:cxn>
                <a:cxn ang="0">
                  <a:pos x="244" y="33"/>
                </a:cxn>
                <a:cxn ang="0">
                  <a:pos x="274" y="68"/>
                </a:cxn>
                <a:cxn ang="0">
                  <a:pos x="292" y="111"/>
                </a:cxn>
                <a:cxn ang="0">
                  <a:pos x="297" y="155"/>
                </a:cxn>
                <a:cxn ang="0">
                  <a:pos x="288" y="201"/>
                </a:cxn>
                <a:cxn ang="0">
                  <a:pos x="267" y="239"/>
                </a:cxn>
                <a:cxn ang="0">
                  <a:pos x="234" y="271"/>
                </a:cxn>
                <a:cxn ang="0">
                  <a:pos x="193" y="292"/>
                </a:cxn>
                <a:cxn ang="0">
                  <a:pos x="149" y="299"/>
                </a:cxn>
                <a:cxn ang="0">
                  <a:pos x="127" y="292"/>
                </a:cxn>
                <a:cxn ang="0">
                  <a:pos x="84" y="278"/>
                </a:cxn>
                <a:cxn ang="0">
                  <a:pos x="49" y="254"/>
                </a:cxn>
                <a:cxn ang="0">
                  <a:pos x="23" y="218"/>
                </a:cxn>
                <a:cxn ang="0">
                  <a:pos x="7" y="178"/>
                </a:cxn>
                <a:cxn ang="0">
                  <a:pos x="5" y="134"/>
                </a:cxn>
                <a:cxn ang="0">
                  <a:pos x="18" y="91"/>
                </a:cxn>
                <a:cxn ang="0">
                  <a:pos x="40" y="54"/>
                </a:cxn>
                <a:cxn ang="0">
                  <a:pos x="76" y="26"/>
                </a:cxn>
                <a:cxn ang="0">
                  <a:pos x="116" y="8"/>
                </a:cxn>
                <a:cxn ang="0">
                  <a:pos x="160" y="5"/>
                </a:cxn>
                <a:cxn ang="0">
                  <a:pos x="202" y="16"/>
                </a:cxn>
                <a:cxn ang="0">
                  <a:pos x="241" y="38"/>
                </a:cxn>
                <a:cxn ang="0">
                  <a:pos x="269" y="70"/>
                </a:cxn>
                <a:cxn ang="0">
                  <a:pos x="287" y="111"/>
                </a:cxn>
                <a:cxn ang="0">
                  <a:pos x="292" y="155"/>
                </a:cxn>
                <a:cxn ang="0">
                  <a:pos x="285" y="199"/>
                </a:cxn>
                <a:cxn ang="0">
                  <a:pos x="264" y="238"/>
                </a:cxn>
                <a:cxn ang="0">
                  <a:pos x="232" y="268"/>
                </a:cxn>
                <a:cxn ang="0">
                  <a:pos x="192" y="287"/>
                </a:cxn>
                <a:cxn ang="0">
                  <a:pos x="149" y="294"/>
                </a:cxn>
              </a:cxnLst>
              <a:rect l="0" t="0" r="r" b="b"/>
              <a:pathLst>
                <a:path w="297" h="299">
                  <a:moveTo>
                    <a:pt x="149" y="299"/>
                  </a:moveTo>
                  <a:lnTo>
                    <a:pt x="127" y="298"/>
                  </a:lnTo>
                  <a:lnTo>
                    <a:pt x="104" y="292"/>
                  </a:lnTo>
                  <a:lnTo>
                    <a:pt x="83" y="283"/>
                  </a:lnTo>
                  <a:lnTo>
                    <a:pt x="63" y="271"/>
                  </a:lnTo>
                  <a:lnTo>
                    <a:pt x="46" y="257"/>
                  </a:lnTo>
                  <a:lnTo>
                    <a:pt x="30" y="239"/>
                  </a:lnTo>
                  <a:lnTo>
                    <a:pt x="18" y="222"/>
                  </a:lnTo>
                  <a:lnTo>
                    <a:pt x="9" y="201"/>
                  </a:lnTo>
                  <a:lnTo>
                    <a:pt x="2" y="178"/>
                  </a:lnTo>
                  <a:lnTo>
                    <a:pt x="0" y="155"/>
                  </a:lnTo>
                  <a:lnTo>
                    <a:pt x="0" y="132"/>
                  </a:lnTo>
                  <a:lnTo>
                    <a:pt x="5" y="111"/>
                  </a:lnTo>
                  <a:lnTo>
                    <a:pt x="12" y="88"/>
                  </a:lnTo>
                  <a:lnTo>
                    <a:pt x="23" y="68"/>
                  </a:lnTo>
                  <a:lnTo>
                    <a:pt x="37" y="51"/>
                  </a:lnTo>
                  <a:lnTo>
                    <a:pt x="53" y="33"/>
                  </a:lnTo>
                  <a:lnTo>
                    <a:pt x="72" y="21"/>
                  </a:lnTo>
                  <a:lnTo>
                    <a:pt x="93" y="10"/>
                  </a:lnTo>
                  <a:lnTo>
                    <a:pt x="114" y="3"/>
                  </a:lnTo>
                  <a:lnTo>
                    <a:pt x="137" y="0"/>
                  </a:lnTo>
                  <a:lnTo>
                    <a:pt x="160" y="0"/>
                  </a:lnTo>
                  <a:lnTo>
                    <a:pt x="183" y="3"/>
                  </a:lnTo>
                  <a:lnTo>
                    <a:pt x="204" y="10"/>
                  </a:lnTo>
                  <a:lnTo>
                    <a:pt x="225" y="21"/>
                  </a:lnTo>
                  <a:lnTo>
                    <a:pt x="244" y="33"/>
                  </a:lnTo>
                  <a:lnTo>
                    <a:pt x="260" y="51"/>
                  </a:lnTo>
                  <a:lnTo>
                    <a:pt x="274" y="68"/>
                  </a:lnTo>
                  <a:lnTo>
                    <a:pt x="285" y="88"/>
                  </a:lnTo>
                  <a:lnTo>
                    <a:pt x="292" y="111"/>
                  </a:lnTo>
                  <a:lnTo>
                    <a:pt x="297" y="132"/>
                  </a:lnTo>
                  <a:lnTo>
                    <a:pt x="297" y="155"/>
                  </a:lnTo>
                  <a:lnTo>
                    <a:pt x="295" y="178"/>
                  </a:lnTo>
                  <a:lnTo>
                    <a:pt x="288" y="201"/>
                  </a:lnTo>
                  <a:lnTo>
                    <a:pt x="280" y="222"/>
                  </a:lnTo>
                  <a:lnTo>
                    <a:pt x="267" y="239"/>
                  </a:lnTo>
                  <a:lnTo>
                    <a:pt x="251" y="257"/>
                  </a:lnTo>
                  <a:lnTo>
                    <a:pt x="234" y="271"/>
                  </a:lnTo>
                  <a:lnTo>
                    <a:pt x="215" y="283"/>
                  </a:lnTo>
                  <a:lnTo>
                    <a:pt x="193" y="292"/>
                  </a:lnTo>
                  <a:lnTo>
                    <a:pt x="171" y="298"/>
                  </a:lnTo>
                  <a:lnTo>
                    <a:pt x="149" y="299"/>
                  </a:lnTo>
                  <a:close/>
                  <a:moveTo>
                    <a:pt x="149" y="294"/>
                  </a:moveTo>
                  <a:lnTo>
                    <a:pt x="127" y="292"/>
                  </a:lnTo>
                  <a:lnTo>
                    <a:pt x="105" y="287"/>
                  </a:lnTo>
                  <a:lnTo>
                    <a:pt x="84" y="278"/>
                  </a:lnTo>
                  <a:lnTo>
                    <a:pt x="65" y="268"/>
                  </a:lnTo>
                  <a:lnTo>
                    <a:pt x="49" y="254"/>
                  </a:lnTo>
                  <a:lnTo>
                    <a:pt x="33" y="238"/>
                  </a:lnTo>
                  <a:lnTo>
                    <a:pt x="23" y="218"/>
                  </a:lnTo>
                  <a:lnTo>
                    <a:pt x="12" y="199"/>
                  </a:lnTo>
                  <a:lnTo>
                    <a:pt x="7" y="178"/>
                  </a:lnTo>
                  <a:lnTo>
                    <a:pt x="5" y="155"/>
                  </a:lnTo>
                  <a:lnTo>
                    <a:pt x="5" y="134"/>
                  </a:lnTo>
                  <a:lnTo>
                    <a:pt x="10" y="111"/>
                  </a:lnTo>
                  <a:lnTo>
                    <a:pt x="18" y="91"/>
                  </a:lnTo>
                  <a:lnTo>
                    <a:pt x="28" y="70"/>
                  </a:lnTo>
                  <a:lnTo>
                    <a:pt x="40" y="54"/>
                  </a:lnTo>
                  <a:lnTo>
                    <a:pt x="56" y="38"/>
                  </a:lnTo>
                  <a:lnTo>
                    <a:pt x="76" y="26"/>
                  </a:lnTo>
                  <a:lnTo>
                    <a:pt x="95" y="16"/>
                  </a:lnTo>
                  <a:lnTo>
                    <a:pt x="116" y="8"/>
                  </a:lnTo>
                  <a:lnTo>
                    <a:pt x="137" y="5"/>
                  </a:lnTo>
                  <a:lnTo>
                    <a:pt x="160" y="5"/>
                  </a:lnTo>
                  <a:lnTo>
                    <a:pt x="181" y="8"/>
                  </a:lnTo>
                  <a:lnTo>
                    <a:pt x="202" y="16"/>
                  </a:lnTo>
                  <a:lnTo>
                    <a:pt x="222" y="26"/>
                  </a:lnTo>
                  <a:lnTo>
                    <a:pt x="241" y="38"/>
                  </a:lnTo>
                  <a:lnTo>
                    <a:pt x="257" y="54"/>
                  </a:lnTo>
                  <a:lnTo>
                    <a:pt x="269" y="70"/>
                  </a:lnTo>
                  <a:lnTo>
                    <a:pt x="280" y="91"/>
                  </a:lnTo>
                  <a:lnTo>
                    <a:pt x="287" y="111"/>
                  </a:lnTo>
                  <a:lnTo>
                    <a:pt x="292" y="134"/>
                  </a:lnTo>
                  <a:lnTo>
                    <a:pt x="292" y="155"/>
                  </a:lnTo>
                  <a:lnTo>
                    <a:pt x="290" y="178"/>
                  </a:lnTo>
                  <a:lnTo>
                    <a:pt x="285" y="199"/>
                  </a:lnTo>
                  <a:lnTo>
                    <a:pt x="274" y="218"/>
                  </a:lnTo>
                  <a:lnTo>
                    <a:pt x="264" y="238"/>
                  </a:lnTo>
                  <a:lnTo>
                    <a:pt x="248" y="254"/>
                  </a:lnTo>
                  <a:lnTo>
                    <a:pt x="232" y="268"/>
                  </a:lnTo>
                  <a:lnTo>
                    <a:pt x="213" y="278"/>
                  </a:lnTo>
                  <a:lnTo>
                    <a:pt x="192" y="287"/>
                  </a:lnTo>
                  <a:lnTo>
                    <a:pt x="171" y="292"/>
                  </a:lnTo>
                  <a:lnTo>
                    <a:pt x="149" y="294"/>
                  </a:lnTo>
                  <a:close/>
                </a:path>
              </a:pathLst>
            </a:custGeom>
            <a:solidFill>
              <a:srgbClr val="DEFFFF"/>
            </a:solidFill>
            <a:ln w="9525">
              <a:noFill/>
              <a:round/>
              <a:headEnd/>
              <a:tailEnd/>
            </a:ln>
          </p:spPr>
          <p:txBody>
            <a:bodyPr/>
            <a:lstStyle/>
            <a:p>
              <a:endParaRPr lang="en-US"/>
            </a:p>
          </p:txBody>
        </p:sp>
        <p:sp>
          <p:nvSpPr>
            <p:cNvPr id="1165585" name="Freeform 273"/>
            <p:cNvSpPr>
              <a:spLocks noEditPoints="1"/>
            </p:cNvSpPr>
            <p:nvPr/>
          </p:nvSpPr>
          <p:spPr bwMode="auto">
            <a:xfrm>
              <a:off x="373" y="1273"/>
              <a:ext cx="287" cy="289"/>
            </a:xfrm>
            <a:custGeom>
              <a:avLst/>
              <a:gdLst/>
              <a:ahLst/>
              <a:cxnLst>
                <a:cxn ang="0">
                  <a:pos x="122" y="287"/>
                </a:cxn>
                <a:cxn ang="0">
                  <a:pos x="79" y="273"/>
                </a:cxn>
                <a:cxn ang="0">
                  <a:pos x="44" y="249"/>
                </a:cxn>
                <a:cxn ang="0">
                  <a:pos x="18" y="213"/>
                </a:cxn>
                <a:cxn ang="0">
                  <a:pos x="2" y="173"/>
                </a:cxn>
                <a:cxn ang="0">
                  <a:pos x="0" y="129"/>
                </a:cxn>
                <a:cxn ang="0">
                  <a:pos x="13" y="86"/>
                </a:cxn>
                <a:cxn ang="0">
                  <a:pos x="35" y="49"/>
                </a:cxn>
                <a:cxn ang="0">
                  <a:pos x="71" y="21"/>
                </a:cxn>
                <a:cxn ang="0">
                  <a:pos x="111" y="3"/>
                </a:cxn>
                <a:cxn ang="0">
                  <a:pos x="155" y="0"/>
                </a:cxn>
                <a:cxn ang="0">
                  <a:pos x="197" y="11"/>
                </a:cxn>
                <a:cxn ang="0">
                  <a:pos x="236" y="33"/>
                </a:cxn>
                <a:cxn ang="0">
                  <a:pos x="264" y="65"/>
                </a:cxn>
                <a:cxn ang="0">
                  <a:pos x="282" y="106"/>
                </a:cxn>
                <a:cxn ang="0">
                  <a:pos x="287" y="150"/>
                </a:cxn>
                <a:cxn ang="0">
                  <a:pos x="280" y="194"/>
                </a:cxn>
                <a:cxn ang="0">
                  <a:pos x="259" y="233"/>
                </a:cxn>
                <a:cxn ang="0">
                  <a:pos x="227" y="263"/>
                </a:cxn>
                <a:cxn ang="0">
                  <a:pos x="187" y="282"/>
                </a:cxn>
                <a:cxn ang="0">
                  <a:pos x="144" y="289"/>
                </a:cxn>
                <a:cxn ang="0">
                  <a:pos x="122" y="282"/>
                </a:cxn>
                <a:cxn ang="0">
                  <a:pos x="81" y="268"/>
                </a:cxn>
                <a:cxn ang="0">
                  <a:pos x="46" y="243"/>
                </a:cxn>
                <a:cxn ang="0">
                  <a:pos x="20" y="208"/>
                </a:cxn>
                <a:cxn ang="0">
                  <a:pos x="7" y="166"/>
                </a:cxn>
                <a:cxn ang="0">
                  <a:pos x="7" y="123"/>
                </a:cxn>
                <a:cxn ang="0">
                  <a:pos x="20" y="81"/>
                </a:cxn>
                <a:cxn ang="0">
                  <a:pos x="46" y="46"/>
                </a:cxn>
                <a:cxn ang="0">
                  <a:pos x="81" y="21"/>
                </a:cxn>
                <a:cxn ang="0">
                  <a:pos x="122" y="7"/>
                </a:cxn>
                <a:cxn ang="0">
                  <a:pos x="166" y="7"/>
                </a:cxn>
                <a:cxn ang="0">
                  <a:pos x="206" y="21"/>
                </a:cxn>
                <a:cxn ang="0">
                  <a:pos x="241" y="46"/>
                </a:cxn>
                <a:cxn ang="0">
                  <a:pos x="268" y="81"/>
                </a:cxn>
                <a:cxn ang="0">
                  <a:pos x="280" y="123"/>
                </a:cxn>
                <a:cxn ang="0">
                  <a:pos x="280" y="166"/>
                </a:cxn>
                <a:cxn ang="0">
                  <a:pos x="268" y="208"/>
                </a:cxn>
                <a:cxn ang="0">
                  <a:pos x="241" y="243"/>
                </a:cxn>
                <a:cxn ang="0">
                  <a:pos x="206" y="268"/>
                </a:cxn>
                <a:cxn ang="0">
                  <a:pos x="166" y="282"/>
                </a:cxn>
              </a:cxnLst>
              <a:rect l="0" t="0" r="r" b="b"/>
              <a:pathLst>
                <a:path w="287" h="289">
                  <a:moveTo>
                    <a:pt x="144" y="289"/>
                  </a:moveTo>
                  <a:lnTo>
                    <a:pt x="122" y="287"/>
                  </a:lnTo>
                  <a:lnTo>
                    <a:pt x="100" y="282"/>
                  </a:lnTo>
                  <a:lnTo>
                    <a:pt x="79" y="273"/>
                  </a:lnTo>
                  <a:lnTo>
                    <a:pt x="60" y="263"/>
                  </a:lnTo>
                  <a:lnTo>
                    <a:pt x="44" y="249"/>
                  </a:lnTo>
                  <a:lnTo>
                    <a:pt x="28" y="233"/>
                  </a:lnTo>
                  <a:lnTo>
                    <a:pt x="18" y="213"/>
                  </a:lnTo>
                  <a:lnTo>
                    <a:pt x="7" y="194"/>
                  </a:lnTo>
                  <a:lnTo>
                    <a:pt x="2" y="173"/>
                  </a:lnTo>
                  <a:lnTo>
                    <a:pt x="0" y="150"/>
                  </a:lnTo>
                  <a:lnTo>
                    <a:pt x="0" y="129"/>
                  </a:lnTo>
                  <a:lnTo>
                    <a:pt x="5" y="106"/>
                  </a:lnTo>
                  <a:lnTo>
                    <a:pt x="13" y="86"/>
                  </a:lnTo>
                  <a:lnTo>
                    <a:pt x="23" y="65"/>
                  </a:lnTo>
                  <a:lnTo>
                    <a:pt x="35" y="49"/>
                  </a:lnTo>
                  <a:lnTo>
                    <a:pt x="51" y="33"/>
                  </a:lnTo>
                  <a:lnTo>
                    <a:pt x="71" y="21"/>
                  </a:lnTo>
                  <a:lnTo>
                    <a:pt x="90" y="11"/>
                  </a:lnTo>
                  <a:lnTo>
                    <a:pt x="111" y="3"/>
                  </a:lnTo>
                  <a:lnTo>
                    <a:pt x="132" y="0"/>
                  </a:lnTo>
                  <a:lnTo>
                    <a:pt x="155" y="0"/>
                  </a:lnTo>
                  <a:lnTo>
                    <a:pt x="176" y="3"/>
                  </a:lnTo>
                  <a:lnTo>
                    <a:pt x="197" y="11"/>
                  </a:lnTo>
                  <a:lnTo>
                    <a:pt x="217" y="21"/>
                  </a:lnTo>
                  <a:lnTo>
                    <a:pt x="236" y="33"/>
                  </a:lnTo>
                  <a:lnTo>
                    <a:pt x="252" y="49"/>
                  </a:lnTo>
                  <a:lnTo>
                    <a:pt x="264" y="65"/>
                  </a:lnTo>
                  <a:lnTo>
                    <a:pt x="275" y="86"/>
                  </a:lnTo>
                  <a:lnTo>
                    <a:pt x="282" y="106"/>
                  </a:lnTo>
                  <a:lnTo>
                    <a:pt x="287" y="129"/>
                  </a:lnTo>
                  <a:lnTo>
                    <a:pt x="287" y="150"/>
                  </a:lnTo>
                  <a:lnTo>
                    <a:pt x="285" y="173"/>
                  </a:lnTo>
                  <a:lnTo>
                    <a:pt x="280" y="194"/>
                  </a:lnTo>
                  <a:lnTo>
                    <a:pt x="269" y="213"/>
                  </a:lnTo>
                  <a:lnTo>
                    <a:pt x="259" y="233"/>
                  </a:lnTo>
                  <a:lnTo>
                    <a:pt x="243" y="249"/>
                  </a:lnTo>
                  <a:lnTo>
                    <a:pt x="227" y="263"/>
                  </a:lnTo>
                  <a:lnTo>
                    <a:pt x="208" y="273"/>
                  </a:lnTo>
                  <a:lnTo>
                    <a:pt x="187" y="282"/>
                  </a:lnTo>
                  <a:lnTo>
                    <a:pt x="166" y="287"/>
                  </a:lnTo>
                  <a:lnTo>
                    <a:pt x="144" y="289"/>
                  </a:lnTo>
                  <a:close/>
                  <a:moveTo>
                    <a:pt x="144" y="284"/>
                  </a:moveTo>
                  <a:lnTo>
                    <a:pt x="122" y="282"/>
                  </a:lnTo>
                  <a:lnTo>
                    <a:pt x="100" y="277"/>
                  </a:lnTo>
                  <a:lnTo>
                    <a:pt x="81" y="268"/>
                  </a:lnTo>
                  <a:lnTo>
                    <a:pt x="62" y="257"/>
                  </a:lnTo>
                  <a:lnTo>
                    <a:pt x="46" y="243"/>
                  </a:lnTo>
                  <a:lnTo>
                    <a:pt x="32" y="226"/>
                  </a:lnTo>
                  <a:lnTo>
                    <a:pt x="20" y="208"/>
                  </a:lnTo>
                  <a:lnTo>
                    <a:pt x="13" y="187"/>
                  </a:lnTo>
                  <a:lnTo>
                    <a:pt x="7" y="166"/>
                  </a:lnTo>
                  <a:lnTo>
                    <a:pt x="5" y="145"/>
                  </a:lnTo>
                  <a:lnTo>
                    <a:pt x="7" y="123"/>
                  </a:lnTo>
                  <a:lnTo>
                    <a:pt x="13" y="102"/>
                  </a:lnTo>
                  <a:lnTo>
                    <a:pt x="20" y="81"/>
                  </a:lnTo>
                  <a:lnTo>
                    <a:pt x="32" y="63"/>
                  </a:lnTo>
                  <a:lnTo>
                    <a:pt x="46" y="46"/>
                  </a:lnTo>
                  <a:lnTo>
                    <a:pt x="62" y="32"/>
                  </a:lnTo>
                  <a:lnTo>
                    <a:pt x="81" y="21"/>
                  </a:lnTo>
                  <a:lnTo>
                    <a:pt x="100" y="12"/>
                  </a:lnTo>
                  <a:lnTo>
                    <a:pt x="122" y="7"/>
                  </a:lnTo>
                  <a:lnTo>
                    <a:pt x="144" y="5"/>
                  </a:lnTo>
                  <a:lnTo>
                    <a:pt x="166" y="7"/>
                  </a:lnTo>
                  <a:lnTo>
                    <a:pt x="187" y="12"/>
                  </a:lnTo>
                  <a:lnTo>
                    <a:pt x="206" y="21"/>
                  </a:lnTo>
                  <a:lnTo>
                    <a:pt x="225" y="32"/>
                  </a:lnTo>
                  <a:lnTo>
                    <a:pt x="241" y="46"/>
                  </a:lnTo>
                  <a:lnTo>
                    <a:pt x="255" y="63"/>
                  </a:lnTo>
                  <a:lnTo>
                    <a:pt x="268" y="81"/>
                  </a:lnTo>
                  <a:lnTo>
                    <a:pt x="275" y="102"/>
                  </a:lnTo>
                  <a:lnTo>
                    <a:pt x="280" y="123"/>
                  </a:lnTo>
                  <a:lnTo>
                    <a:pt x="282" y="145"/>
                  </a:lnTo>
                  <a:lnTo>
                    <a:pt x="280" y="166"/>
                  </a:lnTo>
                  <a:lnTo>
                    <a:pt x="275" y="187"/>
                  </a:lnTo>
                  <a:lnTo>
                    <a:pt x="268" y="208"/>
                  </a:lnTo>
                  <a:lnTo>
                    <a:pt x="255" y="226"/>
                  </a:lnTo>
                  <a:lnTo>
                    <a:pt x="241" y="243"/>
                  </a:lnTo>
                  <a:lnTo>
                    <a:pt x="225" y="257"/>
                  </a:lnTo>
                  <a:lnTo>
                    <a:pt x="206" y="268"/>
                  </a:lnTo>
                  <a:lnTo>
                    <a:pt x="187" y="277"/>
                  </a:lnTo>
                  <a:lnTo>
                    <a:pt x="166" y="282"/>
                  </a:lnTo>
                  <a:lnTo>
                    <a:pt x="144" y="284"/>
                  </a:lnTo>
                  <a:close/>
                </a:path>
              </a:pathLst>
            </a:custGeom>
            <a:solidFill>
              <a:srgbClr val="E0FFFF"/>
            </a:solidFill>
            <a:ln w="9525">
              <a:noFill/>
              <a:round/>
              <a:headEnd/>
              <a:tailEnd/>
            </a:ln>
          </p:spPr>
          <p:txBody>
            <a:bodyPr/>
            <a:lstStyle/>
            <a:p>
              <a:endParaRPr lang="en-US"/>
            </a:p>
          </p:txBody>
        </p:sp>
        <p:sp>
          <p:nvSpPr>
            <p:cNvPr id="1165586" name="Freeform 274"/>
            <p:cNvSpPr>
              <a:spLocks noEditPoints="1"/>
            </p:cNvSpPr>
            <p:nvPr/>
          </p:nvSpPr>
          <p:spPr bwMode="auto">
            <a:xfrm>
              <a:off x="378" y="1278"/>
              <a:ext cx="277" cy="279"/>
            </a:xfrm>
            <a:custGeom>
              <a:avLst/>
              <a:gdLst/>
              <a:ahLst/>
              <a:cxnLst>
                <a:cxn ang="0">
                  <a:pos x="117" y="277"/>
                </a:cxn>
                <a:cxn ang="0">
                  <a:pos x="76" y="263"/>
                </a:cxn>
                <a:cxn ang="0">
                  <a:pos x="41" y="238"/>
                </a:cxn>
                <a:cxn ang="0">
                  <a:pos x="15" y="203"/>
                </a:cxn>
                <a:cxn ang="0">
                  <a:pos x="2" y="161"/>
                </a:cxn>
                <a:cxn ang="0">
                  <a:pos x="2" y="118"/>
                </a:cxn>
                <a:cxn ang="0">
                  <a:pos x="15" y="76"/>
                </a:cxn>
                <a:cxn ang="0">
                  <a:pos x="41" y="41"/>
                </a:cxn>
                <a:cxn ang="0">
                  <a:pos x="76" y="16"/>
                </a:cxn>
                <a:cxn ang="0">
                  <a:pos x="117" y="2"/>
                </a:cxn>
                <a:cxn ang="0">
                  <a:pos x="161" y="2"/>
                </a:cxn>
                <a:cxn ang="0">
                  <a:pos x="201" y="16"/>
                </a:cxn>
                <a:cxn ang="0">
                  <a:pos x="236" y="41"/>
                </a:cxn>
                <a:cxn ang="0">
                  <a:pos x="263" y="76"/>
                </a:cxn>
                <a:cxn ang="0">
                  <a:pos x="275" y="118"/>
                </a:cxn>
                <a:cxn ang="0">
                  <a:pos x="275" y="161"/>
                </a:cxn>
                <a:cxn ang="0">
                  <a:pos x="263" y="203"/>
                </a:cxn>
                <a:cxn ang="0">
                  <a:pos x="236" y="238"/>
                </a:cxn>
                <a:cxn ang="0">
                  <a:pos x="201" y="263"/>
                </a:cxn>
                <a:cxn ang="0">
                  <a:pos x="161" y="277"/>
                </a:cxn>
                <a:cxn ang="0">
                  <a:pos x="139" y="273"/>
                </a:cxn>
                <a:cxn ang="0">
                  <a:pos x="97" y="266"/>
                </a:cxn>
                <a:cxn ang="0">
                  <a:pos x="59" y="247"/>
                </a:cxn>
                <a:cxn ang="0">
                  <a:pos x="29" y="215"/>
                </a:cxn>
                <a:cxn ang="0">
                  <a:pos x="11" y="177"/>
                </a:cxn>
                <a:cxn ang="0">
                  <a:pos x="6" y="134"/>
                </a:cxn>
                <a:cxn ang="0">
                  <a:pos x="15" y="92"/>
                </a:cxn>
                <a:cxn ang="0">
                  <a:pos x="36" y="55"/>
                </a:cxn>
                <a:cxn ang="0">
                  <a:pos x="67" y="27"/>
                </a:cxn>
                <a:cxn ang="0">
                  <a:pos x="106" y="9"/>
                </a:cxn>
                <a:cxn ang="0">
                  <a:pos x="150" y="6"/>
                </a:cxn>
                <a:cxn ang="0">
                  <a:pos x="190" y="16"/>
                </a:cxn>
                <a:cxn ang="0">
                  <a:pos x="227" y="39"/>
                </a:cxn>
                <a:cxn ang="0">
                  <a:pos x="254" y="73"/>
                </a:cxn>
                <a:cxn ang="0">
                  <a:pos x="270" y="113"/>
                </a:cxn>
                <a:cxn ang="0">
                  <a:pos x="271" y="155"/>
                </a:cxn>
                <a:cxn ang="0">
                  <a:pos x="259" y="196"/>
                </a:cxn>
                <a:cxn ang="0">
                  <a:pos x="234" y="233"/>
                </a:cxn>
                <a:cxn ang="0">
                  <a:pos x="201" y="258"/>
                </a:cxn>
                <a:cxn ang="0">
                  <a:pos x="161" y="272"/>
                </a:cxn>
              </a:cxnLst>
              <a:rect l="0" t="0" r="r" b="b"/>
              <a:pathLst>
                <a:path w="277" h="279">
                  <a:moveTo>
                    <a:pt x="139" y="279"/>
                  </a:moveTo>
                  <a:lnTo>
                    <a:pt x="117" y="277"/>
                  </a:lnTo>
                  <a:lnTo>
                    <a:pt x="95" y="272"/>
                  </a:lnTo>
                  <a:lnTo>
                    <a:pt x="76" y="263"/>
                  </a:lnTo>
                  <a:lnTo>
                    <a:pt x="57" y="252"/>
                  </a:lnTo>
                  <a:lnTo>
                    <a:pt x="41" y="238"/>
                  </a:lnTo>
                  <a:lnTo>
                    <a:pt x="27" y="221"/>
                  </a:lnTo>
                  <a:lnTo>
                    <a:pt x="15" y="203"/>
                  </a:lnTo>
                  <a:lnTo>
                    <a:pt x="8" y="182"/>
                  </a:lnTo>
                  <a:lnTo>
                    <a:pt x="2" y="161"/>
                  </a:lnTo>
                  <a:lnTo>
                    <a:pt x="0" y="140"/>
                  </a:lnTo>
                  <a:lnTo>
                    <a:pt x="2" y="118"/>
                  </a:lnTo>
                  <a:lnTo>
                    <a:pt x="8" y="97"/>
                  </a:lnTo>
                  <a:lnTo>
                    <a:pt x="15" y="76"/>
                  </a:lnTo>
                  <a:lnTo>
                    <a:pt x="27" y="58"/>
                  </a:lnTo>
                  <a:lnTo>
                    <a:pt x="41" y="41"/>
                  </a:lnTo>
                  <a:lnTo>
                    <a:pt x="57" y="27"/>
                  </a:lnTo>
                  <a:lnTo>
                    <a:pt x="76" y="16"/>
                  </a:lnTo>
                  <a:lnTo>
                    <a:pt x="95" y="7"/>
                  </a:lnTo>
                  <a:lnTo>
                    <a:pt x="117" y="2"/>
                  </a:lnTo>
                  <a:lnTo>
                    <a:pt x="139" y="0"/>
                  </a:lnTo>
                  <a:lnTo>
                    <a:pt x="161" y="2"/>
                  </a:lnTo>
                  <a:lnTo>
                    <a:pt x="182" y="7"/>
                  </a:lnTo>
                  <a:lnTo>
                    <a:pt x="201" y="16"/>
                  </a:lnTo>
                  <a:lnTo>
                    <a:pt x="220" y="27"/>
                  </a:lnTo>
                  <a:lnTo>
                    <a:pt x="236" y="41"/>
                  </a:lnTo>
                  <a:lnTo>
                    <a:pt x="250" y="58"/>
                  </a:lnTo>
                  <a:lnTo>
                    <a:pt x="263" y="76"/>
                  </a:lnTo>
                  <a:lnTo>
                    <a:pt x="270" y="97"/>
                  </a:lnTo>
                  <a:lnTo>
                    <a:pt x="275" y="118"/>
                  </a:lnTo>
                  <a:lnTo>
                    <a:pt x="277" y="140"/>
                  </a:lnTo>
                  <a:lnTo>
                    <a:pt x="275" y="161"/>
                  </a:lnTo>
                  <a:lnTo>
                    <a:pt x="270" y="182"/>
                  </a:lnTo>
                  <a:lnTo>
                    <a:pt x="263" y="203"/>
                  </a:lnTo>
                  <a:lnTo>
                    <a:pt x="250" y="221"/>
                  </a:lnTo>
                  <a:lnTo>
                    <a:pt x="236" y="238"/>
                  </a:lnTo>
                  <a:lnTo>
                    <a:pt x="220" y="252"/>
                  </a:lnTo>
                  <a:lnTo>
                    <a:pt x="201" y="263"/>
                  </a:lnTo>
                  <a:lnTo>
                    <a:pt x="182" y="272"/>
                  </a:lnTo>
                  <a:lnTo>
                    <a:pt x="161" y="277"/>
                  </a:lnTo>
                  <a:lnTo>
                    <a:pt x="139" y="279"/>
                  </a:lnTo>
                  <a:close/>
                  <a:moveTo>
                    <a:pt x="139" y="273"/>
                  </a:moveTo>
                  <a:lnTo>
                    <a:pt x="117" y="272"/>
                  </a:lnTo>
                  <a:lnTo>
                    <a:pt x="97" y="266"/>
                  </a:lnTo>
                  <a:lnTo>
                    <a:pt x="76" y="258"/>
                  </a:lnTo>
                  <a:lnTo>
                    <a:pt x="59" y="247"/>
                  </a:lnTo>
                  <a:lnTo>
                    <a:pt x="43" y="233"/>
                  </a:lnTo>
                  <a:lnTo>
                    <a:pt x="29" y="215"/>
                  </a:lnTo>
                  <a:lnTo>
                    <a:pt x="18" y="196"/>
                  </a:lnTo>
                  <a:lnTo>
                    <a:pt x="11" y="177"/>
                  </a:lnTo>
                  <a:lnTo>
                    <a:pt x="6" y="155"/>
                  </a:lnTo>
                  <a:lnTo>
                    <a:pt x="6" y="134"/>
                  </a:lnTo>
                  <a:lnTo>
                    <a:pt x="8" y="113"/>
                  </a:lnTo>
                  <a:lnTo>
                    <a:pt x="15" y="92"/>
                  </a:lnTo>
                  <a:lnTo>
                    <a:pt x="23" y="73"/>
                  </a:lnTo>
                  <a:lnTo>
                    <a:pt x="36" y="55"/>
                  </a:lnTo>
                  <a:lnTo>
                    <a:pt x="50" y="39"/>
                  </a:lnTo>
                  <a:lnTo>
                    <a:pt x="67" y="27"/>
                  </a:lnTo>
                  <a:lnTo>
                    <a:pt x="87" y="16"/>
                  </a:lnTo>
                  <a:lnTo>
                    <a:pt x="106" y="9"/>
                  </a:lnTo>
                  <a:lnTo>
                    <a:pt x="127" y="6"/>
                  </a:lnTo>
                  <a:lnTo>
                    <a:pt x="150" y="6"/>
                  </a:lnTo>
                  <a:lnTo>
                    <a:pt x="171" y="9"/>
                  </a:lnTo>
                  <a:lnTo>
                    <a:pt x="190" y="16"/>
                  </a:lnTo>
                  <a:lnTo>
                    <a:pt x="210" y="27"/>
                  </a:lnTo>
                  <a:lnTo>
                    <a:pt x="227" y="39"/>
                  </a:lnTo>
                  <a:lnTo>
                    <a:pt x="241" y="55"/>
                  </a:lnTo>
                  <a:lnTo>
                    <a:pt x="254" y="73"/>
                  </a:lnTo>
                  <a:lnTo>
                    <a:pt x="263" y="92"/>
                  </a:lnTo>
                  <a:lnTo>
                    <a:pt x="270" y="113"/>
                  </a:lnTo>
                  <a:lnTo>
                    <a:pt x="271" y="134"/>
                  </a:lnTo>
                  <a:lnTo>
                    <a:pt x="271" y="155"/>
                  </a:lnTo>
                  <a:lnTo>
                    <a:pt x="266" y="177"/>
                  </a:lnTo>
                  <a:lnTo>
                    <a:pt x="259" y="196"/>
                  </a:lnTo>
                  <a:lnTo>
                    <a:pt x="248" y="215"/>
                  </a:lnTo>
                  <a:lnTo>
                    <a:pt x="234" y="233"/>
                  </a:lnTo>
                  <a:lnTo>
                    <a:pt x="219" y="247"/>
                  </a:lnTo>
                  <a:lnTo>
                    <a:pt x="201" y="258"/>
                  </a:lnTo>
                  <a:lnTo>
                    <a:pt x="182" y="266"/>
                  </a:lnTo>
                  <a:lnTo>
                    <a:pt x="161" y="272"/>
                  </a:lnTo>
                  <a:lnTo>
                    <a:pt x="139" y="273"/>
                  </a:lnTo>
                  <a:close/>
                </a:path>
              </a:pathLst>
            </a:custGeom>
            <a:solidFill>
              <a:srgbClr val="E2FFFF"/>
            </a:solidFill>
            <a:ln w="9525">
              <a:noFill/>
              <a:round/>
              <a:headEnd/>
              <a:tailEnd/>
            </a:ln>
          </p:spPr>
          <p:txBody>
            <a:bodyPr/>
            <a:lstStyle/>
            <a:p>
              <a:endParaRPr lang="en-US"/>
            </a:p>
          </p:txBody>
        </p:sp>
        <p:sp>
          <p:nvSpPr>
            <p:cNvPr id="1165587" name="Freeform 275"/>
            <p:cNvSpPr>
              <a:spLocks noEditPoints="1"/>
            </p:cNvSpPr>
            <p:nvPr/>
          </p:nvSpPr>
          <p:spPr bwMode="auto">
            <a:xfrm>
              <a:off x="384" y="1284"/>
              <a:ext cx="265" cy="267"/>
            </a:xfrm>
            <a:custGeom>
              <a:avLst/>
              <a:gdLst/>
              <a:ahLst/>
              <a:cxnLst>
                <a:cxn ang="0">
                  <a:pos x="111" y="266"/>
                </a:cxn>
                <a:cxn ang="0">
                  <a:pos x="70" y="252"/>
                </a:cxn>
                <a:cxn ang="0">
                  <a:pos x="37" y="227"/>
                </a:cxn>
                <a:cxn ang="0">
                  <a:pos x="12" y="190"/>
                </a:cxn>
                <a:cxn ang="0">
                  <a:pos x="0" y="149"/>
                </a:cxn>
                <a:cxn ang="0">
                  <a:pos x="2" y="107"/>
                </a:cxn>
                <a:cxn ang="0">
                  <a:pos x="17" y="67"/>
                </a:cxn>
                <a:cxn ang="0">
                  <a:pos x="44" y="33"/>
                </a:cxn>
                <a:cxn ang="0">
                  <a:pos x="81" y="10"/>
                </a:cxn>
                <a:cxn ang="0">
                  <a:pos x="121" y="0"/>
                </a:cxn>
                <a:cxn ang="0">
                  <a:pos x="165" y="3"/>
                </a:cxn>
                <a:cxn ang="0">
                  <a:pos x="204" y="21"/>
                </a:cxn>
                <a:cxn ang="0">
                  <a:pos x="235" y="49"/>
                </a:cxn>
                <a:cxn ang="0">
                  <a:pos x="257" y="86"/>
                </a:cxn>
                <a:cxn ang="0">
                  <a:pos x="265" y="128"/>
                </a:cxn>
                <a:cxn ang="0">
                  <a:pos x="260" y="171"/>
                </a:cxn>
                <a:cxn ang="0">
                  <a:pos x="242" y="209"/>
                </a:cxn>
                <a:cxn ang="0">
                  <a:pos x="213" y="241"/>
                </a:cxn>
                <a:cxn ang="0">
                  <a:pos x="176" y="260"/>
                </a:cxn>
                <a:cxn ang="0">
                  <a:pos x="133" y="267"/>
                </a:cxn>
                <a:cxn ang="0">
                  <a:pos x="112" y="260"/>
                </a:cxn>
                <a:cxn ang="0">
                  <a:pos x="72" y="246"/>
                </a:cxn>
                <a:cxn ang="0">
                  <a:pos x="38" y="220"/>
                </a:cxn>
                <a:cxn ang="0">
                  <a:pos x="16" y="185"/>
                </a:cxn>
                <a:cxn ang="0">
                  <a:pos x="5" y="144"/>
                </a:cxn>
                <a:cxn ang="0">
                  <a:pos x="9" y="102"/>
                </a:cxn>
                <a:cxn ang="0">
                  <a:pos x="26" y="63"/>
                </a:cxn>
                <a:cxn ang="0">
                  <a:pos x="54" y="33"/>
                </a:cxn>
                <a:cxn ang="0">
                  <a:pos x="91" y="12"/>
                </a:cxn>
                <a:cxn ang="0">
                  <a:pos x="133" y="5"/>
                </a:cxn>
                <a:cxn ang="0">
                  <a:pos x="174" y="12"/>
                </a:cxn>
                <a:cxn ang="0">
                  <a:pos x="211" y="33"/>
                </a:cxn>
                <a:cxn ang="0">
                  <a:pos x="239" y="63"/>
                </a:cxn>
                <a:cxn ang="0">
                  <a:pos x="257" y="102"/>
                </a:cxn>
                <a:cxn ang="0">
                  <a:pos x="260" y="144"/>
                </a:cxn>
                <a:cxn ang="0">
                  <a:pos x="250" y="185"/>
                </a:cxn>
                <a:cxn ang="0">
                  <a:pos x="227" y="220"/>
                </a:cxn>
                <a:cxn ang="0">
                  <a:pos x="193" y="246"/>
                </a:cxn>
                <a:cxn ang="0">
                  <a:pos x="153" y="260"/>
                </a:cxn>
              </a:cxnLst>
              <a:rect l="0" t="0" r="r" b="b"/>
              <a:pathLst>
                <a:path w="265" h="267">
                  <a:moveTo>
                    <a:pt x="133" y="267"/>
                  </a:moveTo>
                  <a:lnTo>
                    <a:pt x="111" y="266"/>
                  </a:lnTo>
                  <a:lnTo>
                    <a:pt x="91" y="260"/>
                  </a:lnTo>
                  <a:lnTo>
                    <a:pt x="70" y="252"/>
                  </a:lnTo>
                  <a:lnTo>
                    <a:pt x="53" y="241"/>
                  </a:lnTo>
                  <a:lnTo>
                    <a:pt x="37" y="227"/>
                  </a:lnTo>
                  <a:lnTo>
                    <a:pt x="23" y="209"/>
                  </a:lnTo>
                  <a:lnTo>
                    <a:pt x="12" y="190"/>
                  </a:lnTo>
                  <a:lnTo>
                    <a:pt x="5" y="171"/>
                  </a:lnTo>
                  <a:lnTo>
                    <a:pt x="0" y="149"/>
                  </a:lnTo>
                  <a:lnTo>
                    <a:pt x="0" y="128"/>
                  </a:lnTo>
                  <a:lnTo>
                    <a:pt x="2" y="107"/>
                  </a:lnTo>
                  <a:lnTo>
                    <a:pt x="9" y="86"/>
                  </a:lnTo>
                  <a:lnTo>
                    <a:pt x="17" y="67"/>
                  </a:lnTo>
                  <a:lnTo>
                    <a:pt x="30" y="49"/>
                  </a:lnTo>
                  <a:lnTo>
                    <a:pt x="44" y="33"/>
                  </a:lnTo>
                  <a:lnTo>
                    <a:pt x="61" y="21"/>
                  </a:lnTo>
                  <a:lnTo>
                    <a:pt x="81" y="10"/>
                  </a:lnTo>
                  <a:lnTo>
                    <a:pt x="100" y="3"/>
                  </a:lnTo>
                  <a:lnTo>
                    <a:pt x="121" y="0"/>
                  </a:lnTo>
                  <a:lnTo>
                    <a:pt x="144" y="0"/>
                  </a:lnTo>
                  <a:lnTo>
                    <a:pt x="165" y="3"/>
                  </a:lnTo>
                  <a:lnTo>
                    <a:pt x="184" y="10"/>
                  </a:lnTo>
                  <a:lnTo>
                    <a:pt x="204" y="21"/>
                  </a:lnTo>
                  <a:lnTo>
                    <a:pt x="221" y="33"/>
                  </a:lnTo>
                  <a:lnTo>
                    <a:pt x="235" y="49"/>
                  </a:lnTo>
                  <a:lnTo>
                    <a:pt x="248" y="67"/>
                  </a:lnTo>
                  <a:lnTo>
                    <a:pt x="257" y="86"/>
                  </a:lnTo>
                  <a:lnTo>
                    <a:pt x="264" y="107"/>
                  </a:lnTo>
                  <a:lnTo>
                    <a:pt x="265" y="128"/>
                  </a:lnTo>
                  <a:lnTo>
                    <a:pt x="265" y="149"/>
                  </a:lnTo>
                  <a:lnTo>
                    <a:pt x="260" y="171"/>
                  </a:lnTo>
                  <a:lnTo>
                    <a:pt x="253" y="190"/>
                  </a:lnTo>
                  <a:lnTo>
                    <a:pt x="242" y="209"/>
                  </a:lnTo>
                  <a:lnTo>
                    <a:pt x="228" y="227"/>
                  </a:lnTo>
                  <a:lnTo>
                    <a:pt x="213" y="241"/>
                  </a:lnTo>
                  <a:lnTo>
                    <a:pt x="195" y="252"/>
                  </a:lnTo>
                  <a:lnTo>
                    <a:pt x="176" y="260"/>
                  </a:lnTo>
                  <a:lnTo>
                    <a:pt x="155" y="266"/>
                  </a:lnTo>
                  <a:lnTo>
                    <a:pt x="133" y="267"/>
                  </a:lnTo>
                  <a:close/>
                  <a:moveTo>
                    <a:pt x="133" y="262"/>
                  </a:moveTo>
                  <a:lnTo>
                    <a:pt x="112" y="260"/>
                  </a:lnTo>
                  <a:lnTo>
                    <a:pt x="91" y="255"/>
                  </a:lnTo>
                  <a:lnTo>
                    <a:pt x="72" y="246"/>
                  </a:lnTo>
                  <a:lnTo>
                    <a:pt x="54" y="234"/>
                  </a:lnTo>
                  <a:lnTo>
                    <a:pt x="38" y="220"/>
                  </a:lnTo>
                  <a:lnTo>
                    <a:pt x="26" y="204"/>
                  </a:lnTo>
                  <a:lnTo>
                    <a:pt x="16" y="185"/>
                  </a:lnTo>
                  <a:lnTo>
                    <a:pt x="9" y="165"/>
                  </a:lnTo>
                  <a:lnTo>
                    <a:pt x="5" y="144"/>
                  </a:lnTo>
                  <a:lnTo>
                    <a:pt x="5" y="123"/>
                  </a:lnTo>
                  <a:lnTo>
                    <a:pt x="9" y="102"/>
                  </a:lnTo>
                  <a:lnTo>
                    <a:pt x="16" y="82"/>
                  </a:lnTo>
                  <a:lnTo>
                    <a:pt x="26" y="63"/>
                  </a:lnTo>
                  <a:lnTo>
                    <a:pt x="38" y="47"/>
                  </a:lnTo>
                  <a:lnTo>
                    <a:pt x="54" y="33"/>
                  </a:lnTo>
                  <a:lnTo>
                    <a:pt x="72" y="21"/>
                  </a:lnTo>
                  <a:lnTo>
                    <a:pt x="91" y="12"/>
                  </a:lnTo>
                  <a:lnTo>
                    <a:pt x="112" y="7"/>
                  </a:lnTo>
                  <a:lnTo>
                    <a:pt x="133" y="5"/>
                  </a:lnTo>
                  <a:lnTo>
                    <a:pt x="153" y="7"/>
                  </a:lnTo>
                  <a:lnTo>
                    <a:pt x="174" y="12"/>
                  </a:lnTo>
                  <a:lnTo>
                    <a:pt x="193" y="21"/>
                  </a:lnTo>
                  <a:lnTo>
                    <a:pt x="211" y="33"/>
                  </a:lnTo>
                  <a:lnTo>
                    <a:pt x="227" y="47"/>
                  </a:lnTo>
                  <a:lnTo>
                    <a:pt x="239" y="63"/>
                  </a:lnTo>
                  <a:lnTo>
                    <a:pt x="250" y="82"/>
                  </a:lnTo>
                  <a:lnTo>
                    <a:pt x="257" y="102"/>
                  </a:lnTo>
                  <a:lnTo>
                    <a:pt x="260" y="123"/>
                  </a:lnTo>
                  <a:lnTo>
                    <a:pt x="260" y="144"/>
                  </a:lnTo>
                  <a:lnTo>
                    <a:pt x="257" y="165"/>
                  </a:lnTo>
                  <a:lnTo>
                    <a:pt x="250" y="185"/>
                  </a:lnTo>
                  <a:lnTo>
                    <a:pt x="239" y="204"/>
                  </a:lnTo>
                  <a:lnTo>
                    <a:pt x="227" y="220"/>
                  </a:lnTo>
                  <a:lnTo>
                    <a:pt x="211" y="234"/>
                  </a:lnTo>
                  <a:lnTo>
                    <a:pt x="193" y="246"/>
                  </a:lnTo>
                  <a:lnTo>
                    <a:pt x="174" y="255"/>
                  </a:lnTo>
                  <a:lnTo>
                    <a:pt x="153" y="260"/>
                  </a:lnTo>
                  <a:lnTo>
                    <a:pt x="133" y="262"/>
                  </a:lnTo>
                  <a:close/>
                </a:path>
              </a:pathLst>
            </a:custGeom>
            <a:solidFill>
              <a:srgbClr val="E4FFFF"/>
            </a:solidFill>
            <a:ln w="9525">
              <a:noFill/>
              <a:round/>
              <a:headEnd/>
              <a:tailEnd/>
            </a:ln>
          </p:spPr>
          <p:txBody>
            <a:bodyPr/>
            <a:lstStyle/>
            <a:p>
              <a:endParaRPr lang="en-US"/>
            </a:p>
          </p:txBody>
        </p:sp>
        <p:sp>
          <p:nvSpPr>
            <p:cNvPr id="1165588" name="Freeform 276"/>
            <p:cNvSpPr>
              <a:spLocks noEditPoints="1"/>
            </p:cNvSpPr>
            <p:nvPr/>
          </p:nvSpPr>
          <p:spPr bwMode="auto">
            <a:xfrm>
              <a:off x="389" y="1289"/>
              <a:ext cx="255" cy="257"/>
            </a:xfrm>
            <a:custGeom>
              <a:avLst/>
              <a:gdLst/>
              <a:ahLst/>
              <a:cxnLst>
                <a:cxn ang="0">
                  <a:pos x="107" y="255"/>
                </a:cxn>
                <a:cxn ang="0">
                  <a:pos x="67" y="241"/>
                </a:cxn>
                <a:cxn ang="0">
                  <a:pos x="33" y="215"/>
                </a:cxn>
                <a:cxn ang="0">
                  <a:pos x="11" y="180"/>
                </a:cxn>
                <a:cxn ang="0">
                  <a:pos x="0" y="139"/>
                </a:cxn>
                <a:cxn ang="0">
                  <a:pos x="4" y="97"/>
                </a:cxn>
                <a:cxn ang="0">
                  <a:pos x="21" y="58"/>
                </a:cxn>
                <a:cxn ang="0">
                  <a:pos x="49" y="28"/>
                </a:cxn>
                <a:cxn ang="0">
                  <a:pos x="86" y="7"/>
                </a:cxn>
                <a:cxn ang="0">
                  <a:pos x="128" y="0"/>
                </a:cxn>
                <a:cxn ang="0">
                  <a:pos x="169" y="7"/>
                </a:cxn>
                <a:cxn ang="0">
                  <a:pos x="206" y="28"/>
                </a:cxn>
                <a:cxn ang="0">
                  <a:pos x="234" y="58"/>
                </a:cxn>
                <a:cxn ang="0">
                  <a:pos x="252" y="97"/>
                </a:cxn>
                <a:cxn ang="0">
                  <a:pos x="255" y="139"/>
                </a:cxn>
                <a:cxn ang="0">
                  <a:pos x="245" y="180"/>
                </a:cxn>
                <a:cxn ang="0">
                  <a:pos x="222" y="215"/>
                </a:cxn>
                <a:cxn ang="0">
                  <a:pos x="188" y="241"/>
                </a:cxn>
                <a:cxn ang="0">
                  <a:pos x="148" y="255"/>
                </a:cxn>
                <a:cxn ang="0">
                  <a:pos x="128" y="252"/>
                </a:cxn>
                <a:cxn ang="0">
                  <a:pos x="88" y="245"/>
                </a:cxn>
                <a:cxn ang="0">
                  <a:pos x="53" y="225"/>
                </a:cxn>
                <a:cxn ang="0">
                  <a:pos x="25" y="195"/>
                </a:cxn>
                <a:cxn ang="0">
                  <a:pos x="9" y="158"/>
                </a:cxn>
                <a:cxn ang="0">
                  <a:pos x="5" y="118"/>
                </a:cxn>
                <a:cxn ang="0">
                  <a:pos x="16" y="79"/>
                </a:cxn>
                <a:cxn ang="0">
                  <a:pos x="37" y="46"/>
                </a:cxn>
                <a:cxn ang="0">
                  <a:pos x="69" y="21"/>
                </a:cxn>
                <a:cxn ang="0">
                  <a:pos x="107" y="7"/>
                </a:cxn>
                <a:cxn ang="0">
                  <a:pos x="148" y="7"/>
                </a:cxn>
                <a:cxn ang="0">
                  <a:pos x="186" y="21"/>
                </a:cxn>
                <a:cxn ang="0">
                  <a:pos x="218" y="46"/>
                </a:cxn>
                <a:cxn ang="0">
                  <a:pos x="239" y="79"/>
                </a:cxn>
                <a:cxn ang="0">
                  <a:pos x="250" y="118"/>
                </a:cxn>
                <a:cxn ang="0">
                  <a:pos x="246" y="158"/>
                </a:cxn>
                <a:cxn ang="0">
                  <a:pos x="230" y="195"/>
                </a:cxn>
                <a:cxn ang="0">
                  <a:pos x="202" y="225"/>
                </a:cxn>
                <a:cxn ang="0">
                  <a:pos x="167" y="245"/>
                </a:cxn>
                <a:cxn ang="0">
                  <a:pos x="128" y="252"/>
                </a:cxn>
              </a:cxnLst>
              <a:rect l="0" t="0" r="r" b="b"/>
              <a:pathLst>
                <a:path w="255" h="257">
                  <a:moveTo>
                    <a:pt x="128" y="257"/>
                  </a:moveTo>
                  <a:lnTo>
                    <a:pt x="107" y="255"/>
                  </a:lnTo>
                  <a:lnTo>
                    <a:pt x="86" y="250"/>
                  </a:lnTo>
                  <a:lnTo>
                    <a:pt x="67" y="241"/>
                  </a:lnTo>
                  <a:lnTo>
                    <a:pt x="49" y="229"/>
                  </a:lnTo>
                  <a:lnTo>
                    <a:pt x="33" y="215"/>
                  </a:lnTo>
                  <a:lnTo>
                    <a:pt x="21" y="199"/>
                  </a:lnTo>
                  <a:lnTo>
                    <a:pt x="11" y="180"/>
                  </a:lnTo>
                  <a:lnTo>
                    <a:pt x="4" y="160"/>
                  </a:lnTo>
                  <a:lnTo>
                    <a:pt x="0" y="139"/>
                  </a:lnTo>
                  <a:lnTo>
                    <a:pt x="0" y="118"/>
                  </a:lnTo>
                  <a:lnTo>
                    <a:pt x="4" y="97"/>
                  </a:lnTo>
                  <a:lnTo>
                    <a:pt x="11" y="77"/>
                  </a:lnTo>
                  <a:lnTo>
                    <a:pt x="21" y="58"/>
                  </a:lnTo>
                  <a:lnTo>
                    <a:pt x="33" y="42"/>
                  </a:lnTo>
                  <a:lnTo>
                    <a:pt x="49" y="28"/>
                  </a:lnTo>
                  <a:lnTo>
                    <a:pt x="67" y="16"/>
                  </a:lnTo>
                  <a:lnTo>
                    <a:pt x="86" y="7"/>
                  </a:lnTo>
                  <a:lnTo>
                    <a:pt x="107" y="2"/>
                  </a:lnTo>
                  <a:lnTo>
                    <a:pt x="128" y="0"/>
                  </a:lnTo>
                  <a:lnTo>
                    <a:pt x="148" y="2"/>
                  </a:lnTo>
                  <a:lnTo>
                    <a:pt x="169" y="7"/>
                  </a:lnTo>
                  <a:lnTo>
                    <a:pt x="188" y="16"/>
                  </a:lnTo>
                  <a:lnTo>
                    <a:pt x="206" y="28"/>
                  </a:lnTo>
                  <a:lnTo>
                    <a:pt x="222" y="42"/>
                  </a:lnTo>
                  <a:lnTo>
                    <a:pt x="234" y="58"/>
                  </a:lnTo>
                  <a:lnTo>
                    <a:pt x="245" y="77"/>
                  </a:lnTo>
                  <a:lnTo>
                    <a:pt x="252" y="97"/>
                  </a:lnTo>
                  <a:lnTo>
                    <a:pt x="255" y="118"/>
                  </a:lnTo>
                  <a:lnTo>
                    <a:pt x="255" y="139"/>
                  </a:lnTo>
                  <a:lnTo>
                    <a:pt x="252" y="160"/>
                  </a:lnTo>
                  <a:lnTo>
                    <a:pt x="245" y="180"/>
                  </a:lnTo>
                  <a:lnTo>
                    <a:pt x="234" y="199"/>
                  </a:lnTo>
                  <a:lnTo>
                    <a:pt x="222" y="215"/>
                  </a:lnTo>
                  <a:lnTo>
                    <a:pt x="206" y="229"/>
                  </a:lnTo>
                  <a:lnTo>
                    <a:pt x="188" y="241"/>
                  </a:lnTo>
                  <a:lnTo>
                    <a:pt x="169" y="250"/>
                  </a:lnTo>
                  <a:lnTo>
                    <a:pt x="148" y="255"/>
                  </a:lnTo>
                  <a:lnTo>
                    <a:pt x="128" y="257"/>
                  </a:lnTo>
                  <a:close/>
                  <a:moveTo>
                    <a:pt x="128" y="252"/>
                  </a:moveTo>
                  <a:lnTo>
                    <a:pt x="107" y="250"/>
                  </a:lnTo>
                  <a:lnTo>
                    <a:pt x="88" y="245"/>
                  </a:lnTo>
                  <a:lnTo>
                    <a:pt x="69" y="236"/>
                  </a:lnTo>
                  <a:lnTo>
                    <a:pt x="53" y="225"/>
                  </a:lnTo>
                  <a:lnTo>
                    <a:pt x="37" y="211"/>
                  </a:lnTo>
                  <a:lnTo>
                    <a:pt x="25" y="195"/>
                  </a:lnTo>
                  <a:lnTo>
                    <a:pt x="16" y="178"/>
                  </a:lnTo>
                  <a:lnTo>
                    <a:pt x="9" y="158"/>
                  </a:lnTo>
                  <a:lnTo>
                    <a:pt x="5" y="139"/>
                  </a:lnTo>
                  <a:lnTo>
                    <a:pt x="5" y="118"/>
                  </a:lnTo>
                  <a:lnTo>
                    <a:pt x="9" y="99"/>
                  </a:lnTo>
                  <a:lnTo>
                    <a:pt x="16" y="79"/>
                  </a:lnTo>
                  <a:lnTo>
                    <a:pt x="25" y="62"/>
                  </a:lnTo>
                  <a:lnTo>
                    <a:pt x="37" y="46"/>
                  </a:lnTo>
                  <a:lnTo>
                    <a:pt x="53" y="32"/>
                  </a:lnTo>
                  <a:lnTo>
                    <a:pt x="69" y="21"/>
                  </a:lnTo>
                  <a:lnTo>
                    <a:pt x="88" y="12"/>
                  </a:lnTo>
                  <a:lnTo>
                    <a:pt x="107" y="7"/>
                  </a:lnTo>
                  <a:lnTo>
                    <a:pt x="128" y="5"/>
                  </a:lnTo>
                  <a:lnTo>
                    <a:pt x="148" y="7"/>
                  </a:lnTo>
                  <a:lnTo>
                    <a:pt x="167" y="12"/>
                  </a:lnTo>
                  <a:lnTo>
                    <a:pt x="186" y="21"/>
                  </a:lnTo>
                  <a:lnTo>
                    <a:pt x="202" y="32"/>
                  </a:lnTo>
                  <a:lnTo>
                    <a:pt x="218" y="46"/>
                  </a:lnTo>
                  <a:lnTo>
                    <a:pt x="230" y="62"/>
                  </a:lnTo>
                  <a:lnTo>
                    <a:pt x="239" y="79"/>
                  </a:lnTo>
                  <a:lnTo>
                    <a:pt x="246" y="99"/>
                  </a:lnTo>
                  <a:lnTo>
                    <a:pt x="250" y="118"/>
                  </a:lnTo>
                  <a:lnTo>
                    <a:pt x="250" y="139"/>
                  </a:lnTo>
                  <a:lnTo>
                    <a:pt x="246" y="158"/>
                  </a:lnTo>
                  <a:lnTo>
                    <a:pt x="239" y="178"/>
                  </a:lnTo>
                  <a:lnTo>
                    <a:pt x="230" y="195"/>
                  </a:lnTo>
                  <a:lnTo>
                    <a:pt x="218" y="211"/>
                  </a:lnTo>
                  <a:lnTo>
                    <a:pt x="202" y="225"/>
                  </a:lnTo>
                  <a:lnTo>
                    <a:pt x="186" y="236"/>
                  </a:lnTo>
                  <a:lnTo>
                    <a:pt x="167" y="245"/>
                  </a:lnTo>
                  <a:lnTo>
                    <a:pt x="148" y="250"/>
                  </a:lnTo>
                  <a:lnTo>
                    <a:pt x="128" y="252"/>
                  </a:lnTo>
                  <a:close/>
                </a:path>
              </a:pathLst>
            </a:custGeom>
            <a:solidFill>
              <a:srgbClr val="E6FFFF"/>
            </a:solidFill>
            <a:ln w="9525">
              <a:noFill/>
              <a:round/>
              <a:headEnd/>
              <a:tailEnd/>
            </a:ln>
          </p:spPr>
          <p:txBody>
            <a:bodyPr/>
            <a:lstStyle/>
            <a:p>
              <a:endParaRPr lang="en-US"/>
            </a:p>
          </p:txBody>
        </p:sp>
        <p:sp>
          <p:nvSpPr>
            <p:cNvPr id="1165589" name="Freeform 277"/>
            <p:cNvSpPr>
              <a:spLocks noEditPoints="1"/>
            </p:cNvSpPr>
            <p:nvPr/>
          </p:nvSpPr>
          <p:spPr bwMode="auto">
            <a:xfrm>
              <a:off x="394" y="1294"/>
              <a:ext cx="245" cy="247"/>
            </a:xfrm>
            <a:custGeom>
              <a:avLst/>
              <a:gdLst/>
              <a:ahLst/>
              <a:cxnLst>
                <a:cxn ang="0">
                  <a:pos x="102" y="245"/>
                </a:cxn>
                <a:cxn ang="0">
                  <a:pos x="64" y="231"/>
                </a:cxn>
                <a:cxn ang="0">
                  <a:pos x="32" y="206"/>
                </a:cxn>
                <a:cxn ang="0">
                  <a:pos x="11" y="173"/>
                </a:cxn>
                <a:cxn ang="0">
                  <a:pos x="0" y="134"/>
                </a:cxn>
                <a:cxn ang="0">
                  <a:pos x="4" y="94"/>
                </a:cxn>
                <a:cxn ang="0">
                  <a:pos x="20" y="57"/>
                </a:cxn>
                <a:cxn ang="0">
                  <a:pos x="48" y="27"/>
                </a:cxn>
                <a:cxn ang="0">
                  <a:pos x="83" y="7"/>
                </a:cxn>
                <a:cxn ang="0">
                  <a:pos x="123" y="0"/>
                </a:cxn>
                <a:cxn ang="0">
                  <a:pos x="162" y="7"/>
                </a:cxn>
                <a:cxn ang="0">
                  <a:pos x="197" y="27"/>
                </a:cxn>
                <a:cxn ang="0">
                  <a:pos x="225" y="57"/>
                </a:cxn>
                <a:cxn ang="0">
                  <a:pos x="241" y="94"/>
                </a:cxn>
                <a:cxn ang="0">
                  <a:pos x="245" y="134"/>
                </a:cxn>
                <a:cxn ang="0">
                  <a:pos x="234" y="173"/>
                </a:cxn>
                <a:cxn ang="0">
                  <a:pos x="213" y="206"/>
                </a:cxn>
                <a:cxn ang="0">
                  <a:pos x="181" y="231"/>
                </a:cxn>
                <a:cxn ang="0">
                  <a:pos x="143" y="245"/>
                </a:cxn>
                <a:cxn ang="0">
                  <a:pos x="123" y="242"/>
                </a:cxn>
                <a:cxn ang="0">
                  <a:pos x="83" y="235"/>
                </a:cxn>
                <a:cxn ang="0">
                  <a:pos x="50" y="215"/>
                </a:cxn>
                <a:cxn ang="0">
                  <a:pos x="23" y="185"/>
                </a:cxn>
                <a:cxn ang="0">
                  <a:pos x="7" y="148"/>
                </a:cxn>
                <a:cxn ang="0">
                  <a:pos x="6" y="109"/>
                </a:cxn>
                <a:cxn ang="0">
                  <a:pos x="18" y="71"/>
                </a:cxn>
                <a:cxn ang="0">
                  <a:pos x="41" y="39"/>
                </a:cxn>
                <a:cxn ang="0">
                  <a:pos x="74" y="16"/>
                </a:cxn>
                <a:cxn ang="0">
                  <a:pos x="113" y="7"/>
                </a:cxn>
                <a:cxn ang="0">
                  <a:pos x="152" y="9"/>
                </a:cxn>
                <a:cxn ang="0">
                  <a:pos x="189" y="27"/>
                </a:cxn>
                <a:cxn ang="0">
                  <a:pos x="217" y="53"/>
                </a:cxn>
                <a:cxn ang="0">
                  <a:pos x="234" y="88"/>
                </a:cxn>
                <a:cxn ang="0">
                  <a:pos x="240" y="129"/>
                </a:cxn>
                <a:cxn ang="0">
                  <a:pos x="231" y="168"/>
                </a:cxn>
                <a:cxn ang="0">
                  <a:pos x="211" y="201"/>
                </a:cxn>
                <a:cxn ang="0">
                  <a:pos x="180" y="226"/>
                </a:cxn>
                <a:cxn ang="0">
                  <a:pos x="143" y="240"/>
                </a:cxn>
              </a:cxnLst>
              <a:rect l="0" t="0" r="r" b="b"/>
              <a:pathLst>
                <a:path w="245" h="247">
                  <a:moveTo>
                    <a:pt x="123" y="247"/>
                  </a:moveTo>
                  <a:lnTo>
                    <a:pt x="102" y="245"/>
                  </a:lnTo>
                  <a:lnTo>
                    <a:pt x="83" y="240"/>
                  </a:lnTo>
                  <a:lnTo>
                    <a:pt x="64" y="231"/>
                  </a:lnTo>
                  <a:lnTo>
                    <a:pt x="48" y="220"/>
                  </a:lnTo>
                  <a:lnTo>
                    <a:pt x="32" y="206"/>
                  </a:lnTo>
                  <a:lnTo>
                    <a:pt x="20" y="190"/>
                  </a:lnTo>
                  <a:lnTo>
                    <a:pt x="11" y="173"/>
                  </a:lnTo>
                  <a:lnTo>
                    <a:pt x="4" y="153"/>
                  </a:lnTo>
                  <a:lnTo>
                    <a:pt x="0" y="134"/>
                  </a:lnTo>
                  <a:lnTo>
                    <a:pt x="0" y="113"/>
                  </a:lnTo>
                  <a:lnTo>
                    <a:pt x="4" y="94"/>
                  </a:lnTo>
                  <a:lnTo>
                    <a:pt x="11" y="74"/>
                  </a:lnTo>
                  <a:lnTo>
                    <a:pt x="20" y="57"/>
                  </a:lnTo>
                  <a:lnTo>
                    <a:pt x="32" y="41"/>
                  </a:lnTo>
                  <a:lnTo>
                    <a:pt x="48" y="27"/>
                  </a:lnTo>
                  <a:lnTo>
                    <a:pt x="64" y="16"/>
                  </a:lnTo>
                  <a:lnTo>
                    <a:pt x="83" y="7"/>
                  </a:lnTo>
                  <a:lnTo>
                    <a:pt x="102" y="2"/>
                  </a:lnTo>
                  <a:lnTo>
                    <a:pt x="123" y="0"/>
                  </a:lnTo>
                  <a:lnTo>
                    <a:pt x="143" y="2"/>
                  </a:lnTo>
                  <a:lnTo>
                    <a:pt x="162" y="7"/>
                  </a:lnTo>
                  <a:lnTo>
                    <a:pt x="181" y="16"/>
                  </a:lnTo>
                  <a:lnTo>
                    <a:pt x="197" y="27"/>
                  </a:lnTo>
                  <a:lnTo>
                    <a:pt x="213" y="41"/>
                  </a:lnTo>
                  <a:lnTo>
                    <a:pt x="225" y="57"/>
                  </a:lnTo>
                  <a:lnTo>
                    <a:pt x="234" y="74"/>
                  </a:lnTo>
                  <a:lnTo>
                    <a:pt x="241" y="94"/>
                  </a:lnTo>
                  <a:lnTo>
                    <a:pt x="245" y="113"/>
                  </a:lnTo>
                  <a:lnTo>
                    <a:pt x="245" y="134"/>
                  </a:lnTo>
                  <a:lnTo>
                    <a:pt x="241" y="153"/>
                  </a:lnTo>
                  <a:lnTo>
                    <a:pt x="234" y="173"/>
                  </a:lnTo>
                  <a:lnTo>
                    <a:pt x="225" y="190"/>
                  </a:lnTo>
                  <a:lnTo>
                    <a:pt x="213" y="206"/>
                  </a:lnTo>
                  <a:lnTo>
                    <a:pt x="197" y="220"/>
                  </a:lnTo>
                  <a:lnTo>
                    <a:pt x="181" y="231"/>
                  </a:lnTo>
                  <a:lnTo>
                    <a:pt x="162" y="240"/>
                  </a:lnTo>
                  <a:lnTo>
                    <a:pt x="143" y="245"/>
                  </a:lnTo>
                  <a:lnTo>
                    <a:pt x="123" y="247"/>
                  </a:lnTo>
                  <a:close/>
                  <a:moveTo>
                    <a:pt x="123" y="242"/>
                  </a:moveTo>
                  <a:lnTo>
                    <a:pt x="102" y="240"/>
                  </a:lnTo>
                  <a:lnTo>
                    <a:pt x="83" y="235"/>
                  </a:lnTo>
                  <a:lnTo>
                    <a:pt x="65" y="226"/>
                  </a:lnTo>
                  <a:lnTo>
                    <a:pt x="50" y="215"/>
                  </a:lnTo>
                  <a:lnTo>
                    <a:pt x="34" y="201"/>
                  </a:lnTo>
                  <a:lnTo>
                    <a:pt x="23" y="185"/>
                  </a:lnTo>
                  <a:lnTo>
                    <a:pt x="14" y="168"/>
                  </a:lnTo>
                  <a:lnTo>
                    <a:pt x="7" y="148"/>
                  </a:lnTo>
                  <a:lnTo>
                    <a:pt x="6" y="129"/>
                  </a:lnTo>
                  <a:lnTo>
                    <a:pt x="6" y="109"/>
                  </a:lnTo>
                  <a:lnTo>
                    <a:pt x="11" y="88"/>
                  </a:lnTo>
                  <a:lnTo>
                    <a:pt x="18" y="71"/>
                  </a:lnTo>
                  <a:lnTo>
                    <a:pt x="28" y="53"/>
                  </a:lnTo>
                  <a:lnTo>
                    <a:pt x="41" y="39"/>
                  </a:lnTo>
                  <a:lnTo>
                    <a:pt x="57" y="27"/>
                  </a:lnTo>
                  <a:lnTo>
                    <a:pt x="74" y="16"/>
                  </a:lnTo>
                  <a:lnTo>
                    <a:pt x="94" y="9"/>
                  </a:lnTo>
                  <a:lnTo>
                    <a:pt x="113" y="7"/>
                  </a:lnTo>
                  <a:lnTo>
                    <a:pt x="132" y="7"/>
                  </a:lnTo>
                  <a:lnTo>
                    <a:pt x="152" y="9"/>
                  </a:lnTo>
                  <a:lnTo>
                    <a:pt x="171" y="16"/>
                  </a:lnTo>
                  <a:lnTo>
                    <a:pt x="189" y="27"/>
                  </a:lnTo>
                  <a:lnTo>
                    <a:pt x="204" y="39"/>
                  </a:lnTo>
                  <a:lnTo>
                    <a:pt x="217" y="53"/>
                  </a:lnTo>
                  <a:lnTo>
                    <a:pt x="227" y="71"/>
                  </a:lnTo>
                  <a:lnTo>
                    <a:pt x="234" y="88"/>
                  </a:lnTo>
                  <a:lnTo>
                    <a:pt x="240" y="109"/>
                  </a:lnTo>
                  <a:lnTo>
                    <a:pt x="240" y="129"/>
                  </a:lnTo>
                  <a:lnTo>
                    <a:pt x="238" y="148"/>
                  </a:lnTo>
                  <a:lnTo>
                    <a:pt x="231" y="168"/>
                  </a:lnTo>
                  <a:lnTo>
                    <a:pt x="222" y="185"/>
                  </a:lnTo>
                  <a:lnTo>
                    <a:pt x="211" y="201"/>
                  </a:lnTo>
                  <a:lnTo>
                    <a:pt x="196" y="215"/>
                  </a:lnTo>
                  <a:lnTo>
                    <a:pt x="180" y="226"/>
                  </a:lnTo>
                  <a:lnTo>
                    <a:pt x="162" y="235"/>
                  </a:lnTo>
                  <a:lnTo>
                    <a:pt x="143" y="240"/>
                  </a:lnTo>
                  <a:lnTo>
                    <a:pt x="123" y="242"/>
                  </a:lnTo>
                  <a:close/>
                </a:path>
              </a:pathLst>
            </a:custGeom>
            <a:solidFill>
              <a:srgbClr val="E8FFFF"/>
            </a:solidFill>
            <a:ln w="9525">
              <a:noFill/>
              <a:round/>
              <a:headEnd/>
              <a:tailEnd/>
            </a:ln>
          </p:spPr>
          <p:txBody>
            <a:bodyPr/>
            <a:lstStyle/>
            <a:p>
              <a:endParaRPr lang="en-US"/>
            </a:p>
          </p:txBody>
        </p:sp>
        <p:sp>
          <p:nvSpPr>
            <p:cNvPr id="1165590" name="Freeform 278"/>
            <p:cNvSpPr>
              <a:spLocks noEditPoints="1"/>
            </p:cNvSpPr>
            <p:nvPr/>
          </p:nvSpPr>
          <p:spPr bwMode="auto">
            <a:xfrm>
              <a:off x="400" y="1301"/>
              <a:ext cx="234" cy="235"/>
            </a:xfrm>
            <a:custGeom>
              <a:avLst/>
              <a:gdLst/>
              <a:ahLst/>
              <a:cxnLst>
                <a:cxn ang="0">
                  <a:pos x="96" y="233"/>
                </a:cxn>
                <a:cxn ang="0">
                  <a:pos x="59" y="219"/>
                </a:cxn>
                <a:cxn ang="0">
                  <a:pos x="28" y="194"/>
                </a:cxn>
                <a:cxn ang="0">
                  <a:pos x="8" y="161"/>
                </a:cxn>
                <a:cxn ang="0">
                  <a:pos x="0" y="122"/>
                </a:cxn>
                <a:cxn ang="0">
                  <a:pos x="5" y="81"/>
                </a:cxn>
                <a:cxn ang="0">
                  <a:pos x="22" y="46"/>
                </a:cxn>
                <a:cxn ang="0">
                  <a:pos x="51" y="20"/>
                </a:cxn>
                <a:cxn ang="0">
                  <a:pos x="88" y="2"/>
                </a:cxn>
                <a:cxn ang="0">
                  <a:pos x="126" y="0"/>
                </a:cxn>
                <a:cxn ang="0">
                  <a:pos x="165" y="9"/>
                </a:cxn>
                <a:cxn ang="0">
                  <a:pos x="198" y="32"/>
                </a:cxn>
                <a:cxn ang="0">
                  <a:pos x="221" y="64"/>
                </a:cxn>
                <a:cxn ang="0">
                  <a:pos x="234" y="102"/>
                </a:cxn>
                <a:cxn ang="0">
                  <a:pos x="232" y="141"/>
                </a:cxn>
                <a:cxn ang="0">
                  <a:pos x="216" y="178"/>
                </a:cxn>
                <a:cxn ang="0">
                  <a:pos x="190" y="208"/>
                </a:cxn>
                <a:cxn ang="0">
                  <a:pos x="156" y="228"/>
                </a:cxn>
                <a:cxn ang="0">
                  <a:pos x="117" y="235"/>
                </a:cxn>
                <a:cxn ang="0">
                  <a:pos x="96" y="228"/>
                </a:cxn>
                <a:cxn ang="0">
                  <a:pos x="61" y="213"/>
                </a:cxn>
                <a:cxn ang="0">
                  <a:pos x="31" y="189"/>
                </a:cxn>
                <a:cxn ang="0">
                  <a:pos x="12" y="155"/>
                </a:cxn>
                <a:cxn ang="0">
                  <a:pos x="5" y="117"/>
                </a:cxn>
                <a:cxn ang="0">
                  <a:pos x="12" y="78"/>
                </a:cxn>
                <a:cxn ang="0">
                  <a:pos x="31" y="44"/>
                </a:cxn>
                <a:cxn ang="0">
                  <a:pos x="61" y="20"/>
                </a:cxn>
                <a:cxn ang="0">
                  <a:pos x="96" y="5"/>
                </a:cxn>
                <a:cxn ang="0">
                  <a:pos x="137" y="5"/>
                </a:cxn>
                <a:cxn ang="0">
                  <a:pos x="172" y="20"/>
                </a:cxn>
                <a:cxn ang="0">
                  <a:pos x="202" y="44"/>
                </a:cxn>
                <a:cxn ang="0">
                  <a:pos x="221" y="78"/>
                </a:cxn>
                <a:cxn ang="0">
                  <a:pos x="228" y="117"/>
                </a:cxn>
                <a:cxn ang="0">
                  <a:pos x="221" y="155"/>
                </a:cxn>
                <a:cxn ang="0">
                  <a:pos x="202" y="189"/>
                </a:cxn>
                <a:cxn ang="0">
                  <a:pos x="172" y="213"/>
                </a:cxn>
                <a:cxn ang="0">
                  <a:pos x="137" y="228"/>
                </a:cxn>
              </a:cxnLst>
              <a:rect l="0" t="0" r="r" b="b"/>
              <a:pathLst>
                <a:path w="234" h="235">
                  <a:moveTo>
                    <a:pt x="117" y="235"/>
                  </a:moveTo>
                  <a:lnTo>
                    <a:pt x="96" y="233"/>
                  </a:lnTo>
                  <a:lnTo>
                    <a:pt x="77" y="228"/>
                  </a:lnTo>
                  <a:lnTo>
                    <a:pt x="59" y="219"/>
                  </a:lnTo>
                  <a:lnTo>
                    <a:pt x="44" y="208"/>
                  </a:lnTo>
                  <a:lnTo>
                    <a:pt x="28" y="194"/>
                  </a:lnTo>
                  <a:lnTo>
                    <a:pt x="17" y="178"/>
                  </a:lnTo>
                  <a:lnTo>
                    <a:pt x="8" y="161"/>
                  </a:lnTo>
                  <a:lnTo>
                    <a:pt x="1" y="141"/>
                  </a:lnTo>
                  <a:lnTo>
                    <a:pt x="0" y="122"/>
                  </a:lnTo>
                  <a:lnTo>
                    <a:pt x="0" y="102"/>
                  </a:lnTo>
                  <a:lnTo>
                    <a:pt x="5" y="81"/>
                  </a:lnTo>
                  <a:lnTo>
                    <a:pt x="12" y="64"/>
                  </a:lnTo>
                  <a:lnTo>
                    <a:pt x="22" y="46"/>
                  </a:lnTo>
                  <a:lnTo>
                    <a:pt x="35" y="32"/>
                  </a:lnTo>
                  <a:lnTo>
                    <a:pt x="51" y="20"/>
                  </a:lnTo>
                  <a:lnTo>
                    <a:pt x="68" y="9"/>
                  </a:lnTo>
                  <a:lnTo>
                    <a:pt x="88" y="2"/>
                  </a:lnTo>
                  <a:lnTo>
                    <a:pt x="107" y="0"/>
                  </a:lnTo>
                  <a:lnTo>
                    <a:pt x="126" y="0"/>
                  </a:lnTo>
                  <a:lnTo>
                    <a:pt x="146" y="2"/>
                  </a:lnTo>
                  <a:lnTo>
                    <a:pt x="165" y="9"/>
                  </a:lnTo>
                  <a:lnTo>
                    <a:pt x="183" y="20"/>
                  </a:lnTo>
                  <a:lnTo>
                    <a:pt x="198" y="32"/>
                  </a:lnTo>
                  <a:lnTo>
                    <a:pt x="211" y="46"/>
                  </a:lnTo>
                  <a:lnTo>
                    <a:pt x="221" y="64"/>
                  </a:lnTo>
                  <a:lnTo>
                    <a:pt x="228" y="81"/>
                  </a:lnTo>
                  <a:lnTo>
                    <a:pt x="234" y="102"/>
                  </a:lnTo>
                  <a:lnTo>
                    <a:pt x="234" y="122"/>
                  </a:lnTo>
                  <a:lnTo>
                    <a:pt x="232" y="141"/>
                  </a:lnTo>
                  <a:lnTo>
                    <a:pt x="225" y="161"/>
                  </a:lnTo>
                  <a:lnTo>
                    <a:pt x="216" y="178"/>
                  </a:lnTo>
                  <a:lnTo>
                    <a:pt x="205" y="194"/>
                  </a:lnTo>
                  <a:lnTo>
                    <a:pt x="190" y="208"/>
                  </a:lnTo>
                  <a:lnTo>
                    <a:pt x="174" y="219"/>
                  </a:lnTo>
                  <a:lnTo>
                    <a:pt x="156" y="228"/>
                  </a:lnTo>
                  <a:lnTo>
                    <a:pt x="137" y="233"/>
                  </a:lnTo>
                  <a:lnTo>
                    <a:pt x="117" y="235"/>
                  </a:lnTo>
                  <a:close/>
                  <a:moveTo>
                    <a:pt x="117" y="229"/>
                  </a:moveTo>
                  <a:lnTo>
                    <a:pt x="96" y="228"/>
                  </a:lnTo>
                  <a:lnTo>
                    <a:pt x="79" y="222"/>
                  </a:lnTo>
                  <a:lnTo>
                    <a:pt x="61" y="213"/>
                  </a:lnTo>
                  <a:lnTo>
                    <a:pt x="45" y="203"/>
                  </a:lnTo>
                  <a:lnTo>
                    <a:pt x="31" y="189"/>
                  </a:lnTo>
                  <a:lnTo>
                    <a:pt x="19" y="173"/>
                  </a:lnTo>
                  <a:lnTo>
                    <a:pt x="12" y="155"/>
                  </a:lnTo>
                  <a:lnTo>
                    <a:pt x="7" y="136"/>
                  </a:lnTo>
                  <a:lnTo>
                    <a:pt x="5" y="117"/>
                  </a:lnTo>
                  <a:lnTo>
                    <a:pt x="7" y="97"/>
                  </a:lnTo>
                  <a:lnTo>
                    <a:pt x="12" y="78"/>
                  </a:lnTo>
                  <a:lnTo>
                    <a:pt x="19" y="60"/>
                  </a:lnTo>
                  <a:lnTo>
                    <a:pt x="31" y="44"/>
                  </a:lnTo>
                  <a:lnTo>
                    <a:pt x="45" y="30"/>
                  </a:lnTo>
                  <a:lnTo>
                    <a:pt x="61" y="20"/>
                  </a:lnTo>
                  <a:lnTo>
                    <a:pt x="79" y="11"/>
                  </a:lnTo>
                  <a:lnTo>
                    <a:pt x="96" y="5"/>
                  </a:lnTo>
                  <a:lnTo>
                    <a:pt x="117" y="4"/>
                  </a:lnTo>
                  <a:lnTo>
                    <a:pt x="137" y="5"/>
                  </a:lnTo>
                  <a:lnTo>
                    <a:pt x="154" y="11"/>
                  </a:lnTo>
                  <a:lnTo>
                    <a:pt x="172" y="20"/>
                  </a:lnTo>
                  <a:lnTo>
                    <a:pt x="188" y="30"/>
                  </a:lnTo>
                  <a:lnTo>
                    <a:pt x="202" y="44"/>
                  </a:lnTo>
                  <a:lnTo>
                    <a:pt x="214" y="60"/>
                  </a:lnTo>
                  <a:lnTo>
                    <a:pt x="221" y="78"/>
                  </a:lnTo>
                  <a:lnTo>
                    <a:pt x="226" y="97"/>
                  </a:lnTo>
                  <a:lnTo>
                    <a:pt x="228" y="117"/>
                  </a:lnTo>
                  <a:lnTo>
                    <a:pt x="226" y="136"/>
                  </a:lnTo>
                  <a:lnTo>
                    <a:pt x="221" y="155"/>
                  </a:lnTo>
                  <a:lnTo>
                    <a:pt x="214" y="173"/>
                  </a:lnTo>
                  <a:lnTo>
                    <a:pt x="202" y="189"/>
                  </a:lnTo>
                  <a:lnTo>
                    <a:pt x="188" y="203"/>
                  </a:lnTo>
                  <a:lnTo>
                    <a:pt x="172" y="213"/>
                  </a:lnTo>
                  <a:lnTo>
                    <a:pt x="154" y="222"/>
                  </a:lnTo>
                  <a:lnTo>
                    <a:pt x="137" y="228"/>
                  </a:lnTo>
                  <a:lnTo>
                    <a:pt x="117" y="229"/>
                  </a:lnTo>
                  <a:close/>
                </a:path>
              </a:pathLst>
            </a:custGeom>
            <a:solidFill>
              <a:srgbClr val="EBFFFF"/>
            </a:solidFill>
            <a:ln w="9525">
              <a:noFill/>
              <a:round/>
              <a:headEnd/>
              <a:tailEnd/>
            </a:ln>
          </p:spPr>
          <p:txBody>
            <a:bodyPr/>
            <a:lstStyle/>
            <a:p>
              <a:endParaRPr lang="en-US"/>
            </a:p>
          </p:txBody>
        </p:sp>
        <p:sp>
          <p:nvSpPr>
            <p:cNvPr id="1165591" name="Freeform 279"/>
            <p:cNvSpPr>
              <a:spLocks noEditPoints="1"/>
            </p:cNvSpPr>
            <p:nvPr/>
          </p:nvSpPr>
          <p:spPr bwMode="auto">
            <a:xfrm>
              <a:off x="405" y="1305"/>
              <a:ext cx="223" cy="225"/>
            </a:xfrm>
            <a:custGeom>
              <a:avLst/>
              <a:gdLst/>
              <a:ahLst/>
              <a:cxnLst>
                <a:cxn ang="0">
                  <a:pos x="91" y="224"/>
                </a:cxn>
                <a:cxn ang="0">
                  <a:pos x="56" y="209"/>
                </a:cxn>
                <a:cxn ang="0">
                  <a:pos x="26" y="185"/>
                </a:cxn>
                <a:cxn ang="0">
                  <a:pos x="7" y="151"/>
                </a:cxn>
                <a:cxn ang="0">
                  <a:pos x="0" y="113"/>
                </a:cxn>
                <a:cxn ang="0">
                  <a:pos x="7" y="74"/>
                </a:cxn>
                <a:cxn ang="0">
                  <a:pos x="26" y="40"/>
                </a:cxn>
                <a:cxn ang="0">
                  <a:pos x="56" y="16"/>
                </a:cxn>
                <a:cxn ang="0">
                  <a:pos x="91" y="1"/>
                </a:cxn>
                <a:cxn ang="0">
                  <a:pos x="132" y="1"/>
                </a:cxn>
                <a:cxn ang="0">
                  <a:pos x="167" y="16"/>
                </a:cxn>
                <a:cxn ang="0">
                  <a:pos x="197" y="40"/>
                </a:cxn>
                <a:cxn ang="0">
                  <a:pos x="216" y="74"/>
                </a:cxn>
                <a:cxn ang="0">
                  <a:pos x="223" y="113"/>
                </a:cxn>
                <a:cxn ang="0">
                  <a:pos x="216" y="151"/>
                </a:cxn>
                <a:cxn ang="0">
                  <a:pos x="197" y="185"/>
                </a:cxn>
                <a:cxn ang="0">
                  <a:pos x="167" y="209"/>
                </a:cxn>
                <a:cxn ang="0">
                  <a:pos x="132" y="224"/>
                </a:cxn>
                <a:cxn ang="0">
                  <a:pos x="112" y="220"/>
                </a:cxn>
                <a:cxn ang="0">
                  <a:pos x="74" y="213"/>
                </a:cxn>
                <a:cxn ang="0">
                  <a:pos x="42" y="194"/>
                </a:cxn>
                <a:cxn ang="0">
                  <a:pos x="17" y="164"/>
                </a:cxn>
                <a:cxn ang="0">
                  <a:pos x="5" y="127"/>
                </a:cxn>
                <a:cxn ang="0">
                  <a:pos x="7" y="90"/>
                </a:cxn>
                <a:cxn ang="0">
                  <a:pos x="23" y="54"/>
                </a:cxn>
                <a:cxn ang="0">
                  <a:pos x="49" y="26"/>
                </a:cxn>
                <a:cxn ang="0">
                  <a:pos x="83" y="10"/>
                </a:cxn>
                <a:cxn ang="0">
                  <a:pos x="121" y="7"/>
                </a:cxn>
                <a:cxn ang="0">
                  <a:pos x="158" y="16"/>
                </a:cxn>
                <a:cxn ang="0">
                  <a:pos x="188" y="38"/>
                </a:cxn>
                <a:cxn ang="0">
                  <a:pos x="209" y="70"/>
                </a:cxn>
                <a:cxn ang="0">
                  <a:pos x="218" y="107"/>
                </a:cxn>
                <a:cxn ang="0">
                  <a:pos x="213" y="146"/>
                </a:cxn>
                <a:cxn ang="0">
                  <a:pos x="195" y="179"/>
                </a:cxn>
                <a:cxn ang="0">
                  <a:pos x="167" y="204"/>
                </a:cxn>
                <a:cxn ang="0">
                  <a:pos x="130" y="218"/>
                </a:cxn>
              </a:cxnLst>
              <a:rect l="0" t="0" r="r" b="b"/>
              <a:pathLst>
                <a:path w="223" h="225">
                  <a:moveTo>
                    <a:pt x="112" y="225"/>
                  </a:moveTo>
                  <a:lnTo>
                    <a:pt x="91" y="224"/>
                  </a:lnTo>
                  <a:lnTo>
                    <a:pt x="74" y="218"/>
                  </a:lnTo>
                  <a:lnTo>
                    <a:pt x="56" y="209"/>
                  </a:lnTo>
                  <a:lnTo>
                    <a:pt x="40" y="199"/>
                  </a:lnTo>
                  <a:lnTo>
                    <a:pt x="26" y="185"/>
                  </a:lnTo>
                  <a:lnTo>
                    <a:pt x="14" y="169"/>
                  </a:lnTo>
                  <a:lnTo>
                    <a:pt x="7" y="151"/>
                  </a:lnTo>
                  <a:lnTo>
                    <a:pt x="2" y="132"/>
                  </a:lnTo>
                  <a:lnTo>
                    <a:pt x="0" y="113"/>
                  </a:lnTo>
                  <a:lnTo>
                    <a:pt x="2" y="93"/>
                  </a:lnTo>
                  <a:lnTo>
                    <a:pt x="7" y="74"/>
                  </a:lnTo>
                  <a:lnTo>
                    <a:pt x="14" y="56"/>
                  </a:lnTo>
                  <a:lnTo>
                    <a:pt x="26" y="40"/>
                  </a:lnTo>
                  <a:lnTo>
                    <a:pt x="40" y="26"/>
                  </a:lnTo>
                  <a:lnTo>
                    <a:pt x="56" y="16"/>
                  </a:lnTo>
                  <a:lnTo>
                    <a:pt x="74" y="7"/>
                  </a:lnTo>
                  <a:lnTo>
                    <a:pt x="91" y="1"/>
                  </a:lnTo>
                  <a:lnTo>
                    <a:pt x="112" y="0"/>
                  </a:lnTo>
                  <a:lnTo>
                    <a:pt x="132" y="1"/>
                  </a:lnTo>
                  <a:lnTo>
                    <a:pt x="149" y="7"/>
                  </a:lnTo>
                  <a:lnTo>
                    <a:pt x="167" y="16"/>
                  </a:lnTo>
                  <a:lnTo>
                    <a:pt x="183" y="26"/>
                  </a:lnTo>
                  <a:lnTo>
                    <a:pt x="197" y="40"/>
                  </a:lnTo>
                  <a:lnTo>
                    <a:pt x="209" y="56"/>
                  </a:lnTo>
                  <a:lnTo>
                    <a:pt x="216" y="74"/>
                  </a:lnTo>
                  <a:lnTo>
                    <a:pt x="221" y="93"/>
                  </a:lnTo>
                  <a:lnTo>
                    <a:pt x="223" y="113"/>
                  </a:lnTo>
                  <a:lnTo>
                    <a:pt x="221" y="132"/>
                  </a:lnTo>
                  <a:lnTo>
                    <a:pt x="216" y="151"/>
                  </a:lnTo>
                  <a:lnTo>
                    <a:pt x="209" y="169"/>
                  </a:lnTo>
                  <a:lnTo>
                    <a:pt x="197" y="185"/>
                  </a:lnTo>
                  <a:lnTo>
                    <a:pt x="183" y="199"/>
                  </a:lnTo>
                  <a:lnTo>
                    <a:pt x="167" y="209"/>
                  </a:lnTo>
                  <a:lnTo>
                    <a:pt x="149" y="218"/>
                  </a:lnTo>
                  <a:lnTo>
                    <a:pt x="132" y="224"/>
                  </a:lnTo>
                  <a:lnTo>
                    <a:pt x="112" y="225"/>
                  </a:lnTo>
                  <a:close/>
                  <a:moveTo>
                    <a:pt x="112" y="220"/>
                  </a:moveTo>
                  <a:lnTo>
                    <a:pt x="93" y="218"/>
                  </a:lnTo>
                  <a:lnTo>
                    <a:pt x="74" y="213"/>
                  </a:lnTo>
                  <a:lnTo>
                    <a:pt x="56" y="204"/>
                  </a:lnTo>
                  <a:lnTo>
                    <a:pt x="42" y="194"/>
                  </a:lnTo>
                  <a:lnTo>
                    <a:pt x="28" y="179"/>
                  </a:lnTo>
                  <a:lnTo>
                    <a:pt x="17" y="164"/>
                  </a:lnTo>
                  <a:lnTo>
                    <a:pt x="10" y="146"/>
                  </a:lnTo>
                  <a:lnTo>
                    <a:pt x="5" y="127"/>
                  </a:lnTo>
                  <a:lnTo>
                    <a:pt x="5" y="107"/>
                  </a:lnTo>
                  <a:lnTo>
                    <a:pt x="7" y="90"/>
                  </a:lnTo>
                  <a:lnTo>
                    <a:pt x="14" y="70"/>
                  </a:lnTo>
                  <a:lnTo>
                    <a:pt x="23" y="54"/>
                  </a:lnTo>
                  <a:lnTo>
                    <a:pt x="35" y="38"/>
                  </a:lnTo>
                  <a:lnTo>
                    <a:pt x="49" y="26"/>
                  </a:lnTo>
                  <a:lnTo>
                    <a:pt x="65" y="16"/>
                  </a:lnTo>
                  <a:lnTo>
                    <a:pt x="83" y="10"/>
                  </a:lnTo>
                  <a:lnTo>
                    <a:pt x="102" y="7"/>
                  </a:lnTo>
                  <a:lnTo>
                    <a:pt x="121" y="7"/>
                  </a:lnTo>
                  <a:lnTo>
                    <a:pt x="141" y="10"/>
                  </a:lnTo>
                  <a:lnTo>
                    <a:pt x="158" y="16"/>
                  </a:lnTo>
                  <a:lnTo>
                    <a:pt x="174" y="26"/>
                  </a:lnTo>
                  <a:lnTo>
                    <a:pt x="188" y="38"/>
                  </a:lnTo>
                  <a:lnTo>
                    <a:pt x="200" y="54"/>
                  </a:lnTo>
                  <a:lnTo>
                    <a:pt x="209" y="70"/>
                  </a:lnTo>
                  <a:lnTo>
                    <a:pt x="216" y="90"/>
                  </a:lnTo>
                  <a:lnTo>
                    <a:pt x="218" y="107"/>
                  </a:lnTo>
                  <a:lnTo>
                    <a:pt x="218" y="127"/>
                  </a:lnTo>
                  <a:lnTo>
                    <a:pt x="213" y="146"/>
                  </a:lnTo>
                  <a:lnTo>
                    <a:pt x="206" y="164"/>
                  </a:lnTo>
                  <a:lnTo>
                    <a:pt x="195" y="179"/>
                  </a:lnTo>
                  <a:lnTo>
                    <a:pt x="181" y="194"/>
                  </a:lnTo>
                  <a:lnTo>
                    <a:pt x="167" y="204"/>
                  </a:lnTo>
                  <a:lnTo>
                    <a:pt x="149" y="213"/>
                  </a:lnTo>
                  <a:lnTo>
                    <a:pt x="130" y="218"/>
                  </a:lnTo>
                  <a:lnTo>
                    <a:pt x="112" y="220"/>
                  </a:lnTo>
                  <a:close/>
                </a:path>
              </a:pathLst>
            </a:custGeom>
            <a:solidFill>
              <a:srgbClr val="EDFFFF"/>
            </a:solidFill>
            <a:ln w="9525">
              <a:noFill/>
              <a:round/>
              <a:headEnd/>
              <a:tailEnd/>
            </a:ln>
          </p:spPr>
          <p:txBody>
            <a:bodyPr/>
            <a:lstStyle/>
            <a:p>
              <a:endParaRPr lang="en-US"/>
            </a:p>
          </p:txBody>
        </p:sp>
        <p:sp>
          <p:nvSpPr>
            <p:cNvPr id="1165592" name="Freeform 280"/>
            <p:cNvSpPr>
              <a:spLocks noEditPoints="1"/>
            </p:cNvSpPr>
            <p:nvPr/>
          </p:nvSpPr>
          <p:spPr bwMode="auto">
            <a:xfrm>
              <a:off x="410" y="1312"/>
              <a:ext cx="213" cy="213"/>
            </a:xfrm>
            <a:custGeom>
              <a:avLst/>
              <a:gdLst/>
              <a:ahLst/>
              <a:cxnLst>
                <a:cxn ang="0">
                  <a:pos x="88" y="211"/>
                </a:cxn>
                <a:cxn ang="0">
                  <a:pos x="51" y="197"/>
                </a:cxn>
                <a:cxn ang="0">
                  <a:pos x="23" y="172"/>
                </a:cxn>
                <a:cxn ang="0">
                  <a:pos x="5" y="139"/>
                </a:cxn>
                <a:cxn ang="0">
                  <a:pos x="0" y="100"/>
                </a:cxn>
                <a:cxn ang="0">
                  <a:pos x="9" y="63"/>
                </a:cxn>
                <a:cxn ang="0">
                  <a:pos x="30" y="31"/>
                </a:cxn>
                <a:cxn ang="0">
                  <a:pos x="60" y="9"/>
                </a:cxn>
                <a:cxn ang="0">
                  <a:pos x="97" y="0"/>
                </a:cxn>
                <a:cxn ang="0">
                  <a:pos x="136" y="3"/>
                </a:cxn>
                <a:cxn ang="0">
                  <a:pos x="169" y="19"/>
                </a:cxn>
                <a:cxn ang="0">
                  <a:pos x="195" y="47"/>
                </a:cxn>
                <a:cxn ang="0">
                  <a:pos x="211" y="83"/>
                </a:cxn>
                <a:cxn ang="0">
                  <a:pos x="213" y="120"/>
                </a:cxn>
                <a:cxn ang="0">
                  <a:pos x="201" y="157"/>
                </a:cxn>
                <a:cxn ang="0">
                  <a:pos x="176" y="187"/>
                </a:cxn>
                <a:cxn ang="0">
                  <a:pos x="144" y="206"/>
                </a:cxn>
                <a:cxn ang="0">
                  <a:pos x="107" y="213"/>
                </a:cxn>
                <a:cxn ang="0">
                  <a:pos x="88" y="206"/>
                </a:cxn>
                <a:cxn ang="0">
                  <a:pos x="53" y="192"/>
                </a:cxn>
                <a:cxn ang="0">
                  <a:pos x="27" y="167"/>
                </a:cxn>
                <a:cxn ang="0">
                  <a:pos x="9" y="134"/>
                </a:cxn>
                <a:cxn ang="0">
                  <a:pos x="5" y="97"/>
                </a:cxn>
                <a:cxn ang="0">
                  <a:pos x="16" y="60"/>
                </a:cxn>
                <a:cxn ang="0">
                  <a:pos x="39" y="30"/>
                </a:cxn>
                <a:cxn ang="0">
                  <a:pos x="70" y="10"/>
                </a:cxn>
                <a:cxn ang="0">
                  <a:pos x="107" y="3"/>
                </a:cxn>
                <a:cxn ang="0">
                  <a:pos x="143" y="10"/>
                </a:cxn>
                <a:cxn ang="0">
                  <a:pos x="174" y="30"/>
                </a:cxn>
                <a:cxn ang="0">
                  <a:pos x="197" y="60"/>
                </a:cxn>
                <a:cxn ang="0">
                  <a:pos x="208" y="97"/>
                </a:cxn>
                <a:cxn ang="0">
                  <a:pos x="204" y="134"/>
                </a:cxn>
                <a:cxn ang="0">
                  <a:pos x="187" y="167"/>
                </a:cxn>
                <a:cxn ang="0">
                  <a:pos x="160" y="192"/>
                </a:cxn>
                <a:cxn ang="0">
                  <a:pos x="125" y="206"/>
                </a:cxn>
              </a:cxnLst>
              <a:rect l="0" t="0" r="r" b="b"/>
              <a:pathLst>
                <a:path w="213" h="213">
                  <a:moveTo>
                    <a:pt x="107" y="213"/>
                  </a:moveTo>
                  <a:lnTo>
                    <a:pt x="88" y="211"/>
                  </a:lnTo>
                  <a:lnTo>
                    <a:pt x="69" y="206"/>
                  </a:lnTo>
                  <a:lnTo>
                    <a:pt x="51" y="197"/>
                  </a:lnTo>
                  <a:lnTo>
                    <a:pt x="37" y="187"/>
                  </a:lnTo>
                  <a:lnTo>
                    <a:pt x="23" y="172"/>
                  </a:lnTo>
                  <a:lnTo>
                    <a:pt x="12" y="157"/>
                  </a:lnTo>
                  <a:lnTo>
                    <a:pt x="5" y="139"/>
                  </a:lnTo>
                  <a:lnTo>
                    <a:pt x="0" y="120"/>
                  </a:lnTo>
                  <a:lnTo>
                    <a:pt x="0" y="100"/>
                  </a:lnTo>
                  <a:lnTo>
                    <a:pt x="2" y="83"/>
                  </a:lnTo>
                  <a:lnTo>
                    <a:pt x="9" y="63"/>
                  </a:lnTo>
                  <a:lnTo>
                    <a:pt x="18" y="47"/>
                  </a:lnTo>
                  <a:lnTo>
                    <a:pt x="30" y="31"/>
                  </a:lnTo>
                  <a:lnTo>
                    <a:pt x="44" y="19"/>
                  </a:lnTo>
                  <a:lnTo>
                    <a:pt x="60" y="9"/>
                  </a:lnTo>
                  <a:lnTo>
                    <a:pt x="78" y="3"/>
                  </a:lnTo>
                  <a:lnTo>
                    <a:pt x="97" y="0"/>
                  </a:lnTo>
                  <a:lnTo>
                    <a:pt x="116" y="0"/>
                  </a:lnTo>
                  <a:lnTo>
                    <a:pt x="136" y="3"/>
                  </a:lnTo>
                  <a:lnTo>
                    <a:pt x="153" y="9"/>
                  </a:lnTo>
                  <a:lnTo>
                    <a:pt x="169" y="19"/>
                  </a:lnTo>
                  <a:lnTo>
                    <a:pt x="183" y="31"/>
                  </a:lnTo>
                  <a:lnTo>
                    <a:pt x="195" y="47"/>
                  </a:lnTo>
                  <a:lnTo>
                    <a:pt x="204" y="63"/>
                  </a:lnTo>
                  <a:lnTo>
                    <a:pt x="211" y="83"/>
                  </a:lnTo>
                  <a:lnTo>
                    <a:pt x="213" y="100"/>
                  </a:lnTo>
                  <a:lnTo>
                    <a:pt x="213" y="120"/>
                  </a:lnTo>
                  <a:lnTo>
                    <a:pt x="208" y="139"/>
                  </a:lnTo>
                  <a:lnTo>
                    <a:pt x="201" y="157"/>
                  </a:lnTo>
                  <a:lnTo>
                    <a:pt x="190" y="172"/>
                  </a:lnTo>
                  <a:lnTo>
                    <a:pt x="176" y="187"/>
                  </a:lnTo>
                  <a:lnTo>
                    <a:pt x="162" y="197"/>
                  </a:lnTo>
                  <a:lnTo>
                    <a:pt x="144" y="206"/>
                  </a:lnTo>
                  <a:lnTo>
                    <a:pt x="125" y="211"/>
                  </a:lnTo>
                  <a:lnTo>
                    <a:pt x="107" y="213"/>
                  </a:lnTo>
                  <a:close/>
                  <a:moveTo>
                    <a:pt x="107" y="208"/>
                  </a:moveTo>
                  <a:lnTo>
                    <a:pt x="88" y="206"/>
                  </a:lnTo>
                  <a:lnTo>
                    <a:pt x="70" y="201"/>
                  </a:lnTo>
                  <a:lnTo>
                    <a:pt x="53" y="192"/>
                  </a:lnTo>
                  <a:lnTo>
                    <a:pt x="39" y="181"/>
                  </a:lnTo>
                  <a:lnTo>
                    <a:pt x="27" y="167"/>
                  </a:lnTo>
                  <a:lnTo>
                    <a:pt x="16" y="151"/>
                  </a:lnTo>
                  <a:lnTo>
                    <a:pt x="9" y="134"/>
                  </a:lnTo>
                  <a:lnTo>
                    <a:pt x="5" y="114"/>
                  </a:lnTo>
                  <a:lnTo>
                    <a:pt x="5" y="97"/>
                  </a:lnTo>
                  <a:lnTo>
                    <a:pt x="9" y="77"/>
                  </a:lnTo>
                  <a:lnTo>
                    <a:pt x="16" y="60"/>
                  </a:lnTo>
                  <a:lnTo>
                    <a:pt x="27" y="44"/>
                  </a:lnTo>
                  <a:lnTo>
                    <a:pt x="39" y="30"/>
                  </a:lnTo>
                  <a:lnTo>
                    <a:pt x="53" y="19"/>
                  </a:lnTo>
                  <a:lnTo>
                    <a:pt x="70" y="10"/>
                  </a:lnTo>
                  <a:lnTo>
                    <a:pt x="88" y="5"/>
                  </a:lnTo>
                  <a:lnTo>
                    <a:pt x="107" y="3"/>
                  </a:lnTo>
                  <a:lnTo>
                    <a:pt x="125" y="5"/>
                  </a:lnTo>
                  <a:lnTo>
                    <a:pt x="143" y="10"/>
                  </a:lnTo>
                  <a:lnTo>
                    <a:pt x="160" y="19"/>
                  </a:lnTo>
                  <a:lnTo>
                    <a:pt x="174" y="30"/>
                  </a:lnTo>
                  <a:lnTo>
                    <a:pt x="187" y="44"/>
                  </a:lnTo>
                  <a:lnTo>
                    <a:pt x="197" y="60"/>
                  </a:lnTo>
                  <a:lnTo>
                    <a:pt x="204" y="77"/>
                  </a:lnTo>
                  <a:lnTo>
                    <a:pt x="208" y="97"/>
                  </a:lnTo>
                  <a:lnTo>
                    <a:pt x="208" y="114"/>
                  </a:lnTo>
                  <a:lnTo>
                    <a:pt x="204" y="134"/>
                  </a:lnTo>
                  <a:lnTo>
                    <a:pt x="197" y="151"/>
                  </a:lnTo>
                  <a:lnTo>
                    <a:pt x="187" y="167"/>
                  </a:lnTo>
                  <a:lnTo>
                    <a:pt x="174" y="181"/>
                  </a:lnTo>
                  <a:lnTo>
                    <a:pt x="160" y="192"/>
                  </a:lnTo>
                  <a:lnTo>
                    <a:pt x="143" y="201"/>
                  </a:lnTo>
                  <a:lnTo>
                    <a:pt x="125" y="206"/>
                  </a:lnTo>
                  <a:lnTo>
                    <a:pt x="107" y="208"/>
                  </a:lnTo>
                  <a:close/>
                </a:path>
              </a:pathLst>
            </a:custGeom>
            <a:solidFill>
              <a:srgbClr val="EFFFFF"/>
            </a:solidFill>
            <a:ln w="9525">
              <a:noFill/>
              <a:round/>
              <a:headEnd/>
              <a:tailEnd/>
            </a:ln>
          </p:spPr>
          <p:txBody>
            <a:bodyPr/>
            <a:lstStyle/>
            <a:p>
              <a:endParaRPr lang="en-US"/>
            </a:p>
          </p:txBody>
        </p:sp>
        <p:sp>
          <p:nvSpPr>
            <p:cNvPr id="1165593" name="Freeform 281"/>
            <p:cNvSpPr>
              <a:spLocks noEditPoints="1"/>
            </p:cNvSpPr>
            <p:nvPr/>
          </p:nvSpPr>
          <p:spPr bwMode="auto">
            <a:xfrm>
              <a:off x="415" y="1315"/>
              <a:ext cx="203" cy="205"/>
            </a:xfrm>
            <a:custGeom>
              <a:avLst/>
              <a:gdLst/>
              <a:ahLst/>
              <a:cxnLst>
                <a:cxn ang="0">
                  <a:pos x="83" y="203"/>
                </a:cxn>
                <a:cxn ang="0">
                  <a:pos x="48" y="189"/>
                </a:cxn>
                <a:cxn ang="0">
                  <a:pos x="22" y="164"/>
                </a:cxn>
                <a:cxn ang="0">
                  <a:pos x="4" y="131"/>
                </a:cxn>
                <a:cxn ang="0">
                  <a:pos x="0" y="94"/>
                </a:cxn>
                <a:cxn ang="0">
                  <a:pos x="11" y="57"/>
                </a:cxn>
                <a:cxn ang="0">
                  <a:pos x="34" y="27"/>
                </a:cxn>
                <a:cxn ang="0">
                  <a:pos x="65" y="7"/>
                </a:cxn>
                <a:cxn ang="0">
                  <a:pos x="102" y="0"/>
                </a:cxn>
                <a:cxn ang="0">
                  <a:pos x="138" y="7"/>
                </a:cxn>
                <a:cxn ang="0">
                  <a:pos x="169" y="27"/>
                </a:cxn>
                <a:cxn ang="0">
                  <a:pos x="192" y="57"/>
                </a:cxn>
                <a:cxn ang="0">
                  <a:pos x="203" y="94"/>
                </a:cxn>
                <a:cxn ang="0">
                  <a:pos x="199" y="131"/>
                </a:cxn>
                <a:cxn ang="0">
                  <a:pos x="182" y="164"/>
                </a:cxn>
                <a:cxn ang="0">
                  <a:pos x="155" y="189"/>
                </a:cxn>
                <a:cxn ang="0">
                  <a:pos x="120" y="203"/>
                </a:cxn>
                <a:cxn ang="0">
                  <a:pos x="102" y="199"/>
                </a:cxn>
                <a:cxn ang="0">
                  <a:pos x="65" y="192"/>
                </a:cxn>
                <a:cxn ang="0">
                  <a:pos x="36" y="173"/>
                </a:cxn>
                <a:cxn ang="0">
                  <a:pos x="14" y="143"/>
                </a:cxn>
                <a:cxn ang="0">
                  <a:pos x="6" y="108"/>
                </a:cxn>
                <a:cxn ang="0">
                  <a:pos x="11" y="71"/>
                </a:cxn>
                <a:cxn ang="0">
                  <a:pos x="29" y="39"/>
                </a:cxn>
                <a:cxn ang="0">
                  <a:pos x="58" y="16"/>
                </a:cxn>
                <a:cxn ang="0">
                  <a:pos x="92" y="7"/>
                </a:cxn>
                <a:cxn ang="0">
                  <a:pos x="129" y="11"/>
                </a:cxn>
                <a:cxn ang="0">
                  <a:pos x="160" y="27"/>
                </a:cxn>
                <a:cxn ang="0">
                  <a:pos x="185" y="55"/>
                </a:cxn>
                <a:cxn ang="0">
                  <a:pos x="197" y="88"/>
                </a:cxn>
                <a:cxn ang="0">
                  <a:pos x="196" y="125"/>
                </a:cxn>
                <a:cxn ang="0">
                  <a:pos x="180" y="159"/>
                </a:cxn>
                <a:cxn ang="0">
                  <a:pos x="153" y="184"/>
                </a:cxn>
                <a:cxn ang="0">
                  <a:pos x="120" y="198"/>
                </a:cxn>
              </a:cxnLst>
              <a:rect l="0" t="0" r="r" b="b"/>
              <a:pathLst>
                <a:path w="203" h="205">
                  <a:moveTo>
                    <a:pt x="102" y="205"/>
                  </a:moveTo>
                  <a:lnTo>
                    <a:pt x="83" y="203"/>
                  </a:lnTo>
                  <a:lnTo>
                    <a:pt x="65" y="198"/>
                  </a:lnTo>
                  <a:lnTo>
                    <a:pt x="48" y="189"/>
                  </a:lnTo>
                  <a:lnTo>
                    <a:pt x="34" y="178"/>
                  </a:lnTo>
                  <a:lnTo>
                    <a:pt x="22" y="164"/>
                  </a:lnTo>
                  <a:lnTo>
                    <a:pt x="11" y="148"/>
                  </a:lnTo>
                  <a:lnTo>
                    <a:pt x="4" y="131"/>
                  </a:lnTo>
                  <a:lnTo>
                    <a:pt x="0" y="111"/>
                  </a:lnTo>
                  <a:lnTo>
                    <a:pt x="0" y="94"/>
                  </a:lnTo>
                  <a:lnTo>
                    <a:pt x="4" y="74"/>
                  </a:lnTo>
                  <a:lnTo>
                    <a:pt x="11" y="57"/>
                  </a:lnTo>
                  <a:lnTo>
                    <a:pt x="22" y="41"/>
                  </a:lnTo>
                  <a:lnTo>
                    <a:pt x="34" y="27"/>
                  </a:lnTo>
                  <a:lnTo>
                    <a:pt x="48" y="16"/>
                  </a:lnTo>
                  <a:lnTo>
                    <a:pt x="65" y="7"/>
                  </a:lnTo>
                  <a:lnTo>
                    <a:pt x="83" y="2"/>
                  </a:lnTo>
                  <a:lnTo>
                    <a:pt x="102" y="0"/>
                  </a:lnTo>
                  <a:lnTo>
                    <a:pt x="120" y="2"/>
                  </a:lnTo>
                  <a:lnTo>
                    <a:pt x="138" y="7"/>
                  </a:lnTo>
                  <a:lnTo>
                    <a:pt x="155" y="16"/>
                  </a:lnTo>
                  <a:lnTo>
                    <a:pt x="169" y="27"/>
                  </a:lnTo>
                  <a:lnTo>
                    <a:pt x="182" y="41"/>
                  </a:lnTo>
                  <a:lnTo>
                    <a:pt x="192" y="57"/>
                  </a:lnTo>
                  <a:lnTo>
                    <a:pt x="199" y="74"/>
                  </a:lnTo>
                  <a:lnTo>
                    <a:pt x="203" y="94"/>
                  </a:lnTo>
                  <a:lnTo>
                    <a:pt x="203" y="111"/>
                  </a:lnTo>
                  <a:lnTo>
                    <a:pt x="199" y="131"/>
                  </a:lnTo>
                  <a:lnTo>
                    <a:pt x="192" y="148"/>
                  </a:lnTo>
                  <a:lnTo>
                    <a:pt x="182" y="164"/>
                  </a:lnTo>
                  <a:lnTo>
                    <a:pt x="169" y="178"/>
                  </a:lnTo>
                  <a:lnTo>
                    <a:pt x="155" y="189"/>
                  </a:lnTo>
                  <a:lnTo>
                    <a:pt x="138" y="198"/>
                  </a:lnTo>
                  <a:lnTo>
                    <a:pt x="120" y="203"/>
                  </a:lnTo>
                  <a:lnTo>
                    <a:pt x="102" y="205"/>
                  </a:lnTo>
                  <a:close/>
                  <a:moveTo>
                    <a:pt x="102" y="199"/>
                  </a:moveTo>
                  <a:lnTo>
                    <a:pt x="83" y="198"/>
                  </a:lnTo>
                  <a:lnTo>
                    <a:pt x="65" y="192"/>
                  </a:lnTo>
                  <a:lnTo>
                    <a:pt x="50" y="184"/>
                  </a:lnTo>
                  <a:lnTo>
                    <a:pt x="36" y="173"/>
                  </a:lnTo>
                  <a:lnTo>
                    <a:pt x="23" y="159"/>
                  </a:lnTo>
                  <a:lnTo>
                    <a:pt x="14" y="143"/>
                  </a:lnTo>
                  <a:lnTo>
                    <a:pt x="7" y="125"/>
                  </a:lnTo>
                  <a:lnTo>
                    <a:pt x="6" y="108"/>
                  </a:lnTo>
                  <a:lnTo>
                    <a:pt x="6" y="88"/>
                  </a:lnTo>
                  <a:lnTo>
                    <a:pt x="11" y="71"/>
                  </a:lnTo>
                  <a:lnTo>
                    <a:pt x="18" y="55"/>
                  </a:lnTo>
                  <a:lnTo>
                    <a:pt x="29" y="39"/>
                  </a:lnTo>
                  <a:lnTo>
                    <a:pt x="43" y="27"/>
                  </a:lnTo>
                  <a:lnTo>
                    <a:pt x="58" y="16"/>
                  </a:lnTo>
                  <a:lnTo>
                    <a:pt x="74" y="11"/>
                  </a:lnTo>
                  <a:lnTo>
                    <a:pt x="92" y="7"/>
                  </a:lnTo>
                  <a:lnTo>
                    <a:pt x="111" y="7"/>
                  </a:lnTo>
                  <a:lnTo>
                    <a:pt x="129" y="11"/>
                  </a:lnTo>
                  <a:lnTo>
                    <a:pt x="146" y="16"/>
                  </a:lnTo>
                  <a:lnTo>
                    <a:pt x="160" y="27"/>
                  </a:lnTo>
                  <a:lnTo>
                    <a:pt x="175" y="39"/>
                  </a:lnTo>
                  <a:lnTo>
                    <a:pt x="185" y="55"/>
                  </a:lnTo>
                  <a:lnTo>
                    <a:pt x="192" y="71"/>
                  </a:lnTo>
                  <a:lnTo>
                    <a:pt x="197" y="88"/>
                  </a:lnTo>
                  <a:lnTo>
                    <a:pt x="197" y="108"/>
                  </a:lnTo>
                  <a:lnTo>
                    <a:pt x="196" y="125"/>
                  </a:lnTo>
                  <a:lnTo>
                    <a:pt x="189" y="143"/>
                  </a:lnTo>
                  <a:lnTo>
                    <a:pt x="180" y="159"/>
                  </a:lnTo>
                  <a:lnTo>
                    <a:pt x="168" y="173"/>
                  </a:lnTo>
                  <a:lnTo>
                    <a:pt x="153" y="184"/>
                  </a:lnTo>
                  <a:lnTo>
                    <a:pt x="138" y="192"/>
                  </a:lnTo>
                  <a:lnTo>
                    <a:pt x="120" y="198"/>
                  </a:lnTo>
                  <a:lnTo>
                    <a:pt x="102" y="199"/>
                  </a:lnTo>
                  <a:close/>
                </a:path>
              </a:pathLst>
            </a:custGeom>
            <a:solidFill>
              <a:srgbClr val="F0FFFF"/>
            </a:solidFill>
            <a:ln w="9525">
              <a:noFill/>
              <a:round/>
              <a:headEnd/>
              <a:tailEnd/>
            </a:ln>
          </p:spPr>
          <p:txBody>
            <a:bodyPr/>
            <a:lstStyle/>
            <a:p>
              <a:endParaRPr lang="en-US"/>
            </a:p>
          </p:txBody>
        </p:sp>
        <p:sp>
          <p:nvSpPr>
            <p:cNvPr id="1165594" name="Freeform 282"/>
            <p:cNvSpPr>
              <a:spLocks noEditPoints="1"/>
            </p:cNvSpPr>
            <p:nvPr/>
          </p:nvSpPr>
          <p:spPr bwMode="auto">
            <a:xfrm>
              <a:off x="421" y="1322"/>
              <a:ext cx="191" cy="192"/>
            </a:xfrm>
            <a:custGeom>
              <a:avLst/>
              <a:gdLst/>
              <a:ahLst/>
              <a:cxnLst>
                <a:cxn ang="0">
                  <a:pos x="77" y="191"/>
                </a:cxn>
                <a:cxn ang="0">
                  <a:pos x="44" y="177"/>
                </a:cxn>
                <a:cxn ang="0">
                  <a:pos x="17" y="152"/>
                </a:cxn>
                <a:cxn ang="0">
                  <a:pos x="1" y="118"/>
                </a:cxn>
                <a:cxn ang="0">
                  <a:pos x="0" y="81"/>
                </a:cxn>
                <a:cxn ang="0">
                  <a:pos x="12" y="48"/>
                </a:cxn>
                <a:cxn ang="0">
                  <a:pos x="37" y="20"/>
                </a:cxn>
                <a:cxn ang="0">
                  <a:pos x="68" y="4"/>
                </a:cxn>
                <a:cxn ang="0">
                  <a:pos x="105" y="0"/>
                </a:cxn>
                <a:cxn ang="0">
                  <a:pos x="140" y="9"/>
                </a:cxn>
                <a:cxn ang="0">
                  <a:pos x="169" y="32"/>
                </a:cxn>
                <a:cxn ang="0">
                  <a:pos x="186" y="64"/>
                </a:cxn>
                <a:cxn ang="0">
                  <a:pos x="191" y="101"/>
                </a:cxn>
                <a:cxn ang="0">
                  <a:pos x="183" y="136"/>
                </a:cxn>
                <a:cxn ang="0">
                  <a:pos x="162" y="166"/>
                </a:cxn>
                <a:cxn ang="0">
                  <a:pos x="132" y="185"/>
                </a:cxn>
                <a:cxn ang="0">
                  <a:pos x="96" y="192"/>
                </a:cxn>
                <a:cxn ang="0">
                  <a:pos x="77" y="185"/>
                </a:cxn>
                <a:cxn ang="0">
                  <a:pos x="45" y="171"/>
                </a:cxn>
                <a:cxn ang="0">
                  <a:pos x="21" y="147"/>
                </a:cxn>
                <a:cxn ang="0">
                  <a:pos x="7" y="113"/>
                </a:cxn>
                <a:cxn ang="0">
                  <a:pos x="7" y="78"/>
                </a:cxn>
                <a:cxn ang="0">
                  <a:pos x="21" y="44"/>
                </a:cxn>
                <a:cxn ang="0">
                  <a:pos x="45" y="20"/>
                </a:cxn>
                <a:cxn ang="0">
                  <a:pos x="77" y="6"/>
                </a:cxn>
                <a:cxn ang="0">
                  <a:pos x="114" y="6"/>
                </a:cxn>
                <a:cxn ang="0">
                  <a:pos x="146" y="20"/>
                </a:cxn>
                <a:cxn ang="0">
                  <a:pos x="170" y="44"/>
                </a:cxn>
                <a:cxn ang="0">
                  <a:pos x="184" y="78"/>
                </a:cxn>
                <a:cxn ang="0">
                  <a:pos x="184" y="113"/>
                </a:cxn>
                <a:cxn ang="0">
                  <a:pos x="170" y="147"/>
                </a:cxn>
                <a:cxn ang="0">
                  <a:pos x="146" y="171"/>
                </a:cxn>
                <a:cxn ang="0">
                  <a:pos x="114" y="185"/>
                </a:cxn>
              </a:cxnLst>
              <a:rect l="0" t="0" r="r" b="b"/>
              <a:pathLst>
                <a:path w="191" h="192">
                  <a:moveTo>
                    <a:pt x="96" y="192"/>
                  </a:moveTo>
                  <a:lnTo>
                    <a:pt x="77" y="191"/>
                  </a:lnTo>
                  <a:lnTo>
                    <a:pt x="59" y="185"/>
                  </a:lnTo>
                  <a:lnTo>
                    <a:pt x="44" y="177"/>
                  </a:lnTo>
                  <a:lnTo>
                    <a:pt x="30" y="166"/>
                  </a:lnTo>
                  <a:lnTo>
                    <a:pt x="17" y="152"/>
                  </a:lnTo>
                  <a:lnTo>
                    <a:pt x="8" y="136"/>
                  </a:lnTo>
                  <a:lnTo>
                    <a:pt x="1" y="118"/>
                  </a:lnTo>
                  <a:lnTo>
                    <a:pt x="0" y="101"/>
                  </a:lnTo>
                  <a:lnTo>
                    <a:pt x="0" y="81"/>
                  </a:lnTo>
                  <a:lnTo>
                    <a:pt x="5" y="64"/>
                  </a:lnTo>
                  <a:lnTo>
                    <a:pt x="12" y="48"/>
                  </a:lnTo>
                  <a:lnTo>
                    <a:pt x="23" y="32"/>
                  </a:lnTo>
                  <a:lnTo>
                    <a:pt x="37" y="20"/>
                  </a:lnTo>
                  <a:lnTo>
                    <a:pt x="52" y="9"/>
                  </a:lnTo>
                  <a:lnTo>
                    <a:pt x="68" y="4"/>
                  </a:lnTo>
                  <a:lnTo>
                    <a:pt x="86" y="0"/>
                  </a:lnTo>
                  <a:lnTo>
                    <a:pt x="105" y="0"/>
                  </a:lnTo>
                  <a:lnTo>
                    <a:pt x="123" y="4"/>
                  </a:lnTo>
                  <a:lnTo>
                    <a:pt x="140" y="9"/>
                  </a:lnTo>
                  <a:lnTo>
                    <a:pt x="154" y="20"/>
                  </a:lnTo>
                  <a:lnTo>
                    <a:pt x="169" y="32"/>
                  </a:lnTo>
                  <a:lnTo>
                    <a:pt x="179" y="48"/>
                  </a:lnTo>
                  <a:lnTo>
                    <a:pt x="186" y="64"/>
                  </a:lnTo>
                  <a:lnTo>
                    <a:pt x="191" y="81"/>
                  </a:lnTo>
                  <a:lnTo>
                    <a:pt x="191" y="101"/>
                  </a:lnTo>
                  <a:lnTo>
                    <a:pt x="190" y="118"/>
                  </a:lnTo>
                  <a:lnTo>
                    <a:pt x="183" y="136"/>
                  </a:lnTo>
                  <a:lnTo>
                    <a:pt x="174" y="152"/>
                  </a:lnTo>
                  <a:lnTo>
                    <a:pt x="162" y="166"/>
                  </a:lnTo>
                  <a:lnTo>
                    <a:pt x="147" y="177"/>
                  </a:lnTo>
                  <a:lnTo>
                    <a:pt x="132" y="185"/>
                  </a:lnTo>
                  <a:lnTo>
                    <a:pt x="114" y="191"/>
                  </a:lnTo>
                  <a:lnTo>
                    <a:pt x="96" y="192"/>
                  </a:lnTo>
                  <a:close/>
                  <a:moveTo>
                    <a:pt x="96" y="187"/>
                  </a:moveTo>
                  <a:lnTo>
                    <a:pt x="77" y="185"/>
                  </a:lnTo>
                  <a:lnTo>
                    <a:pt x="61" y="180"/>
                  </a:lnTo>
                  <a:lnTo>
                    <a:pt x="45" y="171"/>
                  </a:lnTo>
                  <a:lnTo>
                    <a:pt x="31" y="159"/>
                  </a:lnTo>
                  <a:lnTo>
                    <a:pt x="21" y="147"/>
                  </a:lnTo>
                  <a:lnTo>
                    <a:pt x="12" y="131"/>
                  </a:lnTo>
                  <a:lnTo>
                    <a:pt x="7" y="113"/>
                  </a:lnTo>
                  <a:lnTo>
                    <a:pt x="5" y="96"/>
                  </a:lnTo>
                  <a:lnTo>
                    <a:pt x="7" y="78"/>
                  </a:lnTo>
                  <a:lnTo>
                    <a:pt x="12" y="60"/>
                  </a:lnTo>
                  <a:lnTo>
                    <a:pt x="21" y="44"/>
                  </a:lnTo>
                  <a:lnTo>
                    <a:pt x="31" y="32"/>
                  </a:lnTo>
                  <a:lnTo>
                    <a:pt x="45" y="20"/>
                  </a:lnTo>
                  <a:lnTo>
                    <a:pt x="61" y="11"/>
                  </a:lnTo>
                  <a:lnTo>
                    <a:pt x="77" y="6"/>
                  </a:lnTo>
                  <a:lnTo>
                    <a:pt x="96" y="4"/>
                  </a:lnTo>
                  <a:lnTo>
                    <a:pt x="114" y="6"/>
                  </a:lnTo>
                  <a:lnTo>
                    <a:pt x="130" y="11"/>
                  </a:lnTo>
                  <a:lnTo>
                    <a:pt x="146" y="20"/>
                  </a:lnTo>
                  <a:lnTo>
                    <a:pt x="160" y="32"/>
                  </a:lnTo>
                  <a:lnTo>
                    <a:pt x="170" y="44"/>
                  </a:lnTo>
                  <a:lnTo>
                    <a:pt x="179" y="60"/>
                  </a:lnTo>
                  <a:lnTo>
                    <a:pt x="184" y="78"/>
                  </a:lnTo>
                  <a:lnTo>
                    <a:pt x="186" y="96"/>
                  </a:lnTo>
                  <a:lnTo>
                    <a:pt x="184" y="113"/>
                  </a:lnTo>
                  <a:lnTo>
                    <a:pt x="179" y="131"/>
                  </a:lnTo>
                  <a:lnTo>
                    <a:pt x="170" y="147"/>
                  </a:lnTo>
                  <a:lnTo>
                    <a:pt x="160" y="159"/>
                  </a:lnTo>
                  <a:lnTo>
                    <a:pt x="146" y="171"/>
                  </a:lnTo>
                  <a:lnTo>
                    <a:pt x="130" y="180"/>
                  </a:lnTo>
                  <a:lnTo>
                    <a:pt x="114" y="185"/>
                  </a:lnTo>
                  <a:lnTo>
                    <a:pt x="96" y="187"/>
                  </a:lnTo>
                  <a:close/>
                </a:path>
              </a:pathLst>
            </a:custGeom>
            <a:solidFill>
              <a:srgbClr val="F2FFFF"/>
            </a:solidFill>
            <a:ln w="9525">
              <a:noFill/>
              <a:round/>
              <a:headEnd/>
              <a:tailEnd/>
            </a:ln>
          </p:spPr>
          <p:txBody>
            <a:bodyPr/>
            <a:lstStyle/>
            <a:p>
              <a:endParaRPr lang="en-US"/>
            </a:p>
          </p:txBody>
        </p:sp>
        <p:sp>
          <p:nvSpPr>
            <p:cNvPr id="1165595" name="Freeform 283"/>
            <p:cNvSpPr>
              <a:spLocks noEditPoints="1"/>
            </p:cNvSpPr>
            <p:nvPr/>
          </p:nvSpPr>
          <p:spPr bwMode="auto">
            <a:xfrm>
              <a:off x="426" y="1326"/>
              <a:ext cx="181" cy="183"/>
            </a:xfrm>
            <a:custGeom>
              <a:avLst/>
              <a:gdLst/>
              <a:ahLst/>
              <a:cxnLst>
                <a:cxn ang="0">
                  <a:pos x="72" y="181"/>
                </a:cxn>
                <a:cxn ang="0">
                  <a:pos x="40" y="167"/>
                </a:cxn>
                <a:cxn ang="0">
                  <a:pos x="16" y="143"/>
                </a:cxn>
                <a:cxn ang="0">
                  <a:pos x="2" y="109"/>
                </a:cxn>
                <a:cxn ang="0">
                  <a:pos x="2" y="74"/>
                </a:cxn>
                <a:cxn ang="0">
                  <a:pos x="16" y="40"/>
                </a:cxn>
                <a:cxn ang="0">
                  <a:pos x="40" y="16"/>
                </a:cxn>
                <a:cxn ang="0">
                  <a:pos x="72" y="2"/>
                </a:cxn>
                <a:cxn ang="0">
                  <a:pos x="109" y="2"/>
                </a:cxn>
                <a:cxn ang="0">
                  <a:pos x="141" y="16"/>
                </a:cxn>
                <a:cxn ang="0">
                  <a:pos x="165" y="40"/>
                </a:cxn>
                <a:cxn ang="0">
                  <a:pos x="179" y="74"/>
                </a:cxn>
                <a:cxn ang="0">
                  <a:pos x="179" y="109"/>
                </a:cxn>
                <a:cxn ang="0">
                  <a:pos x="165" y="143"/>
                </a:cxn>
                <a:cxn ang="0">
                  <a:pos x="141" y="167"/>
                </a:cxn>
                <a:cxn ang="0">
                  <a:pos x="109" y="181"/>
                </a:cxn>
                <a:cxn ang="0">
                  <a:pos x="91" y="178"/>
                </a:cxn>
                <a:cxn ang="0">
                  <a:pos x="56" y="171"/>
                </a:cxn>
                <a:cxn ang="0">
                  <a:pos x="28" y="150"/>
                </a:cxn>
                <a:cxn ang="0">
                  <a:pos x="11" y="121"/>
                </a:cxn>
                <a:cxn ang="0">
                  <a:pos x="5" y="88"/>
                </a:cxn>
                <a:cxn ang="0">
                  <a:pos x="14" y="54"/>
                </a:cxn>
                <a:cxn ang="0">
                  <a:pos x="35" y="26"/>
                </a:cxn>
                <a:cxn ang="0">
                  <a:pos x="65" y="10"/>
                </a:cxn>
                <a:cxn ang="0">
                  <a:pos x="98" y="7"/>
                </a:cxn>
                <a:cxn ang="0">
                  <a:pos x="132" y="17"/>
                </a:cxn>
                <a:cxn ang="0">
                  <a:pos x="158" y="39"/>
                </a:cxn>
                <a:cxn ang="0">
                  <a:pos x="172" y="70"/>
                </a:cxn>
                <a:cxn ang="0">
                  <a:pos x="174" y="104"/>
                </a:cxn>
                <a:cxn ang="0">
                  <a:pos x="164" y="137"/>
                </a:cxn>
                <a:cxn ang="0">
                  <a:pos x="139" y="162"/>
                </a:cxn>
                <a:cxn ang="0">
                  <a:pos x="107" y="176"/>
                </a:cxn>
              </a:cxnLst>
              <a:rect l="0" t="0" r="r" b="b"/>
              <a:pathLst>
                <a:path w="181" h="183">
                  <a:moveTo>
                    <a:pt x="91" y="183"/>
                  </a:moveTo>
                  <a:lnTo>
                    <a:pt x="72" y="181"/>
                  </a:lnTo>
                  <a:lnTo>
                    <a:pt x="56" y="176"/>
                  </a:lnTo>
                  <a:lnTo>
                    <a:pt x="40" y="167"/>
                  </a:lnTo>
                  <a:lnTo>
                    <a:pt x="26" y="155"/>
                  </a:lnTo>
                  <a:lnTo>
                    <a:pt x="16" y="143"/>
                  </a:lnTo>
                  <a:lnTo>
                    <a:pt x="7" y="127"/>
                  </a:lnTo>
                  <a:lnTo>
                    <a:pt x="2" y="109"/>
                  </a:lnTo>
                  <a:lnTo>
                    <a:pt x="0" y="92"/>
                  </a:lnTo>
                  <a:lnTo>
                    <a:pt x="2" y="74"/>
                  </a:lnTo>
                  <a:lnTo>
                    <a:pt x="7" y="56"/>
                  </a:lnTo>
                  <a:lnTo>
                    <a:pt x="16" y="40"/>
                  </a:lnTo>
                  <a:lnTo>
                    <a:pt x="26" y="28"/>
                  </a:lnTo>
                  <a:lnTo>
                    <a:pt x="40" y="16"/>
                  </a:lnTo>
                  <a:lnTo>
                    <a:pt x="56" y="7"/>
                  </a:lnTo>
                  <a:lnTo>
                    <a:pt x="72" y="2"/>
                  </a:lnTo>
                  <a:lnTo>
                    <a:pt x="91" y="0"/>
                  </a:lnTo>
                  <a:lnTo>
                    <a:pt x="109" y="2"/>
                  </a:lnTo>
                  <a:lnTo>
                    <a:pt x="125" y="7"/>
                  </a:lnTo>
                  <a:lnTo>
                    <a:pt x="141" y="16"/>
                  </a:lnTo>
                  <a:lnTo>
                    <a:pt x="155" y="28"/>
                  </a:lnTo>
                  <a:lnTo>
                    <a:pt x="165" y="40"/>
                  </a:lnTo>
                  <a:lnTo>
                    <a:pt x="174" y="56"/>
                  </a:lnTo>
                  <a:lnTo>
                    <a:pt x="179" y="74"/>
                  </a:lnTo>
                  <a:lnTo>
                    <a:pt x="181" y="92"/>
                  </a:lnTo>
                  <a:lnTo>
                    <a:pt x="179" y="109"/>
                  </a:lnTo>
                  <a:lnTo>
                    <a:pt x="174" y="127"/>
                  </a:lnTo>
                  <a:lnTo>
                    <a:pt x="165" y="143"/>
                  </a:lnTo>
                  <a:lnTo>
                    <a:pt x="155" y="155"/>
                  </a:lnTo>
                  <a:lnTo>
                    <a:pt x="141" y="167"/>
                  </a:lnTo>
                  <a:lnTo>
                    <a:pt x="125" y="176"/>
                  </a:lnTo>
                  <a:lnTo>
                    <a:pt x="109" y="181"/>
                  </a:lnTo>
                  <a:lnTo>
                    <a:pt x="91" y="183"/>
                  </a:lnTo>
                  <a:close/>
                  <a:moveTo>
                    <a:pt x="91" y="178"/>
                  </a:moveTo>
                  <a:lnTo>
                    <a:pt x="74" y="176"/>
                  </a:lnTo>
                  <a:lnTo>
                    <a:pt x="56" y="171"/>
                  </a:lnTo>
                  <a:lnTo>
                    <a:pt x="42" y="162"/>
                  </a:lnTo>
                  <a:lnTo>
                    <a:pt x="28" y="150"/>
                  </a:lnTo>
                  <a:lnTo>
                    <a:pt x="18" y="137"/>
                  </a:lnTo>
                  <a:lnTo>
                    <a:pt x="11" y="121"/>
                  </a:lnTo>
                  <a:lnTo>
                    <a:pt x="7" y="104"/>
                  </a:lnTo>
                  <a:lnTo>
                    <a:pt x="5" y="88"/>
                  </a:lnTo>
                  <a:lnTo>
                    <a:pt x="9" y="70"/>
                  </a:lnTo>
                  <a:lnTo>
                    <a:pt x="14" y="54"/>
                  </a:lnTo>
                  <a:lnTo>
                    <a:pt x="23" y="39"/>
                  </a:lnTo>
                  <a:lnTo>
                    <a:pt x="35" y="26"/>
                  </a:lnTo>
                  <a:lnTo>
                    <a:pt x="49" y="17"/>
                  </a:lnTo>
                  <a:lnTo>
                    <a:pt x="65" y="10"/>
                  </a:lnTo>
                  <a:lnTo>
                    <a:pt x="83" y="7"/>
                  </a:lnTo>
                  <a:lnTo>
                    <a:pt x="98" y="7"/>
                  </a:lnTo>
                  <a:lnTo>
                    <a:pt x="116" y="10"/>
                  </a:lnTo>
                  <a:lnTo>
                    <a:pt x="132" y="17"/>
                  </a:lnTo>
                  <a:lnTo>
                    <a:pt x="146" y="26"/>
                  </a:lnTo>
                  <a:lnTo>
                    <a:pt x="158" y="39"/>
                  </a:lnTo>
                  <a:lnTo>
                    <a:pt x="167" y="54"/>
                  </a:lnTo>
                  <a:lnTo>
                    <a:pt x="172" y="70"/>
                  </a:lnTo>
                  <a:lnTo>
                    <a:pt x="176" y="88"/>
                  </a:lnTo>
                  <a:lnTo>
                    <a:pt x="174" y="104"/>
                  </a:lnTo>
                  <a:lnTo>
                    <a:pt x="171" y="121"/>
                  </a:lnTo>
                  <a:lnTo>
                    <a:pt x="164" y="137"/>
                  </a:lnTo>
                  <a:lnTo>
                    <a:pt x="153" y="150"/>
                  </a:lnTo>
                  <a:lnTo>
                    <a:pt x="139" y="162"/>
                  </a:lnTo>
                  <a:lnTo>
                    <a:pt x="125" y="171"/>
                  </a:lnTo>
                  <a:lnTo>
                    <a:pt x="107" y="176"/>
                  </a:lnTo>
                  <a:lnTo>
                    <a:pt x="91" y="178"/>
                  </a:lnTo>
                  <a:close/>
                </a:path>
              </a:pathLst>
            </a:custGeom>
            <a:solidFill>
              <a:srgbClr val="F3FFFF"/>
            </a:solidFill>
            <a:ln w="9525">
              <a:noFill/>
              <a:round/>
              <a:headEnd/>
              <a:tailEnd/>
            </a:ln>
          </p:spPr>
          <p:txBody>
            <a:bodyPr/>
            <a:lstStyle/>
            <a:p>
              <a:endParaRPr lang="en-US"/>
            </a:p>
          </p:txBody>
        </p:sp>
        <p:sp>
          <p:nvSpPr>
            <p:cNvPr id="1165596" name="Freeform 284"/>
            <p:cNvSpPr>
              <a:spLocks noEditPoints="1"/>
            </p:cNvSpPr>
            <p:nvPr/>
          </p:nvSpPr>
          <p:spPr bwMode="auto">
            <a:xfrm>
              <a:off x="431" y="1333"/>
              <a:ext cx="171" cy="171"/>
            </a:xfrm>
            <a:custGeom>
              <a:avLst/>
              <a:gdLst/>
              <a:ahLst/>
              <a:cxnLst>
                <a:cxn ang="0">
                  <a:pos x="86" y="171"/>
                </a:cxn>
                <a:cxn ang="0">
                  <a:pos x="69" y="169"/>
                </a:cxn>
                <a:cxn ang="0">
                  <a:pos x="51" y="164"/>
                </a:cxn>
                <a:cxn ang="0">
                  <a:pos x="37" y="155"/>
                </a:cxn>
                <a:cxn ang="0">
                  <a:pos x="23" y="143"/>
                </a:cxn>
                <a:cxn ang="0">
                  <a:pos x="13" y="130"/>
                </a:cxn>
                <a:cxn ang="0">
                  <a:pos x="6" y="114"/>
                </a:cxn>
                <a:cxn ang="0">
                  <a:pos x="2" y="97"/>
                </a:cxn>
                <a:cxn ang="0">
                  <a:pos x="0" y="81"/>
                </a:cxn>
                <a:cxn ang="0">
                  <a:pos x="4" y="63"/>
                </a:cxn>
                <a:cxn ang="0">
                  <a:pos x="9" y="47"/>
                </a:cxn>
                <a:cxn ang="0">
                  <a:pos x="18" y="32"/>
                </a:cxn>
                <a:cxn ang="0">
                  <a:pos x="30" y="19"/>
                </a:cxn>
                <a:cxn ang="0">
                  <a:pos x="44" y="10"/>
                </a:cxn>
                <a:cxn ang="0">
                  <a:pos x="60" y="3"/>
                </a:cxn>
                <a:cxn ang="0">
                  <a:pos x="78" y="0"/>
                </a:cxn>
                <a:cxn ang="0">
                  <a:pos x="93" y="0"/>
                </a:cxn>
                <a:cxn ang="0">
                  <a:pos x="111" y="3"/>
                </a:cxn>
                <a:cxn ang="0">
                  <a:pos x="127" y="10"/>
                </a:cxn>
                <a:cxn ang="0">
                  <a:pos x="141" y="19"/>
                </a:cxn>
                <a:cxn ang="0">
                  <a:pos x="153" y="32"/>
                </a:cxn>
                <a:cxn ang="0">
                  <a:pos x="162" y="47"/>
                </a:cxn>
                <a:cxn ang="0">
                  <a:pos x="167" y="63"/>
                </a:cxn>
                <a:cxn ang="0">
                  <a:pos x="171" y="81"/>
                </a:cxn>
                <a:cxn ang="0">
                  <a:pos x="169" y="97"/>
                </a:cxn>
                <a:cxn ang="0">
                  <a:pos x="166" y="114"/>
                </a:cxn>
                <a:cxn ang="0">
                  <a:pos x="159" y="130"/>
                </a:cxn>
                <a:cxn ang="0">
                  <a:pos x="148" y="143"/>
                </a:cxn>
                <a:cxn ang="0">
                  <a:pos x="134" y="155"/>
                </a:cxn>
                <a:cxn ang="0">
                  <a:pos x="120" y="164"/>
                </a:cxn>
                <a:cxn ang="0">
                  <a:pos x="102" y="169"/>
                </a:cxn>
                <a:cxn ang="0">
                  <a:pos x="86" y="171"/>
                </a:cxn>
                <a:cxn ang="0">
                  <a:pos x="86" y="164"/>
                </a:cxn>
                <a:cxn ang="0">
                  <a:pos x="69" y="162"/>
                </a:cxn>
                <a:cxn ang="0">
                  <a:pos x="53" y="159"/>
                </a:cxn>
                <a:cxn ang="0">
                  <a:pos x="39" y="150"/>
                </a:cxn>
                <a:cxn ang="0">
                  <a:pos x="27" y="137"/>
                </a:cxn>
                <a:cxn ang="0">
                  <a:pos x="16" y="125"/>
                </a:cxn>
                <a:cxn ang="0">
                  <a:pos x="9" y="109"/>
                </a:cxn>
                <a:cxn ang="0">
                  <a:pos x="6" y="93"/>
                </a:cxn>
                <a:cxn ang="0">
                  <a:pos x="6" y="76"/>
                </a:cxn>
                <a:cxn ang="0">
                  <a:pos x="9" y="60"/>
                </a:cxn>
                <a:cxn ang="0">
                  <a:pos x="16" y="44"/>
                </a:cxn>
                <a:cxn ang="0">
                  <a:pos x="27" y="32"/>
                </a:cxn>
                <a:cxn ang="0">
                  <a:pos x="39" y="19"/>
                </a:cxn>
                <a:cxn ang="0">
                  <a:pos x="53" y="10"/>
                </a:cxn>
                <a:cxn ang="0">
                  <a:pos x="69" y="7"/>
                </a:cxn>
                <a:cxn ang="0">
                  <a:pos x="86" y="5"/>
                </a:cxn>
                <a:cxn ang="0">
                  <a:pos x="102" y="7"/>
                </a:cxn>
                <a:cxn ang="0">
                  <a:pos x="118" y="10"/>
                </a:cxn>
                <a:cxn ang="0">
                  <a:pos x="132" y="19"/>
                </a:cxn>
                <a:cxn ang="0">
                  <a:pos x="144" y="32"/>
                </a:cxn>
                <a:cxn ang="0">
                  <a:pos x="155" y="44"/>
                </a:cxn>
                <a:cxn ang="0">
                  <a:pos x="162" y="60"/>
                </a:cxn>
                <a:cxn ang="0">
                  <a:pos x="166" y="76"/>
                </a:cxn>
                <a:cxn ang="0">
                  <a:pos x="166" y="93"/>
                </a:cxn>
                <a:cxn ang="0">
                  <a:pos x="162" y="109"/>
                </a:cxn>
                <a:cxn ang="0">
                  <a:pos x="155" y="125"/>
                </a:cxn>
                <a:cxn ang="0">
                  <a:pos x="144" y="137"/>
                </a:cxn>
                <a:cxn ang="0">
                  <a:pos x="132" y="150"/>
                </a:cxn>
                <a:cxn ang="0">
                  <a:pos x="118" y="159"/>
                </a:cxn>
                <a:cxn ang="0">
                  <a:pos x="102" y="162"/>
                </a:cxn>
                <a:cxn ang="0">
                  <a:pos x="86" y="164"/>
                </a:cxn>
              </a:cxnLst>
              <a:rect l="0" t="0" r="r" b="b"/>
              <a:pathLst>
                <a:path w="171" h="171">
                  <a:moveTo>
                    <a:pt x="86" y="171"/>
                  </a:moveTo>
                  <a:lnTo>
                    <a:pt x="69" y="169"/>
                  </a:lnTo>
                  <a:lnTo>
                    <a:pt x="51" y="164"/>
                  </a:lnTo>
                  <a:lnTo>
                    <a:pt x="37" y="155"/>
                  </a:lnTo>
                  <a:lnTo>
                    <a:pt x="23" y="143"/>
                  </a:lnTo>
                  <a:lnTo>
                    <a:pt x="13" y="130"/>
                  </a:lnTo>
                  <a:lnTo>
                    <a:pt x="6" y="114"/>
                  </a:lnTo>
                  <a:lnTo>
                    <a:pt x="2" y="97"/>
                  </a:lnTo>
                  <a:lnTo>
                    <a:pt x="0" y="81"/>
                  </a:lnTo>
                  <a:lnTo>
                    <a:pt x="4" y="63"/>
                  </a:lnTo>
                  <a:lnTo>
                    <a:pt x="9" y="47"/>
                  </a:lnTo>
                  <a:lnTo>
                    <a:pt x="18" y="32"/>
                  </a:lnTo>
                  <a:lnTo>
                    <a:pt x="30" y="19"/>
                  </a:lnTo>
                  <a:lnTo>
                    <a:pt x="44" y="10"/>
                  </a:lnTo>
                  <a:lnTo>
                    <a:pt x="60" y="3"/>
                  </a:lnTo>
                  <a:lnTo>
                    <a:pt x="78" y="0"/>
                  </a:lnTo>
                  <a:lnTo>
                    <a:pt x="93" y="0"/>
                  </a:lnTo>
                  <a:lnTo>
                    <a:pt x="111" y="3"/>
                  </a:lnTo>
                  <a:lnTo>
                    <a:pt x="127" y="10"/>
                  </a:lnTo>
                  <a:lnTo>
                    <a:pt x="141" y="19"/>
                  </a:lnTo>
                  <a:lnTo>
                    <a:pt x="153" y="32"/>
                  </a:lnTo>
                  <a:lnTo>
                    <a:pt x="162" y="47"/>
                  </a:lnTo>
                  <a:lnTo>
                    <a:pt x="167" y="63"/>
                  </a:lnTo>
                  <a:lnTo>
                    <a:pt x="171" y="81"/>
                  </a:lnTo>
                  <a:lnTo>
                    <a:pt x="169" y="97"/>
                  </a:lnTo>
                  <a:lnTo>
                    <a:pt x="166" y="114"/>
                  </a:lnTo>
                  <a:lnTo>
                    <a:pt x="159" y="130"/>
                  </a:lnTo>
                  <a:lnTo>
                    <a:pt x="148" y="143"/>
                  </a:lnTo>
                  <a:lnTo>
                    <a:pt x="134" y="155"/>
                  </a:lnTo>
                  <a:lnTo>
                    <a:pt x="120" y="164"/>
                  </a:lnTo>
                  <a:lnTo>
                    <a:pt x="102" y="169"/>
                  </a:lnTo>
                  <a:lnTo>
                    <a:pt x="86" y="171"/>
                  </a:lnTo>
                  <a:close/>
                  <a:moveTo>
                    <a:pt x="86" y="164"/>
                  </a:moveTo>
                  <a:lnTo>
                    <a:pt x="69" y="162"/>
                  </a:lnTo>
                  <a:lnTo>
                    <a:pt x="53" y="159"/>
                  </a:lnTo>
                  <a:lnTo>
                    <a:pt x="39" y="150"/>
                  </a:lnTo>
                  <a:lnTo>
                    <a:pt x="27" y="137"/>
                  </a:lnTo>
                  <a:lnTo>
                    <a:pt x="16" y="125"/>
                  </a:lnTo>
                  <a:lnTo>
                    <a:pt x="9" y="109"/>
                  </a:lnTo>
                  <a:lnTo>
                    <a:pt x="6" y="93"/>
                  </a:lnTo>
                  <a:lnTo>
                    <a:pt x="6" y="76"/>
                  </a:lnTo>
                  <a:lnTo>
                    <a:pt x="9" y="60"/>
                  </a:lnTo>
                  <a:lnTo>
                    <a:pt x="16" y="44"/>
                  </a:lnTo>
                  <a:lnTo>
                    <a:pt x="27" y="32"/>
                  </a:lnTo>
                  <a:lnTo>
                    <a:pt x="39" y="19"/>
                  </a:lnTo>
                  <a:lnTo>
                    <a:pt x="53" y="10"/>
                  </a:lnTo>
                  <a:lnTo>
                    <a:pt x="69" y="7"/>
                  </a:lnTo>
                  <a:lnTo>
                    <a:pt x="86" y="5"/>
                  </a:lnTo>
                  <a:lnTo>
                    <a:pt x="102" y="7"/>
                  </a:lnTo>
                  <a:lnTo>
                    <a:pt x="118" y="10"/>
                  </a:lnTo>
                  <a:lnTo>
                    <a:pt x="132" y="19"/>
                  </a:lnTo>
                  <a:lnTo>
                    <a:pt x="144" y="32"/>
                  </a:lnTo>
                  <a:lnTo>
                    <a:pt x="155" y="44"/>
                  </a:lnTo>
                  <a:lnTo>
                    <a:pt x="162" y="60"/>
                  </a:lnTo>
                  <a:lnTo>
                    <a:pt x="166" y="76"/>
                  </a:lnTo>
                  <a:lnTo>
                    <a:pt x="166" y="93"/>
                  </a:lnTo>
                  <a:lnTo>
                    <a:pt x="162" y="109"/>
                  </a:lnTo>
                  <a:lnTo>
                    <a:pt x="155" y="125"/>
                  </a:lnTo>
                  <a:lnTo>
                    <a:pt x="144" y="137"/>
                  </a:lnTo>
                  <a:lnTo>
                    <a:pt x="132" y="150"/>
                  </a:lnTo>
                  <a:lnTo>
                    <a:pt x="118" y="159"/>
                  </a:lnTo>
                  <a:lnTo>
                    <a:pt x="102" y="162"/>
                  </a:lnTo>
                  <a:lnTo>
                    <a:pt x="86" y="164"/>
                  </a:lnTo>
                  <a:close/>
                </a:path>
              </a:pathLst>
            </a:custGeom>
            <a:solidFill>
              <a:srgbClr val="F5FFFF"/>
            </a:solidFill>
            <a:ln w="9525">
              <a:noFill/>
              <a:round/>
              <a:headEnd/>
              <a:tailEnd/>
            </a:ln>
          </p:spPr>
          <p:txBody>
            <a:bodyPr/>
            <a:lstStyle/>
            <a:p>
              <a:endParaRPr lang="en-US"/>
            </a:p>
          </p:txBody>
        </p:sp>
        <p:sp>
          <p:nvSpPr>
            <p:cNvPr id="1165597" name="Freeform 285"/>
            <p:cNvSpPr>
              <a:spLocks noEditPoints="1"/>
            </p:cNvSpPr>
            <p:nvPr/>
          </p:nvSpPr>
          <p:spPr bwMode="auto">
            <a:xfrm>
              <a:off x="437" y="1338"/>
              <a:ext cx="160" cy="159"/>
            </a:xfrm>
            <a:custGeom>
              <a:avLst/>
              <a:gdLst/>
              <a:ahLst/>
              <a:cxnLst>
                <a:cxn ang="0">
                  <a:pos x="80" y="159"/>
                </a:cxn>
                <a:cxn ang="0">
                  <a:pos x="63" y="157"/>
                </a:cxn>
                <a:cxn ang="0">
                  <a:pos x="47" y="154"/>
                </a:cxn>
                <a:cxn ang="0">
                  <a:pos x="33" y="145"/>
                </a:cxn>
                <a:cxn ang="0">
                  <a:pos x="21" y="132"/>
                </a:cxn>
                <a:cxn ang="0">
                  <a:pos x="10" y="120"/>
                </a:cxn>
                <a:cxn ang="0">
                  <a:pos x="3" y="104"/>
                </a:cxn>
                <a:cxn ang="0">
                  <a:pos x="0" y="88"/>
                </a:cxn>
                <a:cxn ang="0">
                  <a:pos x="0" y="71"/>
                </a:cxn>
                <a:cxn ang="0">
                  <a:pos x="3" y="55"/>
                </a:cxn>
                <a:cxn ang="0">
                  <a:pos x="10" y="39"/>
                </a:cxn>
                <a:cxn ang="0">
                  <a:pos x="21" y="27"/>
                </a:cxn>
                <a:cxn ang="0">
                  <a:pos x="33" y="14"/>
                </a:cxn>
                <a:cxn ang="0">
                  <a:pos x="47" y="5"/>
                </a:cxn>
                <a:cxn ang="0">
                  <a:pos x="63" y="2"/>
                </a:cxn>
                <a:cxn ang="0">
                  <a:pos x="80" y="0"/>
                </a:cxn>
                <a:cxn ang="0">
                  <a:pos x="96" y="2"/>
                </a:cxn>
                <a:cxn ang="0">
                  <a:pos x="112" y="5"/>
                </a:cxn>
                <a:cxn ang="0">
                  <a:pos x="126" y="14"/>
                </a:cxn>
                <a:cxn ang="0">
                  <a:pos x="138" y="27"/>
                </a:cxn>
                <a:cxn ang="0">
                  <a:pos x="149" y="39"/>
                </a:cxn>
                <a:cxn ang="0">
                  <a:pos x="156" y="55"/>
                </a:cxn>
                <a:cxn ang="0">
                  <a:pos x="160" y="71"/>
                </a:cxn>
                <a:cxn ang="0">
                  <a:pos x="160" y="88"/>
                </a:cxn>
                <a:cxn ang="0">
                  <a:pos x="156" y="104"/>
                </a:cxn>
                <a:cxn ang="0">
                  <a:pos x="149" y="120"/>
                </a:cxn>
                <a:cxn ang="0">
                  <a:pos x="138" y="132"/>
                </a:cxn>
                <a:cxn ang="0">
                  <a:pos x="126" y="145"/>
                </a:cxn>
                <a:cxn ang="0">
                  <a:pos x="112" y="154"/>
                </a:cxn>
                <a:cxn ang="0">
                  <a:pos x="96" y="157"/>
                </a:cxn>
                <a:cxn ang="0">
                  <a:pos x="80" y="159"/>
                </a:cxn>
                <a:cxn ang="0">
                  <a:pos x="80" y="154"/>
                </a:cxn>
                <a:cxn ang="0">
                  <a:pos x="63" y="152"/>
                </a:cxn>
                <a:cxn ang="0">
                  <a:pos x="49" y="148"/>
                </a:cxn>
                <a:cxn ang="0">
                  <a:pos x="35" y="139"/>
                </a:cxn>
                <a:cxn ang="0">
                  <a:pos x="22" y="127"/>
                </a:cxn>
                <a:cxn ang="0">
                  <a:pos x="14" y="115"/>
                </a:cxn>
                <a:cxn ang="0">
                  <a:pos x="8" y="99"/>
                </a:cxn>
                <a:cxn ang="0">
                  <a:pos x="5" y="83"/>
                </a:cxn>
                <a:cxn ang="0">
                  <a:pos x="7" y="67"/>
                </a:cxn>
                <a:cxn ang="0">
                  <a:pos x="10" y="51"/>
                </a:cxn>
                <a:cxn ang="0">
                  <a:pos x="17" y="37"/>
                </a:cxn>
                <a:cxn ang="0">
                  <a:pos x="28" y="25"/>
                </a:cxn>
                <a:cxn ang="0">
                  <a:pos x="42" y="16"/>
                </a:cxn>
                <a:cxn ang="0">
                  <a:pos x="56" y="9"/>
                </a:cxn>
                <a:cxn ang="0">
                  <a:pos x="72" y="5"/>
                </a:cxn>
                <a:cxn ang="0">
                  <a:pos x="87" y="5"/>
                </a:cxn>
                <a:cxn ang="0">
                  <a:pos x="103" y="9"/>
                </a:cxn>
                <a:cxn ang="0">
                  <a:pos x="117" y="16"/>
                </a:cxn>
                <a:cxn ang="0">
                  <a:pos x="131" y="25"/>
                </a:cxn>
                <a:cxn ang="0">
                  <a:pos x="142" y="37"/>
                </a:cxn>
                <a:cxn ang="0">
                  <a:pos x="149" y="51"/>
                </a:cxn>
                <a:cxn ang="0">
                  <a:pos x="153" y="67"/>
                </a:cxn>
                <a:cxn ang="0">
                  <a:pos x="154" y="83"/>
                </a:cxn>
                <a:cxn ang="0">
                  <a:pos x="151" y="99"/>
                </a:cxn>
                <a:cxn ang="0">
                  <a:pos x="146" y="115"/>
                </a:cxn>
                <a:cxn ang="0">
                  <a:pos x="137" y="127"/>
                </a:cxn>
                <a:cxn ang="0">
                  <a:pos x="124" y="139"/>
                </a:cxn>
                <a:cxn ang="0">
                  <a:pos x="110" y="148"/>
                </a:cxn>
                <a:cxn ang="0">
                  <a:pos x="96" y="152"/>
                </a:cxn>
                <a:cxn ang="0">
                  <a:pos x="80" y="154"/>
                </a:cxn>
              </a:cxnLst>
              <a:rect l="0" t="0" r="r" b="b"/>
              <a:pathLst>
                <a:path w="160" h="159">
                  <a:moveTo>
                    <a:pt x="80" y="159"/>
                  </a:moveTo>
                  <a:lnTo>
                    <a:pt x="63" y="157"/>
                  </a:lnTo>
                  <a:lnTo>
                    <a:pt x="47" y="154"/>
                  </a:lnTo>
                  <a:lnTo>
                    <a:pt x="33" y="145"/>
                  </a:lnTo>
                  <a:lnTo>
                    <a:pt x="21" y="132"/>
                  </a:lnTo>
                  <a:lnTo>
                    <a:pt x="10" y="120"/>
                  </a:lnTo>
                  <a:lnTo>
                    <a:pt x="3" y="104"/>
                  </a:lnTo>
                  <a:lnTo>
                    <a:pt x="0" y="88"/>
                  </a:lnTo>
                  <a:lnTo>
                    <a:pt x="0" y="71"/>
                  </a:lnTo>
                  <a:lnTo>
                    <a:pt x="3" y="55"/>
                  </a:lnTo>
                  <a:lnTo>
                    <a:pt x="10" y="39"/>
                  </a:lnTo>
                  <a:lnTo>
                    <a:pt x="21" y="27"/>
                  </a:lnTo>
                  <a:lnTo>
                    <a:pt x="33" y="14"/>
                  </a:lnTo>
                  <a:lnTo>
                    <a:pt x="47" y="5"/>
                  </a:lnTo>
                  <a:lnTo>
                    <a:pt x="63" y="2"/>
                  </a:lnTo>
                  <a:lnTo>
                    <a:pt x="80" y="0"/>
                  </a:lnTo>
                  <a:lnTo>
                    <a:pt x="96" y="2"/>
                  </a:lnTo>
                  <a:lnTo>
                    <a:pt x="112" y="5"/>
                  </a:lnTo>
                  <a:lnTo>
                    <a:pt x="126" y="14"/>
                  </a:lnTo>
                  <a:lnTo>
                    <a:pt x="138" y="27"/>
                  </a:lnTo>
                  <a:lnTo>
                    <a:pt x="149" y="39"/>
                  </a:lnTo>
                  <a:lnTo>
                    <a:pt x="156" y="55"/>
                  </a:lnTo>
                  <a:lnTo>
                    <a:pt x="160" y="71"/>
                  </a:lnTo>
                  <a:lnTo>
                    <a:pt x="160" y="88"/>
                  </a:lnTo>
                  <a:lnTo>
                    <a:pt x="156" y="104"/>
                  </a:lnTo>
                  <a:lnTo>
                    <a:pt x="149" y="120"/>
                  </a:lnTo>
                  <a:lnTo>
                    <a:pt x="138" y="132"/>
                  </a:lnTo>
                  <a:lnTo>
                    <a:pt x="126" y="145"/>
                  </a:lnTo>
                  <a:lnTo>
                    <a:pt x="112" y="154"/>
                  </a:lnTo>
                  <a:lnTo>
                    <a:pt x="96" y="157"/>
                  </a:lnTo>
                  <a:lnTo>
                    <a:pt x="80" y="159"/>
                  </a:lnTo>
                  <a:close/>
                  <a:moveTo>
                    <a:pt x="80" y="154"/>
                  </a:moveTo>
                  <a:lnTo>
                    <a:pt x="63" y="152"/>
                  </a:lnTo>
                  <a:lnTo>
                    <a:pt x="49" y="148"/>
                  </a:lnTo>
                  <a:lnTo>
                    <a:pt x="35" y="139"/>
                  </a:lnTo>
                  <a:lnTo>
                    <a:pt x="22" y="127"/>
                  </a:lnTo>
                  <a:lnTo>
                    <a:pt x="14" y="115"/>
                  </a:lnTo>
                  <a:lnTo>
                    <a:pt x="8" y="99"/>
                  </a:lnTo>
                  <a:lnTo>
                    <a:pt x="5" y="83"/>
                  </a:lnTo>
                  <a:lnTo>
                    <a:pt x="7" y="67"/>
                  </a:lnTo>
                  <a:lnTo>
                    <a:pt x="10" y="51"/>
                  </a:lnTo>
                  <a:lnTo>
                    <a:pt x="17" y="37"/>
                  </a:lnTo>
                  <a:lnTo>
                    <a:pt x="28" y="25"/>
                  </a:lnTo>
                  <a:lnTo>
                    <a:pt x="42" y="16"/>
                  </a:lnTo>
                  <a:lnTo>
                    <a:pt x="56" y="9"/>
                  </a:lnTo>
                  <a:lnTo>
                    <a:pt x="72" y="5"/>
                  </a:lnTo>
                  <a:lnTo>
                    <a:pt x="87" y="5"/>
                  </a:lnTo>
                  <a:lnTo>
                    <a:pt x="103" y="9"/>
                  </a:lnTo>
                  <a:lnTo>
                    <a:pt x="117" y="16"/>
                  </a:lnTo>
                  <a:lnTo>
                    <a:pt x="131" y="25"/>
                  </a:lnTo>
                  <a:lnTo>
                    <a:pt x="142" y="37"/>
                  </a:lnTo>
                  <a:lnTo>
                    <a:pt x="149" y="51"/>
                  </a:lnTo>
                  <a:lnTo>
                    <a:pt x="153" y="67"/>
                  </a:lnTo>
                  <a:lnTo>
                    <a:pt x="154" y="83"/>
                  </a:lnTo>
                  <a:lnTo>
                    <a:pt x="151" y="99"/>
                  </a:lnTo>
                  <a:lnTo>
                    <a:pt x="146" y="115"/>
                  </a:lnTo>
                  <a:lnTo>
                    <a:pt x="137" y="127"/>
                  </a:lnTo>
                  <a:lnTo>
                    <a:pt x="124" y="139"/>
                  </a:lnTo>
                  <a:lnTo>
                    <a:pt x="110" y="148"/>
                  </a:lnTo>
                  <a:lnTo>
                    <a:pt x="96" y="152"/>
                  </a:lnTo>
                  <a:lnTo>
                    <a:pt x="80" y="154"/>
                  </a:lnTo>
                  <a:close/>
                </a:path>
              </a:pathLst>
            </a:custGeom>
            <a:solidFill>
              <a:srgbClr val="F6FFFF"/>
            </a:solidFill>
            <a:ln w="9525">
              <a:noFill/>
              <a:round/>
              <a:headEnd/>
              <a:tailEnd/>
            </a:ln>
          </p:spPr>
          <p:txBody>
            <a:bodyPr/>
            <a:lstStyle/>
            <a:p>
              <a:endParaRPr lang="en-US"/>
            </a:p>
          </p:txBody>
        </p:sp>
        <p:sp>
          <p:nvSpPr>
            <p:cNvPr id="1165598" name="Freeform 286"/>
            <p:cNvSpPr>
              <a:spLocks noEditPoints="1"/>
            </p:cNvSpPr>
            <p:nvPr/>
          </p:nvSpPr>
          <p:spPr bwMode="auto">
            <a:xfrm>
              <a:off x="442" y="1343"/>
              <a:ext cx="149" cy="149"/>
            </a:xfrm>
            <a:custGeom>
              <a:avLst/>
              <a:gdLst/>
              <a:ahLst/>
              <a:cxnLst>
                <a:cxn ang="0">
                  <a:pos x="75" y="149"/>
                </a:cxn>
                <a:cxn ang="0">
                  <a:pos x="58" y="147"/>
                </a:cxn>
                <a:cxn ang="0">
                  <a:pos x="44" y="143"/>
                </a:cxn>
                <a:cxn ang="0">
                  <a:pos x="30" y="134"/>
                </a:cxn>
                <a:cxn ang="0">
                  <a:pos x="17" y="122"/>
                </a:cxn>
                <a:cxn ang="0">
                  <a:pos x="9" y="110"/>
                </a:cxn>
                <a:cxn ang="0">
                  <a:pos x="3" y="94"/>
                </a:cxn>
                <a:cxn ang="0">
                  <a:pos x="0" y="78"/>
                </a:cxn>
                <a:cxn ang="0">
                  <a:pos x="2" y="62"/>
                </a:cxn>
                <a:cxn ang="0">
                  <a:pos x="5" y="46"/>
                </a:cxn>
                <a:cxn ang="0">
                  <a:pos x="12" y="32"/>
                </a:cxn>
                <a:cxn ang="0">
                  <a:pos x="23" y="20"/>
                </a:cxn>
                <a:cxn ang="0">
                  <a:pos x="37" y="11"/>
                </a:cxn>
                <a:cxn ang="0">
                  <a:pos x="51" y="4"/>
                </a:cxn>
                <a:cxn ang="0">
                  <a:pos x="67" y="0"/>
                </a:cxn>
                <a:cxn ang="0">
                  <a:pos x="82" y="0"/>
                </a:cxn>
                <a:cxn ang="0">
                  <a:pos x="98" y="4"/>
                </a:cxn>
                <a:cxn ang="0">
                  <a:pos x="112" y="11"/>
                </a:cxn>
                <a:cxn ang="0">
                  <a:pos x="126" y="20"/>
                </a:cxn>
                <a:cxn ang="0">
                  <a:pos x="137" y="32"/>
                </a:cxn>
                <a:cxn ang="0">
                  <a:pos x="144" y="46"/>
                </a:cxn>
                <a:cxn ang="0">
                  <a:pos x="148" y="62"/>
                </a:cxn>
                <a:cxn ang="0">
                  <a:pos x="149" y="78"/>
                </a:cxn>
                <a:cxn ang="0">
                  <a:pos x="146" y="94"/>
                </a:cxn>
                <a:cxn ang="0">
                  <a:pos x="141" y="110"/>
                </a:cxn>
                <a:cxn ang="0">
                  <a:pos x="132" y="122"/>
                </a:cxn>
                <a:cxn ang="0">
                  <a:pos x="119" y="134"/>
                </a:cxn>
                <a:cxn ang="0">
                  <a:pos x="105" y="143"/>
                </a:cxn>
                <a:cxn ang="0">
                  <a:pos x="91" y="147"/>
                </a:cxn>
                <a:cxn ang="0">
                  <a:pos x="75" y="149"/>
                </a:cxn>
                <a:cxn ang="0">
                  <a:pos x="75" y="143"/>
                </a:cxn>
                <a:cxn ang="0">
                  <a:pos x="60" y="141"/>
                </a:cxn>
                <a:cxn ang="0">
                  <a:pos x="44" y="138"/>
                </a:cxn>
                <a:cxn ang="0">
                  <a:pos x="31" y="129"/>
                </a:cxn>
                <a:cxn ang="0">
                  <a:pos x="21" y="119"/>
                </a:cxn>
                <a:cxn ang="0">
                  <a:pos x="12" y="104"/>
                </a:cxn>
                <a:cxn ang="0">
                  <a:pos x="7" y="90"/>
                </a:cxn>
                <a:cxn ang="0">
                  <a:pos x="5" y="75"/>
                </a:cxn>
                <a:cxn ang="0">
                  <a:pos x="7" y="59"/>
                </a:cxn>
                <a:cxn ang="0">
                  <a:pos x="12" y="45"/>
                </a:cxn>
                <a:cxn ang="0">
                  <a:pos x="21" y="30"/>
                </a:cxn>
                <a:cxn ang="0">
                  <a:pos x="31" y="20"/>
                </a:cxn>
                <a:cxn ang="0">
                  <a:pos x="44" y="11"/>
                </a:cxn>
                <a:cxn ang="0">
                  <a:pos x="60" y="8"/>
                </a:cxn>
                <a:cxn ang="0">
                  <a:pos x="75" y="6"/>
                </a:cxn>
                <a:cxn ang="0">
                  <a:pos x="90" y="8"/>
                </a:cxn>
                <a:cxn ang="0">
                  <a:pos x="105" y="11"/>
                </a:cxn>
                <a:cxn ang="0">
                  <a:pos x="118" y="20"/>
                </a:cxn>
                <a:cxn ang="0">
                  <a:pos x="128" y="30"/>
                </a:cxn>
                <a:cxn ang="0">
                  <a:pos x="137" y="45"/>
                </a:cxn>
                <a:cxn ang="0">
                  <a:pos x="142" y="59"/>
                </a:cxn>
                <a:cxn ang="0">
                  <a:pos x="144" y="75"/>
                </a:cxn>
                <a:cxn ang="0">
                  <a:pos x="142" y="90"/>
                </a:cxn>
                <a:cxn ang="0">
                  <a:pos x="137" y="104"/>
                </a:cxn>
                <a:cxn ang="0">
                  <a:pos x="128" y="119"/>
                </a:cxn>
                <a:cxn ang="0">
                  <a:pos x="118" y="129"/>
                </a:cxn>
                <a:cxn ang="0">
                  <a:pos x="105" y="138"/>
                </a:cxn>
                <a:cxn ang="0">
                  <a:pos x="90" y="141"/>
                </a:cxn>
                <a:cxn ang="0">
                  <a:pos x="75" y="143"/>
                </a:cxn>
              </a:cxnLst>
              <a:rect l="0" t="0" r="r" b="b"/>
              <a:pathLst>
                <a:path w="149" h="149">
                  <a:moveTo>
                    <a:pt x="75" y="149"/>
                  </a:moveTo>
                  <a:lnTo>
                    <a:pt x="58" y="147"/>
                  </a:lnTo>
                  <a:lnTo>
                    <a:pt x="44" y="143"/>
                  </a:lnTo>
                  <a:lnTo>
                    <a:pt x="30" y="134"/>
                  </a:lnTo>
                  <a:lnTo>
                    <a:pt x="17" y="122"/>
                  </a:lnTo>
                  <a:lnTo>
                    <a:pt x="9" y="110"/>
                  </a:lnTo>
                  <a:lnTo>
                    <a:pt x="3" y="94"/>
                  </a:lnTo>
                  <a:lnTo>
                    <a:pt x="0" y="78"/>
                  </a:lnTo>
                  <a:lnTo>
                    <a:pt x="2" y="62"/>
                  </a:lnTo>
                  <a:lnTo>
                    <a:pt x="5" y="46"/>
                  </a:lnTo>
                  <a:lnTo>
                    <a:pt x="12" y="32"/>
                  </a:lnTo>
                  <a:lnTo>
                    <a:pt x="23" y="20"/>
                  </a:lnTo>
                  <a:lnTo>
                    <a:pt x="37" y="11"/>
                  </a:lnTo>
                  <a:lnTo>
                    <a:pt x="51" y="4"/>
                  </a:lnTo>
                  <a:lnTo>
                    <a:pt x="67" y="0"/>
                  </a:lnTo>
                  <a:lnTo>
                    <a:pt x="82" y="0"/>
                  </a:lnTo>
                  <a:lnTo>
                    <a:pt x="98" y="4"/>
                  </a:lnTo>
                  <a:lnTo>
                    <a:pt x="112" y="11"/>
                  </a:lnTo>
                  <a:lnTo>
                    <a:pt x="126" y="20"/>
                  </a:lnTo>
                  <a:lnTo>
                    <a:pt x="137" y="32"/>
                  </a:lnTo>
                  <a:lnTo>
                    <a:pt x="144" y="46"/>
                  </a:lnTo>
                  <a:lnTo>
                    <a:pt x="148" y="62"/>
                  </a:lnTo>
                  <a:lnTo>
                    <a:pt x="149" y="78"/>
                  </a:lnTo>
                  <a:lnTo>
                    <a:pt x="146" y="94"/>
                  </a:lnTo>
                  <a:lnTo>
                    <a:pt x="141" y="110"/>
                  </a:lnTo>
                  <a:lnTo>
                    <a:pt x="132" y="122"/>
                  </a:lnTo>
                  <a:lnTo>
                    <a:pt x="119" y="134"/>
                  </a:lnTo>
                  <a:lnTo>
                    <a:pt x="105" y="143"/>
                  </a:lnTo>
                  <a:lnTo>
                    <a:pt x="91" y="147"/>
                  </a:lnTo>
                  <a:lnTo>
                    <a:pt x="75" y="149"/>
                  </a:lnTo>
                  <a:close/>
                  <a:moveTo>
                    <a:pt x="75" y="143"/>
                  </a:moveTo>
                  <a:lnTo>
                    <a:pt x="60" y="141"/>
                  </a:lnTo>
                  <a:lnTo>
                    <a:pt x="44" y="138"/>
                  </a:lnTo>
                  <a:lnTo>
                    <a:pt x="31" y="129"/>
                  </a:lnTo>
                  <a:lnTo>
                    <a:pt x="21" y="119"/>
                  </a:lnTo>
                  <a:lnTo>
                    <a:pt x="12" y="104"/>
                  </a:lnTo>
                  <a:lnTo>
                    <a:pt x="7" y="90"/>
                  </a:lnTo>
                  <a:lnTo>
                    <a:pt x="5" y="75"/>
                  </a:lnTo>
                  <a:lnTo>
                    <a:pt x="7" y="59"/>
                  </a:lnTo>
                  <a:lnTo>
                    <a:pt x="12" y="45"/>
                  </a:lnTo>
                  <a:lnTo>
                    <a:pt x="21" y="30"/>
                  </a:lnTo>
                  <a:lnTo>
                    <a:pt x="31" y="20"/>
                  </a:lnTo>
                  <a:lnTo>
                    <a:pt x="44" y="11"/>
                  </a:lnTo>
                  <a:lnTo>
                    <a:pt x="60" y="8"/>
                  </a:lnTo>
                  <a:lnTo>
                    <a:pt x="75" y="6"/>
                  </a:lnTo>
                  <a:lnTo>
                    <a:pt x="90" y="8"/>
                  </a:lnTo>
                  <a:lnTo>
                    <a:pt x="105" y="11"/>
                  </a:lnTo>
                  <a:lnTo>
                    <a:pt x="118" y="20"/>
                  </a:lnTo>
                  <a:lnTo>
                    <a:pt x="128" y="30"/>
                  </a:lnTo>
                  <a:lnTo>
                    <a:pt x="137" y="45"/>
                  </a:lnTo>
                  <a:lnTo>
                    <a:pt x="142" y="59"/>
                  </a:lnTo>
                  <a:lnTo>
                    <a:pt x="144" y="75"/>
                  </a:lnTo>
                  <a:lnTo>
                    <a:pt x="142" y="90"/>
                  </a:lnTo>
                  <a:lnTo>
                    <a:pt x="137" y="104"/>
                  </a:lnTo>
                  <a:lnTo>
                    <a:pt x="128" y="119"/>
                  </a:lnTo>
                  <a:lnTo>
                    <a:pt x="118" y="129"/>
                  </a:lnTo>
                  <a:lnTo>
                    <a:pt x="105" y="138"/>
                  </a:lnTo>
                  <a:lnTo>
                    <a:pt x="90" y="141"/>
                  </a:lnTo>
                  <a:lnTo>
                    <a:pt x="75" y="143"/>
                  </a:lnTo>
                  <a:close/>
                </a:path>
              </a:pathLst>
            </a:custGeom>
            <a:solidFill>
              <a:srgbClr val="F7FFFF"/>
            </a:solidFill>
            <a:ln w="9525">
              <a:noFill/>
              <a:round/>
              <a:headEnd/>
              <a:tailEnd/>
            </a:ln>
          </p:spPr>
          <p:txBody>
            <a:bodyPr/>
            <a:lstStyle/>
            <a:p>
              <a:endParaRPr lang="en-US"/>
            </a:p>
          </p:txBody>
        </p:sp>
        <p:sp>
          <p:nvSpPr>
            <p:cNvPr id="1165599" name="Freeform 287"/>
            <p:cNvSpPr>
              <a:spLocks noEditPoints="1"/>
            </p:cNvSpPr>
            <p:nvPr/>
          </p:nvSpPr>
          <p:spPr bwMode="auto">
            <a:xfrm>
              <a:off x="447" y="1349"/>
              <a:ext cx="139" cy="137"/>
            </a:xfrm>
            <a:custGeom>
              <a:avLst/>
              <a:gdLst/>
              <a:ahLst/>
              <a:cxnLst>
                <a:cxn ang="0">
                  <a:pos x="70" y="137"/>
                </a:cxn>
                <a:cxn ang="0">
                  <a:pos x="55" y="135"/>
                </a:cxn>
                <a:cxn ang="0">
                  <a:pos x="39" y="132"/>
                </a:cxn>
                <a:cxn ang="0">
                  <a:pos x="26" y="123"/>
                </a:cxn>
                <a:cxn ang="0">
                  <a:pos x="16" y="113"/>
                </a:cxn>
                <a:cxn ang="0">
                  <a:pos x="7" y="98"/>
                </a:cxn>
                <a:cxn ang="0">
                  <a:pos x="2" y="84"/>
                </a:cxn>
                <a:cxn ang="0">
                  <a:pos x="0" y="69"/>
                </a:cxn>
                <a:cxn ang="0">
                  <a:pos x="2" y="53"/>
                </a:cxn>
                <a:cxn ang="0">
                  <a:pos x="7" y="39"/>
                </a:cxn>
                <a:cxn ang="0">
                  <a:pos x="16" y="24"/>
                </a:cxn>
                <a:cxn ang="0">
                  <a:pos x="26" y="14"/>
                </a:cxn>
                <a:cxn ang="0">
                  <a:pos x="39" y="5"/>
                </a:cxn>
                <a:cxn ang="0">
                  <a:pos x="55" y="2"/>
                </a:cxn>
                <a:cxn ang="0">
                  <a:pos x="70" y="0"/>
                </a:cxn>
                <a:cxn ang="0">
                  <a:pos x="85" y="2"/>
                </a:cxn>
                <a:cxn ang="0">
                  <a:pos x="100" y="5"/>
                </a:cxn>
                <a:cxn ang="0">
                  <a:pos x="113" y="14"/>
                </a:cxn>
                <a:cxn ang="0">
                  <a:pos x="123" y="24"/>
                </a:cxn>
                <a:cxn ang="0">
                  <a:pos x="132" y="39"/>
                </a:cxn>
                <a:cxn ang="0">
                  <a:pos x="137" y="53"/>
                </a:cxn>
                <a:cxn ang="0">
                  <a:pos x="139" y="69"/>
                </a:cxn>
                <a:cxn ang="0">
                  <a:pos x="137" y="84"/>
                </a:cxn>
                <a:cxn ang="0">
                  <a:pos x="132" y="98"/>
                </a:cxn>
                <a:cxn ang="0">
                  <a:pos x="123" y="113"/>
                </a:cxn>
                <a:cxn ang="0">
                  <a:pos x="113" y="123"/>
                </a:cxn>
                <a:cxn ang="0">
                  <a:pos x="100" y="132"/>
                </a:cxn>
                <a:cxn ang="0">
                  <a:pos x="85" y="135"/>
                </a:cxn>
                <a:cxn ang="0">
                  <a:pos x="70" y="137"/>
                </a:cxn>
                <a:cxn ang="0">
                  <a:pos x="70" y="132"/>
                </a:cxn>
                <a:cxn ang="0">
                  <a:pos x="55" y="130"/>
                </a:cxn>
                <a:cxn ang="0">
                  <a:pos x="41" y="127"/>
                </a:cxn>
                <a:cxn ang="0">
                  <a:pos x="28" y="118"/>
                </a:cxn>
                <a:cxn ang="0">
                  <a:pos x="18" y="107"/>
                </a:cxn>
                <a:cxn ang="0">
                  <a:pos x="11" y="93"/>
                </a:cxn>
                <a:cxn ang="0">
                  <a:pos x="7" y="79"/>
                </a:cxn>
                <a:cxn ang="0">
                  <a:pos x="5" y="65"/>
                </a:cxn>
                <a:cxn ang="0">
                  <a:pos x="9" y="51"/>
                </a:cxn>
                <a:cxn ang="0">
                  <a:pos x="14" y="37"/>
                </a:cxn>
                <a:cxn ang="0">
                  <a:pos x="23" y="24"/>
                </a:cxn>
                <a:cxn ang="0">
                  <a:pos x="35" y="16"/>
                </a:cxn>
                <a:cxn ang="0">
                  <a:pos x="48" y="9"/>
                </a:cxn>
                <a:cxn ang="0">
                  <a:pos x="62" y="5"/>
                </a:cxn>
                <a:cxn ang="0">
                  <a:pos x="77" y="5"/>
                </a:cxn>
                <a:cxn ang="0">
                  <a:pos x="92" y="9"/>
                </a:cxn>
                <a:cxn ang="0">
                  <a:pos x="106" y="16"/>
                </a:cxn>
                <a:cxn ang="0">
                  <a:pos x="116" y="24"/>
                </a:cxn>
                <a:cxn ang="0">
                  <a:pos x="125" y="37"/>
                </a:cxn>
                <a:cxn ang="0">
                  <a:pos x="130" y="51"/>
                </a:cxn>
                <a:cxn ang="0">
                  <a:pos x="134" y="65"/>
                </a:cxn>
                <a:cxn ang="0">
                  <a:pos x="132" y="79"/>
                </a:cxn>
                <a:cxn ang="0">
                  <a:pos x="128" y="93"/>
                </a:cxn>
                <a:cxn ang="0">
                  <a:pos x="121" y="107"/>
                </a:cxn>
                <a:cxn ang="0">
                  <a:pos x="111" y="118"/>
                </a:cxn>
                <a:cxn ang="0">
                  <a:pos x="99" y="127"/>
                </a:cxn>
                <a:cxn ang="0">
                  <a:pos x="85" y="130"/>
                </a:cxn>
                <a:cxn ang="0">
                  <a:pos x="70" y="132"/>
                </a:cxn>
              </a:cxnLst>
              <a:rect l="0" t="0" r="r" b="b"/>
              <a:pathLst>
                <a:path w="139" h="137">
                  <a:moveTo>
                    <a:pt x="70" y="137"/>
                  </a:moveTo>
                  <a:lnTo>
                    <a:pt x="55" y="135"/>
                  </a:lnTo>
                  <a:lnTo>
                    <a:pt x="39" y="132"/>
                  </a:lnTo>
                  <a:lnTo>
                    <a:pt x="26" y="123"/>
                  </a:lnTo>
                  <a:lnTo>
                    <a:pt x="16" y="113"/>
                  </a:lnTo>
                  <a:lnTo>
                    <a:pt x="7" y="98"/>
                  </a:lnTo>
                  <a:lnTo>
                    <a:pt x="2" y="84"/>
                  </a:lnTo>
                  <a:lnTo>
                    <a:pt x="0" y="69"/>
                  </a:lnTo>
                  <a:lnTo>
                    <a:pt x="2" y="53"/>
                  </a:lnTo>
                  <a:lnTo>
                    <a:pt x="7" y="39"/>
                  </a:lnTo>
                  <a:lnTo>
                    <a:pt x="16" y="24"/>
                  </a:lnTo>
                  <a:lnTo>
                    <a:pt x="26" y="14"/>
                  </a:lnTo>
                  <a:lnTo>
                    <a:pt x="39" y="5"/>
                  </a:lnTo>
                  <a:lnTo>
                    <a:pt x="55" y="2"/>
                  </a:lnTo>
                  <a:lnTo>
                    <a:pt x="70" y="0"/>
                  </a:lnTo>
                  <a:lnTo>
                    <a:pt x="85" y="2"/>
                  </a:lnTo>
                  <a:lnTo>
                    <a:pt x="100" y="5"/>
                  </a:lnTo>
                  <a:lnTo>
                    <a:pt x="113" y="14"/>
                  </a:lnTo>
                  <a:lnTo>
                    <a:pt x="123" y="24"/>
                  </a:lnTo>
                  <a:lnTo>
                    <a:pt x="132" y="39"/>
                  </a:lnTo>
                  <a:lnTo>
                    <a:pt x="137" y="53"/>
                  </a:lnTo>
                  <a:lnTo>
                    <a:pt x="139" y="69"/>
                  </a:lnTo>
                  <a:lnTo>
                    <a:pt x="137" y="84"/>
                  </a:lnTo>
                  <a:lnTo>
                    <a:pt x="132" y="98"/>
                  </a:lnTo>
                  <a:lnTo>
                    <a:pt x="123" y="113"/>
                  </a:lnTo>
                  <a:lnTo>
                    <a:pt x="113" y="123"/>
                  </a:lnTo>
                  <a:lnTo>
                    <a:pt x="100" y="132"/>
                  </a:lnTo>
                  <a:lnTo>
                    <a:pt x="85" y="135"/>
                  </a:lnTo>
                  <a:lnTo>
                    <a:pt x="70" y="137"/>
                  </a:lnTo>
                  <a:close/>
                  <a:moveTo>
                    <a:pt x="70" y="132"/>
                  </a:moveTo>
                  <a:lnTo>
                    <a:pt x="55" y="130"/>
                  </a:lnTo>
                  <a:lnTo>
                    <a:pt x="41" y="127"/>
                  </a:lnTo>
                  <a:lnTo>
                    <a:pt x="28" y="118"/>
                  </a:lnTo>
                  <a:lnTo>
                    <a:pt x="18" y="107"/>
                  </a:lnTo>
                  <a:lnTo>
                    <a:pt x="11" y="93"/>
                  </a:lnTo>
                  <a:lnTo>
                    <a:pt x="7" y="79"/>
                  </a:lnTo>
                  <a:lnTo>
                    <a:pt x="5" y="65"/>
                  </a:lnTo>
                  <a:lnTo>
                    <a:pt x="9" y="51"/>
                  </a:lnTo>
                  <a:lnTo>
                    <a:pt x="14" y="37"/>
                  </a:lnTo>
                  <a:lnTo>
                    <a:pt x="23" y="24"/>
                  </a:lnTo>
                  <a:lnTo>
                    <a:pt x="35" y="16"/>
                  </a:lnTo>
                  <a:lnTo>
                    <a:pt x="48" y="9"/>
                  </a:lnTo>
                  <a:lnTo>
                    <a:pt x="62" y="5"/>
                  </a:lnTo>
                  <a:lnTo>
                    <a:pt x="77" y="5"/>
                  </a:lnTo>
                  <a:lnTo>
                    <a:pt x="92" y="9"/>
                  </a:lnTo>
                  <a:lnTo>
                    <a:pt x="106" y="16"/>
                  </a:lnTo>
                  <a:lnTo>
                    <a:pt x="116" y="24"/>
                  </a:lnTo>
                  <a:lnTo>
                    <a:pt x="125" y="37"/>
                  </a:lnTo>
                  <a:lnTo>
                    <a:pt x="130" y="51"/>
                  </a:lnTo>
                  <a:lnTo>
                    <a:pt x="134" y="65"/>
                  </a:lnTo>
                  <a:lnTo>
                    <a:pt x="132" y="79"/>
                  </a:lnTo>
                  <a:lnTo>
                    <a:pt x="128" y="93"/>
                  </a:lnTo>
                  <a:lnTo>
                    <a:pt x="121" y="107"/>
                  </a:lnTo>
                  <a:lnTo>
                    <a:pt x="111" y="118"/>
                  </a:lnTo>
                  <a:lnTo>
                    <a:pt x="99" y="127"/>
                  </a:lnTo>
                  <a:lnTo>
                    <a:pt x="85" y="130"/>
                  </a:lnTo>
                  <a:lnTo>
                    <a:pt x="70" y="132"/>
                  </a:lnTo>
                  <a:close/>
                </a:path>
              </a:pathLst>
            </a:custGeom>
            <a:solidFill>
              <a:srgbClr val="F8FFFF"/>
            </a:solidFill>
            <a:ln w="9525">
              <a:noFill/>
              <a:round/>
              <a:headEnd/>
              <a:tailEnd/>
            </a:ln>
          </p:spPr>
          <p:txBody>
            <a:bodyPr/>
            <a:lstStyle/>
            <a:p>
              <a:endParaRPr lang="en-US"/>
            </a:p>
          </p:txBody>
        </p:sp>
        <p:sp>
          <p:nvSpPr>
            <p:cNvPr id="1165600" name="Freeform 288"/>
            <p:cNvSpPr>
              <a:spLocks noEditPoints="1"/>
            </p:cNvSpPr>
            <p:nvPr/>
          </p:nvSpPr>
          <p:spPr bwMode="auto">
            <a:xfrm>
              <a:off x="452" y="1354"/>
              <a:ext cx="129" cy="127"/>
            </a:xfrm>
            <a:custGeom>
              <a:avLst/>
              <a:gdLst/>
              <a:ahLst/>
              <a:cxnLst>
                <a:cxn ang="0">
                  <a:pos x="65" y="127"/>
                </a:cxn>
                <a:cxn ang="0">
                  <a:pos x="50" y="125"/>
                </a:cxn>
                <a:cxn ang="0">
                  <a:pos x="36" y="122"/>
                </a:cxn>
                <a:cxn ang="0">
                  <a:pos x="23" y="113"/>
                </a:cxn>
                <a:cxn ang="0">
                  <a:pos x="13" y="102"/>
                </a:cxn>
                <a:cxn ang="0">
                  <a:pos x="6" y="88"/>
                </a:cxn>
                <a:cxn ang="0">
                  <a:pos x="2" y="74"/>
                </a:cxn>
                <a:cxn ang="0">
                  <a:pos x="0" y="60"/>
                </a:cxn>
                <a:cxn ang="0">
                  <a:pos x="4" y="46"/>
                </a:cxn>
                <a:cxn ang="0">
                  <a:pos x="9" y="32"/>
                </a:cxn>
                <a:cxn ang="0">
                  <a:pos x="18" y="19"/>
                </a:cxn>
                <a:cxn ang="0">
                  <a:pos x="30" y="11"/>
                </a:cxn>
                <a:cxn ang="0">
                  <a:pos x="43" y="4"/>
                </a:cxn>
                <a:cxn ang="0">
                  <a:pos x="57" y="0"/>
                </a:cxn>
                <a:cxn ang="0">
                  <a:pos x="72" y="0"/>
                </a:cxn>
                <a:cxn ang="0">
                  <a:pos x="87" y="4"/>
                </a:cxn>
                <a:cxn ang="0">
                  <a:pos x="101" y="11"/>
                </a:cxn>
                <a:cxn ang="0">
                  <a:pos x="111" y="19"/>
                </a:cxn>
                <a:cxn ang="0">
                  <a:pos x="120" y="32"/>
                </a:cxn>
                <a:cxn ang="0">
                  <a:pos x="125" y="46"/>
                </a:cxn>
                <a:cxn ang="0">
                  <a:pos x="129" y="60"/>
                </a:cxn>
                <a:cxn ang="0">
                  <a:pos x="127" y="74"/>
                </a:cxn>
                <a:cxn ang="0">
                  <a:pos x="123" y="88"/>
                </a:cxn>
                <a:cxn ang="0">
                  <a:pos x="116" y="102"/>
                </a:cxn>
                <a:cxn ang="0">
                  <a:pos x="106" y="113"/>
                </a:cxn>
                <a:cxn ang="0">
                  <a:pos x="94" y="122"/>
                </a:cxn>
                <a:cxn ang="0">
                  <a:pos x="80" y="125"/>
                </a:cxn>
                <a:cxn ang="0">
                  <a:pos x="65" y="127"/>
                </a:cxn>
                <a:cxn ang="0">
                  <a:pos x="65" y="122"/>
                </a:cxn>
                <a:cxn ang="0">
                  <a:pos x="51" y="120"/>
                </a:cxn>
                <a:cxn ang="0">
                  <a:pos x="37" y="116"/>
                </a:cxn>
                <a:cxn ang="0">
                  <a:pos x="25" y="108"/>
                </a:cxn>
                <a:cxn ang="0">
                  <a:pos x="16" y="97"/>
                </a:cxn>
                <a:cxn ang="0">
                  <a:pos x="9" y="85"/>
                </a:cxn>
                <a:cxn ang="0">
                  <a:pos x="6" y="71"/>
                </a:cxn>
                <a:cxn ang="0">
                  <a:pos x="6" y="56"/>
                </a:cxn>
                <a:cxn ang="0">
                  <a:pos x="9" y="42"/>
                </a:cxn>
                <a:cxn ang="0">
                  <a:pos x="16" y="30"/>
                </a:cxn>
                <a:cxn ang="0">
                  <a:pos x="25" y="19"/>
                </a:cxn>
                <a:cxn ang="0">
                  <a:pos x="37" y="11"/>
                </a:cxn>
                <a:cxn ang="0">
                  <a:pos x="51" y="7"/>
                </a:cxn>
                <a:cxn ang="0">
                  <a:pos x="65" y="5"/>
                </a:cxn>
                <a:cxn ang="0">
                  <a:pos x="78" y="7"/>
                </a:cxn>
                <a:cxn ang="0">
                  <a:pos x="92" y="11"/>
                </a:cxn>
                <a:cxn ang="0">
                  <a:pos x="104" y="19"/>
                </a:cxn>
                <a:cxn ang="0">
                  <a:pos x="113" y="30"/>
                </a:cxn>
                <a:cxn ang="0">
                  <a:pos x="120" y="42"/>
                </a:cxn>
                <a:cxn ang="0">
                  <a:pos x="123" y="56"/>
                </a:cxn>
                <a:cxn ang="0">
                  <a:pos x="123" y="71"/>
                </a:cxn>
                <a:cxn ang="0">
                  <a:pos x="120" y="85"/>
                </a:cxn>
                <a:cxn ang="0">
                  <a:pos x="113" y="97"/>
                </a:cxn>
                <a:cxn ang="0">
                  <a:pos x="104" y="108"/>
                </a:cxn>
                <a:cxn ang="0">
                  <a:pos x="92" y="116"/>
                </a:cxn>
                <a:cxn ang="0">
                  <a:pos x="78" y="120"/>
                </a:cxn>
                <a:cxn ang="0">
                  <a:pos x="65" y="122"/>
                </a:cxn>
              </a:cxnLst>
              <a:rect l="0" t="0" r="r" b="b"/>
              <a:pathLst>
                <a:path w="129" h="127">
                  <a:moveTo>
                    <a:pt x="65" y="127"/>
                  </a:moveTo>
                  <a:lnTo>
                    <a:pt x="50" y="125"/>
                  </a:lnTo>
                  <a:lnTo>
                    <a:pt x="36" y="122"/>
                  </a:lnTo>
                  <a:lnTo>
                    <a:pt x="23" y="113"/>
                  </a:lnTo>
                  <a:lnTo>
                    <a:pt x="13" y="102"/>
                  </a:lnTo>
                  <a:lnTo>
                    <a:pt x="6" y="88"/>
                  </a:lnTo>
                  <a:lnTo>
                    <a:pt x="2" y="74"/>
                  </a:lnTo>
                  <a:lnTo>
                    <a:pt x="0" y="60"/>
                  </a:lnTo>
                  <a:lnTo>
                    <a:pt x="4" y="46"/>
                  </a:lnTo>
                  <a:lnTo>
                    <a:pt x="9" y="32"/>
                  </a:lnTo>
                  <a:lnTo>
                    <a:pt x="18" y="19"/>
                  </a:lnTo>
                  <a:lnTo>
                    <a:pt x="30" y="11"/>
                  </a:lnTo>
                  <a:lnTo>
                    <a:pt x="43" y="4"/>
                  </a:lnTo>
                  <a:lnTo>
                    <a:pt x="57" y="0"/>
                  </a:lnTo>
                  <a:lnTo>
                    <a:pt x="72" y="0"/>
                  </a:lnTo>
                  <a:lnTo>
                    <a:pt x="87" y="4"/>
                  </a:lnTo>
                  <a:lnTo>
                    <a:pt x="101" y="11"/>
                  </a:lnTo>
                  <a:lnTo>
                    <a:pt x="111" y="19"/>
                  </a:lnTo>
                  <a:lnTo>
                    <a:pt x="120" y="32"/>
                  </a:lnTo>
                  <a:lnTo>
                    <a:pt x="125" y="46"/>
                  </a:lnTo>
                  <a:lnTo>
                    <a:pt x="129" y="60"/>
                  </a:lnTo>
                  <a:lnTo>
                    <a:pt x="127" y="74"/>
                  </a:lnTo>
                  <a:lnTo>
                    <a:pt x="123" y="88"/>
                  </a:lnTo>
                  <a:lnTo>
                    <a:pt x="116" y="102"/>
                  </a:lnTo>
                  <a:lnTo>
                    <a:pt x="106" y="113"/>
                  </a:lnTo>
                  <a:lnTo>
                    <a:pt x="94" y="122"/>
                  </a:lnTo>
                  <a:lnTo>
                    <a:pt x="80" y="125"/>
                  </a:lnTo>
                  <a:lnTo>
                    <a:pt x="65" y="127"/>
                  </a:lnTo>
                  <a:close/>
                  <a:moveTo>
                    <a:pt x="65" y="122"/>
                  </a:moveTo>
                  <a:lnTo>
                    <a:pt x="51" y="120"/>
                  </a:lnTo>
                  <a:lnTo>
                    <a:pt x="37" y="116"/>
                  </a:lnTo>
                  <a:lnTo>
                    <a:pt x="25" y="108"/>
                  </a:lnTo>
                  <a:lnTo>
                    <a:pt x="16" y="97"/>
                  </a:lnTo>
                  <a:lnTo>
                    <a:pt x="9" y="85"/>
                  </a:lnTo>
                  <a:lnTo>
                    <a:pt x="6" y="71"/>
                  </a:lnTo>
                  <a:lnTo>
                    <a:pt x="6" y="56"/>
                  </a:lnTo>
                  <a:lnTo>
                    <a:pt x="9" y="42"/>
                  </a:lnTo>
                  <a:lnTo>
                    <a:pt x="16" y="30"/>
                  </a:lnTo>
                  <a:lnTo>
                    <a:pt x="25" y="19"/>
                  </a:lnTo>
                  <a:lnTo>
                    <a:pt x="37" y="11"/>
                  </a:lnTo>
                  <a:lnTo>
                    <a:pt x="51" y="7"/>
                  </a:lnTo>
                  <a:lnTo>
                    <a:pt x="65" y="5"/>
                  </a:lnTo>
                  <a:lnTo>
                    <a:pt x="78" y="7"/>
                  </a:lnTo>
                  <a:lnTo>
                    <a:pt x="92" y="11"/>
                  </a:lnTo>
                  <a:lnTo>
                    <a:pt x="104" y="19"/>
                  </a:lnTo>
                  <a:lnTo>
                    <a:pt x="113" y="30"/>
                  </a:lnTo>
                  <a:lnTo>
                    <a:pt x="120" y="42"/>
                  </a:lnTo>
                  <a:lnTo>
                    <a:pt x="123" y="56"/>
                  </a:lnTo>
                  <a:lnTo>
                    <a:pt x="123" y="71"/>
                  </a:lnTo>
                  <a:lnTo>
                    <a:pt x="120" y="85"/>
                  </a:lnTo>
                  <a:lnTo>
                    <a:pt x="113" y="97"/>
                  </a:lnTo>
                  <a:lnTo>
                    <a:pt x="104" y="108"/>
                  </a:lnTo>
                  <a:lnTo>
                    <a:pt x="92" y="116"/>
                  </a:lnTo>
                  <a:lnTo>
                    <a:pt x="78" y="120"/>
                  </a:lnTo>
                  <a:lnTo>
                    <a:pt x="65" y="122"/>
                  </a:lnTo>
                  <a:close/>
                </a:path>
              </a:pathLst>
            </a:custGeom>
            <a:solidFill>
              <a:srgbClr val="F9FFFF"/>
            </a:solidFill>
            <a:ln w="9525">
              <a:noFill/>
              <a:round/>
              <a:headEnd/>
              <a:tailEnd/>
            </a:ln>
          </p:spPr>
          <p:txBody>
            <a:bodyPr/>
            <a:lstStyle/>
            <a:p>
              <a:endParaRPr lang="en-US"/>
            </a:p>
          </p:txBody>
        </p:sp>
        <p:sp>
          <p:nvSpPr>
            <p:cNvPr id="1165601" name="Freeform 289"/>
            <p:cNvSpPr>
              <a:spLocks noEditPoints="1"/>
            </p:cNvSpPr>
            <p:nvPr/>
          </p:nvSpPr>
          <p:spPr bwMode="auto">
            <a:xfrm>
              <a:off x="458" y="1359"/>
              <a:ext cx="117" cy="117"/>
            </a:xfrm>
            <a:custGeom>
              <a:avLst/>
              <a:gdLst/>
              <a:ahLst/>
              <a:cxnLst>
                <a:cxn ang="0">
                  <a:pos x="59" y="117"/>
                </a:cxn>
                <a:cxn ang="0">
                  <a:pos x="45" y="115"/>
                </a:cxn>
                <a:cxn ang="0">
                  <a:pos x="31" y="111"/>
                </a:cxn>
                <a:cxn ang="0">
                  <a:pos x="19" y="103"/>
                </a:cxn>
                <a:cxn ang="0">
                  <a:pos x="10" y="92"/>
                </a:cxn>
                <a:cxn ang="0">
                  <a:pos x="3" y="80"/>
                </a:cxn>
                <a:cxn ang="0">
                  <a:pos x="0" y="66"/>
                </a:cxn>
                <a:cxn ang="0">
                  <a:pos x="0" y="51"/>
                </a:cxn>
                <a:cxn ang="0">
                  <a:pos x="3" y="37"/>
                </a:cxn>
                <a:cxn ang="0">
                  <a:pos x="10" y="25"/>
                </a:cxn>
                <a:cxn ang="0">
                  <a:pos x="19" y="14"/>
                </a:cxn>
                <a:cxn ang="0">
                  <a:pos x="31" y="6"/>
                </a:cxn>
                <a:cxn ang="0">
                  <a:pos x="45" y="2"/>
                </a:cxn>
                <a:cxn ang="0">
                  <a:pos x="59" y="0"/>
                </a:cxn>
                <a:cxn ang="0">
                  <a:pos x="72" y="2"/>
                </a:cxn>
                <a:cxn ang="0">
                  <a:pos x="86" y="6"/>
                </a:cxn>
                <a:cxn ang="0">
                  <a:pos x="98" y="14"/>
                </a:cxn>
                <a:cxn ang="0">
                  <a:pos x="107" y="25"/>
                </a:cxn>
                <a:cxn ang="0">
                  <a:pos x="114" y="37"/>
                </a:cxn>
                <a:cxn ang="0">
                  <a:pos x="117" y="51"/>
                </a:cxn>
                <a:cxn ang="0">
                  <a:pos x="117" y="66"/>
                </a:cxn>
                <a:cxn ang="0">
                  <a:pos x="114" y="80"/>
                </a:cxn>
                <a:cxn ang="0">
                  <a:pos x="107" y="92"/>
                </a:cxn>
                <a:cxn ang="0">
                  <a:pos x="98" y="103"/>
                </a:cxn>
                <a:cxn ang="0">
                  <a:pos x="86" y="111"/>
                </a:cxn>
                <a:cxn ang="0">
                  <a:pos x="72" y="115"/>
                </a:cxn>
                <a:cxn ang="0">
                  <a:pos x="59" y="117"/>
                </a:cxn>
                <a:cxn ang="0">
                  <a:pos x="59" y="111"/>
                </a:cxn>
                <a:cxn ang="0">
                  <a:pos x="45" y="110"/>
                </a:cxn>
                <a:cxn ang="0">
                  <a:pos x="33" y="106"/>
                </a:cxn>
                <a:cxn ang="0">
                  <a:pos x="22" y="97"/>
                </a:cxn>
                <a:cxn ang="0">
                  <a:pos x="14" y="87"/>
                </a:cxn>
                <a:cxn ang="0">
                  <a:pos x="8" y="74"/>
                </a:cxn>
                <a:cxn ang="0">
                  <a:pos x="5" y="62"/>
                </a:cxn>
                <a:cxn ang="0">
                  <a:pos x="7" y="48"/>
                </a:cxn>
                <a:cxn ang="0">
                  <a:pos x="10" y="36"/>
                </a:cxn>
                <a:cxn ang="0">
                  <a:pos x="17" y="25"/>
                </a:cxn>
                <a:cxn ang="0">
                  <a:pos x="28" y="14"/>
                </a:cxn>
                <a:cxn ang="0">
                  <a:pos x="38" y="9"/>
                </a:cxn>
                <a:cxn ang="0">
                  <a:pos x="52" y="6"/>
                </a:cxn>
                <a:cxn ang="0">
                  <a:pos x="65" y="6"/>
                </a:cxn>
                <a:cxn ang="0">
                  <a:pos x="79" y="9"/>
                </a:cxn>
                <a:cxn ang="0">
                  <a:pos x="89" y="14"/>
                </a:cxn>
                <a:cxn ang="0">
                  <a:pos x="100" y="25"/>
                </a:cxn>
                <a:cxn ang="0">
                  <a:pos x="107" y="36"/>
                </a:cxn>
                <a:cxn ang="0">
                  <a:pos x="110" y="48"/>
                </a:cxn>
                <a:cxn ang="0">
                  <a:pos x="112" y="62"/>
                </a:cxn>
                <a:cxn ang="0">
                  <a:pos x="109" y="74"/>
                </a:cxn>
                <a:cxn ang="0">
                  <a:pos x="103" y="87"/>
                </a:cxn>
                <a:cxn ang="0">
                  <a:pos x="95" y="97"/>
                </a:cxn>
                <a:cxn ang="0">
                  <a:pos x="84" y="106"/>
                </a:cxn>
                <a:cxn ang="0">
                  <a:pos x="72" y="110"/>
                </a:cxn>
                <a:cxn ang="0">
                  <a:pos x="59" y="111"/>
                </a:cxn>
              </a:cxnLst>
              <a:rect l="0" t="0" r="r" b="b"/>
              <a:pathLst>
                <a:path w="117" h="117">
                  <a:moveTo>
                    <a:pt x="59" y="117"/>
                  </a:moveTo>
                  <a:lnTo>
                    <a:pt x="45" y="115"/>
                  </a:lnTo>
                  <a:lnTo>
                    <a:pt x="31" y="111"/>
                  </a:lnTo>
                  <a:lnTo>
                    <a:pt x="19" y="103"/>
                  </a:lnTo>
                  <a:lnTo>
                    <a:pt x="10" y="92"/>
                  </a:lnTo>
                  <a:lnTo>
                    <a:pt x="3" y="80"/>
                  </a:lnTo>
                  <a:lnTo>
                    <a:pt x="0" y="66"/>
                  </a:lnTo>
                  <a:lnTo>
                    <a:pt x="0" y="51"/>
                  </a:lnTo>
                  <a:lnTo>
                    <a:pt x="3" y="37"/>
                  </a:lnTo>
                  <a:lnTo>
                    <a:pt x="10" y="25"/>
                  </a:lnTo>
                  <a:lnTo>
                    <a:pt x="19" y="14"/>
                  </a:lnTo>
                  <a:lnTo>
                    <a:pt x="31" y="6"/>
                  </a:lnTo>
                  <a:lnTo>
                    <a:pt x="45" y="2"/>
                  </a:lnTo>
                  <a:lnTo>
                    <a:pt x="59" y="0"/>
                  </a:lnTo>
                  <a:lnTo>
                    <a:pt x="72" y="2"/>
                  </a:lnTo>
                  <a:lnTo>
                    <a:pt x="86" y="6"/>
                  </a:lnTo>
                  <a:lnTo>
                    <a:pt x="98" y="14"/>
                  </a:lnTo>
                  <a:lnTo>
                    <a:pt x="107" y="25"/>
                  </a:lnTo>
                  <a:lnTo>
                    <a:pt x="114" y="37"/>
                  </a:lnTo>
                  <a:lnTo>
                    <a:pt x="117" y="51"/>
                  </a:lnTo>
                  <a:lnTo>
                    <a:pt x="117" y="66"/>
                  </a:lnTo>
                  <a:lnTo>
                    <a:pt x="114" y="80"/>
                  </a:lnTo>
                  <a:lnTo>
                    <a:pt x="107" y="92"/>
                  </a:lnTo>
                  <a:lnTo>
                    <a:pt x="98" y="103"/>
                  </a:lnTo>
                  <a:lnTo>
                    <a:pt x="86" y="111"/>
                  </a:lnTo>
                  <a:lnTo>
                    <a:pt x="72" y="115"/>
                  </a:lnTo>
                  <a:lnTo>
                    <a:pt x="59" y="117"/>
                  </a:lnTo>
                  <a:close/>
                  <a:moveTo>
                    <a:pt x="59" y="111"/>
                  </a:moveTo>
                  <a:lnTo>
                    <a:pt x="45" y="110"/>
                  </a:lnTo>
                  <a:lnTo>
                    <a:pt x="33" y="106"/>
                  </a:lnTo>
                  <a:lnTo>
                    <a:pt x="22" y="97"/>
                  </a:lnTo>
                  <a:lnTo>
                    <a:pt x="14" y="87"/>
                  </a:lnTo>
                  <a:lnTo>
                    <a:pt x="8" y="74"/>
                  </a:lnTo>
                  <a:lnTo>
                    <a:pt x="5" y="62"/>
                  </a:lnTo>
                  <a:lnTo>
                    <a:pt x="7" y="48"/>
                  </a:lnTo>
                  <a:lnTo>
                    <a:pt x="10" y="36"/>
                  </a:lnTo>
                  <a:lnTo>
                    <a:pt x="17" y="25"/>
                  </a:lnTo>
                  <a:lnTo>
                    <a:pt x="28" y="14"/>
                  </a:lnTo>
                  <a:lnTo>
                    <a:pt x="38" y="9"/>
                  </a:lnTo>
                  <a:lnTo>
                    <a:pt x="52" y="6"/>
                  </a:lnTo>
                  <a:lnTo>
                    <a:pt x="65" y="6"/>
                  </a:lnTo>
                  <a:lnTo>
                    <a:pt x="79" y="9"/>
                  </a:lnTo>
                  <a:lnTo>
                    <a:pt x="89" y="14"/>
                  </a:lnTo>
                  <a:lnTo>
                    <a:pt x="100" y="25"/>
                  </a:lnTo>
                  <a:lnTo>
                    <a:pt x="107" y="36"/>
                  </a:lnTo>
                  <a:lnTo>
                    <a:pt x="110" y="48"/>
                  </a:lnTo>
                  <a:lnTo>
                    <a:pt x="112" y="62"/>
                  </a:lnTo>
                  <a:lnTo>
                    <a:pt x="109" y="74"/>
                  </a:lnTo>
                  <a:lnTo>
                    <a:pt x="103" y="87"/>
                  </a:lnTo>
                  <a:lnTo>
                    <a:pt x="95" y="97"/>
                  </a:lnTo>
                  <a:lnTo>
                    <a:pt x="84" y="106"/>
                  </a:lnTo>
                  <a:lnTo>
                    <a:pt x="72" y="110"/>
                  </a:lnTo>
                  <a:lnTo>
                    <a:pt x="59" y="111"/>
                  </a:lnTo>
                  <a:close/>
                </a:path>
              </a:pathLst>
            </a:custGeom>
            <a:solidFill>
              <a:srgbClr val="FAFFFF"/>
            </a:solidFill>
            <a:ln w="9525">
              <a:noFill/>
              <a:round/>
              <a:headEnd/>
              <a:tailEnd/>
            </a:ln>
          </p:spPr>
          <p:txBody>
            <a:bodyPr/>
            <a:lstStyle/>
            <a:p>
              <a:endParaRPr lang="en-US"/>
            </a:p>
          </p:txBody>
        </p:sp>
        <p:sp>
          <p:nvSpPr>
            <p:cNvPr id="1165602" name="Freeform 290"/>
            <p:cNvSpPr>
              <a:spLocks noEditPoints="1"/>
            </p:cNvSpPr>
            <p:nvPr/>
          </p:nvSpPr>
          <p:spPr bwMode="auto">
            <a:xfrm>
              <a:off x="463" y="1365"/>
              <a:ext cx="107" cy="105"/>
            </a:xfrm>
            <a:custGeom>
              <a:avLst/>
              <a:gdLst/>
              <a:ahLst/>
              <a:cxnLst>
                <a:cxn ang="0">
                  <a:pos x="54" y="105"/>
                </a:cxn>
                <a:cxn ang="0">
                  <a:pos x="40" y="104"/>
                </a:cxn>
                <a:cxn ang="0">
                  <a:pos x="28" y="100"/>
                </a:cxn>
                <a:cxn ang="0">
                  <a:pos x="17" y="91"/>
                </a:cxn>
                <a:cxn ang="0">
                  <a:pos x="9" y="81"/>
                </a:cxn>
                <a:cxn ang="0">
                  <a:pos x="3" y="68"/>
                </a:cxn>
                <a:cxn ang="0">
                  <a:pos x="0" y="56"/>
                </a:cxn>
                <a:cxn ang="0">
                  <a:pos x="2" y="42"/>
                </a:cxn>
                <a:cxn ang="0">
                  <a:pos x="5" y="30"/>
                </a:cxn>
                <a:cxn ang="0">
                  <a:pos x="12" y="19"/>
                </a:cxn>
                <a:cxn ang="0">
                  <a:pos x="23" y="8"/>
                </a:cxn>
                <a:cxn ang="0">
                  <a:pos x="33" y="3"/>
                </a:cxn>
                <a:cxn ang="0">
                  <a:pos x="47" y="0"/>
                </a:cxn>
                <a:cxn ang="0">
                  <a:pos x="60" y="0"/>
                </a:cxn>
                <a:cxn ang="0">
                  <a:pos x="74" y="3"/>
                </a:cxn>
                <a:cxn ang="0">
                  <a:pos x="84" y="8"/>
                </a:cxn>
                <a:cxn ang="0">
                  <a:pos x="95" y="19"/>
                </a:cxn>
                <a:cxn ang="0">
                  <a:pos x="102" y="30"/>
                </a:cxn>
                <a:cxn ang="0">
                  <a:pos x="105" y="42"/>
                </a:cxn>
                <a:cxn ang="0">
                  <a:pos x="107" y="56"/>
                </a:cxn>
                <a:cxn ang="0">
                  <a:pos x="104" y="68"/>
                </a:cxn>
                <a:cxn ang="0">
                  <a:pos x="98" y="81"/>
                </a:cxn>
                <a:cxn ang="0">
                  <a:pos x="90" y="91"/>
                </a:cxn>
                <a:cxn ang="0">
                  <a:pos x="79" y="100"/>
                </a:cxn>
                <a:cxn ang="0">
                  <a:pos x="67" y="104"/>
                </a:cxn>
                <a:cxn ang="0">
                  <a:pos x="54" y="105"/>
                </a:cxn>
                <a:cxn ang="0">
                  <a:pos x="54" y="100"/>
                </a:cxn>
                <a:cxn ang="0">
                  <a:pos x="40" y="98"/>
                </a:cxn>
                <a:cxn ang="0">
                  <a:pos x="30" y="95"/>
                </a:cxn>
                <a:cxn ang="0">
                  <a:pos x="19" y="86"/>
                </a:cxn>
                <a:cxn ang="0">
                  <a:pos x="12" y="77"/>
                </a:cxn>
                <a:cxn ang="0">
                  <a:pos x="7" y="65"/>
                </a:cxn>
                <a:cxn ang="0">
                  <a:pos x="5" y="53"/>
                </a:cxn>
                <a:cxn ang="0">
                  <a:pos x="7" y="40"/>
                </a:cxn>
                <a:cxn ang="0">
                  <a:pos x="12" y="28"/>
                </a:cxn>
                <a:cxn ang="0">
                  <a:pos x="19" y="19"/>
                </a:cxn>
                <a:cxn ang="0">
                  <a:pos x="30" y="10"/>
                </a:cxn>
                <a:cxn ang="0">
                  <a:pos x="40" y="7"/>
                </a:cxn>
                <a:cxn ang="0">
                  <a:pos x="54" y="5"/>
                </a:cxn>
                <a:cxn ang="0">
                  <a:pos x="67" y="7"/>
                </a:cxn>
                <a:cxn ang="0">
                  <a:pos x="77" y="10"/>
                </a:cxn>
                <a:cxn ang="0">
                  <a:pos x="88" y="19"/>
                </a:cxn>
                <a:cxn ang="0">
                  <a:pos x="95" y="28"/>
                </a:cxn>
                <a:cxn ang="0">
                  <a:pos x="100" y="40"/>
                </a:cxn>
                <a:cxn ang="0">
                  <a:pos x="102" y="53"/>
                </a:cxn>
                <a:cxn ang="0">
                  <a:pos x="100" y="65"/>
                </a:cxn>
                <a:cxn ang="0">
                  <a:pos x="95" y="77"/>
                </a:cxn>
                <a:cxn ang="0">
                  <a:pos x="88" y="86"/>
                </a:cxn>
                <a:cxn ang="0">
                  <a:pos x="77" y="95"/>
                </a:cxn>
                <a:cxn ang="0">
                  <a:pos x="67" y="98"/>
                </a:cxn>
                <a:cxn ang="0">
                  <a:pos x="54" y="100"/>
                </a:cxn>
              </a:cxnLst>
              <a:rect l="0" t="0" r="r" b="b"/>
              <a:pathLst>
                <a:path w="107" h="105">
                  <a:moveTo>
                    <a:pt x="54" y="105"/>
                  </a:moveTo>
                  <a:lnTo>
                    <a:pt x="40" y="104"/>
                  </a:lnTo>
                  <a:lnTo>
                    <a:pt x="28" y="100"/>
                  </a:lnTo>
                  <a:lnTo>
                    <a:pt x="17" y="91"/>
                  </a:lnTo>
                  <a:lnTo>
                    <a:pt x="9" y="81"/>
                  </a:lnTo>
                  <a:lnTo>
                    <a:pt x="3" y="68"/>
                  </a:lnTo>
                  <a:lnTo>
                    <a:pt x="0" y="56"/>
                  </a:lnTo>
                  <a:lnTo>
                    <a:pt x="2" y="42"/>
                  </a:lnTo>
                  <a:lnTo>
                    <a:pt x="5" y="30"/>
                  </a:lnTo>
                  <a:lnTo>
                    <a:pt x="12" y="19"/>
                  </a:lnTo>
                  <a:lnTo>
                    <a:pt x="23" y="8"/>
                  </a:lnTo>
                  <a:lnTo>
                    <a:pt x="33" y="3"/>
                  </a:lnTo>
                  <a:lnTo>
                    <a:pt x="47" y="0"/>
                  </a:lnTo>
                  <a:lnTo>
                    <a:pt x="60" y="0"/>
                  </a:lnTo>
                  <a:lnTo>
                    <a:pt x="74" y="3"/>
                  </a:lnTo>
                  <a:lnTo>
                    <a:pt x="84" y="8"/>
                  </a:lnTo>
                  <a:lnTo>
                    <a:pt x="95" y="19"/>
                  </a:lnTo>
                  <a:lnTo>
                    <a:pt x="102" y="30"/>
                  </a:lnTo>
                  <a:lnTo>
                    <a:pt x="105" y="42"/>
                  </a:lnTo>
                  <a:lnTo>
                    <a:pt x="107" y="56"/>
                  </a:lnTo>
                  <a:lnTo>
                    <a:pt x="104" y="68"/>
                  </a:lnTo>
                  <a:lnTo>
                    <a:pt x="98" y="81"/>
                  </a:lnTo>
                  <a:lnTo>
                    <a:pt x="90" y="91"/>
                  </a:lnTo>
                  <a:lnTo>
                    <a:pt x="79" y="100"/>
                  </a:lnTo>
                  <a:lnTo>
                    <a:pt x="67" y="104"/>
                  </a:lnTo>
                  <a:lnTo>
                    <a:pt x="54" y="105"/>
                  </a:lnTo>
                  <a:close/>
                  <a:moveTo>
                    <a:pt x="54" y="100"/>
                  </a:moveTo>
                  <a:lnTo>
                    <a:pt x="40" y="98"/>
                  </a:lnTo>
                  <a:lnTo>
                    <a:pt x="30" y="95"/>
                  </a:lnTo>
                  <a:lnTo>
                    <a:pt x="19" y="86"/>
                  </a:lnTo>
                  <a:lnTo>
                    <a:pt x="12" y="77"/>
                  </a:lnTo>
                  <a:lnTo>
                    <a:pt x="7" y="65"/>
                  </a:lnTo>
                  <a:lnTo>
                    <a:pt x="5" y="53"/>
                  </a:lnTo>
                  <a:lnTo>
                    <a:pt x="7" y="40"/>
                  </a:lnTo>
                  <a:lnTo>
                    <a:pt x="12" y="28"/>
                  </a:lnTo>
                  <a:lnTo>
                    <a:pt x="19" y="19"/>
                  </a:lnTo>
                  <a:lnTo>
                    <a:pt x="30" y="10"/>
                  </a:lnTo>
                  <a:lnTo>
                    <a:pt x="40" y="7"/>
                  </a:lnTo>
                  <a:lnTo>
                    <a:pt x="54" y="5"/>
                  </a:lnTo>
                  <a:lnTo>
                    <a:pt x="67" y="7"/>
                  </a:lnTo>
                  <a:lnTo>
                    <a:pt x="77" y="10"/>
                  </a:lnTo>
                  <a:lnTo>
                    <a:pt x="88" y="19"/>
                  </a:lnTo>
                  <a:lnTo>
                    <a:pt x="95" y="28"/>
                  </a:lnTo>
                  <a:lnTo>
                    <a:pt x="100" y="40"/>
                  </a:lnTo>
                  <a:lnTo>
                    <a:pt x="102" y="53"/>
                  </a:lnTo>
                  <a:lnTo>
                    <a:pt x="100" y="65"/>
                  </a:lnTo>
                  <a:lnTo>
                    <a:pt x="95" y="77"/>
                  </a:lnTo>
                  <a:lnTo>
                    <a:pt x="88" y="86"/>
                  </a:lnTo>
                  <a:lnTo>
                    <a:pt x="77" y="95"/>
                  </a:lnTo>
                  <a:lnTo>
                    <a:pt x="67" y="98"/>
                  </a:lnTo>
                  <a:lnTo>
                    <a:pt x="54" y="100"/>
                  </a:lnTo>
                  <a:close/>
                </a:path>
              </a:pathLst>
            </a:custGeom>
            <a:solidFill>
              <a:srgbClr val="FBFFFF"/>
            </a:solidFill>
            <a:ln w="9525">
              <a:noFill/>
              <a:round/>
              <a:headEnd/>
              <a:tailEnd/>
            </a:ln>
          </p:spPr>
          <p:txBody>
            <a:bodyPr/>
            <a:lstStyle/>
            <a:p>
              <a:endParaRPr lang="en-US"/>
            </a:p>
          </p:txBody>
        </p:sp>
        <p:sp>
          <p:nvSpPr>
            <p:cNvPr id="1165603" name="Freeform 291"/>
            <p:cNvSpPr>
              <a:spLocks noEditPoints="1"/>
            </p:cNvSpPr>
            <p:nvPr/>
          </p:nvSpPr>
          <p:spPr bwMode="auto">
            <a:xfrm>
              <a:off x="468" y="1370"/>
              <a:ext cx="97" cy="95"/>
            </a:xfrm>
            <a:custGeom>
              <a:avLst/>
              <a:gdLst/>
              <a:ahLst/>
              <a:cxnLst>
                <a:cxn ang="0">
                  <a:pos x="49" y="95"/>
                </a:cxn>
                <a:cxn ang="0">
                  <a:pos x="35" y="93"/>
                </a:cxn>
                <a:cxn ang="0">
                  <a:pos x="25" y="90"/>
                </a:cxn>
                <a:cxn ang="0">
                  <a:pos x="14" y="81"/>
                </a:cxn>
                <a:cxn ang="0">
                  <a:pos x="7" y="72"/>
                </a:cxn>
                <a:cxn ang="0">
                  <a:pos x="2" y="60"/>
                </a:cxn>
                <a:cxn ang="0">
                  <a:pos x="0" y="48"/>
                </a:cxn>
                <a:cxn ang="0">
                  <a:pos x="2" y="35"/>
                </a:cxn>
                <a:cxn ang="0">
                  <a:pos x="7" y="23"/>
                </a:cxn>
                <a:cxn ang="0">
                  <a:pos x="14" y="14"/>
                </a:cxn>
                <a:cxn ang="0">
                  <a:pos x="25" y="5"/>
                </a:cxn>
                <a:cxn ang="0">
                  <a:pos x="35" y="2"/>
                </a:cxn>
                <a:cxn ang="0">
                  <a:pos x="49" y="0"/>
                </a:cxn>
                <a:cxn ang="0">
                  <a:pos x="62" y="2"/>
                </a:cxn>
                <a:cxn ang="0">
                  <a:pos x="72" y="5"/>
                </a:cxn>
                <a:cxn ang="0">
                  <a:pos x="83" y="14"/>
                </a:cxn>
                <a:cxn ang="0">
                  <a:pos x="90" y="23"/>
                </a:cxn>
                <a:cxn ang="0">
                  <a:pos x="95" y="35"/>
                </a:cxn>
                <a:cxn ang="0">
                  <a:pos x="97" y="48"/>
                </a:cxn>
                <a:cxn ang="0">
                  <a:pos x="95" y="60"/>
                </a:cxn>
                <a:cxn ang="0">
                  <a:pos x="90" y="72"/>
                </a:cxn>
                <a:cxn ang="0">
                  <a:pos x="83" y="81"/>
                </a:cxn>
                <a:cxn ang="0">
                  <a:pos x="72" y="90"/>
                </a:cxn>
                <a:cxn ang="0">
                  <a:pos x="62" y="93"/>
                </a:cxn>
                <a:cxn ang="0">
                  <a:pos x="49" y="95"/>
                </a:cxn>
                <a:cxn ang="0">
                  <a:pos x="49" y="90"/>
                </a:cxn>
                <a:cxn ang="0">
                  <a:pos x="37" y="88"/>
                </a:cxn>
                <a:cxn ang="0">
                  <a:pos x="25" y="83"/>
                </a:cxn>
                <a:cxn ang="0">
                  <a:pos x="16" y="76"/>
                </a:cxn>
                <a:cxn ang="0">
                  <a:pos x="9" y="65"/>
                </a:cxn>
                <a:cxn ang="0">
                  <a:pos x="7" y="53"/>
                </a:cxn>
                <a:cxn ang="0">
                  <a:pos x="7" y="42"/>
                </a:cxn>
                <a:cxn ang="0">
                  <a:pos x="9" y="30"/>
                </a:cxn>
                <a:cxn ang="0">
                  <a:pos x="16" y="19"/>
                </a:cxn>
                <a:cxn ang="0">
                  <a:pos x="25" y="12"/>
                </a:cxn>
                <a:cxn ang="0">
                  <a:pos x="37" y="7"/>
                </a:cxn>
                <a:cxn ang="0">
                  <a:pos x="49" y="5"/>
                </a:cxn>
                <a:cxn ang="0">
                  <a:pos x="60" y="7"/>
                </a:cxn>
                <a:cxn ang="0">
                  <a:pos x="72" y="12"/>
                </a:cxn>
                <a:cxn ang="0">
                  <a:pos x="81" y="19"/>
                </a:cxn>
                <a:cxn ang="0">
                  <a:pos x="88" y="30"/>
                </a:cxn>
                <a:cxn ang="0">
                  <a:pos x="92" y="42"/>
                </a:cxn>
                <a:cxn ang="0">
                  <a:pos x="92" y="53"/>
                </a:cxn>
                <a:cxn ang="0">
                  <a:pos x="88" y="65"/>
                </a:cxn>
                <a:cxn ang="0">
                  <a:pos x="81" y="76"/>
                </a:cxn>
                <a:cxn ang="0">
                  <a:pos x="72" y="83"/>
                </a:cxn>
                <a:cxn ang="0">
                  <a:pos x="60" y="88"/>
                </a:cxn>
                <a:cxn ang="0">
                  <a:pos x="49" y="90"/>
                </a:cxn>
              </a:cxnLst>
              <a:rect l="0" t="0" r="r" b="b"/>
              <a:pathLst>
                <a:path w="97" h="95">
                  <a:moveTo>
                    <a:pt x="49" y="95"/>
                  </a:moveTo>
                  <a:lnTo>
                    <a:pt x="35" y="93"/>
                  </a:lnTo>
                  <a:lnTo>
                    <a:pt x="25" y="90"/>
                  </a:lnTo>
                  <a:lnTo>
                    <a:pt x="14" y="81"/>
                  </a:lnTo>
                  <a:lnTo>
                    <a:pt x="7" y="72"/>
                  </a:lnTo>
                  <a:lnTo>
                    <a:pt x="2" y="60"/>
                  </a:lnTo>
                  <a:lnTo>
                    <a:pt x="0" y="48"/>
                  </a:lnTo>
                  <a:lnTo>
                    <a:pt x="2" y="35"/>
                  </a:lnTo>
                  <a:lnTo>
                    <a:pt x="7" y="23"/>
                  </a:lnTo>
                  <a:lnTo>
                    <a:pt x="14" y="14"/>
                  </a:lnTo>
                  <a:lnTo>
                    <a:pt x="25" y="5"/>
                  </a:lnTo>
                  <a:lnTo>
                    <a:pt x="35" y="2"/>
                  </a:lnTo>
                  <a:lnTo>
                    <a:pt x="49" y="0"/>
                  </a:lnTo>
                  <a:lnTo>
                    <a:pt x="62" y="2"/>
                  </a:lnTo>
                  <a:lnTo>
                    <a:pt x="72" y="5"/>
                  </a:lnTo>
                  <a:lnTo>
                    <a:pt x="83" y="14"/>
                  </a:lnTo>
                  <a:lnTo>
                    <a:pt x="90" y="23"/>
                  </a:lnTo>
                  <a:lnTo>
                    <a:pt x="95" y="35"/>
                  </a:lnTo>
                  <a:lnTo>
                    <a:pt x="97" y="48"/>
                  </a:lnTo>
                  <a:lnTo>
                    <a:pt x="95" y="60"/>
                  </a:lnTo>
                  <a:lnTo>
                    <a:pt x="90" y="72"/>
                  </a:lnTo>
                  <a:lnTo>
                    <a:pt x="83" y="81"/>
                  </a:lnTo>
                  <a:lnTo>
                    <a:pt x="72" y="90"/>
                  </a:lnTo>
                  <a:lnTo>
                    <a:pt x="62" y="93"/>
                  </a:lnTo>
                  <a:lnTo>
                    <a:pt x="49" y="95"/>
                  </a:lnTo>
                  <a:close/>
                  <a:moveTo>
                    <a:pt x="49" y="90"/>
                  </a:moveTo>
                  <a:lnTo>
                    <a:pt x="37" y="88"/>
                  </a:lnTo>
                  <a:lnTo>
                    <a:pt x="25" y="83"/>
                  </a:lnTo>
                  <a:lnTo>
                    <a:pt x="16" y="76"/>
                  </a:lnTo>
                  <a:lnTo>
                    <a:pt x="9" y="65"/>
                  </a:lnTo>
                  <a:lnTo>
                    <a:pt x="7" y="53"/>
                  </a:lnTo>
                  <a:lnTo>
                    <a:pt x="7" y="42"/>
                  </a:lnTo>
                  <a:lnTo>
                    <a:pt x="9" y="30"/>
                  </a:lnTo>
                  <a:lnTo>
                    <a:pt x="16" y="19"/>
                  </a:lnTo>
                  <a:lnTo>
                    <a:pt x="25" y="12"/>
                  </a:lnTo>
                  <a:lnTo>
                    <a:pt x="37" y="7"/>
                  </a:lnTo>
                  <a:lnTo>
                    <a:pt x="49" y="5"/>
                  </a:lnTo>
                  <a:lnTo>
                    <a:pt x="60" y="7"/>
                  </a:lnTo>
                  <a:lnTo>
                    <a:pt x="72" y="12"/>
                  </a:lnTo>
                  <a:lnTo>
                    <a:pt x="81" y="19"/>
                  </a:lnTo>
                  <a:lnTo>
                    <a:pt x="88" y="30"/>
                  </a:lnTo>
                  <a:lnTo>
                    <a:pt x="92" y="42"/>
                  </a:lnTo>
                  <a:lnTo>
                    <a:pt x="92" y="53"/>
                  </a:lnTo>
                  <a:lnTo>
                    <a:pt x="88" y="65"/>
                  </a:lnTo>
                  <a:lnTo>
                    <a:pt x="81" y="76"/>
                  </a:lnTo>
                  <a:lnTo>
                    <a:pt x="72" y="83"/>
                  </a:lnTo>
                  <a:lnTo>
                    <a:pt x="60" y="88"/>
                  </a:lnTo>
                  <a:lnTo>
                    <a:pt x="49" y="90"/>
                  </a:lnTo>
                  <a:close/>
                </a:path>
              </a:pathLst>
            </a:custGeom>
            <a:solidFill>
              <a:srgbClr val="FCFFFF"/>
            </a:solidFill>
            <a:ln w="9525">
              <a:noFill/>
              <a:round/>
              <a:headEnd/>
              <a:tailEnd/>
            </a:ln>
          </p:spPr>
          <p:txBody>
            <a:bodyPr/>
            <a:lstStyle/>
            <a:p>
              <a:endParaRPr lang="en-US"/>
            </a:p>
          </p:txBody>
        </p:sp>
        <p:sp>
          <p:nvSpPr>
            <p:cNvPr id="1165604" name="Freeform 292"/>
            <p:cNvSpPr>
              <a:spLocks noEditPoints="1"/>
            </p:cNvSpPr>
            <p:nvPr/>
          </p:nvSpPr>
          <p:spPr bwMode="auto">
            <a:xfrm>
              <a:off x="475" y="1375"/>
              <a:ext cx="85" cy="85"/>
            </a:xfrm>
            <a:custGeom>
              <a:avLst/>
              <a:gdLst/>
              <a:ahLst/>
              <a:cxnLst>
                <a:cxn ang="0">
                  <a:pos x="42" y="85"/>
                </a:cxn>
                <a:cxn ang="0">
                  <a:pos x="30" y="83"/>
                </a:cxn>
                <a:cxn ang="0">
                  <a:pos x="18" y="78"/>
                </a:cxn>
                <a:cxn ang="0">
                  <a:pos x="9" y="71"/>
                </a:cxn>
                <a:cxn ang="0">
                  <a:pos x="2" y="60"/>
                </a:cxn>
                <a:cxn ang="0">
                  <a:pos x="0" y="48"/>
                </a:cxn>
                <a:cxn ang="0">
                  <a:pos x="0" y="37"/>
                </a:cxn>
                <a:cxn ang="0">
                  <a:pos x="2" y="25"/>
                </a:cxn>
                <a:cxn ang="0">
                  <a:pos x="9" y="14"/>
                </a:cxn>
                <a:cxn ang="0">
                  <a:pos x="18" y="7"/>
                </a:cxn>
                <a:cxn ang="0">
                  <a:pos x="30" y="2"/>
                </a:cxn>
                <a:cxn ang="0">
                  <a:pos x="42" y="0"/>
                </a:cxn>
                <a:cxn ang="0">
                  <a:pos x="53" y="2"/>
                </a:cxn>
                <a:cxn ang="0">
                  <a:pos x="65" y="7"/>
                </a:cxn>
                <a:cxn ang="0">
                  <a:pos x="74" y="14"/>
                </a:cxn>
                <a:cxn ang="0">
                  <a:pos x="81" y="25"/>
                </a:cxn>
                <a:cxn ang="0">
                  <a:pos x="85" y="37"/>
                </a:cxn>
                <a:cxn ang="0">
                  <a:pos x="85" y="48"/>
                </a:cxn>
                <a:cxn ang="0">
                  <a:pos x="81" y="60"/>
                </a:cxn>
                <a:cxn ang="0">
                  <a:pos x="74" y="71"/>
                </a:cxn>
                <a:cxn ang="0">
                  <a:pos x="65" y="78"/>
                </a:cxn>
                <a:cxn ang="0">
                  <a:pos x="53" y="83"/>
                </a:cxn>
                <a:cxn ang="0">
                  <a:pos x="42" y="85"/>
                </a:cxn>
                <a:cxn ang="0">
                  <a:pos x="42" y="80"/>
                </a:cxn>
                <a:cxn ang="0">
                  <a:pos x="30" y="78"/>
                </a:cxn>
                <a:cxn ang="0">
                  <a:pos x="21" y="74"/>
                </a:cxn>
                <a:cxn ang="0">
                  <a:pos x="13" y="65"/>
                </a:cxn>
                <a:cxn ang="0">
                  <a:pos x="7" y="57"/>
                </a:cxn>
                <a:cxn ang="0">
                  <a:pos x="4" y="46"/>
                </a:cxn>
                <a:cxn ang="0">
                  <a:pos x="5" y="34"/>
                </a:cxn>
                <a:cxn ang="0">
                  <a:pos x="9" y="23"/>
                </a:cxn>
                <a:cxn ang="0">
                  <a:pos x="16" y="14"/>
                </a:cxn>
                <a:cxn ang="0">
                  <a:pos x="25" y="9"/>
                </a:cxn>
                <a:cxn ang="0">
                  <a:pos x="35" y="5"/>
                </a:cxn>
                <a:cxn ang="0">
                  <a:pos x="48" y="5"/>
                </a:cxn>
                <a:cxn ang="0">
                  <a:pos x="58" y="9"/>
                </a:cxn>
                <a:cxn ang="0">
                  <a:pos x="67" y="14"/>
                </a:cxn>
                <a:cxn ang="0">
                  <a:pos x="74" y="23"/>
                </a:cxn>
                <a:cxn ang="0">
                  <a:pos x="78" y="34"/>
                </a:cxn>
                <a:cxn ang="0">
                  <a:pos x="79" y="46"/>
                </a:cxn>
                <a:cxn ang="0">
                  <a:pos x="76" y="57"/>
                </a:cxn>
                <a:cxn ang="0">
                  <a:pos x="71" y="65"/>
                </a:cxn>
                <a:cxn ang="0">
                  <a:pos x="62" y="74"/>
                </a:cxn>
                <a:cxn ang="0">
                  <a:pos x="53" y="78"/>
                </a:cxn>
                <a:cxn ang="0">
                  <a:pos x="42" y="80"/>
                </a:cxn>
              </a:cxnLst>
              <a:rect l="0" t="0" r="r" b="b"/>
              <a:pathLst>
                <a:path w="85" h="85">
                  <a:moveTo>
                    <a:pt x="42" y="85"/>
                  </a:moveTo>
                  <a:lnTo>
                    <a:pt x="30" y="83"/>
                  </a:lnTo>
                  <a:lnTo>
                    <a:pt x="18" y="78"/>
                  </a:lnTo>
                  <a:lnTo>
                    <a:pt x="9" y="71"/>
                  </a:lnTo>
                  <a:lnTo>
                    <a:pt x="2" y="60"/>
                  </a:lnTo>
                  <a:lnTo>
                    <a:pt x="0" y="48"/>
                  </a:lnTo>
                  <a:lnTo>
                    <a:pt x="0" y="37"/>
                  </a:lnTo>
                  <a:lnTo>
                    <a:pt x="2" y="25"/>
                  </a:lnTo>
                  <a:lnTo>
                    <a:pt x="9" y="14"/>
                  </a:lnTo>
                  <a:lnTo>
                    <a:pt x="18" y="7"/>
                  </a:lnTo>
                  <a:lnTo>
                    <a:pt x="30" y="2"/>
                  </a:lnTo>
                  <a:lnTo>
                    <a:pt x="42" y="0"/>
                  </a:lnTo>
                  <a:lnTo>
                    <a:pt x="53" y="2"/>
                  </a:lnTo>
                  <a:lnTo>
                    <a:pt x="65" y="7"/>
                  </a:lnTo>
                  <a:lnTo>
                    <a:pt x="74" y="14"/>
                  </a:lnTo>
                  <a:lnTo>
                    <a:pt x="81" y="25"/>
                  </a:lnTo>
                  <a:lnTo>
                    <a:pt x="85" y="37"/>
                  </a:lnTo>
                  <a:lnTo>
                    <a:pt x="85" y="48"/>
                  </a:lnTo>
                  <a:lnTo>
                    <a:pt x="81" y="60"/>
                  </a:lnTo>
                  <a:lnTo>
                    <a:pt x="74" y="71"/>
                  </a:lnTo>
                  <a:lnTo>
                    <a:pt x="65" y="78"/>
                  </a:lnTo>
                  <a:lnTo>
                    <a:pt x="53" y="83"/>
                  </a:lnTo>
                  <a:lnTo>
                    <a:pt x="42" y="85"/>
                  </a:lnTo>
                  <a:close/>
                  <a:moveTo>
                    <a:pt x="42" y="80"/>
                  </a:moveTo>
                  <a:lnTo>
                    <a:pt x="30" y="78"/>
                  </a:lnTo>
                  <a:lnTo>
                    <a:pt x="21" y="74"/>
                  </a:lnTo>
                  <a:lnTo>
                    <a:pt x="13" y="65"/>
                  </a:lnTo>
                  <a:lnTo>
                    <a:pt x="7" y="57"/>
                  </a:lnTo>
                  <a:lnTo>
                    <a:pt x="4" y="46"/>
                  </a:lnTo>
                  <a:lnTo>
                    <a:pt x="5" y="34"/>
                  </a:lnTo>
                  <a:lnTo>
                    <a:pt x="9" y="23"/>
                  </a:lnTo>
                  <a:lnTo>
                    <a:pt x="16" y="14"/>
                  </a:lnTo>
                  <a:lnTo>
                    <a:pt x="25" y="9"/>
                  </a:lnTo>
                  <a:lnTo>
                    <a:pt x="35" y="5"/>
                  </a:lnTo>
                  <a:lnTo>
                    <a:pt x="48" y="5"/>
                  </a:lnTo>
                  <a:lnTo>
                    <a:pt x="58" y="9"/>
                  </a:lnTo>
                  <a:lnTo>
                    <a:pt x="67" y="14"/>
                  </a:lnTo>
                  <a:lnTo>
                    <a:pt x="74" y="23"/>
                  </a:lnTo>
                  <a:lnTo>
                    <a:pt x="78" y="34"/>
                  </a:lnTo>
                  <a:lnTo>
                    <a:pt x="79" y="46"/>
                  </a:lnTo>
                  <a:lnTo>
                    <a:pt x="76" y="57"/>
                  </a:lnTo>
                  <a:lnTo>
                    <a:pt x="71" y="65"/>
                  </a:lnTo>
                  <a:lnTo>
                    <a:pt x="62" y="74"/>
                  </a:lnTo>
                  <a:lnTo>
                    <a:pt x="53" y="78"/>
                  </a:lnTo>
                  <a:lnTo>
                    <a:pt x="42" y="80"/>
                  </a:lnTo>
                  <a:close/>
                </a:path>
              </a:pathLst>
            </a:custGeom>
            <a:solidFill>
              <a:srgbClr val="FDFFFF"/>
            </a:solidFill>
            <a:ln w="9525">
              <a:noFill/>
              <a:round/>
              <a:headEnd/>
              <a:tailEnd/>
            </a:ln>
          </p:spPr>
          <p:txBody>
            <a:bodyPr/>
            <a:lstStyle/>
            <a:p>
              <a:endParaRPr lang="en-US"/>
            </a:p>
          </p:txBody>
        </p:sp>
        <p:sp>
          <p:nvSpPr>
            <p:cNvPr id="1165605" name="Freeform 293"/>
            <p:cNvSpPr>
              <a:spLocks noEditPoints="1"/>
            </p:cNvSpPr>
            <p:nvPr/>
          </p:nvSpPr>
          <p:spPr bwMode="auto">
            <a:xfrm>
              <a:off x="479" y="1380"/>
              <a:ext cx="75" cy="75"/>
            </a:xfrm>
            <a:custGeom>
              <a:avLst/>
              <a:gdLst/>
              <a:ahLst/>
              <a:cxnLst>
                <a:cxn ang="0">
                  <a:pos x="38" y="75"/>
                </a:cxn>
                <a:cxn ang="0">
                  <a:pos x="26" y="73"/>
                </a:cxn>
                <a:cxn ang="0">
                  <a:pos x="17" y="69"/>
                </a:cxn>
                <a:cxn ang="0">
                  <a:pos x="9" y="60"/>
                </a:cxn>
                <a:cxn ang="0">
                  <a:pos x="3" y="52"/>
                </a:cxn>
                <a:cxn ang="0">
                  <a:pos x="0" y="41"/>
                </a:cxn>
                <a:cxn ang="0">
                  <a:pos x="1" y="29"/>
                </a:cxn>
                <a:cxn ang="0">
                  <a:pos x="5" y="18"/>
                </a:cxn>
                <a:cxn ang="0">
                  <a:pos x="12" y="9"/>
                </a:cxn>
                <a:cxn ang="0">
                  <a:pos x="21" y="4"/>
                </a:cxn>
                <a:cxn ang="0">
                  <a:pos x="31" y="0"/>
                </a:cxn>
                <a:cxn ang="0">
                  <a:pos x="44" y="0"/>
                </a:cxn>
                <a:cxn ang="0">
                  <a:pos x="54" y="4"/>
                </a:cxn>
                <a:cxn ang="0">
                  <a:pos x="63" y="9"/>
                </a:cxn>
                <a:cxn ang="0">
                  <a:pos x="70" y="18"/>
                </a:cxn>
                <a:cxn ang="0">
                  <a:pos x="74" y="29"/>
                </a:cxn>
                <a:cxn ang="0">
                  <a:pos x="75" y="41"/>
                </a:cxn>
                <a:cxn ang="0">
                  <a:pos x="72" y="52"/>
                </a:cxn>
                <a:cxn ang="0">
                  <a:pos x="67" y="60"/>
                </a:cxn>
                <a:cxn ang="0">
                  <a:pos x="58" y="69"/>
                </a:cxn>
                <a:cxn ang="0">
                  <a:pos x="49" y="73"/>
                </a:cxn>
                <a:cxn ang="0">
                  <a:pos x="38" y="75"/>
                </a:cxn>
                <a:cxn ang="0">
                  <a:pos x="38" y="69"/>
                </a:cxn>
                <a:cxn ang="0">
                  <a:pos x="28" y="67"/>
                </a:cxn>
                <a:cxn ang="0">
                  <a:pos x="17" y="62"/>
                </a:cxn>
                <a:cxn ang="0">
                  <a:pos x="10" y="55"/>
                </a:cxn>
                <a:cxn ang="0">
                  <a:pos x="7" y="45"/>
                </a:cxn>
                <a:cxn ang="0">
                  <a:pos x="5" y="34"/>
                </a:cxn>
                <a:cxn ang="0">
                  <a:pos x="9" y="25"/>
                </a:cxn>
                <a:cxn ang="0">
                  <a:pos x="14" y="16"/>
                </a:cxn>
                <a:cxn ang="0">
                  <a:pos x="23" y="9"/>
                </a:cxn>
                <a:cxn ang="0">
                  <a:pos x="33" y="6"/>
                </a:cxn>
                <a:cxn ang="0">
                  <a:pos x="44" y="6"/>
                </a:cxn>
                <a:cxn ang="0">
                  <a:pos x="53" y="9"/>
                </a:cxn>
                <a:cxn ang="0">
                  <a:pos x="61" y="16"/>
                </a:cxn>
                <a:cxn ang="0">
                  <a:pos x="67" y="25"/>
                </a:cxn>
                <a:cxn ang="0">
                  <a:pos x="70" y="34"/>
                </a:cxn>
                <a:cxn ang="0">
                  <a:pos x="68" y="45"/>
                </a:cxn>
                <a:cxn ang="0">
                  <a:pos x="65" y="55"/>
                </a:cxn>
                <a:cxn ang="0">
                  <a:pos x="58" y="62"/>
                </a:cxn>
                <a:cxn ang="0">
                  <a:pos x="47" y="67"/>
                </a:cxn>
                <a:cxn ang="0">
                  <a:pos x="38" y="69"/>
                </a:cxn>
              </a:cxnLst>
              <a:rect l="0" t="0" r="r" b="b"/>
              <a:pathLst>
                <a:path w="75" h="75">
                  <a:moveTo>
                    <a:pt x="38" y="75"/>
                  </a:moveTo>
                  <a:lnTo>
                    <a:pt x="26" y="73"/>
                  </a:lnTo>
                  <a:lnTo>
                    <a:pt x="17" y="69"/>
                  </a:lnTo>
                  <a:lnTo>
                    <a:pt x="9" y="60"/>
                  </a:lnTo>
                  <a:lnTo>
                    <a:pt x="3" y="52"/>
                  </a:lnTo>
                  <a:lnTo>
                    <a:pt x="0" y="41"/>
                  </a:lnTo>
                  <a:lnTo>
                    <a:pt x="1" y="29"/>
                  </a:lnTo>
                  <a:lnTo>
                    <a:pt x="5" y="18"/>
                  </a:lnTo>
                  <a:lnTo>
                    <a:pt x="12" y="9"/>
                  </a:lnTo>
                  <a:lnTo>
                    <a:pt x="21" y="4"/>
                  </a:lnTo>
                  <a:lnTo>
                    <a:pt x="31" y="0"/>
                  </a:lnTo>
                  <a:lnTo>
                    <a:pt x="44" y="0"/>
                  </a:lnTo>
                  <a:lnTo>
                    <a:pt x="54" y="4"/>
                  </a:lnTo>
                  <a:lnTo>
                    <a:pt x="63" y="9"/>
                  </a:lnTo>
                  <a:lnTo>
                    <a:pt x="70" y="18"/>
                  </a:lnTo>
                  <a:lnTo>
                    <a:pt x="74" y="29"/>
                  </a:lnTo>
                  <a:lnTo>
                    <a:pt x="75" y="41"/>
                  </a:lnTo>
                  <a:lnTo>
                    <a:pt x="72" y="52"/>
                  </a:lnTo>
                  <a:lnTo>
                    <a:pt x="67" y="60"/>
                  </a:lnTo>
                  <a:lnTo>
                    <a:pt x="58" y="69"/>
                  </a:lnTo>
                  <a:lnTo>
                    <a:pt x="49" y="73"/>
                  </a:lnTo>
                  <a:lnTo>
                    <a:pt x="38" y="75"/>
                  </a:lnTo>
                  <a:close/>
                  <a:moveTo>
                    <a:pt x="38" y="69"/>
                  </a:moveTo>
                  <a:lnTo>
                    <a:pt x="28" y="67"/>
                  </a:lnTo>
                  <a:lnTo>
                    <a:pt x="17" y="62"/>
                  </a:lnTo>
                  <a:lnTo>
                    <a:pt x="10" y="55"/>
                  </a:lnTo>
                  <a:lnTo>
                    <a:pt x="7" y="45"/>
                  </a:lnTo>
                  <a:lnTo>
                    <a:pt x="5" y="34"/>
                  </a:lnTo>
                  <a:lnTo>
                    <a:pt x="9" y="25"/>
                  </a:lnTo>
                  <a:lnTo>
                    <a:pt x="14" y="16"/>
                  </a:lnTo>
                  <a:lnTo>
                    <a:pt x="23" y="9"/>
                  </a:lnTo>
                  <a:lnTo>
                    <a:pt x="33" y="6"/>
                  </a:lnTo>
                  <a:lnTo>
                    <a:pt x="44" y="6"/>
                  </a:lnTo>
                  <a:lnTo>
                    <a:pt x="53" y="9"/>
                  </a:lnTo>
                  <a:lnTo>
                    <a:pt x="61" y="16"/>
                  </a:lnTo>
                  <a:lnTo>
                    <a:pt x="67" y="25"/>
                  </a:lnTo>
                  <a:lnTo>
                    <a:pt x="70" y="34"/>
                  </a:lnTo>
                  <a:lnTo>
                    <a:pt x="68" y="45"/>
                  </a:lnTo>
                  <a:lnTo>
                    <a:pt x="65" y="55"/>
                  </a:lnTo>
                  <a:lnTo>
                    <a:pt x="58" y="62"/>
                  </a:lnTo>
                  <a:lnTo>
                    <a:pt x="47" y="67"/>
                  </a:lnTo>
                  <a:lnTo>
                    <a:pt x="38" y="69"/>
                  </a:lnTo>
                  <a:close/>
                </a:path>
              </a:pathLst>
            </a:custGeom>
            <a:solidFill>
              <a:srgbClr val="FDFFFF"/>
            </a:solidFill>
            <a:ln w="9525">
              <a:noFill/>
              <a:round/>
              <a:headEnd/>
              <a:tailEnd/>
            </a:ln>
          </p:spPr>
          <p:txBody>
            <a:bodyPr/>
            <a:lstStyle/>
            <a:p>
              <a:endParaRPr lang="en-US"/>
            </a:p>
          </p:txBody>
        </p:sp>
        <p:sp>
          <p:nvSpPr>
            <p:cNvPr id="1165606" name="Freeform 294"/>
            <p:cNvSpPr>
              <a:spLocks noEditPoints="1"/>
            </p:cNvSpPr>
            <p:nvPr/>
          </p:nvSpPr>
          <p:spPr bwMode="auto">
            <a:xfrm>
              <a:off x="484" y="1386"/>
              <a:ext cx="65" cy="63"/>
            </a:xfrm>
            <a:custGeom>
              <a:avLst/>
              <a:gdLst/>
              <a:ahLst/>
              <a:cxnLst>
                <a:cxn ang="0">
                  <a:pos x="33" y="63"/>
                </a:cxn>
                <a:cxn ang="0">
                  <a:pos x="23" y="61"/>
                </a:cxn>
                <a:cxn ang="0">
                  <a:pos x="12" y="56"/>
                </a:cxn>
                <a:cxn ang="0">
                  <a:pos x="5" y="49"/>
                </a:cxn>
                <a:cxn ang="0">
                  <a:pos x="2" y="39"/>
                </a:cxn>
                <a:cxn ang="0">
                  <a:pos x="0" y="28"/>
                </a:cxn>
                <a:cxn ang="0">
                  <a:pos x="4" y="19"/>
                </a:cxn>
                <a:cxn ang="0">
                  <a:pos x="9" y="10"/>
                </a:cxn>
                <a:cxn ang="0">
                  <a:pos x="18" y="3"/>
                </a:cxn>
                <a:cxn ang="0">
                  <a:pos x="28" y="0"/>
                </a:cxn>
                <a:cxn ang="0">
                  <a:pos x="39" y="0"/>
                </a:cxn>
                <a:cxn ang="0">
                  <a:pos x="48" y="3"/>
                </a:cxn>
                <a:cxn ang="0">
                  <a:pos x="56" y="10"/>
                </a:cxn>
                <a:cxn ang="0">
                  <a:pos x="62" y="19"/>
                </a:cxn>
                <a:cxn ang="0">
                  <a:pos x="65" y="28"/>
                </a:cxn>
                <a:cxn ang="0">
                  <a:pos x="63" y="39"/>
                </a:cxn>
                <a:cxn ang="0">
                  <a:pos x="60" y="49"/>
                </a:cxn>
                <a:cxn ang="0">
                  <a:pos x="53" y="56"/>
                </a:cxn>
                <a:cxn ang="0">
                  <a:pos x="42" y="61"/>
                </a:cxn>
                <a:cxn ang="0">
                  <a:pos x="33" y="63"/>
                </a:cxn>
                <a:cxn ang="0">
                  <a:pos x="33" y="58"/>
                </a:cxn>
                <a:cxn ang="0">
                  <a:pos x="23" y="56"/>
                </a:cxn>
                <a:cxn ang="0">
                  <a:pos x="16" y="53"/>
                </a:cxn>
                <a:cxn ang="0">
                  <a:pos x="9" y="46"/>
                </a:cxn>
                <a:cxn ang="0">
                  <a:pos x="7" y="37"/>
                </a:cxn>
                <a:cxn ang="0">
                  <a:pos x="7" y="26"/>
                </a:cxn>
                <a:cxn ang="0">
                  <a:pos x="9" y="17"/>
                </a:cxn>
                <a:cxn ang="0">
                  <a:pos x="16" y="10"/>
                </a:cxn>
                <a:cxn ang="0">
                  <a:pos x="23" y="7"/>
                </a:cxn>
                <a:cxn ang="0">
                  <a:pos x="33" y="5"/>
                </a:cxn>
                <a:cxn ang="0">
                  <a:pos x="42" y="7"/>
                </a:cxn>
                <a:cxn ang="0">
                  <a:pos x="49" y="10"/>
                </a:cxn>
                <a:cxn ang="0">
                  <a:pos x="56" y="17"/>
                </a:cxn>
                <a:cxn ang="0">
                  <a:pos x="58" y="26"/>
                </a:cxn>
                <a:cxn ang="0">
                  <a:pos x="58" y="37"/>
                </a:cxn>
                <a:cxn ang="0">
                  <a:pos x="56" y="46"/>
                </a:cxn>
                <a:cxn ang="0">
                  <a:pos x="49" y="53"/>
                </a:cxn>
                <a:cxn ang="0">
                  <a:pos x="42" y="56"/>
                </a:cxn>
                <a:cxn ang="0">
                  <a:pos x="33" y="58"/>
                </a:cxn>
              </a:cxnLst>
              <a:rect l="0" t="0" r="r" b="b"/>
              <a:pathLst>
                <a:path w="65" h="63">
                  <a:moveTo>
                    <a:pt x="33" y="63"/>
                  </a:moveTo>
                  <a:lnTo>
                    <a:pt x="23" y="61"/>
                  </a:lnTo>
                  <a:lnTo>
                    <a:pt x="12" y="56"/>
                  </a:lnTo>
                  <a:lnTo>
                    <a:pt x="5" y="49"/>
                  </a:lnTo>
                  <a:lnTo>
                    <a:pt x="2" y="39"/>
                  </a:lnTo>
                  <a:lnTo>
                    <a:pt x="0" y="28"/>
                  </a:lnTo>
                  <a:lnTo>
                    <a:pt x="4" y="19"/>
                  </a:lnTo>
                  <a:lnTo>
                    <a:pt x="9" y="10"/>
                  </a:lnTo>
                  <a:lnTo>
                    <a:pt x="18" y="3"/>
                  </a:lnTo>
                  <a:lnTo>
                    <a:pt x="28" y="0"/>
                  </a:lnTo>
                  <a:lnTo>
                    <a:pt x="39" y="0"/>
                  </a:lnTo>
                  <a:lnTo>
                    <a:pt x="48" y="3"/>
                  </a:lnTo>
                  <a:lnTo>
                    <a:pt x="56" y="10"/>
                  </a:lnTo>
                  <a:lnTo>
                    <a:pt x="62" y="19"/>
                  </a:lnTo>
                  <a:lnTo>
                    <a:pt x="65" y="28"/>
                  </a:lnTo>
                  <a:lnTo>
                    <a:pt x="63" y="39"/>
                  </a:lnTo>
                  <a:lnTo>
                    <a:pt x="60" y="49"/>
                  </a:lnTo>
                  <a:lnTo>
                    <a:pt x="53" y="56"/>
                  </a:lnTo>
                  <a:lnTo>
                    <a:pt x="42" y="61"/>
                  </a:lnTo>
                  <a:lnTo>
                    <a:pt x="33" y="63"/>
                  </a:lnTo>
                  <a:close/>
                  <a:moveTo>
                    <a:pt x="33" y="58"/>
                  </a:moveTo>
                  <a:lnTo>
                    <a:pt x="23" y="56"/>
                  </a:lnTo>
                  <a:lnTo>
                    <a:pt x="16" y="53"/>
                  </a:lnTo>
                  <a:lnTo>
                    <a:pt x="9" y="46"/>
                  </a:lnTo>
                  <a:lnTo>
                    <a:pt x="7" y="37"/>
                  </a:lnTo>
                  <a:lnTo>
                    <a:pt x="7" y="26"/>
                  </a:lnTo>
                  <a:lnTo>
                    <a:pt x="9" y="17"/>
                  </a:lnTo>
                  <a:lnTo>
                    <a:pt x="16" y="10"/>
                  </a:lnTo>
                  <a:lnTo>
                    <a:pt x="23" y="7"/>
                  </a:lnTo>
                  <a:lnTo>
                    <a:pt x="33" y="5"/>
                  </a:lnTo>
                  <a:lnTo>
                    <a:pt x="42" y="7"/>
                  </a:lnTo>
                  <a:lnTo>
                    <a:pt x="49" y="10"/>
                  </a:lnTo>
                  <a:lnTo>
                    <a:pt x="56" y="17"/>
                  </a:lnTo>
                  <a:lnTo>
                    <a:pt x="58" y="26"/>
                  </a:lnTo>
                  <a:lnTo>
                    <a:pt x="58" y="37"/>
                  </a:lnTo>
                  <a:lnTo>
                    <a:pt x="56" y="46"/>
                  </a:lnTo>
                  <a:lnTo>
                    <a:pt x="49" y="53"/>
                  </a:lnTo>
                  <a:lnTo>
                    <a:pt x="42" y="56"/>
                  </a:lnTo>
                  <a:lnTo>
                    <a:pt x="33" y="58"/>
                  </a:lnTo>
                  <a:close/>
                </a:path>
              </a:pathLst>
            </a:custGeom>
            <a:solidFill>
              <a:srgbClr val="FEFFFF"/>
            </a:solidFill>
            <a:ln w="9525">
              <a:noFill/>
              <a:round/>
              <a:headEnd/>
              <a:tailEnd/>
            </a:ln>
          </p:spPr>
          <p:txBody>
            <a:bodyPr/>
            <a:lstStyle/>
            <a:p>
              <a:endParaRPr lang="en-US"/>
            </a:p>
          </p:txBody>
        </p:sp>
        <p:sp>
          <p:nvSpPr>
            <p:cNvPr id="1165607" name="Freeform 295"/>
            <p:cNvSpPr>
              <a:spLocks noEditPoints="1"/>
            </p:cNvSpPr>
            <p:nvPr/>
          </p:nvSpPr>
          <p:spPr bwMode="auto">
            <a:xfrm>
              <a:off x="491" y="1391"/>
              <a:ext cx="51" cy="53"/>
            </a:xfrm>
            <a:custGeom>
              <a:avLst/>
              <a:gdLst/>
              <a:ahLst/>
              <a:cxnLst>
                <a:cxn ang="0">
                  <a:pos x="26" y="53"/>
                </a:cxn>
                <a:cxn ang="0">
                  <a:pos x="16" y="51"/>
                </a:cxn>
                <a:cxn ang="0">
                  <a:pos x="9" y="48"/>
                </a:cxn>
                <a:cxn ang="0">
                  <a:pos x="2" y="41"/>
                </a:cxn>
                <a:cxn ang="0">
                  <a:pos x="0" y="32"/>
                </a:cxn>
                <a:cxn ang="0">
                  <a:pos x="0" y="21"/>
                </a:cxn>
                <a:cxn ang="0">
                  <a:pos x="2" y="12"/>
                </a:cxn>
                <a:cxn ang="0">
                  <a:pos x="9" y="5"/>
                </a:cxn>
                <a:cxn ang="0">
                  <a:pos x="16" y="2"/>
                </a:cxn>
                <a:cxn ang="0">
                  <a:pos x="26" y="0"/>
                </a:cxn>
                <a:cxn ang="0">
                  <a:pos x="35" y="2"/>
                </a:cxn>
                <a:cxn ang="0">
                  <a:pos x="42" y="5"/>
                </a:cxn>
                <a:cxn ang="0">
                  <a:pos x="49" y="12"/>
                </a:cxn>
                <a:cxn ang="0">
                  <a:pos x="51" y="21"/>
                </a:cxn>
                <a:cxn ang="0">
                  <a:pos x="51" y="32"/>
                </a:cxn>
                <a:cxn ang="0">
                  <a:pos x="49" y="41"/>
                </a:cxn>
                <a:cxn ang="0">
                  <a:pos x="42" y="48"/>
                </a:cxn>
                <a:cxn ang="0">
                  <a:pos x="35" y="51"/>
                </a:cxn>
                <a:cxn ang="0">
                  <a:pos x="26" y="53"/>
                </a:cxn>
                <a:cxn ang="0">
                  <a:pos x="26" y="48"/>
                </a:cxn>
                <a:cxn ang="0">
                  <a:pos x="18" y="46"/>
                </a:cxn>
                <a:cxn ang="0">
                  <a:pos x="11" y="42"/>
                </a:cxn>
                <a:cxn ang="0">
                  <a:pos x="5" y="35"/>
                </a:cxn>
                <a:cxn ang="0">
                  <a:pos x="4" y="27"/>
                </a:cxn>
                <a:cxn ang="0">
                  <a:pos x="5" y="18"/>
                </a:cxn>
                <a:cxn ang="0">
                  <a:pos x="11" y="11"/>
                </a:cxn>
                <a:cxn ang="0">
                  <a:pos x="18" y="7"/>
                </a:cxn>
                <a:cxn ang="0">
                  <a:pos x="26" y="5"/>
                </a:cxn>
                <a:cxn ang="0">
                  <a:pos x="33" y="7"/>
                </a:cxn>
                <a:cxn ang="0">
                  <a:pos x="41" y="11"/>
                </a:cxn>
                <a:cxn ang="0">
                  <a:pos x="46" y="18"/>
                </a:cxn>
                <a:cxn ang="0">
                  <a:pos x="48" y="27"/>
                </a:cxn>
                <a:cxn ang="0">
                  <a:pos x="46" y="35"/>
                </a:cxn>
                <a:cxn ang="0">
                  <a:pos x="41" y="42"/>
                </a:cxn>
                <a:cxn ang="0">
                  <a:pos x="33" y="46"/>
                </a:cxn>
                <a:cxn ang="0">
                  <a:pos x="26" y="48"/>
                </a:cxn>
              </a:cxnLst>
              <a:rect l="0" t="0" r="r" b="b"/>
              <a:pathLst>
                <a:path w="51" h="53">
                  <a:moveTo>
                    <a:pt x="26" y="53"/>
                  </a:moveTo>
                  <a:lnTo>
                    <a:pt x="16" y="51"/>
                  </a:lnTo>
                  <a:lnTo>
                    <a:pt x="9" y="48"/>
                  </a:lnTo>
                  <a:lnTo>
                    <a:pt x="2" y="41"/>
                  </a:lnTo>
                  <a:lnTo>
                    <a:pt x="0" y="32"/>
                  </a:lnTo>
                  <a:lnTo>
                    <a:pt x="0" y="21"/>
                  </a:lnTo>
                  <a:lnTo>
                    <a:pt x="2" y="12"/>
                  </a:lnTo>
                  <a:lnTo>
                    <a:pt x="9" y="5"/>
                  </a:lnTo>
                  <a:lnTo>
                    <a:pt x="16" y="2"/>
                  </a:lnTo>
                  <a:lnTo>
                    <a:pt x="26" y="0"/>
                  </a:lnTo>
                  <a:lnTo>
                    <a:pt x="35" y="2"/>
                  </a:lnTo>
                  <a:lnTo>
                    <a:pt x="42" y="5"/>
                  </a:lnTo>
                  <a:lnTo>
                    <a:pt x="49" y="12"/>
                  </a:lnTo>
                  <a:lnTo>
                    <a:pt x="51" y="21"/>
                  </a:lnTo>
                  <a:lnTo>
                    <a:pt x="51" y="32"/>
                  </a:lnTo>
                  <a:lnTo>
                    <a:pt x="49" y="41"/>
                  </a:lnTo>
                  <a:lnTo>
                    <a:pt x="42" y="48"/>
                  </a:lnTo>
                  <a:lnTo>
                    <a:pt x="35" y="51"/>
                  </a:lnTo>
                  <a:lnTo>
                    <a:pt x="26" y="53"/>
                  </a:lnTo>
                  <a:close/>
                  <a:moveTo>
                    <a:pt x="26" y="48"/>
                  </a:moveTo>
                  <a:lnTo>
                    <a:pt x="18" y="46"/>
                  </a:lnTo>
                  <a:lnTo>
                    <a:pt x="11" y="42"/>
                  </a:lnTo>
                  <a:lnTo>
                    <a:pt x="5" y="35"/>
                  </a:lnTo>
                  <a:lnTo>
                    <a:pt x="4" y="27"/>
                  </a:lnTo>
                  <a:lnTo>
                    <a:pt x="5" y="18"/>
                  </a:lnTo>
                  <a:lnTo>
                    <a:pt x="11" y="11"/>
                  </a:lnTo>
                  <a:lnTo>
                    <a:pt x="18" y="7"/>
                  </a:lnTo>
                  <a:lnTo>
                    <a:pt x="26" y="5"/>
                  </a:lnTo>
                  <a:lnTo>
                    <a:pt x="33" y="7"/>
                  </a:lnTo>
                  <a:lnTo>
                    <a:pt x="41" y="11"/>
                  </a:lnTo>
                  <a:lnTo>
                    <a:pt x="46" y="18"/>
                  </a:lnTo>
                  <a:lnTo>
                    <a:pt x="48" y="27"/>
                  </a:lnTo>
                  <a:lnTo>
                    <a:pt x="46" y="35"/>
                  </a:lnTo>
                  <a:lnTo>
                    <a:pt x="41" y="42"/>
                  </a:lnTo>
                  <a:lnTo>
                    <a:pt x="33" y="46"/>
                  </a:lnTo>
                  <a:lnTo>
                    <a:pt x="26" y="48"/>
                  </a:lnTo>
                  <a:close/>
                </a:path>
              </a:pathLst>
            </a:custGeom>
            <a:solidFill>
              <a:srgbClr val="FFFFFF"/>
            </a:solidFill>
            <a:ln w="9525">
              <a:noFill/>
              <a:round/>
              <a:headEnd/>
              <a:tailEnd/>
            </a:ln>
          </p:spPr>
          <p:txBody>
            <a:bodyPr/>
            <a:lstStyle/>
            <a:p>
              <a:endParaRPr lang="en-US"/>
            </a:p>
          </p:txBody>
        </p:sp>
        <p:sp>
          <p:nvSpPr>
            <p:cNvPr id="1165608" name="Freeform 296"/>
            <p:cNvSpPr>
              <a:spLocks noEditPoints="1"/>
            </p:cNvSpPr>
            <p:nvPr/>
          </p:nvSpPr>
          <p:spPr bwMode="auto">
            <a:xfrm>
              <a:off x="495" y="1396"/>
              <a:ext cx="44" cy="43"/>
            </a:xfrm>
            <a:custGeom>
              <a:avLst/>
              <a:gdLst/>
              <a:ahLst/>
              <a:cxnLst>
                <a:cxn ang="0">
                  <a:pos x="22" y="43"/>
                </a:cxn>
                <a:cxn ang="0">
                  <a:pos x="14" y="41"/>
                </a:cxn>
                <a:cxn ang="0">
                  <a:pos x="7" y="37"/>
                </a:cxn>
                <a:cxn ang="0">
                  <a:pos x="1" y="30"/>
                </a:cxn>
                <a:cxn ang="0">
                  <a:pos x="0" y="22"/>
                </a:cxn>
                <a:cxn ang="0">
                  <a:pos x="1" y="13"/>
                </a:cxn>
                <a:cxn ang="0">
                  <a:pos x="7" y="6"/>
                </a:cxn>
                <a:cxn ang="0">
                  <a:pos x="14" y="2"/>
                </a:cxn>
                <a:cxn ang="0">
                  <a:pos x="22" y="0"/>
                </a:cxn>
                <a:cxn ang="0">
                  <a:pos x="29" y="2"/>
                </a:cxn>
                <a:cxn ang="0">
                  <a:pos x="37" y="6"/>
                </a:cxn>
                <a:cxn ang="0">
                  <a:pos x="42" y="13"/>
                </a:cxn>
                <a:cxn ang="0">
                  <a:pos x="44" y="22"/>
                </a:cxn>
                <a:cxn ang="0">
                  <a:pos x="42" y="30"/>
                </a:cxn>
                <a:cxn ang="0">
                  <a:pos x="37" y="37"/>
                </a:cxn>
                <a:cxn ang="0">
                  <a:pos x="29" y="41"/>
                </a:cxn>
                <a:cxn ang="0">
                  <a:pos x="22" y="43"/>
                </a:cxn>
                <a:cxn ang="0">
                  <a:pos x="22" y="37"/>
                </a:cxn>
                <a:cxn ang="0">
                  <a:pos x="15" y="36"/>
                </a:cxn>
                <a:cxn ang="0">
                  <a:pos x="8" y="32"/>
                </a:cxn>
                <a:cxn ang="0">
                  <a:pos x="7" y="25"/>
                </a:cxn>
                <a:cxn ang="0">
                  <a:pos x="7" y="18"/>
                </a:cxn>
                <a:cxn ang="0">
                  <a:pos x="8" y="11"/>
                </a:cxn>
                <a:cxn ang="0">
                  <a:pos x="15" y="7"/>
                </a:cxn>
                <a:cxn ang="0">
                  <a:pos x="22" y="6"/>
                </a:cxn>
                <a:cxn ang="0">
                  <a:pos x="28" y="7"/>
                </a:cxn>
                <a:cxn ang="0">
                  <a:pos x="35" y="11"/>
                </a:cxn>
                <a:cxn ang="0">
                  <a:pos x="37" y="18"/>
                </a:cxn>
                <a:cxn ang="0">
                  <a:pos x="37" y="25"/>
                </a:cxn>
                <a:cxn ang="0">
                  <a:pos x="35" y="32"/>
                </a:cxn>
                <a:cxn ang="0">
                  <a:pos x="28" y="36"/>
                </a:cxn>
                <a:cxn ang="0">
                  <a:pos x="22" y="37"/>
                </a:cxn>
              </a:cxnLst>
              <a:rect l="0" t="0" r="r" b="b"/>
              <a:pathLst>
                <a:path w="44" h="43">
                  <a:moveTo>
                    <a:pt x="22" y="43"/>
                  </a:moveTo>
                  <a:lnTo>
                    <a:pt x="14" y="41"/>
                  </a:lnTo>
                  <a:lnTo>
                    <a:pt x="7" y="37"/>
                  </a:lnTo>
                  <a:lnTo>
                    <a:pt x="1" y="30"/>
                  </a:lnTo>
                  <a:lnTo>
                    <a:pt x="0" y="22"/>
                  </a:lnTo>
                  <a:lnTo>
                    <a:pt x="1" y="13"/>
                  </a:lnTo>
                  <a:lnTo>
                    <a:pt x="7" y="6"/>
                  </a:lnTo>
                  <a:lnTo>
                    <a:pt x="14" y="2"/>
                  </a:lnTo>
                  <a:lnTo>
                    <a:pt x="22" y="0"/>
                  </a:lnTo>
                  <a:lnTo>
                    <a:pt x="29" y="2"/>
                  </a:lnTo>
                  <a:lnTo>
                    <a:pt x="37" y="6"/>
                  </a:lnTo>
                  <a:lnTo>
                    <a:pt x="42" y="13"/>
                  </a:lnTo>
                  <a:lnTo>
                    <a:pt x="44" y="22"/>
                  </a:lnTo>
                  <a:lnTo>
                    <a:pt x="42" y="30"/>
                  </a:lnTo>
                  <a:lnTo>
                    <a:pt x="37" y="37"/>
                  </a:lnTo>
                  <a:lnTo>
                    <a:pt x="29" y="41"/>
                  </a:lnTo>
                  <a:lnTo>
                    <a:pt x="22" y="43"/>
                  </a:lnTo>
                  <a:close/>
                  <a:moveTo>
                    <a:pt x="22" y="37"/>
                  </a:moveTo>
                  <a:lnTo>
                    <a:pt x="15" y="36"/>
                  </a:lnTo>
                  <a:lnTo>
                    <a:pt x="8" y="32"/>
                  </a:lnTo>
                  <a:lnTo>
                    <a:pt x="7" y="25"/>
                  </a:lnTo>
                  <a:lnTo>
                    <a:pt x="7" y="18"/>
                  </a:lnTo>
                  <a:lnTo>
                    <a:pt x="8" y="11"/>
                  </a:lnTo>
                  <a:lnTo>
                    <a:pt x="15" y="7"/>
                  </a:lnTo>
                  <a:lnTo>
                    <a:pt x="22" y="6"/>
                  </a:lnTo>
                  <a:lnTo>
                    <a:pt x="28" y="7"/>
                  </a:lnTo>
                  <a:lnTo>
                    <a:pt x="35" y="11"/>
                  </a:lnTo>
                  <a:lnTo>
                    <a:pt x="37" y="18"/>
                  </a:lnTo>
                  <a:lnTo>
                    <a:pt x="37" y="25"/>
                  </a:lnTo>
                  <a:lnTo>
                    <a:pt x="35" y="32"/>
                  </a:lnTo>
                  <a:lnTo>
                    <a:pt x="28" y="36"/>
                  </a:lnTo>
                  <a:lnTo>
                    <a:pt x="22" y="37"/>
                  </a:lnTo>
                  <a:close/>
                </a:path>
              </a:pathLst>
            </a:custGeom>
            <a:solidFill>
              <a:srgbClr val="FFFFFF"/>
            </a:solidFill>
            <a:ln w="9525">
              <a:noFill/>
              <a:round/>
              <a:headEnd/>
              <a:tailEnd/>
            </a:ln>
          </p:spPr>
          <p:txBody>
            <a:bodyPr/>
            <a:lstStyle/>
            <a:p>
              <a:endParaRPr lang="en-US"/>
            </a:p>
          </p:txBody>
        </p:sp>
        <p:sp>
          <p:nvSpPr>
            <p:cNvPr id="1165609" name="Freeform 297"/>
            <p:cNvSpPr>
              <a:spLocks noEditPoints="1"/>
            </p:cNvSpPr>
            <p:nvPr/>
          </p:nvSpPr>
          <p:spPr bwMode="auto">
            <a:xfrm>
              <a:off x="502" y="1402"/>
              <a:ext cx="30" cy="31"/>
            </a:xfrm>
            <a:custGeom>
              <a:avLst/>
              <a:gdLst/>
              <a:ahLst/>
              <a:cxnLst>
                <a:cxn ang="0">
                  <a:pos x="15" y="31"/>
                </a:cxn>
                <a:cxn ang="0">
                  <a:pos x="8" y="30"/>
                </a:cxn>
                <a:cxn ang="0">
                  <a:pos x="1" y="26"/>
                </a:cxn>
                <a:cxn ang="0">
                  <a:pos x="0" y="19"/>
                </a:cxn>
                <a:cxn ang="0">
                  <a:pos x="0" y="12"/>
                </a:cxn>
                <a:cxn ang="0">
                  <a:pos x="1" y="5"/>
                </a:cxn>
                <a:cxn ang="0">
                  <a:pos x="8" y="1"/>
                </a:cxn>
                <a:cxn ang="0">
                  <a:pos x="15" y="0"/>
                </a:cxn>
                <a:cxn ang="0">
                  <a:pos x="21" y="1"/>
                </a:cxn>
                <a:cxn ang="0">
                  <a:pos x="28" y="5"/>
                </a:cxn>
                <a:cxn ang="0">
                  <a:pos x="30" y="12"/>
                </a:cxn>
                <a:cxn ang="0">
                  <a:pos x="30" y="19"/>
                </a:cxn>
                <a:cxn ang="0">
                  <a:pos x="28" y="26"/>
                </a:cxn>
                <a:cxn ang="0">
                  <a:pos x="21" y="30"/>
                </a:cxn>
                <a:cxn ang="0">
                  <a:pos x="15" y="31"/>
                </a:cxn>
                <a:cxn ang="0">
                  <a:pos x="15" y="26"/>
                </a:cxn>
                <a:cxn ang="0">
                  <a:pos x="8" y="24"/>
                </a:cxn>
                <a:cxn ang="0">
                  <a:pos x="5" y="21"/>
                </a:cxn>
                <a:cxn ang="0">
                  <a:pos x="5" y="14"/>
                </a:cxn>
                <a:cxn ang="0">
                  <a:pos x="7" y="8"/>
                </a:cxn>
                <a:cxn ang="0">
                  <a:pos x="12" y="5"/>
                </a:cxn>
                <a:cxn ang="0">
                  <a:pos x="17" y="5"/>
                </a:cxn>
                <a:cxn ang="0">
                  <a:pos x="22" y="8"/>
                </a:cxn>
                <a:cxn ang="0">
                  <a:pos x="26" y="14"/>
                </a:cxn>
                <a:cxn ang="0">
                  <a:pos x="24" y="21"/>
                </a:cxn>
                <a:cxn ang="0">
                  <a:pos x="21" y="24"/>
                </a:cxn>
                <a:cxn ang="0">
                  <a:pos x="15" y="26"/>
                </a:cxn>
              </a:cxnLst>
              <a:rect l="0" t="0" r="r" b="b"/>
              <a:pathLst>
                <a:path w="30" h="31">
                  <a:moveTo>
                    <a:pt x="15" y="31"/>
                  </a:moveTo>
                  <a:lnTo>
                    <a:pt x="8" y="30"/>
                  </a:lnTo>
                  <a:lnTo>
                    <a:pt x="1" y="26"/>
                  </a:lnTo>
                  <a:lnTo>
                    <a:pt x="0" y="19"/>
                  </a:lnTo>
                  <a:lnTo>
                    <a:pt x="0" y="12"/>
                  </a:lnTo>
                  <a:lnTo>
                    <a:pt x="1" y="5"/>
                  </a:lnTo>
                  <a:lnTo>
                    <a:pt x="8" y="1"/>
                  </a:lnTo>
                  <a:lnTo>
                    <a:pt x="15" y="0"/>
                  </a:lnTo>
                  <a:lnTo>
                    <a:pt x="21" y="1"/>
                  </a:lnTo>
                  <a:lnTo>
                    <a:pt x="28" y="5"/>
                  </a:lnTo>
                  <a:lnTo>
                    <a:pt x="30" y="12"/>
                  </a:lnTo>
                  <a:lnTo>
                    <a:pt x="30" y="19"/>
                  </a:lnTo>
                  <a:lnTo>
                    <a:pt x="28" y="26"/>
                  </a:lnTo>
                  <a:lnTo>
                    <a:pt x="21" y="30"/>
                  </a:lnTo>
                  <a:lnTo>
                    <a:pt x="15" y="31"/>
                  </a:lnTo>
                  <a:close/>
                  <a:moveTo>
                    <a:pt x="15" y="26"/>
                  </a:moveTo>
                  <a:lnTo>
                    <a:pt x="8" y="24"/>
                  </a:lnTo>
                  <a:lnTo>
                    <a:pt x="5" y="21"/>
                  </a:lnTo>
                  <a:lnTo>
                    <a:pt x="5" y="14"/>
                  </a:lnTo>
                  <a:lnTo>
                    <a:pt x="7" y="8"/>
                  </a:lnTo>
                  <a:lnTo>
                    <a:pt x="12" y="5"/>
                  </a:lnTo>
                  <a:lnTo>
                    <a:pt x="17" y="5"/>
                  </a:lnTo>
                  <a:lnTo>
                    <a:pt x="22" y="8"/>
                  </a:lnTo>
                  <a:lnTo>
                    <a:pt x="26" y="14"/>
                  </a:lnTo>
                  <a:lnTo>
                    <a:pt x="24" y="21"/>
                  </a:lnTo>
                  <a:lnTo>
                    <a:pt x="21" y="24"/>
                  </a:lnTo>
                  <a:lnTo>
                    <a:pt x="15" y="26"/>
                  </a:lnTo>
                  <a:close/>
                </a:path>
              </a:pathLst>
            </a:custGeom>
            <a:solidFill>
              <a:srgbClr val="FFFFFF"/>
            </a:solidFill>
            <a:ln w="9525">
              <a:noFill/>
              <a:round/>
              <a:headEnd/>
              <a:tailEnd/>
            </a:ln>
          </p:spPr>
          <p:txBody>
            <a:bodyPr/>
            <a:lstStyle/>
            <a:p>
              <a:endParaRPr lang="en-US"/>
            </a:p>
          </p:txBody>
        </p:sp>
        <p:sp>
          <p:nvSpPr>
            <p:cNvPr id="1165610" name="Freeform 298"/>
            <p:cNvSpPr>
              <a:spLocks noEditPoints="1"/>
            </p:cNvSpPr>
            <p:nvPr/>
          </p:nvSpPr>
          <p:spPr bwMode="auto">
            <a:xfrm>
              <a:off x="507" y="1407"/>
              <a:ext cx="21" cy="21"/>
            </a:xfrm>
            <a:custGeom>
              <a:avLst/>
              <a:gdLst/>
              <a:ahLst/>
              <a:cxnLst>
                <a:cxn ang="0">
                  <a:pos x="10" y="21"/>
                </a:cxn>
                <a:cxn ang="0">
                  <a:pos x="3" y="19"/>
                </a:cxn>
                <a:cxn ang="0">
                  <a:pos x="0" y="16"/>
                </a:cxn>
                <a:cxn ang="0">
                  <a:pos x="0" y="9"/>
                </a:cxn>
                <a:cxn ang="0">
                  <a:pos x="2" y="3"/>
                </a:cxn>
                <a:cxn ang="0">
                  <a:pos x="7" y="0"/>
                </a:cxn>
                <a:cxn ang="0">
                  <a:pos x="12" y="0"/>
                </a:cxn>
                <a:cxn ang="0">
                  <a:pos x="17" y="3"/>
                </a:cxn>
                <a:cxn ang="0">
                  <a:pos x="21" y="9"/>
                </a:cxn>
                <a:cxn ang="0">
                  <a:pos x="19" y="16"/>
                </a:cxn>
                <a:cxn ang="0">
                  <a:pos x="16" y="19"/>
                </a:cxn>
                <a:cxn ang="0">
                  <a:pos x="10" y="21"/>
                </a:cxn>
                <a:cxn ang="0">
                  <a:pos x="10" y="16"/>
                </a:cxn>
                <a:cxn ang="0">
                  <a:pos x="5" y="14"/>
                </a:cxn>
                <a:cxn ang="0">
                  <a:pos x="3" y="11"/>
                </a:cxn>
                <a:cxn ang="0">
                  <a:pos x="5" y="7"/>
                </a:cxn>
                <a:cxn ang="0">
                  <a:pos x="10" y="5"/>
                </a:cxn>
                <a:cxn ang="0">
                  <a:pos x="14" y="7"/>
                </a:cxn>
                <a:cxn ang="0">
                  <a:pos x="16" y="11"/>
                </a:cxn>
                <a:cxn ang="0">
                  <a:pos x="14" y="14"/>
                </a:cxn>
                <a:cxn ang="0">
                  <a:pos x="10" y="16"/>
                </a:cxn>
              </a:cxnLst>
              <a:rect l="0" t="0" r="r" b="b"/>
              <a:pathLst>
                <a:path w="21" h="21">
                  <a:moveTo>
                    <a:pt x="10" y="21"/>
                  </a:moveTo>
                  <a:lnTo>
                    <a:pt x="3" y="19"/>
                  </a:lnTo>
                  <a:lnTo>
                    <a:pt x="0" y="16"/>
                  </a:lnTo>
                  <a:lnTo>
                    <a:pt x="0" y="9"/>
                  </a:lnTo>
                  <a:lnTo>
                    <a:pt x="2" y="3"/>
                  </a:lnTo>
                  <a:lnTo>
                    <a:pt x="7" y="0"/>
                  </a:lnTo>
                  <a:lnTo>
                    <a:pt x="12" y="0"/>
                  </a:lnTo>
                  <a:lnTo>
                    <a:pt x="17" y="3"/>
                  </a:lnTo>
                  <a:lnTo>
                    <a:pt x="21" y="9"/>
                  </a:lnTo>
                  <a:lnTo>
                    <a:pt x="19" y="16"/>
                  </a:lnTo>
                  <a:lnTo>
                    <a:pt x="16" y="19"/>
                  </a:lnTo>
                  <a:lnTo>
                    <a:pt x="10" y="21"/>
                  </a:lnTo>
                  <a:close/>
                  <a:moveTo>
                    <a:pt x="10" y="16"/>
                  </a:moveTo>
                  <a:lnTo>
                    <a:pt x="5" y="14"/>
                  </a:lnTo>
                  <a:lnTo>
                    <a:pt x="3" y="11"/>
                  </a:lnTo>
                  <a:lnTo>
                    <a:pt x="5" y="7"/>
                  </a:lnTo>
                  <a:lnTo>
                    <a:pt x="10" y="5"/>
                  </a:lnTo>
                  <a:lnTo>
                    <a:pt x="14" y="7"/>
                  </a:lnTo>
                  <a:lnTo>
                    <a:pt x="16" y="11"/>
                  </a:lnTo>
                  <a:lnTo>
                    <a:pt x="14" y="14"/>
                  </a:lnTo>
                  <a:lnTo>
                    <a:pt x="10" y="16"/>
                  </a:lnTo>
                  <a:close/>
                </a:path>
              </a:pathLst>
            </a:custGeom>
            <a:solidFill>
              <a:srgbClr val="FFFFFF"/>
            </a:solidFill>
            <a:ln w="9525">
              <a:noFill/>
              <a:round/>
              <a:headEnd/>
              <a:tailEnd/>
            </a:ln>
          </p:spPr>
          <p:txBody>
            <a:bodyPr/>
            <a:lstStyle/>
            <a:p>
              <a:endParaRPr lang="en-US"/>
            </a:p>
          </p:txBody>
        </p:sp>
        <p:sp>
          <p:nvSpPr>
            <p:cNvPr id="1165611" name="Freeform 299"/>
            <p:cNvSpPr>
              <a:spLocks noEditPoints="1"/>
            </p:cNvSpPr>
            <p:nvPr/>
          </p:nvSpPr>
          <p:spPr bwMode="auto">
            <a:xfrm>
              <a:off x="510" y="1412"/>
              <a:ext cx="13" cy="11"/>
            </a:xfrm>
            <a:custGeom>
              <a:avLst/>
              <a:gdLst/>
              <a:ahLst/>
              <a:cxnLst>
                <a:cxn ang="0">
                  <a:pos x="7" y="11"/>
                </a:cxn>
                <a:cxn ang="0">
                  <a:pos x="2" y="9"/>
                </a:cxn>
                <a:cxn ang="0">
                  <a:pos x="0" y="6"/>
                </a:cxn>
                <a:cxn ang="0">
                  <a:pos x="2" y="2"/>
                </a:cxn>
                <a:cxn ang="0">
                  <a:pos x="7" y="0"/>
                </a:cxn>
                <a:cxn ang="0">
                  <a:pos x="11" y="2"/>
                </a:cxn>
                <a:cxn ang="0">
                  <a:pos x="13" y="6"/>
                </a:cxn>
                <a:cxn ang="0">
                  <a:pos x="11" y="9"/>
                </a:cxn>
                <a:cxn ang="0">
                  <a:pos x="7" y="11"/>
                </a:cxn>
                <a:cxn ang="0">
                  <a:pos x="7" y="6"/>
                </a:cxn>
                <a:cxn ang="0">
                  <a:pos x="7" y="6"/>
                </a:cxn>
              </a:cxnLst>
              <a:rect l="0" t="0" r="r" b="b"/>
              <a:pathLst>
                <a:path w="13" h="11">
                  <a:moveTo>
                    <a:pt x="7" y="11"/>
                  </a:moveTo>
                  <a:lnTo>
                    <a:pt x="2" y="9"/>
                  </a:lnTo>
                  <a:lnTo>
                    <a:pt x="0" y="6"/>
                  </a:lnTo>
                  <a:lnTo>
                    <a:pt x="2" y="2"/>
                  </a:lnTo>
                  <a:lnTo>
                    <a:pt x="7" y="0"/>
                  </a:lnTo>
                  <a:lnTo>
                    <a:pt x="11" y="2"/>
                  </a:lnTo>
                  <a:lnTo>
                    <a:pt x="13" y="6"/>
                  </a:lnTo>
                  <a:lnTo>
                    <a:pt x="11" y="9"/>
                  </a:lnTo>
                  <a:lnTo>
                    <a:pt x="7" y="11"/>
                  </a:lnTo>
                  <a:close/>
                  <a:moveTo>
                    <a:pt x="7" y="6"/>
                  </a:moveTo>
                  <a:lnTo>
                    <a:pt x="7" y="6"/>
                  </a:lnTo>
                  <a:close/>
                </a:path>
              </a:pathLst>
            </a:custGeom>
            <a:solidFill>
              <a:srgbClr val="FFFFFF"/>
            </a:solidFill>
            <a:ln w="9525">
              <a:noFill/>
              <a:round/>
              <a:headEnd/>
              <a:tailEnd/>
            </a:ln>
          </p:spPr>
          <p:txBody>
            <a:bodyPr/>
            <a:lstStyle/>
            <a:p>
              <a:endParaRPr lang="en-US"/>
            </a:p>
          </p:txBody>
        </p:sp>
        <p:sp>
          <p:nvSpPr>
            <p:cNvPr id="1165612" name="Freeform 300"/>
            <p:cNvSpPr>
              <a:spLocks/>
            </p:cNvSpPr>
            <p:nvPr/>
          </p:nvSpPr>
          <p:spPr bwMode="auto">
            <a:xfrm>
              <a:off x="303" y="1204"/>
              <a:ext cx="427" cy="427"/>
            </a:xfrm>
            <a:custGeom>
              <a:avLst/>
              <a:gdLst/>
              <a:ahLst/>
              <a:cxnLst>
                <a:cxn ang="0">
                  <a:pos x="214" y="0"/>
                </a:cxn>
                <a:cxn ang="0">
                  <a:pos x="176" y="4"/>
                </a:cxn>
                <a:cxn ang="0">
                  <a:pos x="141" y="13"/>
                </a:cxn>
                <a:cxn ang="0">
                  <a:pos x="107" y="28"/>
                </a:cxn>
                <a:cxn ang="0">
                  <a:pos x="77" y="50"/>
                </a:cxn>
                <a:cxn ang="0">
                  <a:pos x="51" y="76"/>
                </a:cxn>
                <a:cxn ang="0">
                  <a:pos x="28" y="106"/>
                </a:cxn>
                <a:cxn ang="0">
                  <a:pos x="14" y="141"/>
                </a:cxn>
                <a:cxn ang="0">
                  <a:pos x="3" y="176"/>
                </a:cxn>
                <a:cxn ang="0">
                  <a:pos x="0" y="214"/>
                </a:cxn>
                <a:cxn ang="0">
                  <a:pos x="3" y="251"/>
                </a:cxn>
                <a:cxn ang="0">
                  <a:pos x="14" y="286"/>
                </a:cxn>
                <a:cxn ang="0">
                  <a:pos x="28" y="321"/>
                </a:cxn>
                <a:cxn ang="0">
                  <a:pos x="51" y="351"/>
                </a:cxn>
                <a:cxn ang="0">
                  <a:pos x="77" y="377"/>
                </a:cxn>
                <a:cxn ang="0">
                  <a:pos x="107" y="399"/>
                </a:cxn>
                <a:cxn ang="0">
                  <a:pos x="141" y="414"/>
                </a:cxn>
                <a:cxn ang="0">
                  <a:pos x="176" y="423"/>
                </a:cxn>
                <a:cxn ang="0">
                  <a:pos x="214" y="427"/>
                </a:cxn>
                <a:cxn ang="0">
                  <a:pos x="251" y="423"/>
                </a:cxn>
                <a:cxn ang="0">
                  <a:pos x="287" y="414"/>
                </a:cxn>
                <a:cxn ang="0">
                  <a:pos x="320" y="399"/>
                </a:cxn>
                <a:cxn ang="0">
                  <a:pos x="350" y="377"/>
                </a:cxn>
                <a:cxn ang="0">
                  <a:pos x="376" y="351"/>
                </a:cxn>
                <a:cxn ang="0">
                  <a:pos x="399" y="321"/>
                </a:cxn>
                <a:cxn ang="0">
                  <a:pos x="413" y="286"/>
                </a:cxn>
                <a:cxn ang="0">
                  <a:pos x="424" y="251"/>
                </a:cxn>
                <a:cxn ang="0">
                  <a:pos x="427" y="214"/>
                </a:cxn>
                <a:cxn ang="0">
                  <a:pos x="424" y="176"/>
                </a:cxn>
                <a:cxn ang="0">
                  <a:pos x="413" y="141"/>
                </a:cxn>
                <a:cxn ang="0">
                  <a:pos x="399" y="106"/>
                </a:cxn>
                <a:cxn ang="0">
                  <a:pos x="376" y="76"/>
                </a:cxn>
                <a:cxn ang="0">
                  <a:pos x="350" y="50"/>
                </a:cxn>
                <a:cxn ang="0">
                  <a:pos x="320" y="28"/>
                </a:cxn>
                <a:cxn ang="0">
                  <a:pos x="287" y="13"/>
                </a:cxn>
                <a:cxn ang="0">
                  <a:pos x="251" y="4"/>
                </a:cxn>
                <a:cxn ang="0">
                  <a:pos x="214" y="0"/>
                </a:cxn>
              </a:cxnLst>
              <a:rect l="0" t="0" r="r" b="b"/>
              <a:pathLst>
                <a:path w="427" h="427">
                  <a:moveTo>
                    <a:pt x="214" y="0"/>
                  </a:moveTo>
                  <a:lnTo>
                    <a:pt x="176" y="4"/>
                  </a:lnTo>
                  <a:lnTo>
                    <a:pt x="141" y="13"/>
                  </a:lnTo>
                  <a:lnTo>
                    <a:pt x="107" y="28"/>
                  </a:lnTo>
                  <a:lnTo>
                    <a:pt x="77" y="50"/>
                  </a:lnTo>
                  <a:lnTo>
                    <a:pt x="51" y="76"/>
                  </a:lnTo>
                  <a:lnTo>
                    <a:pt x="28" y="106"/>
                  </a:lnTo>
                  <a:lnTo>
                    <a:pt x="14" y="141"/>
                  </a:lnTo>
                  <a:lnTo>
                    <a:pt x="3" y="176"/>
                  </a:lnTo>
                  <a:lnTo>
                    <a:pt x="0" y="214"/>
                  </a:lnTo>
                  <a:lnTo>
                    <a:pt x="3" y="251"/>
                  </a:lnTo>
                  <a:lnTo>
                    <a:pt x="14" y="286"/>
                  </a:lnTo>
                  <a:lnTo>
                    <a:pt x="28" y="321"/>
                  </a:lnTo>
                  <a:lnTo>
                    <a:pt x="51" y="351"/>
                  </a:lnTo>
                  <a:lnTo>
                    <a:pt x="77" y="377"/>
                  </a:lnTo>
                  <a:lnTo>
                    <a:pt x="107" y="399"/>
                  </a:lnTo>
                  <a:lnTo>
                    <a:pt x="141" y="414"/>
                  </a:lnTo>
                  <a:lnTo>
                    <a:pt x="176" y="423"/>
                  </a:lnTo>
                  <a:lnTo>
                    <a:pt x="214" y="427"/>
                  </a:lnTo>
                  <a:lnTo>
                    <a:pt x="251" y="423"/>
                  </a:lnTo>
                  <a:lnTo>
                    <a:pt x="287" y="414"/>
                  </a:lnTo>
                  <a:lnTo>
                    <a:pt x="320" y="399"/>
                  </a:lnTo>
                  <a:lnTo>
                    <a:pt x="350" y="377"/>
                  </a:lnTo>
                  <a:lnTo>
                    <a:pt x="376" y="351"/>
                  </a:lnTo>
                  <a:lnTo>
                    <a:pt x="399" y="321"/>
                  </a:lnTo>
                  <a:lnTo>
                    <a:pt x="413" y="286"/>
                  </a:lnTo>
                  <a:lnTo>
                    <a:pt x="424" y="251"/>
                  </a:lnTo>
                  <a:lnTo>
                    <a:pt x="427" y="214"/>
                  </a:lnTo>
                  <a:lnTo>
                    <a:pt x="424" y="176"/>
                  </a:lnTo>
                  <a:lnTo>
                    <a:pt x="413" y="141"/>
                  </a:lnTo>
                  <a:lnTo>
                    <a:pt x="399" y="106"/>
                  </a:lnTo>
                  <a:lnTo>
                    <a:pt x="376" y="76"/>
                  </a:lnTo>
                  <a:lnTo>
                    <a:pt x="350" y="50"/>
                  </a:lnTo>
                  <a:lnTo>
                    <a:pt x="320" y="28"/>
                  </a:lnTo>
                  <a:lnTo>
                    <a:pt x="287" y="13"/>
                  </a:lnTo>
                  <a:lnTo>
                    <a:pt x="251" y="4"/>
                  </a:lnTo>
                  <a:lnTo>
                    <a:pt x="214" y="0"/>
                  </a:lnTo>
                  <a:close/>
                </a:path>
              </a:pathLst>
            </a:custGeom>
            <a:solidFill>
              <a:srgbClr val="000000"/>
            </a:solidFill>
            <a:ln w="9525">
              <a:noFill/>
              <a:round/>
              <a:headEnd/>
              <a:tailEnd/>
            </a:ln>
          </p:spPr>
          <p:txBody>
            <a:bodyPr/>
            <a:lstStyle/>
            <a:p>
              <a:endParaRPr lang="en-US"/>
            </a:p>
          </p:txBody>
        </p:sp>
        <p:sp>
          <p:nvSpPr>
            <p:cNvPr id="1165613" name="Freeform 301"/>
            <p:cNvSpPr>
              <a:spLocks noEditPoints="1"/>
            </p:cNvSpPr>
            <p:nvPr/>
          </p:nvSpPr>
          <p:spPr bwMode="auto">
            <a:xfrm>
              <a:off x="303" y="1204"/>
              <a:ext cx="427" cy="427"/>
            </a:xfrm>
            <a:custGeom>
              <a:avLst/>
              <a:gdLst/>
              <a:ahLst/>
              <a:cxnLst>
                <a:cxn ang="0">
                  <a:pos x="0" y="0"/>
                </a:cxn>
                <a:cxn ang="0">
                  <a:pos x="0" y="427"/>
                </a:cxn>
                <a:cxn ang="0">
                  <a:pos x="427" y="427"/>
                </a:cxn>
                <a:cxn ang="0">
                  <a:pos x="427" y="0"/>
                </a:cxn>
                <a:cxn ang="0">
                  <a:pos x="0" y="0"/>
                </a:cxn>
                <a:cxn ang="0">
                  <a:pos x="214" y="427"/>
                </a:cxn>
                <a:cxn ang="0">
                  <a:pos x="186" y="425"/>
                </a:cxn>
                <a:cxn ang="0">
                  <a:pos x="160" y="420"/>
                </a:cxn>
                <a:cxn ang="0">
                  <a:pos x="134" y="411"/>
                </a:cxn>
                <a:cxn ang="0">
                  <a:pos x="109" y="400"/>
                </a:cxn>
                <a:cxn ang="0">
                  <a:pos x="86" y="385"/>
                </a:cxn>
                <a:cxn ang="0">
                  <a:pos x="65" y="367"/>
                </a:cxn>
                <a:cxn ang="0">
                  <a:pos x="47" y="347"/>
                </a:cxn>
                <a:cxn ang="0">
                  <a:pos x="31" y="325"/>
                </a:cxn>
                <a:cxn ang="0">
                  <a:pos x="19" y="300"/>
                </a:cxn>
                <a:cxn ang="0">
                  <a:pos x="9" y="275"/>
                </a:cxn>
                <a:cxn ang="0">
                  <a:pos x="3" y="247"/>
                </a:cxn>
                <a:cxn ang="0">
                  <a:pos x="0" y="221"/>
                </a:cxn>
                <a:cxn ang="0">
                  <a:pos x="2" y="192"/>
                </a:cxn>
                <a:cxn ang="0">
                  <a:pos x="5" y="166"/>
                </a:cxn>
                <a:cxn ang="0">
                  <a:pos x="14" y="139"/>
                </a:cxn>
                <a:cxn ang="0">
                  <a:pos x="24" y="115"/>
                </a:cxn>
                <a:cxn ang="0">
                  <a:pos x="39" y="92"/>
                </a:cxn>
                <a:cxn ang="0">
                  <a:pos x="56" y="69"/>
                </a:cxn>
                <a:cxn ang="0">
                  <a:pos x="75" y="51"/>
                </a:cxn>
                <a:cxn ang="0">
                  <a:pos x="97" y="34"/>
                </a:cxn>
                <a:cxn ang="0">
                  <a:pos x="121" y="21"/>
                </a:cxn>
                <a:cxn ang="0">
                  <a:pos x="146" y="11"/>
                </a:cxn>
                <a:cxn ang="0">
                  <a:pos x="172" y="4"/>
                </a:cxn>
                <a:cxn ang="0">
                  <a:pos x="200" y="0"/>
                </a:cxn>
                <a:cxn ang="0">
                  <a:pos x="227" y="0"/>
                </a:cxn>
                <a:cxn ang="0">
                  <a:pos x="255" y="4"/>
                </a:cxn>
                <a:cxn ang="0">
                  <a:pos x="281" y="11"/>
                </a:cxn>
                <a:cxn ang="0">
                  <a:pos x="306" y="21"/>
                </a:cxn>
                <a:cxn ang="0">
                  <a:pos x="331" y="34"/>
                </a:cxn>
                <a:cxn ang="0">
                  <a:pos x="352" y="51"/>
                </a:cxn>
                <a:cxn ang="0">
                  <a:pos x="371" y="69"/>
                </a:cxn>
                <a:cxn ang="0">
                  <a:pos x="389" y="92"/>
                </a:cxn>
                <a:cxn ang="0">
                  <a:pos x="403" y="115"/>
                </a:cxn>
                <a:cxn ang="0">
                  <a:pos x="413" y="139"/>
                </a:cxn>
                <a:cxn ang="0">
                  <a:pos x="422" y="166"/>
                </a:cxn>
                <a:cxn ang="0">
                  <a:pos x="426" y="192"/>
                </a:cxn>
                <a:cxn ang="0">
                  <a:pos x="427" y="221"/>
                </a:cxn>
                <a:cxn ang="0">
                  <a:pos x="424" y="247"/>
                </a:cxn>
                <a:cxn ang="0">
                  <a:pos x="418" y="275"/>
                </a:cxn>
                <a:cxn ang="0">
                  <a:pos x="408" y="300"/>
                </a:cxn>
                <a:cxn ang="0">
                  <a:pos x="396" y="325"/>
                </a:cxn>
                <a:cxn ang="0">
                  <a:pos x="380" y="347"/>
                </a:cxn>
                <a:cxn ang="0">
                  <a:pos x="362" y="367"/>
                </a:cxn>
                <a:cxn ang="0">
                  <a:pos x="341" y="385"/>
                </a:cxn>
                <a:cxn ang="0">
                  <a:pos x="318" y="400"/>
                </a:cxn>
                <a:cxn ang="0">
                  <a:pos x="294" y="411"/>
                </a:cxn>
                <a:cxn ang="0">
                  <a:pos x="267" y="420"/>
                </a:cxn>
                <a:cxn ang="0">
                  <a:pos x="241" y="425"/>
                </a:cxn>
                <a:cxn ang="0">
                  <a:pos x="214" y="427"/>
                </a:cxn>
              </a:cxnLst>
              <a:rect l="0" t="0" r="r" b="b"/>
              <a:pathLst>
                <a:path w="427" h="427">
                  <a:moveTo>
                    <a:pt x="0" y="0"/>
                  </a:moveTo>
                  <a:lnTo>
                    <a:pt x="0" y="427"/>
                  </a:lnTo>
                  <a:lnTo>
                    <a:pt x="427" y="427"/>
                  </a:lnTo>
                  <a:lnTo>
                    <a:pt x="427" y="0"/>
                  </a:lnTo>
                  <a:lnTo>
                    <a:pt x="0" y="0"/>
                  </a:lnTo>
                  <a:close/>
                  <a:moveTo>
                    <a:pt x="214" y="427"/>
                  </a:moveTo>
                  <a:lnTo>
                    <a:pt x="186" y="425"/>
                  </a:lnTo>
                  <a:lnTo>
                    <a:pt x="160" y="420"/>
                  </a:lnTo>
                  <a:lnTo>
                    <a:pt x="134" y="411"/>
                  </a:lnTo>
                  <a:lnTo>
                    <a:pt x="109" y="400"/>
                  </a:lnTo>
                  <a:lnTo>
                    <a:pt x="86" y="385"/>
                  </a:lnTo>
                  <a:lnTo>
                    <a:pt x="65" y="367"/>
                  </a:lnTo>
                  <a:lnTo>
                    <a:pt x="47" y="347"/>
                  </a:lnTo>
                  <a:lnTo>
                    <a:pt x="31" y="325"/>
                  </a:lnTo>
                  <a:lnTo>
                    <a:pt x="19" y="300"/>
                  </a:lnTo>
                  <a:lnTo>
                    <a:pt x="9" y="275"/>
                  </a:lnTo>
                  <a:lnTo>
                    <a:pt x="3" y="247"/>
                  </a:lnTo>
                  <a:lnTo>
                    <a:pt x="0" y="221"/>
                  </a:lnTo>
                  <a:lnTo>
                    <a:pt x="2" y="192"/>
                  </a:lnTo>
                  <a:lnTo>
                    <a:pt x="5" y="166"/>
                  </a:lnTo>
                  <a:lnTo>
                    <a:pt x="14" y="139"/>
                  </a:lnTo>
                  <a:lnTo>
                    <a:pt x="24" y="115"/>
                  </a:lnTo>
                  <a:lnTo>
                    <a:pt x="39" y="92"/>
                  </a:lnTo>
                  <a:lnTo>
                    <a:pt x="56" y="69"/>
                  </a:lnTo>
                  <a:lnTo>
                    <a:pt x="75" y="51"/>
                  </a:lnTo>
                  <a:lnTo>
                    <a:pt x="97" y="34"/>
                  </a:lnTo>
                  <a:lnTo>
                    <a:pt x="121" y="21"/>
                  </a:lnTo>
                  <a:lnTo>
                    <a:pt x="146" y="11"/>
                  </a:lnTo>
                  <a:lnTo>
                    <a:pt x="172" y="4"/>
                  </a:lnTo>
                  <a:lnTo>
                    <a:pt x="200" y="0"/>
                  </a:lnTo>
                  <a:lnTo>
                    <a:pt x="227" y="0"/>
                  </a:lnTo>
                  <a:lnTo>
                    <a:pt x="255" y="4"/>
                  </a:lnTo>
                  <a:lnTo>
                    <a:pt x="281" y="11"/>
                  </a:lnTo>
                  <a:lnTo>
                    <a:pt x="306" y="21"/>
                  </a:lnTo>
                  <a:lnTo>
                    <a:pt x="331" y="34"/>
                  </a:lnTo>
                  <a:lnTo>
                    <a:pt x="352" y="51"/>
                  </a:lnTo>
                  <a:lnTo>
                    <a:pt x="371" y="69"/>
                  </a:lnTo>
                  <a:lnTo>
                    <a:pt x="389" y="92"/>
                  </a:lnTo>
                  <a:lnTo>
                    <a:pt x="403" y="115"/>
                  </a:lnTo>
                  <a:lnTo>
                    <a:pt x="413" y="139"/>
                  </a:lnTo>
                  <a:lnTo>
                    <a:pt x="422" y="166"/>
                  </a:lnTo>
                  <a:lnTo>
                    <a:pt x="426" y="192"/>
                  </a:lnTo>
                  <a:lnTo>
                    <a:pt x="427" y="221"/>
                  </a:lnTo>
                  <a:lnTo>
                    <a:pt x="424" y="247"/>
                  </a:lnTo>
                  <a:lnTo>
                    <a:pt x="418" y="275"/>
                  </a:lnTo>
                  <a:lnTo>
                    <a:pt x="408" y="300"/>
                  </a:lnTo>
                  <a:lnTo>
                    <a:pt x="396" y="325"/>
                  </a:lnTo>
                  <a:lnTo>
                    <a:pt x="380" y="347"/>
                  </a:lnTo>
                  <a:lnTo>
                    <a:pt x="362" y="367"/>
                  </a:lnTo>
                  <a:lnTo>
                    <a:pt x="341" y="385"/>
                  </a:lnTo>
                  <a:lnTo>
                    <a:pt x="318" y="400"/>
                  </a:lnTo>
                  <a:lnTo>
                    <a:pt x="294" y="411"/>
                  </a:lnTo>
                  <a:lnTo>
                    <a:pt x="267" y="420"/>
                  </a:lnTo>
                  <a:lnTo>
                    <a:pt x="241" y="425"/>
                  </a:lnTo>
                  <a:lnTo>
                    <a:pt x="214" y="427"/>
                  </a:lnTo>
                  <a:close/>
                </a:path>
              </a:pathLst>
            </a:custGeom>
            <a:solidFill>
              <a:srgbClr val="CCFFFF"/>
            </a:solidFill>
            <a:ln w="9525">
              <a:noFill/>
              <a:round/>
              <a:headEnd/>
              <a:tailEnd/>
            </a:ln>
          </p:spPr>
          <p:txBody>
            <a:bodyPr/>
            <a:lstStyle/>
            <a:p>
              <a:endParaRPr lang="en-US"/>
            </a:p>
          </p:txBody>
        </p:sp>
        <p:sp>
          <p:nvSpPr>
            <p:cNvPr id="1165614" name="Freeform 302"/>
            <p:cNvSpPr>
              <a:spLocks noEditPoints="1"/>
            </p:cNvSpPr>
            <p:nvPr/>
          </p:nvSpPr>
          <p:spPr bwMode="auto">
            <a:xfrm>
              <a:off x="303" y="1204"/>
              <a:ext cx="427" cy="427"/>
            </a:xfrm>
            <a:custGeom>
              <a:avLst/>
              <a:gdLst/>
              <a:ahLst/>
              <a:cxnLst>
                <a:cxn ang="0">
                  <a:pos x="186" y="425"/>
                </a:cxn>
                <a:cxn ang="0">
                  <a:pos x="134" y="411"/>
                </a:cxn>
                <a:cxn ang="0">
                  <a:pos x="86" y="385"/>
                </a:cxn>
                <a:cxn ang="0">
                  <a:pos x="47" y="347"/>
                </a:cxn>
                <a:cxn ang="0">
                  <a:pos x="19" y="300"/>
                </a:cxn>
                <a:cxn ang="0">
                  <a:pos x="3" y="247"/>
                </a:cxn>
                <a:cxn ang="0">
                  <a:pos x="2" y="192"/>
                </a:cxn>
                <a:cxn ang="0">
                  <a:pos x="14" y="139"/>
                </a:cxn>
                <a:cxn ang="0">
                  <a:pos x="39" y="92"/>
                </a:cxn>
                <a:cxn ang="0">
                  <a:pos x="75" y="51"/>
                </a:cxn>
                <a:cxn ang="0">
                  <a:pos x="121" y="21"/>
                </a:cxn>
                <a:cxn ang="0">
                  <a:pos x="172" y="4"/>
                </a:cxn>
                <a:cxn ang="0">
                  <a:pos x="227" y="0"/>
                </a:cxn>
                <a:cxn ang="0">
                  <a:pos x="281" y="11"/>
                </a:cxn>
                <a:cxn ang="0">
                  <a:pos x="331" y="34"/>
                </a:cxn>
                <a:cxn ang="0">
                  <a:pos x="371" y="69"/>
                </a:cxn>
                <a:cxn ang="0">
                  <a:pos x="403" y="115"/>
                </a:cxn>
                <a:cxn ang="0">
                  <a:pos x="422" y="166"/>
                </a:cxn>
                <a:cxn ang="0">
                  <a:pos x="427" y="221"/>
                </a:cxn>
                <a:cxn ang="0">
                  <a:pos x="418" y="275"/>
                </a:cxn>
                <a:cxn ang="0">
                  <a:pos x="396" y="325"/>
                </a:cxn>
                <a:cxn ang="0">
                  <a:pos x="362" y="367"/>
                </a:cxn>
                <a:cxn ang="0">
                  <a:pos x="318" y="400"/>
                </a:cxn>
                <a:cxn ang="0">
                  <a:pos x="267" y="420"/>
                </a:cxn>
                <a:cxn ang="0">
                  <a:pos x="214" y="427"/>
                </a:cxn>
                <a:cxn ang="0">
                  <a:pos x="186" y="420"/>
                </a:cxn>
                <a:cxn ang="0">
                  <a:pos x="135" y="407"/>
                </a:cxn>
                <a:cxn ang="0">
                  <a:pos x="90" y="381"/>
                </a:cxn>
                <a:cxn ang="0">
                  <a:pos x="51" y="344"/>
                </a:cxn>
                <a:cxn ang="0">
                  <a:pos x="23" y="298"/>
                </a:cxn>
                <a:cxn ang="0">
                  <a:pos x="9" y="247"/>
                </a:cxn>
                <a:cxn ang="0">
                  <a:pos x="7" y="194"/>
                </a:cxn>
                <a:cxn ang="0">
                  <a:pos x="19" y="141"/>
                </a:cxn>
                <a:cxn ang="0">
                  <a:pos x="44" y="94"/>
                </a:cxn>
                <a:cxn ang="0">
                  <a:pos x="79" y="55"/>
                </a:cxn>
                <a:cxn ang="0">
                  <a:pos x="123" y="25"/>
                </a:cxn>
                <a:cxn ang="0">
                  <a:pos x="174" y="9"/>
                </a:cxn>
                <a:cxn ang="0">
                  <a:pos x="227" y="5"/>
                </a:cxn>
                <a:cxn ang="0">
                  <a:pos x="280" y="16"/>
                </a:cxn>
                <a:cxn ang="0">
                  <a:pos x="327" y="39"/>
                </a:cxn>
                <a:cxn ang="0">
                  <a:pos x="367" y="72"/>
                </a:cxn>
                <a:cxn ang="0">
                  <a:pos x="397" y="117"/>
                </a:cxn>
                <a:cxn ang="0">
                  <a:pos x="417" y="168"/>
                </a:cxn>
                <a:cxn ang="0">
                  <a:pos x="422" y="221"/>
                </a:cxn>
                <a:cxn ang="0">
                  <a:pos x="413" y="273"/>
                </a:cxn>
                <a:cxn ang="0">
                  <a:pos x="392" y="321"/>
                </a:cxn>
                <a:cxn ang="0">
                  <a:pos x="359" y="363"/>
                </a:cxn>
                <a:cxn ang="0">
                  <a:pos x="316" y="395"/>
                </a:cxn>
                <a:cxn ang="0">
                  <a:pos x="267" y="414"/>
                </a:cxn>
                <a:cxn ang="0">
                  <a:pos x="214" y="422"/>
                </a:cxn>
              </a:cxnLst>
              <a:rect l="0" t="0" r="r" b="b"/>
              <a:pathLst>
                <a:path w="427" h="427">
                  <a:moveTo>
                    <a:pt x="214" y="427"/>
                  </a:moveTo>
                  <a:lnTo>
                    <a:pt x="186" y="425"/>
                  </a:lnTo>
                  <a:lnTo>
                    <a:pt x="160" y="420"/>
                  </a:lnTo>
                  <a:lnTo>
                    <a:pt x="134" y="411"/>
                  </a:lnTo>
                  <a:lnTo>
                    <a:pt x="109" y="400"/>
                  </a:lnTo>
                  <a:lnTo>
                    <a:pt x="86" y="385"/>
                  </a:lnTo>
                  <a:lnTo>
                    <a:pt x="65" y="367"/>
                  </a:lnTo>
                  <a:lnTo>
                    <a:pt x="47" y="347"/>
                  </a:lnTo>
                  <a:lnTo>
                    <a:pt x="31" y="325"/>
                  </a:lnTo>
                  <a:lnTo>
                    <a:pt x="19" y="300"/>
                  </a:lnTo>
                  <a:lnTo>
                    <a:pt x="9" y="275"/>
                  </a:lnTo>
                  <a:lnTo>
                    <a:pt x="3" y="247"/>
                  </a:lnTo>
                  <a:lnTo>
                    <a:pt x="0" y="221"/>
                  </a:lnTo>
                  <a:lnTo>
                    <a:pt x="2" y="192"/>
                  </a:lnTo>
                  <a:lnTo>
                    <a:pt x="5" y="166"/>
                  </a:lnTo>
                  <a:lnTo>
                    <a:pt x="14" y="139"/>
                  </a:lnTo>
                  <a:lnTo>
                    <a:pt x="24" y="115"/>
                  </a:lnTo>
                  <a:lnTo>
                    <a:pt x="39" y="92"/>
                  </a:lnTo>
                  <a:lnTo>
                    <a:pt x="56" y="69"/>
                  </a:lnTo>
                  <a:lnTo>
                    <a:pt x="75" y="51"/>
                  </a:lnTo>
                  <a:lnTo>
                    <a:pt x="97" y="34"/>
                  </a:lnTo>
                  <a:lnTo>
                    <a:pt x="121" y="21"/>
                  </a:lnTo>
                  <a:lnTo>
                    <a:pt x="146" y="11"/>
                  </a:lnTo>
                  <a:lnTo>
                    <a:pt x="172" y="4"/>
                  </a:lnTo>
                  <a:lnTo>
                    <a:pt x="200" y="0"/>
                  </a:lnTo>
                  <a:lnTo>
                    <a:pt x="227" y="0"/>
                  </a:lnTo>
                  <a:lnTo>
                    <a:pt x="255" y="4"/>
                  </a:lnTo>
                  <a:lnTo>
                    <a:pt x="281" y="11"/>
                  </a:lnTo>
                  <a:lnTo>
                    <a:pt x="306" y="21"/>
                  </a:lnTo>
                  <a:lnTo>
                    <a:pt x="331" y="34"/>
                  </a:lnTo>
                  <a:lnTo>
                    <a:pt x="352" y="51"/>
                  </a:lnTo>
                  <a:lnTo>
                    <a:pt x="371" y="69"/>
                  </a:lnTo>
                  <a:lnTo>
                    <a:pt x="389" y="92"/>
                  </a:lnTo>
                  <a:lnTo>
                    <a:pt x="403" y="115"/>
                  </a:lnTo>
                  <a:lnTo>
                    <a:pt x="413" y="139"/>
                  </a:lnTo>
                  <a:lnTo>
                    <a:pt x="422" y="166"/>
                  </a:lnTo>
                  <a:lnTo>
                    <a:pt x="426" y="192"/>
                  </a:lnTo>
                  <a:lnTo>
                    <a:pt x="427" y="221"/>
                  </a:lnTo>
                  <a:lnTo>
                    <a:pt x="424" y="247"/>
                  </a:lnTo>
                  <a:lnTo>
                    <a:pt x="418" y="275"/>
                  </a:lnTo>
                  <a:lnTo>
                    <a:pt x="408" y="300"/>
                  </a:lnTo>
                  <a:lnTo>
                    <a:pt x="396" y="325"/>
                  </a:lnTo>
                  <a:lnTo>
                    <a:pt x="380" y="347"/>
                  </a:lnTo>
                  <a:lnTo>
                    <a:pt x="362" y="367"/>
                  </a:lnTo>
                  <a:lnTo>
                    <a:pt x="341" y="385"/>
                  </a:lnTo>
                  <a:lnTo>
                    <a:pt x="318" y="400"/>
                  </a:lnTo>
                  <a:lnTo>
                    <a:pt x="294" y="411"/>
                  </a:lnTo>
                  <a:lnTo>
                    <a:pt x="267" y="420"/>
                  </a:lnTo>
                  <a:lnTo>
                    <a:pt x="241" y="425"/>
                  </a:lnTo>
                  <a:lnTo>
                    <a:pt x="214" y="427"/>
                  </a:lnTo>
                  <a:close/>
                  <a:moveTo>
                    <a:pt x="214" y="422"/>
                  </a:moveTo>
                  <a:lnTo>
                    <a:pt x="186" y="420"/>
                  </a:lnTo>
                  <a:lnTo>
                    <a:pt x="162" y="414"/>
                  </a:lnTo>
                  <a:lnTo>
                    <a:pt x="135" y="407"/>
                  </a:lnTo>
                  <a:lnTo>
                    <a:pt x="111" y="395"/>
                  </a:lnTo>
                  <a:lnTo>
                    <a:pt x="90" y="381"/>
                  </a:lnTo>
                  <a:lnTo>
                    <a:pt x="68" y="363"/>
                  </a:lnTo>
                  <a:lnTo>
                    <a:pt x="51" y="344"/>
                  </a:lnTo>
                  <a:lnTo>
                    <a:pt x="35" y="321"/>
                  </a:lnTo>
                  <a:lnTo>
                    <a:pt x="23" y="298"/>
                  </a:lnTo>
                  <a:lnTo>
                    <a:pt x="14" y="273"/>
                  </a:lnTo>
                  <a:lnTo>
                    <a:pt x="9" y="247"/>
                  </a:lnTo>
                  <a:lnTo>
                    <a:pt x="5" y="221"/>
                  </a:lnTo>
                  <a:lnTo>
                    <a:pt x="7" y="194"/>
                  </a:lnTo>
                  <a:lnTo>
                    <a:pt x="10" y="168"/>
                  </a:lnTo>
                  <a:lnTo>
                    <a:pt x="19" y="141"/>
                  </a:lnTo>
                  <a:lnTo>
                    <a:pt x="30" y="117"/>
                  </a:lnTo>
                  <a:lnTo>
                    <a:pt x="44" y="94"/>
                  </a:lnTo>
                  <a:lnTo>
                    <a:pt x="60" y="72"/>
                  </a:lnTo>
                  <a:lnTo>
                    <a:pt x="79" y="55"/>
                  </a:lnTo>
                  <a:lnTo>
                    <a:pt x="100" y="39"/>
                  </a:lnTo>
                  <a:lnTo>
                    <a:pt x="123" y="25"/>
                  </a:lnTo>
                  <a:lnTo>
                    <a:pt x="148" y="16"/>
                  </a:lnTo>
                  <a:lnTo>
                    <a:pt x="174" y="9"/>
                  </a:lnTo>
                  <a:lnTo>
                    <a:pt x="200" y="5"/>
                  </a:lnTo>
                  <a:lnTo>
                    <a:pt x="227" y="5"/>
                  </a:lnTo>
                  <a:lnTo>
                    <a:pt x="253" y="9"/>
                  </a:lnTo>
                  <a:lnTo>
                    <a:pt x="280" y="16"/>
                  </a:lnTo>
                  <a:lnTo>
                    <a:pt x="304" y="25"/>
                  </a:lnTo>
                  <a:lnTo>
                    <a:pt x="327" y="39"/>
                  </a:lnTo>
                  <a:lnTo>
                    <a:pt x="348" y="55"/>
                  </a:lnTo>
                  <a:lnTo>
                    <a:pt x="367" y="72"/>
                  </a:lnTo>
                  <a:lnTo>
                    <a:pt x="385" y="94"/>
                  </a:lnTo>
                  <a:lnTo>
                    <a:pt x="397" y="117"/>
                  </a:lnTo>
                  <a:lnTo>
                    <a:pt x="408" y="141"/>
                  </a:lnTo>
                  <a:lnTo>
                    <a:pt x="417" y="168"/>
                  </a:lnTo>
                  <a:lnTo>
                    <a:pt x="420" y="194"/>
                  </a:lnTo>
                  <a:lnTo>
                    <a:pt x="422" y="221"/>
                  </a:lnTo>
                  <a:lnTo>
                    <a:pt x="418" y="247"/>
                  </a:lnTo>
                  <a:lnTo>
                    <a:pt x="413" y="273"/>
                  </a:lnTo>
                  <a:lnTo>
                    <a:pt x="404" y="298"/>
                  </a:lnTo>
                  <a:lnTo>
                    <a:pt x="392" y="321"/>
                  </a:lnTo>
                  <a:lnTo>
                    <a:pt x="376" y="344"/>
                  </a:lnTo>
                  <a:lnTo>
                    <a:pt x="359" y="363"/>
                  </a:lnTo>
                  <a:lnTo>
                    <a:pt x="338" y="381"/>
                  </a:lnTo>
                  <a:lnTo>
                    <a:pt x="316" y="395"/>
                  </a:lnTo>
                  <a:lnTo>
                    <a:pt x="292" y="407"/>
                  </a:lnTo>
                  <a:lnTo>
                    <a:pt x="267" y="414"/>
                  </a:lnTo>
                  <a:lnTo>
                    <a:pt x="241" y="420"/>
                  </a:lnTo>
                  <a:lnTo>
                    <a:pt x="214" y="422"/>
                  </a:lnTo>
                  <a:close/>
                </a:path>
              </a:pathLst>
            </a:custGeom>
            <a:solidFill>
              <a:srgbClr val="CCFFFF"/>
            </a:solidFill>
            <a:ln w="9525">
              <a:noFill/>
              <a:round/>
              <a:headEnd/>
              <a:tailEnd/>
            </a:ln>
          </p:spPr>
          <p:txBody>
            <a:bodyPr/>
            <a:lstStyle/>
            <a:p>
              <a:endParaRPr lang="en-US"/>
            </a:p>
          </p:txBody>
        </p:sp>
        <p:sp>
          <p:nvSpPr>
            <p:cNvPr id="1165615" name="Freeform 303"/>
            <p:cNvSpPr>
              <a:spLocks noEditPoints="1"/>
            </p:cNvSpPr>
            <p:nvPr/>
          </p:nvSpPr>
          <p:spPr bwMode="auto">
            <a:xfrm>
              <a:off x="308" y="1209"/>
              <a:ext cx="417" cy="417"/>
            </a:xfrm>
            <a:custGeom>
              <a:avLst/>
              <a:gdLst/>
              <a:ahLst/>
              <a:cxnLst>
                <a:cxn ang="0">
                  <a:pos x="181" y="415"/>
                </a:cxn>
                <a:cxn ang="0">
                  <a:pos x="130" y="402"/>
                </a:cxn>
                <a:cxn ang="0">
                  <a:pos x="85" y="376"/>
                </a:cxn>
                <a:cxn ang="0">
                  <a:pos x="46" y="339"/>
                </a:cxn>
                <a:cxn ang="0">
                  <a:pos x="18" y="293"/>
                </a:cxn>
                <a:cxn ang="0">
                  <a:pos x="4" y="242"/>
                </a:cxn>
                <a:cxn ang="0">
                  <a:pos x="2" y="189"/>
                </a:cxn>
                <a:cxn ang="0">
                  <a:pos x="14" y="136"/>
                </a:cxn>
                <a:cxn ang="0">
                  <a:pos x="39" y="89"/>
                </a:cxn>
                <a:cxn ang="0">
                  <a:pos x="74" y="50"/>
                </a:cxn>
                <a:cxn ang="0">
                  <a:pos x="118" y="20"/>
                </a:cxn>
                <a:cxn ang="0">
                  <a:pos x="169" y="4"/>
                </a:cxn>
                <a:cxn ang="0">
                  <a:pos x="222" y="0"/>
                </a:cxn>
                <a:cxn ang="0">
                  <a:pos x="275" y="11"/>
                </a:cxn>
                <a:cxn ang="0">
                  <a:pos x="322" y="34"/>
                </a:cxn>
                <a:cxn ang="0">
                  <a:pos x="362" y="67"/>
                </a:cxn>
                <a:cxn ang="0">
                  <a:pos x="392" y="112"/>
                </a:cxn>
                <a:cxn ang="0">
                  <a:pos x="412" y="163"/>
                </a:cxn>
                <a:cxn ang="0">
                  <a:pos x="417" y="216"/>
                </a:cxn>
                <a:cxn ang="0">
                  <a:pos x="408" y="268"/>
                </a:cxn>
                <a:cxn ang="0">
                  <a:pos x="387" y="316"/>
                </a:cxn>
                <a:cxn ang="0">
                  <a:pos x="354" y="358"/>
                </a:cxn>
                <a:cxn ang="0">
                  <a:pos x="311" y="390"/>
                </a:cxn>
                <a:cxn ang="0">
                  <a:pos x="262" y="409"/>
                </a:cxn>
                <a:cxn ang="0">
                  <a:pos x="209" y="417"/>
                </a:cxn>
                <a:cxn ang="0">
                  <a:pos x="181" y="409"/>
                </a:cxn>
                <a:cxn ang="0">
                  <a:pos x="130" y="395"/>
                </a:cxn>
                <a:cxn ang="0">
                  <a:pos x="85" y="369"/>
                </a:cxn>
                <a:cxn ang="0">
                  <a:pos x="48" y="332"/>
                </a:cxn>
                <a:cxn ang="0">
                  <a:pos x="21" y="286"/>
                </a:cxn>
                <a:cxn ang="0">
                  <a:pos x="7" y="235"/>
                </a:cxn>
                <a:cxn ang="0">
                  <a:pos x="7" y="182"/>
                </a:cxn>
                <a:cxn ang="0">
                  <a:pos x="21" y="131"/>
                </a:cxn>
                <a:cxn ang="0">
                  <a:pos x="48" y="85"/>
                </a:cxn>
                <a:cxn ang="0">
                  <a:pos x="85" y="48"/>
                </a:cxn>
                <a:cxn ang="0">
                  <a:pos x="130" y="22"/>
                </a:cxn>
                <a:cxn ang="0">
                  <a:pos x="181" y="8"/>
                </a:cxn>
                <a:cxn ang="0">
                  <a:pos x="236" y="8"/>
                </a:cxn>
                <a:cxn ang="0">
                  <a:pos x="287" y="22"/>
                </a:cxn>
                <a:cxn ang="0">
                  <a:pos x="333" y="48"/>
                </a:cxn>
                <a:cxn ang="0">
                  <a:pos x="369" y="85"/>
                </a:cxn>
                <a:cxn ang="0">
                  <a:pos x="396" y="131"/>
                </a:cxn>
                <a:cxn ang="0">
                  <a:pos x="410" y="182"/>
                </a:cxn>
                <a:cxn ang="0">
                  <a:pos x="410" y="235"/>
                </a:cxn>
                <a:cxn ang="0">
                  <a:pos x="396" y="286"/>
                </a:cxn>
                <a:cxn ang="0">
                  <a:pos x="369" y="332"/>
                </a:cxn>
                <a:cxn ang="0">
                  <a:pos x="333" y="369"/>
                </a:cxn>
                <a:cxn ang="0">
                  <a:pos x="287" y="395"/>
                </a:cxn>
                <a:cxn ang="0">
                  <a:pos x="236" y="409"/>
                </a:cxn>
              </a:cxnLst>
              <a:rect l="0" t="0" r="r" b="b"/>
              <a:pathLst>
                <a:path w="417" h="417">
                  <a:moveTo>
                    <a:pt x="209" y="417"/>
                  </a:moveTo>
                  <a:lnTo>
                    <a:pt x="181" y="415"/>
                  </a:lnTo>
                  <a:lnTo>
                    <a:pt x="157" y="409"/>
                  </a:lnTo>
                  <a:lnTo>
                    <a:pt x="130" y="402"/>
                  </a:lnTo>
                  <a:lnTo>
                    <a:pt x="106" y="390"/>
                  </a:lnTo>
                  <a:lnTo>
                    <a:pt x="85" y="376"/>
                  </a:lnTo>
                  <a:lnTo>
                    <a:pt x="63" y="358"/>
                  </a:lnTo>
                  <a:lnTo>
                    <a:pt x="46" y="339"/>
                  </a:lnTo>
                  <a:lnTo>
                    <a:pt x="30" y="316"/>
                  </a:lnTo>
                  <a:lnTo>
                    <a:pt x="18" y="293"/>
                  </a:lnTo>
                  <a:lnTo>
                    <a:pt x="9" y="268"/>
                  </a:lnTo>
                  <a:lnTo>
                    <a:pt x="4" y="242"/>
                  </a:lnTo>
                  <a:lnTo>
                    <a:pt x="0" y="216"/>
                  </a:lnTo>
                  <a:lnTo>
                    <a:pt x="2" y="189"/>
                  </a:lnTo>
                  <a:lnTo>
                    <a:pt x="5" y="163"/>
                  </a:lnTo>
                  <a:lnTo>
                    <a:pt x="14" y="136"/>
                  </a:lnTo>
                  <a:lnTo>
                    <a:pt x="25" y="112"/>
                  </a:lnTo>
                  <a:lnTo>
                    <a:pt x="39" y="89"/>
                  </a:lnTo>
                  <a:lnTo>
                    <a:pt x="55" y="67"/>
                  </a:lnTo>
                  <a:lnTo>
                    <a:pt x="74" y="50"/>
                  </a:lnTo>
                  <a:lnTo>
                    <a:pt x="95" y="34"/>
                  </a:lnTo>
                  <a:lnTo>
                    <a:pt x="118" y="20"/>
                  </a:lnTo>
                  <a:lnTo>
                    <a:pt x="143" y="11"/>
                  </a:lnTo>
                  <a:lnTo>
                    <a:pt x="169" y="4"/>
                  </a:lnTo>
                  <a:lnTo>
                    <a:pt x="195" y="0"/>
                  </a:lnTo>
                  <a:lnTo>
                    <a:pt x="222" y="0"/>
                  </a:lnTo>
                  <a:lnTo>
                    <a:pt x="248" y="4"/>
                  </a:lnTo>
                  <a:lnTo>
                    <a:pt x="275" y="11"/>
                  </a:lnTo>
                  <a:lnTo>
                    <a:pt x="299" y="20"/>
                  </a:lnTo>
                  <a:lnTo>
                    <a:pt x="322" y="34"/>
                  </a:lnTo>
                  <a:lnTo>
                    <a:pt x="343" y="50"/>
                  </a:lnTo>
                  <a:lnTo>
                    <a:pt x="362" y="67"/>
                  </a:lnTo>
                  <a:lnTo>
                    <a:pt x="380" y="89"/>
                  </a:lnTo>
                  <a:lnTo>
                    <a:pt x="392" y="112"/>
                  </a:lnTo>
                  <a:lnTo>
                    <a:pt x="403" y="136"/>
                  </a:lnTo>
                  <a:lnTo>
                    <a:pt x="412" y="163"/>
                  </a:lnTo>
                  <a:lnTo>
                    <a:pt x="415" y="189"/>
                  </a:lnTo>
                  <a:lnTo>
                    <a:pt x="417" y="216"/>
                  </a:lnTo>
                  <a:lnTo>
                    <a:pt x="413" y="242"/>
                  </a:lnTo>
                  <a:lnTo>
                    <a:pt x="408" y="268"/>
                  </a:lnTo>
                  <a:lnTo>
                    <a:pt x="399" y="293"/>
                  </a:lnTo>
                  <a:lnTo>
                    <a:pt x="387" y="316"/>
                  </a:lnTo>
                  <a:lnTo>
                    <a:pt x="371" y="339"/>
                  </a:lnTo>
                  <a:lnTo>
                    <a:pt x="354" y="358"/>
                  </a:lnTo>
                  <a:lnTo>
                    <a:pt x="333" y="376"/>
                  </a:lnTo>
                  <a:lnTo>
                    <a:pt x="311" y="390"/>
                  </a:lnTo>
                  <a:lnTo>
                    <a:pt x="287" y="402"/>
                  </a:lnTo>
                  <a:lnTo>
                    <a:pt x="262" y="409"/>
                  </a:lnTo>
                  <a:lnTo>
                    <a:pt x="236" y="415"/>
                  </a:lnTo>
                  <a:lnTo>
                    <a:pt x="209" y="417"/>
                  </a:lnTo>
                  <a:close/>
                  <a:moveTo>
                    <a:pt x="209" y="411"/>
                  </a:moveTo>
                  <a:lnTo>
                    <a:pt x="181" y="409"/>
                  </a:lnTo>
                  <a:lnTo>
                    <a:pt x="157" y="404"/>
                  </a:lnTo>
                  <a:lnTo>
                    <a:pt x="130" y="395"/>
                  </a:lnTo>
                  <a:lnTo>
                    <a:pt x="107" y="385"/>
                  </a:lnTo>
                  <a:lnTo>
                    <a:pt x="85" y="369"/>
                  </a:lnTo>
                  <a:lnTo>
                    <a:pt x="65" y="351"/>
                  </a:lnTo>
                  <a:lnTo>
                    <a:pt x="48" y="332"/>
                  </a:lnTo>
                  <a:lnTo>
                    <a:pt x="34" y="311"/>
                  </a:lnTo>
                  <a:lnTo>
                    <a:pt x="21" y="286"/>
                  </a:lnTo>
                  <a:lnTo>
                    <a:pt x="12" y="261"/>
                  </a:lnTo>
                  <a:lnTo>
                    <a:pt x="7" y="235"/>
                  </a:lnTo>
                  <a:lnTo>
                    <a:pt x="5" y="209"/>
                  </a:lnTo>
                  <a:lnTo>
                    <a:pt x="7" y="182"/>
                  </a:lnTo>
                  <a:lnTo>
                    <a:pt x="12" y="156"/>
                  </a:lnTo>
                  <a:lnTo>
                    <a:pt x="21" y="131"/>
                  </a:lnTo>
                  <a:lnTo>
                    <a:pt x="34" y="106"/>
                  </a:lnTo>
                  <a:lnTo>
                    <a:pt x="48" y="85"/>
                  </a:lnTo>
                  <a:lnTo>
                    <a:pt x="65" y="66"/>
                  </a:lnTo>
                  <a:lnTo>
                    <a:pt x="85" y="48"/>
                  </a:lnTo>
                  <a:lnTo>
                    <a:pt x="107" y="32"/>
                  </a:lnTo>
                  <a:lnTo>
                    <a:pt x="130" y="22"/>
                  </a:lnTo>
                  <a:lnTo>
                    <a:pt x="157" y="13"/>
                  </a:lnTo>
                  <a:lnTo>
                    <a:pt x="181" y="8"/>
                  </a:lnTo>
                  <a:lnTo>
                    <a:pt x="209" y="6"/>
                  </a:lnTo>
                  <a:lnTo>
                    <a:pt x="236" y="8"/>
                  </a:lnTo>
                  <a:lnTo>
                    <a:pt x="260" y="13"/>
                  </a:lnTo>
                  <a:lnTo>
                    <a:pt x="287" y="22"/>
                  </a:lnTo>
                  <a:lnTo>
                    <a:pt x="310" y="32"/>
                  </a:lnTo>
                  <a:lnTo>
                    <a:pt x="333" y="48"/>
                  </a:lnTo>
                  <a:lnTo>
                    <a:pt x="352" y="66"/>
                  </a:lnTo>
                  <a:lnTo>
                    <a:pt x="369" y="85"/>
                  </a:lnTo>
                  <a:lnTo>
                    <a:pt x="384" y="106"/>
                  </a:lnTo>
                  <a:lnTo>
                    <a:pt x="396" y="131"/>
                  </a:lnTo>
                  <a:lnTo>
                    <a:pt x="405" y="156"/>
                  </a:lnTo>
                  <a:lnTo>
                    <a:pt x="410" y="182"/>
                  </a:lnTo>
                  <a:lnTo>
                    <a:pt x="412" y="209"/>
                  </a:lnTo>
                  <a:lnTo>
                    <a:pt x="410" y="235"/>
                  </a:lnTo>
                  <a:lnTo>
                    <a:pt x="405" y="261"/>
                  </a:lnTo>
                  <a:lnTo>
                    <a:pt x="396" y="286"/>
                  </a:lnTo>
                  <a:lnTo>
                    <a:pt x="384" y="311"/>
                  </a:lnTo>
                  <a:lnTo>
                    <a:pt x="369" y="332"/>
                  </a:lnTo>
                  <a:lnTo>
                    <a:pt x="352" y="351"/>
                  </a:lnTo>
                  <a:lnTo>
                    <a:pt x="333" y="369"/>
                  </a:lnTo>
                  <a:lnTo>
                    <a:pt x="310" y="385"/>
                  </a:lnTo>
                  <a:lnTo>
                    <a:pt x="287" y="395"/>
                  </a:lnTo>
                  <a:lnTo>
                    <a:pt x="260" y="404"/>
                  </a:lnTo>
                  <a:lnTo>
                    <a:pt x="236" y="409"/>
                  </a:lnTo>
                  <a:lnTo>
                    <a:pt x="209" y="411"/>
                  </a:lnTo>
                  <a:close/>
                </a:path>
              </a:pathLst>
            </a:custGeom>
            <a:solidFill>
              <a:srgbClr val="CDFFFF"/>
            </a:solidFill>
            <a:ln w="9525">
              <a:noFill/>
              <a:round/>
              <a:headEnd/>
              <a:tailEnd/>
            </a:ln>
          </p:spPr>
          <p:txBody>
            <a:bodyPr/>
            <a:lstStyle/>
            <a:p>
              <a:endParaRPr lang="en-US"/>
            </a:p>
          </p:txBody>
        </p:sp>
        <p:sp>
          <p:nvSpPr>
            <p:cNvPr id="1165616" name="Freeform 304"/>
            <p:cNvSpPr>
              <a:spLocks noEditPoints="1"/>
            </p:cNvSpPr>
            <p:nvPr/>
          </p:nvSpPr>
          <p:spPr bwMode="auto">
            <a:xfrm>
              <a:off x="313" y="1215"/>
              <a:ext cx="407" cy="405"/>
            </a:xfrm>
            <a:custGeom>
              <a:avLst/>
              <a:gdLst/>
              <a:ahLst/>
              <a:cxnLst>
                <a:cxn ang="0">
                  <a:pos x="176" y="403"/>
                </a:cxn>
                <a:cxn ang="0">
                  <a:pos x="125" y="389"/>
                </a:cxn>
                <a:cxn ang="0">
                  <a:pos x="80" y="363"/>
                </a:cxn>
                <a:cxn ang="0">
                  <a:pos x="43" y="326"/>
                </a:cxn>
                <a:cxn ang="0">
                  <a:pos x="16" y="280"/>
                </a:cxn>
                <a:cxn ang="0">
                  <a:pos x="2" y="229"/>
                </a:cxn>
                <a:cxn ang="0">
                  <a:pos x="2" y="176"/>
                </a:cxn>
                <a:cxn ang="0">
                  <a:pos x="16" y="125"/>
                </a:cxn>
                <a:cxn ang="0">
                  <a:pos x="43" y="79"/>
                </a:cxn>
                <a:cxn ang="0">
                  <a:pos x="80" y="42"/>
                </a:cxn>
                <a:cxn ang="0">
                  <a:pos x="125" y="16"/>
                </a:cxn>
                <a:cxn ang="0">
                  <a:pos x="176" y="2"/>
                </a:cxn>
                <a:cxn ang="0">
                  <a:pos x="231" y="2"/>
                </a:cxn>
                <a:cxn ang="0">
                  <a:pos x="282" y="16"/>
                </a:cxn>
                <a:cxn ang="0">
                  <a:pos x="328" y="42"/>
                </a:cxn>
                <a:cxn ang="0">
                  <a:pos x="364" y="79"/>
                </a:cxn>
                <a:cxn ang="0">
                  <a:pos x="391" y="125"/>
                </a:cxn>
                <a:cxn ang="0">
                  <a:pos x="405" y="176"/>
                </a:cxn>
                <a:cxn ang="0">
                  <a:pos x="405" y="229"/>
                </a:cxn>
                <a:cxn ang="0">
                  <a:pos x="391" y="280"/>
                </a:cxn>
                <a:cxn ang="0">
                  <a:pos x="364" y="326"/>
                </a:cxn>
                <a:cxn ang="0">
                  <a:pos x="328" y="363"/>
                </a:cxn>
                <a:cxn ang="0">
                  <a:pos x="282" y="389"/>
                </a:cxn>
                <a:cxn ang="0">
                  <a:pos x="231" y="403"/>
                </a:cxn>
                <a:cxn ang="0">
                  <a:pos x="204" y="400"/>
                </a:cxn>
                <a:cxn ang="0">
                  <a:pos x="152" y="393"/>
                </a:cxn>
                <a:cxn ang="0">
                  <a:pos x="104" y="374"/>
                </a:cxn>
                <a:cxn ang="0">
                  <a:pos x="64" y="342"/>
                </a:cxn>
                <a:cxn ang="0">
                  <a:pos x="32" y="301"/>
                </a:cxn>
                <a:cxn ang="0">
                  <a:pos x="13" y="254"/>
                </a:cxn>
                <a:cxn ang="0">
                  <a:pos x="6" y="203"/>
                </a:cxn>
                <a:cxn ang="0">
                  <a:pos x="13" y="151"/>
                </a:cxn>
                <a:cxn ang="0">
                  <a:pos x="32" y="104"/>
                </a:cxn>
                <a:cxn ang="0">
                  <a:pos x="64" y="63"/>
                </a:cxn>
                <a:cxn ang="0">
                  <a:pos x="104" y="31"/>
                </a:cxn>
                <a:cxn ang="0">
                  <a:pos x="152" y="12"/>
                </a:cxn>
                <a:cxn ang="0">
                  <a:pos x="204" y="5"/>
                </a:cxn>
                <a:cxn ang="0">
                  <a:pos x="255" y="12"/>
                </a:cxn>
                <a:cxn ang="0">
                  <a:pos x="303" y="31"/>
                </a:cxn>
                <a:cxn ang="0">
                  <a:pos x="343" y="63"/>
                </a:cxn>
                <a:cxn ang="0">
                  <a:pos x="375" y="104"/>
                </a:cxn>
                <a:cxn ang="0">
                  <a:pos x="394" y="151"/>
                </a:cxn>
                <a:cxn ang="0">
                  <a:pos x="401" y="203"/>
                </a:cxn>
                <a:cxn ang="0">
                  <a:pos x="394" y="254"/>
                </a:cxn>
                <a:cxn ang="0">
                  <a:pos x="375" y="301"/>
                </a:cxn>
                <a:cxn ang="0">
                  <a:pos x="343" y="342"/>
                </a:cxn>
                <a:cxn ang="0">
                  <a:pos x="303" y="374"/>
                </a:cxn>
                <a:cxn ang="0">
                  <a:pos x="255" y="393"/>
                </a:cxn>
                <a:cxn ang="0">
                  <a:pos x="204" y="400"/>
                </a:cxn>
              </a:cxnLst>
              <a:rect l="0" t="0" r="r" b="b"/>
              <a:pathLst>
                <a:path w="407" h="405">
                  <a:moveTo>
                    <a:pt x="204" y="405"/>
                  </a:moveTo>
                  <a:lnTo>
                    <a:pt x="176" y="403"/>
                  </a:lnTo>
                  <a:lnTo>
                    <a:pt x="152" y="398"/>
                  </a:lnTo>
                  <a:lnTo>
                    <a:pt x="125" y="389"/>
                  </a:lnTo>
                  <a:lnTo>
                    <a:pt x="102" y="379"/>
                  </a:lnTo>
                  <a:lnTo>
                    <a:pt x="80" y="363"/>
                  </a:lnTo>
                  <a:lnTo>
                    <a:pt x="60" y="345"/>
                  </a:lnTo>
                  <a:lnTo>
                    <a:pt x="43" y="326"/>
                  </a:lnTo>
                  <a:lnTo>
                    <a:pt x="29" y="305"/>
                  </a:lnTo>
                  <a:lnTo>
                    <a:pt x="16" y="280"/>
                  </a:lnTo>
                  <a:lnTo>
                    <a:pt x="7" y="255"/>
                  </a:lnTo>
                  <a:lnTo>
                    <a:pt x="2" y="229"/>
                  </a:lnTo>
                  <a:lnTo>
                    <a:pt x="0" y="203"/>
                  </a:lnTo>
                  <a:lnTo>
                    <a:pt x="2" y="176"/>
                  </a:lnTo>
                  <a:lnTo>
                    <a:pt x="7" y="150"/>
                  </a:lnTo>
                  <a:lnTo>
                    <a:pt x="16" y="125"/>
                  </a:lnTo>
                  <a:lnTo>
                    <a:pt x="29" y="100"/>
                  </a:lnTo>
                  <a:lnTo>
                    <a:pt x="43" y="79"/>
                  </a:lnTo>
                  <a:lnTo>
                    <a:pt x="60" y="60"/>
                  </a:lnTo>
                  <a:lnTo>
                    <a:pt x="80" y="42"/>
                  </a:lnTo>
                  <a:lnTo>
                    <a:pt x="102" y="26"/>
                  </a:lnTo>
                  <a:lnTo>
                    <a:pt x="125" y="16"/>
                  </a:lnTo>
                  <a:lnTo>
                    <a:pt x="152" y="7"/>
                  </a:lnTo>
                  <a:lnTo>
                    <a:pt x="176" y="2"/>
                  </a:lnTo>
                  <a:lnTo>
                    <a:pt x="204" y="0"/>
                  </a:lnTo>
                  <a:lnTo>
                    <a:pt x="231" y="2"/>
                  </a:lnTo>
                  <a:lnTo>
                    <a:pt x="255" y="7"/>
                  </a:lnTo>
                  <a:lnTo>
                    <a:pt x="282" y="16"/>
                  </a:lnTo>
                  <a:lnTo>
                    <a:pt x="305" y="26"/>
                  </a:lnTo>
                  <a:lnTo>
                    <a:pt x="328" y="42"/>
                  </a:lnTo>
                  <a:lnTo>
                    <a:pt x="347" y="60"/>
                  </a:lnTo>
                  <a:lnTo>
                    <a:pt x="364" y="79"/>
                  </a:lnTo>
                  <a:lnTo>
                    <a:pt x="379" y="100"/>
                  </a:lnTo>
                  <a:lnTo>
                    <a:pt x="391" y="125"/>
                  </a:lnTo>
                  <a:lnTo>
                    <a:pt x="400" y="150"/>
                  </a:lnTo>
                  <a:lnTo>
                    <a:pt x="405" y="176"/>
                  </a:lnTo>
                  <a:lnTo>
                    <a:pt x="407" y="203"/>
                  </a:lnTo>
                  <a:lnTo>
                    <a:pt x="405" y="229"/>
                  </a:lnTo>
                  <a:lnTo>
                    <a:pt x="400" y="255"/>
                  </a:lnTo>
                  <a:lnTo>
                    <a:pt x="391" y="280"/>
                  </a:lnTo>
                  <a:lnTo>
                    <a:pt x="379" y="305"/>
                  </a:lnTo>
                  <a:lnTo>
                    <a:pt x="364" y="326"/>
                  </a:lnTo>
                  <a:lnTo>
                    <a:pt x="347" y="345"/>
                  </a:lnTo>
                  <a:lnTo>
                    <a:pt x="328" y="363"/>
                  </a:lnTo>
                  <a:lnTo>
                    <a:pt x="305" y="379"/>
                  </a:lnTo>
                  <a:lnTo>
                    <a:pt x="282" y="389"/>
                  </a:lnTo>
                  <a:lnTo>
                    <a:pt x="255" y="398"/>
                  </a:lnTo>
                  <a:lnTo>
                    <a:pt x="231" y="403"/>
                  </a:lnTo>
                  <a:lnTo>
                    <a:pt x="204" y="405"/>
                  </a:lnTo>
                  <a:close/>
                  <a:moveTo>
                    <a:pt x="204" y="400"/>
                  </a:moveTo>
                  <a:lnTo>
                    <a:pt x="178" y="398"/>
                  </a:lnTo>
                  <a:lnTo>
                    <a:pt x="152" y="393"/>
                  </a:lnTo>
                  <a:lnTo>
                    <a:pt x="129" y="386"/>
                  </a:lnTo>
                  <a:lnTo>
                    <a:pt x="104" y="374"/>
                  </a:lnTo>
                  <a:lnTo>
                    <a:pt x="83" y="359"/>
                  </a:lnTo>
                  <a:lnTo>
                    <a:pt x="64" y="342"/>
                  </a:lnTo>
                  <a:lnTo>
                    <a:pt x="48" y="322"/>
                  </a:lnTo>
                  <a:lnTo>
                    <a:pt x="32" y="301"/>
                  </a:lnTo>
                  <a:lnTo>
                    <a:pt x="21" y="278"/>
                  </a:lnTo>
                  <a:lnTo>
                    <a:pt x="13" y="254"/>
                  </a:lnTo>
                  <a:lnTo>
                    <a:pt x="7" y="229"/>
                  </a:lnTo>
                  <a:lnTo>
                    <a:pt x="6" y="203"/>
                  </a:lnTo>
                  <a:lnTo>
                    <a:pt x="7" y="176"/>
                  </a:lnTo>
                  <a:lnTo>
                    <a:pt x="13" y="151"/>
                  </a:lnTo>
                  <a:lnTo>
                    <a:pt x="21" y="127"/>
                  </a:lnTo>
                  <a:lnTo>
                    <a:pt x="32" y="104"/>
                  </a:lnTo>
                  <a:lnTo>
                    <a:pt x="48" y="83"/>
                  </a:lnTo>
                  <a:lnTo>
                    <a:pt x="64" y="63"/>
                  </a:lnTo>
                  <a:lnTo>
                    <a:pt x="83" y="46"/>
                  </a:lnTo>
                  <a:lnTo>
                    <a:pt x="104" y="31"/>
                  </a:lnTo>
                  <a:lnTo>
                    <a:pt x="129" y="19"/>
                  </a:lnTo>
                  <a:lnTo>
                    <a:pt x="152" y="12"/>
                  </a:lnTo>
                  <a:lnTo>
                    <a:pt x="178" y="7"/>
                  </a:lnTo>
                  <a:lnTo>
                    <a:pt x="204" y="5"/>
                  </a:lnTo>
                  <a:lnTo>
                    <a:pt x="229" y="7"/>
                  </a:lnTo>
                  <a:lnTo>
                    <a:pt x="255" y="12"/>
                  </a:lnTo>
                  <a:lnTo>
                    <a:pt x="278" y="19"/>
                  </a:lnTo>
                  <a:lnTo>
                    <a:pt x="303" y="31"/>
                  </a:lnTo>
                  <a:lnTo>
                    <a:pt x="324" y="46"/>
                  </a:lnTo>
                  <a:lnTo>
                    <a:pt x="343" y="63"/>
                  </a:lnTo>
                  <a:lnTo>
                    <a:pt x="361" y="83"/>
                  </a:lnTo>
                  <a:lnTo>
                    <a:pt x="375" y="104"/>
                  </a:lnTo>
                  <a:lnTo>
                    <a:pt x="386" y="127"/>
                  </a:lnTo>
                  <a:lnTo>
                    <a:pt x="394" y="151"/>
                  </a:lnTo>
                  <a:lnTo>
                    <a:pt x="400" y="176"/>
                  </a:lnTo>
                  <a:lnTo>
                    <a:pt x="401" y="203"/>
                  </a:lnTo>
                  <a:lnTo>
                    <a:pt x="400" y="229"/>
                  </a:lnTo>
                  <a:lnTo>
                    <a:pt x="394" y="254"/>
                  </a:lnTo>
                  <a:lnTo>
                    <a:pt x="386" y="278"/>
                  </a:lnTo>
                  <a:lnTo>
                    <a:pt x="375" y="301"/>
                  </a:lnTo>
                  <a:lnTo>
                    <a:pt x="361" y="322"/>
                  </a:lnTo>
                  <a:lnTo>
                    <a:pt x="343" y="342"/>
                  </a:lnTo>
                  <a:lnTo>
                    <a:pt x="324" y="359"/>
                  </a:lnTo>
                  <a:lnTo>
                    <a:pt x="303" y="374"/>
                  </a:lnTo>
                  <a:lnTo>
                    <a:pt x="278" y="386"/>
                  </a:lnTo>
                  <a:lnTo>
                    <a:pt x="255" y="393"/>
                  </a:lnTo>
                  <a:lnTo>
                    <a:pt x="229" y="398"/>
                  </a:lnTo>
                  <a:lnTo>
                    <a:pt x="204" y="400"/>
                  </a:lnTo>
                  <a:close/>
                </a:path>
              </a:pathLst>
            </a:custGeom>
            <a:solidFill>
              <a:srgbClr val="CEFFFF"/>
            </a:solidFill>
            <a:ln w="9525">
              <a:noFill/>
              <a:round/>
              <a:headEnd/>
              <a:tailEnd/>
            </a:ln>
          </p:spPr>
          <p:txBody>
            <a:bodyPr/>
            <a:lstStyle/>
            <a:p>
              <a:endParaRPr lang="en-US"/>
            </a:p>
          </p:txBody>
        </p:sp>
        <p:sp>
          <p:nvSpPr>
            <p:cNvPr id="1165617" name="Freeform 305"/>
            <p:cNvSpPr>
              <a:spLocks noEditPoints="1"/>
            </p:cNvSpPr>
            <p:nvPr/>
          </p:nvSpPr>
          <p:spPr bwMode="auto">
            <a:xfrm>
              <a:off x="319" y="1220"/>
              <a:ext cx="395" cy="395"/>
            </a:xfrm>
            <a:custGeom>
              <a:avLst/>
              <a:gdLst/>
              <a:ahLst/>
              <a:cxnLst>
                <a:cxn ang="0">
                  <a:pos x="172" y="393"/>
                </a:cxn>
                <a:cxn ang="0">
                  <a:pos x="123" y="381"/>
                </a:cxn>
                <a:cxn ang="0">
                  <a:pos x="77" y="354"/>
                </a:cxn>
                <a:cxn ang="0">
                  <a:pos x="42" y="317"/>
                </a:cxn>
                <a:cxn ang="0">
                  <a:pos x="15" y="273"/>
                </a:cxn>
                <a:cxn ang="0">
                  <a:pos x="1" y="224"/>
                </a:cxn>
                <a:cxn ang="0">
                  <a:pos x="1" y="171"/>
                </a:cxn>
                <a:cxn ang="0">
                  <a:pos x="15" y="122"/>
                </a:cxn>
                <a:cxn ang="0">
                  <a:pos x="42" y="78"/>
                </a:cxn>
                <a:cxn ang="0">
                  <a:pos x="77" y="41"/>
                </a:cxn>
                <a:cxn ang="0">
                  <a:pos x="123" y="14"/>
                </a:cxn>
                <a:cxn ang="0">
                  <a:pos x="172" y="2"/>
                </a:cxn>
                <a:cxn ang="0">
                  <a:pos x="223" y="2"/>
                </a:cxn>
                <a:cxn ang="0">
                  <a:pos x="272" y="14"/>
                </a:cxn>
                <a:cxn ang="0">
                  <a:pos x="318" y="41"/>
                </a:cxn>
                <a:cxn ang="0">
                  <a:pos x="355" y="78"/>
                </a:cxn>
                <a:cxn ang="0">
                  <a:pos x="380" y="122"/>
                </a:cxn>
                <a:cxn ang="0">
                  <a:pos x="394" y="171"/>
                </a:cxn>
                <a:cxn ang="0">
                  <a:pos x="394" y="224"/>
                </a:cxn>
                <a:cxn ang="0">
                  <a:pos x="380" y="273"/>
                </a:cxn>
                <a:cxn ang="0">
                  <a:pos x="355" y="317"/>
                </a:cxn>
                <a:cxn ang="0">
                  <a:pos x="318" y="354"/>
                </a:cxn>
                <a:cxn ang="0">
                  <a:pos x="272" y="381"/>
                </a:cxn>
                <a:cxn ang="0">
                  <a:pos x="223" y="393"/>
                </a:cxn>
                <a:cxn ang="0">
                  <a:pos x="198" y="390"/>
                </a:cxn>
                <a:cxn ang="0">
                  <a:pos x="147" y="383"/>
                </a:cxn>
                <a:cxn ang="0">
                  <a:pos x="100" y="363"/>
                </a:cxn>
                <a:cxn ang="0">
                  <a:pos x="59" y="331"/>
                </a:cxn>
                <a:cxn ang="0">
                  <a:pos x="30" y="289"/>
                </a:cxn>
                <a:cxn ang="0">
                  <a:pos x="10" y="242"/>
                </a:cxn>
                <a:cxn ang="0">
                  <a:pos x="5" y="190"/>
                </a:cxn>
                <a:cxn ang="0">
                  <a:pos x="14" y="141"/>
                </a:cxn>
                <a:cxn ang="0">
                  <a:pos x="37" y="93"/>
                </a:cxn>
                <a:cxn ang="0">
                  <a:pos x="68" y="55"/>
                </a:cxn>
                <a:cxn ang="0">
                  <a:pos x="110" y="26"/>
                </a:cxn>
                <a:cxn ang="0">
                  <a:pos x="160" y="9"/>
                </a:cxn>
                <a:cxn ang="0">
                  <a:pos x="211" y="5"/>
                </a:cxn>
                <a:cxn ang="0">
                  <a:pos x="260" y="16"/>
                </a:cxn>
                <a:cxn ang="0">
                  <a:pos x="306" y="39"/>
                </a:cxn>
                <a:cxn ang="0">
                  <a:pos x="344" y="74"/>
                </a:cxn>
                <a:cxn ang="0">
                  <a:pos x="373" y="116"/>
                </a:cxn>
                <a:cxn ang="0">
                  <a:pos x="387" y="166"/>
                </a:cxn>
                <a:cxn ang="0">
                  <a:pos x="388" y="217"/>
                </a:cxn>
                <a:cxn ang="0">
                  <a:pos x="376" y="266"/>
                </a:cxn>
                <a:cxn ang="0">
                  <a:pos x="351" y="312"/>
                </a:cxn>
                <a:cxn ang="0">
                  <a:pos x="316" y="349"/>
                </a:cxn>
                <a:cxn ang="0">
                  <a:pos x="272" y="374"/>
                </a:cxn>
                <a:cxn ang="0">
                  <a:pos x="223" y="388"/>
                </a:cxn>
              </a:cxnLst>
              <a:rect l="0" t="0" r="r" b="b"/>
              <a:pathLst>
                <a:path w="395" h="395">
                  <a:moveTo>
                    <a:pt x="198" y="395"/>
                  </a:moveTo>
                  <a:lnTo>
                    <a:pt x="172" y="393"/>
                  </a:lnTo>
                  <a:lnTo>
                    <a:pt x="146" y="388"/>
                  </a:lnTo>
                  <a:lnTo>
                    <a:pt x="123" y="381"/>
                  </a:lnTo>
                  <a:lnTo>
                    <a:pt x="98" y="369"/>
                  </a:lnTo>
                  <a:lnTo>
                    <a:pt x="77" y="354"/>
                  </a:lnTo>
                  <a:lnTo>
                    <a:pt x="58" y="337"/>
                  </a:lnTo>
                  <a:lnTo>
                    <a:pt x="42" y="317"/>
                  </a:lnTo>
                  <a:lnTo>
                    <a:pt x="26" y="296"/>
                  </a:lnTo>
                  <a:lnTo>
                    <a:pt x="15" y="273"/>
                  </a:lnTo>
                  <a:lnTo>
                    <a:pt x="7" y="249"/>
                  </a:lnTo>
                  <a:lnTo>
                    <a:pt x="1" y="224"/>
                  </a:lnTo>
                  <a:lnTo>
                    <a:pt x="0" y="198"/>
                  </a:lnTo>
                  <a:lnTo>
                    <a:pt x="1" y="171"/>
                  </a:lnTo>
                  <a:lnTo>
                    <a:pt x="7" y="146"/>
                  </a:lnTo>
                  <a:lnTo>
                    <a:pt x="15" y="122"/>
                  </a:lnTo>
                  <a:lnTo>
                    <a:pt x="26" y="99"/>
                  </a:lnTo>
                  <a:lnTo>
                    <a:pt x="42" y="78"/>
                  </a:lnTo>
                  <a:lnTo>
                    <a:pt x="58" y="58"/>
                  </a:lnTo>
                  <a:lnTo>
                    <a:pt x="77" y="41"/>
                  </a:lnTo>
                  <a:lnTo>
                    <a:pt x="98" y="26"/>
                  </a:lnTo>
                  <a:lnTo>
                    <a:pt x="123" y="14"/>
                  </a:lnTo>
                  <a:lnTo>
                    <a:pt x="146" y="7"/>
                  </a:lnTo>
                  <a:lnTo>
                    <a:pt x="172" y="2"/>
                  </a:lnTo>
                  <a:lnTo>
                    <a:pt x="198" y="0"/>
                  </a:lnTo>
                  <a:lnTo>
                    <a:pt x="223" y="2"/>
                  </a:lnTo>
                  <a:lnTo>
                    <a:pt x="249" y="7"/>
                  </a:lnTo>
                  <a:lnTo>
                    <a:pt x="272" y="14"/>
                  </a:lnTo>
                  <a:lnTo>
                    <a:pt x="297" y="26"/>
                  </a:lnTo>
                  <a:lnTo>
                    <a:pt x="318" y="41"/>
                  </a:lnTo>
                  <a:lnTo>
                    <a:pt x="337" y="58"/>
                  </a:lnTo>
                  <a:lnTo>
                    <a:pt x="355" y="78"/>
                  </a:lnTo>
                  <a:lnTo>
                    <a:pt x="369" y="99"/>
                  </a:lnTo>
                  <a:lnTo>
                    <a:pt x="380" y="122"/>
                  </a:lnTo>
                  <a:lnTo>
                    <a:pt x="388" y="146"/>
                  </a:lnTo>
                  <a:lnTo>
                    <a:pt x="394" y="171"/>
                  </a:lnTo>
                  <a:lnTo>
                    <a:pt x="395" y="198"/>
                  </a:lnTo>
                  <a:lnTo>
                    <a:pt x="394" y="224"/>
                  </a:lnTo>
                  <a:lnTo>
                    <a:pt x="388" y="249"/>
                  </a:lnTo>
                  <a:lnTo>
                    <a:pt x="380" y="273"/>
                  </a:lnTo>
                  <a:lnTo>
                    <a:pt x="369" y="296"/>
                  </a:lnTo>
                  <a:lnTo>
                    <a:pt x="355" y="317"/>
                  </a:lnTo>
                  <a:lnTo>
                    <a:pt x="337" y="337"/>
                  </a:lnTo>
                  <a:lnTo>
                    <a:pt x="318" y="354"/>
                  </a:lnTo>
                  <a:lnTo>
                    <a:pt x="297" y="369"/>
                  </a:lnTo>
                  <a:lnTo>
                    <a:pt x="272" y="381"/>
                  </a:lnTo>
                  <a:lnTo>
                    <a:pt x="249" y="388"/>
                  </a:lnTo>
                  <a:lnTo>
                    <a:pt x="223" y="393"/>
                  </a:lnTo>
                  <a:lnTo>
                    <a:pt x="198" y="395"/>
                  </a:lnTo>
                  <a:close/>
                  <a:moveTo>
                    <a:pt x="198" y="390"/>
                  </a:moveTo>
                  <a:lnTo>
                    <a:pt x="172" y="388"/>
                  </a:lnTo>
                  <a:lnTo>
                    <a:pt x="147" y="383"/>
                  </a:lnTo>
                  <a:lnTo>
                    <a:pt x="123" y="374"/>
                  </a:lnTo>
                  <a:lnTo>
                    <a:pt x="100" y="363"/>
                  </a:lnTo>
                  <a:lnTo>
                    <a:pt x="79" y="349"/>
                  </a:lnTo>
                  <a:lnTo>
                    <a:pt x="59" y="331"/>
                  </a:lnTo>
                  <a:lnTo>
                    <a:pt x="44" y="312"/>
                  </a:lnTo>
                  <a:lnTo>
                    <a:pt x="30" y="289"/>
                  </a:lnTo>
                  <a:lnTo>
                    <a:pt x="19" y="266"/>
                  </a:lnTo>
                  <a:lnTo>
                    <a:pt x="10" y="242"/>
                  </a:lnTo>
                  <a:lnTo>
                    <a:pt x="7" y="217"/>
                  </a:lnTo>
                  <a:lnTo>
                    <a:pt x="5" y="190"/>
                  </a:lnTo>
                  <a:lnTo>
                    <a:pt x="8" y="166"/>
                  </a:lnTo>
                  <a:lnTo>
                    <a:pt x="14" y="141"/>
                  </a:lnTo>
                  <a:lnTo>
                    <a:pt x="23" y="116"/>
                  </a:lnTo>
                  <a:lnTo>
                    <a:pt x="37" y="93"/>
                  </a:lnTo>
                  <a:lnTo>
                    <a:pt x="51" y="74"/>
                  </a:lnTo>
                  <a:lnTo>
                    <a:pt x="68" y="55"/>
                  </a:lnTo>
                  <a:lnTo>
                    <a:pt x="89" y="39"/>
                  </a:lnTo>
                  <a:lnTo>
                    <a:pt x="110" y="26"/>
                  </a:lnTo>
                  <a:lnTo>
                    <a:pt x="135" y="16"/>
                  </a:lnTo>
                  <a:lnTo>
                    <a:pt x="160" y="9"/>
                  </a:lnTo>
                  <a:lnTo>
                    <a:pt x="184" y="5"/>
                  </a:lnTo>
                  <a:lnTo>
                    <a:pt x="211" y="5"/>
                  </a:lnTo>
                  <a:lnTo>
                    <a:pt x="235" y="9"/>
                  </a:lnTo>
                  <a:lnTo>
                    <a:pt x="260" y="16"/>
                  </a:lnTo>
                  <a:lnTo>
                    <a:pt x="285" y="26"/>
                  </a:lnTo>
                  <a:lnTo>
                    <a:pt x="306" y="39"/>
                  </a:lnTo>
                  <a:lnTo>
                    <a:pt x="327" y="55"/>
                  </a:lnTo>
                  <a:lnTo>
                    <a:pt x="344" y="74"/>
                  </a:lnTo>
                  <a:lnTo>
                    <a:pt x="360" y="93"/>
                  </a:lnTo>
                  <a:lnTo>
                    <a:pt x="373" y="116"/>
                  </a:lnTo>
                  <a:lnTo>
                    <a:pt x="381" y="141"/>
                  </a:lnTo>
                  <a:lnTo>
                    <a:pt x="387" y="166"/>
                  </a:lnTo>
                  <a:lnTo>
                    <a:pt x="390" y="190"/>
                  </a:lnTo>
                  <a:lnTo>
                    <a:pt x="388" y="217"/>
                  </a:lnTo>
                  <a:lnTo>
                    <a:pt x="385" y="242"/>
                  </a:lnTo>
                  <a:lnTo>
                    <a:pt x="376" y="266"/>
                  </a:lnTo>
                  <a:lnTo>
                    <a:pt x="366" y="289"/>
                  </a:lnTo>
                  <a:lnTo>
                    <a:pt x="351" y="312"/>
                  </a:lnTo>
                  <a:lnTo>
                    <a:pt x="336" y="331"/>
                  </a:lnTo>
                  <a:lnTo>
                    <a:pt x="316" y="349"/>
                  </a:lnTo>
                  <a:lnTo>
                    <a:pt x="295" y="363"/>
                  </a:lnTo>
                  <a:lnTo>
                    <a:pt x="272" y="374"/>
                  </a:lnTo>
                  <a:lnTo>
                    <a:pt x="248" y="383"/>
                  </a:lnTo>
                  <a:lnTo>
                    <a:pt x="223" y="388"/>
                  </a:lnTo>
                  <a:lnTo>
                    <a:pt x="198" y="390"/>
                  </a:lnTo>
                  <a:close/>
                </a:path>
              </a:pathLst>
            </a:custGeom>
            <a:solidFill>
              <a:srgbClr val="CFFEFF"/>
            </a:solidFill>
            <a:ln w="9525">
              <a:noFill/>
              <a:round/>
              <a:headEnd/>
              <a:tailEnd/>
            </a:ln>
          </p:spPr>
          <p:txBody>
            <a:bodyPr/>
            <a:lstStyle/>
            <a:p>
              <a:endParaRPr lang="en-US"/>
            </a:p>
          </p:txBody>
        </p:sp>
        <p:sp>
          <p:nvSpPr>
            <p:cNvPr id="1165618" name="Freeform 306"/>
            <p:cNvSpPr>
              <a:spLocks noEditPoints="1"/>
            </p:cNvSpPr>
            <p:nvPr/>
          </p:nvSpPr>
          <p:spPr bwMode="auto">
            <a:xfrm>
              <a:off x="324" y="1225"/>
              <a:ext cx="385" cy="385"/>
            </a:xfrm>
            <a:custGeom>
              <a:avLst/>
              <a:gdLst/>
              <a:ahLst/>
              <a:cxnLst>
                <a:cxn ang="0">
                  <a:pos x="167" y="383"/>
                </a:cxn>
                <a:cxn ang="0">
                  <a:pos x="118" y="369"/>
                </a:cxn>
                <a:cxn ang="0">
                  <a:pos x="74" y="344"/>
                </a:cxn>
                <a:cxn ang="0">
                  <a:pos x="39" y="307"/>
                </a:cxn>
                <a:cxn ang="0">
                  <a:pos x="14" y="261"/>
                </a:cxn>
                <a:cxn ang="0">
                  <a:pos x="2" y="212"/>
                </a:cxn>
                <a:cxn ang="0">
                  <a:pos x="3" y="161"/>
                </a:cxn>
                <a:cxn ang="0">
                  <a:pos x="18" y="111"/>
                </a:cxn>
                <a:cxn ang="0">
                  <a:pos x="46" y="69"/>
                </a:cxn>
                <a:cxn ang="0">
                  <a:pos x="84" y="34"/>
                </a:cxn>
                <a:cxn ang="0">
                  <a:pos x="130" y="11"/>
                </a:cxn>
                <a:cxn ang="0">
                  <a:pos x="179" y="0"/>
                </a:cxn>
                <a:cxn ang="0">
                  <a:pos x="230" y="4"/>
                </a:cxn>
                <a:cxn ang="0">
                  <a:pos x="280" y="21"/>
                </a:cxn>
                <a:cxn ang="0">
                  <a:pos x="322" y="50"/>
                </a:cxn>
                <a:cxn ang="0">
                  <a:pos x="355" y="88"/>
                </a:cxn>
                <a:cxn ang="0">
                  <a:pos x="376" y="136"/>
                </a:cxn>
                <a:cxn ang="0">
                  <a:pos x="385" y="185"/>
                </a:cxn>
                <a:cxn ang="0">
                  <a:pos x="380" y="237"/>
                </a:cxn>
                <a:cxn ang="0">
                  <a:pos x="361" y="284"/>
                </a:cxn>
                <a:cxn ang="0">
                  <a:pos x="331" y="326"/>
                </a:cxn>
                <a:cxn ang="0">
                  <a:pos x="290" y="358"/>
                </a:cxn>
                <a:cxn ang="0">
                  <a:pos x="243" y="378"/>
                </a:cxn>
                <a:cxn ang="0">
                  <a:pos x="193" y="385"/>
                </a:cxn>
                <a:cxn ang="0">
                  <a:pos x="167" y="378"/>
                </a:cxn>
                <a:cxn ang="0">
                  <a:pos x="118" y="364"/>
                </a:cxn>
                <a:cxn ang="0">
                  <a:pos x="76" y="337"/>
                </a:cxn>
                <a:cxn ang="0">
                  <a:pos x="40" y="300"/>
                </a:cxn>
                <a:cxn ang="0">
                  <a:pos x="18" y="256"/>
                </a:cxn>
                <a:cxn ang="0">
                  <a:pos x="7" y="205"/>
                </a:cxn>
                <a:cxn ang="0">
                  <a:pos x="10" y="154"/>
                </a:cxn>
                <a:cxn ang="0">
                  <a:pos x="26" y="106"/>
                </a:cxn>
                <a:cxn ang="0">
                  <a:pos x="56" y="66"/>
                </a:cxn>
                <a:cxn ang="0">
                  <a:pos x="95" y="32"/>
                </a:cxn>
                <a:cxn ang="0">
                  <a:pos x="142" y="13"/>
                </a:cxn>
                <a:cxn ang="0">
                  <a:pos x="193" y="6"/>
                </a:cxn>
                <a:cxn ang="0">
                  <a:pos x="243" y="13"/>
                </a:cxn>
                <a:cxn ang="0">
                  <a:pos x="290" y="32"/>
                </a:cxn>
                <a:cxn ang="0">
                  <a:pos x="329" y="66"/>
                </a:cxn>
                <a:cxn ang="0">
                  <a:pos x="359" y="106"/>
                </a:cxn>
                <a:cxn ang="0">
                  <a:pos x="375" y="154"/>
                </a:cxn>
                <a:cxn ang="0">
                  <a:pos x="378" y="205"/>
                </a:cxn>
                <a:cxn ang="0">
                  <a:pos x="369" y="256"/>
                </a:cxn>
                <a:cxn ang="0">
                  <a:pos x="345" y="300"/>
                </a:cxn>
                <a:cxn ang="0">
                  <a:pos x="310" y="337"/>
                </a:cxn>
                <a:cxn ang="0">
                  <a:pos x="267" y="364"/>
                </a:cxn>
                <a:cxn ang="0">
                  <a:pos x="218" y="378"/>
                </a:cxn>
              </a:cxnLst>
              <a:rect l="0" t="0" r="r" b="b"/>
              <a:pathLst>
                <a:path w="385" h="385">
                  <a:moveTo>
                    <a:pt x="193" y="385"/>
                  </a:moveTo>
                  <a:lnTo>
                    <a:pt x="167" y="383"/>
                  </a:lnTo>
                  <a:lnTo>
                    <a:pt x="142" y="378"/>
                  </a:lnTo>
                  <a:lnTo>
                    <a:pt x="118" y="369"/>
                  </a:lnTo>
                  <a:lnTo>
                    <a:pt x="95" y="358"/>
                  </a:lnTo>
                  <a:lnTo>
                    <a:pt x="74" y="344"/>
                  </a:lnTo>
                  <a:lnTo>
                    <a:pt x="54" y="326"/>
                  </a:lnTo>
                  <a:lnTo>
                    <a:pt x="39" y="307"/>
                  </a:lnTo>
                  <a:lnTo>
                    <a:pt x="25" y="284"/>
                  </a:lnTo>
                  <a:lnTo>
                    <a:pt x="14" y="261"/>
                  </a:lnTo>
                  <a:lnTo>
                    <a:pt x="5" y="237"/>
                  </a:lnTo>
                  <a:lnTo>
                    <a:pt x="2" y="212"/>
                  </a:lnTo>
                  <a:lnTo>
                    <a:pt x="0" y="185"/>
                  </a:lnTo>
                  <a:lnTo>
                    <a:pt x="3" y="161"/>
                  </a:lnTo>
                  <a:lnTo>
                    <a:pt x="9" y="136"/>
                  </a:lnTo>
                  <a:lnTo>
                    <a:pt x="18" y="111"/>
                  </a:lnTo>
                  <a:lnTo>
                    <a:pt x="32" y="88"/>
                  </a:lnTo>
                  <a:lnTo>
                    <a:pt x="46" y="69"/>
                  </a:lnTo>
                  <a:lnTo>
                    <a:pt x="63" y="50"/>
                  </a:lnTo>
                  <a:lnTo>
                    <a:pt x="84" y="34"/>
                  </a:lnTo>
                  <a:lnTo>
                    <a:pt x="105" y="21"/>
                  </a:lnTo>
                  <a:lnTo>
                    <a:pt x="130" y="11"/>
                  </a:lnTo>
                  <a:lnTo>
                    <a:pt x="155" y="4"/>
                  </a:lnTo>
                  <a:lnTo>
                    <a:pt x="179" y="0"/>
                  </a:lnTo>
                  <a:lnTo>
                    <a:pt x="206" y="0"/>
                  </a:lnTo>
                  <a:lnTo>
                    <a:pt x="230" y="4"/>
                  </a:lnTo>
                  <a:lnTo>
                    <a:pt x="255" y="11"/>
                  </a:lnTo>
                  <a:lnTo>
                    <a:pt x="280" y="21"/>
                  </a:lnTo>
                  <a:lnTo>
                    <a:pt x="301" y="34"/>
                  </a:lnTo>
                  <a:lnTo>
                    <a:pt x="322" y="50"/>
                  </a:lnTo>
                  <a:lnTo>
                    <a:pt x="339" y="69"/>
                  </a:lnTo>
                  <a:lnTo>
                    <a:pt x="355" y="88"/>
                  </a:lnTo>
                  <a:lnTo>
                    <a:pt x="368" y="111"/>
                  </a:lnTo>
                  <a:lnTo>
                    <a:pt x="376" y="136"/>
                  </a:lnTo>
                  <a:lnTo>
                    <a:pt x="382" y="161"/>
                  </a:lnTo>
                  <a:lnTo>
                    <a:pt x="385" y="185"/>
                  </a:lnTo>
                  <a:lnTo>
                    <a:pt x="383" y="212"/>
                  </a:lnTo>
                  <a:lnTo>
                    <a:pt x="380" y="237"/>
                  </a:lnTo>
                  <a:lnTo>
                    <a:pt x="371" y="261"/>
                  </a:lnTo>
                  <a:lnTo>
                    <a:pt x="361" y="284"/>
                  </a:lnTo>
                  <a:lnTo>
                    <a:pt x="346" y="307"/>
                  </a:lnTo>
                  <a:lnTo>
                    <a:pt x="331" y="326"/>
                  </a:lnTo>
                  <a:lnTo>
                    <a:pt x="311" y="344"/>
                  </a:lnTo>
                  <a:lnTo>
                    <a:pt x="290" y="358"/>
                  </a:lnTo>
                  <a:lnTo>
                    <a:pt x="267" y="369"/>
                  </a:lnTo>
                  <a:lnTo>
                    <a:pt x="243" y="378"/>
                  </a:lnTo>
                  <a:lnTo>
                    <a:pt x="218" y="383"/>
                  </a:lnTo>
                  <a:lnTo>
                    <a:pt x="193" y="385"/>
                  </a:lnTo>
                  <a:close/>
                  <a:moveTo>
                    <a:pt x="193" y="379"/>
                  </a:moveTo>
                  <a:lnTo>
                    <a:pt x="167" y="378"/>
                  </a:lnTo>
                  <a:lnTo>
                    <a:pt x="142" y="372"/>
                  </a:lnTo>
                  <a:lnTo>
                    <a:pt x="118" y="364"/>
                  </a:lnTo>
                  <a:lnTo>
                    <a:pt x="95" y="353"/>
                  </a:lnTo>
                  <a:lnTo>
                    <a:pt x="76" y="337"/>
                  </a:lnTo>
                  <a:lnTo>
                    <a:pt x="56" y="319"/>
                  </a:lnTo>
                  <a:lnTo>
                    <a:pt x="40" y="300"/>
                  </a:lnTo>
                  <a:lnTo>
                    <a:pt x="26" y="279"/>
                  </a:lnTo>
                  <a:lnTo>
                    <a:pt x="18" y="256"/>
                  </a:lnTo>
                  <a:lnTo>
                    <a:pt x="10" y="231"/>
                  </a:lnTo>
                  <a:lnTo>
                    <a:pt x="7" y="205"/>
                  </a:lnTo>
                  <a:lnTo>
                    <a:pt x="7" y="180"/>
                  </a:lnTo>
                  <a:lnTo>
                    <a:pt x="10" y="154"/>
                  </a:lnTo>
                  <a:lnTo>
                    <a:pt x="18" y="129"/>
                  </a:lnTo>
                  <a:lnTo>
                    <a:pt x="26" y="106"/>
                  </a:lnTo>
                  <a:lnTo>
                    <a:pt x="40" y="85"/>
                  </a:lnTo>
                  <a:lnTo>
                    <a:pt x="56" y="66"/>
                  </a:lnTo>
                  <a:lnTo>
                    <a:pt x="76" y="48"/>
                  </a:lnTo>
                  <a:lnTo>
                    <a:pt x="95" y="32"/>
                  </a:lnTo>
                  <a:lnTo>
                    <a:pt x="118" y="21"/>
                  </a:lnTo>
                  <a:lnTo>
                    <a:pt x="142" y="13"/>
                  </a:lnTo>
                  <a:lnTo>
                    <a:pt x="167" y="7"/>
                  </a:lnTo>
                  <a:lnTo>
                    <a:pt x="193" y="6"/>
                  </a:lnTo>
                  <a:lnTo>
                    <a:pt x="218" y="7"/>
                  </a:lnTo>
                  <a:lnTo>
                    <a:pt x="243" y="13"/>
                  </a:lnTo>
                  <a:lnTo>
                    <a:pt x="267" y="21"/>
                  </a:lnTo>
                  <a:lnTo>
                    <a:pt x="290" y="32"/>
                  </a:lnTo>
                  <a:lnTo>
                    <a:pt x="310" y="48"/>
                  </a:lnTo>
                  <a:lnTo>
                    <a:pt x="329" y="66"/>
                  </a:lnTo>
                  <a:lnTo>
                    <a:pt x="345" y="85"/>
                  </a:lnTo>
                  <a:lnTo>
                    <a:pt x="359" y="106"/>
                  </a:lnTo>
                  <a:lnTo>
                    <a:pt x="369" y="129"/>
                  </a:lnTo>
                  <a:lnTo>
                    <a:pt x="375" y="154"/>
                  </a:lnTo>
                  <a:lnTo>
                    <a:pt x="378" y="180"/>
                  </a:lnTo>
                  <a:lnTo>
                    <a:pt x="378" y="205"/>
                  </a:lnTo>
                  <a:lnTo>
                    <a:pt x="375" y="231"/>
                  </a:lnTo>
                  <a:lnTo>
                    <a:pt x="369" y="256"/>
                  </a:lnTo>
                  <a:lnTo>
                    <a:pt x="359" y="279"/>
                  </a:lnTo>
                  <a:lnTo>
                    <a:pt x="345" y="300"/>
                  </a:lnTo>
                  <a:lnTo>
                    <a:pt x="329" y="319"/>
                  </a:lnTo>
                  <a:lnTo>
                    <a:pt x="310" y="337"/>
                  </a:lnTo>
                  <a:lnTo>
                    <a:pt x="290" y="353"/>
                  </a:lnTo>
                  <a:lnTo>
                    <a:pt x="267" y="364"/>
                  </a:lnTo>
                  <a:lnTo>
                    <a:pt x="243" y="372"/>
                  </a:lnTo>
                  <a:lnTo>
                    <a:pt x="218" y="378"/>
                  </a:lnTo>
                  <a:lnTo>
                    <a:pt x="193" y="379"/>
                  </a:lnTo>
                  <a:close/>
                </a:path>
              </a:pathLst>
            </a:custGeom>
            <a:solidFill>
              <a:srgbClr val="D1FEFF"/>
            </a:solidFill>
            <a:ln w="9525">
              <a:noFill/>
              <a:round/>
              <a:headEnd/>
              <a:tailEnd/>
            </a:ln>
          </p:spPr>
          <p:txBody>
            <a:bodyPr/>
            <a:lstStyle/>
            <a:p>
              <a:endParaRPr lang="en-US"/>
            </a:p>
          </p:txBody>
        </p:sp>
        <p:sp>
          <p:nvSpPr>
            <p:cNvPr id="1165619" name="Freeform 307"/>
            <p:cNvSpPr>
              <a:spLocks noEditPoints="1"/>
            </p:cNvSpPr>
            <p:nvPr/>
          </p:nvSpPr>
          <p:spPr bwMode="auto">
            <a:xfrm>
              <a:off x="331" y="1231"/>
              <a:ext cx="371" cy="373"/>
            </a:xfrm>
            <a:custGeom>
              <a:avLst/>
              <a:gdLst/>
              <a:ahLst/>
              <a:cxnLst>
                <a:cxn ang="0">
                  <a:pos x="160" y="372"/>
                </a:cxn>
                <a:cxn ang="0">
                  <a:pos x="111" y="358"/>
                </a:cxn>
                <a:cxn ang="0">
                  <a:pos x="69" y="331"/>
                </a:cxn>
                <a:cxn ang="0">
                  <a:pos x="33" y="294"/>
                </a:cxn>
                <a:cxn ang="0">
                  <a:pos x="11" y="250"/>
                </a:cxn>
                <a:cxn ang="0">
                  <a:pos x="0" y="199"/>
                </a:cxn>
                <a:cxn ang="0">
                  <a:pos x="3" y="148"/>
                </a:cxn>
                <a:cxn ang="0">
                  <a:pos x="19" y="100"/>
                </a:cxn>
                <a:cxn ang="0">
                  <a:pos x="49" y="60"/>
                </a:cxn>
                <a:cxn ang="0">
                  <a:pos x="88" y="26"/>
                </a:cxn>
                <a:cxn ang="0">
                  <a:pos x="135" y="7"/>
                </a:cxn>
                <a:cxn ang="0">
                  <a:pos x="186" y="0"/>
                </a:cxn>
                <a:cxn ang="0">
                  <a:pos x="236" y="7"/>
                </a:cxn>
                <a:cxn ang="0">
                  <a:pos x="283" y="26"/>
                </a:cxn>
                <a:cxn ang="0">
                  <a:pos x="322" y="60"/>
                </a:cxn>
                <a:cxn ang="0">
                  <a:pos x="352" y="100"/>
                </a:cxn>
                <a:cxn ang="0">
                  <a:pos x="368" y="148"/>
                </a:cxn>
                <a:cxn ang="0">
                  <a:pos x="371" y="199"/>
                </a:cxn>
                <a:cxn ang="0">
                  <a:pos x="362" y="250"/>
                </a:cxn>
                <a:cxn ang="0">
                  <a:pos x="338" y="294"/>
                </a:cxn>
                <a:cxn ang="0">
                  <a:pos x="303" y="331"/>
                </a:cxn>
                <a:cxn ang="0">
                  <a:pos x="260" y="358"/>
                </a:cxn>
                <a:cxn ang="0">
                  <a:pos x="211" y="372"/>
                </a:cxn>
                <a:cxn ang="0">
                  <a:pos x="186" y="368"/>
                </a:cxn>
                <a:cxn ang="0">
                  <a:pos x="137" y="361"/>
                </a:cxn>
                <a:cxn ang="0">
                  <a:pos x="91" y="342"/>
                </a:cxn>
                <a:cxn ang="0">
                  <a:pos x="53" y="310"/>
                </a:cxn>
                <a:cxn ang="0">
                  <a:pos x="25" y="269"/>
                </a:cxn>
                <a:cxn ang="0">
                  <a:pos x="9" y="224"/>
                </a:cxn>
                <a:cxn ang="0">
                  <a:pos x="5" y="174"/>
                </a:cxn>
                <a:cxn ang="0">
                  <a:pos x="14" y="125"/>
                </a:cxn>
                <a:cxn ang="0">
                  <a:pos x="37" y="82"/>
                </a:cxn>
                <a:cxn ang="0">
                  <a:pos x="70" y="45"/>
                </a:cxn>
                <a:cxn ang="0">
                  <a:pos x="113" y="19"/>
                </a:cxn>
                <a:cxn ang="0">
                  <a:pos x="160" y="7"/>
                </a:cxn>
                <a:cxn ang="0">
                  <a:pos x="211" y="7"/>
                </a:cxn>
                <a:cxn ang="0">
                  <a:pos x="259" y="19"/>
                </a:cxn>
                <a:cxn ang="0">
                  <a:pos x="301" y="45"/>
                </a:cxn>
                <a:cxn ang="0">
                  <a:pos x="334" y="82"/>
                </a:cxn>
                <a:cxn ang="0">
                  <a:pos x="357" y="125"/>
                </a:cxn>
                <a:cxn ang="0">
                  <a:pos x="366" y="174"/>
                </a:cxn>
                <a:cxn ang="0">
                  <a:pos x="362" y="224"/>
                </a:cxn>
                <a:cxn ang="0">
                  <a:pos x="346" y="269"/>
                </a:cxn>
                <a:cxn ang="0">
                  <a:pos x="318" y="310"/>
                </a:cxn>
                <a:cxn ang="0">
                  <a:pos x="280" y="342"/>
                </a:cxn>
                <a:cxn ang="0">
                  <a:pos x="234" y="361"/>
                </a:cxn>
                <a:cxn ang="0">
                  <a:pos x="186" y="368"/>
                </a:cxn>
              </a:cxnLst>
              <a:rect l="0" t="0" r="r" b="b"/>
              <a:pathLst>
                <a:path w="371" h="373">
                  <a:moveTo>
                    <a:pt x="186" y="373"/>
                  </a:moveTo>
                  <a:lnTo>
                    <a:pt x="160" y="372"/>
                  </a:lnTo>
                  <a:lnTo>
                    <a:pt x="135" y="366"/>
                  </a:lnTo>
                  <a:lnTo>
                    <a:pt x="111" y="358"/>
                  </a:lnTo>
                  <a:lnTo>
                    <a:pt x="88" y="347"/>
                  </a:lnTo>
                  <a:lnTo>
                    <a:pt x="69" y="331"/>
                  </a:lnTo>
                  <a:lnTo>
                    <a:pt x="49" y="313"/>
                  </a:lnTo>
                  <a:lnTo>
                    <a:pt x="33" y="294"/>
                  </a:lnTo>
                  <a:lnTo>
                    <a:pt x="19" y="273"/>
                  </a:lnTo>
                  <a:lnTo>
                    <a:pt x="11" y="250"/>
                  </a:lnTo>
                  <a:lnTo>
                    <a:pt x="3" y="225"/>
                  </a:lnTo>
                  <a:lnTo>
                    <a:pt x="0" y="199"/>
                  </a:lnTo>
                  <a:lnTo>
                    <a:pt x="0" y="174"/>
                  </a:lnTo>
                  <a:lnTo>
                    <a:pt x="3" y="148"/>
                  </a:lnTo>
                  <a:lnTo>
                    <a:pt x="11" y="123"/>
                  </a:lnTo>
                  <a:lnTo>
                    <a:pt x="19" y="100"/>
                  </a:lnTo>
                  <a:lnTo>
                    <a:pt x="33" y="79"/>
                  </a:lnTo>
                  <a:lnTo>
                    <a:pt x="49" y="60"/>
                  </a:lnTo>
                  <a:lnTo>
                    <a:pt x="69" y="42"/>
                  </a:lnTo>
                  <a:lnTo>
                    <a:pt x="88" y="26"/>
                  </a:lnTo>
                  <a:lnTo>
                    <a:pt x="111" y="15"/>
                  </a:lnTo>
                  <a:lnTo>
                    <a:pt x="135" y="7"/>
                  </a:lnTo>
                  <a:lnTo>
                    <a:pt x="160" y="1"/>
                  </a:lnTo>
                  <a:lnTo>
                    <a:pt x="186" y="0"/>
                  </a:lnTo>
                  <a:lnTo>
                    <a:pt x="211" y="1"/>
                  </a:lnTo>
                  <a:lnTo>
                    <a:pt x="236" y="7"/>
                  </a:lnTo>
                  <a:lnTo>
                    <a:pt x="260" y="15"/>
                  </a:lnTo>
                  <a:lnTo>
                    <a:pt x="283" y="26"/>
                  </a:lnTo>
                  <a:lnTo>
                    <a:pt x="303" y="42"/>
                  </a:lnTo>
                  <a:lnTo>
                    <a:pt x="322" y="60"/>
                  </a:lnTo>
                  <a:lnTo>
                    <a:pt x="338" y="79"/>
                  </a:lnTo>
                  <a:lnTo>
                    <a:pt x="352" y="100"/>
                  </a:lnTo>
                  <a:lnTo>
                    <a:pt x="362" y="123"/>
                  </a:lnTo>
                  <a:lnTo>
                    <a:pt x="368" y="148"/>
                  </a:lnTo>
                  <a:lnTo>
                    <a:pt x="371" y="174"/>
                  </a:lnTo>
                  <a:lnTo>
                    <a:pt x="371" y="199"/>
                  </a:lnTo>
                  <a:lnTo>
                    <a:pt x="368" y="225"/>
                  </a:lnTo>
                  <a:lnTo>
                    <a:pt x="362" y="250"/>
                  </a:lnTo>
                  <a:lnTo>
                    <a:pt x="352" y="273"/>
                  </a:lnTo>
                  <a:lnTo>
                    <a:pt x="338" y="294"/>
                  </a:lnTo>
                  <a:lnTo>
                    <a:pt x="322" y="313"/>
                  </a:lnTo>
                  <a:lnTo>
                    <a:pt x="303" y="331"/>
                  </a:lnTo>
                  <a:lnTo>
                    <a:pt x="283" y="347"/>
                  </a:lnTo>
                  <a:lnTo>
                    <a:pt x="260" y="358"/>
                  </a:lnTo>
                  <a:lnTo>
                    <a:pt x="236" y="366"/>
                  </a:lnTo>
                  <a:lnTo>
                    <a:pt x="211" y="372"/>
                  </a:lnTo>
                  <a:lnTo>
                    <a:pt x="186" y="373"/>
                  </a:lnTo>
                  <a:close/>
                  <a:moveTo>
                    <a:pt x="186" y="368"/>
                  </a:moveTo>
                  <a:lnTo>
                    <a:pt x="160" y="366"/>
                  </a:lnTo>
                  <a:lnTo>
                    <a:pt x="137" y="361"/>
                  </a:lnTo>
                  <a:lnTo>
                    <a:pt x="113" y="354"/>
                  </a:lnTo>
                  <a:lnTo>
                    <a:pt x="91" y="342"/>
                  </a:lnTo>
                  <a:lnTo>
                    <a:pt x="70" y="328"/>
                  </a:lnTo>
                  <a:lnTo>
                    <a:pt x="53" y="310"/>
                  </a:lnTo>
                  <a:lnTo>
                    <a:pt x="37" y="291"/>
                  </a:lnTo>
                  <a:lnTo>
                    <a:pt x="25" y="269"/>
                  </a:lnTo>
                  <a:lnTo>
                    <a:pt x="14" y="248"/>
                  </a:lnTo>
                  <a:lnTo>
                    <a:pt x="9" y="224"/>
                  </a:lnTo>
                  <a:lnTo>
                    <a:pt x="5" y="199"/>
                  </a:lnTo>
                  <a:lnTo>
                    <a:pt x="5" y="174"/>
                  </a:lnTo>
                  <a:lnTo>
                    <a:pt x="9" y="149"/>
                  </a:lnTo>
                  <a:lnTo>
                    <a:pt x="14" y="125"/>
                  </a:lnTo>
                  <a:lnTo>
                    <a:pt x="25" y="104"/>
                  </a:lnTo>
                  <a:lnTo>
                    <a:pt x="37" y="82"/>
                  </a:lnTo>
                  <a:lnTo>
                    <a:pt x="53" y="63"/>
                  </a:lnTo>
                  <a:lnTo>
                    <a:pt x="70" y="45"/>
                  </a:lnTo>
                  <a:lnTo>
                    <a:pt x="91" y="31"/>
                  </a:lnTo>
                  <a:lnTo>
                    <a:pt x="113" y="19"/>
                  </a:lnTo>
                  <a:lnTo>
                    <a:pt x="137" y="12"/>
                  </a:lnTo>
                  <a:lnTo>
                    <a:pt x="160" y="7"/>
                  </a:lnTo>
                  <a:lnTo>
                    <a:pt x="186" y="5"/>
                  </a:lnTo>
                  <a:lnTo>
                    <a:pt x="211" y="7"/>
                  </a:lnTo>
                  <a:lnTo>
                    <a:pt x="234" y="12"/>
                  </a:lnTo>
                  <a:lnTo>
                    <a:pt x="259" y="19"/>
                  </a:lnTo>
                  <a:lnTo>
                    <a:pt x="280" y="31"/>
                  </a:lnTo>
                  <a:lnTo>
                    <a:pt x="301" y="45"/>
                  </a:lnTo>
                  <a:lnTo>
                    <a:pt x="318" y="63"/>
                  </a:lnTo>
                  <a:lnTo>
                    <a:pt x="334" y="82"/>
                  </a:lnTo>
                  <a:lnTo>
                    <a:pt x="346" y="104"/>
                  </a:lnTo>
                  <a:lnTo>
                    <a:pt x="357" y="125"/>
                  </a:lnTo>
                  <a:lnTo>
                    <a:pt x="362" y="149"/>
                  </a:lnTo>
                  <a:lnTo>
                    <a:pt x="366" y="174"/>
                  </a:lnTo>
                  <a:lnTo>
                    <a:pt x="366" y="199"/>
                  </a:lnTo>
                  <a:lnTo>
                    <a:pt x="362" y="224"/>
                  </a:lnTo>
                  <a:lnTo>
                    <a:pt x="357" y="248"/>
                  </a:lnTo>
                  <a:lnTo>
                    <a:pt x="346" y="269"/>
                  </a:lnTo>
                  <a:lnTo>
                    <a:pt x="334" y="291"/>
                  </a:lnTo>
                  <a:lnTo>
                    <a:pt x="318" y="310"/>
                  </a:lnTo>
                  <a:lnTo>
                    <a:pt x="301" y="328"/>
                  </a:lnTo>
                  <a:lnTo>
                    <a:pt x="280" y="342"/>
                  </a:lnTo>
                  <a:lnTo>
                    <a:pt x="259" y="354"/>
                  </a:lnTo>
                  <a:lnTo>
                    <a:pt x="234" y="361"/>
                  </a:lnTo>
                  <a:lnTo>
                    <a:pt x="211" y="366"/>
                  </a:lnTo>
                  <a:lnTo>
                    <a:pt x="186" y="368"/>
                  </a:lnTo>
                  <a:close/>
                </a:path>
              </a:pathLst>
            </a:custGeom>
            <a:solidFill>
              <a:srgbClr val="D2FEFF"/>
            </a:solidFill>
            <a:ln w="9525">
              <a:noFill/>
              <a:round/>
              <a:headEnd/>
              <a:tailEnd/>
            </a:ln>
          </p:spPr>
          <p:txBody>
            <a:bodyPr/>
            <a:lstStyle/>
            <a:p>
              <a:endParaRPr lang="en-US"/>
            </a:p>
          </p:txBody>
        </p:sp>
        <p:sp>
          <p:nvSpPr>
            <p:cNvPr id="1165620" name="Freeform 308"/>
            <p:cNvSpPr>
              <a:spLocks noEditPoints="1"/>
            </p:cNvSpPr>
            <p:nvPr/>
          </p:nvSpPr>
          <p:spPr bwMode="auto">
            <a:xfrm>
              <a:off x="336" y="1236"/>
              <a:ext cx="361" cy="363"/>
            </a:xfrm>
            <a:custGeom>
              <a:avLst/>
              <a:gdLst/>
              <a:ahLst/>
              <a:cxnLst>
                <a:cxn ang="0">
                  <a:pos x="155" y="361"/>
                </a:cxn>
                <a:cxn ang="0">
                  <a:pos x="108" y="349"/>
                </a:cxn>
                <a:cxn ang="0">
                  <a:pos x="65" y="323"/>
                </a:cxn>
                <a:cxn ang="0">
                  <a:pos x="32" y="286"/>
                </a:cxn>
                <a:cxn ang="0">
                  <a:pos x="9" y="243"/>
                </a:cxn>
                <a:cxn ang="0">
                  <a:pos x="0" y="194"/>
                </a:cxn>
                <a:cxn ang="0">
                  <a:pos x="4" y="144"/>
                </a:cxn>
                <a:cxn ang="0">
                  <a:pos x="20" y="99"/>
                </a:cxn>
                <a:cxn ang="0">
                  <a:pos x="48" y="58"/>
                </a:cxn>
                <a:cxn ang="0">
                  <a:pos x="86" y="26"/>
                </a:cxn>
                <a:cxn ang="0">
                  <a:pos x="132" y="7"/>
                </a:cxn>
                <a:cxn ang="0">
                  <a:pos x="181" y="0"/>
                </a:cxn>
                <a:cxn ang="0">
                  <a:pos x="229" y="7"/>
                </a:cxn>
                <a:cxn ang="0">
                  <a:pos x="275" y="26"/>
                </a:cxn>
                <a:cxn ang="0">
                  <a:pos x="313" y="58"/>
                </a:cxn>
                <a:cxn ang="0">
                  <a:pos x="341" y="99"/>
                </a:cxn>
                <a:cxn ang="0">
                  <a:pos x="357" y="144"/>
                </a:cxn>
                <a:cxn ang="0">
                  <a:pos x="361" y="194"/>
                </a:cxn>
                <a:cxn ang="0">
                  <a:pos x="352" y="243"/>
                </a:cxn>
                <a:cxn ang="0">
                  <a:pos x="329" y="286"/>
                </a:cxn>
                <a:cxn ang="0">
                  <a:pos x="296" y="323"/>
                </a:cxn>
                <a:cxn ang="0">
                  <a:pos x="254" y="349"/>
                </a:cxn>
                <a:cxn ang="0">
                  <a:pos x="206" y="361"/>
                </a:cxn>
                <a:cxn ang="0">
                  <a:pos x="181" y="358"/>
                </a:cxn>
                <a:cxn ang="0">
                  <a:pos x="132" y="351"/>
                </a:cxn>
                <a:cxn ang="0">
                  <a:pos x="86" y="331"/>
                </a:cxn>
                <a:cxn ang="0">
                  <a:pos x="50" y="300"/>
                </a:cxn>
                <a:cxn ang="0">
                  <a:pos x="23" y="259"/>
                </a:cxn>
                <a:cxn ang="0">
                  <a:pos x="7" y="211"/>
                </a:cxn>
                <a:cxn ang="0">
                  <a:pos x="6" y="164"/>
                </a:cxn>
                <a:cxn ang="0">
                  <a:pos x="18" y="116"/>
                </a:cxn>
                <a:cxn ang="0">
                  <a:pos x="42" y="72"/>
                </a:cxn>
                <a:cxn ang="0">
                  <a:pos x="78" y="39"/>
                </a:cxn>
                <a:cxn ang="0">
                  <a:pos x="120" y="16"/>
                </a:cxn>
                <a:cxn ang="0">
                  <a:pos x="169" y="5"/>
                </a:cxn>
                <a:cxn ang="0">
                  <a:pos x="217" y="9"/>
                </a:cxn>
                <a:cxn ang="0">
                  <a:pos x="262" y="26"/>
                </a:cxn>
                <a:cxn ang="0">
                  <a:pos x="303" y="55"/>
                </a:cxn>
                <a:cxn ang="0">
                  <a:pos x="333" y="93"/>
                </a:cxn>
                <a:cxn ang="0">
                  <a:pos x="352" y="139"/>
                </a:cxn>
                <a:cxn ang="0">
                  <a:pos x="357" y="187"/>
                </a:cxn>
                <a:cxn ang="0">
                  <a:pos x="349" y="236"/>
                </a:cxn>
                <a:cxn ang="0">
                  <a:pos x="326" y="280"/>
                </a:cxn>
                <a:cxn ang="0">
                  <a:pos x="294" y="317"/>
                </a:cxn>
                <a:cxn ang="0">
                  <a:pos x="252" y="342"/>
                </a:cxn>
                <a:cxn ang="0">
                  <a:pos x="204" y="356"/>
                </a:cxn>
              </a:cxnLst>
              <a:rect l="0" t="0" r="r" b="b"/>
              <a:pathLst>
                <a:path w="361" h="363">
                  <a:moveTo>
                    <a:pt x="181" y="363"/>
                  </a:moveTo>
                  <a:lnTo>
                    <a:pt x="155" y="361"/>
                  </a:lnTo>
                  <a:lnTo>
                    <a:pt x="132" y="356"/>
                  </a:lnTo>
                  <a:lnTo>
                    <a:pt x="108" y="349"/>
                  </a:lnTo>
                  <a:lnTo>
                    <a:pt x="86" y="337"/>
                  </a:lnTo>
                  <a:lnTo>
                    <a:pt x="65" y="323"/>
                  </a:lnTo>
                  <a:lnTo>
                    <a:pt x="48" y="305"/>
                  </a:lnTo>
                  <a:lnTo>
                    <a:pt x="32" y="286"/>
                  </a:lnTo>
                  <a:lnTo>
                    <a:pt x="20" y="264"/>
                  </a:lnTo>
                  <a:lnTo>
                    <a:pt x="9" y="243"/>
                  </a:lnTo>
                  <a:lnTo>
                    <a:pt x="4" y="219"/>
                  </a:lnTo>
                  <a:lnTo>
                    <a:pt x="0" y="194"/>
                  </a:lnTo>
                  <a:lnTo>
                    <a:pt x="0" y="169"/>
                  </a:lnTo>
                  <a:lnTo>
                    <a:pt x="4" y="144"/>
                  </a:lnTo>
                  <a:lnTo>
                    <a:pt x="9" y="120"/>
                  </a:lnTo>
                  <a:lnTo>
                    <a:pt x="20" y="99"/>
                  </a:lnTo>
                  <a:lnTo>
                    <a:pt x="32" y="77"/>
                  </a:lnTo>
                  <a:lnTo>
                    <a:pt x="48" y="58"/>
                  </a:lnTo>
                  <a:lnTo>
                    <a:pt x="65" y="40"/>
                  </a:lnTo>
                  <a:lnTo>
                    <a:pt x="86" y="26"/>
                  </a:lnTo>
                  <a:lnTo>
                    <a:pt x="108" y="14"/>
                  </a:lnTo>
                  <a:lnTo>
                    <a:pt x="132" y="7"/>
                  </a:lnTo>
                  <a:lnTo>
                    <a:pt x="155" y="2"/>
                  </a:lnTo>
                  <a:lnTo>
                    <a:pt x="181" y="0"/>
                  </a:lnTo>
                  <a:lnTo>
                    <a:pt x="206" y="2"/>
                  </a:lnTo>
                  <a:lnTo>
                    <a:pt x="229" y="7"/>
                  </a:lnTo>
                  <a:lnTo>
                    <a:pt x="254" y="14"/>
                  </a:lnTo>
                  <a:lnTo>
                    <a:pt x="275" y="26"/>
                  </a:lnTo>
                  <a:lnTo>
                    <a:pt x="296" y="40"/>
                  </a:lnTo>
                  <a:lnTo>
                    <a:pt x="313" y="58"/>
                  </a:lnTo>
                  <a:lnTo>
                    <a:pt x="329" y="77"/>
                  </a:lnTo>
                  <a:lnTo>
                    <a:pt x="341" y="99"/>
                  </a:lnTo>
                  <a:lnTo>
                    <a:pt x="352" y="120"/>
                  </a:lnTo>
                  <a:lnTo>
                    <a:pt x="357" y="144"/>
                  </a:lnTo>
                  <a:lnTo>
                    <a:pt x="361" y="169"/>
                  </a:lnTo>
                  <a:lnTo>
                    <a:pt x="361" y="194"/>
                  </a:lnTo>
                  <a:lnTo>
                    <a:pt x="357" y="219"/>
                  </a:lnTo>
                  <a:lnTo>
                    <a:pt x="352" y="243"/>
                  </a:lnTo>
                  <a:lnTo>
                    <a:pt x="341" y="264"/>
                  </a:lnTo>
                  <a:lnTo>
                    <a:pt x="329" y="286"/>
                  </a:lnTo>
                  <a:lnTo>
                    <a:pt x="313" y="305"/>
                  </a:lnTo>
                  <a:lnTo>
                    <a:pt x="296" y="323"/>
                  </a:lnTo>
                  <a:lnTo>
                    <a:pt x="275" y="337"/>
                  </a:lnTo>
                  <a:lnTo>
                    <a:pt x="254" y="349"/>
                  </a:lnTo>
                  <a:lnTo>
                    <a:pt x="229" y="356"/>
                  </a:lnTo>
                  <a:lnTo>
                    <a:pt x="206" y="361"/>
                  </a:lnTo>
                  <a:lnTo>
                    <a:pt x="181" y="363"/>
                  </a:lnTo>
                  <a:close/>
                  <a:moveTo>
                    <a:pt x="181" y="358"/>
                  </a:moveTo>
                  <a:lnTo>
                    <a:pt x="157" y="356"/>
                  </a:lnTo>
                  <a:lnTo>
                    <a:pt x="132" y="351"/>
                  </a:lnTo>
                  <a:lnTo>
                    <a:pt x="109" y="342"/>
                  </a:lnTo>
                  <a:lnTo>
                    <a:pt x="86" y="331"/>
                  </a:lnTo>
                  <a:lnTo>
                    <a:pt x="67" y="317"/>
                  </a:lnTo>
                  <a:lnTo>
                    <a:pt x="50" y="300"/>
                  </a:lnTo>
                  <a:lnTo>
                    <a:pt x="35" y="280"/>
                  </a:lnTo>
                  <a:lnTo>
                    <a:pt x="23" y="259"/>
                  </a:lnTo>
                  <a:lnTo>
                    <a:pt x="13" y="236"/>
                  </a:lnTo>
                  <a:lnTo>
                    <a:pt x="7" y="211"/>
                  </a:lnTo>
                  <a:lnTo>
                    <a:pt x="6" y="187"/>
                  </a:lnTo>
                  <a:lnTo>
                    <a:pt x="6" y="164"/>
                  </a:lnTo>
                  <a:lnTo>
                    <a:pt x="9" y="139"/>
                  </a:lnTo>
                  <a:lnTo>
                    <a:pt x="18" y="116"/>
                  </a:lnTo>
                  <a:lnTo>
                    <a:pt x="28" y="93"/>
                  </a:lnTo>
                  <a:lnTo>
                    <a:pt x="42" y="72"/>
                  </a:lnTo>
                  <a:lnTo>
                    <a:pt x="58" y="55"/>
                  </a:lnTo>
                  <a:lnTo>
                    <a:pt x="78" y="39"/>
                  </a:lnTo>
                  <a:lnTo>
                    <a:pt x="99" y="26"/>
                  </a:lnTo>
                  <a:lnTo>
                    <a:pt x="120" y="16"/>
                  </a:lnTo>
                  <a:lnTo>
                    <a:pt x="144" y="9"/>
                  </a:lnTo>
                  <a:lnTo>
                    <a:pt x="169" y="5"/>
                  </a:lnTo>
                  <a:lnTo>
                    <a:pt x="192" y="5"/>
                  </a:lnTo>
                  <a:lnTo>
                    <a:pt x="217" y="9"/>
                  </a:lnTo>
                  <a:lnTo>
                    <a:pt x="241" y="16"/>
                  </a:lnTo>
                  <a:lnTo>
                    <a:pt x="262" y="26"/>
                  </a:lnTo>
                  <a:lnTo>
                    <a:pt x="283" y="39"/>
                  </a:lnTo>
                  <a:lnTo>
                    <a:pt x="303" y="55"/>
                  </a:lnTo>
                  <a:lnTo>
                    <a:pt x="319" y="72"/>
                  </a:lnTo>
                  <a:lnTo>
                    <a:pt x="333" y="93"/>
                  </a:lnTo>
                  <a:lnTo>
                    <a:pt x="343" y="116"/>
                  </a:lnTo>
                  <a:lnTo>
                    <a:pt x="352" y="139"/>
                  </a:lnTo>
                  <a:lnTo>
                    <a:pt x="356" y="164"/>
                  </a:lnTo>
                  <a:lnTo>
                    <a:pt x="357" y="187"/>
                  </a:lnTo>
                  <a:lnTo>
                    <a:pt x="354" y="211"/>
                  </a:lnTo>
                  <a:lnTo>
                    <a:pt x="349" y="236"/>
                  </a:lnTo>
                  <a:lnTo>
                    <a:pt x="338" y="259"/>
                  </a:lnTo>
                  <a:lnTo>
                    <a:pt x="326" y="280"/>
                  </a:lnTo>
                  <a:lnTo>
                    <a:pt x="312" y="300"/>
                  </a:lnTo>
                  <a:lnTo>
                    <a:pt x="294" y="317"/>
                  </a:lnTo>
                  <a:lnTo>
                    <a:pt x="275" y="331"/>
                  </a:lnTo>
                  <a:lnTo>
                    <a:pt x="252" y="342"/>
                  </a:lnTo>
                  <a:lnTo>
                    <a:pt x="229" y="351"/>
                  </a:lnTo>
                  <a:lnTo>
                    <a:pt x="204" y="356"/>
                  </a:lnTo>
                  <a:lnTo>
                    <a:pt x="181" y="358"/>
                  </a:lnTo>
                  <a:close/>
                </a:path>
              </a:pathLst>
            </a:custGeom>
            <a:solidFill>
              <a:srgbClr val="D4FEFF"/>
            </a:solidFill>
            <a:ln w="9525">
              <a:noFill/>
              <a:round/>
              <a:headEnd/>
              <a:tailEnd/>
            </a:ln>
          </p:spPr>
          <p:txBody>
            <a:bodyPr/>
            <a:lstStyle/>
            <a:p>
              <a:endParaRPr lang="en-US"/>
            </a:p>
          </p:txBody>
        </p:sp>
        <p:sp>
          <p:nvSpPr>
            <p:cNvPr id="1165621" name="Freeform 309"/>
            <p:cNvSpPr>
              <a:spLocks noEditPoints="1"/>
            </p:cNvSpPr>
            <p:nvPr/>
          </p:nvSpPr>
          <p:spPr bwMode="auto">
            <a:xfrm>
              <a:off x="342" y="1241"/>
              <a:ext cx="351" cy="353"/>
            </a:xfrm>
            <a:custGeom>
              <a:avLst/>
              <a:gdLst/>
              <a:ahLst/>
              <a:cxnLst>
                <a:cxn ang="0">
                  <a:pos x="151" y="351"/>
                </a:cxn>
                <a:cxn ang="0">
                  <a:pos x="103" y="337"/>
                </a:cxn>
                <a:cxn ang="0">
                  <a:pos x="61" y="312"/>
                </a:cxn>
                <a:cxn ang="0">
                  <a:pos x="29" y="275"/>
                </a:cxn>
                <a:cxn ang="0">
                  <a:pos x="7" y="231"/>
                </a:cxn>
                <a:cxn ang="0">
                  <a:pos x="0" y="182"/>
                </a:cxn>
                <a:cxn ang="0">
                  <a:pos x="3" y="134"/>
                </a:cxn>
                <a:cxn ang="0">
                  <a:pos x="22" y="88"/>
                </a:cxn>
                <a:cxn ang="0">
                  <a:pos x="52" y="50"/>
                </a:cxn>
                <a:cxn ang="0">
                  <a:pos x="93" y="21"/>
                </a:cxn>
                <a:cxn ang="0">
                  <a:pos x="138" y="4"/>
                </a:cxn>
                <a:cxn ang="0">
                  <a:pos x="186" y="0"/>
                </a:cxn>
                <a:cxn ang="0">
                  <a:pos x="235" y="11"/>
                </a:cxn>
                <a:cxn ang="0">
                  <a:pos x="277" y="34"/>
                </a:cxn>
                <a:cxn ang="0">
                  <a:pos x="313" y="67"/>
                </a:cxn>
                <a:cxn ang="0">
                  <a:pos x="337" y="111"/>
                </a:cxn>
                <a:cxn ang="0">
                  <a:pos x="350" y="159"/>
                </a:cxn>
                <a:cxn ang="0">
                  <a:pos x="348" y="206"/>
                </a:cxn>
                <a:cxn ang="0">
                  <a:pos x="332" y="254"/>
                </a:cxn>
                <a:cxn ang="0">
                  <a:pos x="306" y="295"/>
                </a:cxn>
                <a:cxn ang="0">
                  <a:pos x="269" y="326"/>
                </a:cxn>
                <a:cxn ang="0">
                  <a:pos x="223" y="346"/>
                </a:cxn>
                <a:cxn ang="0">
                  <a:pos x="175" y="353"/>
                </a:cxn>
                <a:cxn ang="0">
                  <a:pos x="151" y="346"/>
                </a:cxn>
                <a:cxn ang="0">
                  <a:pos x="103" y="332"/>
                </a:cxn>
                <a:cxn ang="0">
                  <a:pos x="63" y="305"/>
                </a:cxn>
                <a:cxn ang="0">
                  <a:pos x="31" y="268"/>
                </a:cxn>
                <a:cxn ang="0">
                  <a:pos x="10" y="224"/>
                </a:cxn>
                <a:cxn ang="0">
                  <a:pos x="3" y="177"/>
                </a:cxn>
                <a:cxn ang="0">
                  <a:pos x="10" y="129"/>
                </a:cxn>
                <a:cxn ang="0">
                  <a:pos x="31" y="85"/>
                </a:cxn>
                <a:cxn ang="0">
                  <a:pos x="63" y="48"/>
                </a:cxn>
                <a:cxn ang="0">
                  <a:pos x="103" y="21"/>
                </a:cxn>
                <a:cxn ang="0">
                  <a:pos x="151" y="7"/>
                </a:cxn>
                <a:cxn ang="0">
                  <a:pos x="198" y="7"/>
                </a:cxn>
                <a:cxn ang="0">
                  <a:pos x="246" y="21"/>
                </a:cxn>
                <a:cxn ang="0">
                  <a:pos x="286" y="48"/>
                </a:cxn>
                <a:cxn ang="0">
                  <a:pos x="318" y="85"/>
                </a:cxn>
                <a:cxn ang="0">
                  <a:pos x="339" y="129"/>
                </a:cxn>
                <a:cxn ang="0">
                  <a:pos x="346" y="177"/>
                </a:cxn>
                <a:cxn ang="0">
                  <a:pos x="339" y="224"/>
                </a:cxn>
                <a:cxn ang="0">
                  <a:pos x="318" y="268"/>
                </a:cxn>
                <a:cxn ang="0">
                  <a:pos x="286" y="305"/>
                </a:cxn>
                <a:cxn ang="0">
                  <a:pos x="246" y="332"/>
                </a:cxn>
                <a:cxn ang="0">
                  <a:pos x="198" y="346"/>
                </a:cxn>
              </a:cxnLst>
              <a:rect l="0" t="0" r="r" b="b"/>
              <a:pathLst>
                <a:path w="351" h="353">
                  <a:moveTo>
                    <a:pt x="175" y="353"/>
                  </a:moveTo>
                  <a:lnTo>
                    <a:pt x="151" y="351"/>
                  </a:lnTo>
                  <a:lnTo>
                    <a:pt x="126" y="346"/>
                  </a:lnTo>
                  <a:lnTo>
                    <a:pt x="103" y="337"/>
                  </a:lnTo>
                  <a:lnTo>
                    <a:pt x="80" y="326"/>
                  </a:lnTo>
                  <a:lnTo>
                    <a:pt x="61" y="312"/>
                  </a:lnTo>
                  <a:lnTo>
                    <a:pt x="44" y="295"/>
                  </a:lnTo>
                  <a:lnTo>
                    <a:pt x="29" y="275"/>
                  </a:lnTo>
                  <a:lnTo>
                    <a:pt x="17" y="254"/>
                  </a:lnTo>
                  <a:lnTo>
                    <a:pt x="7" y="231"/>
                  </a:lnTo>
                  <a:lnTo>
                    <a:pt x="1" y="206"/>
                  </a:lnTo>
                  <a:lnTo>
                    <a:pt x="0" y="182"/>
                  </a:lnTo>
                  <a:lnTo>
                    <a:pt x="0" y="159"/>
                  </a:lnTo>
                  <a:lnTo>
                    <a:pt x="3" y="134"/>
                  </a:lnTo>
                  <a:lnTo>
                    <a:pt x="12" y="111"/>
                  </a:lnTo>
                  <a:lnTo>
                    <a:pt x="22" y="88"/>
                  </a:lnTo>
                  <a:lnTo>
                    <a:pt x="36" y="67"/>
                  </a:lnTo>
                  <a:lnTo>
                    <a:pt x="52" y="50"/>
                  </a:lnTo>
                  <a:lnTo>
                    <a:pt x="72" y="34"/>
                  </a:lnTo>
                  <a:lnTo>
                    <a:pt x="93" y="21"/>
                  </a:lnTo>
                  <a:lnTo>
                    <a:pt x="114" y="11"/>
                  </a:lnTo>
                  <a:lnTo>
                    <a:pt x="138" y="4"/>
                  </a:lnTo>
                  <a:lnTo>
                    <a:pt x="163" y="0"/>
                  </a:lnTo>
                  <a:lnTo>
                    <a:pt x="186" y="0"/>
                  </a:lnTo>
                  <a:lnTo>
                    <a:pt x="211" y="4"/>
                  </a:lnTo>
                  <a:lnTo>
                    <a:pt x="235" y="11"/>
                  </a:lnTo>
                  <a:lnTo>
                    <a:pt x="256" y="21"/>
                  </a:lnTo>
                  <a:lnTo>
                    <a:pt x="277" y="34"/>
                  </a:lnTo>
                  <a:lnTo>
                    <a:pt x="297" y="50"/>
                  </a:lnTo>
                  <a:lnTo>
                    <a:pt x="313" y="67"/>
                  </a:lnTo>
                  <a:lnTo>
                    <a:pt x="327" y="88"/>
                  </a:lnTo>
                  <a:lnTo>
                    <a:pt x="337" y="111"/>
                  </a:lnTo>
                  <a:lnTo>
                    <a:pt x="346" y="134"/>
                  </a:lnTo>
                  <a:lnTo>
                    <a:pt x="350" y="159"/>
                  </a:lnTo>
                  <a:lnTo>
                    <a:pt x="351" y="182"/>
                  </a:lnTo>
                  <a:lnTo>
                    <a:pt x="348" y="206"/>
                  </a:lnTo>
                  <a:lnTo>
                    <a:pt x="343" y="231"/>
                  </a:lnTo>
                  <a:lnTo>
                    <a:pt x="332" y="254"/>
                  </a:lnTo>
                  <a:lnTo>
                    <a:pt x="320" y="275"/>
                  </a:lnTo>
                  <a:lnTo>
                    <a:pt x="306" y="295"/>
                  </a:lnTo>
                  <a:lnTo>
                    <a:pt x="288" y="312"/>
                  </a:lnTo>
                  <a:lnTo>
                    <a:pt x="269" y="326"/>
                  </a:lnTo>
                  <a:lnTo>
                    <a:pt x="246" y="337"/>
                  </a:lnTo>
                  <a:lnTo>
                    <a:pt x="223" y="346"/>
                  </a:lnTo>
                  <a:lnTo>
                    <a:pt x="198" y="351"/>
                  </a:lnTo>
                  <a:lnTo>
                    <a:pt x="175" y="353"/>
                  </a:lnTo>
                  <a:close/>
                  <a:moveTo>
                    <a:pt x="175" y="348"/>
                  </a:moveTo>
                  <a:lnTo>
                    <a:pt x="151" y="346"/>
                  </a:lnTo>
                  <a:lnTo>
                    <a:pt x="126" y="340"/>
                  </a:lnTo>
                  <a:lnTo>
                    <a:pt x="103" y="332"/>
                  </a:lnTo>
                  <a:lnTo>
                    <a:pt x="82" y="321"/>
                  </a:lnTo>
                  <a:lnTo>
                    <a:pt x="63" y="305"/>
                  </a:lnTo>
                  <a:lnTo>
                    <a:pt x="45" y="289"/>
                  </a:lnTo>
                  <a:lnTo>
                    <a:pt x="31" y="268"/>
                  </a:lnTo>
                  <a:lnTo>
                    <a:pt x="19" y="247"/>
                  </a:lnTo>
                  <a:lnTo>
                    <a:pt x="10" y="224"/>
                  </a:lnTo>
                  <a:lnTo>
                    <a:pt x="5" y="201"/>
                  </a:lnTo>
                  <a:lnTo>
                    <a:pt x="3" y="177"/>
                  </a:lnTo>
                  <a:lnTo>
                    <a:pt x="5" y="152"/>
                  </a:lnTo>
                  <a:lnTo>
                    <a:pt x="10" y="129"/>
                  </a:lnTo>
                  <a:lnTo>
                    <a:pt x="19" y="106"/>
                  </a:lnTo>
                  <a:lnTo>
                    <a:pt x="31" y="85"/>
                  </a:lnTo>
                  <a:lnTo>
                    <a:pt x="45" y="64"/>
                  </a:lnTo>
                  <a:lnTo>
                    <a:pt x="63" y="48"/>
                  </a:lnTo>
                  <a:lnTo>
                    <a:pt x="82" y="32"/>
                  </a:lnTo>
                  <a:lnTo>
                    <a:pt x="103" y="21"/>
                  </a:lnTo>
                  <a:lnTo>
                    <a:pt x="126" y="13"/>
                  </a:lnTo>
                  <a:lnTo>
                    <a:pt x="151" y="7"/>
                  </a:lnTo>
                  <a:lnTo>
                    <a:pt x="175" y="5"/>
                  </a:lnTo>
                  <a:lnTo>
                    <a:pt x="198" y="7"/>
                  </a:lnTo>
                  <a:lnTo>
                    <a:pt x="223" y="13"/>
                  </a:lnTo>
                  <a:lnTo>
                    <a:pt x="246" y="21"/>
                  </a:lnTo>
                  <a:lnTo>
                    <a:pt x="267" y="32"/>
                  </a:lnTo>
                  <a:lnTo>
                    <a:pt x="286" y="48"/>
                  </a:lnTo>
                  <a:lnTo>
                    <a:pt x="304" y="64"/>
                  </a:lnTo>
                  <a:lnTo>
                    <a:pt x="318" y="85"/>
                  </a:lnTo>
                  <a:lnTo>
                    <a:pt x="330" y="106"/>
                  </a:lnTo>
                  <a:lnTo>
                    <a:pt x="339" y="129"/>
                  </a:lnTo>
                  <a:lnTo>
                    <a:pt x="344" y="152"/>
                  </a:lnTo>
                  <a:lnTo>
                    <a:pt x="346" y="177"/>
                  </a:lnTo>
                  <a:lnTo>
                    <a:pt x="344" y="201"/>
                  </a:lnTo>
                  <a:lnTo>
                    <a:pt x="339" y="224"/>
                  </a:lnTo>
                  <a:lnTo>
                    <a:pt x="330" y="247"/>
                  </a:lnTo>
                  <a:lnTo>
                    <a:pt x="318" y="268"/>
                  </a:lnTo>
                  <a:lnTo>
                    <a:pt x="304" y="289"/>
                  </a:lnTo>
                  <a:lnTo>
                    <a:pt x="286" y="305"/>
                  </a:lnTo>
                  <a:lnTo>
                    <a:pt x="267" y="321"/>
                  </a:lnTo>
                  <a:lnTo>
                    <a:pt x="246" y="332"/>
                  </a:lnTo>
                  <a:lnTo>
                    <a:pt x="223" y="340"/>
                  </a:lnTo>
                  <a:lnTo>
                    <a:pt x="198" y="346"/>
                  </a:lnTo>
                  <a:lnTo>
                    <a:pt x="175" y="348"/>
                  </a:lnTo>
                  <a:close/>
                </a:path>
              </a:pathLst>
            </a:custGeom>
            <a:solidFill>
              <a:srgbClr val="D5FEFF"/>
            </a:solidFill>
            <a:ln w="9525">
              <a:noFill/>
              <a:round/>
              <a:headEnd/>
              <a:tailEnd/>
            </a:ln>
          </p:spPr>
          <p:txBody>
            <a:bodyPr/>
            <a:lstStyle/>
            <a:p>
              <a:endParaRPr lang="en-US"/>
            </a:p>
          </p:txBody>
        </p:sp>
        <p:sp>
          <p:nvSpPr>
            <p:cNvPr id="1165622" name="Freeform 310"/>
            <p:cNvSpPr>
              <a:spLocks noEditPoints="1"/>
            </p:cNvSpPr>
            <p:nvPr/>
          </p:nvSpPr>
          <p:spPr bwMode="auto">
            <a:xfrm>
              <a:off x="345" y="1246"/>
              <a:ext cx="343" cy="343"/>
            </a:xfrm>
            <a:custGeom>
              <a:avLst/>
              <a:gdLst/>
              <a:ahLst/>
              <a:cxnLst>
                <a:cxn ang="0">
                  <a:pos x="148" y="341"/>
                </a:cxn>
                <a:cxn ang="0">
                  <a:pos x="100" y="327"/>
                </a:cxn>
                <a:cxn ang="0">
                  <a:pos x="60" y="300"/>
                </a:cxn>
                <a:cxn ang="0">
                  <a:pos x="28" y="263"/>
                </a:cxn>
                <a:cxn ang="0">
                  <a:pos x="7" y="219"/>
                </a:cxn>
                <a:cxn ang="0">
                  <a:pos x="0" y="172"/>
                </a:cxn>
                <a:cxn ang="0">
                  <a:pos x="7" y="124"/>
                </a:cxn>
                <a:cxn ang="0">
                  <a:pos x="28" y="80"/>
                </a:cxn>
                <a:cxn ang="0">
                  <a:pos x="60" y="43"/>
                </a:cxn>
                <a:cxn ang="0">
                  <a:pos x="100" y="16"/>
                </a:cxn>
                <a:cxn ang="0">
                  <a:pos x="148" y="2"/>
                </a:cxn>
                <a:cxn ang="0">
                  <a:pos x="195" y="2"/>
                </a:cxn>
                <a:cxn ang="0">
                  <a:pos x="243" y="16"/>
                </a:cxn>
                <a:cxn ang="0">
                  <a:pos x="283" y="43"/>
                </a:cxn>
                <a:cxn ang="0">
                  <a:pos x="315" y="80"/>
                </a:cxn>
                <a:cxn ang="0">
                  <a:pos x="336" y="124"/>
                </a:cxn>
                <a:cxn ang="0">
                  <a:pos x="343" y="172"/>
                </a:cxn>
                <a:cxn ang="0">
                  <a:pos x="336" y="219"/>
                </a:cxn>
                <a:cxn ang="0">
                  <a:pos x="315" y="263"/>
                </a:cxn>
                <a:cxn ang="0">
                  <a:pos x="283" y="300"/>
                </a:cxn>
                <a:cxn ang="0">
                  <a:pos x="243" y="327"/>
                </a:cxn>
                <a:cxn ang="0">
                  <a:pos x="195" y="341"/>
                </a:cxn>
                <a:cxn ang="0">
                  <a:pos x="172" y="337"/>
                </a:cxn>
                <a:cxn ang="0">
                  <a:pos x="125" y="330"/>
                </a:cxn>
                <a:cxn ang="0">
                  <a:pos x="83" y="311"/>
                </a:cxn>
                <a:cxn ang="0">
                  <a:pos x="46" y="281"/>
                </a:cxn>
                <a:cxn ang="0">
                  <a:pos x="21" y="240"/>
                </a:cxn>
                <a:cxn ang="0">
                  <a:pos x="7" y="194"/>
                </a:cxn>
                <a:cxn ang="0">
                  <a:pos x="7" y="149"/>
                </a:cxn>
                <a:cxn ang="0">
                  <a:pos x="21" y="103"/>
                </a:cxn>
                <a:cxn ang="0">
                  <a:pos x="46" y="62"/>
                </a:cxn>
                <a:cxn ang="0">
                  <a:pos x="83" y="32"/>
                </a:cxn>
                <a:cxn ang="0">
                  <a:pos x="125" y="13"/>
                </a:cxn>
                <a:cxn ang="0">
                  <a:pos x="172" y="6"/>
                </a:cxn>
                <a:cxn ang="0">
                  <a:pos x="218" y="13"/>
                </a:cxn>
                <a:cxn ang="0">
                  <a:pos x="260" y="32"/>
                </a:cxn>
                <a:cxn ang="0">
                  <a:pos x="297" y="62"/>
                </a:cxn>
                <a:cxn ang="0">
                  <a:pos x="322" y="103"/>
                </a:cxn>
                <a:cxn ang="0">
                  <a:pos x="336" y="149"/>
                </a:cxn>
                <a:cxn ang="0">
                  <a:pos x="336" y="194"/>
                </a:cxn>
                <a:cxn ang="0">
                  <a:pos x="322" y="240"/>
                </a:cxn>
                <a:cxn ang="0">
                  <a:pos x="297" y="281"/>
                </a:cxn>
                <a:cxn ang="0">
                  <a:pos x="260" y="311"/>
                </a:cxn>
                <a:cxn ang="0">
                  <a:pos x="218" y="330"/>
                </a:cxn>
                <a:cxn ang="0">
                  <a:pos x="172" y="337"/>
                </a:cxn>
              </a:cxnLst>
              <a:rect l="0" t="0" r="r" b="b"/>
              <a:pathLst>
                <a:path w="343" h="343">
                  <a:moveTo>
                    <a:pt x="172" y="343"/>
                  </a:moveTo>
                  <a:lnTo>
                    <a:pt x="148" y="341"/>
                  </a:lnTo>
                  <a:lnTo>
                    <a:pt x="123" y="335"/>
                  </a:lnTo>
                  <a:lnTo>
                    <a:pt x="100" y="327"/>
                  </a:lnTo>
                  <a:lnTo>
                    <a:pt x="79" y="316"/>
                  </a:lnTo>
                  <a:lnTo>
                    <a:pt x="60" y="300"/>
                  </a:lnTo>
                  <a:lnTo>
                    <a:pt x="42" y="284"/>
                  </a:lnTo>
                  <a:lnTo>
                    <a:pt x="28" y="263"/>
                  </a:lnTo>
                  <a:lnTo>
                    <a:pt x="16" y="242"/>
                  </a:lnTo>
                  <a:lnTo>
                    <a:pt x="7" y="219"/>
                  </a:lnTo>
                  <a:lnTo>
                    <a:pt x="2" y="196"/>
                  </a:lnTo>
                  <a:lnTo>
                    <a:pt x="0" y="172"/>
                  </a:lnTo>
                  <a:lnTo>
                    <a:pt x="2" y="147"/>
                  </a:lnTo>
                  <a:lnTo>
                    <a:pt x="7" y="124"/>
                  </a:lnTo>
                  <a:lnTo>
                    <a:pt x="16" y="101"/>
                  </a:lnTo>
                  <a:lnTo>
                    <a:pt x="28" y="80"/>
                  </a:lnTo>
                  <a:lnTo>
                    <a:pt x="42" y="59"/>
                  </a:lnTo>
                  <a:lnTo>
                    <a:pt x="60" y="43"/>
                  </a:lnTo>
                  <a:lnTo>
                    <a:pt x="79" y="27"/>
                  </a:lnTo>
                  <a:lnTo>
                    <a:pt x="100" y="16"/>
                  </a:lnTo>
                  <a:lnTo>
                    <a:pt x="123" y="8"/>
                  </a:lnTo>
                  <a:lnTo>
                    <a:pt x="148" y="2"/>
                  </a:lnTo>
                  <a:lnTo>
                    <a:pt x="172" y="0"/>
                  </a:lnTo>
                  <a:lnTo>
                    <a:pt x="195" y="2"/>
                  </a:lnTo>
                  <a:lnTo>
                    <a:pt x="220" y="8"/>
                  </a:lnTo>
                  <a:lnTo>
                    <a:pt x="243" y="16"/>
                  </a:lnTo>
                  <a:lnTo>
                    <a:pt x="264" y="27"/>
                  </a:lnTo>
                  <a:lnTo>
                    <a:pt x="283" y="43"/>
                  </a:lnTo>
                  <a:lnTo>
                    <a:pt x="301" y="59"/>
                  </a:lnTo>
                  <a:lnTo>
                    <a:pt x="315" y="80"/>
                  </a:lnTo>
                  <a:lnTo>
                    <a:pt x="327" y="101"/>
                  </a:lnTo>
                  <a:lnTo>
                    <a:pt x="336" y="124"/>
                  </a:lnTo>
                  <a:lnTo>
                    <a:pt x="341" y="147"/>
                  </a:lnTo>
                  <a:lnTo>
                    <a:pt x="343" y="172"/>
                  </a:lnTo>
                  <a:lnTo>
                    <a:pt x="341" y="196"/>
                  </a:lnTo>
                  <a:lnTo>
                    <a:pt x="336" y="219"/>
                  </a:lnTo>
                  <a:lnTo>
                    <a:pt x="327" y="242"/>
                  </a:lnTo>
                  <a:lnTo>
                    <a:pt x="315" y="263"/>
                  </a:lnTo>
                  <a:lnTo>
                    <a:pt x="301" y="284"/>
                  </a:lnTo>
                  <a:lnTo>
                    <a:pt x="283" y="300"/>
                  </a:lnTo>
                  <a:lnTo>
                    <a:pt x="264" y="316"/>
                  </a:lnTo>
                  <a:lnTo>
                    <a:pt x="243" y="327"/>
                  </a:lnTo>
                  <a:lnTo>
                    <a:pt x="220" y="335"/>
                  </a:lnTo>
                  <a:lnTo>
                    <a:pt x="195" y="341"/>
                  </a:lnTo>
                  <a:lnTo>
                    <a:pt x="172" y="343"/>
                  </a:lnTo>
                  <a:close/>
                  <a:moveTo>
                    <a:pt x="172" y="337"/>
                  </a:moveTo>
                  <a:lnTo>
                    <a:pt x="148" y="335"/>
                  </a:lnTo>
                  <a:lnTo>
                    <a:pt x="125" y="330"/>
                  </a:lnTo>
                  <a:lnTo>
                    <a:pt x="102" y="323"/>
                  </a:lnTo>
                  <a:lnTo>
                    <a:pt x="83" y="311"/>
                  </a:lnTo>
                  <a:lnTo>
                    <a:pt x="63" y="297"/>
                  </a:lnTo>
                  <a:lnTo>
                    <a:pt x="46" y="281"/>
                  </a:lnTo>
                  <a:lnTo>
                    <a:pt x="32" y="261"/>
                  </a:lnTo>
                  <a:lnTo>
                    <a:pt x="21" y="240"/>
                  </a:lnTo>
                  <a:lnTo>
                    <a:pt x="12" y="217"/>
                  </a:lnTo>
                  <a:lnTo>
                    <a:pt x="7" y="194"/>
                  </a:lnTo>
                  <a:lnTo>
                    <a:pt x="7" y="172"/>
                  </a:lnTo>
                  <a:lnTo>
                    <a:pt x="7" y="149"/>
                  </a:lnTo>
                  <a:lnTo>
                    <a:pt x="12" y="126"/>
                  </a:lnTo>
                  <a:lnTo>
                    <a:pt x="21" y="103"/>
                  </a:lnTo>
                  <a:lnTo>
                    <a:pt x="32" y="82"/>
                  </a:lnTo>
                  <a:lnTo>
                    <a:pt x="46" y="62"/>
                  </a:lnTo>
                  <a:lnTo>
                    <a:pt x="63" y="46"/>
                  </a:lnTo>
                  <a:lnTo>
                    <a:pt x="83" y="32"/>
                  </a:lnTo>
                  <a:lnTo>
                    <a:pt x="102" y="20"/>
                  </a:lnTo>
                  <a:lnTo>
                    <a:pt x="125" y="13"/>
                  </a:lnTo>
                  <a:lnTo>
                    <a:pt x="148" y="8"/>
                  </a:lnTo>
                  <a:lnTo>
                    <a:pt x="172" y="6"/>
                  </a:lnTo>
                  <a:lnTo>
                    <a:pt x="195" y="8"/>
                  </a:lnTo>
                  <a:lnTo>
                    <a:pt x="218" y="13"/>
                  </a:lnTo>
                  <a:lnTo>
                    <a:pt x="241" y="20"/>
                  </a:lnTo>
                  <a:lnTo>
                    <a:pt x="260" y="32"/>
                  </a:lnTo>
                  <a:lnTo>
                    <a:pt x="280" y="46"/>
                  </a:lnTo>
                  <a:lnTo>
                    <a:pt x="297" y="62"/>
                  </a:lnTo>
                  <a:lnTo>
                    <a:pt x="311" y="82"/>
                  </a:lnTo>
                  <a:lnTo>
                    <a:pt x="322" y="103"/>
                  </a:lnTo>
                  <a:lnTo>
                    <a:pt x="331" y="126"/>
                  </a:lnTo>
                  <a:lnTo>
                    <a:pt x="336" y="149"/>
                  </a:lnTo>
                  <a:lnTo>
                    <a:pt x="338" y="172"/>
                  </a:lnTo>
                  <a:lnTo>
                    <a:pt x="336" y="194"/>
                  </a:lnTo>
                  <a:lnTo>
                    <a:pt x="331" y="217"/>
                  </a:lnTo>
                  <a:lnTo>
                    <a:pt x="322" y="240"/>
                  </a:lnTo>
                  <a:lnTo>
                    <a:pt x="311" y="261"/>
                  </a:lnTo>
                  <a:lnTo>
                    <a:pt x="297" y="281"/>
                  </a:lnTo>
                  <a:lnTo>
                    <a:pt x="280" y="297"/>
                  </a:lnTo>
                  <a:lnTo>
                    <a:pt x="260" y="311"/>
                  </a:lnTo>
                  <a:lnTo>
                    <a:pt x="241" y="323"/>
                  </a:lnTo>
                  <a:lnTo>
                    <a:pt x="218" y="330"/>
                  </a:lnTo>
                  <a:lnTo>
                    <a:pt x="195" y="335"/>
                  </a:lnTo>
                  <a:lnTo>
                    <a:pt x="172" y="337"/>
                  </a:lnTo>
                  <a:close/>
                </a:path>
              </a:pathLst>
            </a:custGeom>
            <a:solidFill>
              <a:srgbClr val="D7FEFF"/>
            </a:solidFill>
            <a:ln w="9525">
              <a:noFill/>
              <a:round/>
              <a:headEnd/>
              <a:tailEnd/>
            </a:ln>
          </p:spPr>
          <p:txBody>
            <a:bodyPr/>
            <a:lstStyle/>
            <a:p>
              <a:endParaRPr lang="en-US"/>
            </a:p>
          </p:txBody>
        </p:sp>
        <p:sp>
          <p:nvSpPr>
            <p:cNvPr id="1165623" name="Freeform 311"/>
            <p:cNvSpPr>
              <a:spLocks noEditPoints="1"/>
            </p:cNvSpPr>
            <p:nvPr/>
          </p:nvSpPr>
          <p:spPr bwMode="auto">
            <a:xfrm>
              <a:off x="352" y="1252"/>
              <a:ext cx="331" cy="331"/>
            </a:xfrm>
            <a:custGeom>
              <a:avLst/>
              <a:gdLst/>
              <a:ahLst/>
              <a:cxnLst>
                <a:cxn ang="0">
                  <a:pos x="141" y="329"/>
                </a:cxn>
                <a:cxn ang="0">
                  <a:pos x="95" y="317"/>
                </a:cxn>
                <a:cxn ang="0">
                  <a:pos x="56" y="291"/>
                </a:cxn>
                <a:cxn ang="0">
                  <a:pos x="25" y="255"/>
                </a:cxn>
                <a:cxn ang="0">
                  <a:pos x="5" y="211"/>
                </a:cxn>
                <a:cxn ang="0">
                  <a:pos x="0" y="166"/>
                </a:cxn>
                <a:cxn ang="0">
                  <a:pos x="5" y="120"/>
                </a:cxn>
                <a:cxn ang="0">
                  <a:pos x="25" y="76"/>
                </a:cxn>
                <a:cxn ang="0">
                  <a:pos x="56" y="40"/>
                </a:cxn>
                <a:cxn ang="0">
                  <a:pos x="95" y="14"/>
                </a:cxn>
                <a:cxn ang="0">
                  <a:pos x="141" y="2"/>
                </a:cxn>
                <a:cxn ang="0">
                  <a:pos x="188" y="2"/>
                </a:cxn>
                <a:cxn ang="0">
                  <a:pos x="234" y="14"/>
                </a:cxn>
                <a:cxn ang="0">
                  <a:pos x="273" y="40"/>
                </a:cxn>
                <a:cxn ang="0">
                  <a:pos x="304" y="76"/>
                </a:cxn>
                <a:cxn ang="0">
                  <a:pos x="324" y="120"/>
                </a:cxn>
                <a:cxn ang="0">
                  <a:pos x="331" y="166"/>
                </a:cxn>
                <a:cxn ang="0">
                  <a:pos x="324" y="211"/>
                </a:cxn>
                <a:cxn ang="0">
                  <a:pos x="304" y="255"/>
                </a:cxn>
                <a:cxn ang="0">
                  <a:pos x="273" y="291"/>
                </a:cxn>
                <a:cxn ang="0">
                  <a:pos x="234" y="317"/>
                </a:cxn>
                <a:cxn ang="0">
                  <a:pos x="188" y="329"/>
                </a:cxn>
                <a:cxn ang="0">
                  <a:pos x="165" y="326"/>
                </a:cxn>
                <a:cxn ang="0">
                  <a:pos x="118" y="319"/>
                </a:cxn>
                <a:cxn ang="0">
                  <a:pos x="76" y="299"/>
                </a:cxn>
                <a:cxn ang="0">
                  <a:pos x="42" y="268"/>
                </a:cxn>
                <a:cxn ang="0">
                  <a:pos x="18" y="229"/>
                </a:cxn>
                <a:cxn ang="0">
                  <a:pos x="5" y="183"/>
                </a:cxn>
                <a:cxn ang="0">
                  <a:pos x="7" y="136"/>
                </a:cxn>
                <a:cxn ang="0">
                  <a:pos x="23" y="91"/>
                </a:cxn>
                <a:cxn ang="0">
                  <a:pos x="49" y="54"/>
                </a:cxn>
                <a:cxn ang="0">
                  <a:pos x="86" y="26"/>
                </a:cxn>
                <a:cxn ang="0">
                  <a:pos x="130" y="9"/>
                </a:cxn>
                <a:cxn ang="0">
                  <a:pos x="176" y="5"/>
                </a:cxn>
                <a:cxn ang="0">
                  <a:pos x="222" y="16"/>
                </a:cxn>
                <a:cxn ang="0">
                  <a:pos x="262" y="39"/>
                </a:cxn>
                <a:cxn ang="0">
                  <a:pos x="294" y="72"/>
                </a:cxn>
                <a:cxn ang="0">
                  <a:pos x="317" y="114"/>
                </a:cxn>
                <a:cxn ang="0">
                  <a:pos x="324" y="160"/>
                </a:cxn>
                <a:cxn ang="0">
                  <a:pos x="320" y="206"/>
                </a:cxn>
                <a:cxn ang="0">
                  <a:pos x="301" y="248"/>
                </a:cxn>
                <a:cxn ang="0">
                  <a:pos x="271" y="285"/>
                </a:cxn>
                <a:cxn ang="0">
                  <a:pos x="232" y="310"/>
                </a:cxn>
                <a:cxn ang="0">
                  <a:pos x="188" y="324"/>
                </a:cxn>
              </a:cxnLst>
              <a:rect l="0" t="0" r="r" b="b"/>
              <a:pathLst>
                <a:path w="331" h="331">
                  <a:moveTo>
                    <a:pt x="165" y="331"/>
                  </a:moveTo>
                  <a:lnTo>
                    <a:pt x="141" y="329"/>
                  </a:lnTo>
                  <a:lnTo>
                    <a:pt x="118" y="324"/>
                  </a:lnTo>
                  <a:lnTo>
                    <a:pt x="95" y="317"/>
                  </a:lnTo>
                  <a:lnTo>
                    <a:pt x="76" y="305"/>
                  </a:lnTo>
                  <a:lnTo>
                    <a:pt x="56" y="291"/>
                  </a:lnTo>
                  <a:lnTo>
                    <a:pt x="39" y="275"/>
                  </a:lnTo>
                  <a:lnTo>
                    <a:pt x="25" y="255"/>
                  </a:lnTo>
                  <a:lnTo>
                    <a:pt x="14" y="234"/>
                  </a:lnTo>
                  <a:lnTo>
                    <a:pt x="5" y="211"/>
                  </a:lnTo>
                  <a:lnTo>
                    <a:pt x="0" y="188"/>
                  </a:lnTo>
                  <a:lnTo>
                    <a:pt x="0" y="166"/>
                  </a:lnTo>
                  <a:lnTo>
                    <a:pt x="0" y="143"/>
                  </a:lnTo>
                  <a:lnTo>
                    <a:pt x="5" y="120"/>
                  </a:lnTo>
                  <a:lnTo>
                    <a:pt x="14" y="97"/>
                  </a:lnTo>
                  <a:lnTo>
                    <a:pt x="25" y="76"/>
                  </a:lnTo>
                  <a:lnTo>
                    <a:pt x="39" y="56"/>
                  </a:lnTo>
                  <a:lnTo>
                    <a:pt x="56" y="40"/>
                  </a:lnTo>
                  <a:lnTo>
                    <a:pt x="76" y="26"/>
                  </a:lnTo>
                  <a:lnTo>
                    <a:pt x="95" y="14"/>
                  </a:lnTo>
                  <a:lnTo>
                    <a:pt x="118" y="7"/>
                  </a:lnTo>
                  <a:lnTo>
                    <a:pt x="141" y="2"/>
                  </a:lnTo>
                  <a:lnTo>
                    <a:pt x="165" y="0"/>
                  </a:lnTo>
                  <a:lnTo>
                    <a:pt x="188" y="2"/>
                  </a:lnTo>
                  <a:lnTo>
                    <a:pt x="211" y="7"/>
                  </a:lnTo>
                  <a:lnTo>
                    <a:pt x="234" y="14"/>
                  </a:lnTo>
                  <a:lnTo>
                    <a:pt x="253" y="26"/>
                  </a:lnTo>
                  <a:lnTo>
                    <a:pt x="273" y="40"/>
                  </a:lnTo>
                  <a:lnTo>
                    <a:pt x="290" y="56"/>
                  </a:lnTo>
                  <a:lnTo>
                    <a:pt x="304" y="76"/>
                  </a:lnTo>
                  <a:lnTo>
                    <a:pt x="315" y="97"/>
                  </a:lnTo>
                  <a:lnTo>
                    <a:pt x="324" y="120"/>
                  </a:lnTo>
                  <a:lnTo>
                    <a:pt x="329" y="143"/>
                  </a:lnTo>
                  <a:lnTo>
                    <a:pt x="331" y="166"/>
                  </a:lnTo>
                  <a:lnTo>
                    <a:pt x="329" y="188"/>
                  </a:lnTo>
                  <a:lnTo>
                    <a:pt x="324" y="211"/>
                  </a:lnTo>
                  <a:lnTo>
                    <a:pt x="315" y="234"/>
                  </a:lnTo>
                  <a:lnTo>
                    <a:pt x="304" y="255"/>
                  </a:lnTo>
                  <a:lnTo>
                    <a:pt x="290" y="275"/>
                  </a:lnTo>
                  <a:lnTo>
                    <a:pt x="273" y="291"/>
                  </a:lnTo>
                  <a:lnTo>
                    <a:pt x="253" y="305"/>
                  </a:lnTo>
                  <a:lnTo>
                    <a:pt x="234" y="317"/>
                  </a:lnTo>
                  <a:lnTo>
                    <a:pt x="211" y="324"/>
                  </a:lnTo>
                  <a:lnTo>
                    <a:pt x="188" y="329"/>
                  </a:lnTo>
                  <a:lnTo>
                    <a:pt x="165" y="331"/>
                  </a:lnTo>
                  <a:close/>
                  <a:moveTo>
                    <a:pt x="165" y="326"/>
                  </a:moveTo>
                  <a:lnTo>
                    <a:pt x="141" y="324"/>
                  </a:lnTo>
                  <a:lnTo>
                    <a:pt x="118" y="319"/>
                  </a:lnTo>
                  <a:lnTo>
                    <a:pt x="97" y="310"/>
                  </a:lnTo>
                  <a:lnTo>
                    <a:pt x="76" y="299"/>
                  </a:lnTo>
                  <a:lnTo>
                    <a:pt x="58" y="285"/>
                  </a:lnTo>
                  <a:lnTo>
                    <a:pt x="42" y="268"/>
                  </a:lnTo>
                  <a:lnTo>
                    <a:pt x="28" y="248"/>
                  </a:lnTo>
                  <a:lnTo>
                    <a:pt x="18" y="229"/>
                  </a:lnTo>
                  <a:lnTo>
                    <a:pt x="11" y="206"/>
                  </a:lnTo>
                  <a:lnTo>
                    <a:pt x="5" y="183"/>
                  </a:lnTo>
                  <a:lnTo>
                    <a:pt x="5" y="160"/>
                  </a:lnTo>
                  <a:lnTo>
                    <a:pt x="7" y="136"/>
                  </a:lnTo>
                  <a:lnTo>
                    <a:pt x="12" y="114"/>
                  </a:lnTo>
                  <a:lnTo>
                    <a:pt x="23" y="91"/>
                  </a:lnTo>
                  <a:lnTo>
                    <a:pt x="35" y="72"/>
                  </a:lnTo>
                  <a:lnTo>
                    <a:pt x="49" y="54"/>
                  </a:lnTo>
                  <a:lnTo>
                    <a:pt x="67" y="39"/>
                  </a:lnTo>
                  <a:lnTo>
                    <a:pt x="86" y="26"/>
                  </a:lnTo>
                  <a:lnTo>
                    <a:pt x="107" y="16"/>
                  </a:lnTo>
                  <a:lnTo>
                    <a:pt x="130" y="9"/>
                  </a:lnTo>
                  <a:lnTo>
                    <a:pt x="153" y="5"/>
                  </a:lnTo>
                  <a:lnTo>
                    <a:pt x="176" y="5"/>
                  </a:lnTo>
                  <a:lnTo>
                    <a:pt x="199" y="9"/>
                  </a:lnTo>
                  <a:lnTo>
                    <a:pt x="222" y="16"/>
                  </a:lnTo>
                  <a:lnTo>
                    <a:pt x="243" y="26"/>
                  </a:lnTo>
                  <a:lnTo>
                    <a:pt x="262" y="39"/>
                  </a:lnTo>
                  <a:lnTo>
                    <a:pt x="280" y="54"/>
                  </a:lnTo>
                  <a:lnTo>
                    <a:pt x="294" y="72"/>
                  </a:lnTo>
                  <a:lnTo>
                    <a:pt x="306" y="91"/>
                  </a:lnTo>
                  <a:lnTo>
                    <a:pt x="317" y="114"/>
                  </a:lnTo>
                  <a:lnTo>
                    <a:pt x="322" y="136"/>
                  </a:lnTo>
                  <a:lnTo>
                    <a:pt x="324" y="160"/>
                  </a:lnTo>
                  <a:lnTo>
                    <a:pt x="324" y="183"/>
                  </a:lnTo>
                  <a:lnTo>
                    <a:pt x="320" y="206"/>
                  </a:lnTo>
                  <a:lnTo>
                    <a:pt x="311" y="229"/>
                  </a:lnTo>
                  <a:lnTo>
                    <a:pt x="301" y="248"/>
                  </a:lnTo>
                  <a:lnTo>
                    <a:pt x="287" y="268"/>
                  </a:lnTo>
                  <a:lnTo>
                    <a:pt x="271" y="285"/>
                  </a:lnTo>
                  <a:lnTo>
                    <a:pt x="253" y="299"/>
                  </a:lnTo>
                  <a:lnTo>
                    <a:pt x="232" y="310"/>
                  </a:lnTo>
                  <a:lnTo>
                    <a:pt x="211" y="319"/>
                  </a:lnTo>
                  <a:lnTo>
                    <a:pt x="188" y="324"/>
                  </a:lnTo>
                  <a:lnTo>
                    <a:pt x="165" y="326"/>
                  </a:lnTo>
                  <a:close/>
                </a:path>
              </a:pathLst>
            </a:custGeom>
            <a:solidFill>
              <a:srgbClr val="D9FEFF"/>
            </a:solidFill>
            <a:ln w="9525">
              <a:noFill/>
              <a:round/>
              <a:headEnd/>
              <a:tailEnd/>
            </a:ln>
          </p:spPr>
          <p:txBody>
            <a:bodyPr/>
            <a:lstStyle/>
            <a:p>
              <a:endParaRPr lang="en-US"/>
            </a:p>
          </p:txBody>
        </p:sp>
        <p:sp>
          <p:nvSpPr>
            <p:cNvPr id="1165624" name="Freeform 312"/>
            <p:cNvSpPr>
              <a:spLocks noEditPoints="1"/>
            </p:cNvSpPr>
            <p:nvPr/>
          </p:nvSpPr>
          <p:spPr bwMode="auto">
            <a:xfrm>
              <a:off x="357" y="1257"/>
              <a:ext cx="319" cy="321"/>
            </a:xfrm>
            <a:custGeom>
              <a:avLst/>
              <a:gdLst/>
              <a:ahLst/>
              <a:cxnLst>
                <a:cxn ang="0">
                  <a:pos x="136" y="319"/>
                </a:cxn>
                <a:cxn ang="0">
                  <a:pos x="92" y="305"/>
                </a:cxn>
                <a:cxn ang="0">
                  <a:pos x="53" y="280"/>
                </a:cxn>
                <a:cxn ang="0">
                  <a:pos x="23" y="243"/>
                </a:cxn>
                <a:cxn ang="0">
                  <a:pos x="6" y="201"/>
                </a:cxn>
                <a:cxn ang="0">
                  <a:pos x="0" y="155"/>
                </a:cxn>
                <a:cxn ang="0">
                  <a:pos x="7" y="109"/>
                </a:cxn>
                <a:cxn ang="0">
                  <a:pos x="30" y="67"/>
                </a:cxn>
                <a:cxn ang="0">
                  <a:pos x="62" y="34"/>
                </a:cxn>
                <a:cxn ang="0">
                  <a:pos x="102" y="11"/>
                </a:cxn>
                <a:cxn ang="0">
                  <a:pos x="148" y="0"/>
                </a:cxn>
                <a:cxn ang="0">
                  <a:pos x="194" y="4"/>
                </a:cxn>
                <a:cxn ang="0">
                  <a:pos x="238" y="21"/>
                </a:cxn>
                <a:cxn ang="0">
                  <a:pos x="275" y="49"/>
                </a:cxn>
                <a:cxn ang="0">
                  <a:pos x="301" y="86"/>
                </a:cxn>
                <a:cxn ang="0">
                  <a:pos x="317" y="131"/>
                </a:cxn>
                <a:cxn ang="0">
                  <a:pos x="319" y="178"/>
                </a:cxn>
                <a:cxn ang="0">
                  <a:pos x="306" y="224"/>
                </a:cxn>
                <a:cxn ang="0">
                  <a:pos x="282" y="263"/>
                </a:cxn>
                <a:cxn ang="0">
                  <a:pos x="248" y="294"/>
                </a:cxn>
                <a:cxn ang="0">
                  <a:pos x="206" y="314"/>
                </a:cxn>
                <a:cxn ang="0">
                  <a:pos x="160" y="321"/>
                </a:cxn>
                <a:cxn ang="0">
                  <a:pos x="136" y="314"/>
                </a:cxn>
                <a:cxn ang="0">
                  <a:pos x="92" y="300"/>
                </a:cxn>
                <a:cxn ang="0">
                  <a:pos x="55" y="273"/>
                </a:cxn>
                <a:cxn ang="0">
                  <a:pos x="25" y="238"/>
                </a:cxn>
                <a:cxn ang="0">
                  <a:pos x="9" y="196"/>
                </a:cxn>
                <a:cxn ang="0">
                  <a:pos x="6" y="148"/>
                </a:cxn>
                <a:cxn ang="0">
                  <a:pos x="16" y="104"/>
                </a:cxn>
                <a:cxn ang="0">
                  <a:pos x="39" y="64"/>
                </a:cxn>
                <a:cxn ang="0">
                  <a:pos x="72" y="32"/>
                </a:cxn>
                <a:cxn ang="0">
                  <a:pos x="115" y="12"/>
                </a:cxn>
                <a:cxn ang="0">
                  <a:pos x="160" y="5"/>
                </a:cxn>
                <a:cxn ang="0">
                  <a:pos x="204" y="12"/>
                </a:cxn>
                <a:cxn ang="0">
                  <a:pos x="247" y="32"/>
                </a:cxn>
                <a:cxn ang="0">
                  <a:pos x="280" y="64"/>
                </a:cxn>
                <a:cxn ang="0">
                  <a:pos x="303" y="104"/>
                </a:cxn>
                <a:cxn ang="0">
                  <a:pos x="313" y="148"/>
                </a:cxn>
                <a:cxn ang="0">
                  <a:pos x="310" y="196"/>
                </a:cxn>
                <a:cxn ang="0">
                  <a:pos x="294" y="238"/>
                </a:cxn>
                <a:cxn ang="0">
                  <a:pos x="264" y="273"/>
                </a:cxn>
                <a:cxn ang="0">
                  <a:pos x="227" y="300"/>
                </a:cxn>
                <a:cxn ang="0">
                  <a:pos x="183" y="314"/>
                </a:cxn>
              </a:cxnLst>
              <a:rect l="0" t="0" r="r" b="b"/>
              <a:pathLst>
                <a:path w="319" h="321">
                  <a:moveTo>
                    <a:pt x="160" y="321"/>
                  </a:moveTo>
                  <a:lnTo>
                    <a:pt x="136" y="319"/>
                  </a:lnTo>
                  <a:lnTo>
                    <a:pt x="113" y="314"/>
                  </a:lnTo>
                  <a:lnTo>
                    <a:pt x="92" y="305"/>
                  </a:lnTo>
                  <a:lnTo>
                    <a:pt x="71" y="294"/>
                  </a:lnTo>
                  <a:lnTo>
                    <a:pt x="53" y="280"/>
                  </a:lnTo>
                  <a:lnTo>
                    <a:pt x="37" y="263"/>
                  </a:lnTo>
                  <a:lnTo>
                    <a:pt x="23" y="243"/>
                  </a:lnTo>
                  <a:lnTo>
                    <a:pt x="13" y="224"/>
                  </a:lnTo>
                  <a:lnTo>
                    <a:pt x="6" y="201"/>
                  </a:lnTo>
                  <a:lnTo>
                    <a:pt x="0" y="178"/>
                  </a:lnTo>
                  <a:lnTo>
                    <a:pt x="0" y="155"/>
                  </a:lnTo>
                  <a:lnTo>
                    <a:pt x="2" y="131"/>
                  </a:lnTo>
                  <a:lnTo>
                    <a:pt x="7" y="109"/>
                  </a:lnTo>
                  <a:lnTo>
                    <a:pt x="18" y="86"/>
                  </a:lnTo>
                  <a:lnTo>
                    <a:pt x="30" y="67"/>
                  </a:lnTo>
                  <a:lnTo>
                    <a:pt x="44" y="49"/>
                  </a:lnTo>
                  <a:lnTo>
                    <a:pt x="62" y="34"/>
                  </a:lnTo>
                  <a:lnTo>
                    <a:pt x="81" y="21"/>
                  </a:lnTo>
                  <a:lnTo>
                    <a:pt x="102" y="11"/>
                  </a:lnTo>
                  <a:lnTo>
                    <a:pt x="125" y="4"/>
                  </a:lnTo>
                  <a:lnTo>
                    <a:pt x="148" y="0"/>
                  </a:lnTo>
                  <a:lnTo>
                    <a:pt x="171" y="0"/>
                  </a:lnTo>
                  <a:lnTo>
                    <a:pt x="194" y="4"/>
                  </a:lnTo>
                  <a:lnTo>
                    <a:pt x="217" y="11"/>
                  </a:lnTo>
                  <a:lnTo>
                    <a:pt x="238" y="21"/>
                  </a:lnTo>
                  <a:lnTo>
                    <a:pt x="257" y="34"/>
                  </a:lnTo>
                  <a:lnTo>
                    <a:pt x="275" y="49"/>
                  </a:lnTo>
                  <a:lnTo>
                    <a:pt x="289" y="67"/>
                  </a:lnTo>
                  <a:lnTo>
                    <a:pt x="301" y="86"/>
                  </a:lnTo>
                  <a:lnTo>
                    <a:pt x="312" y="109"/>
                  </a:lnTo>
                  <a:lnTo>
                    <a:pt x="317" y="131"/>
                  </a:lnTo>
                  <a:lnTo>
                    <a:pt x="319" y="155"/>
                  </a:lnTo>
                  <a:lnTo>
                    <a:pt x="319" y="178"/>
                  </a:lnTo>
                  <a:lnTo>
                    <a:pt x="315" y="201"/>
                  </a:lnTo>
                  <a:lnTo>
                    <a:pt x="306" y="224"/>
                  </a:lnTo>
                  <a:lnTo>
                    <a:pt x="296" y="243"/>
                  </a:lnTo>
                  <a:lnTo>
                    <a:pt x="282" y="263"/>
                  </a:lnTo>
                  <a:lnTo>
                    <a:pt x="266" y="280"/>
                  </a:lnTo>
                  <a:lnTo>
                    <a:pt x="248" y="294"/>
                  </a:lnTo>
                  <a:lnTo>
                    <a:pt x="227" y="305"/>
                  </a:lnTo>
                  <a:lnTo>
                    <a:pt x="206" y="314"/>
                  </a:lnTo>
                  <a:lnTo>
                    <a:pt x="183" y="319"/>
                  </a:lnTo>
                  <a:lnTo>
                    <a:pt x="160" y="321"/>
                  </a:lnTo>
                  <a:close/>
                  <a:moveTo>
                    <a:pt x="160" y="316"/>
                  </a:moveTo>
                  <a:lnTo>
                    <a:pt x="136" y="314"/>
                  </a:lnTo>
                  <a:lnTo>
                    <a:pt x="115" y="309"/>
                  </a:lnTo>
                  <a:lnTo>
                    <a:pt x="92" y="300"/>
                  </a:lnTo>
                  <a:lnTo>
                    <a:pt x="72" y="289"/>
                  </a:lnTo>
                  <a:lnTo>
                    <a:pt x="55" y="273"/>
                  </a:lnTo>
                  <a:lnTo>
                    <a:pt x="39" y="257"/>
                  </a:lnTo>
                  <a:lnTo>
                    <a:pt x="25" y="238"/>
                  </a:lnTo>
                  <a:lnTo>
                    <a:pt x="16" y="217"/>
                  </a:lnTo>
                  <a:lnTo>
                    <a:pt x="9" y="196"/>
                  </a:lnTo>
                  <a:lnTo>
                    <a:pt x="6" y="173"/>
                  </a:lnTo>
                  <a:lnTo>
                    <a:pt x="6" y="148"/>
                  </a:lnTo>
                  <a:lnTo>
                    <a:pt x="9" y="125"/>
                  </a:lnTo>
                  <a:lnTo>
                    <a:pt x="16" y="104"/>
                  </a:lnTo>
                  <a:lnTo>
                    <a:pt x="25" y="83"/>
                  </a:lnTo>
                  <a:lnTo>
                    <a:pt x="39" y="64"/>
                  </a:lnTo>
                  <a:lnTo>
                    <a:pt x="55" y="48"/>
                  </a:lnTo>
                  <a:lnTo>
                    <a:pt x="72" y="32"/>
                  </a:lnTo>
                  <a:lnTo>
                    <a:pt x="92" y="21"/>
                  </a:lnTo>
                  <a:lnTo>
                    <a:pt x="115" y="12"/>
                  </a:lnTo>
                  <a:lnTo>
                    <a:pt x="136" y="7"/>
                  </a:lnTo>
                  <a:lnTo>
                    <a:pt x="160" y="5"/>
                  </a:lnTo>
                  <a:lnTo>
                    <a:pt x="183" y="7"/>
                  </a:lnTo>
                  <a:lnTo>
                    <a:pt x="204" y="12"/>
                  </a:lnTo>
                  <a:lnTo>
                    <a:pt x="227" y="21"/>
                  </a:lnTo>
                  <a:lnTo>
                    <a:pt x="247" y="32"/>
                  </a:lnTo>
                  <a:lnTo>
                    <a:pt x="264" y="48"/>
                  </a:lnTo>
                  <a:lnTo>
                    <a:pt x="280" y="64"/>
                  </a:lnTo>
                  <a:lnTo>
                    <a:pt x="294" y="83"/>
                  </a:lnTo>
                  <a:lnTo>
                    <a:pt x="303" y="104"/>
                  </a:lnTo>
                  <a:lnTo>
                    <a:pt x="310" y="125"/>
                  </a:lnTo>
                  <a:lnTo>
                    <a:pt x="313" y="148"/>
                  </a:lnTo>
                  <a:lnTo>
                    <a:pt x="313" y="173"/>
                  </a:lnTo>
                  <a:lnTo>
                    <a:pt x="310" y="196"/>
                  </a:lnTo>
                  <a:lnTo>
                    <a:pt x="303" y="217"/>
                  </a:lnTo>
                  <a:lnTo>
                    <a:pt x="294" y="238"/>
                  </a:lnTo>
                  <a:lnTo>
                    <a:pt x="280" y="257"/>
                  </a:lnTo>
                  <a:lnTo>
                    <a:pt x="264" y="273"/>
                  </a:lnTo>
                  <a:lnTo>
                    <a:pt x="247" y="289"/>
                  </a:lnTo>
                  <a:lnTo>
                    <a:pt x="227" y="300"/>
                  </a:lnTo>
                  <a:lnTo>
                    <a:pt x="204" y="309"/>
                  </a:lnTo>
                  <a:lnTo>
                    <a:pt x="183" y="314"/>
                  </a:lnTo>
                  <a:lnTo>
                    <a:pt x="160" y="316"/>
                  </a:lnTo>
                  <a:close/>
                </a:path>
              </a:pathLst>
            </a:custGeom>
            <a:solidFill>
              <a:srgbClr val="DAFFFF"/>
            </a:solidFill>
            <a:ln w="9525">
              <a:noFill/>
              <a:round/>
              <a:headEnd/>
              <a:tailEnd/>
            </a:ln>
          </p:spPr>
          <p:txBody>
            <a:bodyPr/>
            <a:lstStyle/>
            <a:p>
              <a:endParaRPr lang="en-US"/>
            </a:p>
          </p:txBody>
        </p:sp>
        <p:sp>
          <p:nvSpPr>
            <p:cNvPr id="1165625" name="Freeform 313"/>
            <p:cNvSpPr>
              <a:spLocks noEditPoints="1"/>
            </p:cNvSpPr>
            <p:nvPr/>
          </p:nvSpPr>
          <p:spPr bwMode="auto">
            <a:xfrm>
              <a:off x="363" y="1262"/>
              <a:ext cx="307" cy="311"/>
            </a:xfrm>
            <a:custGeom>
              <a:avLst/>
              <a:gdLst/>
              <a:ahLst/>
              <a:cxnLst>
                <a:cxn ang="0">
                  <a:pos x="130" y="309"/>
                </a:cxn>
                <a:cxn ang="0">
                  <a:pos x="86" y="295"/>
                </a:cxn>
                <a:cxn ang="0">
                  <a:pos x="49" y="268"/>
                </a:cxn>
                <a:cxn ang="0">
                  <a:pos x="19" y="233"/>
                </a:cxn>
                <a:cxn ang="0">
                  <a:pos x="3" y="191"/>
                </a:cxn>
                <a:cxn ang="0">
                  <a:pos x="0" y="143"/>
                </a:cxn>
                <a:cxn ang="0">
                  <a:pos x="10" y="99"/>
                </a:cxn>
                <a:cxn ang="0">
                  <a:pos x="33" y="59"/>
                </a:cxn>
                <a:cxn ang="0">
                  <a:pos x="66" y="27"/>
                </a:cxn>
                <a:cxn ang="0">
                  <a:pos x="109" y="7"/>
                </a:cxn>
                <a:cxn ang="0">
                  <a:pos x="154" y="0"/>
                </a:cxn>
                <a:cxn ang="0">
                  <a:pos x="198" y="7"/>
                </a:cxn>
                <a:cxn ang="0">
                  <a:pos x="241" y="27"/>
                </a:cxn>
                <a:cxn ang="0">
                  <a:pos x="274" y="59"/>
                </a:cxn>
                <a:cxn ang="0">
                  <a:pos x="297" y="99"/>
                </a:cxn>
                <a:cxn ang="0">
                  <a:pos x="307" y="143"/>
                </a:cxn>
                <a:cxn ang="0">
                  <a:pos x="304" y="191"/>
                </a:cxn>
                <a:cxn ang="0">
                  <a:pos x="288" y="233"/>
                </a:cxn>
                <a:cxn ang="0">
                  <a:pos x="258" y="268"/>
                </a:cxn>
                <a:cxn ang="0">
                  <a:pos x="221" y="295"/>
                </a:cxn>
                <a:cxn ang="0">
                  <a:pos x="177" y="309"/>
                </a:cxn>
                <a:cxn ang="0">
                  <a:pos x="154" y="305"/>
                </a:cxn>
                <a:cxn ang="0">
                  <a:pos x="109" y="298"/>
                </a:cxn>
                <a:cxn ang="0">
                  <a:pos x="68" y="277"/>
                </a:cxn>
                <a:cxn ang="0">
                  <a:pos x="35" y="245"/>
                </a:cxn>
                <a:cxn ang="0">
                  <a:pos x="14" y="207"/>
                </a:cxn>
                <a:cxn ang="0">
                  <a:pos x="5" y="161"/>
                </a:cxn>
                <a:cxn ang="0">
                  <a:pos x="10" y="117"/>
                </a:cxn>
                <a:cxn ang="0">
                  <a:pos x="28" y="74"/>
                </a:cxn>
                <a:cxn ang="0">
                  <a:pos x="58" y="39"/>
                </a:cxn>
                <a:cxn ang="0">
                  <a:pos x="98" y="16"/>
                </a:cxn>
                <a:cxn ang="0">
                  <a:pos x="142" y="6"/>
                </a:cxn>
                <a:cxn ang="0">
                  <a:pos x="188" y="9"/>
                </a:cxn>
                <a:cxn ang="0">
                  <a:pos x="230" y="27"/>
                </a:cxn>
                <a:cxn ang="0">
                  <a:pos x="265" y="57"/>
                </a:cxn>
                <a:cxn ang="0">
                  <a:pos x="290" y="94"/>
                </a:cxn>
                <a:cxn ang="0">
                  <a:pos x="302" y="138"/>
                </a:cxn>
                <a:cxn ang="0">
                  <a:pos x="300" y="184"/>
                </a:cxn>
                <a:cxn ang="0">
                  <a:pos x="285" y="228"/>
                </a:cxn>
                <a:cxn ang="0">
                  <a:pos x="256" y="263"/>
                </a:cxn>
                <a:cxn ang="0">
                  <a:pos x="220" y="289"/>
                </a:cxn>
                <a:cxn ang="0">
                  <a:pos x="176" y="304"/>
                </a:cxn>
              </a:cxnLst>
              <a:rect l="0" t="0" r="r" b="b"/>
              <a:pathLst>
                <a:path w="307" h="311">
                  <a:moveTo>
                    <a:pt x="154" y="311"/>
                  </a:moveTo>
                  <a:lnTo>
                    <a:pt x="130" y="309"/>
                  </a:lnTo>
                  <a:lnTo>
                    <a:pt x="109" y="304"/>
                  </a:lnTo>
                  <a:lnTo>
                    <a:pt x="86" y="295"/>
                  </a:lnTo>
                  <a:lnTo>
                    <a:pt x="66" y="284"/>
                  </a:lnTo>
                  <a:lnTo>
                    <a:pt x="49" y="268"/>
                  </a:lnTo>
                  <a:lnTo>
                    <a:pt x="33" y="252"/>
                  </a:lnTo>
                  <a:lnTo>
                    <a:pt x="19" y="233"/>
                  </a:lnTo>
                  <a:lnTo>
                    <a:pt x="10" y="212"/>
                  </a:lnTo>
                  <a:lnTo>
                    <a:pt x="3" y="191"/>
                  </a:lnTo>
                  <a:lnTo>
                    <a:pt x="0" y="168"/>
                  </a:lnTo>
                  <a:lnTo>
                    <a:pt x="0" y="143"/>
                  </a:lnTo>
                  <a:lnTo>
                    <a:pt x="3" y="120"/>
                  </a:lnTo>
                  <a:lnTo>
                    <a:pt x="10" y="99"/>
                  </a:lnTo>
                  <a:lnTo>
                    <a:pt x="19" y="78"/>
                  </a:lnTo>
                  <a:lnTo>
                    <a:pt x="33" y="59"/>
                  </a:lnTo>
                  <a:lnTo>
                    <a:pt x="49" y="43"/>
                  </a:lnTo>
                  <a:lnTo>
                    <a:pt x="66" y="27"/>
                  </a:lnTo>
                  <a:lnTo>
                    <a:pt x="86" y="16"/>
                  </a:lnTo>
                  <a:lnTo>
                    <a:pt x="109" y="7"/>
                  </a:lnTo>
                  <a:lnTo>
                    <a:pt x="130" y="2"/>
                  </a:lnTo>
                  <a:lnTo>
                    <a:pt x="154" y="0"/>
                  </a:lnTo>
                  <a:lnTo>
                    <a:pt x="177" y="2"/>
                  </a:lnTo>
                  <a:lnTo>
                    <a:pt x="198" y="7"/>
                  </a:lnTo>
                  <a:lnTo>
                    <a:pt x="221" y="16"/>
                  </a:lnTo>
                  <a:lnTo>
                    <a:pt x="241" y="27"/>
                  </a:lnTo>
                  <a:lnTo>
                    <a:pt x="258" y="43"/>
                  </a:lnTo>
                  <a:lnTo>
                    <a:pt x="274" y="59"/>
                  </a:lnTo>
                  <a:lnTo>
                    <a:pt x="288" y="78"/>
                  </a:lnTo>
                  <a:lnTo>
                    <a:pt x="297" y="99"/>
                  </a:lnTo>
                  <a:lnTo>
                    <a:pt x="304" y="120"/>
                  </a:lnTo>
                  <a:lnTo>
                    <a:pt x="307" y="143"/>
                  </a:lnTo>
                  <a:lnTo>
                    <a:pt x="307" y="168"/>
                  </a:lnTo>
                  <a:lnTo>
                    <a:pt x="304" y="191"/>
                  </a:lnTo>
                  <a:lnTo>
                    <a:pt x="297" y="212"/>
                  </a:lnTo>
                  <a:lnTo>
                    <a:pt x="288" y="233"/>
                  </a:lnTo>
                  <a:lnTo>
                    <a:pt x="274" y="252"/>
                  </a:lnTo>
                  <a:lnTo>
                    <a:pt x="258" y="268"/>
                  </a:lnTo>
                  <a:lnTo>
                    <a:pt x="241" y="284"/>
                  </a:lnTo>
                  <a:lnTo>
                    <a:pt x="221" y="295"/>
                  </a:lnTo>
                  <a:lnTo>
                    <a:pt x="198" y="304"/>
                  </a:lnTo>
                  <a:lnTo>
                    <a:pt x="177" y="309"/>
                  </a:lnTo>
                  <a:lnTo>
                    <a:pt x="154" y="311"/>
                  </a:lnTo>
                  <a:close/>
                  <a:moveTo>
                    <a:pt x="154" y="305"/>
                  </a:moveTo>
                  <a:lnTo>
                    <a:pt x="132" y="304"/>
                  </a:lnTo>
                  <a:lnTo>
                    <a:pt x="109" y="298"/>
                  </a:lnTo>
                  <a:lnTo>
                    <a:pt x="88" y="289"/>
                  </a:lnTo>
                  <a:lnTo>
                    <a:pt x="68" y="277"/>
                  </a:lnTo>
                  <a:lnTo>
                    <a:pt x="51" y="263"/>
                  </a:lnTo>
                  <a:lnTo>
                    <a:pt x="35" y="245"/>
                  </a:lnTo>
                  <a:lnTo>
                    <a:pt x="23" y="228"/>
                  </a:lnTo>
                  <a:lnTo>
                    <a:pt x="14" y="207"/>
                  </a:lnTo>
                  <a:lnTo>
                    <a:pt x="7" y="184"/>
                  </a:lnTo>
                  <a:lnTo>
                    <a:pt x="5" y="161"/>
                  </a:lnTo>
                  <a:lnTo>
                    <a:pt x="5" y="138"/>
                  </a:lnTo>
                  <a:lnTo>
                    <a:pt x="10" y="117"/>
                  </a:lnTo>
                  <a:lnTo>
                    <a:pt x="17" y="94"/>
                  </a:lnTo>
                  <a:lnTo>
                    <a:pt x="28" y="74"/>
                  </a:lnTo>
                  <a:lnTo>
                    <a:pt x="42" y="57"/>
                  </a:lnTo>
                  <a:lnTo>
                    <a:pt x="58" y="39"/>
                  </a:lnTo>
                  <a:lnTo>
                    <a:pt x="77" y="27"/>
                  </a:lnTo>
                  <a:lnTo>
                    <a:pt x="98" y="16"/>
                  </a:lnTo>
                  <a:lnTo>
                    <a:pt x="119" y="9"/>
                  </a:lnTo>
                  <a:lnTo>
                    <a:pt x="142" y="6"/>
                  </a:lnTo>
                  <a:lnTo>
                    <a:pt x="165" y="6"/>
                  </a:lnTo>
                  <a:lnTo>
                    <a:pt x="188" y="9"/>
                  </a:lnTo>
                  <a:lnTo>
                    <a:pt x="209" y="16"/>
                  </a:lnTo>
                  <a:lnTo>
                    <a:pt x="230" y="27"/>
                  </a:lnTo>
                  <a:lnTo>
                    <a:pt x="249" y="39"/>
                  </a:lnTo>
                  <a:lnTo>
                    <a:pt x="265" y="57"/>
                  </a:lnTo>
                  <a:lnTo>
                    <a:pt x="279" y="74"/>
                  </a:lnTo>
                  <a:lnTo>
                    <a:pt x="290" y="94"/>
                  </a:lnTo>
                  <a:lnTo>
                    <a:pt x="297" y="117"/>
                  </a:lnTo>
                  <a:lnTo>
                    <a:pt x="302" y="138"/>
                  </a:lnTo>
                  <a:lnTo>
                    <a:pt x="302" y="161"/>
                  </a:lnTo>
                  <a:lnTo>
                    <a:pt x="300" y="184"/>
                  </a:lnTo>
                  <a:lnTo>
                    <a:pt x="293" y="207"/>
                  </a:lnTo>
                  <a:lnTo>
                    <a:pt x="285" y="228"/>
                  </a:lnTo>
                  <a:lnTo>
                    <a:pt x="272" y="245"/>
                  </a:lnTo>
                  <a:lnTo>
                    <a:pt x="256" y="263"/>
                  </a:lnTo>
                  <a:lnTo>
                    <a:pt x="239" y="277"/>
                  </a:lnTo>
                  <a:lnTo>
                    <a:pt x="220" y="289"/>
                  </a:lnTo>
                  <a:lnTo>
                    <a:pt x="198" y="298"/>
                  </a:lnTo>
                  <a:lnTo>
                    <a:pt x="176" y="304"/>
                  </a:lnTo>
                  <a:lnTo>
                    <a:pt x="154" y="305"/>
                  </a:lnTo>
                  <a:close/>
                </a:path>
              </a:pathLst>
            </a:custGeom>
            <a:solidFill>
              <a:srgbClr val="DCFFFF"/>
            </a:solidFill>
            <a:ln w="9525">
              <a:noFill/>
              <a:round/>
              <a:headEnd/>
              <a:tailEnd/>
            </a:ln>
          </p:spPr>
          <p:txBody>
            <a:bodyPr/>
            <a:lstStyle/>
            <a:p>
              <a:endParaRPr lang="en-US"/>
            </a:p>
          </p:txBody>
        </p:sp>
        <p:sp>
          <p:nvSpPr>
            <p:cNvPr id="1165626" name="Freeform 314"/>
            <p:cNvSpPr>
              <a:spLocks noEditPoints="1"/>
            </p:cNvSpPr>
            <p:nvPr/>
          </p:nvSpPr>
          <p:spPr bwMode="auto">
            <a:xfrm>
              <a:off x="368" y="1268"/>
              <a:ext cx="297" cy="299"/>
            </a:xfrm>
            <a:custGeom>
              <a:avLst/>
              <a:gdLst/>
              <a:ahLst/>
              <a:cxnLst>
                <a:cxn ang="0">
                  <a:pos x="127" y="298"/>
                </a:cxn>
                <a:cxn ang="0">
                  <a:pos x="83" y="283"/>
                </a:cxn>
                <a:cxn ang="0">
                  <a:pos x="46" y="257"/>
                </a:cxn>
                <a:cxn ang="0">
                  <a:pos x="18" y="222"/>
                </a:cxn>
                <a:cxn ang="0">
                  <a:pos x="2" y="178"/>
                </a:cxn>
                <a:cxn ang="0">
                  <a:pos x="0" y="132"/>
                </a:cxn>
                <a:cxn ang="0">
                  <a:pos x="12" y="88"/>
                </a:cxn>
                <a:cxn ang="0">
                  <a:pos x="37" y="51"/>
                </a:cxn>
                <a:cxn ang="0">
                  <a:pos x="72" y="21"/>
                </a:cxn>
                <a:cxn ang="0">
                  <a:pos x="114" y="3"/>
                </a:cxn>
                <a:cxn ang="0">
                  <a:pos x="160" y="0"/>
                </a:cxn>
                <a:cxn ang="0">
                  <a:pos x="204" y="10"/>
                </a:cxn>
                <a:cxn ang="0">
                  <a:pos x="244" y="33"/>
                </a:cxn>
                <a:cxn ang="0">
                  <a:pos x="274" y="68"/>
                </a:cxn>
                <a:cxn ang="0">
                  <a:pos x="292" y="111"/>
                </a:cxn>
                <a:cxn ang="0">
                  <a:pos x="297" y="155"/>
                </a:cxn>
                <a:cxn ang="0">
                  <a:pos x="288" y="201"/>
                </a:cxn>
                <a:cxn ang="0">
                  <a:pos x="267" y="239"/>
                </a:cxn>
                <a:cxn ang="0">
                  <a:pos x="234" y="271"/>
                </a:cxn>
                <a:cxn ang="0">
                  <a:pos x="193" y="292"/>
                </a:cxn>
                <a:cxn ang="0">
                  <a:pos x="149" y="299"/>
                </a:cxn>
                <a:cxn ang="0">
                  <a:pos x="127" y="292"/>
                </a:cxn>
                <a:cxn ang="0">
                  <a:pos x="84" y="278"/>
                </a:cxn>
                <a:cxn ang="0">
                  <a:pos x="49" y="254"/>
                </a:cxn>
                <a:cxn ang="0">
                  <a:pos x="23" y="218"/>
                </a:cxn>
                <a:cxn ang="0">
                  <a:pos x="7" y="178"/>
                </a:cxn>
                <a:cxn ang="0">
                  <a:pos x="5" y="134"/>
                </a:cxn>
                <a:cxn ang="0">
                  <a:pos x="18" y="91"/>
                </a:cxn>
                <a:cxn ang="0">
                  <a:pos x="40" y="54"/>
                </a:cxn>
                <a:cxn ang="0">
                  <a:pos x="76" y="26"/>
                </a:cxn>
                <a:cxn ang="0">
                  <a:pos x="116" y="8"/>
                </a:cxn>
                <a:cxn ang="0">
                  <a:pos x="160" y="5"/>
                </a:cxn>
                <a:cxn ang="0">
                  <a:pos x="202" y="16"/>
                </a:cxn>
                <a:cxn ang="0">
                  <a:pos x="241" y="38"/>
                </a:cxn>
                <a:cxn ang="0">
                  <a:pos x="269" y="70"/>
                </a:cxn>
                <a:cxn ang="0">
                  <a:pos x="287" y="111"/>
                </a:cxn>
                <a:cxn ang="0">
                  <a:pos x="292" y="155"/>
                </a:cxn>
                <a:cxn ang="0">
                  <a:pos x="285" y="199"/>
                </a:cxn>
                <a:cxn ang="0">
                  <a:pos x="264" y="238"/>
                </a:cxn>
                <a:cxn ang="0">
                  <a:pos x="232" y="268"/>
                </a:cxn>
                <a:cxn ang="0">
                  <a:pos x="192" y="287"/>
                </a:cxn>
                <a:cxn ang="0">
                  <a:pos x="149" y="294"/>
                </a:cxn>
              </a:cxnLst>
              <a:rect l="0" t="0" r="r" b="b"/>
              <a:pathLst>
                <a:path w="297" h="299">
                  <a:moveTo>
                    <a:pt x="149" y="299"/>
                  </a:moveTo>
                  <a:lnTo>
                    <a:pt x="127" y="298"/>
                  </a:lnTo>
                  <a:lnTo>
                    <a:pt x="104" y="292"/>
                  </a:lnTo>
                  <a:lnTo>
                    <a:pt x="83" y="283"/>
                  </a:lnTo>
                  <a:lnTo>
                    <a:pt x="63" y="271"/>
                  </a:lnTo>
                  <a:lnTo>
                    <a:pt x="46" y="257"/>
                  </a:lnTo>
                  <a:lnTo>
                    <a:pt x="30" y="239"/>
                  </a:lnTo>
                  <a:lnTo>
                    <a:pt x="18" y="222"/>
                  </a:lnTo>
                  <a:lnTo>
                    <a:pt x="9" y="201"/>
                  </a:lnTo>
                  <a:lnTo>
                    <a:pt x="2" y="178"/>
                  </a:lnTo>
                  <a:lnTo>
                    <a:pt x="0" y="155"/>
                  </a:lnTo>
                  <a:lnTo>
                    <a:pt x="0" y="132"/>
                  </a:lnTo>
                  <a:lnTo>
                    <a:pt x="5" y="111"/>
                  </a:lnTo>
                  <a:lnTo>
                    <a:pt x="12" y="88"/>
                  </a:lnTo>
                  <a:lnTo>
                    <a:pt x="23" y="68"/>
                  </a:lnTo>
                  <a:lnTo>
                    <a:pt x="37" y="51"/>
                  </a:lnTo>
                  <a:lnTo>
                    <a:pt x="53" y="33"/>
                  </a:lnTo>
                  <a:lnTo>
                    <a:pt x="72" y="21"/>
                  </a:lnTo>
                  <a:lnTo>
                    <a:pt x="93" y="10"/>
                  </a:lnTo>
                  <a:lnTo>
                    <a:pt x="114" y="3"/>
                  </a:lnTo>
                  <a:lnTo>
                    <a:pt x="137" y="0"/>
                  </a:lnTo>
                  <a:lnTo>
                    <a:pt x="160" y="0"/>
                  </a:lnTo>
                  <a:lnTo>
                    <a:pt x="183" y="3"/>
                  </a:lnTo>
                  <a:lnTo>
                    <a:pt x="204" y="10"/>
                  </a:lnTo>
                  <a:lnTo>
                    <a:pt x="225" y="21"/>
                  </a:lnTo>
                  <a:lnTo>
                    <a:pt x="244" y="33"/>
                  </a:lnTo>
                  <a:lnTo>
                    <a:pt x="260" y="51"/>
                  </a:lnTo>
                  <a:lnTo>
                    <a:pt x="274" y="68"/>
                  </a:lnTo>
                  <a:lnTo>
                    <a:pt x="285" y="88"/>
                  </a:lnTo>
                  <a:lnTo>
                    <a:pt x="292" y="111"/>
                  </a:lnTo>
                  <a:lnTo>
                    <a:pt x="297" y="132"/>
                  </a:lnTo>
                  <a:lnTo>
                    <a:pt x="297" y="155"/>
                  </a:lnTo>
                  <a:lnTo>
                    <a:pt x="295" y="178"/>
                  </a:lnTo>
                  <a:lnTo>
                    <a:pt x="288" y="201"/>
                  </a:lnTo>
                  <a:lnTo>
                    <a:pt x="280" y="222"/>
                  </a:lnTo>
                  <a:lnTo>
                    <a:pt x="267" y="239"/>
                  </a:lnTo>
                  <a:lnTo>
                    <a:pt x="251" y="257"/>
                  </a:lnTo>
                  <a:lnTo>
                    <a:pt x="234" y="271"/>
                  </a:lnTo>
                  <a:lnTo>
                    <a:pt x="215" y="283"/>
                  </a:lnTo>
                  <a:lnTo>
                    <a:pt x="193" y="292"/>
                  </a:lnTo>
                  <a:lnTo>
                    <a:pt x="171" y="298"/>
                  </a:lnTo>
                  <a:lnTo>
                    <a:pt x="149" y="299"/>
                  </a:lnTo>
                  <a:close/>
                  <a:moveTo>
                    <a:pt x="149" y="294"/>
                  </a:moveTo>
                  <a:lnTo>
                    <a:pt x="127" y="292"/>
                  </a:lnTo>
                  <a:lnTo>
                    <a:pt x="105" y="287"/>
                  </a:lnTo>
                  <a:lnTo>
                    <a:pt x="84" y="278"/>
                  </a:lnTo>
                  <a:lnTo>
                    <a:pt x="65" y="268"/>
                  </a:lnTo>
                  <a:lnTo>
                    <a:pt x="49" y="254"/>
                  </a:lnTo>
                  <a:lnTo>
                    <a:pt x="33" y="238"/>
                  </a:lnTo>
                  <a:lnTo>
                    <a:pt x="23" y="218"/>
                  </a:lnTo>
                  <a:lnTo>
                    <a:pt x="12" y="199"/>
                  </a:lnTo>
                  <a:lnTo>
                    <a:pt x="7" y="178"/>
                  </a:lnTo>
                  <a:lnTo>
                    <a:pt x="5" y="155"/>
                  </a:lnTo>
                  <a:lnTo>
                    <a:pt x="5" y="134"/>
                  </a:lnTo>
                  <a:lnTo>
                    <a:pt x="10" y="111"/>
                  </a:lnTo>
                  <a:lnTo>
                    <a:pt x="18" y="91"/>
                  </a:lnTo>
                  <a:lnTo>
                    <a:pt x="28" y="70"/>
                  </a:lnTo>
                  <a:lnTo>
                    <a:pt x="40" y="54"/>
                  </a:lnTo>
                  <a:lnTo>
                    <a:pt x="56" y="38"/>
                  </a:lnTo>
                  <a:lnTo>
                    <a:pt x="76" y="26"/>
                  </a:lnTo>
                  <a:lnTo>
                    <a:pt x="95" y="16"/>
                  </a:lnTo>
                  <a:lnTo>
                    <a:pt x="116" y="8"/>
                  </a:lnTo>
                  <a:lnTo>
                    <a:pt x="137" y="5"/>
                  </a:lnTo>
                  <a:lnTo>
                    <a:pt x="160" y="5"/>
                  </a:lnTo>
                  <a:lnTo>
                    <a:pt x="181" y="8"/>
                  </a:lnTo>
                  <a:lnTo>
                    <a:pt x="202" y="16"/>
                  </a:lnTo>
                  <a:lnTo>
                    <a:pt x="222" y="26"/>
                  </a:lnTo>
                  <a:lnTo>
                    <a:pt x="241" y="38"/>
                  </a:lnTo>
                  <a:lnTo>
                    <a:pt x="257" y="54"/>
                  </a:lnTo>
                  <a:lnTo>
                    <a:pt x="269" y="70"/>
                  </a:lnTo>
                  <a:lnTo>
                    <a:pt x="280" y="91"/>
                  </a:lnTo>
                  <a:lnTo>
                    <a:pt x="287" y="111"/>
                  </a:lnTo>
                  <a:lnTo>
                    <a:pt x="292" y="134"/>
                  </a:lnTo>
                  <a:lnTo>
                    <a:pt x="292" y="155"/>
                  </a:lnTo>
                  <a:lnTo>
                    <a:pt x="290" y="178"/>
                  </a:lnTo>
                  <a:lnTo>
                    <a:pt x="285" y="199"/>
                  </a:lnTo>
                  <a:lnTo>
                    <a:pt x="274" y="218"/>
                  </a:lnTo>
                  <a:lnTo>
                    <a:pt x="264" y="238"/>
                  </a:lnTo>
                  <a:lnTo>
                    <a:pt x="248" y="254"/>
                  </a:lnTo>
                  <a:lnTo>
                    <a:pt x="232" y="268"/>
                  </a:lnTo>
                  <a:lnTo>
                    <a:pt x="213" y="278"/>
                  </a:lnTo>
                  <a:lnTo>
                    <a:pt x="192" y="287"/>
                  </a:lnTo>
                  <a:lnTo>
                    <a:pt x="171" y="292"/>
                  </a:lnTo>
                  <a:lnTo>
                    <a:pt x="149" y="294"/>
                  </a:lnTo>
                  <a:close/>
                </a:path>
              </a:pathLst>
            </a:custGeom>
            <a:solidFill>
              <a:srgbClr val="DEFFFF"/>
            </a:solidFill>
            <a:ln w="9525">
              <a:noFill/>
              <a:round/>
              <a:headEnd/>
              <a:tailEnd/>
            </a:ln>
          </p:spPr>
          <p:txBody>
            <a:bodyPr/>
            <a:lstStyle/>
            <a:p>
              <a:endParaRPr lang="en-US"/>
            </a:p>
          </p:txBody>
        </p:sp>
        <p:sp>
          <p:nvSpPr>
            <p:cNvPr id="1165627" name="Freeform 315"/>
            <p:cNvSpPr>
              <a:spLocks noEditPoints="1"/>
            </p:cNvSpPr>
            <p:nvPr/>
          </p:nvSpPr>
          <p:spPr bwMode="auto">
            <a:xfrm>
              <a:off x="373" y="1273"/>
              <a:ext cx="287" cy="289"/>
            </a:xfrm>
            <a:custGeom>
              <a:avLst/>
              <a:gdLst/>
              <a:ahLst/>
              <a:cxnLst>
                <a:cxn ang="0">
                  <a:pos x="122" y="287"/>
                </a:cxn>
                <a:cxn ang="0">
                  <a:pos x="79" y="273"/>
                </a:cxn>
                <a:cxn ang="0">
                  <a:pos x="44" y="249"/>
                </a:cxn>
                <a:cxn ang="0">
                  <a:pos x="18" y="213"/>
                </a:cxn>
                <a:cxn ang="0">
                  <a:pos x="2" y="173"/>
                </a:cxn>
                <a:cxn ang="0">
                  <a:pos x="0" y="129"/>
                </a:cxn>
                <a:cxn ang="0">
                  <a:pos x="13" y="86"/>
                </a:cxn>
                <a:cxn ang="0">
                  <a:pos x="35" y="49"/>
                </a:cxn>
                <a:cxn ang="0">
                  <a:pos x="71" y="21"/>
                </a:cxn>
                <a:cxn ang="0">
                  <a:pos x="111" y="3"/>
                </a:cxn>
                <a:cxn ang="0">
                  <a:pos x="155" y="0"/>
                </a:cxn>
                <a:cxn ang="0">
                  <a:pos x="197" y="11"/>
                </a:cxn>
                <a:cxn ang="0">
                  <a:pos x="236" y="33"/>
                </a:cxn>
                <a:cxn ang="0">
                  <a:pos x="264" y="65"/>
                </a:cxn>
                <a:cxn ang="0">
                  <a:pos x="282" y="106"/>
                </a:cxn>
                <a:cxn ang="0">
                  <a:pos x="287" y="150"/>
                </a:cxn>
                <a:cxn ang="0">
                  <a:pos x="280" y="194"/>
                </a:cxn>
                <a:cxn ang="0">
                  <a:pos x="259" y="233"/>
                </a:cxn>
                <a:cxn ang="0">
                  <a:pos x="227" y="263"/>
                </a:cxn>
                <a:cxn ang="0">
                  <a:pos x="187" y="282"/>
                </a:cxn>
                <a:cxn ang="0">
                  <a:pos x="144" y="289"/>
                </a:cxn>
                <a:cxn ang="0">
                  <a:pos x="122" y="282"/>
                </a:cxn>
                <a:cxn ang="0">
                  <a:pos x="81" y="268"/>
                </a:cxn>
                <a:cxn ang="0">
                  <a:pos x="46" y="243"/>
                </a:cxn>
                <a:cxn ang="0">
                  <a:pos x="20" y="208"/>
                </a:cxn>
                <a:cxn ang="0">
                  <a:pos x="7" y="166"/>
                </a:cxn>
                <a:cxn ang="0">
                  <a:pos x="7" y="123"/>
                </a:cxn>
                <a:cxn ang="0">
                  <a:pos x="20" y="81"/>
                </a:cxn>
                <a:cxn ang="0">
                  <a:pos x="46" y="46"/>
                </a:cxn>
                <a:cxn ang="0">
                  <a:pos x="81" y="21"/>
                </a:cxn>
                <a:cxn ang="0">
                  <a:pos x="122" y="7"/>
                </a:cxn>
                <a:cxn ang="0">
                  <a:pos x="166" y="7"/>
                </a:cxn>
                <a:cxn ang="0">
                  <a:pos x="206" y="21"/>
                </a:cxn>
                <a:cxn ang="0">
                  <a:pos x="241" y="46"/>
                </a:cxn>
                <a:cxn ang="0">
                  <a:pos x="268" y="81"/>
                </a:cxn>
                <a:cxn ang="0">
                  <a:pos x="280" y="123"/>
                </a:cxn>
                <a:cxn ang="0">
                  <a:pos x="280" y="166"/>
                </a:cxn>
                <a:cxn ang="0">
                  <a:pos x="268" y="208"/>
                </a:cxn>
                <a:cxn ang="0">
                  <a:pos x="241" y="243"/>
                </a:cxn>
                <a:cxn ang="0">
                  <a:pos x="206" y="268"/>
                </a:cxn>
                <a:cxn ang="0">
                  <a:pos x="166" y="282"/>
                </a:cxn>
              </a:cxnLst>
              <a:rect l="0" t="0" r="r" b="b"/>
              <a:pathLst>
                <a:path w="287" h="289">
                  <a:moveTo>
                    <a:pt x="144" y="289"/>
                  </a:moveTo>
                  <a:lnTo>
                    <a:pt x="122" y="287"/>
                  </a:lnTo>
                  <a:lnTo>
                    <a:pt x="100" y="282"/>
                  </a:lnTo>
                  <a:lnTo>
                    <a:pt x="79" y="273"/>
                  </a:lnTo>
                  <a:lnTo>
                    <a:pt x="60" y="263"/>
                  </a:lnTo>
                  <a:lnTo>
                    <a:pt x="44" y="249"/>
                  </a:lnTo>
                  <a:lnTo>
                    <a:pt x="28" y="233"/>
                  </a:lnTo>
                  <a:lnTo>
                    <a:pt x="18" y="213"/>
                  </a:lnTo>
                  <a:lnTo>
                    <a:pt x="7" y="194"/>
                  </a:lnTo>
                  <a:lnTo>
                    <a:pt x="2" y="173"/>
                  </a:lnTo>
                  <a:lnTo>
                    <a:pt x="0" y="150"/>
                  </a:lnTo>
                  <a:lnTo>
                    <a:pt x="0" y="129"/>
                  </a:lnTo>
                  <a:lnTo>
                    <a:pt x="5" y="106"/>
                  </a:lnTo>
                  <a:lnTo>
                    <a:pt x="13" y="86"/>
                  </a:lnTo>
                  <a:lnTo>
                    <a:pt x="23" y="65"/>
                  </a:lnTo>
                  <a:lnTo>
                    <a:pt x="35" y="49"/>
                  </a:lnTo>
                  <a:lnTo>
                    <a:pt x="51" y="33"/>
                  </a:lnTo>
                  <a:lnTo>
                    <a:pt x="71" y="21"/>
                  </a:lnTo>
                  <a:lnTo>
                    <a:pt x="90" y="11"/>
                  </a:lnTo>
                  <a:lnTo>
                    <a:pt x="111" y="3"/>
                  </a:lnTo>
                  <a:lnTo>
                    <a:pt x="132" y="0"/>
                  </a:lnTo>
                  <a:lnTo>
                    <a:pt x="155" y="0"/>
                  </a:lnTo>
                  <a:lnTo>
                    <a:pt x="176" y="3"/>
                  </a:lnTo>
                  <a:lnTo>
                    <a:pt x="197" y="11"/>
                  </a:lnTo>
                  <a:lnTo>
                    <a:pt x="217" y="21"/>
                  </a:lnTo>
                  <a:lnTo>
                    <a:pt x="236" y="33"/>
                  </a:lnTo>
                  <a:lnTo>
                    <a:pt x="252" y="49"/>
                  </a:lnTo>
                  <a:lnTo>
                    <a:pt x="264" y="65"/>
                  </a:lnTo>
                  <a:lnTo>
                    <a:pt x="275" y="86"/>
                  </a:lnTo>
                  <a:lnTo>
                    <a:pt x="282" y="106"/>
                  </a:lnTo>
                  <a:lnTo>
                    <a:pt x="287" y="129"/>
                  </a:lnTo>
                  <a:lnTo>
                    <a:pt x="287" y="150"/>
                  </a:lnTo>
                  <a:lnTo>
                    <a:pt x="285" y="173"/>
                  </a:lnTo>
                  <a:lnTo>
                    <a:pt x="280" y="194"/>
                  </a:lnTo>
                  <a:lnTo>
                    <a:pt x="269" y="213"/>
                  </a:lnTo>
                  <a:lnTo>
                    <a:pt x="259" y="233"/>
                  </a:lnTo>
                  <a:lnTo>
                    <a:pt x="243" y="249"/>
                  </a:lnTo>
                  <a:lnTo>
                    <a:pt x="227" y="263"/>
                  </a:lnTo>
                  <a:lnTo>
                    <a:pt x="208" y="273"/>
                  </a:lnTo>
                  <a:lnTo>
                    <a:pt x="187" y="282"/>
                  </a:lnTo>
                  <a:lnTo>
                    <a:pt x="166" y="287"/>
                  </a:lnTo>
                  <a:lnTo>
                    <a:pt x="144" y="289"/>
                  </a:lnTo>
                  <a:close/>
                  <a:moveTo>
                    <a:pt x="144" y="284"/>
                  </a:moveTo>
                  <a:lnTo>
                    <a:pt x="122" y="282"/>
                  </a:lnTo>
                  <a:lnTo>
                    <a:pt x="100" y="277"/>
                  </a:lnTo>
                  <a:lnTo>
                    <a:pt x="81" y="268"/>
                  </a:lnTo>
                  <a:lnTo>
                    <a:pt x="62" y="257"/>
                  </a:lnTo>
                  <a:lnTo>
                    <a:pt x="46" y="243"/>
                  </a:lnTo>
                  <a:lnTo>
                    <a:pt x="32" y="226"/>
                  </a:lnTo>
                  <a:lnTo>
                    <a:pt x="20" y="208"/>
                  </a:lnTo>
                  <a:lnTo>
                    <a:pt x="13" y="187"/>
                  </a:lnTo>
                  <a:lnTo>
                    <a:pt x="7" y="166"/>
                  </a:lnTo>
                  <a:lnTo>
                    <a:pt x="5" y="145"/>
                  </a:lnTo>
                  <a:lnTo>
                    <a:pt x="7" y="123"/>
                  </a:lnTo>
                  <a:lnTo>
                    <a:pt x="13" y="102"/>
                  </a:lnTo>
                  <a:lnTo>
                    <a:pt x="20" y="81"/>
                  </a:lnTo>
                  <a:lnTo>
                    <a:pt x="32" y="63"/>
                  </a:lnTo>
                  <a:lnTo>
                    <a:pt x="46" y="46"/>
                  </a:lnTo>
                  <a:lnTo>
                    <a:pt x="62" y="32"/>
                  </a:lnTo>
                  <a:lnTo>
                    <a:pt x="81" y="21"/>
                  </a:lnTo>
                  <a:lnTo>
                    <a:pt x="100" y="12"/>
                  </a:lnTo>
                  <a:lnTo>
                    <a:pt x="122" y="7"/>
                  </a:lnTo>
                  <a:lnTo>
                    <a:pt x="144" y="5"/>
                  </a:lnTo>
                  <a:lnTo>
                    <a:pt x="166" y="7"/>
                  </a:lnTo>
                  <a:lnTo>
                    <a:pt x="187" y="12"/>
                  </a:lnTo>
                  <a:lnTo>
                    <a:pt x="206" y="21"/>
                  </a:lnTo>
                  <a:lnTo>
                    <a:pt x="225" y="32"/>
                  </a:lnTo>
                  <a:lnTo>
                    <a:pt x="241" y="46"/>
                  </a:lnTo>
                  <a:lnTo>
                    <a:pt x="255" y="63"/>
                  </a:lnTo>
                  <a:lnTo>
                    <a:pt x="268" y="81"/>
                  </a:lnTo>
                  <a:lnTo>
                    <a:pt x="275" y="102"/>
                  </a:lnTo>
                  <a:lnTo>
                    <a:pt x="280" y="123"/>
                  </a:lnTo>
                  <a:lnTo>
                    <a:pt x="282" y="145"/>
                  </a:lnTo>
                  <a:lnTo>
                    <a:pt x="280" y="166"/>
                  </a:lnTo>
                  <a:lnTo>
                    <a:pt x="275" y="187"/>
                  </a:lnTo>
                  <a:lnTo>
                    <a:pt x="268" y="208"/>
                  </a:lnTo>
                  <a:lnTo>
                    <a:pt x="255" y="226"/>
                  </a:lnTo>
                  <a:lnTo>
                    <a:pt x="241" y="243"/>
                  </a:lnTo>
                  <a:lnTo>
                    <a:pt x="225" y="257"/>
                  </a:lnTo>
                  <a:lnTo>
                    <a:pt x="206" y="268"/>
                  </a:lnTo>
                  <a:lnTo>
                    <a:pt x="187" y="277"/>
                  </a:lnTo>
                  <a:lnTo>
                    <a:pt x="166" y="282"/>
                  </a:lnTo>
                  <a:lnTo>
                    <a:pt x="144" y="284"/>
                  </a:lnTo>
                  <a:close/>
                </a:path>
              </a:pathLst>
            </a:custGeom>
            <a:solidFill>
              <a:srgbClr val="E0FFFF"/>
            </a:solidFill>
            <a:ln w="9525">
              <a:noFill/>
              <a:round/>
              <a:headEnd/>
              <a:tailEnd/>
            </a:ln>
          </p:spPr>
          <p:txBody>
            <a:bodyPr/>
            <a:lstStyle/>
            <a:p>
              <a:endParaRPr lang="en-US"/>
            </a:p>
          </p:txBody>
        </p:sp>
        <p:sp>
          <p:nvSpPr>
            <p:cNvPr id="1165628" name="Freeform 316"/>
            <p:cNvSpPr>
              <a:spLocks noEditPoints="1"/>
            </p:cNvSpPr>
            <p:nvPr/>
          </p:nvSpPr>
          <p:spPr bwMode="auto">
            <a:xfrm>
              <a:off x="378" y="1278"/>
              <a:ext cx="277" cy="279"/>
            </a:xfrm>
            <a:custGeom>
              <a:avLst/>
              <a:gdLst/>
              <a:ahLst/>
              <a:cxnLst>
                <a:cxn ang="0">
                  <a:pos x="117" y="277"/>
                </a:cxn>
                <a:cxn ang="0">
                  <a:pos x="76" y="263"/>
                </a:cxn>
                <a:cxn ang="0">
                  <a:pos x="41" y="238"/>
                </a:cxn>
                <a:cxn ang="0">
                  <a:pos x="15" y="203"/>
                </a:cxn>
                <a:cxn ang="0">
                  <a:pos x="2" y="161"/>
                </a:cxn>
                <a:cxn ang="0">
                  <a:pos x="2" y="118"/>
                </a:cxn>
                <a:cxn ang="0">
                  <a:pos x="15" y="76"/>
                </a:cxn>
                <a:cxn ang="0">
                  <a:pos x="41" y="41"/>
                </a:cxn>
                <a:cxn ang="0">
                  <a:pos x="76" y="16"/>
                </a:cxn>
                <a:cxn ang="0">
                  <a:pos x="117" y="2"/>
                </a:cxn>
                <a:cxn ang="0">
                  <a:pos x="161" y="2"/>
                </a:cxn>
                <a:cxn ang="0">
                  <a:pos x="201" y="16"/>
                </a:cxn>
                <a:cxn ang="0">
                  <a:pos x="236" y="41"/>
                </a:cxn>
                <a:cxn ang="0">
                  <a:pos x="263" y="76"/>
                </a:cxn>
                <a:cxn ang="0">
                  <a:pos x="275" y="118"/>
                </a:cxn>
                <a:cxn ang="0">
                  <a:pos x="275" y="161"/>
                </a:cxn>
                <a:cxn ang="0">
                  <a:pos x="263" y="203"/>
                </a:cxn>
                <a:cxn ang="0">
                  <a:pos x="236" y="238"/>
                </a:cxn>
                <a:cxn ang="0">
                  <a:pos x="201" y="263"/>
                </a:cxn>
                <a:cxn ang="0">
                  <a:pos x="161" y="277"/>
                </a:cxn>
                <a:cxn ang="0">
                  <a:pos x="139" y="273"/>
                </a:cxn>
                <a:cxn ang="0">
                  <a:pos x="97" y="266"/>
                </a:cxn>
                <a:cxn ang="0">
                  <a:pos x="59" y="247"/>
                </a:cxn>
                <a:cxn ang="0">
                  <a:pos x="29" y="215"/>
                </a:cxn>
                <a:cxn ang="0">
                  <a:pos x="11" y="177"/>
                </a:cxn>
                <a:cxn ang="0">
                  <a:pos x="6" y="134"/>
                </a:cxn>
                <a:cxn ang="0">
                  <a:pos x="15" y="92"/>
                </a:cxn>
                <a:cxn ang="0">
                  <a:pos x="36" y="55"/>
                </a:cxn>
                <a:cxn ang="0">
                  <a:pos x="67" y="27"/>
                </a:cxn>
                <a:cxn ang="0">
                  <a:pos x="106" y="9"/>
                </a:cxn>
                <a:cxn ang="0">
                  <a:pos x="150" y="6"/>
                </a:cxn>
                <a:cxn ang="0">
                  <a:pos x="190" y="16"/>
                </a:cxn>
                <a:cxn ang="0">
                  <a:pos x="227" y="39"/>
                </a:cxn>
                <a:cxn ang="0">
                  <a:pos x="254" y="73"/>
                </a:cxn>
                <a:cxn ang="0">
                  <a:pos x="270" y="113"/>
                </a:cxn>
                <a:cxn ang="0">
                  <a:pos x="271" y="155"/>
                </a:cxn>
                <a:cxn ang="0">
                  <a:pos x="259" y="196"/>
                </a:cxn>
                <a:cxn ang="0">
                  <a:pos x="234" y="233"/>
                </a:cxn>
                <a:cxn ang="0">
                  <a:pos x="201" y="258"/>
                </a:cxn>
                <a:cxn ang="0">
                  <a:pos x="161" y="272"/>
                </a:cxn>
              </a:cxnLst>
              <a:rect l="0" t="0" r="r" b="b"/>
              <a:pathLst>
                <a:path w="277" h="279">
                  <a:moveTo>
                    <a:pt x="139" y="279"/>
                  </a:moveTo>
                  <a:lnTo>
                    <a:pt x="117" y="277"/>
                  </a:lnTo>
                  <a:lnTo>
                    <a:pt x="95" y="272"/>
                  </a:lnTo>
                  <a:lnTo>
                    <a:pt x="76" y="263"/>
                  </a:lnTo>
                  <a:lnTo>
                    <a:pt x="57" y="252"/>
                  </a:lnTo>
                  <a:lnTo>
                    <a:pt x="41" y="238"/>
                  </a:lnTo>
                  <a:lnTo>
                    <a:pt x="27" y="221"/>
                  </a:lnTo>
                  <a:lnTo>
                    <a:pt x="15" y="203"/>
                  </a:lnTo>
                  <a:lnTo>
                    <a:pt x="8" y="182"/>
                  </a:lnTo>
                  <a:lnTo>
                    <a:pt x="2" y="161"/>
                  </a:lnTo>
                  <a:lnTo>
                    <a:pt x="0" y="140"/>
                  </a:lnTo>
                  <a:lnTo>
                    <a:pt x="2" y="118"/>
                  </a:lnTo>
                  <a:lnTo>
                    <a:pt x="8" y="97"/>
                  </a:lnTo>
                  <a:lnTo>
                    <a:pt x="15" y="76"/>
                  </a:lnTo>
                  <a:lnTo>
                    <a:pt x="27" y="58"/>
                  </a:lnTo>
                  <a:lnTo>
                    <a:pt x="41" y="41"/>
                  </a:lnTo>
                  <a:lnTo>
                    <a:pt x="57" y="27"/>
                  </a:lnTo>
                  <a:lnTo>
                    <a:pt x="76" y="16"/>
                  </a:lnTo>
                  <a:lnTo>
                    <a:pt x="95" y="7"/>
                  </a:lnTo>
                  <a:lnTo>
                    <a:pt x="117" y="2"/>
                  </a:lnTo>
                  <a:lnTo>
                    <a:pt x="139" y="0"/>
                  </a:lnTo>
                  <a:lnTo>
                    <a:pt x="161" y="2"/>
                  </a:lnTo>
                  <a:lnTo>
                    <a:pt x="182" y="7"/>
                  </a:lnTo>
                  <a:lnTo>
                    <a:pt x="201" y="16"/>
                  </a:lnTo>
                  <a:lnTo>
                    <a:pt x="220" y="27"/>
                  </a:lnTo>
                  <a:lnTo>
                    <a:pt x="236" y="41"/>
                  </a:lnTo>
                  <a:lnTo>
                    <a:pt x="250" y="58"/>
                  </a:lnTo>
                  <a:lnTo>
                    <a:pt x="263" y="76"/>
                  </a:lnTo>
                  <a:lnTo>
                    <a:pt x="270" y="97"/>
                  </a:lnTo>
                  <a:lnTo>
                    <a:pt x="275" y="118"/>
                  </a:lnTo>
                  <a:lnTo>
                    <a:pt x="277" y="140"/>
                  </a:lnTo>
                  <a:lnTo>
                    <a:pt x="275" y="161"/>
                  </a:lnTo>
                  <a:lnTo>
                    <a:pt x="270" y="182"/>
                  </a:lnTo>
                  <a:lnTo>
                    <a:pt x="263" y="203"/>
                  </a:lnTo>
                  <a:lnTo>
                    <a:pt x="250" y="221"/>
                  </a:lnTo>
                  <a:lnTo>
                    <a:pt x="236" y="238"/>
                  </a:lnTo>
                  <a:lnTo>
                    <a:pt x="220" y="252"/>
                  </a:lnTo>
                  <a:lnTo>
                    <a:pt x="201" y="263"/>
                  </a:lnTo>
                  <a:lnTo>
                    <a:pt x="182" y="272"/>
                  </a:lnTo>
                  <a:lnTo>
                    <a:pt x="161" y="277"/>
                  </a:lnTo>
                  <a:lnTo>
                    <a:pt x="139" y="279"/>
                  </a:lnTo>
                  <a:close/>
                  <a:moveTo>
                    <a:pt x="139" y="273"/>
                  </a:moveTo>
                  <a:lnTo>
                    <a:pt x="117" y="272"/>
                  </a:lnTo>
                  <a:lnTo>
                    <a:pt x="97" y="266"/>
                  </a:lnTo>
                  <a:lnTo>
                    <a:pt x="76" y="258"/>
                  </a:lnTo>
                  <a:lnTo>
                    <a:pt x="59" y="247"/>
                  </a:lnTo>
                  <a:lnTo>
                    <a:pt x="43" y="233"/>
                  </a:lnTo>
                  <a:lnTo>
                    <a:pt x="29" y="215"/>
                  </a:lnTo>
                  <a:lnTo>
                    <a:pt x="18" y="196"/>
                  </a:lnTo>
                  <a:lnTo>
                    <a:pt x="11" y="177"/>
                  </a:lnTo>
                  <a:lnTo>
                    <a:pt x="6" y="155"/>
                  </a:lnTo>
                  <a:lnTo>
                    <a:pt x="6" y="134"/>
                  </a:lnTo>
                  <a:lnTo>
                    <a:pt x="8" y="113"/>
                  </a:lnTo>
                  <a:lnTo>
                    <a:pt x="15" y="92"/>
                  </a:lnTo>
                  <a:lnTo>
                    <a:pt x="23" y="73"/>
                  </a:lnTo>
                  <a:lnTo>
                    <a:pt x="36" y="55"/>
                  </a:lnTo>
                  <a:lnTo>
                    <a:pt x="50" y="39"/>
                  </a:lnTo>
                  <a:lnTo>
                    <a:pt x="67" y="27"/>
                  </a:lnTo>
                  <a:lnTo>
                    <a:pt x="87" y="16"/>
                  </a:lnTo>
                  <a:lnTo>
                    <a:pt x="106" y="9"/>
                  </a:lnTo>
                  <a:lnTo>
                    <a:pt x="127" y="6"/>
                  </a:lnTo>
                  <a:lnTo>
                    <a:pt x="150" y="6"/>
                  </a:lnTo>
                  <a:lnTo>
                    <a:pt x="171" y="9"/>
                  </a:lnTo>
                  <a:lnTo>
                    <a:pt x="190" y="16"/>
                  </a:lnTo>
                  <a:lnTo>
                    <a:pt x="210" y="27"/>
                  </a:lnTo>
                  <a:lnTo>
                    <a:pt x="227" y="39"/>
                  </a:lnTo>
                  <a:lnTo>
                    <a:pt x="241" y="55"/>
                  </a:lnTo>
                  <a:lnTo>
                    <a:pt x="254" y="73"/>
                  </a:lnTo>
                  <a:lnTo>
                    <a:pt x="263" y="92"/>
                  </a:lnTo>
                  <a:lnTo>
                    <a:pt x="270" y="113"/>
                  </a:lnTo>
                  <a:lnTo>
                    <a:pt x="271" y="134"/>
                  </a:lnTo>
                  <a:lnTo>
                    <a:pt x="271" y="155"/>
                  </a:lnTo>
                  <a:lnTo>
                    <a:pt x="266" y="177"/>
                  </a:lnTo>
                  <a:lnTo>
                    <a:pt x="259" y="196"/>
                  </a:lnTo>
                  <a:lnTo>
                    <a:pt x="248" y="215"/>
                  </a:lnTo>
                  <a:lnTo>
                    <a:pt x="234" y="233"/>
                  </a:lnTo>
                  <a:lnTo>
                    <a:pt x="219" y="247"/>
                  </a:lnTo>
                  <a:lnTo>
                    <a:pt x="201" y="258"/>
                  </a:lnTo>
                  <a:lnTo>
                    <a:pt x="182" y="266"/>
                  </a:lnTo>
                  <a:lnTo>
                    <a:pt x="161" y="272"/>
                  </a:lnTo>
                  <a:lnTo>
                    <a:pt x="139" y="273"/>
                  </a:lnTo>
                  <a:close/>
                </a:path>
              </a:pathLst>
            </a:custGeom>
            <a:solidFill>
              <a:srgbClr val="E2FFFF"/>
            </a:solidFill>
            <a:ln w="9525">
              <a:noFill/>
              <a:round/>
              <a:headEnd/>
              <a:tailEnd/>
            </a:ln>
          </p:spPr>
          <p:txBody>
            <a:bodyPr/>
            <a:lstStyle/>
            <a:p>
              <a:endParaRPr lang="en-US"/>
            </a:p>
          </p:txBody>
        </p:sp>
        <p:sp>
          <p:nvSpPr>
            <p:cNvPr id="1165629" name="Freeform 317"/>
            <p:cNvSpPr>
              <a:spLocks noEditPoints="1"/>
            </p:cNvSpPr>
            <p:nvPr/>
          </p:nvSpPr>
          <p:spPr bwMode="auto">
            <a:xfrm>
              <a:off x="384" y="1284"/>
              <a:ext cx="265" cy="267"/>
            </a:xfrm>
            <a:custGeom>
              <a:avLst/>
              <a:gdLst/>
              <a:ahLst/>
              <a:cxnLst>
                <a:cxn ang="0">
                  <a:pos x="111" y="266"/>
                </a:cxn>
                <a:cxn ang="0">
                  <a:pos x="70" y="252"/>
                </a:cxn>
                <a:cxn ang="0">
                  <a:pos x="37" y="227"/>
                </a:cxn>
                <a:cxn ang="0">
                  <a:pos x="12" y="190"/>
                </a:cxn>
                <a:cxn ang="0">
                  <a:pos x="0" y="149"/>
                </a:cxn>
                <a:cxn ang="0">
                  <a:pos x="2" y="107"/>
                </a:cxn>
                <a:cxn ang="0">
                  <a:pos x="17" y="67"/>
                </a:cxn>
                <a:cxn ang="0">
                  <a:pos x="44" y="33"/>
                </a:cxn>
                <a:cxn ang="0">
                  <a:pos x="81" y="10"/>
                </a:cxn>
                <a:cxn ang="0">
                  <a:pos x="121" y="0"/>
                </a:cxn>
                <a:cxn ang="0">
                  <a:pos x="165" y="3"/>
                </a:cxn>
                <a:cxn ang="0">
                  <a:pos x="204" y="21"/>
                </a:cxn>
                <a:cxn ang="0">
                  <a:pos x="235" y="49"/>
                </a:cxn>
                <a:cxn ang="0">
                  <a:pos x="257" y="86"/>
                </a:cxn>
                <a:cxn ang="0">
                  <a:pos x="265" y="128"/>
                </a:cxn>
                <a:cxn ang="0">
                  <a:pos x="260" y="171"/>
                </a:cxn>
                <a:cxn ang="0">
                  <a:pos x="242" y="209"/>
                </a:cxn>
                <a:cxn ang="0">
                  <a:pos x="213" y="241"/>
                </a:cxn>
                <a:cxn ang="0">
                  <a:pos x="176" y="260"/>
                </a:cxn>
                <a:cxn ang="0">
                  <a:pos x="133" y="267"/>
                </a:cxn>
                <a:cxn ang="0">
                  <a:pos x="112" y="260"/>
                </a:cxn>
                <a:cxn ang="0">
                  <a:pos x="72" y="246"/>
                </a:cxn>
                <a:cxn ang="0">
                  <a:pos x="38" y="220"/>
                </a:cxn>
                <a:cxn ang="0">
                  <a:pos x="16" y="185"/>
                </a:cxn>
                <a:cxn ang="0">
                  <a:pos x="5" y="144"/>
                </a:cxn>
                <a:cxn ang="0">
                  <a:pos x="9" y="102"/>
                </a:cxn>
                <a:cxn ang="0">
                  <a:pos x="26" y="63"/>
                </a:cxn>
                <a:cxn ang="0">
                  <a:pos x="54" y="33"/>
                </a:cxn>
                <a:cxn ang="0">
                  <a:pos x="91" y="12"/>
                </a:cxn>
                <a:cxn ang="0">
                  <a:pos x="133" y="5"/>
                </a:cxn>
                <a:cxn ang="0">
                  <a:pos x="174" y="12"/>
                </a:cxn>
                <a:cxn ang="0">
                  <a:pos x="211" y="33"/>
                </a:cxn>
                <a:cxn ang="0">
                  <a:pos x="239" y="63"/>
                </a:cxn>
                <a:cxn ang="0">
                  <a:pos x="257" y="102"/>
                </a:cxn>
                <a:cxn ang="0">
                  <a:pos x="260" y="144"/>
                </a:cxn>
                <a:cxn ang="0">
                  <a:pos x="250" y="185"/>
                </a:cxn>
                <a:cxn ang="0">
                  <a:pos x="227" y="220"/>
                </a:cxn>
                <a:cxn ang="0">
                  <a:pos x="193" y="246"/>
                </a:cxn>
                <a:cxn ang="0">
                  <a:pos x="153" y="260"/>
                </a:cxn>
              </a:cxnLst>
              <a:rect l="0" t="0" r="r" b="b"/>
              <a:pathLst>
                <a:path w="265" h="267">
                  <a:moveTo>
                    <a:pt x="133" y="267"/>
                  </a:moveTo>
                  <a:lnTo>
                    <a:pt x="111" y="266"/>
                  </a:lnTo>
                  <a:lnTo>
                    <a:pt x="91" y="260"/>
                  </a:lnTo>
                  <a:lnTo>
                    <a:pt x="70" y="252"/>
                  </a:lnTo>
                  <a:lnTo>
                    <a:pt x="53" y="241"/>
                  </a:lnTo>
                  <a:lnTo>
                    <a:pt x="37" y="227"/>
                  </a:lnTo>
                  <a:lnTo>
                    <a:pt x="23" y="209"/>
                  </a:lnTo>
                  <a:lnTo>
                    <a:pt x="12" y="190"/>
                  </a:lnTo>
                  <a:lnTo>
                    <a:pt x="5" y="171"/>
                  </a:lnTo>
                  <a:lnTo>
                    <a:pt x="0" y="149"/>
                  </a:lnTo>
                  <a:lnTo>
                    <a:pt x="0" y="128"/>
                  </a:lnTo>
                  <a:lnTo>
                    <a:pt x="2" y="107"/>
                  </a:lnTo>
                  <a:lnTo>
                    <a:pt x="9" y="86"/>
                  </a:lnTo>
                  <a:lnTo>
                    <a:pt x="17" y="67"/>
                  </a:lnTo>
                  <a:lnTo>
                    <a:pt x="30" y="49"/>
                  </a:lnTo>
                  <a:lnTo>
                    <a:pt x="44" y="33"/>
                  </a:lnTo>
                  <a:lnTo>
                    <a:pt x="61" y="21"/>
                  </a:lnTo>
                  <a:lnTo>
                    <a:pt x="81" y="10"/>
                  </a:lnTo>
                  <a:lnTo>
                    <a:pt x="100" y="3"/>
                  </a:lnTo>
                  <a:lnTo>
                    <a:pt x="121" y="0"/>
                  </a:lnTo>
                  <a:lnTo>
                    <a:pt x="144" y="0"/>
                  </a:lnTo>
                  <a:lnTo>
                    <a:pt x="165" y="3"/>
                  </a:lnTo>
                  <a:lnTo>
                    <a:pt x="184" y="10"/>
                  </a:lnTo>
                  <a:lnTo>
                    <a:pt x="204" y="21"/>
                  </a:lnTo>
                  <a:lnTo>
                    <a:pt x="221" y="33"/>
                  </a:lnTo>
                  <a:lnTo>
                    <a:pt x="235" y="49"/>
                  </a:lnTo>
                  <a:lnTo>
                    <a:pt x="248" y="67"/>
                  </a:lnTo>
                  <a:lnTo>
                    <a:pt x="257" y="86"/>
                  </a:lnTo>
                  <a:lnTo>
                    <a:pt x="264" y="107"/>
                  </a:lnTo>
                  <a:lnTo>
                    <a:pt x="265" y="128"/>
                  </a:lnTo>
                  <a:lnTo>
                    <a:pt x="265" y="149"/>
                  </a:lnTo>
                  <a:lnTo>
                    <a:pt x="260" y="171"/>
                  </a:lnTo>
                  <a:lnTo>
                    <a:pt x="253" y="190"/>
                  </a:lnTo>
                  <a:lnTo>
                    <a:pt x="242" y="209"/>
                  </a:lnTo>
                  <a:lnTo>
                    <a:pt x="228" y="227"/>
                  </a:lnTo>
                  <a:lnTo>
                    <a:pt x="213" y="241"/>
                  </a:lnTo>
                  <a:lnTo>
                    <a:pt x="195" y="252"/>
                  </a:lnTo>
                  <a:lnTo>
                    <a:pt x="176" y="260"/>
                  </a:lnTo>
                  <a:lnTo>
                    <a:pt x="155" y="266"/>
                  </a:lnTo>
                  <a:lnTo>
                    <a:pt x="133" y="267"/>
                  </a:lnTo>
                  <a:close/>
                  <a:moveTo>
                    <a:pt x="133" y="262"/>
                  </a:moveTo>
                  <a:lnTo>
                    <a:pt x="112" y="260"/>
                  </a:lnTo>
                  <a:lnTo>
                    <a:pt x="91" y="255"/>
                  </a:lnTo>
                  <a:lnTo>
                    <a:pt x="72" y="246"/>
                  </a:lnTo>
                  <a:lnTo>
                    <a:pt x="54" y="234"/>
                  </a:lnTo>
                  <a:lnTo>
                    <a:pt x="38" y="220"/>
                  </a:lnTo>
                  <a:lnTo>
                    <a:pt x="26" y="204"/>
                  </a:lnTo>
                  <a:lnTo>
                    <a:pt x="16" y="185"/>
                  </a:lnTo>
                  <a:lnTo>
                    <a:pt x="9" y="165"/>
                  </a:lnTo>
                  <a:lnTo>
                    <a:pt x="5" y="144"/>
                  </a:lnTo>
                  <a:lnTo>
                    <a:pt x="5" y="123"/>
                  </a:lnTo>
                  <a:lnTo>
                    <a:pt x="9" y="102"/>
                  </a:lnTo>
                  <a:lnTo>
                    <a:pt x="16" y="82"/>
                  </a:lnTo>
                  <a:lnTo>
                    <a:pt x="26" y="63"/>
                  </a:lnTo>
                  <a:lnTo>
                    <a:pt x="38" y="47"/>
                  </a:lnTo>
                  <a:lnTo>
                    <a:pt x="54" y="33"/>
                  </a:lnTo>
                  <a:lnTo>
                    <a:pt x="72" y="21"/>
                  </a:lnTo>
                  <a:lnTo>
                    <a:pt x="91" y="12"/>
                  </a:lnTo>
                  <a:lnTo>
                    <a:pt x="112" y="7"/>
                  </a:lnTo>
                  <a:lnTo>
                    <a:pt x="133" y="5"/>
                  </a:lnTo>
                  <a:lnTo>
                    <a:pt x="153" y="7"/>
                  </a:lnTo>
                  <a:lnTo>
                    <a:pt x="174" y="12"/>
                  </a:lnTo>
                  <a:lnTo>
                    <a:pt x="193" y="21"/>
                  </a:lnTo>
                  <a:lnTo>
                    <a:pt x="211" y="33"/>
                  </a:lnTo>
                  <a:lnTo>
                    <a:pt x="227" y="47"/>
                  </a:lnTo>
                  <a:lnTo>
                    <a:pt x="239" y="63"/>
                  </a:lnTo>
                  <a:lnTo>
                    <a:pt x="250" y="82"/>
                  </a:lnTo>
                  <a:lnTo>
                    <a:pt x="257" y="102"/>
                  </a:lnTo>
                  <a:lnTo>
                    <a:pt x="260" y="123"/>
                  </a:lnTo>
                  <a:lnTo>
                    <a:pt x="260" y="144"/>
                  </a:lnTo>
                  <a:lnTo>
                    <a:pt x="257" y="165"/>
                  </a:lnTo>
                  <a:lnTo>
                    <a:pt x="250" y="185"/>
                  </a:lnTo>
                  <a:lnTo>
                    <a:pt x="239" y="204"/>
                  </a:lnTo>
                  <a:lnTo>
                    <a:pt x="227" y="220"/>
                  </a:lnTo>
                  <a:lnTo>
                    <a:pt x="211" y="234"/>
                  </a:lnTo>
                  <a:lnTo>
                    <a:pt x="193" y="246"/>
                  </a:lnTo>
                  <a:lnTo>
                    <a:pt x="174" y="255"/>
                  </a:lnTo>
                  <a:lnTo>
                    <a:pt x="153" y="260"/>
                  </a:lnTo>
                  <a:lnTo>
                    <a:pt x="133" y="262"/>
                  </a:lnTo>
                  <a:close/>
                </a:path>
              </a:pathLst>
            </a:custGeom>
            <a:solidFill>
              <a:srgbClr val="E4FFFF"/>
            </a:solidFill>
            <a:ln w="9525">
              <a:noFill/>
              <a:round/>
              <a:headEnd/>
              <a:tailEnd/>
            </a:ln>
          </p:spPr>
          <p:txBody>
            <a:bodyPr/>
            <a:lstStyle/>
            <a:p>
              <a:endParaRPr lang="en-US"/>
            </a:p>
          </p:txBody>
        </p:sp>
        <p:sp>
          <p:nvSpPr>
            <p:cNvPr id="1165630" name="Freeform 318"/>
            <p:cNvSpPr>
              <a:spLocks noEditPoints="1"/>
            </p:cNvSpPr>
            <p:nvPr/>
          </p:nvSpPr>
          <p:spPr bwMode="auto">
            <a:xfrm>
              <a:off x="389" y="1289"/>
              <a:ext cx="255" cy="257"/>
            </a:xfrm>
            <a:custGeom>
              <a:avLst/>
              <a:gdLst/>
              <a:ahLst/>
              <a:cxnLst>
                <a:cxn ang="0">
                  <a:pos x="107" y="255"/>
                </a:cxn>
                <a:cxn ang="0">
                  <a:pos x="67" y="241"/>
                </a:cxn>
                <a:cxn ang="0">
                  <a:pos x="33" y="215"/>
                </a:cxn>
                <a:cxn ang="0">
                  <a:pos x="11" y="180"/>
                </a:cxn>
                <a:cxn ang="0">
                  <a:pos x="0" y="139"/>
                </a:cxn>
                <a:cxn ang="0">
                  <a:pos x="4" y="97"/>
                </a:cxn>
                <a:cxn ang="0">
                  <a:pos x="21" y="58"/>
                </a:cxn>
                <a:cxn ang="0">
                  <a:pos x="49" y="28"/>
                </a:cxn>
                <a:cxn ang="0">
                  <a:pos x="86" y="7"/>
                </a:cxn>
                <a:cxn ang="0">
                  <a:pos x="128" y="0"/>
                </a:cxn>
                <a:cxn ang="0">
                  <a:pos x="169" y="7"/>
                </a:cxn>
                <a:cxn ang="0">
                  <a:pos x="206" y="28"/>
                </a:cxn>
                <a:cxn ang="0">
                  <a:pos x="234" y="58"/>
                </a:cxn>
                <a:cxn ang="0">
                  <a:pos x="252" y="97"/>
                </a:cxn>
                <a:cxn ang="0">
                  <a:pos x="255" y="139"/>
                </a:cxn>
                <a:cxn ang="0">
                  <a:pos x="245" y="180"/>
                </a:cxn>
                <a:cxn ang="0">
                  <a:pos x="222" y="215"/>
                </a:cxn>
                <a:cxn ang="0">
                  <a:pos x="188" y="241"/>
                </a:cxn>
                <a:cxn ang="0">
                  <a:pos x="148" y="255"/>
                </a:cxn>
                <a:cxn ang="0">
                  <a:pos x="128" y="252"/>
                </a:cxn>
                <a:cxn ang="0">
                  <a:pos x="88" y="245"/>
                </a:cxn>
                <a:cxn ang="0">
                  <a:pos x="53" y="225"/>
                </a:cxn>
                <a:cxn ang="0">
                  <a:pos x="25" y="195"/>
                </a:cxn>
                <a:cxn ang="0">
                  <a:pos x="9" y="158"/>
                </a:cxn>
                <a:cxn ang="0">
                  <a:pos x="5" y="118"/>
                </a:cxn>
                <a:cxn ang="0">
                  <a:pos x="16" y="79"/>
                </a:cxn>
                <a:cxn ang="0">
                  <a:pos x="37" y="46"/>
                </a:cxn>
                <a:cxn ang="0">
                  <a:pos x="69" y="21"/>
                </a:cxn>
                <a:cxn ang="0">
                  <a:pos x="107" y="7"/>
                </a:cxn>
                <a:cxn ang="0">
                  <a:pos x="148" y="7"/>
                </a:cxn>
                <a:cxn ang="0">
                  <a:pos x="186" y="21"/>
                </a:cxn>
                <a:cxn ang="0">
                  <a:pos x="218" y="46"/>
                </a:cxn>
                <a:cxn ang="0">
                  <a:pos x="239" y="79"/>
                </a:cxn>
                <a:cxn ang="0">
                  <a:pos x="250" y="118"/>
                </a:cxn>
                <a:cxn ang="0">
                  <a:pos x="246" y="158"/>
                </a:cxn>
                <a:cxn ang="0">
                  <a:pos x="230" y="195"/>
                </a:cxn>
                <a:cxn ang="0">
                  <a:pos x="202" y="225"/>
                </a:cxn>
                <a:cxn ang="0">
                  <a:pos x="167" y="245"/>
                </a:cxn>
                <a:cxn ang="0">
                  <a:pos x="128" y="252"/>
                </a:cxn>
              </a:cxnLst>
              <a:rect l="0" t="0" r="r" b="b"/>
              <a:pathLst>
                <a:path w="255" h="257">
                  <a:moveTo>
                    <a:pt x="128" y="257"/>
                  </a:moveTo>
                  <a:lnTo>
                    <a:pt x="107" y="255"/>
                  </a:lnTo>
                  <a:lnTo>
                    <a:pt x="86" y="250"/>
                  </a:lnTo>
                  <a:lnTo>
                    <a:pt x="67" y="241"/>
                  </a:lnTo>
                  <a:lnTo>
                    <a:pt x="49" y="229"/>
                  </a:lnTo>
                  <a:lnTo>
                    <a:pt x="33" y="215"/>
                  </a:lnTo>
                  <a:lnTo>
                    <a:pt x="21" y="199"/>
                  </a:lnTo>
                  <a:lnTo>
                    <a:pt x="11" y="180"/>
                  </a:lnTo>
                  <a:lnTo>
                    <a:pt x="4" y="160"/>
                  </a:lnTo>
                  <a:lnTo>
                    <a:pt x="0" y="139"/>
                  </a:lnTo>
                  <a:lnTo>
                    <a:pt x="0" y="118"/>
                  </a:lnTo>
                  <a:lnTo>
                    <a:pt x="4" y="97"/>
                  </a:lnTo>
                  <a:lnTo>
                    <a:pt x="11" y="77"/>
                  </a:lnTo>
                  <a:lnTo>
                    <a:pt x="21" y="58"/>
                  </a:lnTo>
                  <a:lnTo>
                    <a:pt x="33" y="42"/>
                  </a:lnTo>
                  <a:lnTo>
                    <a:pt x="49" y="28"/>
                  </a:lnTo>
                  <a:lnTo>
                    <a:pt x="67" y="16"/>
                  </a:lnTo>
                  <a:lnTo>
                    <a:pt x="86" y="7"/>
                  </a:lnTo>
                  <a:lnTo>
                    <a:pt x="107" y="2"/>
                  </a:lnTo>
                  <a:lnTo>
                    <a:pt x="128" y="0"/>
                  </a:lnTo>
                  <a:lnTo>
                    <a:pt x="148" y="2"/>
                  </a:lnTo>
                  <a:lnTo>
                    <a:pt x="169" y="7"/>
                  </a:lnTo>
                  <a:lnTo>
                    <a:pt x="188" y="16"/>
                  </a:lnTo>
                  <a:lnTo>
                    <a:pt x="206" y="28"/>
                  </a:lnTo>
                  <a:lnTo>
                    <a:pt x="222" y="42"/>
                  </a:lnTo>
                  <a:lnTo>
                    <a:pt x="234" y="58"/>
                  </a:lnTo>
                  <a:lnTo>
                    <a:pt x="245" y="77"/>
                  </a:lnTo>
                  <a:lnTo>
                    <a:pt x="252" y="97"/>
                  </a:lnTo>
                  <a:lnTo>
                    <a:pt x="255" y="118"/>
                  </a:lnTo>
                  <a:lnTo>
                    <a:pt x="255" y="139"/>
                  </a:lnTo>
                  <a:lnTo>
                    <a:pt x="252" y="160"/>
                  </a:lnTo>
                  <a:lnTo>
                    <a:pt x="245" y="180"/>
                  </a:lnTo>
                  <a:lnTo>
                    <a:pt x="234" y="199"/>
                  </a:lnTo>
                  <a:lnTo>
                    <a:pt x="222" y="215"/>
                  </a:lnTo>
                  <a:lnTo>
                    <a:pt x="206" y="229"/>
                  </a:lnTo>
                  <a:lnTo>
                    <a:pt x="188" y="241"/>
                  </a:lnTo>
                  <a:lnTo>
                    <a:pt x="169" y="250"/>
                  </a:lnTo>
                  <a:lnTo>
                    <a:pt x="148" y="255"/>
                  </a:lnTo>
                  <a:lnTo>
                    <a:pt x="128" y="257"/>
                  </a:lnTo>
                  <a:close/>
                  <a:moveTo>
                    <a:pt x="128" y="252"/>
                  </a:moveTo>
                  <a:lnTo>
                    <a:pt x="107" y="250"/>
                  </a:lnTo>
                  <a:lnTo>
                    <a:pt x="88" y="245"/>
                  </a:lnTo>
                  <a:lnTo>
                    <a:pt x="69" y="236"/>
                  </a:lnTo>
                  <a:lnTo>
                    <a:pt x="53" y="225"/>
                  </a:lnTo>
                  <a:lnTo>
                    <a:pt x="37" y="211"/>
                  </a:lnTo>
                  <a:lnTo>
                    <a:pt x="25" y="195"/>
                  </a:lnTo>
                  <a:lnTo>
                    <a:pt x="16" y="178"/>
                  </a:lnTo>
                  <a:lnTo>
                    <a:pt x="9" y="158"/>
                  </a:lnTo>
                  <a:lnTo>
                    <a:pt x="5" y="139"/>
                  </a:lnTo>
                  <a:lnTo>
                    <a:pt x="5" y="118"/>
                  </a:lnTo>
                  <a:lnTo>
                    <a:pt x="9" y="99"/>
                  </a:lnTo>
                  <a:lnTo>
                    <a:pt x="16" y="79"/>
                  </a:lnTo>
                  <a:lnTo>
                    <a:pt x="25" y="62"/>
                  </a:lnTo>
                  <a:lnTo>
                    <a:pt x="37" y="46"/>
                  </a:lnTo>
                  <a:lnTo>
                    <a:pt x="53" y="32"/>
                  </a:lnTo>
                  <a:lnTo>
                    <a:pt x="69" y="21"/>
                  </a:lnTo>
                  <a:lnTo>
                    <a:pt x="88" y="12"/>
                  </a:lnTo>
                  <a:lnTo>
                    <a:pt x="107" y="7"/>
                  </a:lnTo>
                  <a:lnTo>
                    <a:pt x="128" y="5"/>
                  </a:lnTo>
                  <a:lnTo>
                    <a:pt x="148" y="7"/>
                  </a:lnTo>
                  <a:lnTo>
                    <a:pt x="167" y="12"/>
                  </a:lnTo>
                  <a:lnTo>
                    <a:pt x="186" y="21"/>
                  </a:lnTo>
                  <a:lnTo>
                    <a:pt x="202" y="32"/>
                  </a:lnTo>
                  <a:lnTo>
                    <a:pt x="218" y="46"/>
                  </a:lnTo>
                  <a:lnTo>
                    <a:pt x="230" y="62"/>
                  </a:lnTo>
                  <a:lnTo>
                    <a:pt x="239" y="79"/>
                  </a:lnTo>
                  <a:lnTo>
                    <a:pt x="246" y="99"/>
                  </a:lnTo>
                  <a:lnTo>
                    <a:pt x="250" y="118"/>
                  </a:lnTo>
                  <a:lnTo>
                    <a:pt x="250" y="139"/>
                  </a:lnTo>
                  <a:lnTo>
                    <a:pt x="246" y="158"/>
                  </a:lnTo>
                  <a:lnTo>
                    <a:pt x="239" y="178"/>
                  </a:lnTo>
                  <a:lnTo>
                    <a:pt x="230" y="195"/>
                  </a:lnTo>
                  <a:lnTo>
                    <a:pt x="218" y="211"/>
                  </a:lnTo>
                  <a:lnTo>
                    <a:pt x="202" y="225"/>
                  </a:lnTo>
                  <a:lnTo>
                    <a:pt x="186" y="236"/>
                  </a:lnTo>
                  <a:lnTo>
                    <a:pt x="167" y="245"/>
                  </a:lnTo>
                  <a:lnTo>
                    <a:pt x="148" y="250"/>
                  </a:lnTo>
                  <a:lnTo>
                    <a:pt x="128" y="252"/>
                  </a:lnTo>
                  <a:close/>
                </a:path>
              </a:pathLst>
            </a:custGeom>
            <a:solidFill>
              <a:srgbClr val="E6FFFF"/>
            </a:solidFill>
            <a:ln w="9525">
              <a:noFill/>
              <a:round/>
              <a:headEnd/>
              <a:tailEnd/>
            </a:ln>
          </p:spPr>
          <p:txBody>
            <a:bodyPr/>
            <a:lstStyle/>
            <a:p>
              <a:endParaRPr lang="en-US"/>
            </a:p>
          </p:txBody>
        </p:sp>
        <p:sp>
          <p:nvSpPr>
            <p:cNvPr id="1165631" name="Freeform 319"/>
            <p:cNvSpPr>
              <a:spLocks noEditPoints="1"/>
            </p:cNvSpPr>
            <p:nvPr/>
          </p:nvSpPr>
          <p:spPr bwMode="auto">
            <a:xfrm>
              <a:off x="394" y="1294"/>
              <a:ext cx="245" cy="247"/>
            </a:xfrm>
            <a:custGeom>
              <a:avLst/>
              <a:gdLst/>
              <a:ahLst/>
              <a:cxnLst>
                <a:cxn ang="0">
                  <a:pos x="102" y="245"/>
                </a:cxn>
                <a:cxn ang="0">
                  <a:pos x="64" y="231"/>
                </a:cxn>
                <a:cxn ang="0">
                  <a:pos x="32" y="206"/>
                </a:cxn>
                <a:cxn ang="0">
                  <a:pos x="11" y="173"/>
                </a:cxn>
                <a:cxn ang="0">
                  <a:pos x="0" y="134"/>
                </a:cxn>
                <a:cxn ang="0">
                  <a:pos x="4" y="94"/>
                </a:cxn>
                <a:cxn ang="0">
                  <a:pos x="20" y="57"/>
                </a:cxn>
                <a:cxn ang="0">
                  <a:pos x="48" y="27"/>
                </a:cxn>
                <a:cxn ang="0">
                  <a:pos x="83" y="7"/>
                </a:cxn>
                <a:cxn ang="0">
                  <a:pos x="123" y="0"/>
                </a:cxn>
                <a:cxn ang="0">
                  <a:pos x="162" y="7"/>
                </a:cxn>
                <a:cxn ang="0">
                  <a:pos x="197" y="27"/>
                </a:cxn>
                <a:cxn ang="0">
                  <a:pos x="225" y="57"/>
                </a:cxn>
                <a:cxn ang="0">
                  <a:pos x="241" y="94"/>
                </a:cxn>
                <a:cxn ang="0">
                  <a:pos x="245" y="134"/>
                </a:cxn>
                <a:cxn ang="0">
                  <a:pos x="234" y="173"/>
                </a:cxn>
                <a:cxn ang="0">
                  <a:pos x="213" y="206"/>
                </a:cxn>
                <a:cxn ang="0">
                  <a:pos x="181" y="231"/>
                </a:cxn>
                <a:cxn ang="0">
                  <a:pos x="143" y="245"/>
                </a:cxn>
                <a:cxn ang="0">
                  <a:pos x="123" y="242"/>
                </a:cxn>
                <a:cxn ang="0">
                  <a:pos x="83" y="235"/>
                </a:cxn>
                <a:cxn ang="0">
                  <a:pos x="50" y="215"/>
                </a:cxn>
                <a:cxn ang="0">
                  <a:pos x="23" y="185"/>
                </a:cxn>
                <a:cxn ang="0">
                  <a:pos x="7" y="148"/>
                </a:cxn>
                <a:cxn ang="0">
                  <a:pos x="6" y="109"/>
                </a:cxn>
                <a:cxn ang="0">
                  <a:pos x="18" y="71"/>
                </a:cxn>
                <a:cxn ang="0">
                  <a:pos x="41" y="39"/>
                </a:cxn>
                <a:cxn ang="0">
                  <a:pos x="74" y="16"/>
                </a:cxn>
                <a:cxn ang="0">
                  <a:pos x="113" y="7"/>
                </a:cxn>
                <a:cxn ang="0">
                  <a:pos x="152" y="9"/>
                </a:cxn>
                <a:cxn ang="0">
                  <a:pos x="189" y="27"/>
                </a:cxn>
                <a:cxn ang="0">
                  <a:pos x="217" y="53"/>
                </a:cxn>
                <a:cxn ang="0">
                  <a:pos x="234" y="88"/>
                </a:cxn>
                <a:cxn ang="0">
                  <a:pos x="240" y="129"/>
                </a:cxn>
                <a:cxn ang="0">
                  <a:pos x="231" y="168"/>
                </a:cxn>
                <a:cxn ang="0">
                  <a:pos x="211" y="201"/>
                </a:cxn>
                <a:cxn ang="0">
                  <a:pos x="180" y="226"/>
                </a:cxn>
                <a:cxn ang="0">
                  <a:pos x="143" y="240"/>
                </a:cxn>
              </a:cxnLst>
              <a:rect l="0" t="0" r="r" b="b"/>
              <a:pathLst>
                <a:path w="245" h="247">
                  <a:moveTo>
                    <a:pt x="123" y="247"/>
                  </a:moveTo>
                  <a:lnTo>
                    <a:pt x="102" y="245"/>
                  </a:lnTo>
                  <a:lnTo>
                    <a:pt x="83" y="240"/>
                  </a:lnTo>
                  <a:lnTo>
                    <a:pt x="64" y="231"/>
                  </a:lnTo>
                  <a:lnTo>
                    <a:pt x="48" y="220"/>
                  </a:lnTo>
                  <a:lnTo>
                    <a:pt x="32" y="206"/>
                  </a:lnTo>
                  <a:lnTo>
                    <a:pt x="20" y="190"/>
                  </a:lnTo>
                  <a:lnTo>
                    <a:pt x="11" y="173"/>
                  </a:lnTo>
                  <a:lnTo>
                    <a:pt x="4" y="153"/>
                  </a:lnTo>
                  <a:lnTo>
                    <a:pt x="0" y="134"/>
                  </a:lnTo>
                  <a:lnTo>
                    <a:pt x="0" y="113"/>
                  </a:lnTo>
                  <a:lnTo>
                    <a:pt x="4" y="94"/>
                  </a:lnTo>
                  <a:lnTo>
                    <a:pt x="11" y="74"/>
                  </a:lnTo>
                  <a:lnTo>
                    <a:pt x="20" y="57"/>
                  </a:lnTo>
                  <a:lnTo>
                    <a:pt x="32" y="41"/>
                  </a:lnTo>
                  <a:lnTo>
                    <a:pt x="48" y="27"/>
                  </a:lnTo>
                  <a:lnTo>
                    <a:pt x="64" y="16"/>
                  </a:lnTo>
                  <a:lnTo>
                    <a:pt x="83" y="7"/>
                  </a:lnTo>
                  <a:lnTo>
                    <a:pt x="102" y="2"/>
                  </a:lnTo>
                  <a:lnTo>
                    <a:pt x="123" y="0"/>
                  </a:lnTo>
                  <a:lnTo>
                    <a:pt x="143" y="2"/>
                  </a:lnTo>
                  <a:lnTo>
                    <a:pt x="162" y="7"/>
                  </a:lnTo>
                  <a:lnTo>
                    <a:pt x="181" y="16"/>
                  </a:lnTo>
                  <a:lnTo>
                    <a:pt x="197" y="27"/>
                  </a:lnTo>
                  <a:lnTo>
                    <a:pt x="213" y="41"/>
                  </a:lnTo>
                  <a:lnTo>
                    <a:pt x="225" y="57"/>
                  </a:lnTo>
                  <a:lnTo>
                    <a:pt x="234" y="74"/>
                  </a:lnTo>
                  <a:lnTo>
                    <a:pt x="241" y="94"/>
                  </a:lnTo>
                  <a:lnTo>
                    <a:pt x="245" y="113"/>
                  </a:lnTo>
                  <a:lnTo>
                    <a:pt x="245" y="134"/>
                  </a:lnTo>
                  <a:lnTo>
                    <a:pt x="241" y="153"/>
                  </a:lnTo>
                  <a:lnTo>
                    <a:pt x="234" y="173"/>
                  </a:lnTo>
                  <a:lnTo>
                    <a:pt x="225" y="190"/>
                  </a:lnTo>
                  <a:lnTo>
                    <a:pt x="213" y="206"/>
                  </a:lnTo>
                  <a:lnTo>
                    <a:pt x="197" y="220"/>
                  </a:lnTo>
                  <a:lnTo>
                    <a:pt x="181" y="231"/>
                  </a:lnTo>
                  <a:lnTo>
                    <a:pt x="162" y="240"/>
                  </a:lnTo>
                  <a:lnTo>
                    <a:pt x="143" y="245"/>
                  </a:lnTo>
                  <a:lnTo>
                    <a:pt x="123" y="247"/>
                  </a:lnTo>
                  <a:close/>
                  <a:moveTo>
                    <a:pt x="123" y="242"/>
                  </a:moveTo>
                  <a:lnTo>
                    <a:pt x="102" y="240"/>
                  </a:lnTo>
                  <a:lnTo>
                    <a:pt x="83" y="235"/>
                  </a:lnTo>
                  <a:lnTo>
                    <a:pt x="65" y="226"/>
                  </a:lnTo>
                  <a:lnTo>
                    <a:pt x="50" y="215"/>
                  </a:lnTo>
                  <a:lnTo>
                    <a:pt x="34" y="201"/>
                  </a:lnTo>
                  <a:lnTo>
                    <a:pt x="23" y="185"/>
                  </a:lnTo>
                  <a:lnTo>
                    <a:pt x="14" y="168"/>
                  </a:lnTo>
                  <a:lnTo>
                    <a:pt x="7" y="148"/>
                  </a:lnTo>
                  <a:lnTo>
                    <a:pt x="6" y="129"/>
                  </a:lnTo>
                  <a:lnTo>
                    <a:pt x="6" y="109"/>
                  </a:lnTo>
                  <a:lnTo>
                    <a:pt x="11" y="88"/>
                  </a:lnTo>
                  <a:lnTo>
                    <a:pt x="18" y="71"/>
                  </a:lnTo>
                  <a:lnTo>
                    <a:pt x="28" y="53"/>
                  </a:lnTo>
                  <a:lnTo>
                    <a:pt x="41" y="39"/>
                  </a:lnTo>
                  <a:lnTo>
                    <a:pt x="57" y="27"/>
                  </a:lnTo>
                  <a:lnTo>
                    <a:pt x="74" y="16"/>
                  </a:lnTo>
                  <a:lnTo>
                    <a:pt x="94" y="9"/>
                  </a:lnTo>
                  <a:lnTo>
                    <a:pt x="113" y="7"/>
                  </a:lnTo>
                  <a:lnTo>
                    <a:pt x="132" y="7"/>
                  </a:lnTo>
                  <a:lnTo>
                    <a:pt x="152" y="9"/>
                  </a:lnTo>
                  <a:lnTo>
                    <a:pt x="171" y="16"/>
                  </a:lnTo>
                  <a:lnTo>
                    <a:pt x="189" y="27"/>
                  </a:lnTo>
                  <a:lnTo>
                    <a:pt x="204" y="39"/>
                  </a:lnTo>
                  <a:lnTo>
                    <a:pt x="217" y="53"/>
                  </a:lnTo>
                  <a:lnTo>
                    <a:pt x="227" y="71"/>
                  </a:lnTo>
                  <a:lnTo>
                    <a:pt x="234" y="88"/>
                  </a:lnTo>
                  <a:lnTo>
                    <a:pt x="240" y="109"/>
                  </a:lnTo>
                  <a:lnTo>
                    <a:pt x="240" y="129"/>
                  </a:lnTo>
                  <a:lnTo>
                    <a:pt x="238" y="148"/>
                  </a:lnTo>
                  <a:lnTo>
                    <a:pt x="231" y="168"/>
                  </a:lnTo>
                  <a:lnTo>
                    <a:pt x="222" y="185"/>
                  </a:lnTo>
                  <a:lnTo>
                    <a:pt x="211" y="201"/>
                  </a:lnTo>
                  <a:lnTo>
                    <a:pt x="196" y="215"/>
                  </a:lnTo>
                  <a:lnTo>
                    <a:pt x="180" y="226"/>
                  </a:lnTo>
                  <a:lnTo>
                    <a:pt x="162" y="235"/>
                  </a:lnTo>
                  <a:lnTo>
                    <a:pt x="143" y="240"/>
                  </a:lnTo>
                  <a:lnTo>
                    <a:pt x="123" y="242"/>
                  </a:lnTo>
                  <a:close/>
                </a:path>
              </a:pathLst>
            </a:custGeom>
            <a:solidFill>
              <a:srgbClr val="E8FFFF"/>
            </a:solidFill>
            <a:ln w="9525">
              <a:noFill/>
              <a:round/>
              <a:headEnd/>
              <a:tailEnd/>
            </a:ln>
          </p:spPr>
          <p:txBody>
            <a:bodyPr/>
            <a:lstStyle/>
            <a:p>
              <a:endParaRPr lang="en-US"/>
            </a:p>
          </p:txBody>
        </p:sp>
        <p:sp>
          <p:nvSpPr>
            <p:cNvPr id="1165632" name="Freeform 320"/>
            <p:cNvSpPr>
              <a:spLocks noEditPoints="1"/>
            </p:cNvSpPr>
            <p:nvPr/>
          </p:nvSpPr>
          <p:spPr bwMode="auto">
            <a:xfrm>
              <a:off x="400" y="1301"/>
              <a:ext cx="234" cy="235"/>
            </a:xfrm>
            <a:custGeom>
              <a:avLst/>
              <a:gdLst/>
              <a:ahLst/>
              <a:cxnLst>
                <a:cxn ang="0">
                  <a:pos x="96" y="233"/>
                </a:cxn>
                <a:cxn ang="0">
                  <a:pos x="59" y="219"/>
                </a:cxn>
                <a:cxn ang="0">
                  <a:pos x="28" y="194"/>
                </a:cxn>
                <a:cxn ang="0">
                  <a:pos x="8" y="161"/>
                </a:cxn>
                <a:cxn ang="0">
                  <a:pos x="0" y="122"/>
                </a:cxn>
                <a:cxn ang="0">
                  <a:pos x="5" y="81"/>
                </a:cxn>
                <a:cxn ang="0">
                  <a:pos x="22" y="46"/>
                </a:cxn>
                <a:cxn ang="0">
                  <a:pos x="51" y="20"/>
                </a:cxn>
                <a:cxn ang="0">
                  <a:pos x="88" y="2"/>
                </a:cxn>
                <a:cxn ang="0">
                  <a:pos x="126" y="0"/>
                </a:cxn>
                <a:cxn ang="0">
                  <a:pos x="165" y="9"/>
                </a:cxn>
                <a:cxn ang="0">
                  <a:pos x="198" y="32"/>
                </a:cxn>
                <a:cxn ang="0">
                  <a:pos x="221" y="64"/>
                </a:cxn>
                <a:cxn ang="0">
                  <a:pos x="234" y="102"/>
                </a:cxn>
                <a:cxn ang="0">
                  <a:pos x="232" y="141"/>
                </a:cxn>
                <a:cxn ang="0">
                  <a:pos x="216" y="178"/>
                </a:cxn>
                <a:cxn ang="0">
                  <a:pos x="190" y="208"/>
                </a:cxn>
                <a:cxn ang="0">
                  <a:pos x="156" y="228"/>
                </a:cxn>
                <a:cxn ang="0">
                  <a:pos x="117" y="235"/>
                </a:cxn>
                <a:cxn ang="0">
                  <a:pos x="96" y="228"/>
                </a:cxn>
                <a:cxn ang="0">
                  <a:pos x="61" y="213"/>
                </a:cxn>
                <a:cxn ang="0">
                  <a:pos x="31" y="189"/>
                </a:cxn>
                <a:cxn ang="0">
                  <a:pos x="12" y="155"/>
                </a:cxn>
                <a:cxn ang="0">
                  <a:pos x="5" y="117"/>
                </a:cxn>
                <a:cxn ang="0">
                  <a:pos x="12" y="78"/>
                </a:cxn>
                <a:cxn ang="0">
                  <a:pos x="31" y="44"/>
                </a:cxn>
                <a:cxn ang="0">
                  <a:pos x="61" y="20"/>
                </a:cxn>
                <a:cxn ang="0">
                  <a:pos x="96" y="5"/>
                </a:cxn>
                <a:cxn ang="0">
                  <a:pos x="137" y="5"/>
                </a:cxn>
                <a:cxn ang="0">
                  <a:pos x="172" y="20"/>
                </a:cxn>
                <a:cxn ang="0">
                  <a:pos x="202" y="44"/>
                </a:cxn>
                <a:cxn ang="0">
                  <a:pos x="221" y="78"/>
                </a:cxn>
                <a:cxn ang="0">
                  <a:pos x="228" y="117"/>
                </a:cxn>
                <a:cxn ang="0">
                  <a:pos x="221" y="155"/>
                </a:cxn>
                <a:cxn ang="0">
                  <a:pos x="202" y="189"/>
                </a:cxn>
                <a:cxn ang="0">
                  <a:pos x="172" y="213"/>
                </a:cxn>
                <a:cxn ang="0">
                  <a:pos x="137" y="228"/>
                </a:cxn>
              </a:cxnLst>
              <a:rect l="0" t="0" r="r" b="b"/>
              <a:pathLst>
                <a:path w="234" h="235">
                  <a:moveTo>
                    <a:pt x="117" y="235"/>
                  </a:moveTo>
                  <a:lnTo>
                    <a:pt x="96" y="233"/>
                  </a:lnTo>
                  <a:lnTo>
                    <a:pt x="77" y="228"/>
                  </a:lnTo>
                  <a:lnTo>
                    <a:pt x="59" y="219"/>
                  </a:lnTo>
                  <a:lnTo>
                    <a:pt x="44" y="208"/>
                  </a:lnTo>
                  <a:lnTo>
                    <a:pt x="28" y="194"/>
                  </a:lnTo>
                  <a:lnTo>
                    <a:pt x="17" y="178"/>
                  </a:lnTo>
                  <a:lnTo>
                    <a:pt x="8" y="161"/>
                  </a:lnTo>
                  <a:lnTo>
                    <a:pt x="1" y="141"/>
                  </a:lnTo>
                  <a:lnTo>
                    <a:pt x="0" y="122"/>
                  </a:lnTo>
                  <a:lnTo>
                    <a:pt x="0" y="102"/>
                  </a:lnTo>
                  <a:lnTo>
                    <a:pt x="5" y="81"/>
                  </a:lnTo>
                  <a:lnTo>
                    <a:pt x="12" y="64"/>
                  </a:lnTo>
                  <a:lnTo>
                    <a:pt x="22" y="46"/>
                  </a:lnTo>
                  <a:lnTo>
                    <a:pt x="35" y="32"/>
                  </a:lnTo>
                  <a:lnTo>
                    <a:pt x="51" y="20"/>
                  </a:lnTo>
                  <a:lnTo>
                    <a:pt x="68" y="9"/>
                  </a:lnTo>
                  <a:lnTo>
                    <a:pt x="88" y="2"/>
                  </a:lnTo>
                  <a:lnTo>
                    <a:pt x="107" y="0"/>
                  </a:lnTo>
                  <a:lnTo>
                    <a:pt x="126" y="0"/>
                  </a:lnTo>
                  <a:lnTo>
                    <a:pt x="146" y="2"/>
                  </a:lnTo>
                  <a:lnTo>
                    <a:pt x="165" y="9"/>
                  </a:lnTo>
                  <a:lnTo>
                    <a:pt x="183" y="20"/>
                  </a:lnTo>
                  <a:lnTo>
                    <a:pt x="198" y="32"/>
                  </a:lnTo>
                  <a:lnTo>
                    <a:pt x="211" y="46"/>
                  </a:lnTo>
                  <a:lnTo>
                    <a:pt x="221" y="64"/>
                  </a:lnTo>
                  <a:lnTo>
                    <a:pt x="228" y="81"/>
                  </a:lnTo>
                  <a:lnTo>
                    <a:pt x="234" y="102"/>
                  </a:lnTo>
                  <a:lnTo>
                    <a:pt x="234" y="122"/>
                  </a:lnTo>
                  <a:lnTo>
                    <a:pt x="232" y="141"/>
                  </a:lnTo>
                  <a:lnTo>
                    <a:pt x="225" y="161"/>
                  </a:lnTo>
                  <a:lnTo>
                    <a:pt x="216" y="178"/>
                  </a:lnTo>
                  <a:lnTo>
                    <a:pt x="205" y="194"/>
                  </a:lnTo>
                  <a:lnTo>
                    <a:pt x="190" y="208"/>
                  </a:lnTo>
                  <a:lnTo>
                    <a:pt x="174" y="219"/>
                  </a:lnTo>
                  <a:lnTo>
                    <a:pt x="156" y="228"/>
                  </a:lnTo>
                  <a:lnTo>
                    <a:pt x="137" y="233"/>
                  </a:lnTo>
                  <a:lnTo>
                    <a:pt x="117" y="235"/>
                  </a:lnTo>
                  <a:close/>
                  <a:moveTo>
                    <a:pt x="117" y="229"/>
                  </a:moveTo>
                  <a:lnTo>
                    <a:pt x="96" y="228"/>
                  </a:lnTo>
                  <a:lnTo>
                    <a:pt x="79" y="222"/>
                  </a:lnTo>
                  <a:lnTo>
                    <a:pt x="61" y="213"/>
                  </a:lnTo>
                  <a:lnTo>
                    <a:pt x="45" y="203"/>
                  </a:lnTo>
                  <a:lnTo>
                    <a:pt x="31" y="189"/>
                  </a:lnTo>
                  <a:lnTo>
                    <a:pt x="19" y="173"/>
                  </a:lnTo>
                  <a:lnTo>
                    <a:pt x="12" y="155"/>
                  </a:lnTo>
                  <a:lnTo>
                    <a:pt x="7" y="136"/>
                  </a:lnTo>
                  <a:lnTo>
                    <a:pt x="5" y="117"/>
                  </a:lnTo>
                  <a:lnTo>
                    <a:pt x="7" y="97"/>
                  </a:lnTo>
                  <a:lnTo>
                    <a:pt x="12" y="78"/>
                  </a:lnTo>
                  <a:lnTo>
                    <a:pt x="19" y="60"/>
                  </a:lnTo>
                  <a:lnTo>
                    <a:pt x="31" y="44"/>
                  </a:lnTo>
                  <a:lnTo>
                    <a:pt x="45" y="30"/>
                  </a:lnTo>
                  <a:lnTo>
                    <a:pt x="61" y="20"/>
                  </a:lnTo>
                  <a:lnTo>
                    <a:pt x="79" y="11"/>
                  </a:lnTo>
                  <a:lnTo>
                    <a:pt x="96" y="5"/>
                  </a:lnTo>
                  <a:lnTo>
                    <a:pt x="117" y="4"/>
                  </a:lnTo>
                  <a:lnTo>
                    <a:pt x="137" y="5"/>
                  </a:lnTo>
                  <a:lnTo>
                    <a:pt x="154" y="11"/>
                  </a:lnTo>
                  <a:lnTo>
                    <a:pt x="172" y="20"/>
                  </a:lnTo>
                  <a:lnTo>
                    <a:pt x="188" y="30"/>
                  </a:lnTo>
                  <a:lnTo>
                    <a:pt x="202" y="44"/>
                  </a:lnTo>
                  <a:lnTo>
                    <a:pt x="214" y="60"/>
                  </a:lnTo>
                  <a:lnTo>
                    <a:pt x="221" y="78"/>
                  </a:lnTo>
                  <a:lnTo>
                    <a:pt x="226" y="97"/>
                  </a:lnTo>
                  <a:lnTo>
                    <a:pt x="228" y="117"/>
                  </a:lnTo>
                  <a:lnTo>
                    <a:pt x="226" y="136"/>
                  </a:lnTo>
                  <a:lnTo>
                    <a:pt x="221" y="155"/>
                  </a:lnTo>
                  <a:lnTo>
                    <a:pt x="214" y="173"/>
                  </a:lnTo>
                  <a:lnTo>
                    <a:pt x="202" y="189"/>
                  </a:lnTo>
                  <a:lnTo>
                    <a:pt x="188" y="203"/>
                  </a:lnTo>
                  <a:lnTo>
                    <a:pt x="172" y="213"/>
                  </a:lnTo>
                  <a:lnTo>
                    <a:pt x="154" y="222"/>
                  </a:lnTo>
                  <a:lnTo>
                    <a:pt x="137" y="228"/>
                  </a:lnTo>
                  <a:lnTo>
                    <a:pt x="117" y="229"/>
                  </a:lnTo>
                  <a:close/>
                </a:path>
              </a:pathLst>
            </a:custGeom>
            <a:solidFill>
              <a:srgbClr val="EBFFFF"/>
            </a:solidFill>
            <a:ln w="9525">
              <a:noFill/>
              <a:round/>
              <a:headEnd/>
              <a:tailEnd/>
            </a:ln>
          </p:spPr>
          <p:txBody>
            <a:bodyPr/>
            <a:lstStyle/>
            <a:p>
              <a:endParaRPr lang="en-US"/>
            </a:p>
          </p:txBody>
        </p:sp>
        <p:sp>
          <p:nvSpPr>
            <p:cNvPr id="1165633" name="Freeform 321"/>
            <p:cNvSpPr>
              <a:spLocks noEditPoints="1"/>
            </p:cNvSpPr>
            <p:nvPr/>
          </p:nvSpPr>
          <p:spPr bwMode="auto">
            <a:xfrm>
              <a:off x="405" y="1305"/>
              <a:ext cx="223" cy="225"/>
            </a:xfrm>
            <a:custGeom>
              <a:avLst/>
              <a:gdLst/>
              <a:ahLst/>
              <a:cxnLst>
                <a:cxn ang="0">
                  <a:pos x="91" y="224"/>
                </a:cxn>
                <a:cxn ang="0">
                  <a:pos x="56" y="209"/>
                </a:cxn>
                <a:cxn ang="0">
                  <a:pos x="26" y="185"/>
                </a:cxn>
                <a:cxn ang="0">
                  <a:pos x="7" y="151"/>
                </a:cxn>
                <a:cxn ang="0">
                  <a:pos x="0" y="113"/>
                </a:cxn>
                <a:cxn ang="0">
                  <a:pos x="7" y="74"/>
                </a:cxn>
                <a:cxn ang="0">
                  <a:pos x="26" y="40"/>
                </a:cxn>
                <a:cxn ang="0">
                  <a:pos x="56" y="16"/>
                </a:cxn>
                <a:cxn ang="0">
                  <a:pos x="91" y="1"/>
                </a:cxn>
                <a:cxn ang="0">
                  <a:pos x="132" y="1"/>
                </a:cxn>
                <a:cxn ang="0">
                  <a:pos x="167" y="16"/>
                </a:cxn>
                <a:cxn ang="0">
                  <a:pos x="197" y="40"/>
                </a:cxn>
                <a:cxn ang="0">
                  <a:pos x="216" y="74"/>
                </a:cxn>
                <a:cxn ang="0">
                  <a:pos x="223" y="113"/>
                </a:cxn>
                <a:cxn ang="0">
                  <a:pos x="216" y="151"/>
                </a:cxn>
                <a:cxn ang="0">
                  <a:pos x="197" y="185"/>
                </a:cxn>
                <a:cxn ang="0">
                  <a:pos x="167" y="209"/>
                </a:cxn>
                <a:cxn ang="0">
                  <a:pos x="132" y="224"/>
                </a:cxn>
                <a:cxn ang="0">
                  <a:pos x="112" y="220"/>
                </a:cxn>
                <a:cxn ang="0">
                  <a:pos x="74" y="213"/>
                </a:cxn>
                <a:cxn ang="0">
                  <a:pos x="42" y="194"/>
                </a:cxn>
                <a:cxn ang="0">
                  <a:pos x="17" y="164"/>
                </a:cxn>
                <a:cxn ang="0">
                  <a:pos x="5" y="127"/>
                </a:cxn>
                <a:cxn ang="0">
                  <a:pos x="7" y="90"/>
                </a:cxn>
                <a:cxn ang="0">
                  <a:pos x="23" y="54"/>
                </a:cxn>
                <a:cxn ang="0">
                  <a:pos x="49" y="26"/>
                </a:cxn>
                <a:cxn ang="0">
                  <a:pos x="83" y="10"/>
                </a:cxn>
                <a:cxn ang="0">
                  <a:pos x="121" y="7"/>
                </a:cxn>
                <a:cxn ang="0">
                  <a:pos x="158" y="16"/>
                </a:cxn>
                <a:cxn ang="0">
                  <a:pos x="188" y="38"/>
                </a:cxn>
                <a:cxn ang="0">
                  <a:pos x="209" y="70"/>
                </a:cxn>
                <a:cxn ang="0">
                  <a:pos x="218" y="107"/>
                </a:cxn>
                <a:cxn ang="0">
                  <a:pos x="213" y="146"/>
                </a:cxn>
                <a:cxn ang="0">
                  <a:pos x="195" y="179"/>
                </a:cxn>
                <a:cxn ang="0">
                  <a:pos x="167" y="204"/>
                </a:cxn>
                <a:cxn ang="0">
                  <a:pos x="130" y="218"/>
                </a:cxn>
              </a:cxnLst>
              <a:rect l="0" t="0" r="r" b="b"/>
              <a:pathLst>
                <a:path w="223" h="225">
                  <a:moveTo>
                    <a:pt x="112" y="225"/>
                  </a:moveTo>
                  <a:lnTo>
                    <a:pt x="91" y="224"/>
                  </a:lnTo>
                  <a:lnTo>
                    <a:pt x="74" y="218"/>
                  </a:lnTo>
                  <a:lnTo>
                    <a:pt x="56" y="209"/>
                  </a:lnTo>
                  <a:lnTo>
                    <a:pt x="40" y="199"/>
                  </a:lnTo>
                  <a:lnTo>
                    <a:pt x="26" y="185"/>
                  </a:lnTo>
                  <a:lnTo>
                    <a:pt x="14" y="169"/>
                  </a:lnTo>
                  <a:lnTo>
                    <a:pt x="7" y="151"/>
                  </a:lnTo>
                  <a:lnTo>
                    <a:pt x="2" y="132"/>
                  </a:lnTo>
                  <a:lnTo>
                    <a:pt x="0" y="113"/>
                  </a:lnTo>
                  <a:lnTo>
                    <a:pt x="2" y="93"/>
                  </a:lnTo>
                  <a:lnTo>
                    <a:pt x="7" y="74"/>
                  </a:lnTo>
                  <a:lnTo>
                    <a:pt x="14" y="56"/>
                  </a:lnTo>
                  <a:lnTo>
                    <a:pt x="26" y="40"/>
                  </a:lnTo>
                  <a:lnTo>
                    <a:pt x="40" y="26"/>
                  </a:lnTo>
                  <a:lnTo>
                    <a:pt x="56" y="16"/>
                  </a:lnTo>
                  <a:lnTo>
                    <a:pt x="74" y="7"/>
                  </a:lnTo>
                  <a:lnTo>
                    <a:pt x="91" y="1"/>
                  </a:lnTo>
                  <a:lnTo>
                    <a:pt x="112" y="0"/>
                  </a:lnTo>
                  <a:lnTo>
                    <a:pt x="132" y="1"/>
                  </a:lnTo>
                  <a:lnTo>
                    <a:pt x="149" y="7"/>
                  </a:lnTo>
                  <a:lnTo>
                    <a:pt x="167" y="16"/>
                  </a:lnTo>
                  <a:lnTo>
                    <a:pt x="183" y="26"/>
                  </a:lnTo>
                  <a:lnTo>
                    <a:pt x="197" y="40"/>
                  </a:lnTo>
                  <a:lnTo>
                    <a:pt x="209" y="56"/>
                  </a:lnTo>
                  <a:lnTo>
                    <a:pt x="216" y="74"/>
                  </a:lnTo>
                  <a:lnTo>
                    <a:pt x="221" y="93"/>
                  </a:lnTo>
                  <a:lnTo>
                    <a:pt x="223" y="113"/>
                  </a:lnTo>
                  <a:lnTo>
                    <a:pt x="221" y="132"/>
                  </a:lnTo>
                  <a:lnTo>
                    <a:pt x="216" y="151"/>
                  </a:lnTo>
                  <a:lnTo>
                    <a:pt x="209" y="169"/>
                  </a:lnTo>
                  <a:lnTo>
                    <a:pt x="197" y="185"/>
                  </a:lnTo>
                  <a:lnTo>
                    <a:pt x="183" y="199"/>
                  </a:lnTo>
                  <a:lnTo>
                    <a:pt x="167" y="209"/>
                  </a:lnTo>
                  <a:lnTo>
                    <a:pt x="149" y="218"/>
                  </a:lnTo>
                  <a:lnTo>
                    <a:pt x="132" y="224"/>
                  </a:lnTo>
                  <a:lnTo>
                    <a:pt x="112" y="225"/>
                  </a:lnTo>
                  <a:close/>
                  <a:moveTo>
                    <a:pt x="112" y="220"/>
                  </a:moveTo>
                  <a:lnTo>
                    <a:pt x="93" y="218"/>
                  </a:lnTo>
                  <a:lnTo>
                    <a:pt x="74" y="213"/>
                  </a:lnTo>
                  <a:lnTo>
                    <a:pt x="56" y="204"/>
                  </a:lnTo>
                  <a:lnTo>
                    <a:pt x="42" y="194"/>
                  </a:lnTo>
                  <a:lnTo>
                    <a:pt x="28" y="179"/>
                  </a:lnTo>
                  <a:lnTo>
                    <a:pt x="17" y="164"/>
                  </a:lnTo>
                  <a:lnTo>
                    <a:pt x="10" y="146"/>
                  </a:lnTo>
                  <a:lnTo>
                    <a:pt x="5" y="127"/>
                  </a:lnTo>
                  <a:lnTo>
                    <a:pt x="5" y="107"/>
                  </a:lnTo>
                  <a:lnTo>
                    <a:pt x="7" y="90"/>
                  </a:lnTo>
                  <a:lnTo>
                    <a:pt x="14" y="70"/>
                  </a:lnTo>
                  <a:lnTo>
                    <a:pt x="23" y="54"/>
                  </a:lnTo>
                  <a:lnTo>
                    <a:pt x="35" y="38"/>
                  </a:lnTo>
                  <a:lnTo>
                    <a:pt x="49" y="26"/>
                  </a:lnTo>
                  <a:lnTo>
                    <a:pt x="65" y="16"/>
                  </a:lnTo>
                  <a:lnTo>
                    <a:pt x="83" y="10"/>
                  </a:lnTo>
                  <a:lnTo>
                    <a:pt x="102" y="7"/>
                  </a:lnTo>
                  <a:lnTo>
                    <a:pt x="121" y="7"/>
                  </a:lnTo>
                  <a:lnTo>
                    <a:pt x="141" y="10"/>
                  </a:lnTo>
                  <a:lnTo>
                    <a:pt x="158" y="16"/>
                  </a:lnTo>
                  <a:lnTo>
                    <a:pt x="174" y="26"/>
                  </a:lnTo>
                  <a:lnTo>
                    <a:pt x="188" y="38"/>
                  </a:lnTo>
                  <a:lnTo>
                    <a:pt x="200" y="54"/>
                  </a:lnTo>
                  <a:lnTo>
                    <a:pt x="209" y="70"/>
                  </a:lnTo>
                  <a:lnTo>
                    <a:pt x="216" y="90"/>
                  </a:lnTo>
                  <a:lnTo>
                    <a:pt x="218" y="107"/>
                  </a:lnTo>
                  <a:lnTo>
                    <a:pt x="218" y="127"/>
                  </a:lnTo>
                  <a:lnTo>
                    <a:pt x="213" y="146"/>
                  </a:lnTo>
                  <a:lnTo>
                    <a:pt x="206" y="164"/>
                  </a:lnTo>
                  <a:lnTo>
                    <a:pt x="195" y="179"/>
                  </a:lnTo>
                  <a:lnTo>
                    <a:pt x="181" y="194"/>
                  </a:lnTo>
                  <a:lnTo>
                    <a:pt x="167" y="204"/>
                  </a:lnTo>
                  <a:lnTo>
                    <a:pt x="149" y="213"/>
                  </a:lnTo>
                  <a:lnTo>
                    <a:pt x="130" y="218"/>
                  </a:lnTo>
                  <a:lnTo>
                    <a:pt x="112" y="220"/>
                  </a:lnTo>
                  <a:close/>
                </a:path>
              </a:pathLst>
            </a:custGeom>
            <a:solidFill>
              <a:srgbClr val="EDFFFF"/>
            </a:solidFill>
            <a:ln w="9525">
              <a:noFill/>
              <a:round/>
              <a:headEnd/>
              <a:tailEnd/>
            </a:ln>
          </p:spPr>
          <p:txBody>
            <a:bodyPr/>
            <a:lstStyle/>
            <a:p>
              <a:endParaRPr lang="en-US"/>
            </a:p>
          </p:txBody>
        </p:sp>
        <p:sp>
          <p:nvSpPr>
            <p:cNvPr id="1165634" name="Freeform 322"/>
            <p:cNvSpPr>
              <a:spLocks noEditPoints="1"/>
            </p:cNvSpPr>
            <p:nvPr/>
          </p:nvSpPr>
          <p:spPr bwMode="auto">
            <a:xfrm>
              <a:off x="410" y="1312"/>
              <a:ext cx="213" cy="213"/>
            </a:xfrm>
            <a:custGeom>
              <a:avLst/>
              <a:gdLst/>
              <a:ahLst/>
              <a:cxnLst>
                <a:cxn ang="0">
                  <a:pos x="88" y="211"/>
                </a:cxn>
                <a:cxn ang="0">
                  <a:pos x="51" y="197"/>
                </a:cxn>
                <a:cxn ang="0">
                  <a:pos x="23" y="172"/>
                </a:cxn>
                <a:cxn ang="0">
                  <a:pos x="5" y="139"/>
                </a:cxn>
                <a:cxn ang="0">
                  <a:pos x="0" y="100"/>
                </a:cxn>
                <a:cxn ang="0">
                  <a:pos x="9" y="63"/>
                </a:cxn>
                <a:cxn ang="0">
                  <a:pos x="30" y="31"/>
                </a:cxn>
                <a:cxn ang="0">
                  <a:pos x="60" y="9"/>
                </a:cxn>
                <a:cxn ang="0">
                  <a:pos x="97" y="0"/>
                </a:cxn>
                <a:cxn ang="0">
                  <a:pos x="136" y="3"/>
                </a:cxn>
                <a:cxn ang="0">
                  <a:pos x="169" y="19"/>
                </a:cxn>
                <a:cxn ang="0">
                  <a:pos x="195" y="47"/>
                </a:cxn>
                <a:cxn ang="0">
                  <a:pos x="211" y="83"/>
                </a:cxn>
                <a:cxn ang="0">
                  <a:pos x="213" y="120"/>
                </a:cxn>
                <a:cxn ang="0">
                  <a:pos x="201" y="157"/>
                </a:cxn>
                <a:cxn ang="0">
                  <a:pos x="176" y="187"/>
                </a:cxn>
                <a:cxn ang="0">
                  <a:pos x="144" y="206"/>
                </a:cxn>
                <a:cxn ang="0">
                  <a:pos x="107" y="213"/>
                </a:cxn>
                <a:cxn ang="0">
                  <a:pos x="88" y="206"/>
                </a:cxn>
                <a:cxn ang="0">
                  <a:pos x="53" y="192"/>
                </a:cxn>
                <a:cxn ang="0">
                  <a:pos x="27" y="167"/>
                </a:cxn>
                <a:cxn ang="0">
                  <a:pos x="9" y="134"/>
                </a:cxn>
                <a:cxn ang="0">
                  <a:pos x="5" y="97"/>
                </a:cxn>
                <a:cxn ang="0">
                  <a:pos x="16" y="60"/>
                </a:cxn>
                <a:cxn ang="0">
                  <a:pos x="39" y="30"/>
                </a:cxn>
                <a:cxn ang="0">
                  <a:pos x="70" y="10"/>
                </a:cxn>
                <a:cxn ang="0">
                  <a:pos x="107" y="3"/>
                </a:cxn>
                <a:cxn ang="0">
                  <a:pos x="143" y="10"/>
                </a:cxn>
                <a:cxn ang="0">
                  <a:pos x="174" y="30"/>
                </a:cxn>
                <a:cxn ang="0">
                  <a:pos x="197" y="60"/>
                </a:cxn>
                <a:cxn ang="0">
                  <a:pos x="208" y="97"/>
                </a:cxn>
                <a:cxn ang="0">
                  <a:pos x="204" y="134"/>
                </a:cxn>
                <a:cxn ang="0">
                  <a:pos x="187" y="167"/>
                </a:cxn>
                <a:cxn ang="0">
                  <a:pos x="160" y="192"/>
                </a:cxn>
                <a:cxn ang="0">
                  <a:pos x="125" y="206"/>
                </a:cxn>
              </a:cxnLst>
              <a:rect l="0" t="0" r="r" b="b"/>
              <a:pathLst>
                <a:path w="213" h="213">
                  <a:moveTo>
                    <a:pt x="107" y="213"/>
                  </a:moveTo>
                  <a:lnTo>
                    <a:pt x="88" y="211"/>
                  </a:lnTo>
                  <a:lnTo>
                    <a:pt x="69" y="206"/>
                  </a:lnTo>
                  <a:lnTo>
                    <a:pt x="51" y="197"/>
                  </a:lnTo>
                  <a:lnTo>
                    <a:pt x="37" y="187"/>
                  </a:lnTo>
                  <a:lnTo>
                    <a:pt x="23" y="172"/>
                  </a:lnTo>
                  <a:lnTo>
                    <a:pt x="12" y="157"/>
                  </a:lnTo>
                  <a:lnTo>
                    <a:pt x="5" y="139"/>
                  </a:lnTo>
                  <a:lnTo>
                    <a:pt x="0" y="120"/>
                  </a:lnTo>
                  <a:lnTo>
                    <a:pt x="0" y="100"/>
                  </a:lnTo>
                  <a:lnTo>
                    <a:pt x="2" y="83"/>
                  </a:lnTo>
                  <a:lnTo>
                    <a:pt x="9" y="63"/>
                  </a:lnTo>
                  <a:lnTo>
                    <a:pt x="18" y="47"/>
                  </a:lnTo>
                  <a:lnTo>
                    <a:pt x="30" y="31"/>
                  </a:lnTo>
                  <a:lnTo>
                    <a:pt x="44" y="19"/>
                  </a:lnTo>
                  <a:lnTo>
                    <a:pt x="60" y="9"/>
                  </a:lnTo>
                  <a:lnTo>
                    <a:pt x="78" y="3"/>
                  </a:lnTo>
                  <a:lnTo>
                    <a:pt x="97" y="0"/>
                  </a:lnTo>
                  <a:lnTo>
                    <a:pt x="116" y="0"/>
                  </a:lnTo>
                  <a:lnTo>
                    <a:pt x="136" y="3"/>
                  </a:lnTo>
                  <a:lnTo>
                    <a:pt x="153" y="9"/>
                  </a:lnTo>
                  <a:lnTo>
                    <a:pt x="169" y="19"/>
                  </a:lnTo>
                  <a:lnTo>
                    <a:pt x="183" y="31"/>
                  </a:lnTo>
                  <a:lnTo>
                    <a:pt x="195" y="47"/>
                  </a:lnTo>
                  <a:lnTo>
                    <a:pt x="204" y="63"/>
                  </a:lnTo>
                  <a:lnTo>
                    <a:pt x="211" y="83"/>
                  </a:lnTo>
                  <a:lnTo>
                    <a:pt x="213" y="100"/>
                  </a:lnTo>
                  <a:lnTo>
                    <a:pt x="213" y="120"/>
                  </a:lnTo>
                  <a:lnTo>
                    <a:pt x="208" y="139"/>
                  </a:lnTo>
                  <a:lnTo>
                    <a:pt x="201" y="157"/>
                  </a:lnTo>
                  <a:lnTo>
                    <a:pt x="190" y="172"/>
                  </a:lnTo>
                  <a:lnTo>
                    <a:pt x="176" y="187"/>
                  </a:lnTo>
                  <a:lnTo>
                    <a:pt x="162" y="197"/>
                  </a:lnTo>
                  <a:lnTo>
                    <a:pt x="144" y="206"/>
                  </a:lnTo>
                  <a:lnTo>
                    <a:pt x="125" y="211"/>
                  </a:lnTo>
                  <a:lnTo>
                    <a:pt x="107" y="213"/>
                  </a:lnTo>
                  <a:close/>
                  <a:moveTo>
                    <a:pt x="107" y="208"/>
                  </a:moveTo>
                  <a:lnTo>
                    <a:pt x="88" y="206"/>
                  </a:lnTo>
                  <a:lnTo>
                    <a:pt x="70" y="201"/>
                  </a:lnTo>
                  <a:lnTo>
                    <a:pt x="53" y="192"/>
                  </a:lnTo>
                  <a:lnTo>
                    <a:pt x="39" y="181"/>
                  </a:lnTo>
                  <a:lnTo>
                    <a:pt x="27" y="167"/>
                  </a:lnTo>
                  <a:lnTo>
                    <a:pt x="16" y="151"/>
                  </a:lnTo>
                  <a:lnTo>
                    <a:pt x="9" y="134"/>
                  </a:lnTo>
                  <a:lnTo>
                    <a:pt x="5" y="114"/>
                  </a:lnTo>
                  <a:lnTo>
                    <a:pt x="5" y="97"/>
                  </a:lnTo>
                  <a:lnTo>
                    <a:pt x="9" y="77"/>
                  </a:lnTo>
                  <a:lnTo>
                    <a:pt x="16" y="60"/>
                  </a:lnTo>
                  <a:lnTo>
                    <a:pt x="27" y="44"/>
                  </a:lnTo>
                  <a:lnTo>
                    <a:pt x="39" y="30"/>
                  </a:lnTo>
                  <a:lnTo>
                    <a:pt x="53" y="19"/>
                  </a:lnTo>
                  <a:lnTo>
                    <a:pt x="70" y="10"/>
                  </a:lnTo>
                  <a:lnTo>
                    <a:pt x="88" y="5"/>
                  </a:lnTo>
                  <a:lnTo>
                    <a:pt x="107" y="3"/>
                  </a:lnTo>
                  <a:lnTo>
                    <a:pt x="125" y="5"/>
                  </a:lnTo>
                  <a:lnTo>
                    <a:pt x="143" y="10"/>
                  </a:lnTo>
                  <a:lnTo>
                    <a:pt x="160" y="19"/>
                  </a:lnTo>
                  <a:lnTo>
                    <a:pt x="174" y="30"/>
                  </a:lnTo>
                  <a:lnTo>
                    <a:pt x="187" y="44"/>
                  </a:lnTo>
                  <a:lnTo>
                    <a:pt x="197" y="60"/>
                  </a:lnTo>
                  <a:lnTo>
                    <a:pt x="204" y="77"/>
                  </a:lnTo>
                  <a:lnTo>
                    <a:pt x="208" y="97"/>
                  </a:lnTo>
                  <a:lnTo>
                    <a:pt x="208" y="114"/>
                  </a:lnTo>
                  <a:lnTo>
                    <a:pt x="204" y="134"/>
                  </a:lnTo>
                  <a:lnTo>
                    <a:pt x="197" y="151"/>
                  </a:lnTo>
                  <a:lnTo>
                    <a:pt x="187" y="167"/>
                  </a:lnTo>
                  <a:lnTo>
                    <a:pt x="174" y="181"/>
                  </a:lnTo>
                  <a:lnTo>
                    <a:pt x="160" y="192"/>
                  </a:lnTo>
                  <a:lnTo>
                    <a:pt x="143" y="201"/>
                  </a:lnTo>
                  <a:lnTo>
                    <a:pt x="125" y="206"/>
                  </a:lnTo>
                  <a:lnTo>
                    <a:pt x="107" y="208"/>
                  </a:lnTo>
                  <a:close/>
                </a:path>
              </a:pathLst>
            </a:custGeom>
            <a:solidFill>
              <a:srgbClr val="EFFFFF"/>
            </a:solidFill>
            <a:ln w="9525">
              <a:noFill/>
              <a:round/>
              <a:headEnd/>
              <a:tailEnd/>
            </a:ln>
          </p:spPr>
          <p:txBody>
            <a:bodyPr/>
            <a:lstStyle/>
            <a:p>
              <a:endParaRPr lang="en-US"/>
            </a:p>
          </p:txBody>
        </p:sp>
        <p:sp>
          <p:nvSpPr>
            <p:cNvPr id="1165635" name="Freeform 323"/>
            <p:cNvSpPr>
              <a:spLocks noEditPoints="1"/>
            </p:cNvSpPr>
            <p:nvPr/>
          </p:nvSpPr>
          <p:spPr bwMode="auto">
            <a:xfrm>
              <a:off x="415" y="1315"/>
              <a:ext cx="203" cy="205"/>
            </a:xfrm>
            <a:custGeom>
              <a:avLst/>
              <a:gdLst/>
              <a:ahLst/>
              <a:cxnLst>
                <a:cxn ang="0">
                  <a:pos x="83" y="203"/>
                </a:cxn>
                <a:cxn ang="0">
                  <a:pos x="48" y="189"/>
                </a:cxn>
                <a:cxn ang="0">
                  <a:pos x="22" y="164"/>
                </a:cxn>
                <a:cxn ang="0">
                  <a:pos x="4" y="131"/>
                </a:cxn>
                <a:cxn ang="0">
                  <a:pos x="0" y="94"/>
                </a:cxn>
                <a:cxn ang="0">
                  <a:pos x="11" y="57"/>
                </a:cxn>
                <a:cxn ang="0">
                  <a:pos x="34" y="27"/>
                </a:cxn>
                <a:cxn ang="0">
                  <a:pos x="65" y="7"/>
                </a:cxn>
                <a:cxn ang="0">
                  <a:pos x="102" y="0"/>
                </a:cxn>
                <a:cxn ang="0">
                  <a:pos x="138" y="7"/>
                </a:cxn>
                <a:cxn ang="0">
                  <a:pos x="169" y="27"/>
                </a:cxn>
                <a:cxn ang="0">
                  <a:pos x="192" y="57"/>
                </a:cxn>
                <a:cxn ang="0">
                  <a:pos x="203" y="94"/>
                </a:cxn>
                <a:cxn ang="0">
                  <a:pos x="199" y="131"/>
                </a:cxn>
                <a:cxn ang="0">
                  <a:pos x="182" y="164"/>
                </a:cxn>
                <a:cxn ang="0">
                  <a:pos x="155" y="189"/>
                </a:cxn>
                <a:cxn ang="0">
                  <a:pos x="120" y="203"/>
                </a:cxn>
                <a:cxn ang="0">
                  <a:pos x="102" y="199"/>
                </a:cxn>
                <a:cxn ang="0">
                  <a:pos x="65" y="192"/>
                </a:cxn>
                <a:cxn ang="0">
                  <a:pos x="36" y="173"/>
                </a:cxn>
                <a:cxn ang="0">
                  <a:pos x="14" y="143"/>
                </a:cxn>
                <a:cxn ang="0">
                  <a:pos x="6" y="108"/>
                </a:cxn>
                <a:cxn ang="0">
                  <a:pos x="11" y="71"/>
                </a:cxn>
                <a:cxn ang="0">
                  <a:pos x="29" y="39"/>
                </a:cxn>
                <a:cxn ang="0">
                  <a:pos x="58" y="16"/>
                </a:cxn>
                <a:cxn ang="0">
                  <a:pos x="92" y="7"/>
                </a:cxn>
                <a:cxn ang="0">
                  <a:pos x="129" y="11"/>
                </a:cxn>
                <a:cxn ang="0">
                  <a:pos x="160" y="27"/>
                </a:cxn>
                <a:cxn ang="0">
                  <a:pos x="185" y="55"/>
                </a:cxn>
                <a:cxn ang="0">
                  <a:pos x="197" y="88"/>
                </a:cxn>
                <a:cxn ang="0">
                  <a:pos x="196" y="125"/>
                </a:cxn>
                <a:cxn ang="0">
                  <a:pos x="180" y="159"/>
                </a:cxn>
                <a:cxn ang="0">
                  <a:pos x="153" y="184"/>
                </a:cxn>
                <a:cxn ang="0">
                  <a:pos x="120" y="198"/>
                </a:cxn>
              </a:cxnLst>
              <a:rect l="0" t="0" r="r" b="b"/>
              <a:pathLst>
                <a:path w="203" h="205">
                  <a:moveTo>
                    <a:pt x="102" y="205"/>
                  </a:moveTo>
                  <a:lnTo>
                    <a:pt x="83" y="203"/>
                  </a:lnTo>
                  <a:lnTo>
                    <a:pt x="65" y="198"/>
                  </a:lnTo>
                  <a:lnTo>
                    <a:pt x="48" y="189"/>
                  </a:lnTo>
                  <a:lnTo>
                    <a:pt x="34" y="178"/>
                  </a:lnTo>
                  <a:lnTo>
                    <a:pt x="22" y="164"/>
                  </a:lnTo>
                  <a:lnTo>
                    <a:pt x="11" y="148"/>
                  </a:lnTo>
                  <a:lnTo>
                    <a:pt x="4" y="131"/>
                  </a:lnTo>
                  <a:lnTo>
                    <a:pt x="0" y="111"/>
                  </a:lnTo>
                  <a:lnTo>
                    <a:pt x="0" y="94"/>
                  </a:lnTo>
                  <a:lnTo>
                    <a:pt x="4" y="74"/>
                  </a:lnTo>
                  <a:lnTo>
                    <a:pt x="11" y="57"/>
                  </a:lnTo>
                  <a:lnTo>
                    <a:pt x="22" y="41"/>
                  </a:lnTo>
                  <a:lnTo>
                    <a:pt x="34" y="27"/>
                  </a:lnTo>
                  <a:lnTo>
                    <a:pt x="48" y="16"/>
                  </a:lnTo>
                  <a:lnTo>
                    <a:pt x="65" y="7"/>
                  </a:lnTo>
                  <a:lnTo>
                    <a:pt x="83" y="2"/>
                  </a:lnTo>
                  <a:lnTo>
                    <a:pt x="102" y="0"/>
                  </a:lnTo>
                  <a:lnTo>
                    <a:pt x="120" y="2"/>
                  </a:lnTo>
                  <a:lnTo>
                    <a:pt x="138" y="7"/>
                  </a:lnTo>
                  <a:lnTo>
                    <a:pt x="155" y="16"/>
                  </a:lnTo>
                  <a:lnTo>
                    <a:pt x="169" y="27"/>
                  </a:lnTo>
                  <a:lnTo>
                    <a:pt x="182" y="41"/>
                  </a:lnTo>
                  <a:lnTo>
                    <a:pt x="192" y="57"/>
                  </a:lnTo>
                  <a:lnTo>
                    <a:pt x="199" y="74"/>
                  </a:lnTo>
                  <a:lnTo>
                    <a:pt x="203" y="94"/>
                  </a:lnTo>
                  <a:lnTo>
                    <a:pt x="203" y="111"/>
                  </a:lnTo>
                  <a:lnTo>
                    <a:pt x="199" y="131"/>
                  </a:lnTo>
                  <a:lnTo>
                    <a:pt x="192" y="148"/>
                  </a:lnTo>
                  <a:lnTo>
                    <a:pt x="182" y="164"/>
                  </a:lnTo>
                  <a:lnTo>
                    <a:pt x="169" y="178"/>
                  </a:lnTo>
                  <a:lnTo>
                    <a:pt x="155" y="189"/>
                  </a:lnTo>
                  <a:lnTo>
                    <a:pt x="138" y="198"/>
                  </a:lnTo>
                  <a:lnTo>
                    <a:pt x="120" y="203"/>
                  </a:lnTo>
                  <a:lnTo>
                    <a:pt x="102" y="205"/>
                  </a:lnTo>
                  <a:close/>
                  <a:moveTo>
                    <a:pt x="102" y="199"/>
                  </a:moveTo>
                  <a:lnTo>
                    <a:pt x="83" y="198"/>
                  </a:lnTo>
                  <a:lnTo>
                    <a:pt x="65" y="192"/>
                  </a:lnTo>
                  <a:lnTo>
                    <a:pt x="50" y="184"/>
                  </a:lnTo>
                  <a:lnTo>
                    <a:pt x="36" y="173"/>
                  </a:lnTo>
                  <a:lnTo>
                    <a:pt x="23" y="159"/>
                  </a:lnTo>
                  <a:lnTo>
                    <a:pt x="14" y="143"/>
                  </a:lnTo>
                  <a:lnTo>
                    <a:pt x="7" y="125"/>
                  </a:lnTo>
                  <a:lnTo>
                    <a:pt x="6" y="108"/>
                  </a:lnTo>
                  <a:lnTo>
                    <a:pt x="6" y="88"/>
                  </a:lnTo>
                  <a:lnTo>
                    <a:pt x="11" y="71"/>
                  </a:lnTo>
                  <a:lnTo>
                    <a:pt x="18" y="55"/>
                  </a:lnTo>
                  <a:lnTo>
                    <a:pt x="29" y="39"/>
                  </a:lnTo>
                  <a:lnTo>
                    <a:pt x="43" y="27"/>
                  </a:lnTo>
                  <a:lnTo>
                    <a:pt x="58" y="16"/>
                  </a:lnTo>
                  <a:lnTo>
                    <a:pt x="74" y="11"/>
                  </a:lnTo>
                  <a:lnTo>
                    <a:pt x="92" y="7"/>
                  </a:lnTo>
                  <a:lnTo>
                    <a:pt x="111" y="7"/>
                  </a:lnTo>
                  <a:lnTo>
                    <a:pt x="129" y="11"/>
                  </a:lnTo>
                  <a:lnTo>
                    <a:pt x="146" y="16"/>
                  </a:lnTo>
                  <a:lnTo>
                    <a:pt x="160" y="27"/>
                  </a:lnTo>
                  <a:lnTo>
                    <a:pt x="175" y="39"/>
                  </a:lnTo>
                  <a:lnTo>
                    <a:pt x="185" y="55"/>
                  </a:lnTo>
                  <a:lnTo>
                    <a:pt x="192" y="71"/>
                  </a:lnTo>
                  <a:lnTo>
                    <a:pt x="197" y="88"/>
                  </a:lnTo>
                  <a:lnTo>
                    <a:pt x="197" y="108"/>
                  </a:lnTo>
                  <a:lnTo>
                    <a:pt x="196" y="125"/>
                  </a:lnTo>
                  <a:lnTo>
                    <a:pt x="189" y="143"/>
                  </a:lnTo>
                  <a:lnTo>
                    <a:pt x="180" y="159"/>
                  </a:lnTo>
                  <a:lnTo>
                    <a:pt x="168" y="173"/>
                  </a:lnTo>
                  <a:lnTo>
                    <a:pt x="153" y="184"/>
                  </a:lnTo>
                  <a:lnTo>
                    <a:pt x="138" y="192"/>
                  </a:lnTo>
                  <a:lnTo>
                    <a:pt x="120" y="198"/>
                  </a:lnTo>
                  <a:lnTo>
                    <a:pt x="102" y="199"/>
                  </a:lnTo>
                  <a:close/>
                </a:path>
              </a:pathLst>
            </a:custGeom>
            <a:solidFill>
              <a:srgbClr val="F0FFFF"/>
            </a:solidFill>
            <a:ln w="9525">
              <a:noFill/>
              <a:round/>
              <a:headEnd/>
              <a:tailEnd/>
            </a:ln>
          </p:spPr>
          <p:txBody>
            <a:bodyPr/>
            <a:lstStyle/>
            <a:p>
              <a:endParaRPr lang="en-US"/>
            </a:p>
          </p:txBody>
        </p:sp>
        <p:sp>
          <p:nvSpPr>
            <p:cNvPr id="1165636" name="Freeform 324"/>
            <p:cNvSpPr>
              <a:spLocks noEditPoints="1"/>
            </p:cNvSpPr>
            <p:nvPr/>
          </p:nvSpPr>
          <p:spPr bwMode="auto">
            <a:xfrm>
              <a:off x="421" y="1322"/>
              <a:ext cx="191" cy="192"/>
            </a:xfrm>
            <a:custGeom>
              <a:avLst/>
              <a:gdLst/>
              <a:ahLst/>
              <a:cxnLst>
                <a:cxn ang="0">
                  <a:pos x="77" y="191"/>
                </a:cxn>
                <a:cxn ang="0">
                  <a:pos x="44" y="177"/>
                </a:cxn>
                <a:cxn ang="0">
                  <a:pos x="17" y="152"/>
                </a:cxn>
                <a:cxn ang="0">
                  <a:pos x="1" y="118"/>
                </a:cxn>
                <a:cxn ang="0">
                  <a:pos x="0" y="81"/>
                </a:cxn>
                <a:cxn ang="0">
                  <a:pos x="12" y="48"/>
                </a:cxn>
                <a:cxn ang="0">
                  <a:pos x="37" y="20"/>
                </a:cxn>
                <a:cxn ang="0">
                  <a:pos x="68" y="4"/>
                </a:cxn>
                <a:cxn ang="0">
                  <a:pos x="105" y="0"/>
                </a:cxn>
                <a:cxn ang="0">
                  <a:pos x="140" y="9"/>
                </a:cxn>
                <a:cxn ang="0">
                  <a:pos x="169" y="32"/>
                </a:cxn>
                <a:cxn ang="0">
                  <a:pos x="186" y="64"/>
                </a:cxn>
                <a:cxn ang="0">
                  <a:pos x="191" y="101"/>
                </a:cxn>
                <a:cxn ang="0">
                  <a:pos x="183" y="136"/>
                </a:cxn>
                <a:cxn ang="0">
                  <a:pos x="162" y="166"/>
                </a:cxn>
                <a:cxn ang="0">
                  <a:pos x="132" y="185"/>
                </a:cxn>
                <a:cxn ang="0">
                  <a:pos x="96" y="192"/>
                </a:cxn>
                <a:cxn ang="0">
                  <a:pos x="77" y="185"/>
                </a:cxn>
                <a:cxn ang="0">
                  <a:pos x="45" y="171"/>
                </a:cxn>
                <a:cxn ang="0">
                  <a:pos x="21" y="147"/>
                </a:cxn>
                <a:cxn ang="0">
                  <a:pos x="7" y="113"/>
                </a:cxn>
                <a:cxn ang="0">
                  <a:pos x="7" y="78"/>
                </a:cxn>
                <a:cxn ang="0">
                  <a:pos x="21" y="44"/>
                </a:cxn>
                <a:cxn ang="0">
                  <a:pos x="45" y="20"/>
                </a:cxn>
                <a:cxn ang="0">
                  <a:pos x="77" y="6"/>
                </a:cxn>
                <a:cxn ang="0">
                  <a:pos x="114" y="6"/>
                </a:cxn>
                <a:cxn ang="0">
                  <a:pos x="146" y="20"/>
                </a:cxn>
                <a:cxn ang="0">
                  <a:pos x="170" y="44"/>
                </a:cxn>
                <a:cxn ang="0">
                  <a:pos x="184" y="78"/>
                </a:cxn>
                <a:cxn ang="0">
                  <a:pos x="184" y="113"/>
                </a:cxn>
                <a:cxn ang="0">
                  <a:pos x="170" y="147"/>
                </a:cxn>
                <a:cxn ang="0">
                  <a:pos x="146" y="171"/>
                </a:cxn>
                <a:cxn ang="0">
                  <a:pos x="114" y="185"/>
                </a:cxn>
              </a:cxnLst>
              <a:rect l="0" t="0" r="r" b="b"/>
              <a:pathLst>
                <a:path w="191" h="192">
                  <a:moveTo>
                    <a:pt x="96" y="192"/>
                  </a:moveTo>
                  <a:lnTo>
                    <a:pt x="77" y="191"/>
                  </a:lnTo>
                  <a:lnTo>
                    <a:pt x="59" y="185"/>
                  </a:lnTo>
                  <a:lnTo>
                    <a:pt x="44" y="177"/>
                  </a:lnTo>
                  <a:lnTo>
                    <a:pt x="30" y="166"/>
                  </a:lnTo>
                  <a:lnTo>
                    <a:pt x="17" y="152"/>
                  </a:lnTo>
                  <a:lnTo>
                    <a:pt x="8" y="136"/>
                  </a:lnTo>
                  <a:lnTo>
                    <a:pt x="1" y="118"/>
                  </a:lnTo>
                  <a:lnTo>
                    <a:pt x="0" y="101"/>
                  </a:lnTo>
                  <a:lnTo>
                    <a:pt x="0" y="81"/>
                  </a:lnTo>
                  <a:lnTo>
                    <a:pt x="5" y="64"/>
                  </a:lnTo>
                  <a:lnTo>
                    <a:pt x="12" y="48"/>
                  </a:lnTo>
                  <a:lnTo>
                    <a:pt x="23" y="32"/>
                  </a:lnTo>
                  <a:lnTo>
                    <a:pt x="37" y="20"/>
                  </a:lnTo>
                  <a:lnTo>
                    <a:pt x="52" y="9"/>
                  </a:lnTo>
                  <a:lnTo>
                    <a:pt x="68" y="4"/>
                  </a:lnTo>
                  <a:lnTo>
                    <a:pt x="86" y="0"/>
                  </a:lnTo>
                  <a:lnTo>
                    <a:pt x="105" y="0"/>
                  </a:lnTo>
                  <a:lnTo>
                    <a:pt x="123" y="4"/>
                  </a:lnTo>
                  <a:lnTo>
                    <a:pt x="140" y="9"/>
                  </a:lnTo>
                  <a:lnTo>
                    <a:pt x="154" y="20"/>
                  </a:lnTo>
                  <a:lnTo>
                    <a:pt x="169" y="32"/>
                  </a:lnTo>
                  <a:lnTo>
                    <a:pt x="179" y="48"/>
                  </a:lnTo>
                  <a:lnTo>
                    <a:pt x="186" y="64"/>
                  </a:lnTo>
                  <a:lnTo>
                    <a:pt x="191" y="81"/>
                  </a:lnTo>
                  <a:lnTo>
                    <a:pt x="191" y="101"/>
                  </a:lnTo>
                  <a:lnTo>
                    <a:pt x="190" y="118"/>
                  </a:lnTo>
                  <a:lnTo>
                    <a:pt x="183" y="136"/>
                  </a:lnTo>
                  <a:lnTo>
                    <a:pt x="174" y="152"/>
                  </a:lnTo>
                  <a:lnTo>
                    <a:pt x="162" y="166"/>
                  </a:lnTo>
                  <a:lnTo>
                    <a:pt x="147" y="177"/>
                  </a:lnTo>
                  <a:lnTo>
                    <a:pt x="132" y="185"/>
                  </a:lnTo>
                  <a:lnTo>
                    <a:pt x="114" y="191"/>
                  </a:lnTo>
                  <a:lnTo>
                    <a:pt x="96" y="192"/>
                  </a:lnTo>
                  <a:close/>
                  <a:moveTo>
                    <a:pt x="96" y="187"/>
                  </a:moveTo>
                  <a:lnTo>
                    <a:pt x="77" y="185"/>
                  </a:lnTo>
                  <a:lnTo>
                    <a:pt x="61" y="180"/>
                  </a:lnTo>
                  <a:lnTo>
                    <a:pt x="45" y="171"/>
                  </a:lnTo>
                  <a:lnTo>
                    <a:pt x="31" y="159"/>
                  </a:lnTo>
                  <a:lnTo>
                    <a:pt x="21" y="147"/>
                  </a:lnTo>
                  <a:lnTo>
                    <a:pt x="12" y="131"/>
                  </a:lnTo>
                  <a:lnTo>
                    <a:pt x="7" y="113"/>
                  </a:lnTo>
                  <a:lnTo>
                    <a:pt x="5" y="96"/>
                  </a:lnTo>
                  <a:lnTo>
                    <a:pt x="7" y="78"/>
                  </a:lnTo>
                  <a:lnTo>
                    <a:pt x="12" y="60"/>
                  </a:lnTo>
                  <a:lnTo>
                    <a:pt x="21" y="44"/>
                  </a:lnTo>
                  <a:lnTo>
                    <a:pt x="31" y="32"/>
                  </a:lnTo>
                  <a:lnTo>
                    <a:pt x="45" y="20"/>
                  </a:lnTo>
                  <a:lnTo>
                    <a:pt x="61" y="11"/>
                  </a:lnTo>
                  <a:lnTo>
                    <a:pt x="77" y="6"/>
                  </a:lnTo>
                  <a:lnTo>
                    <a:pt x="96" y="4"/>
                  </a:lnTo>
                  <a:lnTo>
                    <a:pt x="114" y="6"/>
                  </a:lnTo>
                  <a:lnTo>
                    <a:pt x="130" y="11"/>
                  </a:lnTo>
                  <a:lnTo>
                    <a:pt x="146" y="20"/>
                  </a:lnTo>
                  <a:lnTo>
                    <a:pt x="160" y="32"/>
                  </a:lnTo>
                  <a:lnTo>
                    <a:pt x="170" y="44"/>
                  </a:lnTo>
                  <a:lnTo>
                    <a:pt x="179" y="60"/>
                  </a:lnTo>
                  <a:lnTo>
                    <a:pt x="184" y="78"/>
                  </a:lnTo>
                  <a:lnTo>
                    <a:pt x="186" y="96"/>
                  </a:lnTo>
                  <a:lnTo>
                    <a:pt x="184" y="113"/>
                  </a:lnTo>
                  <a:lnTo>
                    <a:pt x="179" y="131"/>
                  </a:lnTo>
                  <a:lnTo>
                    <a:pt x="170" y="147"/>
                  </a:lnTo>
                  <a:lnTo>
                    <a:pt x="160" y="159"/>
                  </a:lnTo>
                  <a:lnTo>
                    <a:pt x="146" y="171"/>
                  </a:lnTo>
                  <a:lnTo>
                    <a:pt x="130" y="180"/>
                  </a:lnTo>
                  <a:lnTo>
                    <a:pt x="114" y="185"/>
                  </a:lnTo>
                  <a:lnTo>
                    <a:pt x="96" y="187"/>
                  </a:lnTo>
                  <a:close/>
                </a:path>
              </a:pathLst>
            </a:custGeom>
            <a:solidFill>
              <a:srgbClr val="F2FFFF"/>
            </a:solidFill>
            <a:ln w="9525">
              <a:noFill/>
              <a:round/>
              <a:headEnd/>
              <a:tailEnd/>
            </a:ln>
          </p:spPr>
          <p:txBody>
            <a:bodyPr/>
            <a:lstStyle/>
            <a:p>
              <a:endParaRPr lang="en-US"/>
            </a:p>
          </p:txBody>
        </p:sp>
        <p:sp>
          <p:nvSpPr>
            <p:cNvPr id="1165637" name="Freeform 325"/>
            <p:cNvSpPr>
              <a:spLocks noEditPoints="1"/>
            </p:cNvSpPr>
            <p:nvPr/>
          </p:nvSpPr>
          <p:spPr bwMode="auto">
            <a:xfrm>
              <a:off x="426" y="1326"/>
              <a:ext cx="181" cy="183"/>
            </a:xfrm>
            <a:custGeom>
              <a:avLst/>
              <a:gdLst/>
              <a:ahLst/>
              <a:cxnLst>
                <a:cxn ang="0">
                  <a:pos x="72" y="181"/>
                </a:cxn>
                <a:cxn ang="0">
                  <a:pos x="40" y="167"/>
                </a:cxn>
                <a:cxn ang="0">
                  <a:pos x="16" y="143"/>
                </a:cxn>
                <a:cxn ang="0">
                  <a:pos x="2" y="109"/>
                </a:cxn>
                <a:cxn ang="0">
                  <a:pos x="2" y="74"/>
                </a:cxn>
                <a:cxn ang="0">
                  <a:pos x="16" y="40"/>
                </a:cxn>
                <a:cxn ang="0">
                  <a:pos x="40" y="16"/>
                </a:cxn>
                <a:cxn ang="0">
                  <a:pos x="72" y="2"/>
                </a:cxn>
                <a:cxn ang="0">
                  <a:pos x="109" y="2"/>
                </a:cxn>
                <a:cxn ang="0">
                  <a:pos x="141" y="16"/>
                </a:cxn>
                <a:cxn ang="0">
                  <a:pos x="165" y="40"/>
                </a:cxn>
                <a:cxn ang="0">
                  <a:pos x="179" y="74"/>
                </a:cxn>
                <a:cxn ang="0">
                  <a:pos x="179" y="109"/>
                </a:cxn>
                <a:cxn ang="0">
                  <a:pos x="165" y="143"/>
                </a:cxn>
                <a:cxn ang="0">
                  <a:pos x="141" y="167"/>
                </a:cxn>
                <a:cxn ang="0">
                  <a:pos x="109" y="181"/>
                </a:cxn>
                <a:cxn ang="0">
                  <a:pos x="91" y="178"/>
                </a:cxn>
                <a:cxn ang="0">
                  <a:pos x="56" y="171"/>
                </a:cxn>
                <a:cxn ang="0">
                  <a:pos x="28" y="150"/>
                </a:cxn>
                <a:cxn ang="0">
                  <a:pos x="11" y="121"/>
                </a:cxn>
                <a:cxn ang="0">
                  <a:pos x="5" y="88"/>
                </a:cxn>
                <a:cxn ang="0">
                  <a:pos x="14" y="54"/>
                </a:cxn>
                <a:cxn ang="0">
                  <a:pos x="35" y="26"/>
                </a:cxn>
                <a:cxn ang="0">
                  <a:pos x="65" y="10"/>
                </a:cxn>
                <a:cxn ang="0">
                  <a:pos x="98" y="7"/>
                </a:cxn>
                <a:cxn ang="0">
                  <a:pos x="132" y="17"/>
                </a:cxn>
                <a:cxn ang="0">
                  <a:pos x="158" y="39"/>
                </a:cxn>
                <a:cxn ang="0">
                  <a:pos x="172" y="70"/>
                </a:cxn>
                <a:cxn ang="0">
                  <a:pos x="174" y="104"/>
                </a:cxn>
                <a:cxn ang="0">
                  <a:pos x="164" y="137"/>
                </a:cxn>
                <a:cxn ang="0">
                  <a:pos x="139" y="162"/>
                </a:cxn>
                <a:cxn ang="0">
                  <a:pos x="107" y="176"/>
                </a:cxn>
              </a:cxnLst>
              <a:rect l="0" t="0" r="r" b="b"/>
              <a:pathLst>
                <a:path w="181" h="183">
                  <a:moveTo>
                    <a:pt x="91" y="183"/>
                  </a:moveTo>
                  <a:lnTo>
                    <a:pt x="72" y="181"/>
                  </a:lnTo>
                  <a:lnTo>
                    <a:pt x="56" y="176"/>
                  </a:lnTo>
                  <a:lnTo>
                    <a:pt x="40" y="167"/>
                  </a:lnTo>
                  <a:lnTo>
                    <a:pt x="26" y="155"/>
                  </a:lnTo>
                  <a:lnTo>
                    <a:pt x="16" y="143"/>
                  </a:lnTo>
                  <a:lnTo>
                    <a:pt x="7" y="127"/>
                  </a:lnTo>
                  <a:lnTo>
                    <a:pt x="2" y="109"/>
                  </a:lnTo>
                  <a:lnTo>
                    <a:pt x="0" y="92"/>
                  </a:lnTo>
                  <a:lnTo>
                    <a:pt x="2" y="74"/>
                  </a:lnTo>
                  <a:lnTo>
                    <a:pt x="7" y="56"/>
                  </a:lnTo>
                  <a:lnTo>
                    <a:pt x="16" y="40"/>
                  </a:lnTo>
                  <a:lnTo>
                    <a:pt x="26" y="28"/>
                  </a:lnTo>
                  <a:lnTo>
                    <a:pt x="40" y="16"/>
                  </a:lnTo>
                  <a:lnTo>
                    <a:pt x="56" y="7"/>
                  </a:lnTo>
                  <a:lnTo>
                    <a:pt x="72" y="2"/>
                  </a:lnTo>
                  <a:lnTo>
                    <a:pt x="91" y="0"/>
                  </a:lnTo>
                  <a:lnTo>
                    <a:pt x="109" y="2"/>
                  </a:lnTo>
                  <a:lnTo>
                    <a:pt x="125" y="7"/>
                  </a:lnTo>
                  <a:lnTo>
                    <a:pt x="141" y="16"/>
                  </a:lnTo>
                  <a:lnTo>
                    <a:pt x="155" y="28"/>
                  </a:lnTo>
                  <a:lnTo>
                    <a:pt x="165" y="40"/>
                  </a:lnTo>
                  <a:lnTo>
                    <a:pt x="174" y="56"/>
                  </a:lnTo>
                  <a:lnTo>
                    <a:pt x="179" y="74"/>
                  </a:lnTo>
                  <a:lnTo>
                    <a:pt x="181" y="92"/>
                  </a:lnTo>
                  <a:lnTo>
                    <a:pt x="179" y="109"/>
                  </a:lnTo>
                  <a:lnTo>
                    <a:pt x="174" y="127"/>
                  </a:lnTo>
                  <a:lnTo>
                    <a:pt x="165" y="143"/>
                  </a:lnTo>
                  <a:lnTo>
                    <a:pt x="155" y="155"/>
                  </a:lnTo>
                  <a:lnTo>
                    <a:pt x="141" y="167"/>
                  </a:lnTo>
                  <a:lnTo>
                    <a:pt x="125" y="176"/>
                  </a:lnTo>
                  <a:lnTo>
                    <a:pt x="109" y="181"/>
                  </a:lnTo>
                  <a:lnTo>
                    <a:pt x="91" y="183"/>
                  </a:lnTo>
                  <a:close/>
                  <a:moveTo>
                    <a:pt x="91" y="178"/>
                  </a:moveTo>
                  <a:lnTo>
                    <a:pt x="74" y="176"/>
                  </a:lnTo>
                  <a:lnTo>
                    <a:pt x="56" y="171"/>
                  </a:lnTo>
                  <a:lnTo>
                    <a:pt x="42" y="162"/>
                  </a:lnTo>
                  <a:lnTo>
                    <a:pt x="28" y="150"/>
                  </a:lnTo>
                  <a:lnTo>
                    <a:pt x="18" y="137"/>
                  </a:lnTo>
                  <a:lnTo>
                    <a:pt x="11" y="121"/>
                  </a:lnTo>
                  <a:lnTo>
                    <a:pt x="7" y="104"/>
                  </a:lnTo>
                  <a:lnTo>
                    <a:pt x="5" y="88"/>
                  </a:lnTo>
                  <a:lnTo>
                    <a:pt x="9" y="70"/>
                  </a:lnTo>
                  <a:lnTo>
                    <a:pt x="14" y="54"/>
                  </a:lnTo>
                  <a:lnTo>
                    <a:pt x="23" y="39"/>
                  </a:lnTo>
                  <a:lnTo>
                    <a:pt x="35" y="26"/>
                  </a:lnTo>
                  <a:lnTo>
                    <a:pt x="49" y="17"/>
                  </a:lnTo>
                  <a:lnTo>
                    <a:pt x="65" y="10"/>
                  </a:lnTo>
                  <a:lnTo>
                    <a:pt x="83" y="7"/>
                  </a:lnTo>
                  <a:lnTo>
                    <a:pt x="98" y="7"/>
                  </a:lnTo>
                  <a:lnTo>
                    <a:pt x="116" y="10"/>
                  </a:lnTo>
                  <a:lnTo>
                    <a:pt x="132" y="17"/>
                  </a:lnTo>
                  <a:lnTo>
                    <a:pt x="146" y="26"/>
                  </a:lnTo>
                  <a:lnTo>
                    <a:pt x="158" y="39"/>
                  </a:lnTo>
                  <a:lnTo>
                    <a:pt x="167" y="54"/>
                  </a:lnTo>
                  <a:lnTo>
                    <a:pt x="172" y="70"/>
                  </a:lnTo>
                  <a:lnTo>
                    <a:pt x="176" y="88"/>
                  </a:lnTo>
                  <a:lnTo>
                    <a:pt x="174" y="104"/>
                  </a:lnTo>
                  <a:lnTo>
                    <a:pt x="171" y="121"/>
                  </a:lnTo>
                  <a:lnTo>
                    <a:pt x="164" y="137"/>
                  </a:lnTo>
                  <a:lnTo>
                    <a:pt x="153" y="150"/>
                  </a:lnTo>
                  <a:lnTo>
                    <a:pt x="139" y="162"/>
                  </a:lnTo>
                  <a:lnTo>
                    <a:pt x="125" y="171"/>
                  </a:lnTo>
                  <a:lnTo>
                    <a:pt x="107" y="176"/>
                  </a:lnTo>
                  <a:lnTo>
                    <a:pt x="91" y="178"/>
                  </a:lnTo>
                  <a:close/>
                </a:path>
              </a:pathLst>
            </a:custGeom>
            <a:solidFill>
              <a:srgbClr val="F3FFFF"/>
            </a:solidFill>
            <a:ln w="9525">
              <a:noFill/>
              <a:round/>
              <a:headEnd/>
              <a:tailEnd/>
            </a:ln>
          </p:spPr>
          <p:txBody>
            <a:bodyPr/>
            <a:lstStyle/>
            <a:p>
              <a:endParaRPr lang="en-US"/>
            </a:p>
          </p:txBody>
        </p:sp>
        <p:sp>
          <p:nvSpPr>
            <p:cNvPr id="1165638" name="Freeform 326"/>
            <p:cNvSpPr>
              <a:spLocks noEditPoints="1"/>
            </p:cNvSpPr>
            <p:nvPr/>
          </p:nvSpPr>
          <p:spPr bwMode="auto">
            <a:xfrm>
              <a:off x="431" y="1333"/>
              <a:ext cx="171" cy="171"/>
            </a:xfrm>
            <a:custGeom>
              <a:avLst/>
              <a:gdLst/>
              <a:ahLst/>
              <a:cxnLst>
                <a:cxn ang="0">
                  <a:pos x="86" y="171"/>
                </a:cxn>
                <a:cxn ang="0">
                  <a:pos x="69" y="169"/>
                </a:cxn>
                <a:cxn ang="0">
                  <a:pos x="51" y="164"/>
                </a:cxn>
                <a:cxn ang="0">
                  <a:pos x="37" y="155"/>
                </a:cxn>
                <a:cxn ang="0">
                  <a:pos x="23" y="143"/>
                </a:cxn>
                <a:cxn ang="0">
                  <a:pos x="13" y="130"/>
                </a:cxn>
                <a:cxn ang="0">
                  <a:pos x="6" y="114"/>
                </a:cxn>
                <a:cxn ang="0">
                  <a:pos x="2" y="97"/>
                </a:cxn>
                <a:cxn ang="0">
                  <a:pos x="0" y="81"/>
                </a:cxn>
                <a:cxn ang="0">
                  <a:pos x="4" y="63"/>
                </a:cxn>
                <a:cxn ang="0">
                  <a:pos x="9" y="47"/>
                </a:cxn>
                <a:cxn ang="0">
                  <a:pos x="18" y="32"/>
                </a:cxn>
                <a:cxn ang="0">
                  <a:pos x="30" y="19"/>
                </a:cxn>
                <a:cxn ang="0">
                  <a:pos x="44" y="10"/>
                </a:cxn>
                <a:cxn ang="0">
                  <a:pos x="60" y="3"/>
                </a:cxn>
                <a:cxn ang="0">
                  <a:pos x="78" y="0"/>
                </a:cxn>
                <a:cxn ang="0">
                  <a:pos x="93" y="0"/>
                </a:cxn>
                <a:cxn ang="0">
                  <a:pos x="111" y="3"/>
                </a:cxn>
                <a:cxn ang="0">
                  <a:pos x="127" y="10"/>
                </a:cxn>
                <a:cxn ang="0">
                  <a:pos x="141" y="19"/>
                </a:cxn>
                <a:cxn ang="0">
                  <a:pos x="153" y="32"/>
                </a:cxn>
                <a:cxn ang="0">
                  <a:pos x="162" y="47"/>
                </a:cxn>
                <a:cxn ang="0">
                  <a:pos x="167" y="63"/>
                </a:cxn>
                <a:cxn ang="0">
                  <a:pos x="171" y="81"/>
                </a:cxn>
                <a:cxn ang="0">
                  <a:pos x="169" y="97"/>
                </a:cxn>
                <a:cxn ang="0">
                  <a:pos x="166" y="114"/>
                </a:cxn>
                <a:cxn ang="0">
                  <a:pos x="159" y="130"/>
                </a:cxn>
                <a:cxn ang="0">
                  <a:pos x="148" y="143"/>
                </a:cxn>
                <a:cxn ang="0">
                  <a:pos x="134" y="155"/>
                </a:cxn>
                <a:cxn ang="0">
                  <a:pos x="120" y="164"/>
                </a:cxn>
                <a:cxn ang="0">
                  <a:pos x="102" y="169"/>
                </a:cxn>
                <a:cxn ang="0">
                  <a:pos x="86" y="171"/>
                </a:cxn>
                <a:cxn ang="0">
                  <a:pos x="86" y="164"/>
                </a:cxn>
                <a:cxn ang="0">
                  <a:pos x="69" y="162"/>
                </a:cxn>
                <a:cxn ang="0">
                  <a:pos x="53" y="159"/>
                </a:cxn>
                <a:cxn ang="0">
                  <a:pos x="39" y="150"/>
                </a:cxn>
                <a:cxn ang="0">
                  <a:pos x="27" y="137"/>
                </a:cxn>
                <a:cxn ang="0">
                  <a:pos x="16" y="125"/>
                </a:cxn>
                <a:cxn ang="0">
                  <a:pos x="9" y="109"/>
                </a:cxn>
                <a:cxn ang="0">
                  <a:pos x="6" y="93"/>
                </a:cxn>
                <a:cxn ang="0">
                  <a:pos x="6" y="76"/>
                </a:cxn>
                <a:cxn ang="0">
                  <a:pos x="9" y="60"/>
                </a:cxn>
                <a:cxn ang="0">
                  <a:pos x="16" y="44"/>
                </a:cxn>
                <a:cxn ang="0">
                  <a:pos x="27" y="32"/>
                </a:cxn>
                <a:cxn ang="0">
                  <a:pos x="39" y="19"/>
                </a:cxn>
                <a:cxn ang="0">
                  <a:pos x="53" y="10"/>
                </a:cxn>
                <a:cxn ang="0">
                  <a:pos x="69" y="7"/>
                </a:cxn>
                <a:cxn ang="0">
                  <a:pos x="86" y="5"/>
                </a:cxn>
                <a:cxn ang="0">
                  <a:pos x="102" y="7"/>
                </a:cxn>
                <a:cxn ang="0">
                  <a:pos x="118" y="10"/>
                </a:cxn>
                <a:cxn ang="0">
                  <a:pos x="132" y="19"/>
                </a:cxn>
                <a:cxn ang="0">
                  <a:pos x="144" y="32"/>
                </a:cxn>
                <a:cxn ang="0">
                  <a:pos x="155" y="44"/>
                </a:cxn>
                <a:cxn ang="0">
                  <a:pos x="162" y="60"/>
                </a:cxn>
                <a:cxn ang="0">
                  <a:pos x="166" y="76"/>
                </a:cxn>
                <a:cxn ang="0">
                  <a:pos x="166" y="93"/>
                </a:cxn>
                <a:cxn ang="0">
                  <a:pos x="162" y="109"/>
                </a:cxn>
                <a:cxn ang="0">
                  <a:pos x="155" y="125"/>
                </a:cxn>
                <a:cxn ang="0">
                  <a:pos x="144" y="137"/>
                </a:cxn>
                <a:cxn ang="0">
                  <a:pos x="132" y="150"/>
                </a:cxn>
                <a:cxn ang="0">
                  <a:pos x="118" y="159"/>
                </a:cxn>
                <a:cxn ang="0">
                  <a:pos x="102" y="162"/>
                </a:cxn>
                <a:cxn ang="0">
                  <a:pos x="86" y="164"/>
                </a:cxn>
              </a:cxnLst>
              <a:rect l="0" t="0" r="r" b="b"/>
              <a:pathLst>
                <a:path w="171" h="171">
                  <a:moveTo>
                    <a:pt x="86" y="171"/>
                  </a:moveTo>
                  <a:lnTo>
                    <a:pt x="69" y="169"/>
                  </a:lnTo>
                  <a:lnTo>
                    <a:pt x="51" y="164"/>
                  </a:lnTo>
                  <a:lnTo>
                    <a:pt x="37" y="155"/>
                  </a:lnTo>
                  <a:lnTo>
                    <a:pt x="23" y="143"/>
                  </a:lnTo>
                  <a:lnTo>
                    <a:pt x="13" y="130"/>
                  </a:lnTo>
                  <a:lnTo>
                    <a:pt x="6" y="114"/>
                  </a:lnTo>
                  <a:lnTo>
                    <a:pt x="2" y="97"/>
                  </a:lnTo>
                  <a:lnTo>
                    <a:pt x="0" y="81"/>
                  </a:lnTo>
                  <a:lnTo>
                    <a:pt x="4" y="63"/>
                  </a:lnTo>
                  <a:lnTo>
                    <a:pt x="9" y="47"/>
                  </a:lnTo>
                  <a:lnTo>
                    <a:pt x="18" y="32"/>
                  </a:lnTo>
                  <a:lnTo>
                    <a:pt x="30" y="19"/>
                  </a:lnTo>
                  <a:lnTo>
                    <a:pt x="44" y="10"/>
                  </a:lnTo>
                  <a:lnTo>
                    <a:pt x="60" y="3"/>
                  </a:lnTo>
                  <a:lnTo>
                    <a:pt x="78" y="0"/>
                  </a:lnTo>
                  <a:lnTo>
                    <a:pt x="93" y="0"/>
                  </a:lnTo>
                  <a:lnTo>
                    <a:pt x="111" y="3"/>
                  </a:lnTo>
                  <a:lnTo>
                    <a:pt x="127" y="10"/>
                  </a:lnTo>
                  <a:lnTo>
                    <a:pt x="141" y="19"/>
                  </a:lnTo>
                  <a:lnTo>
                    <a:pt x="153" y="32"/>
                  </a:lnTo>
                  <a:lnTo>
                    <a:pt x="162" y="47"/>
                  </a:lnTo>
                  <a:lnTo>
                    <a:pt x="167" y="63"/>
                  </a:lnTo>
                  <a:lnTo>
                    <a:pt x="171" y="81"/>
                  </a:lnTo>
                  <a:lnTo>
                    <a:pt x="169" y="97"/>
                  </a:lnTo>
                  <a:lnTo>
                    <a:pt x="166" y="114"/>
                  </a:lnTo>
                  <a:lnTo>
                    <a:pt x="159" y="130"/>
                  </a:lnTo>
                  <a:lnTo>
                    <a:pt x="148" y="143"/>
                  </a:lnTo>
                  <a:lnTo>
                    <a:pt x="134" y="155"/>
                  </a:lnTo>
                  <a:lnTo>
                    <a:pt x="120" y="164"/>
                  </a:lnTo>
                  <a:lnTo>
                    <a:pt x="102" y="169"/>
                  </a:lnTo>
                  <a:lnTo>
                    <a:pt x="86" y="171"/>
                  </a:lnTo>
                  <a:close/>
                  <a:moveTo>
                    <a:pt x="86" y="164"/>
                  </a:moveTo>
                  <a:lnTo>
                    <a:pt x="69" y="162"/>
                  </a:lnTo>
                  <a:lnTo>
                    <a:pt x="53" y="159"/>
                  </a:lnTo>
                  <a:lnTo>
                    <a:pt x="39" y="150"/>
                  </a:lnTo>
                  <a:lnTo>
                    <a:pt x="27" y="137"/>
                  </a:lnTo>
                  <a:lnTo>
                    <a:pt x="16" y="125"/>
                  </a:lnTo>
                  <a:lnTo>
                    <a:pt x="9" y="109"/>
                  </a:lnTo>
                  <a:lnTo>
                    <a:pt x="6" y="93"/>
                  </a:lnTo>
                  <a:lnTo>
                    <a:pt x="6" y="76"/>
                  </a:lnTo>
                  <a:lnTo>
                    <a:pt x="9" y="60"/>
                  </a:lnTo>
                  <a:lnTo>
                    <a:pt x="16" y="44"/>
                  </a:lnTo>
                  <a:lnTo>
                    <a:pt x="27" y="32"/>
                  </a:lnTo>
                  <a:lnTo>
                    <a:pt x="39" y="19"/>
                  </a:lnTo>
                  <a:lnTo>
                    <a:pt x="53" y="10"/>
                  </a:lnTo>
                  <a:lnTo>
                    <a:pt x="69" y="7"/>
                  </a:lnTo>
                  <a:lnTo>
                    <a:pt x="86" y="5"/>
                  </a:lnTo>
                  <a:lnTo>
                    <a:pt x="102" y="7"/>
                  </a:lnTo>
                  <a:lnTo>
                    <a:pt x="118" y="10"/>
                  </a:lnTo>
                  <a:lnTo>
                    <a:pt x="132" y="19"/>
                  </a:lnTo>
                  <a:lnTo>
                    <a:pt x="144" y="32"/>
                  </a:lnTo>
                  <a:lnTo>
                    <a:pt x="155" y="44"/>
                  </a:lnTo>
                  <a:lnTo>
                    <a:pt x="162" y="60"/>
                  </a:lnTo>
                  <a:lnTo>
                    <a:pt x="166" y="76"/>
                  </a:lnTo>
                  <a:lnTo>
                    <a:pt x="166" y="93"/>
                  </a:lnTo>
                  <a:lnTo>
                    <a:pt x="162" y="109"/>
                  </a:lnTo>
                  <a:lnTo>
                    <a:pt x="155" y="125"/>
                  </a:lnTo>
                  <a:lnTo>
                    <a:pt x="144" y="137"/>
                  </a:lnTo>
                  <a:lnTo>
                    <a:pt x="132" y="150"/>
                  </a:lnTo>
                  <a:lnTo>
                    <a:pt x="118" y="159"/>
                  </a:lnTo>
                  <a:lnTo>
                    <a:pt x="102" y="162"/>
                  </a:lnTo>
                  <a:lnTo>
                    <a:pt x="86" y="164"/>
                  </a:lnTo>
                  <a:close/>
                </a:path>
              </a:pathLst>
            </a:custGeom>
            <a:solidFill>
              <a:srgbClr val="F5FFFF"/>
            </a:solidFill>
            <a:ln w="9525">
              <a:noFill/>
              <a:round/>
              <a:headEnd/>
              <a:tailEnd/>
            </a:ln>
          </p:spPr>
          <p:txBody>
            <a:bodyPr/>
            <a:lstStyle/>
            <a:p>
              <a:endParaRPr lang="en-US"/>
            </a:p>
          </p:txBody>
        </p:sp>
        <p:sp>
          <p:nvSpPr>
            <p:cNvPr id="1165639" name="Freeform 327"/>
            <p:cNvSpPr>
              <a:spLocks noEditPoints="1"/>
            </p:cNvSpPr>
            <p:nvPr/>
          </p:nvSpPr>
          <p:spPr bwMode="auto">
            <a:xfrm>
              <a:off x="437" y="1338"/>
              <a:ext cx="160" cy="159"/>
            </a:xfrm>
            <a:custGeom>
              <a:avLst/>
              <a:gdLst/>
              <a:ahLst/>
              <a:cxnLst>
                <a:cxn ang="0">
                  <a:pos x="80" y="159"/>
                </a:cxn>
                <a:cxn ang="0">
                  <a:pos x="63" y="157"/>
                </a:cxn>
                <a:cxn ang="0">
                  <a:pos x="47" y="154"/>
                </a:cxn>
                <a:cxn ang="0">
                  <a:pos x="33" y="145"/>
                </a:cxn>
                <a:cxn ang="0">
                  <a:pos x="21" y="132"/>
                </a:cxn>
                <a:cxn ang="0">
                  <a:pos x="10" y="120"/>
                </a:cxn>
                <a:cxn ang="0">
                  <a:pos x="3" y="104"/>
                </a:cxn>
                <a:cxn ang="0">
                  <a:pos x="0" y="88"/>
                </a:cxn>
                <a:cxn ang="0">
                  <a:pos x="0" y="71"/>
                </a:cxn>
                <a:cxn ang="0">
                  <a:pos x="3" y="55"/>
                </a:cxn>
                <a:cxn ang="0">
                  <a:pos x="10" y="39"/>
                </a:cxn>
                <a:cxn ang="0">
                  <a:pos x="21" y="27"/>
                </a:cxn>
                <a:cxn ang="0">
                  <a:pos x="33" y="14"/>
                </a:cxn>
                <a:cxn ang="0">
                  <a:pos x="47" y="5"/>
                </a:cxn>
                <a:cxn ang="0">
                  <a:pos x="63" y="2"/>
                </a:cxn>
                <a:cxn ang="0">
                  <a:pos x="80" y="0"/>
                </a:cxn>
                <a:cxn ang="0">
                  <a:pos x="96" y="2"/>
                </a:cxn>
                <a:cxn ang="0">
                  <a:pos x="112" y="5"/>
                </a:cxn>
                <a:cxn ang="0">
                  <a:pos x="126" y="14"/>
                </a:cxn>
                <a:cxn ang="0">
                  <a:pos x="138" y="27"/>
                </a:cxn>
                <a:cxn ang="0">
                  <a:pos x="149" y="39"/>
                </a:cxn>
                <a:cxn ang="0">
                  <a:pos x="156" y="55"/>
                </a:cxn>
                <a:cxn ang="0">
                  <a:pos x="160" y="71"/>
                </a:cxn>
                <a:cxn ang="0">
                  <a:pos x="160" y="88"/>
                </a:cxn>
                <a:cxn ang="0">
                  <a:pos x="156" y="104"/>
                </a:cxn>
                <a:cxn ang="0">
                  <a:pos x="149" y="120"/>
                </a:cxn>
                <a:cxn ang="0">
                  <a:pos x="138" y="132"/>
                </a:cxn>
                <a:cxn ang="0">
                  <a:pos x="126" y="145"/>
                </a:cxn>
                <a:cxn ang="0">
                  <a:pos x="112" y="154"/>
                </a:cxn>
                <a:cxn ang="0">
                  <a:pos x="96" y="157"/>
                </a:cxn>
                <a:cxn ang="0">
                  <a:pos x="80" y="159"/>
                </a:cxn>
                <a:cxn ang="0">
                  <a:pos x="80" y="154"/>
                </a:cxn>
                <a:cxn ang="0">
                  <a:pos x="63" y="152"/>
                </a:cxn>
                <a:cxn ang="0">
                  <a:pos x="49" y="148"/>
                </a:cxn>
                <a:cxn ang="0">
                  <a:pos x="35" y="139"/>
                </a:cxn>
                <a:cxn ang="0">
                  <a:pos x="22" y="127"/>
                </a:cxn>
                <a:cxn ang="0">
                  <a:pos x="14" y="115"/>
                </a:cxn>
                <a:cxn ang="0">
                  <a:pos x="8" y="99"/>
                </a:cxn>
                <a:cxn ang="0">
                  <a:pos x="5" y="83"/>
                </a:cxn>
                <a:cxn ang="0">
                  <a:pos x="7" y="67"/>
                </a:cxn>
                <a:cxn ang="0">
                  <a:pos x="10" y="51"/>
                </a:cxn>
                <a:cxn ang="0">
                  <a:pos x="17" y="37"/>
                </a:cxn>
                <a:cxn ang="0">
                  <a:pos x="28" y="25"/>
                </a:cxn>
                <a:cxn ang="0">
                  <a:pos x="42" y="16"/>
                </a:cxn>
                <a:cxn ang="0">
                  <a:pos x="56" y="9"/>
                </a:cxn>
                <a:cxn ang="0">
                  <a:pos x="72" y="5"/>
                </a:cxn>
                <a:cxn ang="0">
                  <a:pos x="87" y="5"/>
                </a:cxn>
                <a:cxn ang="0">
                  <a:pos x="103" y="9"/>
                </a:cxn>
                <a:cxn ang="0">
                  <a:pos x="117" y="16"/>
                </a:cxn>
                <a:cxn ang="0">
                  <a:pos x="131" y="25"/>
                </a:cxn>
                <a:cxn ang="0">
                  <a:pos x="142" y="37"/>
                </a:cxn>
                <a:cxn ang="0">
                  <a:pos x="149" y="51"/>
                </a:cxn>
                <a:cxn ang="0">
                  <a:pos x="153" y="67"/>
                </a:cxn>
                <a:cxn ang="0">
                  <a:pos x="154" y="83"/>
                </a:cxn>
                <a:cxn ang="0">
                  <a:pos x="151" y="99"/>
                </a:cxn>
                <a:cxn ang="0">
                  <a:pos x="146" y="115"/>
                </a:cxn>
                <a:cxn ang="0">
                  <a:pos x="137" y="127"/>
                </a:cxn>
                <a:cxn ang="0">
                  <a:pos x="124" y="139"/>
                </a:cxn>
                <a:cxn ang="0">
                  <a:pos x="110" y="148"/>
                </a:cxn>
                <a:cxn ang="0">
                  <a:pos x="96" y="152"/>
                </a:cxn>
                <a:cxn ang="0">
                  <a:pos x="80" y="154"/>
                </a:cxn>
              </a:cxnLst>
              <a:rect l="0" t="0" r="r" b="b"/>
              <a:pathLst>
                <a:path w="160" h="159">
                  <a:moveTo>
                    <a:pt x="80" y="159"/>
                  </a:moveTo>
                  <a:lnTo>
                    <a:pt x="63" y="157"/>
                  </a:lnTo>
                  <a:lnTo>
                    <a:pt x="47" y="154"/>
                  </a:lnTo>
                  <a:lnTo>
                    <a:pt x="33" y="145"/>
                  </a:lnTo>
                  <a:lnTo>
                    <a:pt x="21" y="132"/>
                  </a:lnTo>
                  <a:lnTo>
                    <a:pt x="10" y="120"/>
                  </a:lnTo>
                  <a:lnTo>
                    <a:pt x="3" y="104"/>
                  </a:lnTo>
                  <a:lnTo>
                    <a:pt x="0" y="88"/>
                  </a:lnTo>
                  <a:lnTo>
                    <a:pt x="0" y="71"/>
                  </a:lnTo>
                  <a:lnTo>
                    <a:pt x="3" y="55"/>
                  </a:lnTo>
                  <a:lnTo>
                    <a:pt x="10" y="39"/>
                  </a:lnTo>
                  <a:lnTo>
                    <a:pt x="21" y="27"/>
                  </a:lnTo>
                  <a:lnTo>
                    <a:pt x="33" y="14"/>
                  </a:lnTo>
                  <a:lnTo>
                    <a:pt x="47" y="5"/>
                  </a:lnTo>
                  <a:lnTo>
                    <a:pt x="63" y="2"/>
                  </a:lnTo>
                  <a:lnTo>
                    <a:pt x="80" y="0"/>
                  </a:lnTo>
                  <a:lnTo>
                    <a:pt x="96" y="2"/>
                  </a:lnTo>
                  <a:lnTo>
                    <a:pt x="112" y="5"/>
                  </a:lnTo>
                  <a:lnTo>
                    <a:pt x="126" y="14"/>
                  </a:lnTo>
                  <a:lnTo>
                    <a:pt x="138" y="27"/>
                  </a:lnTo>
                  <a:lnTo>
                    <a:pt x="149" y="39"/>
                  </a:lnTo>
                  <a:lnTo>
                    <a:pt x="156" y="55"/>
                  </a:lnTo>
                  <a:lnTo>
                    <a:pt x="160" y="71"/>
                  </a:lnTo>
                  <a:lnTo>
                    <a:pt x="160" y="88"/>
                  </a:lnTo>
                  <a:lnTo>
                    <a:pt x="156" y="104"/>
                  </a:lnTo>
                  <a:lnTo>
                    <a:pt x="149" y="120"/>
                  </a:lnTo>
                  <a:lnTo>
                    <a:pt x="138" y="132"/>
                  </a:lnTo>
                  <a:lnTo>
                    <a:pt x="126" y="145"/>
                  </a:lnTo>
                  <a:lnTo>
                    <a:pt x="112" y="154"/>
                  </a:lnTo>
                  <a:lnTo>
                    <a:pt x="96" y="157"/>
                  </a:lnTo>
                  <a:lnTo>
                    <a:pt x="80" y="159"/>
                  </a:lnTo>
                  <a:close/>
                  <a:moveTo>
                    <a:pt x="80" y="154"/>
                  </a:moveTo>
                  <a:lnTo>
                    <a:pt x="63" y="152"/>
                  </a:lnTo>
                  <a:lnTo>
                    <a:pt x="49" y="148"/>
                  </a:lnTo>
                  <a:lnTo>
                    <a:pt x="35" y="139"/>
                  </a:lnTo>
                  <a:lnTo>
                    <a:pt x="22" y="127"/>
                  </a:lnTo>
                  <a:lnTo>
                    <a:pt x="14" y="115"/>
                  </a:lnTo>
                  <a:lnTo>
                    <a:pt x="8" y="99"/>
                  </a:lnTo>
                  <a:lnTo>
                    <a:pt x="5" y="83"/>
                  </a:lnTo>
                  <a:lnTo>
                    <a:pt x="7" y="67"/>
                  </a:lnTo>
                  <a:lnTo>
                    <a:pt x="10" y="51"/>
                  </a:lnTo>
                  <a:lnTo>
                    <a:pt x="17" y="37"/>
                  </a:lnTo>
                  <a:lnTo>
                    <a:pt x="28" y="25"/>
                  </a:lnTo>
                  <a:lnTo>
                    <a:pt x="42" y="16"/>
                  </a:lnTo>
                  <a:lnTo>
                    <a:pt x="56" y="9"/>
                  </a:lnTo>
                  <a:lnTo>
                    <a:pt x="72" y="5"/>
                  </a:lnTo>
                  <a:lnTo>
                    <a:pt x="87" y="5"/>
                  </a:lnTo>
                  <a:lnTo>
                    <a:pt x="103" y="9"/>
                  </a:lnTo>
                  <a:lnTo>
                    <a:pt x="117" y="16"/>
                  </a:lnTo>
                  <a:lnTo>
                    <a:pt x="131" y="25"/>
                  </a:lnTo>
                  <a:lnTo>
                    <a:pt x="142" y="37"/>
                  </a:lnTo>
                  <a:lnTo>
                    <a:pt x="149" y="51"/>
                  </a:lnTo>
                  <a:lnTo>
                    <a:pt x="153" y="67"/>
                  </a:lnTo>
                  <a:lnTo>
                    <a:pt x="154" y="83"/>
                  </a:lnTo>
                  <a:lnTo>
                    <a:pt x="151" y="99"/>
                  </a:lnTo>
                  <a:lnTo>
                    <a:pt x="146" y="115"/>
                  </a:lnTo>
                  <a:lnTo>
                    <a:pt x="137" y="127"/>
                  </a:lnTo>
                  <a:lnTo>
                    <a:pt x="124" y="139"/>
                  </a:lnTo>
                  <a:lnTo>
                    <a:pt x="110" y="148"/>
                  </a:lnTo>
                  <a:lnTo>
                    <a:pt x="96" y="152"/>
                  </a:lnTo>
                  <a:lnTo>
                    <a:pt x="80" y="154"/>
                  </a:lnTo>
                  <a:close/>
                </a:path>
              </a:pathLst>
            </a:custGeom>
            <a:solidFill>
              <a:srgbClr val="F6FFFF"/>
            </a:solidFill>
            <a:ln w="9525">
              <a:noFill/>
              <a:round/>
              <a:headEnd/>
              <a:tailEnd/>
            </a:ln>
          </p:spPr>
          <p:txBody>
            <a:bodyPr/>
            <a:lstStyle/>
            <a:p>
              <a:endParaRPr lang="en-US"/>
            </a:p>
          </p:txBody>
        </p:sp>
        <p:sp>
          <p:nvSpPr>
            <p:cNvPr id="1165640" name="Freeform 328"/>
            <p:cNvSpPr>
              <a:spLocks noEditPoints="1"/>
            </p:cNvSpPr>
            <p:nvPr/>
          </p:nvSpPr>
          <p:spPr bwMode="auto">
            <a:xfrm>
              <a:off x="442" y="1343"/>
              <a:ext cx="149" cy="149"/>
            </a:xfrm>
            <a:custGeom>
              <a:avLst/>
              <a:gdLst/>
              <a:ahLst/>
              <a:cxnLst>
                <a:cxn ang="0">
                  <a:pos x="75" y="149"/>
                </a:cxn>
                <a:cxn ang="0">
                  <a:pos x="58" y="147"/>
                </a:cxn>
                <a:cxn ang="0">
                  <a:pos x="44" y="143"/>
                </a:cxn>
                <a:cxn ang="0">
                  <a:pos x="30" y="134"/>
                </a:cxn>
                <a:cxn ang="0">
                  <a:pos x="17" y="122"/>
                </a:cxn>
                <a:cxn ang="0">
                  <a:pos x="9" y="110"/>
                </a:cxn>
                <a:cxn ang="0">
                  <a:pos x="3" y="94"/>
                </a:cxn>
                <a:cxn ang="0">
                  <a:pos x="0" y="78"/>
                </a:cxn>
                <a:cxn ang="0">
                  <a:pos x="2" y="62"/>
                </a:cxn>
                <a:cxn ang="0">
                  <a:pos x="5" y="46"/>
                </a:cxn>
                <a:cxn ang="0">
                  <a:pos x="12" y="32"/>
                </a:cxn>
                <a:cxn ang="0">
                  <a:pos x="23" y="20"/>
                </a:cxn>
                <a:cxn ang="0">
                  <a:pos x="37" y="11"/>
                </a:cxn>
                <a:cxn ang="0">
                  <a:pos x="51" y="4"/>
                </a:cxn>
                <a:cxn ang="0">
                  <a:pos x="67" y="0"/>
                </a:cxn>
                <a:cxn ang="0">
                  <a:pos x="82" y="0"/>
                </a:cxn>
                <a:cxn ang="0">
                  <a:pos x="98" y="4"/>
                </a:cxn>
                <a:cxn ang="0">
                  <a:pos x="112" y="11"/>
                </a:cxn>
                <a:cxn ang="0">
                  <a:pos x="126" y="20"/>
                </a:cxn>
                <a:cxn ang="0">
                  <a:pos x="137" y="32"/>
                </a:cxn>
                <a:cxn ang="0">
                  <a:pos x="144" y="46"/>
                </a:cxn>
                <a:cxn ang="0">
                  <a:pos x="148" y="62"/>
                </a:cxn>
                <a:cxn ang="0">
                  <a:pos x="149" y="78"/>
                </a:cxn>
                <a:cxn ang="0">
                  <a:pos x="146" y="94"/>
                </a:cxn>
                <a:cxn ang="0">
                  <a:pos x="141" y="110"/>
                </a:cxn>
                <a:cxn ang="0">
                  <a:pos x="132" y="122"/>
                </a:cxn>
                <a:cxn ang="0">
                  <a:pos x="119" y="134"/>
                </a:cxn>
                <a:cxn ang="0">
                  <a:pos x="105" y="143"/>
                </a:cxn>
                <a:cxn ang="0">
                  <a:pos x="91" y="147"/>
                </a:cxn>
                <a:cxn ang="0">
                  <a:pos x="75" y="149"/>
                </a:cxn>
                <a:cxn ang="0">
                  <a:pos x="75" y="143"/>
                </a:cxn>
                <a:cxn ang="0">
                  <a:pos x="60" y="141"/>
                </a:cxn>
                <a:cxn ang="0">
                  <a:pos x="44" y="138"/>
                </a:cxn>
                <a:cxn ang="0">
                  <a:pos x="31" y="129"/>
                </a:cxn>
                <a:cxn ang="0">
                  <a:pos x="21" y="119"/>
                </a:cxn>
                <a:cxn ang="0">
                  <a:pos x="12" y="104"/>
                </a:cxn>
                <a:cxn ang="0">
                  <a:pos x="7" y="90"/>
                </a:cxn>
                <a:cxn ang="0">
                  <a:pos x="5" y="75"/>
                </a:cxn>
                <a:cxn ang="0">
                  <a:pos x="7" y="59"/>
                </a:cxn>
                <a:cxn ang="0">
                  <a:pos x="12" y="45"/>
                </a:cxn>
                <a:cxn ang="0">
                  <a:pos x="21" y="30"/>
                </a:cxn>
                <a:cxn ang="0">
                  <a:pos x="31" y="20"/>
                </a:cxn>
                <a:cxn ang="0">
                  <a:pos x="44" y="11"/>
                </a:cxn>
                <a:cxn ang="0">
                  <a:pos x="60" y="8"/>
                </a:cxn>
                <a:cxn ang="0">
                  <a:pos x="75" y="6"/>
                </a:cxn>
                <a:cxn ang="0">
                  <a:pos x="90" y="8"/>
                </a:cxn>
                <a:cxn ang="0">
                  <a:pos x="105" y="11"/>
                </a:cxn>
                <a:cxn ang="0">
                  <a:pos x="118" y="20"/>
                </a:cxn>
                <a:cxn ang="0">
                  <a:pos x="128" y="30"/>
                </a:cxn>
                <a:cxn ang="0">
                  <a:pos x="137" y="45"/>
                </a:cxn>
                <a:cxn ang="0">
                  <a:pos x="142" y="59"/>
                </a:cxn>
                <a:cxn ang="0">
                  <a:pos x="144" y="75"/>
                </a:cxn>
                <a:cxn ang="0">
                  <a:pos x="142" y="90"/>
                </a:cxn>
                <a:cxn ang="0">
                  <a:pos x="137" y="104"/>
                </a:cxn>
                <a:cxn ang="0">
                  <a:pos x="128" y="119"/>
                </a:cxn>
                <a:cxn ang="0">
                  <a:pos x="118" y="129"/>
                </a:cxn>
                <a:cxn ang="0">
                  <a:pos x="105" y="138"/>
                </a:cxn>
                <a:cxn ang="0">
                  <a:pos x="90" y="141"/>
                </a:cxn>
                <a:cxn ang="0">
                  <a:pos x="75" y="143"/>
                </a:cxn>
              </a:cxnLst>
              <a:rect l="0" t="0" r="r" b="b"/>
              <a:pathLst>
                <a:path w="149" h="149">
                  <a:moveTo>
                    <a:pt x="75" y="149"/>
                  </a:moveTo>
                  <a:lnTo>
                    <a:pt x="58" y="147"/>
                  </a:lnTo>
                  <a:lnTo>
                    <a:pt x="44" y="143"/>
                  </a:lnTo>
                  <a:lnTo>
                    <a:pt x="30" y="134"/>
                  </a:lnTo>
                  <a:lnTo>
                    <a:pt x="17" y="122"/>
                  </a:lnTo>
                  <a:lnTo>
                    <a:pt x="9" y="110"/>
                  </a:lnTo>
                  <a:lnTo>
                    <a:pt x="3" y="94"/>
                  </a:lnTo>
                  <a:lnTo>
                    <a:pt x="0" y="78"/>
                  </a:lnTo>
                  <a:lnTo>
                    <a:pt x="2" y="62"/>
                  </a:lnTo>
                  <a:lnTo>
                    <a:pt x="5" y="46"/>
                  </a:lnTo>
                  <a:lnTo>
                    <a:pt x="12" y="32"/>
                  </a:lnTo>
                  <a:lnTo>
                    <a:pt x="23" y="20"/>
                  </a:lnTo>
                  <a:lnTo>
                    <a:pt x="37" y="11"/>
                  </a:lnTo>
                  <a:lnTo>
                    <a:pt x="51" y="4"/>
                  </a:lnTo>
                  <a:lnTo>
                    <a:pt x="67" y="0"/>
                  </a:lnTo>
                  <a:lnTo>
                    <a:pt x="82" y="0"/>
                  </a:lnTo>
                  <a:lnTo>
                    <a:pt x="98" y="4"/>
                  </a:lnTo>
                  <a:lnTo>
                    <a:pt x="112" y="11"/>
                  </a:lnTo>
                  <a:lnTo>
                    <a:pt x="126" y="20"/>
                  </a:lnTo>
                  <a:lnTo>
                    <a:pt x="137" y="32"/>
                  </a:lnTo>
                  <a:lnTo>
                    <a:pt x="144" y="46"/>
                  </a:lnTo>
                  <a:lnTo>
                    <a:pt x="148" y="62"/>
                  </a:lnTo>
                  <a:lnTo>
                    <a:pt x="149" y="78"/>
                  </a:lnTo>
                  <a:lnTo>
                    <a:pt x="146" y="94"/>
                  </a:lnTo>
                  <a:lnTo>
                    <a:pt x="141" y="110"/>
                  </a:lnTo>
                  <a:lnTo>
                    <a:pt x="132" y="122"/>
                  </a:lnTo>
                  <a:lnTo>
                    <a:pt x="119" y="134"/>
                  </a:lnTo>
                  <a:lnTo>
                    <a:pt x="105" y="143"/>
                  </a:lnTo>
                  <a:lnTo>
                    <a:pt x="91" y="147"/>
                  </a:lnTo>
                  <a:lnTo>
                    <a:pt x="75" y="149"/>
                  </a:lnTo>
                  <a:close/>
                  <a:moveTo>
                    <a:pt x="75" y="143"/>
                  </a:moveTo>
                  <a:lnTo>
                    <a:pt x="60" y="141"/>
                  </a:lnTo>
                  <a:lnTo>
                    <a:pt x="44" y="138"/>
                  </a:lnTo>
                  <a:lnTo>
                    <a:pt x="31" y="129"/>
                  </a:lnTo>
                  <a:lnTo>
                    <a:pt x="21" y="119"/>
                  </a:lnTo>
                  <a:lnTo>
                    <a:pt x="12" y="104"/>
                  </a:lnTo>
                  <a:lnTo>
                    <a:pt x="7" y="90"/>
                  </a:lnTo>
                  <a:lnTo>
                    <a:pt x="5" y="75"/>
                  </a:lnTo>
                  <a:lnTo>
                    <a:pt x="7" y="59"/>
                  </a:lnTo>
                  <a:lnTo>
                    <a:pt x="12" y="45"/>
                  </a:lnTo>
                  <a:lnTo>
                    <a:pt x="21" y="30"/>
                  </a:lnTo>
                  <a:lnTo>
                    <a:pt x="31" y="20"/>
                  </a:lnTo>
                  <a:lnTo>
                    <a:pt x="44" y="11"/>
                  </a:lnTo>
                  <a:lnTo>
                    <a:pt x="60" y="8"/>
                  </a:lnTo>
                  <a:lnTo>
                    <a:pt x="75" y="6"/>
                  </a:lnTo>
                  <a:lnTo>
                    <a:pt x="90" y="8"/>
                  </a:lnTo>
                  <a:lnTo>
                    <a:pt x="105" y="11"/>
                  </a:lnTo>
                  <a:lnTo>
                    <a:pt x="118" y="20"/>
                  </a:lnTo>
                  <a:lnTo>
                    <a:pt x="128" y="30"/>
                  </a:lnTo>
                  <a:lnTo>
                    <a:pt x="137" y="45"/>
                  </a:lnTo>
                  <a:lnTo>
                    <a:pt x="142" y="59"/>
                  </a:lnTo>
                  <a:lnTo>
                    <a:pt x="144" y="75"/>
                  </a:lnTo>
                  <a:lnTo>
                    <a:pt x="142" y="90"/>
                  </a:lnTo>
                  <a:lnTo>
                    <a:pt x="137" y="104"/>
                  </a:lnTo>
                  <a:lnTo>
                    <a:pt x="128" y="119"/>
                  </a:lnTo>
                  <a:lnTo>
                    <a:pt x="118" y="129"/>
                  </a:lnTo>
                  <a:lnTo>
                    <a:pt x="105" y="138"/>
                  </a:lnTo>
                  <a:lnTo>
                    <a:pt x="90" y="141"/>
                  </a:lnTo>
                  <a:lnTo>
                    <a:pt x="75" y="143"/>
                  </a:lnTo>
                  <a:close/>
                </a:path>
              </a:pathLst>
            </a:custGeom>
            <a:solidFill>
              <a:srgbClr val="F7FFFF"/>
            </a:solidFill>
            <a:ln w="9525">
              <a:noFill/>
              <a:round/>
              <a:headEnd/>
              <a:tailEnd/>
            </a:ln>
          </p:spPr>
          <p:txBody>
            <a:bodyPr/>
            <a:lstStyle/>
            <a:p>
              <a:endParaRPr lang="en-US"/>
            </a:p>
          </p:txBody>
        </p:sp>
        <p:sp>
          <p:nvSpPr>
            <p:cNvPr id="1165641" name="Freeform 329"/>
            <p:cNvSpPr>
              <a:spLocks noEditPoints="1"/>
            </p:cNvSpPr>
            <p:nvPr/>
          </p:nvSpPr>
          <p:spPr bwMode="auto">
            <a:xfrm>
              <a:off x="447" y="1349"/>
              <a:ext cx="139" cy="137"/>
            </a:xfrm>
            <a:custGeom>
              <a:avLst/>
              <a:gdLst/>
              <a:ahLst/>
              <a:cxnLst>
                <a:cxn ang="0">
                  <a:pos x="70" y="137"/>
                </a:cxn>
                <a:cxn ang="0">
                  <a:pos x="55" y="135"/>
                </a:cxn>
                <a:cxn ang="0">
                  <a:pos x="39" y="132"/>
                </a:cxn>
                <a:cxn ang="0">
                  <a:pos x="26" y="123"/>
                </a:cxn>
                <a:cxn ang="0">
                  <a:pos x="16" y="113"/>
                </a:cxn>
                <a:cxn ang="0">
                  <a:pos x="7" y="98"/>
                </a:cxn>
                <a:cxn ang="0">
                  <a:pos x="2" y="84"/>
                </a:cxn>
                <a:cxn ang="0">
                  <a:pos x="0" y="69"/>
                </a:cxn>
                <a:cxn ang="0">
                  <a:pos x="2" y="53"/>
                </a:cxn>
                <a:cxn ang="0">
                  <a:pos x="7" y="39"/>
                </a:cxn>
                <a:cxn ang="0">
                  <a:pos x="16" y="24"/>
                </a:cxn>
                <a:cxn ang="0">
                  <a:pos x="26" y="14"/>
                </a:cxn>
                <a:cxn ang="0">
                  <a:pos x="39" y="5"/>
                </a:cxn>
                <a:cxn ang="0">
                  <a:pos x="55" y="2"/>
                </a:cxn>
                <a:cxn ang="0">
                  <a:pos x="70" y="0"/>
                </a:cxn>
                <a:cxn ang="0">
                  <a:pos x="85" y="2"/>
                </a:cxn>
                <a:cxn ang="0">
                  <a:pos x="100" y="5"/>
                </a:cxn>
                <a:cxn ang="0">
                  <a:pos x="113" y="14"/>
                </a:cxn>
                <a:cxn ang="0">
                  <a:pos x="123" y="24"/>
                </a:cxn>
                <a:cxn ang="0">
                  <a:pos x="132" y="39"/>
                </a:cxn>
                <a:cxn ang="0">
                  <a:pos x="137" y="53"/>
                </a:cxn>
                <a:cxn ang="0">
                  <a:pos x="139" y="69"/>
                </a:cxn>
                <a:cxn ang="0">
                  <a:pos x="137" y="84"/>
                </a:cxn>
                <a:cxn ang="0">
                  <a:pos x="132" y="98"/>
                </a:cxn>
                <a:cxn ang="0">
                  <a:pos x="123" y="113"/>
                </a:cxn>
                <a:cxn ang="0">
                  <a:pos x="113" y="123"/>
                </a:cxn>
                <a:cxn ang="0">
                  <a:pos x="100" y="132"/>
                </a:cxn>
                <a:cxn ang="0">
                  <a:pos x="85" y="135"/>
                </a:cxn>
                <a:cxn ang="0">
                  <a:pos x="70" y="137"/>
                </a:cxn>
                <a:cxn ang="0">
                  <a:pos x="70" y="132"/>
                </a:cxn>
                <a:cxn ang="0">
                  <a:pos x="55" y="130"/>
                </a:cxn>
                <a:cxn ang="0">
                  <a:pos x="41" y="127"/>
                </a:cxn>
                <a:cxn ang="0">
                  <a:pos x="28" y="118"/>
                </a:cxn>
                <a:cxn ang="0">
                  <a:pos x="18" y="107"/>
                </a:cxn>
                <a:cxn ang="0">
                  <a:pos x="11" y="93"/>
                </a:cxn>
                <a:cxn ang="0">
                  <a:pos x="7" y="79"/>
                </a:cxn>
                <a:cxn ang="0">
                  <a:pos x="5" y="65"/>
                </a:cxn>
                <a:cxn ang="0">
                  <a:pos x="9" y="51"/>
                </a:cxn>
                <a:cxn ang="0">
                  <a:pos x="14" y="37"/>
                </a:cxn>
                <a:cxn ang="0">
                  <a:pos x="23" y="24"/>
                </a:cxn>
                <a:cxn ang="0">
                  <a:pos x="35" y="16"/>
                </a:cxn>
                <a:cxn ang="0">
                  <a:pos x="48" y="9"/>
                </a:cxn>
                <a:cxn ang="0">
                  <a:pos x="62" y="5"/>
                </a:cxn>
                <a:cxn ang="0">
                  <a:pos x="77" y="5"/>
                </a:cxn>
                <a:cxn ang="0">
                  <a:pos x="92" y="9"/>
                </a:cxn>
                <a:cxn ang="0">
                  <a:pos x="106" y="16"/>
                </a:cxn>
                <a:cxn ang="0">
                  <a:pos x="116" y="24"/>
                </a:cxn>
                <a:cxn ang="0">
                  <a:pos x="125" y="37"/>
                </a:cxn>
                <a:cxn ang="0">
                  <a:pos x="130" y="51"/>
                </a:cxn>
                <a:cxn ang="0">
                  <a:pos x="134" y="65"/>
                </a:cxn>
                <a:cxn ang="0">
                  <a:pos x="132" y="79"/>
                </a:cxn>
                <a:cxn ang="0">
                  <a:pos x="128" y="93"/>
                </a:cxn>
                <a:cxn ang="0">
                  <a:pos x="121" y="107"/>
                </a:cxn>
                <a:cxn ang="0">
                  <a:pos x="111" y="118"/>
                </a:cxn>
                <a:cxn ang="0">
                  <a:pos x="99" y="127"/>
                </a:cxn>
                <a:cxn ang="0">
                  <a:pos x="85" y="130"/>
                </a:cxn>
                <a:cxn ang="0">
                  <a:pos x="70" y="132"/>
                </a:cxn>
              </a:cxnLst>
              <a:rect l="0" t="0" r="r" b="b"/>
              <a:pathLst>
                <a:path w="139" h="137">
                  <a:moveTo>
                    <a:pt x="70" y="137"/>
                  </a:moveTo>
                  <a:lnTo>
                    <a:pt x="55" y="135"/>
                  </a:lnTo>
                  <a:lnTo>
                    <a:pt x="39" y="132"/>
                  </a:lnTo>
                  <a:lnTo>
                    <a:pt x="26" y="123"/>
                  </a:lnTo>
                  <a:lnTo>
                    <a:pt x="16" y="113"/>
                  </a:lnTo>
                  <a:lnTo>
                    <a:pt x="7" y="98"/>
                  </a:lnTo>
                  <a:lnTo>
                    <a:pt x="2" y="84"/>
                  </a:lnTo>
                  <a:lnTo>
                    <a:pt x="0" y="69"/>
                  </a:lnTo>
                  <a:lnTo>
                    <a:pt x="2" y="53"/>
                  </a:lnTo>
                  <a:lnTo>
                    <a:pt x="7" y="39"/>
                  </a:lnTo>
                  <a:lnTo>
                    <a:pt x="16" y="24"/>
                  </a:lnTo>
                  <a:lnTo>
                    <a:pt x="26" y="14"/>
                  </a:lnTo>
                  <a:lnTo>
                    <a:pt x="39" y="5"/>
                  </a:lnTo>
                  <a:lnTo>
                    <a:pt x="55" y="2"/>
                  </a:lnTo>
                  <a:lnTo>
                    <a:pt x="70" y="0"/>
                  </a:lnTo>
                  <a:lnTo>
                    <a:pt x="85" y="2"/>
                  </a:lnTo>
                  <a:lnTo>
                    <a:pt x="100" y="5"/>
                  </a:lnTo>
                  <a:lnTo>
                    <a:pt x="113" y="14"/>
                  </a:lnTo>
                  <a:lnTo>
                    <a:pt x="123" y="24"/>
                  </a:lnTo>
                  <a:lnTo>
                    <a:pt x="132" y="39"/>
                  </a:lnTo>
                  <a:lnTo>
                    <a:pt x="137" y="53"/>
                  </a:lnTo>
                  <a:lnTo>
                    <a:pt x="139" y="69"/>
                  </a:lnTo>
                  <a:lnTo>
                    <a:pt x="137" y="84"/>
                  </a:lnTo>
                  <a:lnTo>
                    <a:pt x="132" y="98"/>
                  </a:lnTo>
                  <a:lnTo>
                    <a:pt x="123" y="113"/>
                  </a:lnTo>
                  <a:lnTo>
                    <a:pt x="113" y="123"/>
                  </a:lnTo>
                  <a:lnTo>
                    <a:pt x="100" y="132"/>
                  </a:lnTo>
                  <a:lnTo>
                    <a:pt x="85" y="135"/>
                  </a:lnTo>
                  <a:lnTo>
                    <a:pt x="70" y="137"/>
                  </a:lnTo>
                  <a:close/>
                  <a:moveTo>
                    <a:pt x="70" y="132"/>
                  </a:moveTo>
                  <a:lnTo>
                    <a:pt x="55" y="130"/>
                  </a:lnTo>
                  <a:lnTo>
                    <a:pt x="41" y="127"/>
                  </a:lnTo>
                  <a:lnTo>
                    <a:pt x="28" y="118"/>
                  </a:lnTo>
                  <a:lnTo>
                    <a:pt x="18" y="107"/>
                  </a:lnTo>
                  <a:lnTo>
                    <a:pt x="11" y="93"/>
                  </a:lnTo>
                  <a:lnTo>
                    <a:pt x="7" y="79"/>
                  </a:lnTo>
                  <a:lnTo>
                    <a:pt x="5" y="65"/>
                  </a:lnTo>
                  <a:lnTo>
                    <a:pt x="9" y="51"/>
                  </a:lnTo>
                  <a:lnTo>
                    <a:pt x="14" y="37"/>
                  </a:lnTo>
                  <a:lnTo>
                    <a:pt x="23" y="24"/>
                  </a:lnTo>
                  <a:lnTo>
                    <a:pt x="35" y="16"/>
                  </a:lnTo>
                  <a:lnTo>
                    <a:pt x="48" y="9"/>
                  </a:lnTo>
                  <a:lnTo>
                    <a:pt x="62" y="5"/>
                  </a:lnTo>
                  <a:lnTo>
                    <a:pt x="77" y="5"/>
                  </a:lnTo>
                  <a:lnTo>
                    <a:pt x="92" y="9"/>
                  </a:lnTo>
                  <a:lnTo>
                    <a:pt x="106" y="16"/>
                  </a:lnTo>
                  <a:lnTo>
                    <a:pt x="116" y="24"/>
                  </a:lnTo>
                  <a:lnTo>
                    <a:pt x="125" y="37"/>
                  </a:lnTo>
                  <a:lnTo>
                    <a:pt x="130" y="51"/>
                  </a:lnTo>
                  <a:lnTo>
                    <a:pt x="134" y="65"/>
                  </a:lnTo>
                  <a:lnTo>
                    <a:pt x="132" y="79"/>
                  </a:lnTo>
                  <a:lnTo>
                    <a:pt x="128" y="93"/>
                  </a:lnTo>
                  <a:lnTo>
                    <a:pt x="121" y="107"/>
                  </a:lnTo>
                  <a:lnTo>
                    <a:pt x="111" y="118"/>
                  </a:lnTo>
                  <a:lnTo>
                    <a:pt x="99" y="127"/>
                  </a:lnTo>
                  <a:lnTo>
                    <a:pt x="85" y="130"/>
                  </a:lnTo>
                  <a:lnTo>
                    <a:pt x="70" y="132"/>
                  </a:lnTo>
                  <a:close/>
                </a:path>
              </a:pathLst>
            </a:custGeom>
            <a:solidFill>
              <a:srgbClr val="F8FFFF"/>
            </a:solidFill>
            <a:ln w="9525">
              <a:noFill/>
              <a:round/>
              <a:headEnd/>
              <a:tailEnd/>
            </a:ln>
          </p:spPr>
          <p:txBody>
            <a:bodyPr/>
            <a:lstStyle/>
            <a:p>
              <a:endParaRPr lang="en-US"/>
            </a:p>
          </p:txBody>
        </p:sp>
        <p:sp>
          <p:nvSpPr>
            <p:cNvPr id="1165642" name="Freeform 330"/>
            <p:cNvSpPr>
              <a:spLocks noEditPoints="1"/>
            </p:cNvSpPr>
            <p:nvPr/>
          </p:nvSpPr>
          <p:spPr bwMode="auto">
            <a:xfrm>
              <a:off x="452" y="1354"/>
              <a:ext cx="129" cy="127"/>
            </a:xfrm>
            <a:custGeom>
              <a:avLst/>
              <a:gdLst/>
              <a:ahLst/>
              <a:cxnLst>
                <a:cxn ang="0">
                  <a:pos x="65" y="127"/>
                </a:cxn>
                <a:cxn ang="0">
                  <a:pos x="50" y="125"/>
                </a:cxn>
                <a:cxn ang="0">
                  <a:pos x="36" y="122"/>
                </a:cxn>
                <a:cxn ang="0">
                  <a:pos x="23" y="113"/>
                </a:cxn>
                <a:cxn ang="0">
                  <a:pos x="13" y="102"/>
                </a:cxn>
                <a:cxn ang="0">
                  <a:pos x="6" y="88"/>
                </a:cxn>
                <a:cxn ang="0">
                  <a:pos x="2" y="74"/>
                </a:cxn>
                <a:cxn ang="0">
                  <a:pos x="0" y="60"/>
                </a:cxn>
                <a:cxn ang="0">
                  <a:pos x="4" y="46"/>
                </a:cxn>
                <a:cxn ang="0">
                  <a:pos x="9" y="32"/>
                </a:cxn>
                <a:cxn ang="0">
                  <a:pos x="18" y="19"/>
                </a:cxn>
                <a:cxn ang="0">
                  <a:pos x="30" y="11"/>
                </a:cxn>
                <a:cxn ang="0">
                  <a:pos x="43" y="4"/>
                </a:cxn>
                <a:cxn ang="0">
                  <a:pos x="57" y="0"/>
                </a:cxn>
                <a:cxn ang="0">
                  <a:pos x="72" y="0"/>
                </a:cxn>
                <a:cxn ang="0">
                  <a:pos x="87" y="4"/>
                </a:cxn>
                <a:cxn ang="0">
                  <a:pos x="101" y="11"/>
                </a:cxn>
                <a:cxn ang="0">
                  <a:pos x="111" y="19"/>
                </a:cxn>
                <a:cxn ang="0">
                  <a:pos x="120" y="32"/>
                </a:cxn>
                <a:cxn ang="0">
                  <a:pos x="125" y="46"/>
                </a:cxn>
                <a:cxn ang="0">
                  <a:pos x="129" y="60"/>
                </a:cxn>
                <a:cxn ang="0">
                  <a:pos x="127" y="74"/>
                </a:cxn>
                <a:cxn ang="0">
                  <a:pos x="123" y="88"/>
                </a:cxn>
                <a:cxn ang="0">
                  <a:pos x="116" y="102"/>
                </a:cxn>
                <a:cxn ang="0">
                  <a:pos x="106" y="113"/>
                </a:cxn>
                <a:cxn ang="0">
                  <a:pos x="94" y="122"/>
                </a:cxn>
                <a:cxn ang="0">
                  <a:pos x="80" y="125"/>
                </a:cxn>
                <a:cxn ang="0">
                  <a:pos x="65" y="127"/>
                </a:cxn>
                <a:cxn ang="0">
                  <a:pos x="65" y="122"/>
                </a:cxn>
                <a:cxn ang="0">
                  <a:pos x="51" y="120"/>
                </a:cxn>
                <a:cxn ang="0">
                  <a:pos x="37" y="116"/>
                </a:cxn>
                <a:cxn ang="0">
                  <a:pos x="25" y="108"/>
                </a:cxn>
                <a:cxn ang="0">
                  <a:pos x="16" y="97"/>
                </a:cxn>
                <a:cxn ang="0">
                  <a:pos x="9" y="85"/>
                </a:cxn>
                <a:cxn ang="0">
                  <a:pos x="6" y="71"/>
                </a:cxn>
                <a:cxn ang="0">
                  <a:pos x="6" y="56"/>
                </a:cxn>
                <a:cxn ang="0">
                  <a:pos x="9" y="42"/>
                </a:cxn>
                <a:cxn ang="0">
                  <a:pos x="16" y="30"/>
                </a:cxn>
                <a:cxn ang="0">
                  <a:pos x="25" y="19"/>
                </a:cxn>
                <a:cxn ang="0">
                  <a:pos x="37" y="11"/>
                </a:cxn>
                <a:cxn ang="0">
                  <a:pos x="51" y="7"/>
                </a:cxn>
                <a:cxn ang="0">
                  <a:pos x="65" y="5"/>
                </a:cxn>
                <a:cxn ang="0">
                  <a:pos x="78" y="7"/>
                </a:cxn>
                <a:cxn ang="0">
                  <a:pos x="92" y="11"/>
                </a:cxn>
                <a:cxn ang="0">
                  <a:pos x="104" y="19"/>
                </a:cxn>
                <a:cxn ang="0">
                  <a:pos x="113" y="30"/>
                </a:cxn>
                <a:cxn ang="0">
                  <a:pos x="120" y="42"/>
                </a:cxn>
                <a:cxn ang="0">
                  <a:pos x="123" y="56"/>
                </a:cxn>
                <a:cxn ang="0">
                  <a:pos x="123" y="71"/>
                </a:cxn>
                <a:cxn ang="0">
                  <a:pos x="120" y="85"/>
                </a:cxn>
                <a:cxn ang="0">
                  <a:pos x="113" y="97"/>
                </a:cxn>
                <a:cxn ang="0">
                  <a:pos x="104" y="108"/>
                </a:cxn>
                <a:cxn ang="0">
                  <a:pos x="92" y="116"/>
                </a:cxn>
                <a:cxn ang="0">
                  <a:pos x="78" y="120"/>
                </a:cxn>
                <a:cxn ang="0">
                  <a:pos x="65" y="122"/>
                </a:cxn>
              </a:cxnLst>
              <a:rect l="0" t="0" r="r" b="b"/>
              <a:pathLst>
                <a:path w="129" h="127">
                  <a:moveTo>
                    <a:pt x="65" y="127"/>
                  </a:moveTo>
                  <a:lnTo>
                    <a:pt x="50" y="125"/>
                  </a:lnTo>
                  <a:lnTo>
                    <a:pt x="36" y="122"/>
                  </a:lnTo>
                  <a:lnTo>
                    <a:pt x="23" y="113"/>
                  </a:lnTo>
                  <a:lnTo>
                    <a:pt x="13" y="102"/>
                  </a:lnTo>
                  <a:lnTo>
                    <a:pt x="6" y="88"/>
                  </a:lnTo>
                  <a:lnTo>
                    <a:pt x="2" y="74"/>
                  </a:lnTo>
                  <a:lnTo>
                    <a:pt x="0" y="60"/>
                  </a:lnTo>
                  <a:lnTo>
                    <a:pt x="4" y="46"/>
                  </a:lnTo>
                  <a:lnTo>
                    <a:pt x="9" y="32"/>
                  </a:lnTo>
                  <a:lnTo>
                    <a:pt x="18" y="19"/>
                  </a:lnTo>
                  <a:lnTo>
                    <a:pt x="30" y="11"/>
                  </a:lnTo>
                  <a:lnTo>
                    <a:pt x="43" y="4"/>
                  </a:lnTo>
                  <a:lnTo>
                    <a:pt x="57" y="0"/>
                  </a:lnTo>
                  <a:lnTo>
                    <a:pt x="72" y="0"/>
                  </a:lnTo>
                  <a:lnTo>
                    <a:pt x="87" y="4"/>
                  </a:lnTo>
                  <a:lnTo>
                    <a:pt x="101" y="11"/>
                  </a:lnTo>
                  <a:lnTo>
                    <a:pt x="111" y="19"/>
                  </a:lnTo>
                  <a:lnTo>
                    <a:pt x="120" y="32"/>
                  </a:lnTo>
                  <a:lnTo>
                    <a:pt x="125" y="46"/>
                  </a:lnTo>
                  <a:lnTo>
                    <a:pt x="129" y="60"/>
                  </a:lnTo>
                  <a:lnTo>
                    <a:pt x="127" y="74"/>
                  </a:lnTo>
                  <a:lnTo>
                    <a:pt x="123" y="88"/>
                  </a:lnTo>
                  <a:lnTo>
                    <a:pt x="116" y="102"/>
                  </a:lnTo>
                  <a:lnTo>
                    <a:pt x="106" y="113"/>
                  </a:lnTo>
                  <a:lnTo>
                    <a:pt x="94" y="122"/>
                  </a:lnTo>
                  <a:lnTo>
                    <a:pt x="80" y="125"/>
                  </a:lnTo>
                  <a:lnTo>
                    <a:pt x="65" y="127"/>
                  </a:lnTo>
                  <a:close/>
                  <a:moveTo>
                    <a:pt x="65" y="122"/>
                  </a:moveTo>
                  <a:lnTo>
                    <a:pt x="51" y="120"/>
                  </a:lnTo>
                  <a:lnTo>
                    <a:pt x="37" y="116"/>
                  </a:lnTo>
                  <a:lnTo>
                    <a:pt x="25" y="108"/>
                  </a:lnTo>
                  <a:lnTo>
                    <a:pt x="16" y="97"/>
                  </a:lnTo>
                  <a:lnTo>
                    <a:pt x="9" y="85"/>
                  </a:lnTo>
                  <a:lnTo>
                    <a:pt x="6" y="71"/>
                  </a:lnTo>
                  <a:lnTo>
                    <a:pt x="6" y="56"/>
                  </a:lnTo>
                  <a:lnTo>
                    <a:pt x="9" y="42"/>
                  </a:lnTo>
                  <a:lnTo>
                    <a:pt x="16" y="30"/>
                  </a:lnTo>
                  <a:lnTo>
                    <a:pt x="25" y="19"/>
                  </a:lnTo>
                  <a:lnTo>
                    <a:pt x="37" y="11"/>
                  </a:lnTo>
                  <a:lnTo>
                    <a:pt x="51" y="7"/>
                  </a:lnTo>
                  <a:lnTo>
                    <a:pt x="65" y="5"/>
                  </a:lnTo>
                  <a:lnTo>
                    <a:pt x="78" y="7"/>
                  </a:lnTo>
                  <a:lnTo>
                    <a:pt x="92" y="11"/>
                  </a:lnTo>
                  <a:lnTo>
                    <a:pt x="104" y="19"/>
                  </a:lnTo>
                  <a:lnTo>
                    <a:pt x="113" y="30"/>
                  </a:lnTo>
                  <a:lnTo>
                    <a:pt x="120" y="42"/>
                  </a:lnTo>
                  <a:lnTo>
                    <a:pt x="123" y="56"/>
                  </a:lnTo>
                  <a:lnTo>
                    <a:pt x="123" y="71"/>
                  </a:lnTo>
                  <a:lnTo>
                    <a:pt x="120" y="85"/>
                  </a:lnTo>
                  <a:lnTo>
                    <a:pt x="113" y="97"/>
                  </a:lnTo>
                  <a:lnTo>
                    <a:pt x="104" y="108"/>
                  </a:lnTo>
                  <a:lnTo>
                    <a:pt x="92" y="116"/>
                  </a:lnTo>
                  <a:lnTo>
                    <a:pt x="78" y="120"/>
                  </a:lnTo>
                  <a:lnTo>
                    <a:pt x="65" y="122"/>
                  </a:lnTo>
                  <a:close/>
                </a:path>
              </a:pathLst>
            </a:custGeom>
            <a:solidFill>
              <a:srgbClr val="F9FFFF"/>
            </a:solidFill>
            <a:ln w="9525">
              <a:noFill/>
              <a:round/>
              <a:headEnd/>
              <a:tailEnd/>
            </a:ln>
          </p:spPr>
          <p:txBody>
            <a:bodyPr/>
            <a:lstStyle/>
            <a:p>
              <a:endParaRPr lang="en-US"/>
            </a:p>
          </p:txBody>
        </p:sp>
        <p:sp>
          <p:nvSpPr>
            <p:cNvPr id="1165643" name="Freeform 331"/>
            <p:cNvSpPr>
              <a:spLocks noEditPoints="1"/>
            </p:cNvSpPr>
            <p:nvPr/>
          </p:nvSpPr>
          <p:spPr bwMode="auto">
            <a:xfrm>
              <a:off x="458" y="1359"/>
              <a:ext cx="117" cy="117"/>
            </a:xfrm>
            <a:custGeom>
              <a:avLst/>
              <a:gdLst/>
              <a:ahLst/>
              <a:cxnLst>
                <a:cxn ang="0">
                  <a:pos x="59" y="117"/>
                </a:cxn>
                <a:cxn ang="0">
                  <a:pos x="45" y="115"/>
                </a:cxn>
                <a:cxn ang="0">
                  <a:pos x="31" y="111"/>
                </a:cxn>
                <a:cxn ang="0">
                  <a:pos x="19" y="103"/>
                </a:cxn>
                <a:cxn ang="0">
                  <a:pos x="10" y="92"/>
                </a:cxn>
                <a:cxn ang="0">
                  <a:pos x="3" y="80"/>
                </a:cxn>
                <a:cxn ang="0">
                  <a:pos x="0" y="66"/>
                </a:cxn>
                <a:cxn ang="0">
                  <a:pos x="0" y="51"/>
                </a:cxn>
                <a:cxn ang="0">
                  <a:pos x="3" y="37"/>
                </a:cxn>
                <a:cxn ang="0">
                  <a:pos x="10" y="25"/>
                </a:cxn>
                <a:cxn ang="0">
                  <a:pos x="19" y="14"/>
                </a:cxn>
                <a:cxn ang="0">
                  <a:pos x="31" y="6"/>
                </a:cxn>
                <a:cxn ang="0">
                  <a:pos x="45" y="2"/>
                </a:cxn>
                <a:cxn ang="0">
                  <a:pos x="59" y="0"/>
                </a:cxn>
                <a:cxn ang="0">
                  <a:pos x="72" y="2"/>
                </a:cxn>
                <a:cxn ang="0">
                  <a:pos x="86" y="6"/>
                </a:cxn>
                <a:cxn ang="0">
                  <a:pos x="98" y="14"/>
                </a:cxn>
                <a:cxn ang="0">
                  <a:pos x="107" y="25"/>
                </a:cxn>
                <a:cxn ang="0">
                  <a:pos x="114" y="37"/>
                </a:cxn>
                <a:cxn ang="0">
                  <a:pos x="117" y="51"/>
                </a:cxn>
                <a:cxn ang="0">
                  <a:pos x="117" y="66"/>
                </a:cxn>
                <a:cxn ang="0">
                  <a:pos x="114" y="80"/>
                </a:cxn>
                <a:cxn ang="0">
                  <a:pos x="107" y="92"/>
                </a:cxn>
                <a:cxn ang="0">
                  <a:pos x="98" y="103"/>
                </a:cxn>
                <a:cxn ang="0">
                  <a:pos x="86" y="111"/>
                </a:cxn>
                <a:cxn ang="0">
                  <a:pos x="72" y="115"/>
                </a:cxn>
                <a:cxn ang="0">
                  <a:pos x="59" y="117"/>
                </a:cxn>
                <a:cxn ang="0">
                  <a:pos x="59" y="111"/>
                </a:cxn>
                <a:cxn ang="0">
                  <a:pos x="45" y="110"/>
                </a:cxn>
                <a:cxn ang="0">
                  <a:pos x="33" y="106"/>
                </a:cxn>
                <a:cxn ang="0">
                  <a:pos x="22" y="97"/>
                </a:cxn>
                <a:cxn ang="0">
                  <a:pos x="14" y="87"/>
                </a:cxn>
                <a:cxn ang="0">
                  <a:pos x="8" y="74"/>
                </a:cxn>
                <a:cxn ang="0">
                  <a:pos x="5" y="62"/>
                </a:cxn>
                <a:cxn ang="0">
                  <a:pos x="7" y="48"/>
                </a:cxn>
                <a:cxn ang="0">
                  <a:pos x="10" y="36"/>
                </a:cxn>
                <a:cxn ang="0">
                  <a:pos x="17" y="25"/>
                </a:cxn>
                <a:cxn ang="0">
                  <a:pos x="28" y="14"/>
                </a:cxn>
                <a:cxn ang="0">
                  <a:pos x="38" y="9"/>
                </a:cxn>
                <a:cxn ang="0">
                  <a:pos x="52" y="6"/>
                </a:cxn>
                <a:cxn ang="0">
                  <a:pos x="65" y="6"/>
                </a:cxn>
                <a:cxn ang="0">
                  <a:pos x="79" y="9"/>
                </a:cxn>
                <a:cxn ang="0">
                  <a:pos x="89" y="14"/>
                </a:cxn>
                <a:cxn ang="0">
                  <a:pos x="100" y="25"/>
                </a:cxn>
                <a:cxn ang="0">
                  <a:pos x="107" y="36"/>
                </a:cxn>
                <a:cxn ang="0">
                  <a:pos x="110" y="48"/>
                </a:cxn>
                <a:cxn ang="0">
                  <a:pos x="112" y="62"/>
                </a:cxn>
                <a:cxn ang="0">
                  <a:pos x="109" y="74"/>
                </a:cxn>
                <a:cxn ang="0">
                  <a:pos x="103" y="87"/>
                </a:cxn>
                <a:cxn ang="0">
                  <a:pos x="95" y="97"/>
                </a:cxn>
                <a:cxn ang="0">
                  <a:pos x="84" y="106"/>
                </a:cxn>
                <a:cxn ang="0">
                  <a:pos x="72" y="110"/>
                </a:cxn>
                <a:cxn ang="0">
                  <a:pos x="59" y="111"/>
                </a:cxn>
              </a:cxnLst>
              <a:rect l="0" t="0" r="r" b="b"/>
              <a:pathLst>
                <a:path w="117" h="117">
                  <a:moveTo>
                    <a:pt x="59" y="117"/>
                  </a:moveTo>
                  <a:lnTo>
                    <a:pt x="45" y="115"/>
                  </a:lnTo>
                  <a:lnTo>
                    <a:pt x="31" y="111"/>
                  </a:lnTo>
                  <a:lnTo>
                    <a:pt x="19" y="103"/>
                  </a:lnTo>
                  <a:lnTo>
                    <a:pt x="10" y="92"/>
                  </a:lnTo>
                  <a:lnTo>
                    <a:pt x="3" y="80"/>
                  </a:lnTo>
                  <a:lnTo>
                    <a:pt x="0" y="66"/>
                  </a:lnTo>
                  <a:lnTo>
                    <a:pt x="0" y="51"/>
                  </a:lnTo>
                  <a:lnTo>
                    <a:pt x="3" y="37"/>
                  </a:lnTo>
                  <a:lnTo>
                    <a:pt x="10" y="25"/>
                  </a:lnTo>
                  <a:lnTo>
                    <a:pt x="19" y="14"/>
                  </a:lnTo>
                  <a:lnTo>
                    <a:pt x="31" y="6"/>
                  </a:lnTo>
                  <a:lnTo>
                    <a:pt x="45" y="2"/>
                  </a:lnTo>
                  <a:lnTo>
                    <a:pt x="59" y="0"/>
                  </a:lnTo>
                  <a:lnTo>
                    <a:pt x="72" y="2"/>
                  </a:lnTo>
                  <a:lnTo>
                    <a:pt x="86" y="6"/>
                  </a:lnTo>
                  <a:lnTo>
                    <a:pt x="98" y="14"/>
                  </a:lnTo>
                  <a:lnTo>
                    <a:pt x="107" y="25"/>
                  </a:lnTo>
                  <a:lnTo>
                    <a:pt x="114" y="37"/>
                  </a:lnTo>
                  <a:lnTo>
                    <a:pt x="117" y="51"/>
                  </a:lnTo>
                  <a:lnTo>
                    <a:pt x="117" y="66"/>
                  </a:lnTo>
                  <a:lnTo>
                    <a:pt x="114" y="80"/>
                  </a:lnTo>
                  <a:lnTo>
                    <a:pt x="107" y="92"/>
                  </a:lnTo>
                  <a:lnTo>
                    <a:pt x="98" y="103"/>
                  </a:lnTo>
                  <a:lnTo>
                    <a:pt x="86" y="111"/>
                  </a:lnTo>
                  <a:lnTo>
                    <a:pt x="72" y="115"/>
                  </a:lnTo>
                  <a:lnTo>
                    <a:pt x="59" y="117"/>
                  </a:lnTo>
                  <a:close/>
                  <a:moveTo>
                    <a:pt x="59" y="111"/>
                  </a:moveTo>
                  <a:lnTo>
                    <a:pt x="45" y="110"/>
                  </a:lnTo>
                  <a:lnTo>
                    <a:pt x="33" y="106"/>
                  </a:lnTo>
                  <a:lnTo>
                    <a:pt x="22" y="97"/>
                  </a:lnTo>
                  <a:lnTo>
                    <a:pt x="14" y="87"/>
                  </a:lnTo>
                  <a:lnTo>
                    <a:pt x="8" y="74"/>
                  </a:lnTo>
                  <a:lnTo>
                    <a:pt x="5" y="62"/>
                  </a:lnTo>
                  <a:lnTo>
                    <a:pt x="7" y="48"/>
                  </a:lnTo>
                  <a:lnTo>
                    <a:pt x="10" y="36"/>
                  </a:lnTo>
                  <a:lnTo>
                    <a:pt x="17" y="25"/>
                  </a:lnTo>
                  <a:lnTo>
                    <a:pt x="28" y="14"/>
                  </a:lnTo>
                  <a:lnTo>
                    <a:pt x="38" y="9"/>
                  </a:lnTo>
                  <a:lnTo>
                    <a:pt x="52" y="6"/>
                  </a:lnTo>
                  <a:lnTo>
                    <a:pt x="65" y="6"/>
                  </a:lnTo>
                  <a:lnTo>
                    <a:pt x="79" y="9"/>
                  </a:lnTo>
                  <a:lnTo>
                    <a:pt x="89" y="14"/>
                  </a:lnTo>
                  <a:lnTo>
                    <a:pt x="100" y="25"/>
                  </a:lnTo>
                  <a:lnTo>
                    <a:pt x="107" y="36"/>
                  </a:lnTo>
                  <a:lnTo>
                    <a:pt x="110" y="48"/>
                  </a:lnTo>
                  <a:lnTo>
                    <a:pt x="112" y="62"/>
                  </a:lnTo>
                  <a:lnTo>
                    <a:pt x="109" y="74"/>
                  </a:lnTo>
                  <a:lnTo>
                    <a:pt x="103" y="87"/>
                  </a:lnTo>
                  <a:lnTo>
                    <a:pt x="95" y="97"/>
                  </a:lnTo>
                  <a:lnTo>
                    <a:pt x="84" y="106"/>
                  </a:lnTo>
                  <a:lnTo>
                    <a:pt x="72" y="110"/>
                  </a:lnTo>
                  <a:lnTo>
                    <a:pt x="59" y="111"/>
                  </a:lnTo>
                  <a:close/>
                </a:path>
              </a:pathLst>
            </a:custGeom>
            <a:solidFill>
              <a:srgbClr val="FAFFFF"/>
            </a:solidFill>
            <a:ln w="9525">
              <a:noFill/>
              <a:round/>
              <a:headEnd/>
              <a:tailEnd/>
            </a:ln>
          </p:spPr>
          <p:txBody>
            <a:bodyPr/>
            <a:lstStyle/>
            <a:p>
              <a:endParaRPr lang="en-US"/>
            </a:p>
          </p:txBody>
        </p:sp>
        <p:sp>
          <p:nvSpPr>
            <p:cNvPr id="1165644" name="Freeform 332"/>
            <p:cNvSpPr>
              <a:spLocks noEditPoints="1"/>
            </p:cNvSpPr>
            <p:nvPr/>
          </p:nvSpPr>
          <p:spPr bwMode="auto">
            <a:xfrm>
              <a:off x="463" y="1365"/>
              <a:ext cx="107" cy="105"/>
            </a:xfrm>
            <a:custGeom>
              <a:avLst/>
              <a:gdLst/>
              <a:ahLst/>
              <a:cxnLst>
                <a:cxn ang="0">
                  <a:pos x="54" y="105"/>
                </a:cxn>
                <a:cxn ang="0">
                  <a:pos x="40" y="104"/>
                </a:cxn>
                <a:cxn ang="0">
                  <a:pos x="28" y="100"/>
                </a:cxn>
                <a:cxn ang="0">
                  <a:pos x="17" y="91"/>
                </a:cxn>
                <a:cxn ang="0">
                  <a:pos x="9" y="81"/>
                </a:cxn>
                <a:cxn ang="0">
                  <a:pos x="3" y="68"/>
                </a:cxn>
                <a:cxn ang="0">
                  <a:pos x="0" y="56"/>
                </a:cxn>
                <a:cxn ang="0">
                  <a:pos x="2" y="42"/>
                </a:cxn>
                <a:cxn ang="0">
                  <a:pos x="5" y="30"/>
                </a:cxn>
                <a:cxn ang="0">
                  <a:pos x="12" y="19"/>
                </a:cxn>
                <a:cxn ang="0">
                  <a:pos x="23" y="8"/>
                </a:cxn>
                <a:cxn ang="0">
                  <a:pos x="33" y="3"/>
                </a:cxn>
                <a:cxn ang="0">
                  <a:pos x="47" y="0"/>
                </a:cxn>
                <a:cxn ang="0">
                  <a:pos x="60" y="0"/>
                </a:cxn>
                <a:cxn ang="0">
                  <a:pos x="74" y="3"/>
                </a:cxn>
                <a:cxn ang="0">
                  <a:pos x="84" y="8"/>
                </a:cxn>
                <a:cxn ang="0">
                  <a:pos x="95" y="19"/>
                </a:cxn>
                <a:cxn ang="0">
                  <a:pos x="102" y="30"/>
                </a:cxn>
                <a:cxn ang="0">
                  <a:pos x="105" y="42"/>
                </a:cxn>
                <a:cxn ang="0">
                  <a:pos x="107" y="56"/>
                </a:cxn>
                <a:cxn ang="0">
                  <a:pos x="104" y="68"/>
                </a:cxn>
                <a:cxn ang="0">
                  <a:pos x="98" y="81"/>
                </a:cxn>
                <a:cxn ang="0">
                  <a:pos x="90" y="91"/>
                </a:cxn>
                <a:cxn ang="0">
                  <a:pos x="79" y="100"/>
                </a:cxn>
                <a:cxn ang="0">
                  <a:pos x="67" y="104"/>
                </a:cxn>
                <a:cxn ang="0">
                  <a:pos x="54" y="105"/>
                </a:cxn>
                <a:cxn ang="0">
                  <a:pos x="54" y="100"/>
                </a:cxn>
                <a:cxn ang="0">
                  <a:pos x="40" y="98"/>
                </a:cxn>
                <a:cxn ang="0">
                  <a:pos x="30" y="95"/>
                </a:cxn>
                <a:cxn ang="0">
                  <a:pos x="19" y="86"/>
                </a:cxn>
                <a:cxn ang="0">
                  <a:pos x="12" y="77"/>
                </a:cxn>
                <a:cxn ang="0">
                  <a:pos x="7" y="65"/>
                </a:cxn>
                <a:cxn ang="0">
                  <a:pos x="5" y="53"/>
                </a:cxn>
                <a:cxn ang="0">
                  <a:pos x="7" y="40"/>
                </a:cxn>
                <a:cxn ang="0">
                  <a:pos x="12" y="28"/>
                </a:cxn>
                <a:cxn ang="0">
                  <a:pos x="19" y="19"/>
                </a:cxn>
                <a:cxn ang="0">
                  <a:pos x="30" y="10"/>
                </a:cxn>
                <a:cxn ang="0">
                  <a:pos x="40" y="7"/>
                </a:cxn>
                <a:cxn ang="0">
                  <a:pos x="54" y="5"/>
                </a:cxn>
                <a:cxn ang="0">
                  <a:pos x="67" y="7"/>
                </a:cxn>
                <a:cxn ang="0">
                  <a:pos x="77" y="10"/>
                </a:cxn>
                <a:cxn ang="0">
                  <a:pos x="88" y="19"/>
                </a:cxn>
                <a:cxn ang="0">
                  <a:pos x="95" y="28"/>
                </a:cxn>
                <a:cxn ang="0">
                  <a:pos x="100" y="40"/>
                </a:cxn>
                <a:cxn ang="0">
                  <a:pos x="102" y="53"/>
                </a:cxn>
                <a:cxn ang="0">
                  <a:pos x="100" y="65"/>
                </a:cxn>
                <a:cxn ang="0">
                  <a:pos x="95" y="77"/>
                </a:cxn>
                <a:cxn ang="0">
                  <a:pos x="88" y="86"/>
                </a:cxn>
                <a:cxn ang="0">
                  <a:pos x="77" y="95"/>
                </a:cxn>
                <a:cxn ang="0">
                  <a:pos x="67" y="98"/>
                </a:cxn>
                <a:cxn ang="0">
                  <a:pos x="54" y="100"/>
                </a:cxn>
              </a:cxnLst>
              <a:rect l="0" t="0" r="r" b="b"/>
              <a:pathLst>
                <a:path w="107" h="105">
                  <a:moveTo>
                    <a:pt x="54" y="105"/>
                  </a:moveTo>
                  <a:lnTo>
                    <a:pt x="40" y="104"/>
                  </a:lnTo>
                  <a:lnTo>
                    <a:pt x="28" y="100"/>
                  </a:lnTo>
                  <a:lnTo>
                    <a:pt x="17" y="91"/>
                  </a:lnTo>
                  <a:lnTo>
                    <a:pt x="9" y="81"/>
                  </a:lnTo>
                  <a:lnTo>
                    <a:pt x="3" y="68"/>
                  </a:lnTo>
                  <a:lnTo>
                    <a:pt x="0" y="56"/>
                  </a:lnTo>
                  <a:lnTo>
                    <a:pt x="2" y="42"/>
                  </a:lnTo>
                  <a:lnTo>
                    <a:pt x="5" y="30"/>
                  </a:lnTo>
                  <a:lnTo>
                    <a:pt x="12" y="19"/>
                  </a:lnTo>
                  <a:lnTo>
                    <a:pt x="23" y="8"/>
                  </a:lnTo>
                  <a:lnTo>
                    <a:pt x="33" y="3"/>
                  </a:lnTo>
                  <a:lnTo>
                    <a:pt x="47" y="0"/>
                  </a:lnTo>
                  <a:lnTo>
                    <a:pt x="60" y="0"/>
                  </a:lnTo>
                  <a:lnTo>
                    <a:pt x="74" y="3"/>
                  </a:lnTo>
                  <a:lnTo>
                    <a:pt x="84" y="8"/>
                  </a:lnTo>
                  <a:lnTo>
                    <a:pt x="95" y="19"/>
                  </a:lnTo>
                  <a:lnTo>
                    <a:pt x="102" y="30"/>
                  </a:lnTo>
                  <a:lnTo>
                    <a:pt x="105" y="42"/>
                  </a:lnTo>
                  <a:lnTo>
                    <a:pt x="107" y="56"/>
                  </a:lnTo>
                  <a:lnTo>
                    <a:pt x="104" y="68"/>
                  </a:lnTo>
                  <a:lnTo>
                    <a:pt x="98" y="81"/>
                  </a:lnTo>
                  <a:lnTo>
                    <a:pt x="90" y="91"/>
                  </a:lnTo>
                  <a:lnTo>
                    <a:pt x="79" y="100"/>
                  </a:lnTo>
                  <a:lnTo>
                    <a:pt x="67" y="104"/>
                  </a:lnTo>
                  <a:lnTo>
                    <a:pt x="54" y="105"/>
                  </a:lnTo>
                  <a:close/>
                  <a:moveTo>
                    <a:pt x="54" y="100"/>
                  </a:moveTo>
                  <a:lnTo>
                    <a:pt x="40" y="98"/>
                  </a:lnTo>
                  <a:lnTo>
                    <a:pt x="30" y="95"/>
                  </a:lnTo>
                  <a:lnTo>
                    <a:pt x="19" y="86"/>
                  </a:lnTo>
                  <a:lnTo>
                    <a:pt x="12" y="77"/>
                  </a:lnTo>
                  <a:lnTo>
                    <a:pt x="7" y="65"/>
                  </a:lnTo>
                  <a:lnTo>
                    <a:pt x="5" y="53"/>
                  </a:lnTo>
                  <a:lnTo>
                    <a:pt x="7" y="40"/>
                  </a:lnTo>
                  <a:lnTo>
                    <a:pt x="12" y="28"/>
                  </a:lnTo>
                  <a:lnTo>
                    <a:pt x="19" y="19"/>
                  </a:lnTo>
                  <a:lnTo>
                    <a:pt x="30" y="10"/>
                  </a:lnTo>
                  <a:lnTo>
                    <a:pt x="40" y="7"/>
                  </a:lnTo>
                  <a:lnTo>
                    <a:pt x="54" y="5"/>
                  </a:lnTo>
                  <a:lnTo>
                    <a:pt x="67" y="7"/>
                  </a:lnTo>
                  <a:lnTo>
                    <a:pt x="77" y="10"/>
                  </a:lnTo>
                  <a:lnTo>
                    <a:pt x="88" y="19"/>
                  </a:lnTo>
                  <a:lnTo>
                    <a:pt x="95" y="28"/>
                  </a:lnTo>
                  <a:lnTo>
                    <a:pt x="100" y="40"/>
                  </a:lnTo>
                  <a:lnTo>
                    <a:pt x="102" y="53"/>
                  </a:lnTo>
                  <a:lnTo>
                    <a:pt x="100" y="65"/>
                  </a:lnTo>
                  <a:lnTo>
                    <a:pt x="95" y="77"/>
                  </a:lnTo>
                  <a:lnTo>
                    <a:pt x="88" y="86"/>
                  </a:lnTo>
                  <a:lnTo>
                    <a:pt x="77" y="95"/>
                  </a:lnTo>
                  <a:lnTo>
                    <a:pt x="67" y="98"/>
                  </a:lnTo>
                  <a:lnTo>
                    <a:pt x="54" y="100"/>
                  </a:lnTo>
                  <a:close/>
                </a:path>
              </a:pathLst>
            </a:custGeom>
            <a:solidFill>
              <a:srgbClr val="FBFFFF"/>
            </a:solidFill>
            <a:ln w="9525">
              <a:noFill/>
              <a:round/>
              <a:headEnd/>
              <a:tailEnd/>
            </a:ln>
          </p:spPr>
          <p:txBody>
            <a:bodyPr/>
            <a:lstStyle/>
            <a:p>
              <a:endParaRPr lang="en-US"/>
            </a:p>
          </p:txBody>
        </p:sp>
        <p:sp>
          <p:nvSpPr>
            <p:cNvPr id="1165645" name="Freeform 333"/>
            <p:cNvSpPr>
              <a:spLocks noEditPoints="1"/>
            </p:cNvSpPr>
            <p:nvPr/>
          </p:nvSpPr>
          <p:spPr bwMode="auto">
            <a:xfrm>
              <a:off x="468" y="1370"/>
              <a:ext cx="97" cy="95"/>
            </a:xfrm>
            <a:custGeom>
              <a:avLst/>
              <a:gdLst/>
              <a:ahLst/>
              <a:cxnLst>
                <a:cxn ang="0">
                  <a:pos x="49" y="95"/>
                </a:cxn>
                <a:cxn ang="0">
                  <a:pos x="35" y="93"/>
                </a:cxn>
                <a:cxn ang="0">
                  <a:pos x="25" y="90"/>
                </a:cxn>
                <a:cxn ang="0">
                  <a:pos x="14" y="81"/>
                </a:cxn>
                <a:cxn ang="0">
                  <a:pos x="7" y="72"/>
                </a:cxn>
                <a:cxn ang="0">
                  <a:pos x="2" y="60"/>
                </a:cxn>
                <a:cxn ang="0">
                  <a:pos x="0" y="48"/>
                </a:cxn>
                <a:cxn ang="0">
                  <a:pos x="2" y="35"/>
                </a:cxn>
                <a:cxn ang="0">
                  <a:pos x="7" y="23"/>
                </a:cxn>
                <a:cxn ang="0">
                  <a:pos x="14" y="14"/>
                </a:cxn>
                <a:cxn ang="0">
                  <a:pos x="25" y="5"/>
                </a:cxn>
                <a:cxn ang="0">
                  <a:pos x="35" y="2"/>
                </a:cxn>
                <a:cxn ang="0">
                  <a:pos x="49" y="0"/>
                </a:cxn>
                <a:cxn ang="0">
                  <a:pos x="62" y="2"/>
                </a:cxn>
                <a:cxn ang="0">
                  <a:pos x="72" y="5"/>
                </a:cxn>
                <a:cxn ang="0">
                  <a:pos x="83" y="14"/>
                </a:cxn>
                <a:cxn ang="0">
                  <a:pos x="90" y="23"/>
                </a:cxn>
                <a:cxn ang="0">
                  <a:pos x="95" y="35"/>
                </a:cxn>
                <a:cxn ang="0">
                  <a:pos x="97" y="48"/>
                </a:cxn>
                <a:cxn ang="0">
                  <a:pos x="95" y="60"/>
                </a:cxn>
                <a:cxn ang="0">
                  <a:pos x="90" y="72"/>
                </a:cxn>
                <a:cxn ang="0">
                  <a:pos x="83" y="81"/>
                </a:cxn>
                <a:cxn ang="0">
                  <a:pos x="72" y="90"/>
                </a:cxn>
                <a:cxn ang="0">
                  <a:pos x="62" y="93"/>
                </a:cxn>
                <a:cxn ang="0">
                  <a:pos x="49" y="95"/>
                </a:cxn>
                <a:cxn ang="0">
                  <a:pos x="49" y="90"/>
                </a:cxn>
                <a:cxn ang="0">
                  <a:pos x="37" y="88"/>
                </a:cxn>
                <a:cxn ang="0">
                  <a:pos x="25" y="83"/>
                </a:cxn>
                <a:cxn ang="0">
                  <a:pos x="16" y="76"/>
                </a:cxn>
                <a:cxn ang="0">
                  <a:pos x="9" y="65"/>
                </a:cxn>
                <a:cxn ang="0">
                  <a:pos x="7" y="53"/>
                </a:cxn>
                <a:cxn ang="0">
                  <a:pos x="7" y="42"/>
                </a:cxn>
                <a:cxn ang="0">
                  <a:pos x="9" y="30"/>
                </a:cxn>
                <a:cxn ang="0">
                  <a:pos x="16" y="19"/>
                </a:cxn>
                <a:cxn ang="0">
                  <a:pos x="25" y="12"/>
                </a:cxn>
                <a:cxn ang="0">
                  <a:pos x="37" y="7"/>
                </a:cxn>
                <a:cxn ang="0">
                  <a:pos x="49" y="5"/>
                </a:cxn>
                <a:cxn ang="0">
                  <a:pos x="60" y="7"/>
                </a:cxn>
                <a:cxn ang="0">
                  <a:pos x="72" y="12"/>
                </a:cxn>
                <a:cxn ang="0">
                  <a:pos x="81" y="19"/>
                </a:cxn>
                <a:cxn ang="0">
                  <a:pos x="88" y="30"/>
                </a:cxn>
                <a:cxn ang="0">
                  <a:pos x="92" y="42"/>
                </a:cxn>
                <a:cxn ang="0">
                  <a:pos x="92" y="53"/>
                </a:cxn>
                <a:cxn ang="0">
                  <a:pos x="88" y="65"/>
                </a:cxn>
                <a:cxn ang="0">
                  <a:pos x="81" y="76"/>
                </a:cxn>
                <a:cxn ang="0">
                  <a:pos x="72" y="83"/>
                </a:cxn>
                <a:cxn ang="0">
                  <a:pos x="60" y="88"/>
                </a:cxn>
                <a:cxn ang="0">
                  <a:pos x="49" y="90"/>
                </a:cxn>
              </a:cxnLst>
              <a:rect l="0" t="0" r="r" b="b"/>
              <a:pathLst>
                <a:path w="97" h="95">
                  <a:moveTo>
                    <a:pt x="49" y="95"/>
                  </a:moveTo>
                  <a:lnTo>
                    <a:pt x="35" y="93"/>
                  </a:lnTo>
                  <a:lnTo>
                    <a:pt x="25" y="90"/>
                  </a:lnTo>
                  <a:lnTo>
                    <a:pt x="14" y="81"/>
                  </a:lnTo>
                  <a:lnTo>
                    <a:pt x="7" y="72"/>
                  </a:lnTo>
                  <a:lnTo>
                    <a:pt x="2" y="60"/>
                  </a:lnTo>
                  <a:lnTo>
                    <a:pt x="0" y="48"/>
                  </a:lnTo>
                  <a:lnTo>
                    <a:pt x="2" y="35"/>
                  </a:lnTo>
                  <a:lnTo>
                    <a:pt x="7" y="23"/>
                  </a:lnTo>
                  <a:lnTo>
                    <a:pt x="14" y="14"/>
                  </a:lnTo>
                  <a:lnTo>
                    <a:pt x="25" y="5"/>
                  </a:lnTo>
                  <a:lnTo>
                    <a:pt x="35" y="2"/>
                  </a:lnTo>
                  <a:lnTo>
                    <a:pt x="49" y="0"/>
                  </a:lnTo>
                  <a:lnTo>
                    <a:pt x="62" y="2"/>
                  </a:lnTo>
                  <a:lnTo>
                    <a:pt x="72" y="5"/>
                  </a:lnTo>
                  <a:lnTo>
                    <a:pt x="83" y="14"/>
                  </a:lnTo>
                  <a:lnTo>
                    <a:pt x="90" y="23"/>
                  </a:lnTo>
                  <a:lnTo>
                    <a:pt x="95" y="35"/>
                  </a:lnTo>
                  <a:lnTo>
                    <a:pt x="97" y="48"/>
                  </a:lnTo>
                  <a:lnTo>
                    <a:pt x="95" y="60"/>
                  </a:lnTo>
                  <a:lnTo>
                    <a:pt x="90" y="72"/>
                  </a:lnTo>
                  <a:lnTo>
                    <a:pt x="83" y="81"/>
                  </a:lnTo>
                  <a:lnTo>
                    <a:pt x="72" y="90"/>
                  </a:lnTo>
                  <a:lnTo>
                    <a:pt x="62" y="93"/>
                  </a:lnTo>
                  <a:lnTo>
                    <a:pt x="49" y="95"/>
                  </a:lnTo>
                  <a:close/>
                  <a:moveTo>
                    <a:pt x="49" y="90"/>
                  </a:moveTo>
                  <a:lnTo>
                    <a:pt x="37" y="88"/>
                  </a:lnTo>
                  <a:lnTo>
                    <a:pt x="25" y="83"/>
                  </a:lnTo>
                  <a:lnTo>
                    <a:pt x="16" y="76"/>
                  </a:lnTo>
                  <a:lnTo>
                    <a:pt x="9" y="65"/>
                  </a:lnTo>
                  <a:lnTo>
                    <a:pt x="7" y="53"/>
                  </a:lnTo>
                  <a:lnTo>
                    <a:pt x="7" y="42"/>
                  </a:lnTo>
                  <a:lnTo>
                    <a:pt x="9" y="30"/>
                  </a:lnTo>
                  <a:lnTo>
                    <a:pt x="16" y="19"/>
                  </a:lnTo>
                  <a:lnTo>
                    <a:pt x="25" y="12"/>
                  </a:lnTo>
                  <a:lnTo>
                    <a:pt x="37" y="7"/>
                  </a:lnTo>
                  <a:lnTo>
                    <a:pt x="49" y="5"/>
                  </a:lnTo>
                  <a:lnTo>
                    <a:pt x="60" y="7"/>
                  </a:lnTo>
                  <a:lnTo>
                    <a:pt x="72" y="12"/>
                  </a:lnTo>
                  <a:lnTo>
                    <a:pt x="81" y="19"/>
                  </a:lnTo>
                  <a:lnTo>
                    <a:pt x="88" y="30"/>
                  </a:lnTo>
                  <a:lnTo>
                    <a:pt x="92" y="42"/>
                  </a:lnTo>
                  <a:lnTo>
                    <a:pt x="92" y="53"/>
                  </a:lnTo>
                  <a:lnTo>
                    <a:pt x="88" y="65"/>
                  </a:lnTo>
                  <a:lnTo>
                    <a:pt x="81" y="76"/>
                  </a:lnTo>
                  <a:lnTo>
                    <a:pt x="72" y="83"/>
                  </a:lnTo>
                  <a:lnTo>
                    <a:pt x="60" y="88"/>
                  </a:lnTo>
                  <a:lnTo>
                    <a:pt x="49" y="90"/>
                  </a:lnTo>
                  <a:close/>
                </a:path>
              </a:pathLst>
            </a:custGeom>
            <a:solidFill>
              <a:srgbClr val="FCFFFF"/>
            </a:solidFill>
            <a:ln w="9525">
              <a:noFill/>
              <a:round/>
              <a:headEnd/>
              <a:tailEnd/>
            </a:ln>
          </p:spPr>
          <p:txBody>
            <a:bodyPr/>
            <a:lstStyle/>
            <a:p>
              <a:endParaRPr lang="en-US"/>
            </a:p>
          </p:txBody>
        </p:sp>
        <p:sp>
          <p:nvSpPr>
            <p:cNvPr id="1165646" name="Freeform 334"/>
            <p:cNvSpPr>
              <a:spLocks noEditPoints="1"/>
            </p:cNvSpPr>
            <p:nvPr/>
          </p:nvSpPr>
          <p:spPr bwMode="auto">
            <a:xfrm>
              <a:off x="475" y="1375"/>
              <a:ext cx="85" cy="85"/>
            </a:xfrm>
            <a:custGeom>
              <a:avLst/>
              <a:gdLst/>
              <a:ahLst/>
              <a:cxnLst>
                <a:cxn ang="0">
                  <a:pos x="42" y="85"/>
                </a:cxn>
                <a:cxn ang="0">
                  <a:pos x="30" y="83"/>
                </a:cxn>
                <a:cxn ang="0">
                  <a:pos x="18" y="78"/>
                </a:cxn>
                <a:cxn ang="0">
                  <a:pos x="9" y="71"/>
                </a:cxn>
                <a:cxn ang="0">
                  <a:pos x="2" y="60"/>
                </a:cxn>
                <a:cxn ang="0">
                  <a:pos x="0" y="48"/>
                </a:cxn>
                <a:cxn ang="0">
                  <a:pos x="0" y="37"/>
                </a:cxn>
                <a:cxn ang="0">
                  <a:pos x="2" y="25"/>
                </a:cxn>
                <a:cxn ang="0">
                  <a:pos x="9" y="14"/>
                </a:cxn>
                <a:cxn ang="0">
                  <a:pos x="18" y="7"/>
                </a:cxn>
                <a:cxn ang="0">
                  <a:pos x="30" y="2"/>
                </a:cxn>
                <a:cxn ang="0">
                  <a:pos x="42" y="0"/>
                </a:cxn>
                <a:cxn ang="0">
                  <a:pos x="53" y="2"/>
                </a:cxn>
                <a:cxn ang="0">
                  <a:pos x="65" y="7"/>
                </a:cxn>
                <a:cxn ang="0">
                  <a:pos x="74" y="14"/>
                </a:cxn>
                <a:cxn ang="0">
                  <a:pos x="81" y="25"/>
                </a:cxn>
                <a:cxn ang="0">
                  <a:pos x="85" y="37"/>
                </a:cxn>
                <a:cxn ang="0">
                  <a:pos x="85" y="48"/>
                </a:cxn>
                <a:cxn ang="0">
                  <a:pos x="81" y="60"/>
                </a:cxn>
                <a:cxn ang="0">
                  <a:pos x="74" y="71"/>
                </a:cxn>
                <a:cxn ang="0">
                  <a:pos x="65" y="78"/>
                </a:cxn>
                <a:cxn ang="0">
                  <a:pos x="53" y="83"/>
                </a:cxn>
                <a:cxn ang="0">
                  <a:pos x="42" y="85"/>
                </a:cxn>
                <a:cxn ang="0">
                  <a:pos x="42" y="80"/>
                </a:cxn>
                <a:cxn ang="0">
                  <a:pos x="30" y="78"/>
                </a:cxn>
                <a:cxn ang="0">
                  <a:pos x="21" y="74"/>
                </a:cxn>
                <a:cxn ang="0">
                  <a:pos x="13" y="65"/>
                </a:cxn>
                <a:cxn ang="0">
                  <a:pos x="7" y="57"/>
                </a:cxn>
                <a:cxn ang="0">
                  <a:pos x="4" y="46"/>
                </a:cxn>
                <a:cxn ang="0">
                  <a:pos x="5" y="34"/>
                </a:cxn>
                <a:cxn ang="0">
                  <a:pos x="9" y="23"/>
                </a:cxn>
                <a:cxn ang="0">
                  <a:pos x="16" y="14"/>
                </a:cxn>
                <a:cxn ang="0">
                  <a:pos x="25" y="9"/>
                </a:cxn>
                <a:cxn ang="0">
                  <a:pos x="35" y="5"/>
                </a:cxn>
                <a:cxn ang="0">
                  <a:pos x="48" y="5"/>
                </a:cxn>
                <a:cxn ang="0">
                  <a:pos x="58" y="9"/>
                </a:cxn>
                <a:cxn ang="0">
                  <a:pos x="67" y="14"/>
                </a:cxn>
                <a:cxn ang="0">
                  <a:pos x="74" y="23"/>
                </a:cxn>
                <a:cxn ang="0">
                  <a:pos x="78" y="34"/>
                </a:cxn>
                <a:cxn ang="0">
                  <a:pos x="79" y="46"/>
                </a:cxn>
                <a:cxn ang="0">
                  <a:pos x="76" y="57"/>
                </a:cxn>
                <a:cxn ang="0">
                  <a:pos x="71" y="65"/>
                </a:cxn>
                <a:cxn ang="0">
                  <a:pos x="62" y="74"/>
                </a:cxn>
                <a:cxn ang="0">
                  <a:pos x="53" y="78"/>
                </a:cxn>
                <a:cxn ang="0">
                  <a:pos x="42" y="80"/>
                </a:cxn>
              </a:cxnLst>
              <a:rect l="0" t="0" r="r" b="b"/>
              <a:pathLst>
                <a:path w="85" h="85">
                  <a:moveTo>
                    <a:pt x="42" y="85"/>
                  </a:moveTo>
                  <a:lnTo>
                    <a:pt x="30" y="83"/>
                  </a:lnTo>
                  <a:lnTo>
                    <a:pt x="18" y="78"/>
                  </a:lnTo>
                  <a:lnTo>
                    <a:pt x="9" y="71"/>
                  </a:lnTo>
                  <a:lnTo>
                    <a:pt x="2" y="60"/>
                  </a:lnTo>
                  <a:lnTo>
                    <a:pt x="0" y="48"/>
                  </a:lnTo>
                  <a:lnTo>
                    <a:pt x="0" y="37"/>
                  </a:lnTo>
                  <a:lnTo>
                    <a:pt x="2" y="25"/>
                  </a:lnTo>
                  <a:lnTo>
                    <a:pt x="9" y="14"/>
                  </a:lnTo>
                  <a:lnTo>
                    <a:pt x="18" y="7"/>
                  </a:lnTo>
                  <a:lnTo>
                    <a:pt x="30" y="2"/>
                  </a:lnTo>
                  <a:lnTo>
                    <a:pt x="42" y="0"/>
                  </a:lnTo>
                  <a:lnTo>
                    <a:pt x="53" y="2"/>
                  </a:lnTo>
                  <a:lnTo>
                    <a:pt x="65" y="7"/>
                  </a:lnTo>
                  <a:lnTo>
                    <a:pt x="74" y="14"/>
                  </a:lnTo>
                  <a:lnTo>
                    <a:pt x="81" y="25"/>
                  </a:lnTo>
                  <a:lnTo>
                    <a:pt x="85" y="37"/>
                  </a:lnTo>
                  <a:lnTo>
                    <a:pt x="85" y="48"/>
                  </a:lnTo>
                  <a:lnTo>
                    <a:pt x="81" y="60"/>
                  </a:lnTo>
                  <a:lnTo>
                    <a:pt x="74" y="71"/>
                  </a:lnTo>
                  <a:lnTo>
                    <a:pt x="65" y="78"/>
                  </a:lnTo>
                  <a:lnTo>
                    <a:pt x="53" y="83"/>
                  </a:lnTo>
                  <a:lnTo>
                    <a:pt x="42" y="85"/>
                  </a:lnTo>
                  <a:close/>
                  <a:moveTo>
                    <a:pt x="42" y="80"/>
                  </a:moveTo>
                  <a:lnTo>
                    <a:pt x="30" y="78"/>
                  </a:lnTo>
                  <a:lnTo>
                    <a:pt x="21" y="74"/>
                  </a:lnTo>
                  <a:lnTo>
                    <a:pt x="13" y="65"/>
                  </a:lnTo>
                  <a:lnTo>
                    <a:pt x="7" y="57"/>
                  </a:lnTo>
                  <a:lnTo>
                    <a:pt x="4" y="46"/>
                  </a:lnTo>
                  <a:lnTo>
                    <a:pt x="5" y="34"/>
                  </a:lnTo>
                  <a:lnTo>
                    <a:pt x="9" y="23"/>
                  </a:lnTo>
                  <a:lnTo>
                    <a:pt x="16" y="14"/>
                  </a:lnTo>
                  <a:lnTo>
                    <a:pt x="25" y="9"/>
                  </a:lnTo>
                  <a:lnTo>
                    <a:pt x="35" y="5"/>
                  </a:lnTo>
                  <a:lnTo>
                    <a:pt x="48" y="5"/>
                  </a:lnTo>
                  <a:lnTo>
                    <a:pt x="58" y="9"/>
                  </a:lnTo>
                  <a:lnTo>
                    <a:pt x="67" y="14"/>
                  </a:lnTo>
                  <a:lnTo>
                    <a:pt x="74" y="23"/>
                  </a:lnTo>
                  <a:lnTo>
                    <a:pt x="78" y="34"/>
                  </a:lnTo>
                  <a:lnTo>
                    <a:pt x="79" y="46"/>
                  </a:lnTo>
                  <a:lnTo>
                    <a:pt x="76" y="57"/>
                  </a:lnTo>
                  <a:lnTo>
                    <a:pt x="71" y="65"/>
                  </a:lnTo>
                  <a:lnTo>
                    <a:pt x="62" y="74"/>
                  </a:lnTo>
                  <a:lnTo>
                    <a:pt x="53" y="78"/>
                  </a:lnTo>
                  <a:lnTo>
                    <a:pt x="42" y="80"/>
                  </a:lnTo>
                  <a:close/>
                </a:path>
              </a:pathLst>
            </a:custGeom>
            <a:solidFill>
              <a:srgbClr val="FDFFFF"/>
            </a:solidFill>
            <a:ln w="9525">
              <a:noFill/>
              <a:round/>
              <a:headEnd/>
              <a:tailEnd/>
            </a:ln>
          </p:spPr>
          <p:txBody>
            <a:bodyPr/>
            <a:lstStyle/>
            <a:p>
              <a:endParaRPr lang="en-US"/>
            </a:p>
          </p:txBody>
        </p:sp>
        <p:sp>
          <p:nvSpPr>
            <p:cNvPr id="1165647" name="Freeform 335"/>
            <p:cNvSpPr>
              <a:spLocks noEditPoints="1"/>
            </p:cNvSpPr>
            <p:nvPr/>
          </p:nvSpPr>
          <p:spPr bwMode="auto">
            <a:xfrm>
              <a:off x="479" y="1380"/>
              <a:ext cx="75" cy="75"/>
            </a:xfrm>
            <a:custGeom>
              <a:avLst/>
              <a:gdLst/>
              <a:ahLst/>
              <a:cxnLst>
                <a:cxn ang="0">
                  <a:pos x="38" y="75"/>
                </a:cxn>
                <a:cxn ang="0">
                  <a:pos x="26" y="73"/>
                </a:cxn>
                <a:cxn ang="0">
                  <a:pos x="17" y="69"/>
                </a:cxn>
                <a:cxn ang="0">
                  <a:pos x="9" y="60"/>
                </a:cxn>
                <a:cxn ang="0">
                  <a:pos x="3" y="52"/>
                </a:cxn>
                <a:cxn ang="0">
                  <a:pos x="0" y="41"/>
                </a:cxn>
                <a:cxn ang="0">
                  <a:pos x="1" y="29"/>
                </a:cxn>
                <a:cxn ang="0">
                  <a:pos x="5" y="18"/>
                </a:cxn>
                <a:cxn ang="0">
                  <a:pos x="12" y="9"/>
                </a:cxn>
                <a:cxn ang="0">
                  <a:pos x="21" y="4"/>
                </a:cxn>
                <a:cxn ang="0">
                  <a:pos x="31" y="0"/>
                </a:cxn>
                <a:cxn ang="0">
                  <a:pos x="44" y="0"/>
                </a:cxn>
                <a:cxn ang="0">
                  <a:pos x="54" y="4"/>
                </a:cxn>
                <a:cxn ang="0">
                  <a:pos x="63" y="9"/>
                </a:cxn>
                <a:cxn ang="0">
                  <a:pos x="70" y="18"/>
                </a:cxn>
                <a:cxn ang="0">
                  <a:pos x="74" y="29"/>
                </a:cxn>
                <a:cxn ang="0">
                  <a:pos x="75" y="41"/>
                </a:cxn>
                <a:cxn ang="0">
                  <a:pos x="72" y="52"/>
                </a:cxn>
                <a:cxn ang="0">
                  <a:pos x="67" y="60"/>
                </a:cxn>
                <a:cxn ang="0">
                  <a:pos x="58" y="69"/>
                </a:cxn>
                <a:cxn ang="0">
                  <a:pos x="49" y="73"/>
                </a:cxn>
                <a:cxn ang="0">
                  <a:pos x="38" y="75"/>
                </a:cxn>
                <a:cxn ang="0">
                  <a:pos x="38" y="69"/>
                </a:cxn>
                <a:cxn ang="0">
                  <a:pos x="28" y="67"/>
                </a:cxn>
                <a:cxn ang="0">
                  <a:pos x="17" y="62"/>
                </a:cxn>
                <a:cxn ang="0">
                  <a:pos x="10" y="55"/>
                </a:cxn>
                <a:cxn ang="0">
                  <a:pos x="7" y="45"/>
                </a:cxn>
                <a:cxn ang="0">
                  <a:pos x="5" y="34"/>
                </a:cxn>
                <a:cxn ang="0">
                  <a:pos x="9" y="25"/>
                </a:cxn>
                <a:cxn ang="0">
                  <a:pos x="14" y="16"/>
                </a:cxn>
                <a:cxn ang="0">
                  <a:pos x="23" y="9"/>
                </a:cxn>
                <a:cxn ang="0">
                  <a:pos x="33" y="6"/>
                </a:cxn>
                <a:cxn ang="0">
                  <a:pos x="44" y="6"/>
                </a:cxn>
                <a:cxn ang="0">
                  <a:pos x="53" y="9"/>
                </a:cxn>
                <a:cxn ang="0">
                  <a:pos x="61" y="16"/>
                </a:cxn>
                <a:cxn ang="0">
                  <a:pos x="67" y="25"/>
                </a:cxn>
                <a:cxn ang="0">
                  <a:pos x="70" y="34"/>
                </a:cxn>
                <a:cxn ang="0">
                  <a:pos x="68" y="45"/>
                </a:cxn>
                <a:cxn ang="0">
                  <a:pos x="65" y="55"/>
                </a:cxn>
                <a:cxn ang="0">
                  <a:pos x="58" y="62"/>
                </a:cxn>
                <a:cxn ang="0">
                  <a:pos x="47" y="67"/>
                </a:cxn>
                <a:cxn ang="0">
                  <a:pos x="38" y="69"/>
                </a:cxn>
              </a:cxnLst>
              <a:rect l="0" t="0" r="r" b="b"/>
              <a:pathLst>
                <a:path w="75" h="75">
                  <a:moveTo>
                    <a:pt x="38" y="75"/>
                  </a:moveTo>
                  <a:lnTo>
                    <a:pt x="26" y="73"/>
                  </a:lnTo>
                  <a:lnTo>
                    <a:pt x="17" y="69"/>
                  </a:lnTo>
                  <a:lnTo>
                    <a:pt x="9" y="60"/>
                  </a:lnTo>
                  <a:lnTo>
                    <a:pt x="3" y="52"/>
                  </a:lnTo>
                  <a:lnTo>
                    <a:pt x="0" y="41"/>
                  </a:lnTo>
                  <a:lnTo>
                    <a:pt x="1" y="29"/>
                  </a:lnTo>
                  <a:lnTo>
                    <a:pt x="5" y="18"/>
                  </a:lnTo>
                  <a:lnTo>
                    <a:pt x="12" y="9"/>
                  </a:lnTo>
                  <a:lnTo>
                    <a:pt x="21" y="4"/>
                  </a:lnTo>
                  <a:lnTo>
                    <a:pt x="31" y="0"/>
                  </a:lnTo>
                  <a:lnTo>
                    <a:pt x="44" y="0"/>
                  </a:lnTo>
                  <a:lnTo>
                    <a:pt x="54" y="4"/>
                  </a:lnTo>
                  <a:lnTo>
                    <a:pt x="63" y="9"/>
                  </a:lnTo>
                  <a:lnTo>
                    <a:pt x="70" y="18"/>
                  </a:lnTo>
                  <a:lnTo>
                    <a:pt x="74" y="29"/>
                  </a:lnTo>
                  <a:lnTo>
                    <a:pt x="75" y="41"/>
                  </a:lnTo>
                  <a:lnTo>
                    <a:pt x="72" y="52"/>
                  </a:lnTo>
                  <a:lnTo>
                    <a:pt x="67" y="60"/>
                  </a:lnTo>
                  <a:lnTo>
                    <a:pt x="58" y="69"/>
                  </a:lnTo>
                  <a:lnTo>
                    <a:pt x="49" y="73"/>
                  </a:lnTo>
                  <a:lnTo>
                    <a:pt x="38" y="75"/>
                  </a:lnTo>
                  <a:close/>
                  <a:moveTo>
                    <a:pt x="38" y="69"/>
                  </a:moveTo>
                  <a:lnTo>
                    <a:pt x="28" y="67"/>
                  </a:lnTo>
                  <a:lnTo>
                    <a:pt x="17" y="62"/>
                  </a:lnTo>
                  <a:lnTo>
                    <a:pt x="10" y="55"/>
                  </a:lnTo>
                  <a:lnTo>
                    <a:pt x="7" y="45"/>
                  </a:lnTo>
                  <a:lnTo>
                    <a:pt x="5" y="34"/>
                  </a:lnTo>
                  <a:lnTo>
                    <a:pt x="9" y="25"/>
                  </a:lnTo>
                  <a:lnTo>
                    <a:pt x="14" y="16"/>
                  </a:lnTo>
                  <a:lnTo>
                    <a:pt x="23" y="9"/>
                  </a:lnTo>
                  <a:lnTo>
                    <a:pt x="33" y="6"/>
                  </a:lnTo>
                  <a:lnTo>
                    <a:pt x="44" y="6"/>
                  </a:lnTo>
                  <a:lnTo>
                    <a:pt x="53" y="9"/>
                  </a:lnTo>
                  <a:lnTo>
                    <a:pt x="61" y="16"/>
                  </a:lnTo>
                  <a:lnTo>
                    <a:pt x="67" y="25"/>
                  </a:lnTo>
                  <a:lnTo>
                    <a:pt x="70" y="34"/>
                  </a:lnTo>
                  <a:lnTo>
                    <a:pt x="68" y="45"/>
                  </a:lnTo>
                  <a:lnTo>
                    <a:pt x="65" y="55"/>
                  </a:lnTo>
                  <a:lnTo>
                    <a:pt x="58" y="62"/>
                  </a:lnTo>
                  <a:lnTo>
                    <a:pt x="47" y="67"/>
                  </a:lnTo>
                  <a:lnTo>
                    <a:pt x="38" y="69"/>
                  </a:lnTo>
                  <a:close/>
                </a:path>
              </a:pathLst>
            </a:custGeom>
            <a:solidFill>
              <a:srgbClr val="FDFFFF"/>
            </a:solidFill>
            <a:ln w="9525">
              <a:noFill/>
              <a:round/>
              <a:headEnd/>
              <a:tailEnd/>
            </a:ln>
          </p:spPr>
          <p:txBody>
            <a:bodyPr/>
            <a:lstStyle/>
            <a:p>
              <a:endParaRPr lang="en-US"/>
            </a:p>
          </p:txBody>
        </p:sp>
        <p:sp>
          <p:nvSpPr>
            <p:cNvPr id="1165648" name="Freeform 336"/>
            <p:cNvSpPr>
              <a:spLocks noEditPoints="1"/>
            </p:cNvSpPr>
            <p:nvPr/>
          </p:nvSpPr>
          <p:spPr bwMode="auto">
            <a:xfrm>
              <a:off x="484" y="1386"/>
              <a:ext cx="65" cy="63"/>
            </a:xfrm>
            <a:custGeom>
              <a:avLst/>
              <a:gdLst/>
              <a:ahLst/>
              <a:cxnLst>
                <a:cxn ang="0">
                  <a:pos x="33" y="63"/>
                </a:cxn>
                <a:cxn ang="0">
                  <a:pos x="23" y="61"/>
                </a:cxn>
                <a:cxn ang="0">
                  <a:pos x="12" y="56"/>
                </a:cxn>
                <a:cxn ang="0">
                  <a:pos x="5" y="49"/>
                </a:cxn>
                <a:cxn ang="0">
                  <a:pos x="2" y="39"/>
                </a:cxn>
                <a:cxn ang="0">
                  <a:pos x="0" y="28"/>
                </a:cxn>
                <a:cxn ang="0">
                  <a:pos x="4" y="19"/>
                </a:cxn>
                <a:cxn ang="0">
                  <a:pos x="9" y="10"/>
                </a:cxn>
                <a:cxn ang="0">
                  <a:pos x="18" y="3"/>
                </a:cxn>
                <a:cxn ang="0">
                  <a:pos x="28" y="0"/>
                </a:cxn>
                <a:cxn ang="0">
                  <a:pos x="39" y="0"/>
                </a:cxn>
                <a:cxn ang="0">
                  <a:pos x="48" y="3"/>
                </a:cxn>
                <a:cxn ang="0">
                  <a:pos x="56" y="10"/>
                </a:cxn>
                <a:cxn ang="0">
                  <a:pos x="62" y="19"/>
                </a:cxn>
                <a:cxn ang="0">
                  <a:pos x="65" y="28"/>
                </a:cxn>
                <a:cxn ang="0">
                  <a:pos x="63" y="39"/>
                </a:cxn>
                <a:cxn ang="0">
                  <a:pos x="60" y="49"/>
                </a:cxn>
                <a:cxn ang="0">
                  <a:pos x="53" y="56"/>
                </a:cxn>
                <a:cxn ang="0">
                  <a:pos x="42" y="61"/>
                </a:cxn>
                <a:cxn ang="0">
                  <a:pos x="33" y="63"/>
                </a:cxn>
                <a:cxn ang="0">
                  <a:pos x="33" y="58"/>
                </a:cxn>
                <a:cxn ang="0">
                  <a:pos x="23" y="56"/>
                </a:cxn>
                <a:cxn ang="0">
                  <a:pos x="16" y="53"/>
                </a:cxn>
                <a:cxn ang="0">
                  <a:pos x="9" y="46"/>
                </a:cxn>
                <a:cxn ang="0">
                  <a:pos x="7" y="37"/>
                </a:cxn>
                <a:cxn ang="0">
                  <a:pos x="7" y="26"/>
                </a:cxn>
                <a:cxn ang="0">
                  <a:pos x="9" y="17"/>
                </a:cxn>
                <a:cxn ang="0">
                  <a:pos x="16" y="10"/>
                </a:cxn>
                <a:cxn ang="0">
                  <a:pos x="23" y="7"/>
                </a:cxn>
                <a:cxn ang="0">
                  <a:pos x="33" y="5"/>
                </a:cxn>
                <a:cxn ang="0">
                  <a:pos x="42" y="7"/>
                </a:cxn>
                <a:cxn ang="0">
                  <a:pos x="49" y="10"/>
                </a:cxn>
                <a:cxn ang="0">
                  <a:pos x="56" y="17"/>
                </a:cxn>
                <a:cxn ang="0">
                  <a:pos x="58" y="26"/>
                </a:cxn>
                <a:cxn ang="0">
                  <a:pos x="58" y="37"/>
                </a:cxn>
                <a:cxn ang="0">
                  <a:pos x="56" y="46"/>
                </a:cxn>
                <a:cxn ang="0">
                  <a:pos x="49" y="53"/>
                </a:cxn>
                <a:cxn ang="0">
                  <a:pos x="42" y="56"/>
                </a:cxn>
                <a:cxn ang="0">
                  <a:pos x="33" y="58"/>
                </a:cxn>
              </a:cxnLst>
              <a:rect l="0" t="0" r="r" b="b"/>
              <a:pathLst>
                <a:path w="65" h="63">
                  <a:moveTo>
                    <a:pt x="33" y="63"/>
                  </a:moveTo>
                  <a:lnTo>
                    <a:pt x="23" y="61"/>
                  </a:lnTo>
                  <a:lnTo>
                    <a:pt x="12" y="56"/>
                  </a:lnTo>
                  <a:lnTo>
                    <a:pt x="5" y="49"/>
                  </a:lnTo>
                  <a:lnTo>
                    <a:pt x="2" y="39"/>
                  </a:lnTo>
                  <a:lnTo>
                    <a:pt x="0" y="28"/>
                  </a:lnTo>
                  <a:lnTo>
                    <a:pt x="4" y="19"/>
                  </a:lnTo>
                  <a:lnTo>
                    <a:pt x="9" y="10"/>
                  </a:lnTo>
                  <a:lnTo>
                    <a:pt x="18" y="3"/>
                  </a:lnTo>
                  <a:lnTo>
                    <a:pt x="28" y="0"/>
                  </a:lnTo>
                  <a:lnTo>
                    <a:pt x="39" y="0"/>
                  </a:lnTo>
                  <a:lnTo>
                    <a:pt x="48" y="3"/>
                  </a:lnTo>
                  <a:lnTo>
                    <a:pt x="56" y="10"/>
                  </a:lnTo>
                  <a:lnTo>
                    <a:pt x="62" y="19"/>
                  </a:lnTo>
                  <a:lnTo>
                    <a:pt x="65" y="28"/>
                  </a:lnTo>
                  <a:lnTo>
                    <a:pt x="63" y="39"/>
                  </a:lnTo>
                  <a:lnTo>
                    <a:pt x="60" y="49"/>
                  </a:lnTo>
                  <a:lnTo>
                    <a:pt x="53" y="56"/>
                  </a:lnTo>
                  <a:lnTo>
                    <a:pt x="42" y="61"/>
                  </a:lnTo>
                  <a:lnTo>
                    <a:pt x="33" y="63"/>
                  </a:lnTo>
                  <a:close/>
                  <a:moveTo>
                    <a:pt x="33" y="58"/>
                  </a:moveTo>
                  <a:lnTo>
                    <a:pt x="23" y="56"/>
                  </a:lnTo>
                  <a:lnTo>
                    <a:pt x="16" y="53"/>
                  </a:lnTo>
                  <a:lnTo>
                    <a:pt x="9" y="46"/>
                  </a:lnTo>
                  <a:lnTo>
                    <a:pt x="7" y="37"/>
                  </a:lnTo>
                  <a:lnTo>
                    <a:pt x="7" y="26"/>
                  </a:lnTo>
                  <a:lnTo>
                    <a:pt x="9" y="17"/>
                  </a:lnTo>
                  <a:lnTo>
                    <a:pt x="16" y="10"/>
                  </a:lnTo>
                  <a:lnTo>
                    <a:pt x="23" y="7"/>
                  </a:lnTo>
                  <a:lnTo>
                    <a:pt x="33" y="5"/>
                  </a:lnTo>
                  <a:lnTo>
                    <a:pt x="42" y="7"/>
                  </a:lnTo>
                  <a:lnTo>
                    <a:pt x="49" y="10"/>
                  </a:lnTo>
                  <a:lnTo>
                    <a:pt x="56" y="17"/>
                  </a:lnTo>
                  <a:lnTo>
                    <a:pt x="58" y="26"/>
                  </a:lnTo>
                  <a:lnTo>
                    <a:pt x="58" y="37"/>
                  </a:lnTo>
                  <a:lnTo>
                    <a:pt x="56" y="46"/>
                  </a:lnTo>
                  <a:lnTo>
                    <a:pt x="49" y="53"/>
                  </a:lnTo>
                  <a:lnTo>
                    <a:pt x="42" y="56"/>
                  </a:lnTo>
                  <a:lnTo>
                    <a:pt x="33" y="58"/>
                  </a:lnTo>
                  <a:close/>
                </a:path>
              </a:pathLst>
            </a:custGeom>
            <a:solidFill>
              <a:srgbClr val="FEFFFF"/>
            </a:solidFill>
            <a:ln w="9525">
              <a:noFill/>
              <a:round/>
              <a:headEnd/>
              <a:tailEnd/>
            </a:ln>
          </p:spPr>
          <p:txBody>
            <a:bodyPr/>
            <a:lstStyle/>
            <a:p>
              <a:endParaRPr lang="en-US"/>
            </a:p>
          </p:txBody>
        </p:sp>
        <p:sp>
          <p:nvSpPr>
            <p:cNvPr id="1165649" name="Freeform 337"/>
            <p:cNvSpPr>
              <a:spLocks noEditPoints="1"/>
            </p:cNvSpPr>
            <p:nvPr/>
          </p:nvSpPr>
          <p:spPr bwMode="auto">
            <a:xfrm>
              <a:off x="491" y="1391"/>
              <a:ext cx="51" cy="53"/>
            </a:xfrm>
            <a:custGeom>
              <a:avLst/>
              <a:gdLst/>
              <a:ahLst/>
              <a:cxnLst>
                <a:cxn ang="0">
                  <a:pos x="26" y="53"/>
                </a:cxn>
                <a:cxn ang="0">
                  <a:pos x="16" y="51"/>
                </a:cxn>
                <a:cxn ang="0">
                  <a:pos x="9" y="48"/>
                </a:cxn>
                <a:cxn ang="0">
                  <a:pos x="2" y="41"/>
                </a:cxn>
                <a:cxn ang="0">
                  <a:pos x="0" y="32"/>
                </a:cxn>
                <a:cxn ang="0">
                  <a:pos x="0" y="21"/>
                </a:cxn>
                <a:cxn ang="0">
                  <a:pos x="2" y="12"/>
                </a:cxn>
                <a:cxn ang="0">
                  <a:pos x="9" y="5"/>
                </a:cxn>
                <a:cxn ang="0">
                  <a:pos x="16" y="2"/>
                </a:cxn>
                <a:cxn ang="0">
                  <a:pos x="26" y="0"/>
                </a:cxn>
                <a:cxn ang="0">
                  <a:pos x="35" y="2"/>
                </a:cxn>
                <a:cxn ang="0">
                  <a:pos x="42" y="5"/>
                </a:cxn>
                <a:cxn ang="0">
                  <a:pos x="49" y="12"/>
                </a:cxn>
                <a:cxn ang="0">
                  <a:pos x="51" y="21"/>
                </a:cxn>
                <a:cxn ang="0">
                  <a:pos x="51" y="32"/>
                </a:cxn>
                <a:cxn ang="0">
                  <a:pos x="49" y="41"/>
                </a:cxn>
                <a:cxn ang="0">
                  <a:pos x="42" y="48"/>
                </a:cxn>
                <a:cxn ang="0">
                  <a:pos x="35" y="51"/>
                </a:cxn>
                <a:cxn ang="0">
                  <a:pos x="26" y="53"/>
                </a:cxn>
                <a:cxn ang="0">
                  <a:pos x="26" y="48"/>
                </a:cxn>
                <a:cxn ang="0">
                  <a:pos x="18" y="46"/>
                </a:cxn>
                <a:cxn ang="0">
                  <a:pos x="11" y="42"/>
                </a:cxn>
                <a:cxn ang="0">
                  <a:pos x="5" y="35"/>
                </a:cxn>
                <a:cxn ang="0">
                  <a:pos x="4" y="27"/>
                </a:cxn>
                <a:cxn ang="0">
                  <a:pos x="5" y="18"/>
                </a:cxn>
                <a:cxn ang="0">
                  <a:pos x="11" y="11"/>
                </a:cxn>
                <a:cxn ang="0">
                  <a:pos x="18" y="7"/>
                </a:cxn>
                <a:cxn ang="0">
                  <a:pos x="26" y="5"/>
                </a:cxn>
                <a:cxn ang="0">
                  <a:pos x="33" y="7"/>
                </a:cxn>
                <a:cxn ang="0">
                  <a:pos x="41" y="11"/>
                </a:cxn>
                <a:cxn ang="0">
                  <a:pos x="46" y="18"/>
                </a:cxn>
                <a:cxn ang="0">
                  <a:pos x="48" y="27"/>
                </a:cxn>
                <a:cxn ang="0">
                  <a:pos x="46" y="35"/>
                </a:cxn>
                <a:cxn ang="0">
                  <a:pos x="41" y="42"/>
                </a:cxn>
                <a:cxn ang="0">
                  <a:pos x="33" y="46"/>
                </a:cxn>
                <a:cxn ang="0">
                  <a:pos x="26" y="48"/>
                </a:cxn>
              </a:cxnLst>
              <a:rect l="0" t="0" r="r" b="b"/>
              <a:pathLst>
                <a:path w="51" h="53">
                  <a:moveTo>
                    <a:pt x="26" y="53"/>
                  </a:moveTo>
                  <a:lnTo>
                    <a:pt x="16" y="51"/>
                  </a:lnTo>
                  <a:lnTo>
                    <a:pt x="9" y="48"/>
                  </a:lnTo>
                  <a:lnTo>
                    <a:pt x="2" y="41"/>
                  </a:lnTo>
                  <a:lnTo>
                    <a:pt x="0" y="32"/>
                  </a:lnTo>
                  <a:lnTo>
                    <a:pt x="0" y="21"/>
                  </a:lnTo>
                  <a:lnTo>
                    <a:pt x="2" y="12"/>
                  </a:lnTo>
                  <a:lnTo>
                    <a:pt x="9" y="5"/>
                  </a:lnTo>
                  <a:lnTo>
                    <a:pt x="16" y="2"/>
                  </a:lnTo>
                  <a:lnTo>
                    <a:pt x="26" y="0"/>
                  </a:lnTo>
                  <a:lnTo>
                    <a:pt x="35" y="2"/>
                  </a:lnTo>
                  <a:lnTo>
                    <a:pt x="42" y="5"/>
                  </a:lnTo>
                  <a:lnTo>
                    <a:pt x="49" y="12"/>
                  </a:lnTo>
                  <a:lnTo>
                    <a:pt x="51" y="21"/>
                  </a:lnTo>
                  <a:lnTo>
                    <a:pt x="51" y="32"/>
                  </a:lnTo>
                  <a:lnTo>
                    <a:pt x="49" y="41"/>
                  </a:lnTo>
                  <a:lnTo>
                    <a:pt x="42" y="48"/>
                  </a:lnTo>
                  <a:lnTo>
                    <a:pt x="35" y="51"/>
                  </a:lnTo>
                  <a:lnTo>
                    <a:pt x="26" y="53"/>
                  </a:lnTo>
                  <a:close/>
                  <a:moveTo>
                    <a:pt x="26" y="48"/>
                  </a:moveTo>
                  <a:lnTo>
                    <a:pt x="18" y="46"/>
                  </a:lnTo>
                  <a:lnTo>
                    <a:pt x="11" y="42"/>
                  </a:lnTo>
                  <a:lnTo>
                    <a:pt x="5" y="35"/>
                  </a:lnTo>
                  <a:lnTo>
                    <a:pt x="4" y="27"/>
                  </a:lnTo>
                  <a:lnTo>
                    <a:pt x="5" y="18"/>
                  </a:lnTo>
                  <a:lnTo>
                    <a:pt x="11" y="11"/>
                  </a:lnTo>
                  <a:lnTo>
                    <a:pt x="18" y="7"/>
                  </a:lnTo>
                  <a:lnTo>
                    <a:pt x="26" y="5"/>
                  </a:lnTo>
                  <a:lnTo>
                    <a:pt x="33" y="7"/>
                  </a:lnTo>
                  <a:lnTo>
                    <a:pt x="41" y="11"/>
                  </a:lnTo>
                  <a:lnTo>
                    <a:pt x="46" y="18"/>
                  </a:lnTo>
                  <a:lnTo>
                    <a:pt x="48" y="27"/>
                  </a:lnTo>
                  <a:lnTo>
                    <a:pt x="46" y="35"/>
                  </a:lnTo>
                  <a:lnTo>
                    <a:pt x="41" y="42"/>
                  </a:lnTo>
                  <a:lnTo>
                    <a:pt x="33" y="46"/>
                  </a:lnTo>
                  <a:lnTo>
                    <a:pt x="26" y="48"/>
                  </a:lnTo>
                  <a:close/>
                </a:path>
              </a:pathLst>
            </a:custGeom>
            <a:solidFill>
              <a:srgbClr val="FFFFFF"/>
            </a:solidFill>
            <a:ln w="9525">
              <a:noFill/>
              <a:round/>
              <a:headEnd/>
              <a:tailEnd/>
            </a:ln>
          </p:spPr>
          <p:txBody>
            <a:bodyPr/>
            <a:lstStyle/>
            <a:p>
              <a:endParaRPr lang="en-US"/>
            </a:p>
          </p:txBody>
        </p:sp>
        <p:sp>
          <p:nvSpPr>
            <p:cNvPr id="1165650" name="Freeform 338"/>
            <p:cNvSpPr>
              <a:spLocks noEditPoints="1"/>
            </p:cNvSpPr>
            <p:nvPr/>
          </p:nvSpPr>
          <p:spPr bwMode="auto">
            <a:xfrm>
              <a:off x="495" y="1396"/>
              <a:ext cx="44" cy="43"/>
            </a:xfrm>
            <a:custGeom>
              <a:avLst/>
              <a:gdLst/>
              <a:ahLst/>
              <a:cxnLst>
                <a:cxn ang="0">
                  <a:pos x="22" y="43"/>
                </a:cxn>
                <a:cxn ang="0">
                  <a:pos x="14" y="41"/>
                </a:cxn>
                <a:cxn ang="0">
                  <a:pos x="7" y="37"/>
                </a:cxn>
                <a:cxn ang="0">
                  <a:pos x="1" y="30"/>
                </a:cxn>
                <a:cxn ang="0">
                  <a:pos x="0" y="22"/>
                </a:cxn>
                <a:cxn ang="0">
                  <a:pos x="1" y="13"/>
                </a:cxn>
                <a:cxn ang="0">
                  <a:pos x="7" y="6"/>
                </a:cxn>
                <a:cxn ang="0">
                  <a:pos x="14" y="2"/>
                </a:cxn>
                <a:cxn ang="0">
                  <a:pos x="22" y="0"/>
                </a:cxn>
                <a:cxn ang="0">
                  <a:pos x="29" y="2"/>
                </a:cxn>
                <a:cxn ang="0">
                  <a:pos x="37" y="6"/>
                </a:cxn>
                <a:cxn ang="0">
                  <a:pos x="42" y="13"/>
                </a:cxn>
                <a:cxn ang="0">
                  <a:pos x="44" y="22"/>
                </a:cxn>
                <a:cxn ang="0">
                  <a:pos x="42" y="30"/>
                </a:cxn>
                <a:cxn ang="0">
                  <a:pos x="37" y="37"/>
                </a:cxn>
                <a:cxn ang="0">
                  <a:pos x="29" y="41"/>
                </a:cxn>
                <a:cxn ang="0">
                  <a:pos x="22" y="43"/>
                </a:cxn>
                <a:cxn ang="0">
                  <a:pos x="22" y="37"/>
                </a:cxn>
                <a:cxn ang="0">
                  <a:pos x="15" y="36"/>
                </a:cxn>
                <a:cxn ang="0">
                  <a:pos x="8" y="32"/>
                </a:cxn>
                <a:cxn ang="0">
                  <a:pos x="7" y="25"/>
                </a:cxn>
                <a:cxn ang="0">
                  <a:pos x="7" y="18"/>
                </a:cxn>
                <a:cxn ang="0">
                  <a:pos x="8" y="11"/>
                </a:cxn>
                <a:cxn ang="0">
                  <a:pos x="15" y="7"/>
                </a:cxn>
                <a:cxn ang="0">
                  <a:pos x="22" y="6"/>
                </a:cxn>
                <a:cxn ang="0">
                  <a:pos x="28" y="7"/>
                </a:cxn>
                <a:cxn ang="0">
                  <a:pos x="35" y="11"/>
                </a:cxn>
                <a:cxn ang="0">
                  <a:pos x="37" y="18"/>
                </a:cxn>
                <a:cxn ang="0">
                  <a:pos x="37" y="25"/>
                </a:cxn>
                <a:cxn ang="0">
                  <a:pos x="35" y="32"/>
                </a:cxn>
                <a:cxn ang="0">
                  <a:pos x="28" y="36"/>
                </a:cxn>
                <a:cxn ang="0">
                  <a:pos x="22" y="37"/>
                </a:cxn>
              </a:cxnLst>
              <a:rect l="0" t="0" r="r" b="b"/>
              <a:pathLst>
                <a:path w="44" h="43">
                  <a:moveTo>
                    <a:pt x="22" y="43"/>
                  </a:moveTo>
                  <a:lnTo>
                    <a:pt x="14" y="41"/>
                  </a:lnTo>
                  <a:lnTo>
                    <a:pt x="7" y="37"/>
                  </a:lnTo>
                  <a:lnTo>
                    <a:pt x="1" y="30"/>
                  </a:lnTo>
                  <a:lnTo>
                    <a:pt x="0" y="22"/>
                  </a:lnTo>
                  <a:lnTo>
                    <a:pt x="1" y="13"/>
                  </a:lnTo>
                  <a:lnTo>
                    <a:pt x="7" y="6"/>
                  </a:lnTo>
                  <a:lnTo>
                    <a:pt x="14" y="2"/>
                  </a:lnTo>
                  <a:lnTo>
                    <a:pt x="22" y="0"/>
                  </a:lnTo>
                  <a:lnTo>
                    <a:pt x="29" y="2"/>
                  </a:lnTo>
                  <a:lnTo>
                    <a:pt x="37" y="6"/>
                  </a:lnTo>
                  <a:lnTo>
                    <a:pt x="42" y="13"/>
                  </a:lnTo>
                  <a:lnTo>
                    <a:pt x="44" y="22"/>
                  </a:lnTo>
                  <a:lnTo>
                    <a:pt x="42" y="30"/>
                  </a:lnTo>
                  <a:lnTo>
                    <a:pt x="37" y="37"/>
                  </a:lnTo>
                  <a:lnTo>
                    <a:pt x="29" y="41"/>
                  </a:lnTo>
                  <a:lnTo>
                    <a:pt x="22" y="43"/>
                  </a:lnTo>
                  <a:close/>
                  <a:moveTo>
                    <a:pt x="22" y="37"/>
                  </a:moveTo>
                  <a:lnTo>
                    <a:pt x="15" y="36"/>
                  </a:lnTo>
                  <a:lnTo>
                    <a:pt x="8" y="32"/>
                  </a:lnTo>
                  <a:lnTo>
                    <a:pt x="7" y="25"/>
                  </a:lnTo>
                  <a:lnTo>
                    <a:pt x="7" y="18"/>
                  </a:lnTo>
                  <a:lnTo>
                    <a:pt x="8" y="11"/>
                  </a:lnTo>
                  <a:lnTo>
                    <a:pt x="15" y="7"/>
                  </a:lnTo>
                  <a:lnTo>
                    <a:pt x="22" y="6"/>
                  </a:lnTo>
                  <a:lnTo>
                    <a:pt x="28" y="7"/>
                  </a:lnTo>
                  <a:lnTo>
                    <a:pt x="35" y="11"/>
                  </a:lnTo>
                  <a:lnTo>
                    <a:pt x="37" y="18"/>
                  </a:lnTo>
                  <a:lnTo>
                    <a:pt x="37" y="25"/>
                  </a:lnTo>
                  <a:lnTo>
                    <a:pt x="35" y="32"/>
                  </a:lnTo>
                  <a:lnTo>
                    <a:pt x="28" y="36"/>
                  </a:lnTo>
                  <a:lnTo>
                    <a:pt x="22" y="37"/>
                  </a:lnTo>
                  <a:close/>
                </a:path>
              </a:pathLst>
            </a:custGeom>
            <a:solidFill>
              <a:srgbClr val="FFFFFF"/>
            </a:solidFill>
            <a:ln w="9525">
              <a:noFill/>
              <a:round/>
              <a:headEnd/>
              <a:tailEnd/>
            </a:ln>
          </p:spPr>
          <p:txBody>
            <a:bodyPr/>
            <a:lstStyle/>
            <a:p>
              <a:endParaRPr lang="en-US"/>
            </a:p>
          </p:txBody>
        </p:sp>
        <p:sp>
          <p:nvSpPr>
            <p:cNvPr id="1165651" name="Freeform 339"/>
            <p:cNvSpPr>
              <a:spLocks noEditPoints="1"/>
            </p:cNvSpPr>
            <p:nvPr/>
          </p:nvSpPr>
          <p:spPr bwMode="auto">
            <a:xfrm>
              <a:off x="502" y="1402"/>
              <a:ext cx="30" cy="31"/>
            </a:xfrm>
            <a:custGeom>
              <a:avLst/>
              <a:gdLst/>
              <a:ahLst/>
              <a:cxnLst>
                <a:cxn ang="0">
                  <a:pos x="15" y="31"/>
                </a:cxn>
                <a:cxn ang="0">
                  <a:pos x="8" y="30"/>
                </a:cxn>
                <a:cxn ang="0">
                  <a:pos x="1" y="26"/>
                </a:cxn>
                <a:cxn ang="0">
                  <a:pos x="0" y="19"/>
                </a:cxn>
                <a:cxn ang="0">
                  <a:pos x="0" y="12"/>
                </a:cxn>
                <a:cxn ang="0">
                  <a:pos x="1" y="5"/>
                </a:cxn>
                <a:cxn ang="0">
                  <a:pos x="8" y="1"/>
                </a:cxn>
                <a:cxn ang="0">
                  <a:pos x="15" y="0"/>
                </a:cxn>
                <a:cxn ang="0">
                  <a:pos x="21" y="1"/>
                </a:cxn>
                <a:cxn ang="0">
                  <a:pos x="28" y="5"/>
                </a:cxn>
                <a:cxn ang="0">
                  <a:pos x="30" y="12"/>
                </a:cxn>
                <a:cxn ang="0">
                  <a:pos x="30" y="19"/>
                </a:cxn>
                <a:cxn ang="0">
                  <a:pos x="28" y="26"/>
                </a:cxn>
                <a:cxn ang="0">
                  <a:pos x="21" y="30"/>
                </a:cxn>
                <a:cxn ang="0">
                  <a:pos x="15" y="31"/>
                </a:cxn>
                <a:cxn ang="0">
                  <a:pos x="15" y="26"/>
                </a:cxn>
                <a:cxn ang="0">
                  <a:pos x="8" y="24"/>
                </a:cxn>
                <a:cxn ang="0">
                  <a:pos x="5" y="21"/>
                </a:cxn>
                <a:cxn ang="0">
                  <a:pos x="5" y="14"/>
                </a:cxn>
                <a:cxn ang="0">
                  <a:pos x="7" y="8"/>
                </a:cxn>
                <a:cxn ang="0">
                  <a:pos x="12" y="5"/>
                </a:cxn>
                <a:cxn ang="0">
                  <a:pos x="17" y="5"/>
                </a:cxn>
                <a:cxn ang="0">
                  <a:pos x="22" y="8"/>
                </a:cxn>
                <a:cxn ang="0">
                  <a:pos x="26" y="14"/>
                </a:cxn>
                <a:cxn ang="0">
                  <a:pos x="24" y="21"/>
                </a:cxn>
                <a:cxn ang="0">
                  <a:pos x="21" y="24"/>
                </a:cxn>
                <a:cxn ang="0">
                  <a:pos x="15" y="26"/>
                </a:cxn>
              </a:cxnLst>
              <a:rect l="0" t="0" r="r" b="b"/>
              <a:pathLst>
                <a:path w="30" h="31">
                  <a:moveTo>
                    <a:pt x="15" y="31"/>
                  </a:moveTo>
                  <a:lnTo>
                    <a:pt x="8" y="30"/>
                  </a:lnTo>
                  <a:lnTo>
                    <a:pt x="1" y="26"/>
                  </a:lnTo>
                  <a:lnTo>
                    <a:pt x="0" y="19"/>
                  </a:lnTo>
                  <a:lnTo>
                    <a:pt x="0" y="12"/>
                  </a:lnTo>
                  <a:lnTo>
                    <a:pt x="1" y="5"/>
                  </a:lnTo>
                  <a:lnTo>
                    <a:pt x="8" y="1"/>
                  </a:lnTo>
                  <a:lnTo>
                    <a:pt x="15" y="0"/>
                  </a:lnTo>
                  <a:lnTo>
                    <a:pt x="21" y="1"/>
                  </a:lnTo>
                  <a:lnTo>
                    <a:pt x="28" y="5"/>
                  </a:lnTo>
                  <a:lnTo>
                    <a:pt x="30" y="12"/>
                  </a:lnTo>
                  <a:lnTo>
                    <a:pt x="30" y="19"/>
                  </a:lnTo>
                  <a:lnTo>
                    <a:pt x="28" y="26"/>
                  </a:lnTo>
                  <a:lnTo>
                    <a:pt x="21" y="30"/>
                  </a:lnTo>
                  <a:lnTo>
                    <a:pt x="15" y="31"/>
                  </a:lnTo>
                  <a:close/>
                  <a:moveTo>
                    <a:pt x="15" y="26"/>
                  </a:moveTo>
                  <a:lnTo>
                    <a:pt x="8" y="24"/>
                  </a:lnTo>
                  <a:lnTo>
                    <a:pt x="5" y="21"/>
                  </a:lnTo>
                  <a:lnTo>
                    <a:pt x="5" y="14"/>
                  </a:lnTo>
                  <a:lnTo>
                    <a:pt x="7" y="8"/>
                  </a:lnTo>
                  <a:lnTo>
                    <a:pt x="12" y="5"/>
                  </a:lnTo>
                  <a:lnTo>
                    <a:pt x="17" y="5"/>
                  </a:lnTo>
                  <a:lnTo>
                    <a:pt x="22" y="8"/>
                  </a:lnTo>
                  <a:lnTo>
                    <a:pt x="26" y="14"/>
                  </a:lnTo>
                  <a:lnTo>
                    <a:pt x="24" y="21"/>
                  </a:lnTo>
                  <a:lnTo>
                    <a:pt x="21" y="24"/>
                  </a:lnTo>
                  <a:lnTo>
                    <a:pt x="15" y="26"/>
                  </a:lnTo>
                  <a:close/>
                </a:path>
              </a:pathLst>
            </a:custGeom>
            <a:solidFill>
              <a:srgbClr val="FFFFFF"/>
            </a:solidFill>
            <a:ln w="9525">
              <a:noFill/>
              <a:round/>
              <a:headEnd/>
              <a:tailEnd/>
            </a:ln>
          </p:spPr>
          <p:txBody>
            <a:bodyPr/>
            <a:lstStyle/>
            <a:p>
              <a:endParaRPr lang="en-US"/>
            </a:p>
          </p:txBody>
        </p:sp>
        <p:sp>
          <p:nvSpPr>
            <p:cNvPr id="1165652" name="Freeform 340"/>
            <p:cNvSpPr>
              <a:spLocks noEditPoints="1"/>
            </p:cNvSpPr>
            <p:nvPr/>
          </p:nvSpPr>
          <p:spPr bwMode="auto">
            <a:xfrm>
              <a:off x="507" y="1407"/>
              <a:ext cx="21" cy="21"/>
            </a:xfrm>
            <a:custGeom>
              <a:avLst/>
              <a:gdLst/>
              <a:ahLst/>
              <a:cxnLst>
                <a:cxn ang="0">
                  <a:pos x="10" y="21"/>
                </a:cxn>
                <a:cxn ang="0">
                  <a:pos x="3" y="19"/>
                </a:cxn>
                <a:cxn ang="0">
                  <a:pos x="0" y="16"/>
                </a:cxn>
                <a:cxn ang="0">
                  <a:pos x="0" y="9"/>
                </a:cxn>
                <a:cxn ang="0">
                  <a:pos x="2" y="3"/>
                </a:cxn>
                <a:cxn ang="0">
                  <a:pos x="7" y="0"/>
                </a:cxn>
                <a:cxn ang="0">
                  <a:pos x="12" y="0"/>
                </a:cxn>
                <a:cxn ang="0">
                  <a:pos x="17" y="3"/>
                </a:cxn>
                <a:cxn ang="0">
                  <a:pos x="21" y="9"/>
                </a:cxn>
                <a:cxn ang="0">
                  <a:pos x="19" y="16"/>
                </a:cxn>
                <a:cxn ang="0">
                  <a:pos x="16" y="19"/>
                </a:cxn>
                <a:cxn ang="0">
                  <a:pos x="10" y="21"/>
                </a:cxn>
                <a:cxn ang="0">
                  <a:pos x="10" y="16"/>
                </a:cxn>
                <a:cxn ang="0">
                  <a:pos x="5" y="14"/>
                </a:cxn>
                <a:cxn ang="0">
                  <a:pos x="3" y="11"/>
                </a:cxn>
                <a:cxn ang="0">
                  <a:pos x="5" y="7"/>
                </a:cxn>
                <a:cxn ang="0">
                  <a:pos x="10" y="5"/>
                </a:cxn>
                <a:cxn ang="0">
                  <a:pos x="14" y="7"/>
                </a:cxn>
                <a:cxn ang="0">
                  <a:pos x="16" y="11"/>
                </a:cxn>
                <a:cxn ang="0">
                  <a:pos x="14" y="14"/>
                </a:cxn>
                <a:cxn ang="0">
                  <a:pos x="10" y="16"/>
                </a:cxn>
              </a:cxnLst>
              <a:rect l="0" t="0" r="r" b="b"/>
              <a:pathLst>
                <a:path w="21" h="21">
                  <a:moveTo>
                    <a:pt x="10" y="21"/>
                  </a:moveTo>
                  <a:lnTo>
                    <a:pt x="3" y="19"/>
                  </a:lnTo>
                  <a:lnTo>
                    <a:pt x="0" y="16"/>
                  </a:lnTo>
                  <a:lnTo>
                    <a:pt x="0" y="9"/>
                  </a:lnTo>
                  <a:lnTo>
                    <a:pt x="2" y="3"/>
                  </a:lnTo>
                  <a:lnTo>
                    <a:pt x="7" y="0"/>
                  </a:lnTo>
                  <a:lnTo>
                    <a:pt x="12" y="0"/>
                  </a:lnTo>
                  <a:lnTo>
                    <a:pt x="17" y="3"/>
                  </a:lnTo>
                  <a:lnTo>
                    <a:pt x="21" y="9"/>
                  </a:lnTo>
                  <a:lnTo>
                    <a:pt x="19" y="16"/>
                  </a:lnTo>
                  <a:lnTo>
                    <a:pt x="16" y="19"/>
                  </a:lnTo>
                  <a:lnTo>
                    <a:pt x="10" y="21"/>
                  </a:lnTo>
                  <a:close/>
                  <a:moveTo>
                    <a:pt x="10" y="16"/>
                  </a:moveTo>
                  <a:lnTo>
                    <a:pt x="5" y="14"/>
                  </a:lnTo>
                  <a:lnTo>
                    <a:pt x="3" y="11"/>
                  </a:lnTo>
                  <a:lnTo>
                    <a:pt x="5" y="7"/>
                  </a:lnTo>
                  <a:lnTo>
                    <a:pt x="10" y="5"/>
                  </a:lnTo>
                  <a:lnTo>
                    <a:pt x="14" y="7"/>
                  </a:lnTo>
                  <a:lnTo>
                    <a:pt x="16" y="11"/>
                  </a:lnTo>
                  <a:lnTo>
                    <a:pt x="14" y="14"/>
                  </a:lnTo>
                  <a:lnTo>
                    <a:pt x="10" y="16"/>
                  </a:lnTo>
                  <a:close/>
                </a:path>
              </a:pathLst>
            </a:custGeom>
            <a:solidFill>
              <a:srgbClr val="FFFFFF"/>
            </a:solidFill>
            <a:ln w="9525">
              <a:noFill/>
              <a:round/>
              <a:headEnd/>
              <a:tailEnd/>
            </a:ln>
          </p:spPr>
          <p:txBody>
            <a:bodyPr/>
            <a:lstStyle/>
            <a:p>
              <a:endParaRPr lang="en-US"/>
            </a:p>
          </p:txBody>
        </p:sp>
        <p:sp>
          <p:nvSpPr>
            <p:cNvPr id="1165653" name="Freeform 341"/>
            <p:cNvSpPr>
              <a:spLocks noEditPoints="1"/>
            </p:cNvSpPr>
            <p:nvPr/>
          </p:nvSpPr>
          <p:spPr bwMode="auto">
            <a:xfrm>
              <a:off x="510" y="1412"/>
              <a:ext cx="13" cy="11"/>
            </a:xfrm>
            <a:custGeom>
              <a:avLst/>
              <a:gdLst/>
              <a:ahLst/>
              <a:cxnLst>
                <a:cxn ang="0">
                  <a:pos x="7" y="11"/>
                </a:cxn>
                <a:cxn ang="0">
                  <a:pos x="2" y="9"/>
                </a:cxn>
                <a:cxn ang="0">
                  <a:pos x="0" y="6"/>
                </a:cxn>
                <a:cxn ang="0">
                  <a:pos x="2" y="2"/>
                </a:cxn>
                <a:cxn ang="0">
                  <a:pos x="7" y="0"/>
                </a:cxn>
                <a:cxn ang="0">
                  <a:pos x="11" y="2"/>
                </a:cxn>
                <a:cxn ang="0">
                  <a:pos x="13" y="6"/>
                </a:cxn>
                <a:cxn ang="0">
                  <a:pos x="11" y="9"/>
                </a:cxn>
                <a:cxn ang="0">
                  <a:pos x="7" y="11"/>
                </a:cxn>
                <a:cxn ang="0">
                  <a:pos x="7" y="6"/>
                </a:cxn>
                <a:cxn ang="0">
                  <a:pos x="7" y="6"/>
                </a:cxn>
              </a:cxnLst>
              <a:rect l="0" t="0" r="r" b="b"/>
              <a:pathLst>
                <a:path w="13" h="11">
                  <a:moveTo>
                    <a:pt x="7" y="11"/>
                  </a:moveTo>
                  <a:lnTo>
                    <a:pt x="2" y="9"/>
                  </a:lnTo>
                  <a:lnTo>
                    <a:pt x="0" y="6"/>
                  </a:lnTo>
                  <a:lnTo>
                    <a:pt x="2" y="2"/>
                  </a:lnTo>
                  <a:lnTo>
                    <a:pt x="7" y="0"/>
                  </a:lnTo>
                  <a:lnTo>
                    <a:pt x="11" y="2"/>
                  </a:lnTo>
                  <a:lnTo>
                    <a:pt x="13" y="6"/>
                  </a:lnTo>
                  <a:lnTo>
                    <a:pt x="11" y="9"/>
                  </a:lnTo>
                  <a:lnTo>
                    <a:pt x="7" y="11"/>
                  </a:lnTo>
                  <a:close/>
                  <a:moveTo>
                    <a:pt x="7" y="6"/>
                  </a:moveTo>
                  <a:lnTo>
                    <a:pt x="7" y="6"/>
                  </a:lnTo>
                  <a:close/>
                </a:path>
              </a:pathLst>
            </a:custGeom>
            <a:solidFill>
              <a:srgbClr val="FFFFFF"/>
            </a:solidFill>
            <a:ln w="9525">
              <a:noFill/>
              <a:round/>
              <a:headEnd/>
              <a:tailEnd/>
            </a:ln>
          </p:spPr>
          <p:txBody>
            <a:bodyPr/>
            <a:lstStyle/>
            <a:p>
              <a:endParaRPr lang="en-US"/>
            </a:p>
          </p:txBody>
        </p:sp>
        <p:sp>
          <p:nvSpPr>
            <p:cNvPr id="1165654" name="Freeform 342"/>
            <p:cNvSpPr>
              <a:spLocks/>
            </p:cNvSpPr>
            <p:nvPr/>
          </p:nvSpPr>
          <p:spPr bwMode="auto">
            <a:xfrm>
              <a:off x="303" y="1204"/>
              <a:ext cx="427" cy="427"/>
            </a:xfrm>
            <a:custGeom>
              <a:avLst/>
              <a:gdLst/>
              <a:ahLst/>
              <a:cxnLst>
                <a:cxn ang="0">
                  <a:pos x="214" y="0"/>
                </a:cxn>
                <a:cxn ang="0">
                  <a:pos x="176" y="4"/>
                </a:cxn>
                <a:cxn ang="0">
                  <a:pos x="141" y="13"/>
                </a:cxn>
                <a:cxn ang="0">
                  <a:pos x="107" y="28"/>
                </a:cxn>
                <a:cxn ang="0">
                  <a:pos x="77" y="50"/>
                </a:cxn>
                <a:cxn ang="0">
                  <a:pos x="51" y="76"/>
                </a:cxn>
                <a:cxn ang="0">
                  <a:pos x="28" y="106"/>
                </a:cxn>
                <a:cxn ang="0">
                  <a:pos x="14" y="141"/>
                </a:cxn>
                <a:cxn ang="0">
                  <a:pos x="3" y="176"/>
                </a:cxn>
                <a:cxn ang="0">
                  <a:pos x="0" y="214"/>
                </a:cxn>
                <a:cxn ang="0">
                  <a:pos x="3" y="251"/>
                </a:cxn>
                <a:cxn ang="0">
                  <a:pos x="14" y="286"/>
                </a:cxn>
                <a:cxn ang="0">
                  <a:pos x="28" y="321"/>
                </a:cxn>
                <a:cxn ang="0">
                  <a:pos x="51" y="351"/>
                </a:cxn>
                <a:cxn ang="0">
                  <a:pos x="77" y="377"/>
                </a:cxn>
                <a:cxn ang="0">
                  <a:pos x="107" y="399"/>
                </a:cxn>
                <a:cxn ang="0">
                  <a:pos x="141" y="414"/>
                </a:cxn>
                <a:cxn ang="0">
                  <a:pos x="176" y="423"/>
                </a:cxn>
                <a:cxn ang="0">
                  <a:pos x="214" y="427"/>
                </a:cxn>
                <a:cxn ang="0">
                  <a:pos x="251" y="423"/>
                </a:cxn>
                <a:cxn ang="0">
                  <a:pos x="287" y="414"/>
                </a:cxn>
                <a:cxn ang="0">
                  <a:pos x="320" y="399"/>
                </a:cxn>
                <a:cxn ang="0">
                  <a:pos x="350" y="377"/>
                </a:cxn>
                <a:cxn ang="0">
                  <a:pos x="376" y="351"/>
                </a:cxn>
                <a:cxn ang="0">
                  <a:pos x="399" y="321"/>
                </a:cxn>
                <a:cxn ang="0">
                  <a:pos x="413" y="286"/>
                </a:cxn>
                <a:cxn ang="0">
                  <a:pos x="424" y="251"/>
                </a:cxn>
                <a:cxn ang="0">
                  <a:pos x="427" y="214"/>
                </a:cxn>
                <a:cxn ang="0">
                  <a:pos x="424" y="176"/>
                </a:cxn>
                <a:cxn ang="0">
                  <a:pos x="413" y="141"/>
                </a:cxn>
                <a:cxn ang="0">
                  <a:pos x="399" y="106"/>
                </a:cxn>
                <a:cxn ang="0">
                  <a:pos x="376" y="76"/>
                </a:cxn>
                <a:cxn ang="0">
                  <a:pos x="350" y="50"/>
                </a:cxn>
                <a:cxn ang="0">
                  <a:pos x="320" y="28"/>
                </a:cxn>
                <a:cxn ang="0">
                  <a:pos x="287" y="13"/>
                </a:cxn>
                <a:cxn ang="0">
                  <a:pos x="251" y="4"/>
                </a:cxn>
                <a:cxn ang="0">
                  <a:pos x="214" y="0"/>
                </a:cxn>
              </a:cxnLst>
              <a:rect l="0" t="0" r="r" b="b"/>
              <a:pathLst>
                <a:path w="427" h="427">
                  <a:moveTo>
                    <a:pt x="214" y="0"/>
                  </a:moveTo>
                  <a:lnTo>
                    <a:pt x="176" y="4"/>
                  </a:lnTo>
                  <a:lnTo>
                    <a:pt x="141" y="13"/>
                  </a:lnTo>
                  <a:lnTo>
                    <a:pt x="107" y="28"/>
                  </a:lnTo>
                  <a:lnTo>
                    <a:pt x="77" y="50"/>
                  </a:lnTo>
                  <a:lnTo>
                    <a:pt x="51" y="76"/>
                  </a:lnTo>
                  <a:lnTo>
                    <a:pt x="28" y="106"/>
                  </a:lnTo>
                  <a:lnTo>
                    <a:pt x="14" y="141"/>
                  </a:lnTo>
                  <a:lnTo>
                    <a:pt x="3" y="176"/>
                  </a:lnTo>
                  <a:lnTo>
                    <a:pt x="0" y="214"/>
                  </a:lnTo>
                  <a:lnTo>
                    <a:pt x="3" y="251"/>
                  </a:lnTo>
                  <a:lnTo>
                    <a:pt x="14" y="286"/>
                  </a:lnTo>
                  <a:lnTo>
                    <a:pt x="28" y="321"/>
                  </a:lnTo>
                  <a:lnTo>
                    <a:pt x="51" y="351"/>
                  </a:lnTo>
                  <a:lnTo>
                    <a:pt x="77" y="377"/>
                  </a:lnTo>
                  <a:lnTo>
                    <a:pt x="107" y="399"/>
                  </a:lnTo>
                  <a:lnTo>
                    <a:pt x="141" y="414"/>
                  </a:lnTo>
                  <a:lnTo>
                    <a:pt x="176" y="423"/>
                  </a:lnTo>
                  <a:lnTo>
                    <a:pt x="214" y="427"/>
                  </a:lnTo>
                  <a:lnTo>
                    <a:pt x="251" y="423"/>
                  </a:lnTo>
                  <a:lnTo>
                    <a:pt x="287" y="414"/>
                  </a:lnTo>
                  <a:lnTo>
                    <a:pt x="320" y="399"/>
                  </a:lnTo>
                  <a:lnTo>
                    <a:pt x="350" y="377"/>
                  </a:lnTo>
                  <a:lnTo>
                    <a:pt x="376" y="351"/>
                  </a:lnTo>
                  <a:lnTo>
                    <a:pt x="399" y="321"/>
                  </a:lnTo>
                  <a:lnTo>
                    <a:pt x="413" y="286"/>
                  </a:lnTo>
                  <a:lnTo>
                    <a:pt x="424" y="251"/>
                  </a:lnTo>
                  <a:lnTo>
                    <a:pt x="427" y="214"/>
                  </a:lnTo>
                  <a:lnTo>
                    <a:pt x="424" y="176"/>
                  </a:lnTo>
                  <a:lnTo>
                    <a:pt x="413" y="141"/>
                  </a:lnTo>
                  <a:lnTo>
                    <a:pt x="399" y="106"/>
                  </a:lnTo>
                  <a:lnTo>
                    <a:pt x="376" y="76"/>
                  </a:lnTo>
                  <a:lnTo>
                    <a:pt x="350" y="50"/>
                  </a:lnTo>
                  <a:lnTo>
                    <a:pt x="320" y="28"/>
                  </a:lnTo>
                  <a:lnTo>
                    <a:pt x="287" y="13"/>
                  </a:lnTo>
                  <a:lnTo>
                    <a:pt x="251" y="4"/>
                  </a:lnTo>
                  <a:lnTo>
                    <a:pt x="214" y="0"/>
                  </a:lnTo>
                </a:path>
              </a:pathLst>
            </a:custGeom>
            <a:noFill/>
            <a:ln w="11113">
              <a:solidFill>
                <a:srgbClr val="0000FF"/>
              </a:solidFill>
              <a:prstDash val="solid"/>
              <a:round/>
              <a:headEnd/>
              <a:tailEnd/>
            </a:ln>
          </p:spPr>
          <p:txBody>
            <a:bodyPr/>
            <a:lstStyle/>
            <a:p>
              <a:endParaRPr lang="en-US"/>
            </a:p>
          </p:txBody>
        </p:sp>
        <p:sp>
          <p:nvSpPr>
            <p:cNvPr id="1165655" name="Line 343"/>
            <p:cNvSpPr>
              <a:spLocks noChangeShapeType="1"/>
            </p:cNvSpPr>
            <p:nvPr/>
          </p:nvSpPr>
          <p:spPr bwMode="auto">
            <a:xfrm>
              <a:off x="943" y="996"/>
              <a:ext cx="1" cy="843"/>
            </a:xfrm>
            <a:prstGeom prst="line">
              <a:avLst/>
            </a:prstGeom>
            <a:noFill/>
            <a:ln w="30163">
              <a:solidFill>
                <a:srgbClr val="000000"/>
              </a:solidFill>
              <a:round/>
              <a:headEnd/>
              <a:tailEnd/>
            </a:ln>
          </p:spPr>
          <p:txBody>
            <a:bodyPr/>
            <a:lstStyle/>
            <a:p>
              <a:endParaRPr lang="en-US"/>
            </a:p>
          </p:txBody>
        </p:sp>
        <p:sp>
          <p:nvSpPr>
            <p:cNvPr id="1165656" name="Freeform 344"/>
            <p:cNvSpPr>
              <a:spLocks/>
            </p:cNvSpPr>
            <p:nvPr/>
          </p:nvSpPr>
          <p:spPr bwMode="auto">
            <a:xfrm>
              <a:off x="903" y="883"/>
              <a:ext cx="82" cy="124"/>
            </a:xfrm>
            <a:custGeom>
              <a:avLst/>
              <a:gdLst/>
              <a:ahLst/>
              <a:cxnLst>
                <a:cxn ang="0">
                  <a:pos x="0" y="124"/>
                </a:cxn>
                <a:cxn ang="0">
                  <a:pos x="40" y="0"/>
                </a:cxn>
                <a:cxn ang="0">
                  <a:pos x="82" y="124"/>
                </a:cxn>
                <a:cxn ang="0">
                  <a:pos x="0" y="124"/>
                </a:cxn>
              </a:cxnLst>
              <a:rect l="0" t="0" r="r" b="b"/>
              <a:pathLst>
                <a:path w="82" h="124">
                  <a:moveTo>
                    <a:pt x="0" y="124"/>
                  </a:moveTo>
                  <a:lnTo>
                    <a:pt x="40" y="0"/>
                  </a:lnTo>
                  <a:lnTo>
                    <a:pt x="82" y="124"/>
                  </a:lnTo>
                  <a:lnTo>
                    <a:pt x="0" y="124"/>
                  </a:lnTo>
                  <a:close/>
                </a:path>
              </a:pathLst>
            </a:custGeom>
            <a:solidFill>
              <a:srgbClr val="000000"/>
            </a:solidFill>
            <a:ln w="9525">
              <a:noFill/>
              <a:round/>
              <a:headEnd/>
              <a:tailEnd/>
            </a:ln>
          </p:spPr>
          <p:txBody>
            <a:bodyPr/>
            <a:lstStyle/>
            <a:p>
              <a:endParaRPr lang="en-US"/>
            </a:p>
          </p:txBody>
        </p:sp>
        <p:sp>
          <p:nvSpPr>
            <p:cNvPr id="1165657" name="Freeform 345"/>
            <p:cNvSpPr>
              <a:spLocks/>
            </p:cNvSpPr>
            <p:nvPr/>
          </p:nvSpPr>
          <p:spPr bwMode="auto">
            <a:xfrm>
              <a:off x="903" y="1828"/>
              <a:ext cx="82" cy="124"/>
            </a:xfrm>
            <a:custGeom>
              <a:avLst/>
              <a:gdLst/>
              <a:ahLst/>
              <a:cxnLst>
                <a:cxn ang="0">
                  <a:pos x="82" y="0"/>
                </a:cxn>
                <a:cxn ang="0">
                  <a:pos x="40" y="124"/>
                </a:cxn>
                <a:cxn ang="0">
                  <a:pos x="0" y="0"/>
                </a:cxn>
                <a:cxn ang="0">
                  <a:pos x="82" y="0"/>
                </a:cxn>
              </a:cxnLst>
              <a:rect l="0" t="0" r="r" b="b"/>
              <a:pathLst>
                <a:path w="82" h="124">
                  <a:moveTo>
                    <a:pt x="82" y="0"/>
                  </a:moveTo>
                  <a:lnTo>
                    <a:pt x="40" y="124"/>
                  </a:lnTo>
                  <a:lnTo>
                    <a:pt x="0" y="0"/>
                  </a:lnTo>
                  <a:lnTo>
                    <a:pt x="82" y="0"/>
                  </a:lnTo>
                  <a:close/>
                </a:path>
              </a:pathLst>
            </a:custGeom>
            <a:solidFill>
              <a:srgbClr val="000000"/>
            </a:solidFill>
            <a:ln w="9525">
              <a:noFill/>
              <a:round/>
              <a:headEnd/>
              <a:tailEnd/>
            </a:ln>
          </p:spPr>
          <p:txBody>
            <a:bodyPr/>
            <a:lstStyle/>
            <a:p>
              <a:endParaRPr lang="en-US"/>
            </a:p>
          </p:txBody>
        </p:sp>
        <p:sp>
          <p:nvSpPr>
            <p:cNvPr id="1165658" name="Line 346"/>
            <p:cNvSpPr>
              <a:spLocks noChangeShapeType="1"/>
            </p:cNvSpPr>
            <p:nvPr/>
          </p:nvSpPr>
          <p:spPr bwMode="auto">
            <a:xfrm>
              <a:off x="1796" y="996"/>
              <a:ext cx="1" cy="843"/>
            </a:xfrm>
            <a:prstGeom prst="line">
              <a:avLst/>
            </a:prstGeom>
            <a:noFill/>
            <a:ln w="30163">
              <a:solidFill>
                <a:srgbClr val="000000"/>
              </a:solidFill>
              <a:round/>
              <a:headEnd/>
              <a:tailEnd/>
            </a:ln>
          </p:spPr>
          <p:txBody>
            <a:bodyPr/>
            <a:lstStyle/>
            <a:p>
              <a:endParaRPr lang="en-US"/>
            </a:p>
          </p:txBody>
        </p:sp>
        <p:sp>
          <p:nvSpPr>
            <p:cNvPr id="1165659" name="Freeform 347"/>
            <p:cNvSpPr>
              <a:spLocks/>
            </p:cNvSpPr>
            <p:nvPr/>
          </p:nvSpPr>
          <p:spPr bwMode="auto">
            <a:xfrm>
              <a:off x="1756" y="883"/>
              <a:ext cx="82" cy="124"/>
            </a:xfrm>
            <a:custGeom>
              <a:avLst/>
              <a:gdLst/>
              <a:ahLst/>
              <a:cxnLst>
                <a:cxn ang="0">
                  <a:pos x="0" y="124"/>
                </a:cxn>
                <a:cxn ang="0">
                  <a:pos x="40" y="0"/>
                </a:cxn>
                <a:cxn ang="0">
                  <a:pos x="82" y="124"/>
                </a:cxn>
                <a:cxn ang="0">
                  <a:pos x="0" y="124"/>
                </a:cxn>
              </a:cxnLst>
              <a:rect l="0" t="0" r="r" b="b"/>
              <a:pathLst>
                <a:path w="82" h="124">
                  <a:moveTo>
                    <a:pt x="0" y="124"/>
                  </a:moveTo>
                  <a:lnTo>
                    <a:pt x="40" y="0"/>
                  </a:lnTo>
                  <a:lnTo>
                    <a:pt x="82" y="124"/>
                  </a:lnTo>
                  <a:lnTo>
                    <a:pt x="0" y="124"/>
                  </a:lnTo>
                  <a:close/>
                </a:path>
              </a:pathLst>
            </a:custGeom>
            <a:solidFill>
              <a:srgbClr val="000000"/>
            </a:solidFill>
            <a:ln w="9525">
              <a:noFill/>
              <a:round/>
              <a:headEnd/>
              <a:tailEnd/>
            </a:ln>
          </p:spPr>
          <p:txBody>
            <a:bodyPr/>
            <a:lstStyle/>
            <a:p>
              <a:endParaRPr lang="en-US"/>
            </a:p>
          </p:txBody>
        </p:sp>
        <p:sp>
          <p:nvSpPr>
            <p:cNvPr id="1165660" name="Freeform 348"/>
            <p:cNvSpPr>
              <a:spLocks/>
            </p:cNvSpPr>
            <p:nvPr/>
          </p:nvSpPr>
          <p:spPr bwMode="auto">
            <a:xfrm>
              <a:off x="1756" y="1828"/>
              <a:ext cx="82" cy="124"/>
            </a:xfrm>
            <a:custGeom>
              <a:avLst/>
              <a:gdLst/>
              <a:ahLst/>
              <a:cxnLst>
                <a:cxn ang="0">
                  <a:pos x="82" y="0"/>
                </a:cxn>
                <a:cxn ang="0">
                  <a:pos x="40" y="124"/>
                </a:cxn>
                <a:cxn ang="0">
                  <a:pos x="0" y="0"/>
                </a:cxn>
                <a:cxn ang="0">
                  <a:pos x="82" y="0"/>
                </a:cxn>
              </a:cxnLst>
              <a:rect l="0" t="0" r="r" b="b"/>
              <a:pathLst>
                <a:path w="82" h="124">
                  <a:moveTo>
                    <a:pt x="82" y="0"/>
                  </a:moveTo>
                  <a:lnTo>
                    <a:pt x="40" y="124"/>
                  </a:lnTo>
                  <a:lnTo>
                    <a:pt x="0" y="0"/>
                  </a:lnTo>
                  <a:lnTo>
                    <a:pt x="82" y="0"/>
                  </a:lnTo>
                  <a:close/>
                </a:path>
              </a:pathLst>
            </a:custGeom>
            <a:solidFill>
              <a:srgbClr val="000000"/>
            </a:solidFill>
            <a:ln w="9525">
              <a:noFill/>
              <a:round/>
              <a:headEnd/>
              <a:tailEnd/>
            </a:ln>
          </p:spPr>
          <p:txBody>
            <a:bodyPr/>
            <a:lstStyle/>
            <a:p>
              <a:endParaRPr lang="en-US"/>
            </a:p>
          </p:txBody>
        </p:sp>
        <p:sp>
          <p:nvSpPr>
            <p:cNvPr id="1165661" name="Line 349"/>
            <p:cNvSpPr>
              <a:spLocks noChangeShapeType="1"/>
            </p:cNvSpPr>
            <p:nvPr/>
          </p:nvSpPr>
          <p:spPr bwMode="auto">
            <a:xfrm>
              <a:off x="1270" y="2167"/>
              <a:ext cx="201" cy="1"/>
            </a:xfrm>
            <a:prstGeom prst="line">
              <a:avLst/>
            </a:prstGeom>
            <a:noFill/>
            <a:ln w="30163">
              <a:solidFill>
                <a:srgbClr val="000000"/>
              </a:solidFill>
              <a:round/>
              <a:headEnd/>
              <a:tailEnd/>
            </a:ln>
          </p:spPr>
          <p:txBody>
            <a:bodyPr/>
            <a:lstStyle/>
            <a:p>
              <a:endParaRPr lang="en-US"/>
            </a:p>
          </p:txBody>
        </p:sp>
        <p:sp>
          <p:nvSpPr>
            <p:cNvPr id="1165662" name="Freeform 350"/>
            <p:cNvSpPr>
              <a:spLocks/>
            </p:cNvSpPr>
            <p:nvPr/>
          </p:nvSpPr>
          <p:spPr bwMode="auto">
            <a:xfrm>
              <a:off x="1156" y="2124"/>
              <a:ext cx="125" cy="83"/>
            </a:xfrm>
            <a:custGeom>
              <a:avLst/>
              <a:gdLst/>
              <a:ahLst/>
              <a:cxnLst>
                <a:cxn ang="0">
                  <a:pos x="125" y="83"/>
                </a:cxn>
                <a:cxn ang="0">
                  <a:pos x="0" y="43"/>
                </a:cxn>
                <a:cxn ang="0">
                  <a:pos x="125" y="0"/>
                </a:cxn>
                <a:cxn ang="0">
                  <a:pos x="125" y="83"/>
                </a:cxn>
              </a:cxnLst>
              <a:rect l="0" t="0" r="r" b="b"/>
              <a:pathLst>
                <a:path w="125" h="83">
                  <a:moveTo>
                    <a:pt x="125" y="83"/>
                  </a:moveTo>
                  <a:lnTo>
                    <a:pt x="0" y="43"/>
                  </a:lnTo>
                  <a:lnTo>
                    <a:pt x="125" y="0"/>
                  </a:lnTo>
                  <a:lnTo>
                    <a:pt x="125" y="83"/>
                  </a:lnTo>
                  <a:close/>
                </a:path>
              </a:pathLst>
            </a:custGeom>
            <a:solidFill>
              <a:srgbClr val="000000"/>
            </a:solidFill>
            <a:ln w="9525">
              <a:noFill/>
              <a:round/>
              <a:headEnd/>
              <a:tailEnd/>
            </a:ln>
          </p:spPr>
          <p:txBody>
            <a:bodyPr/>
            <a:lstStyle/>
            <a:p>
              <a:endParaRPr lang="en-US"/>
            </a:p>
          </p:txBody>
        </p:sp>
        <p:sp>
          <p:nvSpPr>
            <p:cNvPr id="1165663" name="Freeform 351"/>
            <p:cNvSpPr>
              <a:spLocks/>
            </p:cNvSpPr>
            <p:nvPr/>
          </p:nvSpPr>
          <p:spPr bwMode="auto">
            <a:xfrm>
              <a:off x="1460" y="2124"/>
              <a:ext cx="123" cy="83"/>
            </a:xfrm>
            <a:custGeom>
              <a:avLst/>
              <a:gdLst/>
              <a:ahLst/>
              <a:cxnLst>
                <a:cxn ang="0">
                  <a:pos x="0" y="0"/>
                </a:cxn>
                <a:cxn ang="0">
                  <a:pos x="123" y="43"/>
                </a:cxn>
                <a:cxn ang="0">
                  <a:pos x="0" y="83"/>
                </a:cxn>
                <a:cxn ang="0">
                  <a:pos x="0" y="0"/>
                </a:cxn>
              </a:cxnLst>
              <a:rect l="0" t="0" r="r" b="b"/>
              <a:pathLst>
                <a:path w="123" h="83">
                  <a:moveTo>
                    <a:pt x="0" y="0"/>
                  </a:moveTo>
                  <a:lnTo>
                    <a:pt x="123" y="43"/>
                  </a:lnTo>
                  <a:lnTo>
                    <a:pt x="0" y="83"/>
                  </a:lnTo>
                  <a:lnTo>
                    <a:pt x="0" y="0"/>
                  </a:lnTo>
                  <a:close/>
                </a:path>
              </a:pathLst>
            </a:custGeom>
            <a:solidFill>
              <a:srgbClr val="000000"/>
            </a:solidFill>
            <a:ln w="9525">
              <a:noFill/>
              <a:round/>
              <a:headEnd/>
              <a:tailEnd/>
            </a:ln>
          </p:spPr>
          <p:txBody>
            <a:bodyPr/>
            <a:lstStyle/>
            <a:p>
              <a:endParaRPr lang="en-US"/>
            </a:p>
          </p:txBody>
        </p:sp>
        <p:sp>
          <p:nvSpPr>
            <p:cNvPr id="1165664" name="Freeform 352"/>
            <p:cNvSpPr>
              <a:spLocks/>
            </p:cNvSpPr>
            <p:nvPr/>
          </p:nvSpPr>
          <p:spPr bwMode="auto">
            <a:xfrm>
              <a:off x="843" y="1396"/>
              <a:ext cx="1053" cy="22"/>
            </a:xfrm>
            <a:custGeom>
              <a:avLst/>
              <a:gdLst/>
              <a:ahLst/>
              <a:cxnLst>
                <a:cxn ang="0">
                  <a:pos x="1053" y="22"/>
                </a:cxn>
                <a:cxn ang="0">
                  <a:pos x="974" y="22"/>
                </a:cxn>
                <a:cxn ang="0">
                  <a:pos x="971" y="11"/>
                </a:cxn>
                <a:cxn ang="0">
                  <a:pos x="964" y="4"/>
                </a:cxn>
                <a:cxn ang="0">
                  <a:pos x="953" y="0"/>
                </a:cxn>
                <a:cxn ang="0">
                  <a:pos x="943" y="4"/>
                </a:cxn>
                <a:cxn ang="0">
                  <a:pos x="936" y="11"/>
                </a:cxn>
                <a:cxn ang="0">
                  <a:pos x="932" y="22"/>
                </a:cxn>
                <a:cxn ang="0">
                  <a:pos x="547" y="22"/>
                </a:cxn>
                <a:cxn ang="0">
                  <a:pos x="545" y="11"/>
                </a:cxn>
                <a:cxn ang="0">
                  <a:pos x="538" y="4"/>
                </a:cxn>
                <a:cxn ang="0">
                  <a:pos x="528" y="0"/>
                </a:cxn>
                <a:cxn ang="0">
                  <a:pos x="517" y="4"/>
                </a:cxn>
                <a:cxn ang="0">
                  <a:pos x="508" y="11"/>
                </a:cxn>
                <a:cxn ang="0">
                  <a:pos x="506" y="22"/>
                </a:cxn>
                <a:cxn ang="0">
                  <a:pos x="121" y="22"/>
                </a:cxn>
                <a:cxn ang="0">
                  <a:pos x="118" y="11"/>
                </a:cxn>
                <a:cxn ang="0">
                  <a:pos x="111" y="4"/>
                </a:cxn>
                <a:cxn ang="0">
                  <a:pos x="100" y="0"/>
                </a:cxn>
                <a:cxn ang="0">
                  <a:pos x="90" y="4"/>
                </a:cxn>
                <a:cxn ang="0">
                  <a:pos x="83" y="11"/>
                </a:cxn>
                <a:cxn ang="0">
                  <a:pos x="79" y="22"/>
                </a:cxn>
                <a:cxn ang="0">
                  <a:pos x="0" y="22"/>
                </a:cxn>
              </a:cxnLst>
              <a:rect l="0" t="0" r="r" b="b"/>
              <a:pathLst>
                <a:path w="1053" h="22">
                  <a:moveTo>
                    <a:pt x="1053" y="22"/>
                  </a:moveTo>
                  <a:lnTo>
                    <a:pt x="974" y="22"/>
                  </a:lnTo>
                  <a:lnTo>
                    <a:pt x="971" y="11"/>
                  </a:lnTo>
                  <a:lnTo>
                    <a:pt x="964" y="4"/>
                  </a:lnTo>
                  <a:lnTo>
                    <a:pt x="953" y="0"/>
                  </a:lnTo>
                  <a:lnTo>
                    <a:pt x="943" y="4"/>
                  </a:lnTo>
                  <a:lnTo>
                    <a:pt x="936" y="11"/>
                  </a:lnTo>
                  <a:lnTo>
                    <a:pt x="932" y="22"/>
                  </a:lnTo>
                  <a:lnTo>
                    <a:pt x="547" y="22"/>
                  </a:lnTo>
                  <a:lnTo>
                    <a:pt x="545" y="11"/>
                  </a:lnTo>
                  <a:lnTo>
                    <a:pt x="538" y="4"/>
                  </a:lnTo>
                  <a:lnTo>
                    <a:pt x="528" y="0"/>
                  </a:lnTo>
                  <a:lnTo>
                    <a:pt x="517" y="4"/>
                  </a:lnTo>
                  <a:lnTo>
                    <a:pt x="508" y="11"/>
                  </a:lnTo>
                  <a:lnTo>
                    <a:pt x="506" y="22"/>
                  </a:lnTo>
                  <a:lnTo>
                    <a:pt x="121" y="22"/>
                  </a:lnTo>
                  <a:lnTo>
                    <a:pt x="118" y="11"/>
                  </a:lnTo>
                  <a:lnTo>
                    <a:pt x="111" y="4"/>
                  </a:lnTo>
                  <a:lnTo>
                    <a:pt x="100" y="0"/>
                  </a:lnTo>
                  <a:lnTo>
                    <a:pt x="90" y="4"/>
                  </a:lnTo>
                  <a:lnTo>
                    <a:pt x="83" y="11"/>
                  </a:lnTo>
                  <a:lnTo>
                    <a:pt x="79" y="22"/>
                  </a:lnTo>
                  <a:lnTo>
                    <a:pt x="0" y="22"/>
                  </a:lnTo>
                </a:path>
              </a:pathLst>
            </a:custGeom>
            <a:noFill/>
            <a:ln w="30163">
              <a:solidFill>
                <a:srgbClr val="000000"/>
              </a:solidFill>
              <a:prstDash val="solid"/>
              <a:round/>
              <a:headEnd/>
              <a:tailEnd/>
            </a:ln>
          </p:spPr>
          <p:txBody>
            <a:bodyPr/>
            <a:lstStyle/>
            <a:p>
              <a:endParaRPr lang="en-US"/>
            </a:p>
          </p:txBody>
        </p:sp>
        <p:sp>
          <p:nvSpPr>
            <p:cNvPr id="1165665" name="Freeform 353"/>
            <p:cNvSpPr>
              <a:spLocks/>
            </p:cNvSpPr>
            <p:nvPr/>
          </p:nvSpPr>
          <p:spPr bwMode="auto">
            <a:xfrm>
              <a:off x="1886" y="1377"/>
              <a:ext cx="125" cy="81"/>
            </a:xfrm>
            <a:custGeom>
              <a:avLst/>
              <a:gdLst/>
              <a:ahLst/>
              <a:cxnLst>
                <a:cxn ang="0">
                  <a:pos x="0" y="0"/>
                </a:cxn>
                <a:cxn ang="0">
                  <a:pos x="125" y="41"/>
                </a:cxn>
                <a:cxn ang="0">
                  <a:pos x="0" y="81"/>
                </a:cxn>
                <a:cxn ang="0">
                  <a:pos x="0" y="0"/>
                </a:cxn>
              </a:cxnLst>
              <a:rect l="0" t="0" r="r" b="b"/>
              <a:pathLst>
                <a:path w="125" h="81">
                  <a:moveTo>
                    <a:pt x="0" y="0"/>
                  </a:moveTo>
                  <a:lnTo>
                    <a:pt x="125" y="41"/>
                  </a:lnTo>
                  <a:lnTo>
                    <a:pt x="0" y="81"/>
                  </a:lnTo>
                  <a:lnTo>
                    <a:pt x="0" y="0"/>
                  </a:lnTo>
                  <a:close/>
                </a:path>
              </a:pathLst>
            </a:custGeom>
            <a:solidFill>
              <a:srgbClr val="000000"/>
            </a:solidFill>
            <a:ln w="9525">
              <a:noFill/>
              <a:round/>
              <a:headEnd/>
              <a:tailEnd/>
            </a:ln>
          </p:spPr>
          <p:txBody>
            <a:bodyPr/>
            <a:lstStyle/>
            <a:p>
              <a:endParaRPr lang="en-US"/>
            </a:p>
          </p:txBody>
        </p:sp>
        <p:sp>
          <p:nvSpPr>
            <p:cNvPr id="1165666" name="Freeform 354"/>
            <p:cNvSpPr>
              <a:spLocks/>
            </p:cNvSpPr>
            <p:nvPr/>
          </p:nvSpPr>
          <p:spPr bwMode="auto">
            <a:xfrm>
              <a:off x="730" y="1377"/>
              <a:ext cx="123" cy="81"/>
            </a:xfrm>
            <a:custGeom>
              <a:avLst/>
              <a:gdLst/>
              <a:ahLst/>
              <a:cxnLst>
                <a:cxn ang="0">
                  <a:pos x="123" y="81"/>
                </a:cxn>
                <a:cxn ang="0">
                  <a:pos x="0" y="41"/>
                </a:cxn>
                <a:cxn ang="0">
                  <a:pos x="123" y="0"/>
                </a:cxn>
                <a:cxn ang="0">
                  <a:pos x="123" y="81"/>
                </a:cxn>
              </a:cxnLst>
              <a:rect l="0" t="0" r="r" b="b"/>
              <a:pathLst>
                <a:path w="123" h="81">
                  <a:moveTo>
                    <a:pt x="123" y="81"/>
                  </a:moveTo>
                  <a:lnTo>
                    <a:pt x="0" y="41"/>
                  </a:lnTo>
                  <a:lnTo>
                    <a:pt x="123" y="0"/>
                  </a:lnTo>
                  <a:lnTo>
                    <a:pt x="123" y="81"/>
                  </a:lnTo>
                  <a:close/>
                </a:path>
              </a:pathLst>
            </a:custGeom>
            <a:solidFill>
              <a:srgbClr val="000000"/>
            </a:solidFill>
            <a:ln w="9525">
              <a:noFill/>
              <a:round/>
              <a:headEnd/>
              <a:tailEnd/>
            </a:ln>
          </p:spPr>
          <p:txBody>
            <a:bodyPr/>
            <a:lstStyle/>
            <a:p>
              <a:endParaRPr lang="en-US"/>
            </a:p>
          </p:txBody>
        </p:sp>
        <p:sp>
          <p:nvSpPr>
            <p:cNvPr id="1165667" name="Freeform 355"/>
            <p:cNvSpPr>
              <a:spLocks/>
            </p:cNvSpPr>
            <p:nvPr/>
          </p:nvSpPr>
          <p:spPr bwMode="auto">
            <a:xfrm>
              <a:off x="1105" y="954"/>
              <a:ext cx="529" cy="927"/>
            </a:xfrm>
            <a:custGeom>
              <a:avLst/>
              <a:gdLst/>
              <a:ahLst/>
              <a:cxnLst>
                <a:cxn ang="0">
                  <a:pos x="529" y="0"/>
                </a:cxn>
                <a:cxn ang="0">
                  <a:pos x="276" y="446"/>
                </a:cxn>
                <a:cxn ang="0">
                  <a:pos x="266" y="442"/>
                </a:cxn>
                <a:cxn ang="0">
                  <a:pos x="255" y="446"/>
                </a:cxn>
                <a:cxn ang="0">
                  <a:pos x="246" y="453"/>
                </a:cxn>
                <a:cxn ang="0">
                  <a:pos x="244" y="464"/>
                </a:cxn>
                <a:cxn ang="0">
                  <a:pos x="246" y="474"/>
                </a:cxn>
                <a:cxn ang="0">
                  <a:pos x="255" y="481"/>
                </a:cxn>
                <a:cxn ang="0">
                  <a:pos x="0" y="927"/>
                </a:cxn>
              </a:cxnLst>
              <a:rect l="0" t="0" r="r" b="b"/>
              <a:pathLst>
                <a:path w="529" h="927">
                  <a:moveTo>
                    <a:pt x="529" y="0"/>
                  </a:moveTo>
                  <a:lnTo>
                    <a:pt x="276" y="446"/>
                  </a:lnTo>
                  <a:lnTo>
                    <a:pt x="266" y="442"/>
                  </a:lnTo>
                  <a:lnTo>
                    <a:pt x="255" y="446"/>
                  </a:lnTo>
                  <a:lnTo>
                    <a:pt x="246" y="453"/>
                  </a:lnTo>
                  <a:lnTo>
                    <a:pt x="244" y="464"/>
                  </a:lnTo>
                  <a:lnTo>
                    <a:pt x="246" y="474"/>
                  </a:lnTo>
                  <a:lnTo>
                    <a:pt x="255" y="481"/>
                  </a:lnTo>
                  <a:lnTo>
                    <a:pt x="0" y="927"/>
                  </a:lnTo>
                </a:path>
              </a:pathLst>
            </a:custGeom>
            <a:noFill/>
            <a:ln w="30163">
              <a:solidFill>
                <a:srgbClr val="000000"/>
              </a:solidFill>
              <a:prstDash val="solid"/>
              <a:round/>
              <a:headEnd/>
              <a:tailEnd/>
            </a:ln>
          </p:spPr>
          <p:txBody>
            <a:bodyPr/>
            <a:lstStyle/>
            <a:p>
              <a:endParaRPr lang="en-US"/>
            </a:p>
          </p:txBody>
        </p:sp>
        <p:sp>
          <p:nvSpPr>
            <p:cNvPr id="1165668" name="Freeform 356"/>
            <p:cNvSpPr>
              <a:spLocks/>
            </p:cNvSpPr>
            <p:nvPr/>
          </p:nvSpPr>
          <p:spPr bwMode="auto">
            <a:xfrm>
              <a:off x="1594" y="855"/>
              <a:ext cx="97" cy="127"/>
            </a:xfrm>
            <a:custGeom>
              <a:avLst/>
              <a:gdLst/>
              <a:ahLst/>
              <a:cxnLst>
                <a:cxn ang="0">
                  <a:pos x="0" y="86"/>
                </a:cxn>
                <a:cxn ang="0">
                  <a:pos x="97" y="0"/>
                </a:cxn>
                <a:cxn ang="0">
                  <a:pos x="72" y="127"/>
                </a:cxn>
                <a:cxn ang="0">
                  <a:pos x="0" y="86"/>
                </a:cxn>
              </a:cxnLst>
              <a:rect l="0" t="0" r="r" b="b"/>
              <a:pathLst>
                <a:path w="97" h="127">
                  <a:moveTo>
                    <a:pt x="0" y="86"/>
                  </a:moveTo>
                  <a:lnTo>
                    <a:pt x="97" y="0"/>
                  </a:lnTo>
                  <a:lnTo>
                    <a:pt x="72" y="127"/>
                  </a:lnTo>
                  <a:lnTo>
                    <a:pt x="0" y="86"/>
                  </a:lnTo>
                  <a:close/>
                </a:path>
              </a:pathLst>
            </a:custGeom>
            <a:solidFill>
              <a:srgbClr val="000000"/>
            </a:solidFill>
            <a:ln w="9525">
              <a:noFill/>
              <a:round/>
              <a:headEnd/>
              <a:tailEnd/>
            </a:ln>
          </p:spPr>
          <p:txBody>
            <a:bodyPr/>
            <a:lstStyle/>
            <a:p>
              <a:endParaRPr lang="en-US"/>
            </a:p>
          </p:txBody>
        </p:sp>
        <p:sp>
          <p:nvSpPr>
            <p:cNvPr id="1165669" name="Freeform 357"/>
            <p:cNvSpPr>
              <a:spLocks/>
            </p:cNvSpPr>
            <p:nvPr/>
          </p:nvSpPr>
          <p:spPr bwMode="auto">
            <a:xfrm>
              <a:off x="1049" y="1853"/>
              <a:ext cx="96" cy="127"/>
            </a:xfrm>
            <a:custGeom>
              <a:avLst/>
              <a:gdLst/>
              <a:ahLst/>
              <a:cxnLst>
                <a:cxn ang="0">
                  <a:pos x="96" y="41"/>
                </a:cxn>
                <a:cxn ang="0">
                  <a:pos x="0" y="127"/>
                </a:cxn>
                <a:cxn ang="0">
                  <a:pos x="26" y="0"/>
                </a:cxn>
                <a:cxn ang="0">
                  <a:pos x="96" y="41"/>
                </a:cxn>
              </a:cxnLst>
              <a:rect l="0" t="0" r="r" b="b"/>
              <a:pathLst>
                <a:path w="96" h="127">
                  <a:moveTo>
                    <a:pt x="96" y="41"/>
                  </a:moveTo>
                  <a:lnTo>
                    <a:pt x="0" y="127"/>
                  </a:lnTo>
                  <a:lnTo>
                    <a:pt x="26" y="0"/>
                  </a:lnTo>
                  <a:lnTo>
                    <a:pt x="96" y="41"/>
                  </a:lnTo>
                  <a:close/>
                </a:path>
              </a:pathLst>
            </a:custGeom>
            <a:solidFill>
              <a:srgbClr val="000000"/>
            </a:solidFill>
            <a:ln w="9525">
              <a:noFill/>
              <a:round/>
              <a:headEnd/>
              <a:tailEnd/>
            </a:ln>
          </p:spPr>
          <p:txBody>
            <a:bodyPr/>
            <a:lstStyle/>
            <a:p>
              <a:endParaRPr lang="en-US"/>
            </a:p>
          </p:txBody>
        </p:sp>
        <p:sp>
          <p:nvSpPr>
            <p:cNvPr id="1165670" name="Line 358"/>
            <p:cNvSpPr>
              <a:spLocks noChangeShapeType="1"/>
            </p:cNvSpPr>
            <p:nvPr/>
          </p:nvSpPr>
          <p:spPr bwMode="auto">
            <a:xfrm flipH="1">
              <a:off x="1958" y="1701"/>
              <a:ext cx="104" cy="180"/>
            </a:xfrm>
            <a:prstGeom prst="line">
              <a:avLst/>
            </a:prstGeom>
            <a:noFill/>
            <a:ln w="30163">
              <a:solidFill>
                <a:srgbClr val="000000"/>
              </a:solidFill>
              <a:round/>
              <a:headEnd/>
              <a:tailEnd/>
            </a:ln>
          </p:spPr>
          <p:txBody>
            <a:bodyPr/>
            <a:lstStyle/>
            <a:p>
              <a:endParaRPr lang="en-US"/>
            </a:p>
          </p:txBody>
        </p:sp>
        <p:sp>
          <p:nvSpPr>
            <p:cNvPr id="1165671" name="Freeform 359"/>
            <p:cNvSpPr>
              <a:spLocks/>
            </p:cNvSpPr>
            <p:nvPr/>
          </p:nvSpPr>
          <p:spPr bwMode="auto">
            <a:xfrm>
              <a:off x="2020" y="1603"/>
              <a:ext cx="98" cy="128"/>
            </a:xfrm>
            <a:custGeom>
              <a:avLst/>
              <a:gdLst/>
              <a:ahLst/>
              <a:cxnLst>
                <a:cxn ang="0">
                  <a:pos x="0" y="88"/>
                </a:cxn>
                <a:cxn ang="0">
                  <a:pos x="98" y="0"/>
                </a:cxn>
                <a:cxn ang="0">
                  <a:pos x="72" y="128"/>
                </a:cxn>
                <a:cxn ang="0">
                  <a:pos x="0" y="88"/>
                </a:cxn>
              </a:cxnLst>
              <a:rect l="0" t="0" r="r" b="b"/>
              <a:pathLst>
                <a:path w="98" h="128">
                  <a:moveTo>
                    <a:pt x="0" y="88"/>
                  </a:moveTo>
                  <a:lnTo>
                    <a:pt x="98" y="0"/>
                  </a:lnTo>
                  <a:lnTo>
                    <a:pt x="72" y="128"/>
                  </a:lnTo>
                  <a:lnTo>
                    <a:pt x="0" y="88"/>
                  </a:lnTo>
                  <a:close/>
                </a:path>
              </a:pathLst>
            </a:custGeom>
            <a:solidFill>
              <a:srgbClr val="000000"/>
            </a:solidFill>
            <a:ln w="9525">
              <a:noFill/>
              <a:round/>
              <a:headEnd/>
              <a:tailEnd/>
            </a:ln>
          </p:spPr>
          <p:txBody>
            <a:bodyPr/>
            <a:lstStyle/>
            <a:p>
              <a:endParaRPr lang="en-US"/>
            </a:p>
          </p:txBody>
        </p:sp>
        <p:sp>
          <p:nvSpPr>
            <p:cNvPr id="1165672" name="Freeform 360"/>
            <p:cNvSpPr>
              <a:spLocks/>
            </p:cNvSpPr>
            <p:nvPr/>
          </p:nvSpPr>
          <p:spPr bwMode="auto">
            <a:xfrm>
              <a:off x="1902" y="1853"/>
              <a:ext cx="98" cy="127"/>
            </a:xfrm>
            <a:custGeom>
              <a:avLst/>
              <a:gdLst/>
              <a:ahLst/>
              <a:cxnLst>
                <a:cxn ang="0">
                  <a:pos x="98" y="41"/>
                </a:cxn>
                <a:cxn ang="0">
                  <a:pos x="0" y="127"/>
                </a:cxn>
                <a:cxn ang="0">
                  <a:pos x="26" y="0"/>
                </a:cxn>
                <a:cxn ang="0">
                  <a:pos x="98" y="41"/>
                </a:cxn>
              </a:cxnLst>
              <a:rect l="0" t="0" r="r" b="b"/>
              <a:pathLst>
                <a:path w="98" h="127">
                  <a:moveTo>
                    <a:pt x="98" y="41"/>
                  </a:moveTo>
                  <a:lnTo>
                    <a:pt x="0" y="127"/>
                  </a:lnTo>
                  <a:lnTo>
                    <a:pt x="26" y="0"/>
                  </a:lnTo>
                  <a:lnTo>
                    <a:pt x="98" y="41"/>
                  </a:lnTo>
                  <a:close/>
                </a:path>
              </a:pathLst>
            </a:custGeom>
            <a:solidFill>
              <a:srgbClr val="000000"/>
            </a:solidFill>
            <a:ln w="9525">
              <a:noFill/>
              <a:round/>
              <a:headEnd/>
              <a:tailEnd/>
            </a:ln>
          </p:spPr>
          <p:txBody>
            <a:bodyPr/>
            <a:lstStyle/>
            <a:p>
              <a:endParaRPr lang="en-US"/>
            </a:p>
          </p:txBody>
        </p:sp>
        <p:sp>
          <p:nvSpPr>
            <p:cNvPr id="1165673" name="Line 361"/>
            <p:cNvSpPr>
              <a:spLocks noChangeShapeType="1"/>
            </p:cNvSpPr>
            <p:nvPr/>
          </p:nvSpPr>
          <p:spPr bwMode="auto">
            <a:xfrm flipH="1" flipV="1">
              <a:off x="1958" y="954"/>
              <a:ext cx="104" cy="180"/>
            </a:xfrm>
            <a:prstGeom prst="line">
              <a:avLst/>
            </a:prstGeom>
            <a:noFill/>
            <a:ln w="30163">
              <a:solidFill>
                <a:srgbClr val="000000"/>
              </a:solidFill>
              <a:round/>
              <a:headEnd/>
              <a:tailEnd/>
            </a:ln>
          </p:spPr>
          <p:txBody>
            <a:bodyPr/>
            <a:lstStyle/>
            <a:p>
              <a:endParaRPr lang="en-US"/>
            </a:p>
          </p:txBody>
        </p:sp>
        <p:sp>
          <p:nvSpPr>
            <p:cNvPr id="1165674" name="Freeform 362"/>
            <p:cNvSpPr>
              <a:spLocks/>
            </p:cNvSpPr>
            <p:nvPr/>
          </p:nvSpPr>
          <p:spPr bwMode="auto">
            <a:xfrm>
              <a:off x="2020" y="1104"/>
              <a:ext cx="98" cy="128"/>
            </a:xfrm>
            <a:custGeom>
              <a:avLst/>
              <a:gdLst/>
              <a:ahLst/>
              <a:cxnLst>
                <a:cxn ang="0">
                  <a:pos x="72" y="0"/>
                </a:cxn>
                <a:cxn ang="0">
                  <a:pos x="98" y="128"/>
                </a:cxn>
                <a:cxn ang="0">
                  <a:pos x="0" y="40"/>
                </a:cxn>
                <a:cxn ang="0">
                  <a:pos x="72" y="0"/>
                </a:cxn>
              </a:cxnLst>
              <a:rect l="0" t="0" r="r" b="b"/>
              <a:pathLst>
                <a:path w="98" h="128">
                  <a:moveTo>
                    <a:pt x="72" y="0"/>
                  </a:moveTo>
                  <a:lnTo>
                    <a:pt x="98" y="128"/>
                  </a:lnTo>
                  <a:lnTo>
                    <a:pt x="0" y="40"/>
                  </a:lnTo>
                  <a:lnTo>
                    <a:pt x="72" y="0"/>
                  </a:lnTo>
                  <a:close/>
                </a:path>
              </a:pathLst>
            </a:custGeom>
            <a:solidFill>
              <a:srgbClr val="000000"/>
            </a:solidFill>
            <a:ln w="9525">
              <a:noFill/>
              <a:round/>
              <a:headEnd/>
              <a:tailEnd/>
            </a:ln>
          </p:spPr>
          <p:txBody>
            <a:bodyPr/>
            <a:lstStyle/>
            <a:p>
              <a:endParaRPr lang="en-US"/>
            </a:p>
          </p:txBody>
        </p:sp>
        <p:sp>
          <p:nvSpPr>
            <p:cNvPr id="1165675" name="Freeform 363"/>
            <p:cNvSpPr>
              <a:spLocks/>
            </p:cNvSpPr>
            <p:nvPr/>
          </p:nvSpPr>
          <p:spPr bwMode="auto">
            <a:xfrm>
              <a:off x="1902" y="855"/>
              <a:ext cx="98" cy="127"/>
            </a:xfrm>
            <a:custGeom>
              <a:avLst/>
              <a:gdLst/>
              <a:ahLst/>
              <a:cxnLst>
                <a:cxn ang="0">
                  <a:pos x="26" y="127"/>
                </a:cxn>
                <a:cxn ang="0">
                  <a:pos x="0" y="0"/>
                </a:cxn>
                <a:cxn ang="0">
                  <a:pos x="98" y="86"/>
                </a:cxn>
                <a:cxn ang="0">
                  <a:pos x="26" y="127"/>
                </a:cxn>
              </a:cxnLst>
              <a:rect l="0" t="0" r="r" b="b"/>
              <a:pathLst>
                <a:path w="98" h="127">
                  <a:moveTo>
                    <a:pt x="26" y="127"/>
                  </a:moveTo>
                  <a:lnTo>
                    <a:pt x="0" y="0"/>
                  </a:lnTo>
                  <a:lnTo>
                    <a:pt x="98" y="86"/>
                  </a:lnTo>
                  <a:lnTo>
                    <a:pt x="26" y="127"/>
                  </a:lnTo>
                  <a:close/>
                </a:path>
              </a:pathLst>
            </a:custGeom>
            <a:solidFill>
              <a:srgbClr val="000000"/>
            </a:solidFill>
            <a:ln w="9525">
              <a:noFill/>
              <a:round/>
              <a:headEnd/>
              <a:tailEnd/>
            </a:ln>
          </p:spPr>
          <p:txBody>
            <a:bodyPr/>
            <a:lstStyle/>
            <a:p>
              <a:endParaRPr lang="en-US"/>
            </a:p>
          </p:txBody>
        </p:sp>
        <p:sp>
          <p:nvSpPr>
            <p:cNvPr id="1165676" name="Freeform 364"/>
            <p:cNvSpPr>
              <a:spLocks/>
            </p:cNvSpPr>
            <p:nvPr/>
          </p:nvSpPr>
          <p:spPr bwMode="auto">
            <a:xfrm>
              <a:off x="799" y="834"/>
              <a:ext cx="716" cy="418"/>
            </a:xfrm>
            <a:custGeom>
              <a:avLst/>
              <a:gdLst/>
              <a:ahLst/>
              <a:cxnLst>
                <a:cxn ang="0">
                  <a:pos x="716" y="0"/>
                </a:cxn>
                <a:cxn ang="0">
                  <a:pos x="589" y="74"/>
                </a:cxn>
                <a:cxn ang="0">
                  <a:pos x="582" y="67"/>
                </a:cxn>
                <a:cxn ang="0">
                  <a:pos x="572" y="63"/>
                </a:cxn>
                <a:cxn ang="0">
                  <a:pos x="561" y="67"/>
                </a:cxn>
                <a:cxn ang="0">
                  <a:pos x="552" y="74"/>
                </a:cxn>
                <a:cxn ang="0">
                  <a:pos x="550" y="85"/>
                </a:cxn>
                <a:cxn ang="0">
                  <a:pos x="552" y="95"/>
                </a:cxn>
                <a:cxn ang="0">
                  <a:pos x="376" y="199"/>
                </a:cxn>
                <a:cxn ang="0">
                  <a:pos x="368" y="190"/>
                </a:cxn>
                <a:cxn ang="0">
                  <a:pos x="357" y="189"/>
                </a:cxn>
                <a:cxn ang="0">
                  <a:pos x="346" y="192"/>
                </a:cxn>
                <a:cxn ang="0">
                  <a:pos x="339" y="199"/>
                </a:cxn>
                <a:cxn ang="0">
                  <a:pos x="338" y="210"/>
                </a:cxn>
                <a:cxn ang="0">
                  <a:pos x="339" y="220"/>
                </a:cxn>
                <a:cxn ang="0">
                  <a:pos x="162" y="324"/>
                </a:cxn>
                <a:cxn ang="0">
                  <a:pos x="155" y="316"/>
                </a:cxn>
                <a:cxn ang="0">
                  <a:pos x="144" y="314"/>
                </a:cxn>
                <a:cxn ang="0">
                  <a:pos x="134" y="316"/>
                </a:cxn>
                <a:cxn ang="0">
                  <a:pos x="127" y="324"/>
                </a:cxn>
                <a:cxn ang="0">
                  <a:pos x="123" y="335"/>
                </a:cxn>
                <a:cxn ang="0">
                  <a:pos x="127" y="344"/>
                </a:cxn>
                <a:cxn ang="0">
                  <a:pos x="0" y="418"/>
                </a:cxn>
              </a:cxnLst>
              <a:rect l="0" t="0" r="r" b="b"/>
              <a:pathLst>
                <a:path w="716" h="418">
                  <a:moveTo>
                    <a:pt x="716" y="0"/>
                  </a:moveTo>
                  <a:lnTo>
                    <a:pt x="589" y="74"/>
                  </a:lnTo>
                  <a:lnTo>
                    <a:pt x="582" y="67"/>
                  </a:lnTo>
                  <a:lnTo>
                    <a:pt x="572" y="63"/>
                  </a:lnTo>
                  <a:lnTo>
                    <a:pt x="561" y="67"/>
                  </a:lnTo>
                  <a:lnTo>
                    <a:pt x="552" y="74"/>
                  </a:lnTo>
                  <a:lnTo>
                    <a:pt x="550" y="85"/>
                  </a:lnTo>
                  <a:lnTo>
                    <a:pt x="552" y="95"/>
                  </a:lnTo>
                  <a:lnTo>
                    <a:pt x="376" y="199"/>
                  </a:lnTo>
                  <a:lnTo>
                    <a:pt x="368" y="190"/>
                  </a:lnTo>
                  <a:lnTo>
                    <a:pt x="357" y="189"/>
                  </a:lnTo>
                  <a:lnTo>
                    <a:pt x="346" y="192"/>
                  </a:lnTo>
                  <a:lnTo>
                    <a:pt x="339" y="199"/>
                  </a:lnTo>
                  <a:lnTo>
                    <a:pt x="338" y="210"/>
                  </a:lnTo>
                  <a:lnTo>
                    <a:pt x="339" y="220"/>
                  </a:lnTo>
                  <a:lnTo>
                    <a:pt x="162" y="324"/>
                  </a:lnTo>
                  <a:lnTo>
                    <a:pt x="155" y="316"/>
                  </a:lnTo>
                  <a:lnTo>
                    <a:pt x="144" y="314"/>
                  </a:lnTo>
                  <a:lnTo>
                    <a:pt x="134" y="316"/>
                  </a:lnTo>
                  <a:lnTo>
                    <a:pt x="127" y="324"/>
                  </a:lnTo>
                  <a:lnTo>
                    <a:pt x="123" y="335"/>
                  </a:lnTo>
                  <a:lnTo>
                    <a:pt x="127" y="344"/>
                  </a:lnTo>
                  <a:lnTo>
                    <a:pt x="0" y="418"/>
                  </a:lnTo>
                </a:path>
              </a:pathLst>
            </a:custGeom>
            <a:noFill/>
            <a:ln w="30163">
              <a:solidFill>
                <a:srgbClr val="000000"/>
              </a:solidFill>
              <a:prstDash val="solid"/>
              <a:round/>
              <a:headEnd/>
              <a:tailEnd/>
            </a:ln>
          </p:spPr>
          <p:txBody>
            <a:bodyPr/>
            <a:lstStyle/>
            <a:p>
              <a:endParaRPr lang="en-US"/>
            </a:p>
          </p:txBody>
        </p:sp>
        <p:sp>
          <p:nvSpPr>
            <p:cNvPr id="1165677" name="Freeform 365"/>
            <p:cNvSpPr>
              <a:spLocks/>
            </p:cNvSpPr>
            <p:nvPr/>
          </p:nvSpPr>
          <p:spPr bwMode="auto">
            <a:xfrm>
              <a:off x="1485" y="778"/>
              <a:ext cx="127" cy="96"/>
            </a:xfrm>
            <a:custGeom>
              <a:avLst/>
              <a:gdLst/>
              <a:ahLst/>
              <a:cxnLst>
                <a:cxn ang="0">
                  <a:pos x="0" y="26"/>
                </a:cxn>
                <a:cxn ang="0">
                  <a:pos x="127" y="0"/>
                </a:cxn>
                <a:cxn ang="0">
                  <a:pos x="42" y="96"/>
                </a:cxn>
                <a:cxn ang="0">
                  <a:pos x="0" y="26"/>
                </a:cxn>
              </a:cxnLst>
              <a:rect l="0" t="0" r="r" b="b"/>
              <a:pathLst>
                <a:path w="127" h="96">
                  <a:moveTo>
                    <a:pt x="0" y="26"/>
                  </a:moveTo>
                  <a:lnTo>
                    <a:pt x="127" y="0"/>
                  </a:lnTo>
                  <a:lnTo>
                    <a:pt x="42" y="96"/>
                  </a:lnTo>
                  <a:lnTo>
                    <a:pt x="0" y="26"/>
                  </a:lnTo>
                  <a:close/>
                </a:path>
              </a:pathLst>
            </a:custGeom>
            <a:solidFill>
              <a:srgbClr val="000000"/>
            </a:solidFill>
            <a:ln w="9525">
              <a:noFill/>
              <a:round/>
              <a:headEnd/>
              <a:tailEnd/>
            </a:ln>
          </p:spPr>
          <p:txBody>
            <a:bodyPr/>
            <a:lstStyle/>
            <a:p>
              <a:endParaRPr lang="en-US"/>
            </a:p>
          </p:txBody>
        </p:sp>
        <p:sp>
          <p:nvSpPr>
            <p:cNvPr id="1165678" name="Freeform 366"/>
            <p:cNvSpPr>
              <a:spLocks/>
            </p:cNvSpPr>
            <p:nvPr/>
          </p:nvSpPr>
          <p:spPr bwMode="auto">
            <a:xfrm>
              <a:off x="700" y="1211"/>
              <a:ext cx="129" cy="99"/>
            </a:xfrm>
            <a:custGeom>
              <a:avLst/>
              <a:gdLst/>
              <a:ahLst/>
              <a:cxnLst>
                <a:cxn ang="0">
                  <a:pos x="129" y="73"/>
                </a:cxn>
                <a:cxn ang="0">
                  <a:pos x="0" y="99"/>
                </a:cxn>
                <a:cxn ang="0">
                  <a:pos x="87" y="0"/>
                </a:cxn>
                <a:cxn ang="0">
                  <a:pos x="129" y="73"/>
                </a:cxn>
              </a:cxnLst>
              <a:rect l="0" t="0" r="r" b="b"/>
              <a:pathLst>
                <a:path w="129" h="99">
                  <a:moveTo>
                    <a:pt x="129" y="73"/>
                  </a:moveTo>
                  <a:lnTo>
                    <a:pt x="0" y="99"/>
                  </a:lnTo>
                  <a:lnTo>
                    <a:pt x="87" y="0"/>
                  </a:lnTo>
                  <a:lnTo>
                    <a:pt x="129" y="73"/>
                  </a:lnTo>
                  <a:close/>
                </a:path>
              </a:pathLst>
            </a:custGeom>
            <a:solidFill>
              <a:srgbClr val="000000"/>
            </a:solidFill>
            <a:ln w="9525">
              <a:noFill/>
              <a:round/>
              <a:headEnd/>
              <a:tailEnd/>
            </a:ln>
          </p:spPr>
          <p:txBody>
            <a:bodyPr/>
            <a:lstStyle/>
            <a:p>
              <a:endParaRPr lang="en-US"/>
            </a:p>
          </p:txBody>
        </p:sp>
        <p:sp>
          <p:nvSpPr>
            <p:cNvPr id="1165679" name="Line 367"/>
            <p:cNvSpPr>
              <a:spLocks noChangeShapeType="1"/>
            </p:cNvSpPr>
            <p:nvPr/>
          </p:nvSpPr>
          <p:spPr bwMode="auto">
            <a:xfrm flipH="1">
              <a:off x="679" y="954"/>
              <a:ext cx="102" cy="180"/>
            </a:xfrm>
            <a:prstGeom prst="line">
              <a:avLst/>
            </a:prstGeom>
            <a:noFill/>
            <a:ln w="30163">
              <a:solidFill>
                <a:srgbClr val="000000"/>
              </a:solidFill>
              <a:round/>
              <a:headEnd/>
              <a:tailEnd/>
            </a:ln>
          </p:spPr>
          <p:txBody>
            <a:bodyPr/>
            <a:lstStyle/>
            <a:p>
              <a:endParaRPr lang="en-US"/>
            </a:p>
          </p:txBody>
        </p:sp>
        <p:sp>
          <p:nvSpPr>
            <p:cNvPr id="1165680" name="Freeform 368"/>
            <p:cNvSpPr>
              <a:spLocks/>
            </p:cNvSpPr>
            <p:nvPr/>
          </p:nvSpPr>
          <p:spPr bwMode="auto">
            <a:xfrm>
              <a:off x="741" y="855"/>
              <a:ext cx="97" cy="127"/>
            </a:xfrm>
            <a:custGeom>
              <a:avLst/>
              <a:gdLst/>
              <a:ahLst/>
              <a:cxnLst>
                <a:cxn ang="0">
                  <a:pos x="0" y="86"/>
                </a:cxn>
                <a:cxn ang="0">
                  <a:pos x="97" y="0"/>
                </a:cxn>
                <a:cxn ang="0">
                  <a:pos x="70" y="127"/>
                </a:cxn>
                <a:cxn ang="0">
                  <a:pos x="0" y="86"/>
                </a:cxn>
              </a:cxnLst>
              <a:rect l="0" t="0" r="r" b="b"/>
              <a:pathLst>
                <a:path w="97" h="127">
                  <a:moveTo>
                    <a:pt x="0" y="86"/>
                  </a:moveTo>
                  <a:lnTo>
                    <a:pt x="97" y="0"/>
                  </a:lnTo>
                  <a:lnTo>
                    <a:pt x="70" y="127"/>
                  </a:lnTo>
                  <a:lnTo>
                    <a:pt x="0" y="86"/>
                  </a:lnTo>
                  <a:close/>
                </a:path>
              </a:pathLst>
            </a:custGeom>
            <a:solidFill>
              <a:srgbClr val="000000"/>
            </a:solidFill>
            <a:ln w="9525">
              <a:noFill/>
              <a:round/>
              <a:headEnd/>
              <a:tailEnd/>
            </a:ln>
          </p:spPr>
          <p:txBody>
            <a:bodyPr/>
            <a:lstStyle/>
            <a:p>
              <a:endParaRPr lang="en-US"/>
            </a:p>
          </p:txBody>
        </p:sp>
        <p:sp>
          <p:nvSpPr>
            <p:cNvPr id="1165681" name="Freeform 369"/>
            <p:cNvSpPr>
              <a:spLocks/>
            </p:cNvSpPr>
            <p:nvPr/>
          </p:nvSpPr>
          <p:spPr bwMode="auto">
            <a:xfrm>
              <a:off x="623" y="1104"/>
              <a:ext cx="97" cy="128"/>
            </a:xfrm>
            <a:custGeom>
              <a:avLst/>
              <a:gdLst/>
              <a:ahLst/>
              <a:cxnLst>
                <a:cxn ang="0">
                  <a:pos x="97" y="40"/>
                </a:cxn>
                <a:cxn ang="0">
                  <a:pos x="0" y="128"/>
                </a:cxn>
                <a:cxn ang="0">
                  <a:pos x="25" y="0"/>
                </a:cxn>
                <a:cxn ang="0">
                  <a:pos x="97" y="40"/>
                </a:cxn>
              </a:cxnLst>
              <a:rect l="0" t="0" r="r" b="b"/>
              <a:pathLst>
                <a:path w="97" h="128">
                  <a:moveTo>
                    <a:pt x="97" y="40"/>
                  </a:moveTo>
                  <a:lnTo>
                    <a:pt x="0" y="128"/>
                  </a:lnTo>
                  <a:lnTo>
                    <a:pt x="25" y="0"/>
                  </a:lnTo>
                  <a:lnTo>
                    <a:pt x="97" y="40"/>
                  </a:lnTo>
                  <a:close/>
                </a:path>
              </a:pathLst>
            </a:custGeom>
            <a:solidFill>
              <a:srgbClr val="000000"/>
            </a:solidFill>
            <a:ln w="9525">
              <a:noFill/>
              <a:round/>
              <a:headEnd/>
              <a:tailEnd/>
            </a:ln>
          </p:spPr>
          <p:txBody>
            <a:bodyPr/>
            <a:lstStyle/>
            <a:p>
              <a:endParaRPr lang="en-US"/>
            </a:p>
          </p:txBody>
        </p:sp>
        <p:sp>
          <p:nvSpPr>
            <p:cNvPr id="1165682" name="Line 370"/>
            <p:cNvSpPr>
              <a:spLocks noChangeShapeType="1"/>
            </p:cNvSpPr>
            <p:nvPr/>
          </p:nvSpPr>
          <p:spPr bwMode="auto">
            <a:xfrm>
              <a:off x="679" y="1701"/>
              <a:ext cx="102" cy="180"/>
            </a:xfrm>
            <a:prstGeom prst="line">
              <a:avLst/>
            </a:prstGeom>
            <a:noFill/>
            <a:ln w="30163">
              <a:solidFill>
                <a:srgbClr val="000000"/>
              </a:solidFill>
              <a:round/>
              <a:headEnd/>
              <a:tailEnd/>
            </a:ln>
          </p:spPr>
          <p:txBody>
            <a:bodyPr/>
            <a:lstStyle/>
            <a:p>
              <a:endParaRPr lang="en-US"/>
            </a:p>
          </p:txBody>
        </p:sp>
        <p:sp>
          <p:nvSpPr>
            <p:cNvPr id="1165683" name="Freeform 371"/>
            <p:cNvSpPr>
              <a:spLocks/>
            </p:cNvSpPr>
            <p:nvPr/>
          </p:nvSpPr>
          <p:spPr bwMode="auto">
            <a:xfrm>
              <a:off x="623" y="1603"/>
              <a:ext cx="97" cy="128"/>
            </a:xfrm>
            <a:custGeom>
              <a:avLst/>
              <a:gdLst/>
              <a:ahLst/>
              <a:cxnLst>
                <a:cxn ang="0">
                  <a:pos x="25" y="128"/>
                </a:cxn>
                <a:cxn ang="0">
                  <a:pos x="0" y="0"/>
                </a:cxn>
                <a:cxn ang="0">
                  <a:pos x="97" y="88"/>
                </a:cxn>
                <a:cxn ang="0">
                  <a:pos x="25" y="128"/>
                </a:cxn>
              </a:cxnLst>
              <a:rect l="0" t="0" r="r" b="b"/>
              <a:pathLst>
                <a:path w="97" h="128">
                  <a:moveTo>
                    <a:pt x="25" y="128"/>
                  </a:moveTo>
                  <a:lnTo>
                    <a:pt x="0" y="0"/>
                  </a:lnTo>
                  <a:lnTo>
                    <a:pt x="97" y="88"/>
                  </a:lnTo>
                  <a:lnTo>
                    <a:pt x="25" y="128"/>
                  </a:lnTo>
                  <a:close/>
                </a:path>
              </a:pathLst>
            </a:custGeom>
            <a:solidFill>
              <a:srgbClr val="000000"/>
            </a:solidFill>
            <a:ln w="9525">
              <a:noFill/>
              <a:round/>
              <a:headEnd/>
              <a:tailEnd/>
            </a:ln>
          </p:spPr>
          <p:txBody>
            <a:bodyPr/>
            <a:lstStyle/>
            <a:p>
              <a:endParaRPr lang="en-US"/>
            </a:p>
          </p:txBody>
        </p:sp>
        <p:sp>
          <p:nvSpPr>
            <p:cNvPr id="1165684" name="Freeform 372"/>
            <p:cNvSpPr>
              <a:spLocks/>
            </p:cNvSpPr>
            <p:nvPr/>
          </p:nvSpPr>
          <p:spPr bwMode="auto">
            <a:xfrm>
              <a:off x="741" y="1853"/>
              <a:ext cx="97" cy="127"/>
            </a:xfrm>
            <a:custGeom>
              <a:avLst/>
              <a:gdLst/>
              <a:ahLst/>
              <a:cxnLst>
                <a:cxn ang="0">
                  <a:pos x="70" y="0"/>
                </a:cxn>
                <a:cxn ang="0">
                  <a:pos x="97" y="127"/>
                </a:cxn>
                <a:cxn ang="0">
                  <a:pos x="0" y="41"/>
                </a:cxn>
                <a:cxn ang="0">
                  <a:pos x="70" y="0"/>
                </a:cxn>
              </a:cxnLst>
              <a:rect l="0" t="0" r="r" b="b"/>
              <a:pathLst>
                <a:path w="97" h="127">
                  <a:moveTo>
                    <a:pt x="70" y="0"/>
                  </a:moveTo>
                  <a:lnTo>
                    <a:pt x="97" y="127"/>
                  </a:lnTo>
                  <a:lnTo>
                    <a:pt x="0" y="41"/>
                  </a:lnTo>
                  <a:lnTo>
                    <a:pt x="70" y="0"/>
                  </a:lnTo>
                  <a:close/>
                </a:path>
              </a:pathLst>
            </a:custGeom>
            <a:solidFill>
              <a:srgbClr val="000000"/>
            </a:solidFill>
            <a:ln w="9525">
              <a:noFill/>
              <a:round/>
              <a:headEnd/>
              <a:tailEnd/>
            </a:ln>
          </p:spPr>
          <p:txBody>
            <a:bodyPr/>
            <a:lstStyle/>
            <a:p>
              <a:endParaRPr lang="en-US"/>
            </a:p>
          </p:txBody>
        </p:sp>
        <p:sp>
          <p:nvSpPr>
            <p:cNvPr id="1165685" name="Freeform 373"/>
            <p:cNvSpPr>
              <a:spLocks/>
            </p:cNvSpPr>
            <p:nvPr/>
          </p:nvSpPr>
          <p:spPr bwMode="auto">
            <a:xfrm>
              <a:off x="1225" y="1583"/>
              <a:ext cx="715" cy="418"/>
            </a:xfrm>
            <a:custGeom>
              <a:avLst/>
              <a:gdLst/>
              <a:ahLst/>
              <a:cxnLst>
                <a:cxn ang="0">
                  <a:pos x="0" y="418"/>
                </a:cxn>
                <a:cxn ang="0">
                  <a:pos x="341" y="219"/>
                </a:cxn>
                <a:cxn ang="0">
                  <a:pos x="337" y="208"/>
                </a:cxn>
                <a:cxn ang="0">
                  <a:pos x="341" y="198"/>
                </a:cxn>
                <a:cxn ang="0">
                  <a:pos x="348" y="191"/>
                </a:cxn>
                <a:cxn ang="0">
                  <a:pos x="358" y="187"/>
                </a:cxn>
                <a:cxn ang="0">
                  <a:pos x="369" y="191"/>
                </a:cxn>
                <a:cxn ang="0">
                  <a:pos x="376" y="198"/>
                </a:cxn>
                <a:cxn ang="0">
                  <a:pos x="554" y="94"/>
                </a:cxn>
                <a:cxn ang="0">
                  <a:pos x="550" y="85"/>
                </a:cxn>
                <a:cxn ang="0">
                  <a:pos x="554" y="74"/>
                </a:cxn>
                <a:cxn ang="0">
                  <a:pos x="561" y="65"/>
                </a:cxn>
                <a:cxn ang="0">
                  <a:pos x="571" y="64"/>
                </a:cxn>
                <a:cxn ang="0">
                  <a:pos x="582" y="65"/>
                </a:cxn>
                <a:cxn ang="0">
                  <a:pos x="589" y="74"/>
                </a:cxn>
                <a:cxn ang="0">
                  <a:pos x="715" y="0"/>
                </a:cxn>
              </a:cxnLst>
              <a:rect l="0" t="0" r="r" b="b"/>
              <a:pathLst>
                <a:path w="715" h="418">
                  <a:moveTo>
                    <a:pt x="0" y="418"/>
                  </a:moveTo>
                  <a:lnTo>
                    <a:pt x="341" y="219"/>
                  </a:lnTo>
                  <a:lnTo>
                    <a:pt x="337" y="208"/>
                  </a:lnTo>
                  <a:lnTo>
                    <a:pt x="341" y="198"/>
                  </a:lnTo>
                  <a:lnTo>
                    <a:pt x="348" y="191"/>
                  </a:lnTo>
                  <a:lnTo>
                    <a:pt x="358" y="187"/>
                  </a:lnTo>
                  <a:lnTo>
                    <a:pt x="369" y="191"/>
                  </a:lnTo>
                  <a:lnTo>
                    <a:pt x="376" y="198"/>
                  </a:lnTo>
                  <a:lnTo>
                    <a:pt x="554" y="94"/>
                  </a:lnTo>
                  <a:lnTo>
                    <a:pt x="550" y="85"/>
                  </a:lnTo>
                  <a:lnTo>
                    <a:pt x="554" y="74"/>
                  </a:lnTo>
                  <a:lnTo>
                    <a:pt x="561" y="65"/>
                  </a:lnTo>
                  <a:lnTo>
                    <a:pt x="571" y="64"/>
                  </a:lnTo>
                  <a:lnTo>
                    <a:pt x="582" y="65"/>
                  </a:lnTo>
                  <a:lnTo>
                    <a:pt x="589" y="74"/>
                  </a:lnTo>
                  <a:lnTo>
                    <a:pt x="715" y="0"/>
                  </a:lnTo>
                </a:path>
              </a:pathLst>
            </a:custGeom>
            <a:noFill/>
            <a:ln w="30163">
              <a:solidFill>
                <a:srgbClr val="000000"/>
              </a:solidFill>
              <a:prstDash val="solid"/>
              <a:round/>
              <a:headEnd/>
              <a:tailEnd/>
            </a:ln>
          </p:spPr>
          <p:txBody>
            <a:bodyPr/>
            <a:lstStyle/>
            <a:p>
              <a:endParaRPr lang="en-US"/>
            </a:p>
          </p:txBody>
        </p:sp>
        <p:sp>
          <p:nvSpPr>
            <p:cNvPr id="1165686" name="Freeform 374"/>
            <p:cNvSpPr>
              <a:spLocks/>
            </p:cNvSpPr>
            <p:nvPr/>
          </p:nvSpPr>
          <p:spPr bwMode="auto">
            <a:xfrm>
              <a:off x="1128" y="1961"/>
              <a:ext cx="126" cy="96"/>
            </a:xfrm>
            <a:custGeom>
              <a:avLst/>
              <a:gdLst/>
              <a:ahLst/>
              <a:cxnLst>
                <a:cxn ang="0">
                  <a:pos x="126" y="70"/>
                </a:cxn>
                <a:cxn ang="0">
                  <a:pos x="0" y="96"/>
                </a:cxn>
                <a:cxn ang="0">
                  <a:pos x="86" y="0"/>
                </a:cxn>
                <a:cxn ang="0">
                  <a:pos x="126" y="70"/>
                </a:cxn>
              </a:cxnLst>
              <a:rect l="0" t="0" r="r" b="b"/>
              <a:pathLst>
                <a:path w="126" h="96">
                  <a:moveTo>
                    <a:pt x="126" y="70"/>
                  </a:moveTo>
                  <a:lnTo>
                    <a:pt x="0" y="96"/>
                  </a:lnTo>
                  <a:lnTo>
                    <a:pt x="86" y="0"/>
                  </a:lnTo>
                  <a:lnTo>
                    <a:pt x="126" y="70"/>
                  </a:lnTo>
                  <a:close/>
                </a:path>
              </a:pathLst>
            </a:custGeom>
            <a:solidFill>
              <a:srgbClr val="000000"/>
            </a:solidFill>
            <a:ln w="9525">
              <a:noFill/>
              <a:round/>
              <a:headEnd/>
              <a:tailEnd/>
            </a:ln>
          </p:spPr>
          <p:txBody>
            <a:bodyPr/>
            <a:lstStyle/>
            <a:p>
              <a:endParaRPr lang="en-US"/>
            </a:p>
          </p:txBody>
        </p:sp>
        <p:sp>
          <p:nvSpPr>
            <p:cNvPr id="1165687" name="Freeform 375"/>
            <p:cNvSpPr>
              <a:spLocks/>
            </p:cNvSpPr>
            <p:nvPr/>
          </p:nvSpPr>
          <p:spPr bwMode="auto">
            <a:xfrm>
              <a:off x="1912" y="1525"/>
              <a:ext cx="127" cy="99"/>
            </a:xfrm>
            <a:custGeom>
              <a:avLst/>
              <a:gdLst/>
              <a:ahLst/>
              <a:cxnLst>
                <a:cxn ang="0">
                  <a:pos x="0" y="26"/>
                </a:cxn>
                <a:cxn ang="0">
                  <a:pos x="127" y="0"/>
                </a:cxn>
                <a:cxn ang="0">
                  <a:pos x="41" y="99"/>
                </a:cxn>
                <a:cxn ang="0">
                  <a:pos x="0" y="26"/>
                </a:cxn>
              </a:cxnLst>
              <a:rect l="0" t="0" r="r" b="b"/>
              <a:pathLst>
                <a:path w="127" h="99">
                  <a:moveTo>
                    <a:pt x="0" y="26"/>
                  </a:moveTo>
                  <a:lnTo>
                    <a:pt x="127" y="0"/>
                  </a:lnTo>
                  <a:lnTo>
                    <a:pt x="41" y="99"/>
                  </a:lnTo>
                  <a:lnTo>
                    <a:pt x="0" y="26"/>
                  </a:lnTo>
                  <a:close/>
                </a:path>
              </a:pathLst>
            </a:custGeom>
            <a:solidFill>
              <a:srgbClr val="000000"/>
            </a:solidFill>
            <a:ln w="9525">
              <a:noFill/>
              <a:round/>
              <a:headEnd/>
              <a:tailEnd/>
            </a:ln>
          </p:spPr>
          <p:txBody>
            <a:bodyPr/>
            <a:lstStyle/>
            <a:p>
              <a:endParaRPr lang="en-US"/>
            </a:p>
          </p:txBody>
        </p:sp>
        <p:sp>
          <p:nvSpPr>
            <p:cNvPr id="1165688" name="Freeform 376"/>
            <p:cNvSpPr>
              <a:spLocks/>
            </p:cNvSpPr>
            <p:nvPr/>
          </p:nvSpPr>
          <p:spPr bwMode="auto">
            <a:xfrm>
              <a:off x="1225" y="834"/>
              <a:ext cx="715" cy="418"/>
            </a:xfrm>
            <a:custGeom>
              <a:avLst/>
              <a:gdLst/>
              <a:ahLst/>
              <a:cxnLst>
                <a:cxn ang="0">
                  <a:pos x="715" y="418"/>
                </a:cxn>
                <a:cxn ang="0">
                  <a:pos x="589" y="344"/>
                </a:cxn>
                <a:cxn ang="0">
                  <a:pos x="592" y="335"/>
                </a:cxn>
                <a:cxn ang="0">
                  <a:pos x="591" y="324"/>
                </a:cxn>
                <a:cxn ang="0">
                  <a:pos x="582" y="316"/>
                </a:cxn>
                <a:cxn ang="0">
                  <a:pos x="571" y="314"/>
                </a:cxn>
                <a:cxn ang="0">
                  <a:pos x="561" y="316"/>
                </a:cxn>
                <a:cxn ang="0">
                  <a:pos x="554" y="324"/>
                </a:cxn>
                <a:cxn ang="0">
                  <a:pos x="376" y="220"/>
                </a:cxn>
                <a:cxn ang="0">
                  <a:pos x="379" y="210"/>
                </a:cxn>
                <a:cxn ang="0">
                  <a:pos x="376" y="199"/>
                </a:cxn>
                <a:cxn ang="0">
                  <a:pos x="369" y="192"/>
                </a:cxn>
                <a:cxn ang="0">
                  <a:pos x="358" y="189"/>
                </a:cxn>
                <a:cxn ang="0">
                  <a:pos x="348" y="190"/>
                </a:cxn>
                <a:cxn ang="0">
                  <a:pos x="341" y="199"/>
                </a:cxn>
                <a:cxn ang="0">
                  <a:pos x="0" y="0"/>
                </a:cxn>
              </a:cxnLst>
              <a:rect l="0" t="0" r="r" b="b"/>
              <a:pathLst>
                <a:path w="715" h="418">
                  <a:moveTo>
                    <a:pt x="715" y="418"/>
                  </a:moveTo>
                  <a:lnTo>
                    <a:pt x="589" y="344"/>
                  </a:lnTo>
                  <a:lnTo>
                    <a:pt x="592" y="335"/>
                  </a:lnTo>
                  <a:lnTo>
                    <a:pt x="591" y="324"/>
                  </a:lnTo>
                  <a:lnTo>
                    <a:pt x="582" y="316"/>
                  </a:lnTo>
                  <a:lnTo>
                    <a:pt x="571" y="314"/>
                  </a:lnTo>
                  <a:lnTo>
                    <a:pt x="561" y="316"/>
                  </a:lnTo>
                  <a:lnTo>
                    <a:pt x="554" y="324"/>
                  </a:lnTo>
                  <a:lnTo>
                    <a:pt x="376" y="220"/>
                  </a:lnTo>
                  <a:lnTo>
                    <a:pt x="379" y="210"/>
                  </a:lnTo>
                  <a:lnTo>
                    <a:pt x="376" y="199"/>
                  </a:lnTo>
                  <a:lnTo>
                    <a:pt x="369" y="192"/>
                  </a:lnTo>
                  <a:lnTo>
                    <a:pt x="358" y="189"/>
                  </a:lnTo>
                  <a:lnTo>
                    <a:pt x="348" y="190"/>
                  </a:lnTo>
                  <a:lnTo>
                    <a:pt x="341" y="199"/>
                  </a:lnTo>
                  <a:lnTo>
                    <a:pt x="0" y="0"/>
                  </a:lnTo>
                </a:path>
              </a:pathLst>
            </a:custGeom>
            <a:noFill/>
            <a:ln w="30163">
              <a:solidFill>
                <a:srgbClr val="000000"/>
              </a:solidFill>
              <a:prstDash val="solid"/>
              <a:round/>
              <a:headEnd/>
              <a:tailEnd/>
            </a:ln>
          </p:spPr>
          <p:txBody>
            <a:bodyPr/>
            <a:lstStyle/>
            <a:p>
              <a:endParaRPr lang="en-US"/>
            </a:p>
          </p:txBody>
        </p:sp>
        <p:sp>
          <p:nvSpPr>
            <p:cNvPr id="1165689" name="Freeform 377"/>
            <p:cNvSpPr>
              <a:spLocks/>
            </p:cNvSpPr>
            <p:nvPr/>
          </p:nvSpPr>
          <p:spPr bwMode="auto">
            <a:xfrm>
              <a:off x="1912" y="1211"/>
              <a:ext cx="127" cy="99"/>
            </a:xfrm>
            <a:custGeom>
              <a:avLst/>
              <a:gdLst/>
              <a:ahLst/>
              <a:cxnLst>
                <a:cxn ang="0">
                  <a:pos x="41" y="0"/>
                </a:cxn>
                <a:cxn ang="0">
                  <a:pos x="127" y="99"/>
                </a:cxn>
                <a:cxn ang="0">
                  <a:pos x="0" y="73"/>
                </a:cxn>
                <a:cxn ang="0">
                  <a:pos x="41" y="0"/>
                </a:cxn>
              </a:cxnLst>
              <a:rect l="0" t="0" r="r" b="b"/>
              <a:pathLst>
                <a:path w="127" h="99">
                  <a:moveTo>
                    <a:pt x="41" y="0"/>
                  </a:moveTo>
                  <a:lnTo>
                    <a:pt x="127" y="99"/>
                  </a:lnTo>
                  <a:lnTo>
                    <a:pt x="0" y="73"/>
                  </a:lnTo>
                  <a:lnTo>
                    <a:pt x="41" y="0"/>
                  </a:lnTo>
                  <a:close/>
                </a:path>
              </a:pathLst>
            </a:custGeom>
            <a:solidFill>
              <a:srgbClr val="000000"/>
            </a:solidFill>
            <a:ln w="9525">
              <a:noFill/>
              <a:round/>
              <a:headEnd/>
              <a:tailEnd/>
            </a:ln>
          </p:spPr>
          <p:txBody>
            <a:bodyPr/>
            <a:lstStyle/>
            <a:p>
              <a:endParaRPr lang="en-US"/>
            </a:p>
          </p:txBody>
        </p:sp>
        <p:sp>
          <p:nvSpPr>
            <p:cNvPr id="1165690" name="Freeform 378"/>
            <p:cNvSpPr>
              <a:spLocks/>
            </p:cNvSpPr>
            <p:nvPr/>
          </p:nvSpPr>
          <p:spPr bwMode="auto">
            <a:xfrm>
              <a:off x="1128" y="778"/>
              <a:ext cx="126" cy="96"/>
            </a:xfrm>
            <a:custGeom>
              <a:avLst/>
              <a:gdLst/>
              <a:ahLst/>
              <a:cxnLst>
                <a:cxn ang="0">
                  <a:pos x="86" y="96"/>
                </a:cxn>
                <a:cxn ang="0">
                  <a:pos x="0" y="0"/>
                </a:cxn>
                <a:cxn ang="0">
                  <a:pos x="126" y="26"/>
                </a:cxn>
                <a:cxn ang="0">
                  <a:pos x="86" y="96"/>
                </a:cxn>
              </a:cxnLst>
              <a:rect l="0" t="0" r="r" b="b"/>
              <a:pathLst>
                <a:path w="126" h="96">
                  <a:moveTo>
                    <a:pt x="86" y="96"/>
                  </a:moveTo>
                  <a:lnTo>
                    <a:pt x="0" y="0"/>
                  </a:lnTo>
                  <a:lnTo>
                    <a:pt x="126" y="26"/>
                  </a:lnTo>
                  <a:lnTo>
                    <a:pt x="86" y="96"/>
                  </a:lnTo>
                  <a:close/>
                </a:path>
              </a:pathLst>
            </a:custGeom>
            <a:solidFill>
              <a:srgbClr val="000000"/>
            </a:solidFill>
            <a:ln w="9525">
              <a:noFill/>
              <a:round/>
              <a:headEnd/>
              <a:tailEnd/>
            </a:ln>
          </p:spPr>
          <p:txBody>
            <a:bodyPr/>
            <a:lstStyle/>
            <a:p>
              <a:endParaRPr lang="en-US"/>
            </a:p>
          </p:txBody>
        </p:sp>
        <p:sp>
          <p:nvSpPr>
            <p:cNvPr id="1165691" name="Line 379"/>
            <p:cNvSpPr>
              <a:spLocks noChangeShapeType="1"/>
            </p:cNvSpPr>
            <p:nvPr/>
          </p:nvSpPr>
          <p:spPr bwMode="auto">
            <a:xfrm>
              <a:off x="1105" y="954"/>
              <a:ext cx="529" cy="927"/>
            </a:xfrm>
            <a:prstGeom prst="line">
              <a:avLst/>
            </a:prstGeom>
            <a:noFill/>
            <a:ln w="30163">
              <a:solidFill>
                <a:srgbClr val="000000"/>
              </a:solidFill>
              <a:round/>
              <a:headEnd/>
              <a:tailEnd/>
            </a:ln>
          </p:spPr>
          <p:txBody>
            <a:bodyPr/>
            <a:lstStyle/>
            <a:p>
              <a:endParaRPr lang="en-US"/>
            </a:p>
          </p:txBody>
        </p:sp>
        <p:sp>
          <p:nvSpPr>
            <p:cNvPr id="1165692" name="Freeform 380"/>
            <p:cNvSpPr>
              <a:spLocks/>
            </p:cNvSpPr>
            <p:nvPr/>
          </p:nvSpPr>
          <p:spPr bwMode="auto">
            <a:xfrm>
              <a:off x="1049" y="855"/>
              <a:ext cx="96" cy="127"/>
            </a:xfrm>
            <a:custGeom>
              <a:avLst/>
              <a:gdLst/>
              <a:ahLst/>
              <a:cxnLst>
                <a:cxn ang="0">
                  <a:pos x="26" y="127"/>
                </a:cxn>
                <a:cxn ang="0">
                  <a:pos x="0" y="0"/>
                </a:cxn>
                <a:cxn ang="0">
                  <a:pos x="96" y="86"/>
                </a:cxn>
                <a:cxn ang="0">
                  <a:pos x="26" y="127"/>
                </a:cxn>
              </a:cxnLst>
              <a:rect l="0" t="0" r="r" b="b"/>
              <a:pathLst>
                <a:path w="96" h="127">
                  <a:moveTo>
                    <a:pt x="26" y="127"/>
                  </a:moveTo>
                  <a:lnTo>
                    <a:pt x="0" y="0"/>
                  </a:lnTo>
                  <a:lnTo>
                    <a:pt x="96" y="86"/>
                  </a:lnTo>
                  <a:lnTo>
                    <a:pt x="26" y="127"/>
                  </a:lnTo>
                  <a:close/>
                </a:path>
              </a:pathLst>
            </a:custGeom>
            <a:solidFill>
              <a:srgbClr val="000000"/>
            </a:solidFill>
            <a:ln w="9525">
              <a:noFill/>
              <a:round/>
              <a:headEnd/>
              <a:tailEnd/>
            </a:ln>
          </p:spPr>
          <p:txBody>
            <a:bodyPr/>
            <a:lstStyle/>
            <a:p>
              <a:endParaRPr lang="en-US"/>
            </a:p>
          </p:txBody>
        </p:sp>
        <p:sp>
          <p:nvSpPr>
            <p:cNvPr id="1165693" name="Freeform 381"/>
            <p:cNvSpPr>
              <a:spLocks/>
            </p:cNvSpPr>
            <p:nvPr/>
          </p:nvSpPr>
          <p:spPr bwMode="auto">
            <a:xfrm>
              <a:off x="1594" y="1853"/>
              <a:ext cx="97" cy="127"/>
            </a:xfrm>
            <a:custGeom>
              <a:avLst/>
              <a:gdLst/>
              <a:ahLst/>
              <a:cxnLst>
                <a:cxn ang="0">
                  <a:pos x="72" y="0"/>
                </a:cxn>
                <a:cxn ang="0">
                  <a:pos x="97" y="127"/>
                </a:cxn>
                <a:cxn ang="0">
                  <a:pos x="0" y="41"/>
                </a:cxn>
                <a:cxn ang="0">
                  <a:pos x="72" y="0"/>
                </a:cxn>
              </a:cxnLst>
              <a:rect l="0" t="0" r="r" b="b"/>
              <a:pathLst>
                <a:path w="97" h="127">
                  <a:moveTo>
                    <a:pt x="72" y="0"/>
                  </a:moveTo>
                  <a:lnTo>
                    <a:pt x="97" y="127"/>
                  </a:lnTo>
                  <a:lnTo>
                    <a:pt x="0" y="41"/>
                  </a:lnTo>
                  <a:lnTo>
                    <a:pt x="72" y="0"/>
                  </a:lnTo>
                  <a:close/>
                </a:path>
              </a:pathLst>
            </a:custGeom>
            <a:solidFill>
              <a:srgbClr val="000000"/>
            </a:solidFill>
            <a:ln w="9525">
              <a:noFill/>
              <a:round/>
              <a:headEnd/>
              <a:tailEnd/>
            </a:ln>
          </p:spPr>
          <p:txBody>
            <a:bodyPr/>
            <a:lstStyle/>
            <a:p>
              <a:endParaRPr lang="en-US"/>
            </a:p>
          </p:txBody>
        </p:sp>
        <p:sp>
          <p:nvSpPr>
            <p:cNvPr id="1165694" name="Freeform 382"/>
            <p:cNvSpPr>
              <a:spLocks/>
            </p:cNvSpPr>
            <p:nvPr/>
          </p:nvSpPr>
          <p:spPr bwMode="auto">
            <a:xfrm>
              <a:off x="799" y="1583"/>
              <a:ext cx="716" cy="418"/>
            </a:xfrm>
            <a:custGeom>
              <a:avLst/>
              <a:gdLst/>
              <a:ahLst/>
              <a:cxnLst>
                <a:cxn ang="0">
                  <a:pos x="716" y="418"/>
                </a:cxn>
                <a:cxn ang="0">
                  <a:pos x="589" y="344"/>
                </a:cxn>
                <a:cxn ang="0">
                  <a:pos x="591" y="333"/>
                </a:cxn>
                <a:cxn ang="0">
                  <a:pos x="589" y="323"/>
                </a:cxn>
                <a:cxn ang="0">
                  <a:pos x="582" y="316"/>
                </a:cxn>
                <a:cxn ang="0">
                  <a:pos x="572" y="312"/>
                </a:cxn>
                <a:cxn ang="0">
                  <a:pos x="561" y="316"/>
                </a:cxn>
                <a:cxn ang="0">
                  <a:pos x="552" y="323"/>
                </a:cxn>
                <a:cxn ang="0">
                  <a:pos x="376" y="219"/>
                </a:cxn>
                <a:cxn ang="0">
                  <a:pos x="378" y="208"/>
                </a:cxn>
                <a:cxn ang="0">
                  <a:pos x="376" y="198"/>
                </a:cxn>
                <a:cxn ang="0">
                  <a:pos x="368" y="191"/>
                </a:cxn>
                <a:cxn ang="0">
                  <a:pos x="357" y="187"/>
                </a:cxn>
                <a:cxn ang="0">
                  <a:pos x="348" y="191"/>
                </a:cxn>
                <a:cxn ang="0">
                  <a:pos x="339" y="198"/>
                </a:cxn>
                <a:cxn ang="0">
                  <a:pos x="162" y="94"/>
                </a:cxn>
                <a:cxn ang="0">
                  <a:pos x="165" y="85"/>
                </a:cxn>
                <a:cxn ang="0">
                  <a:pos x="162" y="74"/>
                </a:cxn>
                <a:cxn ang="0">
                  <a:pos x="155" y="65"/>
                </a:cxn>
                <a:cxn ang="0">
                  <a:pos x="144" y="64"/>
                </a:cxn>
                <a:cxn ang="0">
                  <a:pos x="134" y="65"/>
                </a:cxn>
                <a:cxn ang="0">
                  <a:pos x="127" y="74"/>
                </a:cxn>
                <a:cxn ang="0">
                  <a:pos x="0" y="0"/>
                </a:cxn>
              </a:cxnLst>
              <a:rect l="0" t="0" r="r" b="b"/>
              <a:pathLst>
                <a:path w="716" h="418">
                  <a:moveTo>
                    <a:pt x="716" y="418"/>
                  </a:moveTo>
                  <a:lnTo>
                    <a:pt x="589" y="344"/>
                  </a:lnTo>
                  <a:lnTo>
                    <a:pt x="591" y="333"/>
                  </a:lnTo>
                  <a:lnTo>
                    <a:pt x="589" y="323"/>
                  </a:lnTo>
                  <a:lnTo>
                    <a:pt x="582" y="316"/>
                  </a:lnTo>
                  <a:lnTo>
                    <a:pt x="572" y="312"/>
                  </a:lnTo>
                  <a:lnTo>
                    <a:pt x="561" y="316"/>
                  </a:lnTo>
                  <a:lnTo>
                    <a:pt x="552" y="323"/>
                  </a:lnTo>
                  <a:lnTo>
                    <a:pt x="376" y="219"/>
                  </a:lnTo>
                  <a:lnTo>
                    <a:pt x="378" y="208"/>
                  </a:lnTo>
                  <a:lnTo>
                    <a:pt x="376" y="198"/>
                  </a:lnTo>
                  <a:lnTo>
                    <a:pt x="368" y="191"/>
                  </a:lnTo>
                  <a:lnTo>
                    <a:pt x="357" y="187"/>
                  </a:lnTo>
                  <a:lnTo>
                    <a:pt x="348" y="191"/>
                  </a:lnTo>
                  <a:lnTo>
                    <a:pt x="339" y="198"/>
                  </a:lnTo>
                  <a:lnTo>
                    <a:pt x="162" y="94"/>
                  </a:lnTo>
                  <a:lnTo>
                    <a:pt x="165" y="85"/>
                  </a:lnTo>
                  <a:lnTo>
                    <a:pt x="162" y="74"/>
                  </a:lnTo>
                  <a:lnTo>
                    <a:pt x="155" y="65"/>
                  </a:lnTo>
                  <a:lnTo>
                    <a:pt x="144" y="64"/>
                  </a:lnTo>
                  <a:lnTo>
                    <a:pt x="134" y="65"/>
                  </a:lnTo>
                  <a:lnTo>
                    <a:pt x="127" y="74"/>
                  </a:lnTo>
                  <a:lnTo>
                    <a:pt x="0" y="0"/>
                  </a:lnTo>
                </a:path>
              </a:pathLst>
            </a:custGeom>
            <a:noFill/>
            <a:ln w="30163">
              <a:solidFill>
                <a:srgbClr val="000000"/>
              </a:solidFill>
              <a:prstDash val="solid"/>
              <a:round/>
              <a:headEnd/>
              <a:tailEnd/>
            </a:ln>
          </p:spPr>
          <p:txBody>
            <a:bodyPr/>
            <a:lstStyle/>
            <a:p>
              <a:endParaRPr lang="en-US"/>
            </a:p>
          </p:txBody>
        </p:sp>
        <p:sp>
          <p:nvSpPr>
            <p:cNvPr id="1165695" name="Freeform 383"/>
            <p:cNvSpPr>
              <a:spLocks/>
            </p:cNvSpPr>
            <p:nvPr/>
          </p:nvSpPr>
          <p:spPr bwMode="auto">
            <a:xfrm>
              <a:off x="1485" y="1961"/>
              <a:ext cx="127" cy="96"/>
            </a:xfrm>
            <a:custGeom>
              <a:avLst/>
              <a:gdLst/>
              <a:ahLst/>
              <a:cxnLst>
                <a:cxn ang="0">
                  <a:pos x="42" y="0"/>
                </a:cxn>
                <a:cxn ang="0">
                  <a:pos x="127" y="96"/>
                </a:cxn>
                <a:cxn ang="0">
                  <a:pos x="0" y="70"/>
                </a:cxn>
                <a:cxn ang="0">
                  <a:pos x="42" y="0"/>
                </a:cxn>
              </a:cxnLst>
              <a:rect l="0" t="0" r="r" b="b"/>
              <a:pathLst>
                <a:path w="127" h="96">
                  <a:moveTo>
                    <a:pt x="42" y="0"/>
                  </a:moveTo>
                  <a:lnTo>
                    <a:pt x="127" y="96"/>
                  </a:lnTo>
                  <a:lnTo>
                    <a:pt x="0" y="70"/>
                  </a:lnTo>
                  <a:lnTo>
                    <a:pt x="42" y="0"/>
                  </a:lnTo>
                  <a:close/>
                </a:path>
              </a:pathLst>
            </a:custGeom>
            <a:solidFill>
              <a:srgbClr val="000000"/>
            </a:solidFill>
            <a:ln w="9525">
              <a:noFill/>
              <a:round/>
              <a:headEnd/>
              <a:tailEnd/>
            </a:ln>
          </p:spPr>
          <p:txBody>
            <a:bodyPr/>
            <a:lstStyle/>
            <a:p>
              <a:endParaRPr lang="en-US"/>
            </a:p>
          </p:txBody>
        </p:sp>
        <p:sp>
          <p:nvSpPr>
            <p:cNvPr id="1165696" name="Freeform 384"/>
            <p:cNvSpPr>
              <a:spLocks/>
            </p:cNvSpPr>
            <p:nvPr/>
          </p:nvSpPr>
          <p:spPr bwMode="auto">
            <a:xfrm>
              <a:off x="700" y="1525"/>
              <a:ext cx="129" cy="99"/>
            </a:xfrm>
            <a:custGeom>
              <a:avLst/>
              <a:gdLst/>
              <a:ahLst/>
              <a:cxnLst>
                <a:cxn ang="0">
                  <a:pos x="87" y="99"/>
                </a:cxn>
                <a:cxn ang="0">
                  <a:pos x="0" y="0"/>
                </a:cxn>
                <a:cxn ang="0">
                  <a:pos x="129" y="26"/>
                </a:cxn>
                <a:cxn ang="0">
                  <a:pos x="87" y="99"/>
                </a:cxn>
              </a:cxnLst>
              <a:rect l="0" t="0" r="r" b="b"/>
              <a:pathLst>
                <a:path w="129" h="99">
                  <a:moveTo>
                    <a:pt x="87" y="99"/>
                  </a:moveTo>
                  <a:lnTo>
                    <a:pt x="0" y="0"/>
                  </a:lnTo>
                  <a:lnTo>
                    <a:pt x="129" y="26"/>
                  </a:lnTo>
                  <a:lnTo>
                    <a:pt x="87" y="99"/>
                  </a:lnTo>
                  <a:close/>
                </a:path>
              </a:pathLst>
            </a:custGeom>
            <a:solidFill>
              <a:srgbClr val="000000"/>
            </a:solidFill>
            <a:ln w="9525">
              <a:noFill/>
              <a:round/>
              <a:headEnd/>
              <a:tailEnd/>
            </a:ln>
          </p:spPr>
          <p:txBody>
            <a:bodyPr/>
            <a:lstStyle/>
            <a:p>
              <a:endParaRPr lang="en-US"/>
            </a:p>
          </p:txBody>
        </p:sp>
        <p:sp>
          <p:nvSpPr>
            <p:cNvPr id="1165697" name="Rectangle 385"/>
            <p:cNvSpPr>
              <a:spLocks noChangeArrowheads="1"/>
            </p:cNvSpPr>
            <p:nvPr/>
          </p:nvSpPr>
          <p:spPr bwMode="auto">
            <a:xfrm>
              <a:off x="882" y="1236"/>
              <a:ext cx="119" cy="120"/>
            </a:xfrm>
            <a:prstGeom prst="rect">
              <a:avLst/>
            </a:prstGeom>
            <a:solidFill>
              <a:srgbClr val="FFFF99"/>
            </a:solidFill>
            <a:ln w="3175">
              <a:solidFill>
                <a:srgbClr val="000000"/>
              </a:solidFill>
              <a:miter lim="800000"/>
              <a:headEnd/>
              <a:tailEnd/>
            </a:ln>
          </p:spPr>
          <p:txBody>
            <a:bodyPr/>
            <a:lstStyle/>
            <a:p>
              <a:endParaRPr lang="en-US"/>
            </a:p>
          </p:txBody>
        </p:sp>
        <p:sp>
          <p:nvSpPr>
            <p:cNvPr id="1165698" name="Rectangle 386"/>
            <p:cNvSpPr>
              <a:spLocks noChangeArrowheads="1"/>
            </p:cNvSpPr>
            <p:nvPr/>
          </p:nvSpPr>
          <p:spPr bwMode="auto">
            <a:xfrm>
              <a:off x="1188" y="1580"/>
              <a:ext cx="117" cy="118"/>
            </a:xfrm>
            <a:prstGeom prst="rect">
              <a:avLst/>
            </a:prstGeom>
            <a:solidFill>
              <a:srgbClr val="FFFF99"/>
            </a:solidFill>
            <a:ln w="3175">
              <a:solidFill>
                <a:srgbClr val="000000"/>
              </a:solidFill>
              <a:miter lim="800000"/>
              <a:headEnd/>
              <a:tailEnd/>
            </a:ln>
          </p:spPr>
          <p:txBody>
            <a:bodyPr/>
            <a:lstStyle/>
            <a:p>
              <a:endParaRPr lang="en-US"/>
            </a:p>
          </p:txBody>
        </p:sp>
        <p:sp>
          <p:nvSpPr>
            <p:cNvPr id="1165699" name="Rectangle 387"/>
            <p:cNvSpPr>
              <a:spLocks noChangeArrowheads="1"/>
            </p:cNvSpPr>
            <p:nvPr/>
          </p:nvSpPr>
          <p:spPr bwMode="auto">
            <a:xfrm>
              <a:off x="1543" y="1356"/>
              <a:ext cx="118" cy="118"/>
            </a:xfrm>
            <a:prstGeom prst="rect">
              <a:avLst/>
            </a:prstGeom>
            <a:solidFill>
              <a:srgbClr val="FFFF99"/>
            </a:solidFill>
            <a:ln w="3175">
              <a:solidFill>
                <a:srgbClr val="000000"/>
              </a:solidFill>
              <a:miter lim="800000"/>
              <a:headEnd/>
              <a:tailEnd/>
            </a:ln>
          </p:spPr>
          <p:txBody>
            <a:bodyPr/>
            <a:lstStyle/>
            <a:p>
              <a:endParaRPr lang="en-US"/>
            </a:p>
          </p:txBody>
        </p:sp>
        <p:sp>
          <p:nvSpPr>
            <p:cNvPr id="1165700" name="Rectangle 388"/>
            <p:cNvSpPr>
              <a:spLocks noChangeArrowheads="1"/>
            </p:cNvSpPr>
            <p:nvPr/>
          </p:nvSpPr>
          <p:spPr bwMode="auto">
            <a:xfrm>
              <a:off x="1188" y="931"/>
              <a:ext cx="117" cy="118"/>
            </a:xfrm>
            <a:prstGeom prst="rect">
              <a:avLst/>
            </a:prstGeom>
            <a:solidFill>
              <a:srgbClr val="FFFF99"/>
            </a:solidFill>
            <a:ln w="3175">
              <a:solidFill>
                <a:srgbClr val="000000"/>
              </a:solidFill>
              <a:miter lim="800000"/>
              <a:headEnd/>
              <a:tailEnd/>
            </a:ln>
          </p:spPr>
          <p:txBody>
            <a:bodyPr/>
            <a:lstStyle/>
            <a:p>
              <a:endParaRPr lang="en-US"/>
            </a:p>
          </p:txBody>
        </p:sp>
        <p:sp>
          <p:nvSpPr>
            <p:cNvPr id="1165701" name="Rectangle 389"/>
            <p:cNvSpPr>
              <a:spLocks noChangeArrowheads="1"/>
            </p:cNvSpPr>
            <p:nvPr/>
          </p:nvSpPr>
          <p:spPr bwMode="auto">
            <a:xfrm>
              <a:off x="1418" y="1574"/>
              <a:ext cx="120" cy="119"/>
            </a:xfrm>
            <a:prstGeom prst="rect">
              <a:avLst/>
            </a:prstGeom>
            <a:solidFill>
              <a:srgbClr val="FFFF99"/>
            </a:solidFill>
            <a:ln w="3175">
              <a:solidFill>
                <a:srgbClr val="000000"/>
              </a:solidFill>
              <a:miter lim="800000"/>
              <a:headEnd/>
              <a:tailEnd/>
            </a:ln>
          </p:spPr>
          <p:txBody>
            <a:bodyPr/>
            <a:lstStyle/>
            <a:p>
              <a:endParaRPr lang="en-US"/>
            </a:p>
          </p:txBody>
        </p:sp>
        <p:sp>
          <p:nvSpPr>
            <p:cNvPr id="1165702" name="Rectangle 390"/>
            <p:cNvSpPr>
              <a:spLocks noChangeArrowheads="1"/>
            </p:cNvSpPr>
            <p:nvPr/>
          </p:nvSpPr>
          <p:spPr bwMode="auto">
            <a:xfrm>
              <a:off x="1736" y="1236"/>
              <a:ext cx="118" cy="120"/>
            </a:xfrm>
            <a:prstGeom prst="rect">
              <a:avLst/>
            </a:prstGeom>
            <a:solidFill>
              <a:srgbClr val="FFFF99"/>
            </a:solidFill>
            <a:ln w="3175">
              <a:solidFill>
                <a:srgbClr val="000000"/>
              </a:solidFill>
              <a:miter lim="800000"/>
              <a:headEnd/>
              <a:tailEnd/>
            </a:ln>
          </p:spPr>
          <p:txBody>
            <a:bodyPr/>
            <a:lstStyle/>
            <a:p>
              <a:endParaRPr lang="en-US"/>
            </a:p>
          </p:txBody>
        </p:sp>
        <p:sp>
          <p:nvSpPr>
            <p:cNvPr id="1165703" name="Rectangle 391"/>
            <p:cNvSpPr>
              <a:spLocks noChangeArrowheads="1"/>
            </p:cNvSpPr>
            <p:nvPr/>
          </p:nvSpPr>
          <p:spPr bwMode="auto">
            <a:xfrm>
              <a:off x="1636" y="1668"/>
              <a:ext cx="120" cy="118"/>
            </a:xfrm>
            <a:prstGeom prst="rect">
              <a:avLst/>
            </a:prstGeom>
            <a:solidFill>
              <a:srgbClr val="FFFF99"/>
            </a:solidFill>
            <a:ln w="3175">
              <a:solidFill>
                <a:srgbClr val="000000"/>
              </a:solidFill>
              <a:miter lim="800000"/>
              <a:headEnd/>
              <a:tailEnd/>
            </a:ln>
          </p:spPr>
          <p:txBody>
            <a:bodyPr/>
            <a:lstStyle/>
            <a:p>
              <a:endParaRPr lang="en-US"/>
            </a:p>
          </p:txBody>
        </p:sp>
        <p:sp>
          <p:nvSpPr>
            <p:cNvPr id="1165704" name="Rectangle 392"/>
            <p:cNvSpPr>
              <a:spLocks noChangeArrowheads="1"/>
            </p:cNvSpPr>
            <p:nvPr/>
          </p:nvSpPr>
          <p:spPr bwMode="auto">
            <a:xfrm>
              <a:off x="1305" y="2110"/>
              <a:ext cx="120" cy="120"/>
            </a:xfrm>
            <a:prstGeom prst="rect">
              <a:avLst/>
            </a:prstGeom>
            <a:solidFill>
              <a:srgbClr val="FFFF99"/>
            </a:solidFill>
            <a:ln w="3175">
              <a:solidFill>
                <a:srgbClr val="000000"/>
              </a:solidFill>
              <a:miter lim="800000"/>
              <a:headEnd/>
              <a:tailEnd/>
            </a:ln>
          </p:spPr>
          <p:txBody>
            <a:bodyPr/>
            <a:lstStyle/>
            <a:p>
              <a:endParaRPr lang="en-US"/>
            </a:p>
          </p:txBody>
        </p:sp>
        <p:sp>
          <p:nvSpPr>
            <p:cNvPr id="1165705" name="Rectangle 393"/>
            <p:cNvSpPr>
              <a:spLocks noChangeArrowheads="1"/>
            </p:cNvSpPr>
            <p:nvPr/>
          </p:nvSpPr>
          <p:spPr bwMode="auto">
            <a:xfrm>
              <a:off x="1955" y="1730"/>
              <a:ext cx="117" cy="119"/>
            </a:xfrm>
            <a:prstGeom prst="rect">
              <a:avLst/>
            </a:prstGeom>
            <a:solidFill>
              <a:srgbClr val="FFFF99"/>
            </a:solidFill>
            <a:ln w="3175">
              <a:solidFill>
                <a:srgbClr val="000000"/>
              </a:solidFill>
              <a:miter lim="800000"/>
              <a:headEnd/>
              <a:tailEnd/>
            </a:ln>
          </p:spPr>
          <p:txBody>
            <a:bodyPr/>
            <a:lstStyle/>
            <a:p>
              <a:endParaRPr lang="en-US"/>
            </a:p>
          </p:txBody>
        </p:sp>
        <p:sp>
          <p:nvSpPr>
            <p:cNvPr id="1165706" name="Rectangle 394"/>
            <p:cNvSpPr>
              <a:spLocks noChangeArrowheads="1"/>
            </p:cNvSpPr>
            <p:nvPr/>
          </p:nvSpPr>
          <p:spPr bwMode="auto">
            <a:xfrm>
              <a:off x="1942" y="1000"/>
              <a:ext cx="118" cy="118"/>
            </a:xfrm>
            <a:prstGeom prst="rect">
              <a:avLst/>
            </a:prstGeom>
            <a:solidFill>
              <a:srgbClr val="FFFF99"/>
            </a:solidFill>
            <a:ln w="3175">
              <a:solidFill>
                <a:srgbClr val="000000"/>
              </a:solidFill>
              <a:miter lim="800000"/>
              <a:headEnd/>
              <a:tailEnd/>
            </a:ln>
          </p:spPr>
          <p:txBody>
            <a:bodyPr/>
            <a:lstStyle/>
            <a:p>
              <a:endParaRPr lang="en-US"/>
            </a:p>
          </p:txBody>
        </p:sp>
        <p:sp>
          <p:nvSpPr>
            <p:cNvPr id="1165707" name="Rectangle 395"/>
            <p:cNvSpPr>
              <a:spLocks noChangeArrowheads="1"/>
            </p:cNvSpPr>
            <p:nvPr/>
          </p:nvSpPr>
          <p:spPr bwMode="auto">
            <a:xfrm>
              <a:off x="658" y="1000"/>
              <a:ext cx="118" cy="118"/>
            </a:xfrm>
            <a:prstGeom prst="rect">
              <a:avLst/>
            </a:prstGeom>
            <a:solidFill>
              <a:srgbClr val="FFFF99"/>
            </a:solidFill>
            <a:ln w="3175">
              <a:solidFill>
                <a:srgbClr val="000000"/>
              </a:solidFill>
              <a:miter lim="800000"/>
              <a:headEnd/>
              <a:tailEnd/>
            </a:ln>
          </p:spPr>
          <p:txBody>
            <a:bodyPr/>
            <a:lstStyle/>
            <a:p>
              <a:endParaRPr lang="en-US"/>
            </a:p>
          </p:txBody>
        </p:sp>
        <p:sp>
          <p:nvSpPr>
            <p:cNvPr id="1165708" name="Rectangle 396"/>
            <p:cNvSpPr>
              <a:spLocks noChangeArrowheads="1"/>
            </p:cNvSpPr>
            <p:nvPr/>
          </p:nvSpPr>
          <p:spPr bwMode="auto">
            <a:xfrm>
              <a:off x="670" y="1742"/>
              <a:ext cx="118" cy="120"/>
            </a:xfrm>
            <a:prstGeom prst="rect">
              <a:avLst/>
            </a:prstGeom>
            <a:solidFill>
              <a:srgbClr val="FFFF99"/>
            </a:solidFill>
            <a:ln w="3175">
              <a:solidFill>
                <a:srgbClr val="000000"/>
              </a:solidFill>
              <a:miter lim="800000"/>
              <a:headEnd/>
              <a:tailEnd/>
            </a:ln>
          </p:spPr>
          <p:txBody>
            <a:bodyPr/>
            <a:lstStyle/>
            <a:p>
              <a:endParaRPr lang="en-US"/>
            </a:p>
          </p:txBody>
        </p:sp>
        <p:sp>
          <p:nvSpPr>
            <p:cNvPr id="1165709" name="Rectangle 397"/>
            <p:cNvSpPr>
              <a:spLocks noChangeArrowheads="1"/>
            </p:cNvSpPr>
            <p:nvPr/>
          </p:nvSpPr>
          <p:spPr bwMode="auto">
            <a:xfrm>
              <a:off x="1413" y="936"/>
              <a:ext cx="118" cy="118"/>
            </a:xfrm>
            <a:prstGeom prst="rect">
              <a:avLst/>
            </a:prstGeom>
            <a:solidFill>
              <a:srgbClr val="FFFF99"/>
            </a:solidFill>
            <a:ln w="3175">
              <a:solidFill>
                <a:srgbClr val="000000"/>
              </a:solidFill>
              <a:miter lim="800000"/>
              <a:headEnd/>
              <a:tailEnd/>
            </a:ln>
          </p:spPr>
          <p:txBody>
            <a:bodyPr/>
            <a:lstStyle/>
            <a:p>
              <a:endParaRPr lang="en-US"/>
            </a:p>
          </p:txBody>
        </p:sp>
        <p:sp>
          <p:nvSpPr>
            <p:cNvPr id="1165710" name="Rectangle 398"/>
            <p:cNvSpPr>
              <a:spLocks noChangeArrowheads="1"/>
            </p:cNvSpPr>
            <p:nvPr/>
          </p:nvSpPr>
          <p:spPr bwMode="auto">
            <a:xfrm>
              <a:off x="982" y="1668"/>
              <a:ext cx="118" cy="118"/>
            </a:xfrm>
            <a:prstGeom prst="rect">
              <a:avLst/>
            </a:prstGeom>
            <a:solidFill>
              <a:srgbClr val="FFFF99"/>
            </a:solidFill>
            <a:ln w="3175">
              <a:solidFill>
                <a:srgbClr val="000000"/>
              </a:solidFill>
              <a:miter lim="800000"/>
              <a:headEnd/>
              <a:tailEnd/>
            </a:ln>
          </p:spPr>
          <p:txBody>
            <a:bodyPr/>
            <a:lstStyle/>
            <a:p>
              <a:endParaRPr lang="en-US"/>
            </a:p>
          </p:txBody>
        </p:sp>
      </p:grpSp>
      <p:grpSp>
        <p:nvGrpSpPr>
          <p:cNvPr id="1165711" name="Group 399"/>
          <p:cNvGrpSpPr>
            <a:grpSpLocks/>
          </p:cNvGrpSpPr>
          <p:nvPr/>
        </p:nvGrpSpPr>
        <p:grpSpPr bwMode="auto">
          <a:xfrm>
            <a:off x="4192588" y="773113"/>
            <a:ext cx="4540250" cy="3055937"/>
            <a:chOff x="2586" y="455"/>
            <a:chExt cx="2860" cy="1925"/>
          </a:xfrm>
        </p:grpSpPr>
        <p:pic>
          <p:nvPicPr>
            <p:cNvPr id="1165712" name="Picture 400" descr="hl7logo"/>
            <p:cNvPicPr>
              <a:picLocks noChangeAspect="1" noChangeArrowheads="1"/>
            </p:cNvPicPr>
            <p:nvPr/>
          </p:nvPicPr>
          <p:blipFill>
            <a:blip r:embed="rId3" cstate="print"/>
            <a:srcRect/>
            <a:stretch>
              <a:fillRect/>
            </a:stretch>
          </p:blipFill>
          <p:spPr bwMode="auto">
            <a:xfrm>
              <a:off x="4266" y="1347"/>
              <a:ext cx="239" cy="157"/>
            </a:xfrm>
            <a:prstGeom prst="rect">
              <a:avLst/>
            </a:prstGeom>
            <a:noFill/>
            <a:ln w="9525">
              <a:solidFill>
                <a:schemeClr val="tx1"/>
              </a:solidFill>
              <a:miter lim="800000"/>
              <a:headEnd/>
              <a:tailEnd/>
            </a:ln>
            <a:effectLst/>
          </p:spPr>
        </p:pic>
        <p:sp>
          <p:nvSpPr>
            <p:cNvPr id="1165713" name="Freeform 401"/>
            <p:cNvSpPr>
              <a:spLocks noEditPoints="1"/>
            </p:cNvSpPr>
            <p:nvPr/>
          </p:nvSpPr>
          <p:spPr bwMode="auto">
            <a:xfrm>
              <a:off x="3738" y="455"/>
              <a:ext cx="428" cy="428"/>
            </a:xfrm>
            <a:custGeom>
              <a:avLst/>
              <a:gdLst/>
              <a:ahLst/>
              <a:cxnLst>
                <a:cxn ang="0">
                  <a:pos x="0" y="0"/>
                </a:cxn>
                <a:cxn ang="0">
                  <a:pos x="0" y="428"/>
                </a:cxn>
                <a:cxn ang="0">
                  <a:pos x="428" y="428"/>
                </a:cxn>
                <a:cxn ang="0">
                  <a:pos x="428" y="0"/>
                </a:cxn>
                <a:cxn ang="0">
                  <a:pos x="0" y="0"/>
                </a:cxn>
                <a:cxn ang="0">
                  <a:pos x="215" y="428"/>
                </a:cxn>
                <a:cxn ang="0">
                  <a:pos x="187" y="427"/>
                </a:cxn>
                <a:cxn ang="0">
                  <a:pos x="160" y="421"/>
                </a:cxn>
                <a:cxn ang="0">
                  <a:pos x="134" y="412"/>
                </a:cxn>
                <a:cxn ang="0">
                  <a:pos x="109" y="400"/>
                </a:cxn>
                <a:cxn ang="0">
                  <a:pos x="86" y="386"/>
                </a:cxn>
                <a:cxn ang="0">
                  <a:pos x="65" y="368"/>
                </a:cxn>
                <a:cxn ang="0">
                  <a:pos x="48" y="347"/>
                </a:cxn>
                <a:cxn ang="0">
                  <a:pos x="32" y="324"/>
                </a:cxn>
                <a:cxn ang="0">
                  <a:pos x="20" y="301"/>
                </a:cxn>
                <a:cxn ang="0">
                  <a:pos x="9" y="275"/>
                </a:cxn>
                <a:cxn ang="0">
                  <a:pos x="4" y="248"/>
                </a:cxn>
                <a:cxn ang="0">
                  <a:pos x="2" y="220"/>
                </a:cxn>
                <a:cxn ang="0">
                  <a:pos x="2" y="194"/>
                </a:cxn>
                <a:cxn ang="0">
                  <a:pos x="5" y="166"/>
                </a:cxn>
                <a:cxn ang="0">
                  <a:pos x="14" y="141"/>
                </a:cxn>
                <a:cxn ang="0">
                  <a:pos x="25" y="114"/>
                </a:cxn>
                <a:cxn ang="0">
                  <a:pos x="39" y="92"/>
                </a:cxn>
                <a:cxn ang="0">
                  <a:pos x="56" y="70"/>
                </a:cxn>
                <a:cxn ang="0">
                  <a:pos x="76" y="51"/>
                </a:cxn>
                <a:cxn ang="0">
                  <a:pos x="99" y="35"/>
                </a:cxn>
                <a:cxn ang="0">
                  <a:pos x="122" y="21"/>
                </a:cxn>
                <a:cxn ang="0">
                  <a:pos x="148" y="10"/>
                </a:cxn>
                <a:cxn ang="0">
                  <a:pos x="174" y="3"/>
                </a:cxn>
                <a:cxn ang="0">
                  <a:pos x="201" y="0"/>
                </a:cxn>
                <a:cxn ang="0">
                  <a:pos x="229" y="0"/>
                </a:cxn>
                <a:cxn ang="0">
                  <a:pos x="255" y="3"/>
                </a:cxn>
                <a:cxn ang="0">
                  <a:pos x="282" y="10"/>
                </a:cxn>
                <a:cxn ang="0">
                  <a:pos x="306" y="21"/>
                </a:cxn>
                <a:cxn ang="0">
                  <a:pos x="331" y="35"/>
                </a:cxn>
                <a:cxn ang="0">
                  <a:pos x="352" y="51"/>
                </a:cxn>
                <a:cxn ang="0">
                  <a:pos x="373" y="70"/>
                </a:cxn>
                <a:cxn ang="0">
                  <a:pos x="389" y="92"/>
                </a:cxn>
                <a:cxn ang="0">
                  <a:pos x="403" y="114"/>
                </a:cxn>
                <a:cxn ang="0">
                  <a:pos x="415" y="141"/>
                </a:cxn>
                <a:cxn ang="0">
                  <a:pos x="422" y="166"/>
                </a:cxn>
                <a:cxn ang="0">
                  <a:pos x="426" y="194"/>
                </a:cxn>
                <a:cxn ang="0">
                  <a:pos x="428" y="220"/>
                </a:cxn>
                <a:cxn ang="0">
                  <a:pos x="424" y="248"/>
                </a:cxn>
                <a:cxn ang="0">
                  <a:pos x="419" y="275"/>
                </a:cxn>
                <a:cxn ang="0">
                  <a:pos x="410" y="301"/>
                </a:cxn>
                <a:cxn ang="0">
                  <a:pos x="396" y="324"/>
                </a:cxn>
                <a:cxn ang="0">
                  <a:pos x="382" y="347"/>
                </a:cxn>
                <a:cxn ang="0">
                  <a:pos x="363" y="368"/>
                </a:cxn>
                <a:cxn ang="0">
                  <a:pos x="341" y="386"/>
                </a:cxn>
                <a:cxn ang="0">
                  <a:pos x="319" y="400"/>
                </a:cxn>
                <a:cxn ang="0">
                  <a:pos x="294" y="412"/>
                </a:cxn>
                <a:cxn ang="0">
                  <a:pos x="269" y="421"/>
                </a:cxn>
                <a:cxn ang="0">
                  <a:pos x="241" y="427"/>
                </a:cxn>
                <a:cxn ang="0">
                  <a:pos x="215" y="428"/>
                </a:cxn>
              </a:cxnLst>
              <a:rect l="0" t="0" r="r" b="b"/>
              <a:pathLst>
                <a:path w="428" h="428">
                  <a:moveTo>
                    <a:pt x="0" y="0"/>
                  </a:moveTo>
                  <a:lnTo>
                    <a:pt x="0" y="428"/>
                  </a:lnTo>
                  <a:lnTo>
                    <a:pt x="428" y="428"/>
                  </a:lnTo>
                  <a:lnTo>
                    <a:pt x="428" y="0"/>
                  </a:lnTo>
                  <a:lnTo>
                    <a:pt x="0" y="0"/>
                  </a:lnTo>
                  <a:close/>
                  <a:moveTo>
                    <a:pt x="215" y="428"/>
                  </a:moveTo>
                  <a:lnTo>
                    <a:pt x="187" y="427"/>
                  </a:lnTo>
                  <a:lnTo>
                    <a:pt x="160" y="421"/>
                  </a:lnTo>
                  <a:lnTo>
                    <a:pt x="134" y="412"/>
                  </a:lnTo>
                  <a:lnTo>
                    <a:pt x="109" y="400"/>
                  </a:lnTo>
                  <a:lnTo>
                    <a:pt x="86" y="386"/>
                  </a:lnTo>
                  <a:lnTo>
                    <a:pt x="65" y="368"/>
                  </a:lnTo>
                  <a:lnTo>
                    <a:pt x="48" y="347"/>
                  </a:lnTo>
                  <a:lnTo>
                    <a:pt x="32" y="324"/>
                  </a:lnTo>
                  <a:lnTo>
                    <a:pt x="20" y="301"/>
                  </a:lnTo>
                  <a:lnTo>
                    <a:pt x="9" y="275"/>
                  </a:lnTo>
                  <a:lnTo>
                    <a:pt x="4" y="248"/>
                  </a:lnTo>
                  <a:lnTo>
                    <a:pt x="2" y="220"/>
                  </a:lnTo>
                  <a:lnTo>
                    <a:pt x="2" y="194"/>
                  </a:lnTo>
                  <a:lnTo>
                    <a:pt x="5" y="166"/>
                  </a:lnTo>
                  <a:lnTo>
                    <a:pt x="14" y="141"/>
                  </a:lnTo>
                  <a:lnTo>
                    <a:pt x="25" y="114"/>
                  </a:lnTo>
                  <a:lnTo>
                    <a:pt x="39" y="92"/>
                  </a:lnTo>
                  <a:lnTo>
                    <a:pt x="56" y="70"/>
                  </a:lnTo>
                  <a:lnTo>
                    <a:pt x="76" y="51"/>
                  </a:lnTo>
                  <a:lnTo>
                    <a:pt x="99" y="35"/>
                  </a:lnTo>
                  <a:lnTo>
                    <a:pt x="122" y="21"/>
                  </a:lnTo>
                  <a:lnTo>
                    <a:pt x="148" y="10"/>
                  </a:lnTo>
                  <a:lnTo>
                    <a:pt x="174" y="3"/>
                  </a:lnTo>
                  <a:lnTo>
                    <a:pt x="201" y="0"/>
                  </a:lnTo>
                  <a:lnTo>
                    <a:pt x="229" y="0"/>
                  </a:lnTo>
                  <a:lnTo>
                    <a:pt x="255" y="3"/>
                  </a:lnTo>
                  <a:lnTo>
                    <a:pt x="282" y="10"/>
                  </a:lnTo>
                  <a:lnTo>
                    <a:pt x="306" y="21"/>
                  </a:lnTo>
                  <a:lnTo>
                    <a:pt x="331" y="35"/>
                  </a:lnTo>
                  <a:lnTo>
                    <a:pt x="352" y="51"/>
                  </a:lnTo>
                  <a:lnTo>
                    <a:pt x="373" y="70"/>
                  </a:lnTo>
                  <a:lnTo>
                    <a:pt x="389" y="92"/>
                  </a:lnTo>
                  <a:lnTo>
                    <a:pt x="403" y="114"/>
                  </a:lnTo>
                  <a:lnTo>
                    <a:pt x="415" y="141"/>
                  </a:lnTo>
                  <a:lnTo>
                    <a:pt x="422" y="166"/>
                  </a:lnTo>
                  <a:lnTo>
                    <a:pt x="426" y="194"/>
                  </a:lnTo>
                  <a:lnTo>
                    <a:pt x="428" y="220"/>
                  </a:lnTo>
                  <a:lnTo>
                    <a:pt x="424" y="248"/>
                  </a:lnTo>
                  <a:lnTo>
                    <a:pt x="419" y="275"/>
                  </a:lnTo>
                  <a:lnTo>
                    <a:pt x="410" y="301"/>
                  </a:lnTo>
                  <a:lnTo>
                    <a:pt x="396" y="324"/>
                  </a:lnTo>
                  <a:lnTo>
                    <a:pt x="382" y="347"/>
                  </a:lnTo>
                  <a:lnTo>
                    <a:pt x="363" y="368"/>
                  </a:lnTo>
                  <a:lnTo>
                    <a:pt x="341" y="386"/>
                  </a:lnTo>
                  <a:lnTo>
                    <a:pt x="319" y="400"/>
                  </a:lnTo>
                  <a:lnTo>
                    <a:pt x="294" y="412"/>
                  </a:lnTo>
                  <a:lnTo>
                    <a:pt x="269" y="421"/>
                  </a:lnTo>
                  <a:lnTo>
                    <a:pt x="241" y="427"/>
                  </a:lnTo>
                  <a:lnTo>
                    <a:pt x="215" y="428"/>
                  </a:lnTo>
                  <a:close/>
                </a:path>
              </a:pathLst>
            </a:custGeom>
            <a:solidFill>
              <a:srgbClr val="CCFFFF"/>
            </a:solidFill>
            <a:ln w="9525">
              <a:noFill/>
              <a:round/>
              <a:headEnd/>
              <a:tailEnd/>
            </a:ln>
          </p:spPr>
          <p:txBody>
            <a:bodyPr/>
            <a:lstStyle/>
            <a:p>
              <a:endParaRPr lang="en-US"/>
            </a:p>
          </p:txBody>
        </p:sp>
        <p:sp>
          <p:nvSpPr>
            <p:cNvPr id="1165714" name="Freeform 402"/>
            <p:cNvSpPr>
              <a:spLocks noEditPoints="1"/>
            </p:cNvSpPr>
            <p:nvPr/>
          </p:nvSpPr>
          <p:spPr bwMode="auto">
            <a:xfrm>
              <a:off x="3740" y="455"/>
              <a:ext cx="426" cy="428"/>
            </a:xfrm>
            <a:custGeom>
              <a:avLst/>
              <a:gdLst/>
              <a:ahLst/>
              <a:cxnLst>
                <a:cxn ang="0">
                  <a:pos x="185" y="427"/>
                </a:cxn>
                <a:cxn ang="0">
                  <a:pos x="132" y="412"/>
                </a:cxn>
                <a:cxn ang="0">
                  <a:pos x="84" y="386"/>
                </a:cxn>
                <a:cxn ang="0">
                  <a:pos x="46" y="347"/>
                </a:cxn>
                <a:cxn ang="0">
                  <a:pos x="18" y="301"/>
                </a:cxn>
                <a:cxn ang="0">
                  <a:pos x="2" y="248"/>
                </a:cxn>
                <a:cxn ang="0">
                  <a:pos x="0" y="194"/>
                </a:cxn>
                <a:cxn ang="0">
                  <a:pos x="12" y="141"/>
                </a:cxn>
                <a:cxn ang="0">
                  <a:pos x="37" y="92"/>
                </a:cxn>
                <a:cxn ang="0">
                  <a:pos x="74" y="51"/>
                </a:cxn>
                <a:cxn ang="0">
                  <a:pos x="120" y="21"/>
                </a:cxn>
                <a:cxn ang="0">
                  <a:pos x="172" y="3"/>
                </a:cxn>
                <a:cxn ang="0">
                  <a:pos x="227" y="0"/>
                </a:cxn>
                <a:cxn ang="0">
                  <a:pos x="280" y="10"/>
                </a:cxn>
                <a:cxn ang="0">
                  <a:pos x="329" y="35"/>
                </a:cxn>
                <a:cxn ang="0">
                  <a:pos x="371" y="70"/>
                </a:cxn>
                <a:cxn ang="0">
                  <a:pos x="401" y="114"/>
                </a:cxn>
                <a:cxn ang="0">
                  <a:pos x="420" y="166"/>
                </a:cxn>
                <a:cxn ang="0">
                  <a:pos x="426" y="220"/>
                </a:cxn>
                <a:cxn ang="0">
                  <a:pos x="417" y="275"/>
                </a:cxn>
                <a:cxn ang="0">
                  <a:pos x="394" y="324"/>
                </a:cxn>
                <a:cxn ang="0">
                  <a:pos x="361" y="368"/>
                </a:cxn>
                <a:cxn ang="0">
                  <a:pos x="317" y="400"/>
                </a:cxn>
                <a:cxn ang="0">
                  <a:pos x="267" y="421"/>
                </a:cxn>
                <a:cxn ang="0">
                  <a:pos x="213" y="428"/>
                </a:cxn>
                <a:cxn ang="0">
                  <a:pos x="186" y="421"/>
                </a:cxn>
                <a:cxn ang="0">
                  <a:pos x="134" y="407"/>
                </a:cxn>
                <a:cxn ang="0">
                  <a:pos x="88" y="381"/>
                </a:cxn>
                <a:cxn ang="0">
                  <a:pos x="49" y="344"/>
                </a:cxn>
                <a:cxn ang="0">
                  <a:pos x="23" y="298"/>
                </a:cxn>
                <a:cxn ang="0">
                  <a:pos x="7" y="247"/>
                </a:cxn>
                <a:cxn ang="0">
                  <a:pos x="5" y="194"/>
                </a:cxn>
                <a:cxn ang="0">
                  <a:pos x="18" y="143"/>
                </a:cxn>
                <a:cxn ang="0">
                  <a:pos x="42" y="95"/>
                </a:cxn>
                <a:cxn ang="0">
                  <a:pos x="77" y="55"/>
                </a:cxn>
                <a:cxn ang="0">
                  <a:pos x="121" y="26"/>
                </a:cxn>
                <a:cxn ang="0">
                  <a:pos x="172" y="9"/>
                </a:cxn>
                <a:cxn ang="0">
                  <a:pos x="225" y="5"/>
                </a:cxn>
                <a:cxn ang="0">
                  <a:pos x="278" y="16"/>
                </a:cxn>
                <a:cxn ang="0">
                  <a:pos x="325" y="39"/>
                </a:cxn>
                <a:cxn ang="0">
                  <a:pos x="366" y="74"/>
                </a:cxn>
                <a:cxn ang="0">
                  <a:pos x="397" y="118"/>
                </a:cxn>
                <a:cxn ang="0">
                  <a:pos x="415" y="167"/>
                </a:cxn>
                <a:cxn ang="0">
                  <a:pos x="420" y="220"/>
                </a:cxn>
                <a:cxn ang="0">
                  <a:pos x="412" y="273"/>
                </a:cxn>
                <a:cxn ang="0">
                  <a:pos x="390" y="323"/>
                </a:cxn>
                <a:cxn ang="0">
                  <a:pos x="357" y="363"/>
                </a:cxn>
                <a:cxn ang="0">
                  <a:pos x="315" y="397"/>
                </a:cxn>
                <a:cxn ang="0">
                  <a:pos x="266" y="416"/>
                </a:cxn>
                <a:cxn ang="0">
                  <a:pos x="213" y="423"/>
                </a:cxn>
              </a:cxnLst>
              <a:rect l="0" t="0" r="r" b="b"/>
              <a:pathLst>
                <a:path w="426" h="428">
                  <a:moveTo>
                    <a:pt x="213" y="428"/>
                  </a:moveTo>
                  <a:lnTo>
                    <a:pt x="185" y="427"/>
                  </a:lnTo>
                  <a:lnTo>
                    <a:pt x="158" y="421"/>
                  </a:lnTo>
                  <a:lnTo>
                    <a:pt x="132" y="412"/>
                  </a:lnTo>
                  <a:lnTo>
                    <a:pt x="107" y="400"/>
                  </a:lnTo>
                  <a:lnTo>
                    <a:pt x="84" y="386"/>
                  </a:lnTo>
                  <a:lnTo>
                    <a:pt x="63" y="368"/>
                  </a:lnTo>
                  <a:lnTo>
                    <a:pt x="46" y="347"/>
                  </a:lnTo>
                  <a:lnTo>
                    <a:pt x="30" y="324"/>
                  </a:lnTo>
                  <a:lnTo>
                    <a:pt x="18" y="301"/>
                  </a:lnTo>
                  <a:lnTo>
                    <a:pt x="7" y="275"/>
                  </a:lnTo>
                  <a:lnTo>
                    <a:pt x="2" y="248"/>
                  </a:lnTo>
                  <a:lnTo>
                    <a:pt x="0" y="220"/>
                  </a:lnTo>
                  <a:lnTo>
                    <a:pt x="0" y="194"/>
                  </a:lnTo>
                  <a:lnTo>
                    <a:pt x="3" y="166"/>
                  </a:lnTo>
                  <a:lnTo>
                    <a:pt x="12" y="141"/>
                  </a:lnTo>
                  <a:lnTo>
                    <a:pt x="23" y="114"/>
                  </a:lnTo>
                  <a:lnTo>
                    <a:pt x="37" y="92"/>
                  </a:lnTo>
                  <a:lnTo>
                    <a:pt x="54" y="70"/>
                  </a:lnTo>
                  <a:lnTo>
                    <a:pt x="74" y="51"/>
                  </a:lnTo>
                  <a:lnTo>
                    <a:pt x="97" y="35"/>
                  </a:lnTo>
                  <a:lnTo>
                    <a:pt x="120" y="21"/>
                  </a:lnTo>
                  <a:lnTo>
                    <a:pt x="146" y="10"/>
                  </a:lnTo>
                  <a:lnTo>
                    <a:pt x="172" y="3"/>
                  </a:lnTo>
                  <a:lnTo>
                    <a:pt x="199" y="0"/>
                  </a:lnTo>
                  <a:lnTo>
                    <a:pt x="227" y="0"/>
                  </a:lnTo>
                  <a:lnTo>
                    <a:pt x="253" y="3"/>
                  </a:lnTo>
                  <a:lnTo>
                    <a:pt x="280" y="10"/>
                  </a:lnTo>
                  <a:lnTo>
                    <a:pt x="304" y="21"/>
                  </a:lnTo>
                  <a:lnTo>
                    <a:pt x="329" y="35"/>
                  </a:lnTo>
                  <a:lnTo>
                    <a:pt x="350" y="51"/>
                  </a:lnTo>
                  <a:lnTo>
                    <a:pt x="371" y="70"/>
                  </a:lnTo>
                  <a:lnTo>
                    <a:pt x="387" y="92"/>
                  </a:lnTo>
                  <a:lnTo>
                    <a:pt x="401" y="114"/>
                  </a:lnTo>
                  <a:lnTo>
                    <a:pt x="413" y="141"/>
                  </a:lnTo>
                  <a:lnTo>
                    <a:pt x="420" y="166"/>
                  </a:lnTo>
                  <a:lnTo>
                    <a:pt x="424" y="194"/>
                  </a:lnTo>
                  <a:lnTo>
                    <a:pt x="426" y="220"/>
                  </a:lnTo>
                  <a:lnTo>
                    <a:pt x="422" y="248"/>
                  </a:lnTo>
                  <a:lnTo>
                    <a:pt x="417" y="275"/>
                  </a:lnTo>
                  <a:lnTo>
                    <a:pt x="408" y="301"/>
                  </a:lnTo>
                  <a:lnTo>
                    <a:pt x="394" y="324"/>
                  </a:lnTo>
                  <a:lnTo>
                    <a:pt x="380" y="347"/>
                  </a:lnTo>
                  <a:lnTo>
                    <a:pt x="361" y="368"/>
                  </a:lnTo>
                  <a:lnTo>
                    <a:pt x="339" y="386"/>
                  </a:lnTo>
                  <a:lnTo>
                    <a:pt x="317" y="400"/>
                  </a:lnTo>
                  <a:lnTo>
                    <a:pt x="292" y="412"/>
                  </a:lnTo>
                  <a:lnTo>
                    <a:pt x="267" y="421"/>
                  </a:lnTo>
                  <a:lnTo>
                    <a:pt x="239" y="427"/>
                  </a:lnTo>
                  <a:lnTo>
                    <a:pt x="213" y="428"/>
                  </a:lnTo>
                  <a:close/>
                  <a:moveTo>
                    <a:pt x="213" y="423"/>
                  </a:moveTo>
                  <a:lnTo>
                    <a:pt x="186" y="421"/>
                  </a:lnTo>
                  <a:lnTo>
                    <a:pt x="160" y="416"/>
                  </a:lnTo>
                  <a:lnTo>
                    <a:pt x="134" y="407"/>
                  </a:lnTo>
                  <a:lnTo>
                    <a:pt x="111" y="397"/>
                  </a:lnTo>
                  <a:lnTo>
                    <a:pt x="88" y="381"/>
                  </a:lnTo>
                  <a:lnTo>
                    <a:pt x="67" y="363"/>
                  </a:lnTo>
                  <a:lnTo>
                    <a:pt x="49" y="344"/>
                  </a:lnTo>
                  <a:lnTo>
                    <a:pt x="35" y="323"/>
                  </a:lnTo>
                  <a:lnTo>
                    <a:pt x="23" y="298"/>
                  </a:lnTo>
                  <a:lnTo>
                    <a:pt x="12" y="273"/>
                  </a:lnTo>
                  <a:lnTo>
                    <a:pt x="7" y="247"/>
                  </a:lnTo>
                  <a:lnTo>
                    <a:pt x="5" y="220"/>
                  </a:lnTo>
                  <a:lnTo>
                    <a:pt x="5" y="194"/>
                  </a:lnTo>
                  <a:lnTo>
                    <a:pt x="9" y="167"/>
                  </a:lnTo>
                  <a:lnTo>
                    <a:pt x="18" y="143"/>
                  </a:lnTo>
                  <a:lnTo>
                    <a:pt x="28" y="118"/>
                  </a:lnTo>
                  <a:lnTo>
                    <a:pt x="42" y="95"/>
                  </a:lnTo>
                  <a:lnTo>
                    <a:pt x="58" y="74"/>
                  </a:lnTo>
                  <a:lnTo>
                    <a:pt x="77" y="55"/>
                  </a:lnTo>
                  <a:lnTo>
                    <a:pt x="98" y="39"/>
                  </a:lnTo>
                  <a:lnTo>
                    <a:pt x="121" y="26"/>
                  </a:lnTo>
                  <a:lnTo>
                    <a:pt x="146" y="16"/>
                  </a:lnTo>
                  <a:lnTo>
                    <a:pt x="172" y="9"/>
                  </a:lnTo>
                  <a:lnTo>
                    <a:pt x="199" y="5"/>
                  </a:lnTo>
                  <a:lnTo>
                    <a:pt x="225" y="5"/>
                  </a:lnTo>
                  <a:lnTo>
                    <a:pt x="251" y="9"/>
                  </a:lnTo>
                  <a:lnTo>
                    <a:pt x="278" y="16"/>
                  </a:lnTo>
                  <a:lnTo>
                    <a:pt x="302" y="26"/>
                  </a:lnTo>
                  <a:lnTo>
                    <a:pt x="325" y="39"/>
                  </a:lnTo>
                  <a:lnTo>
                    <a:pt x="346" y="55"/>
                  </a:lnTo>
                  <a:lnTo>
                    <a:pt x="366" y="74"/>
                  </a:lnTo>
                  <a:lnTo>
                    <a:pt x="383" y="95"/>
                  </a:lnTo>
                  <a:lnTo>
                    <a:pt x="397" y="118"/>
                  </a:lnTo>
                  <a:lnTo>
                    <a:pt x="408" y="143"/>
                  </a:lnTo>
                  <a:lnTo>
                    <a:pt x="415" y="167"/>
                  </a:lnTo>
                  <a:lnTo>
                    <a:pt x="419" y="194"/>
                  </a:lnTo>
                  <a:lnTo>
                    <a:pt x="420" y="220"/>
                  </a:lnTo>
                  <a:lnTo>
                    <a:pt x="417" y="247"/>
                  </a:lnTo>
                  <a:lnTo>
                    <a:pt x="412" y="273"/>
                  </a:lnTo>
                  <a:lnTo>
                    <a:pt x="403" y="298"/>
                  </a:lnTo>
                  <a:lnTo>
                    <a:pt x="390" y="323"/>
                  </a:lnTo>
                  <a:lnTo>
                    <a:pt x="375" y="344"/>
                  </a:lnTo>
                  <a:lnTo>
                    <a:pt x="357" y="363"/>
                  </a:lnTo>
                  <a:lnTo>
                    <a:pt x="336" y="381"/>
                  </a:lnTo>
                  <a:lnTo>
                    <a:pt x="315" y="397"/>
                  </a:lnTo>
                  <a:lnTo>
                    <a:pt x="290"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sp>
          <p:nvSpPr>
            <p:cNvPr id="1165715" name="Freeform 403"/>
            <p:cNvSpPr>
              <a:spLocks noEditPoints="1"/>
            </p:cNvSpPr>
            <p:nvPr/>
          </p:nvSpPr>
          <p:spPr bwMode="auto">
            <a:xfrm>
              <a:off x="3745" y="460"/>
              <a:ext cx="415" cy="418"/>
            </a:xfrm>
            <a:custGeom>
              <a:avLst/>
              <a:gdLst/>
              <a:ahLst/>
              <a:cxnLst>
                <a:cxn ang="0">
                  <a:pos x="181" y="416"/>
                </a:cxn>
                <a:cxn ang="0">
                  <a:pos x="129" y="402"/>
                </a:cxn>
                <a:cxn ang="0">
                  <a:pos x="83" y="376"/>
                </a:cxn>
                <a:cxn ang="0">
                  <a:pos x="44" y="339"/>
                </a:cxn>
                <a:cxn ang="0">
                  <a:pos x="18" y="293"/>
                </a:cxn>
                <a:cxn ang="0">
                  <a:pos x="2" y="242"/>
                </a:cxn>
                <a:cxn ang="0">
                  <a:pos x="0" y="189"/>
                </a:cxn>
                <a:cxn ang="0">
                  <a:pos x="13" y="138"/>
                </a:cxn>
                <a:cxn ang="0">
                  <a:pos x="37" y="90"/>
                </a:cxn>
                <a:cxn ang="0">
                  <a:pos x="72" y="50"/>
                </a:cxn>
                <a:cxn ang="0">
                  <a:pos x="116" y="21"/>
                </a:cxn>
                <a:cxn ang="0">
                  <a:pos x="167" y="4"/>
                </a:cxn>
                <a:cxn ang="0">
                  <a:pos x="220" y="0"/>
                </a:cxn>
                <a:cxn ang="0">
                  <a:pos x="273" y="11"/>
                </a:cxn>
                <a:cxn ang="0">
                  <a:pos x="320" y="34"/>
                </a:cxn>
                <a:cxn ang="0">
                  <a:pos x="361" y="69"/>
                </a:cxn>
                <a:cxn ang="0">
                  <a:pos x="392" y="113"/>
                </a:cxn>
                <a:cxn ang="0">
                  <a:pos x="410" y="162"/>
                </a:cxn>
                <a:cxn ang="0">
                  <a:pos x="415" y="215"/>
                </a:cxn>
                <a:cxn ang="0">
                  <a:pos x="407" y="268"/>
                </a:cxn>
                <a:cxn ang="0">
                  <a:pos x="385" y="318"/>
                </a:cxn>
                <a:cxn ang="0">
                  <a:pos x="352" y="358"/>
                </a:cxn>
                <a:cxn ang="0">
                  <a:pos x="310" y="392"/>
                </a:cxn>
                <a:cxn ang="0">
                  <a:pos x="261" y="411"/>
                </a:cxn>
                <a:cxn ang="0">
                  <a:pos x="208" y="418"/>
                </a:cxn>
                <a:cxn ang="0">
                  <a:pos x="181" y="411"/>
                </a:cxn>
                <a:cxn ang="0">
                  <a:pos x="130" y="397"/>
                </a:cxn>
                <a:cxn ang="0">
                  <a:pos x="85" y="370"/>
                </a:cxn>
                <a:cxn ang="0">
                  <a:pos x="46" y="333"/>
                </a:cxn>
                <a:cxn ang="0">
                  <a:pos x="20" y="288"/>
                </a:cxn>
                <a:cxn ang="0">
                  <a:pos x="7" y="236"/>
                </a:cxn>
                <a:cxn ang="0">
                  <a:pos x="7" y="182"/>
                </a:cxn>
                <a:cxn ang="0">
                  <a:pos x="20" y="131"/>
                </a:cxn>
                <a:cxn ang="0">
                  <a:pos x="46" y="85"/>
                </a:cxn>
                <a:cxn ang="0">
                  <a:pos x="85" y="48"/>
                </a:cxn>
                <a:cxn ang="0">
                  <a:pos x="130" y="21"/>
                </a:cxn>
                <a:cxn ang="0">
                  <a:pos x="181" y="7"/>
                </a:cxn>
                <a:cxn ang="0">
                  <a:pos x="234" y="7"/>
                </a:cxn>
                <a:cxn ang="0">
                  <a:pos x="285" y="21"/>
                </a:cxn>
                <a:cxn ang="0">
                  <a:pos x="331" y="48"/>
                </a:cxn>
                <a:cxn ang="0">
                  <a:pos x="368" y="85"/>
                </a:cxn>
                <a:cxn ang="0">
                  <a:pos x="394" y="131"/>
                </a:cxn>
                <a:cxn ang="0">
                  <a:pos x="408" y="182"/>
                </a:cxn>
                <a:cxn ang="0">
                  <a:pos x="408" y="236"/>
                </a:cxn>
                <a:cxn ang="0">
                  <a:pos x="394" y="288"/>
                </a:cxn>
                <a:cxn ang="0">
                  <a:pos x="368" y="333"/>
                </a:cxn>
                <a:cxn ang="0">
                  <a:pos x="331" y="370"/>
                </a:cxn>
                <a:cxn ang="0">
                  <a:pos x="285" y="397"/>
                </a:cxn>
                <a:cxn ang="0">
                  <a:pos x="234" y="411"/>
                </a:cxn>
              </a:cxnLst>
              <a:rect l="0" t="0" r="r" b="b"/>
              <a:pathLst>
                <a:path w="415" h="418">
                  <a:moveTo>
                    <a:pt x="208" y="418"/>
                  </a:moveTo>
                  <a:lnTo>
                    <a:pt x="181" y="416"/>
                  </a:lnTo>
                  <a:lnTo>
                    <a:pt x="155" y="411"/>
                  </a:lnTo>
                  <a:lnTo>
                    <a:pt x="129" y="402"/>
                  </a:lnTo>
                  <a:lnTo>
                    <a:pt x="106" y="392"/>
                  </a:lnTo>
                  <a:lnTo>
                    <a:pt x="83" y="376"/>
                  </a:lnTo>
                  <a:lnTo>
                    <a:pt x="62" y="358"/>
                  </a:lnTo>
                  <a:lnTo>
                    <a:pt x="44" y="339"/>
                  </a:lnTo>
                  <a:lnTo>
                    <a:pt x="30" y="318"/>
                  </a:lnTo>
                  <a:lnTo>
                    <a:pt x="18" y="293"/>
                  </a:lnTo>
                  <a:lnTo>
                    <a:pt x="7" y="268"/>
                  </a:lnTo>
                  <a:lnTo>
                    <a:pt x="2" y="242"/>
                  </a:lnTo>
                  <a:lnTo>
                    <a:pt x="0" y="215"/>
                  </a:lnTo>
                  <a:lnTo>
                    <a:pt x="0" y="189"/>
                  </a:lnTo>
                  <a:lnTo>
                    <a:pt x="4" y="162"/>
                  </a:lnTo>
                  <a:lnTo>
                    <a:pt x="13" y="138"/>
                  </a:lnTo>
                  <a:lnTo>
                    <a:pt x="23" y="113"/>
                  </a:lnTo>
                  <a:lnTo>
                    <a:pt x="37" y="90"/>
                  </a:lnTo>
                  <a:lnTo>
                    <a:pt x="53" y="69"/>
                  </a:lnTo>
                  <a:lnTo>
                    <a:pt x="72" y="50"/>
                  </a:lnTo>
                  <a:lnTo>
                    <a:pt x="93" y="34"/>
                  </a:lnTo>
                  <a:lnTo>
                    <a:pt x="116" y="21"/>
                  </a:lnTo>
                  <a:lnTo>
                    <a:pt x="141" y="11"/>
                  </a:lnTo>
                  <a:lnTo>
                    <a:pt x="167" y="4"/>
                  </a:lnTo>
                  <a:lnTo>
                    <a:pt x="194" y="0"/>
                  </a:lnTo>
                  <a:lnTo>
                    <a:pt x="220" y="0"/>
                  </a:lnTo>
                  <a:lnTo>
                    <a:pt x="246" y="4"/>
                  </a:lnTo>
                  <a:lnTo>
                    <a:pt x="273" y="11"/>
                  </a:lnTo>
                  <a:lnTo>
                    <a:pt x="297" y="21"/>
                  </a:lnTo>
                  <a:lnTo>
                    <a:pt x="320" y="34"/>
                  </a:lnTo>
                  <a:lnTo>
                    <a:pt x="341" y="50"/>
                  </a:lnTo>
                  <a:lnTo>
                    <a:pt x="361" y="69"/>
                  </a:lnTo>
                  <a:lnTo>
                    <a:pt x="378" y="90"/>
                  </a:lnTo>
                  <a:lnTo>
                    <a:pt x="392" y="113"/>
                  </a:lnTo>
                  <a:lnTo>
                    <a:pt x="403" y="138"/>
                  </a:lnTo>
                  <a:lnTo>
                    <a:pt x="410" y="162"/>
                  </a:lnTo>
                  <a:lnTo>
                    <a:pt x="414" y="189"/>
                  </a:lnTo>
                  <a:lnTo>
                    <a:pt x="415" y="215"/>
                  </a:lnTo>
                  <a:lnTo>
                    <a:pt x="412" y="242"/>
                  </a:lnTo>
                  <a:lnTo>
                    <a:pt x="407" y="268"/>
                  </a:lnTo>
                  <a:lnTo>
                    <a:pt x="398" y="293"/>
                  </a:lnTo>
                  <a:lnTo>
                    <a:pt x="385" y="318"/>
                  </a:lnTo>
                  <a:lnTo>
                    <a:pt x="370" y="339"/>
                  </a:lnTo>
                  <a:lnTo>
                    <a:pt x="352" y="358"/>
                  </a:lnTo>
                  <a:lnTo>
                    <a:pt x="331" y="376"/>
                  </a:lnTo>
                  <a:lnTo>
                    <a:pt x="310" y="392"/>
                  </a:lnTo>
                  <a:lnTo>
                    <a:pt x="285" y="402"/>
                  </a:lnTo>
                  <a:lnTo>
                    <a:pt x="261" y="411"/>
                  </a:lnTo>
                  <a:lnTo>
                    <a:pt x="234" y="416"/>
                  </a:lnTo>
                  <a:lnTo>
                    <a:pt x="208" y="418"/>
                  </a:lnTo>
                  <a:close/>
                  <a:moveTo>
                    <a:pt x="208" y="413"/>
                  </a:moveTo>
                  <a:lnTo>
                    <a:pt x="181" y="411"/>
                  </a:lnTo>
                  <a:lnTo>
                    <a:pt x="155" y="406"/>
                  </a:lnTo>
                  <a:lnTo>
                    <a:pt x="130" y="397"/>
                  </a:lnTo>
                  <a:lnTo>
                    <a:pt x="106" y="385"/>
                  </a:lnTo>
                  <a:lnTo>
                    <a:pt x="85" y="370"/>
                  </a:lnTo>
                  <a:lnTo>
                    <a:pt x="64" y="353"/>
                  </a:lnTo>
                  <a:lnTo>
                    <a:pt x="46" y="333"/>
                  </a:lnTo>
                  <a:lnTo>
                    <a:pt x="32" y="310"/>
                  </a:lnTo>
                  <a:lnTo>
                    <a:pt x="20" y="288"/>
                  </a:lnTo>
                  <a:lnTo>
                    <a:pt x="11" y="261"/>
                  </a:lnTo>
                  <a:lnTo>
                    <a:pt x="7" y="236"/>
                  </a:lnTo>
                  <a:lnTo>
                    <a:pt x="5" y="208"/>
                  </a:lnTo>
                  <a:lnTo>
                    <a:pt x="7" y="182"/>
                  </a:lnTo>
                  <a:lnTo>
                    <a:pt x="11" y="157"/>
                  </a:lnTo>
                  <a:lnTo>
                    <a:pt x="20" y="131"/>
                  </a:lnTo>
                  <a:lnTo>
                    <a:pt x="32" y="108"/>
                  </a:lnTo>
                  <a:lnTo>
                    <a:pt x="46" y="85"/>
                  </a:lnTo>
                  <a:lnTo>
                    <a:pt x="64" y="65"/>
                  </a:lnTo>
                  <a:lnTo>
                    <a:pt x="85" y="48"/>
                  </a:lnTo>
                  <a:lnTo>
                    <a:pt x="106" y="34"/>
                  </a:lnTo>
                  <a:lnTo>
                    <a:pt x="130" y="21"/>
                  </a:lnTo>
                  <a:lnTo>
                    <a:pt x="155" y="12"/>
                  </a:lnTo>
                  <a:lnTo>
                    <a:pt x="181" y="7"/>
                  </a:lnTo>
                  <a:lnTo>
                    <a:pt x="208" y="5"/>
                  </a:lnTo>
                  <a:lnTo>
                    <a:pt x="234" y="7"/>
                  </a:lnTo>
                  <a:lnTo>
                    <a:pt x="261" y="12"/>
                  </a:lnTo>
                  <a:lnTo>
                    <a:pt x="285" y="21"/>
                  </a:lnTo>
                  <a:lnTo>
                    <a:pt x="308" y="34"/>
                  </a:lnTo>
                  <a:lnTo>
                    <a:pt x="331" y="48"/>
                  </a:lnTo>
                  <a:lnTo>
                    <a:pt x="350" y="65"/>
                  </a:lnTo>
                  <a:lnTo>
                    <a:pt x="368" y="85"/>
                  </a:lnTo>
                  <a:lnTo>
                    <a:pt x="384" y="108"/>
                  </a:lnTo>
                  <a:lnTo>
                    <a:pt x="394" y="131"/>
                  </a:lnTo>
                  <a:lnTo>
                    <a:pt x="403" y="157"/>
                  </a:lnTo>
                  <a:lnTo>
                    <a:pt x="408" y="182"/>
                  </a:lnTo>
                  <a:lnTo>
                    <a:pt x="410" y="208"/>
                  </a:lnTo>
                  <a:lnTo>
                    <a:pt x="408" y="236"/>
                  </a:lnTo>
                  <a:lnTo>
                    <a:pt x="403" y="261"/>
                  </a:lnTo>
                  <a:lnTo>
                    <a:pt x="394" y="288"/>
                  </a:lnTo>
                  <a:lnTo>
                    <a:pt x="384" y="310"/>
                  </a:lnTo>
                  <a:lnTo>
                    <a:pt x="368" y="333"/>
                  </a:lnTo>
                  <a:lnTo>
                    <a:pt x="350" y="353"/>
                  </a:lnTo>
                  <a:lnTo>
                    <a:pt x="331" y="370"/>
                  </a:lnTo>
                  <a:lnTo>
                    <a:pt x="308" y="385"/>
                  </a:lnTo>
                  <a:lnTo>
                    <a:pt x="285" y="397"/>
                  </a:lnTo>
                  <a:lnTo>
                    <a:pt x="261" y="406"/>
                  </a:lnTo>
                  <a:lnTo>
                    <a:pt x="234" y="411"/>
                  </a:lnTo>
                  <a:lnTo>
                    <a:pt x="208" y="413"/>
                  </a:lnTo>
                  <a:close/>
                </a:path>
              </a:pathLst>
            </a:custGeom>
            <a:solidFill>
              <a:srgbClr val="CDFFFF"/>
            </a:solidFill>
            <a:ln w="9525">
              <a:noFill/>
              <a:round/>
              <a:headEnd/>
              <a:tailEnd/>
            </a:ln>
          </p:spPr>
          <p:txBody>
            <a:bodyPr/>
            <a:lstStyle/>
            <a:p>
              <a:endParaRPr lang="en-US"/>
            </a:p>
          </p:txBody>
        </p:sp>
        <p:sp>
          <p:nvSpPr>
            <p:cNvPr id="1165716" name="Freeform 404"/>
            <p:cNvSpPr>
              <a:spLocks noEditPoints="1"/>
            </p:cNvSpPr>
            <p:nvPr/>
          </p:nvSpPr>
          <p:spPr bwMode="auto">
            <a:xfrm>
              <a:off x="3750" y="465"/>
              <a:ext cx="405" cy="408"/>
            </a:xfrm>
            <a:custGeom>
              <a:avLst/>
              <a:gdLst/>
              <a:ahLst/>
              <a:cxnLst>
                <a:cxn ang="0">
                  <a:pos x="176" y="406"/>
                </a:cxn>
                <a:cxn ang="0">
                  <a:pos x="125" y="392"/>
                </a:cxn>
                <a:cxn ang="0">
                  <a:pos x="80" y="365"/>
                </a:cxn>
                <a:cxn ang="0">
                  <a:pos x="41" y="328"/>
                </a:cxn>
                <a:cxn ang="0">
                  <a:pos x="15" y="283"/>
                </a:cxn>
                <a:cxn ang="0">
                  <a:pos x="2" y="231"/>
                </a:cxn>
                <a:cxn ang="0">
                  <a:pos x="2" y="177"/>
                </a:cxn>
                <a:cxn ang="0">
                  <a:pos x="15" y="126"/>
                </a:cxn>
                <a:cxn ang="0">
                  <a:pos x="41" y="80"/>
                </a:cxn>
                <a:cxn ang="0">
                  <a:pos x="80" y="43"/>
                </a:cxn>
                <a:cxn ang="0">
                  <a:pos x="125" y="16"/>
                </a:cxn>
                <a:cxn ang="0">
                  <a:pos x="176" y="2"/>
                </a:cxn>
                <a:cxn ang="0">
                  <a:pos x="229" y="2"/>
                </a:cxn>
                <a:cxn ang="0">
                  <a:pos x="280" y="16"/>
                </a:cxn>
                <a:cxn ang="0">
                  <a:pos x="326" y="43"/>
                </a:cxn>
                <a:cxn ang="0">
                  <a:pos x="363" y="80"/>
                </a:cxn>
                <a:cxn ang="0">
                  <a:pos x="389" y="126"/>
                </a:cxn>
                <a:cxn ang="0">
                  <a:pos x="403" y="177"/>
                </a:cxn>
                <a:cxn ang="0">
                  <a:pos x="403" y="231"/>
                </a:cxn>
                <a:cxn ang="0">
                  <a:pos x="389" y="283"/>
                </a:cxn>
                <a:cxn ang="0">
                  <a:pos x="363" y="328"/>
                </a:cxn>
                <a:cxn ang="0">
                  <a:pos x="326" y="365"/>
                </a:cxn>
                <a:cxn ang="0">
                  <a:pos x="280" y="392"/>
                </a:cxn>
                <a:cxn ang="0">
                  <a:pos x="229" y="406"/>
                </a:cxn>
                <a:cxn ang="0">
                  <a:pos x="203" y="402"/>
                </a:cxn>
                <a:cxn ang="0">
                  <a:pos x="152" y="395"/>
                </a:cxn>
                <a:cxn ang="0">
                  <a:pos x="104" y="376"/>
                </a:cxn>
                <a:cxn ang="0">
                  <a:pos x="62" y="344"/>
                </a:cxn>
                <a:cxn ang="0">
                  <a:pos x="32" y="304"/>
                </a:cxn>
                <a:cxn ang="0">
                  <a:pos x="11" y="256"/>
                </a:cxn>
                <a:cxn ang="0">
                  <a:pos x="6" y="203"/>
                </a:cxn>
                <a:cxn ang="0">
                  <a:pos x="11" y="152"/>
                </a:cxn>
                <a:cxn ang="0">
                  <a:pos x="32" y="104"/>
                </a:cxn>
                <a:cxn ang="0">
                  <a:pos x="62" y="64"/>
                </a:cxn>
                <a:cxn ang="0">
                  <a:pos x="104" y="32"/>
                </a:cxn>
                <a:cxn ang="0">
                  <a:pos x="152" y="13"/>
                </a:cxn>
                <a:cxn ang="0">
                  <a:pos x="203" y="6"/>
                </a:cxn>
                <a:cxn ang="0">
                  <a:pos x="254" y="13"/>
                </a:cxn>
                <a:cxn ang="0">
                  <a:pos x="301" y="32"/>
                </a:cxn>
                <a:cxn ang="0">
                  <a:pos x="342" y="64"/>
                </a:cxn>
                <a:cxn ang="0">
                  <a:pos x="373" y="104"/>
                </a:cxn>
                <a:cxn ang="0">
                  <a:pos x="393" y="152"/>
                </a:cxn>
                <a:cxn ang="0">
                  <a:pos x="400" y="203"/>
                </a:cxn>
                <a:cxn ang="0">
                  <a:pos x="393" y="256"/>
                </a:cxn>
                <a:cxn ang="0">
                  <a:pos x="373" y="304"/>
                </a:cxn>
                <a:cxn ang="0">
                  <a:pos x="342" y="344"/>
                </a:cxn>
                <a:cxn ang="0">
                  <a:pos x="301" y="376"/>
                </a:cxn>
                <a:cxn ang="0">
                  <a:pos x="254" y="395"/>
                </a:cxn>
                <a:cxn ang="0">
                  <a:pos x="203" y="402"/>
                </a:cxn>
              </a:cxnLst>
              <a:rect l="0" t="0" r="r" b="b"/>
              <a:pathLst>
                <a:path w="405" h="408">
                  <a:moveTo>
                    <a:pt x="203" y="408"/>
                  </a:moveTo>
                  <a:lnTo>
                    <a:pt x="176" y="406"/>
                  </a:lnTo>
                  <a:lnTo>
                    <a:pt x="150" y="401"/>
                  </a:lnTo>
                  <a:lnTo>
                    <a:pt x="125" y="392"/>
                  </a:lnTo>
                  <a:lnTo>
                    <a:pt x="101" y="380"/>
                  </a:lnTo>
                  <a:lnTo>
                    <a:pt x="80" y="365"/>
                  </a:lnTo>
                  <a:lnTo>
                    <a:pt x="59" y="348"/>
                  </a:lnTo>
                  <a:lnTo>
                    <a:pt x="41" y="328"/>
                  </a:lnTo>
                  <a:lnTo>
                    <a:pt x="27" y="305"/>
                  </a:lnTo>
                  <a:lnTo>
                    <a:pt x="15" y="283"/>
                  </a:lnTo>
                  <a:lnTo>
                    <a:pt x="6" y="256"/>
                  </a:lnTo>
                  <a:lnTo>
                    <a:pt x="2" y="231"/>
                  </a:lnTo>
                  <a:lnTo>
                    <a:pt x="0" y="203"/>
                  </a:lnTo>
                  <a:lnTo>
                    <a:pt x="2" y="177"/>
                  </a:lnTo>
                  <a:lnTo>
                    <a:pt x="6" y="152"/>
                  </a:lnTo>
                  <a:lnTo>
                    <a:pt x="15" y="126"/>
                  </a:lnTo>
                  <a:lnTo>
                    <a:pt x="27" y="103"/>
                  </a:lnTo>
                  <a:lnTo>
                    <a:pt x="41" y="80"/>
                  </a:lnTo>
                  <a:lnTo>
                    <a:pt x="59" y="60"/>
                  </a:lnTo>
                  <a:lnTo>
                    <a:pt x="80" y="43"/>
                  </a:lnTo>
                  <a:lnTo>
                    <a:pt x="101" y="29"/>
                  </a:lnTo>
                  <a:lnTo>
                    <a:pt x="125" y="16"/>
                  </a:lnTo>
                  <a:lnTo>
                    <a:pt x="150" y="7"/>
                  </a:lnTo>
                  <a:lnTo>
                    <a:pt x="176" y="2"/>
                  </a:lnTo>
                  <a:lnTo>
                    <a:pt x="203" y="0"/>
                  </a:lnTo>
                  <a:lnTo>
                    <a:pt x="229" y="2"/>
                  </a:lnTo>
                  <a:lnTo>
                    <a:pt x="256" y="7"/>
                  </a:lnTo>
                  <a:lnTo>
                    <a:pt x="280" y="16"/>
                  </a:lnTo>
                  <a:lnTo>
                    <a:pt x="303" y="29"/>
                  </a:lnTo>
                  <a:lnTo>
                    <a:pt x="326" y="43"/>
                  </a:lnTo>
                  <a:lnTo>
                    <a:pt x="345" y="60"/>
                  </a:lnTo>
                  <a:lnTo>
                    <a:pt x="363" y="80"/>
                  </a:lnTo>
                  <a:lnTo>
                    <a:pt x="379" y="103"/>
                  </a:lnTo>
                  <a:lnTo>
                    <a:pt x="389" y="126"/>
                  </a:lnTo>
                  <a:lnTo>
                    <a:pt x="398" y="152"/>
                  </a:lnTo>
                  <a:lnTo>
                    <a:pt x="403" y="177"/>
                  </a:lnTo>
                  <a:lnTo>
                    <a:pt x="405" y="203"/>
                  </a:lnTo>
                  <a:lnTo>
                    <a:pt x="403" y="231"/>
                  </a:lnTo>
                  <a:lnTo>
                    <a:pt x="398" y="256"/>
                  </a:lnTo>
                  <a:lnTo>
                    <a:pt x="389" y="283"/>
                  </a:lnTo>
                  <a:lnTo>
                    <a:pt x="379" y="305"/>
                  </a:lnTo>
                  <a:lnTo>
                    <a:pt x="363" y="328"/>
                  </a:lnTo>
                  <a:lnTo>
                    <a:pt x="345" y="348"/>
                  </a:lnTo>
                  <a:lnTo>
                    <a:pt x="326" y="365"/>
                  </a:lnTo>
                  <a:lnTo>
                    <a:pt x="303" y="380"/>
                  </a:lnTo>
                  <a:lnTo>
                    <a:pt x="280" y="392"/>
                  </a:lnTo>
                  <a:lnTo>
                    <a:pt x="256" y="401"/>
                  </a:lnTo>
                  <a:lnTo>
                    <a:pt x="229" y="406"/>
                  </a:lnTo>
                  <a:lnTo>
                    <a:pt x="203" y="408"/>
                  </a:lnTo>
                  <a:close/>
                  <a:moveTo>
                    <a:pt x="203" y="402"/>
                  </a:moveTo>
                  <a:lnTo>
                    <a:pt x="176" y="401"/>
                  </a:lnTo>
                  <a:lnTo>
                    <a:pt x="152" y="395"/>
                  </a:lnTo>
                  <a:lnTo>
                    <a:pt x="127" y="387"/>
                  </a:lnTo>
                  <a:lnTo>
                    <a:pt x="104" y="376"/>
                  </a:lnTo>
                  <a:lnTo>
                    <a:pt x="81" y="360"/>
                  </a:lnTo>
                  <a:lnTo>
                    <a:pt x="62" y="344"/>
                  </a:lnTo>
                  <a:lnTo>
                    <a:pt x="46" y="325"/>
                  </a:lnTo>
                  <a:lnTo>
                    <a:pt x="32" y="304"/>
                  </a:lnTo>
                  <a:lnTo>
                    <a:pt x="20" y="279"/>
                  </a:lnTo>
                  <a:lnTo>
                    <a:pt x="11" y="256"/>
                  </a:lnTo>
                  <a:lnTo>
                    <a:pt x="8" y="230"/>
                  </a:lnTo>
                  <a:lnTo>
                    <a:pt x="6" y="203"/>
                  </a:lnTo>
                  <a:lnTo>
                    <a:pt x="8" y="179"/>
                  </a:lnTo>
                  <a:lnTo>
                    <a:pt x="11" y="152"/>
                  </a:lnTo>
                  <a:lnTo>
                    <a:pt x="20" y="129"/>
                  </a:lnTo>
                  <a:lnTo>
                    <a:pt x="32" y="104"/>
                  </a:lnTo>
                  <a:lnTo>
                    <a:pt x="46" y="83"/>
                  </a:lnTo>
                  <a:lnTo>
                    <a:pt x="62" y="64"/>
                  </a:lnTo>
                  <a:lnTo>
                    <a:pt x="81" y="46"/>
                  </a:lnTo>
                  <a:lnTo>
                    <a:pt x="104" y="32"/>
                  </a:lnTo>
                  <a:lnTo>
                    <a:pt x="127" y="22"/>
                  </a:lnTo>
                  <a:lnTo>
                    <a:pt x="152" y="13"/>
                  </a:lnTo>
                  <a:lnTo>
                    <a:pt x="176" y="7"/>
                  </a:lnTo>
                  <a:lnTo>
                    <a:pt x="203" y="6"/>
                  </a:lnTo>
                  <a:lnTo>
                    <a:pt x="227" y="7"/>
                  </a:lnTo>
                  <a:lnTo>
                    <a:pt x="254" y="13"/>
                  </a:lnTo>
                  <a:lnTo>
                    <a:pt x="278" y="22"/>
                  </a:lnTo>
                  <a:lnTo>
                    <a:pt x="301" y="32"/>
                  </a:lnTo>
                  <a:lnTo>
                    <a:pt x="322" y="46"/>
                  </a:lnTo>
                  <a:lnTo>
                    <a:pt x="342" y="64"/>
                  </a:lnTo>
                  <a:lnTo>
                    <a:pt x="359" y="83"/>
                  </a:lnTo>
                  <a:lnTo>
                    <a:pt x="373" y="104"/>
                  </a:lnTo>
                  <a:lnTo>
                    <a:pt x="384" y="129"/>
                  </a:lnTo>
                  <a:lnTo>
                    <a:pt x="393" y="152"/>
                  </a:lnTo>
                  <a:lnTo>
                    <a:pt x="398" y="179"/>
                  </a:lnTo>
                  <a:lnTo>
                    <a:pt x="400" y="203"/>
                  </a:lnTo>
                  <a:lnTo>
                    <a:pt x="398" y="230"/>
                  </a:lnTo>
                  <a:lnTo>
                    <a:pt x="393" y="256"/>
                  </a:lnTo>
                  <a:lnTo>
                    <a:pt x="384" y="279"/>
                  </a:lnTo>
                  <a:lnTo>
                    <a:pt x="373" y="304"/>
                  </a:lnTo>
                  <a:lnTo>
                    <a:pt x="359" y="325"/>
                  </a:lnTo>
                  <a:lnTo>
                    <a:pt x="342" y="344"/>
                  </a:lnTo>
                  <a:lnTo>
                    <a:pt x="322" y="360"/>
                  </a:lnTo>
                  <a:lnTo>
                    <a:pt x="301" y="376"/>
                  </a:lnTo>
                  <a:lnTo>
                    <a:pt x="278" y="387"/>
                  </a:lnTo>
                  <a:lnTo>
                    <a:pt x="254" y="395"/>
                  </a:lnTo>
                  <a:lnTo>
                    <a:pt x="227" y="401"/>
                  </a:lnTo>
                  <a:lnTo>
                    <a:pt x="203" y="402"/>
                  </a:lnTo>
                  <a:close/>
                </a:path>
              </a:pathLst>
            </a:custGeom>
            <a:solidFill>
              <a:srgbClr val="CEFFFF"/>
            </a:solidFill>
            <a:ln w="9525">
              <a:noFill/>
              <a:round/>
              <a:headEnd/>
              <a:tailEnd/>
            </a:ln>
          </p:spPr>
          <p:txBody>
            <a:bodyPr/>
            <a:lstStyle/>
            <a:p>
              <a:endParaRPr lang="en-US"/>
            </a:p>
          </p:txBody>
        </p:sp>
        <p:sp>
          <p:nvSpPr>
            <p:cNvPr id="1165717" name="Freeform 405"/>
            <p:cNvSpPr>
              <a:spLocks noEditPoints="1"/>
            </p:cNvSpPr>
            <p:nvPr/>
          </p:nvSpPr>
          <p:spPr bwMode="auto">
            <a:xfrm>
              <a:off x="3756" y="471"/>
              <a:ext cx="394" cy="396"/>
            </a:xfrm>
            <a:custGeom>
              <a:avLst/>
              <a:gdLst/>
              <a:ahLst/>
              <a:cxnLst>
                <a:cxn ang="0">
                  <a:pos x="170" y="395"/>
                </a:cxn>
                <a:cxn ang="0">
                  <a:pos x="121" y="381"/>
                </a:cxn>
                <a:cxn ang="0">
                  <a:pos x="75" y="354"/>
                </a:cxn>
                <a:cxn ang="0">
                  <a:pos x="40" y="319"/>
                </a:cxn>
                <a:cxn ang="0">
                  <a:pos x="14" y="273"/>
                </a:cxn>
                <a:cxn ang="0">
                  <a:pos x="2" y="224"/>
                </a:cxn>
                <a:cxn ang="0">
                  <a:pos x="2" y="173"/>
                </a:cxn>
                <a:cxn ang="0">
                  <a:pos x="14" y="123"/>
                </a:cxn>
                <a:cxn ang="0">
                  <a:pos x="40" y="77"/>
                </a:cxn>
                <a:cxn ang="0">
                  <a:pos x="75" y="40"/>
                </a:cxn>
                <a:cxn ang="0">
                  <a:pos x="121" y="16"/>
                </a:cxn>
                <a:cxn ang="0">
                  <a:pos x="170" y="1"/>
                </a:cxn>
                <a:cxn ang="0">
                  <a:pos x="221" y="1"/>
                </a:cxn>
                <a:cxn ang="0">
                  <a:pos x="272" y="16"/>
                </a:cxn>
                <a:cxn ang="0">
                  <a:pos x="316" y="40"/>
                </a:cxn>
                <a:cxn ang="0">
                  <a:pos x="353" y="77"/>
                </a:cxn>
                <a:cxn ang="0">
                  <a:pos x="378" y="123"/>
                </a:cxn>
                <a:cxn ang="0">
                  <a:pos x="392" y="173"/>
                </a:cxn>
                <a:cxn ang="0">
                  <a:pos x="392" y="224"/>
                </a:cxn>
                <a:cxn ang="0">
                  <a:pos x="378" y="273"/>
                </a:cxn>
                <a:cxn ang="0">
                  <a:pos x="353" y="319"/>
                </a:cxn>
                <a:cxn ang="0">
                  <a:pos x="316" y="354"/>
                </a:cxn>
                <a:cxn ang="0">
                  <a:pos x="272" y="381"/>
                </a:cxn>
                <a:cxn ang="0">
                  <a:pos x="221" y="395"/>
                </a:cxn>
                <a:cxn ang="0">
                  <a:pos x="197" y="391"/>
                </a:cxn>
                <a:cxn ang="0">
                  <a:pos x="146" y="384"/>
                </a:cxn>
                <a:cxn ang="0">
                  <a:pos x="98" y="363"/>
                </a:cxn>
                <a:cxn ang="0">
                  <a:pos x="58" y="331"/>
                </a:cxn>
                <a:cxn ang="0">
                  <a:pos x="28" y="291"/>
                </a:cxn>
                <a:cxn ang="0">
                  <a:pos x="10" y="243"/>
                </a:cxn>
                <a:cxn ang="0">
                  <a:pos x="5" y="192"/>
                </a:cxn>
                <a:cxn ang="0">
                  <a:pos x="12" y="141"/>
                </a:cxn>
                <a:cxn ang="0">
                  <a:pos x="35" y="95"/>
                </a:cxn>
                <a:cxn ang="0">
                  <a:pos x="68" y="56"/>
                </a:cxn>
                <a:cxn ang="0">
                  <a:pos x="111" y="26"/>
                </a:cxn>
                <a:cxn ang="0">
                  <a:pos x="158" y="10"/>
                </a:cxn>
                <a:cxn ang="0">
                  <a:pos x="209" y="7"/>
                </a:cxn>
                <a:cxn ang="0">
                  <a:pos x="260" y="16"/>
                </a:cxn>
                <a:cxn ang="0">
                  <a:pos x="306" y="39"/>
                </a:cxn>
                <a:cxn ang="0">
                  <a:pos x="343" y="74"/>
                </a:cxn>
                <a:cxn ang="0">
                  <a:pos x="371" y="118"/>
                </a:cxn>
                <a:cxn ang="0">
                  <a:pos x="385" y="165"/>
                </a:cxn>
                <a:cxn ang="0">
                  <a:pos x="387" y="217"/>
                </a:cxn>
                <a:cxn ang="0">
                  <a:pos x="376" y="268"/>
                </a:cxn>
                <a:cxn ang="0">
                  <a:pos x="352" y="312"/>
                </a:cxn>
                <a:cxn ang="0">
                  <a:pos x="315" y="349"/>
                </a:cxn>
                <a:cxn ang="0">
                  <a:pos x="271" y="375"/>
                </a:cxn>
                <a:cxn ang="0">
                  <a:pos x="221" y="389"/>
                </a:cxn>
              </a:cxnLst>
              <a:rect l="0" t="0" r="r" b="b"/>
              <a:pathLst>
                <a:path w="394" h="396">
                  <a:moveTo>
                    <a:pt x="197" y="396"/>
                  </a:moveTo>
                  <a:lnTo>
                    <a:pt x="170" y="395"/>
                  </a:lnTo>
                  <a:lnTo>
                    <a:pt x="146" y="389"/>
                  </a:lnTo>
                  <a:lnTo>
                    <a:pt x="121" y="381"/>
                  </a:lnTo>
                  <a:lnTo>
                    <a:pt x="98" y="370"/>
                  </a:lnTo>
                  <a:lnTo>
                    <a:pt x="75" y="354"/>
                  </a:lnTo>
                  <a:lnTo>
                    <a:pt x="56" y="338"/>
                  </a:lnTo>
                  <a:lnTo>
                    <a:pt x="40" y="319"/>
                  </a:lnTo>
                  <a:lnTo>
                    <a:pt x="26" y="298"/>
                  </a:lnTo>
                  <a:lnTo>
                    <a:pt x="14" y="273"/>
                  </a:lnTo>
                  <a:lnTo>
                    <a:pt x="5" y="250"/>
                  </a:lnTo>
                  <a:lnTo>
                    <a:pt x="2" y="224"/>
                  </a:lnTo>
                  <a:lnTo>
                    <a:pt x="0" y="197"/>
                  </a:lnTo>
                  <a:lnTo>
                    <a:pt x="2" y="173"/>
                  </a:lnTo>
                  <a:lnTo>
                    <a:pt x="5" y="146"/>
                  </a:lnTo>
                  <a:lnTo>
                    <a:pt x="14" y="123"/>
                  </a:lnTo>
                  <a:lnTo>
                    <a:pt x="26" y="98"/>
                  </a:lnTo>
                  <a:lnTo>
                    <a:pt x="40" y="77"/>
                  </a:lnTo>
                  <a:lnTo>
                    <a:pt x="56" y="58"/>
                  </a:lnTo>
                  <a:lnTo>
                    <a:pt x="75" y="40"/>
                  </a:lnTo>
                  <a:lnTo>
                    <a:pt x="98" y="26"/>
                  </a:lnTo>
                  <a:lnTo>
                    <a:pt x="121" y="16"/>
                  </a:lnTo>
                  <a:lnTo>
                    <a:pt x="146" y="7"/>
                  </a:lnTo>
                  <a:lnTo>
                    <a:pt x="170" y="1"/>
                  </a:lnTo>
                  <a:lnTo>
                    <a:pt x="197" y="0"/>
                  </a:lnTo>
                  <a:lnTo>
                    <a:pt x="221" y="1"/>
                  </a:lnTo>
                  <a:lnTo>
                    <a:pt x="248" y="7"/>
                  </a:lnTo>
                  <a:lnTo>
                    <a:pt x="272" y="16"/>
                  </a:lnTo>
                  <a:lnTo>
                    <a:pt x="295" y="26"/>
                  </a:lnTo>
                  <a:lnTo>
                    <a:pt x="316" y="40"/>
                  </a:lnTo>
                  <a:lnTo>
                    <a:pt x="336" y="58"/>
                  </a:lnTo>
                  <a:lnTo>
                    <a:pt x="353" y="77"/>
                  </a:lnTo>
                  <a:lnTo>
                    <a:pt x="367" y="98"/>
                  </a:lnTo>
                  <a:lnTo>
                    <a:pt x="378" y="123"/>
                  </a:lnTo>
                  <a:lnTo>
                    <a:pt x="387" y="146"/>
                  </a:lnTo>
                  <a:lnTo>
                    <a:pt x="392" y="173"/>
                  </a:lnTo>
                  <a:lnTo>
                    <a:pt x="394" y="197"/>
                  </a:lnTo>
                  <a:lnTo>
                    <a:pt x="392" y="224"/>
                  </a:lnTo>
                  <a:lnTo>
                    <a:pt x="387" y="250"/>
                  </a:lnTo>
                  <a:lnTo>
                    <a:pt x="378" y="273"/>
                  </a:lnTo>
                  <a:lnTo>
                    <a:pt x="367" y="298"/>
                  </a:lnTo>
                  <a:lnTo>
                    <a:pt x="353" y="319"/>
                  </a:lnTo>
                  <a:lnTo>
                    <a:pt x="336" y="338"/>
                  </a:lnTo>
                  <a:lnTo>
                    <a:pt x="316" y="354"/>
                  </a:lnTo>
                  <a:lnTo>
                    <a:pt x="295" y="370"/>
                  </a:lnTo>
                  <a:lnTo>
                    <a:pt x="272" y="381"/>
                  </a:lnTo>
                  <a:lnTo>
                    <a:pt x="248" y="389"/>
                  </a:lnTo>
                  <a:lnTo>
                    <a:pt x="221" y="395"/>
                  </a:lnTo>
                  <a:lnTo>
                    <a:pt x="197" y="396"/>
                  </a:lnTo>
                  <a:close/>
                  <a:moveTo>
                    <a:pt x="197" y="391"/>
                  </a:moveTo>
                  <a:lnTo>
                    <a:pt x="170" y="389"/>
                  </a:lnTo>
                  <a:lnTo>
                    <a:pt x="146" y="384"/>
                  </a:lnTo>
                  <a:lnTo>
                    <a:pt x="121" y="375"/>
                  </a:lnTo>
                  <a:lnTo>
                    <a:pt x="98" y="363"/>
                  </a:lnTo>
                  <a:lnTo>
                    <a:pt x="77" y="349"/>
                  </a:lnTo>
                  <a:lnTo>
                    <a:pt x="58" y="331"/>
                  </a:lnTo>
                  <a:lnTo>
                    <a:pt x="42" y="312"/>
                  </a:lnTo>
                  <a:lnTo>
                    <a:pt x="28" y="291"/>
                  </a:lnTo>
                  <a:lnTo>
                    <a:pt x="17" y="268"/>
                  </a:lnTo>
                  <a:lnTo>
                    <a:pt x="10" y="243"/>
                  </a:lnTo>
                  <a:lnTo>
                    <a:pt x="5" y="217"/>
                  </a:lnTo>
                  <a:lnTo>
                    <a:pt x="5" y="192"/>
                  </a:lnTo>
                  <a:lnTo>
                    <a:pt x="7" y="165"/>
                  </a:lnTo>
                  <a:lnTo>
                    <a:pt x="12" y="141"/>
                  </a:lnTo>
                  <a:lnTo>
                    <a:pt x="23" y="118"/>
                  </a:lnTo>
                  <a:lnTo>
                    <a:pt x="35" y="95"/>
                  </a:lnTo>
                  <a:lnTo>
                    <a:pt x="49" y="74"/>
                  </a:lnTo>
                  <a:lnTo>
                    <a:pt x="68" y="56"/>
                  </a:lnTo>
                  <a:lnTo>
                    <a:pt x="88" y="39"/>
                  </a:lnTo>
                  <a:lnTo>
                    <a:pt x="111" y="26"/>
                  </a:lnTo>
                  <a:lnTo>
                    <a:pt x="133" y="16"/>
                  </a:lnTo>
                  <a:lnTo>
                    <a:pt x="158" y="10"/>
                  </a:lnTo>
                  <a:lnTo>
                    <a:pt x="183" y="7"/>
                  </a:lnTo>
                  <a:lnTo>
                    <a:pt x="209" y="7"/>
                  </a:lnTo>
                  <a:lnTo>
                    <a:pt x="234" y="10"/>
                  </a:lnTo>
                  <a:lnTo>
                    <a:pt x="260" y="16"/>
                  </a:lnTo>
                  <a:lnTo>
                    <a:pt x="283" y="26"/>
                  </a:lnTo>
                  <a:lnTo>
                    <a:pt x="306" y="39"/>
                  </a:lnTo>
                  <a:lnTo>
                    <a:pt x="325" y="56"/>
                  </a:lnTo>
                  <a:lnTo>
                    <a:pt x="343" y="74"/>
                  </a:lnTo>
                  <a:lnTo>
                    <a:pt x="359" y="95"/>
                  </a:lnTo>
                  <a:lnTo>
                    <a:pt x="371" y="118"/>
                  </a:lnTo>
                  <a:lnTo>
                    <a:pt x="380" y="141"/>
                  </a:lnTo>
                  <a:lnTo>
                    <a:pt x="385" y="165"/>
                  </a:lnTo>
                  <a:lnTo>
                    <a:pt x="389" y="192"/>
                  </a:lnTo>
                  <a:lnTo>
                    <a:pt x="387" y="217"/>
                  </a:lnTo>
                  <a:lnTo>
                    <a:pt x="383" y="243"/>
                  </a:lnTo>
                  <a:lnTo>
                    <a:pt x="376" y="268"/>
                  </a:lnTo>
                  <a:lnTo>
                    <a:pt x="364" y="291"/>
                  </a:lnTo>
                  <a:lnTo>
                    <a:pt x="352" y="312"/>
                  </a:lnTo>
                  <a:lnTo>
                    <a:pt x="334" y="331"/>
                  </a:lnTo>
                  <a:lnTo>
                    <a:pt x="315" y="349"/>
                  </a:lnTo>
                  <a:lnTo>
                    <a:pt x="294" y="363"/>
                  </a:lnTo>
                  <a:lnTo>
                    <a:pt x="271" y="375"/>
                  </a:lnTo>
                  <a:lnTo>
                    <a:pt x="248" y="384"/>
                  </a:lnTo>
                  <a:lnTo>
                    <a:pt x="221" y="389"/>
                  </a:lnTo>
                  <a:lnTo>
                    <a:pt x="197" y="391"/>
                  </a:lnTo>
                  <a:close/>
                </a:path>
              </a:pathLst>
            </a:custGeom>
            <a:solidFill>
              <a:srgbClr val="CFFEFF"/>
            </a:solidFill>
            <a:ln w="9525">
              <a:noFill/>
              <a:round/>
              <a:headEnd/>
              <a:tailEnd/>
            </a:ln>
          </p:spPr>
          <p:txBody>
            <a:bodyPr/>
            <a:lstStyle/>
            <a:p>
              <a:endParaRPr lang="en-US"/>
            </a:p>
          </p:txBody>
        </p:sp>
        <p:sp>
          <p:nvSpPr>
            <p:cNvPr id="1165718" name="Freeform 406"/>
            <p:cNvSpPr>
              <a:spLocks noEditPoints="1"/>
            </p:cNvSpPr>
            <p:nvPr/>
          </p:nvSpPr>
          <p:spPr bwMode="auto">
            <a:xfrm>
              <a:off x="3761" y="478"/>
              <a:ext cx="384" cy="384"/>
            </a:xfrm>
            <a:custGeom>
              <a:avLst/>
              <a:gdLst/>
              <a:ahLst/>
              <a:cxnLst>
                <a:cxn ang="0">
                  <a:pos x="165" y="382"/>
                </a:cxn>
                <a:cxn ang="0">
                  <a:pos x="116" y="368"/>
                </a:cxn>
                <a:cxn ang="0">
                  <a:pos x="72" y="342"/>
                </a:cxn>
                <a:cxn ang="0">
                  <a:pos x="37" y="305"/>
                </a:cxn>
                <a:cxn ang="0">
                  <a:pos x="12" y="261"/>
                </a:cxn>
                <a:cxn ang="0">
                  <a:pos x="0" y="210"/>
                </a:cxn>
                <a:cxn ang="0">
                  <a:pos x="2" y="158"/>
                </a:cxn>
                <a:cxn ang="0">
                  <a:pos x="18" y="111"/>
                </a:cxn>
                <a:cxn ang="0">
                  <a:pos x="44" y="67"/>
                </a:cxn>
                <a:cxn ang="0">
                  <a:pos x="83" y="32"/>
                </a:cxn>
                <a:cxn ang="0">
                  <a:pos x="128" y="9"/>
                </a:cxn>
                <a:cxn ang="0">
                  <a:pos x="178" y="0"/>
                </a:cxn>
                <a:cxn ang="0">
                  <a:pos x="229" y="3"/>
                </a:cxn>
                <a:cxn ang="0">
                  <a:pos x="278" y="19"/>
                </a:cxn>
                <a:cxn ang="0">
                  <a:pos x="320" y="49"/>
                </a:cxn>
                <a:cxn ang="0">
                  <a:pos x="354" y="88"/>
                </a:cxn>
                <a:cxn ang="0">
                  <a:pos x="375" y="134"/>
                </a:cxn>
                <a:cxn ang="0">
                  <a:pos x="384" y="185"/>
                </a:cxn>
                <a:cxn ang="0">
                  <a:pos x="378" y="236"/>
                </a:cxn>
                <a:cxn ang="0">
                  <a:pos x="359" y="284"/>
                </a:cxn>
                <a:cxn ang="0">
                  <a:pos x="329" y="324"/>
                </a:cxn>
                <a:cxn ang="0">
                  <a:pos x="289" y="356"/>
                </a:cxn>
                <a:cxn ang="0">
                  <a:pos x="243" y="377"/>
                </a:cxn>
                <a:cxn ang="0">
                  <a:pos x="192" y="384"/>
                </a:cxn>
                <a:cxn ang="0">
                  <a:pos x="165" y="377"/>
                </a:cxn>
                <a:cxn ang="0">
                  <a:pos x="116" y="363"/>
                </a:cxn>
                <a:cxn ang="0">
                  <a:pos x="74" y="337"/>
                </a:cxn>
                <a:cxn ang="0">
                  <a:pos x="39" y="300"/>
                </a:cxn>
                <a:cxn ang="0">
                  <a:pos x="16" y="254"/>
                </a:cxn>
                <a:cxn ang="0">
                  <a:pos x="5" y="204"/>
                </a:cxn>
                <a:cxn ang="0">
                  <a:pos x="9" y="153"/>
                </a:cxn>
                <a:cxn ang="0">
                  <a:pos x="26" y="106"/>
                </a:cxn>
                <a:cxn ang="0">
                  <a:pos x="55" y="63"/>
                </a:cxn>
                <a:cxn ang="0">
                  <a:pos x="95" y="32"/>
                </a:cxn>
                <a:cxn ang="0">
                  <a:pos x="141" y="10"/>
                </a:cxn>
                <a:cxn ang="0">
                  <a:pos x="192" y="3"/>
                </a:cxn>
                <a:cxn ang="0">
                  <a:pos x="241" y="10"/>
                </a:cxn>
                <a:cxn ang="0">
                  <a:pos x="289" y="32"/>
                </a:cxn>
                <a:cxn ang="0">
                  <a:pos x="327" y="63"/>
                </a:cxn>
                <a:cxn ang="0">
                  <a:pos x="357" y="106"/>
                </a:cxn>
                <a:cxn ang="0">
                  <a:pos x="375" y="153"/>
                </a:cxn>
                <a:cxn ang="0">
                  <a:pos x="378" y="204"/>
                </a:cxn>
                <a:cxn ang="0">
                  <a:pos x="368" y="254"/>
                </a:cxn>
                <a:cxn ang="0">
                  <a:pos x="343" y="300"/>
                </a:cxn>
                <a:cxn ang="0">
                  <a:pos x="310" y="337"/>
                </a:cxn>
                <a:cxn ang="0">
                  <a:pos x="266" y="363"/>
                </a:cxn>
                <a:cxn ang="0">
                  <a:pos x="216" y="377"/>
                </a:cxn>
              </a:cxnLst>
              <a:rect l="0" t="0" r="r" b="b"/>
              <a:pathLst>
                <a:path w="384" h="384">
                  <a:moveTo>
                    <a:pt x="192" y="384"/>
                  </a:moveTo>
                  <a:lnTo>
                    <a:pt x="165" y="382"/>
                  </a:lnTo>
                  <a:lnTo>
                    <a:pt x="141" y="377"/>
                  </a:lnTo>
                  <a:lnTo>
                    <a:pt x="116" y="368"/>
                  </a:lnTo>
                  <a:lnTo>
                    <a:pt x="93" y="356"/>
                  </a:lnTo>
                  <a:lnTo>
                    <a:pt x="72" y="342"/>
                  </a:lnTo>
                  <a:lnTo>
                    <a:pt x="53" y="324"/>
                  </a:lnTo>
                  <a:lnTo>
                    <a:pt x="37" y="305"/>
                  </a:lnTo>
                  <a:lnTo>
                    <a:pt x="23" y="284"/>
                  </a:lnTo>
                  <a:lnTo>
                    <a:pt x="12" y="261"/>
                  </a:lnTo>
                  <a:lnTo>
                    <a:pt x="5" y="236"/>
                  </a:lnTo>
                  <a:lnTo>
                    <a:pt x="0" y="210"/>
                  </a:lnTo>
                  <a:lnTo>
                    <a:pt x="0" y="185"/>
                  </a:lnTo>
                  <a:lnTo>
                    <a:pt x="2" y="158"/>
                  </a:lnTo>
                  <a:lnTo>
                    <a:pt x="7" y="134"/>
                  </a:lnTo>
                  <a:lnTo>
                    <a:pt x="18" y="111"/>
                  </a:lnTo>
                  <a:lnTo>
                    <a:pt x="30" y="88"/>
                  </a:lnTo>
                  <a:lnTo>
                    <a:pt x="44" y="67"/>
                  </a:lnTo>
                  <a:lnTo>
                    <a:pt x="63" y="49"/>
                  </a:lnTo>
                  <a:lnTo>
                    <a:pt x="83" y="32"/>
                  </a:lnTo>
                  <a:lnTo>
                    <a:pt x="106" y="19"/>
                  </a:lnTo>
                  <a:lnTo>
                    <a:pt x="128" y="9"/>
                  </a:lnTo>
                  <a:lnTo>
                    <a:pt x="153" y="3"/>
                  </a:lnTo>
                  <a:lnTo>
                    <a:pt x="178" y="0"/>
                  </a:lnTo>
                  <a:lnTo>
                    <a:pt x="204" y="0"/>
                  </a:lnTo>
                  <a:lnTo>
                    <a:pt x="229" y="3"/>
                  </a:lnTo>
                  <a:lnTo>
                    <a:pt x="255" y="9"/>
                  </a:lnTo>
                  <a:lnTo>
                    <a:pt x="278" y="19"/>
                  </a:lnTo>
                  <a:lnTo>
                    <a:pt x="301" y="32"/>
                  </a:lnTo>
                  <a:lnTo>
                    <a:pt x="320" y="49"/>
                  </a:lnTo>
                  <a:lnTo>
                    <a:pt x="338" y="67"/>
                  </a:lnTo>
                  <a:lnTo>
                    <a:pt x="354" y="88"/>
                  </a:lnTo>
                  <a:lnTo>
                    <a:pt x="366" y="111"/>
                  </a:lnTo>
                  <a:lnTo>
                    <a:pt x="375" y="134"/>
                  </a:lnTo>
                  <a:lnTo>
                    <a:pt x="380" y="158"/>
                  </a:lnTo>
                  <a:lnTo>
                    <a:pt x="384" y="185"/>
                  </a:lnTo>
                  <a:lnTo>
                    <a:pt x="382" y="210"/>
                  </a:lnTo>
                  <a:lnTo>
                    <a:pt x="378" y="236"/>
                  </a:lnTo>
                  <a:lnTo>
                    <a:pt x="371" y="261"/>
                  </a:lnTo>
                  <a:lnTo>
                    <a:pt x="359" y="284"/>
                  </a:lnTo>
                  <a:lnTo>
                    <a:pt x="347" y="305"/>
                  </a:lnTo>
                  <a:lnTo>
                    <a:pt x="329" y="324"/>
                  </a:lnTo>
                  <a:lnTo>
                    <a:pt x="310" y="342"/>
                  </a:lnTo>
                  <a:lnTo>
                    <a:pt x="289" y="356"/>
                  </a:lnTo>
                  <a:lnTo>
                    <a:pt x="266" y="368"/>
                  </a:lnTo>
                  <a:lnTo>
                    <a:pt x="243" y="377"/>
                  </a:lnTo>
                  <a:lnTo>
                    <a:pt x="216" y="382"/>
                  </a:lnTo>
                  <a:lnTo>
                    <a:pt x="192" y="384"/>
                  </a:lnTo>
                  <a:close/>
                  <a:moveTo>
                    <a:pt x="192" y="379"/>
                  </a:moveTo>
                  <a:lnTo>
                    <a:pt x="165" y="377"/>
                  </a:lnTo>
                  <a:lnTo>
                    <a:pt x="141" y="372"/>
                  </a:lnTo>
                  <a:lnTo>
                    <a:pt x="116" y="363"/>
                  </a:lnTo>
                  <a:lnTo>
                    <a:pt x="95" y="351"/>
                  </a:lnTo>
                  <a:lnTo>
                    <a:pt x="74" y="337"/>
                  </a:lnTo>
                  <a:lnTo>
                    <a:pt x="55" y="319"/>
                  </a:lnTo>
                  <a:lnTo>
                    <a:pt x="39" y="300"/>
                  </a:lnTo>
                  <a:lnTo>
                    <a:pt x="26" y="277"/>
                  </a:lnTo>
                  <a:lnTo>
                    <a:pt x="16" y="254"/>
                  </a:lnTo>
                  <a:lnTo>
                    <a:pt x="9" y="229"/>
                  </a:lnTo>
                  <a:lnTo>
                    <a:pt x="5" y="204"/>
                  </a:lnTo>
                  <a:lnTo>
                    <a:pt x="5" y="178"/>
                  </a:lnTo>
                  <a:lnTo>
                    <a:pt x="9" y="153"/>
                  </a:lnTo>
                  <a:lnTo>
                    <a:pt x="16" y="128"/>
                  </a:lnTo>
                  <a:lnTo>
                    <a:pt x="26" y="106"/>
                  </a:lnTo>
                  <a:lnTo>
                    <a:pt x="39" y="83"/>
                  </a:lnTo>
                  <a:lnTo>
                    <a:pt x="55" y="63"/>
                  </a:lnTo>
                  <a:lnTo>
                    <a:pt x="74" y="46"/>
                  </a:lnTo>
                  <a:lnTo>
                    <a:pt x="95" y="32"/>
                  </a:lnTo>
                  <a:lnTo>
                    <a:pt x="116" y="19"/>
                  </a:lnTo>
                  <a:lnTo>
                    <a:pt x="141" y="10"/>
                  </a:lnTo>
                  <a:lnTo>
                    <a:pt x="165" y="5"/>
                  </a:lnTo>
                  <a:lnTo>
                    <a:pt x="192" y="3"/>
                  </a:lnTo>
                  <a:lnTo>
                    <a:pt x="216" y="5"/>
                  </a:lnTo>
                  <a:lnTo>
                    <a:pt x="241" y="10"/>
                  </a:lnTo>
                  <a:lnTo>
                    <a:pt x="266" y="19"/>
                  </a:lnTo>
                  <a:lnTo>
                    <a:pt x="289" y="32"/>
                  </a:lnTo>
                  <a:lnTo>
                    <a:pt x="310" y="46"/>
                  </a:lnTo>
                  <a:lnTo>
                    <a:pt x="327" y="63"/>
                  </a:lnTo>
                  <a:lnTo>
                    <a:pt x="343" y="83"/>
                  </a:lnTo>
                  <a:lnTo>
                    <a:pt x="357" y="106"/>
                  </a:lnTo>
                  <a:lnTo>
                    <a:pt x="368" y="128"/>
                  </a:lnTo>
                  <a:lnTo>
                    <a:pt x="375" y="153"/>
                  </a:lnTo>
                  <a:lnTo>
                    <a:pt x="378" y="178"/>
                  </a:lnTo>
                  <a:lnTo>
                    <a:pt x="378" y="204"/>
                  </a:lnTo>
                  <a:lnTo>
                    <a:pt x="375" y="229"/>
                  </a:lnTo>
                  <a:lnTo>
                    <a:pt x="368" y="254"/>
                  </a:lnTo>
                  <a:lnTo>
                    <a:pt x="357" y="277"/>
                  </a:lnTo>
                  <a:lnTo>
                    <a:pt x="343" y="300"/>
                  </a:lnTo>
                  <a:lnTo>
                    <a:pt x="327" y="319"/>
                  </a:lnTo>
                  <a:lnTo>
                    <a:pt x="310" y="337"/>
                  </a:lnTo>
                  <a:lnTo>
                    <a:pt x="289" y="351"/>
                  </a:lnTo>
                  <a:lnTo>
                    <a:pt x="266" y="363"/>
                  </a:lnTo>
                  <a:lnTo>
                    <a:pt x="241" y="372"/>
                  </a:lnTo>
                  <a:lnTo>
                    <a:pt x="216" y="377"/>
                  </a:lnTo>
                  <a:lnTo>
                    <a:pt x="192" y="379"/>
                  </a:lnTo>
                  <a:close/>
                </a:path>
              </a:pathLst>
            </a:custGeom>
            <a:solidFill>
              <a:srgbClr val="D1FEFF"/>
            </a:solidFill>
            <a:ln w="9525">
              <a:noFill/>
              <a:round/>
              <a:headEnd/>
              <a:tailEnd/>
            </a:ln>
          </p:spPr>
          <p:txBody>
            <a:bodyPr/>
            <a:lstStyle/>
            <a:p>
              <a:endParaRPr lang="en-US"/>
            </a:p>
          </p:txBody>
        </p:sp>
        <p:sp>
          <p:nvSpPr>
            <p:cNvPr id="1165719" name="Freeform 407"/>
            <p:cNvSpPr>
              <a:spLocks noEditPoints="1"/>
            </p:cNvSpPr>
            <p:nvPr/>
          </p:nvSpPr>
          <p:spPr bwMode="auto">
            <a:xfrm>
              <a:off x="3766" y="481"/>
              <a:ext cx="373" cy="376"/>
            </a:xfrm>
            <a:custGeom>
              <a:avLst/>
              <a:gdLst/>
              <a:ahLst/>
              <a:cxnLst>
                <a:cxn ang="0">
                  <a:pos x="160" y="374"/>
                </a:cxn>
                <a:cxn ang="0">
                  <a:pos x="111" y="360"/>
                </a:cxn>
                <a:cxn ang="0">
                  <a:pos x="69" y="334"/>
                </a:cxn>
                <a:cxn ang="0">
                  <a:pos x="34" y="297"/>
                </a:cxn>
                <a:cxn ang="0">
                  <a:pos x="11" y="251"/>
                </a:cxn>
                <a:cxn ang="0">
                  <a:pos x="0" y="201"/>
                </a:cxn>
                <a:cxn ang="0">
                  <a:pos x="4" y="150"/>
                </a:cxn>
                <a:cxn ang="0">
                  <a:pos x="21" y="103"/>
                </a:cxn>
                <a:cxn ang="0">
                  <a:pos x="50" y="60"/>
                </a:cxn>
                <a:cxn ang="0">
                  <a:pos x="90" y="29"/>
                </a:cxn>
                <a:cxn ang="0">
                  <a:pos x="136" y="7"/>
                </a:cxn>
                <a:cxn ang="0">
                  <a:pos x="187" y="0"/>
                </a:cxn>
                <a:cxn ang="0">
                  <a:pos x="236" y="7"/>
                </a:cxn>
                <a:cxn ang="0">
                  <a:pos x="284" y="29"/>
                </a:cxn>
                <a:cxn ang="0">
                  <a:pos x="322" y="60"/>
                </a:cxn>
                <a:cxn ang="0">
                  <a:pos x="352" y="103"/>
                </a:cxn>
                <a:cxn ang="0">
                  <a:pos x="370" y="150"/>
                </a:cxn>
                <a:cxn ang="0">
                  <a:pos x="373" y="201"/>
                </a:cxn>
                <a:cxn ang="0">
                  <a:pos x="363" y="251"/>
                </a:cxn>
                <a:cxn ang="0">
                  <a:pos x="338" y="297"/>
                </a:cxn>
                <a:cxn ang="0">
                  <a:pos x="305" y="334"/>
                </a:cxn>
                <a:cxn ang="0">
                  <a:pos x="261" y="360"/>
                </a:cxn>
                <a:cxn ang="0">
                  <a:pos x="211" y="374"/>
                </a:cxn>
                <a:cxn ang="0">
                  <a:pos x="187" y="371"/>
                </a:cxn>
                <a:cxn ang="0">
                  <a:pos x="138" y="364"/>
                </a:cxn>
                <a:cxn ang="0">
                  <a:pos x="92" y="344"/>
                </a:cxn>
                <a:cxn ang="0">
                  <a:pos x="53" y="312"/>
                </a:cxn>
                <a:cxn ang="0">
                  <a:pos x="25" y="272"/>
                </a:cxn>
                <a:cxn ang="0">
                  <a:pos x="9" y="224"/>
                </a:cxn>
                <a:cxn ang="0">
                  <a:pos x="6" y="175"/>
                </a:cxn>
                <a:cxn ang="0">
                  <a:pos x="16" y="127"/>
                </a:cxn>
                <a:cxn ang="0">
                  <a:pos x="39" y="83"/>
                </a:cxn>
                <a:cxn ang="0">
                  <a:pos x="72" y="48"/>
                </a:cxn>
                <a:cxn ang="0">
                  <a:pos x="115" y="21"/>
                </a:cxn>
                <a:cxn ang="0">
                  <a:pos x="162" y="7"/>
                </a:cxn>
                <a:cxn ang="0">
                  <a:pos x="211" y="7"/>
                </a:cxn>
                <a:cxn ang="0">
                  <a:pos x="259" y="21"/>
                </a:cxn>
                <a:cxn ang="0">
                  <a:pos x="301" y="48"/>
                </a:cxn>
                <a:cxn ang="0">
                  <a:pos x="335" y="83"/>
                </a:cxn>
                <a:cxn ang="0">
                  <a:pos x="357" y="127"/>
                </a:cxn>
                <a:cxn ang="0">
                  <a:pos x="368" y="175"/>
                </a:cxn>
                <a:cxn ang="0">
                  <a:pos x="364" y="224"/>
                </a:cxn>
                <a:cxn ang="0">
                  <a:pos x="347" y="272"/>
                </a:cxn>
                <a:cxn ang="0">
                  <a:pos x="319" y="312"/>
                </a:cxn>
                <a:cxn ang="0">
                  <a:pos x="280" y="344"/>
                </a:cxn>
                <a:cxn ang="0">
                  <a:pos x="236" y="364"/>
                </a:cxn>
                <a:cxn ang="0">
                  <a:pos x="187" y="371"/>
                </a:cxn>
              </a:cxnLst>
              <a:rect l="0" t="0" r="r" b="b"/>
              <a:pathLst>
                <a:path w="373" h="376">
                  <a:moveTo>
                    <a:pt x="187" y="376"/>
                  </a:moveTo>
                  <a:lnTo>
                    <a:pt x="160" y="374"/>
                  </a:lnTo>
                  <a:lnTo>
                    <a:pt x="136" y="369"/>
                  </a:lnTo>
                  <a:lnTo>
                    <a:pt x="111" y="360"/>
                  </a:lnTo>
                  <a:lnTo>
                    <a:pt x="90" y="348"/>
                  </a:lnTo>
                  <a:lnTo>
                    <a:pt x="69" y="334"/>
                  </a:lnTo>
                  <a:lnTo>
                    <a:pt x="50" y="316"/>
                  </a:lnTo>
                  <a:lnTo>
                    <a:pt x="34" y="297"/>
                  </a:lnTo>
                  <a:lnTo>
                    <a:pt x="21" y="274"/>
                  </a:lnTo>
                  <a:lnTo>
                    <a:pt x="11" y="251"/>
                  </a:lnTo>
                  <a:lnTo>
                    <a:pt x="4" y="226"/>
                  </a:lnTo>
                  <a:lnTo>
                    <a:pt x="0" y="201"/>
                  </a:lnTo>
                  <a:lnTo>
                    <a:pt x="0" y="175"/>
                  </a:lnTo>
                  <a:lnTo>
                    <a:pt x="4" y="150"/>
                  </a:lnTo>
                  <a:lnTo>
                    <a:pt x="11" y="125"/>
                  </a:lnTo>
                  <a:lnTo>
                    <a:pt x="21" y="103"/>
                  </a:lnTo>
                  <a:lnTo>
                    <a:pt x="34" y="80"/>
                  </a:lnTo>
                  <a:lnTo>
                    <a:pt x="50" y="60"/>
                  </a:lnTo>
                  <a:lnTo>
                    <a:pt x="69" y="43"/>
                  </a:lnTo>
                  <a:lnTo>
                    <a:pt x="90" y="29"/>
                  </a:lnTo>
                  <a:lnTo>
                    <a:pt x="111" y="16"/>
                  </a:lnTo>
                  <a:lnTo>
                    <a:pt x="136" y="7"/>
                  </a:lnTo>
                  <a:lnTo>
                    <a:pt x="160" y="2"/>
                  </a:lnTo>
                  <a:lnTo>
                    <a:pt x="187" y="0"/>
                  </a:lnTo>
                  <a:lnTo>
                    <a:pt x="211" y="2"/>
                  </a:lnTo>
                  <a:lnTo>
                    <a:pt x="236" y="7"/>
                  </a:lnTo>
                  <a:lnTo>
                    <a:pt x="261" y="16"/>
                  </a:lnTo>
                  <a:lnTo>
                    <a:pt x="284" y="29"/>
                  </a:lnTo>
                  <a:lnTo>
                    <a:pt x="305" y="43"/>
                  </a:lnTo>
                  <a:lnTo>
                    <a:pt x="322" y="60"/>
                  </a:lnTo>
                  <a:lnTo>
                    <a:pt x="338" y="80"/>
                  </a:lnTo>
                  <a:lnTo>
                    <a:pt x="352" y="103"/>
                  </a:lnTo>
                  <a:lnTo>
                    <a:pt x="363" y="125"/>
                  </a:lnTo>
                  <a:lnTo>
                    <a:pt x="370" y="150"/>
                  </a:lnTo>
                  <a:lnTo>
                    <a:pt x="373" y="175"/>
                  </a:lnTo>
                  <a:lnTo>
                    <a:pt x="373" y="201"/>
                  </a:lnTo>
                  <a:lnTo>
                    <a:pt x="370" y="226"/>
                  </a:lnTo>
                  <a:lnTo>
                    <a:pt x="363" y="251"/>
                  </a:lnTo>
                  <a:lnTo>
                    <a:pt x="352" y="274"/>
                  </a:lnTo>
                  <a:lnTo>
                    <a:pt x="338" y="297"/>
                  </a:lnTo>
                  <a:lnTo>
                    <a:pt x="322" y="316"/>
                  </a:lnTo>
                  <a:lnTo>
                    <a:pt x="305" y="334"/>
                  </a:lnTo>
                  <a:lnTo>
                    <a:pt x="284" y="348"/>
                  </a:lnTo>
                  <a:lnTo>
                    <a:pt x="261" y="360"/>
                  </a:lnTo>
                  <a:lnTo>
                    <a:pt x="236" y="369"/>
                  </a:lnTo>
                  <a:lnTo>
                    <a:pt x="211" y="374"/>
                  </a:lnTo>
                  <a:lnTo>
                    <a:pt x="187" y="376"/>
                  </a:lnTo>
                  <a:close/>
                  <a:moveTo>
                    <a:pt x="187" y="371"/>
                  </a:moveTo>
                  <a:lnTo>
                    <a:pt x="162" y="369"/>
                  </a:lnTo>
                  <a:lnTo>
                    <a:pt x="138" y="364"/>
                  </a:lnTo>
                  <a:lnTo>
                    <a:pt x="115" y="355"/>
                  </a:lnTo>
                  <a:lnTo>
                    <a:pt x="92" y="344"/>
                  </a:lnTo>
                  <a:lnTo>
                    <a:pt x="72" y="328"/>
                  </a:lnTo>
                  <a:lnTo>
                    <a:pt x="53" y="312"/>
                  </a:lnTo>
                  <a:lnTo>
                    <a:pt x="39" y="293"/>
                  </a:lnTo>
                  <a:lnTo>
                    <a:pt x="25" y="272"/>
                  </a:lnTo>
                  <a:lnTo>
                    <a:pt x="16" y="249"/>
                  </a:lnTo>
                  <a:lnTo>
                    <a:pt x="9" y="224"/>
                  </a:lnTo>
                  <a:lnTo>
                    <a:pt x="6" y="201"/>
                  </a:lnTo>
                  <a:lnTo>
                    <a:pt x="6" y="175"/>
                  </a:lnTo>
                  <a:lnTo>
                    <a:pt x="9" y="152"/>
                  </a:lnTo>
                  <a:lnTo>
                    <a:pt x="16" y="127"/>
                  </a:lnTo>
                  <a:lnTo>
                    <a:pt x="25" y="104"/>
                  </a:lnTo>
                  <a:lnTo>
                    <a:pt x="39" y="83"/>
                  </a:lnTo>
                  <a:lnTo>
                    <a:pt x="53" y="64"/>
                  </a:lnTo>
                  <a:lnTo>
                    <a:pt x="72" y="48"/>
                  </a:lnTo>
                  <a:lnTo>
                    <a:pt x="92" y="32"/>
                  </a:lnTo>
                  <a:lnTo>
                    <a:pt x="115" y="21"/>
                  </a:lnTo>
                  <a:lnTo>
                    <a:pt x="138" y="13"/>
                  </a:lnTo>
                  <a:lnTo>
                    <a:pt x="162" y="7"/>
                  </a:lnTo>
                  <a:lnTo>
                    <a:pt x="187" y="6"/>
                  </a:lnTo>
                  <a:lnTo>
                    <a:pt x="211" y="7"/>
                  </a:lnTo>
                  <a:lnTo>
                    <a:pt x="236" y="13"/>
                  </a:lnTo>
                  <a:lnTo>
                    <a:pt x="259" y="21"/>
                  </a:lnTo>
                  <a:lnTo>
                    <a:pt x="280" y="32"/>
                  </a:lnTo>
                  <a:lnTo>
                    <a:pt x="301" y="48"/>
                  </a:lnTo>
                  <a:lnTo>
                    <a:pt x="319" y="64"/>
                  </a:lnTo>
                  <a:lnTo>
                    <a:pt x="335" y="83"/>
                  </a:lnTo>
                  <a:lnTo>
                    <a:pt x="347" y="104"/>
                  </a:lnTo>
                  <a:lnTo>
                    <a:pt x="357" y="127"/>
                  </a:lnTo>
                  <a:lnTo>
                    <a:pt x="364" y="152"/>
                  </a:lnTo>
                  <a:lnTo>
                    <a:pt x="368" y="175"/>
                  </a:lnTo>
                  <a:lnTo>
                    <a:pt x="368" y="201"/>
                  </a:lnTo>
                  <a:lnTo>
                    <a:pt x="364" y="224"/>
                  </a:lnTo>
                  <a:lnTo>
                    <a:pt x="357" y="249"/>
                  </a:lnTo>
                  <a:lnTo>
                    <a:pt x="347" y="272"/>
                  </a:lnTo>
                  <a:lnTo>
                    <a:pt x="335" y="293"/>
                  </a:lnTo>
                  <a:lnTo>
                    <a:pt x="319" y="312"/>
                  </a:lnTo>
                  <a:lnTo>
                    <a:pt x="301" y="328"/>
                  </a:lnTo>
                  <a:lnTo>
                    <a:pt x="280" y="344"/>
                  </a:lnTo>
                  <a:lnTo>
                    <a:pt x="259" y="355"/>
                  </a:lnTo>
                  <a:lnTo>
                    <a:pt x="236" y="364"/>
                  </a:lnTo>
                  <a:lnTo>
                    <a:pt x="211" y="369"/>
                  </a:lnTo>
                  <a:lnTo>
                    <a:pt x="187" y="371"/>
                  </a:lnTo>
                  <a:close/>
                </a:path>
              </a:pathLst>
            </a:custGeom>
            <a:solidFill>
              <a:srgbClr val="D2FEFF"/>
            </a:solidFill>
            <a:ln w="9525">
              <a:noFill/>
              <a:round/>
              <a:headEnd/>
              <a:tailEnd/>
            </a:ln>
          </p:spPr>
          <p:txBody>
            <a:bodyPr/>
            <a:lstStyle/>
            <a:p>
              <a:endParaRPr lang="en-US"/>
            </a:p>
          </p:txBody>
        </p:sp>
        <p:sp>
          <p:nvSpPr>
            <p:cNvPr id="1165720" name="Freeform 408"/>
            <p:cNvSpPr>
              <a:spLocks noEditPoints="1"/>
            </p:cNvSpPr>
            <p:nvPr/>
          </p:nvSpPr>
          <p:spPr bwMode="auto">
            <a:xfrm>
              <a:off x="3772" y="487"/>
              <a:ext cx="362" cy="365"/>
            </a:xfrm>
            <a:custGeom>
              <a:avLst/>
              <a:gdLst/>
              <a:ahLst/>
              <a:cxnLst>
                <a:cxn ang="0">
                  <a:pos x="156" y="363"/>
                </a:cxn>
                <a:cxn ang="0">
                  <a:pos x="109" y="349"/>
                </a:cxn>
                <a:cxn ang="0">
                  <a:pos x="66" y="322"/>
                </a:cxn>
                <a:cxn ang="0">
                  <a:pos x="33" y="287"/>
                </a:cxn>
                <a:cxn ang="0">
                  <a:pos x="10" y="243"/>
                </a:cxn>
                <a:cxn ang="0">
                  <a:pos x="0" y="195"/>
                </a:cxn>
                <a:cxn ang="0">
                  <a:pos x="3" y="146"/>
                </a:cxn>
                <a:cxn ang="0">
                  <a:pos x="19" y="98"/>
                </a:cxn>
                <a:cxn ang="0">
                  <a:pos x="47" y="58"/>
                </a:cxn>
                <a:cxn ang="0">
                  <a:pos x="86" y="26"/>
                </a:cxn>
                <a:cxn ang="0">
                  <a:pos x="132" y="7"/>
                </a:cxn>
                <a:cxn ang="0">
                  <a:pos x="181" y="0"/>
                </a:cxn>
                <a:cxn ang="0">
                  <a:pos x="230" y="7"/>
                </a:cxn>
                <a:cxn ang="0">
                  <a:pos x="274" y="26"/>
                </a:cxn>
                <a:cxn ang="0">
                  <a:pos x="313" y="58"/>
                </a:cxn>
                <a:cxn ang="0">
                  <a:pos x="341" y="98"/>
                </a:cxn>
                <a:cxn ang="0">
                  <a:pos x="358" y="146"/>
                </a:cxn>
                <a:cxn ang="0">
                  <a:pos x="362" y="195"/>
                </a:cxn>
                <a:cxn ang="0">
                  <a:pos x="351" y="243"/>
                </a:cxn>
                <a:cxn ang="0">
                  <a:pos x="329" y="287"/>
                </a:cxn>
                <a:cxn ang="0">
                  <a:pos x="295" y="322"/>
                </a:cxn>
                <a:cxn ang="0">
                  <a:pos x="253" y="349"/>
                </a:cxn>
                <a:cxn ang="0">
                  <a:pos x="205" y="363"/>
                </a:cxn>
                <a:cxn ang="0">
                  <a:pos x="181" y="359"/>
                </a:cxn>
                <a:cxn ang="0">
                  <a:pos x="132" y="352"/>
                </a:cxn>
                <a:cxn ang="0">
                  <a:pos x="88" y="331"/>
                </a:cxn>
                <a:cxn ang="0">
                  <a:pos x="49" y="299"/>
                </a:cxn>
                <a:cxn ang="0">
                  <a:pos x="22" y="259"/>
                </a:cxn>
                <a:cxn ang="0">
                  <a:pos x="7" y="213"/>
                </a:cxn>
                <a:cxn ang="0">
                  <a:pos x="5" y="164"/>
                </a:cxn>
                <a:cxn ang="0">
                  <a:pos x="17" y="116"/>
                </a:cxn>
                <a:cxn ang="0">
                  <a:pos x="42" y="74"/>
                </a:cxn>
                <a:cxn ang="0">
                  <a:pos x="77" y="40"/>
                </a:cxn>
                <a:cxn ang="0">
                  <a:pos x="121" y="15"/>
                </a:cxn>
                <a:cxn ang="0">
                  <a:pos x="168" y="7"/>
                </a:cxn>
                <a:cxn ang="0">
                  <a:pos x="218" y="10"/>
                </a:cxn>
                <a:cxn ang="0">
                  <a:pos x="263" y="26"/>
                </a:cxn>
                <a:cxn ang="0">
                  <a:pos x="302" y="56"/>
                </a:cxn>
                <a:cxn ang="0">
                  <a:pos x="332" y="93"/>
                </a:cxn>
                <a:cxn ang="0">
                  <a:pos x="351" y="139"/>
                </a:cxn>
                <a:cxn ang="0">
                  <a:pos x="357" y="188"/>
                </a:cxn>
                <a:cxn ang="0">
                  <a:pos x="348" y="236"/>
                </a:cxn>
                <a:cxn ang="0">
                  <a:pos x="327" y="280"/>
                </a:cxn>
                <a:cxn ang="0">
                  <a:pos x="293" y="317"/>
                </a:cxn>
                <a:cxn ang="0">
                  <a:pos x="251" y="343"/>
                </a:cxn>
                <a:cxn ang="0">
                  <a:pos x="205" y="358"/>
                </a:cxn>
              </a:cxnLst>
              <a:rect l="0" t="0" r="r" b="b"/>
              <a:pathLst>
                <a:path w="362" h="365">
                  <a:moveTo>
                    <a:pt x="181" y="365"/>
                  </a:moveTo>
                  <a:lnTo>
                    <a:pt x="156" y="363"/>
                  </a:lnTo>
                  <a:lnTo>
                    <a:pt x="132" y="358"/>
                  </a:lnTo>
                  <a:lnTo>
                    <a:pt x="109" y="349"/>
                  </a:lnTo>
                  <a:lnTo>
                    <a:pt x="86" y="338"/>
                  </a:lnTo>
                  <a:lnTo>
                    <a:pt x="66" y="322"/>
                  </a:lnTo>
                  <a:lnTo>
                    <a:pt x="47" y="306"/>
                  </a:lnTo>
                  <a:lnTo>
                    <a:pt x="33" y="287"/>
                  </a:lnTo>
                  <a:lnTo>
                    <a:pt x="19" y="266"/>
                  </a:lnTo>
                  <a:lnTo>
                    <a:pt x="10" y="243"/>
                  </a:lnTo>
                  <a:lnTo>
                    <a:pt x="3" y="218"/>
                  </a:lnTo>
                  <a:lnTo>
                    <a:pt x="0" y="195"/>
                  </a:lnTo>
                  <a:lnTo>
                    <a:pt x="0" y="169"/>
                  </a:lnTo>
                  <a:lnTo>
                    <a:pt x="3" y="146"/>
                  </a:lnTo>
                  <a:lnTo>
                    <a:pt x="10" y="121"/>
                  </a:lnTo>
                  <a:lnTo>
                    <a:pt x="19" y="98"/>
                  </a:lnTo>
                  <a:lnTo>
                    <a:pt x="33" y="77"/>
                  </a:lnTo>
                  <a:lnTo>
                    <a:pt x="47" y="58"/>
                  </a:lnTo>
                  <a:lnTo>
                    <a:pt x="66" y="42"/>
                  </a:lnTo>
                  <a:lnTo>
                    <a:pt x="86" y="26"/>
                  </a:lnTo>
                  <a:lnTo>
                    <a:pt x="109" y="15"/>
                  </a:lnTo>
                  <a:lnTo>
                    <a:pt x="132" y="7"/>
                  </a:lnTo>
                  <a:lnTo>
                    <a:pt x="156" y="1"/>
                  </a:lnTo>
                  <a:lnTo>
                    <a:pt x="181" y="0"/>
                  </a:lnTo>
                  <a:lnTo>
                    <a:pt x="205" y="1"/>
                  </a:lnTo>
                  <a:lnTo>
                    <a:pt x="230" y="7"/>
                  </a:lnTo>
                  <a:lnTo>
                    <a:pt x="253" y="15"/>
                  </a:lnTo>
                  <a:lnTo>
                    <a:pt x="274" y="26"/>
                  </a:lnTo>
                  <a:lnTo>
                    <a:pt x="295" y="42"/>
                  </a:lnTo>
                  <a:lnTo>
                    <a:pt x="313" y="58"/>
                  </a:lnTo>
                  <a:lnTo>
                    <a:pt x="329" y="77"/>
                  </a:lnTo>
                  <a:lnTo>
                    <a:pt x="341" y="98"/>
                  </a:lnTo>
                  <a:lnTo>
                    <a:pt x="351" y="121"/>
                  </a:lnTo>
                  <a:lnTo>
                    <a:pt x="358" y="146"/>
                  </a:lnTo>
                  <a:lnTo>
                    <a:pt x="362" y="169"/>
                  </a:lnTo>
                  <a:lnTo>
                    <a:pt x="362" y="195"/>
                  </a:lnTo>
                  <a:lnTo>
                    <a:pt x="358" y="218"/>
                  </a:lnTo>
                  <a:lnTo>
                    <a:pt x="351" y="243"/>
                  </a:lnTo>
                  <a:lnTo>
                    <a:pt x="341" y="266"/>
                  </a:lnTo>
                  <a:lnTo>
                    <a:pt x="329" y="287"/>
                  </a:lnTo>
                  <a:lnTo>
                    <a:pt x="313" y="306"/>
                  </a:lnTo>
                  <a:lnTo>
                    <a:pt x="295" y="322"/>
                  </a:lnTo>
                  <a:lnTo>
                    <a:pt x="274" y="338"/>
                  </a:lnTo>
                  <a:lnTo>
                    <a:pt x="253" y="349"/>
                  </a:lnTo>
                  <a:lnTo>
                    <a:pt x="230" y="358"/>
                  </a:lnTo>
                  <a:lnTo>
                    <a:pt x="205" y="363"/>
                  </a:lnTo>
                  <a:lnTo>
                    <a:pt x="181" y="365"/>
                  </a:lnTo>
                  <a:close/>
                  <a:moveTo>
                    <a:pt x="181" y="359"/>
                  </a:moveTo>
                  <a:lnTo>
                    <a:pt x="156" y="358"/>
                  </a:lnTo>
                  <a:lnTo>
                    <a:pt x="132" y="352"/>
                  </a:lnTo>
                  <a:lnTo>
                    <a:pt x="109" y="343"/>
                  </a:lnTo>
                  <a:lnTo>
                    <a:pt x="88" y="331"/>
                  </a:lnTo>
                  <a:lnTo>
                    <a:pt x="66" y="317"/>
                  </a:lnTo>
                  <a:lnTo>
                    <a:pt x="49" y="299"/>
                  </a:lnTo>
                  <a:lnTo>
                    <a:pt x="35" y="280"/>
                  </a:lnTo>
                  <a:lnTo>
                    <a:pt x="22" y="259"/>
                  </a:lnTo>
                  <a:lnTo>
                    <a:pt x="14" y="236"/>
                  </a:lnTo>
                  <a:lnTo>
                    <a:pt x="7" y="213"/>
                  </a:lnTo>
                  <a:lnTo>
                    <a:pt x="5" y="188"/>
                  </a:lnTo>
                  <a:lnTo>
                    <a:pt x="5" y="164"/>
                  </a:lnTo>
                  <a:lnTo>
                    <a:pt x="10" y="139"/>
                  </a:lnTo>
                  <a:lnTo>
                    <a:pt x="17" y="116"/>
                  </a:lnTo>
                  <a:lnTo>
                    <a:pt x="28" y="93"/>
                  </a:lnTo>
                  <a:lnTo>
                    <a:pt x="42" y="74"/>
                  </a:lnTo>
                  <a:lnTo>
                    <a:pt x="58" y="56"/>
                  </a:lnTo>
                  <a:lnTo>
                    <a:pt x="77" y="40"/>
                  </a:lnTo>
                  <a:lnTo>
                    <a:pt x="98" y="26"/>
                  </a:lnTo>
                  <a:lnTo>
                    <a:pt x="121" y="15"/>
                  </a:lnTo>
                  <a:lnTo>
                    <a:pt x="144" y="10"/>
                  </a:lnTo>
                  <a:lnTo>
                    <a:pt x="168" y="7"/>
                  </a:lnTo>
                  <a:lnTo>
                    <a:pt x="193" y="7"/>
                  </a:lnTo>
                  <a:lnTo>
                    <a:pt x="218" y="10"/>
                  </a:lnTo>
                  <a:lnTo>
                    <a:pt x="241" y="15"/>
                  </a:lnTo>
                  <a:lnTo>
                    <a:pt x="263" y="26"/>
                  </a:lnTo>
                  <a:lnTo>
                    <a:pt x="285" y="40"/>
                  </a:lnTo>
                  <a:lnTo>
                    <a:pt x="302" y="56"/>
                  </a:lnTo>
                  <a:lnTo>
                    <a:pt x="320" y="74"/>
                  </a:lnTo>
                  <a:lnTo>
                    <a:pt x="332" y="93"/>
                  </a:lnTo>
                  <a:lnTo>
                    <a:pt x="344" y="116"/>
                  </a:lnTo>
                  <a:lnTo>
                    <a:pt x="351" y="139"/>
                  </a:lnTo>
                  <a:lnTo>
                    <a:pt x="355" y="164"/>
                  </a:lnTo>
                  <a:lnTo>
                    <a:pt x="357" y="188"/>
                  </a:lnTo>
                  <a:lnTo>
                    <a:pt x="353" y="213"/>
                  </a:lnTo>
                  <a:lnTo>
                    <a:pt x="348" y="236"/>
                  </a:lnTo>
                  <a:lnTo>
                    <a:pt x="339" y="259"/>
                  </a:lnTo>
                  <a:lnTo>
                    <a:pt x="327" y="280"/>
                  </a:lnTo>
                  <a:lnTo>
                    <a:pt x="311" y="299"/>
                  </a:lnTo>
                  <a:lnTo>
                    <a:pt x="293" y="317"/>
                  </a:lnTo>
                  <a:lnTo>
                    <a:pt x="274" y="331"/>
                  </a:lnTo>
                  <a:lnTo>
                    <a:pt x="251" y="343"/>
                  </a:lnTo>
                  <a:lnTo>
                    <a:pt x="228" y="352"/>
                  </a:lnTo>
                  <a:lnTo>
                    <a:pt x="205" y="358"/>
                  </a:lnTo>
                  <a:lnTo>
                    <a:pt x="181" y="359"/>
                  </a:lnTo>
                  <a:close/>
                </a:path>
              </a:pathLst>
            </a:custGeom>
            <a:solidFill>
              <a:srgbClr val="D4FEFF"/>
            </a:solidFill>
            <a:ln w="9525">
              <a:noFill/>
              <a:round/>
              <a:headEnd/>
              <a:tailEnd/>
            </a:ln>
          </p:spPr>
          <p:txBody>
            <a:bodyPr/>
            <a:lstStyle/>
            <a:p>
              <a:endParaRPr lang="en-US"/>
            </a:p>
          </p:txBody>
        </p:sp>
        <p:sp>
          <p:nvSpPr>
            <p:cNvPr id="1165721" name="Freeform 409"/>
            <p:cNvSpPr>
              <a:spLocks noEditPoints="1"/>
            </p:cNvSpPr>
            <p:nvPr/>
          </p:nvSpPr>
          <p:spPr bwMode="auto">
            <a:xfrm>
              <a:off x="3777" y="494"/>
              <a:ext cx="352" cy="352"/>
            </a:xfrm>
            <a:custGeom>
              <a:avLst/>
              <a:gdLst/>
              <a:ahLst/>
              <a:cxnLst>
                <a:cxn ang="0">
                  <a:pos x="151" y="351"/>
                </a:cxn>
                <a:cxn ang="0">
                  <a:pos x="104" y="336"/>
                </a:cxn>
                <a:cxn ang="0">
                  <a:pos x="61" y="310"/>
                </a:cxn>
                <a:cxn ang="0">
                  <a:pos x="30" y="273"/>
                </a:cxn>
                <a:cxn ang="0">
                  <a:pos x="9" y="229"/>
                </a:cxn>
                <a:cxn ang="0">
                  <a:pos x="0" y="181"/>
                </a:cxn>
                <a:cxn ang="0">
                  <a:pos x="5" y="132"/>
                </a:cxn>
                <a:cxn ang="0">
                  <a:pos x="23" y="86"/>
                </a:cxn>
                <a:cxn ang="0">
                  <a:pos x="53" y="49"/>
                </a:cxn>
                <a:cxn ang="0">
                  <a:pos x="93" y="19"/>
                </a:cxn>
                <a:cxn ang="0">
                  <a:pos x="139" y="3"/>
                </a:cxn>
                <a:cxn ang="0">
                  <a:pos x="188" y="0"/>
                </a:cxn>
                <a:cxn ang="0">
                  <a:pos x="236" y="8"/>
                </a:cxn>
                <a:cxn ang="0">
                  <a:pos x="280" y="33"/>
                </a:cxn>
                <a:cxn ang="0">
                  <a:pos x="315" y="67"/>
                </a:cxn>
                <a:cxn ang="0">
                  <a:pos x="339" y="109"/>
                </a:cxn>
                <a:cxn ang="0">
                  <a:pos x="350" y="157"/>
                </a:cxn>
                <a:cxn ang="0">
                  <a:pos x="348" y="206"/>
                </a:cxn>
                <a:cxn ang="0">
                  <a:pos x="334" y="252"/>
                </a:cxn>
                <a:cxn ang="0">
                  <a:pos x="306" y="292"/>
                </a:cxn>
                <a:cxn ang="0">
                  <a:pos x="269" y="324"/>
                </a:cxn>
                <a:cxn ang="0">
                  <a:pos x="223" y="345"/>
                </a:cxn>
                <a:cxn ang="0">
                  <a:pos x="176" y="352"/>
                </a:cxn>
                <a:cxn ang="0">
                  <a:pos x="151" y="345"/>
                </a:cxn>
                <a:cxn ang="0">
                  <a:pos x="104" y="331"/>
                </a:cxn>
                <a:cxn ang="0">
                  <a:pos x="63" y="305"/>
                </a:cxn>
                <a:cxn ang="0">
                  <a:pos x="32" y="268"/>
                </a:cxn>
                <a:cxn ang="0">
                  <a:pos x="12" y="224"/>
                </a:cxn>
                <a:cxn ang="0">
                  <a:pos x="5" y="174"/>
                </a:cxn>
                <a:cxn ang="0">
                  <a:pos x="12" y="127"/>
                </a:cxn>
                <a:cxn ang="0">
                  <a:pos x="32" y="83"/>
                </a:cxn>
                <a:cxn ang="0">
                  <a:pos x="63" y="45"/>
                </a:cxn>
                <a:cxn ang="0">
                  <a:pos x="104" y="19"/>
                </a:cxn>
                <a:cxn ang="0">
                  <a:pos x="151" y="5"/>
                </a:cxn>
                <a:cxn ang="0">
                  <a:pos x="200" y="5"/>
                </a:cxn>
                <a:cxn ang="0">
                  <a:pos x="246" y="19"/>
                </a:cxn>
                <a:cxn ang="0">
                  <a:pos x="287" y="45"/>
                </a:cxn>
                <a:cxn ang="0">
                  <a:pos x="318" y="83"/>
                </a:cxn>
                <a:cxn ang="0">
                  <a:pos x="339" y="127"/>
                </a:cxn>
                <a:cxn ang="0">
                  <a:pos x="346" y="174"/>
                </a:cxn>
                <a:cxn ang="0">
                  <a:pos x="339" y="224"/>
                </a:cxn>
                <a:cxn ang="0">
                  <a:pos x="318" y="268"/>
                </a:cxn>
                <a:cxn ang="0">
                  <a:pos x="287" y="305"/>
                </a:cxn>
                <a:cxn ang="0">
                  <a:pos x="246" y="331"/>
                </a:cxn>
                <a:cxn ang="0">
                  <a:pos x="200" y="345"/>
                </a:cxn>
              </a:cxnLst>
              <a:rect l="0" t="0" r="r" b="b"/>
              <a:pathLst>
                <a:path w="352" h="352">
                  <a:moveTo>
                    <a:pt x="176" y="352"/>
                  </a:moveTo>
                  <a:lnTo>
                    <a:pt x="151" y="351"/>
                  </a:lnTo>
                  <a:lnTo>
                    <a:pt x="127" y="345"/>
                  </a:lnTo>
                  <a:lnTo>
                    <a:pt x="104" y="336"/>
                  </a:lnTo>
                  <a:lnTo>
                    <a:pt x="83" y="324"/>
                  </a:lnTo>
                  <a:lnTo>
                    <a:pt x="61" y="310"/>
                  </a:lnTo>
                  <a:lnTo>
                    <a:pt x="44" y="292"/>
                  </a:lnTo>
                  <a:lnTo>
                    <a:pt x="30" y="273"/>
                  </a:lnTo>
                  <a:lnTo>
                    <a:pt x="17" y="252"/>
                  </a:lnTo>
                  <a:lnTo>
                    <a:pt x="9" y="229"/>
                  </a:lnTo>
                  <a:lnTo>
                    <a:pt x="2" y="206"/>
                  </a:lnTo>
                  <a:lnTo>
                    <a:pt x="0" y="181"/>
                  </a:lnTo>
                  <a:lnTo>
                    <a:pt x="0" y="157"/>
                  </a:lnTo>
                  <a:lnTo>
                    <a:pt x="5" y="132"/>
                  </a:lnTo>
                  <a:lnTo>
                    <a:pt x="12" y="109"/>
                  </a:lnTo>
                  <a:lnTo>
                    <a:pt x="23" y="86"/>
                  </a:lnTo>
                  <a:lnTo>
                    <a:pt x="37" y="67"/>
                  </a:lnTo>
                  <a:lnTo>
                    <a:pt x="53" y="49"/>
                  </a:lnTo>
                  <a:lnTo>
                    <a:pt x="72" y="33"/>
                  </a:lnTo>
                  <a:lnTo>
                    <a:pt x="93" y="19"/>
                  </a:lnTo>
                  <a:lnTo>
                    <a:pt x="116" y="8"/>
                  </a:lnTo>
                  <a:lnTo>
                    <a:pt x="139" y="3"/>
                  </a:lnTo>
                  <a:lnTo>
                    <a:pt x="163" y="0"/>
                  </a:lnTo>
                  <a:lnTo>
                    <a:pt x="188" y="0"/>
                  </a:lnTo>
                  <a:lnTo>
                    <a:pt x="213" y="3"/>
                  </a:lnTo>
                  <a:lnTo>
                    <a:pt x="236" y="8"/>
                  </a:lnTo>
                  <a:lnTo>
                    <a:pt x="258" y="19"/>
                  </a:lnTo>
                  <a:lnTo>
                    <a:pt x="280" y="33"/>
                  </a:lnTo>
                  <a:lnTo>
                    <a:pt x="297" y="49"/>
                  </a:lnTo>
                  <a:lnTo>
                    <a:pt x="315" y="67"/>
                  </a:lnTo>
                  <a:lnTo>
                    <a:pt x="327" y="86"/>
                  </a:lnTo>
                  <a:lnTo>
                    <a:pt x="339" y="109"/>
                  </a:lnTo>
                  <a:lnTo>
                    <a:pt x="346" y="132"/>
                  </a:lnTo>
                  <a:lnTo>
                    <a:pt x="350" y="157"/>
                  </a:lnTo>
                  <a:lnTo>
                    <a:pt x="352" y="181"/>
                  </a:lnTo>
                  <a:lnTo>
                    <a:pt x="348" y="206"/>
                  </a:lnTo>
                  <a:lnTo>
                    <a:pt x="343" y="229"/>
                  </a:lnTo>
                  <a:lnTo>
                    <a:pt x="334" y="252"/>
                  </a:lnTo>
                  <a:lnTo>
                    <a:pt x="322" y="273"/>
                  </a:lnTo>
                  <a:lnTo>
                    <a:pt x="306" y="292"/>
                  </a:lnTo>
                  <a:lnTo>
                    <a:pt x="288" y="310"/>
                  </a:lnTo>
                  <a:lnTo>
                    <a:pt x="269" y="324"/>
                  </a:lnTo>
                  <a:lnTo>
                    <a:pt x="246" y="336"/>
                  </a:lnTo>
                  <a:lnTo>
                    <a:pt x="223" y="345"/>
                  </a:lnTo>
                  <a:lnTo>
                    <a:pt x="200" y="351"/>
                  </a:lnTo>
                  <a:lnTo>
                    <a:pt x="176" y="352"/>
                  </a:lnTo>
                  <a:close/>
                  <a:moveTo>
                    <a:pt x="176" y="347"/>
                  </a:moveTo>
                  <a:lnTo>
                    <a:pt x="151" y="345"/>
                  </a:lnTo>
                  <a:lnTo>
                    <a:pt x="127" y="340"/>
                  </a:lnTo>
                  <a:lnTo>
                    <a:pt x="104" y="331"/>
                  </a:lnTo>
                  <a:lnTo>
                    <a:pt x="83" y="319"/>
                  </a:lnTo>
                  <a:lnTo>
                    <a:pt x="63" y="305"/>
                  </a:lnTo>
                  <a:lnTo>
                    <a:pt x="46" y="287"/>
                  </a:lnTo>
                  <a:lnTo>
                    <a:pt x="32" y="268"/>
                  </a:lnTo>
                  <a:lnTo>
                    <a:pt x="19" y="246"/>
                  </a:lnTo>
                  <a:lnTo>
                    <a:pt x="12" y="224"/>
                  </a:lnTo>
                  <a:lnTo>
                    <a:pt x="7" y="199"/>
                  </a:lnTo>
                  <a:lnTo>
                    <a:pt x="5" y="174"/>
                  </a:lnTo>
                  <a:lnTo>
                    <a:pt x="7" y="151"/>
                  </a:lnTo>
                  <a:lnTo>
                    <a:pt x="12" y="127"/>
                  </a:lnTo>
                  <a:lnTo>
                    <a:pt x="19" y="104"/>
                  </a:lnTo>
                  <a:lnTo>
                    <a:pt x="32" y="83"/>
                  </a:lnTo>
                  <a:lnTo>
                    <a:pt x="46" y="63"/>
                  </a:lnTo>
                  <a:lnTo>
                    <a:pt x="63" y="45"/>
                  </a:lnTo>
                  <a:lnTo>
                    <a:pt x="83" y="31"/>
                  </a:lnTo>
                  <a:lnTo>
                    <a:pt x="104" y="19"/>
                  </a:lnTo>
                  <a:lnTo>
                    <a:pt x="127" y="10"/>
                  </a:lnTo>
                  <a:lnTo>
                    <a:pt x="151" y="5"/>
                  </a:lnTo>
                  <a:lnTo>
                    <a:pt x="176" y="3"/>
                  </a:lnTo>
                  <a:lnTo>
                    <a:pt x="200" y="5"/>
                  </a:lnTo>
                  <a:lnTo>
                    <a:pt x="223" y="10"/>
                  </a:lnTo>
                  <a:lnTo>
                    <a:pt x="246" y="19"/>
                  </a:lnTo>
                  <a:lnTo>
                    <a:pt x="267" y="31"/>
                  </a:lnTo>
                  <a:lnTo>
                    <a:pt x="287" y="45"/>
                  </a:lnTo>
                  <a:lnTo>
                    <a:pt x="304" y="63"/>
                  </a:lnTo>
                  <a:lnTo>
                    <a:pt x="318" y="83"/>
                  </a:lnTo>
                  <a:lnTo>
                    <a:pt x="331" y="104"/>
                  </a:lnTo>
                  <a:lnTo>
                    <a:pt x="339" y="127"/>
                  </a:lnTo>
                  <a:lnTo>
                    <a:pt x="345" y="151"/>
                  </a:lnTo>
                  <a:lnTo>
                    <a:pt x="346" y="174"/>
                  </a:lnTo>
                  <a:lnTo>
                    <a:pt x="345" y="199"/>
                  </a:lnTo>
                  <a:lnTo>
                    <a:pt x="339" y="224"/>
                  </a:lnTo>
                  <a:lnTo>
                    <a:pt x="331" y="246"/>
                  </a:lnTo>
                  <a:lnTo>
                    <a:pt x="318" y="268"/>
                  </a:lnTo>
                  <a:lnTo>
                    <a:pt x="304" y="287"/>
                  </a:lnTo>
                  <a:lnTo>
                    <a:pt x="287" y="305"/>
                  </a:lnTo>
                  <a:lnTo>
                    <a:pt x="267" y="319"/>
                  </a:lnTo>
                  <a:lnTo>
                    <a:pt x="246" y="331"/>
                  </a:lnTo>
                  <a:lnTo>
                    <a:pt x="223" y="340"/>
                  </a:lnTo>
                  <a:lnTo>
                    <a:pt x="200" y="345"/>
                  </a:lnTo>
                  <a:lnTo>
                    <a:pt x="176" y="347"/>
                  </a:lnTo>
                  <a:close/>
                </a:path>
              </a:pathLst>
            </a:custGeom>
            <a:solidFill>
              <a:srgbClr val="D5FEFF"/>
            </a:solidFill>
            <a:ln w="9525">
              <a:noFill/>
              <a:round/>
              <a:headEnd/>
              <a:tailEnd/>
            </a:ln>
          </p:spPr>
          <p:txBody>
            <a:bodyPr/>
            <a:lstStyle/>
            <a:p>
              <a:endParaRPr lang="en-US"/>
            </a:p>
          </p:txBody>
        </p:sp>
        <p:sp>
          <p:nvSpPr>
            <p:cNvPr id="1165722" name="Freeform 410"/>
            <p:cNvSpPr>
              <a:spLocks noEditPoints="1"/>
            </p:cNvSpPr>
            <p:nvPr/>
          </p:nvSpPr>
          <p:spPr bwMode="auto">
            <a:xfrm>
              <a:off x="3782" y="497"/>
              <a:ext cx="341" cy="344"/>
            </a:xfrm>
            <a:custGeom>
              <a:avLst/>
              <a:gdLst/>
              <a:ahLst/>
              <a:cxnLst>
                <a:cxn ang="0">
                  <a:pos x="146" y="342"/>
                </a:cxn>
                <a:cxn ang="0">
                  <a:pos x="99" y="328"/>
                </a:cxn>
                <a:cxn ang="0">
                  <a:pos x="58" y="302"/>
                </a:cxn>
                <a:cxn ang="0">
                  <a:pos x="27" y="265"/>
                </a:cxn>
                <a:cxn ang="0">
                  <a:pos x="7" y="221"/>
                </a:cxn>
                <a:cxn ang="0">
                  <a:pos x="0" y="171"/>
                </a:cxn>
                <a:cxn ang="0">
                  <a:pos x="7" y="124"/>
                </a:cxn>
                <a:cxn ang="0">
                  <a:pos x="27" y="80"/>
                </a:cxn>
                <a:cxn ang="0">
                  <a:pos x="58" y="42"/>
                </a:cxn>
                <a:cxn ang="0">
                  <a:pos x="99" y="16"/>
                </a:cxn>
                <a:cxn ang="0">
                  <a:pos x="146" y="2"/>
                </a:cxn>
                <a:cxn ang="0">
                  <a:pos x="195" y="2"/>
                </a:cxn>
                <a:cxn ang="0">
                  <a:pos x="241" y="16"/>
                </a:cxn>
                <a:cxn ang="0">
                  <a:pos x="282" y="42"/>
                </a:cxn>
                <a:cxn ang="0">
                  <a:pos x="313" y="80"/>
                </a:cxn>
                <a:cxn ang="0">
                  <a:pos x="334" y="124"/>
                </a:cxn>
                <a:cxn ang="0">
                  <a:pos x="341" y="171"/>
                </a:cxn>
                <a:cxn ang="0">
                  <a:pos x="334" y="221"/>
                </a:cxn>
                <a:cxn ang="0">
                  <a:pos x="313" y="265"/>
                </a:cxn>
                <a:cxn ang="0">
                  <a:pos x="282" y="302"/>
                </a:cxn>
                <a:cxn ang="0">
                  <a:pos x="241" y="328"/>
                </a:cxn>
                <a:cxn ang="0">
                  <a:pos x="195" y="342"/>
                </a:cxn>
                <a:cxn ang="0">
                  <a:pos x="171" y="337"/>
                </a:cxn>
                <a:cxn ang="0">
                  <a:pos x="123" y="332"/>
                </a:cxn>
                <a:cxn ang="0">
                  <a:pos x="81" y="312"/>
                </a:cxn>
                <a:cxn ang="0">
                  <a:pos x="46" y="281"/>
                </a:cxn>
                <a:cxn ang="0">
                  <a:pos x="19" y="242"/>
                </a:cxn>
                <a:cxn ang="0">
                  <a:pos x="7" y="196"/>
                </a:cxn>
                <a:cxn ang="0">
                  <a:pos x="7" y="148"/>
                </a:cxn>
                <a:cxn ang="0">
                  <a:pos x="19" y="102"/>
                </a:cxn>
                <a:cxn ang="0">
                  <a:pos x="46" y="64"/>
                </a:cxn>
                <a:cxn ang="0">
                  <a:pos x="81" y="32"/>
                </a:cxn>
                <a:cxn ang="0">
                  <a:pos x="123" y="13"/>
                </a:cxn>
                <a:cxn ang="0">
                  <a:pos x="171" y="5"/>
                </a:cxn>
                <a:cxn ang="0">
                  <a:pos x="217" y="13"/>
                </a:cxn>
                <a:cxn ang="0">
                  <a:pos x="260" y="32"/>
                </a:cxn>
                <a:cxn ang="0">
                  <a:pos x="296" y="64"/>
                </a:cxn>
                <a:cxn ang="0">
                  <a:pos x="320" y="102"/>
                </a:cxn>
                <a:cxn ang="0">
                  <a:pos x="334" y="148"/>
                </a:cxn>
                <a:cxn ang="0">
                  <a:pos x="334" y="196"/>
                </a:cxn>
                <a:cxn ang="0">
                  <a:pos x="320" y="242"/>
                </a:cxn>
                <a:cxn ang="0">
                  <a:pos x="296" y="281"/>
                </a:cxn>
                <a:cxn ang="0">
                  <a:pos x="260" y="312"/>
                </a:cxn>
                <a:cxn ang="0">
                  <a:pos x="217" y="332"/>
                </a:cxn>
                <a:cxn ang="0">
                  <a:pos x="171" y="337"/>
                </a:cxn>
              </a:cxnLst>
              <a:rect l="0" t="0" r="r" b="b"/>
              <a:pathLst>
                <a:path w="341" h="344">
                  <a:moveTo>
                    <a:pt x="171" y="344"/>
                  </a:moveTo>
                  <a:lnTo>
                    <a:pt x="146" y="342"/>
                  </a:lnTo>
                  <a:lnTo>
                    <a:pt x="122" y="337"/>
                  </a:lnTo>
                  <a:lnTo>
                    <a:pt x="99" y="328"/>
                  </a:lnTo>
                  <a:lnTo>
                    <a:pt x="78" y="316"/>
                  </a:lnTo>
                  <a:lnTo>
                    <a:pt x="58" y="302"/>
                  </a:lnTo>
                  <a:lnTo>
                    <a:pt x="41" y="284"/>
                  </a:lnTo>
                  <a:lnTo>
                    <a:pt x="27" y="265"/>
                  </a:lnTo>
                  <a:lnTo>
                    <a:pt x="14" y="243"/>
                  </a:lnTo>
                  <a:lnTo>
                    <a:pt x="7" y="221"/>
                  </a:lnTo>
                  <a:lnTo>
                    <a:pt x="2" y="196"/>
                  </a:lnTo>
                  <a:lnTo>
                    <a:pt x="0" y="171"/>
                  </a:lnTo>
                  <a:lnTo>
                    <a:pt x="2" y="148"/>
                  </a:lnTo>
                  <a:lnTo>
                    <a:pt x="7" y="124"/>
                  </a:lnTo>
                  <a:lnTo>
                    <a:pt x="14" y="101"/>
                  </a:lnTo>
                  <a:lnTo>
                    <a:pt x="27" y="80"/>
                  </a:lnTo>
                  <a:lnTo>
                    <a:pt x="41" y="60"/>
                  </a:lnTo>
                  <a:lnTo>
                    <a:pt x="58" y="42"/>
                  </a:lnTo>
                  <a:lnTo>
                    <a:pt x="78" y="28"/>
                  </a:lnTo>
                  <a:lnTo>
                    <a:pt x="99" y="16"/>
                  </a:lnTo>
                  <a:lnTo>
                    <a:pt x="122" y="7"/>
                  </a:lnTo>
                  <a:lnTo>
                    <a:pt x="146" y="2"/>
                  </a:lnTo>
                  <a:lnTo>
                    <a:pt x="171" y="0"/>
                  </a:lnTo>
                  <a:lnTo>
                    <a:pt x="195" y="2"/>
                  </a:lnTo>
                  <a:lnTo>
                    <a:pt x="218" y="7"/>
                  </a:lnTo>
                  <a:lnTo>
                    <a:pt x="241" y="16"/>
                  </a:lnTo>
                  <a:lnTo>
                    <a:pt x="262" y="28"/>
                  </a:lnTo>
                  <a:lnTo>
                    <a:pt x="282" y="42"/>
                  </a:lnTo>
                  <a:lnTo>
                    <a:pt x="299" y="60"/>
                  </a:lnTo>
                  <a:lnTo>
                    <a:pt x="313" y="80"/>
                  </a:lnTo>
                  <a:lnTo>
                    <a:pt x="326" y="101"/>
                  </a:lnTo>
                  <a:lnTo>
                    <a:pt x="334" y="124"/>
                  </a:lnTo>
                  <a:lnTo>
                    <a:pt x="340" y="148"/>
                  </a:lnTo>
                  <a:lnTo>
                    <a:pt x="341" y="171"/>
                  </a:lnTo>
                  <a:lnTo>
                    <a:pt x="340" y="196"/>
                  </a:lnTo>
                  <a:lnTo>
                    <a:pt x="334" y="221"/>
                  </a:lnTo>
                  <a:lnTo>
                    <a:pt x="326" y="243"/>
                  </a:lnTo>
                  <a:lnTo>
                    <a:pt x="313" y="265"/>
                  </a:lnTo>
                  <a:lnTo>
                    <a:pt x="299" y="284"/>
                  </a:lnTo>
                  <a:lnTo>
                    <a:pt x="282" y="302"/>
                  </a:lnTo>
                  <a:lnTo>
                    <a:pt x="262" y="316"/>
                  </a:lnTo>
                  <a:lnTo>
                    <a:pt x="241" y="328"/>
                  </a:lnTo>
                  <a:lnTo>
                    <a:pt x="218" y="337"/>
                  </a:lnTo>
                  <a:lnTo>
                    <a:pt x="195" y="342"/>
                  </a:lnTo>
                  <a:lnTo>
                    <a:pt x="171" y="344"/>
                  </a:lnTo>
                  <a:close/>
                  <a:moveTo>
                    <a:pt x="171" y="337"/>
                  </a:moveTo>
                  <a:lnTo>
                    <a:pt x="146" y="337"/>
                  </a:lnTo>
                  <a:lnTo>
                    <a:pt x="123" y="332"/>
                  </a:lnTo>
                  <a:lnTo>
                    <a:pt x="102" y="323"/>
                  </a:lnTo>
                  <a:lnTo>
                    <a:pt x="81" y="312"/>
                  </a:lnTo>
                  <a:lnTo>
                    <a:pt x="62" y="298"/>
                  </a:lnTo>
                  <a:lnTo>
                    <a:pt x="46" y="281"/>
                  </a:lnTo>
                  <a:lnTo>
                    <a:pt x="32" y="261"/>
                  </a:lnTo>
                  <a:lnTo>
                    <a:pt x="19" y="242"/>
                  </a:lnTo>
                  <a:lnTo>
                    <a:pt x="12" y="219"/>
                  </a:lnTo>
                  <a:lnTo>
                    <a:pt x="7" y="196"/>
                  </a:lnTo>
                  <a:lnTo>
                    <a:pt x="5" y="171"/>
                  </a:lnTo>
                  <a:lnTo>
                    <a:pt x="7" y="148"/>
                  </a:lnTo>
                  <a:lnTo>
                    <a:pt x="12" y="125"/>
                  </a:lnTo>
                  <a:lnTo>
                    <a:pt x="19" y="102"/>
                  </a:lnTo>
                  <a:lnTo>
                    <a:pt x="32" y="83"/>
                  </a:lnTo>
                  <a:lnTo>
                    <a:pt x="46" y="64"/>
                  </a:lnTo>
                  <a:lnTo>
                    <a:pt x="62" y="46"/>
                  </a:lnTo>
                  <a:lnTo>
                    <a:pt x="81" y="32"/>
                  </a:lnTo>
                  <a:lnTo>
                    <a:pt x="102" y="21"/>
                  </a:lnTo>
                  <a:lnTo>
                    <a:pt x="123" y="13"/>
                  </a:lnTo>
                  <a:lnTo>
                    <a:pt x="146" y="7"/>
                  </a:lnTo>
                  <a:lnTo>
                    <a:pt x="171" y="5"/>
                  </a:lnTo>
                  <a:lnTo>
                    <a:pt x="194" y="7"/>
                  </a:lnTo>
                  <a:lnTo>
                    <a:pt x="217" y="13"/>
                  </a:lnTo>
                  <a:lnTo>
                    <a:pt x="239" y="21"/>
                  </a:lnTo>
                  <a:lnTo>
                    <a:pt x="260" y="32"/>
                  </a:lnTo>
                  <a:lnTo>
                    <a:pt x="278" y="46"/>
                  </a:lnTo>
                  <a:lnTo>
                    <a:pt x="296" y="64"/>
                  </a:lnTo>
                  <a:lnTo>
                    <a:pt x="310" y="83"/>
                  </a:lnTo>
                  <a:lnTo>
                    <a:pt x="320" y="102"/>
                  </a:lnTo>
                  <a:lnTo>
                    <a:pt x="329" y="125"/>
                  </a:lnTo>
                  <a:lnTo>
                    <a:pt x="334" y="148"/>
                  </a:lnTo>
                  <a:lnTo>
                    <a:pt x="336" y="171"/>
                  </a:lnTo>
                  <a:lnTo>
                    <a:pt x="334" y="196"/>
                  </a:lnTo>
                  <a:lnTo>
                    <a:pt x="329" y="219"/>
                  </a:lnTo>
                  <a:lnTo>
                    <a:pt x="320" y="242"/>
                  </a:lnTo>
                  <a:lnTo>
                    <a:pt x="310" y="261"/>
                  </a:lnTo>
                  <a:lnTo>
                    <a:pt x="296" y="281"/>
                  </a:lnTo>
                  <a:lnTo>
                    <a:pt x="278" y="298"/>
                  </a:lnTo>
                  <a:lnTo>
                    <a:pt x="260" y="312"/>
                  </a:lnTo>
                  <a:lnTo>
                    <a:pt x="239" y="323"/>
                  </a:lnTo>
                  <a:lnTo>
                    <a:pt x="217" y="332"/>
                  </a:lnTo>
                  <a:lnTo>
                    <a:pt x="194" y="337"/>
                  </a:lnTo>
                  <a:lnTo>
                    <a:pt x="171" y="337"/>
                  </a:lnTo>
                  <a:close/>
                </a:path>
              </a:pathLst>
            </a:custGeom>
            <a:solidFill>
              <a:srgbClr val="D7FEFF"/>
            </a:solidFill>
            <a:ln w="9525">
              <a:noFill/>
              <a:round/>
              <a:headEnd/>
              <a:tailEnd/>
            </a:ln>
          </p:spPr>
          <p:txBody>
            <a:bodyPr/>
            <a:lstStyle/>
            <a:p>
              <a:endParaRPr lang="en-US"/>
            </a:p>
          </p:txBody>
        </p:sp>
        <p:sp>
          <p:nvSpPr>
            <p:cNvPr id="1165723" name="Freeform 411"/>
            <p:cNvSpPr>
              <a:spLocks noEditPoints="1"/>
            </p:cNvSpPr>
            <p:nvPr/>
          </p:nvSpPr>
          <p:spPr bwMode="auto">
            <a:xfrm>
              <a:off x="3787" y="502"/>
              <a:ext cx="331" cy="332"/>
            </a:xfrm>
            <a:custGeom>
              <a:avLst/>
              <a:gdLst/>
              <a:ahLst/>
              <a:cxnLst>
                <a:cxn ang="0">
                  <a:pos x="141" y="332"/>
                </a:cxn>
                <a:cxn ang="0">
                  <a:pos x="97" y="318"/>
                </a:cxn>
                <a:cxn ang="0">
                  <a:pos x="57" y="293"/>
                </a:cxn>
                <a:cxn ang="0">
                  <a:pos x="27" y="256"/>
                </a:cxn>
                <a:cxn ang="0">
                  <a:pos x="7" y="214"/>
                </a:cxn>
                <a:cxn ang="0">
                  <a:pos x="0" y="166"/>
                </a:cxn>
                <a:cxn ang="0">
                  <a:pos x="7" y="120"/>
                </a:cxn>
                <a:cxn ang="0">
                  <a:pos x="27" y="78"/>
                </a:cxn>
                <a:cxn ang="0">
                  <a:pos x="57" y="41"/>
                </a:cxn>
                <a:cxn ang="0">
                  <a:pos x="97" y="16"/>
                </a:cxn>
                <a:cxn ang="0">
                  <a:pos x="141" y="2"/>
                </a:cxn>
                <a:cxn ang="0">
                  <a:pos x="189" y="2"/>
                </a:cxn>
                <a:cxn ang="0">
                  <a:pos x="234" y="16"/>
                </a:cxn>
                <a:cxn ang="0">
                  <a:pos x="273" y="41"/>
                </a:cxn>
                <a:cxn ang="0">
                  <a:pos x="305" y="78"/>
                </a:cxn>
                <a:cxn ang="0">
                  <a:pos x="324" y="120"/>
                </a:cxn>
                <a:cxn ang="0">
                  <a:pos x="331" y="166"/>
                </a:cxn>
                <a:cxn ang="0">
                  <a:pos x="324" y="214"/>
                </a:cxn>
                <a:cxn ang="0">
                  <a:pos x="305" y="256"/>
                </a:cxn>
                <a:cxn ang="0">
                  <a:pos x="273" y="293"/>
                </a:cxn>
                <a:cxn ang="0">
                  <a:pos x="234" y="318"/>
                </a:cxn>
                <a:cxn ang="0">
                  <a:pos x="189" y="332"/>
                </a:cxn>
                <a:cxn ang="0">
                  <a:pos x="166" y="327"/>
                </a:cxn>
                <a:cxn ang="0">
                  <a:pos x="120" y="321"/>
                </a:cxn>
                <a:cxn ang="0">
                  <a:pos x="78" y="300"/>
                </a:cxn>
                <a:cxn ang="0">
                  <a:pos x="43" y="270"/>
                </a:cxn>
                <a:cxn ang="0">
                  <a:pos x="18" y="230"/>
                </a:cxn>
                <a:cxn ang="0">
                  <a:pos x="6" y="184"/>
                </a:cxn>
                <a:cxn ang="0">
                  <a:pos x="7" y="138"/>
                </a:cxn>
                <a:cxn ang="0">
                  <a:pos x="23" y="94"/>
                </a:cxn>
                <a:cxn ang="0">
                  <a:pos x="50" y="55"/>
                </a:cxn>
                <a:cxn ang="0">
                  <a:pos x="87" y="27"/>
                </a:cxn>
                <a:cxn ang="0">
                  <a:pos x="131" y="11"/>
                </a:cxn>
                <a:cxn ang="0">
                  <a:pos x="176" y="8"/>
                </a:cxn>
                <a:cxn ang="0">
                  <a:pos x="222" y="18"/>
                </a:cxn>
                <a:cxn ang="0">
                  <a:pos x="263" y="39"/>
                </a:cxn>
                <a:cxn ang="0">
                  <a:pos x="296" y="75"/>
                </a:cxn>
                <a:cxn ang="0">
                  <a:pos x="317" y="115"/>
                </a:cxn>
                <a:cxn ang="0">
                  <a:pos x="326" y="161"/>
                </a:cxn>
                <a:cxn ang="0">
                  <a:pos x="321" y="207"/>
                </a:cxn>
                <a:cxn ang="0">
                  <a:pos x="301" y="251"/>
                </a:cxn>
                <a:cxn ang="0">
                  <a:pos x="271" y="286"/>
                </a:cxn>
                <a:cxn ang="0">
                  <a:pos x="233" y="313"/>
                </a:cxn>
                <a:cxn ang="0">
                  <a:pos x="189" y="325"/>
                </a:cxn>
              </a:cxnLst>
              <a:rect l="0" t="0" r="r" b="b"/>
              <a:pathLst>
                <a:path w="331" h="332">
                  <a:moveTo>
                    <a:pt x="166" y="332"/>
                  </a:moveTo>
                  <a:lnTo>
                    <a:pt x="141" y="332"/>
                  </a:lnTo>
                  <a:lnTo>
                    <a:pt x="118" y="327"/>
                  </a:lnTo>
                  <a:lnTo>
                    <a:pt x="97" y="318"/>
                  </a:lnTo>
                  <a:lnTo>
                    <a:pt x="76" y="307"/>
                  </a:lnTo>
                  <a:lnTo>
                    <a:pt x="57" y="293"/>
                  </a:lnTo>
                  <a:lnTo>
                    <a:pt x="41" y="276"/>
                  </a:lnTo>
                  <a:lnTo>
                    <a:pt x="27" y="256"/>
                  </a:lnTo>
                  <a:lnTo>
                    <a:pt x="14" y="237"/>
                  </a:lnTo>
                  <a:lnTo>
                    <a:pt x="7" y="214"/>
                  </a:lnTo>
                  <a:lnTo>
                    <a:pt x="2" y="191"/>
                  </a:lnTo>
                  <a:lnTo>
                    <a:pt x="0" y="166"/>
                  </a:lnTo>
                  <a:lnTo>
                    <a:pt x="2" y="143"/>
                  </a:lnTo>
                  <a:lnTo>
                    <a:pt x="7" y="120"/>
                  </a:lnTo>
                  <a:lnTo>
                    <a:pt x="14" y="97"/>
                  </a:lnTo>
                  <a:lnTo>
                    <a:pt x="27" y="78"/>
                  </a:lnTo>
                  <a:lnTo>
                    <a:pt x="41" y="59"/>
                  </a:lnTo>
                  <a:lnTo>
                    <a:pt x="57" y="41"/>
                  </a:lnTo>
                  <a:lnTo>
                    <a:pt x="76" y="27"/>
                  </a:lnTo>
                  <a:lnTo>
                    <a:pt x="97" y="16"/>
                  </a:lnTo>
                  <a:lnTo>
                    <a:pt x="118" y="8"/>
                  </a:lnTo>
                  <a:lnTo>
                    <a:pt x="141" y="2"/>
                  </a:lnTo>
                  <a:lnTo>
                    <a:pt x="166" y="0"/>
                  </a:lnTo>
                  <a:lnTo>
                    <a:pt x="189" y="2"/>
                  </a:lnTo>
                  <a:lnTo>
                    <a:pt x="212" y="8"/>
                  </a:lnTo>
                  <a:lnTo>
                    <a:pt x="234" y="16"/>
                  </a:lnTo>
                  <a:lnTo>
                    <a:pt x="255" y="27"/>
                  </a:lnTo>
                  <a:lnTo>
                    <a:pt x="273" y="41"/>
                  </a:lnTo>
                  <a:lnTo>
                    <a:pt x="291" y="59"/>
                  </a:lnTo>
                  <a:lnTo>
                    <a:pt x="305" y="78"/>
                  </a:lnTo>
                  <a:lnTo>
                    <a:pt x="315" y="97"/>
                  </a:lnTo>
                  <a:lnTo>
                    <a:pt x="324" y="120"/>
                  </a:lnTo>
                  <a:lnTo>
                    <a:pt x="329" y="143"/>
                  </a:lnTo>
                  <a:lnTo>
                    <a:pt x="331" y="166"/>
                  </a:lnTo>
                  <a:lnTo>
                    <a:pt x="329" y="191"/>
                  </a:lnTo>
                  <a:lnTo>
                    <a:pt x="324" y="214"/>
                  </a:lnTo>
                  <a:lnTo>
                    <a:pt x="315" y="237"/>
                  </a:lnTo>
                  <a:lnTo>
                    <a:pt x="305" y="256"/>
                  </a:lnTo>
                  <a:lnTo>
                    <a:pt x="291" y="276"/>
                  </a:lnTo>
                  <a:lnTo>
                    <a:pt x="273" y="293"/>
                  </a:lnTo>
                  <a:lnTo>
                    <a:pt x="255" y="307"/>
                  </a:lnTo>
                  <a:lnTo>
                    <a:pt x="234" y="318"/>
                  </a:lnTo>
                  <a:lnTo>
                    <a:pt x="212" y="327"/>
                  </a:lnTo>
                  <a:lnTo>
                    <a:pt x="189" y="332"/>
                  </a:lnTo>
                  <a:lnTo>
                    <a:pt x="166" y="332"/>
                  </a:lnTo>
                  <a:close/>
                  <a:moveTo>
                    <a:pt x="166" y="327"/>
                  </a:moveTo>
                  <a:lnTo>
                    <a:pt x="143" y="325"/>
                  </a:lnTo>
                  <a:lnTo>
                    <a:pt x="120" y="321"/>
                  </a:lnTo>
                  <a:lnTo>
                    <a:pt x="97" y="313"/>
                  </a:lnTo>
                  <a:lnTo>
                    <a:pt x="78" y="300"/>
                  </a:lnTo>
                  <a:lnTo>
                    <a:pt x="58" y="286"/>
                  </a:lnTo>
                  <a:lnTo>
                    <a:pt x="43" y="270"/>
                  </a:lnTo>
                  <a:lnTo>
                    <a:pt x="29" y="251"/>
                  </a:lnTo>
                  <a:lnTo>
                    <a:pt x="18" y="230"/>
                  </a:lnTo>
                  <a:lnTo>
                    <a:pt x="11" y="207"/>
                  </a:lnTo>
                  <a:lnTo>
                    <a:pt x="6" y="184"/>
                  </a:lnTo>
                  <a:lnTo>
                    <a:pt x="6" y="161"/>
                  </a:lnTo>
                  <a:lnTo>
                    <a:pt x="7" y="138"/>
                  </a:lnTo>
                  <a:lnTo>
                    <a:pt x="14" y="115"/>
                  </a:lnTo>
                  <a:lnTo>
                    <a:pt x="23" y="94"/>
                  </a:lnTo>
                  <a:lnTo>
                    <a:pt x="36" y="75"/>
                  </a:lnTo>
                  <a:lnTo>
                    <a:pt x="50" y="55"/>
                  </a:lnTo>
                  <a:lnTo>
                    <a:pt x="67" y="39"/>
                  </a:lnTo>
                  <a:lnTo>
                    <a:pt x="87" y="27"/>
                  </a:lnTo>
                  <a:lnTo>
                    <a:pt x="108" y="18"/>
                  </a:lnTo>
                  <a:lnTo>
                    <a:pt x="131" y="11"/>
                  </a:lnTo>
                  <a:lnTo>
                    <a:pt x="153" y="8"/>
                  </a:lnTo>
                  <a:lnTo>
                    <a:pt x="176" y="8"/>
                  </a:lnTo>
                  <a:lnTo>
                    <a:pt x="201" y="11"/>
                  </a:lnTo>
                  <a:lnTo>
                    <a:pt x="222" y="18"/>
                  </a:lnTo>
                  <a:lnTo>
                    <a:pt x="243" y="27"/>
                  </a:lnTo>
                  <a:lnTo>
                    <a:pt x="263" y="39"/>
                  </a:lnTo>
                  <a:lnTo>
                    <a:pt x="280" y="55"/>
                  </a:lnTo>
                  <a:lnTo>
                    <a:pt x="296" y="75"/>
                  </a:lnTo>
                  <a:lnTo>
                    <a:pt x="308" y="94"/>
                  </a:lnTo>
                  <a:lnTo>
                    <a:pt x="317" y="115"/>
                  </a:lnTo>
                  <a:lnTo>
                    <a:pt x="322" y="138"/>
                  </a:lnTo>
                  <a:lnTo>
                    <a:pt x="326" y="161"/>
                  </a:lnTo>
                  <a:lnTo>
                    <a:pt x="324" y="184"/>
                  </a:lnTo>
                  <a:lnTo>
                    <a:pt x="321" y="207"/>
                  </a:lnTo>
                  <a:lnTo>
                    <a:pt x="312" y="230"/>
                  </a:lnTo>
                  <a:lnTo>
                    <a:pt x="301" y="251"/>
                  </a:lnTo>
                  <a:lnTo>
                    <a:pt x="289" y="270"/>
                  </a:lnTo>
                  <a:lnTo>
                    <a:pt x="271" y="286"/>
                  </a:lnTo>
                  <a:lnTo>
                    <a:pt x="254" y="300"/>
                  </a:lnTo>
                  <a:lnTo>
                    <a:pt x="233" y="313"/>
                  </a:lnTo>
                  <a:lnTo>
                    <a:pt x="212" y="321"/>
                  </a:lnTo>
                  <a:lnTo>
                    <a:pt x="189" y="325"/>
                  </a:lnTo>
                  <a:lnTo>
                    <a:pt x="166" y="327"/>
                  </a:lnTo>
                  <a:close/>
                </a:path>
              </a:pathLst>
            </a:custGeom>
            <a:solidFill>
              <a:srgbClr val="D9FEFF"/>
            </a:solidFill>
            <a:ln w="9525">
              <a:noFill/>
              <a:round/>
              <a:headEnd/>
              <a:tailEnd/>
            </a:ln>
          </p:spPr>
          <p:txBody>
            <a:bodyPr/>
            <a:lstStyle/>
            <a:p>
              <a:endParaRPr lang="en-US"/>
            </a:p>
          </p:txBody>
        </p:sp>
        <p:sp>
          <p:nvSpPr>
            <p:cNvPr id="1165724" name="Freeform 412"/>
            <p:cNvSpPr>
              <a:spLocks noEditPoints="1"/>
            </p:cNvSpPr>
            <p:nvPr/>
          </p:nvSpPr>
          <p:spPr bwMode="auto">
            <a:xfrm>
              <a:off x="3793" y="510"/>
              <a:ext cx="320" cy="319"/>
            </a:xfrm>
            <a:custGeom>
              <a:avLst/>
              <a:gdLst/>
              <a:ahLst/>
              <a:cxnLst>
                <a:cxn ang="0">
                  <a:pos x="137" y="317"/>
                </a:cxn>
                <a:cxn ang="0">
                  <a:pos x="91" y="305"/>
                </a:cxn>
                <a:cxn ang="0">
                  <a:pos x="52" y="278"/>
                </a:cxn>
                <a:cxn ang="0">
                  <a:pos x="23" y="243"/>
                </a:cxn>
                <a:cxn ang="0">
                  <a:pos x="5" y="199"/>
                </a:cxn>
                <a:cxn ang="0">
                  <a:pos x="0" y="153"/>
                </a:cxn>
                <a:cxn ang="0">
                  <a:pos x="8" y="107"/>
                </a:cxn>
                <a:cxn ang="0">
                  <a:pos x="30" y="67"/>
                </a:cxn>
                <a:cxn ang="0">
                  <a:pos x="61" y="31"/>
                </a:cxn>
                <a:cxn ang="0">
                  <a:pos x="102" y="10"/>
                </a:cxn>
                <a:cxn ang="0">
                  <a:pos x="147" y="0"/>
                </a:cxn>
                <a:cxn ang="0">
                  <a:pos x="195" y="3"/>
                </a:cxn>
                <a:cxn ang="0">
                  <a:pos x="237" y="19"/>
                </a:cxn>
                <a:cxn ang="0">
                  <a:pos x="274" y="47"/>
                </a:cxn>
                <a:cxn ang="0">
                  <a:pos x="302" y="86"/>
                </a:cxn>
                <a:cxn ang="0">
                  <a:pos x="316" y="130"/>
                </a:cxn>
                <a:cxn ang="0">
                  <a:pos x="318" y="176"/>
                </a:cxn>
                <a:cxn ang="0">
                  <a:pos x="306" y="222"/>
                </a:cxn>
                <a:cxn ang="0">
                  <a:pos x="283" y="262"/>
                </a:cxn>
                <a:cxn ang="0">
                  <a:pos x="248" y="292"/>
                </a:cxn>
                <a:cxn ang="0">
                  <a:pos x="206" y="313"/>
                </a:cxn>
                <a:cxn ang="0">
                  <a:pos x="160" y="319"/>
                </a:cxn>
                <a:cxn ang="0">
                  <a:pos x="137" y="312"/>
                </a:cxn>
                <a:cxn ang="0">
                  <a:pos x="93" y="299"/>
                </a:cxn>
                <a:cxn ang="0">
                  <a:pos x="54" y="273"/>
                </a:cxn>
                <a:cxn ang="0">
                  <a:pos x="26" y="236"/>
                </a:cxn>
                <a:cxn ang="0">
                  <a:pos x="8" y="193"/>
                </a:cxn>
                <a:cxn ang="0">
                  <a:pos x="5" y="148"/>
                </a:cxn>
                <a:cxn ang="0">
                  <a:pos x="16" y="102"/>
                </a:cxn>
                <a:cxn ang="0">
                  <a:pos x="38" y="63"/>
                </a:cxn>
                <a:cxn ang="0">
                  <a:pos x="72" y="31"/>
                </a:cxn>
                <a:cxn ang="0">
                  <a:pos x="114" y="10"/>
                </a:cxn>
                <a:cxn ang="0">
                  <a:pos x="160" y="5"/>
                </a:cxn>
                <a:cxn ang="0">
                  <a:pos x="206" y="10"/>
                </a:cxn>
                <a:cxn ang="0">
                  <a:pos x="246" y="31"/>
                </a:cxn>
                <a:cxn ang="0">
                  <a:pos x="279" y="63"/>
                </a:cxn>
                <a:cxn ang="0">
                  <a:pos x="304" y="102"/>
                </a:cxn>
                <a:cxn ang="0">
                  <a:pos x="313" y="148"/>
                </a:cxn>
                <a:cxn ang="0">
                  <a:pos x="309" y="193"/>
                </a:cxn>
                <a:cxn ang="0">
                  <a:pos x="293" y="236"/>
                </a:cxn>
                <a:cxn ang="0">
                  <a:pos x="265" y="273"/>
                </a:cxn>
                <a:cxn ang="0">
                  <a:pos x="227" y="299"/>
                </a:cxn>
                <a:cxn ang="0">
                  <a:pos x="183" y="312"/>
                </a:cxn>
              </a:cxnLst>
              <a:rect l="0" t="0" r="r" b="b"/>
              <a:pathLst>
                <a:path w="320" h="319">
                  <a:moveTo>
                    <a:pt x="160" y="319"/>
                  </a:moveTo>
                  <a:lnTo>
                    <a:pt x="137" y="317"/>
                  </a:lnTo>
                  <a:lnTo>
                    <a:pt x="114" y="313"/>
                  </a:lnTo>
                  <a:lnTo>
                    <a:pt x="91" y="305"/>
                  </a:lnTo>
                  <a:lnTo>
                    <a:pt x="72" y="292"/>
                  </a:lnTo>
                  <a:lnTo>
                    <a:pt x="52" y="278"/>
                  </a:lnTo>
                  <a:lnTo>
                    <a:pt x="37" y="262"/>
                  </a:lnTo>
                  <a:lnTo>
                    <a:pt x="23" y="243"/>
                  </a:lnTo>
                  <a:lnTo>
                    <a:pt x="12" y="222"/>
                  </a:lnTo>
                  <a:lnTo>
                    <a:pt x="5" y="199"/>
                  </a:lnTo>
                  <a:lnTo>
                    <a:pt x="0" y="176"/>
                  </a:lnTo>
                  <a:lnTo>
                    <a:pt x="0" y="153"/>
                  </a:lnTo>
                  <a:lnTo>
                    <a:pt x="1" y="130"/>
                  </a:lnTo>
                  <a:lnTo>
                    <a:pt x="8" y="107"/>
                  </a:lnTo>
                  <a:lnTo>
                    <a:pt x="17" y="86"/>
                  </a:lnTo>
                  <a:lnTo>
                    <a:pt x="30" y="67"/>
                  </a:lnTo>
                  <a:lnTo>
                    <a:pt x="44" y="47"/>
                  </a:lnTo>
                  <a:lnTo>
                    <a:pt x="61" y="31"/>
                  </a:lnTo>
                  <a:lnTo>
                    <a:pt x="81" y="19"/>
                  </a:lnTo>
                  <a:lnTo>
                    <a:pt x="102" y="10"/>
                  </a:lnTo>
                  <a:lnTo>
                    <a:pt x="125" y="3"/>
                  </a:lnTo>
                  <a:lnTo>
                    <a:pt x="147" y="0"/>
                  </a:lnTo>
                  <a:lnTo>
                    <a:pt x="170" y="0"/>
                  </a:lnTo>
                  <a:lnTo>
                    <a:pt x="195" y="3"/>
                  </a:lnTo>
                  <a:lnTo>
                    <a:pt x="216" y="10"/>
                  </a:lnTo>
                  <a:lnTo>
                    <a:pt x="237" y="19"/>
                  </a:lnTo>
                  <a:lnTo>
                    <a:pt x="257" y="31"/>
                  </a:lnTo>
                  <a:lnTo>
                    <a:pt x="274" y="47"/>
                  </a:lnTo>
                  <a:lnTo>
                    <a:pt x="290" y="67"/>
                  </a:lnTo>
                  <a:lnTo>
                    <a:pt x="302" y="86"/>
                  </a:lnTo>
                  <a:lnTo>
                    <a:pt x="311" y="107"/>
                  </a:lnTo>
                  <a:lnTo>
                    <a:pt x="316" y="130"/>
                  </a:lnTo>
                  <a:lnTo>
                    <a:pt x="320" y="153"/>
                  </a:lnTo>
                  <a:lnTo>
                    <a:pt x="318" y="176"/>
                  </a:lnTo>
                  <a:lnTo>
                    <a:pt x="315" y="199"/>
                  </a:lnTo>
                  <a:lnTo>
                    <a:pt x="306" y="222"/>
                  </a:lnTo>
                  <a:lnTo>
                    <a:pt x="295" y="243"/>
                  </a:lnTo>
                  <a:lnTo>
                    <a:pt x="283" y="262"/>
                  </a:lnTo>
                  <a:lnTo>
                    <a:pt x="265" y="278"/>
                  </a:lnTo>
                  <a:lnTo>
                    <a:pt x="248" y="292"/>
                  </a:lnTo>
                  <a:lnTo>
                    <a:pt x="227" y="305"/>
                  </a:lnTo>
                  <a:lnTo>
                    <a:pt x="206" y="313"/>
                  </a:lnTo>
                  <a:lnTo>
                    <a:pt x="183" y="317"/>
                  </a:lnTo>
                  <a:lnTo>
                    <a:pt x="160" y="319"/>
                  </a:lnTo>
                  <a:close/>
                  <a:moveTo>
                    <a:pt x="160" y="313"/>
                  </a:moveTo>
                  <a:lnTo>
                    <a:pt x="137" y="312"/>
                  </a:lnTo>
                  <a:lnTo>
                    <a:pt x="114" y="308"/>
                  </a:lnTo>
                  <a:lnTo>
                    <a:pt x="93" y="299"/>
                  </a:lnTo>
                  <a:lnTo>
                    <a:pt x="72" y="287"/>
                  </a:lnTo>
                  <a:lnTo>
                    <a:pt x="54" y="273"/>
                  </a:lnTo>
                  <a:lnTo>
                    <a:pt x="38" y="255"/>
                  </a:lnTo>
                  <a:lnTo>
                    <a:pt x="26" y="236"/>
                  </a:lnTo>
                  <a:lnTo>
                    <a:pt x="16" y="216"/>
                  </a:lnTo>
                  <a:lnTo>
                    <a:pt x="8" y="193"/>
                  </a:lnTo>
                  <a:lnTo>
                    <a:pt x="5" y="171"/>
                  </a:lnTo>
                  <a:lnTo>
                    <a:pt x="5" y="148"/>
                  </a:lnTo>
                  <a:lnTo>
                    <a:pt x="8" y="125"/>
                  </a:lnTo>
                  <a:lnTo>
                    <a:pt x="16" y="102"/>
                  </a:lnTo>
                  <a:lnTo>
                    <a:pt x="26" y="82"/>
                  </a:lnTo>
                  <a:lnTo>
                    <a:pt x="38" y="63"/>
                  </a:lnTo>
                  <a:lnTo>
                    <a:pt x="54" y="45"/>
                  </a:lnTo>
                  <a:lnTo>
                    <a:pt x="72" y="31"/>
                  </a:lnTo>
                  <a:lnTo>
                    <a:pt x="93" y="19"/>
                  </a:lnTo>
                  <a:lnTo>
                    <a:pt x="114" y="10"/>
                  </a:lnTo>
                  <a:lnTo>
                    <a:pt x="137" y="7"/>
                  </a:lnTo>
                  <a:lnTo>
                    <a:pt x="160" y="5"/>
                  </a:lnTo>
                  <a:lnTo>
                    <a:pt x="183" y="7"/>
                  </a:lnTo>
                  <a:lnTo>
                    <a:pt x="206" y="10"/>
                  </a:lnTo>
                  <a:lnTo>
                    <a:pt x="227" y="19"/>
                  </a:lnTo>
                  <a:lnTo>
                    <a:pt x="246" y="31"/>
                  </a:lnTo>
                  <a:lnTo>
                    <a:pt x="265" y="45"/>
                  </a:lnTo>
                  <a:lnTo>
                    <a:pt x="279" y="63"/>
                  </a:lnTo>
                  <a:lnTo>
                    <a:pt x="293" y="82"/>
                  </a:lnTo>
                  <a:lnTo>
                    <a:pt x="304" y="102"/>
                  </a:lnTo>
                  <a:lnTo>
                    <a:pt x="309" y="125"/>
                  </a:lnTo>
                  <a:lnTo>
                    <a:pt x="313" y="148"/>
                  </a:lnTo>
                  <a:lnTo>
                    <a:pt x="313" y="171"/>
                  </a:lnTo>
                  <a:lnTo>
                    <a:pt x="309" y="193"/>
                  </a:lnTo>
                  <a:lnTo>
                    <a:pt x="304" y="216"/>
                  </a:lnTo>
                  <a:lnTo>
                    <a:pt x="293" y="236"/>
                  </a:lnTo>
                  <a:lnTo>
                    <a:pt x="279" y="255"/>
                  </a:lnTo>
                  <a:lnTo>
                    <a:pt x="265" y="273"/>
                  </a:lnTo>
                  <a:lnTo>
                    <a:pt x="246" y="287"/>
                  </a:lnTo>
                  <a:lnTo>
                    <a:pt x="227" y="299"/>
                  </a:lnTo>
                  <a:lnTo>
                    <a:pt x="206" y="308"/>
                  </a:lnTo>
                  <a:lnTo>
                    <a:pt x="183" y="312"/>
                  </a:lnTo>
                  <a:lnTo>
                    <a:pt x="160" y="313"/>
                  </a:lnTo>
                  <a:close/>
                </a:path>
              </a:pathLst>
            </a:custGeom>
            <a:solidFill>
              <a:srgbClr val="DAFFFF"/>
            </a:solidFill>
            <a:ln w="9525">
              <a:noFill/>
              <a:round/>
              <a:headEnd/>
              <a:tailEnd/>
            </a:ln>
          </p:spPr>
          <p:txBody>
            <a:bodyPr/>
            <a:lstStyle/>
            <a:p>
              <a:endParaRPr lang="en-US"/>
            </a:p>
          </p:txBody>
        </p:sp>
        <p:sp>
          <p:nvSpPr>
            <p:cNvPr id="1165725" name="Freeform 413"/>
            <p:cNvSpPr>
              <a:spLocks noEditPoints="1"/>
            </p:cNvSpPr>
            <p:nvPr/>
          </p:nvSpPr>
          <p:spPr bwMode="auto">
            <a:xfrm>
              <a:off x="3798" y="515"/>
              <a:ext cx="308" cy="308"/>
            </a:xfrm>
            <a:custGeom>
              <a:avLst/>
              <a:gdLst/>
              <a:ahLst/>
              <a:cxnLst>
                <a:cxn ang="0">
                  <a:pos x="132" y="307"/>
                </a:cxn>
                <a:cxn ang="0">
                  <a:pos x="88" y="294"/>
                </a:cxn>
                <a:cxn ang="0">
                  <a:pos x="49" y="268"/>
                </a:cxn>
                <a:cxn ang="0">
                  <a:pos x="21" y="231"/>
                </a:cxn>
                <a:cxn ang="0">
                  <a:pos x="3" y="188"/>
                </a:cxn>
                <a:cxn ang="0">
                  <a:pos x="0" y="143"/>
                </a:cxn>
                <a:cxn ang="0">
                  <a:pos x="11" y="97"/>
                </a:cxn>
                <a:cxn ang="0">
                  <a:pos x="33" y="58"/>
                </a:cxn>
                <a:cxn ang="0">
                  <a:pos x="67" y="26"/>
                </a:cxn>
                <a:cxn ang="0">
                  <a:pos x="109" y="5"/>
                </a:cxn>
                <a:cxn ang="0">
                  <a:pos x="155" y="0"/>
                </a:cxn>
                <a:cxn ang="0">
                  <a:pos x="201" y="5"/>
                </a:cxn>
                <a:cxn ang="0">
                  <a:pos x="241" y="26"/>
                </a:cxn>
                <a:cxn ang="0">
                  <a:pos x="274" y="58"/>
                </a:cxn>
                <a:cxn ang="0">
                  <a:pos x="299" y="97"/>
                </a:cxn>
                <a:cxn ang="0">
                  <a:pos x="308" y="143"/>
                </a:cxn>
                <a:cxn ang="0">
                  <a:pos x="304" y="188"/>
                </a:cxn>
                <a:cxn ang="0">
                  <a:pos x="288" y="231"/>
                </a:cxn>
                <a:cxn ang="0">
                  <a:pos x="260" y="268"/>
                </a:cxn>
                <a:cxn ang="0">
                  <a:pos x="222" y="294"/>
                </a:cxn>
                <a:cxn ang="0">
                  <a:pos x="178" y="307"/>
                </a:cxn>
                <a:cxn ang="0">
                  <a:pos x="155" y="303"/>
                </a:cxn>
                <a:cxn ang="0">
                  <a:pos x="109" y="296"/>
                </a:cxn>
                <a:cxn ang="0">
                  <a:pos x="69" y="277"/>
                </a:cxn>
                <a:cxn ang="0">
                  <a:pos x="35" y="245"/>
                </a:cxn>
                <a:cxn ang="0">
                  <a:pos x="14" y="204"/>
                </a:cxn>
                <a:cxn ang="0">
                  <a:pos x="5" y="160"/>
                </a:cxn>
                <a:cxn ang="0">
                  <a:pos x="11" y="114"/>
                </a:cxn>
                <a:cxn ang="0">
                  <a:pos x="28" y="72"/>
                </a:cxn>
                <a:cxn ang="0">
                  <a:pos x="60" y="39"/>
                </a:cxn>
                <a:cxn ang="0">
                  <a:pos x="98" y="16"/>
                </a:cxn>
                <a:cxn ang="0">
                  <a:pos x="142" y="5"/>
                </a:cxn>
                <a:cxn ang="0">
                  <a:pos x="188" y="9"/>
                </a:cxn>
                <a:cxn ang="0">
                  <a:pos x="230" y="26"/>
                </a:cxn>
                <a:cxn ang="0">
                  <a:pos x="266" y="54"/>
                </a:cxn>
                <a:cxn ang="0">
                  <a:pos x="290" y="93"/>
                </a:cxn>
                <a:cxn ang="0">
                  <a:pos x="303" y="137"/>
                </a:cxn>
                <a:cxn ang="0">
                  <a:pos x="301" y="183"/>
                </a:cxn>
                <a:cxn ang="0">
                  <a:pos x="285" y="225"/>
                </a:cxn>
                <a:cxn ang="0">
                  <a:pos x="259" y="263"/>
                </a:cxn>
                <a:cxn ang="0">
                  <a:pos x="220" y="289"/>
                </a:cxn>
                <a:cxn ang="0">
                  <a:pos x="178" y="301"/>
                </a:cxn>
              </a:cxnLst>
              <a:rect l="0" t="0" r="r" b="b"/>
              <a:pathLst>
                <a:path w="308" h="308">
                  <a:moveTo>
                    <a:pt x="155" y="308"/>
                  </a:moveTo>
                  <a:lnTo>
                    <a:pt x="132" y="307"/>
                  </a:lnTo>
                  <a:lnTo>
                    <a:pt x="109" y="303"/>
                  </a:lnTo>
                  <a:lnTo>
                    <a:pt x="88" y="294"/>
                  </a:lnTo>
                  <a:lnTo>
                    <a:pt x="67" y="282"/>
                  </a:lnTo>
                  <a:lnTo>
                    <a:pt x="49" y="268"/>
                  </a:lnTo>
                  <a:lnTo>
                    <a:pt x="33" y="250"/>
                  </a:lnTo>
                  <a:lnTo>
                    <a:pt x="21" y="231"/>
                  </a:lnTo>
                  <a:lnTo>
                    <a:pt x="11" y="211"/>
                  </a:lnTo>
                  <a:lnTo>
                    <a:pt x="3" y="188"/>
                  </a:lnTo>
                  <a:lnTo>
                    <a:pt x="0" y="166"/>
                  </a:lnTo>
                  <a:lnTo>
                    <a:pt x="0" y="143"/>
                  </a:lnTo>
                  <a:lnTo>
                    <a:pt x="3" y="120"/>
                  </a:lnTo>
                  <a:lnTo>
                    <a:pt x="11" y="97"/>
                  </a:lnTo>
                  <a:lnTo>
                    <a:pt x="21" y="77"/>
                  </a:lnTo>
                  <a:lnTo>
                    <a:pt x="33" y="58"/>
                  </a:lnTo>
                  <a:lnTo>
                    <a:pt x="49" y="40"/>
                  </a:lnTo>
                  <a:lnTo>
                    <a:pt x="67" y="26"/>
                  </a:lnTo>
                  <a:lnTo>
                    <a:pt x="88" y="14"/>
                  </a:lnTo>
                  <a:lnTo>
                    <a:pt x="109" y="5"/>
                  </a:lnTo>
                  <a:lnTo>
                    <a:pt x="132" y="2"/>
                  </a:lnTo>
                  <a:lnTo>
                    <a:pt x="155" y="0"/>
                  </a:lnTo>
                  <a:lnTo>
                    <a:pt x="178" y="2"/>
                  </a:lnTo>
                  <a:lnTo>
                    <a:pt x="201" y="5"/>
                  </a:lnTo>
                  <a:lnTo>
                    <a:pt x="222" y="14"/>
                  </a:lnTo>
                  <a:lnTo>
                    <a:pt x="241" y="26"/>
                  </a:lnTo>
                  <a:lnTo>
                    <a:pt x="260" y="40"/>
                  </a:lnTo>
                  <a:lnTo>
                    <a:pt x="274" y="58"/>
                  </a:lnTo>
                  <a:lnTo>
                    <a:pt x="288" y="77"/>
                  </a:lnTo>
                  <a:lnTo>
                    <a:pt x="299" y="97"/>
                  </a:lnTo>
                  <a:lnTo>
                    <a:pt x="304" y="120"/>
                  </a:lnTo>
                  <a:lnTo>
                    <a:pt x="308" y="143"/>
                  </a:lnTo>
                  <a:lnTo>
                    <a:pt x="308" y="166"/>
                  </a:lnTo>
                  <a:lnTo>
                    <a:pt x="304" y="188"/>
                  </a:lnTo>
                  <a:lnTo>
                    <a:pt x="299" y="211"/>
                  </a:lnTo>
                  <a:lnTo>
                    <a:pt x="288" y="231"/>
                  </a:lnTo>
                  <a:lnTo>
                    <a:pt x="274" y="250"/>
                  </a:lnTo>
                  <a:lnTo>
                    <a:pt x="260" y="268"/>
                  </a:lnTo>
                  <a:lnTo>
                    <a:pt x="241" y="282"/>
                  </a:lnTo>
                  <a:lnTo>
                    <a:pt x="222" y="294"/>
                  </a:lnTo>
                  <a:lnTo>
                    <a:pt x="201" y="303"/>
                  </a:lnTo>
                  <a:lnTo>
                    <a:pt x="178" y="307"/>
                  </a:lnTo>
                  <a:lnTo>
                    <a:pt x="155" y="308"/>
                  </a:lnTo>
                  <a:close/>
                  <a:moveTo>
                    <a:pt x="155" y="303"/>
                  </a:moveTo>
                  <a:lnTo>
                    <a:pt x="132" y="301"/>
                  </a:lnTo>
                  <a:lnTo>
                    <a:pt x="109" y="296"/>
                  </a:lnTo>
                  <a:lnTo>
                    <a:pt x="88" y="289"/>
                  </a:lnTo>
                  <a:lnTo>
                    <a:pt x="69" y="277"/>
                  </a:lnTo>
                  <a:lnTo>
                    <a:pt x="51" y="263"/>
                  </a:lnTo>
                  <a:lnTo>
                    <a:pt x="35" y="245"/>
                  </a:lnTo>
                  <a:lnTo>
                    <a:pt x="23" y="225"/>
                  </a:lnTo>
                  <a:lnTo>
                    <a:pt x="14" y="204"/>
                  </a:lnTo>
                  <a:lnTo>
                    <a:pt x="7" y="183"/>
                  </a:lnTo>
                  <a:lnTo>
                    <a:pt x="5" y="160"/>
                  </a:lnTo>
                  <a:lnTo>
                    <a:pt x="5" y="137"/>
                  </a:lnTo>
                  <a:lnTo>
                    <a:pt x="11" y="114"/>
                  </a:lnTo>
                  <a:lnTo>
                    <a:pt x="18" y="93"/>
                  </a:lnTo>
                  <a:lnTo>
                    <a:pt x="28" y="72"/>
                  </a:lnTo>
                  <a:lnTo>
                    <a:pt x="42" y="54"/>
                  </a:lnTo>
                  <a:lnTo>
                    <a:pt x="60" y="39"/>
                  </a:lnTo>
                  <a:lnTo>
                    <a:pt x="77" y="26"/>
                  </a:lnTo>
                  <a:lnTo>
                    <a:pt x="98" y="16"/>
                  </a:lnTo>
                  <a:lnTo>
                    <a:pt x="120" y="9"/>
                  </a:lnTo>
                  <a:lnTo>
                    <a:pt x="142" y="5"/>
                  </a:lnTo>
                  <a:lnTo>
                    <a:pt x="165" y="5"/>
                  </a:lnTo>
                  <a:lnTo>
                    <a:pt x="188" y="9"/>
                  </a:lnTo>
                  <a:lnTo>
                    <a:pt x="209" y="16"/>
                  </a:lnTo>
                  <a:lnTo>
                    <a:pt x="230" y="26"/>
                  </a:lnTo>
                  <a:lnTo>
                    <a:pt x="250" y="39"/>
                  </a:lnTo>
                  <a:lnTo>
                    <a:pt x="266" y="54"/>
                  </a:lnTo>
                  <a:lnTo>
                    <a:pt x="280" y="72"/>
                  </a:lnTo>
                  <a:lnTo>
                    <a:pt x="290" y="93"/>
                  </a:lnTo>
                  <a:lnTo>
                    <a:pt x="299" y="114"/>
                  </a:lnTo>
                  <a:lnTo>
                    <a:pt x="303" y="137"/>
                  </a:lnTo>
                  <a:lnTo>
                    <a:pt x="304" y="160"/>
                  </a:lnTo>
                  <a:lnTo>
                    <a:pt x="301" y="183"/>
                  </a:lnTo>
                  <a:lnTo>
                    <a:pt x="295" y="204"/>
                  </a:lnTo>
                  <a:lnTo>
                    <a:pt x="285" y="225"/>
                  </a:lnTo>
                  <a:lnTo>
                    <a:pt x="273" y="245"/>
                  </a:lnTo>
                  <a:lnTo>
                    <a:pt x="259" y="263"/>
                  </a:lnTo>
                  <a:lnTo>
                    <a:pt x="241" y="277"/>
                  </a:lnTo>
                  <a:lnTo>
                    <a:pt x="220" y="289"/>
                  </a:lnTo>
                  <a:lnTo>
                    <a:pt x="199" y="296"/>
                  </a:lnTo>
                  <a:lnTo>
                    <a:pt x="178" y="301"/>
                  </a:lnTo>
                  <a:lnTo>
                    <a:pt x="155" y="303"/>
                  </a:lnTo>
                  <a:close/>
                </a:path>
              </a:pathLst>
            </a:custGeom>
            <a:solidFill>
              <a:srgbClr val="DCFFFF"/>
            </a:solidFill>
            <a:ln w="9525">
              <a:noFill/>
              <a:round/>
              <a:headEnd/>
              <a:tailEnd/>
            </a:ln>
          </p:spPr>
          <p:txBody>
            <a:bodyPr/>
            <a:lstStyle/>
            <a:p>
              <a:endParaRPr lang="en-US"/>
            </a:p>
          </p:txBody>
        </p:sp>
        <p:sp>
          <p:nvSpPr>
            <p:cNvPr id="1165726" name="Freeform 414"/>
            <p:cNvSpPr>
              <a:spLocks noEditPoints="1"/>
            </p:cNvSpPr>
            <p:nvPr/>
          </p:nvSpPr>
          <p:spPr bwMode="auto">
            <a:xfrm>
              <a:off x="3803" y="520"/>
              <a:ext cx="299" cy="298"/>
            </a:xfrm>
            <a:custGeom>
              <a:avLst/>
              <a:gdLst/>
              <a:ahLst/>
              <a:cxnLst>
                <a:cxn ang="0">
                  <a:pos x="127" y="296"/>
                </a:cxn>
                <a:cxn ang="0">
                  <a:pos x="83" y="284"/>
                </a:cxn>
                <a:cxn ang="0">
                  <a:pos x="46" y="258"/>
                </a:cxn>
                <a:cxn ang="0">
                  <a:pos x="18" y="220"/>
                </a:cxn>
                <a:cxn ang="0">
                  <a:pos x="2" y="178"/>
                </a:cxn>
                <a:cxn ang="0">
                  <a:pos x="0" y="132"/>
                </a:cxn>
                <a:cxn ang="0">
                  <a:pos x="13" y="88"/>
                </a:cxn>
                <a:cxn ang="0">
                  <a:pos x="37" y="49"/>
                </a:cxn>
                <a:cxn ang="0">
                  <a:pos x="72" y="21"/>
                </a:cxn>
                <a:cxn ang="0">
                  <a:pos x="115" y="4"/>
                </a:cxn>
                <a:cxn ang="0">
                  <a:pos x="160" y="0"/>
                </a:cxn>
                <a:cxn ang="0">
                  <a:pos x="204" y="11"/>
                </a:cxn>
                <a:cxn ang="0">
                  <a:pos x="245" y="34"/>
                </a:cxn>
                <a:cxn ang="0">
                  <a:pos x="275" y="67"/>
                </a:cxn>
                <a:cxn ang="0">
                  <a:pos x="294" y="109"/>
                </a:cxn>
                <a:cxn ang="0">
                  <a:pos x="299" y="155"/>
                </a:cxn>
                <a:cxn ang="0">
                  <a:pos x="290" y="199"/>
                </a:cxn>
                <a:cxn ang="0">
                  <a:pos x="268" y="240"/>
                </a:cxn>
                <a:cxn ang="0">
                  <a:pos x="236" y="272"/>
                </a:cxn>
                <a:cxn ang="0">
                  <a:pos x="194" y="291"/>
                </a:cxn>
                <a:cxn ang="0">
                  <a:pos x="150" y="298"/>
                </a:cxn>
                <a:cxn ang="0">
                  <a:pos x="127" y="291"/>
                </a:cxn>
                <a:cxn ang="0">
                  <a:pos x="85" y="279"/>
                </a:cxn>
                <a:cxn ang="0">
                  <a:pos x="50" y="252"/>
                </a:cxn>
                <a:cxn ang="0">
                  <a:pos x="23" y="219"/>
                </a:cxn>
                <a:cxn ang="0">
                  <a:pos x="7" y="176"/>
                </a:cxn>
                <a:cxn ang="0">
                  <a:pos x="6" y="132"/>
                </a:cxn>
                <a:cxn ang="0">
                  <a:pos x="18" y="90"/>
                </a:cxn>
                <a:cxn ang="0">
                  <a:pos x="42" y="53"/>
                </a:cxn>
                <a:cxn ang="0">
                  <a:pos x="76" y="25"/>
                </a:cxn>
                <a:cxn ang="0">
                  <a:pos x="116" y="9"/>
                </a:cxn>
                <a:cxn ang="0">
                  <a:pos x="160" y="5"/>
                </a:cxn>
                <a:cxn ang="0">
                  <a:pos x="203" y="16"/>
                </a:cxn>
                <a:cxn ang="0">
                  <a:pos x="241" y="37"/>
                </a:cxn>
                <a:cxn ang="0">
                  <a:pos x="269" y="71"/>
                </a:cxn>
                <a:cxn ang="0">
                  <a:pos x="289" y="111"/>
                </a:cxn>
                <a:cxn ang="0">
                  <a:pos x="294" y="155"/>
                </a:cxn>
                <a:cxn ang="0">
                  <a:pos x="285" y="198"/>
                </a:cxn>
                <a:cxn ang="0">
                  <a:pos x="264" y="236"/>
                </a:cxn>
                <a:cxn ang="0">
                  <a:pos x="232" y="266"/>
                </a:cxn>
                <a:cxn ang="0">
                  <a:pos x="192" y="287"/>
                </a:cxn>
                <a:cxn ang="0">
                  <a:pos x="150" y="293"/>
                </a:cxn>
              </a:cxnLst>
              <a:rect l="0" t="0" r="r" b="b"/>
              <a:pathLst>
                <a:path w="299" h="298">
                  <a:moveTo>
                    <a:pt x="150" y="298"/>
                  </a:moveTo>
                  <a:lnTo>
                    <a:pt x="127" y="296"/>
                  </a:lnTo>
                  <a:lnTo>
                    <a:pt x="104" y="291"/>
                  </a:lnTo>
                  <a:lnTo>
                    <a:pt x="83" y="284"/>
                  </a:lnTo>
                  <a:lnTo>
                    <a:pt x="64" y="272"/>
                  </a:lnTo>
                  <a:lnTo>
                    <a:pt x="46" y="258"/>
                  </a:lnTo>
                  <a:lnTo>
                    <a:pt x="30" y="240"/>
                  </a:lnTo>
                  <a:lnTo>
                    <a:pt x="18" y="220"/>
                  </a:lnTo>
                  <a:lnTo>
                    <a:pt x="9" y="199"/>
                  </a:lnTo>
                  <a:lnTo>
                    <a:pt x="2" y="178"/>
                  </a:lnTo>
                  <a:lnTo>
                    <a:pt x="0" y="155"/>
                  </a:lnTo>
                  <a:lnTo>
                    <a:pt x="0" y="132"/>
                  </a:lnTo>
                  <a:lnTo>
                    <a:pt x="6" y="109"/>
                  </a:lnTo>
                  <a:lnTo>
                    <a:pt x="13" y="88"/>
                  </a:lnTo>
                  <a:lnTo>
                    <a:pt x="23" y="67"/>
                  </a:lnTo>
                  <a:lnTo>
                    <a:pt x="37" y="49"/>
                  </a:lnTo>
                  <a:lnTo>
                    <a:pt x="55" y="34"/>
                  </a:lnTo>
                  <a:lnTo>
                    <a:pt x="72" y="21"/>
                  </a:lnTo>
                  <a:lnTo>
                    <a:pt x="93" y="11"/>
                  </a:lnTo>
                  <a:lnTo>
                    <a:pt x="115" y="4"/>
                  </a:lnTo>
                  <a:lnTo>
                    <a:pt x="137" y="0"/>
                  </a:lnTo>
                  <a:lnTo>
                    <a:pt x="160" y="0"/>
                  </a:lnTo>
                  <a:lnTo>
                    <a:pt x="183" y="4"/>
                  </a:lnTo>
                  <a:lnTo>
                    <a:pt x="204" y="11"/>
                  </a:lnTo>
                  <a:lnTo>
                    <a:pt x="225" y="21"/>
                  </a:lnTo>
                  <a:lnTo>
                    <a:pt x="245" y="34"/>
                  </a:lnTo>
                  <a:lnTo>
                    <a:pt x="261" y="49"/>
                  </a:lnTo>
                  <a:lnTo>
                    <a:pt x="275" y="67"/>
                  </a:lnTo>
                  <a:lnTo>
                    <a:pt x="285" y="88"/>
                  </a:lnTo>
                  <a:lnTo>
                    <a:pt x="294" y="109"/>
                  </a:lnTo>
                  <a:lnTo>
                    <a:pt x="298" y="132"/>
                  </a:lnTo>
                  <a:lnTo>
                    <a:pt x="299" y="155"/>
                  </a:lnTo>
                  <a:lnTo>
                    <a:pt x="296" y="178"/>
                  </a:lnTo>
                  <a:lnTo>
                    <a:pt x="290" y="199"/>
                  </a:lnTo>
                  <a:lnTo>
                    <a:pt x="280" y="220"/>
                  </a:lnTo>
                  <a:lnTo>
                    <a:pt x="268" y="240"/>
                  </a:lnTo>
                  <a:lnTo>
                    <a:pt x="254" y="258"/>
                  </a:lnTo>
                  <a:lnTo>
                    <a:pt x="236" y="272"/>
                  </a:lnTo>
                  <a:lnTo>
                    <a:pt x="215" y="284"/>
                  </a:lnTo>
                  <a:lnTo>
                    <a:pt x="194" y="291"/>
                  </a:lnTo>
                  <a:lnTo>
                    <a:pt x="173" y="296"/>
                  </a:lnTo>
                  <a:lnTo>
                    <a:pt x="150" y="298"/>
                  </a:lnTo>
                  <a:close/>
                  <a:moveTo>
                    <a:pt x="150" y="293"/>
                  </a:moveTo>
                  <a:lnTo>
                    <a:pt x="127" y="291"/>
                  </a:lnTo>
                  <a:lnTo>
                    <a:pt x="106" y="287"/>
                  </a:lnTo>
                  <a:lnTo>
                    <a:pt x="85" y="279"/>
                  </a:lnTo>
                  <a:lnTo>
                    <a:pt x="67" y="266"/>
                  </a:lnTo>
                  <a:lnTo>
                    <a:pt x="50" y="252"/>
                  </a:lnTo>
                  <a:lnTo>
                    <a:pt x="35" y="236"/>
                  </a:lnTo>
                  <a:lnTo>
                    <a:pt x="23" y="219"/>
                  </a:lnTo>
                  <a:lnTo>
                    <a:pt x="14" y="198"/>
                  </a:lnTo>
                  <a:lnTo>
                    <a:pt x="7" y="176"/>
                  </a:lnTo>
                  <a:lnTo>
                    <a:pt x="6" y="155"/>
                  </a:lnTo>
                  <a:lnTo>
                    <a:pt x="6" y="132"/>
                  </a:lnTo>
                  <a:lnTo>
                    <a:pt x="11" y="111"/>
                  </a:lnTo>
                  <a:lnTo>
                    <a:pt x="18" y="90"/>
                  </a:lnTo>
                  <a:lnTo>
                    <a:pt x="28" y="71"/>
                  </a:lnTo>
                  <a:lnTo>
                    <a:pt x="42" y="53"/>
                  </a:lnTo>
                  <a:lnTo>
                    <a:pt x="58" y="37"/>
                  </a:lnTo>
                  <a:lnTo>
                    <a:pt x="76" y="25"/>
                  </a:lnTo>
                  <a:lnTo>
                    <a:pt x="95" y="16"/>
                  </a:lnTo>
                  <a:lnTo>
                    <a:pt x="116" y="9"/>
                  </a:lnTo>
                  <a:lnTo>
                    <a:pt x="137" y="5"/>
                  </a:lnTo>
                  <a:lnTo>
                    <a:pt x="160" y="5"/>
                  </a:lnTo>
                  <a:lnTo>
                    <a:pt x="181" y="9"/>
                  </a:lnTo>
                  <a:lnTo>
                    <a:pt x="203" y="16"/>
                  </a:lnTo>
                  <a:lnTo>
                    <a:pt x="224" y="25"/>
                  </a:lnTo>
                  <a:lnTo>
                    <a:pt x="241" y="37"/>
                  </a:lnTo>
                  <a:lnTo>
                    <a:pt x="257" y="53"/>
                  </a:lnTo>
                  <a:lnTo>
                    <a:pt x="269" y="71"/>
                  </a:lnTo>
                  <a:lnTo>
                    <a:pt x="280" y="90"/>
                  </a:lnTo>
                  <a:lnTo>
                    <a:pt x="289" y="111"/>
                  </a:lnTo>
                  <a:lnTo>
                    <a:pt x="292" y="132"/>
                  </a:lnTo>
                  <a:lnTo>
                    <a:pt x="294" y="155"/>
                  </a:lnTo>
                  <a:lnTo>
                    <a:pt x="290" y="176"/>
                  </a:lnTo>
                  <a:lnTo>
                    <a:pt x="285" y="198"/>
                  </a:lnTo>
                  <a:lnTo>
                    <a:pt x="276" y="219"/>
                  </a:lnTo>
                  <a:lnTo>
                    <a:pt x="264" y="236"/>
                  </a:lnTo>
                  <a:lnTo>
                    <a:pt x="250" y="252"/>
                  </a:lnTo>
                  <a:lnTo>
                    <a:pt x="232" y="266"/>
                  </a:lnTo>
                  <a:lnTo>
                    <a:pt x="213" y="279"/>
                  </a:lnTo>
                  <a:lnTo>
                    <a:pt x="192" y="287"/>
                  </a:lnTo>
                  <a:lnTo>
                    <a:pt x="171" y="291"/>
                  </a:lnTo>
                  <a:lnTo>
                    <a:pt x="150" y="293"/>
                  </a:lnTo>
                  <a:close/>
                </a:path>
              </a:pathLst>
            </a:custGeom>
            <a:solidFill>
              <a:srgbClr val="DEFFFF"/>
            </a:solidFill>
            <a:ln w="9525">
              <a:noFill/>
              <a:round/>
              <a:headEnd/>
              <a:tailEnd/>
            </a:ln>
          </p:spPr>
          <p:txBody>
            <a:bodyPr/>
            <a:lstStyle/>
            <a:p>
              <a:endParaRPr lang="en-US"/>
            </a:p>
          </p:txBody>
        </p:sp>
        <p:sp>
          <p:nvSpPr>
            <p:cNvPr id="1165727" name="Freeform 415"/>
            <p:cNvSpPr>
              <a:spLocks noEditPoints="1"/>
            </p:cNvSpPr>
            <p:nvPr/>
          </p:nvSpPr>
          <p:spPr bwMode="auto">
            <a:xfrm>
              <a:off x="3809" y="525"/>
              <a:ext cx="288" cy="288"/>
            </a:xfrm>
            <a:custGeom>
              <a:avLst/>
              <a:gdLst/>
              <a:ahLst/>
              <a:cxnLst>
                <a:cxn ang="0">
                  <a:pos x="121" y="286"/>
                </a:cxn>
                <a:cxn ang="0">
                  <a:pos x="79" y="274"/>
                </a:cxn>
                <a:cxn ang="0">
                  <a:pos x="44" y="247"/>
                </a:cxn>
                <a:cxn ang="0">
                  <a:pos x="17" y="214"/>
                </a:cxn>
                <a:cxn ang="0">
                  <a:pos x="1" y="171"/>
                </a:cxn>
                <a:cxn ang="0">
                  <a:pos x="0" y="127"/>
                </a:cxn>
                <a:cxn ang="0">
                  <a:pos x="12" y="85"/>
                </a:cxn>
                <a:cxn ang="0">
                  <a:pos x="36" y="48"/>
                </a:cxn>
                <a:cxn ang="0">
                  <a:pos x="70" y="20"/>
                </a:cxn>
                <a:cxn ang="0">
                  <a:pos x="110" y="4"/>
                </a:cxn>
                <a:cxn ang="0">
                  <a:pos x="154" y="0"/>
                </a:cxn>
                <a:cxn ang="0">
                  <a:pos x="197" y="11"/>
                </a:cxn>
                <a:cxn ang="0">
                  <a:pos x="235" y="32"/>
                </a:cxn>
                <a:cxn ang="0">
                  <a:pos x="263" y="66"/>
                </a:cxn>
                <a:cxn ang="0">
                  <a:pos x="283" y="106"/>
                </a:cxn>
                <a:cxn ang="0">
                  <a:pos x="288" y="150"/>
                </a:cxn>
                <a:cxn ang="0">
                  <a:pos x="279" y="193"/>
                </a:cxn>
                <a:cxn ang="0">
                  <a:pos x="258" y="231"/>
                </a:cxn>
                <a:cxn ang="0">
                  <a:pos x="226" y="261"/>
                </a:cxn>
                <a:cxn ang="0">
                  <a:pos x="186" y="282"/>
                </a:cxn>
                <a:cxn ang="0">
                  <a:pos x="144" y="288"/>
                </a:cxn>
                <a:cxn ang="0">
                  <a:pos x="121" y="281"/>
                </a:cxn>
                <a:cxn ang="0">
                  <a:pos x="80" y="268"/>
                </a:cxn>
                <a:cxn ang="0">
                  <a:pos x="45" y="242"/>
                </a:cxn>
                <a:cxn ang="0">
                  <a:pos x="21" y="207"/>
                </a:cxn>
                <a:cxn ang="0">
                  <a:pos x="7" y="166"/>
                </a:cxn>
                <a:cxn ang="0">
                  <a:pos x="7" y="122"/>
                </a:cxn>
                <a:cxn ang="0">
                  <a:pos x="21" y="81"/>
                </a:cxn>
                <a:cxn ang="0">
                  <a:pos x="45" y="46"/>
                </a:cxn>
                <a:cxn ang="0">
                  <a:pos x="80" y="20"/>
                </a:cxn>
                <a:cxn ang="0">
                  <a:pos x="121" y="7"/>
                </a:cxn>
                <a:cxn ang="0">
                  <a:pos x="165" y="7"/>
                </a:cxn>
                <a:cxn ang="0">
                  <a:pos x="207" y="20"/>
                </a:cxn>
                <a:cxn ang="0">
                  <a:pos x="241" y="46"/>
                </a:cxn>
                <a:cxn ang="0">
                  <a:pos x="267" y="81"/>
                </a:cxn>
                <a:cxn ang="0">
                  <a:pos x="281" y="122"/>
                </a:cxn>
                <a:cxn ang="0">
                  <a:pos x="281" y="166"/>
                </a:cxn>
                <a:cxn ang="0">
                  <a:pos x="267" y="207"/>
                </a:cxn>
                <a:cxn ang="0">
                  <a:pos x="241" y="242"/>
                </a:cxn>
                <a:cxn ang="0">
                  <a:pos x="207" y="268"/>
                </a:cxn>
                <a:cxn ang="0">
                  <a:pos x="165" y="281"/>
                </a:cxn>
              </a:cxnLst>
              <a:rect l="0" t="0" r="r" b="b"/>
              <a:pathLst>
                <a:path w="288" h="288">
                  <a:moveTo>
                    <a:pt x="144" y="288"/>
                  </a:moveTo>
                  <a:lnTo>
                    <a:pt x="121" y="286"/>
                  </a:lnTo>
                  <a:lnTo>
                    <a:pt x="100" y="282"/>
                  </a:lnTo>
                  <a:lnTo>
                    <a:pt x="79" y="274"/>
                  </a:lnTo>
                  <a:lnTo>
                    <a:pt x="61" y="261"/>
                  </a:lnTo>
                  <a:lnTo>
                    <a:pt x="44" y="247"/>
                  </a:lnTo>
                  <a:lnTo>
                    <a:pt x="29" y="231"/>
                  </a:lnTo>
                  <a:lnTo>
                    <a:pt x="17" y="214"/>
                  </a:lnTo>
                  <a:lnTo>
                    <a:pt x="8" y="193"/>
                  </a:lnTo>
                  <a:lnTo>
                    <a:pt x="1" y="171"/>
                  </a:lnTo>
                  <a:lnTo>
                    <a:pt x="0" y="150"/>
                  </a:lnTo>
                  <a:lnTo>
                    <a:pt x="0" y="127"/>
                  </a:lnTo>
                  <a:lnTo>
                    <a:pt x="5" y="106"/>
                  </a:lnTo>
                  <a:lnTo>
                    <a:pt x="12" y="85"/>
                  </a:lnTo>
                  <a:lnTo>
                    <a:pt x="22" y="66"/>
                  </a:lnTo>
                  <a:lnTo>
                    <a:pt x="36" y="48"/>
                  </a:lnTo>
                  <a:lnTo>
                    <a:pt x="52" y="32"/>
                  </a:lnTo>
                  <a:lnTo>
                    <a:pt x="70" y="20"/>
                  </a:lnTo>
                  <a:lnTo>
                    <a:pt x="89" y="11"/>
                  </a:lnTo>
                  <a:lnTo>
                    <a:pt x="110" y="4"/>
                  </a:lnTo>
                  <a:lnTo>
                    <a:pt x="131" y="0"/>
                  </a:lnTo>
                  <a:lnTo>
                    <a:pt x="154" y="0"/>
                  </a:lnTo>
                  <a:lnTo>
                    <a:pt x="175" y="4"/>
                  </a:lnTo>
                  <a:lnTo>
                    <a:pt x="197" y="11"/>
                  </a:lnTo>
                  <a:lnTo>
                    <a:pt x="218" y="20"/>
                  </a:lnTo>
                  <a:lnTo>
                    <a:pt x="235" y="32"/>
                  </a:lnTo>
                  <a:lnTo>
                    <a:pt x="251" y="48"/>
                  </a:lnTo>
                  <a:lnTo>
                    <a:pt x="263" y="66"/>
                  </a:lnTo>
                  <a:lnTo>
                    <a:pt x="274" y="85"/>
                  </a:lnTo>
                  <a:lnTo>
                    <a:pt x="283" y="106"/>
                  </a:lnTo>
                  <a:lnTo>
                    <a:pt x="286" y="127"/>
                  </a:lnTo>
                  <a:lnTo>
                    <a:pt x="288" y="150"/>
                  </a:lnTo>
                  <a:lnTo>
                    <a:pt x="284" y="171"/>
                  </a:lnTo>
                  <a:lnTo>
                    <a:pt x="279" y="193"/>
                  </a:lnTo>
                  <a:lnTo>
                    <a:pt x="270" y="214"/>
                  </a:lnTo>
                  <a:lnTo>
                    <a:pt x="258" y="231"/>
                  </a:lnTo>
                  <a:lnTo>
                    <a:pt x="244" y="247"/>
                  </a:lnTo>
                  <a:lnTo>
                    <a:pt x="226" y="261"/>
                  </a:lnTo>
                  <a:lnTo>
                    <a:pt x="207" y="274"/>
                  </a:lnTo>
                  <a:lnTo>
                    <a:pt x="186" y="282"/>
                  </a:lnTo>
                  <a:lnTo>
                    <a:pt x="165" y="286"/>
                  </a:lnTo>
                  <a:lnTo>
                    <a:pt x="144" y="288"/>
                  </a:lnTo>
                  <a:close/>
                  <a:moveTo>
                    <a:pt x="144" y="282"/>
                  </a:moveTo>
                  <a:lnTo>
                    <a:pt x="121" y="281"/>
                  </a:lnTo>
                  <a:lnTo>
                    <a:pt x="100" y="275"/>
                  </a:lnTo>
                  <a:lnTo>
                    <a:pt x="80" y="268"/>
                  </a:lnTo>
                  <a:lnTo>
                    <a:pt x="61" y="256"/>
                  </a:lnTo>
                  <a:lnTo>
                    <a:pt x="45" y="242"/>
                  </a:lnTo>
                  <a:lnTo>
                    <a:pt x="31" y="226"/>
                  </a:lnTo>
                  <a:lnTo>
                    <a:pt x="21" y="207"/>
                  </a:lnTo>
                  <a:lnTo>
                    <a:pt x="12" y="187"/>
                  </a:lnTo>
                  <a:lnTo>
                    <a:pt x="7" y="166"/>
                  </a:lnTo>
                  <a:lnTo>
                    <a:pt x="5" y="143"/>
                  </a:lnTo>
                  <a:lnTo>
                    <a:pt x="7" y="122"/>
                  </a:lnTo>
                  <a:lnTo>
                    <a:pt x="12" y="101"/>
                  </a:lnTo>
                  <a:lnTo>
                    <a:pt x="21" y="81"/>
                  </a:lnTo>
                  <a:lnTo>
                    <a:pt x="31" y="62"/>
                  </a:lnTo>
                  <a:lnTo>
                    <a:pt x="45" y="46"/>
                  </a:lnTo>
                  <a:lnTo>
                    <a:pt x="61" y="32"/>
                  </a:lnTo>
                  <a:lnTo>
                    <a:pt x="80" y="20"/>
                  </a:lnTo>
                  <a:lnTo>
                    <a:pt x="100" y="13"/>
                  </a:lnTo>
                  <a:lnTo>
                    <a:pt x="121" y="7"/>
                  </a:lnTo>
                  <a:lnTo>
                    <a:pt x="144" y="6"/>
                  </a:lnTo>
                  <a:lnTo>
                    <a:pt x="165" y="7"/>
                  </a:lnTo>
                  <a:lnTo>
                    <a:pt x="186" y="13"/>
                  </a:lnTo>
                  <a:lnTo>
                    <a:pt x="207" y="20"/>
                  </a:lnTo>
                  <a:lnTo>
                    <a:pt x="225" y="32"/>
                  </a:lnTo>
                  <a:lnTo>
                    <a:pt x="241" y="46"/>
                  </a:lnTo>
                  <a:lnTo>
                    <a:pt x="256" y="62"/>
                  </a:lnTo>
                  <a:lnTo>
                    <a:pt x="267" y="81"/>
                  </a:lnTo>
                  <a:lnTo>
                    <a:pt x="276" y="101"/>
                  </a:lnTo>
                  <a:lnTo>
                    <a:pt x="281" y="122"/>
                  </a:lnTo>
                  <a:lnTo>
                    <a:pt x="283" y="143"/>
                  </a:lnTo>
                  <a:lnTo>
                    <a:pt x="281" y="166"/>
                  </a:lnTo>
                  <a:lnTo>
                    <a:pt x="276" y="187"/>
                  </a:lnTo>
                  <a:lnTo>
                    <a:pt x="267" y="207"/>
                  </a:lnTo>
                  <a:lnTo>
                    <a:pt x="256" y="226"/>
                  </a:lnTo>
                  <a:lnTo>
                    <a:pt x="241"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5728" name="Freeform 416"/>
            <p:cNvSpPr>
              <a:spLocks noEditPoints="1"/>
            </p:cNvSpPr>
            <p:nvPr/>
          </p:nvSpPr>
          <p:spPr bwMode="auto">
            <a:xfrm>
              <a:off x="3814" y="531"/>
              <a:ext cx="278" cy="276"/>
            </a:xfrm>
            <a:custGeom>
              <a:avLst/>
              <a:gdLst/>
              <a:ahLst/>
              <a:cxnLst>
                <a:cxn ang="0">
                  <a:pos x="116" y="275"/>
                </a:cxn>
                <a:cxn ang="0">
                  <a:pos x="75" y="262"/>
                </a:cxn>
                <a:cxn ang="0">
                  <a:pos x="40" y="236"/>
                </a:cxn>
                <a:cxn ang="0">
                  <a:pos x="16" y="201"/>
                </a:cxn>
                <a:cxn ang="0">
                  <a:pos x="2" y="160"/>
                </a:cxn>
                <a:cxn ang="0">
                  <a:pos x="2" y="116"/>
                </a:cxn>
                <a:cxn ang="0">
                  <a:pos x="16" y="75"/>
                </a:cxn>
                <a:cxn ang="0">
                  <a:pos x="40" y="40"/>
                </a:cxn>
                <a:cxn ang="0">
                  <a:pos x="75" y="14"/>
                </a:cxn>
                <a:cxn ang="0">
                  <a:pos x="116" y="1"/>
                </a:cxn>
                <a:cxn ang="0">
                  <a:pos x="160" y="1"/>
                </a:cxn>
                <a:cxn ang="0">
                  <a:pos x="202" y="14"/>
                </a:cxn>
                <a:cxn ang="0">
                  <a:pos x="236" y="40"/>
                </a:cxn>
                <a:cxn ang="0">
                  <a:pos x="262" y="75"/>
                </a:cxn>
                <a:cxn ang="0">
                  <a:pos x="276" y="116"/>
                </a:cxn>
                <a:cxn ang="0">
                  <a:pos x="276" y="160"/>
                </a:cxn>
                <a:cxn ang="0">
                  <a:pos x="262" y="201"/>
                </a:cxn>
                <a:cxn ang="0">
                  <a:pos x="236" y="236"/>
                </a:cxn>
                <a:cxn ang="0">
                  <a:pos x="202" y="262"/>
                </a:cxn>
                <a:cxn ang="0">
                  <a:pos x="160" y="275"/>
                </a:cxn>
                <a:cxn ang="0">
                  <a:pos x="139" y="271"/>
                </a:cxn>
                <a:cxn ang="0">
                  <a:pos x="97" y="264"/>
                </a:cxn>
                <a:cxn ang="0">
                  <a:pos x="58" y="245"/>
                </a:cxn>
                <a:cxn ang="0">
                  <a:pos x="28" y="215"/>
                </a:cxn>
                <a:cxn ang="0">
                  <a:pos x="10" y="176"/>
                </a:cxn>
                <a:cxn ang="0">
                  <a:pos x="5" y="132"/>
                </a:cxn>
                <a:cxn ang="0">
                  <a:pos x="14" y="91"/>
                </a:cxn>
                <a:cxn ang="0">
                  <a:pos x="35" y="54"/>
                </a:cxn>
                <a:cxn ang="0">
                  <a:pos x="67" y="24"/>
                </a:cxn>
                <a:cxn ang="0">
                  <a:pos x="107" y="8"/>
                </a:cxn>
                <a:cxn ang="0">
                  <a:pos x="149" y="5"/>
                </a:cxn>
                <a:cxn ang="0">
                  <a:pos x="190" y="16"/>
                </a:cxn>
                <a:cxn ang="0">
                  <a:pos x="227" y="38"/>
                </a:cxn>
                <a:cxn ang="0">
                  <a:pos x="253" y="72"/>
                </a:cxn>
                <a:cxn ang="0">
                  <a:pos x="269" y="111"/>
                </a:cxn>
                <a:cxn ang="0">
                  <a:pos x="271" y="155"/>
                </a:cxn>
                <a:cxn ang="0">
                  <a:pos x="258" y="195"/>
                </a:cxn>
                <a:cxn ang="0">
                  <a:pos x="234" y="231"/>
                </a:cxn>
                <a:cxn ang="0">
                  <a:pos x="200" y="257"/>
                </a:cxn>
                <a:cxn ang="0">
                  <a:pos x="160" y="269"/>
                </a:cxn>
              </a:cxnLst>
              <a:rect l="0" t="0" r="r" b="b"/>
              <a:pathLst>
                <a:path w="278" h="276">
                  <a:moveTo>
                    <a:pt x="139" y="276"/>
                  </a:moveTo>
                  <a:lnTo>
                    <a:pt x="116" y="275"/>
                  </a:lnTo>
                  <a:lnTo>
                    <a:pt x="95" y="269"/>
                  </a:lnTo>
                  <a:lnTo>
                    <a:pt x="75" y="262"/>
                  </a:lnTo>
                  <a:lnTo>
                    <a:pt x="56" y="250"/>
                  </a:lnTo>
                  <a:lnTo>
                    <a:pt x="40" y="236"/>
                  </a:lnTo>
                  <a:lnTo>
                    <a:pt x="26" y="220"/>
                  </a:lnTo>
                  <a:lnTo>
                    <a:pt x="16" y="201"/>
                  </a:lnTo>
                  <a:lnTo>
                    <a:pt x="7" y="181"/>
                  </a:lnTo>
                  <a:lnTo>
                    <a:pt x="2" y="160"/>
                  </a:lnTo>
                  <a:lnTo>
                    <a:pt x="0" y="137"/>
                  </a:lnTo>
                  <a:lnTo>
                    <a:pt x="2" y="116"/>
                  </a:lnTo>
                  <a:lnTo>
                    <a:pt x="7" y="95"/>
                  </a:lnTo>
                  <a:lnTo>
                    <a:pt x="16" y="75"/>
                  </a:lnTo>
                  <a:lnTo>
                    <a:pt x="26" y="56"/>
                  </a:lnTo>
                  <a:lnTo>
                    <a:pt x="40" y="40"/>
                  </a:lnTo>
                  <a:lnTo>
                    <a:pt x="56" y="26"/>
                  </a:lnTo>
                  <a:lnTo>
                    <a:pt x="75" y="14"/>
                  </a:lnTo>
                  <a:lnTo>
                    <a:pt x="95" y="7"/>
                  </a:lnTo>
                  <a:lnTo>
                    <a:pt x="116" y="1"/>
                  </a:lnTo>
                  <a:lnTo>
                    <a:pt x="139" y="0"/>
                  </a:lnTo>
                  <a:lnTo>
                    <a:pt x="160" y="1"/>
                  </a:lnTo>
                  <a:lnTo>
                    <a:pt x="181" y="7"/>
                  </a:lnTo>
                  <a:lnTo>
                    <a:pt x="202" y="14"/>
                  </a:lnTo>
                  <a:lnTo>
                    <a:pt x="220" y="26"/>
                  </a:lnTo>
                  <a:lnTo>
                    <a:pt x="236" y="40"/>
                  </a:lnTo>
                  <a:lnTo>
                    <a:pt x="251" y="56"/>
                  </a:lnTo>
                  <a:lnTo>
                    <a:pt x="262" y="75"/>
                  </a:lnTo>
                  <a:lnTo>
                    <a:pt x="271" y="95"/>
                  </a:lnTo>
                  <a:lnTo>
                    <a:pt x="276" y="116"/>
                  </a:lnTo>
                  <a:lnTo>
                    <a:pt x="278" y="137"/>
                  </a:lnTo>
                  <a:lnTo>
                    <a:pt x="276" y="160"/>
                  </a:lnTo>
                  <a:lnTo>
                    <a:pt x="271" y="181"/>
                  </a:lnTo>
                  <a:lnTo>
                    <a:pt x="262" y="201"/>
                  </a:lnTo>
                  <a:lnTo>
                    <a:pt x="251" y="220"/>
                  </a:lnTo>
                  <a:lnTo>
                    <a:pt x="236" y="236"/>
                  </a:lnTo>
                  <a:lnTo>
                    <a:pt x="220" y="250"/>
                  </a:lnTo>
                  <a:lnTo>
                    <a:pt x="202" y="262"/>
                  </a:lnTo>
                  <a:lnTo>
                    <a:pt x="181" y="269"/>
                  </a:lnTo>
                  <a:lnTo>
                    <a:pt x="160" y="275"/>
                  </a:lnTo>
                  <a:lnTo>
                    <a:pt x="139" y="276"/>
                  </a:lnTo>
                  <a:close/>
                  <a:moveTo>
                    <a:pt x="139" y="271"/>
                  </a:moveTo>
                  <a:lnTo>
                    <a:pt x="118" y="269"/>
                  </a:lnTo>
                  <a:lnTo>
                    <a:pt x="97" y="264"/>
                  </a:lnTo>
                  <a:lnTo>
                    <a:pt x="77" y="257"/>
                  </a:lnTo>
                  <a:lnTo>
                    <a:pt x="58" y="245"/>
                  </a:lnTo>
                  <a:lnTo>
                    <a:pt x="42" y="231"/>
                  </a:lnTo>
                  <a:lnTo>
                    <a:pt x="28" y="215"/>
                  </a:lnTo>
                  <a:lnTo>
                    <a:pt x="17" y="195"/>
                  </a:lnTo>
                  <a:lnTo>
                    <a:pt x="10" y="176"/>
                  </a:lnTo>
                  <a:lnTo>
                    <a:pt x="5" y="155"/>
                  </a:lnTo>
                  <a:lnTo>
                    <a:pt x="5" y="132"/>
                  </a:lnTo>
                  <a:lnTo>
                    <a:pt x="7" y="111"/>
                  </a:lnTo>
                  <a:lnTo>
                    <a:pt x="14" y="91"/>
                  </a:lnTo>
                  <a:lnTo>
                    <a:pt x="23" y="72"/>
                  </a:lnTo>
                  <a:lnTo>
                    <a:pt x="35" y="54"/>
                  </a:lnTo>
                  <a:lnTo>
                    <a:pt x="49" y="38"/>
                  </a:lnTo>
                  <a:lnTo>
                    <a:pt x="67" y="24"/>
                  </a:lnTo>
                  <a:lnTo>
                    <a:pt x="86" y="16"/>
                  </a:lnTo>
                  <a:lnTo>
                    <a:pt x="107" y="8"/>
                  </a:lnTo>
                  <a:lnTo>
                    <a:pt x="128" y="5"/>
                  </a:lnTo>
                  <a:lnTo>
                    <a:pt x="149" y="5"/>
                  </a:lnTo>
                  <a:lnTo>
                    <a:pt x="170" y="8"/>
                  </a:lnTo>
                  <a:lnTo>
                    <a:pt x="190" y="16"/>
                  </a:lnTo>
                  <a:lnTo>
                    <a:pt x="209" y="24"/>
                  </a:lnTo>
                  <a:lnTo>
                    <a:pt x="227" y="38"/>
                  </a:lnTo>
                  <a:lnTo>
                    <a:pt x="241" y="54"/>
                  </a:lnTo>
                  <a:lnTo>
                    <a:pt x="253" y="72"/>
                  </a:lnTo>
                  <a:lnTo>
                    <a:pt x="264" y="91"/>
                  </a:lnTo>
                  <a:lnTo>
                    <a:pt x="269" y="111"/>
                  </a:lnTo>
                  <a:lnTo>
                    <a:pt x="271" y="132"/>
                  </a:lnTo>
                  <a:lnTo>
                    <a:pt x="271" y="155"/>
                  </a:lnTo>
                  <a:lnTo>
                    <a:pt x="267" y="176"/>
                  </a:lnTo>
                  <a:lnTo>
                    <a:pt x="258" y="195"/>
                  </a:lnTo>
                  <a:lnTo>
                    <a:pt x="248" y="215"/>
                  </a:lnTo>
                  <a:lnTo>
                    <a:pt x="234" y="231"/>
                  </a:lnTo>
                  <a:lnTo>
                    <a:pt x="218" y="245"/>
                  </a:lnTo>
                  <a:lnTo>
                    <a:pt x="200"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5729" name="Freeform 417"/>
            <p:cNvSpPr>
              <a:spLocks noEditPoints="1"/>
            </p:cNvSpPr>
            <p:nvPr/>
          </p:nvSpPr>
          <p:spPr bwMode="auto">
            <a:xfrm>
              <a:off x="3819" y="536"/>
              <a:ext cx="266" cy="266"/>
            </a:xfrm>
            <a:custGeom>
              <a:avLst/>
              <a:gdLst/>
              <a:ahLst/>
              <a:cxnLst>
                <a:cxn ang="0">
                  <a:pos x="113" y="264"/>
                </a:cxn>
                <a:cxn ang="0">
                  <a:pos x="72" y="252"/>
                </a:cxn>
                <a:cxn ang="0">
                  <a:pos x="37" y="226"/>
                </a:cxn>
                <a:cxn ang="0">
                  <a:pos x="12" y="190"/>
                </a:cxn>
                <a:cxn ang="0">
                  <a:pos x="0" y="150"/>
                </a:cxn>
                <a:cxn ang="0">
                  <a:pos x="2" y="106"/>
                </a:cxn>
                <a:cxn ang="0">
                  <a:pos x="18" y="67"/>
                </a:cxn>
                <a:cxn ang="0">
                  <a:pos x="44" y="33"/>
                </a:cxn>
                <a:cxn ang="0">
                  <a:pos x="81" y="11"/>
                </a:cxn>
                <a:cxn ang="0">
                  <a:pos x="123" y="0"/>
                </a:cxn>
                <a:cxn ang="0">
                  <a:pos x="165" y="3"/>
                </a:cxn>
                <a:cxn ang="0">
                  <a:pos x="204" y="19"/>
                </a:cxn>
                <a:cxn ang="0">
                  <a:pos x="236" y="49"/>
                </a:cxn>
                <a:cxn ang="0">
                  <a:pos x="259" y="86"/>
                </a:cxn>
                <a:cxn ang="0">
                  <a:pos x="266" y="127"/>
                </a:cxn>
                <a:cxn ang="0">
                  <a:pos x="262" y="171"/>
                </a:cxn>
                <a:cxn ang="0">
                  <a:pos x="243" y="210"/>
                </a:cxn>
                <a:cxn ang="0">
                  <a:pos x="213" y="240"/>
                </a:cxn>
                <a:cxn ang="0">
                  <a:pos x="176" y="259"/>
                </a:cxn>
                <a:cxn ang="0">
                  <a:pos x="134" y="266"/>
                </a:cxn>
                <a:cxn ang="0">
                  <a:pos x="113" y="259"/>
                </a:cxn>
                <a:cxn ang="0">
                  <a:pos x="72" y="245"/>
                </a:cxn>
                <a:cxn ang="0">
                  <a:pos x="39" y="220"/>
                </a:cxn>
                <a:cxn ang="0">
                  <a:pos x="16" y="185"/>
                </a:cxn>
                <a:cxn ang="0">
                  <a:pos x="5" y="143"/>
                </a:cxn>
                <a:cxn ang="0">
                  <a:pos x="9" y="102"/>
                </a:cxn>
                <a:cxn ang="0">
                  <a:pos x="26" y="63"/>
                </a:cxn>
                <a:cxn ang="0">
                  <a:pos x="55" y="32"/>
                </a:cxn>
                <a:cxn ang="0">
                  <a:pos x="92" y="12"/>
                </a:cxn>
                <a:cxn ang="0">
                  <a:pos x="134" y="5"/>
                </a:cxn>
                <a:cxn ang="0">
                  <a:pos x="174" y="12"/>
                </a:cxn>
                <a:cxn ang="0">
                  <a:pos x="211" y="32"/>
                </a:cxn>
                <a:cxn ang="0">
                  <a:pos x="241" y="63"/>
                </a:cxn>
                <a:cxn ang="0">
                  <a:pos x="257" y="102"/>
                </a:cxn>
                <a:cxn ang="0">
                  <a:pos x="260" y="143"/>
                </a:cxn>
                <a:cxn ang="0">
                  <a:pos x="250" y="185"/>
                </a:cxn>
                <a:cxn ang="0">
                  <a:pos x="227" y="220"/>
                </a:cxn>
                <a:cxn ang="0">
                  <a:pos x="194" y="245"/>
                </a:cxn>
                <a:cxn ang="0">
                  <a:pos x="155" y="259"/>
                </a:cxn>
              </a:cxnLst>
              <a:rect l="0" t="0" r="r" b="b"/>
              <a:pathLst>
                <a:path w="266" h="266">
                  <a:moveTo>
                    <a:pt x="134" y="266"/>
                  </a:moveTo>
                  <a:lnTo>
                    <a:pt x="113" y="264"/>
                  </a:lnTo>
                  <a:lnTo>
                    <a:pt x="92" y="259"/>
                  </a:lnTo>
                  <a:lnTo>
                    <a:pt x="72" y="252"/>
                  </a:lnTo>
                  <a:lnTo>
                    <a:pt x="53" y="240"/>
                  </a:lnTo>
                  <a:lnTo>
                    <a:pt x="37" y="226"/>
                  </a:lnTo>
                  <a:lnTo>
                    <a:pt x="23" y="210"/>
                  </a:lnTo>
                  <a:lnTo>
                    <a:pt x="12" y="190"/>
                  </a:lnTo>
                  <a:lnTo>
                    <a:pt x="5" y="171"/>
                  </a:lnTo>
                  <a:lnTo>
                    <a:pt x="0" y="150"/>
                  </a:lnTo>
                  <a:lnTo>
                    <a:pt x="0" y="127"/>
                  </a:lnTo>
                  <a:lnTo>
                    <a:pt x="2" y="106"/>
                  </a:lnTo>
                  <a:lnTo>
                    <a:pt x="9" y="86"/>
                  </a:lnTo>
                  <a:lnTo>
                    <a:pt x="18" y="67"/>
                  </a:lnTo>
                  <a:lnTo>
                    <a:pt x="30" y="49"/>
                  </a:lnTo>
                  <a:lnTo>
                    <a:pt x="44" y="33"/>
                  </a:lnTo>
                  <a:lnTo>
                    <a:pt x="62" y="19"/>
                  </a:lnTo>
                  <a:lnTo>
                    <a:pt x="81" y="11"/>
                  </a:lnTo>
                  <a:lnTo>
                    <a:pt x="102" y="3"/>
                  </a:lnTo>
                  <a:lnTo>
                    <a:pt x="123" y="0"/>
                  </a:lnTo>
                  <a:lnTo>
                    <a:pt x="144" y="0"/>
                  </a:lnTo>
                  <a:lnTo>
                    <a:pt x="165" y="3"/>
                  </a:lnTo>
                  <a:lnTo>
                    <a:pt x="185" y="11"/>
                  </a:lnTo>
                  <a:lnTo>
                    <a:pt x="204" y="19"/>
                  </a:lnTo>
                  <a:lnTo>
                    <a:pt x="222" y="33"/>
                  </a:lnTo>
                  <a:lnTo>
                    <a:pt x="236" y="49"/>
                  </a:lnTo>
                  <a:lnTo>
                    <a:pt x="248" y="67"/>
                  </a:lnTo>
                  <a:lnTo>
                    <a:pt x="259" y="86"/>
                  </a:lnTo>
                  <a:lnTo>
                    <a:pt x="264" y="106"/>
                  </a:lnTo>
                  <a:lnTo>
                    <a:pt x="266" y="127"/>
                  </a:lnTo>
                  <a:lnTo>
                    <a:pt x="266" y="150"/>
                  </a:lnTo>
                  <a:lnTo>
                    <a:pt x="262" y="171"/>
                  </a:lnTo>
                  <a:lnTo>
                    <a:pt x="253" y="190"/>
                  </a:lnTo>
                  <a:lnTo>
                    <a:pt x="243" y="210"/>
                  </a:lnTo>
                  <a:lnTo>
                    <a:pt x="229" y="226"/>
                  </a:lnTo>
                  <a:lnTo>
                    <a:pt x="213" y="240"/>
                  </a:lnTo>
                  <a:lnTo>
                    <a:pt x="195" y="252"/>
                  </a:lnTo>
                  <a:lnTo>
                    <a:pt x="176" y="259"/>
                  </a:lnTo>
                  <a:lnTo>
                    <a:pt x="155" y="264"/>
                  </a:lnTo>
                  <a:lnTo>
                    <a:pt x="134" y="266"/>
                  </a:lnTo>
                  <a:close/>
                  <a:moveTo>
                    <a:pt x="134" y="261"/>
                  </a:moveTo>
                  <a:lnTo>
                    <a:pt x="113" y="259"/>
                  </a:lnTo>
                  <a:lnTo>
                    <a:pt x="92" y="254"/>
                  </a:lnTo>
                  <a:lnTo>
                    <a:pt x="72" y="245"/>
                  </a:lnTo>
                  <a:lnTo>
                    <a:pt x="55" y="234"/>
                  </a:lnTo>
                  <a:lnTo>
                    <a:pt x="39" y="220"/>
                  </a:lnTo>
                  <a:lnTo>
                    <a:pt x="26" y="203"/>
                  </a:lnTo>
                  <a:lnTo>
                    <a:pt x="16" y="185"/>
                  </a:lnTo>
                  <a:lnTo>
                    <a:pt x="9" y="164"/>
                  </a:lnTo>
                  <a:lnTo>
                    <a:pt x="5" y="143"/>
                  </a:lnTo>
                  <a:lnTo>
                    <a:pt x="5" y="122"/>
                  </a:lnTo>
                  <a:lnTo>
                    <a:pt x="9" y="102"/>
                  </a:lnTo>
                  <a:lnTo>
                    <a:pt x="16" y="81"/>
                  </a:lnTo>
                  <a:lnTo>
                    <a:pt x="26" y="63"/>
                  </a:lnTo>
                  <a:lnTo>
                    <a:pt x="39" y="46"/>
                  </a:lnTo>
                  <a:lnTo>
                    <a:pt x="55" y="32"/>
                  </a:lnTo>
                  <a:lnTo>
                    <a:pt x="72" y="19"/>
                  </a:lnTo>
                  <a:lnTo>
                    <a:pt x="92" y="12"/>
                  </a:lnTo>
                  <a:lnTo>
                    <a:pt x="113" y="7"/>
                  </a:lnTo>
                  <a:lnTo>
                    <a:pt x="134" y="5"/>
                  </a:lnTo>
                  <a:lnTo>
                    <a:pt x="155" y="7"/>
                  </a:lnTo>
                  <a:lnTo>
                    <a:pt x="174" y="12"/>
                  </a:lnTo>
                  <a:lnTo>
                    <a:pt x="194" y="19"/>
                  </a:lnTo>
                  <a:lnTo>
                    <a:pt x="211" y="32"/>
                  </a:lnTo>
                  <a:lnTo>
                    <a:pt x="227" y="46"/>
                  </a:lnTo>
                  <a:lnTo>
                    <a:pt x="241" y="63"/>
                  </a:lnTo>
                  <a:lnTo>
                    <a:pt x="250" y="81"/>
                  </a:lnTo>
                  <a:lnTo>
                    <a:pt x="257" y="102"/>
                  </a:lnTo>
                  <a:lnTo>
                    <a:pt x="260" y="122"/>
                  </a:lnTo>
                  <a:lnTo>
                    <a:pt x="260" y="143"/>
                  </a:lnTo>
                  <a:lnTo>
                    <a:pt x="257" y="164"/>
                  </a:lnTo>
                  <a:lnTo>
                    <a:pt x="250" y="185"/>
                  </a:lnTo>
                  <a:lnTo>
                    <a:pt x="241" y="203"/>
                  </a:lnTo>
                  <a:lnTo>
                    <a:pt x="227" y="220"/>
                  </a:lnTo>
                  <a:lnTo>
                    <a:pt x="211" y="234"/>
                  </a:lnTo>
                  <a:lnTo>
                    <a:pt x="194" y="245"/>
                  </a:lnTo>
                  <a:lnTo>
                    <a:pt x="174" y="254"/>
                  </a:lnTo>
                  <a:lnTo>
                    <a:pt x="155" y="259"/>
                  </a:lnTo>
                  <a:lnTo>
                    <a:pt x="134" y="261"/>
                  </a:lnTo>
                  <a:close/>
                </a:path>
              </a:pathLst>
            </a:custGeom>
            <a:solidFill>
              <a:srgbClr val="E4FFFF"/>
            </a:solidFill>
            <a:ln w="9525">
              <a:noFill/>
              <a:round/>
              <a:headEnd/>
              <a:tailEnd/>
            </a:ln>
          </p:spPr>
          <p:txBody>
            <a:bodyPr/>
            <a:lstStyle/>
            <a:p>
              <a:endParaRPr lang="en-US"/>
            </a:p>
          </p:txBody>
        </p:sp>
        <p:sp>
          <p:nvSpPr>
            <p:cNvPr id="1165730" name="Freeform 418"/>
            <p:cNvSpPr>
              <a:spLocks noEditPoints="1"/>
            </p:cNvSpPr>
            <p:nvPr/>
          </p:nvSpPr>
          <p:spPr bwMode="auto">
            <a:xfrm>
              <a:off x="3824" y="541"/>
              <a:ext cx="255" cy="256"/>
            </a:xfrm>
            <a:custGeom>
              <a:avLst/>
              <a:gdLst/>
              <a:ahLst/>
              <a:cxnLst>
                <a:cxn ang="0">
                  <a:pos x="108" y="254"/>
                </a:cxn>
                <a:cxn ang="0">
                  <a:pos x="67" y="240"/>
                </a:cxn>
                <a:cxn ang="0">
                  <a:pos x="34" y="215"/>
                </a:cxn>
                <a:cxn ang="0">
                  <a:pos x="11" y="180"/>
                </a:cxn>
                <a:cxn ang="0">
                  <a:pos x="0" y="138"/>
                </a:cxn>
                <a:cxn ang="0">
                  <a:pos x="4" y="97"/>
                </a:cxn>
                <a:cxn ang="0">
                  <a:pos x="21" y="58"/>
                </a:cxn>
                <a:cxn ang="0">
                  <a:pos x="50" y="27"/>
                </a:cxn>
                <a:cxn ang="0">
                  <a:pos x="87" y="7"/>
                </a:cxn>
                <a:cxn ang="0">
                  <a:pos x="129" y="0"/>
                </a:cxn>
                <a:cxn ang="0">
                  <a:pos x="169" y="7"/>
                </a:cxn>
                <a:cxn ang="0">
                  <a:pos x="206" y="27"/>
                </a:cxn>
                <a:cxn ang="0">
                  <a:pos x="236" y="58"/>
                </a:cxn>
                <a:cxn ang="0">
                  <a:pos x="252" y="97"/>
                </a:cxn>
                <a:cxn ang="0">
                  <a:pos x="255" y="138"/>
                </a:cxn>
                <a:cxn ang="0">
                  <a:pos x="245" y="180"/>
                </a:cxn>
                <a:cxn ang="0">
                  <a:pos x="222" y="215"/>
                </a:cxn>
                <a:cxn ang="0">
                  <a:pos x="189" y="240"/>
                </a:cxn>
                <a:cxn ang="0">
                  <a:pos x="150" y="254"/>
                </a:cxn>
                <a:cxn ang="0">
                  <a:pos x="129" y="251"/>
                </a:cxn>
                <a:cxn ang="0">
                  <a:pos x="88" y="244"/>
                </a:cxn>
                <a:cxn ang="0">
                  <a:pos x="53" y="226"/>
                </a:cxn>
                <a:cxn ang="0">
                  <a:pos x="25" y="196"/>
                </a:cxn>
                <a:cxn ang="0">
                  <a:pos x="9" y="159"/>
                </a:cxn>
                <a:cxn ang="0">
                  <a:pos x="6" y="118"/>
                </a:cxn>
                <a:cxn ang="0">
                  <a:pos x="16" y="78"/>
                </a:cxn>
                <a:cxn ang="0">
                  <a:pos x="37" y="44"/>
                </a:cxn>
                <a:cxn ang="0">
                  <a:pos x="71" y="20"/>
                </a:cxn>
                <a:cxn ang="0">
                  <a:pos x="108" y="7"/>
                </a:cxn>
                <a:cxn ang="0">
                  <a:pos x="148" y="7"/>
                </a:cxn>
                <a:cxn ang="0">
                  <a:pos x="187" y="20"/>
                </a:cxn>
                <a:cxn ang="0">
                  <a:pos x="218" y="44"/>
                </a:cxn>
                <a:cxn ang="0">
                  <a:pos x="241" y="78"/>
                </a:cxn>
                <a:cxn ang="0">
                  <a:pos x="250" y="118"/>
                </a:cxn>
                <a:cxn ang="0">
                  <a:pos x="247" y="159"/>
                </a:cxn>
                <a:cxn ang="0">
                  <a:pos x="231" y="196"/>
                </a:cxn>
                <a:cxn ang="0">
                  <a:pos x="204" y="226"/>
                </a:cxn>
                <a:cxn ang="0">
                  <a:pos x="167" y="244"/>
                </a:cxn>
                <a:cxn ang="0">
                  <a:pos x="129" y="251"/>
                </a:cxn>
              </a:cxnLst>
              <a:rect l="0" t="0" r="r" b="b"/>
              <a:pathLst>
                <a:path w="255" h="256">
                  <a:moveTo>
                    <a:pt x="129" y="256"/>
                  </a:moveTo>
                  <a:lnTo>
                    <a:pt x="108" y="254"/>
                  </a:lnTo>
                  <a:lnTo>
                    <a:pt x="87" y="249"/>
                  </a:lnTo>
                  <a:lnTo>
                    <a:pt x="67" y="240"/>
                  </a:lnTo>
                  <a:lnTo>
                    <a:pt x="50" y="229"/>
                  </a:lnTo>
                  <a:lnTo>
                    <a:pt x="34" y="215"/>
                  </a:lnTo>
                  <a:lnTo>
                    <a:pt x="21" y="198"/>
                  </a:lnTo>
                  <a:lnTo>
                    <a:pt x="11" y="180"/>
                  </a:lnTo>
                  <a:lnTo>
                    <a:pt x="4" y="159"/>
                  </a:lnTo>
                  <a:lnTo>
                    <a:pt x="0" y="138"/>
                  </a:lnTo>
                  <a:lnTo>
                    <a:pt x="0" y="117"/>
                  </a:lnTo>
                  <a:lnTo>
                    <a:pt x="4" y="97"/>
                  </a:lnTo>
                  <a:lnTo>
                    <a:pt x="11" y="76"/>
                  </a:lnTo>
                  <a:lnTo>
                    <a:pt x="21" y="58"/>
                  </a:lnTo>
                  <a:lnTo>
                    <a:pt x="34" y="41"/>
                  </a:lnTo>
                  <a:lnTo>
                    <a:pt x="50" y="27"/>
                  </a:lnTo>
                  <a:lnTo>
                    <a:pt x="67" y="14"/>
                  </a:lnTo>
                  <a:lnTo>
                    <a:pt x="87" y="7"/>
                  </a:lnTo>
                  <a:lnTo>
                    <a:pt x="108" y="2"/>
                  </a:lnTo>
                  <a:lnTo>
                    <a:pt x="129" y="0"/>
                  </a:lnTo>
                  <a:lnTo>
                    <a:pt x="150" y="2"/>
                  </a:lnTo>
                  <a:lnTo>
                    <a:pt x="169" y="7"/>
                  </a:lnTo>
                  <a:lnTo>
                    <a:pt x="189" y="14"/>
                  </a:lnTo>
                  <a:lnTo>
                    <a:pt x="206" y="27"/>
                  </a:lnTo>
                  <a:lnTo>
                    <a:pt x="222" y="41"/>
                  </a:lnTo>
                  <a:lnTo>
                    <a:pt x="236" y="58"/>
                  </a:lnTo>
                  <a:lnTo>
                    <a:pt x="245" y="76"/>
                  </a:lnTo>
                  <a:lnTo>
                    <a:pt x="252" y="97"/>
                  </a:lnTo>
                  <a:lnTo>
                    <a:pt x="255" y="117"/>
                  </a:lnTo>
                  <a:lnTo>
                    <a:pt x="255" y="138"/>
                  </a:lnTo>
                  <a:lnTo>
                    <a:pt x="252" y="159"/>
                  </a:lnTo>
                  <a:lnTo>
                    <a:pt x="245" y="180"/>
                  </a:lnTo>
                  <a:lnTo>
                    <a:pt x="236" y="198"/>
                  </a:lnTo>
                  <a:lnTo>
                    <a:pt x="222" y="215"/>
                  </a:lnTo>
                  <a:lnTo>
                    <a:pt x="206" y="229"/>
                  </a:lnTo>
                  <a:lnTo>
                    <a:pt x="189" y="240"/>
                  </a:lnTo>
                  <a:lnTo>
                    <a:pt x="169" y="249"/>
                  </a:lnTo>
                  <a:lnTo>
                    <a:pt x="150" y="254"/>
                  </a:lnTo>
                  <a:lnTo>
                    <a:pt x="129" y="256"/>
                  </a:lnTo>
                  <a:close/>
                  <a:moveTo>
                    <a:pt x="129" y="251"/>
                  </a:moveTo>
                  <a:lnTo>
                    <a:pt x="108" y="249"/>
                  </a:lnTo>
                  <a:lnTo>
                    <a:pt x="88" y="244"/>
                  </a:lnTo>
                  <a:lnTo>
                    <a:pt x="71" y="237"/>
                  </a:lnTo>
                  <a:lnTo>
                    <a:pt x="53" y="226"/>
                  </a:lnTo>
                  <a:lnTo>
                    <a:pt x="37" y="212"/>
                  </a:lnTo>
                  <a:lnTo>
                    <a:pt x="25" y="196"/>
                  </a:lnTo>
                  <a:lnTo>
                    <a:pt x="16" y="178"/>
                  </a:lnTo>
                  <a:lnTo>
                    <a:pt x="9" y="159"/>
                  </a:lnTo>
                  <a:lnTo>
                    <a:pt x="6" y="138"/>
                  </a:lnTo>
                  <a:lnTo>
                    <a:pt x="6" y="118"/>
                  </a:lnTo>
                  <a:lnTo>
                    <a:pt x="9" y="97"/>
                  </a:lnTo>
                  <a:lnTo>
                    <a:pt x="16" y="78"/>
                  </a:lnTo>
                  <a:lnTo>
                    <a:pt x="25" y="60"/>
                  </a:lnTo>
                  <a:lnTo>
                    <a:pt x="37" y="44"/>
                  </a:lnTo>
                  <a:lnTo>
                    <a:pt x="53" y="30"/>
                  </a:lnTo>
                  <a:lnTo>
                    <a:pt x="71" y="20"/>
                  </a:lnTo>
                  <a:lnTo>
                    <a:pt x="88" y="13"/>
                  </a:lnTo>
                  <a:lnTo>
                    <a:pt x="108" y="7"/>
                  </a:lnTo>
                  <a:lnTo>
                    <a:pt x="129" y="6"/>
                  </a:lnTo>
                  <a:lnTo>
                    <a:pt x="148" y="7"/>
                  </a:lnTo>
                  <a:lnTo>
                    <a:pt x="167" y="13"/>
                  </a:lnTo>
                  <a:lnTo>
                    <a:pt x="187" y="20"/>
                  </a:lnTo>
                  <a:lnTo>
                    <a:pt x="204" y="30"/>
                  </a:lnTo>
                  <a:lnTo>
                    <a:pt x="218" y="44"/>
                  </a:lnTo>
                  <a:lnTo>
                    <a:pt x="231" y="60"/>
                  </a:lnTo>
                  <a:lnTo>
                    <a:pt x="241" y="78"/>
                  </a:lnTo>
                  <a:lnTo>
                    <a:pt x="247" y="97"/>
                  </a:lnTo>
                  <a:lnTo>
                    <a:pt x="250" y="118"/>
                  </a:lnTo>
                  <a:lnTo>
                    <a:pt x="250" y="138"/>
                  </a:lnTo>
                  <a:lnTo>
                    <a:pt x="247" y="159"/>
                  </a:lnTo>
                  <a:lnTo>
                    <a:pt x="241" y="178"/>
                  </a:lnTo>
                  <a:lnTo>
                    <a:pt x="231" y="196"/>
                  </a:lnTo>
                  <a:lnTo>
                    <a:pt x="218" y="212"/>
                  </a:lnTo>
                  <a:lnTo>
                    <a:pt x="204" y="226"/>
                  </a:lnTo>
                  <a:lnTo>
                    <a:pt x="187" y="237"/>
                  </a:lnTo>
                  <a:lnTo>
                    <a:pt x="167" y="244"/>
                  </a:lnTo>
                  <a:lnTo>
                    <a:pt x="148" y="249"/>
                  </a:lnTo>
                  <a:lnTo>
                    <a:pt x="129" y="251"/>
                  </a:lnTo>
                  <a:close/>
                </a:path>
              </a:pathLst>
            </a:custGeom>
            <a:solidFill>
              <a:srgbClr val="E6FFFF"/>
            </a:solidFill>
            <a:ln w="9525">
              <a:noFill/>
              <a:round/>
              <a:headEnd/>
              <a:tailEnd/>
            </a:ln>
          </p:spPr>
          <p:txBody>
            <a:bodyPr/>
            <a:lstStyle/>
            <a:p>
              <a:endParaRPr lang="en-US"/>
            </a:p>
          </p:txBody>
        </p:sp>
        <p:sp>
          <p:nvSpPr>
            <p:cNvPr id="1165731" name="Freeform 419"/>
            <p:cNvSpPr>
              <a:spLocks noEditPoints="1"/>
            </p:cNvSpPr>
            <p:nvPr/>
          </p:nvSpPr>
          <p:spPr bwMode="auto">
            <a:xfrm>
              <a:off x="3830" y="547"/>
              <a:ext cx="244" cy="245"/>
            </a:xfrm>
            <a:custGeom>
              <a:avLst/>
              <a:gdLst/>
              <a:ahLst/>
              <a:cxnLst>
                <a:cxn ang="0">
                  <a:pos x="102" y="243"/>
                </a:cxn>
                <a:cxn ang="0">
                  <a:pos x="65" y="231"/>
                </a:cxn>
                <a:cxn ang="0">
                  <a:pos x="31" y="206"/>
                </a:cxn>
                <a:cxn ang="0">
                  <a:pos x="10" y="172"/>
                </a:cxn>
                <a:cxn ang="0">
                  <a:pos x="0" y="132"/>
                </a:cxn>
                <a:cxn ang="0">
                  <a:pos x="3" y="91"/>
                </a:cxn>
                <a:cxn ang="0">
                  <a:pos x="19" y="54"/>
                </a:cxn>
                <a:cxn ang="0">
                  <a:pos x="47" y="24"/>
                </a:cxn>
                <a:cxn ang="0">
                  <a:pos x="82" y="7"/>
                </a:cxn>
                <a:cxn ang="0">
                  <a:pos x="123" y="0"/>
                </a:cxn>
                <a:cxn ang="0">
                  <a:pos x="161" y="7"/>
                </a:cxn>
                <a:cxn ang="0">
                  <a:pos x="198" y="24"/>
                </a:cxn>
                <a:cxn ang="0">
                  <a:pos x="225" y="54"/>
                </a:cxn>
                <a:cxn ang="0">
                  <a:pos x="241" y="91"/>
                </a:cxn>
                <a:cxn ang="0">
                  <a:pos x="244" y="132"/>
                </a:cxn>
                <a:cxn ang="0">
                  <a:pos x="235" y="172"/>
                </a:cxn>
                <a:cxn ang="0">
                  <a:pos x="212" y="206"/>
                </a:cxn>
                <a:cxn ang="0">
                  <a:pos x="181" y="231"/>
                </a:cxn>
                <a:cxn ang="0">
                  <a:pos x="142" y="243"/>
                </a:cxn>
                <a:cxn ang="0">
                  <a:pos x="123" y="239"/>
                </a:cxn>
                <a:cxn ang="0">
                  <a:pos x="84" y="232"/>
                </a:cxn>
                <a:cxn ang="0">
                  <a:pos x="49" y="213"/>
                </a:cxn>
                <a:cxn ang="0">
                  <a:pos x="23" y="183"/>
                </a:cxn>
                <a:cxn ang="0">
                  <a:pos x="8" y="148"/>
                </a:cxn>
                <a:cxn ang="0">
                  <a:pos x="7" y="107"/>
                </a:cxn>
                <a:cxn ang="0">
                  <a:pos x="17" y="68"/>
                </a:cxn>
                <a:cxn ang="0">
                  <a:pos x="42" y="37"/>
                </a:cxn>
                <a:cxn ang="0">
                  <a:pos x="74" y="15"/>
                </a:cxn>
                <a:cxn ang="0">
                  <a:pos x="112" y="5"/>
                </a:cxn>
                <a:cxn ang="0">
                  <a:pos x="153" y="8"/>
                </a:cxn>
                <a:cxn ang="0">
                  <a:pos x="188" y="24"/>
                </a:cxn>
                <a:cxn ang="0">
                  <a:pos x="216" y="52"/>
                </a:cxn>
                <a:cxn ang="0">
                  <a:pos x="235" y="88"/>
                </a:cxn>
                <a:cxn ang="0">
                  <a:pos x="239" y="126"/>
                </a:cxn>
                <a:cxn ang="0">
                  <a:pos x="232" y="165"/>
                </a:cxn>
                <a:cxn ang="0">
                  <a:pos x="211" y="201"/>
                </a:cxn>
                <a:cxn ang="0">
                  <a:pos x="179" y="225"/>
                </a:cxn>
                <a:cxn ang="0">
                  <a:pos x="142" y="238"/>
                </a:cxn>
              </a:cxnLst>
              <a:rect l="0" t="0" r="r" b="b"/>
              <a:pathLst>
                <a:path w="244" h="245">
                  <a:moveTo>
                    <a:pt x="123" y="245"/>
                  </a:moveTo>
                  <a:lnTo>
                    <a:pt x="102" y="243"/>
                  </a:lnTo>
                  <a:lnTo>
                    <a:pt x="82" y="238"/>
                  </a:lnTo>
                  <a:lnTo>
                    <a:pt x="65" y="231"/>
                  </a:lnTo>
                  <a:lnTo>
                    <a:pt x="47" y="220"/>
                  </a:lnTo>
                  <a:lnTo>
                    <a:pt x="31" y="206"/>
                  </a:lnTo>
                  <a:lnTo>
                    <a:pt x="19" y="190"/>
                  </a:lnTo>
                  <a:lnTo>
                    <a:pt x="10" y="172"/>
                  </a:lnTo>
                  <a:lnTo>
                    <a:pt x="3" y="153"/>
                  </a:lnTo>
                  <a:lnTo>
                    <a:pt x="0" y="132"/>
                  </a:lnTo>
                  <a:lnTo>
                    <a:pt x="0" y="112"/>
                  </a:lnTo>
                  <a:lnTo>
                    <a:pt x="3" y="91"/>
                  </a:lnTo>
                  <a:lnTo>
                    <a:pt x="10" y="72"/>
                  </a:lnTo>
                  <a:lnTo>
                    <a:pt x="19" y="54"/>
                  </a:lnTo>
                  <a:lnTo>
                    <a:pt x="31" y="38"/>
                  </a:lnTo>
                  <a:lnTo>
                    <a:pt x="47" y="24"/>
                  </a:lnTo>
                  <a:lnTo>
                    <a:pt x="65" y="14"/>
                  </a:lnTo>
                  <a:lnTo>
                    <a:pt x="82" y="7"/>
                  </a:lnTo>
                  <a:lnTo>
                    <a:pt x="102" y="1"/>
                  </a:lnTo>
                  <a:lnTo>
                    <a:pt x="123" y="0"/>
                  </a:lnTo>
                  <a:lnTo>
                    <a:pt x="142" y="1"/>
                  </a:lnTo>
                  <a:lnTo>
                    <a:pt x="161" y="7"/>
                  </a:lnTo>
                  <a:lnTo>
                    <a:pt x="181" y="14"/>
                  </a:lnTo>
                  <a:lnTo>
                    <a:pt x="198" y="24"/>
                  </a:lnTo>
                  <a:lnTo>
                    <a:pt x="212" y="38"/>
                  </a:lnTo>
                  <a:lnTo>
                    <a:pt x="225" y="54"/>
                  </a:lnTo>
                  <a:lnTo>
                    <a:pt x="235" y="72"/>
                  </a:lnTo>
                  <a:lnTo>
                    <a:pt x="241" y="91"/>
                  </a:lnTo>
                  <a:lnTo>
                    <a:pt x="244" y="112"/>
                  </a:lnTo>
                  <a:lnTo>
                    <a:pt x="244" y="132"/>
                  </a:lnTo>
                  <a:lnTo>
                    <a:pt x="241" y="153"/>
                  </a:lnTo>
                  <a:lnTo>
                    <a:pt x="235" y="172"/>
                  </a:lnTo>
                  <a:lnTo>
                    <a:pt x="225" y="190"/>
                  </a:lnTo>
                  <a:lnTo>
                    <a:pt x="212" y="206"/>
                  </a:lnTo>
                  <a:lnTo>
                    <a:pt x="198" y="220"/>
                  </a:lnTo>
                  <a:lnTo>
                    <a:pt x="181" y="231"/>
                  </a:lnTo>
                  <a:lnTo>
                    <a:pt x="161" y="238"/>
                  </a:lnTo>
                  <a:lnTo>
                    <a:pt x="142" y="243"/>
                  </a:lnTo>
                  <a:lnTo>
                    <a:pt x="123" y="245"/>
                  </a:lnTo>
                  <a:close/>
                  <a:moveTo>
                    <a:pt x="123" y="239"/>
                  </a:moveTo>
                  <a:lnTo>
                    <a:pt x="102" y="238"/>
                  </a:lnTo>
                  <a:lnTo>
                    <a:pt x="84" y="232"/>
                  </a:lnTo>
                  <a:lnTo>
                    <a:pt x="65" y="225"/>
                  </a:lnTo>
                  <a:lnTo>
                    <a:pt x="49" y="213"/>
                  </a:lnTo>
                  <a:lnTo>
                    <a:pt x="35" y="201"/>
                  </a:lnTo>
                  <a:lnTo>
                    <a:pt x="23" y="183"/>
                  </a:lnTo>
                  <a:lnTo>
                    <a:pt x="14" y="165"/>
                  </a:lnTo>
                  <a:lnTo>
                    <a:pt x="8" y="148"/>
                  </a:lnTo>
                  <a:lnTo>
                    <a:pt x="5" y="126"/>
                  </a:lnTo>
                  <a:lnTo>
                    <a:pt x="7" y="107"/>
                  </a:lnTo>
                  <a:lnTo>
                    <a:pt x="10" y="88"/>
                  </a:lnTo>
                  <a:lnTo>
                    <a:pt x="17" y="68"/>
                  </a:lnTo>
                  <a:lnTo>
                    <a:pt x="28" y="52"/>
                  </a:lnTo>
                  <a:lnTo>
                    <a:pt x="42" y="37"/>
                  </a:lnTo>
                  <a:lnTo>
                    <a:pt x="56" y="24"/>
                  </a:lnTo>
                  <a:lnTo>
                    <a:pt x="74" y="15"/>
                  </a:lnTo>
                  <a:lnTo>
                    <a:pt x="93" y="8"/>
                  </a:lnTo>
                  <a:lnTo>
                    <a:pt x="112" y="5"/>
                  </a:lnTo>
                  <a:lnTo>
                    <a:pt x="132" y="5"/>
                  </a:lnTo>
                  <a:lnTo>
                    <a:pt x="153" y="8"/>
                  </a:lnTo>
                  <a:lnTo>
                    <a:pt x="170" y="15"/>
                  </a:lnTo>
                  <a:lnTo>
                    <a:pt x="188" y="24"/>
                  </a:lnTo>
                  <a:lnTo>
                    <a:pt x="204" y="37"/>
                  </a:lnTo>
                  <a:lnTo>
                    <a:pt x="216" y="52"/>
                  </a:lnTo>
                  <a:lnTo>
                    <a:pt x="227" y="68"/>
                  </a:lnTo>
                  <a:lnTo>
                    <a:pt x="235" y="88"/>
                  </a:lnTo>
                  <a:lnTo>
                    <a:pt x="239" y="107"/>
                  </a:lnTo>
                  <a:lnTo>
                    <a:pt x="239" y="126"/>
                  </a:lnTo>
                  <a:lnTo>
                    <a:pt x="237" y="148"/>
                  </a:lnTo>
                  <a:lnTo>
                    <a:pt x="232" y="165"/>
                  </a:lnTo>
                  <a:lnTo>
                    <a:pt x="223" y="183"/>
                  </a:lnTo>
                  <a:lnTo>
                    <a:pt x="211" y="201"/>
                  </a:lnTo>
                  <a:lnTo>
                    <a:pt x="197" y="213"/>
                  </a:lnTo>
                  <a:lnTo>
                    <a:pt x="179" y="225"/>
                  </a:lnTo>
                  <a:lnTo>
                    <a:pt x="161" y="232"/>
                  </a:lnTo>
                  <a:lnTo>
                    <a:pt x="142" y="238"/>
                  </a:lnTo>
                  <a:lnTo>
                    <a:pt x="123" y="239"/>
                  </a:lnTo>
                  <a:close/>
                </a:path>
              </a:pathLst>
            </a:custGeom>
            <a:solidFill>
              <a:srgbClr val="E8FFFF"/>
            </a:solidFill>
            <a:ln w="9525">
              <a:noFill/>
              <a:round/>
              <a:headEnd/>
              <a:tailEnd/>
            </a:ln>
          </p:spPr>
          <p:txBody>
            <a:bodyPr/>
            <a:lstStyle/>
            <a:p>
              <a:endParaRPr lang="en-US"/>
            </a:p>
          </p:txBody>
        </p:sp>
        <p:sp>
          <p:nvSpPr>
            <p:cNvPr id="1165732" name="Freeform 420"/>
            <p:cNvSpPr>
              <a:spLocks noEditPoints="1"/>
            </p:cNvSpPr>
            <p:nvPr/>
          </p:nvSpPr>
          <p:spPr bwMode="auto">
            <a:xfrm>
              <a:off x="3835" y="552"/>
              <a:ext cx="234" cy="234"/>
            </a:xfrm>
            <a:custGeom>
              <a:avLst/>
              <a:gdLst/>
              <a:ahLst/>
              <a:cxnLst>
                <a:cxn ang="0">
                  <a:pos x="97" y="233"/>
                </a:cxn>
                <a:cxn ang="0">
                  <a:pos x="60" y="220"/>
                </a:cxn>
                <a:cxn ang="0">
                  <a:pos x="30" y="196"/>
                </a:cxn>
                <a:cxn ang="0">
                  <a:pos x="9" y="160"/>
                </a:cxn>
                <a:cxn ang="0">
                  <a:pos x="0" y="121"/>
                </a:cxn>
                <a:cxn ang="0">
                  <a:pos x="5" y="83"/>
                </a:cxn>
                <a:cxn ang="0">
                  <a:pos x="23" y="47"/>
                </a:cxn>
                <a:cxn ang="0">
                  <a:pos x="51" y="19"/>
                </a:cxn>
                <a:cxn ang="0">
                  <a:pos x="88" y="3"/>
                </a:cxn>
                <a:cxn ang="0">
                  <a:pos x="127" y="0"/>
                </a:cxn>
                <a:cxn ang="0">
                  <a:pos x="165" y="10"/>
                </a:cxn>
                <a:cxn ang="0">
                  <a:pos x="199" y="32"/>
                </a:cxn>
                <a:cxn ang="0">
                  <a:pos x="222" y="63"/>
                </a:cxn>
                <a:cxn ang="0">
                  <a:pos x="234" y="102"/>
                </a:cxn>
                <a:cxn ang="0">
                  <a:pos x="232" y="143"/>
                </a:cxn>
                <a:cxn ang="0">
                  <a:pos x="218" y="178"/>
                </a:cxn>
                <a:cxn ang="0">
                  <a:pos x="192" y="208"/>
                </a:cxn>
                <a:cxn ang="0">
                  <a:pos x="156" y="227"/>
                </a:cxn>
                <a:cxn ang="0">
                  <a:pos x="118" y="234"/>
                </a:cxn>
                <a:cxn ang="0">
                  <a:pos x="98" y="227"/>
                </a:cxn>
                <a:cxn ang="0">
                  <a:pos x="61" y="215"/>
                </a:cxn>
                <a:cxn ang="0">
                  <a:pos x="32" y="188"/>
                </a:cxn>
                <a:cxn ang="0">
                  <a:pos x="12" y="155"/>
                </a:cxn>
                <a:cxn ang="0">
                  <a:pos x="5" y="116"/>
                </a:cxn>
                <a:cxn ang="0">
                  <a:pos x="12" y="79"/>
                </a:cxn>
                <a:cxn ang="0">
                  <a:pos x="32" y="46"/>
                </a:cxn>
                <a:cxn ang="0">
                  <a:pos x="61" y="19"/>
                </a:cxn>
                <a:cxn ang="0">
                  <a:pos x="98" y="7"/>
                </a:cxn>
                <a:cxn ang="0">
                  <a:pos x="137" y="7"/>
                </a:cxn>
                <a:cxn ang="0">
                  <a:pos x="174" y="19"/>
                </a:cxn>
                <a:cxn ang="0">
                  <a:pos x="204" y="46"/>
                </a:cxn>
                <a:cxn ang="0">
                  <a:pos x="223" y="79"/>
                </a:cxn>
                <a:cxn ang="0">
                  <a:pos x="229" y="116"/>
                </a:cxn>
                <a:cxn ang="0">
                  <a:pos x="223" y="155"/>
                </a:cxn>
                <a:cxn ang="0">
                  <a:pos x="204" y="188"/>
                </a:cxn>
                <a:cxn ang="0">
                  <a:pos x="174" y="215"/>
                </a:cxn>
                <a:cxn ang="0">
                  <a:pos x="137" y="227"/>
                </a:cxn>
              </a:cxnLst>
              <a:rect l="0" t="0" r="r" b="b"/>
              <a:pathLst>
                <a:path w="234" h="234">
                  <a:moveTo>
                    <a:pt x="118" y="234"/>
                  </a:moveTo>
                  <a:lnTo>
                    <a:pt x="97" y="233"/>
                  </a:lnTo>
                  <a:lnTo>
                    <a:pt x="79" y="227"/>
                  </a:lnTo>
                  <a:lnTo>
                    <a:pt x="60" y="220"/>
                  </a:lnTo>
                  <a:lnTo>
                    <a:pt x="44" y="208"/>
                  </a:lnTo>
                  <a:lnTo>
                    <a:pt x="30" y="196"/>
                  </a:lnTo>
                  <a:lnTo>
                    <a:pt x="18" y="178"/>
                  </a:lnTo>
                  <a:lnTo>
                    <a:pt x="9" y="160"/>
                  </a:lnTo>
                  <a:lnTo>
                    <a:pt x="3" y="143"/>
                  </a:lnTo>
                  <a:lnTo>
                    <a:pt x="0" y="121"/>
                  </a:lnTo>
                  <a:lnTo>
                    <a:pt x="2" y="102"/>
                  </a:lnTo>
                  <a:lnTo>
                    <a:pt x="5" y="83"/>
                  </a:lnTo>
                  <a:lnTo>
                    <a:pt x="12" y="63"/>
                  </a:lnTo>
                  <a:lnTo>
                    <a:pt x="23" y="47"/>
                  </a:lnTo>
                  <a:lnTo>
                    <a:pt x="37" y="32"/>
                  </a:lnTo>
                  <a:lnTo>
                    <a:pt x="51" y="19"/>
                  </a:lnTo>
                  <a:lnTo>
                    <a:pt x="69" y="10"/>
                  </a:lnTo>
                  <a:lnTo>
                    <a:pt x="88" y="3"/>
                  </a:lnTo>
                  <a:lnTo>
                    <a:pt x="107" y="0"/>
                  </a:lnTo>
                  <a:lnTo>
                    <a:pt x="127" y="0"/>
                  </a:lnTo>
                  <a:lnTo>
                    <a:pt x="148" y="3"/>
                  </a:lnTo>
                  <a:lnTo>
                    <a:pt x="165" y="10"/>
                  </a:lnTo>
                  <a:lnTo>
                    <a:pt x="183" y="19"/>
                  </a:lnTo>
                  <a:lnTo>
                    <a:pt x="199" y="32"/>
                  </a:lnTo>
                  <a:lnTo>
                    <a:pt x="211" y="47"/>
                  </a:lnTo>
                  <a:lnTo>
                    <a:pt x="222" y="63"/>
                  </a:lnTo>
                  <a:lnTo>
                    <a:pt x="230" y="83"/>
                  </a:lnTo>
                  <a:lnTo>
                    <a:pt x="234" y="102"/>
                  </a:lnTo>
                  <a:lnTo>
                    <a:pt x="234" y="121"/>
                  </a:lnTo>
                  <a:lnTo>
                    <a:pt x="232" y="143"/>
                  </a:lnTo>
                  <a:lnTo>
                    <a:pt x="227" y="160"/>
                  </a:lnTo>
                  <a:lnTo>
                    <a:pt x="218" y="178"/>
                  </a:lnTo>
                  <a:lnTo>
                    <a:pt x="206" y="196"/>
                  </a:lnTo>
                  <a:lnTo>
                    <a:pt x="192" y="208"/>
                  </a:lnTo>
                  <a:lnTo>
                    <a:pt x="174" y="220"/>
                  </a:lnTo>
                  <a:lnTo>
                    <a:pt x="156" y="227"/>
                  </a:lnTo>
                  <a:lnTo>
                    <a:pt x="137" y="233"/>
                  </a:lnTo>
                  <a:lnTo>
                    <a:pt x="118" y="234"/>
                  </a:lnTo>
                  <a:close/>
                  <a:moveTo>
                    <a:pt x="118" y="229"/>
                  </a:moveTo>
                  <a:lnTo>
                    <a:pt x="98" y="227"/>
                  </a:lnTo>
                  <a:lnTo>
                    <a:pt x="79" y="222"/>
                  </a:lnTo>
                  <a:lnTo>
                    <a:pt x="61" y="215"/>
                  </a:lnTo>
                  <a:lnTo>
                    <a:pt x="46" y="203"/>
                  </a:lnTo>
                  <a:lnTo>
                    <a:pt x="32" y="188"/>
                  </a:lnTo>
                  <a:lnTo>
                    <a:pt x="21" y="173"/>
                  </a:lnTo>
                  <a:lnTo>
                    <a:pt x="12" y="155"/>
                  </a:lnTo>
                  <a:lnTo>
                    <a:pt x="7" y="137"/>
                  </a:lnTo>
                  <a:lnTo>
                    <a:pt x="5" y="116"/>
                  </a:lnTo>
                  <a:lnTo>
                    <a:pt x="7" y="97"/>
                  </a:lnTo>
                  <a:lnTo>
                    <a:pt x="12" y="79"/>
                  </a:lnTo>
                  <a:lnTo>
                    <a:pt x="21" y="62"/>
                  </a:lnTo>
                  <a:lnTo>
                    <a:pt x="32" y="46"/>
                  </a:lnTo>
                  <a:lnTo>
                    <a:pt x="46" y="32"/>
                  </a:lnTo>
                  <a:lnTo>
                    <a:pt x="61" y="19"/>
                  </a:lnTo>
                  <a:lnTo>
                    <a:pt x="79" y="12"/>
                  </a:lnTo>
                  <a:lnTo>
                    <a:pt x="98" y="7"/>
                  </a:lnTo>
                  <a:lnTo>
                    <a:pt x="118" y="5"/>
                  </a:lnTo>
                  <a:lnTo>
                    <a:pt x="137" y="7"/>
                  </a:lnTo>
                  <a:lnTo>
                    <a:pt x="156" y="12"/>
                  </a:lnTo>
                  <a:lnTo>
                    <a:pt x="174" y="19"/>
                  </a:lnTo>
                  <a:lnTo>
                    <a:pt x="190" y="32"/>
                  </a:lnTo>
                  <a:lnTo>
                    <a:pt x="204" y="46"/>
                  </a:lnTo>
                  <a:lnTo>
                    <a:pt x="215" y="62"/>
                  </a:lnTo>
                  <a:lnTo>
                    <a:pt x="223" y="79"/>
                  </a:lnTo>
                  <a:lnTo>
                    <a:pt x="227" y="97"/>
                  </a:lnTo>
                  <a:lnTo>
                    <a:pt x="229" y="116"/>
                  </a:lnTo>
                  <a:lnTo>
                    <a:pt x="227" y="137"/>
                  </a:lnTo>
                  <a:lnTo>
                    <a:pt x="223" y="155"/>
                  </a:lnTo>
                  <a:lnTo>
                    <a:pt x="215" y="173"/>
                  </a:lnTo>
                  <a:lnTo>
                    <a:pt x="204" y="188"/>
                  </a:lnTo>
                  <a:lnTo>
                    <a:pt x="190" y="203"/>
                  </a:lnTo>
                  <a:lnTo>
                    <a:pt x="174" y="215"/>
                  </a:lnTo>
                  <a:lnTo>
                    <a:pt x="156" y="222"/>
                  </a:lnTo>
                  <a:lnTo>
                    <a:pt x="137" y="227"/>
                  </a:lnTo>
                  <a:lnTo>
                    <a:pt x="118" y="229"/>
                  </a:lnTo>
                  <a:close/>
                </a:path>
              </a:pathLst>
            </a:custGeom>
            <a:solidFill>
              <a:srgbClr val="EBFFFF"/>
            </a:solidFill>
            <a:ln w="9525">
              <a:noFill/>
              <a:round/>
              <a:headEnd/>
              <a:tailEnd/>
            </a:ln>
          </p:spPr>
          <p:txBody>
            <a:bodyPr/>
            <a:lstStyle/>
            <a:p>
              <a:endParaRPr lang="en-US"/>
            </a:p>
          </p:txBody>
        </p:sp>
        <p:sp>
          <p:nvSpPr>
            <p:cNvPr id="1165733" name="Freeform 421"/>
            <p:cNvSpPr>
              <a:spLocks noEditPoints="1"/>
            </p:cNvSpPr>
            <p:nvPr/>
          </p:nvSpPr>
          <p:spPr bwMode="auto">
            <a:xfrm>
              <a:off x="3840" y="557"/>
              <a:ext cx="224" cy="224"/>
            </a:xfrm>
            <a:custGeom>
              <a:avLst/>
              <a:gdLst/>
              <a:ahLst/>
              <a:cxnLst>
                <a:cxn ang="0">
                  <a:pos x="93" y="222"/>
                </a:cxn>
                <a:cxn ang="0">
                  <a:pos x="56" y="210"/>
                </a:cxn>
                <a:cxn ang="0">
                  <a:pos x="27" y="183"/>
                </a:cxn>
                <a:cxn ang="0">
                  <a:pos x="7" y="150"/>
                </a:cxn>
                <a:cxn ang="0">
                  <a:pos x="0" y="111"/>
                </a:cxn>
                <a:cxn ang="0">
                  <a:pos x="7" y="74"/>
                </a:cxn>
                <a:cxn ang="0">
                  <a:pos x="27" y="41"/>
                </a:cxn>
                <a:cxn ang="0">
                  <a:pos x="56" y="14"/>
                </a:cxn>
                <a:cxn ang="0">
                  <a:pos x="93" y="2"/>
                </a:cxn>
                <a:cxn ang="0">
                  <a:pos x="132" y="2"/>
                </a:cxn>
                <a:cxn ang="0">
                  <a:pos x="169" y="14"/>
                </a:cxn>
                <a:cxn ang="0">
                  <a:pos x="199" y="41"/>
                </a:cxn>
                <a:cxn ang="0">
                  <a:pos x="218" y="74"/>
                </a:cxn>
                <a:cxn ang="0">
                  <a:pos x="224" y="111"/>
                </a:cxn>
                <a:cxn ang="0">
                  <a:pos x="218" y="150"/>
                </a:cxn>
                <a:cxn ang="0">
                  <a:pos x="199" y="183"/>
                </a:cxn>
                <a:cxn ang="0">
                  <a:pos x="169" y="210"/>
                </a:cxn>
                <a:cxn ang="0">
                  <a:pos x="132" y="222"/>
                </a:cxn>
                <a:cxn ang="0">
                  <a:pos x="113" y="219"/>
                </a:cxn>
                <a:cxn ang="0">
                  <a:pos x="74" y="212"/>
                </a:cxn>
                <a:cxn ang="0">
                  <a:pos x="42" y="192"/>
                </a:cxn>
                <a:cxn ang="0">
                  <a:pos x="18" y="162"/>
                </a:cxn>
                <a:cxn ang="0">
                  <a:pos x="7" y="127"/>
                </a:cxn>
                <a:cxn ang="0">
                  <a:pos x="9" y="88"/>
                </a:cxn>
                <a:cxn ang="0">
                  <a:pos x="23" y="53"/>
                </a:cxn>
                <a:cxn ang="0">
                  <a:pos x="49" y="25"/>
                </a:cxn>
                <a:cxn ang="0">
                  <a:pos x="85" y="9"/>
                </a:cxn>
                <a:cxn ang="0">
                  <a:pos x="122" y="5"/>
                </a:cxn>
                <a:cxn ang="0">
                  <a:pos x="159" y="16"/>
                </a:cxn>
                <a:cxn ang="0">
                  <a:pos x="190" y="39"/>
                </a:cxn>
                <a:cxn ang="0">
                  <a:pos x="211" y="71"/>
                </a:cxn>
                <a:cxn ang="0">
                  <a:pos x="218" y="108"/>
                </a:cxn>
                <a:cxn ang="0">
                  <a:pos x="213" y="145"/>
                </a:cxn>
                <a:cxn ang="0">
                  <a:pos x="195" y="178"/>
                </a:cxn>
                <a:cxn ang="0">
                  <a:pos x="167" y="205"/>
                </a:cxn>
                <a:cxn ang="0">
                  <a:pos x="132" y="217"/>
                </a:cxn>
              </a:cxnLst>
              <a:rect l="0" t="0" r="r" b="b"/>
              <a:pathLst>
                <a:path w="224" h="224">
                  <a:moveTo>
                    <a:pt x="113" y="224"/>
                  </a:moveTo>
                  <a:lnTo>
                    <a:pt x="93" y="222"/>
                  </a:lnTo>
                  <a:lnTo>
                    <a:pt x="74" y="217"/>
                  </a:lnTo>
                  <a:lnTo>
                    <a:pt x="56" y="210"/>
                  </a:lnTo>
                  <a:lnTo>
                    <a:pt x="41" y="198"/>
                  </a:lnTo>
                  <a:lnTo>
                    <a:pt x="27" y="183"/>
                  </a:lnTo>
                  <a:lnTo>
                    <a:pt x="16" y="168"/>
                  </a:lnTo>
                  <a:lnTo>
                    <a:pt x="7" y="150"/>
                  </a:lnTo>
                  <a:lnTo>
                    <a:pt x="2" y="132"/>
                  </a:lnTo>
                  <a:lnTo>
                    <a:pt x="0" y="111"/>
                  </a:lnTo>
                  <a:lnTo>
                    <a:pt x="2" y="92"/>
                  </a:lnTo>
                  <a:lnTo>
                    <a:pt x="7" y="74"/>
                  </a:lnTo>
                  <a:lnTo>
                    <a:pt x="16" y="57"/>
                  </a:lnTo>
                  <a:lnTo>
                    <a:pt x="27" y="41"/>
                  </a:lnTo>
                  <a:lnTo>
                    <a:pt x="41" y="27"/>
                  </a:lnTo>
                  <a:lnTo>
                    <a:pt x="56" y="14"/>
                  </a:lnTo>
                  <a:lnTo>
                    <a:pt x="74" y="7"/>
                  </a:lnTo>
                  <a:lnTo>
                    <a:pt x="93" y="2"/>
                  </a:lnTo>
                  <a:lnTo>
                    <a:pt x="113" y="0"/>
                  </a:lnTo>
                  <a:lnTo>
                    <a:pt x="132" y="2"/>
                  </a:lnTo>
                  <a:lnTo>
                    <a:pt x="151" y="7"/>
                  </a:lnTo>
                  <a:lnTo>
                    <a:pt x="169" y="14"/>
                  </a:lnTo>
                  <a:lnTo>
                    <a:pt x="185" y="27"/>
                  </a:lnTo>
                  <a:lnTo>
                    <a:pt x="199" y="41"/>
                  </a:lnTo>
                  <a:lnTo>
                    <a:pt x="210" y="57"/>
                  </a:lnTo>
                  <a:lnTo>
                    <a:pt x="218" y="74"/>
                  </a:lnTo>
                  <a:lnTo>
                    <a:pt x="222" y="92"/>
                  </a:lnTo>
                  <a:lnTo>
                    <a:pt x="224" y="111"/>
                  </a:lnTo>
                  <a:lnTo>
                    <a:pt x="222" y="132"/>
                  </a:lnTo>
                  <a:lnTo>
                    <a:pt x="218" y="150"/>
                  </a:lnTo>
                  <a:lnTo>
                    <a:pt x="210" y="168"/>
                  </a:lnTo>
                  <a:lnTo>
                    <a:pt x="199" y="183"/>
                  </a:lnTo>
                  <a:lnTo>
                    <a:pt x="185" y="198"/>
                  </a:lnTo>
                  <a:lnTo>
                    <a:pt x="169" y="210"/>
                  </a:lnTo>
                  <a:lnTo>
                    <a:pt x="151" y="217"/>
                  </a:lnTo>
                  <a:lnTo>
                    <a:pt x="132" y="222"/>
                  </a:lnTo>
                  <a:lnTo>
                    <a:pt x="113" y="224"/>
                  </a:lnTo>
                  <a:close/>
                  <a:moveTo>
                    <a:pt x="113" y="219"/>
                  </a:moveTo>
                  <a:lnTo>
                    <a:pt x="93" y="217"/>
                  </a:lnTo>
                  <a:lnTo>
                    <a:pt x="74" y="212"/>
                  </a:lnTo>
                  <a:lnTo>
                    <a:pt x="58" y="205"/>
                  </a:lnTo>
                  <a:lnTo>
                    <a:pt x="42" y="192"/>
                  </a:lnTo>
                  <a:lnTo>
                    <a:pt x="28" y="178"/>
                  </a:lnTo>
                  <a:lnTo>
                    <a:pt x="18" y="162"/>
                  </a:lnTo>
                  <a:lnTo>
                    <a:pt x="11" y="145"/>
                  </a:lnTo>
                  <a:lnTo>
                    <a:pt x="7" y="127"/>
                  </a:lnTo>
                  <a:lnTo>
                    <a:pt x="5" y="108"/>
                  </a:lnTo>
                  <a:lnTo>
                    <a:pt x="9" y="88"/>
                  </a:lnTo>
                  <a:lnTo>
                    <a:pt x="14" y="71"/>
                  </a:lnTo>
                  <a:lnTo>
                    <a:pt x="23" y="53"/>
                  </a:lnTo>
                  <a:lnTo>
                    <a:pt x="35" y="39"/>
                  </a:lnTo>
                  <a:lnTo>
                    <a:pt x="49" y="25"/>
                  </a:lnTo>
                  <a:lnTo>
                    <a:pt x="65" y="16"/>
                  </a:lnTo>
                  <a:lnTo>
                    <a:pt x="85" y="9"/>
                  </a:lnTo>
                  <a:lnTo>
                    <a:pt x="102" y="5"/>
                  </a:lnTo>
                  <a:lnTo>
                    <a:pt x="122" y="5"/>
                  </a:lnTo>
                  <a:lnTo>
                    <a:pt x="141" y="9"/>
                  </a:lnTo>
                  <a:lnTo>
                    <a:pt x="159" y="16"/>
                  </a:lnTo>
                  <a:lnTo>
                    <a:pt x="174" y="25"/>
                  </a:lnTo>
                  <a:lnTo>
                    <a:pt x="190" y="39"/>
                  </a:lnTo>
                  <a:lnTo>
                    <a:pt x="201" y="53"/>
                  </a:lnTo>
                  <a:lnTo>
                    <a:pt x="211" y="71"/>
                  </a:lnTo>
                  <a:lnTo>
                    <a:pt x="217" y="88"/>
                  </a:lnTo>
                  <a:lnTo>
                    <a:pt x="218" y="108"/>
                  </a:lnTo>
                  <a:lnTo>
                    <a:pt x="218" y="127"/>
                  </a:lnTo>
                  <a:lnTo>
                    <a:pt x="213" y="145"/>
                  </a:lnTo>
                  <a:lnTo>
                    <a:pt x="206" y="162"/>
                  </a:lnTo>
                  <a:lnTo>
                    <a:pt x="195" y="178"/>
                  </a:lnTo>
                  <a:lnTo>
                    <a:pt x="183" y="192"/>
                  </a:lnTo>
                  <a:lnTo>
                    <a:pt x="167" y="205"/>
                  </a:lnTo>
                  <a:lnTo>
                    <a:pt x="150" y="212"/>
                  </a:lnTo>
                  <a:lnTo>
                    <a:pt x="132" y="217"/>
                  </a:lnTo>
                  <a:lnTo>
                    <a:pt x="113" y="219"/>
                  </a:lnTo>
                  <a:close/>
                </a:path>
              </a:pathLst>
            </a:custGeom>
            <a:solidFill>
              <a:srgbClr val="EDFFFF"/>
            </a:solidFill>
            <a:ln w="9525">
              <a:noFill/>
              <a:round/>
              <a:headEnd/>
              <a:tailEnd/>
            </a:ln>
          </p:spPr>
          <p:txBody>
            <a:bodyPr/>
            <a:lstStyle/>
            <a:p>
              <a:endParaRPr lang="en-US"/>
            </a:p>
          </p:txBody>
        </p:sp>
        <p:sp>
          <p:nvSpPr>
            <p:cNvPr id="1165734" name="Freeform 422"/>
            <p:cNvSpPr>
              <a:spLocks noEditPoints="1"/>
            </p:cNvSpPr>
            <p:nvPr/>
          </p:nvSpPr>
          <p:spPr bwMode="auto">
            <a:xfrm>
              <a:off x="3845" y="562"/>
              <a:ext cx="213" cy="214"/>
            </a:xfrm>
            <a:custGeom>
              <a:avLst/>
              <a:gdLst/>
              <a:ahLst/>
              <a:cxnLst>
                <a:cxn ang="0">
                  <a:pos x="88" y="212"/>
                </a:cxn>
                <a:cxn ang="0">
                  <a:pos x="53" y="200"/>
                </a:cxn>
                <a:cxn ang="0">
                  <a:pos x="23" y="173"/>
                </a:cxn>
                <a:cxn ang="0">
                  <a:pos x="6" y="140"/>
                </a:cxn>
                <a:cxn ang="0">
                  <a:pos x="0" y="103"/>
                </a:cxn>
                <a:cxn ang="0">
                  <a:pos x="9" y="66"/>
                </a:cxn>
                <a:cxn ang="0">
                  <a:pos x="30" y="34"/>
                </a:cxn>
                <a:cxn ang="0">
                  <a:pos x="60" y="11"/>
                </a:cxn>
                <a:cxn ang="0">
                  <a:pos x="97" y="0"/>
                </a:cxn>
                <a:cxn ang="0">
                  <a:pos x="136" y="4"/>
                </a:cxn>
                <a:cxn ang="0">
                  <a:pos x="169" y="20"/>
                </a:cxn>
                <a:cxn ang="0">
                  <a:pos x="196" y="48"/>
                </a:cxn>
                <a:cxn ang="0">
                  <a:pos x="212" y="83"/>
                </a:cxn>
                <a:cxn ang="0">
                  <a:pos x="213" y="122"/>
                </a:cxn>
                <a:cxn ang="0">
                  <a:pos x="201" y="157"/>
                </a:cxn>
                <a:cxn ang="0">
                  <a:pos x="178" y="187"/>
                </a:cxn>
                <a:cxn ang="0">
                  <a:pos x="145" y="207"/>
                </a:cxn>
                <a:cxn ang="0">
                  <a:pos x="108" y="214"/>
                </a:cxn>
                <a:cxn ang="0">
                  <a:pos x="88" y="207"/>
                </a:cxn>
                <a:cxn ang="0">
                  <a:pos x="53" y="193"/>
                </a:cxn>
                <a:cxn ang="0">
                  <a:pos x="27" y="168"/>
                </a:cxn>
                <a:cxn ang="0">
                  <a:pos x="9" y="134"/>
                </a:cxn>
                <a:cxn ang="0">
                  <a:pos x="6" y="97"/>
                </a:cxn>
                <a:cxn ang="0">
                  <a:pos x="16" y="62"/>
                </a:cxn>
                <a:cxn ang="0">
                  <a:pos x="39" y="32"/>
                </a:cxn>
                <a:cxn ang="0">
                  <a:pos x="71" y="13"/>
                </a:cxn>
                <a:cxn ang="0">
                  <a:pos x="108" y="6"/>
                </a:cxn>
                <a:cxn ang="0">
                  <a:pos x="145" y="13"/>
                </a:cxn>
                <a:cxn ang="0">
                  <a:pos x="176" y="32"/>
                </a:cxn>
                <a:cxn ang="0">
                  <a:pos x="197" y="62"/>
                </a:cxn>
                <a:cxn ang="0">
                  <a:pos x="208" y="97"/>
                </a:cxn>
                <a:cxn ang="0">
                  <a:pos x="205" y="134"/>
                </a:cxn>
                <a:cxn ang="0">
                  <a:pos x="189" y="168"/>
                </a:cxn>
                <a:cxn ang="0">
                  <a:pos x="161" y="193"/>
                </a:cxn>
                <a:cxn ang="0">
                  <a:pos x="125" y="207"/>
                </a:cxn>
              </a:cxnLst>
              <a:rect l="0" t="0" r="r" b="b"/>
              <a:pathLst>
                <a:path w="213" h="214">
                  <a:moveTo>
                    <a:pt x="108" y="214"/>
                  </a:moveTo>
                  <a:lnTo>
                    <a:pt x="88" y="212"/>
                  </a:lnTo>
                  <a:lnTo>
                    <a:pt x="69" y="207"/>
                  </a:lnTo>
                  <a:lnTo>
                    <a:pt x="53" y="200"/>
                  </a:lnTo>
                  <a:lnTo>
                    <a:pt x="37" y="187"/>
                  </a:lnTo>
                  <a:lnTo>
                    <a:pt x="23" y="173"/>
                  </a:lnTo>
                  <a:lnTo>
                    <a:pt x="13" y="157"/>
                  </a:lnTo>
                  <a:lnTo>
                    <a:pt x="6" y="140"/>
                  </a:lnTo>
                  <a:lnTo>
                    <a:pt x="2" y="122"/>
                  </a:lnTo>
                  <a:lnTo>
                    <a:pt x="0" y="103"/>
                  </a:lnTo>
                  <a:lnTo>
                    <a:pt x="4" y="83"/>
                  </a:lnTo>
                  <a:lnTo>
                    <a:pt x="9" y="66"/>
                  </a:lnTo>
                  <a:lnTo>
                    <a:pt x="18" y="48"/>
                  </a:lnTo>
                  <a:lnTo>
                    <a:pt x="30" y="34"/>
                  </a:lnTo>
                  <a:lnTo>
                    <a:pt x="44" y="20"/>
                  </a:lnTo>
                  <a:lnTo>
                    <a:pt x="60" y="11"/>
                  </a:lnTo>
                  <a:lnTo>
                    <a:pt x="80" y="4"/>
                  </a:lnTo>
                  <a:lnTo>
                    <a:pt x="97" y="0"/>
                  </a:lnTo>
                  <a:lnTo>
                    <a:pt x="117" y="0"/>
                  </a:lnTo>
                  <a:lnTo>
                    <a:pt x="136" y="4"/>
                  </a:lnTo>
                  <a:lnTo>
                    <a:pt x="154" y="11"/>
                  </a:lnTo>
                  <a:lnTo>
                    <a:pt x="169" y="20"/>
                  </a:lnTo>
                  <a:lnTo>
                    <a:pt x="185" y="34"/>
                  </a:lnTo>
                  <a:lnTo>
                    <a:pt x="196" y="48"/>
                  </a:lnTo>
                  <a:lnTo>
                    <a:pt x="206" y="66"/>
                  </a:lnTo>
                  <a:lnTo>
                    <a:pt x="212" y="83"/>
                  </a:lnTo>
                  <a:lnTo>
                    <a:pt x="213" y="103"/>
                  </a:lnTo>
                  <a:lnTo>
                    <a:pt x="213" y="122"/>
                  </a:lnTo>
                  <a:lnTo>
                    <a:pt x="208" y="140"/>
                  </a:lnTo>
                  <a:lnTo>
                    <a:pt x="201" y="157"/>
                  </a:lnTo>
                  <a:lnTo>
                    <a:pt x="190" y="173"/>
                  </a:lnTo>
                  <a:lnTo>
                    <a:pt x="178" y="187"/>
                  </a:lnTo>
                  <a:lnTo>
                    <a:pt x="162" y="200"/>
                  </a:lnTo>
                  <a:lnTo>
                    <a:pt x="145" y="207"/>
                  </a:lnTo>
                  <a:lnTo>
                    <a:pt x="127" y="212"/>
                  </a:lnTo>
                  <a:lnTo>
                    <a:pt x="108" y="214"/>
                  </a:lnTo>
                  <a:close/>
                  <a:moveTo>
                    <a:pt x="108" y="208"/>
                  </a:moveTo>
                  <a:lnTo>
                    <a:pt x="88" y="207"/>
                  </a:lnTo>
                  <a:lnTo>
                    <a:pt x="71" y="201"/>
                  </a:lnTo>
                  <a:lnTo>
                    <a:pt x="53" y="193"/>
                  </a:lnTo>
                  <a:lnTo>
                    <a:pt x="39" y="182"/>
                  </a:lnTo>
                  <a:lnTo>
                    <a:pt x="27" y="168"/>
                  </a:lnTo>
                  <a:lnTo>
                    <a:pt x="16" y="152"/>
                  </a:lnTo>
                  <a:lnTo>
                    <a:pt x="9" y="134"/>
                  </a:lnTo>
                  <a:lnTo>
                    <a:pt x="6" y="117"/>
                  </a:lnTo>
                  <a:lnTo>
                    <a:pt x="6" y="97"/>
                  </a:lnTo>
                  <a:lnTo>
                    <a:pt x="9" y="80"/>
                  </a:lnTo>
                  <a:lnTo>
                    <a:pt x="16" y="62"/>
                  </a:lnTo>
                  <a:lnTo>
                    <a:pt x="27" y="46"/>
                  </a:lnTo>
                  <a:lnTo>
                    <a:pt x="39" y="32"/>
                  </a:lnTo>
                  <a:lnTo>
                    <a:pt x="53" y="22"/>
                  </a:lnTo>
                  <a:lnTo>
                    <a:pt x="71" y="13"/>
                  </a:lnTo>
                  <a:lnTo>
                    <a:pt x="88" y="7"/>
                  </a:lnTo>
                  <a:lnTo>
                    <a:pt x="108" y="6"/>
                  </a:lnTo>
                  <a:lnTo>
                    <a:pt x="125" y="7"/>
                  </a:lnTo>
                  <a:lnTo>
                    <a:pt x="145" y="13"/>
                  </a:lnTo>
                  <a:lnTo>
                    <a:pt x="161" y="22"/>
                  </a:lnTo>
                  <a:lnTo>
                    <a:pt x="176" y="32"/>
                  </a:lnTo>
                  <a:lnTo>
                    <a:pt x="189" y="46"/>
                  </a:lnTo>
                  <a:lnTo>
                    <a:pt x="197" y="62"/>
                  </a:lnTo>
                  <a:lnTo>
                    <a:pt x="205" y="80"/>
                  </a:lnTo>
                  <a:lnTo>
                    <a:pt x="208" y="97"/>
                  </a:lnTo>
                  <a:lnTo>
                    <a:pt x="208" y="117"/>
                  </a:lnTo>
                  <a:lnTo>
                    <a:pt x="205" y="134"/>
                  </a:lnTo>
                  <a:lnTo>
                    <a:pt x="197" y="152"/>
                  </a:lnTo>
                  <a:lnTo>
                    <a:pt x="189" y="168"/>
                  </a:lnTo>
                  <a:lnTo>
                    <a:pt x="176" y="182"/>
                  </a:lnTo>
                  <a:lnTo>
                    <a:pt x="161" y="193"/>
                  </a:lnTo>
                  <a:lnTo>
                    <a:pt x="145" y="201"/>
                  </a:lnTo>
                  <a:lnTo>
                    <a:pt x="125" y="207"/>
                  </a:lnTo>
                  <a:lnTo>
                    <a:pt x="108" y="208"/>
                  </a:lnTo>
                  <a:close/>
                </a:path>
              </a:pathLst>
            </a:custGeom>
            <a:solidFill>
              <a:srgbClr val="EFFFFF"/>
            </a:solidFill>
            <a:ln w="9525">
              <a:noFill/>
              <a:round/>
              <a:headEnd/>
              <a:tailEnd/>
            </a:ln>
          </p:spPr>
          <p:txBody>
            <a:bodyPr/>
            <a:lstStyle/>
            <a:p>
              <a:endParaRPr lang="en-US"/>
            </a:p>
          </p:txBody>
        </p:sp>
        <p:sp>
          <p:nvSpPr>
            <p:cNvPr id="1165735" name="Freeform 423"/>
            <p:cNvSpPr>
              <a:spLocks noEditPoints="1"/>
            </p:cNvSpPr>
            <p:nvPr/>
          </p:nvSpPr>
          <p:spPr bwMode="auto">
            <a:xfrm>
              <a:off x="3851" y="568"/>
              <a:ext cx="202" cy="202"/>
            </a:xfrm>
            <a:custGeom>
              <a:avLst/>
              <a:gdLst/>
              <a:ahLst/>
              <a:cxnLst>
                <a:cxn ang="0">
                  <a:pos x="82" y="201"/>
                </a:cxn>
                <a:cxn ang="0">
                  <a:pos x="47" y="187"/>
                </a:cxn>
                <a:cxn ang="0">
                  <a:pos x="21" y="162"/>
                </a:cxn>
                <a:cxn ang="0">
                  <a:pos x="3" y="128"/>
                </a:cxn>
                <a:cxn ang="0">
                  <a:pos x="0" y="91"/>
                </a:cxn>
                <a:cxn ang="0">
                  <a:pos x="10" y="56"/>
                </a:cxn>
                <a:cxn ang="0">
                  <a:pos x="33" y="26"/>
                </a:cxn>
                <a:cxn ang="0">
                  <a:pos x="65" y="7"/>
                </a:cxn>
                <a:cxn ang="0">
                  <a:pos x="102" y="0"/>
                </a:cxn>
                <a:cxn ang="0">
                  <a:pos x="139" y="7"/>
                </a:cxn>
                <a:cxn ang="0">
                  <a:pos x="170" y="26"/>
                </a:cxn>
                <a:cxn ang="0">
                  <a:pos x="191" y="56"/>
                </a:cxn>
                <a:cxn ang="0">
                  <a:pos x="202" y="91"/>
                </a:cxn>
                <a:cxn ang="0">
                  <a:pos x="199" y="128"/>
                </a:cxn>
                <a:cxn ang="0">
                  <a:pos x="183" y="162"/>
                </a:cxn>
                <a:cxn ang="0">
                  <a:pos x="155" y="187"/>
                </a:cxn>
                <a:cxn ang="0">
                  <a:pos x="119" y="201"/>
                </a:cxn>
                <a:cxn ang="0">
                  <a:pos x="102" y="197"/>
                </a:cxn>
                <a:cxn ang="0">
                  <a:pos x="65" y="190"/>
                </a:cxn>
                <a:cxn ang="0">
                  <a:pos x="35" y="171"/>
                </a:cxn>
                <a:cxn ang="0">
                  <a:pos x="14" y="141"/>
                </a:cxn>
                <a:cxn ang="0">
                  <a:pos x="5" y="105"/>
                </a:cxn>
                <a:cxn ang="0">
                  <a:pos x="10" y="70"/>
                </a:cxn>
                <a:cxn ang="0">
                  <a:pos x="28" y="38"/>
                </a:cxn>
                <a:cxn ang="0">
                  <a:pos x="58" y="16"/>
                </a:cxn>
                <a:cxn ang="0">
                  <a:pos x="93" y="5"/>
                </a:cxn>
                <a:cxn ang="0">
                  <a:pos x="128" y="9"/>
                </a:cxn>
                <a:cxn ang="0">
                  <a:pos x="160" y="26"/>
                </a:cxn>
                <a:cxn ang="0">
                  <a:pos x="184" y="53"/>
                </a:cxn>
                <a:cxn ang="0">
                  <a:pos x="197" y="88"/>
                </a:cxn>
                <a:cxn ang="0">
                  <a:pos x="195" y="123"/>
                </a:cxn>
                <a:cxn ang="0">
                  <a:pos x="179" y="157"/>
                </a:cxn>
                <a:cxn ang="0">
                  <a:pos x="153" y="181"/>
                </a:cxn>
                <a:cxn ang="0">
                  <a:pos x="119" y="195"/>
                </a:cxn>
              </a:cxnLst>
              <a:rect l="0" t="0" r="r" b="b"/>
              <a:pathLst>
                <a:path w="202" h="202">
                  <a:moveTo>
                    <a:pt x="102" y="202"/>
                  </a:moveTo>
                  <a:lnTo>
                    <a:pt x="82" y="201"/>
                  </a:lnTo>
                  <a:lnTo>
                    <a:pt x="65" y="195"/>
                  </a:lnTo>
                  <a:lnTo>
                    <a:pt x="47" y="187"/>
                  </a:lnTo>
                  <a:lnTo>
                    <a:pt x="33" y="176"/>
                  </a:lnTo>
                  <a:lnTo>
                    <a:pt x="21" y="162"/>
                  </a:lnTo>
                  <a:lnTo>
                    <a:pt x="10" y="146"/>
                  </a:lnTo>
                  <a:lnTo>
                    <a:pt x="3" y="128"/>
                  </a:lnTo>
                  <a:lnTo>
                    <a:pt x="0" y="111"/>
                  </a:lnTo>
                  <a:lnTo>
                    <a:pt x="0" y="91"/>
                  </a:lnTo>
                  <a:lnTo>
                    <a:pt x="3" y="74"/>
                  </a:lnTo>
                  <a:lnTo>
                    <a:pt x="10" y="56"/>
                  </a:lnTo>
                  <a:lnTo>
                    <a:pt x="21" y="40"/>
                  </a:lnTo>
                  <a:lnTo>
                    <a:pt x="33" y="26"/>
                  </a:lnTo>
                  <a:lnTo>
                    <a:pt x="47" y="16"/>
                  </a:lnTo>
                  <a:lnTo>
                    <a:pt x="65" y="7"/>
                  </a:lnTo>
                  <a:lnTo>
                    <a:pt x="82" y="1"/>
                  </a:lnTo>
                  <a:lnTo>
                    <a:pt x="102" y="0"/>
                  </a:lnTo>
                  <a:lnTo>
                    <a:pt x="119" y="1"/>
                  </a:lnTo>
                  <a:lnTo>
                    <a:pt x="139" y="7"/>
                  </a:lnTo>
                  <a:lnTo>
                    <a:pt x="155" y="16"/>
                  </a:lnTo>
                  <a:lnTo>
                    <a:pt x="170" y="26"/>
                  </a:lnTo>
                  <a:lnTo>
                    <a:pt x="183" y="40"/>
                  </a:lnTo>
                  <a:lnTo>
                    <a:pt x="191" y="56"/>
                  </a:lnTo>
                  <a:lnTo>
                    <a:pt x="199" y="74"/>
                  </a:lnTo>
                  <a:lnTo>
                    <a:pt x="202" y="91"/>
                  </a:lnTo>
                  <a:lnTo>
                    <a:pt x="202" y="111"/>
                  </a:lnTo>
                  <a:lnTo>
                    <a:pt x="199" y="128"/>
                  </a:lnTo>
                  <a:lnTo>
                    <a:pt x="191" y="146"/>
                  </a:lnTo>
                  <a:lnTo>
                    <a:pt x="183" y="162"/>
                  </a:lnTo>
                  <a:lnTo>
                    <a:pt x="170" y="176"/>
                  </a:lnTo>
                  <a:lnTo>
                    <a:pt x="155" y="187"/>
                  </a:lnTo>
                  <a:lnTo>
                    <a:pt x="139" y="195"/>
                  </a:lnTo>
                  <a:lnTo>
                    <a:pt x="119" y="201"/>
                  </a:lnTo>
                  <a:lnTo>
                    <a:pt x="102" y="202"/>
                  </a:lnTo>
                  <a:close/>
                  <a:moveTo>
                    <a:pt x="102" y="197"/>
                  </a:moveTo>
                  <a:lnTo>
                    <a:pt x="82" y="195"/>
                  </a:lnTo>
                  <a:lnTo>
                    <a:pt x="65" y="190"/>
                  </a:lnTo>
                  <a:lnTo>
                    <a:pt x="49" y="181"/>
                  </a:lnTo>
                  <a:lnTo>
                    <a:pt x="35" y="171"/>
                  </a:lnTo>
                  <a:lnTo>
                    <a:pt x="23" y="157"/>
                  </a:lnTo>
                  <a:lnTo>
                    <a:pt x="14" y="141"/>
                  </a:lnTo>
                  <a:lnTo>
                    <a:pt x="9" y="123"/>
                  </a:lnTo>
                  <a:lnTo>
                    <a:pt x="5" y="105"/>
                  </a:lnTo>
                  <a:lnTo>
                    <a:pt x="7" y="88"/>
                  </a:lnTo>
                  <a:lnTo>
                    <a:pt x="10" y="70"/>
                  </a:lnTo>
                  <a:lnTo>
                    <a:pt x="17" y="53"/>
                  </a:lnTo>
                  <a:lnTo>
                    <a:pt x="28" y="38"/>
                  </a:lnTo>
                  <a:lnTo>
                    <a:pt x="42" y="26"/>
                  </a:lnTo>
                  <a:lnTo>
                    <a:pt x="58" y="16"/>
                  </a:lnTo>
                  <a:lnTo>
                    <a:pt x="74" y="9"/>
                  </a:lnTo>
                  <a:lnTo>
                    <a:pt x="93" y="5"/>
                  </a:lnTo>
                  <a:lnTo>
                    <a:pt x="111" y="5"/>
                  </a:lnTo>
                  <a:lnTo>
                    <a:pt x="128" y="9"/>
                  </a:lnTo>
                  <a:lnTo>
                    <a:pt x="146" y="16"/>
                  </a:lnTo>
                  <a:lnTo>
                    <a:pt x="160" y="26"/>
                  </a:lnTo>
                  <a:lnTo>
                    <a:pt x="174" y="38"/>
                  </a:lnTo>
                  <a:lnTo>
                    <a:pt x="184" y="53"/>
                  </a:lnTo>
                  <a:lnTo>
                    <a:pt x="191" y="70"/>
                  </a:lnTo>
                  <a:lnTo>
                    <a:pt x="197" y="88"/>
                  </a:lnTo>
                  <a:lnTo>
                    <a:pt x="197" y="105"/>
                  </a:lnTo>
                  <a:lnTo>
                    <a:pt x="195" y="123"/>
                  </a:lnTo>
                  <a:lnTo>
                    <a:pt x="188" y="141"/>
                  </a:lnTo>
                  <a:lnTo>
                    <a:pt x="179" y="157"/>
                  </a:lnTo>
                  <a:lnTo>
                    <a:pt x="167" y="171"/>
                  </a:lnTo>
                  <a:lnTo>
                    <a:pt x="153" y="181"/>
                  </a:lnTo>
                  <a:lnTo>
                    <a:pt x="137" y="190"/>
                  </a:lnTo>
                  <a:lnTo>
                    <a:pt x="119" y="195"/>
                  </a:lnTo>
                  <a:lnTo>
                    <a:pt x="102" y="197"/>
                  </a:lnTo>
                  <a:close/>
                </a:path>
              </a:pathLst>
            </a:custGeom>
            <a:solidFill>
              <a:srgbClr val="F0FFFF"/>
            </a:solidFill>
            <a:ln w="9525">
              <a:noFill/>
              <a:round/>
              <a:headEnd/>
              <a:tailEnd/>
            </a:ln>
          </p:spPr>
          <p:txBody>
            <a:bodyPr/>
            <a:lstStyle/>
            <a:p>
              <a:endParaRPr lang="en-US"/>
            </a:p>
          </p:txBody>
        </p:sp>
        <p:sp>
          <p:nvSpPr>
            <p:cNvPr id="1165736" name="Freeform 424"/>
            <p:cNvSpPr>
              <a:spLocks noEditPoints="1"/>
            </p:cNvSpPr>
            <p:nvPr/>
          </p:nvSpPr>
          <p:spPr bwMode="auto">
            <a:xfrm>
              <a:off x="3856" y="573"/>
              <a:ext cx="192" cy="192"/>
            </a:xfrm>
            <a:custGeom>
              <a:avLst/>
              <a:gdLst/>
              <a:ahLst/>
              <a:cxnLst>
                <a:cxn ang="0">
                  <a:pos x="77" y="190"/>
                </a:cxn>
                <a:cxn ang="0">
                  <a:pos x="44" y="176"/>
                </a:cxn>
                <a:cxn ang="0">
                  <a:pos x="18" y="152"/>
                </a:cxn>
                <a:cxn ang="0">
                  <a:pos x="4" y="118"/>
                </a:cxn>
                <a:cxn ang="0">
                  <a:pos x="2" y="83"/>
                </a:cxn>
                <a:cxn ang="0">
                  <a:pos x="12" y="48"/>
                </a:cxn>
                <a:cxn ang="0">
                  <a:pos x="37" y="21"/>
                </a:cxn>
                <a:cxn ang="0">
                  <a:pos x="69" y="4"/>
                </a:cxn>
                <a:cxn ang="0">
                  <a:pos x="106" y="0"/>
                </a:cxn>
                <a:cxn ang="0">
                  <a:pos x="141" y="11"/>
                </a:cxn>
                <a:cxn ang="0">
                  <a:pos x="169" y="33"/>
                </a:cxn>
                <a:cxn ang="0">
                  <a:pos x="186" y="65"/>
                </a:cxn>
                <a:cxn ang="0">
                  <a:pos x="192" y="100"/>
                </a:cxn>
                <a:cxn ang="0">
                  <a:pos x="183" y="136"/>
                </a:cxn>
                <a:cxn ang="0">
                  <a:pos x="162" y="166"/>
                </a:cxn>
                <a:cxn ang="0">
                  <a:pos x="132" y="185"/>
                </a:cxn>
                <a:cxn ang="0">
                  <a:pos x="97" y="192"/>
                </a:cxn>
                <a:cxn ang="0">
                  <a:pos x="79" y="185"/>
                </a:cxn>
                <a:cxn ang="0">
                  <a:pos x="46" y="171"/>
                </a:cxn>
                <a:cxn ang="0">
                  <a:pos x="21" y="146"/>
                </a:cxn>
                <a:cxn ang="0">
                  <a:pos x="7" y="115"/>
                </a:cxn>
                <a:cxn ang="0">
                  <a:pos x="7" y="78"/>
                </a:cxn>
                <a:cxn ang="0">
                  <a:pos x="21" y="46"/>
                </a:cxn>
                <a:cxn ang="0">
                  <a:pos x="46" y="21"/>
                </a:cxn>
                <a:cxn ang="0">
                  <a:pos x="79" y="7"/>
                </a:cxn>
                <a:cxn ang="0">
                  <a:pos x="114" y="7"/>
                </a:cxn>
                <a:cxn ang="0">
                  <a:pos x="146" y="21"/>
                </a:cxn>
                <a:cxn ang="0">
                  <a:pos x="172" y="46"/>
                </a:cxn>
                <a:cxn ang="0">
                  <a:pos x="185" y="78"/>
                </a:cxn>
                <a:cxn ang="0">
                  <a:pos x="185" y="115"/>
                </a:cxn>
                <a:cxn ang="0">
                  <a:pos x="172" y="146"/>
                </a:cxn>
                <a:cxn ang="0">
                  <a:pos x="146" y="171"/>
                </a:cxn>
                <a:cxn ang="0">
                  <a:pos x="114" y="185"/>
                </a:cxn>
              </a:cxnLst>
              <a:rect l="0" t="0" r="r" b="b"/>
              <a:pathLst>
                <a:path w="192" h="192">
                  <a:moveTo>
                    <a:pt x="97" y="192"/>
                  </a:moveTo>
                  <a:lnTo>
                    <a:pt x="77" y="190"/>
                  </a:lnTo>
                  <a:lnTo>
                    <a:pt x="60" y="185"/>
                  </a:lnTo>
                  <a:lnTo>
                    <a:pt x="44" y="176"/>
                  </a:lnTo>
                  <a:lnTo>
                    <a:pt x="30" y="166"/>
                  </a:lnTo>
                  <a:lnTo>
                    <a:pt x="18" y="152"/>
                  </a:lnTo>
                  <a:lnTo>
                    <a:pt x="9" y="136"/>
                  </a:lnTo>
                  <a:lnTo>
                    <a:pt x="4" y="118"/>
                  </a:lnTo>
                  <a:lnTo>
                    <a:pt x="0" y="100"/>
                  </a:lnTo>
                  <a:lnTo>
                    <a:pt x="2" y="83"/>
                  </a:lnTo>
                  <a:lnTo>
                    <a:pt x="5" y="65"/>
                  </a:lnTo>
                  <a:lnTo>
                    <a:pt x="12" y="48"/>
                  </a:lnTo>
                  <a:lnTo>
                    <a:pt x="23" y="33"/>
                  </a:lnTo>
                  <a:lnTo>
                    <a:pt x="37" y="21"/>
                  </a:lnTo>
                  <a:lnTo>
                    <a:pt x="53" y="11"/>
                  </a:lnTo>
                  <a:lnTo>
                    <a:pt x="69" y="4"/>
                  </a:lnTo>
                  <a:lnTo>
                    <a:pt x="88" y="0"/>
                  </a:lnTo>
                  <a:lnTo>
                    <a:pt x="106" y="0"/>
                  </a:lnTo>
                  <a:lnTo>
                    <a:pt x="123" y="4"/>
                  </a:lnTo>
                  <a:lnTo>
                    <a:pt x="141" y="11"/>
                  </a:lnTo>
                  <a:lnTo>
                    <a:pt x="155" y="21"/>
                  </a:lnTo>
                  <a:lnTo>
                    <a:pt x="169" y="33"/>
                  </a:lnTo>
                  <a:lnTo>
                    <a:pt x="179" y="48"/>
                  </a:lnTo>
                  <a:lnTo>
                    <a:pt x="186" y="65"/>
                  </a:lnTo>
                  <a:lnTo>
                    <a:pt x="192" y="83"/>
                  </a:lnTo>
                  <a:lnTo>
                    <a:pt x="192" y="100"/>
                  </a:lnTo>
                  <a:lnTo>
                    <a:pt x="190" y="118"/>
                  </a:lnTo>
                  <a:lnTo>
                    <a:pt x="183" y="136"/>
                  </a:lnTo>
                  <a:lnTo>
                    <a:pt x="174" y="152"/>
                  </a:lnTo>
                  <a:lnTo>
                    <a:pt x="162" y="166"/>
                  </a:lnTo>
                  <a:lnTo>
                    <a:pt x="148" y="176"/>
                  </a:lnTo>
                  <a:lnTo>
                    <a:pt x="132" y="185"/>
                  </a:lnTo>
                  <a:lnTo>
                    <a:pt x="114" y="190"/>
                  </a:lnTo>
                  <a:lnTo>
                    <a:pt x="97" y="192"/>
                  </a:lnTo>
                  <a:close/>
                  <a:moveTo>
                    <a:pt x="97" y="187"/>
                  </a:moveTo>
                  <a:lnTo>
                    <a:pt x="79" y="185"/>
                  </a:lnTo>
                  <a:lnTo>
                    <a:pt x="62" y="180"/>
                  </a:lnTo>
                  <a:lnTo>
                    <a:pt x="46" y="171"/>
                  </a:lnTo>
                  <a:lnTo>
                    <a:pt x="32" y="160"/>
                  </a:lnTo>
                  <a:lnTo>
                    <a:pt x="21" y="146"/>
                  </a:lnTo>
                  <a:lnTo>
                    <a:pt x="12" y="130"/>
                  </a:lnTo>
                  <a:lnTo>
                    <a:pt x="7" y="115"/>
                  </a:lnTo>
                  <a:lnTo>
                    <a:pt x="5" y="95"/>
                  </a:lnTo>
                  <a:lnTo>
                    <a:pt x="7" y="78"/>
                  </a:lnTo>
                  <a:lnTo>
                    <a:pt x="12" y="62"/>
                  </a:lnTo>
                  <a:lnTo>
                    <a:pt x="21" y="46"/>
                  </a:lnTo>
                  <a:lnTo>
                    <a:pt x="32" y="32"/>
                  </a:lnTo>
                  <a:lnTo>
                    <a:pt x="46" y="21"/>
                  </a:lnTo>
                  <a:lnTo>
                    <a:pt x="62" y="12"/>
                  </a:lnTo>
                  <a:lnTo>
                    <a:pt x="79" y="7"/>
                  </a:lnTo>
                  <a:lnTo>
                    <a:pt x="97" y="5"/>
                  </a:lnTo>
                  <a:lnTo>
                    <a:pt x="114" y="7"/>
                  </a:lnTo>
                  <a:lnTo>
                    <a:pt x="130" y="12"/>
                  </a:lnTo>
                  <a:lnTo>
                    <a:pt x="146" y="21"/>
                  </a:lnTo>
                  <a:lnTo>
                    <a:pt x="160" y="32"/>
                  </a:lnTo>
                  <a:lnTo>
                    <a:pt x="172" y="46"/>
                  </a:lnTo>
                  <a:lnTo>
                    <a:pt x="179" y="62"/>
                  </a:lnTo>
                  <a:lnTo>
                    <a:pt x="185" y="78"/>
                  </a:lnTo>
                  <a:lnTo>
                    <a:pt x="186" y="95"/>
                  </a:lnTo>
                  <a:lnTo>
                    <a:pt x="185" y="115"/>
                  </a:lnTo>
                  <a:lnTo>
                    <a:pt x="179" y="130"/>
                  </a:lnTo>
                  <a:lnTo>
                    <a:pt x="172" y="146"/>
                  </a:lnTo>
                  <a:lnTo>
                    <a:pt x="160" y="160"/>
                  </a:lnTo>
                  <a:lnTo>
                    <a:pt x="146" y="171"/>
                  </a:lnTo>
                  <a:lnTo>
                    <a:pt x="130" y="180"/>
                  </a:lnTo>
                  <a:lnTo>
                    <a:pt x="114" y="185"/>
                  </a:lnTo>
                  <a:lnTo>
                    <a:pt x="97" y="187"/>
                  </a:lnTo>
                  <a:close/>
                </a:path>
              </a:pathLst>
            </a:custGeom>
            <a:solidFill>
              <a:srgbClr val="F2FFFF"/>
            </a:solidFill>
            <a:ln w="9525">
              <a:noFill/>
              <a:round/>
              <a:headEnd/>
              <a:tailEnd/>
            </a:ln>
          </p:spPr>
          <p:txBody>
            <a:bodyPr/>
            <a:lstStyle/>
            <a:p>
              <a:endParaRPr lang="en-US"/>
            </a:p>
          </p:txBody>
        </p:sp>
        <p:sp>
          <p:nvSpPr>
            <p:cNvPr id="1165737" name="Freeform 425"/>
            <p:cNvSpPr>
              <a:spLocks noEditPoints="1"/>
            </p:cNvSpPr>
            <p:nvPr/>
          </p:nvSpPr>
          <p:spPr bwMode="auto">
            <a:xfrm>
              <a:off x="3861" y="578"/>
              <a:ext cx="181" cy="182"/>
            </a:xfrm>
            <a:custGeom>
              <a:avLst/>
              <a:gdLst/>
              <a:ahLst/>
              <a:cxnLst>
                <a:cxn ang="0">
                  <a:pos x="74" y="180"/>
                </a:cxn>
                <a:cxn ang="0">
                  <a:pos x="41" y="166"/>
                </a:cxn>
                <a:cxn ang="0">
                  <a:pos x="16" y="141"/>
                </a:cxn>
                <a:cxn ang="0">
                  <a:pos x="2" y="110"/>
                </a:cxn>
                <a:cxn ang="0">
                  <a:pos x="2" y="73"/>
                </a:cxn>
                <a:cxn ang="0">
                  <a:pos x="16" y="41"/>
                </a:cxn>
                <a:cxn ang="0">
                  <a:pos x="41" y="16"/>
                </a:cxn>
                <a:cxn ang="0">
                  <a:pos x="74" y="2"/>
                </a:cxn>
                <a:cxn ang="0">
                  <a:pos x="109" y="2"/>
                </a:cxn>
                <a:cxn ang="0">
                  <a:pos x="141" y="16"/>
                </a:cxn>
                <a:cxn ang="0">
                  <a:pos x="167" y="41"/>
                </a:cxn>
                <a:cxn ang="0">
                  <a:pos x="180" y="73"/>
                </a:cxn>
                <a:cxn ang="0">
                  <a:pos x="180" y="110"/>
                </a:cxn>
                <a:cxn ang="0">
                  <a:pos x="167" y="141"/>
                </a:cxn>
                <a:cxn ang="0">
                  <a:pos x="141" y="166"/>
                </a:cxn>
                <a:cxn ang="0">
                  <a:pos x="109" y="180"/>
                </a:cxn>
                <a:cxn ang="0">
                  <a:pos x="92" y="177"/>
                </a:cxn>
                <a:cxn ang="0">
                  <a:pos x="58" y="170"/>
                </a:cxn>
                <a:cxn ang="0">
                  <a:pos x="30" y="150"/>
                </a:cxn>
                <a:cxn ang="0">
                  <a:pos x="11" y="120"/>
                </a:cxn>
                <a:cxn ang="0">
                  <a:pos x="6" y="87"/>
                </a:cxn>
                <a:cxn ang="0">
                  <a:pos x="14" y="53"/>
                </a:cxn>
                <a:cxn ang="0">
                  <a:pos x="35" y="27"/>
                </a:cxn>
                <a:cxn ang="0">
                  <a:pos x="65" y="9"/>
                </a:cxn>
                <a:cxn ang="0">
                  <a:pos x="101" y="6"/>
                </a:cxn>
                <a:cxn ang="0">
                  <a:pos x="132" y="16"/>
                </a:cxn>
                <a:cxn ang="0">
                  <a:pos x="159" y="39"/>
                </a:cxn>
                <a:cxn ang="0">
                  <a:pos x="174" y="69"/>
                </a:cxn>
                <a:cxn ang="0">
                  <a:pos x="176" y="104"/>
                </a:cxn>
                <a:cxn ang="0">
                  <a:pos x="164" y="136"/>
                </a:cxn>
                <a:cxn ang="0">
                  <a:pos x="139" y="161"/>
                </a:cxn>
                <a:cxn ang="0">
                  <a:pos x="109" y="175"/>
                </a:cxn>
              </a:cxnLst>
              <a:rect l="0" t="0" r="r" b="b"/>
              <a:pathLst>
                <a:path w="181" h="182">
                  <a:moveTo>
                    <a:pt x="92" y="182"/>
                  </a:moveTo>
                  <a:lnTo>
                    <a:pt x="74" y="180"/>
                  </a:lnTo>
                  <a:lnTo>
                    <a:pt x="57" y="175"/>
                  </a:lnTo>
                  <a:lnTo>
                    <a:pt x="41" y="166"/>
                  </a:lnTo>
                  <a:lnTo>
                    <a:pt x="27" y="155"/>
                  </a:lnTo>
                  <a:lnTo>
                    <a:pt x="16" y="141"/>
                  </a:lnTo>
                  <a:lnTo>
                    <a:pt x="7" y="125"/>
                  </a:lnTo>
                  <a:lnTo>
                    <a:pt x="2" y="110"/>
                  </a:lnTo>
                  <a:lnTo>
                    <a:pt x="0" y="90"/>
                  </a:lnTo>
                  <a:lnTo>
                    <a:pt x="2" y="73"/>
                  </a:lnTo>
                  <a:lnTo>
                    <a:pt x="7" y="57"/>
                  </a:lnTo>
                  <a:lnTo>
                    <a:pt x="16" y="41"/>
                  </a:lnTo>
                  <a:lnTo>
                    <a:pt x="27" y="27"/>
                  </a:lnTo>
                  <a:lnTo>
                    <a:pt x="41" y="16"/>
                  </a:lnTo>
                  <a:lnTo>
                    <a:pt x="57" y="7"/>
                  </a:lnTo>
                  <a:lnTo>
                    <a:pt x="74" y="2"/>
                  </a:lnTo>
                  <a:lnTo>
                    <a:pt x="92" y="0"/>
                  </a:lnTo>
                  <a:lnTo>
                    <a:pt x="109" y="2"/>
                  </a:lnTo>
                  <a:lnTo>
                    <a:pt x="125" y="7"/>
                  </a:lnTo>
                  <a:lnTo>
                    <a:pt x="141" y="16"/>
                  </a:lnTo>
                  <a:lnTo>
                    <a:pt x="155" y="27"/>
                  </a:lnTo>
                  <a:lnTo>
                    <a:pt x="167" y="41"/>
                  </a:lnTo>
                  <a:lnTo>
                    <a:pt x="174" y="57"/>
                  </a:lnTo>
                  <a:lnTo>
                    <a:pt x="180" y="73"/>
                  </a:lnTo>
                  <a:lnTo>
                    <a:pt x="181" y="90"/>
                  </a:lnTo>
                  <a:lnTo>
                    <a:pt x="180" y="110"/>
                  </a:lnTo>
                  <a:lnTo>
                    <a:pt x="174" y="125"/>
                  </a:lnTo>
                  <a:lnTo>
                    <a:pt x="167" y="141"/>
                  </a:lnTo>
                  <a:lnTo>
                    <a:pt x="155" y="155"/>
                  </a:lnTo>
                  <a:lnTo>
                    <a:pt x="141" y="166"/>
                  </a:lnTo>
                  <a:lnTo>
                    <a:pt x="125" y="175"/>
                  </a:lnTo>
                  <a:lnTo>
                    <a:pt x="109" y="180"/>
                  </a:lnTo>
                  <a:lnTo>
                    <a:pt x="92" y="182"/>
                  </a:lnTo>
                  <a:close/>
                  <a:moveTo>
                    <a:pt x="92" y="177"/>
                  </a:moveTo>
                  <a:lnTo>
                    <a:pt x="74" y="175"/>
                  </a:lnTo>
                  <a:lnTo>
                    <a:pt x="58" y="170"/>
                  </a:lnTo>
                  <a:lnTo>
                    <a:pt x="43" y="161"/>
                  </a:lnTo>
                  <a:lnTo>
                    <a:pt x="30" y="150"/>
                  </a:lnTo>
                  <a:lnTo>
                    <a:pt x="20" y="136"/>
                  </a:lnTo>
                  <a:lnTo>
                    <a:pt x="11" y="120"/>
                  </a:lnTo>
                  <a:lnTo>
                    <a:pt x="7" y="104"/>
                  </a:lnTo>
                  <a:lnTo>
                    <a:pt x="6" y="87"/>
                  </a:lnTo>
                  <a:lnTo>
                    <a:pt x="9" y="69"/>
                  </a:lnTo>
                  <a:lnTo>
                    <a:pt x="14" y="53"/>
                  </a:lnTo>
                  <a:lnTo>
                    <a:pt x="23" y="39"/>
                  </a:lnTo>
                  <a:lnTo>
                    <a:pt x="35" y="27"/>
                  </a:lnTo>
                  <a:lnTo>
                    <a:pt x="50" y="16"/>
                  </a:lnTo>
                  <a:lnTo>
                    <a:pt x="65" y="9"/>
                  </a:lnTo>
                  <a:lnTo>
                    <a:pt x="83" y="6"/>
                  </a:lnTo>
                  <a:lnTo>
                    <a:pt x="101" y="6"/>
                  </a:lnTo>
                  <a:lnTo>
                    <a:pt x="116" y="9"/>
                  </a:lnTo>
                  <a:lnTo>
                    <a:pt x="132" y="16"/>
                  </a:lnTo>
                  <a:lnTo>
                    <a:pt x="146" y="27"/>
                  </a:lnTo>
                  <a:lnTo>
                    <a:pt x="159" y="39"/>
                  </a:lnTo>
                  <a:lnTo>
                    <a:pt x="167" y="53"/>
                  </a:lnTo>
                  <a:lnTo>
                    <a:pt x="174" y="69"/>
                  </a:lnTo>
                  <a:lnTo>
                    <a:pt x="176" y="87"/>
                  </a:lnTo>
                  <a:lnTo>
                    <a:pt x="176" y="104"/>
                  </a:lnTo>
                  <a:lnTo>
                    <a:pt x="171" y="120"/>
                  </a:lnTo>
                  <a:lnTo>
                    <a:pt x="164" y="136"/>
                  </a:lnTo>
                  <a:lnTo>
                    <a:pt x="153" y="150"/>
                  </a:lnTo>
                  <a:lnTo>
                    <a:pt x="139" y="161"/>
                  </a:lnTo>
                  <a:lnTo>
                    <a:pt x="125" y="170"/>
                  </a:lnTo>
                  <a:lnTo>
                    <a:pt x="109" y="175"/>
                  </a:lnTo>
                  <a:lnTo>
                    <a:pt x="92" y="177"/>
                  </a:lnTo>
                  <a:close/>
                </a:path>
              </a:pathLst>
            </a:custGeom>
            <a:solidFill>
              <a:srgbClr val="F3FFFF"/>
            </a:solidFill>
            <a:ln w="9525">
              <a:noFill/>
              <a:round/>
              <a:headEnd/>
              <a:tailEnd/>
            </a:ln>
          </p:spPr>
          <p:txBody>
            <a:bodyPr/>
            <a:lstStyle/>
            <a:p>
              <a:endParaRPr lang="en-US"/>
            </a:p>
          </p:txBody>
        </p:sp>
        <p:sp>
          <p:nvSpPr>
            <p:cNvPr id="1165738" name="Freeform 426"/>
            <p:cNvSpPr>
              <a:spLocks noEditPoints="1"/>
            </p:cNvSpPr>
            <p:nvPr/>
          </p:nvSpPr>
          <p:spPr bwMode="auto">
            <a:xfrm>
              <a:off x="3867" y="584"/>
              <a:ext cx="170" cy="171"/>
            </a:xfrm>
            <a:custGeom>
              <a:avLst/>
              <a:gdLst/>
              <a:ahLst/>
              <a:cxnLst>
                <a:cxn ang="0">
                  <a:pos x="86" y="171"/>
                </a:cxn>
                <a:cxn ang="0">
                  <a:pos x="68" y="169"/>
                </a:cxn>
                <a:cxn ang="0">
                  <a:pos x="52" y="164"/>
                </a:cxn>
                <a:cxn ang="0">
                  <a:pos x="37" y="155"/>
                </a:cxn>
                <a:cxn ang="0">
                  <a:pos x="24" y="144"/>
                </a:cxn>
                <a:cxn ang="0">
                  <a:pos x="14" y="130"/>
                </a:cxn>
                <a:cxn ang="0">
                  <a:pos x="5" y="114"/>
                </a:cxn>
                <a:cxn ang="0">
                  <a:pos x="1" y="98"/>
                </a:cxn>
                <a:cxn ang="0">
                  <a:pos x="0" y="81"/>
                </a:cxn>
                <a:cxn ang="0">
                  <a:pos x="3" y="63"/>
                </a:cxn>
                <a:cxn ang="0">
                  <a:pos x="8" y="47"/>
                </a:cxn>
                <a:cxn ang="0">
                  <a:pos x="17" y="33"/>
                </a:cxn>
                <a:cxn ang="0">
                  <a:pos x="29" y="21"/>
                </a:cxn>
                <a:cxn ang="0">
                  <a:pos x="44" y="10"/>
                </a:cxn>
                <a:cxn ang="0">
                  <a:pos x="59" y="3"/>
                </a:cxn>
                <a:cxn ang="0">
                  <a:pos x="77" y="0"/>
                </a:cxn>
                <a:cxn ang="0">
                  <a:pos x="95" y="0"/>
                </a:cxn>
                <a:cxn ang="0">
                  <a:pos x="110" y="3"/>
                </a:cxn>
                <a:cxn ang="0">
                  <a:pos x="126" y="10"/>
                </a:cxn>
                <a:cxn ang="0">
                  <a:pos x="140" y="21"/>
                </a:cxn>
                <a:cxn ang="0">
                  <a:pos x="153" y="33"/>
                </a:cxn>
                <a:cxn ang="0">
                  <a:pos x="161" y="47"/>
                </a:cxn>
                <a:cxn ang="0">
                  <a:pos x="168" y="63"/>
                </a:cxn>
                <a:cxn ang="0">
                  <a:pos x="170" y="81"/>
                </a:cxn>
                <a:cxn ang="0">
                  <a:pos x="170" y="98"/>
                </a:cxn>
                <a:cxn ang="0">
                  <a:pos x="165" y="114"/>
                </a:cxn>
                <a:cxn ang="0">
                  <a:pos x="158" y="130"/>
                </a:cxn>
                <a:cxn ang="0">
                  <a:pos x="147" y="144"/>
                </a:cxn>
                <a:cxn ang="0">
                  <a:pos x="133" y="155"/>
                </a:cxn>
                <a:cxn ang="0">
                  <a:pos x="119" y="164"/>
                </a:cxn>
                <a:cxn ang="0">
                  <a:pos x="103" y="169"/>
                </a:cxn>
                <a:cxn ang="0">
                  <a:pos x="86" y="171"/>
                </a:cxn>
                <a:cxn ang="0">
                  <a:pos x="86" y="165"/>
                </a:cxn>
                <a:cxn ang="0">
                  <a:pos x="68" y="164"/>
                </a:cxn>
                <a:cxn ang="0">
                  <a:pos x="52" y="158"/>
                </a:cxn>
                <a:cxn ang="0">
                  <a:pos x="38" y="149"/>
                </a:cxn>
                <a:cxn ang="0">
                  <a:pos x="26" y="139"/>
                </a:cxn>
                <a:cxn ang="0">
                  <a:pos x="15" y="125"/>
                </a:cxn>
                <a:cxn ang="0">
                  <a:pos x="8" y="111"/>
                </a:cxn>
                <a:cxn ang="0">
                  <a:pos x="7" y="93"/>
                </a:cxn>
                <a:cxn ang="0">
                  <a:pos x="7" y="77"/>
                </a:cxn>
                <a:cxn ang="0">
                  <a:pos x="8" y="60"/>
                </a:cxn>
                <a:cxn ang="0">
                  <a:pos x="15" y="45"/>
                </a:cxn>
                <a:cxn ang="0">
                  <a:pos x="26" y="31"/>
                </a:cxn>
                <a:cxn ang="0">
                  <a:pos x="38" y="21"/>
                </a:cxn>
                <a:cxn ang="0">
                  <a:pos x="52" y="12"/>
                </a:cxn>
                <a:cxn ang="0">
                  <a:pos x="68" y="7"/>
                </a:cxn>
                <a:cxn ang="0">
                  <a:pos x="86" y="5"/>
                </a:cxn>
                <a:cxn ang="0">
                  <a:pos x="102" y="7"/>
                </a:cxn>
                <a:cxn ang="0">
                  <a:pos x="117" y="12"/>
                </a:cxn>
                <a:cxn ang="0">
                  <a:pos x="132" y="21"/>
                </a:cxn>
                <a:cxn ang="0">
                  <a:pos x="146" y="31"/>
                </a:cxn>
                <a:cxn ang="0">
                  <a:pos x="154" y="45"/>
                </a:cxn>
                <a:cxn ang="0">
                  <a:pos x="161" y="60"/>
                </a:cxn>
                <a:cxn ang="0">
                  <a:pos x="165" y="77"/>
                </a:cxn>
                <a:cxn ang="0">
                  <a:pos x="165" y="93"/>
                </a:cxn>
                <a:cxn ang="0">
                  <a:pos x="161" y="111"/>
                </a:cxn>
                <a:cxn ang="0">
                  <a:pos x="154" y="125"/>
                </a:cxn>
                <a:cxn ang="0">
                  <a:pos x="146" y="139"/>
                </a:cxn>
                <a:cxn ang="0">
                  <a:pos x="132" y="149"/>
                </a:cxn>
                <a:cxn ang="0">
                  <a:pos x="117" y="158"/>
                </a:cxn>
                <a:cxn ang="0">
                  <a:pos x="102" y="164"/>
                </a:cxn>
                <a:cxn ang="0">
                  <a:pos x="86" y="165"/>
                </a:cxn>
              </a:cxnLst>
              <a:rect l="0" t="0" r="r" b="b"/>
              <a:pathLst>
                <a:path w="170" h="171">
                  <a:moveTo>
                    <a:pt x="86" y="171"/>
                  </a:moveTo>
                  <a:lnTo>
                    <a:pt x="68" y="169"/>
                  </a:lnTo>
                  <a:lnTo>
                    <a:pt x="52" y="164"/>
                  </a:lnTo>
                  <a:lnTo>
                    <a:pt x="37" y="155"/>
                  </a:lnTo>
                  <a:lnTo>
                    <a:pt x="24" y="144"/>
                  </a:lnTo>
                  <a:lnTo>
                    <a:pt x="14" y="130"/>
                  </a:lnTo>
                  <a:lnTo>
                    <a:pt x="5" y="114"/>
                  </a:lnTo>
                  <a:lnTo>
                    <a:pt x="1" y="98"/>
                  </a:lnTo>
                  <a:lnTo>
                    <a:pt x="0" y="81"/>
                  </a:lnTo>
                  <a:lnTo>
                    <a:pt x="3" y="63"/>
                  </a:lnTo>
                  <a:lnTo>
                    <a:pt x="8" y="47"/>
                  </a:lnTo>
                  <a:lnTo>
                    <a:pt x="17" y="33"/>
                  </a:lnTo>
                  <a:lnTo>
                    <a:pt x="29" y="21"/>
                  </a:lnTo>
                  <a:lnTo>
                    <a:pt x="44" y="10"/>
                  </a:lnTo>
                  <a:lnTo>
                    <a:pt x="59" y="3"/>
                  </a:lnTo>
                  <a:lnTo>
                    <a:pt x="77" y="0"/>
                  </a:lnTo>
                  <a:lnTo>
                    <a:pt x="95" y="0"/>
                  </a:lnTo>
                  <a:lnTo>
                    <a:pt x="110" y="3"/>
                  </a:lnTo>
                  <a:lnTo>
                    <a:pt x="126" y="10"/>
                  </a:lnTo>
                  <a:lnTo>
                    <a:pt x="140" y="21"/>
                  </a:lnTo>
                  <a:lnTo>
                    <a:pt x="153" y="33"/>
                  </a:lnTo>
                  <a:lnTo>
                    <a:pt x="161" y="47"/>
                  </a:lnTo>
                  <a:lnTo>
                    <a:pt x="168" y="63"/>
                  </a:lnTo>
                  <a:lnTo>
                    <a:pt x="170" y="81"/>
                  </a:lnTo>
                  <a:lnTo>
                    <a:pt x="170" y="98"/>
                  </a:lnTo>
                  <a:lnTo>
                    <a:pt x="165" y="114"/>
                  </a:lnTo>
                  <a:lnTo>
                    <a:pt x="158" y="130"/>
                  </a:lnTo>
                  <a:lnTo>
                    <a:pt x="147" y="144"/>
                  </a:lnTo>
                  <a:lnTo>
                    <a:pt x="133" y="155"/>
                  </a:lnTo>
                  <a:lnTo>
                    <a:pt x="119" y="164"/>
                  </a:lnTo>
                  <a:lnTo>
                    <a:pt x="103" y="169"/>
                  </a:lnTo>
                  <a:lnTo>
                    <a:pt x="86" y="171"/>
                  </a:lnTo>
                  <a:close/>
                  <a:moveTo>
                    <a:pt x="86" y="165"/>
                  </a:moveTo>
                  <a:lnTo>
                    <a:pt x="68" y="164"/>
                  </a:lnTo>
                  <a:lnTo>
                    <a:pt x="52" y="158"/>
                  </a:lnTo>
                  <a:lnTo>
                    <a:pt x="38" y="149"/>
                  </a:lnTo>
                  <a:lnTo>
                    <a:pt x="26" y="139"/>
                  </a:lnTo>
                  <a:lnTo>
                    <a:pt x="15" y="125"/>
                  </a:lnTo>
                  <a:lnTo>
                    <a:pt x="8" y="111"/>
                  </a:lnTo>
                  <a:lnTo>
                    <a:pt x="7" y="93"/>
                  </a:lnTo>
                  <a:lnTo>
                    <a:pt x="7" y="77"/>
                  </a:lnTo>
                  <a:lnTo>
                    <a:pt x="8" y="60"/>
                  </a:lnTo>
                  <a:lnTo>
                    <a:pt x="15" y="45"/>
                  </a:lnTo>
                  <a:lnTo>
                    <a:pt x="26" y="31"/>
                  </a:lnTo>
                  <a:lnTo>
                    <a:pt x="38" y="21"/>
                  </a:lnTo>
                  <a:lnTo>
                    <a:pt x="52" y="12"/>
                  </a:lnTo>
                  <a:lnTo>
                    <a:pt x="68" y="7"/>
                  </a:lnTo>
                  <a:lnTo>
                    <a:pt x="86" y="5"/>
                  </a:lnTo>
                  <a:lnTo>
                    <a:pt x="102" y="7"/>
                  </a:lnTo>
                  <a:lnTo>
                    <a:pt x="117" y="12"/>
                  </a:lnTo>
                  <a:lnTo>
                    <a:pt x="132" y="21"/>
                  </a:lnTo>
                  <a:lnTo>
                    <a:pt x="146" y="31"/>
                  </a:lnTo>
                  <a:lnTo>
                    <a:pt x="154" y="45"/>
                  </a:lnTo>
                  <a:lnTo>
                    <a:pt x="161" y="60"/>
                  </a:lnTo>
                  <a:lnTo>
                    <a:pt x="165" y="77"/>
                  </a:lnTo>
                  <a:lnTo>
                    <a:pt x="165" y="93"/>
                  </a:lnTo>
                  <a:lnTo>
                    <a:pt x="161" y="111"/>
                  </a:lnTo>
                  <a:lnTo>
                    <a:pt x="154" y="125"/>
                  </a:lnTo>
                  <a:lnTo>
                    <a:pt x="146" y="139"/>
                  </a:lnTo>
                  <a:lnTo>
                    <a:pt x="132" y="149"/>
                  </a:lnTo>
                  <a:lnTo>
                    <a:pt x="117" y="158"/>
                  </a:lnTo>
                  <a:lnTo>
                    <a:pt x="102" y="164"/>
                  </a:lnTo>
                  <a:lnTo>
                    <a:pt x="86" y="165"/>
                  </a:lnTo>
                  <a:close/>
                </a:path>
              </a:pathLst>
            </a:custGeom>
            <a:solidFill>
              <a:srgbClr val="F5FFFF"/>
            </a:solidFill>
            <a:ln w="9525">
              <a:noFill/>
              <a:round/>
              <a:headEnd/>
              <a:tailEnd/>
            </a:ln>
          </p:spPr>
          <p:txBody>
            <a:bodyPr/>
            <a:lstStyle/>
            <a:p>
              <a:endParaRPr lang="en-US"/>
            </a:p>
          </p:txBody>
        </p:sp>
        <p:sp>
          <p:nvSpPr>
            <p:cNvPr id="1165739" name="Freeform 427"/>
            <p:cNvSpPr>
              <a:spLocks noEditPoints="1"/>
            </p:cNvSpPr>
            <p:nvPr/>
          </p:nvSpPr>
          <p:spPr bwMode="auto">
            <a:xfrm>
              <a:off x="3874" y="589"/>
              <a:ext cx="158" cy="160"/>
            </a:xfrm>
            <a:custGeom>
              <a:avLst/>
              <a:gdLst/>
              <a:ahLst/>
              <a:cxnLst>
                <a:cxn ang="0">
                  <a:pos x="79" y="160"/>
                </a:cxn>
                <a:cxn ang="0">
                  <a:pos x="61" y="159"/>
                </a:cxn>
                <a:cxn ang="0">
                  <a:pos x="45" y="153"/>
                </a:cxn>
                <a:cxn ang="0">
                  <a:pos x="31" y="144"/>
                </a:cxn>
                <a:cxn ang="0">
                  <a:pos x="19" y="134"/>
                </a:cxn>
                <a:cxn ang="0">
                  <a:pos x="8" y="120"/>
                </a:cxn>
                <a:cxn ang="0">
                  <a:pos x="1" y="106"/>
                </a:cxn>
                <a:cxn ang="0">
                  <a:pos x="0" y="88"/>
                </a:cxn>
                <a:cxn ang="0">
                  <a:pos x="0" y="72"/>
                </a:cxn>
                <a:cxn ang="0">
                  <a:pos x="1" y="55"/>
                </a:cxn>
                <a:cxn ang="0">
                  <a:pos x="8" y="40"/>
                </a:cxn>
                <a:cxn ang="0">
                  <a:pos x="19" y="26"/>
                </a:cxn>
                <a:cxn ang="0">
                  <a:pos x="31" y="16"/>
                </a:cxn>
                <a:cxn ang="0">
                  <a:pos x="45" y="7"/>
                </a:cxn>
                <a:cxn ang="0">
                  <a:pos x="61" y="2"/>
                </a:cxn>
                <a:cxn ang="0">
                  <a:pos x="79" y="0"/>
                </a:cxn>
                <a:cxn ang="0">
                  <a:pos x="95" y="2"/>
                </a:cxn>
                <a:cxn ang="0">
                  <a:pos x="110" y="7"/>
                </a:cxn>
                <a:cxn ang="0">
                  <a:pos x="125" y="16"/>
                </a:cxn>
                <a:cxn ang="0">
                  <a:pos x="139" y="26"/>
                </a:cxn>
                <a:cxn ang="0">
                  <a:pos x="147" y="40"/>
                </a:cxn>
                <a:cxn ang="0">
                  <a:pos x="154" y="55"/>
                </a:cxn>
                <a:cxn ang="0">
                  <a:pos x="158" y="72"/>
                </a:cxn>
                <a:cxn ang="0">
                  <a:pos x="158" y="88"/>
                </a:cxn>
                <a:cxn ang="0">
                  <a:pos x="154" y="106"/>
                </a:cxn>
                <a:cxn ang="0">
                  <a:pos x="147" y="120"/>
                </a:cxn>
                <a:cxn ang="0">
                  <a:pos x="139" y="134"/>
                </a:cxn>
                <a:cxn ang="0">
                  <a:pos x="125" y="144"/>
                </a:cxn>
                <a:cxn ang="0">
                  <a:pos x="110" y="153"/>
                </a:cxn>
                <a:cxn ang="0">
                  <a:pos x="95" y="159"/>
                </a:cxn>
                <a:cxn ang="0">
                  <a:pos x="79" y="160"/>
                </a:cxn>
                <a:cxn ang="0">
                  <a:pos x="79" y="155"/>
                </a:cxn>
                <a:cxn ang="0">
                  <a:pos x="63" y="153"/>
                </a:cxn>
                <a:cxn ang="0">
                  <a:pos x="47" y="148"/>
                </a:cxn>
                <a:cxn ang="0">
                  <a:pos x="33" y="139"/>
                </a:cxn>
                <a:cxn ang="0">
                  <a:pos x="21" y="129"/>
                </a:cxn>
                <a:cxn ang="0">
                  <a:pos x="12" y="114"/>
                </a:cxn>
                <a:cxn ang="0">
                  <a:pos x="7" y="100"/>
                </a:cxn>
                <a:cxn ang="0">
                  <a:pos x="3" y="84"/>
                </a:cxn>
                <a:cxn ang="0">
                  <a:pos x="5" y="69"/>
                </a:cxn>
                <a:cxn ang="0">
                  <a:pos x="8" y="53"/>
                </a:cxn>
                <a:cxn ang="0">
                  <a:pos x="17" y="39"/>
                </a:cxn>
                <a:cxn ang="0">
                  <a:pos x="28" y="26"/>
                </a:cxn>
                <a:cxn ang="0">
                  <a:pos x="40" y="16"/>
                </a:cxn>
                <a:cxn ang="0">
                  <a:pos x="54" y="9"/>
                </a:cxn>
                <a:cxn ang="0">
                  <a:pos x="70" y="5"/>
                </a:cxn>
                <a:cxn ang="0">
                  <a:pos x="86" y="5"/>
                </a:cxn>
                <a:cxn ang="0">
                  <a:pos x="102" y="9"/>
                </a:cxn>
                <a:cxn ang="0">
                  <a:pos x="117" y="16"/>
                </a:cxn>
                <a:cxn ang="0">
                  <a:pos x="130" y="26"/>
                </a:cxn>
                <a:cxn ang="0">
                  <a:pos x="140" y="39"/>
                </a:cxn>
                <a:cxn ang="0">
                  <a:pos x="147" y="53"/>
                </a:cxn>
                <a:cxn ang="0">
                  <a:pos x="153" y="69"/>
                </a:cxn>
                <a:cxn ang="0">
                  <a:pos x="153" y="84"/>
                </a:cxn>
                <a:cxn ang="0">
                  <a:pos x="151" y="100"/>
                </a:cxn>
                <a:cxn ang="0">
                  <a:pos x="144" y="114"/>
                </a:cxn>
                <a:cxn ang="0">
                  <a:pos x="135" y="129"/>
                </a:cxn>
                <a:cxn ang="0">
                  <a:pos x="123" y="139"/>
                </a:cxn>
                <a:cxn ang="0">
                  <a:pos x="110" y="148"/>
                </a:cxn>
                <a:cxn ang="0">
                  <a:pos x="95" y="153"/>
                </a:cxn>
                <a:cxn ang="0">
                  <a:pos x="79" y="155"/>
                </a:cxn>
              </a:cxnLst>
              <a:rect l="0" t="0" r="r" b="b"/>
              <a:pathLst>
                <a:path w="158" h="160">
                  <a:moveTo>
                    <a:pt x="79" y="160"/>
                  </a:moveTo>
                  <a:lnTo>
                    <a:pt x="61" y="159"/>
                  </a:lnTo>
                  <a:lnTo>
                    <a:pt x="45" y="153"/>
                  </a:lnTo>
                  <a:lnTo>
                    <a:pt x="31" y="144"/>
                  </a:lnTo>
                  <a:lnTo>
                    <a:pt x="19" y="134"/>
                  </a:lnTo>
                  <a:lnTo>
                    <a:pt x="8" y="120"/>
                  </a:lnTo>
                  <a:lnTo>
                    <a:pt x="1" y="106"/>
                  </a:lnTo>
                  <a:lnTo>
                    <a:pt x="0" y="88"/>
                  </a:lnTo>
                  <a:lnTo>
                    <a:pt x="0" y="72"/>
                  </a:lnTo>
                  <a:lnTo>
                    <a:pt x="1" y="55"/>
                  </a:lnTo>
                  <a:lnTo>
                    <a:pt x="8" y="40"/>
                  </a:lnTo>
                  <a:lnTo>
                    <a:pt x="19" y="26"/>
                  </a:lnTo>
                  <a:lnTo>
                    <a:pt x="31" y="16"/>
                  </a:lnTo>
                  <a:lnTo>
                    <a:pt x="45" y="7"/>
                  </a:lnTo>
                  <a:lnTo>
                    <a:pt x="61" y="2"/>
                  </a:lnTo>
                  <a:lnTo>
                    <a:pt x="79" y="0"/>
                  </a:lnTo>
                  <a:lnTo>
                    <a:pt x="95" y="2"/>
                  </a:lnTo>
                  <a:lnTo>
                    <a:pt x="110" y="7"/>
                  </a:lnTo>
                  <a:lnTo>
                    <a:pt x="125" y="16"/>
                  </a:lnTo>
                  <a:lnTo>
                    <a:pt x="139" y="26"/>
                  </a:lnTo>
                  <a:lnTo>
                    <a:pt x="147" y="40"/>
                  </a:lnTo>
                  <a:lnTo>
                    <a:pt x="154" y="55"/>
                  </a:lnTo>
                  <a:lnTo>
                    <a:pt x="158" y="72"/>
                  </a:lnTo>
                  <a:lnTo>
                    <a:pt x="158" y="88"/>
                  </a:lnTo>
                  <a:lnTo>
                    <a:pt x="154" y="106"/>
                  </a:lnTo>
                  <a:lnTo>
                    <a:pt x="147" y="120"/>
                  </a:lnTo>
                  <a:lnTo>
                    <a:pt x="139" y="134"/>
                  </a:lnTo>
                  <a:lnTo>
                    <a:pt x="125" y="144"/>
                  </a:lnTo>
                  <a:lnTo>
                    <a:pt x="110" y="153"/>
                  </a:lnTo>
                  <a:lnTo>
                    <a:pt x="95" y="159"/>
                  </a:lnTo>
                  <a:lnTo>
                    <a:pt x="79" y="160"/>
                  </a:lnTo>
                  <a:close/>
                  <a:moveTo>
                    <a:pt x="79" y="155"/>
                  </a:moveTo>
                  <a:lnTo>
                    <a:pt x="63" y="153"/>
                  </a:lnTo>
                  <a:lnTo>
                    <a:pt x="47" y="148"/>
                  </a:lnTo>
                  <a:lnTo>
                    <a:pt x="33" y="139"/>
                  </a:lnTo>
                  <a:lnTo>
                    <a:pt x="21" y="129"/>
                  </a:lnTo>
                  <a:lnTo>
                    <a:pt x="12" y="114"/>
                  </a:lnTo>
                  <a:lnTo>
                    <a:pt x="7" y="100"/>
                  </a:lnTo>
                  <a:lnTo>
                    <a:pt x="3" y="84"/>
                  </a:lnTo>
                  <a:lnTo>
                    <a:pt x="5" y="69"/>
                  </a:lnTo>
                  <a:lnTo>
                    <a:pt x="8" y="53"/>
                  </a:lnTo>
                  <a:lnTo>
                    <a:pt x="17" y="39"/>
                  </a:lnTo>
                  <a:lnTo>
                    <a:pt x="28" y="26"/>
                  </a:lnTo>
                  <a:lnTo>
                    <a:pt x="40" y="16"/>
                  </a:lnTo>
                  <a:lnTo>
                    <a:pt x="54" y="9"/>
                  </a:lnTo>
                  <a:lnTo>
                    <a:pt x="70" y="5"/>
                  </a:lnTo>
                  <a:lnTo>
                    <a:pt x="86" y="5"/>
                  </a:lnTo>
                  <a:lnTo>
                    <a:pt x="102" y="9"/>
                  </a:lnTo>
                  <a:lnTo>
                    <a:pt x="117" y="16"/>
                  </a:lnTo>
                  <a:lnTo>
                    <a:pt x="130" y="26"/>
                  </a:lnTo>
                  <a:lnTo>
                    <a:pt x="140" y="39"/>
                  </a:lnTo>
                  <a:lnTo>
                    <a:pt x="147" y="53"/>
                  </a:lnTo>
                  <a:lnTo>
                    <a:pt x="153" y="69"/>
                  </a:lnTo>
                  <a:lnTo>
                    <a:pt x="153" y="84"/>
                  </a:lnTo>
                  <a:lnTo>
                    <a:pt x="151" y="100"/>
                  </a:lnTo>
                  <a:lnTo>
                    <a:pt x="144" y="114"/>
                  </a:lnTo>
                  <a:lnTo>
                    <a:pt x="135" y="129"/>
                  </a:lnTo>
                  <a:lnTo>
                    <a:pt x="123" y="139"/>
                  </a:lnTo>
                  <a:lnTo>
                    <a:pt x="110" y="148"/>
                  </a:lnTo>
                  <a:lnTo>
                    <a:pt x="95" y="153"/>
                  </a:lnTo>
                  <a:lnTo>
                    <a:pt x="79" y="155"/>
                  </a:lnTo>
                  <a:close/>
                </a:path>
              </a:pathLst>
            </a:custGeom>
            <a:solidFill>
              <a:srgbClr val="F6FFFF"/>
            </a:solidFill>
            <a:ln w="9525">
              <a:noFill/>
              <a:round/>
              <a:headEnd/>
              <a:tailEnd/>
            </a:ln>
          </p:spPr>
          <p:txBody>
            <a:bodyPr/>
            <a:lstStyle/>
            <a:p>
              <a:endParaRPr lang="en-US"/>
            </a:p>
          </p:txBody>
        </p:sp>
        <p:sp>
          <p:nvSpPr>
            <p:cNvPr id="1165740" name="Freeform 428"/>
            <p:cNvSpPr>
              <a:spLocks noEditPoints="1"/>
            </p:cNvSpPr>
            <p:nvPr/>
          </p:nvSpPr>
          <p:spPr bwMode="auto">
            <a:xfrm>
              <a:off x="3877" y="594"/>
              <a:ext cx="150" cy="150"/>
            </a:xfrm>
            <a:custGeom>
              <a:avLst/>
              <a:gdLst/>
              <a:ahLst/>
              <a:cxnLst>
                <a:cxn ang="0">
                  <a:pos x="76" y="150"/>
                </a:cxn>
                <a:cxn ang="0">
                  <a:pos x="60" y="148"/>
                </a:cxn>
                <a:cxn ang="0">
                  <a:pos x="44" y="143"/>
                </a:cxn>
                <a:cxn ang="0">
                  <a:pos x="30" y="134"/>
                </a:cxn>
                <a:cxn ang="0">
                  <a:pos x="18" y="124"/>
                </a:cxn>
                <a:cxn ang="0">
                  <a:pos x="9" y="109"/>
                </a:cxn>
                <a:cxn ang="0">
                  <a:pos x="4" y="95"/>
                </a:cxn>
                <a:cxn ang="0">
                  <a:pos x="0" y="79"/>
                </a:cxn>
                <a:cxn ang="0">
                  <a:pos x="2" y="64"/>
                </a:cxn>
                <a:cxn ang="0">
                  <a:pos x="5" y="48"/>
                </a:cxn>
                <a:cxn ang="0">
                  <a:pos x="14" y="34"/>
                </a:cxn>
                <a:cxn ang="0">
                  <a:pos x="25" y="21"/>
                </a:cxn>
                <a:cxn ang="0">
                  <a:pos x="37" y="11"/>
                </a:cxn>
                <a:cxn ang="0">
                  <a:pos x="51" y="4"/>
                </a:cxn>
                <a:cxn ang="0">
                  <a:pos x="67" y="0"/>
                </a:cxn>
                <a:cxn ang="0">
                  <a:pos x="83" y="0"/>
                </a:cxn>
                <a:cxn ang="0">
                  <a:pos x="99" y="4"/>
                </a:cxn>
                <a:cxn ang="0">
                  <a:pos x="114" y="11"/>
                </a:cxn>
                <a:cxn ang="0">
                  <a:pos x="127" y="21"/>
                </a:cxn>
                <a:cxn ang="0">
                  <a:pos x="137" y="34"/>
                </a:cxn>
                <a:cxn ang="0">
                  <a:pos x="144" y="48"/>
                </a:cxn>
                <a:cxn ang="0">
                  <a:pos x="150" y="64"/>
                </a:cxn>
                <a:cxn ang="0">
                  <a:pos x="150" y="79"/>
                </a:cxn>
                <a:cxn ang="0">
                  <a:pos x="148" y="95"/>
                </a:cxn>
                <a:cxn ang="0">
                  <a:pos x="141" y="109"/>
                </a:cxn>
                <a:cxn ang="0">
                  <a:pos x="132" y="124"/>
                </a:cxn>
                <a:cxn ang="0">
                  <a:pos x="120" y="134"/>
                </a:cxn>
                <a:cxn ang="0">
                  <a:pos x="107" y="143"/>
                </a:cxn>
                <a:cxn ang="0">
                  <a:pos x="92" y="148"/>
                </a:cxn>
                <a:cxn ang="0">
                  <a:pos x="76" y="150"/>
                </a:cxn>
                <a:cxn ang="0">
                  <a:pos x="76" y="145"/>
                </a:cxn>
                <a:cxn ang="0">
                  <a:pos x="60" y="143"/>
                </a:cxn>
                <a:cxn ang="0">
                  <a:pos x="46" y="138"/>
                </a:cxn>
                <a:cxn ang="0">
                  <a:pos x="32" y="129"/>
                </a:cxn>
                <a:cxn ang="0">
                  <a:pos x="21" y="118"/>
                </a:cxn>
                <a:cxn ang="0">
                  <a:pos x="12" y="106"/>
                </a:cxn>
                <a:cxn ang="0">
                  <a:pos x="7" y="90"/>
                </a:cxn>
                <a:cxn ang="0">
                  <a:pos x="5" y="74"/>
                </a:cxn>
                <a:cxn ang="0">
                  <a:pos x="7" y="60"/>
                </a:cxn>
                <a:cxn ang="0">
                  <a:pos x="12" y="44"/>
                </a:cxn>
                <a:cxn ang="0">
                  <a:pos x="21" y="32"/>
                </a:cxn>
                <a:cxn ang="0">
                  <a:pos x="32" y="21"/>
                </a:cxn>
                <a:cxn ang="0">
                  <a:pos x="46" y="12"/>
                </a:cxn>
                <a:cxn ang="0">
                  <a:pos x="60" y="7"/>
                </a:cxn>
                <a:cxn ang="0">
                  <a:pos x="76" y="5"/>
                </a:cxn>
                <a:cxn ang="0">
                  <a:pos x="92" y="7"/>
                </a:cxn>
                <a:cxn ang="0">
                  <a:pos x="106" y="12"/>
                </a:cxn>
                <a:cxn ang="0">
                  <a:pos x="118" y="21"/>
                </a:cxn>
                <a:cxn ang="0">
                  <a:pos x="130" y="32"/>
                </a:cxn>
                <a:cxn ang="0">
                  <a:pos x="137" y="44"/>
                </a:cxn>
                <a:cxn ang="0">
                  <a:pos x="143" y="60"/>
                </a:cxn>
                <a:cxn ang="0">
                  <a:pos x="144" y="74"/>
                </a:cxn>
                <a:cxn ang="0">
                  <a:pos x="143" y="90"/>
                </a:cxn>
                <a:cxn ang="0">
                  <a:pos x="137" y="106"/>
                </a:cxn>
                <a:cxn ang="0">
                  <a:pos x="130" y="118"/>
                </a:cxn>
                <a:cxn ang="0">
                  <a:pos x="118" y="129"/>
                </a:cxn>
                <a:cxn ang="0">
                  <a:pos x="106" y="138"/>
                </a:cxn>
                <a:cxn ang="0">
                  <a:pos x="92" y="143"/>
                </a:cxn>
                <a:cxn ang="0">
                  <a:pos x="76" y="145"/>
                </a:cxn>
              </a:cxnLst>
              <a:rect l="0" t="0" r="r" b="b"/>
              <a:pathLst>
                <a:path w="150" h="150">
                  <a:moveTo>
                    <a:pt x="76" y="150"/>
                  </a:moveTo>
                  <a:lnTo>
                    <a:pt x="60" y="148"/>
                  </a:lnTo>
                  <a:lnTo>
                    <a:pt x="44" y="143"/>
                  </a:lnTo>
                  <a:lnTo>
                    <a:pt x="30" y="134"/>
                  </a:lnTo>
                  <a:lnTo>
                    <a:pt x="18" y="124"/>
                  </a:lnTo>
                  <a:lnTo>
                    <a:pt x="9" y="109"/>
                  </a:lnTo>
                  <a:lnTo>
                    <a:pt x="4" y="95"/>
                  </a:lnTo>
                  <a:lnTo>
                    <a:pt x="0" y="79"/>
                  </a:lnTo>
                  <a:lnTo>
                    <a:pt x="2" y="64"/>
                  </a:lnTo>
                  <a:lnTo>
                    <a:pt x="5" y="48"/>
                  </a:lnTo>
                  <a:lnTo>
                    <a:pt x="14" y="34"/>
                  </a:lnTo>
                  <a:lnTo>
                    <a:pt x="25" y="21"/>
                  </a:lnTo>
                  <a:lnTo>
                    <a:pt x="37" y="11"/>
                  </a:lnTo>
                  <a:lnTo>
                    <a:pt x="51" y="4"/>
                  </a:lnTo>
                  <a:lnTo>
                    <a:pt x="67" y="0"/>
                  </a:lnTo>
                  <a:lnTo>
                    <a:pt x="83" y="0"/>
                  </a:lnTo>
                  <a:lnTo>
                    <a:pt x="99" y="4"/>
                  </a:lnTo>
                  <a:lnTo>
                    <a:pt x="114" y="11"/>
                  </a:lnTo>
                  <a:lnTo>
                    <a:pt x="127" y="21"/>
                  </a:lnTo>
                  <a:lnTo>
                    <a:pt x="137" y="34"/>
                  </a:lnTo>
                  <a:lnTo>
                    <a:pt x="144" y="48"/>
                  </a:lnTo>
                  <a:lnTo>
                    <a:pt x="150" y="64"/>
                  </a:lnTo>
                  <a:lnTo>
                    <a:pt x="150" y="79"/>
                  </a:lnTo>
                  <a:lnTo>
                    <a:pt x="148" y="95"/>
                  </a:lnTo>
                  <a:lnTo>
                    <a:pt x="141" y="109"/>
                  </a:lnTo>
                  <a:lnTo>
                    <a:pt x="132" y="124"/>
                  </a:lnTo>
                  <a:lnTo>
                    <a:pt x="120" y="134"/>
                  </a:lnTo>
                  <a:lnTo>
                    <a:pt x="107" y="143"/>
                  </a:lnTo>
                  <a:lnTo>
                    <a:pt x="92" y="148"/>
                  </a:lnTo>
                  <a:lnTo>
                    <a:pt x="76" y="150"/>
                  </a:lnTo>
                  <a:close/>
                  <a:moveTo>
                    <a:pt x="76" y="145"/>
                  </a:moveTo>
                  <a:lnTo>
                    <a:pt x="60" y="143"/>
                  </a:lnTo>
                  <a:lnTo>
                    <a:pt x="46" y="138"/>
                  </a:lnTo>
                  <a:lnTo>
                    <a:pt x="32" y="129"/>
                  </a:lnTo>
                  <a:lnTo>
                    <a:pt x="21" y="118"/>
                  </a:lnTo>
                  <a:lnTo>
                    <a:pt x="12" y="106"/>
                  </a:lnTo>
                  <a:lnTo>
                    <a:pt x="7" y="90"/>
                  </a:lnTo>
                  <a:lnTo>
                    <a:pt x="5" y="74"/>
                  </a:lnTo>
                  <a:lnTo>
                    <a:pt x="7" y="60"/>
                  </a:lnTo>
                  <a:lnTo>
                    <a:pt x="12" y="44"/>
                  </a:lnTo>
                  <a:lnTo>
                    <a:pt x="21" y="32"/>
                  </a:lnTo>
                  <a:lnTo>
                    <a:pt x="32" y="21"/>
                  </a:lnTo>
                  <a:lnTo>
                    <a:pt x="46" y="12"/>
                  </a:lnTo>
                  <a:lnTo>
                    <a:pt x="60" y="7"/>
                  </a:lnTo>
                  <a:lnTo>
                    <a:pt x="76" y="5"/>
                  </a:lnTo>
                  <a:lnTo>
                    <a:pt x="92" y="7"/>
                  </a:lnTo>
                  <a:lnTo>
                    <a:pt x="106" y="12"/>
                  </a:lnTo>
                  <a:lnTo>
                    <a:pt x="118" y="21"/>
                  </a:lnTo>
                  <a:lnTo>
                    <a:pt x="130" y="32"/>
                  </a:lnTo>
                  <a:lnTo>
                    <a:pt x="137" y="44"/>
                  </a:lnTo>
                  <a:lnTo>
                    <a:pt x="143" y="60"/>
                  </a:lnTo>
                  <a:lnTo>
                    <a:pt x="144" y="74"/>
                  </a:lnTo>
                  <a:lnTo>
                    <a:pt x="143" y="90"/>
                  </a:lnTo>
                  <a:lnTo>
                    <a:pt x="137" y="106"/>
                  </a:lnTo>
                  <a:lnTo>
                    <a:pt x="130" y="118"/>
                  </a:lnTo>
                  <a:lnTo>
                    <a:pt x="118" y="129"/>
                  </a:lnTo>
                  <a:lnTo>
                    <a:pt x="106" y="138"/>
                  </a:lnTo>
                  <a:lnTo>
                    <a:pt x="92" y="143"/>
                  </a:lnTo>
                  <a:lnTo>
                    <a:pt x="76" y="145"/>
                  </a:lnTo>
                  <a:close/>
                </a:path>
              </a:pathLst>
            </a:custGeom>
            <a:solidFill>
              <a:srgbClr val="F7FFFF"/>
            </a:solidFill>
            <a:ln w="9525">
              <a:noFill/>
              <a:round/>
              <a:headEnd/>
              <a:tailEnd/>
            </a:ln>
          </p:spPr>
          <p:txBody>
            <a:bodyPr/>
            <a:lstStyle/>
            <a:p>
              <a:endParaRPr lang="en-US"/>
            </a:p>
          </p:txBody>
        </p:sp>
        <p:sp>
          <p:nvSpPr>
            <p:cNvPr id="1165741" name="Freeform 429"/>
            <p:cNvSpPr>
              <a:spLocks noEditPoints="1"/>
            </p:cNvSpPr>
            <p:nvPr/>
          </p:nvSpPr>
          <p:spPr bwMode="auto">
            <a:xfrm>
              <a:off x="3882" y="599"/>
              <a:ext cx="139" cy="140"/>
            </a:xfrm>
            <a:custGeom>
              <a:avLst/>
              <a:gdLst/>
              <a:ahLst/>
              <a:cxnLst>
                <a:cxn ang="0">
                  <a:pos x="71" y="140"/>
                </a:cxn>
                <a:cxn ang="0">
                  <a:pos x="55" y="138"/>
                </a:cxn>
                <a:cxn ang="0">
                  <a:pos x="41" y="133"/>
                </a:cxn>
                <a:cxn ang="0">
                  <a:pos x="27" y="124"/>
                </a:cxn>
                <a:cxn ang="0">
                  <a:pos x="16" y="113"/>
                </a:cxn>
                <a:cxn ang="0">
                  <a:pos x="7" y="101"/>
                </a:cxn>
                <a:cxn ang="0">
                  <a:pos x="2" y="85"/>
                </a:cxn>
                <a:cxn ang="0">
                  <a:pos x="0" y="69"/>
                </a:cxn>
                <a:cxn ang="0">
                  <a:pos x="2" y="55"/>
                </a:cxn>
                <a:cxn ang="0">
                  <a:pos x="7" y="39"/>
                </a:cxn>
                <a:cxn ang="0">
                  <a:pos x="16" y="27"/>
                </a:cxn>
                <a:cxn ang="0">
                  <a:pos x="27" y="16"/>
                </a:cxn>
                <a:cxn ang="0">
                  <a:pos x="41" y="7"/>
                </a:cxn>
                <a:cxn ang="0">
                  <a:pos x="55" y="2"/>
                </a:cxn>
                <a:cxn ang="0">
                  <a:pos x="71" y="0"/>
                </a:cxn>
                <a:cxn ang="0">
                  <a:pos x="87" y="2"/>
                </a:cxn>
                <a:cxn ang="0">
                  <a:pos x="101" y="7"/>
                </a:cxn>
                <a:cxn ang="0">
                  <a:pos x="113" y="16"/>
                </a:cxn>
                <a:cxn ang="0">
                  <a:pos x="125" y="27"/>
                </a:cxn>
                <a:cxn ang="0">
                  <a:pos x="132" y="39"/>
                </a:cxn>
                <a:cxn ang="0">
                  <a:pos x="138" y="55"/>
                </a:cxn>
                <a:cxn ang="0">
                  <a:pos x="139" y="69"/>
                </a:cxn>
                <a:cxn ang="0">
                  <a:pos x="138" y="85"/>
                </a:cxn>
                <a:cxn ang="0">
                  <a:pos x="132" y="101"/>
                </a:cxn>
                <a:cxn ang="0">
                  <a:pos x="125" y="113"/>
                </a:cxn>
                <a:cxn ang="0">
                  <a:pos x="113" y="124"/>
                </a:cxn>
                <a:cxn ang="0">
                  <a:pos x="101" y="133"/>
                </a:cxn>
                <a:cxn ang="0">
                  <a:pos x="87" y="138"/>
                </a:cxn>
                <a:cxn ang="0">
                  <a:pos x="71" y="140"/>
                </a:cxn>
                <a:cxn ang="0">
                  <a:pos x="71" y="134"/>
                </a:cxn>
                <a:cxn ang="0">
                  <a:pos x="55" y="133"/>
                </a:cxn>
                <a:cxn ang="0">
                  <a:pos x="41" y="127"/>
                </a:cxn>
                <a:cxn ang="0">
                  <a:pos x="29" y="119"/>
                </a:cxn>
                <a:cxn ang="0">
                  <a:pos x="20" y="108"/>
                </a:cxn>
                <a:cxn ang="0">
                  <a:pos x="11" y="96"/>
                </a:cxn>
                <a:cxn ang="0">
                  <a:pos x="7" y="82"/>
                </a:cxn>
                <a:cxn ang="0">
                  <a:pos x="6" y="66"/>
                </a:cxn>
                <a:cxn ang="0">
                  <a:pos x="9" y="52"/>
                </a:cxn>
                <a:cxn ang="0">
                  <a:pos x="14" y="37"/>
                </a:cxn>
                <a:cxn ang="0">
                  <a:pos x="23" y="27"/>
                </a:cxn>
                <a:cxn ang="0">
                  <a:pos x="36" y="16"/>
                </a:cxn>
                <a:cxn ang="0">
                  <a:pos x="48" y="9"/>
                </a:cxn>
                <a:cxn ang="0">
                  <a:pos x="64" y="6"/>
                </a:cxn>
                <a:cxn ang="0">
                  <a:pos x="78" y="6"/>
                </a:cxn>
                <a:cxn ang="0">
                  <a:pos x="92" y="9"/>
                </a:cxn>
                <a:cxn ang="0">
                  <a:pos x="106" y="16"/>
                </a:cxn>
                <a:cxn ang="0">
                  <a:pos x="117" y="27"/>
                </a:cxn>
                <a:cxn ang="0">
                  <a:pos x="125" y="37"/>
                </a:cxn>
                <a:cxn ang="0">
                  <a:pos x="132" y="52"/>
                </a:cxn>
                <a:cxn ang="0">
                  <a:pos x="134" y="66"/>
                </a:cxn>
                <a:cxn ang="0">
                  <a:pos x="134" y="82"/>
                </a:cxn>
                <a:cxn ang="0">
                  <a:pos x="129" y="96"/>
                </a:cxn>
                <a:cxn ang="0">
                  <a:pos x="122" y="108"/>
                </a:cxn>
                <a:cxn ang="0">
                  <a:pos x="111" y="119"/>
                </a:cxn>
                <a:cxn ang="0">
                  <a:pos x="99" y="127"/>
                </a:cxn>
                <a:cxn ang="0">
                  <a:pos x="85" y="133"/>
                </a:cxn>
                <a:cxn ang="0">
                  <a:pos x="71" y="134"/>
                </a:cxn>
              </a:cxnLst>
              <a:rect l="0" t="0" r="r" b="b"/>
              <a:pathLst>
                <a:path w="139" h="140">
                  <a:moveTo>
                    <a:pt x="71" y="140"/>
                  </a:moveTo>
                  <a:lnTo>
                    <a:pt x="55" y="138"/>
                  </a:lnTo>
                  <a:lnTo>
                    <a:pt x="41" y="133"/>
                  </a:lnTo>
                  <a:lnTo>
                    <a:pt x="27" y="124"/>
                  </a:lnTo>
                  <a:lnTo>
                    <a:pt x="16" y="113"/>
                  </a:lnTo>
                  <a:lnTo>
                    <a:pt x="7" y="101"/>
                  </a:lnTo>
                  <a:lnTo>
                    <a:pt x="2" y="85"/>
                  </a:lnTo>
                  <a:lnTo>
                    <a:pt x="0" y="69"/>
                  </a:lnTo>
                  <a:lnTo>
                    <a:pt x="2" y="55"/>
                  </a:lnTo>
                  <a:lnTo>
                    <a:pt x="7" y="39"/>
                  </a:lnTo>
                  <a:lnTo>
                    <a:pt x="16" y="27"/>
                  </a:lnTo>
                  <a:lnTo>
                    <a:pt x="27" y="16"/>
                  </a:lnTo>
                  <a:lnTo>
                    <a:pt x="41" y="7"/>
                  </a:lnTo>
                  <a:lnTo>
                    <a:pt x="55" y="2"/>
                  </a:lnTo>
                  <a:lnTo>
                    <a:pt x="71" y="0"/>
                  </a:lnTo>
                  <a:lnTo>
                    <a:pt x="87" y="2"/>
                  </a:lnTo>
                  <a:lnTo>
                    <a:pt x="101" y="7"/>
                  </a:lnTo>
                  <a:lnTo>
                    <a:pt x="113" y="16"/>
                  </a:lnTo>
                  <a:lnTo>
                    <a:pt x="125" y="27"/>
                  </a:lnTo>
                  <a:lnTo>
                    <a:pt x="132" y="39"/>
                  </a:lnTo>
                  <a:lnTo>
                    <a:pt x="138" y="55"/>
                  </a:lnTo>
                  <a:lnTo>
                    <a:pt x="139" y="69"/>
                  </a:lnTo>
                  <a:lnTo>
                    <a:pt x="138" y="85"/>
                  </a:lnTo>
                  <a:lnTo>
                    <a:pt x="132" y="101"/>
                  </a:lnTo>
                  <a:lnTo>
                    <a:pt x="125" y="113"/>
                  </a:lnTo>
                  <a:lnTo>
                    <a:pt x="113" y="124"/>
                  </a:lnTo>
                  <a:lnTo>
                    <a:pt x="101" y="133"/>
                  </a:lnTo>
                  <a:lnTo>
                    <a:pt x="87" y="138"/>
                  </a:lnTo>
                  <a:lnTo>
                    <a:pt x="71" y="140"/>
                  </a:lnTo>
                  <a:close/>
                  <a:moveTo>
                    <a:pt x="71" y="134"/>
                  </a:moveTo>
                  <a:lnTo>
                    <a:pt x="55" y="133"/>
                  </a:lnTo>
                  <a:lnTo>
                    <a:pt x="41" y="127"/>
                  </a:lnTo>
                  <a:lnTo>
                    <a:pt x="29" y="119"/>
                  </a:lnTo>
                  <a:lnTo>
                    <a:pt x="20" y="108"/>
                  </a:lnTo>
                  <a:lnTo>
                    <a:pt x="11" y="96"/>
                  </a:lnTo>
                  <a:lnTo>
                    <a:pt x="7" y="82"/>
                  </a:lnTo>
                  <a:lnTo>
                    <a:pt x="6" y="66"/>
                  </a:lnTo>
                  <a:lnTo>
                    <a:pt x="9" y="52"/>
                  </a:lnTo>
                  <a:lnTo>
                    <a:pt x="14" y="37"/>
                  </a:lnTo>
                  <a:lnTo>
                    <a:pt x="23" y="27"/>
                  </a:lnTo>
                  <a:lnTo>
                    <a:pt x="36" y="16"/>
                  </a:lnTo>
                  <a:lnTo>
                    <a:pt x="48" y="9"/>
                  </a:lnTo>
                  <a:lnTo>
                    <a:pt x="64" y="6"/>
                  </a:lnTo>
                  <a:lnTo>
                    <a:pt x="78" y="6"/>
                  </a:lnTo>
                  <a:lnTo>
                    <a:pt x="92" y="9"/>
                  </a:lnTo>
                  <a:lnTo>
                    <a:pt x="106" y="16"/>
                  </a:lnTo>
                  <a:lnTo>
                    <a:pt x="117" y="27"/>
                  </a:lnTo>
                  <a:lnTo>
                    <a:pt x="125" y="37"/>
                  </a:lnTo>
                  <a:lnTo>
                    <a:pt x="132" y="52"/>
                  </a:lnTo>
                  <a:lnTo>
                    <a:pt x="134" y="66"/>
                  </a:lnTo>
                  <a:lnTo>
                    <a:pt x="134" y="82"/>
                  </a:lnTo>
                  <a:lnTo>
                    <a:pt x="129" y="96"/>
                  </a:lnTo>
                  <a:lnTo>
                    <a:pt x="122" y="108"/>
                  </a:lnTo>
                  <a:lnTo>
                    <a:pt x="111" y="119"/>
                  </a:lnTo>
                  <a:lnTo>
                    <a:pt x="99" y="127"/>
                  </a:lnTo>
                  <a:lnTo>
                    <a:pt x="85" y="133"/>
                  </a:lnTo>
                  <a:lnTo>
                    <a:pt x="71" y="134"/>
                  </a:lnTo>
                  <a:close/>
                </a:path>
              </a:pathLst>
            </a:custGeom>
            <a:solidFill>
              <a:srgbClr val="F8FFFF"/>
            </a:solidFill>
            <a:ln w="9525">
              <a:noFill/>
              <a:round/>
              <a:headEnd/>
              <a:tailEnd/>
            </a:ln>
          </p:spPr>
          <p:txBody>
            <a:bodyPr/>
            <a:lstStyle/>
            <a:p>
              <a:endParaRPr lang="en-US"/>
            </a:p>
          </p:txBody>
        </p:sp>
        <p:sp>
          <p:nvSpPr>
            <p:cNvPr id="1165742" name="Freeform 430"/>
            <p:cNvSpPr>
              <a:spLocks noEditPoints="1"/>
            </p:cNvSpPr>
            <p:nvPr/>
          </p:nvSpPr>
          <p:spPr bwMode="auto">
            <a:xfrm>
              <a:off x="3888" y="605"/>
              <a:ext cx="128" cy="128"/>
            </a:xfrm>
            <a:custGeom>
              <a:avLst/>
              <a:gdLst/>
              <a:ahLst/>
              <a:cxnLst>
                <a:cxn ang="0">
                  <a:pos x="65" y="128"/>
                </a:cxn>
                <a:cxn ang="0">
                  <a:pos x="49" y="127"/>
                </a:cxn>
                <a:cxn ang="0">
                  <a:pos x="35" y="121"/>
                </a:cxn>
                <a:cxn ang="0">
                  <a:pos x="23" y="113"/>
                </a:cxn>
                <a:cxn ang="0">
                  <a:pos x="14" y="102"/>
                </a:cxn>
                <a:cxn ang="0">
                  <a:pos x="5" y="90"/>
                </a:cxn>
                <a:cxn ang="0">
                  <a:pos x="1" y="76"/>
                </a:cxn>
                <a:cxn ang="0">
                  <a:pos x="0" y="60"/>
                </a:cxn>
                <a:cxn ang="0">
                  <a:pos x="3" y="46"/>
                </a:cxn>
                <a:cxn ang="0">
                  <a:pos x="8" y="31"/>
                </a:cxn>
                <a:cxn ang="0">
                  <a:pos x="17" y="21"/>
                </a:cxn>
                <a:cxn ang="0">
                  <a:pos x="30" y="10"/>
                </a:cxn>
                <a:cxn ang="0">
                  <a:pos x="42" y="3"/>
                </a:cxn>
                <a:cxn ang="0">
                  <a:pos x="58" y="0"/>
                </a:cxn>
                <a:cxn ang="0">
                  <a:pos x="72" y="0"/>
                </a:cxn>
                <a:cxn ang="0">
                  <a:pos x="86" y="3"/>
                </a:cxn>
                <a:cxn ang="0">
                  <a:pos x="100" y="10"/>
                </a:cxn>
                <a:cxn ang="0">
                  <a:pos x="111" y="21"/>
                </a:cxn>
                <a:cxn ang="0">
                  <a:pos x="119" y="31"/>
                </a:cxn>
                <a:cxn ang="0">
                  <a:pos x="126" y="46"/>
                </a:cxn>
                <a:cxn ang="0">
                  <a:pos x="128" y="60"/>
                </a:cxn>
                <a:cxn ang="0">
                  <a:pos x="128" y="76"/>
                </a:cxn>
                <a:cxn ang="0">
                  <a:pos x="123" y="90"/>
                </a:cxn>
                <a:cxn ang="0">
                  <a:pos x="116" y="102"/>
                </a:cxn>
                <a:cxn ang="0">
                  <a:pos x="105" y="113"/>
                </a:cxn>
                <a:cxn ang="0">
                  <a:pos x="93" y="121"/>
                </a:cxn>
                <a:cxn ang="0">
                  <a:pos x="79" y="127"/>
                </a:cxn>
                <a:cxn ang="0">
                  <a:pos x="65" y="128"/>
                </a:cxn>
                <a:cxn ang="0">
                  <a:pos x="65" y="123"/>
                </a:cxn>
                <a:cxn ang="0">
                  <a:pos x="51" y="121"/>
                </a:cxn>
                <a:cxn ang="0">
                  <a:pos x="37" y="116"/>
                </a:cxn>
                <a:cxn ang="0">
                  <a:pos x="26" y="107"/>
                </a:cxn>
                <a:cxn ang="0">
                  <a:pos x="16" y="97"/>
                </a:cxn>
                <a:cxn ang="0">
                  <a:pos x="10" y="84"/>
                </a:cxn>
                <a:cxn ang="0">
                  <a:pos x="7" y="72"/>
                </a:cxn>
                <a:cxn ang="0">
                  <a:pos x="7" y="56"/>
                </a:cxn>
                <a:cxn ang="0">
                  <a:pos x="10" y="44"/>
                </a:cxn>
                <a:cxn ang="0">
                  <a:pos x="16" y="31"/>
                </a:cxn>
                <a:cxn ang="0">
                  <a:pos x="26" y="21"/>
                </a:cxn>
                <a:cxn ang="0">
                  <a:pos x="37" y="12"/>
                </a:cxn>
                <a:cxn ang="0">
                  <a:pos x="51" y="7"/>
                </a:cxn>
                <a:cxn ang="0">
                  <a:pos x="65" y="5"/>
                </a:cxn>
                <a:cxn ang="0">
                  <a:pos x="79" y="7"/>
                </a:cxn>
                <a:cxn ang="0">
                  <a:pos x="91" y="12"/>
                </a:cxn>
                <a:cxn ang="0">
                  <a:pos x="103" y="21"/>
                </a:cxn>
                <a:cxn ang="0">
                  <a:pos x="112" y="31"/>
                </a:cxn>
                <a:cxn ang="0">
                  <a:pos x="119" y="44"/>
                </a:cxn>
                <a:cxn ang="0">
                  <a:pos x="123" y="56"/>
                </a:cxn>
                <a:cxn ang="0">
                  <a:pos x="123" y="72"/>
                </a:cxn>
                <a:cxn ang="0">
                  <a:pos x="119" y="84"/>
                </a:cxn>
                <a:cxn ang="0">
                  <a:pos x="112" y="97"/>
                </a:cxn>
                <a:cxn ang="0">
                  <a:pos x="103" y="107"/>
                </a:cxn>
                <a:cxn ang="0">
                  <a:pos x="91" y="116"/>
                </a:cxn>
                <a:cxn ang="0">
                  <a:pos x="79" y="121"/>
                </a:cxn>
                <a:cxn ang="0">
                  <a:pos x="65" y="123"/>
                </a:cxn>
              </a:cxnLst>
              <a:rect l="0" t="0" r="r" b="b"/>
              <a:pathLst>
                <a:path w="128" h="128">
                  <a:moveTo>
                    <a:pt x="65" y="128"/>
                  </a:moveTo>
                  <a:lnTo>
                    <a:pt x="49" y="127"/>
                  </a:lnTo>
                  <a:lnTo>
                    <a:pt x="35" y="121"/>
                  </a:lnTo>
                  <a:lnTo>
                    <a:pt x="23" y="113"/>
                  </a:lnTo>
                  <a:lnTo>
                    <a:pt x="14" y="102"/>
                  </a:lnTo>
                  <a:lnTo>
                    <a:pt x="5" y="90"/>
                  </a:lnTo>
                  <a:lnTo>
                    <a:pt x="1" y="76"/>
                  </a:lnTo>
                  <a:lnTo>
                    <a:pt x="0" y="60"/>
                  </a:lnTo>
                  <a:lnTo>
                    <a:pt x="3" y="46"/>
                  </a:lnTo>
                  <a:lnTo>
                    <a:pt x="8" y="31"/>
                  </a:lnTo>
                  <a:lnTo>
                    <a:pt x="17" y="21"/>
                  </a:lnTo>
                  <a:lnTo>
                    <a:pt x="30" y="10"/>
                  </a:lnTo>
                  <a:lnTo>
                    <a:pt x="42" y="3"/>
                  </a:lnTo>
                  <a:lnTo>
                    <a:pt x="58" y="0"/>
                  </a:lnTo>
                  <a:lnTo>
                    <a:pt x="72" y="0"/>
                  </a:lnTo>
                  <a:lnTo>
                    <a:pt x="86" y="3"/>
                  </a:lnTo>
                  <a:lnTo>
                    <a:pt x="100" y="10"/>
                  </a:lnTo>
                  <a:lnTo>
                    <a:pt x="111" y="21"/>
                  </a:lnTo>
                  <a:lnTo>
                    <a:pt x="119" y="31"/>
                  </a:lnTo>
                  <a:lnTo>
                    <a:pt x="126" y="46"/>
                  </a:lnTo>
                  <a:lnTo>
                    <a:pt x="128" y="60"/>
                  </a:lnTo>
                  <a:lnTo>
                    <a:pt x="128" y="76"/>
                  </a:lnTo>
                  <a:lnTo>
                    <a:pt x="123" y="90"/>
                  </a:lnTo>
                  <a:lnTo>
                    <a:pt x="116" y="102"/>
                  </a:lnTo>
                  <a:lnTo>
                    <a:pt x="105" y="113"/>
                  </a:lnTo>
                  <a:lnTo>
                    <a:pt x="93" y="121"/>
                  </a:lnTo>
                  <a:lnTo>
                    <a:pt x="79" y="127"/>
                  </a:lnTo>
                  <a:lnTo>
                    <a:pt x="65" y="128"/>
                  </a:lnTo>
                  <a:close/>
                  <a:moveTo>
                    <a:pt x="65" y="123"/>
                  </a:moveTo>
                  <a:lnTo>
                    <a:pt x="51" y="121"/>
                  </a:lnTo>
                  <a:lnTo>
                    <a:pt x="37" y="116"/>
                  </a:lnTo>
                  <a:lnTo>
                    <a:pt x="26" y="107"/>
                  </a:lnTo>
                  <a:lnTo>
                    <a:pt x="16" y="97"/>
                  </a:lnTo>
                  <a:lnTo>
                    <a:pt x="10" y="84"/>
                  </a:lnTo>
                  <a:lnTo>
                    <a:pt x="7" y="72"/>
                  </a:lnTo>
                  <a:lnTo>
                    <a:pt x="7" y="56"/>
                  </a:lnTo>
                  <a:lnTo>
                    <a:pt x="10" y="44"/>
                  </a:lnTo>
                  <a:lnTo>
                    <a:pt x="16" y="31"/>
                  </a:lnTo>
                  <a:lnTo>
                    <a:pt x="26" y="21"/>
                  </a:lnTo>
                  <a:lnTo>
                    <a:pt x="37" y="12"/>
                  </a:lnTo>
                  <a:lnTo>
                    <a:pt x="51" y="7"/>
                  </a:lnTo>
                  <a:lnTo>
                    <a:pt x="65" y="5"/>
                  </a:lnTo>
                  <a:lnTo>
                    <a:pt x="79" y="7"/>
                  </a:lnTo>
                  <a:lnTo>
                    <a:pt x="91" y="12"/>
                  </a:lnTo>
                  <a:lnTo>
                    <a:pt x="103" y="21"/>
                  </a:lnTo>
                  <a:lnTo>
                    <a:pt x="112" y="31"/>
                  </a:lnTo>
                  <a:lnTo>
                    <a:pt x="119" y="44"/>
                  </a:lnTo>
                  <a:lnTo>
                    <a:pt x="123" y="56"/>
                  </a:lnTo>
                  <a:lnTo>
                    <a:pt x="123" y="72"/>
                  </a:lnTo>
                  <a:lnTo>
                    <a:pt x="119" y="84"/>
                  </a:lnTo>
                  <a:lnTo>
                    <a:pt x="112" y="97"/>
                  </a:lnTo>
                  <a:lnTo>
                    <a:pt x="103" y="107"/>
                  </a:lnTo>
                  <a:lnTo>
                    <a:pt x="91" y="116"/>
                  </a:lnTo>
                  <a:lnTo>
                    <a:pt x="79" y="121"/>
                  </a:lnTo>
                  <a:lnTo>
                    <a:pt x="65" y="123"/>
                  </a:lnTo>
                  <a:close/>
                </a:path>
              </a:pathLst>
            </a:custGeom>
            <a:solidFill>
              <a:srgbClr val="F9FFFF"/>
            </a:solidFill>
            <a:ln w="9525">
              <a:noFill/>
              <a:round/>
              <a:headEnd/>
              <a:tailEnd/>
            </a:ln>
          </p:spPr>
          <p:txBody>
            <a:bodyPr/>
            <a:lstStyle/>
            <a:p>
              <a:endParaRPr lang="en-US"/>
            </a:p>
          </p:txBody>
        </p:sp>
        <p:sp>
          <p:nvSpPr>
            <p:cNvPr id="1165743" name="Freeform 431"/>
            <p:cNvSpPr>
              <a:spLocks noEditPoints="1"/>
            </p:cNvSpPr>
            <p:nvPr/>
          </p:nvSpPr>
          <p:spPr bwMode="auto">
            <a:xfrm>
              <a:off x="3895" y="610"/>
              <a:ext cx="116" cy="118"/>
            </a:xfrm>
            <a:custGeom>
              <a:avLst/>
              <a:gdLst/>
              <a:ahLst/>
              <a:cxnLst>
                <a:cxn ang="0">
                  <a:pos x="58" y="118"/>
                </a:cxn>
                <a:cxn ang="0">
                  <a:pos x="44" y="116"/>
                </a:cxn>
                <a:cxn ang="0">
                  <a:pos x="30" y="111"/>
                </a:cxn>
                <a:cxn ang="0">
                  <a:pos x="19" y="102"/>
                </a:cxn>
                <a:cxn ang="0">
                  <a:pos x="9" y="92"/>
                </a:cxn>
                <a:cxn ang="0">
                  <a:pos x="3" y="79"/>
                </a:cxn>
                <a:cxn ang="0">
                  <a:pos x="0" y="67"/>
                </a:cxn>
                <a:cxn ang="0">
                  <a:pos x="0" y="51"/>
                </a:cxn>
                <a:cxn ang="0">
                  <a:pos x="3" y="39"/>
                </a:cxn>
                <a:cxn ang="0">
                  <a:pos x="9" y="26"/>
                </a:cxn>
                <a:cxn ang="0">
                  <a:pos x="19" y="16"/>
                </a:cxn>
                <a:cxn ang="0">
                  <a:pos x="30" y="7"/>
                </a:cxn>
                <a:cxn ang="0">
                  <a:pos x="44" y="2"/>
                </a:cxn>
                <a:cxn ang="0">
                  <a:pos x="58" y="0"/>
                </a:cxn>
                <a:cxn ang="0">
                  <a:pos x="72" y="2"/>
                </a:cxn>
                <a:cxn ang="0">
                  <a:pos x="84" y="7"/>
                </a:cxn>
                <a:cxn ang="0">
                  <a:pos x="96" y="16"/>
                </a:cxn>
                <a:cxn ang="0">
                  <a:pos x="105" y="26"/>
                </a:cxn>
                <a:cxn ang="0">
                  <a:pos x="112" y="39"/>
                </a:cxn>
                <a:cxn ang="0">
                  <a:pos x="116" y="51"/>
                </a:cxn>
                <a:cxn ang="0">
                  <a:pos x="116" y="67"/>
                </a:cxn>
                <a:cxn ang="0">
                  <a:pos x="112" y="79"/>
                </a:cxn>
                <a:cxn ang="0">
                  <a:pos x="105" y="92"/>
                </a:cxn>
                <a:cxn ang="0">
                  <a:pos x="96" y="102"/>
                </a:cxn>
                <a:cxn ang="0">
                  <a:pos x="84" y="111"/>
                </a:cxn>
                <a:cxn ang="0">
                  <a:pos x="72" y="116"/>
                </a:cxn>
                <a:cxn ang="0">
                  <a:pos x="58" y="118"/>
                </a:cxn>
                <a:cxn ang="0">
                  <a:pos x="58" y="113"/>
                </a:cxn>
                <a:cxn ang="0">
                  <a:pos x="44" y="111"/>
                </a:cxn>
                <a:cxn ang="0">
                  <a:pos x="31" y="106"/>
                </a:cxn>
                <a:cxn ang="0">
                  <a:pos x="21" y="99"/>
                </a:cxn>
                <a:cxn ang="0">
                  <a:pos x="12" y="88"/>
                </a:cxn>
                <a:cxn ang="0">
                  <a:pos x="7" y="76"/>
                </a:cxn>
                <a:cxn ang="0">
                  <a:pos x="3" y="62"/>
                </a:cxn>
                <a:cxn ang="0">
                  <a:pos x="5" y="49"/>
                </a:cxn>
                <a:cxn ang="0">
                  <a:pos x="9" y="37"/>
                </a:cxn>
                <a:cxn ang="0">
                  <a:pos x="16" y="25"/>
                </a:cxn>
                <a:cxn ang="0">
                  <a:pos x="26" y="16"/>
                </a:cxn>
                <a:cxn ang="0">
                  <a:pos x="38" y="9"/>
                </a:cxn>
                <a:cxn ang="0">
                  <a:pos x="51" y="5"/>
                </a:cxn>
                <a:cxn ang="0">
                  <a:pos x="65" y="5"/>
                </a:cxn>
                <a:cxn ang="0">
                  <a:pos x="77" y="9"/>
                </a:cxn>
                <a:cxn ang="0">
                  <a:pos x="89" y="16"/>
                </a:cxn>
                <a:cxn ang="0">
                  <a:pos x="98" y="25"/>
                </a:cxn>
                <a:cxn ang="0">
                  <a:pos x="105" y="37"/>
                </a:cxn>
                <a:cxn ang="0">
                  <a:pos x="111" y="49"/>
                </a:cxn>
                <a:cxn ang="0">
                  <a:pos x="111" y="62"/>
                </a:cxn>
                <a:cxn ang="0">
                  <a:pos x="109" y="76"/>
                </a:cxn>
                <a:cxn ang="0">
                  <a:pos x="102" y="88"/>
                </a:cxn>
                <a:cxn ang="0">
                  <a:pos x="95" y="99"/>
                </a:cxn>
                <a:cxn ang="0">
                  <a:pos x="82" y="106"/>
                </a:cxn>
                <a:cxn ang="0">
                  <a:pos x="70" y="111"/>
                </a:cxn>
                <a:cxn ang="0">
                  <a:pos x="58" y="113"/>
                </a:cxn>
              </a:cxnLst>
              <a:rect l="0" t="0" r="r" b="b"/>
              <a:pathLst>
                <a:path w="116" h="118">
                  <a:moveTo>
                    <a:pt x="58" y="118"/>
                  </a:moveTo>
                  <a:lnTo>
                    <a:pt x="44" y="116"/>
                  </a:lnTo>
                  <a:lnTo>
                    <a:pt x="30" y="111"/>
                  </a:lnTo>
                  <a:lnTo>
                    <a:pt x="19" y="102"/>
                  </a:lnTo>
                  <a:lnTo>
                    <a:pt x="9" y="92"/>
                  </a:lnTo>
                  <a:lnTo>
                    <a:pt x="3" y="79"/>
                  </a:lnTo>
                  <a:lnTo>
                    <a:pt x="0" y="67"/>
                  </a:lnTo>
                  <a:lnTo>
                    <a:pt x="0" y="51"/>
                  </a:lnTo>
                  <a:lnTo>
                    <a:pt x="3" y="39"/>
                  </a:lnTo>
                  <a:lnTo>
                    <a:pt x="9" y="26"/>
                  </a:lnTo>
                  <a:lnTo>
                    <a:pt x="19" y="16"/>
                  </a:lnTo>
                  <a:lnTo>
                    <a:pt x="30" y="7"/>
                  </a:lnTo>
                  <a:lnTo>
                    <a:pt x="44" y="2"/>
                  </a:lnTo>
                  <a:lnTo>
                    <a:pt x="58" y="0"/>
                  </a:lnTo>
                  <a:lnTo>
                    <a:pt x="72" y="2"/>
                  </a:lnTo>
                  <a:lnTo>
                    <a:pt x="84" y="7"/>
                  </a:lnTo>
                  <a:lnTo>
                    <a:pt x="96" y="16"/>
                  </a:lnTo>
                  <a:lnTo>
                    <a:pt x="105" y="26"/>
                  </a:lnTo>
                  <a:lnTo>
                    <a:pt x="112" y="39"/>
                  </a:lnTo>
                  <a:lnTo>
                    <a:pt x="116" y="51"/>
                  </a:lnTo>
                  <a:lnTo>
                    <a:pt x="116" y="67"/>
                  </a:lnTo>
                  <a:lnTo>
                    <a:pt x="112" y="79"/>
                  </a:lnTo>
                  <a:lnTo>
                    <a:pt x="105" y="92"/>
                  </a:lnTo>
                  <a:lnTo>
                    <a:pt x="96" y="102"/>
                  </a:lnTo>
                  <a:lnTo>
                    <a:pt x="84" y="111"/>
                  </a:lnTo>
                  <a:lnTo>
                    <a:pt x="72" y="116"/>
                  </a:lnTo>
                  <a:lnTo>
                    <a:pt x="58" y="118"/>
                  </a:lnTo>
                  <a:close/>
                  <a:moveTo>
                    <a:pt x="58" y="113"/>
                  </a:moveTo>
                  <a:lnTo>
                    <a:pt x="44" y="111"/>
                  </a:lnTo>
                  <a:lnTo>
                    <a:pt x="31" y="106"/>
                  </a:lnTo>
                  <a:lnTo>
                    <a:pt x="21" y="99"/>
                  </a:lnTo>
                  <a:lnTo>
                    <a:pt x="12" y="88"/>
                  </a:lnTo>
                  <a:lnTo>
                    <a:pt x="7" y="76"/>
                  </a:lnTo>
                  <a:lnTo>
                    <a:pt x="3" y="62"/>
                  </a:lnTo>
                  <a:lnTo>
                    <a:pt x="5" y="49"/>
                  </a:lnTo>
                  <a:lnTo>
                    <a:pt x="9" y="37"/>
                  </a:lnTo>
                  <a:lnTo>
                    <a:pt x="16" y="25"/>
                  </a:lnTo>
                  <a:lnTo>
                    <a:pt x="26" y="16"/>
                  </a:lnTo>
                  <a:lnTo>
                    <a:pt x="38" y="9"/>
                  </a:lnTo>
                  <a:lnTo>
                    <a:pt x="51" y="5"/>
                  </a:lnTo>
                  <a:lnTo>
                    <a:pt x="65" y="5"/>
                  </a:lnTo>
                  <a:lnTo>
                    <a:pt x="77" y="9"/>
                  </a:lnTo>
                  <a:lnTo>
                    <a:pt x="89" y="16"/>
                  </a:lnTo>
                  <a:lnTo>
                    <a:pt x="98" y="25"/>
                  </a:lnTo>
                  <a:lnTo>
                    <a:pt x="105" y="37"/>
                  </a:lnTo>
                  <a:lnTo>
                    <a:pt x="111" y="49"/>
                  </a:lnTo>
                  <a:lnTo>
                    <a:pt x="111" y="62"/>
                  </a:lnTo>
                  <a:lnTo>
                    <a:pt x="109" y="76"/>
                  </a:lnTo>
                  <a:lnTo>
                    <a:pt x="102" y="88"/>
                  </a:lnTo>
                  <a:lnTo>
                    <a:pt x="95" y="99"/>
                  </a:lnTo>
                  <a:lnTo>
                    <a:pt x="82" y="106"/>
                  </a:lnTo>
                  <a:lnTo>
                    <a:pt x="70" y="111"/>
                  </a:lnTo>
                  <a:lnTo>
                    <a:pt x="58" y="113"/>
                  </a:lnTo>
                  <a:close/>
                </a:path>
              </a:pathLst>
            </a:custGeom>
            <a:solidFill>
              <a:srgbClr val="FAFFFF"/>
            </a:solidFill>
            <a:ln w="9525">
              <a:noFill/>
              <a:round/>
              <a:headEnd/>
              <a:tailEnd/>
            </a:ln>
          </p:spPr>
          <p:txBody>
            <a:bodyPr/>
            <a:lstStyle/>
            <a:p>
              <a:endParaRPr lang="en-US"/>
            </a:p>
          </p:txBody>
        </p:sp>
        <p:sp>
          <p:nvSpPr>
            <p:cNvPr id="1165744" name="Freeform 432"/>
            <p:cNvSpPr>
              <a:spLocks noEditPoints="1"/>
            </p:cNvSpPr>
            <p:nvPr/>
          </p:nvSpPr>
          <p:spPr bwMode="auto">
            <a:xfrm>
              <a:off x="3898" y="615"/>
              <a:ext cx="108" cy="108"/>
            </a:xfrm>
            <a:custGeom>
              <a:avLst/>
              <a:gdLst/>
              <a:ahLst/>
              <a:cxnLst>
                <a:cxn ang="0">
                  <a:pos x="55" y="108"/>
                </a:cxn>
                <a:cxn ang="0">
                  <a:pos x="41" y="106"/>
                </a:cxn>
                <a:cxn ang="0">
                  <a:pos x="28" y="101"/>
                </a:cxn>
                <a:cxn ang="0">
                  <a:pos x="18" y="94"/>
                </a:cxn>
                <a:cxn ang="0">
                  <a:pos x="9" y="83"/>
                </a:cxn>
                <a:cxn ang="0">
                  <a:pos x="4" y="71"/>
                </a:cxn>
                <a:cxn ang="0">
                  <a:pos x="0" y="57"/>
                </a:cxn>
                <a:cxn ang="0">
                  <a:pos x="2" y="44"/>
                </a:cxn>
                <a:cxn ang="0">
                  <a:pos x="6" y="32"/>
                </a:cxn>
                <a:cxn ang="0">
                  <a:pos x="13" y="20"/>
                </a:cxn>
                <a:cxn ang="0">
                  <a:pos x="23" y="11"/>
                </a:cxn>
                <a:cxn ang="0">
                  <a:pos x="35" y="4"/>
                </a:cxn>
                <a:cxn ang="0">
                  <a:pos x="48" y="0"/>
                </a:cxn>
                <a:cxn ang="0">
                  <a:pos x="62" y="0"/>
                </a:cxn>
                <a:cxn ang="0">
                  <a:pos x="74" y="4"/>
                </a:cxn>
                <a:cxn ang="0">
                  <a:pos x="86" y="11"/>
                </a:cxn>
                <a:cxn ang="0">
                  <a:pos x="95" y="20"/>
                </a:cxn>
                <a:cxn ang="0">
                  <a:pos x="102" y="32"/>
                </a:cxn>
                <a:cxn ang="0">
                  <a:pos x="108" y="44"/>
                </a:cxn>
                <a:cxn ang="0">
                  <a:pos x="108" y="57"/>
                </a:cxn>
                <a:cxn ang="0">
                  <a:pos x="106" y="71"/>
                </a:cxn>
                <a:cxn ang="0">
                  <a:pos x="99" y="83"/>
                </a:cxn>
                <a:cxn ang="0">
                  <a:pos x="92" y="94"/>
                </a:cxn>
                <a:cxn ang="0">
                  <a:pos x="79" y="101"/>
                </a:cxn>
                <a:cxn ang="0">
                  <a:pos x="67" y="106"/>
                </a:cxn>
                <a:cxn ang="0">
                  <a:pos x="55" y="108"/>
                </a:cxn>
                <a:cxn ang="0">
                  <a:pos x="55" y="103"/>
                </a:cxn>
                <a:cxn ang="0">
                  <a:pos x="42" y="101"/>
                </a:cxn>
                <a:cxn ang="0">
                  <a:pos x="30" y="96"/>
                </a:cxn>
                <a:cxn ang="0">
                  <a:pos x="20" y="88"/>
                </a:cxn>
                <a:cxn ang="0">
                  <a:pos x="13" y="78"/>
                </a:cxn>
                <a:cxn ang="0">
                  <a:pos x="7" y="67"/>
                </a:cxn>
                <a:cxn ang="0">
                  <a:pos x="6" y="53"/>
                </a:cxn>
                <a:cxn ang="0">
                  <a:pos x="7" y="41"/>
                </a:cxn>
                <a:cxn ang="0">
                  <a:pos x="13" y="30"/>
                </a:cxn>
                <a:cxn ang="0">
                  <a:pos x="20" y="20"/>
                </a:cxn>
                <a:cxn ang="0">
                  <a:pos x="30" y="13"/>
                </a:cxn>
                <a:cxn ang="0">
                  <a:pos x="42" y="7"/>
                </a:cxn>
                <a:cxn ang="0">
                  <a:pos x="55" y="6"/>
                </a:cxn>
                <a:cxn ang="0">
                  <a:pos x="67" y="7"/>
                </a:cxn>
                <a:cxn ang="0">
                  <a:pos x="78" y="13"/>
                </a:cxn>
                <a:cxn ang="0">
                  <a:pos x="88" y="20"/>
                </a:cxn>
                <a:cxn ang="0">
                  <a:pos x="95" y="30"/>
                </a:cxn>
                <a:cxn ang="0">
                  <a:pos x="101" y="41"/>
                </a:cxn>
                <a:cxn ang="0">
                  <a:pos x="102" y="53"/>
                </a:cxn>
                <a:cxn ang="0">
                  <a:pos x="101" y="67"/>
                </a:cxn>
                <a:cxn ang="0">
                  <a:pos x="95" y="78"/>
                </a:cxn>
                <a:cxn ang="0">
                  <a:pos x="88" y="88"/>
                </a:cxn>
                <a:cxn ang="0">
                  <a:pos x="78" y="96"/>
                </a:cxn>
                <a:cxn ang="0">
                  <a:pos x="67" y="101"/>
                </a:cxn>
                <a:cxn ang="0">
                  <a:pos x="55" y="103"/>
                </a:cxn>
              </a:cxnLst>
              <a:rect l="0" t="0" r="r" b="b"/>
              <a:pathLst>
                <a:path w="108" h="108">
                  <a:moveTo>
                    <a:pt x="55" y="108"/>
                  </a:moveTo>
                  <a:lnTo>
                    <a:pt x="41" y="106"/>
                  </a:lnTo>
                  <a:lnTo>
                    <a:pt x="28" y="101"/>
                  </a:lnTo>
                  <a:lnTo>
                    <a:pt x="18" y="94"/>
                  </a:lnTo>
                  <a:lnTo>
                    <a:pt x="9" y="83"/>
                  </a:lnTo>
                  <a:lnTo>
                    <a:pt x="4" y="71"/>
                  </a:lnTo>
                  <a:lnTo>
                    <a:pt x="0" y="57"/>
                  </a:lnTo>
                  <a:lnTo>
                    <a:pt x="2" y="44"/>
                  </a:lnTo>
                  <a:lnTo>
                    <a:pt x="6" y="32"/>
                  </a:lnTo>
                  <a:lnTo>
                    <a:pt x="13" y="20"/>
                  </a:lnTo>
                  <a:lnTo>
                    <a:pt x="23" y="11"/>
                  </a:lnTo>
                  <a:lnTo>
                    <a:pt x="35" y="4"/>
                  </a:lnTo>
                  <a:lnTo>
                    <a:pt x="48" y="0"/>
                  </a:lnTo>
                  <a:lnTo>
                    <a:pt x="62" y="0"/>
                  </a:lnTo>
                  <a:lnTo>
                    <a:pt x="74" y="4"/>
                  </a:lnTo>
                  <a:lnTo>
                    <a:pt x="86" y="11"/>
                  </a:lnTo>
                  <a:lnTo>
                    <a:pt x="95" y="20"/>
                  </a:lnTo>
                  <a:lnTo>
                    <a:pt x="102" y="32"/>
                  </a:lnTo>
                  <a:lnTo>
                    <a:pt x="108" y="44"/>
                  </a:lnTo>
                  <a:lnTo>
                    <a:pt x="108" y="57"/>
                  </a:lnTo>
                  <a:lnTo>
                    <a:pt x="106" y="71"/>
                  </a:lnTo>
                  <a:lnTo>
                    <a:pt x="99" y="83"/>
                  </a:lnTo>
                  <a:lnTo>
                    <a:pt x="92" y="94"/>
                  </a:lnTo>
                  <a:lnTo>
                    <a:pt x="79" y="101"/>
                  </a:lnTo>
                  <a:lnTo>
                    <a:pt x="67" y="106"/>
                  </a:lnTo>
                  <a:lnTo>
                    <a:pt x="55" y="108"/>
                  </a:lnTo>
                  <a:close/>
                  <a:moveTo>
                    <a:pt x="55" y="103"/>
                  </a:moveTo>
                  <a:lnTo>
                    <a:pt x="42" y="101"/>
                  </a:lnTo>
                  <a:lnTo>
                    <a:pt x="30" y="96"/>
                  </a:lnTo>
                  <a:lnTo>
                    <a:pt x="20" y="88"/>
                  </a:lnTo>
                  <a:lnTo>
                    <a:pt x="13" y="78"/>
                  </a:lnTo>
                  <a:lnTo>
                    <a:pt x="7" y="67"/>
                  </a:lnTo>
                  <a:lnTo>
                    <a:pt x="6" y="53"/>
                  </a:lnTo>
                  <a:lnTo>
                    <a:pt x="7" y="41"/>
                  </a:lnTo>
                  <a:lnTo>
                    <a:pt x="13" y="30"/>
                  </a:lnTo>
                  <a:lnTo>
                    <a:pt x="20" y="20"/>
                  </a:lnTo>
                  <a:lnTo>
                    <a:pt x="30" y="13"/>
                  </a:lnTo>
                  <a:lnTo>
                    <a:pt x="42" y="7"/>
                  </a:lnTo>
                  <a:lnTo>
                    <a:pt x="55" y="6"/>
                  </a:lnTo>
                  <a:lnTo>
                    <a:pt x="67" y="7"/>
                  </a:lnTo>
                  <a:lnTo>
                    <a:pt x="78" y="13"/>
                  </a:lnTo>
                  <a:lnTo>
                    <a:pt x="88" y="20"/>
                  </a:lnTo>
                  <a:lnTo>
                    <a:pt x="95" y="30"/>
                  </a:lnTo>
                  <a:lnTo>
                    <a:pt x="101" y="41"/>
                  </a:lnTo>
                  <a:lnTo>
                    <a:pt x="102" y="53"/>
                  </a:lnTo>
                  <a:lnTo>
                    <a:pt x="101" y="67"/>
                  </a:lnTo>
                  <a:lnTo>
                    <a:pt x="95" y="78"/>
                  </a:lnTo>
                  <a:lnTo>
                    <a:pt x="88" y="88"/>
                  </a:lnTo>
                  <a:lnTo>
                    <a:pt x="78" y="96"/>
                  </a:lnTo>
                  <a:lnTo>
                    <a:pt x="67" y="101"/>
                  </a:lnTo>
                  <a:lnTo>
                    <a:pt x="55" y="103"/>
                  </a:lnTo>
                  <a:close/>
                </a:path>
              </a:pathLst>
            </a:custGeom>
            <a:solidFill>
              <a:srgbClr val="FBFFFF"/>
            </a:solidFill>
            <a:ln w="9525">
              <a:noFill/>
              <a:round/>
              <a:headEnd/>
              <a:tailEnd/>
            </a:ln>
          </p:spPr>
          <p:txBody>
            <a:bodyPr/>
            <a:lstStyle/>
            <a:p>
              <a:endParaRPr lang="en-US"/>
            </a:p>
          </p:txBody>
        </p:sp>
        <p:sp>
          <p:nvSpPr>
            <p:cNvPr id="1165745" name="Freeform 433"/>
            <p:cNvSpPr>
              <a:spLocks noEditPoints="1"/>
            </p:cNvSpPr>
            <p:nvPr/>
          </p:nvSpPr>
          <p:spPr bwMode="auto">
            <a:xfrm>
              <a:off x="3904" y="621"/>
              <a:ext cx="96" cy="97"/>
            </a:xfrm>
            <a:custGeom>
              <a:avLst/>
              <a:gdLst/>
              <a:ahLst/>
              <a:cxnLst>
                <a:cxn ang="0">
                  <a:pos x="49" y="97"/>
                </a:cxn>
                <a:cxn ang="0">
                  <a:pos x="36" y="95"/>
                </a:cxn>
                <a:cxn ang="0">
                  <a:pos x="24" y="90"/>
                </a:cxn>
                <a:cxn ang="0">
                  <a:pos x="14" y="82"/>
                </a:cxn>
                <a:cxn ang="0">
                  <a:pos x="7" y="72"/>
                </a:cxn>
                <a:cxn ang="0">
                  <a:pos x="1" y="61"/>
                </a:cxn>
                <a:cxn ang="0">
                  <a:pos x="0" y="47"/>
                </a:cxn>
                <a:cxn ang="0">
                  <a:pos x="1" y="35"/>
                </a:cxn>
                <a:cxn ang="0">
                  <a:pos x="7" y="24"/>
                </a:cxn>
                <a:cxn ang="0">
                  <a:pos x="14" y="14"/>
                </a:cxn>
                <a:cxn ang="0">
                  <a:pos x="24" y="7"/>
                </a:cxn>
                <a:cxn ang="0">
                  <a:pos x="36" y="1"/>
                </a:cxn>
                <a:cxn ang="0">
                  <a:pos x="49" y="0"/>
                </a:cxn>
                <a:cxn ang="0">
                  <a:pos x="61" y="1"/>
                </a:cxn>
                <a:cxn ang="0">
                  <a:pos x="72" y="7"/>
                </a:cxn>
                <a:cxn ang="0">
                  <a:pos x="82" y="14"/>
                </a:cxn>
                <a:cxn ang="0">
                  <a:pos x="89" y="24"/>
                </a:cxn>
                <a:cxn ang="0">
                  <a:pos x="95" y="35"/>
                </a:cxn>
                <a:cxn ang="0">
                  <a:pos x="96" y="47"/>
                </a:cxn>
                <a:cxn ang="0">
                  <a:pos x="95" y="61"/>
                </a:cxn>
                <a:cxn ang="0">
                  <a:pos x="89" y="72"/>
                </a:cxn>
                <a:cxn ang="0">
                  <a:pos x="82" y="82"/>
                </a:cxn>
                <a:cxn ang="0">
                  <a:pos x="72" y="90"/>
                </a:cxn>
                <a:cxn ang="0">
                  <a:pos x="61" y="95"/>
                </a:cxn>
                <a:cxn ang="0">
                  <a:pos x="49" y="97"/>
                </a:cxn>
                <a:cxn ang="0">
                  <a:pos x="49" y="91"/>
                </a:cxn>
                <a:cxn ang="0">
                  <a:pos x="36" y="90"/>
                </a:cxn>
                <a:cxn ang="0">
                  <a:pos x="26" y="84"/>
                </a:cxn>
                <a:cxn ang="0">
                  <a:pos x="15" y="75"/>
                </a:cxn>
                <a:cxn ang="0">
                  <a:pos x="10" y="67"/>
                </a:cxn>
                <a:cxn ang="0">
                  <a:pos x="7" y="54"/>
                </a:cxn>
                <a:cxn ang="0">
                  <a:pos x="7" y="42"/>
                </a:cxn>
                <a:cxn ang="0">
                  <a:pos x="10" y="30"/>
                </a:cxn>
                <a:cxn ang="0">
                  <a:pos x="15" y="21"/>
                </a:cxn>
                <a:cxn ang="0">
                  <a:pos x="26" y="12"/>
                </a:cxn>
                <a:cxn ang="0">
                  <a:pos x="36" y="7"/>
                </a:cxn>
                <a:cxn ang="0">
                  <a:pos x="49" y="5"/>
                </a:cxn>
                <a:cxn ang="0">
                  <a:pos x="61" y="7"/>
                </a:cxn>
                <a:cxn ang="0">
                  <a:pos x="72" y="12"/>
                </a:cxn>
                <a:cxn ang="0">
                  <a:pos x="80" y="21"/>
                </a:cxn>
                <a:cxn ang="0">
                  <a:pos x="87" y="30"/>
                </a:cxn>
                <a:cxn ang="0">
                  <a:pos x="91" y="42"/>
                </a:cxn>
                <a:cxn ang="0">
                  <a:pos x="91" y="54"/>
                </a:cxn>
                <a:cxn ang="0">
                  <a:pos x="87" y="67"/>
                </a:cxn>
                <a:cxn ang="0">
                  <a:pos x="80" y="75"/>
                </a:cxn>
                <a:cxn ang="0">
                  <a:pos x="72" y="84"/>
                </a:cxn>
                <a:cxn ang="0">
                  <a:pos x="61" y="90"/>
                </a:cxn>
                <a:cxn ang="0">
                  <a:pos x="49" y="91"/>
                </a:cxn>
              </a:cxnLst>
              <a:rect l="0" t="0" r="r" b="b"/>
              <a:pathLst>
                <a:path w="96" h="97">
                  <a:moveTo>
                    <a:pt x="49" y="97"/>
                  </a:moveTo>
                  <a:lnTo>
                    <a:pt x="36" y="95"/>
                  </a:lnTo>
                  <a:lnTo>
                    <a:pt x="24" y="90"/>
                  </a:lnTo>
                  <a:lnTo>
                    <a:pt x="14" y="82"/>
                  </a:lnTo>
                  <a:lnTo>
                    <a:pt x="7" y="72"/>
                  </a:lnTo>
                  <a:lnTo>
                    <a:pt x="1" y="61"/>
                  </a:lnTo>
                  <a:lnTo>
                    <a:pt x="0" y="47"/>
                  </a:lnTo>
                  <a:lnTo>
                    <a:pt x="1" y="35"/>
                  </a:lnTo>
                  <a:lnTo>
                    <a:pt x="7" y="24"/>
                  </a:lnTo>
                  <a:lnTo>
                    <a:pt x="14" y="14"/>
                  </a:lnTo>
                  <a:lnTo>
                    <a:pt x="24" y="7"/>
                  </a:lnTo>
                  <a:lnTo>
                    <a:pt x="36" y="1"/>
                  </a:lnTo>
                  <a:lnTo>
                    <a:pt x="49" y="0"/>
                  </a:lnTo>
                  <a:lnTo>
                    <a:pt x="61" y="1"/>
                  </a:lnTo>
                  <a:lnTo>
                    <a:pt x="72" y="7"/>
                  </a:lnTo>
                  <a:lnTo>
                    <a:pt x="82" y="14"/>
                  </a:lnTo>
                  <a:lnTo>
                    <a:pt x="89" y="24"/>
                  </a:lnTo>
                  <a:lnTo>
                    <a:pt x="95" y="35"/>
                  </a:lnTo>
                  <a:lnTo>
                    <a:pt x="96" y="47"/>
                  </a:lnTo>
                  <a:lnTo>
                    <a:pt x="95" y="61"/>
                  </a:lnTo>
                  <a:lnTo>
                    <a:pt x="89" y="72"/>
                  </a:lnTo>
                  <a:lnTo>
                    <a:pt x="82" y="82"/>
                  </a:lnTo>
                  <a:lnTo>
                    <a:pt x="72" y="90"/>
                  </a:lnTo>
                  <a:lnTo>
                    <a:pt x="61" y="95"/>
                  </a:lnTo>
                  <a:lnTo>
                    <a:pt x="49" y="97"/>
                  </a:lnTo>
                  <a:close/>
                  <a:moveTo>
                    <a:pt x="49" y="91"/>
                  </a:moveTo>
                  <a:lnTo>
                    <a:pt x="36" y="90"/>
                  </a:lnTo>
                  <a:lnTo>
                    <a:pt x="26" y="84"/>
                  </a:lnTo>
                  <a:lnTo>
                    <a:pt x="15" y="75"/>
                  </a:lnTo>
                  <a:lnTo>
                    <a:pt x="10" y="67"/>
                  </a:lnTo>
                  <a:lnTo>
                    <a:pt x="7" y="54"/>
                  </a:lnTo>
                  <a:lnTo>
                    <a:pt x="7" y="42"/>
                  </a:lnTo>
                  <a:lnTo>
                    <a:pt x="10" y="30"/>
                  </a:lnTo>
                  <a:lnTo>
                    <a:pt x="15" y="21"/>
                  </a:lnTo>
                  <a:lnTo>
                    <a:pt x="26" y="12"/>
                  </a:lnTo>
                  <a:lnTo>
                    <a:pt x="36" y="7"/>
                  </a:lnTo>
                  <a:lnTo>
                    <a:pt x="49" y="5"/>
                  </a:lnTo>
                  <a:lnTo>
                    <a:pt x="61" y="7"/>
                  </a:lnTo>
                  <a:lnTo>
                    <a:pt x="72" y="12"/>
                  </a:lnTo>
                  <a:lnTo>
                    <a:pt x="80" y="21"/>
                  </a:lnTo>
                  <a:lnTo>
                    <a:pt x="87" y="30"/>
                  </a:lnTo>
                  <a:lnTo>
                    <a:pt x="91" y="42"/>
                  </a:lnTo>
                  <a:lnTo>
                    <a:pt x="91" y="54"/>
                  </a:lnTo>
                  <a:lnTo>
                    <a:pt x="87" y="67"/>
                  </a:lnTo>
                  <a:lnTo>
                    <a:pt x="80" y="75"/>
                  </a:lnTo>
                  <a:lnTo>
                    <a:pt x="72" y="84"/>
                  </a:lnTo>
                  <a:lnTo>
                    <a:pt x="61" y="90"/>
                  </a:lnTo>
                  <a:lnTo>
                    <a:pt x="49" y="91"/>
                  </a:lnTo>
                  <a:close/>
                </a:path>
              </a:pathLst>
            </a:custGeom>
            <a:solidFill>
              <a:srgbClr val="FCFFFF"/>
            </a:solidFill>
            <a:ln w="9525">
              <a:noFill/>
              <a:round/>
              <a:headEnd/>
              <a:tailEnd/>
            </a:ln>
          </p:spPr>
          <p:txBody>
            <a:bodyPr/>
            <a:lstStyle/>
            <a:p>
              <a:endParaRPr lang="en-US"/>
            </a:p>
          </p:txBody>
        </p:sp>
        <p:sp>
          <p:nvSpPr>
            <p:cNvPr id="1165746" name="Freeform 434"/>
            <p:cNvSpPr>
              <a:spLocks noEditPoints="1"/>
            </p:cNvSpPr>
            <p:nvPr/>
          </p:nvSpPr>
          <p:spPr bwMode="auto">
            <a:xfrm>
              <a:off x="3911" y="626"/>
              <a:ext cx="84" cy="86"/>
            </a:xfrm>
            <a:custGeom>
              <a:avLst/>
              <a:gdLst/>
              <a:ahLst/>
              <a:cxnLst>
                <a:cxn ang="0">
                  <a:pos x="42" y="86"/>
                </a:cxn>
                <a:cxn ang="0">
                  <a:pos x="29" y="85"/>
                </a:cxn>
                <a:cxn ang="0">
                  <a:pos x="19" y="79"/>
                </a:cxn>
                <a:cxn ang="0">
                  <a:pos x="8" y="70"/>
                </a:cxn>
                <a:cxn ang="0">
                  <a:pos x="3" y="62"/>
                </a:cxn>
                <a:cxn ang="0">
                  <a:pos x="0" y="49"/>
                </a:cxn>
                <a:cxn ang="0">
                  <a:pos x="0" y="37"/>
                </a:cxn>
                <a:cxn ang="0">
                  <a:pos x="3" y="25"/>
                </a:cxn>
                <a:cxn ang="0">
                  <a:pos x="8" y="16"/>
                </a:cxn>
                <a:cxn ang="0">
                  <a:pos x="19" y="7"/>
                </a:cxn>
                <a:cxn ang="0">
                  <a:pos x="29" y="2"/>
                </a:cxn>
                <a:cxn ang="0">
                  <a:pos x="42" y="0"/>
                </a:cxn>
                <a:cxn ang="0">
                  <a:pos x="54" y="2"/>
                </a:cxn>
                <a:cxn ang="0">
                  <a:pos x="65" y="7"/>
                </a:cxn>
                <a:cxn ang="0">
                  <a:pos x="73" y="16"/>
                </a:cxn>
                <a:cxn ang="0">
                  <a:pos x="80" y="25"/>
                </a:cxn>
                <a:cxn ang="0">
                  <a:pos x="84" y="37"/>
                </a:cxn>
                <a:cxn ang="0">
                  <a:pos x="84" y="49"/>
                </a:cxn>
                <a:cxn ang="0">
                  <a:pos x="80" y="62"/>
                </a:cxn>
                <a:cxn ang="0">
                  <a:pos x="73" y="70"/>
                </a:cxn>
                <a:cxn ang="0">
                  <a:pos x="65" y="79"/>
                </a:cxn>
                <a:cxn ang="0">
                  <a:pos x="54" y="85"/>
                </a:cxn>
                <a:cxn ang="0">
                  <a:pos x="42" y="86"/>
                </a:cxn>
                <a:cxn ang="0">
                  <a:pos x="42" y="81"/>
                </a:cxn>
                <a:cxn ang="0">
                  <a:pos x="29" y="79"/>
                </a:cxn>
                <a:cxn ang="0">
                  <a:pos x="21" y="74"/>
                </a:cxn>
                <a:cxn ang="0">
                  <a:pos x="12" y="67"/>
                </a:cxn>
                <a:cxn ang="0">
                  <a:pos x="7" y="56"/>
                </a:cxn>
                <a:cxn ang="0">
                  <a:pos x="5" y="46"/>
                </a:cxn>
                <a:cxn ang="0">
                  <a:pos x="5" y="35"/>
                </a:cxn>
                <a:cxn ang="0">
                  <a:pos x="8" y="25"/>
                </a:cxn>
                <a:cxn ang="0">
                  <a:pos x="15" y="16"/>
                </a:cxn>
                <a:cxn ang="0">
                  <a:pos x="26" y="9"/>
                </a:cxn>
                <a:cxn ang="0">
                  <a:pos x="36" y="5"/>
                </a:cxn>
                <a:cxn ang="0">
                  <a:pos x="47" y="5"/>
                </a:cxn>
                <a:cxn ang="0">
                  <a:pos x="58" y="9"/>
                </a:cxn>
                <a:cxn ang="0">
                  <a:pos x="66" y="16"/>
                </a:cxn>
                <a:cxn ang="0">
                  <a:pos x="73" y="25"/>
                </a:cxn>
                <a:cxn ang="0">
                  <a:pos x="77" y="35"/>
                </a:cxn>
                <a:cxn ang="0">
                  <a:pos x="79" y="46"/>
                </a:cxn>
                <a:cxn ang="0">
                  <a:pos x="77" y="56"/>
                </a:cxn>
                <a:cxn ang="0">
                  <a:pos x="70" y="67"/>
                </a:cxn>
                <a:cxn ang="0">
                  <a:pos x="63" y="74"/>
                </a:cxn>
                <a:cxn ang="0">
                  <a:pos x="52" y="79"/>
                </a:cxn>
                <a:cxn ang="0">
                  <a:pos x="42" y="81"/>
                </a:cxn>
              </a:cxnLst>
              <a:rect l="0" t="0" r="r" b="b"/>
              <a:pathLst>
                <a:path w="84" h="86">
                  <a:moveTo>
                    <a:pt x="42" y="86"/>
                  </a:moveTo>
                  <a:lnTo>
                    <a:pt x="29" y="85"/>
                  </a:lnTo>
                  <a:lnTo>
                    <a:pt x="19" y="79"/>
                  </a:lnTo>
                  <a:lnTo>
                    <a:pt x="8" y="70"/>
                  </a:lnTo>
                  <a:lnTo>
                    <a:pt x="3" y="62"/>
                  </a:lnTo>
                  <a:lnTo>
                    <a:pt x="0" y="49"/>
                  </a:lnTo>
                  <a:lnTo>
                    <a:pt x="0" y="37"/>
                  </a:lnTo>
                  <a:lnTo>
                    <a:pt x="3" y="25"/>
                  </a:lnTo>
                  <a:lnTo>
                    <a:pt x="8" y="16"/>
                  </a:lnTo>
                  <a:lnTo>
                    <a:pt x="19" y="7"/>
                  </a:lnTo>
                  <a:lnTo>
                    <a:pt x="29" y="2"/>
                  </a:lnTo>
                  <a:lnTo>
                    <a:pt x="42" y="0"/>
                  </a:lnTo>
                  <a:lnTo>
                    <a:pt x="54" y="2"/>
                  </a:lnTo>
                  <a:lnTo>
                    <a:pt x="65" y="7"/>
                  </a:lnTo>
                  <a:lnTo>
                    <a:pt x="73" y="16"/>
                  </a:lnTo>
                  <a:lnTo>
                    <a:pt x="80" y="25"/>
                  </a:lnTo>
                  <a:lnTo>
                    <a:pt x="84" y="37"/>
                  </a:lnTo>
                  <a:lnTo>
                    <a:pt x="84" y="49"/>
                  </a:lnTo>
                  <a:lnTo>
                    <a:pt x="80" y="62"/>
                  </a:lnTo>
                  <a:lnTo>
                    <a:pt x="73" y="70"/>
                  </a:lnTo>
                  <a:lnTo>
                    <a:pt x="65" y="79"/>
                  </a:lnTo>
                  <a:lnTo>
                    <a:pt x="54" y="85"/>
                  </a:lnTo>
                  <a:lnTo>
                    <a:pt x="42" y="86"/>
                  </a:lnTo>
                  <a:close/>
                  <a:moveTo>
                    <a:pt x="42" y="81"/>
                  </a:moveTo>
                  <a:lnTo>
                    <a:pt x="29" y="79"/>
                  </a:lnTo>
                  <a:lnTo>
                    <a:pt x="21" y="74"/>
                  </a:lnTo>
                  <a:lnTo>
                    <a:pt x="12" y="67"/>
                  </a:lnTo>
                  <a:lnTo>
                    <a:pt x="7" y="56"/>
                  </a:lnTo>
                  <a:lnTo>
                    <a:pt x="5" y="46"/>
                  </a:lnTo>
                  <a:lnTo>
                    <a:pt x="5" y="35"/>
                  </a:lnTo>
                  <a:lnTo>
                    <a:pt x="8" y="25"/>
                  </a:lnTo>
                  <a:lnTo>
                    <a:pt x="15" y="16"/>
                  </a:lnTo>
                  <a:lnTo>
                    <a:pt x="26" y="9"/>
                  </a:lnTo>
                  <a:lnTo>
                    <a:pt x="36" y="5"/>
                  </a:lnTo>
                  <a:lnTo>
                    <a:pt x="47" y="5"/>
                  </a:lnTo>
                  <a:lnTo>
                    <a:pt x="58" y="9"/>
                  </a:lnTo>
                  <a:lnTo>
                    <a:pt x="66" y="16"/>
                  </a:lnTo>
                  <a:lnTo>
                    <a:pt x="73" y="25"/>
                  </a:lnTo>
                  <a:lnTo>
                    <a:pt x="77" y="35"/>
                  </a:lnTo>
                  <a:lnTo>
                    <a:pt x="79" y="46"/>
                  </a:lnTo>
                  <a:lnTo>
                    <a:pt x="77" y="56"/>
                  </a:lnTo>
                  <a:lnTo>
                    <a:pt x="70" y="67"/>
                  </a:lnTo>
                  <a:lnTo>
                    <a:pt x="63" y="74"/>
                  </a:lnTo>
                  <a:lnTo>
                    <a:pt x="52" y="79"/>
                  </a:lnTo>
                  <a:lnTo>
                    <a:pt x="42" y="81"/>
                  </a:lnTo>
                  <a:close/>
                </a:path>
              </a:pathLst>
            </a:custGeom>
            <a:solidFill>
              <a:srgbClr val="FDFFFF"/>
            </a:solidFill>
            <a:ln w="9525">
              <a:noFill/>
              <a:round/>
              <a:headEnd/>
              <a:tailEnd/>
            </a:ln>
          </p:spPr>
          <p:txBody>
            <a:bodyPr/>
            <a:lstStyle/>
            <a:p>
              <a:endParaRPr lang="en-US"/>
            </a:p>
          </p:txBody>
        </p:sp>
        <p:sp>
          <p:nvSpPr>
            <p:cNvPr id="1165747" name="Freeform 435"/>
            <p:cNvSpPr>
              <a:spLocks noEditPoints="1"/>
            </p:cNvSpPr>
            <p:nvPr/>
          </p:nvSpPr>
          <p:spPr bwMode="auto">
            <a:xfrm>
              <a:off x="3916" y="631"/>
              <a:ext cx="74" cy="76"/>
            </a:xfrm>
            <a:custGeom>
              <a:avLst/>
              <a:gdLst/>
              <a:ahLst/>
              <a:cxnLst>
                <a:cxn ang="0">
                  <a:pos x="37" y="76"/>
                </a:cxn>
                <a:cxn ang="0">
                  <a:pos x="24" y="74"/>
                </a:cxn>
                <a:cxn ang="0">
                  <a:pos x="16" y="69"/>
                </a:cxn>
                <a:cxn ang="0">
                  <a:pos x="7" y="62"/>
                </a:cxn>
                <a:cxn ang="0">
                  <a:pos x="2" y="51"/>
                </a:cxn>
                <a:cxn ang="0">
                  <a:pos x="0" y="41"/>
                </a:cxn>
                <a:cxn ang="0">
                  <a:pos x="0" y="30"/>
                </a:cxn>
                <a:cxn ang="0">
                  <a:pos x="3" y="20"/>
                </a:cxn>
                <a:cxn ang="0">
                  <a:pos x="10" y="11"/>
                </a:cxn>
                <a:cxn ang="0">
                  <a:pos x="21" y="4"/>
                </a:cxn>
                <a:cxn ang="0">
                  <a:pos x="31" y="0"/>
                </a:cxn>
                <a:cxn ang="0">
                  <a:pos x="42" y="0"/>
                </a:cxn>
                <a:cxn ang="0">
                  <a:pos x="53" y="4"/>
                </a:cxn>
                <a:cxn ang="0">
                  <a:pos x="61" y="11"/>
                </a:cxn>
                <a:cxn ang="0">
                  <a:pos x="68" y="20"/>
                </a:cxn>
                <a:cxn ang="0">
                  <a:pos x="72" y="30"/>
                </a:cxn>
                <a:cxn ang="0">
                  <a:pos x="74" y="41"/>
                </a:cxn>
                <a:cxn ang="0">
                  <a:pos x="72" y="51"/>
                </a:cxn>
                <a:cxn ang="0">
                  <a:pos x="65" y="62"/>
                </a:cxn>
                <a:cxn ang="0">
                  <a:pos x="58" y="69"/>
                </a:cxn>
                <a:cxn ang="0">
                  <a:pos x="47" y="74"/>
                </a:cxn>
                <a:cxn ang="0">
                  <a:pos x="37" y="76"/>
                </a:cxn>
                <a:cxn ang="0">
                  <a:pos x="37" y="71"/>
                </a:cxn>
                <a:cxn ang="0">
                  <a:pos x="26" y="69"/>
                </a:cxn>
                <a:cxn ang="0">
                  <a:pos x="17" y="64"/>
                </a:cxn>
                <a:cxn ang="0">
                  <a:pos x="10" y="55"/>
                </a:cxn>
                <a:cxn ang="0">
                  <a:pos x="5" y="46"/>
                </a:cxn>
                <a:cxn ang="0">
                  <a:pos x="5" y="35"/>
                </a:cxn>
                <a:cxn ang="0">
                  <a:pos x="7" y="25"/>
                </a:cxn>
                <a:cxn ang="0">
                  <a:pos x="12" y="16"/>
                </a:cxn>
                <a:cxn ang="0">
                  <a:pos x="21" y="9"/>
                </a:cxn>
                <a:cxn ang="0">
                  <a:pos x="31" y="7"/>
                </a:cxn>
                <a:cxn ang="0">
                  <a:pos x="42" y="7"/>
                </a:cxn>
                <a:cxn ang="0">
                  <a:pos x="51" y="9"/>
                </a:cxn>
                <a:cxn ang="0">
                  <a:pos x="60" y="16"/>
                </a:cxn>
                <a:cxn ang="0">
                  <a:pos x="65" y="25"/>
                </a:cxn>
                <a:cxn ang="0">
                  <a:pos x="68" y="35"/>
                </a:cxn>
                <a:cxn ang="0">
                  <a:pos x="67" y="46"/>
                </a:cxn>
                <a:cxn ang="0">
                  <a:pos x="63" y="55"/>
                </a:cxn>
                <a:cxn ang="0">
                  <a:pos x="56" y="64"/>
                </a:cxn>
                <a:cxn ang="0">
                  <a:pos x="47" y="69"/>
                </a:cxn>
                <a:cxn ang="0">
                  <a:pos x="37" y="71"/>
                </a:cxn>
              </a:cxnLst>
              <a:rect l="0" t="0" r="r" b="b"/>
              <a:pathLst>
                <a:path w="74" h="76">
                  <a:moveTo>
                    <a:pt x="37" y="76"/>
                  </a:moveTo>
                  <a:lnTo>
                    <a:pt x="24" y="74"/>
                  </a:lnTo>
                  <a:lnTo>
                    <a:pt x="16" y="69"/>
                  </a:lnTo>
                  <a:lnTo>
                    <a:pt x="7" y="62"/>
                  </a:lnTo>
                  <a:lnTo>
                    <a:pt x="2" y="51"/>
                  </a:lnTo>
                  <a:lnTo>
                    <a:pt x="0" y="41"/>
                  </a:lnTo>
                  <a:lnTo>
                    <a:pt x="0" y="30"/>
                  </a:lnTo>
                  <a:lnTo>
                    <a:pt x="3" y="20"/>
                  </a:lnTo>
                  <a:lnTo>
                    <a:pt x="10" y="11"/>
                  </a:lnTo>
                  <a:lnTo>
                    <a:pt x="21" y="4"/>
                  </a:lnTo>
                  <a:lnTo>
                    <a:pt x="31" y="0"/>
                  </a:lnTo>
                  <a:lnTo>
                    <a:pt x="42" y="0"/>
                  </a:lnTo>
                  <a:lnTo>
                    <a:pt x="53" y="4"/>
                  </a:lnTo>
                  <a:lnTo>
                    <a:pt x="61" y="11"/>
                  </a:lnTo>
                  <a:lnTo>
                    <a:pt x="68" y="20"/>
                  </a:lnTo>
                  <a:lnTo>
                    <a:pt x="72" y="30"/>
                  </a:lnTo>
                  <a:lnTo>
                    <a:pt x="74" y="41"/>
                  </a:lnTo>
                  <a:lnTo>
                    <a:pt x="72" y="51"/>
                  </a:lnTo>
                  <a:lnTo>
                    <a:pt x="65" y="62"/>
                  </a:lnTo>
                  <a:lnTo>
                    <a:pt x="58" y="69"/>
                  </a:lnTo>
                  <a:lnTo>
                    <a:pt x="47" y="74"/>
                  </a:lnTo>
                  <a:lnTo>
                    <a:pt x="37" y="76"/>
                  </a:lnTo>
                  <a:close/>
                  <a:moveTo>
                    <a:pt x="37" y="71"/>
                  </a:moveTo>
                  <a:lnTo>
                    <a:pt x="26" y="69"/>
                  </a:lnTo>
                  <a:lnTo>
                    <a:pt x="17" y="64"/>
                  </a:lnTo>
                  <a:lnTo>
                    <a:pt x="10" y="55"/>
                  </a:lnTo>
                  <a:lnTo>
                    <a:pt x="5" y="46"/>
                  </a:lnTo>
                  <a:lnTo>
                    <a:pt x="5" y="35"/>
                  </a:lnTo>
                  <a:lnTo>
                    <a:pt x="7" y="25"/>
                  </a:lnTo>
                  <a:lnTo>
                    <a:pt x="12" y="16"/>
                  </a:lnTo>
                  <a:lnTo>
                    <a:pt x="21" y="9"/>
                  </a:lnTo>
                  <a:lnTo>
                    <a:pt x="31" y="7"/>
                  </a:lnTo>
                  <a:lnTo>
                    <a:pt x="42" y="7"/>
                  </a:lnTo>
                  <a:lnTo>
                    <a:pt x="51" y="9"/>
                  </a:lnTo>
                  <a:lnTo>
                    <a:pt x="60" y="16"/>
                  </a:lnTo>
                  <a:lnTo>
                    <a:pt x="65" y="25"/>
                  </a:lnTo>
                  <a:lnTo>
                    <a:pt x="68" y="35"/>
                  </a:lnTo>
                  <a:lnTo>
                    <a:pt x="67" y="46"/>
                  </a:lnTo>
                  <a:lnTo>
                    <a:pt x="63" y="55"/>
                  </a:lnTo>
                  <a:lnTo>
                    <a:pt x="56" y="64"/>
                  </a:lnTo>
                  <a:lnTo>
                    <a:pt x="47" y="69"/>
                  </a:lnTo>
                  <a:lnTo>
                    <a:pt x="37" y="71"/>
                  </a:lnTo>
                  <a:close/>
                </a:path>
              </a:pathLst>
            </a:custGeom>
            <a:solidFill>
              <a:srgbClr val="FDFFFF"/>
            </a:solidFill>
            <a:ln w="9525">
              <a:noFill/>
              <a:round/>
              <a:headEnd/>
              <a:tailEnd/>
            </a:ln>
          </p:spPr>
          <p:txBody>
            <a:bodyPr/>
            <a:lstStyle/>
            <a:p>
              <a:endParaRPr lang="en-US"/>
            </a:p>
          </p:txBody>
        </p:sp>
        <p:sp>
          <p:nvSpPr>
            <p:cNvPr id="1165748" name="Freeform 436"/>
            <p:cNvSpPr>
              <a:spLocks noEditPoints="1"/>
            </p:cNvSpPr>
            <p:nvPr/>
          </p:nvSpPr>
          <p:spPr bwMode="auto">
            <a:xfrm>
              <a:off x="3921" y="638"/>
              <a:ext cx="63" cy="64"/>
            </a:xfrm>
            <a:custGeom>
              <a:avLst/>
              <a:gdLst/>
              <a:ahLst/>
              <a:cxnLst>
                <a:cxn ang="0">
                  <a:pos x="32" y="64"/>
                </a:cxn>
                <a:cxn ang="0">
                  <a:pos x="21" y="62"/>
                </a:cxn>
                <a:cxn ang="0">
                  <a:pos x="12" y="57"/>
                </a:cxn>
                <a:cxn ang="0">
                  <a:pos x="5" y="48"/>
                </a:cxn>
                <a:cxn ang="0">
                  <a:pos x="0" y="39"/>
                </a:cxn>
                <a:cxn ang="0">
                  <a:pos x="0" y="28"/>
                </a:cxn>
                <a:cxn ang="0">
                  <a:pos x="2" y="18"/>
                </a:cxn>
                <a:cxn ang="0">
                  <a:pos x="7" y="9"/>
                </a:cxn>
                <a:cxn ang="0">
                  <a:pos x="16" y="2"/>
                </a:cxn>
                <a:cxn ang="0">
                  <a:pos x="26" y="0"/>
                </a:cxn>
                <a:cxn ang="0">
                  <a:pos x="37" y="0"/>
                </a:cxn>
                <a:cxn ang="0">
                  <a:pos x="46" y="2"/>
                </a:cxn>
                <a:cxn ang="0">
                  <a:pos x="55" y="9"/>
                </a:cxn>
                <a:cxn ang="0">
                  <a:pos x="60" y="18"/>
                </a:cxn>
                <a:cxn ang="0">
                  <a:pos x="63" y="28"/>
                </a:cxn>
                <a:cxn ang="0">
                  <a:pos x="62" y="39"/>
                </a:cxn>
                <a:cxn ang="0">
                  <a:pos x="58" y="48"/>
                </a:cxn>
                <a:cxn ang="0">
                  <a:pos x="51" y="57"/>
                </a:cxn>
                <a:cxn ang="0">
                  <a:pos x="42" y="62"/>
                </a:cxn>
                <a:cxn ang="0">
                  <a:pos x="32" y="64"/>
                </a:cxn>
                <a:cxn ang="0">
                  <a:pos x="32" y="58"/>
                </a:cxn>
                <a:cxn ang="0">
                  <a:pos x="23" y="57"/>
                </a:cxn>
                <a:cxn ang="0">
                  <a:pos x="14" y="51"/>
                </a:cxn>
                <a:cxn ang="0">
                  <a:pos x="9" y="44"/>
                </a:cxn>
                <a:cxn ang="0">
                  <a:pos x="5" y="35"/>
                </a:cxn>
                <a:cxn ang="0">
                  <a:pos x="5" y="27"/>
                </a:cxn>
                <a:cxn ang="0">
                  <a:pos x="9" y="18"/>
                </a:cxn>
                <a:cxn ang="0">
                  <a:pos x="14" y="11"/>
                </a:cxn>
                <a:cxn ang="0">
                  <a:pos x="23" y="6"/>
                </a:cxn>
                <a:cxn ang="0">
                  <a:pos x="32" y="4"/>
                </a:cxn>
                <a:cxn ang="0">
                  <a:pos x="41" y="6"/>
                </a:cxn>
                <a:cxn ang="0">
                  <a:pos x="48" y="11"/>
                </a:cxn>
                <a:cxn ang="0">
                  <a:pos x="55" y="18"/>
                </a:cxn>
                <a:cxn ang="0">
                  <a:pos x="58" y="27"/>
                </a:cxn>
                <a:cxn ang="0">
                  <a:pos x="58" y="35"/>
                </a:cxn>
                <a:cxn ang="0">
                  <a:pos x="55" y="44"/>
                </a:cxn>
                <a:cxn ang="0">
                  <a:pos x="48" y="51"/>
                </a:cxn>
                <a:cxn ang="0">
                  <a:pos x="41" y="57"/>
                </a:cxn>
                <a:cxn ang="0">
                  <a:pos x="32" y="58"/>
                </a:cxn>
              </a:cxnLst>
              <a:rect l="0" t="0" r="r" b="b"/>
              <a:pathLst>
                <a:path w="63" h="64">
                  <a:moveTo>
                    <a:pt x="32" y="64"/>
                  </a:moveTo>
                  <a:lnTo>
                    <a:pt x="21" y="62"/>
                  </a:lnTo>
                  <a:lnTo>
                    <a:pt x="12" y="57"/>
                  </a:lnTo>
                  <a:lnTo>
                    <a:pt x="5" y="48"/>
                  </a:lnTo>
                  <a:lnTo>
                    <a:pt x="0" y="39"/>
                  </a:lnTo>
                  <a:lnTo>
                    <a:pt x="0" y="28"/>
                  </a:lnTo>
                  <a:lnTo>
                    <a:pt x="2" y="18"/>
                  </a:lnTo>
                  <a:lnTo>
                    <a:pt x="7" y="9"/>
                  </a:lnTo>
                  <a:lnTo>
                    <a:pt x="16" y="2"/>
                  </a:lnTo>
                  <a:lnTo>
                    <a:pt x="26" y="0"/>
                  </a:lnTo>
                  <a:lnTo>
                    <a:pt x="37" y="0"/>
                  </a:lnTo>
                  <a:lnTo>
                    <a:pt x="46" y="2"/>
                  </a:lnTo>
                  <a:lnTo>
                    <a:pt x="55" y="9"/>
                  </a:lnTo>
                  <a:lnTo>
                    <a:pt x="60" y="18"/>
                  </a:lnTo>
                  <a:lnTo>
                    <a:pt x="63" y="28"/>
                  </a:lnTo>
                  <a:lnTo>
                    <a:pt x="62" y="39"/>
                  </a:lnTo>
                  <a:lnTo>
                    <a:pt x="58" y="48"/>
                  </a:lnTo>
                  <a:lnTo>
                    <a:pt x="51" y="57"/>
                  </a:lnTo>
                  <a:lnTo>
                    <a:pt x="42" y="62"/>
                  </a:lnTo>
                  <a:lnTo>
                    <a:pt x="32" y="64"/>
                  </a:lnTo>
                  <a:close/>
                  <a:moveTo>
                    <a:pt x="32" y="58"/>
                  </a:moveTo>
                  <a:lnTo>
                    <a:pt x="23" y="57"/>
                  </a:lnTo>
                  <a:lnTo>
                    <a:pt x="14" y="51"/>
                  </a:lnTo>
                  <a:lnTo>
                    <a:pt x="9" y="44"/>
                  </a:lnTo>
                  <a:lnTo>
                    <a:pt x="5" y="35"/>
                  </a:lnTo>
                  <a:lnTo>
                    <a:pt x="5" y="27"/>
                  </a:lnTo>
                  <a:lnTo>
                    <a:pt x="9" y="18"/>
                  </a:lnTo>
                  <a:lnTo>
                    <a:pt x="14" y="11"/>
                  </a:lnTo>
                  <a:lnTo>
                    <a:pt x="23" y="6"/>
                  </a:lnTo>
                  <a:lnTo>
                    <a:pt x="32" y="4"/>
                  </a:lnTo>
                  <a:lnTo>
                    <a:pt x="41" y="6"/>
                  </a:lnTo>
                  <a:lnTo>
                    <a:pt x="48" y="11"/>
                  </a:lnTo>
                  <a:lnTo>
                    <a:pt x="55" y="18"/>
                  </a:lnTo>
                  <a:lnTo>
                    <a:pt x="58" y="27"/>
                  </a:lnTo>
                  <a:lnTo>
                    <a:pt x="58" y="35"/>
                  </a:lnTo>
                  <a:lnTo>
                    <a:pt x="55" y="44"/>
                  </a:lnTo>
                  <a:lnTo>
                    <a:pt x="48" y="51"/>
                  </a:lnTo>
                  <a:lnTo>
                    <a:pt x="41" y="57"/>
                  </a:lnTo>
                  <a:lnTo>
                    <a:pt x="32" y="58"/>
                  </a:lnTo>
                  <a:close/>
                </a:path>
              </a:pathLst>
            </a:custGeom>
            <a:solidFill>
              <a:srgbClr val="FEFFFF"/>
            </a:solidFill>
            <a:ln w="9525">
              <a:noFill/>
              <a:round/>
              <a:headEnd/>
              <a:tailEnd/>
            </a:ln>
          </p:spPr>
          <p:txBody>
            <a:bodyPr/>
            <a:lstStyle/>
            <a:p>
              <a:endParaRPr lang="en-US"/>
            </a:p>
          </p:txBody>
        </p:sp>
        <p:sp>
          <p:nvSpPr>
            <p:cNvPr id="1165749" name="Freeform 437"/>
            <p:cNvSpPr>
              <a:spLocks noEditPoints="1"/>
            </p:cNvSpPr>
            <p:nvPr/>
          </p:nvSpPr>
          <p:spPr bwMode="auto">
            <a:xfrm>
              <a:off x="3926" y="642"/>
              <a:ext cx="53" cy="54"/>
            </a:xfrm>
            <a:custGeom>
              <a:avLst/>
              <a:gdLst/>
              <a:ahLst/>
              <a:cxnLst>
                <a:cxn ang="0">
                  <a:pos x="27" y="54"/>
                </a:cxn>
                <a:cxn ang="0">
                  <a:pos x="18" y="53"/>
                </a:cxn>
                <a:cxn ang="0">
                  <a:pos x="9" y="47"/>
                </a:cxn>
                <a:cxn ang="0">
                  <a:pos x="4" y="40"/>
                </a:cxn>
                <a:cxn ang="0">
                  <a:pos x="0" y="31"/>
                </a:cxn>
                <a:cxn ang="0">
                  <a:pos x="0" y="23"/>
                </a:cxn>
                <a:cxn ang="0">
                  <a:pos x="4" y="14"/>
                </a:cxn>
                <a:cxn ang="0">
                  <a:pos x="9" y="7"/>
                </a:cxn>
                <a:cxn ang="0">
                  <a:pos x="18" y="2"/>
                </a:cxn>
                <a:cxn ang="0">
                  <a:pos x="27" y="0"/>
                </a:cxn>
                <a:cxn ang="0">
                  <a:pos x="36" y="2"/>
                </a:cxn>
                <a:cxn ang="0">
                  <a:pos x="43" y="7"/>
                </a:cxn>
                <a:cxn ang="0">
                  <a:pos x="50" y="14"/>
                </a:cxn>
                <a:cxn ang="0">
                  <a:pos x="53" y="23"/>
                </a:cxn>
                <a:cxn ang="0">
                  <a:pos x="53" y="31"/>
                </a:cxn>
                <a:cxn ang="0">
                  <a:pos x="50" y="40"/>
                </a:cxn>
                <a:cxn ang="0">
                  <a:pos x="43" y="47"/>
                </a:cxn>
                <a:cxn ang="0">
                  <a:pos x="36" y="53"/>
                </a:cxn>
                <a:cxn ang="0">
                  <a:pos x="27" y="54"/>
                </a:cxn>
                <a:cxn ang="0">
                  <a:pos x="27" y="49"/>
                </a:cxn>
                <a:cxn ang="0">
                  <a:pos x="18" y="47"/>
                </a:cxn>
                <a:cxn ang="0">
                  <a:pos x="11" y="42"/>
                </a:cxn>
                <a:cxn ang="0">
                  <a:pos x="7" y="35"/>
                </a:cxn>
                <a:cxn ang="0">
                  <a:pos x="6" y="26"/>
                </a:cxn>
                <a:cxn ang="0">
                  <a:pos x="7" y="19"/>
                </a:cxn>
                <a:cxn ang="0">
                  <a:pos x="11" y="12"/>
                </a:cxn>
                <a:cxn ang="0">
                  <a:pos x="18" y="7"/>
                </a:cxn>
                <a:cxn ang="0">
                  <a:pos x="27" y="5"/>
                </a:cxn>
                <a:cxn ang="0">
                  <a:pos x="34" y="7"/>
                </a:cxn>
                <a:cxn ang="0">
                  <a:pos x="41" y="12"/>
                </a:cxn>
                <a:cxn ang="0">
                  <a:pos x="46" y="19"/>
                </a:cxn>
                <a:cxn ang="0">
                  <a:pos x="48" y="26"/>
                </a:cxn>
                <a:cxn ang="0">
                  <a:pos x="46" y="35"/>
                </a:cxn>
                <a:cxn ang="0">
                  <a:pos x="41" y="42"/>
                </a:cxn>
                <a:cxn ang="0">
                  <a:pos x="34" y="47"/>
                </a:cxn>
                <a:cxn ang="0">
                  <a:pos x="27" y="49"/>
                </a:cxn>
              </a:cxnLst>
              <a:rect l="0" t="0" r="r" b="b"/>
              <a:pathLst>
                <a:path w="53" h="54">
                  <a:moveTo>
                    <a:pt x="27" y="54"/>
                  </a:moveTo>
                  <a:lnTo>
                    <a:pt x="18" y="53"/>
                  </a:lnTo>
                  <a:lnTo>
                    <a:pt x="9" y="47"/>
                  </a:lnTo>
                  <a:lnTo>
                    <a:pt x="4" y="40"/>
                  </a:lnTo>
                  <a:lnTo>
                    <a:pt x="0" y="31"/>
                  </a:lnTo>
                  <a:lnTo>
                    <a:pt x="0" y="23"/>
                  </a:lnTo>
                  <a:lnTo>
                    <a:pt x="4" y="14"/>
                  </a:lnTo>
                  <a:lnTo>
                    <a:pt x="9" y="7"/>
                  </a:lnTo>
                  <a:lnTo>
                    <a:pt x="18" y="2"/>
                  </a:lnTo>
                  <a:lnTo>
                    <a:pt x="27" y="0"/>
                  </a:lnTo>
                  <a:lnTo>
                    <a:pt x="36" y="2"/>
                  </a:lnTo>
                  <a:lnTo>
                    <a:pt x="43" y="7"/>
                  </a:lnTo>
                  <a:lnTo>
                    <a:pt x="50" y="14"/>
                  </a:lnTo>
                  <a:lnTo>
                    <a:pt x="53" y="23"/>
                  </a:lnTo>
                  <a:lnTo>
                    <a:pt x="53" y="31"/>
                  </a:lnTo>
                  <a:lnTo>
                    <a:pt x="50" y="40"/>
                  </a:lnTo>
                  <a:lnTo>
                    <a:pt x="43" y="47"/>
                  </a:lnTo>
                  <a:lnTo>
                    <a:pt x="36" y="53"/>
                  </a:lnTo>
                  <a:lnTo>
                    <a:pt x="27" y="54"/>
                  </a:lnTo>
                  <a:close/>
                  <a:moveTo>
                    <a:pt x="27" y="49"/>
                  </a:moveTo>
                  <a:lnTo>
                    <a:pt x="18" y="47"/>
                  </a:lnTo>
                  <a:lnTo>
                    <a:pt x="11" y="42"/>
                  </a:lnTo>
                  <a:lnTo>
                    <a:pt x="7" y="35"/>
                  </a:lnTo>
                  <a:lnTo>
                    <a:pt x="6" y="26"/>
                  </a:lnTo>
                  <a:lnTo>
                    <a:pt x="7" y="19"/>
                  </a:lnTo>
                  <a:lnTo>
                    <a:pt x="11" y="12"/>
                  </a:lnTo>
                  <a:lnTo>
                    <a:pt x="18" y="7"/>
                  </a:lnTo>
                  <a:lnTo>
                    <a:pt x="27" y="5"/>
                  </a:lnTo>
                  <a:lnTo>
                    <a:pt x="34" y="7"/>
                  </a:lnTo>
                  <a:lnTo>
                    <a:pt x="41" y="12"/>
                  </a:lnTo>
                  <a:lnTo>
                    <a:pt x="46" y="19"/>
                  </a:lnTo>
                  <a:lnTo>
                    <a:pt x="48" y="26"/>
                  </a:lnTo>
                  <a:lnTo>
                    <a:pt x="46" y="35"/>
                  </a:lnTo>
                  <a:lnTo>
                    <a:pt x="41" y="42"/>
                  </a:lnTo>
                  <a:lnTo>
                    <a:pt x="34" y="47"/>
                  </a:lnTo>
                  <a:lnTo>
                    <a:pt x="27" y="49"/>
                  </a:lnTo>
                  <a:close/>
                </a:path>
              </a:pathLst>
            </a:custGeom>
            <a:solidFill>
              <a:srgbClr val="FFFFFF"/>
            </a:solidFill>
            <a:ln w="9525">
              <a:noFill/>
              <a:round/>
              <a:headEnd/>
              <a:tailEnd/>
            </a:ln>
          </p:spPr>
          <p:txBody>
            <a:bodyPr/>
            <a:lstStyle/>
            <a:p>
              <a:endParaRPr lang="en-US"/>
            </a:p>
          </p:txBody>
        </p:sp>
        <p:sp>
          <p:nvSpPr>
            <p:cNvPr id="1165750" name="Freeform 438"/>
            <p:cNvSpPr>
              <a:spLocks noEditPoints="1"/>
            </p:cNvSpPr>
            <p:nvPr/>
          </p:nvSpPr>
          <p:spPr bwMode="auto">
            <a:xfrm>
              <a:off x="3932" y="647"/>
              <a:ext cx="42" cy="44"/>
            </a:xfrm>
            <a:custGeom>
              <a:avLst/>
              <a:gdLst/>
              <a:ahLst/>
              <a:cxnLst>
                <a:cxn ang="0">
                  <a:pos x="21" y="44"/>
                </a:cxn>
                <a:cxn ang="0">
                  <a:pos x="12" y="42"/>
                </a:cxn>
                <a:cxn ang="0">
                  <a:pos x="5" y="37"/>
                </a:cxn>
                <a:cxn ang="0">
                  <a:pos x="1" y="30"/>
                </a:cxn>
                <a:cxn ang="0">
                  <a:pos x="0" y="21"/>
                </a:cxn>
                <a:cxn ang="0">
                  <a:pos x="1" y="14"/>
                </a:cxn>
                <a:cxn ang="0">
                  <a:pos x="5" y="7"/>
                </a:cxn>
                <a:cxn ang="0">
                  <a:pos x="12" y="2"/>
                </a:cxn>
                <a:cxn ang="0">
                  <a:pos x="21" y="0"/>
                </a:cxn>
                <a:cxn ang="0">
                  <a:pos x="28" y="2"/>
                </a:cxn>
                <a:cxn ang="0">
                  <a:pos x="35" y="7"/>
                </a:cxn>
                <a:cxn ang="0">
                  <a:pos x="40" y="14"/>
                </a:cxn>
                <a:cxn ang="0">
                  <a:pos x="42" y="21"/>
                </a:cxn>
                <a:cxn ang="0">
                  <a:pos x="40" y="30"/>
                </a:cxn>
                <a:cxn ang="0">
                  <a:pos x="35" y="37"/>
                </a:cxn>
                <a:cxn ang="0">
                  <a:pos x="28" y="42"/>
                </a:cxn>
                <a:cxn ang="0">
                  <a:pos x="21" y="44"/>
                </a:cxn>
                <a:cxn ang="0">
                  <a:pos x="21" y="39"/>
                </a:cxn>
                <a:cxn ang="0">
                  <a:pos x="14" y="37"/>
                </a:cxn>
                <a:cxn ang="0">
                  <a:pos x="8" y="32"/>
                </a:cxn>
                <a:cxn ang="0">
                  <a:pos x="5" y="26"/>
                </a:cxn>
                <a:cxn ang="0">
                  <a:pos x="5" y="18"/>
                </a:cxn>
                <a:cxn ang="0">
                  <a:pos x="8"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5" y="37"/>
                  </a:lnTo>
                  <a:lnTo>
                    <a:pt x="1" y="30"/>
                  </a:lnTo>
                  <a:lnTo>
                    <a:pt x="0" y="21"/>
                  </a:lnTo>
                  <a:lnTo>
                    <a:pt x="1" y="14"/>
                  </a:lnTo>
                  <a:lnTo>
                    <a:pt x="5" y="7"/>
                  </a:lnTo>
                  <a:lnTo>
                    <a:pt x="12" y="2"/>
                  </a:lnTo>
                  <a:lnTo>
                    <a:pt x="21" y="0"/>
                  </a:lnTo>
                  <a:lnTo>
                    <a:pt x="28" y="2"/>
                  </a:lnTo>
                  <a:lnTo>
                    <a:pt x="35" y="7"/>
                  </a:lnTo>
                  <a:lnTo>
                    <a:pt x="40" y="14"/>
                  </a:lnTo>
                  <a:lnTo>
                    <a:pt x="42" y="21"/>
                  </a:lnTo>
                  <a:lnTo>
                    <a:pt x="40" y="30"/>
                  </a:lnTo>
                  <a:lnTo>
                    <a:pt x="35" y="37"/>
                  </a:lnTo>
                  <a:lnTo>
                    <a:pt x="28" y="42"/>
                  </a:lnTo>
                  <a:lnTo>
                    <a:pt x="21" y="44"/>
                  </a:lnTo>
                  <a:close/>
                  <a:moveTo>
                    <a:pt x="21" y="39"/>
                  </a:moveTo>
                  <a:lnTo>
                    <a:pt x="14" y="37"/>
                  </a:lnTo>
                  <a:lnTo>
                    <a:pt x="8" y="32"/>
                  </a:lnTo>
                  <a:lnTo>
                    <a:pt x="5" y="26"/>
                  </a:lnTo>
                  <a:lnTo>
                    <a:pt x="5" y="18"/>
                  </a:lnTo>
                  <a:lnTo>
                    <a:pt x="8"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5751" name="Freeform 439"/>
            <p:cNvSpPr>
              <a:spLocks noEditPoints="1"/>
            </p:cNvSpPr>
            <p:nvPr/>
          </p:nvSpPr>
          <p:spPr bwMode="auto">
            <a:xfrm>
              <a:off x="3937" y="652"/>
              <a:ext cx="32" cy="34"/>
            </a:xfrm>
            <a:custGeom>
              <a:avLst/>
              <a:gdLst/>
              <a:ahLst/>
              <a:cxnLst>
                <a:cxn ang="0">
                  <a:pos x="16" y="34"/>
                </a:cxn>
                <a:cxn ang="0">
                  <a:pos x="9" y="32"/>
                </a:cxn>
                <a:cxn ang="0">
                  <a:pos x="3" y="27"/>
                </a:cxn>
                <a:cxn ang="0">
                  <a:pos x="0" y="21"/>
                </a:cxn>
                <a:cxn ang="0">
                  <a:pos x="0" y="13"/>
                </a:cxn>
                <a:cxn ang="0">
                  <a:pos x="3" y="7"/>
                </a:cxn>
                <a:cxn ang="0">
                  <a:pos x="9" y="2"/>
                </a:cxn>
                <a:cxn ang="0">
                  <a:pos x="16" y="0"/>
                </a:cxn>
                <a:cxn ang="0">
                  <a:pos x="23" y="2"/>
                </a:cxn>
                <a:cxn ang="0">
                  <a:pos x="28" y="7"/>
                </a:cxn>
                <a:cxn ang="0">
                  <a:pos x="32" y="13"/>
                </a:cxn>
                <a:cxn ang="0">
                  <a:pos x="32" y="21"/>
                </a:cxn>
                <a:cxn ang="0">
                  <a:pos x="28" y="27"/>
                </a:cxn>
                <a:cxn ang="0">
                  <a:pos x="23" y="32"/>
                </a:cxn>
                <a:cxn ang="0">
                  <a:pos x="16" y="34"/>
                </a:cxn>
                <a:cxn ang="0">
                  <a:pos x="16" y="29"/>
                </a:cxn>
                <a:cxn ang="0">
                  <a:pos x="9" y="27"/>
                </a:cxn>
                <a:cxn ang="0">
                  <a:pos x="5" y="21"/>
                </a:cxn>
                <a:cxn ang="0">
                  <a:pos x="5" y="16"/>
                </a:cxn>
                <a:cxn ang="0">
                  <a:pos x="7" y="11"/>
                </a:cxn>
                <a:cxn ang="0">
                  <a:pos x="12" y="7"/>
                </a:cxn>
                <a:cxn ang="0">
                  <a:pos x="18" y="7"/>
                </a:cxn>
                <a:cxn ang="0">
                  <a:pos x="23" y="11"/>
                </a:cxn>
                <a:cxn ang="0">
                  <a:pos x="26" y="16"/>
                </a:cxn>
                <a:cxn ang="0">
                  <a:pos x="25" y="21"/>
                </a:cxn>
                <a:cxn ang="0">
                  <a:pos x="21" y="27"/>
                </a:cxn>
                <a:cxn ang="0">
                  <a:pos x="16" y="29"/>
                </a:cxn>
              </a:cxnLst>
              <a:rect l="0" t="0" r="r" b="b"/>
              <a:pathLst>
                <a:path w="32" h="34">
                  <a:moveTo>
                    <a:pt x="16" y="34"/>
                  </a:moveTo>
                  <a:lnTo>
                    <a:pt x="9" y="32"/>
                  </a:lnTo>
                  <a:lnTo>
                    <a:pt x="3" y="27"/>
                  </a:lnTo>
                  <a:lnTo>
                    <a:pt x="0" y="21"/>
                  </a:lnTo>
                  <a:lnTo>
                    <a:pt x="0" y="13"/>
                  </a:lnTo>
                  <a:lnTo>
                    <a:pt x="3" y="7"/>
                  </a:lnTo>
                  <a:lnTo>
                    <a:pt x="9" y="2"/>
                  </a:lnTo>
                  <a:lnTo>
                    <a:pt x="16" y="0"/>
                  </a:lnTo>
                  <a:lnTo>
                    <a:pt x="23" y="2"/>
                  </a:lnTo>
                  <a:lnTo>
                    <a:pt x="28" y="7"/>
                  </a:lnTo>
                  <a:lnTo>
                    <a:pt x="32" y="13"/>
                  </a:lnTo>
                  <a:lnTo>
                    <a:pt x="32" y="21"/>
                  </a:lnTo>
                  <a:lnTo>
                    <a:pt x="28" y="27"/>
                  </a:lnTo>
                  <a:lnTo>
                    <a:pt x="23" y="32"/>
                  </a:lnTo>
                  <a:lnTo>
                    <a:pt x="16" y="34"/>
                  </a:lnTo>
                  <a:close/>
                  <a:moveTo>
                    <a:pt x="16" y="29"/>
                  </a:moveTo>
                  <a:lnTo>
                    <a:pt x="9" y="27"/>
                  </a:lnTo>
                  <a:lnTo>
                    <a:pt x="5" y="21"/>
                  </a:lnTo>
                  <a:lnTo>
                    <a:pt x="5" y="16"/>
                  </a:lnTo>
                  <a:lnTo>
                    <a:pt x="7" y="11"/>
                  </a:lnTo>
                  <a:lnTo>
                    <a:pt x="12" y="7"/>
                  </a:lnTo>
                  <a:lnTo>
                    <a:pt x="18" y="7"/>
                  </a:lnTo>
                  <a:lnTo>
                    <a:pt x="23" y="11"/>
                  </a:lnTo>
                  <a:lnTo>
                    <a:pt x="26" y="16"/>
                  </a:lnTo>
                  <a:lnTo>
                    <a:pt x="25" y="21"/>
                  </a:lnTo>
                  <a:lnTo>
                    <a:pt x="21" y="27"/>
                  </a:lnTo>
                  <a:lnTo>
                    <a:pt x="16" y="29"/>
                  </a:lnTo>
                  <a:close/>
                </a:path>
              </a:pathLst>
            </a:custGeom>
            <a:solidFill>
              <a:srgbClr val="FFFFFF"/>
            </a:solidFill>
            <a:ln w="9525">
              <a:noFill/>
              <a:round/>
              <a:headEnd/>
              <a:tailEnd/>
            </a:ln>
          </p:spPr>
          <p:txBody>
            <a:bodyPr/>
            <a:lstStyle/>
            <a:p>
              <a:endParaRPr lang="en-US"/>
            </a:p>
          </p:txBody>
        </p:sp>
        <p:sp>
          <p:nvSpPr>
            <p:cNvPr id="1165752" name="Freeform 440"/>
            <p:cNvSpPr>
              <a:spLocks noEditPoints="1"/>
            </p:cNvSpPr>
            <p:nvPr/>
          </p:nvSpPr>
          <p:spPr bwMode="auto">
            <a:xfrm>
              <a:off x="3942" y="659"/>
              <a:ext cx="21" cy="22"/>
            </a:xfrm>
            <a:custGeom>
              <a:avLst/>
              <a:gdLst/>
              <a:ahLst/>
              <a:cxnLst>
                <a:cxn ang="0">
                  <a:pos x="11" y="22"/>
                </a:cxn>
                <a:cxn ang="0">
                  <a:pos x="4" y="20"/>
                </a:cxn>
                <a:cxn ang="0">
                  <a:pos x="0" y="14"/>
                </a:cxn>
                <a:cxn ang="0">
                  <a:pos x="0" y="9"/>
                </a:cxn>
                <a:cxn ang="0">
                  <a:pos x="2" y="4"/>
                </a:cxn>
                <a:cxn ang="0">
                  <a:pos x="7" y="0"/>
                </a:cxn>
                <a:cxn ang="0">
                  <a:pos x="13" y="0"/>
                </a:cxn>
                <a:cxn ang="0">
                  <a:pos x="18" y="4"/>
                </a:cxn>
                <a:cxn ang="0">
                  <a:pos x="21" y="9"/>
                </a:cxn>
                <a:cxn ang="0">
                  <a:pos x="20" y="14"/>
                </a:cxn>
                <a:cxn ang="0">
                  <a:pos x="16" y="20"/>
                </a:cxn>
                <a:cxn ang="0">
                  <a:pos x="11" y="22"/>
                </a:cxn>
                <a:cxn ang="0">
                  <a:pos x="11" y="16"/>
                </a:cxn>
                <a:cxn ang="0">
                  <a:pos x="7" y="14"/>
                </a:cxn>
                <a:cxn ang="0">
                  <a:pos x="5" y="9"/>
                </a:cxn>
                <a:cxn ang="0">
                  <a:pos x="7" y="6"/>
                </a:cxn>
                <a:cxn ang="0">
                  <a:pos x="11" y="4"/>
                </a:cxn>
                <a:cxn ang="0">
                  <a:pos x="14" y="6"/>
                </a:cxn>
                <a:cxn ang="0">
                  <a:pos x="16" y="9"/>
                </a:cxn>
                <a:cxn ang="0">
                  <a:pos x="14" y="14"/>
                </a:cxn>
                <a:cxn ang="0">
                  <a:pos x="11" y="16"/>
                </a:cxn>
              </a:cxnLst>
              <a:rect l="0" t="0" r="r" b="b"/>
              <a:pathLst>
                <a:path w="21" h="22">
                  <a:moveTo>
                    <a:pt x="11" y="22"/>
                  </a:moveTo>
                  <a:lnTo>
                    <a:pt x="4" y="20"/>
                  </a:lnTo>
                  <a:lnTo>
                    <a:pt x="0" y="14"/>
                  </a:lnTo>
                  <a:lnTo>
                    <a:pt x="0" y="9"/>
                  </a:lnTo>
                  <a:lnTo>
                    <a:pt x="2" y="4"/>
                  </a:lnTo>
                  <a:lnTo>
                    <a:pt x="7" y="0"/>
                  </a:lnTo>
                  <a:lnTo>
                    <a:pt x="13" y="0"/>
                  </a:lnTo>
                  <a:lnTo>
                    <a:pt x="18" y="4"/>
                  </a:lnTo>
                  <a:lnTo>
                    <a:pt x="21" y="9"/>
                  </a:lnTo>
                  <a:lnTo>
                    <a:pt x="20" y="14"/>
                  </a:lnTo>
                  <a:lnTo>
                    <a:pt x="16" y="20"/>
                  </a:lnTo>
                  <a:lnTo>
                    <a:pt x="11" y="22"/>
                  </a:lnTo>
                  <a:close/>
                  <a:moveTo>
                    <a:pt x="11" y="16"/>
                  </a:moveTo>
                  <a:lnTo>
                    <a:pt x="7" y="14"/>
                  </a:lnTo>
                  <a:lnTo>
                    <a:pt x="5" y="9"/>
                  </a:lnTo>
                  <a:lnTo>
                    <a:pt x="7" y="6"/>
                  </a:lnTo>
                  <a:lnTo>
                    <a:pt x="11" y="4"/>
                  </a:lnTo>
                  <a:lnTo>
                    <a:pt x="14" y="6"/>
                  </a:lnTo>
                  <a:lnTo>
                    <a:pt x="16" y="9"/>
                  </a:lnTo>
                  <a:lnTo>
                    <a:pt x="14" y="14"/>
                  </a:lnTo>
                  <a:lnTo>
                    <a:pt x="11" y="16"/>
                  </a:lnTo>
                  <a:close/>
                </a:path>
              </a:pathLst>
            </a:custGeom>
            <a:solidFill>
              <a:srgbClr val="FFFFFF"/>
            </a:solidFill>
            <a:ln w="9525">
              <a:noFill/>
              <a:round/>
              <a:headEnd/>
              <a:tailEnd/>
            </a:ln>
          </p:spPr>
          <p:txBody>
            <a:bodyPr/>
            <a:lstStyle/>
            <a:p>
              <a:endParaRPr lang="en-US"/>
            </a:p>
          </p:txBody>
        </p:sp>
        <p:sp>
          <p:nvSpPr>
            <p:cNvPr id="1165753" name="Freeform 441"/>
            <p:cNvSpPr>
              <a:spLocks noEditPoints="1"/>
            </p:cNvSpPr>
            <p:nvPr/>
          </p:nvSpPr>
          <p:spPr bwMode="auto">
            <a:xfrm>
              <a:off x="3947" y="663"/>
              <a:ext cx="11" cy="12"/>
            </a:xfrm>
            <a:custGeom>
              <a:avLst/>
              <a:gdLst/>
              <a:ahLst/>
              <a:cxnLst>
                <a:cxn ang="0">
                  <a:pos x="6" y="12"/>
                </a:cxn>
                <a:cxn ang="0">
                  <a:pos x="2" y="10"/>
                </a:cxn>
                <a:cxn ang="0">
                  <a:pos x="0" y="5"/>
                </a:cxn>
                <a:cxn ang="0">
                  <a:pos x="2" y="2"/>
                </a:cxn>
                <a:cxn ang="0">
                  <a:pos x="6" y="0"/>
                </a:cxn>
                <a:cxn ang="0">
                  <a:pos x="9" y="2"/>
                </a:cxn>
                <a:cxn ang="0">
                  <a:pos x="11" y="5"/>
                </a:cxn>
                <a:cxn ang="0">
                  <a:pos x="9" y="10"/>
                </a:cxn>
                <a:cxn ang="0">
                  <a:pos x="6" y="12"/>
                </a:cxn>
                <a:cxn ang="0">
                  <a:pos x="6" y="5"/>
                </a:cxn>
                <a:cxn ang="0">
                  <a:pos x="6" y="5"/>
                </a:cxn>
              </a:cxnLst>
              <a:rect l="0" t="0" r="r" b="b"/>
              <a:pathLst>
                <a:path w="11" h="12">
                  <a:moveTo>
                    <a:pt x="6" y="12"/>
                  </a:moveTo>
                  <a:lnTo>
                    <a:pt x="2" y="10"/>
                  </a:lnTo>
                  <a:lnTo>
                    <a:pt x="0" y="5"/>
                  </a:lnTo>
                  <a:lnTo>
                    <a:pt x="2" y="2"/>
                  </a:lnTo>
                  <a:lnTo>
                    <a:pt x="6" y="0"/>
                  </a:lnTo>
                  <a:lnTo>
                    <a:pt x="9" y="2"/>
                  </a:lnTo>
                  <a:lnTo>
                    <a:pt x="11" y="5"/>
                  </a:lnTo>
                  <a:lnTo>
                    <a:pt x="9" y="10"/>
                  </a:lnTo>
                  <a:lnTo>
                    <a:pt x="6" y="12"/>
                  </a:lnTo>
                  <a:close/>
                  <a:moveTo>
                    <a:pt x="6" y="5"/>
                  </a:moveTo>
                  <a:lnTo>
                    <a:pt x="6" y="5"/>
                  </a:lnTo>
                  <a:close/>
                </a:path>
              </a:pathLst>
            </a:custGeom>
            <a:solidFill>
              <a:srgbClr val="FFFFFF"/>
            </a:solidFill>
            <a:ln w="9525">
              <a:noFill/>
              <a:round/>
              <a:headEnd/>
              <a:tailEnd/>
            </a:ln>
          </p:spPr>
          <p:txBody>
            <a:bodyPr/>
            <a:lstStyle/>
            <a:p>
              <a:endParaRPr lang="en-US"/>
            </a:p>
          </p:txBody>
        </p:sp>
        <p:sp>
          <p:nvSpPr>
            <p:cNvPr id="1165754" name="Freeform 442"/>
            <p:cNvSpPr>
              <a:spLocks/>
            </p:cNvSpPr>
            <p:nvPr/>
          </p:nvSpPr>
          <p:spPr bwMode="auto">
            <a:xfrm>
              <a:off x="3738" y="455"/>
              <a:ext cx="428" cy="428"/>
            </a:xfrm>
            <a:custGeom>
              <a:avLst/>
              <a:gdLst/>
              <a:ahLst/>
              <a:cxnLst>
                <a:cxn ang="0">
                  <a:pos x="215" y="0"/>
                </a:cxn>
                <a:cxn ang="0">
                  <a:pos x="178" y="3"/>
                </a:cxn>
                <a:cxn ang="0">
                  <a:pos x="141" y="14"/>
                </a:cxn>
                <a:cxn ang="0">
                  <a:pos x="107" y="28"/>
                </a:cxn>
                <a:cxn ang="0">
                  <a:pos x="78" y="51"/>
                </a:cxn>
                <a:cxn ang="0">
                  <a:pos x="51" y="77"/>
                </a:cxn>
                <a:cxn ang="0">
                  <a:pos x="30" y="107"/>
                </a:cxn>
                <a:cxn ang="0">
                  <a:pos x="14" y="141"/>
                </a:cxn>
                <a:cxn ang="0">
                  <a:pos x="4" y="176"/>
                </a:cxn>
                <a:cxn ang="0">
                  <a:pos x="0" y="213"/>
                </a:cxn>
                <a:cxn ang="0">
                  <a:pos x="4" y="252"/>
                </a:cxn>
                <a:cxn ang="0">
                  <a:pos x="14" y="287"/>
                </a:cxn>
                <a:cxn ang="0">
                  <a:pos x="30" y="321"/>
                </a:cxn>
                <a:cxn ang="0">
                  <a:pos x="51" y="351"/>
                </a:cxn>
                <a:cxn ang="0">
                  <a:pos x="78" y="377"/>
                </a:cxn>
                <a:cxn ang="0">
                  <a:pos x="107" y="400"/>
                </a:cxn>
                <a:cxn ang="0">
                  <a:pos x="141" y="414"/>
                </a:cxn>
                <a:cxn ang="0">
                  <a:pos x="178" y="425"/>
                </a:cxn>
                <a:cxn ang="0">
                  <a:pos x="215" y="428"/>
                </a:cxn>
                <a:cxn ang="0">
                  <a:pos x="252" y="425"/>
                </a:cxn>
                <a:cxn ang="0">
                  <a:pos x="287" y="414"/>
                </a:cxn>
                <a:cxn ang="0">
                  <a:pos x="320" y="400"/>
                </a:cxn>
                <a:cxn ang="0">
                  <a:pos x="352" y="377"/>
                </a:cxn>
                <a:cxn ang="0">
                  <a:pos x="378" y="351"/>
                </a:cxn>
                <a:cxn ang="0">
                  <a:pos x="399" y="321"/>
                </a:cxn>
                <a:cxn ang="0">
                  <a:pos x="415" y="287"/>
                </a:cxn>
                <a:cxn ang="0">
                  <a:pos x="424" y="252"/>
                </a:cxn>
                <a:cxn ang="0">
                  <a:pos x="428" y="213"/>
                </a:cxn>
                <a:cxn ang="0">
                  <a:pos x="424" y="176"/>
                </a:cxn>
                <a:cxn ang="0">
                  <a:pos x="415" y="141"/>
                </a:cxn>
                <a:cxn ang="0">
                  <a:pos x="399" y="107"/>
                </a:cxn>
                <a:cxn ang="0">
                  <a:pos x="378" y="77"/>
                </a:cxn>
                <a:cxn ang="0">
                  <a:pos x="352" y="51"/>
                </a:cxn>
                <a:cxn ang="0">
                  <a:pos x="320" y="28"/>
                </a:cxn>
                <a:cxn ang="0">
                  <a:pos x="287" y="14"/>
                </a:cxn>
                <a:cxn ang="0">
                  <a:pos x="252" y="3"/>
                </a:cxn>
                <a:cxn ang="0">
                  <a:pos x="215" y="0"/>
                </a:cxn>
              </a:cxnLst>
              <a:rect l="0" t="0" r="r" b="b"/>
              <a:pathLst>
                <a:path w="428" h="428">
                  <a:moveTo>
                    <a:pt x="215" y="0"/>
                  </a:moveTo>
                  <a:lnTo>
                    <a:pt x="178" y="3"/>
                  </a:lnTo>
                  <a:lnTo>
                    <a:pt x="141" y="14"/>
                  </a:lnTo>
                  <a:lnTo>
                    <a:pt x="107" y="28"/>
                  </a:lnTo>
                  <a:lnTo>
                    <a:pt x="78" y="51"/>
                  </a:lnTo>
                  <a:lnTo>
                    <a:pt x="51" y="77"/>
                  </a:lnTo>
                  <a:lnTo>
                    <a:pt x="30" y="107"/>
                  </a:lnTo>
                  <a:lnTo>
                    <a:pt x="14" y="141"/>
                  </a:lnTo>
                  <a:lnTo>
                    <a:pt x="4" y="176"/>
                  </a:lnTo>
                  <a:lnTo>
                    <a:pt x="0" y="213"/>
                  </a:lnTo>
                  <a:lnTo>
                    <a:pt x="4" y="252"/>
                  </a:lnTo>
                  <a:lnTo>
                    <a:pt x="14" y="287"/>
                  </a:lnTo>
                  <a:lnTo>
                    <a:pt x="30" y="321"/>
                  </a:lnTo>
                  <a:lnTo>
                    <a:pt x="51" y="351"/>
                  </a:lnTo>
                  <a:lnTo>
                    <a:pt x="78" y="377"/>
                  </a:lnTo>
                  <a:lnTo>
                    <a:pt x="107" y="400"/>
                  </a:lnTo>
                  <a:lnTo>
                    <a:pt x="141" y="414"/>
                  </a:lnTo>
                  <a:lnTo>
                    <a:pt x="178" y="425"/>
                  </a:lnTo>
                  <a:lnTo>
                    <a:pt x="215" y="428"/>
                  </a:lnTo>
                  <a:lnTo>
                    <a:pt x="252" y="425"/>
                  </a:lnTo>
                  <a:lnTo>
                    <a:pt x="287" y="414"/>
                  </a:lnTo>
                  <a:lnTo>
                    <a:pt x="320" y="400"/>
                  </a:lnTo>
                  <a:lnTo>
                    <a:pt x="352" y="377"/>
                  </a:lnTo>
                  <a:lnTo>
                    <a:pt x="378" y="351"/>
                  </a:lnTo>
                  <a:lnTo>
                    <a:pt x="399" y="321"/>
                  </a:lnTo>
                  <a:lnTo>
                    <a:pt x="415" y="287"/>
                  </a:lnTo>
                  <a:lnTo>
                    <a:pt x="424" y="252"/>
                  </a:lnTo>
                  <a:lnTo>
                    <a:pt x="428" y="213"/>
                  </a:lnTo>
                  <a:lnTo>
                    <a:pt x="424" y="176"/>
                  </a:lnTo>
                  <a:lnTo>
                    <a:pt x="415" y="141"/>
                  </a:lnTo>
                  <a:lnTo>
                    <a:pt x="399" y="107"/>
                  </a:lnTo>
                  <a:lnTo>
                    <a:pt x="378" y="77"/>
                  </a:lnTo>
                  <a:lnTo>
                    <a:pt x="352" y="51"/>
                  </a:lnTo>
                  <a:lnTo>
                    <a:pt x="320" y="28"/>
                  </a:lnTo>
                  <a:lnTo>
                    <a:pt x="287" y="14"/>
                  </a:lnTo>
                  <a:lnTo>
                    <a:pt x="252" y="3"/>
                  </a:lnTo>
                  <a:lnTo>
                    <a:pt x="215" y="0"/>
                  </a:lnTo>
                  <a:close/>
                </a:path>
              </a:pathLst>
            </a:custGeom>
            <a:solidFill>
              <a:srgbClr val="000000"/>
            </a:solidFill>
            <a:ln w="9525">
              <a:noFill/>
              <a:round/>
              <a:headEnd/>
              <a:tailEnd/>
            </a:ln>
          </p:spPr>
          <p:txBody>
            <a:bodyPr/>
            <a:lstStyle/>
            <a:p>
              <a:endParaRPr lang="en-US"/>
            </a:p>
          </p:txBody>
        </p:sp>
        <p:sp>
          <p:nvSpPr>
            <p:cNvPr id="1165755" name="Freeform 443"/>
            <p:cNvSpPr>
              <a:spLocks noEditPoints="1"/>
            </p:cNvSpPr>
            <p:nvPr/>
          </p:nvSpPr>
          <p:spPr bwMode="auto">
            <a:xfrm>
              <a:off x="3738" y="455"/>
              <a:ext cx="428" cy="428"/>
            </a:xfrm>
            <a:custGeom>
              <a:avLst/>
              <a:gdLst/>
              <a:ahLst/>
              <a:cxnLst>
                <a:cxn ang="0">
                  <a:pos x="0" y="0"/>
                </a:cxn>
                <a:cxn ang="0">
                  <a:pos x="0" y="428"/>
                </a:cxn>
                <a:cxn ang="0">
                  <a:pos x="428" y="428"/>
                </a:cxn>
                <a:cxn ang="0">
                  <a:pos x="428" y="0"/>
                </a:cxn>
                <a:cxn ang="0">
                  <a:pos x="0" y="0"/>
                </a:cxn>
                <a:cxn ang="0">
                  <a:pos x="215" y="428"/>
                </a:cxn>
                <a:cxn ang="0">
                  <a:pos x="187" y="427"/>
                </a:cxn>
                <a:cxn ang="0">
                  <a:pos x="160" y="421"/>
                </a:cxn>
                <a:cxn ang="0">
                  <a:pos x="134" y="412"/>
                </a:cxn>
                <a:cxn ang="0">
                  <a:pos x="109" y="400"/>
                </a:cxn>
                <a:cxn ang="0">
                  <a:pos x="86" y="386"/>
                </a:cxn>
                <a:cxn ang="0">
                  <a:pos x="65" y="368"/>
                </a:cxn>
                <a:cxn ang="0">
                  <a:pos x="48" y="347"/>
                </a:cxn>
                <a:cxn ang="0">
                  <a:pos x="32" y="324"/>
                </a:cxn>
                <a:cxn ang="0">
                  <a:pos x="20" y="301"/>
                </a:cxn>
                <a:cxn ang="0">
                  <a:pos x="9" y="275"/>
                </a:cxn>
                <a:cxn ang="0">
                  <a:pos x="4" y="248"/>
                </a:cxn>
                <a:cxn ang="0">
                  <a:pos x="2" y="220"/>
                </a:cxn>
                <a:cxn ang="0">
                  <a:pos x="2" y="194"/>
                </a:cxn>
                <a:cxn ang="0">
                  <a:pos x="5" y="166"/>
                </a:cxn>
                <a:cxn ang="0">
                  <a:pos x="14" y="141"/>
                </a:cxn>
                <a:cxn ang="0">
                  <a:pos x="25" y="114"/>
                </a:cxn>
                <a:cxn ang="0">
                  <a:pos x="39" y="92"/>
                </a:cxn>
                <a:cxn ang="0">
                  <a:pos x="56" y="70"/>
                </a:cxn>
                <a:cxn ang="0">
                  <a:pos x="76" y="51"/>
                </a:cxn>
                <a:cxn ang="0">
                  <a:pos x="99" y="35"/>
                </a:cxn>
                <a:cxn ang="0">
                  <a:pos x="122" y="21"/>
                </a:cxn>
                <a:cxn ang="0">
                  <a:pos x="148" y="10"/>
                </a:cxn>
                <a:cxn ang="0">
                  <a:pos x="174" y="3"/>
                </a:cxn>
                <a:cxn ang="0">
                  <a:pos x="201" y="0"/>
                </a:cxn>
                <a:cxn ang="0">
                  <a:pos x="229" y="0"/>
                </a:cxn>
                <a:cxn ang="0">
                  <a:pos x="255" y="3"/>
                </a:cxn>
                <a:cxn ang="0">
                  <a:pos x="282" y="10"/>
                </a:cxn>
                <a:cxn ang="0">
                  <a:pos x="306" y="21"/>
                </a:cxn>
                <a:cxn ang="0">
                  <a:pos x="331" y="35"/>
                </a:cxn>
                <a:cxn ang="0">
                  <a:pos x="352" y="51"/>
                </a:cxn>
                <a:cxn ang="0">
                  <a:pos x="373" y="70"/>
                </a:cxn>
                <a:cxn ang="0">
                  <a:pos x="389" y="92"/>
                </a:cxn>
                <a:cxn ang="0">
                  <a:pos x="403" y="114"/>
                </a:cxn>
                <a:cxn ang="0">
                  <a:pos x="415" y="141"/>
                </a:cxn>
                <a:cxn ang="0">
                  <a:pos x="422" y="166"/>
                </a:cxn>
                <a:cxn ang="0">
                  <a:pos x="426" y="194"/>
                </a:cxn>
                <a:cxn ang="0">
                  <a:pos x="428" y="220"/>
                </a:cxn>
                <a:cxn ang="0">
                  <a:pos x="424" y="248"/>
                </a:cxn>
                <a:cxn ang="0">
                  <a:pos x="419" y="275"/>
                </a:cxn>
                <a:cxn ang="0">
                  <a:pos x="410" y="301"/>
                </a:cxn>
                <a:cxn ang="0">
                  <a:pos x="396" y="324"/>
                </a:cxn>
                <a:cxn ang="0">
                  <a:pos x="382" y="347"/>
                </a:cxn>
                <a:cxn ang="0">
                  <a:pos x="363" y="368"/>
                </a:cxn>
                <a:cxn ang="0">
                  <a:pos x="341" y="386"/>
                </a:cxn>
                <a:cxn ang="0">
                  <a:pos x="319" y="400"/>
                </a:cxn>
                <a:cxn ang="0">
                  <a:pos x="294" y="412"/>
                </a:cxn>
                <a:cxn ang="0">
                  <a:pos x="269" y="421"/>
                </a:cxn>
                <a:cxn ang="0">
                  <a:pos x="241" y="427"/>
                </a:cxn>
                <a:cxn ang="0">
                  <a:pos x="215" y="428"/>
                </a:cxn>
              </a:cxnLst>
              <a:rect l="0" t="0" r="r" b="b"/>
              <a:pathLst>
                <a:path w="428" h="428">
                  <a:moveTo>
                    <a:pt x="0" y="0"/>
                  </a:moveTo>
                  <a:lnTo>
                    <a:pt x="0" y="428"/>
                  </a:lnTo>
                  <a:lnTo>
                    <a:pt x="428" y="428"/>
                  </a:lnTo>
                  <a:lnTo>
                    <a:pt x="428" y="0"/>
                  </a:lnTo>
                  <a:lnTo>
                    <a:pt x="0" y="0"/>
                  </a:lnTo>
                  <a:close/>
                  <a:moveTo>
                    <a:pt x="215" y="428"/>
                  </a:moveTo>
                  <a:lnTo>
                    <a:pt x="187" y="427"/>
                  </a:lnTo>
                  <a:lnTo>
                    <a:pt x="160" y="421"/>
                  </a:lnTo>
                  <a:lnTo>
                    <a:pt x="134" y="412"/>
                  </a:lnTo>
                  <a:lnTo>
                    <a:pt x="109" y="400"/>
                  </a:lnTo>
                  <a:lnTo>
                    <a:pt x="86" y="386"/>
                  </a:lnTo>
                  <a:lnTo>
                    <a:pt x="65" y="368"/>
                  </a:lnTo>
                  <a:lnTo>
                    <a:pt x="48" y="347"/>
                  </a:lnTo>
                  <a:lnTo>
                    <a:pt x="32" y="324"/>
                  </a:lnTo>
                  <a:lnTo>
                    <a:pt x="20" y="301"/>
                  </a:lnTo>
                  <a:lnTo>
                    <a:pt x="9" y="275"/>
                  </a:lnTo>
                  <a:lnTo>
                    <a:pt x="4" y="248"/>
                  </a:lnTo>
                  <a:lnTo>
                    <a:pt x="2" y="220"/>
                  </a:lnTo>
                  <a:lnTo>
                    <a:pt x="2" y="194"/>
                  </a:lnTo>
                  <a:lnTo>
                    <a:pt x="5" y="166"/>
                  </a:lnTo>
                  <a:lnTo>
                    <a:pt x="14" y="141"/>
                  </a:lnTo>
                  <a:lnTo>
                    <a:pt x="25" y="114"/>
                  </a:lnTo>
                  <a:lnTo>
                    <a:pt x="39" y="92"/>
                  </a:lnTo>
                  <a:lnTo>
                    <a:pt x="56" y="70"/>
                  </a:lnTo>
                  <a:lnTo>
                    <a:pt x="76" y="51"/>
                  </a:lnTo>
                  <a:lnTo>
                    <a:pt x="99" y="35"/>
                  </a:lnTo>
                  <a:lnTo>
                    <a:pt x="122" y="21"/>
                  </a:lnTo>
                  <a:lnTo>
                    <a:pt x="148" y="10"/>
                  </a:lnTo>
                  <a:lnTo>
                    <a:pt x="174" y="3"/>
                  </a:lnTo>
                  <a:lnTo>
                    <a:pt x="201" y="0"/>
                  </a:lnTo>
                  <a:lnTo>
                    <a:pt x="229" y="0"/>
                  </a:lnTo>
                  <a:lnTo>
                    <a:pt x="255" y="3"/>
                  </a:lnTo>
                  <a:lnTo>
                    <a:pt x="282" y="10"/>
                  </a:lnTo>
                  <a:lnTo>
                    <a:pt x="306" y="21"/>
                  </a:lnTo>
                  <a:lnTo>
                    <a:pt x="331" y="35"/>
                  </a:lnTo>
                  <a:lnTo>
                    <a:pt x="352" y="51"/>
                  </a:lnTo>
                  <a:lnTo>
                    <a:pt x="373" y="70"/>
                  </a:lnTo>
                  <a:lnTo>
                    <a:pt x="389" y="92"/>
                  </a:lnTo>
                  <a:lnTo>
                    <a:pt x="403" y="114"/>
                  </a:lnTo>
                  <a:lnTo>
                    <a:pt x="415" y="141"/>
                  </a:lnTo>
                  <a:lnTo>
                    <a:pt x="422" y="166"/>
                  </a:lnTo>
                  <a:lnTo>
                    <a:pt x="426" y="194"/>
                  </a:lnTo>
                  <a:lnTo>
                    <a:pt x="428" y="220"/>
                  </a:lnTo>
                  <a:lnTo>
                    <a:pt x="424" y="248"/>
                  </a:lnTo>
                  <a:lnTo>
                    <a:pt x="419" y="275"/>
                  </a:lnTo>
                  <a:lnTo>
                    <a:pt x="410" y="301"/>
                  </a:lnTo>
                  <a:lnTo>
                    <a:pt x="396" y="324"/>
                  </a:lnTo>
                  <a:lnTo>
                    <a:pt x="382" y="347"/>
                  </a:lnTo>
                  <a:lnTo>
                    <a:pt x="363" y="368"/>
                  </a:lnTo>
                  <a:lnTo>
                    <a:pt x="341" y="386"/>
                  </a:lnTo>
                  <a:lnTo>
                    <a:pt x="319" y="400"/>
                  </a:lnTo>
                  <a:lnTo>
                    <a:pt x="294" y="412"/>
                  </a:lnTo>
                  <a:lnTo>
                    <a:pt x="269" y="421"/>
                  </a:lnTo>
                  <a:lnTo>
                    <a:pt x="241" y="427"/>
                  </a:lnTo>
                  <a:lnTo>
                    <a:pt x="215" y="428"/>
                  </a:lnTo>
                  <a:close/>
                </a:path>
              </a:pathLst>
            </a:custGeom>
            <a:solidFill>
              <a:srgbClr val="CCFFFF"/>
            </a:solidFill>
            <a:ln w="9525">
              <a:noFill/>
              <a:round/>
              <a:headEnd/>
              <a:tailEnd/>
            </a:ln>
          </p:spPr>
          <p:txBody>
            <a:bodyPr/>
            <a:lstStyle/>
            <a:p>
              <a:endParaRPr lang="en-US"/>
            </a:p>
          </p:txBody>
        </p:sp>
        <p:sp>
          <p:nvSpPr>
            <p:cNvPr id="1165756" name="Freeform 444"/>
            <p:cNvSpPr>
              <a:spLocks noEditPoints="1"/>
            </p:cNvSpPr>
            <p:nvPr/>
          </p:nvSpPr>
          <p:spPr bwMode="auto">
            <a:xfrm>
              <a:off x="3740" y="455"/>
              <a:ext cx="426" cy="428"/>
            </a:xfrm>
            <a:custGeom>
              <a:avLst/>
              <a:gdLst/>
              <a:ahLst/>
              <a:cxnLst>
                <a:cxn ang="0">
                  <a:pos x="185" y="427"/>
                </a:cxn>
                <a:cxn ang="0">
                  <a:pos x="132" y="412"/>
                </a:cxn>
                <a:cxn ang="0">
                  <a:pos x="84" y="386"/>
                </a:cxn>
                <a:cxn ang="0">
                  <a:pos x="46" y="347"/>
                </a:cxn>
                <a:cxn ang="0">
                  <a:pos x="18" y="301"/>
                </a:cxn>
                <a:cxn ang="0">
                  <a:pos x="2" y="248"/>
                </a:cxn>
                <a:cxn ang="0">
                  <a:pos x="0" y="194"/>
                </a:cxn>
                <a:cxn ang="0">
                  <a:pos x="12" y="141"/>
                </a:cxn>
                <a:cxn ang="0">
                  <a:pos x="37" y="92"/>
                </a:cxn>
                <a:cxn ang="0">
                  <a:pos x="74" y="51"/>
                </a:cxn>
                <a:cxn ang="0">
                  <a:pos x="120" y="21"/>
                </a:cxn>
                <a:cxn ang="0">
                  <a:pos x="172" y="3"/>
                </a:cxn>
                <a:cxn ang="0">
                  <a:pos x="227" y="0"/>
                </a:cxn>
                <a:cxn ang="0">
                  <a:pos x="280" y="10"/>
                </a:cxn>
                <a:cxn ang="0">
                  <a:pos x="329" y="35"/>
                </a:cxn>
                <a:cxn ang="0">
                  <a:pos x="371" y="70"/>
                </a:cxn>
                <a:cxn ang="0">
                  <a:pos x="401" y="114"/>
                </a:cxn>
                <a:cxn ang="0">
                  <a:pos x="420" y="166"/>
                </a:cxn>
                <a:cxn ang="0">
                  <a:pos x="426" y="220"/>
                </a:cxn>
                <a:cxn ang="0">
                  <a:pos x="417" y="275"/>
                </a:cxn>
                <a:cxn ang="0">
                  <a:pos x="394" y="324"/>
                </a:cxn>
                <a:cxn ang="0">
                  <a:pos x="361" y="368"/>
                </a:cxn>
                <a:cxn ang="0">
                  <a:pos x="317" y="400"/>
                </a:cxn>
                <a:cxn ang="0">
                  <a:pos x="267" y="421"/>
                </a:cxn>
                <a:cxn ang="0">
                  <a:pos x="213" y="428"/>
                </a:cxn>
                <a:cxn ang="0">
                  <a:pos x="186" y="421"/>
                </a:cxn>
                <a:cxn ang="0">
                  <a:pos x="134" y="407"/>
                </a:cxn>
                <a:cxn ang="0">
                  <a:pos x="88" y="381"/>
                </a:cxn>
                <a:cxn ang="0">
                  <a:pos x="49" y="344"/>
                </a:cxn>
                <a:cxn ang="0">
                  <a:pos x="23" y="298"/>
                </a:cxn>
                <a:cxn ang="0">
                  <a:pos x="7" y="247"/>
                </a:cxn>
                <a:cxn ang="0">
                  <a:pos x="5" y="194"/>
                </a:cxn>
                <a:cxn ang="0">
                  <a:pos x="18" y="143"/>
                </a:cxn>
                <a:cxn ang="0">
                  <a:pos x="42" y="95"/>
                </a:cxn>
                <a:cxn ang="0">
                  <a:pos x="77" y="55"/>
                </a:cxn>
                <a:cxn ang="0">
                  <a:pos x="121" y="26"/>
                </a:cxn>
                <a:cxn ang="0">
                  <a:pos x="172" y="9"/>
                </a:cxn>
                <a:cxn ang="0">
                  <a:pos x="225" y="5"/>
                </a:cxn>
                <a:cxn ang="0">
                  <a:pos x="278" y="16"/>
                </a:cxn>
                <a:cxn ang="0">
                  <a:pos x="325" y="39"/>
                </a:cxn>
                <a:cxn ang="0">
                  <a:pos x="366" y="74"/>
                </a:cxn>
                <a:cxn ang="0">
                  <a:pos x="397" y="118"/>
                </a:cxn>
                <a:cxn ang="0">
                  <a:pos x="415" y="167"/>
                </a:cxn>
                <a:cxn ang="0">
                  <a:pos x="420" y="220"/>
                </a:cxn>
                <a:cxn ang="0">
                  <a:pos x="412" y="273"/>
                </a:cxn>
                <a:cxn ang="0">
                  <a:pos x="390" y="323"/>
                </a:cxn>
                <a:cxn ang="0">
                  <a:pos x="357" y="363"/>
                </a:cxn>
                <a:cxn ang="0">
                  <a:pos x="315" y="397"/>
                </a:cxn>
                <a:cxn ang="0">
                  <a:pos x="266" y="416"/>
                </a:cxn>
                <a:cxn ang="0">
                  <a:pos x="213" y="423"/>
                </a:cxn>
              </a:cxnLst>
              <a:rect l="0" t="0" r="r" b="b"/>
              <a:pathLst>
                <a:path w="426" h="428">
                  <a:moveTo>
                    <a:pt x="213" y="428"/>
                  </a:moveTo>
                  <a:lnTo>
                    <a:pt x="185" y="427"/>
                  </a:lnTo>
                  <a:lnTo>
                    <a:pt x="158" y="421"/>
                  </a:lnTo>
                  <a:lnTo>
                    <a:pt x="132" y="412"/>
                  </a:lnTo>
                  <a:lnTo>
                    <a:pt x="107" y="400"/>
                  </a:lnTo>
                  <a:lnTo>
                    <a:pt x="84" y="386"/>
                  </a:lnTo>
                  <a:lnTo>
                    <a:pt x="63" y="368"/>
                  </a:lnTo>
                  <a:lnTo>
                    <a:pt x="46" y="347"/>
                  </a:lnTo>
                  <a:lnTo>
                    <a:pt x="30" y="324"/>
                  </a:lnTo>
                  <a:lnTo>
                    <a:pt x="18" y="301"/>
                  </a:lnTo>
                  <a:lnTo>
                    <a:pt x="7" y="275"/>
                  </a:lnTo>
                  <a:lnTo>
                    <a:pt x="2" y="248"/>
                  </a:lnTo>
                  <a:lnTo>
                    <a:pt x="0" y="220"/>
                  </a:lnTo>
                  <a:lnTo>
                    <a:pt x="0" y="194"/>
                  </a:lnTo>
                  <a:lnTo>
                    <a:pt x="3" y="166"/>
                  </a:lnTo>
                  <a:lnTo>
                    <a:pt x="12" y="141"/>
                  </a:lnTo>
                  <a:lnTo>
                    <a:pt x="23" y="114"/>
                  </a:lnTo>
                  <a:lnTo>
                    <a:pt x="37" y="92"/>
                  </a:lnTo>
                  <a:lnTo>
                    <a:pt x="54" y="70"/>
                  </a:lnTo>
                  <a:lnTo>
                    <a:pt x="74" y="51"/>
                  </a:lnTo>
                  <a:lnTo>
                    <a:pt x="97" y="35"/>
                  </a:lnTo>
                  <a:lnTo>
                    <a:pt x="120" y="21"/>
                  </a:lnTo>
                  <a:lnTo>
                    <a:pt x="146" y="10"/>
                  </a:lnTo>
                  <a:lnTo>
                    <a:pt x="172" y="3"/>
                  </a:lnTo>
                  <a:lnTo>
                    <a:pt x="199" y="0"/>
                  </a:lnTo>
                  <a:lnTo>
                    <a:pt x="227" y="0"/>
                  </a:lnTo>
                  <a:lnTo>
                    <a:pt x="253" y="3"/>
                  </a:lnTo>
                  <a:lnTo>
                    <a:pt x="280" y="10"/>
                  </a:lnTo>
                  <a:lnTo>
                    <a:pt x="304" y="21"/>
                  </a:lnTo>
                  <a:lnTo>
                    <a:pt x="329" y="35"/>
                  </a:lnTo>
                  <a:lnTo>
                    <a:pt x="350" y="51"/>
                  </a:lnTo>
                  <a:lnTo>
                    <a:pt x="371" y="70"/>
                  </a:lnTo>
                  <a:lnTo>
                    <a:pt x="387" y="92"/>
                  </a:lnTo>
                  <a:lnTo>
                    <a:pt x="401" y="114"/>
                  </a:lnTo>
                  <a:lnTo>
                    <a:pt x="413" y="141"/>
                  </a:lnTo>
                  <a:lnTo>
                    <a:pt x="420" y="166"/>
                  </a:lnTo>
                  <a:lnTo>
                    <a:pt x="424" y="194"/>
                  </a:lnTo>
                  <a:lnTo>
                    <a:pt x="426" y="220"/>
                  </a:lnTo>
                  <a:lnTo>
                    <a:pt x="422" y="248"/>
                  </a:lnTo>
                  <a:lnTo>
                    <a:pt x="417" y="275"/>
                  </a:lnTo>
                  <a:lnTo>
                    <a:pt x="408" y="301"/>
                  </a:lnTo>
                  <a:lnTo>
                    <a:pt x="394" y="324"/>
                  </a:lnTo>
                  <a:lnTo>
                    <a:pt x="380" y="347"/>
                  </a:lnTo>
                  <a:lnTo>
                    <a:pt x="361" y="368"/>
                  </a:lnTo>
                  <a:lnTo>
                    <a:pt x="339" y="386"/>
                  </a:lnTo>
                  <a:lnTo>
                    <a:pt x="317" y="400"/>
                  </a:lnTo>
                  <a:lnTo>
                    <a:pt x="292" y="412"/>
                  </a:lnTo>
                  <a:lnTo>
                    <a:pt x="267" y="421"/>
                  </a:lnTo>
                  <a:lnTo>
                    <a:pt x="239" y="427"/>
                  </a:lnTo>
                  <a:lnTo>
                    <a:pt x="213" y="428"/>
                  </a:lnTo>
                  <a:close/>
                  <a:moveTo>
                    <a:pt x="213" y="423"/>
                  </a:moveTo>
                  <a:lnTo>
                    <a:pt x="186" y="421"/>
                  </a:lnTo>
                  <a:lnTo>
                    <a:pt x="160" y="416"/>
                  </a:lnTo>
                  <a:lnTo>
                    <a:pt x="134" y="407"/>
                  </a:lnTo>
                  <a:lnTo>
                    <a:pt x="111" y="397"/>
                  </a:lnTo>
                  <a:lnTo>
                    <a:pt x="88" y="381"/>
                  </a:lnTo>
                  <a:lnTo>
                    <a:pt x="67" y="363"/>
                  </a:lnTo>
                  <a:lnTo>
                    <a:pt x="49" y="344"/>
                  </a:lnTo>
                  <a:lnTo>
                    <a:pt x="35" y="323"/>
                  </a:lnTo>
                  <a:lnTo>
                    <a:pt x="23" y="298"/>
                  </a:lnTo>
                  <a:lnTo>
                    <a:pt x="12" y="273"/>
                  </a:lnTo>
                  <a:lnTo>
                    <a:pt x="7" y="247"/>
                  </a:lnTo>
                  <a:lnTo>
                    <a:pt x="5" y="220"/>
                  </a:lnTo>
                  <a:lnTo>
                    <a:pt x="5" y="194"/>
                  </a:lnTo>
                  <a:lnTo>
                    <a:pt x="9" y="167"/>
                  </a:lnTo>
                  <a:lnTo>
                    <a:pt x="18" y="143"/>
                  </a:lnTo>
                  <a:lnTo>
                    <a:pt x="28" y="118"/>
                  </a:lnTo>
                  <a:lnTo>
                    <a:pt x="42" y="95"/>
                  </a:lnTo>
                  <a:lnTo>
                    <a:pt x="58" y="74"/>
                  </a:lnTo>
                  <a:lnTo>
                    <a:pt x="77" y="55"/>
                  </a:lnTo>
                  <a:lnTo>
                    <a:pt x="98" y="39"/>
                  </a:lnTo>
                  <a:lnTo>
                    <a:pt x="121" y="26"/>
                  </a:lnTo>
                  <a:lnTo>
                    <a:pt x="146" y="16"/>
                  </a:lnTo>
                  <a:lnTo>
                    <a:pt x="172" y="9"/>
                  </a:lnTo>
                  <a:lnTo>
                    <a:pt x="199" y="5"/>
                  </a:lnTo>
                  <a:lnTo>
                    <a:pt x="225" y="5"/>
                  </a:lnTo>
                  <a:lnTo>
                    <a:pt x="251" y="9"/>
                  </a:lnTo>
                  <a:lnTo>
                    <a:pt x="278" y="16"/>
                  </a:lnTo>
                  <a:lnTo>
                    <a:pt x="302" y="26"/>
                  </a:lnTo>
                  <a:lnTo>
                    <a:pt x="325" y="39"/>
                  </a:lnTo>
                  <a:lnTo>
                    <a:pt x="346" y="55"/>
                  </a:lnTo>
                  <a:lnTo>
                    <a:pt x="366" y="74"/>
                  </a:lnTo>
                  <a:lnTo>
                    <a:pt x="383" y="95"/>
                  </a:lnTo>
                  <a:lnTo>
                    <a:pt x="397" y="118"/>
                  </a:lnTo>
                  <a:lnTo>
                    <a:pt x="408" y="143"/>
                  </a:lnTo>
                  <a:lnTo>
                    <a:pt x="415" y="167"/>
                  </a:lnTo>
                  <a:lnTo>
                    <a:pt x="419" y="194"/>
                  </a:lnTo>
                  <a:lnTo>
                    <a:pt x="420" y="220"/>
                  </a:lnTo>
                  <a:lnTo>
                    <a:pt x="417" y="247"/>
                  </a:lnTo>
                  <a:lnTo>
                    <a:pt x="412" y="273"/>
                  </a:lnTo>
                  <a:lnTo>
                    <a:pt x="403" y="298"/>
                  </a:lnTo>
                  <a:lnTo>
                    <a:pt x="390" y="323"/>
                  </a:lnTo>
                  <a:lnTo>
                    <a:pt x="375" y="344"/>
                  </a:lnTo>
                  <a:lnTo>
                    <a:pt x="357" y="363"/>
                  </a:lnTo>
                  <a:lnTo>
                    <a:pt x="336" y="381"/>
                  </a:lnTo>
                  <a:lnTo>
                    <a:pt x="315" y="397"/>
                  </a:lnTo>
                  <a:lnTo>
                    <a:pt x="290"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sp>
          <p:nvSpPr>
            <p:cNvPr id="1165757" name="Freeform 445"/>
            <p:cNvSpPr>
              <a:spLocks noEditPoints="1"/>
            </p:cNvSpPr>
            <p:nvPr/>
          </p:nvSpPr>
          <p:spPr bwMode="auto">
            <a:xfrm>
              <a:off x="3745" y="460"/>
              <a:ext cx="415" cy="418"/>
            </a:xfrm>
            <a:custGeom>
              <a:avLst/>
              <a:gdLst/>
              <a:ahLst/>
              <a:cxnLst>
                <a:cxn ang="0">
                  <a:pos x="181" y="416"/>
                </a:cxn>
                <a:cxn ang="0">
                  <a:pos x="129" y="402"/>
                </a:cxn>
                <a:cxn ang="0">
                  <a:pos x="83" y="376"/>
                </a:cxn>
                <a:cxn ang="0">
                  <a:pos x="44" y="339"/>
                </a:cxn>
                <a:cxn ang="0">
                  <a:pos x="18" y="293"/>
                </a:cxn>
                <a:cxn ang="0">
                  <a:pos x="2" y="242"/>
                </a:cxn>
                <a:cxn ang="0">
                  <a:pos x="0" y="189"/>
                </a:cxn>
                <a:cxn ang="0">
                  <a:pos x="13" y="138"/>
                </a:cxn>
                <a:cxn ang="0">
                  <a:pos x="37" y="90"/>
                </a:cxn>
                <a:cxn ang="0">
                  <a:pos x="72" y="50"/>
                </a:cxn>
                <a:cxn ang="0">
                  <a:pos x="116" y="21"/>
                </a:cxn>
                <a:cxn ang="0">
                  <a:pos x="167" y="4"/>
                </a:cxn>
                <a:cxn ang="0">
                  <a:pos x="220" y="0"/>
                </a:cxn>
                <a:cxn ang="0">
                  <a:pos x="273" y="11"/>
                </a:cxn>
                <a:cxn ang="0">
                  <a:pos x="320" y="34"/>
                </a:cxn>
                <a:cxn ang="0">
                  <a:pos x="361" y="69"/>
                </a:cxn>
                <a:cxn ang="0">
                  <a:pos x="392" y="113"/>
                </a:cxn>
                <a:cxn ang="0">
                  <a:pos x="410" y="162"/>
                </a:cxn>
                <a:cxn ang="0">
                  <a:pos x="415" y="215"/>
                </a:cxn>
                <a:cxn ang="0">
                  <a:pos x="407" y="268"/>
                </a:cxn>
                <a:cxn ang="0">
                  <a:pos x="385" y="318"/>
                </a:cxn>
                <a:cxn ang="0">
                  <a:pos x="352" y="358"/>
                </a:cxn>
                <a:cxn ang="0">
                  <a:pos x="310" y="392"/>
                </a:cxn>
                <a:cxn ang="0">
                  <a:pos x="261" y="411"/>
                </a:cxn>
                <a:cxn ang="0">
                  <a:pos x="208" y="418"/>
                </a:cxn>
                <a:cxn ang="0">
                  <a:pos x="181" y="411"/>
                </a:cxn>
                <a:cxn ang="0">
                  <a:pos x="130" y="397"/>
                </a:cxn>
                <a:cxn ang="0">
                  <a:pos x="85" y="370"/>
                </a:cxn>
                <a:cxn ang="0">
                  <a:pos x="46" y="333"/>
                </a:cxn>
                <a:cxn ang="0">
                  <a:pos x="20" y="288"/>
                </a:cxn>
                <a:cxn ang="0">
                  <a:pos x="7" y="236"/>
                </a:cxn>
                <a:cxn ang="0">
                  <a:pos x="7" y="182"/>
                </a:cxn>
                <a:cxn ang="0">
                  <a:pos x="20" y="131"/>
                </a:cxn>
                <a:cxn ang="0">
                  <a:pos x="46" y="85"/>
                </a:cxn>
                <a:cxn ang="0">
                  <a:pos x="85" y="48"/>
                </a:cxn>
                <a:cxn ang="0">
                  <a:pos x="130" y="21"/>
                </a:cxn>
                <a:cxn ang="0">
                  <a:pos x="181" y="7"/>
                </a:cxn>
                <a:cxn ang="0">
                  <a:pos x="234" y="7"/>
                </a:cxn>
                <a:cxn ang="0">
                  <a:pos x="285" y="21"/>
                </a:cxn>
                <a:cxn ang="0">
                  <a:pos x="331" y="48"/>
                </a:cxn>
                <a:cxn ang="0">
                  <a:pos x="368" y="85"/>
                </a:cxn>
                <a:cxn ang="0">
                  <a:pos x="394" y="131"/>
                </a:cxn>
                <a:cxn ang="0">
                  <a:pos x="408" y="182"/>
                </a:cxn>
                <a:cxn ang="0">
                  <a:pos x="408" y="236"/>
                </a:cxn>
                <a:cxn ang="0">
                  <a:pos x="394" y="288"/>
                </a:cxn>
                <a:cxn ang="0">
                  <a:pos x="368" y="333"/>
                </a:cxn>
                <a:cxn ang="0">
                  <a:pos x="331" y="370"/>
                </a:cxn>
                <a:cxn ang="0">
                  <a:pos x="285" y="397"/>
                </a:cxn>
                <a:cxn ang="0">
                  <a:pos x="234" y="411"/>
                </a:cxn>
              </a:cxnLst>
              <a:rect l="0" t="0" r="r" b="b"/>
              <a:pathLst>
                <a:path w="415" h="418">
                  <a:moveTo>
                    <a:pt x="208" y="418"/>
                  </a:moveTo>
                  <a:lnTo>
                    <a:pt x="181" y="416"/>
                  </a:lnTo>
                  <a:lnTo>
                    <a:pt x="155" y="411"/>
                  </a:lnTo>
                  <a:lnTo>
                    <a:pt x="129" y="402"/>
                  </a:lnTo>
                  <a:lnTo>
                    <a:pt x="106" y="392"/>
                  </a:lnTo>
                  <a:lnTo>
                    <a:pt x="83" y="376"/>
                  </a:lnTo>
                  <a:lnTo>
                    <a:pt x="62" y="358"/>
                  </a:lnTo>
                  <a:lnTo>
                    <a:pt x="44" y="339"/>
                  </a:lnTo>
                  <a:lnTo>
                    <a:pt x="30" y="318"/>
                  </a:lnTo>
                  <a:lnTo>
                    <a:pt x="18" y="293"/>
                  </a:lnTo>
                  <a:lnTo>
                    <a:pt x="7" y="268"/>
                  </a:lnTo>
                  <a:lnTo>
                    <a:pt x="2" y="242"/>
                  </a:lnTo>
                  <a:lnTo>
                    <a:pt x="0" y="215"/>
                  </a:lnTo>
                  <a:lnTo>
                    <a:pt x="0" y="189"/>
                  </a:lnTo>
                  <a:lnTo>
                    <a:pt x="4" y="162"/>
                  </a:lnTo>
                  <a:lnTo>
                    <a:pt x="13" y="138"/>
                  </a:lnTo>
                  <a:lnTo>
                    <a:pt x="23" y="113"/>
                  </a:lnTo>
                  <a:lnTo>
                    <a:pt x="37" y="90"/>
                  </a:lnTo>
                  <a:lnTo>
                    <a:pt x="53" y="69"/>
                  </a:lnTo>
                  <a:lnTo>
                    <a:pt x="72" y="50"/>
                  </a:lnTo>
                  <a:lnTo>
                    <a:pt x="93" y="34"/>
                  </a:lnTo>
                  <a:lnTo>
                    <a:pt x="116" y="21"/>
                  </a:lnTo>
                  <a:lnTo>
                    <a:pt x="141" y="11"/>
                  </a:lnTo>
                  <a:lnTo>
                    <a:pt x="167" y="4"/>
                  </a:lnTo>
                  <a:lnTo>
                    <a:pt x="194" y="0"/>
                  </a:lnTo>
                  <a:lnTo>
                    <a:pt x="220" y="0"/>
                  </a:lnTo>
                  <a:lnTo>
                    <a:pt x="246" y="4"/>
                  </a:lnTo>
                  <a:lnTo>
                    <a:pt x="273" y="11"/>
                  </a:lnTo>
                  <a:lnTo>
                    <a:pt x="297" y="21"/>
                  </a:lnTo>
                  <a:lnTo>
                    <a:pt x="320" y="34"/>
                  </a:lnTo>
                  <a:lnTo>
                    <a:pt x="341" y="50"/>
                  </a:lnTo>
                  <a:lnTo>
                    <a:pt x="361" y="69"/>
                  </a:lnTo>
                  <a:lnTo>
                    <a:pt x="378" y="90"/>
                  </a:lnTo>
                  <a:lnTo>
                    <a:pt x="392" y="113"/>
                  </a:lnTo>
                  <a:lnTo>
                    <a:pt x="403" y="138"/>
                  </a:lnTo>
                  <a:lnTo>
                    <a:pt x="410" y="162"/>
                  </a:lnTo>
                  <a:lnTo>
                    <a:pt x="414" y="189"/>
                  </a:lnTo>
                  <a:lnTo>
                    <a:pt x="415" y="215"/>
                  </a:lnTo>
                  <a:lnTo>
                    <a:pt x="412" y="242"/>
                  </a:lnTo>
                  <a:lnTo>
                    <a:pt x="407" y="268"/>
                  </a:lnTo>
                  <a:lnTo>
                    <a:pt x="398" y="293"/>
                  </a:lnTo>
                  <a:lnTo>
                    <a:pt x="385" y="318"/>
                  </a:lnTo>
                  <a:lnTo>
                    <a:pt x="370" y="339"/>
                  </a:lnTo>
                  <a:lnTo>
                    <a:pt x="352" y="358"/>
                  </a:lnTo>
                  <a:lnTo>
                    <a:pt x="331" y="376"/>
                  </a:lnTo>
                  <a:lnTo>
                    <a:pt x="310" y="392"/>
                  </a:lnTo>
                  <a:lnTo>
                    <a:pt x="285" y="402"/>
                  </a:lnTo>
                  <a:lnTo>
                    <a:pt x="261" y="411"/>
                  </a:lnTo>
                  <a:lnTo>
                    <a:pt x="234" y="416"/>
                  </a:lnTo>
                  <a:lnTo>
                    <a:pt x="208" y="418"/>
                  </a:lnTo>
                  <a:close/>
                  <a:moveTo>
                    <a:pt x="208" y="413"/>
                  </a:moveTo>
                  <a:lnTo>
                    <a:pt x="181" y="411"/>
                  </a:lnTo>
                  <a:lnTo>
                    <a:pt x="155" y="406"/>
                  </a:lnTo>
                  <a:lnTo>
                    <a:pt x="130" y="397"/>
                  </a:lnTo>
                  <a:lnTo>
                    <a:pt x="106" y="385"/>
                  </a:lnTo>
                  <a:lnTo>
                    <a:pt x="85" y="370"/>
                  </a:lnTo>
                  <a:lnTo>
                    <a:pt x="64" y="353"/>
                  </a:lnTo>
                  <a:lnTo>
                    <a:pt x="46" y="333"/>
                  </a:lnTo>
                  <a:lnTo>
                    <a:pt x="32" y="310"/>
                  </a:lnTo>
                  <a:lnTo>
                    <a:pt x="20" y="288"/>
                  </a:lnTo>
                  <a:lnTo>
                    <a:pt x="11" y="261"/>
                  </a:lnTo>
                  <a:lnTo>
                    <a:pt x="7" y="236"/>
                  </a:lnTo>
                  <a:lnTo>
                    <a:pt x="5" y="208"/>
                  </a:lnTo>
                  <a:lnTo>
                    <a:pt x="7" y="182"/>
                  </a:lnTo>
                  <a:lnTo>
                    <a:pt x="11" y="157"/>
                  </a:lnTo>
                  <a:lnTo>
                    <a:pt x="20" y="131"/>
                  </a:lnTo>
                  <a:lnTo>
                    <a:pt x="32" y="108"/>
                  </a:lnTo>
                  <a:lnTo>
                    <a:pt x="46" y="85"/>
                  </a:lnTo>
                  <a:lnTo>
                    <a:pt x="64" y="65"/>
                  </a:lnTo>
                  <a:lnTo>
                    <a:pt x="85" y="48"/>
                  </a:lnTo>
                  <a:lnTo>
                    <a:pt x="106" y="34"/>
                  </a:lnTo>
                  <a:lnTo>
                    <a:pt x="130" y="21"/>
                  </a:lnTo>
                  <a:lnTo>
                    <a:pt x="155" y="12"/>
                  </a:lnTo>
                  <a:lnTo>
                    <a:pt x="181" y="7"/>
                  </a:lnTo>
                  <a:lnTo>
                    <a:pt x="208" y="5"/>
                  </a:lnTo>
                  <a:lnTo>
                    <a:pt x="234" y="7"/>
                  </a:lnTo>
                  <a:lnTo>
                    <a:pt x="261" y="12"/>
                  </a:lnTo>
                  <a:lnTo>
                    <a:pt x="285" y="21"/>
                  </a:lnTo>
                  <a:lnTo>
                    <a:pt x="308" y="34"/>
                  </a:lnTo>
                  <a:lnTo>
                    <a:pt x="331" y="48"/>
                  </a:lnTo>
                  <a:lnTo>
                    <a:pt x="350" y="65"/>
                  </a:lnTo>
                  <a:lnTo>
                    <a:pt x="368" y="85"/>
                  </a:lnTo>
                  <a:lnTo>
                    <a:pt x="384" y="108"/>
                  </a:lnTo>
                  <a:lnTo>
                    <a:pt x="394" y="131"/>
                  </a:lnTo>
                  <a:lnTo>
                    <a:pt x="403" y="157"/>
                  </a:lnTo>
                  <a:lnTo>
                    <a:pt x="408" y="182"/>
                  </a:lnTo>
                  <a:lnTo>
                    <a:pt x="410" y="208"/>
                  </a:lnTo>
                  <a:lnTo>
                    <a:pt x="408" y="236"/>
                  </a:lnTo>
                  <a:lnTo>
                    <a:pt x="403" y="261"/>
                  </a:lnTo>
                  <a:lnTo>
                    <a:pt x="394" y="288"/>
                  </a:lnTo>
                  <a:lnTo>
                    <a:pt x="384" y="310"/>
                  </a:lnTo>
                  <a:lnTo>
                    <a:pt x="368" y="333"/>
                  </a:lnTo>
                  <a:lnTo>
                    <a:pt x="350" y="353"/>
                  </a:lnTo>
                  <a:lnTo>
                    <a:pt x="331" y="370"/>
                  </a:lnTo>
                  <a:lnTo>
                    <a:pt x="308" y="385"/>
                  </a:lnTo>
                  <a:lnTo>
                    <a:pt x="285" y="397"/>
                  </a:lnTo>
                  <a:lnTo>
                    <a:pt x="261" y="406"/>
                  </a:lnTo>
                  <a:lnTo>
                    <a:pt x="234" y="411"/>
                  </a:lnTo>
                  <a:lnTo>
                    <a:pt x="208" y="413"/>
                  </a:lnTo>
                  <a:close/>
                </a:path>
              </a:pathLst>
            </a:custGeom>
            <a:solidFill>
              <a:srgbClr val="CDFFFF"/>
            </a:solidFill>
            <a:ln w="9525">
              <a:noFill/>
              <a:round/>
              <a:headEnd/>
              <a:tailEnd/>
            </a:ln>
          </p:spPr>
          <p:txBody>
            <a:bodyPr/>
            <a:lstStyle/>
            <a:p>
              <a:endParaRPr lang="en-US"/>
            </a:p>
          </p:txBody>
        </p:sp>
        <p:sp>
          <p:nvSpPr>
            <p:cNvPr id="1165758" name="Freeform 446"/>
            <p:cNvSpPr>
              <a:spLocks noEditPoints="1"/>
            </p:cNvSpPr>
            <p:nvPr/>
          </p:nvSpPr>
          <p:spPr bwMode="auto">
            <a:xfrm>
              <a:off x="3750" y="465"/>
              <a:ext cx="405" cy="408"/>
            </a:xfrm>
            <a:custGeom>
              <a:avLst/>
              <a:gdLst/>
              <a:ahLst/>
              <a:cxnLst>
                <a:cxn ang="0">
                  <a:pos x="176" y="406"/>
                </a:cxn>
                <a:cxn ang="0">
                  <a:pos x="125" y="392"/>
                </a:cxn>
                <a:cxn ang="0">
                  <a:pos x="80" y="365"/>
                </a:cxn>
                <a:cxn ang="0">
                  <a:pos x="41" y="328"/>
                </a:cxn>
                <a:cxn ang="0">
                  <a:pos x="15" y="283"/>
                </a:cxn>
                <a:cxn ang="0">
                  <a:pos x="2" y="231"/>
                </a:cxn>
                <a:cxn ang="0">
                  <a:pos x="2" y="177"/>
                </a:cxn>
                <a:cxn ang="0">
                  <a:pos x="15" y="126"/>
                </a:cxn>
                <a:cxn ang="0">
                  <a:pos x="41" y="80"/>
                </a:cxn>
                <a:cxn ang="0">
                  <a:pos x="80" y="43"/>
                </a:cxn>
                <a:cxn ang="0">
                  <a:pos x="125" y="16"/>
                </a:cxn>
                <a:cxn ang="0">
                  <a:pos x="176" y="2"/>
                </a:cxn>
                <a:cxn ang="0">
                  <a:pos x="229" y="2"/>
                </a:cxn>
                <a:cxn ang="0">
                  <a:pos x="280" y="16"/>
                </a:cxn>
                <a:cxn ang="0">
                  <a:pos x="326" y="43"/>
                </a:cxn>
                <a:cxn ang="0">
                  <a:pos x="363" y="80"/>
                </a:cxn>
                <a:cxn ang="0">
                  <a:pos x="389" y="126"/>
                </a:cxn>
                <a:cxn ang="0">
                  <a:pos x="403" y="177"/>
                </a:cxn>
                <a:cxn ang="0">
                  <a:pos x="403" y="231"/>
                </a:cxn>
                <a:cxn ang="0">
                  <a:pos x="389" y="283"/>
                </a:cxn>
                <a:cxn ang="0">
                  <a:pos x="363" y="328"/>
                </a:cxn>
                <a:cxn ang="0">
                  <a:pos x="326" y="365"/>
                </a:cxn>
                <a:cxn ang="0">
                  <a:pos x="280" y="392"/>
                </a:cxn>
                <a:cxn ang="0">
                  <a:pos x="229" y="406"/>
                </a:cxn>
                <a:cxn ang="0">
                  <a:pos x="203" y="402"/>
                </a:cxn>
                <a:cxn ang="0">
                  <a:pos x="152" y="395"/>
                </a:cxn>
                <a:cxn ang="0">
                  <a:pos x="104" y="376"/>
                </a:cxn>
                <a:cxn ang="0">
                  <a:pos x="62" y="344"/>
                </a:cxn>
                <a:cxn ang="0">
                  <a:pos x="32" y="304"/>
                </a:cxn>
                <a:cxn ang="0">
                  <a:pos x="11" y="256"/>
                </a:cxn>
                <a:cxn ang="0">
                  <a:pos x="6" y="203"/>
                </a:cxn>
                <a:cxn ang="0">
                  <a:pos x="11" y="152"/>
                </a:cxn>
                <a:cxn ang="0">
                  <a:pos x="32" y="104"/>
                </a:cxn>
                <a:cxn ang="0">
                  <a:pos x="62" y="64"/>
                </a:cxn>
                <a:cxn ang="0">
                  <a:pos x="104" y="32"/>
                </a:cxn>
                <a:cxn ang="0">
                  <a:pos x="152" y="13"/>
                </a:cxn>
                <a:cxn ang="0">
                  <a:pos x="203" y="6"/>
                </a:cxn>
                <a:cxn ang="0">
                  <a:pos x="254" y="13"/>
                </a:cxn>
                <a:cxn ang="0">
                  <a:pos x="301" y="32"/>
                </a:cxn>
                <a:cxn ang="0">
                  <a:pos x="342" y="64"/>
                </a:cxn>
                <a:cxn ang="0">
                  <a:pos x="373" y="104"/>
                </a:cxn>
                <a:cxn ang="0">
                  <a:pos x="393" y="152"/>
                </a:cxn>
                <a:cxn ang="0">
                  <a:pos x="400" y="203"/>
                </a:cxn>
                <a:cxn ang="0">
                  <a:pos x="393" y="256"/>
                </a:cxn>
                <a:cxn ang="0">
                  <a:pos x="373" y="304"/>
                </a:cxn>
                <a:cxn ang="0">
                  <a:pos x="342" y="344"/>
                </a:cxn>
                <a:cxn ang="0">
                  <a:pos x="301" y="376"/>
                </a:cxn>
                <a:cxn ang="0">
                  <a:pos x="254" y="395"/>
                </a:cxn>
                <a:cxn ang="0">
                  <a:pos x="203" y="402"/>
                </a:cxn>
              </a:cxnLst>
              <a:rect l="0" t="0" r="r" b="b"/>
              <a:pathLst>
                <a:path w="405" h="408">
                  <a:moveTo>
                    <a:pt x="203" y="408"/>
                  </a:moveTo>
                  <a:lnTo>
                    <a:pt x="176" y="406"/>
                  </a:lnTo>
                  <a:lnTo>
                    <a:pt x="150" y="401"/>
                  </a:lnTo>
                  <a:lnTo>
                    <a:pt x="125" y="392"/>
                  </a:lnTo>
                  <a:lnTo>
                    <a:pt x="101" y="380"/>
                  </a:lnTo>
                  <a:lnTo>
                    <a:pt x="80" y="365"/>
                  </a:lnTo>
                  <a:lnTo>
                    <a:pt x="59" y="348"/>
                  </a:lnTo>
                  <a:lnTo>
                    <a:pt x="41" y="328"/>
                  </a:lnTo>
                  <a:lnTo>
                    <a:pt x="27" y="305"/>
                  </a:lnTo>
                  <a:lnTo>
                    <a:pt x="15" y="283"/>
                  </a:lnTo>
                  <a:lnTo>
                    <a:pt x="6" y="256"/>
                  </a:lnTo>
                  <a:lnTo>
                    <a:pt x="2" y="231"/>
                  </a:lnTo>
                  <a:lnTo>
                    <a:pt x="0" y="203"/>
                  </a:lnTo>
                  <a:lnTo>
                    <a:pt x="2" y="177"/>
                  </a:lnTo>
                  <a:lnTo>
                    <a:pt x="6" y="152"/>
                  </a:lnTo>
                  <a:lnTo>
                    <a:pt x="15" y="126"/>
                  </a:lnTo>
                  <a:lnTo>
                    <a:pt x="27" y="103"/>
                  </a:lnTo>
                  <a:lnTo>
                    <a:pt x="41" y="80"/>
                  </a:lnTo>
                  <a:lnTo>
                    <a:pt x="59" y="60"/>
                  </a:lnTo>
                  <a:lnTo>
                    <a:pt x="80" y="43"/>
                  </a:lnTo>
                  <a:lnTo>
                    <a:pt x="101" y="29"/>
                  </a:lnTo>
                  <a:lnTo>
                    <a:pt x="125" y="16"/>
                  </a:lnTo>
                  <a:lnTo>
                    <a:pt x="150" y="7"/>
                  </a:lnTo>
                  <a:lnTo>
                    <a:pt x="176" y="2"/>
                  </a:lnTo>
                  <a:lnTo>
                    <a:pt x="203" y="0"/>
                  </a:lnTo>
                  <a:lnTo>
                    <a:pt x="229" y="2"/>
                  </a:lnTo>
                  <a:lnTo>
                    <a:pt x="256" y="7"/>
                  </a:lnTo>
                  <a:lnTo>
                    <a:pt x="280" y="16"/>
                  </a:lnTo>
                  <a:lnTo>
                    <a:pt x="303" y="29"/>
                  </a:lnTo>
                  <a:lnTo>
                    <a:pt x="326" y="43"/>
                  </a:lnTo>
                  <a:lnTo>
                    <a:pt x="345" y="60"/>
                  </a:lnTo>
                  <a:lnTo>
                    <a:pt x="363" y="80"/>
                  </a:lnTo>
                  <a:lnTo>
                    <a:pt x="379" y="103"/>
                  </a:lnTo>
                  <a:lnTo>
                    <a:pt x="389" y="126"/>
                  </a:lnTo>
                  <a:lnTo>
                    <a:pt x="398" y="152"/>
                  </a:lnTo>
                  <a:lnTo>
                    <a:pt x="403" y="177"/>
                  </a:lnTo>
                  <a:lnTo>
                    <a:pt x="405" y="203"/>
                  </a:lnTo>
                  <a:lnTo>
                    <a:pt x="403" y="231"/>
                  </a:lnTo>
                  <a:lnTo>
                    <a:pt x="398" y="256"/>
                  </a:lnTo>
                  <a:lnTo>
                    <a:pt x="389" y="283"/>
                  </a:lnTo>
                  <a:lnTo>
                    <a:pt x="379" y="305"/>
                  </a:lnTo>
                  <a:lnTo>
                    <a:pt x="363" y="328"/>
                  </a:lnTo>
                  <a:lnTo>
                    <a:pt x="345" y="348"/>
                  </a:lnTo>
                  <a:lnTo>
                    <a:pt x="326" y="365"/>
                  </a:lnTo>
                  <a:lnTo>
                    <a:pt x="303" y="380"/>
                  </a:lnTo>
                  <a:lnTo>
                    <a:pt x="280" y="392"/>
                  </a:lnTo>
                  <a:lnTo>
                    <a:pt x="256" y="401"/>
                  </a:lnTo>
                  <a:lnTo>
                    <a:pt x="229" y="406"/>
                  </a:lnTo>
                  <a:lnTo>
                    <a:pt x="203" y="408"/>
                  </a:lnTo>
                  <a:close/>
                  <a:moveTo>
                    <a:pt x="203" y="402"/>
                  </a:moveTo>
                  <a:lnTo>
                    <a:pt x="176" y="401"/>
                  </a:lnTo>
                  <a:lnTo>
                    <a:pt x="152" y="395"/>
                  </a:lnTo>
                  <a:lnTo>
                    <a:pt x="127" y="387"/>
                  </a:lnTo>
                  <a:lnTo>
                    <a:pt x="104" y="376"/>
                  </a:lnTo>
                  <a:lnTo>
                    <a:pt x="81" y="360"/>
                  </a:lnTo>
                  <a:lnTo>
                    <a:pt x="62" y="344"/>
                  </a:lnTo>
                  <a:lnTo>
                    <a:pt x="46" y="325"/>
                  </a:lnTo>
                  <a:lnTo>
                    <a:pt x="32" y="304"/>
                  </a:lnTo>
                  <a:lnTo>
                    <a:pt x="20" y="279"/>
                  </a:lnTo>
                  <a:lnTo>
                    <a:pt x="11" y="256"/>
                  </a:lnTo>
                  <a:lnTo>
                    <a:pt x="8" y="230"/>
                  </a:lnTo>
                  <a:lnTo>
                    <a:pt x="6" y="203"/>
                  </a:lnTo>
                  <a:lnTo>
                    <a:pt x="8" y="179"/>
                  </a:lnTo>
                  <a:lnTo>
                    <a:pt x="11" y="152"/>
                  </a:lnTo>
                  <a:lnTo>
                    <a:pt x="20" y="129"/>
                  </a:lnTo>
                  <a:lnTo>
                    <a:pt x="32" y="104"/>
                  </a:lnTo>
                  <a:lnTo>
                    <a:pt x="46" y="83"/>
                  </a:lnTo>
                  <a:lnTo>
                    <a:pt x="62" y="64"/>
                  </a:lnTo>
                  <a:lnTo>
                    <a:pt x="81" y="46"/>
                  </a:lnTo>
                  <a:lnTo>
                    <a:pt x="104" y="32"/>
                  </a:lnTo>
                  <a:lnTo>
                    <a:pt x="127" y="22"/>
                  </a:lnTo>
                  <a:lnTo>
                    <a:pt x="152" y="13"/>
                  </a:lnTo>
                  <a:lnTo>
                    <a:pt x="176" y="7"/>
                  </a:lnTo>
                  <a:lnTo>
                    <a:pt x="203" y="6"/>
                  </a:lnTo>
                  <a:lnTo>
                    <a:pt x="227" y="7"/>
                  </a:lnTo>
                  <a:lnTo>
                    <a:pt x="254" y="13"/>
                  </a:lnTo>
                  <a:lnTo>
                    <a:pt x="278" y="22"/>
                  </a:lnTo>
                  <a:lnTo>
                    <a:pt x="301" y="32"/>
                  </a:lnTo>
                  <a:lnTo>
                    <a:pt x="322" y="46"/>
                  </a:lnTo>
                  <a:lnTo>
                    <a:pt x="342" y="64"/>
                  </a:lnTo>
                  <a:lnTo>
                    <a:pt x="359" y="83"/>
                  </a:lnTo>
                  <a:lnTo>
                    <a:pt x="373" y="104"/>
                  </a:lnTo>
                  <a:lnTo>
                    <a:pt x="384" y="129"/>
                  </a:lnTo>
                  <a:lnTo>
                    <a:pt x="393" y="152"/>
                  </a:lnTo>
                  <a:lnTo>
                    <a:pt x="398" y="179"/>
                  </a:lnTo>
                  <a:lnTo>
                    <a:pt x="400" y="203"/>
                  </a:lnTo>
                  <a:lnTo>
                    <a:pt x="398" y="230"/>
                  </a:lnTo>
                  <a:lnTo>
                    <a:pt x="393" y="256"/>
                  </a:lnTo>
                  <a:lnTo>
                    <a:pt x="384" y="279"/>
                  </a:lnTo>
                  <a:lnTo>
                    <a:pt x="373" y="304"/>
                  </a:lnTo>
                  <a:lnTo>
                    <a:pt x="359" y="325"/>
                  </a:lnTo>
                  <a:lnTo>
                    <a:pt x="342" y="344"/>
                  </a:lnTo>
                  <a:lnTo>
                    <a:pt x="322" y="360"/>
                  </a:lnTo>
                  <a:lnTo>
                    <a:pt x="301" y="376"/>
                  </a:lnTo>
                  <a:lnTo>
                    <a:pt x="278" y="387"/>
                  </a:lnTo>
                  <a:lnTo>
                    <a:pt x="254" y="395"/>
                  </a:lnTo>
                  <a:lnTo>
                    <a:pt x="227" y="401"/>
                  </a:lnTo>
                  <a:lnTo>
                    <a:pt x="203" y="402"/>
                  </a:lnTo>
                  <a:close/>
                </a:path>
              </a:pathLst>
            </a:custGeom>
            <a:solidFill>
              <a:srgbClr val="CEFFFF"/>
            </a:solidFill>
            <a:ln w="9525">
              <a:noFill/>
              <a:round/>
              <a:headEnd/>
              <a:tailEnd/>
            </a:ln>
          </p:spPr>
          <p:txBody>
            <a:bodyPr/>
            <a:lstStyle/>
            <a:p>
              <a:endParaRPr lang="en-US"/>
            </a:p>
          </p:txBody>
        </p:sp>
        <p:sp>
          <p:nvSpPr>
            <p:cNvPr id="1165759" name="Freeform 447"/>
            <p:cNvSpPr>
              <a:spLocks noEditPoints="1"/>
            </p:cNvSpPr>
            <p:nvPr/>
          </p:nvSpPr>
          <p:spPr bwMode="auto">
            <a:xfrm>
              <a:off x="3756" y="471"/>
              <a:ext cx="394" cy="396"/>
            </a:xfrm>
            <a:custGeom>
              <a:avLst/>
              <a:gdLst/>
              <a:ahLst/>
              <a:cxnLst>
                <a:cxn ang="0">
                  <a:pos x="170" y="395"/>
                </a:cxn>
                <a:cxn ang="0">
                  <a:pos x="121" y="381"/>
                </a:cxn>
                <a:cxn ang="0">
                  <a:pos x="75" y="354"/>
                </a:cxn>
                <a:cxn ang="0">
                  <a:pos x="40" y="319"/>
                </a:cxn>
                <a:cxn ang="0">
                  <a:pos x="14" y="273"/>
                </a:cxn>
                <a:cxn ang="0">
                  <a:pos x="2" y="224"/>
                </a:cxn>
                <a:cxn ang="0">
                  <a:pos x="2" y="173"/>
                </a:cxn>
                <a:cxn ang="0">
                  <a:pos x="14" y="123"/>
                </a:cxn>
                <a:cxn ang="0">
                  <a:pos x="40" y="77"/>
                </a:cxn>
                <a:cxn ang="0">
                  <a:pos x="75" y="40"/>
                </a:cxn>
                <a:cxn ang="0">
                  <a:pos x="121" y="16"/>
                </a:cxn>
                <a:cxn ang="0">
                  <a:pos x="170" y="1"/>
                </a:cxn>
                <a:cxn ang="0">
                  <a:pos x="221" y="1"/>
                </a:cxn>
                <a:cxn ang="0">
                  <a:pos x="272" y="16"/>
                </a:cxn>
                <a:cxn ang="0">
                  <a:pos x="316" y="40"/>
                </a:cxn>
                <a:cxn ang="0">
                  <a:pos x="353" y="77"/>
                </a:cxn>
                <a:cxn ang="0">
                  <a:pos x="378" y="123"/>
                </a:cxn>
                <a:cxn ang="0">
                  <a:pos x="392" y="173"/>
                </a:cxn>
                <a:cxn ang="0">
                  <a:pos x="392" y="224"/>
                </a:cxn>
                <a:cxn ang="0">
                  <a:pos x="378" y="273"/>
                </a:cxn>
                <a:cxn ang="0">
                  <a:pos x="353" y="319"/>
                </a:cxn>
                <a:cxn ang="0">
                  <a:pos x="316" y="354"/>
                </a:cxn>
                <a:cxn ang="0">
                  <a:pos x="272" y="381"/>
                </a:cxn>
                <a:cxn ang="0">
                  <a:pos x="221" y="395"/>
                </a:cxn>
                <a:cxn ang="0">
                  <a:pos x="197" y="391"/>
                </a:cxn>
                <a:cxn ang="0">
                  <a:pos x="146" y="384"/>
                </a:cxn>
                <a:cxn ang="0">
                  <a:pos x="98" y="363"/>
                </a:cxn>
                <a:cxn ang="0">
                  <a:pos x="58" y="331"/>
                </a:cxn>
                <a:cxn ang="0">
                  <a:pos x="28" y="291"/>
                </a:cxn>
                <a:cxn ang="0">
                  <a:pos x="10" y="243"/>
                </a:cxn>
                <a:cxn ang="0">
                  <a:pos x="5" y="192"/>
                </a:cxn>
                <a:cxn ang="0">
                  <a:pos x="12" y="141"/>
                </a:cxn>
                <a:cxn ang="0">
                  <a:pos x="35" y="95"/>
                </a:cxn>
                <a:cxn ang="0">
                  <a:pos x="68" y="56"/>
                </a:cxn>
                <a:cxn ang="0">
                  <a:pos x="111" y="26"/>
                </a:cxn>
                <a:cxn ang="0">
                  <a:pos x="158" y="10"/>
                </a:cxn>
                <a:cxn ang="0">
                  <a:pos x="209" y="7"/>
                </a:cxn>
                <a:cxn ang="0">
                  <a:pos x="260" y="16"/>
                </a:cxn>
                <a:cxn ang="0">
                  <a:pos x="306" y="39"/>
                </a:cxn>
                <a:cxn ang="0">
                  <a:pos x="343" y="74"/>
                </a:cxn>
                <a:cxn ang="0">
                  <a:pos x="371" y="118"/>
                </a:cxn>
                <a:cxn ang="0">
                  <a:pos x="385" y="165"/>
                </a:cxn>
                <a:cxn ang="0">
                  <a:pos x="387" y="217"/>
                </a:cxn>
                <a:cxn ang="0">
                  <a:pos x="376" y="268"/>
                </a:cxn>
                <a:cxn ang="0">
                  <a:pos x="352" y="312"/>
                </a:cxn>
                <a:cxn ang="0">
                  <a:pos x="315" y="349"/>
                </a:cxn>
                <a:cxn ang="0">
                  <a:pos x="271" y="375"/>
                </a:cxn>
                <a:cxn ang="0">
                  <a:pos x="221" y="389"/>
                </a:cxn>
              </a:cxnLst>
              <a:rect l="0" t="0" r="r" b="b"/>
              <a:pathLst>
                <a:path w="394" h="396">
                  <a:moveTo>
                    <a:pt x="197" y="396"/>
                  </a:moveTo>
                  <a:lnTo>
                    <a:pt x="170" y="395"/>
                  </a:lnTo>
                  <a:lnTo>
                    <a:pt x="146" y="389"/>
                  </a:lnTo>
                  <a:lnTo>
                    <a:pt x="121" y="381"/>
                  </a:lnTo>
                  <a:lnTo>
                    <a:pt x="98" y="370"/>
                  </a:lnTo>
                  <a:lnTo>
                    <a:pt x="75" y="354"/>
                  </a:lnTo>
                  <a:lnTo>
                    <a:pt x="56" y="338"/>
                  </a:lnTo>
                  <a:lnTo>
                    <a:pt x="40" y="319"/>
                  </a:lnTo>
                  <a:lnTo>
                    <a:pt x="26" y="298"/>
                  </a:lnTo>
                  <a:lnTo>
                    <a:pt x="14" y="273"/>
                  </a:lnTo>
                  <a:lnTo>
                    <a:pt x="5" y="250"/>
                  </a:lnTo>
                  <a:lnTo>
                    <a:pt x="2" y="224"/>
                  </a:lnTo>
                  <a:lnTo>
                    <a:pt x="0" y="197"/>
                  </a:lnTo>
                  <a:lnTo>
                    <a:pt x="2" y="173"/>
                  </a:lnTo>
                  <a:lnTo>
                    <a:pt x="5" y="146"/>
                  </a:lnTo>
                  <a:lnTo>
                    <a:pt x="14" y="123"/>
                  </a:lnTo>
                  <a:lnTo>
                    <a:pt x="26" y="98"/>
                  </a:lnTo>
                  <a:lnTo>
                    <a:pt x="40" y="77"/>
                  </a:lnTo>
                  <a:lnTo>
                    <a:pt x="56" y="58"/>
                  </a:lnTo>
                  <a:lnTo>
                    <a:pt x="75" y="40"/>
                  </a:lnTo>
                  <a:lnTo>
                    <a:pt x="98" y="26"/>
                  </a:lnTo>
                  <a:lnTo>
                    <a:pt x="121" y="16"/>
                  </a:lnTo>
                  <a:lnTo>
                    <a:pt x="146" y="7"/>
                  </a:lnTo>
                  <a:lnTo>
                    <a:pt x="170" y="1"/>
                  </a:lnTo>
                  <a:lnTo>
                    <a:pt x="197" y="0"/>
                  </a:lnTo>
                  <a:lnTo>
                    <a:pt x="221" y="1"/>
                  </a:lnTo>
                  <a:lnTo>
                    <a:pt x="248" y="7"/>
                  </a:lnTo>
                  <a:lnTo>
                    <a:pt x="272" y="16"/>
                  </a:lnTo>
                  <a:lnTo>
                    <a:pt x="295" y="26"/>
                  </a:lnTo>
                  <a:lnTo>
                    <a:pt x="316" y="40"/>
                  </a:lnTo>
                  <a:lnTo>
                    <a:pt x="336" y="58"/>
                  </a:lnTo>
                  <a:lnTo>
                    <a:pt x="353" y="77"/>
                  </a:lnTo>
                  <a:lnTo>
                    <a:pt x="367" y="98"/>
                  </a:lnTo>
                  <a:lnTo>
                    <a:pt x="378" y="123"/>
                  </a:lnTo>
                  <a:lnTo>
                    <a:pt x="387" y="146"/>
                  </a:lnTo>
                  <a:lnTo>
                    <a:pt x="392" y="173"/>
                  </a:lnTo>
                  <a:lnTo>
                    <a:pt x="394" y="197"/>
                  </a:lnTo>
                  <a:lnTo>
                    <a:pt x="392" y="224"/>
                  </a:lnTo>
                  <a:lnTo>
                    <a:pt x="387" y="250"/>
                  </a:lnTo>
                  <a:lnTo>
                    <a:pt x="378" y="273"/>
                  </a:lnTo>
                  <a:lnTo>
                    <a:pt x="367" y="298"/>
                  </a:lnTo>
                  <a:lnTo>
                    <a:pt x="353" y="319"/>
                  </a:lnTo>
                  <a:lnTo>
                    <a:pt x="336" y="338"/>
                  </a:lnTo>
                  <a:lnTo>
                    <a:pt x="316" y="354"/>
                  </a:lnTo>
                  <a:lnTo>
                    <a:pt x="295" y="370"/>
                  </a:lnTo>
                  <a:lnTo>
                    <a:pt x="272" y="381"/>
                  </a:lnTo>
                  <a:lnTo>
                    <a:pt x="248" y="389"/>
                  </a:lnTo>
                  <a:lnTo>
                    <a:pt x="221" y="395"/>
                  </a:lnTo>
                  <a:lnTo>
                    <a:pt x="197" y="396"/>
                  </a:lnTo>
                  <a:close/>
                  <a:moveTo>
                    <a:pt x="197" y="391"/>
                  </a:moveTo>
                  <a:lnTo>
                    <a:pt x="170" y="389"/>
                  </a:lnTo>
                  <a:lnTo>
                    <a:pt x="146" y="384"/>
                  </a:lnTo>
                  <a:lnTo>
                    <a:pt x="121" y="375"/>
                  </a:lnTo>
                  <a:lnTo>
                    <a:pt x="98" y="363"/>
                  </a:lnTo>
                  <a:lnTo>
                    <a:pt x="77" y="349"/>
                  </a:lnTo>
                  <a:lnTo>
                    <a:pt x="58" y="331"/>
                  </a:lnTo>
                  <a:lnTo>
                    <a:pt x="42" y="312"/>
                  </a:lnTo>
                  <a:lnTo>
                    <a:pt x="28" y="291"/>
                  </a:lnTo>
                  <a:lnTo>
                    <a:pt x="17" y="268"/>
                  </a:lnTo>
                  <a:lnTo>
                    <a:pt x="10" y="243"/>
                  </a:lnTo>
                  <a:lnTo>
                    <a:pt x="5" y="217"/>
                  </a:lnTo>
                  <a:lnTo>
                    <a:pt x="5" y="192"/>
                  </a:lnTo>
                  <a:lnTo>
                    <a:pt x="7" y="165"/>
                  </a:lnTo>
                  <a:lnTo>
                    <a:pt x="12" y="141"/>
                  </a:lnTo>
                  <a:lnTo>
                    <a:pt x="23" y="118"/>
                  </a:lnTo>
                  <a:lnTo>
                    <a:pt x="35" y="95"/>
                  </a:lnTo>
                  <a:lnTo>
                    <a:pt x="49" y="74"/>
                  </a:lnTo>
                  <a:lnTo>
                    <a:pt x="68" y="56"/>
                  </a:lnTo>
                  <a:lnTo>
                    <a:pt x="88" y="39"/>
                  </a:lnTo>
                  <a:lnTo>
                    <a:pt x="111" y="26"/>
                  </a:lnTo>
                  <a:lnTo>
                    <a:pt x="133" y="16"/>
                  </a:lnTo>
                  <a:lnTo>
                    <a:pt x="158" y="10"/>
                  </a:lnTo>
                  <a:lnTo>
                    <a:pt x="183" y="7"/>
                  </a:lnTo>
                  <a:lnTo>
                    <a:pt x="209" y="7"/>
                  </a:lnTo>
                  <a:lnTo>
                    <a:pt x="234" y="10"/>
                  </a:lnTo>
                  <a:lnTo>
                    <a:pt x="260" y="16"/>
                  </a:lnTo>
                  <a:lnTo>
                    <a:pt x="283" y="26"/>
                  </a:lnTo>
                  <a:lnTo>
                    <a:pt x="306" y="39"/>
                  </a:lnTo>
                  <a:lnTo>
                    <a:pt x="325" y="56"/>
                  </a:lnTo>
                  <a:lnTo>
                    <a:pt x="343" y="74"/>
                  </a:lnTo>
                  <a:lnTo>
                    <a:pt x="359" y="95"/>
                  </a:lnTo>
                  <a:lnTo>
                    <a:pt x="371" y="118"/>
                  </a:lnTo>
                  <a:lnTo>
                    <a:pt x="380" y="141"/>
                  </a:lnTo>
                  <a:lnTo>
                    <a:pt x="385" y="165"/>
                  </a:lnTo>
                  <a:lnTo>
                    <a:pt x="389" y="192"/>
                  </a:lnTo>
                  <a:lnTo>
                    <a:pt x="387" y="217"/>
                  </a:lnTo>
                  <a:lnTo>
                    <a:pt x="383" y="243"/>
                  </a:lnTo>
                  <a:lnTo>
                    <a:pt x="376" y="268"/>
                  </a:lnTo>
                  <a:lnTo>
                    <a:pt x="364" y="291"/>
                  </a:lnTo>
                  <a:lnTo>
                    <a:pt x="352" y="312"/>
                  </a:lnTo>
                  <a:lnTo>
                    <a:pt x="334" y="331"/>
                  </a:lnTo>
                  <a:lnTo>
                    <a:pt x="315" y="349"/>
                  </a:lnTo>
                  <a:lnTo>
                    <a:pt x="294" y="363"/>
                  </a:lnTo>
                  <a:lnTo>
                    <a:pt x="271" y="375"/>
                  </a:lnTo>
                  <a:lnTo>
                    <a:pt x="248" y="384"/>
                  </a:lnTo>
                  <a:lnTo>
                    <a:pt x="221" y="389"/>
                  </a:lnTo>
                  <a:lnTo>
                    <a:pt x="197" y="391"/>
                  </a:lnTo>
                  <a:close/>
                </a:path>
              </a:pathLst>
            </a:custGeom>
            <a:solidFill>
              <a:srgbClr val="CFFEFF"/>
            </a:solidFill>
            <a:ln w="9525">
              <a:noFill/>
              <a:round/>
              <a:headEnd/>
              <a:tailEnd/>
            </a:ln>
          </p:spPr>
          <p:txBody>
            <a:bodyPr/>
            <a:lstStyle/>
            <a:p>
              <a:endParaRPr lang="en-US"/>
            </a:p>
          </p:txBody>
        </p:sp>
        <p:sp>
          <p:nvSpPr>
            <p:cNvPr id="1165760" name="Freeform 448"/>
            <p:cNvSpPr>
              <a:spLocks noEditPoints="1"/>
            </p:cNvSpPr>
            <p:nvPr/>
          </p:nvSpPr>
          <p:spPr bwMode="auto">
            <a:xfrm>
              <a:off x="3761" y="478"/>
              <a:ext cx="384" cy="384"/>
            </a:xfrm>
            <a:custGeom>
              <a:avLst/>
              <a:gdLst/>
              <a:ahLst/>
              <a:cxnLst>
                <a:cxn ang="0">
                  <a:pos x="165" y="382"/>
                </a:cxn>
                <a:cxn ang="0">
                  <a:pos x="116" y="368"/>
                </a:cxn>
                <a:cxn ang="0">
                  <a:pos x="72" y="342"/>
                </a:cxn>
                <a:cxn ang="0">
                  <a:pos x="37" y="305"/>
                </a:cxn>
                <a:cxn ang="0">
                  <a:pos x="12" y="261"/>
                </a:cxn>
                <a:cxn ang="0">
                  <a:pos x="0" y="210"/>
                </a:cxn>
                <a:cxn ang="0">
                  <a:pos x="2" y="158"/>
                </a:cxn>
                <a:cxn ang="0">
                  <a:pos x="18" y="111"/>
                </a:cxn>
                <a:cxn ang="0">
                  <a:pos x="44" y="67"/>
                </a:cxn>
                <a:cxn ang="0">
                  <a:pos x="83" y="32"/>
                </a:cxn>
                <a:cxn ang="0">
                  <a:pos x="128" y="9"/>
                </a:cxn>
                <a:cxn ang="0">
                  <a:pos x="178" y="0"/>
                </a:cxn>
                <a:cxn ang="0">
                  <a:pos x="229" y="3"/>
                </a:cxn>
                <a:cxn ang="0">
                  <a:pos x="278" y="19"/>
                </a:cxn>
                <a:cxn ang="0">
                  <a:pos x="320" y="49"/>
                </a:cxn>
                <a:cxn ang="0">
                  <a:pos x="354" y="88"/>
                </a:cxn>
                <a:cxn ang="0">
                  <a:pos x="375" y="134"/>
                </a:cxn>
                <a:cxn ang="0">
                  <a:pos x="384" y="185"/>
                </a:cxn>
                <a:cxn ang="0">
                  <a:pos x="378" y="236"/>
                </a:cxn>
                <a:cxn ang="0">
                  <a:pos x="359" y="284"/>
                </a:cxn>
                <a:cxn ang="0">
                  <a:pos x="329" y="324"/>
                </a:cxn>
                <a:cxn ang="0">
                  <a:pos x="289" y="356"/>
                </a:cxn>
                <a:cxn ang="0">
                  <a:pos x="243" y="377"/>
                </a:cxn>
                <a:cxn ang="0">
                  <a:pos x="192" y="384"/>
                </a:cxn>
                <a:cxn ang="0">
                  <a:pos x="165" y="377"/>
                </a:cxn>
                <a:cxn ang="0">
                  <a:pos x="116" y="363"/>
                </a:cxn>
                <a:cxn ang="0">
                  <a:pos x="74" y="337"/>
                </a:cxn>
                <a:cxn ang="0">
                  <a:pos x="39" y="300"/>
                </a:cxn>
                <a:cxn ang="0">
                  <a:pos x="16" y="254"/>
                </a:cxn>
                <a:cxn ang="0">
                  <a:pos x="5" y="204"/>
                </a:cxn>
                <a:cxn ang="0">
                  <a:pos x="9" y="153"/>
                </a:cxn>
                <a:cxn ang="0">
                  <a:pos x="26" y="106"/>
                </a:cxn>
                <a:cxn ang="0">
                  <a:pos x="55" y="63"/>
                </a:cxn>
                <a:cxn ang="0">
                  <a:pos x="95" y="32"/>
                </a:cxn>
                <a:cxn ang="0">
                  <a:pos x="141" y="10"/>
                </a:cxn>
                <a:cxn ang="0">
                  <a:pos x="192" y="3"/>
                </a:cxn>
                <a:cxn ang="0">
                  <a:pos x="241" y="10"/>
                </a:cxn>
                <a:cxn ang="0">
                  <a:pos x="289" y="32"/>
                </a:cxn>
                <a:cxn ang="0">
                  <a:pos x="327" y="63"/>
                </a:cxn>
                <a:cxn ang="0">
                  <a:pos x="357" y="106"/>
                </a:cxn>
                <a:cxn ang="0">
                  <a:pos x="375" y="153"/>
                </a:cxn>
                <a:cxn ang="0">
                  <a:pos x="378" y="204"/>
                </a:cxn>
                <a:cxn ang="0">
                  <a:pos x="368" y="254"/>
                </a:cxn>
                <a:cxn ang="0">
                  <a:pos x="343" y="300"/>
                </a:cxn>
                <a:cxn ang="0">
                  <a:pos x="310" y="337"/>
                </a:cxn>
                <a:cxn ang="0">
                  <a:pos x="266" y="363"/>
                </a:cxn>
                <a:cxn ang="0">
                  <a:pos x="216" y="377"/>
                </a:cxn>
              </a:cxnLst>
              <a:rect l="0" t="0" r="r" b="b"/>
              <a:pathLst>
                <a:path w="384" h="384">
                  <a:moveTo>
                    <a:pt x="192" y="384"/>
                  </a:moveTo>
                  <a:lnTo>
                    <a:pt x="165" y="382"/>
                  </a:lnTo>
                  <a:lnTo>
                    <a:pt x="141" y="377"/>
                  </a:lnTo>
                  <a:lnTo>
                    <a:pt x="116" y="368"/>
                  </a:lnTo>
                  <a:lnTo>
                    <a:pt x="93" y="356"/>
                  </a:lnTo>
                  <a:lnTo>
                    <a:pt x="72" y="342"/>
                  </a:lnTo>
                  <a:lnTo>
                    <a:pt x="53" y="324"/>
                  </a:lnTo>
                  <a:lnTo>
                    <a:pt x="37" y="305"/>
                  </a:lnTo>
                  <a:lnTo>
                    <a:pt x="23" y="284"/>
                  </a:lnTo>
                  <a:lnTo>
                    <a:pt x="12" y="261"/>
                  </a:lnTo>
                  <a:lnTo>
                    <a:pt x="5" y="236"/>
                  </a:lnTo>
                  <a:lnTo>
                    <a:pt x="0" y="210"/>
                  </a:lnTo>
                  <a:lnTo>
                    <a:pt x="0" y="185"/>
                  </a:lnTo>
                  <a:lnTo>
                    <a:pt x="2" y="158"/>
                  </a:lnTo>
                  <a:lnTo>
                    <a:pt x="7" y="134"/>
                  </a:lnTo>
                  <a:lnTo>
                    <a:pt x="18" y="111"/>
                  </a:lnTo>
                  <a:lnTo>
                    <a:pt x="30" y="88"/>
                  </a:lnTo>
                  <a:lnTo>
                    <a:pt x="44" y="67"/>
                  </a:lnTo>
                  <a:lnTo>
                    <a:pt x="63" y="49"/>
                  </a:lnTo>
                  <a:lnTo>
                    <a:pt x="83" y="32"/>
                  </a:lnTo>
                  <a:lnTo>
                    <a:pt x="106" y="19"/>
                  </a:lnTo>
                  <a:lnTo>
                    <a:pt x="128" y="9"/>
                  </a:lnTo>
                  <a:lnTo>
                    <a:pt x="153" y="3"/>
                  </a:lnTo>
                  <a:lnTo>
                    <a:pt x="178" y="0"/>
                  </a:lnTo>
                  <a:lnTo>
                    <a:pt x="204" y="0"/>
                  </a:lnTo>
                  <a:lnTo>
                    <a:pt x="229" y="3"/>
                  </a:lnTo>
                  <a:lnTo>
                    <a:pt x="255" y="9"/>
                  </a:lnTo>
                  <a:lnTo>
                    <a:pt x="278" y="19"/>
                  </a:lnTo>
                  <a:lnTo>
                    <a:pt x="301" y="32"/>
                  </a:lnTo>
                  <a:lnTo>
                    <a:pt x="320" y="49"/>
                  </a:lnTo>
                  <a:lnTo>
                    <a:pt x="338" y="67"/>
                  </a:lnTo>
                  <a:lnTo>
                    <a:pt x="354" y="88"/>
                  </a:lnTo>
                  <a:lnTo>
                    <a:pt x="366" y="111"/>
                  </a:lnTo>
                  <a:lnTo>
                    <a:pt x="375" y="134"/>
                  </a:lnTo>
                  <a:lnTo>
                    <a:pt x="380" y="158"/>
                  </a:lnTo>
                  <a:lnTo>
                    <a:pt x="384" y="185"/>
                  </a:lnTo>
                  <a:lnTo>
                    <a:pt x="382" y="210"/>
                  </a:lnTo>
                  <a:lnTo>
                    <a:pt x="378" y="236"/>
                  </a:lnTo>
                  <a:lnTo>
                    <a:pt x="371" y="261"/>
                  </a:lnTo>
                  <a:lnTo>
                    <a:pt x="359" y="284"/>
                  </a:lnTo>
                  <a:lnTo>
                    <a:pt x="347" y="305"/>
                  </a:lnTo>
                  <a:lnTo>
                    <a:pt x="329" y="324"/>
                  </a:lnTo>
                  <a:lnTo>
                    <a:pt x="310" y="342"/>
                  </a:lnTo>
                  <a:lnTo>
                    <a:pt x="289" y="356"/>
                  </a:lnTo>
                  <a:lnTo>
                    <a:pt x="266" y="368"/>
                  </a:lnTo>
                  <a:lnTo>
                    <a:pt x="243" y="377"/>
                  </a:lnTo>
                  <a:lnTo>
                    <a:pt x="216" y="382"/>
                  </a:lnTo>
                  <a:lnTo>
                    <a:pt x="192" y="384"/>
                  </a:lnTo>
                  <a:close/>
                  <a:moveTo>
                    <a:pt x="192" y="379"/>
                  </a:moveTo>
                  <a:lnTo>
                    <a:pt x="165" y="377"/>
                  </a:lnTo>
                  <a:lnTo>
                    <a:pt x="141" y="372"/>
                  </a:lnTo>
                  <a:lnTo>
                    <a:pt x="116" y="363"/>
                  </a:lnTo>
                  <a:lnTo>
                    <a:pt x="95" y="351"/>
                  </a:lnTo>
                  <a:lnTo>
                    <a:pt x="74" y="337"/>
                  </a:lnTo>
                  <a:lnTo>
                    <a:pt x="55" y="319"/>
                  </a:lnTo>
                  <a:lnTo>
                    <a:pt x="39" y="300"/>
                  </a:lnTo>
                  <a:lnTo>
                    <a:pt x="26" y="277"/>
                  </a:lnTo>
                  <a:lnTo>
                    <a:pt x="16" y="254"/>
                  </a:lnTo>
                  <a:lnTo>
                    <a:pt x="9" y="229"/>
                  </a:lnTo>
                  <a:lnTo>
                    <a:pt x="5" y="204"/>
                  </a:lnTo>
                  <a:lnTo>
                    <a:pt x="5" y="178"/>
                  </a:lnTo>
                  <a:lnTo>
                    <a:pt x="9" y="153"/>
                  </a:lnTo>
                  <a:lnTo>
                    <a:pt x="16" y="128"/>
                  </a:lnTo>
                  <a:lnTo>
                    <a:pt x="26" y="106"/>
                  </a:lnTo>
                  <a:lnTo>
                    <a:pt x="39" y="83"/>
                  </a:lnTo>
                  <a:lnTo>
                    <a:pt x="55" y="63"/>
                  </a:lnTo>
                  <a:lnTo>
                    <a:pt x="74" y="46"/>
                  </a:lnTo>
                  <a:lnTo>
                    <a:pt x="95" y="32"/>
                  </a:lnTo>
                  <a:lnTo>
                    <a:pt x="116" y="19"/>
                  </a:lnTo>
                  <a:lnTo>
                    <a:pt x="141" y="10"/>
                  </a:lnTo>
                  <a:lnTo>
                    <a:pt x="165" y="5"/>
                  </a:lnTo>
                  <a:lnTo>
                    <a:pt x="192" y="3"/>
                  </a:lnTo>
                  <a:lnTo>
                    <a:pt x="216" y="5"/>
                  </a:lnTo>
                  <a:lnTo>
                    <a:pt x="241" y="10"/>
                  </a:lnTo>
                  <a:lnTo>
                    <a:pt x="266" y="19"/>
                  </a:lnTo>
                  <a:lnTo>
                    <a:pt x="289" y="32"/>
                  </a:lnTo>
                  <a:lnTo>
                    <a:pt x="310" y="46"/>
                  </a:lnTo>
                  <a:lnTo>
                    <a:pt x="327" y="63"/>
                  </a:lnTo>
                  <a:lnTo>
                    <a:pt x="343" y="83"/>
                  </a:lnTo>
                  <a:lnTo>
                    <a:pt x="357" y="106"/>
                  </a:lnTo>
                  <a:lnTo>
                    <a:pt x="368" y="128"/>
                  </a:lnTo>
                  <a:lnTo>
                    <a:pt x="375" y="153"/>
                  </a:lnTo>
                  <a:lnTo>
                    <a:pt x="378" y="178"/>
                  </a:lnTo>
                  <a:lnTo>
                    <a:pt x="378" y="204"/>
                  </a:lnTo>
                  <a:lnTo>
                    <a:pt x="375" y="229"/>
                  </a:lnTo>
                  <a:lnTo>
                    <a:pt x="368" y="254"/>
                  </a:lnTo>
                  <a:lnTo>
                    <a:pt x="357" y="277"/>
                  </a:lnTo>
                  <a:lnTo>
                    <a:pt x="343" y="300"/>
                  </a:lnTo>
                  <a:lnTo>
                    <a:pt x="327" y="319"/>
                  </a:lnTo>
                  <a:lnTo>
                    <a:pt x="310" y="337"/>
                  </a:lnTo>
                  <a:lnTo>
                    <a:pt x="289" y="351"/>
                  </a:lnTo>
                  <a:lnTo>
                    <a:pt x="266" y="363"/>
                  </a:lnTo>
                  <a:lnTo>
                    <a:pt x="241" y="372"/>
                  </a:lnTo>
                  <a:lnTo>
                    <a:pt x="216" y="377"/>
                  </a:lnTo>
                  <a:lnTo>
                    <a:pt x="192" y="379"/>
                  </a:lnTo>
                  <a:close/>
                </a:path>
              </a:pathLst>
            </a:custGeom>
            <a:solidFill>
              <a:srgbClr val="D1FEFF"/>
            </a:solidFill>
            <a:ln w="9525">
              <a:noFill/>
              <a:round/>
              <a:headEnd/>
              <a:tailEnd/>
            </a:ln>
          </p:spPr>
          <p:txBody>
            <a:bodyPr/>
            <a:lstStyle/>
            <a:p>
              <a:endParaRPr lang="en-US"/>
            </a:p>
          </p:txBody>
        </p:sp>
        <p:sp>
          <p:nvSpPr>
            <p:cNvPr id="1165761" name="Freeform 449"/>
            <p:cNvSpPr>
              <a:spLocks noEditPoints="1"/>
            </p:cNvSpPr>
            <p:nvPr/>
          </p:nvSpPr>
          <p:spPr bwMode="auto">
            <a:xfrm>
              <a:off x="3766" y="481"/>
              <a:ext cx="373" cy="376"/>
            </a:xfrm>
            <a:custGeom>
              <a:avLst/>
              <a:gdLst/>
              <a:ahLst/>
              <a:cxnLst>
                <a:cxn ang="0">
                  <a:pos x="160" y="374"/>
                </a:cxn>
                <a:cxn ang="0">
                  <a:pos x="111" y="360"/>
                </a:cxn>
                <a:cxn ang="0">
                  <a:pos x="69" y="334"/>
                </a:cxn>
                <a:cxn ang="0">
                  <a:pos x="34" y="297"/>
                </a:cxn>
                <a:cxn ang="0">
                  <a:pos x="11" y="251"/>
                </a:cxn>
                <a:cxn ang="0">
                  <a:pos x="0" y="201"/>
                </a:cxn>
                <a:cxn ang="0">
                  <a:pos x="4" y="150"/>
                </a:cxn>
                <a:cxn ang="0">
                  <a:pos x="21" y="103"/>
                </a:cxn>
                <a:cxn ang="0">
                  <a:pos x="50" y="60"/>
                </a:cxn>
                <a:cxn ang="0">
                  <a:pos x="90" y="29"/>
                </a:cxn>
                <a:cxn ang="0">
                  <a:pos x="136" y="7"/>
                </a:cxn>
                <a:cxn ang="0">
                  <a:pos x="187" y="0"/>
                </a:cxn>
                <a:cxn ang="0">
                  <a:pos x="236" y="7"/>
                </a:cxn>
                <a:cxn ang="0">
                  <a:pos x="284" y="29"/>
                </a:cxn>
                <a:cxn ang="0">
                  <a:pos x="322" y="60"/>
                </a:cxn>
                <a:cxn ang="0">
                  <a:pos x="352" y="103"/>
                </a:cxn>
                <a:cxn ang="0">
                  <a:pos x="370" y="150"/>
                </a:cxn>
                <a:cxn ang="0">
                  <a:pos x="373" y="201"/>
                </a:cxn>
                <a:cxn ang="0">
                  <a:pos x="363" y="251"/>
                </a:cxn>
                <a:cxn ang="0">
                  <a:pos x="338" y="297"/>
                </a:cxn>
                <a:cxn ang="0">
                  <a:pos x="305" y="334"/>
                </a:cxn>
                <a:cxn ang="0">
                  <a:pos x="261" y="360"/>
                </a:cxn>
                <a:cxn ang="0">
                  <a:pos x="211" y="374"/>
                </a:cxn>
                <a:cxn ang="0">
                  <a:pos x="187" y="371"/>
                </a:cxn>
                <a:cxn ang="0">
                  <a:pos x="138" y="364"/>
                </a:cxn>
                <a:cxn ang="0">
                  <a:pos x="92" y="344"/>
                </a:cxn>
                <a:cxn ang="0">
                  <a:pos x="53" y="312"/>
                </a:cxn>
                <a:cxn ang="0">
                  <a:pos x="25" y="272"/>
                </a:cxn>
                <a:cxn ang="0">
                  <a:pos x="9" y="224"/>
                </a:cxn>
                <a:cxn ang="0">
                  <a:pos x="6" y="175"/>
                </a:cxn>
                <a:cxn ang="0">
                  <a:pos x="16" y="127"/>
                </a:cxn>
                <a:cxn ang="0">
                  <a:pos x="39" y="83"/>
                </a:cxn>
                <a:cxn ang="0">
                  <a:pos x="72" y="48"/>
                </a:cxn>
                <a:cxn ang="0">
                  <a:pos x="115" y="21"/>
                </a:cxn>
                <a:cxn ang="0">
                  <a:pos x="162" y="7"/>
                </a:cxn>
                <a:cxn ang="0">
                  <a:pos x="211" y="7"/>
                </a:cxn>
                <a:cxn ang="0">
                  <a:pos x="259" y="21"/>
                </a:cxn>
                <a:cxn ang="0">
                  <a:pos x="301" y="48"/>
                </a:cxn>
                <a:cxn ang="0">
                  <a:pos x="335" y="83"/>
                </a:cxn>
                <a:cxn ang="0">
                  <a:pos x="357" y="127"/>
                </a:cxn>
                <a:cxn ang="0">
                  <a:pos x="368" y="175"/>
                </a:cxn>
                <a:cxn ang="0">
                  <a:pos x="364" y="224"/>
                </a:cxn>
                <a:cxn ang="0">
                  <a:pos x="347" y="272"/>
                </a:cxn>
                <a:cxn ang="0">
                  <a:pos x="319" y="312"/>
                </a:cxn>
                <a:cxn ang="0">
                  <a:pos x="280" y="344"/>
                </a:cxn>
                <a:cxn ang="0">
                  <a:pos x="236" y="364"/>
                </a:cxn>
                <a:cxn ang="0">
                  <a:pos x="187" y="371"/>
                </a:cxn>
              </a:cxnLst>
              <a:rect l="0" t="0" r="r" b="b"/>
              <a:pathLst>
                <a:path w="373" h="376">
                  <a:moveTo>
                    <a:pt x="187" y="376"/>
                  </a:moveTo>
                  <a:lnTo>
                    <a:pt x="160" y="374"/>
                  </a:lnTo>
                  <a:lnTo>
                    <a:pt x="136" y="369"/>
                  </a:lnTo>
                  <a:lnTo>
                    <a:pt x="111" y="360"/>
                  </a:lnTo>
                  <a:lnTo>
                    <a:pt x="90" y="348"/>
                  </a:lnTo>
                  <a:lnTo>
                    <a:pt x="69" y="334"/>
                  </a:lnTo>
                  <a:lnTo>
                    <a:pt x="50" y="316"/>
                  </a:lnTo>
                  <a:lnTo>
                    <a:pt x="34" y="297"/>
                  </a:lnTo>
                  <a:lnTo>
                    <a:pt x="21" y="274"/>
                  </a:lnTo>
                  <a:lnTo>
                    <a:pt x="11" y="251"/>
                  </a:lnTo>
                  <a:lnTo>
                    <a:pt x="4" y="226"/>
                  </a:lnTo>
                  <a:lnTo>
                    <a:pt x="0" y="201"/>
                  </a:lnTo>
                  <a:lnTo>
                    <a:pt x="0" y="175"/>
                  </a:lnTo>
                  <a:lnTo>
                    <a:pt x="4" y="150"/>
                  </a:lnTo>
                  <a:lnTo>
                    <a:pt x="11" y="125"/>
                  </a:lnTo>
                  <a:lnTo>
                    <a:pt x="21" y="103"/>
                  </a:lnTo>
                  <a:lnTo>
                    <a:pt x="34" y="80"/>
                  </a:lnTo>
                  <a:lnTo>
                    <a:pt x="50" y="60"/>
                  </a:lnTo>
                  <a:lnTo>
                    <a:pt x="69" y="43"/>
                  </a:lnTo>
                  <a:lnTo>
                    <a:pt x="90" y="29"/>
                  </a:lnTo>
                  <a:lnTo>
                    <a:pt x="111" y="16"/>
                  </a:lnTo>
                  <a:lnTo>
                    <a:pt x="136" y="7"/>
                  </a:lnTo>
                  <a:lnTo>
                    <a:pt x="160" y="2"/>
                  </a:lnTo>
                  <a:lnTo>
                    <a:pt x="187" y="0"/>
                  </a:lnTo>
                  <a:lnTo>
                    <a:pt x="211" y="2"/>
                  </a:lnTo>
                  <a:lnTo>
                    <a:pt x="236" y="7"/>
                  </a:lnTo>
                  <a:lnTo>
                    <a:pt x="261" y="16"/>
                  </a:lnTo>
                  <a:lnTo>
                    <a:pt x="284" y="29"/>
                  </a:lnTo>
                  <a:lnTo>
                    <a:pt x="305" y="43"/>
                  </a:lnTo>
                  <a:lnTo>
                    <a:pt x="322" y="60"/>
                  </a:lnTo>
                  <a:lnTo>
                    <a:pt x="338" y="80"/>
                  </a:lnTo>
                  <a:lnTo>
                    <a:pt x="352" y="103"/>
                  </a:lnTo>
                  <a:lnTo>
                    <a:pt x="363" y="125"/>
                  </a:lnTo>
                  <a:lnTo>
                    <a:pt x="370" y="150"/>
                  </a:lnTo>
                  <a:lnTo>
                    <a:pt x="373" y="175"/>
                  </a:lnTo>
                  <a:lnTo>
                    <a:pt x="373" y="201"/>
                  </a:lnTo>
                  <a:lnTo>
                    <a:pt x="370" y="226"/>
                  </a:lnTo>
                  <a:lnTo>
                    <a:pt x="363" y="251"/>
                  </a:lnTo>
                  <a:lnTo>
                    <a:pt x="352" y="274"/>
                  </a:lnTo>
                  <a:lnTo>
                    <a:pt x="338" y="297"/>
                  </a:lnTo>
                  <a:lnTo>
                    <a:pt x="322" y="316"/>
                  </a:lnTo>
                  <a:lnTo>
                    <a:pt x="305" y="334"/>
                  </a:lnTo>
                  <a:lnTo>
                    <a:pt x="284" y="348"/>
                  </a:lnTo>
                  <a:lnTo>
                    <a:pt x="261" y="360"/>
                  </a:lnTo>
                  <a:lnTo>
                    <a:pt x="236" y="369"/>
                  </a:lnTo>
                  <a:lnTo>
                    <a:pt x="211" y="374"/>
                  </a:lnTo>
                  <a:lnTo>
                    <a:pt x="187" y="376"/>
                  </a:lnTo>
                  <a:close/>
                  <a:moveTo>
                    <a:pt x="187" y="371"/>
                  </a:moveTo>
                  <a:lnTo>
                    <a:pt x="162" y="369"/>
                  </a:lnTo>
                  <a:lnTo>
                    <a:pt x="138" y="364"/>
                  </a:lnTo>
                  <a:lnTo>
                    <a:pt x="115" y="355"/>
                  </a:lnTo>
                  <a:lnTo>
                    <a:pt x="92" y="344"/>
                  </a:lnTo>
                  <a:lnTo>
                    <a:pt x="72" y="328"/>
                  </a:lnTo>
                  <a:lnTo>
                    <a:pt x="53" y="312"/>
                  </a:lnTo>
                  <a:lnTo>
                    <a:pt x="39" y="293"/>
                  </a:lnTo>
                  <a:lnTo>
                    <a:pt x="25" y="272"/>
                  </a:lnTo>
                  <a:lnTo>
                    <a:pt x="16" y="249"/>
                  </a:lnTo>
                  <a:lnTo>
                    <a:pt x="9" y="224"/>
                  </a:lnTo>
                  <a:lnTo>
                    <a:pt x="6" y="201"/>
                  </a:lnTo>
                  <a:lnTo>
                    <a:pt x="6" y="175"/>
                  </a:lnTo>
                  <a:lnTo>
                    <a:pt x="9" y="152"/>
                  </a:lnTo>
                  <a:lnTo>
                    <a:pt x="16" y="127"/>
                  </a:lnTo>
                  <a:lnTo>
                    <a:pt x="25" y="104"/>
                  </a:lnTo>
                  <a:lnTo>
                    <a:pt x="39" y="83"/>
                  </a:lnTo>
                  <a:lnTo>
                    <a:pt x="53" y="64"/>
                  </a:lnTo>
                  <a:lnTo>
                    <a:pt x="72" y="48"/>
                  </a:lnTo>
                  <a:lnTo>
                    <a:pt x="92" y="32"/>
                  </a:lnTo>
                  <a:lnTo>
                    <a:pt x="115" y="21"/>
                  </a:lnTo>
                  <a:lnTo>
                    <a:pt x="138" y="13"/>
                  </a:lnTo>
                  <a:lnTo>
                    <a:pt x="162" y="7"/>
                  </a:lnTo>
                  <a:lnTo>
                    <a:pt x="187" y="6"/>
                  </a:lnTo>
                  <a:lnTo>
                    <a:pt x="211" y="7"/>
                  </a:lnTo>
                  <a:lnTo>
                    <a:pt x="236" y="13"/>
                  </a:lnTo>
                  <a:lnTo>
                    <a:pt x="259" y="21"/>
                  </a:lnTo>
                  <a:lnTo>
                    <a:pt x="280" y="32"/>
                  </a:lnTo>
                  <a:lnTo>
                    <a:pt x="301" y="48"/>
                  </a:lnTo>
                  <a:lnTo>
                    <a:pt x="319" y="64"/>
                  </a:lnTo>
                  <a:lnTo>
                    <a:pt x="335" y="83"/>
                  </a:lnTo>
                  <a:lnTo>
                    <a:pt x="347" y="104"/>
                  </a:lnTo>
                  <a:lnTo>
                    <a:pt x="357" y="127"/>
                  </a:lnTo>
                  <a:lnTo>
                    <a:pt x="364" y="152"/>
                  </a:lnTo>
                  <a:lnTo>
                    <a:pt x="368" y="175"/>
                  </a:lnTo>
                  <a:lnTo>
                    <a:pt x="368" y="201"/>
                  </a:lnTo>
                  <a:lnTo>
                    <a:pt x="364" y="224"/>
                  </a:lnTo>
                  <a:lnTo>
                    <a:pt x="357" y="249"/>
                  </a:lnTo>
                  <a:lnTo>
                    <a:pt x="347" y="272"/>
                  </a:lnTo>
                  <a:lnTo>
                    <a:pt x="335" y="293"/>
                  </a:lnTo>
                  <a:lnTo>
                    <a:pt x="319" y="312"/>
                  </a:lnTo>
                  <a:lnTo>
                    <a:pt x="301" y="328"/>
                  </a:lnTo>
                  <a:lnTo>
                    <a:pt x="280" y="344"/>
                  </a:lnTo>
                  <a:lnTo>
                    <a:pt x="259" y="355"/>
                  </a:lnTo>
                  <a:lnTo>
                    <a:pt x="236" y="364"/>
                  </a:lnTo>
                  <a:lnTo>
                    <a:pt x="211" y="369"/>
                  </a:lnTo>
                  <a:lnTo>
                    <a:pt x="187" y="371"/>
                  </a:lnTo>
                  <a:close/>
                </a:path>
              </a:pathLst>
            </a:custGeom>
            <a:solidFill>
              <a:srgbClr val="D2FEFF"/>
            </a:solidFill>
            <a:ln w="9525">
              <a:noFill/>
              <a:round/>
              <a:headEnd/>
              <a:tailEnd/>
            </a:ln>
          </p:spPr>
          <p:txBody>
            <a:bodyPr/>
            <a:lstStyle/>
            <a:p>
              <a:endParaRPr lang="en-US"/>
            </a:p>
          </p:txBody>
        </p:sp>
        <p:sp>
          <p:nvSpPr>
            <p:cNvPr id="1165762" name="Freeform 450"/>
            <p:cNvSpPr>
              <a:spLocks noEditPoints="1"/>
            </p:cNvSpPr>
            <p:nvPr/>
          </p:nvSpPr>
          <p:spPr bwMode="auto">
            <a:xfrm>
              <a:off x="3772" y="487"/>
              <a:ext cx="362" cy="365"/>
            </a:xfrm>
            <a:custGeom>
              <a:avLst/>
              <a:gdLst/>
              <a:ahLst/>
              <a:cxnLst>
                <a:cxn ang="0">
                  <a:pos x="156" y="363"/>
                </a:cxn>
                <a:cxn ang="0">
                  <a:pos x="109" y="349"/>
                </a:cxn>
                <a:cxn ang="0">
                  <a:pos x="66" y="322"/>
                </a:cxn>
                <a:cxn ang="0">
                  <a:pos x="33" y="287"/>
                </a:cxn>
                <a:cxn ang="0">
                  <a:pos x="10" y="243"/>
                </a:cxn>
                <a:cxn ang="0">
                  <a:pos x="0" y="195"/>
                </a:cxn>
                <a:cxn ang="0">
                  <a:pos x="3" y="146"/>
                </a:cxn>
                <a:cxn ang="0">
                  <a:pos x="19" y="98"/>
                </a:cxn>
                <a:cxn ang="0">
                  <a:pos x="47" y="58"/>
                </a:cxn>
                <a:cxn ang="0">
                  <a:pos x="86" y="26"/>
                </a:cxn>
                <a:cxn ang="0">
                  <a:pos x="132" y="7"/>
                </a:cxn>
                <a:cxn ang="0">
                  <a:pos x="181" y="0"/>
                </a:cxn>
                <a:cxn ang="0">
                  <a:pos x="230" y="7"/>
                </a:cxn>
                <a:cxn ang="0">
                  <a:pos x="274" y="26"/>
                </a:cxn>
                <a:cxn ang="0">
                  <a:pos x="313" y="58"/>
                </a:cxn>
                <a:cxn ang="0">
                  <a:pos x="341" y="98"/>
                </a:cxn>
                <a:cxn ang="0">
                  <a:pos x="358" y="146"/>
                </a:cxn>
                <a:cxn ang="0">
                  <a:pos x="362" y="195"/>
                </a:cxn>
                <a:cxn ang="0">
                  <a:pos x="351" y="243"/>
                </a:cxn>
                <a:cxn ang="0">
                  <a:pos x="329" y="287"/>
                </a:cxn>
                <a:cxn ang="0">
                  <a:pos x="295" y="322"/>
                </a:cxn>
                <a:cxn ang="0">
                  <a:pos x="253" y="349"/>
                </a:cxn>
                <a:cxn ang="0">
                  <a:pos x="205" y="363"/>
                </a:cxn>
                <a:cxn ang="0">
                  <a:pos x="181" y="359"/>
                </a:cxn>
                <a:cxn ang="0">
                  <a:pos x="132" y="352"/>
                </a:cxn>
                <a:cxn ang="0">
                  <a:pos x="88" y="331"/>
                </a:cxn>
                <a:cxn ang="0">
                  <a:pos x="49" y="299"/>
                </a:cxn>
                <a:cxn ang="0">
                  <a:pos x="22" y="259"/>
                </a:cxn>
                <a:cxn ang="0">
                  <a:pos x="7" y="213"/>
                </a:cxn>
                <a:cxn ang="0">
                  <a:pos x="5" y="164"/>
                </a:cxn>
                <a:cxn ang="0">
                  <a:pos x="17" y="116"/>
                </a:cxn>
                <a:cxn ang="0">
                  <a:pos x="42" y="74"/>
                </a:cxn>
                <a:cxn ang="0">
                  <a:pos x="77" y="40"/>
                </a:cxn>
                <a:cxn ang="0">
                  <a:pos x="121" y="15"/>
                </a:cxn>
                <a:cxn ang="0">
                  <a:pos x="168" y="7"/>
                </a:cxn>
                <a:cxn ang="0">
                  <a:pos x="218" y="10"/>
                </a:cxn>
                <a:cxn ang="0">
                  <a:pos x="263" y="26"/>
                </a:cxn>
                <a:cxn ang="0">
                  <a:pos x="302" y="56"/>
                </a:cxn>
                <a:cxn ang="0">
                  <a:pos x="332" y="93"/>
                </a:cxn>
                <a:cxn ang="0">
                  <a:pos x="351" y="139"/>
                </a:cxn>
                <a:cxn ang="0">
                  <a:pos x="357" y="188"/>
                </a:cxn>
                <a:cxn ang="0">
                  <a:pos x="348" y="236"/>
                </a:cxn>
                <a:cxn ang="0">
                  <a:pos x="327" y="280"/>
                </a:cxn>
                <a:cxn ang="0">
                  <a:pos x="293" y="317"/>
                </a:cxn>
                <a:cxn ang="0">
                  <a:pos x="251" y="343"/>
                </a:cxn>
                <a:cxn ang="0">
                  <a:pos x="205" y="358"/>
                </a:cxn>
              </a:cxnLst>
              <a:rect l="0" t="0" r="r" b="b"/>
              <a:pathLst>
                <a:path w="362" h="365">
                  <a:moveTo>
                    <a:pt x="181" y="365"/>
                  </a:moveTo>
                  <a:lnTo>
                    <a:pt x="156" y="363"/>
                  </a:lnTo>
                  <a:lnTo>
                    <a:pt x="132" y="358"/>
                  </a:lnTo>
                  <a:lnTo>
                    <a:pt x="109" y="349"/>
                  </a:lnTo>
                  <a:lnTo>
                    <a:pt x="86" y="338"/>
                  </a:lnTo>
                  <a:lnTo>
                    <a:pt x="66" y="322"/>
                  </a:lnTo>
                  <a:lnTo>
                    <a:pt x="47" y="306"/>
                  </a:lnTo>
                  <a:lnTo>
                    <a:pt x="33" y="287"/>
                  </a:lnTo>
                  <a:lnTo>
                    <a:pt x="19" y="266"/>
                  </a:lnTo>
                  <a:lnTo>
                    <a:pt x="10" y="243"/>
                  </a:lnTo>
                  <a:lnTo>
                    <a:pt x="3" y="218"/>
                  </a:lnTo>
                  <a:lnTo>
                    <a:pt x="0" y="195"/>
                  </a:lnTo>
                  <a:lnTo>
                    <a:pt x="0" y="169"/>
                  </a:lnTo>
                  <a:lnTo>
                    <a:pt x="3" y="146"/>
                  </a:lnTo>
                  <a:lnTo>
                    <a:pt x="10" y="121"/>
                  </a:lnTo>
                  <a:lnTo>
                    <a:pt x="19" y="98"/>
                  </a:lnTo>
                  <a:lnTo>
                    <a:pt x="33" y="77"/>
                  </a:lnTo>
                  <a:lnTo>
                    <a:pt x="47" y="58"/>
                  </a:lnTo>
                  <a:lnTo>
                    <a:pt x="66" y="42"/>
                  </a:lnTo>
                  <a:lnTo>
                    <a:pt x="86" y="26"/>
                  </a:lnTo>
                  <a:lnTo>
                    <a:pt x="109" y="15"/>
                  </a:lnTo>
                  <a:lnTo>
                    <a:pt x="132" y="7"/>
                  </a:lnTo>
                  <a:lnTo>
                    <a:pt x="156" y="1"/>
                  </a:lnTo>
                  <a:lnTo>
                    <a:pt x="181" y="0"/>
                  </a:lnTo>
                  <a:lnTo>
                    <a:pt x="205" y="1"/>
                  </a:lnTo>
                  <a:lnTo>
                    <a:pt x="230" y="7"/>
                  </a:lnTo>
                  <a:lnTo>
                    <a:pt x="253" y="15"/>
                  </a:lnTo>
                  <a:lnTo>
                    <a:pt x="274" y="26"/>
                  </a:lnTo>
                  <a:lnTo>
                    <a:pt x="295" y="42"/>
                  </a:lnTo>
                  <a:lnTo>
                    <a:pt x="313" y="58"/>
                  </a:lnTo>
                  <a:lnTo>
                    <a:pt x="329" y="77"/>
                  </a:lnTo>
                  <a:lnTo>
                    <a:pt x="341" y="98"/>
                  </a:lnTo>
                  <a:lnTo>
                    <a:pt x="351" y="121"/>
                  </a:lnTo>
                  <a:lnTo>
                    <a:pt x="358" y="146"/>
                  </a:lnTo>
                  <a:lnTo>
                    <a:pt x="362" y="169"/>
                  </a:lnTo>
                  <a:lnTo>
                    <a:pt x="362" y="195"/>
                  </a:lnTo>
                  <a:lnTo>
                    <a:pt x="358" y="218"/>
                  </a:lnTo>
                  <a:lnTo>
                    <a:pt x="351" y="243"/>
                  </a:lnTo>
                  <a:lnTo>
                    <a:pt x="341" y="266"/>
                  </a:lnTo>
                  <a:lnTo>
                    <a:pt x="329" y="287"/>
                  </a:lnTo>
                  <a:lnTo>
                    <a:pt x="313" y="306"/>
                  </a:lnTo>
                  <a:lnTo>
                    <a:pt x="295" y="322"/>
                  </a:lnTo>
                  <a:lnTo>
                    <a:pt x="274" y="338"/>
                  </a:lnTo>
                  <a:lnTo>
                    <a:pt x="253" y="349"/>
                  </a:lnTo>
                  <a:lnTo>
                    <a:pt x="230" y="358"/>
                  </a:lnTo>
                  <a:lnTo>
                    <a:pt x="205" y="363"/>
                  </a:lnTo>
                  <a:lnTo>
                    <a:pt x="181" y="365"/>
                  </a:lnTo>
                  <a:close/>
                  <a:moveTo>
                    <a:pt x="181" y="359"/>
                  </a:moveTo>
                  <a:lnTo>
                    <a:pt x="156" y="358"/>
                  </a:lnTo>
                  <a:lnTo>
                    <a:pt x="132" y="352"/>
                  </a:lnTo>
                  <a:lnTo>
                    <a:pt x="109" y="343"/>
                  </a:lnTo>
                  <a:lnTo>
                    <a:pt x="88" y="331"/>
                  </a:lnTo>
                  <a:lnTo>
                    <a:pt x="66" y="317"/>
                  </a:lnTo>
                  <a:lnTo>
                    <a:pt x="49" y="299"/>
                  </a:lnTo>
                  <a:lnTo>
                    <a:pt x="35" y="280"/>
                  </a:lnTo>
                  <a:lnTo>
                    <a:pt x="22" y="259"/>
                  </a:lnTo>
                  <a:lnTo>
                    <a:pt x="14" y="236"/>
                  </a:lnTo>
                  <a:lnTo>
                    <a:pt x="7" y="213"/>
                  </a:lnTo>
                  <a:lnTo>
                    <a:pt x="5" y="188"/>
                  </a:lnTo>
                  <a:lnTo>
                    <a:pt x="5" y="164"/>
                  </a:lnTo>
                  <a:lnTo>
                    <a:pt x="10" y="139"/>
                  </a:lnTo>
                  <a:lnTo>
                    <a:pt x="17" y="116"/>
                  </a:lnTo>
                  <a:lnTo>
                    <a:pt x="28" y="93"/>
                  </a:lnTo>
                  <a:lnTo>
                    <a:pt x="42" y="74"/>
                  </a:lnTo>
                  <a:lnTo>
                    <a:pt x="58" y="56"/>
                  </a:lnTo>
                  <a:lnTo>
                    <a:pt x="77" y="40"/>
                  </a:lnTo>
                  <a:lnTo>
                    <a:pt x="98" y="26"/>
                  </a:lnTo>
                  <a:lnTo>
                    <a:pt x="121" y="15"/>
                  </a:lnTo>
                  <a:lnTo>
                    <a:pt x="144" y="10"/>
                  </a:lnTo>
                  <a:lnTo>
                    <a:pt x="168" y="7"/>
                  </a:lnTo>
                  <a:lnTo>
                    <a:pt x="193" y="7"/>
                  </a:lnTo>
                  <a:lnTo>
                    <a:pt x="218" y="10"/>
                  </a:lnTo>
                  <a:lnTo>
                    <a:pt x="241" y="15"/>
                  </a:lnTo>
                  <a:lnTo>
                    <a:pt x="263" y="26"/>
                  </a:lnTo>
                  <a:lnTo>
                    <a:pt x="285" y="40"/>
                  </a:lnTo>
                  <a:lnTo>
                    <a:pt x="302" y="56"/>
                  </a:lnTo>
                  <a:lnTo>
                    <a:pt x="320" y="74"/>
                  </a:lnTo>
                  <a:lnTo>
                    <a:pt x="332" y="93"/>
                  </a:lnTo>
                  <a:lnTo>
                    <a:pt x="344" y="116"/>
                  </a:lnTo>
                  <a:lnTo>
                    <a:pt x="351" y="139"/>
                  </a:lnTo>
                  <a:lnTo>
                    <a:pt x="355" y="164"/>
                  </a:lnTo>
                  <a:lnTo>
                    <a:pt x="357" y="188"/>
                  </a:lnTo>
                  <a:lnTo>
                    <a:pt x="353" y="213"/>
                  </a:lnTo>
                  <a:lnTo>
                    <a:pt x="348" y="236"/>
                  </a:lnTo>
                  <a:lnTo>
                    <a:pt x="339" y="259"/>
                  </a:lnTo>
                  <a:lnTo>
                    <a:pt x="327" y="280"/>
                  </a:lnTo>
                  <a:lnTo>
                    <a:pt x="311" y="299"/>
                  </a:lnTo>
                  <a:lnTo>
                    <a:pt x="293" y="317"/>
                  </a:lnTo>
                  <a:lnTo>
                    <a:pt x="274" y="331"/>
                  </a:lnTo>
                  <a:lnTo>
                    <a:pt x="251" y="343"/>
                  </a:lnTo>
                  <a:lnTo>
                    <a:pt x="228" y="352"/>
                  </a:lnTo>
                  <a:lnTo>
                    <a:pt x="205" y="358"/>
                  </a:lnTo>
                  <a:lnTo>
                    <a:pt x="181" y="359"/>
                  </a:lnTo>
                  <a:close/>
                </a:path>
              </a:pathLst>
            </a:custGeom>
            <a:solidFill>
              <a:srgbClr val="D4FEFF"/>
            </a:solidFill>
            <a:ln w="9525">
              <a:noFill/>
              <a:round/>
              <a:headEnd/>
              <a:tailEnd/>
            </a:ln>
          </p:spPr>
          <p:txBody>
            <a:bodyPr/>
            <a:lstStyle/>
            <a:p>
              <a:endParaRPr lang="en-US"/>
            </a:p>
          </p:txBody>
        </p:sp>
        <p:sp>
          <p:nvSpPr>
            <p:cNvPr id="1165763" name="Freeform 451"/>
            <p:cNvSpPr>
              <a:spLocks noEditPoints="1"/>
            </p:cNvSpPr>
            <p:nvPr/>
          </p:nvSpPr>
          <p:spPr bwMode="auto">
            <a:xfrm>
              <a:off x="3777" y="494"/>
              <a:ext cx="352" cy="352"/>
            </a:xfrm>
            <a:custGeom>
              <a:avLst/>
              <a:gdLst/>
              <a:ahLst/>
              <a:cxnLst>
                <a:cxn ang="0">
                  <a:pos x="151" y="351"/>
                </a:cxn>
                <a:cxn ang="0">
                  <a:pos x="104" y="336"/>
                </a:cxn>
                <a:cxn ang="0">
                  <a:pos x="61" y="310"/>
                </a:cxn>
                <a:cxn ang="0">
                  <a:pos x="30" y="273"/>
                </a:cxn>
                <a:cxn ang="0">
                  <a:pos x="9" y="229"/>
                </a:cxn>
                <a:cxn ang="0">
                  <a:pos x="0" y="181"/>
                </a:cxn>
                <a:cxn ang="0">
                  <a:pos x="5" y="132"/>
                </a:cxn>
                <a:cxn ang="0">
                  <a:pos x="23" y="86"/>
                </a:cxn>
                <a:cxn ang="0">
                  <a:pos x="53" y="49"/>
                </a:cxn>
                <a:cxn ang="0">
                  <a:pos x="93" y="19"/>
                </a:cxn>
                <a:cxn ang="0">
                  <a:pos x="139" y="3"/>
                </a:cxn>
                <a:cxn ang="0">
                  <a:pos x="188" y="0"/>
                </a:cxn>
                <a:cxn ang="0">
                  <a:pos x="236" y="8"/>
                </a:cxn>
                <a:cxn ang="0">
                  <a:pos x="280" y="33"/>
                </a:cxn>
                <a:cxn ang="0">
                  <a:pos x="315" y="67"/>
                </a:cxn>
                <a:cxn ang="0">
                  <a:pos x="339" y="109"/>
                </a:cxn>
                <a:cxn ang="0">
                  <a:pos x="350" y="157"/>
                </a:cxn>
                <a:cxn ang="0">
                  <a:pos x="348" y="206"/>
                </a:cxn>
                <a:cxn ang="0">
                  <a:pos x="334" y="252"/>
                </a:cxn>
                <a:cxn ang="0">
                  <a:pos x="306" y="292"/>
                </a:cxn>
                <a:cxn ang="0">
                  <a:pos x="269" y="324"/>
                </a:cxn>
                <a:cxn ang="0">
                  <a:pos x="223" y="345"/>
                </a:cxn>
                <a:cxn ang="0">
                  <a:pos x="176" y="352"/>
                </a:cxn>
                <a:cxn ang="0">
                  <a:pos x="151" y="345"/>
                </a:cxn>
                <a:cxn ang="0">
                  <a:pos x="104" y="331"/>
                </a:cxn>
                <a:cxn ang="0">
                  <a:pos x="63" y="305"/>
                </a:cxn>
                <a:cxn ang="0">
                  <a:pos x="32" y="268"/>
                </a:cxn>
                <a:cxn ang="0">
                  <a:pos x="12" y="224"/>
                </a:cxn>
                <a:cxn ang="0">
                  <a:pos x="5" y="174"/>
                </a:cxn>
                <a:cxn ang="0">
                  <a:pos x="12" y="127"/>
                </a:cxn>
                <a:cxn ang="0">
                  <a:pos x="32" y="83"/>
                </a:cxn>
                <a:cxn ang="0">
                  <a:pos x="63" y="45"/>
                </a:cxn>
                <a:cxn ang="0">
                  <a:pos x="104" y="19"/>
                </a:cxn>
                <a:cxn ang="0">
                  <a:pos x="151" y="5"/>
                </a:cxn>
                <a:cxn ang="0">
                  <a:pos x="200" y="5"/>
                </a:cxn>
                <a:cxn ang="0">
                  <a:pos x="246" y="19"/>
                </a:cxn>
                <a:cxn ang="0">
                  <a:pos x="287" y="45"/>
                </a:cxn>
                <a:cxn ang="0">
                  <a:pos x="318" y="83"/>
                </a:cxn>
                <a:cxn ang="0">
                  <a:pos x="339" y="127"/>
                </a:cxn>
                <a:cxn ang="0">
                  <a:pos x="346" y="174"/>
                </a:cxn>
                <a:cxn ang="0">
                  <a:pos x="339" y="224"/>
                </a:cxn>
                <a:cxn ang="0">
                  <a:pos x="318" y="268"/>
                </a:cxn>
                <a:cxn ang="0">
                  <a:pos x="287" y="305"/>
                </a:cxn>
                <a:cxn ang="0">
                  <a:pos x="246" y="331"/>
                </a:cxn>
                <a:cxn ang="0">
                  <a:pos x="200" y="345"/>
                </a:cxn>
              </a:cxnLst>
              <a:rect l="0" t="0" r="r" b="b"/>
              <a:pathLst>
                <a:path w="352" h="352">
                  <a:moveTo>
                    <a:pt x="176" y="352"/>
                  </a:moveTo>
                  <a:lnTo>
                    <a:pt x="151" y="351"/>
                  </a:lnTo>
                  <a:lnTo>
                    <a:pt x="127" y="345"/>
                  </a:lnTo>
                  <a:lnTo>
                    <a:pt x="104" y="336"/>
                  </a:lnTo>
                  <a:lnTo>
                    <a:pt x="83" y="324"/>
                  </a:lnTo>
                  <a:lnTo>
                    <a:pt x="61" y="310"/>
                  </a:lnTo>
                  <a:lnTo>
                    <a:pt x="44" y="292"/>
                  </a:lnTo>
                  <a:lnTo>
                    <a:pt x="30" y="273"/>
                  </a:lnTo>
                  <a:lnTo>
                    <a:pt x="17" y="252"/>
                  </a:lnTo>
                  <a:lnTo>
                    <a:pt x="9" y="229"/>
                  </a:lnTo>
                  <a:lnTo>
                    <a:pt x="2" y="206"/>
                  </a:lnTo>
                  <a:lnTo>
                    <a:pt x="0" y="181"/>
                  </a:lnTo>
                  <a:lnTo>
                    <a:pt x="0" y="157"/>
                  </a:lnTo>
                  <a:lnTo>
                    <a:pt x="5" y="132"/>
                  </a:lnTo>
                  <a:lnTo>
                    <a:pt x="12" y="109"/>
                  </a:lnTo>
                  <a:lnTo>
                    <a:pt x="23" y="86"/>
                  </a:lnTo>
                  <a:lnTo>
                    <a:pt x="37" y="67"/>
                  </a:lnTo>
                  <a:lnTo>
                    <a:pt x="53" y="49"/>
                  </a:lnTo>
                  <a:lnTo>
                    <a:pt x="72" y="33"/>
                  </a:lnTo>
                  <a:lnTo>
                    <a:pt x="93" y="19"/>
                  </a:lnTo>
                  <a:lnTo>
                    <a:pt x="116" y="8"/>
                  </a:lnTo>
                  <a:lnTo>
                    <a:pt x="139" y="3"/>
                  </a:lnTo>
                  <a:lnTo>
                    <a:pt x="163" y="0"/>
                  </a:lnTo>
                  <a:lnTo>
                    <a:pt x="188" y="0"/>
                  </a:lnTo>
                  <a:lnTo>
                    <a:pt x="213" y="3"/>
                  </a:lnTo>
                  <a:lnTo>
                    <a:pt x="236" y="8"/>
                  </a:lnTo>
                  <a:lnTo>
                    <a:pt x="258" y="19"/>
                  </a:lnTo>
                  <a:lnTo>
                    <a:pt x="280" y="33"/>
                  </a:lnTo>
                  <a:lnTo>
                    <a:pt x="297" y="49"/>
                  </a:lnTo>
                  <a:lnTo>
                    <a:pt x="315" y="67"/>
                  </a:lnTo>
                  <a:lnTo>
                    <a:pt x="327" y="86"/>
                  </a:lnTo>
                  <a:lnTo>
                    <a:pt x="339" y="109"/>
                  </a:lnTo>
                  <a:lnTo>
                    <a:pt x="346" y="132"/>
                  </a:lnTo>
                  <a:lnTo>
                    <a:pt x="350" y="157"/>
                  </a:lnTo>
                  <a:lnTo>
                    <a:pt x="352" y="181"/>
                  </a:lnTo>
                  <a:lnTo>
                    <a:pt x="348" y="206"/>
                  </a:lnTo>
                  <a:lnTo>
                    <a:pt x="343" y="229"/>
                  </a:lnTo>
                  <a:lnTo>
                    <a:pt x="334" y="252"/>
                  </a:lnTo>
                  <a:lnTo>
                    <a:pt x="322" y="273"/>
                  </a:lnTo>
                  <a:lnTo>
                    <a:pt x="306" y="292"/>
                  </a:lnTo>
                  <a:lnTo>
                    <a:pt x="288" y="310"/>
                  </a:lnTo>
                  <a:lnTo>
                    <a:pt x="269" y="324"/>
                  </a:lnTo>
                  <a:lnTo>
                    <a:pt x="246" y="336"/>
                  </a:lnTo>
                  <a:lnTo>
                    <a:pt x="223" y="345"/>
                  </a:lnTo>
                  <a:lnTo>
                    <a:pt x="200" y="351"/>
                  </a:lnTo>
                  <a:lnTo>
                    <a:pt x="176" y="352"/>
                  </a:lnTo>
                  <a:close/>
                  <a:moveTo>
                    <a:pt x="176" y="347"/>
                  </a:moveTo>
                  <a:lnTo>
                    <a:pt x="151" y="345"/>
                  </a:lnTo>
                  <a:lnTo>
                    <a:pt x="127" y="340"/>
                  </a:lnTo>
                  <a:lnTo>
                    <a:pt x="104" y="331"/>
                  </a:lnTo>
                  <a:lnTo>
                    <a:pt x="83" y="319"/>
                  </a:lnTo>
                  <a:lnTo>
                    <a:pt x="63" y="305"/>
                  </a:lnTo>
                  <a:lnTo>
                    <a:pt x="46" y="287"/>
                  </a:lnTo>
                  <a:lnTo>
                    <a:pt x="32" y="268"/>
                  </a:lnTo>
                  <a:lnTo>
                    <a:pt x="19" y="246"/>
                  </a:lnTo>
                  <a:lnTo>
                    <a:pt x="12" y="224"/>
                  </a:lnTo>
                  <a:lnTo>
                    <a:pt x="7" y="199"/>
                  </a:lnTo>
                  <a:lnTo>
                    <a:pt x="5" y="174"/>
                  </a:lnTo>
                  <a:lnTo>
                    <a:pt x="7" y="151"/>
                  </a:lnTo>
                  <a:lnTo>
                    <a:pt x="12" y="127"/>
                  </a:lnTo>
                  <a:lnTo>
                    <a:pt x="19" y="104"/>
                  </a:lnTo>
                  <a:lnTo>
                    <a:pt x="32" y="83"/>
                  </a:lnTo>
                  <a:lnTo>
                    <a:pt x="46" y="63"/>
                  </a:lnTo>
                  <a:lnTo>
                    <a:pt x="63" y="45"/>
                  </a:lnTo>
                  <a:lnTo>
                    <a:pt x="83" y="31"/>
                  </a:lnTo>
                  <a:lnTo>
                    <a:pt x="104" y="19"/>
                  </a:lnTo>
                  <a:lnTo>
                    <a:pt x="127" y="10"/>
                  </a:lnTo>
                  <a:lnTo>
                    <a:pt x="151" y="5"/>
                  </a:lnTo>
                  <a:lnTo>
                    <a:pt x="176" y="3"/>
                  </a:lnTo>
                  <a:lnTo>
                    <a:pt x="200" y="5"/>
                  </a:lnTo>
                  <a:lnTo>
                    <a:pt x="223" y="10"/>
                  </a:lnTo>
                  <a:lnTo>
                    <a:pt x="246" y="19"/>
                  </a:lnTo>
                  <a:lnTo>
                    <a:pt x="267" y="31"/>
                  </a:lnTo>
                  <a:lnTo>
                    <a:pt x="287" y="45"/>
                  </a:lnTo>
                  <a:lnTo>
                    <a:pt x="304" y="63"/>
                  </a:lnTo>
                  <a:lnTo>
                    <a:pt x="318" y="83"/>
                  </a:lnTo>
                  <a:lnTo>
                    <a:pt x="331" y="104"/>
                  </a:lnTo>
                  <a:lnTo>
                    <a:pt x="339" y="127"/>
                  </a:lnTo>
                  <a:lnTo>
                    <a:pt x="345" y="151"/>
                  </a:lnTo>
                  <a:lnTo>
                    <a:pt x="346" y="174"/>
                  </a:lnTo>
                  <a:lnTo>
                    <a:pt x="345" y="199"/>
                  </a:lnTo>
                  <a:lnTo>
                    <a:pt x="339" y="224"/>
                  </a:lnTo>
                  <a:lnTo>
                    <a:pt x="331" y="246"/>
                  </a:lnTo>
                  <a:lnTo>
                    <a:pt x="318" y="268"/>
                  </a:lnTo>
                  <a:lnTo>
                    <a:pt x="304" y="287"/>
                  </a:lnTo>
                  <a:lnTo>
                    <a:pt x="287" y="305"/>
                  </a:lnTo>
                  <a:lnTo>
                    <a:pt x="267" y="319"/>
                  </a:lnTo>
                  <a:lnTo>
                    <a:pt x="246" y="331"/>
                  </a:lnTo>
                  <a:lnTo>
                    <a:pt x="223" y="340"/>
                  </a:lnTo>
                  <a:lnTo>
                    <a:pt x="200" y="345"/>
                  </a:lnTo>
                  <a:lnTo>
                    <a:pt x="176" y="347"/>
                  </a:lnTo>
                  <a:close/>
                </a:path>
              </a:pathLst>
            </a:custGeom>
            <a:solidFill>
              <a:srgbClr val="D5FEFF"/>
            </a:solidFill>
            <a:ln w="9525">
              <a:noFill/>
              <a:round/>
              <a:headEnd/>
              <a:tailEnd/>
            </a:ln>
          </p:spPr>
          <p:txBody>
            <a:bodyPr/>
            <a:lstStyle/>
            <a:p>
              <a:endParaRPr lang="en-US"/>
            </a:p>
          </p:txBody>
        </p:sp>
        <p:sp>
          <p:nvSpPr>
            <p:cNvPr id="1165764" name="Freeform 452"/>
            <p:cNvSpPr>
              <a:spLocks noEditPoints="1"/>
            </p:cNvSpPr>
            <p:nvPr/>
          </p:nvSpPr>
          <p:spPr bwMode="auto">
            <a:xfrm>
              <a:off x="3782" y="497"/>
              <a:ext cx="341" cy="344"/>
            </a:xfrm>
            <a:custGeom>
              <a:avLst/>
              <a:gdLst/>
              <a:ahLst/>
              <a:cxnLst>
                <a:cxn ang="0">
                  <a:pos x="146" y="342"/>
                </a:cxn>
                <a:cxn ang="0">
                  <a:pos x="99" y="328"/>
                </a:cxn>
                <a:cxn ang="0">
                  <a:pos x="58" y="302"/>
                </a:cxn>
                <a:cxn ang="0">
                  <a:pos x="27" y="265"/>
                </a:cxn>
                <a:cxn ang="0">
                  <a:pos x="7" y="221"/>
                </a:cxn>
                <a:cxn ang="0">
                  <a:pos x="0" y="171"/>
                </a:cxn>
                <a:cxn ang="0">
                  <a:pos x="7" y="124"/>
                </a:cxn>
                <a:cxn ang="0">
                  <a:pos x="27" y="80"/>
                </a:cxn>
                <a:cxn ang="0">
                  <a:pos x="58" y="42"/>
                </a:cxn>
                <a:cxn ang="0">
                  <a:pos x="99" y="16"/>
                </a:cxn>
                <a:cxn ang="0">
                  <a:pos x="146" y="2"/>
                </a:cxn>
                <a:cxn ang="0">
                  <a:pos x="195" y="2"/>
                </a:cxn>
                <a:cxn ang="0">
                  <a:pos x="241" y="16"/>
                </a:cxn>
                <a:cxn ang="0">
                  <a:pos x="282" y="42"/>
                </a:cxn>
                <a:cxn ang="0">
                  <a:pos x="313" y="80"/>
                </a:cxn>
                <a:cxn ang="0">
                  <a:pos x="334" y="124"/>
                </a:cxn>
                <a:cxn ang="0">
                  <a:pos x="341" y="171"/>
                </a:cxn>
                <a:cxn ang="0">
                  <a:pos x="334" y="221"/>
                </a:cxn>
                <a:cxn ang="0">
                  <a:pos x="313" y="265"/>
                </a:cxn>
                <a:cxn ang="0">
                  <a:pos x="282" y="302"/>
                </a:cxn>
                <a:cxn ang="0">
                  <a:pos x="241" y="328"/>
                </a:cxn>
                <a:cxn ang="0">
                  <a:pos x="195" y="342"/>
                </a:cxn>
                <a:cxn ang="0">
                  <a:pos x="171" y="337"/>
                </a:cxn>
                <a:cxn ang="0">
                  <a:pos x="123" y="332"/>
                </a:cxn>
                <a:cxn ang="0">
                  <a:pos x="81" y="312"/>
                </a:cxn>
                <a:cxn ang="0">
                  <a:pos x="46" y="281"/>
                </a:cxn>
                <a:cxn ang="0">
                  <a:pos x="19" y="242"/>
                </a:cxn>
                <a:cxn ang="0">
                  <a:pos x="7" y="196"/>
                </a:cxn>
                <a:cxn ang="0">
                  <a:pos x="7" y="148"/>
                </a:cxn>
                <a:cxn ang="0">
                  <a:pos x="19" y="102"/>
                </a:cxn>
                <a:cxn ang="0">
                  <a:pos x="46" y="64"/>
                </a:cxn>
                <a:cxn ang="0">
                  <a:pos x="81" y="32"/>
                </a:cxn>
                <a:cxn ang="0">
                  <a:pos x="123" y="13"/>
                </a:cxn>
                <a:cxn ang="0">
                  <a:pos x="171" y="5"/>
                </a:cxn>
                <a:cxn ang="0">
                  <a:pos x="217" y="13"/>
                </a:cxn>
                <a:cxn ang="0">
                  <a:pos x="260" y="32"/>
                </a:cxn>
                <a:cxn ang="0">
                  <a:pos x="296" y="64"/>
                </a:cxn>
                <a:cxn ang="0">
                  <a:pos x="320" y="102"/>
                </a:cxn>
                <a:cxn ang="0">
                  <a:pos x="334" y="148"/>
                </a:cxn>
                <a:cxn ang="0">
                  <a:pos x="334" y="196"/>
                </a:cxn>
                <a:cxn ang="0">
                  <a:pos x="320" y="242"/>
                </a:cxn>
                <a:cxn ang="0">
                  <a:pos x="296" y="281"/>
                </a:cxn>
                <a:cxn ang="0">
                  <a:pos x="260" y="312"/>
                </a:cxn>
                <a:cxn ang="0">
                  <a:pos x="217" y="332"/>
                </a:cxn>
                <a:cxn ang="0">
                  <a:pos x="171" y="337"/>
                </a:cxn>
              </a:cxnLst>
              <a:rect l="0" t="0" r="r" b="b"/>
              <a:pathLst>
                <a:path w="341" h="344">
                  <a:moveTo>
                    <a:pt x="171" y="344"/>
                  </a:moveTo>
                  <a:lnTo>
                    <a:pt x="146" y="342"/>
                  </a:lnTo>
                  <a:lnTo>
                    <a:pt x="122" y="337"/>
                  </a:lnTo>
                  <a:lnTo>
                    <a:pt x="99" y="328"/>
                  </a:lnTo>
                  <a:lnTo>
                    <a:pt x="78" y="316"/>
                  </a:lnTo>
                  <a:lnTo>
                    <a:pt x="58" y="302"/>
                  </a:lnTo>
                  <a:lnTo>
                    <a:pt x="41" y="284"/>
                  </a:lnTo>
                  <a:lnTo>
                    <a:pt x="27" y="265"/>
                  </a:lnTo>
                  <a:lnTo>
                    <a:pt x="14" y="243"/>
                  </a:lnTo>
                  <a:lnTo>
                    <a:pt x="7" y="221"/>
                  </a:lnTo>
                  <a:lnTo>
                    <a:pt x="2" y="196"/>
                  </a:lnTo>
                  <a:lnTo>
                    <a:pt x="0" y="171"/>
                  </a:lnTo>
                  <a:lnTo>
                    <a:pt x="2" y="148"/>
                  </a:lnTo>
                  <a:lnTo>
                    <a:pt x="7" y="124"/>
                  </a:lnTo>
                  <a:lnTo>
                    <a:pt x="14" y="101"/>
                  </a:lnTo>
                  <a:lnTo>
                    <a:pt x="27" y="80"/>
                  </a:lnTo>
                  <a:lnTo>
                    <a:pt x="41" y="60"/>
                  </a:lnTo>
                  <a:lnTo>
                    <a:pt x="58" y="42"/>
                  </a:lnTo>
                  <a:lnTo>
                    <a:pt x="78" y="28"/>
                  </a:lnTo>
                  <a:lnTo>
                    <a:pt x="99" y="16"/>
                  </a:lnTo>
                  <a:lnTo>
                    <a:pt x="122" y="7"/>
                  </a:lnTo>
                  <a:lnTo>
                    <a:pt x="146" y="2"/>
                  </a:lnTo>
                  <a:lnTo>
                    <a:pt x="171" y="0"/>
                  </a:lnTo>
                  <a:lnTo>
                    <a:pt x="195" y="2"/>
                  </a:lnTo>
                  <a:lnTo>
                    <a:pt x="218" y="7"/>
                  </a:lnTo>
                  <a:lnTo>
                    <a:pt x="241" y="16"/>
                  </a:lnTo>
                  <a:lnTo>
                    <a:pt x="262" y="28"/>
                  </a:lnTo>
                  <a:lnTo>
                    <a:pt x="282" y="42"/>
                  </a:lnTo>
                  <a:lnTo>
                    <a:pt x="299" y="60"/>
                  </a:lnTo>
                  <a:lnTo>
                    <a:pt x="313" y="80"/>
                  </a:lnTo>
                  <a:lnTo>
                    <a:pt x="326" y="101"/>
                  </a:lnTo>
                  <a:lnTo>
                    <a:pt x="334" y="124"/>
                  </a:lnTo>
                  <a:lnTo>
                    <a:pt x="340" y="148"/>
                  </a:lnTo>
                  <a:lnTo>
                    <a:pt x="341" y="171"/>
                  </a:lnTo>
                  <a:lnTo>
                    <a:pt x="340" y="196"/>
                  </a:lnTo>
                  <a:lnTo>
                    <a:pt x="334" y="221"/>
                  </a:lnTo>
                  <a:lnTo>
                    <a:pt x="326" y="243"/>
                  </a:lnTo>
                  <a:lnTo>
                    <a:pt x="313" y="265"/>
                  </a:lnTo>
                  <a:lnTo>
                    <a:pt x="299" y="284"/>
                  </a:lnTo>
                  <a:lnTo>
                    <a:pt x="282" y="302"/>
                  </a:lnTo>
                  <a:lnTo>
                    <a:pt x="262" y="316"/>
                  </a:lnTo>
                  <a:lnTo>
                    <a:pt x="241" y="328"/>
                  </a:lnTo>
                  <a:lnTo>
                    <a:pt x="218" y="337"/>
                  </a:lnTo>
                  <a:lnTo>
                    <a:pt x="195" y="342"/>
                  </a:lnTo>
                  <a:lnTo>
                    <a:pt x="171" y="344"/>
                  </a:lnTo>
                  <a:close/>
                  <a:moveTo>
                    <a:pt x="171" y="337"/>
                  </a:moveTo>
                  <a:lnTo>
                    <a:pt x="146" y="337"/>
                  </a:lnTo>
                  <a:lnTo>
                    <a:pt x="123" y="332"/>
                  </a:lnTo>
                  <a:lnTo>
                    <a:pt x="102" y="323"/>
                  </a:lnTo>
                  <a:lnTo>
                    <a:pt x="81" y="312"/>
                  </a:lnTo>
                  <a:lnTo>
                    <a:pt x="62" y="298"/>
                  </a:lnTo>
                  <a:lnTo>
                    <a:pt x="46" y="281"/>
                  </a:lnTo>
                  <a:lnTo>
                    <a:pt x="32" y="261"/>
                  </a:lnTo>
                  <a:lnTo>
                    <a:pt x="19" y="242"/>
                  </a:lnTo>
                  <a:lnTo>
                    <a:pt x="12" y="219"/>
                  </a:lnTo>
                  <a:lnTo>
                    <a:pt x="7" y="196"/>
                  </a:lnTo>
                  <a:lnTo>
                    <a:pt x="5" y="171"/>
                  </a:lnTo>
                  <a:lnTo>
                    <a:pt x="7" y="148"/>
                  </a:lnTo>
                  <a:lnTo>
                    <a:pt x="12" y="125"/>
                  </a:lnTo>
                  <a:lnTo>
                    <a:pt x="19" y="102"/>
                  </a:lnTo>
                  <a:lnTo>
                    <a:pt x="32" y="83"/>
                  </a:lnTo>
                  <a:lnTo>
                    <a:pt x="46" y="64"/>
                  </a:lnTo>
                  <a:lnTo>
                    <a:pt x="62" y="46"/>
                  </a:lnTo>
                  <a:lnTo>
                    <a:pt x="81" y="32"/>
                  </a:lnTo>
                  <a:lnTo>
                    <a:pt x="102" y="21"/>
                  </a:lnTo>
                  <a:lnTo>
                    <a:pt x="123" y="13"/>
                  </a:lnTo>
                  <a:lnTo>
                    <a:pt x="146" y="7"/>
                  </a:lnTo>
                  <a:lnTo>
                    <a:pt x="171" y="5"/>
                  </a:lnTo>
                  <a:lnTo>
                    <a:pt x="194" y="7"/>
                  </a:lnTo>
                  <a:lnTo>
                    <a:pt x="217" y="13"/>
                  </a:lnTo>
                  <a:lnTo>
                    <a:pt x="239" y="21"/>
                  </a:lnTo>
                  <a:lnTo>
                    <a:pt x="260" y="32"/>
                  </a:lnTo>
                  <a:lnTo>
                    <a:pt x="278" y="46"/>
                  </a:lnTo>
                  <a:lnTo>
                    <a:pt x="296" y="64"/>
                  </a:lnTo>
                  <a:lnTo>
                    <a:pt x="310" y="83"/>
                  </a:lnTo>
                  <a:lnTo>
                    <a:pt x="320" y="102"/>
                  </a:lnTo>
                  <a:lnTo>
                    <a:pt x="329" y="125"/>
                  </a:lnTo>
                  <a:lnTo>
                    <a:pt x="334" y="148"/>
                  </a:lnTo>
                  <a:lnTo>
                    <a:pt x="336" y="171"/>
                  </a:lnTo>
                  <a:lnTo>
                    <a:pt x="334" y="196"/>
                  </a:lnTo>
                  <a:lnTo>
                    <a:pt x="329" y="219"/>
                  </a:lnTo>
                  <a:lnTo>
                    <a:pt x="320" y="242"/>
                  </a:lnTo>
                  <a:lnTo>
                    <a:pt x="310" y="261"/>
                  </a:lnTo>
                  <a:lnTo>
                    <a:pt x="296" y="281"/>
                  </a:lnTo>
                  <a:lnTo>
                    <a:pt x="278" y="298"/>
                  </a:lnTo>
                  <a:lnTo>
                    <a:pt x="260" y="312"/>
                  </a:lnTo>
                  <a:lnTo>
                    <a:pt x="239" y="323"/>
                  </a:lnTo>
                  <a:lnTo>
                    <a:pt x="217" y="332"/>
                  </a:lnTo>
                  <a:lnTo>
                    <a:pt x="194" y="337"/>
                  </a:lnTo>
                  <a:lnTo>
                    <a:pt x="171" y="337"/>
                  </a:lnTo>
                  <a:close/>
                </a:path>
              </a:pathLst>
            </a:custGeom>
            <a:solidFill>
              <a:srgbClr val="D7FEFF"/>
            </a:solidFill>
            <a:ln w="9525">
              <a:noFill/>
              <a:round/>
              <a:headEnd/>
              <a:tailEnd/>
            </a:ln>
          </p:spPr>
          <p:txBody>
            <a:bodyPr/>
            <a:lstStyle/>
            <a:p>
              <a:endParaRPr lang="en-US"/>
            </a:p>
          </p:txBody>
        </p:sp>
        <p:sp>
          <p:nvSpPr>
            <p:cNvPr id="1165765" name="Freeform 453"/>
            <p:cNvSpPr>
              <a:spLocks noEditPoints="1"/>
            </p:cNvSpPr>
            <p:nvPr/>
          </p:nvSpPr>
          <p:spPr bwMode="auto">
            <a:xfrm>
              <a:off x="3787" y="502"/>
              <a:ext cx="331" cy="332"/>
            </a:xfrm>
            <a:custGeom>
              <a:avLst/>
              <a:gdLst/>
              <a:ahLst/>
              <a:cxnLst>
                <a:cxn ang="0">
                  <a:pos x="141" y="332"/>
                </a:cxn>
                <a:cxn ang="0">
                  <a:pos x="97" y="318"/>
                </a:cxn>
                <a:cxn ang="0">
                  <a:pos x="57" y="293"/>
                </a:cxn>
                <a:cxn ang="0">
                  <a:pos x="27" y="256"/>
                </a:cxn>
                <a:cxn ang="0">
                  <a:pos x="7" y="214"/>
                </a:cxn>
                <a:cxn ang="0">
                  <a:pos x="0" y="166"/>
                </a:cxn>
                <a:cxn ang="0">
                  <a:pos x="7" y="120"/>
                </a:cxn>
                <a:cxn ang="0">
                  <a:pos x="27" y="78"/>
                </a:cxn>
                <a:cxn ang="0">
                  <a:pos x="57" y="41"/>
                </a:cxn>
                <a:cxn ang="0">
                  <a:pos x="97" y="16"/>
                </a:cxn>
                <a:cxn ang="0">
                  <a:pos x="141" y="2"/>
                </a:cxn>
                <a:cxn ang="0">
                  <a:pos x="189" y="2"/>
                </a:cxn>
                <a:cxn ang="0">
                  <a:pos x="234" y="16"/>
                </a:cxn>
                <a:cxn ang="0">
                  <a:pos x="273" y="41"/>
                </a:cxn>
                <a:cxn ang="0">
                  <a:pos x="305" y="78"/>
                </a:cxn>
                <a:cxn ang="0">
                  <a:pos x="324" y="120"/>
                </a:cxn>
                <a:cxn ang="0">
                  <a:pos x="331" y="166"/>
                </a:cxn>
                <a:cxn ang="0">
                  <a:pos x="324" y="214"/>
                </a:cxn>
                <a:cxn ang="0">
                  <a:pos x="305" y="256"/>
                </a:cxn>
                <a:cxn ang="0">
                  <a:pos x="273" y="293"/>
                </a:cxn>
                <a:cxn ang="0">
                  <a:pos x="234" y="318"/>
                </a:cxn>
                <a:cxn ang="0">
                  <a:pos x="189" y="332"/>
                </a:cxn>
                <a:cxn ang="0">
                  <a:pos x="166" y="327"/>
                </a:cxn>
                <a:cxn ang="0">
                  <a:pos x="120" y="321"/>
                </a:cxn>
                <a:cxn ang="0">
                  <a:pos x="78" y="300"/>
                </a:cxn>
                <a:cxn ang="0">
                  <a:pos x="43" y="270"/>
                </a:cxn>
                <a:cxn ang="0">
                  <a:pos x="18" y="230"/>
                </a:cxn>
                <a:cxn ang="0">
                  <a:pos x="6" y="184"/>
                </a:cxn>
                <a:cxn ang="0">
                  <a:pos x="7" y="138"/>
                </a:cxn>
                <a:cxn ang="0">
                  <a:pos x="23" y="94"/>
                </a:cxn>
                <a:cxn ang="0">
                  <a:pos x="50" y="55"/>
                </a:cxn>
                <a:cxn ang="0">
                  <a:pos x="87" y="27"/>
                </a:cxn>
                <a:cxn ang="0">
                  <a:pos x="131" y="11"/>
                </a:cxn>
                <a:cxn ang="0">
                  <a:pos x="176" y="8"/>
                </a:cxn>
                <a:cxn ang="0">
                  <a:pos x="222" y="18"/>
                </a:cxn>
                <a:cxn ang="0">
                  <a:pos x="263" y="39"/>
                </a:cxn>
                <a:cxn ang="0">
                  <a:pos x="296" y="75"/>
                </a:cxn>
                <a:cxn ang="0">
                  <a:pos x="317" y="115"/>
                </a:cxn>
                <a:cxn ang="0">
                  <a:pos x="326" y="161"/>
                </a:cxn>
                <a:cxn ang="0">
                  <a:pos x="321" y="207"/>
                </a:cxn>
                <a:cxn ang="0">
                  <a:pos x="301" y="251"/>
                </a:cxn>
                <a:cxn ang="0">
                  <a:pos x="271" y="286"/>
                </a:cxn>
                <a:cxn ang="0">
                  <a:pos x="233" y="313"/>
                </a:cxn>
                <a:cxn ang="0">
                  <a:pos x="189" y="325"/>
                </a:cxn>
              </a:cxnLst>
              <a:rect l="0" t="0" r="r" b="b"/>
              <a:pathLst>
                <a:path w="331" h="332">
                  <a:moveTo>
                    <a:pt x="166" y="332"/>
                  </a:moveTo>
                  <a:lnTo>
                    <a:pt x="141" y="332"/>
                  </a:lnTo>
                  <a:lnTo>
                    <a:pt x="118" y="327"/>
                  </a:lnTo>
                  <a:lnTo>
                    <a:pt x="97" y="318"/>
                  </a:lnTo>
                  <a:lnTo>
                    <a:pt x="76" y="307"/>
                  </a:lnTo>
                  <a:lnTo>
                    <a:pt x="57" y="293"/>
                  </a:lnTo>
                  <a:lnTo>
                    <a:pt x="41" y="276"/>
                  </a:lnTo>
                  <a:lnTo>
                    <a:pt x="27" y="256"/>
                  </a:lnTo>
                  <a:lnTo>
                    <a:pt x="14" y="237"/>
                  </a:lnTo>
                  <a:lnTo>
                    <a:pt x="7" y="214"/>
                  </a:lnTo>
                  <a:lnTo>
                    <a:pt x="2" y="191"/>
                  </a:lnTo>
                  <a:lnTo>
                    <a:pt x="0" y="166"/>
                  </a:lnTo>
                  <a:lnTo>
                    <a:pt x="2" y="143"/>
                  </a:lnTo>
                  <a:lnTo>
                    <a:pt x="7" y="120"/>
                  </a:lnTo>
                  <a:lnTo>
                    <a:pt x="14" y="97"/>
                  </a:lnTo>
                  <a:lnTo>
                    <a:pt x="27" y="78"/>
                  </a:lnTo>
                  <a:lnTo>
                    <a:pt x="41" y="59"/>
                  </a:lnTo>
                  <a:lnTo>
                    <a:pt x="57" y="41"/>
                  </a:lnTo>
                  <a:lnTo>
                    <a:pt x="76" y="27"/>
                  </a:lnTo>
                  <a:lnTo>
                    <a:pt x="97" y="16"/>
                  </a:lnTo>
                  <a:lnTo>
                    <a:pt x="118" y="8"/>
                  </a:lnTo>
                  <a:lnTo>
                    <a:pt x="141" y="2"/>
                  </a:lnTo>
                  <a:lnTo>
                    <a:pt x="166" y="0"/>
                  </a:lnTo>
                  <a:lnTo>
                    <a:pt x="189" y="2"/>
                  </a:lnTo>
                  <a:lnTo>
                    <a:pt x="212" y="8"/>
                  </a:lnTo>
                  <a:lnTo>
                    <a:pt x="234" y="16"/>
                  </a:lnTo>
                  <a:lnTo>
                    <a:pt x="255" y="27"/>
                  </a:lnTo>
                  <a:lnTo>
                    <a:pt x="273" y="41"/>
                  </a:lnTo>
                  <a:lnTo>
                    <a:pt x="291" y="59"/>
                  </a:lnTo>
                  <a:lnTo>
                    <a:pt x="305" y="78"/>
                  </a:lnTo>
                  <a:lnTo>
                    <a:pt x="315" y="97"/>
                  </a:lnTo>
                  <a:lnTo>
                    <a:pt x="324" y="120"/>
                  </a:lnTo>
                  <a:lnTo>
                    <a:pt x="329" y="143"/>
                  </a:lnTo>
                  <a:lnTo>
                    <a:pt x="331" y="166"/>
                  </a:lnTo>
                  <a:lnTo>
                    <a:pt x="329" y="191"/>
                  </a:lnTo>
                  <a:lnTo>
                    <a:pt x="324" y="214"/>
                  </a:lnTo>
                  <a:lnTo>
                    <a:pt x="315" y="237"/>
                  </a:lnTo>
                  <a:lnTo>
                    <a:pt x="305" y="256"/>
                  </a:lnTo>
                  <a:lnTo>
                    <a:pt x="291" y="276"/>
                  </a:lnTo>
                  <a:lnTo>
                    <a:pt x="273" y="293"/>
                  </a:lnTo>
                  <a:lnTo>
                    <a:pt x="255" y="307"/>
                  </a:lnTo>
                  <a:lnTo>
                    <a:pt x="234" y="318"/>
                  </a:lnTo>
                  <a:lnTo>
                    <a:pt x="212" y="327"/>
                  </a:lnTo>
                  <a:lnTo>
                    <a:pt x="189" y="332"/>
                  </a:lnTo>
                  <a:lnTo>
                    <a:pt x="166" y="332"/>
                  </a:lnTo>
                  <a:close/>
                  <a:moveTo>
                    <a:pt x="166" y="327"/>
                  </a:moveTo>
                  <a:lnTo>
                    <a:pt x="143" y="325"/>
                  </a:lnTo>
                  <a:lnTo>
                    <a:pt x="120" y="321"/>
                  </a:lnTo>
                  <a:lnTo>
                    <a:pt x="97" y="313"/>
                  </a:lnTo>
                  <a:lnTo>
                    <a:pt x="78" y="300"/>
                  </a:lnTo>
                  <a:lnTo>
                    <a:pt x="58" y="286"/>
                  </a:lnTo>
                  <a:lnTo>
                    <a:pt x="43" y="270"/>
                  </a:lnTo>
                  <a:lnTo>
                    <a:pt x="29" y="251"/>
                  </a:lnTo>
                  <a:lnTo>
                    <a:pt x="18" y="230"/>
                  </a:lnTo>
                  <a:lnTo>
                    <a:pt x="11" y="207"/>
                  </a:lnTo>
                  <a:lnTo>
                    <a:pt x="6" y="184"/>
                  </a:lnTo>
                  <a:lnTo>
                    <a:pt x="6" y="161"/>
                  </a:lnTo>
                  <a:lnTo>
                    <a:pt x="7" y="138"/>
                  </a:lnTo>
                  <a:lnTo>
                    <a:pt x="14" y="115"/>
                  </a:lnTo>
                  <a:lnTo>
                    <a:pt x="23" y="94"/>
                  </a:lnTo>
                  <a:lnTo>
                    <a:pt x="36" y="75"/>
                  </a:lnTo>
                  <a:lnTo>
                    <a:pt x="50" y="55"/>
                  </a:lnTo>
                  <a:lnTo>
                    <a:pt x="67" y="39"/>
                  </a:lnTo>
                  <a:lnTo>
                    <a:pt x="87" y="27"/>
                  </a:lnTo>
                  <a:lnTo>
                    <a:pt x="108" y="18"/>
                  </a:lnTo>
                  <a:lnTo>
                    <a:pt x="131" y="11"/>
                  </a:lnTo>
                  <a:lnTo>
                    <a:pt x="153" y="8"/>
                  </a:lnTo>
                  <a:lnTo>
                    <a:pt x="176" y="8"/>
                  </a:lnTo>
                  <a:lnTo>
                    <a:pt x="201" y="11"/>
                  </a:lnTo>
                  <a:lnTo>
                    <a:pt x="222" y="18"/>
                  </a:lnTo>
                  <a:lnTo>
                    <a:pt x="243" y="27"/>
                  </a:lnTo>
                  <a:lnTo>
                    <a:pt x="263" y="39"/>
                  </a:lnTo>
                  <a:lnTo>
                    <a:pt x="280" y="55"/>
                  </a:lnTo>
                  <a:lnTo>
                    <a:pt x="296" y="75"/>
                  </a:lnTo>
                  <a:lnTo>
                    <a:pt x="308" y="94"/>
                  </a:lnTo>
                  <a:lnTo>
                    <a:pt x="317" y="115"/>
                  </a:lnTo>
                  <a:lnTo>
                    <a:pt x="322" y="138"/>
                  </a:lnTo>
                  <a:lnTo>
                    <a:pt x="326" y="161"/>
                  </a:lnTo>
                  <a:lnTo>
                    <a:pt x="324" y="184"/>
                  </a:lnTo>
                  <a:lnTo>
                    <a:pt x="321" y="207"/>
                  </a:lnTo>
                  <a:lnTo>
                    <a:pt x="312" y="230"/>
                  </a:lnTo>
                  <a:lnTo>
                    <a:pt x="301" y="251"/>
                  </a:lnTo>
                  <a:lnTo>
                    <a:pt x="289" y="270"/>
                  </a:lnTo>
                  <a:lnTo>
                    <a:pt x="271" y="286"/>
                  </a:lnTo>
                  <a:lnTo>
                    <a:pt x="254" y="300"/>
                  </a:lnTo>
                  <a:lnTo>
                    <a:pt x="233" y="313"/>
                  </a:lnTo>
                  <a:lnTo>
                    <a:pt x="212" y="321"/>
                  </a:lnTo>
                  <a:lnTo>
                    <a:pt x="189" y="325"/>
                  </a:lnTo>
                  <a:lnTo>
                    <a:pt x="166" y="327"/>
                  </a:lnTo>
                  <a:close/>
                </a:path>
              </a:pathLst>
            </a:custGeom>
            <a:solidFill>
              <a:srgbClr val="D9FEFF"/>
            </a:solidFill>
            <a:ln w="9525">
              <a:noFill/>
              <a:round/>
              <a:headEnd/>
              <a:tailEnd/>
            </a:ln>
          </p:spPr>
          <p:txBody>
            <a:bodyPr/>
            <a:lstStyle/>
            <a:p>
              <a:endParaRPr lang="en-US"/>
            </a:p>
          </p:txBody>
        </p:sp>
        <p:sp>
          <p:nvSpPr>
            <p:cNvPr id="1165766" name="Freeform 454"/>
            <p:cNvSpPr>
              <a:spLocks noEditPoints="1"/>
            </p:cNvSpPr>
            <p:nvPr/>
          </p:nvSpPr>
          <p:spPr bwMode="auto">
            <a:xfrm>
              <a:off x="3793" y="510"/>
              <a:ext cx="320" cy="319"/>
            </a:xfrm>
            <a:custGeom>
              <a:avLst/>
              <a:gdLst/>
              <a:ahLst/>
              <a:cxnLst>
                <a:cxn ang="0">
                  <a:pos x="137" y="317"/>
                </a:cxn>
                <a:cxn ang="0">
                  <a:pos x="91" y="305"/>
                </a:cxn>
                <a:cxn ang="0">
                  <a:pos x="52" y="278"/>
                </a:cxn>
                <a:cxn ang="0">
                  <a:pos x="23" y="243"/>
                </a:cxn>
                <a:cxn ang="0">
                  <a:pos x="5" y="199"/>
                </a:cxn>
                <a:cxn ang="0">
                  <a:pos x="0" y="153"/>
                </a:cxn>
                <a:cxn ang="0">
                  <a:pos x="8" y="107"/>
                </a:cxn>
                <a:cxn ang="0">
                  <a:pos x="30" y="67"/>
                </a:cxn>
                <a:cxn ang="0">
                  <a:pos x="61" y="31"/>
                </a:cxn>
                <a:cxn ang="0">
                  <a:pos x="102" y="10"/>
                </a:cxn>
                <a:cxn ang="0">
                  <a:pos x="147" y="0"/>
                </a:cxn>
                <a:cxn ang="0">
                  <a:pos x="195" y="3"/>
                </a:cxn>
                <a:cxn ang="0">
                  <a:pos x="237" y="19"/>
                </a:cxn>
                <a:cxn ang="0">
                  <a:pos x="274" y="47"/>
                </a:cxn>
                <a:cxn ang="0">
                  <a:pos x="302" y="86"/>
                </a:cxn>
                <a:cxn ang="0">
                  <a:pos x="316" y="130"/>
                </a:cxn>
                <a:cxn ang="0">
                  <a:pos x="318" y="176"/>
                </a:cxn>
                <a:cxn ang="0">
                  <a:pos x="306" y="222"/>
                </a:cxn>
                <a:cxn ang="0">
                  <a:pos x="283" y="262"/>
                </a:cxn>
                <a:cxn ang="0">
                  <a:pos x="248" y="292"/>
                </a:cxn>
                <a:cxn ang="0">
                  <a:pos x="206" y="313"/>
                </a:cxn>
                <a:cxn ang="0">
                  <a:pos x="160" y="319"/>
                </a:cxn>
                <a:cxn ang="0">
                  <a:pos x="137" y="312"/>
                </a:cxn>
                <a:cxn ang="0">
                  <a:pos x="93" y="299"/>
                </a:cxn>
                <a:cxn ang="0">
                  <a:pos x="54" y="273"/>
                </a:cxn>
                <a:cxn ang="0">
                  <a:pos x="26" y="236"/>
                </a:cxn>
                <a:cxn ang="0">
                  <a:pos x="8" y="193"/>
                </a:cxn>
                <a:cxn ang="0">
                  <a:pos x="5" y="148"/>
                </a:cxn>
                <a:cxn ang="0">
                  <a:pos x="16" y="102"/>
                </a:cxn>
                <a:cxn ang="0">
                  <a:pos x="38" y="63"/>
                </a:cxn>
                <a:cxn ang="0">
                  <a:pos x="72" y="31"/>
                </a:cxn>
                <a:cxn ang="0">
                  <a:pos x="114" y="10"/>
                </a:cxn>
                <a:cxn ang="0">
                  <a:pos x="160" y="5"/>
                </a:cxn>
                <a:cxn ang="0">
                  <a:pos x="206" y="10"/>
                </a:cxn>
                <a:cxn ang="0">
                  <a:pos x="246" y="31"/>
                </a:cxn>
                <a:cxn ang="0">
                  <a:pos x="279" y="63"/>
                </a:cxn>
                <a:cxn ang="0">
                  <a:pos x="304" y="102"/>
                </a:cxn>
                <a:cxn ang="0">
                  <a:pos x="313" y="148"/>
                </a:cxn>
                <a:cxn ang="0">
                  <a:pos x="309" y="193"/>
                </a:cxn>
                <a:cxn ang="0">
                  <a:pos x="293" y="236"/>
                </a:cxn>
                <a:cxn ang="0">
                  <a:pos x="265" y="273"/>
                </a:cxn>
                <a:cxn ang="0">
                  <a:pos x="227" y="299"/>
                </a:cxn>
                <a:cxn ang="0">
                  <a:pos x="183" y="312"/>
                </a:cxn>
              </a:cxnLst>
              <a:rect l="0" t="0" r="r" b="b"/>
              <a:pathLst>
                <a:path w="320" h="319">
                  <a:moveTo>
                    <a:pt x="160" y="319"/>
                  </a:moveTo>
                  <a:lnTo>
                    <a:pt x="137" y="317"/>
                  </a:lnTo>
                  <a:lnTo>
                    <a:pt x="114" y="313"/>
                  </a:lnTo>
                  <a:lnTo>
                    <a:pt x="91" y="305"/>
                  </a:lnTo>
                  <a:lnTo>
                    <a:pt x="72" y="292"/>
                  </a:lnTo>
                  <a:lnTo>
                    <a:pt x="52" y="278"/>
                  </a:lnTo>
                  <a:lnTo>
                    <a:pt x="37" y="262"/>
                  </a:lnTo>
                  <a:lnTo>
                    <a:pt x="23" y="243"/>
                  </a:lnTo>
                  <a:lnTo>
                    <a:pt x="12" y="222"/>
                  </a:lnTo>
                  <a:lnTo>
                    <a:pt x="5" y="199"/>
                  </a:lnTo>
                  <a:lnTo>
                    <a:pt x="0" y="176"/>
                  </a:lnTo>
                  <a:lnTo>
                    <a:pt x="0" y="153"/>
                  </a:lnTo>
                  <a:lnTo>
                    <a:pt x="1" y="130"/>
                  </a:lnTo>
                  <a:lnTo>
                    <a:pt x="8" y="107"/>
                  </a:lnTo>
                  <a:lnTo>
                    <a:pt x="17" y="86"/>
                  </a:lnTo>
                  <a:lnTo>
                    <a:pt x="30" y="67"/>
                  </a:lnTo>
                  <a:lnTo>
                    <a:pt x="44" y="47"/>
                  </a:lnTo>
                  <a:lnTo>
                    <a:pt x="61" y="31"/>
                  </a:lnTo>
                  <a:lnTo>
                    <a:pt x="81" y="19"/>
                  </a:lnTo>
                  <a:lnTo>
                    <a:pt x="102" y="10"/>
                  </a:lnTo>
                  <a:lnTo>
                    <a:pt x="125" y="3"/>
                  </a:lnTo>
                  <a:lnTo>
                    <a:pt x="147" y="0"/>
                  </a:lnTo>
                  <a:lnTo>
                    <a:pt x="170" y="0"/>
                  </a:lnTo>
                  <a:lnTo>
                    <a:pt x="195" y="3"/>
                  </a:lnTo>
                  <a:lnTo>
                    <a:pt x="216" y="10"/>
                  </a:lnTo>
                  <a:lnTo>
                    <a:pt x="237" y="19"/>
                  </a:lnTo>
                  <a:lnTo>
                    <a:pt x="257" y="31"/>
                  </a:lnTo>
                  <a:lnTo>
                    <a:pt x="274" y="47"/>
                  </a:lnTo>
                  <a:lnTo>
                    <a:pt x="290" y="67"/>
                  </a:lnTo>
                  <a:lnTo>
                    <a:pt x="302" y="86"/>
                  </a:lnTo>
                  <a:lnTo>
                    <a:pt x="311" y="107"/>
                  </a:lnTo>
                  <a:lnTo>
                    <a:pt x="316" y="130"/>
                  </a:lnTo>
                  <a:lnTo>
                    <a:pt x="320" y="153"/>
                  </a:lnTo>
                  <a:lnTo>
                    <a:pt x="318" y="176"/>
                  </a:lnTo>
                  <a:lnTo>
                    <a:pt x="315" y="199"/>
                  </a:lnTo>
                  <a:lnTo>
                    <a:pt x="306" y="222"/>
                  </a:lnTo>
                  <a:lnTo>
                    <a:pt x="295" y="243"/>
                  </a:lnTo>
                  <a:lnTo>
                    <a:pt x="283" y="262"/>
                  </a:lnTo>
                  <a:lnTo>
                    <a:pt x="265" y="278"/>
                  </a:lnTo>
                  <a:lnTo>
                    <a:pt x="248" y="292"/>
                  </a:lnTo>
                  <a:lnTo>
                    <a:pt x="227" y="305"/>
                  </a:lnTo>
                  <a:lnTo>
                    <a:pt x="206" y="313"/>
                  </a:lnTo>
                  <a:lnTo>
                    <a:pt x="183" y="317"/>
                  </a:lnTo>
                  <a:lnTo>
                    <a:pt x="160" y="319"/>
                  </a:lnTo>
                  <a:close/>
                  <a:moveTo>
                    <a:pt x="160" y="313"/>
                  </a:moveTo>
                  <a:lnTo>
                    <a:pt x="137" y="312"/>
                  </a:lnTo>
                  <a:lnTo>
                    <a:pt x="114" y="308"/>
                  </a:lnTo>
                  <a:lnTo>
                    <a:pt x="93" y="299"/>
                  </a:lnTo>
                  <a:lnTo>
                    <a:pt x="72" y="287"/>
                  </a:lnTo>
                  <a:lnTo>
                    <a:pt x="54" y="273"/>
                  </a:lnTo>
                  <a:lnTo>
                    <a:pt x="38" y="255"/>
                  </a:lnTo>
                  <a:lnTo>
                    <a:pt x="26" y="236"/>
                  </a:lnTo>
                  <a:lnTo>
                    <a:pt x="16" y="216"/>
                  </a:lnTo>
                  <a:lnTo>
                    <a:pt x="8" y="193"/>
                  </a:lnTo>
                  <a:lnTo>
                    <a:pt x="5" y="171"/>
                  </a:lnTo>
                  <a:lnTo>
                    <a:pt x="5" y="148"/>
                  </a:lnTo>
                  <a:lnTo>
                    <a:pt x="8" y="125"/>
                  </a:lnTo>
                  <a:lnTo>
                    <a:pt x="16" y="102"/>
                  </a:lnTo>
                  <a:lnTo>
                    <a:pt x="26" y="82"/>
                  </a:lnTo>
                  <a:lnTo>
                    <a:pt x="38" y="63"/>
                  </a:lnTo>
                  <a:lnTo>
                    <a:pt x="54" y="45"/>
                  </a:lnTo>
                  <a:lnTo>
                    <a:pt x="72" y="31"/>
                  </a:lnTo>
                  <a:lnTo>
                    <a:pt x="93" y="19"/>
                  </a:lnTo>
                  <a:lnTo>
                    <a:pt x="114" y="10"/>
                  </a:lnTo>
                  <a:lnTo>
                    <a:pt x="137" y="7"/>
                  </a:lnTo>
                  <a:lnTo>
                    <a:pt x="160" y="5"/>
                  </a:lnTo>
                  <a:lnTo>
                    <a:pt x="183" y="7"/>
                  </a:lnTo>
                  <a:lnTo>
                    <a:pt x="206" y="10"/>
                  </a:lnTo>
                  <a:lnTo>
                    <a:pt x="227" y="19"/>
                  </a:lnTo>
                  <a:lnTo>
                    <a:pt x="246" y="31"/>
                  </a:lnTo>
                  <a:lnTo>
                    <a:pt x="265" y="45"/>
                  </a:lnTo>
                  <a:lnTo>
                    <a:pt x="279" y="63"/>
                  </a:lnTo>
                  <a:lnTo>
                    <a:pt x="293" y="82"/>
                  </a:lnTo>
                  <a:lnTo>
                    <a:pt x="304" y="102"/>
                  </a:lnTo>
                  <a:lnTo>
                    <a:pt x="309" y="125"/>
                  </a:lnTo>
                  <a:lnTo>
                    <a:pt x="313" y="148"/>
                  </a:lnTo>
                  <a:lnTo>
                    <a:pt x="313" y="171"/>
                  </a:lnTo>
                  <a:lnTo>
                    <a:pt x="309" y="193"/>
                  </a:lnTo>
                  <a:lnTo>
                    <a:pt x="304" y="216"/>
                  </a:lnTo>
                  <a:lnTo>
                    <a:pt x="293" y="236"/>
                  </a:lnTo>
                  <a:lnTo>
                    <a:pt x="279" y="255"/>
                  </a:lnTo>
                  <a:lnTo>
                    <a:pt x="265" y="273"/>
                  </a:lnTo>
                  <a:lnTo>
                    <a:pt x="246" y="287"/>
                  </a:lnTo>
                  <a:lnTo>
                    <a:pt x="227" y="299"/>
                  </a:lnTo>
                  <a:lnTo>
                    <a:pt x="206" y="308"/>
                  </a:lnTo>
                  <a:lnTo>
                    <a:pt x="183" y="312"/>
                  </a:lnTo>
                  <a:lnTo>
                    <a:pt x="160" y="313"/>
                  </a:lnTo>
                  <a:close/>
                </a:path>
              </a:pathLst>
            </a:custGeom>
            <a:solidFill>
              <a:srgbClr val="DAFFFF"/>
            </a:solidFill>
            <a:ln w="9525">
              <a:noFill/>
              <a:round/>
              <a:headEnd/>
              <a:tailEnd/>
            </a:ln>
          </p:spPr>
          <p:txBody>
            <a:bodyPr/>
            <a:lstStyle/>
            <a:p>
              <a:endParaRPr lang="en-US"/>
            </a:p>
          </p:txBody>
        </p:sp>
        <p:sp>
          <p:nvSpPr>
            <p:cNvPr id="1165767" name="Freeform 455"/>
            <p:cNvSpPr>
              <a:spLocks noEditPoints="1"/>
            </p:cNvSpPr>
            <p:nvPr/>
          </p:nvSpPr>
          <p:spPr bwMode="auto">
            <a:xfrm>
              <a:off x="3798" y="515"/>
              <a:ext cx="308" cy="308"/>
            </a:xfrm>
            <a:custGeom>
              <a:avLst/>
              <a:gdLst/>
              <a:ahLst/>
              <a:cxnLst>
                <a:cxn ang="0">
                  <a:pos x="132" y="307"/>
                </a:cxn>
                <a:cxn ang="0">
                  <a:pos x="88" y="294"/>
                </a:cxn>
                <a:cxn ang="0">
                  <a:pos x="49" y="268"/>
                </a:cxn>
                <a:cxn ang="0">
                  <a:pos x="21" y="231"/>
                </a:cxn>
                <a:cxn ang="0">
                  <a:pos x="3" y="188"/>
                </a:cxn>
                <a:cxn ang="0">
                  <a:pos x="0" y="143"/>
                </a:cxn>
                <a:cxn ang="0">
                  <a:pos x="11" y="97"/>
                </a:cxn>
                <a:cxn ang="0">
                  <a:pos x="33" y="58"/>
                </a:cxn>
                <a:cxn ang="0">
                  <a:pos x="67" y="26"/>
                </a:cxn>
                <a:cxn ang="0">
                  <a:pos x="109" y="5"/>
                </a:cxn>
                <a:cxn ang="0">
                  <a:pos x="155" y="0"/>
                </a:cxn>
                <a:cxn ang="0">
                  <a:pos x="201" y="5"/>
                </a:cxn>
                <a:cxn ang="0">
                  <a:pos x="241" y="26"/>
                </a:cxn>
                <a:cxn ang="0">
                  <a:pos x="274" y="58"/>
                </a:cxn>
                <a:cxn ang="0">
                  <a:pos x="299" y="97"/>
                </a:cxn>
                <a:cxn ang="0">
                  <a:pos x="308" y="143"/>
                </a:cxn>
                <a:cxn ang="0">
                  <a:pos x="304" y="188"/>
                </a:cxn>
                <a:cxn ang="0">
                  <a:pos x="288" y="231"/>
                </a:cxn>
                <a:cxn ang="0">
                  <a:pos x="260" y="268"/>
                </a:cxn>
                <a:cxn ang="0">
                  <a:pos x="222" y="294"/>
                </a:cxn>
                <a:cxn ang="0">
                  <a:pos x="178" y="307"/>
                </a:cxn>
                <a:cxn ang="0">
                  <a:pos x="155" y="303"/>
                </a:cxn>
                <a:cxn ang="0">
                  <a:pos x="109" y="296"/>
                </a:cxn>
                <a:cxn ang="0">
                  <a:pos x="69" y="277"/>
                </a:cxn>
                <a:cxn ang="0">
                  <a:pos x="35" y="245"/>
                </a:cxn>
                <a:cxn ang="0">
                  <a:pos x="14" y="204"/>
                </a:cxn>
                <a:cxn ang="0">
                  <a:pos x="5" y="160"/>
                </a:cxn>
                <a:cxn ang="0">
                  <a:pos x="11" y="114"/>
                </a:cxn>
                <a:cxn ang="0">
                  <a:pos x="28" y="72"/>
                </a:cxn>
                <a:cxn ang="0">
                  <a:pos x="60" y="39"/>
                </a:cxn>
                <a:cxn ang="0">
                  <a:pos x="98" y="16"/>
                </a:cxn>
                <a:cxn ang="0">
                  <a:pos x="142" y="5"/>
                </a:cxn>
                <a:cxn ang="0">
                  <a:pos x="188" y="9"/>
                </a:cxn>
                <a:cxn ang="0">
                  <a:pos x="230" y="26"/>
                </a:cxn>
                <a:cxn ang="0">
                  <a:pos x="266" y="54"/>
                </a:cxn>
                <a:cxn ang="0">
                  <a:pos x="290" y="93"/>
                </a:cxn>
                <a:cxn ang="0">
                  <a:pos x="303" y="137"/>
                </a:cxn>
                <a:cxn ang="0">
                  <a:pos x="301" y="183"/>
                </a:cxn>
                <a:cxn ang="0">
                  <a:pos x="285" y="225"/>
                </a:cxn>
                <a:cxn ang="0">
                  <a:pos x="259" y="263"/>
                </a:cxn>
                <a:cxn ang="0">
                  <a:pos x="220" y="289"/>
                </a:cxn>
                <a:cxn ang="0">
                  <a:pos x="178" y="301"/>
                </a:cxn>
              </a:cxnLst>
              <a:rect l="0" t="0" r="r" b="b"/>
              <a:pathLst>
                <a:path w="308" h="308">
                  <a:moveTo>
                    <a:pt x="155" y="308"/>
                  </a:moveTo>
                  <a:lnTo>
                    <a:pt x="132" y="307"/>
                  </a:lnTo>
                  <a:lnTo>
                    <a:pt x="109" y="303"/>
                  </a:lnTo>
                  <a:lnTo>
                    <a:pt x="88" y="294"/>
                  </a:lnTo>
                  <a:lnTo>
                    <a:pt x="67" y="282"/>
                  </a:lnTo>
                  <a:lnTo>
                    <a:pt x="49" y="268"/>
                  </a:lnTo>
                  <a:lnTo>
                    <a:pt x="33" y="250"/>
                  </a:lnTo>
                  <a:lnTo>
                    <a:pt x="21" y="231"/>
                  </a:lnTo>
                  <a:lnTo>
                    <a:pt x="11" y="211"/>
                  </a:lnTo>
                  <a:lnTo>
                    <a:pt x="3" y="188"/>
                  </a:lnTo>
                  <a:lnTo>
                    <a:pt x="0" y="166"/>
                  </a:lnTo>
                  <a:lnTo>
                    <a:pt x="0" y="143"/>
                  </a:lnTo>
                  <a:lnTo>
                    <a:pt x="3" y="120"/>
                  </a:lnTo>
                  <a:lnTo>
                    <a:pt x="11" y="97"/>
                  </a:lnTo>
                  <a:lnTo>
                    <a:pt x="21" y="77"/>
                  </a:lnTo>
                  <a:lnTo>
                    <a:pt x="33" y="58"/>
                  </a:lnTo>
                  <a:lnTo>
                    <a:pt x="49" y="40"/>
                  </a:lnTo>
                  <a:lnTo>
                    <a:pt x="67" y="26"/>
                  </a:lnTo>
                  <a:lnTo>
                    <a:pt x="88" y="14"/>
                  </a:lnTo>
                  <a:lnTo>
                    <a:pt x="109" y="5"/>
                  </a:lnTo>
                  <a:lnTo>
                    <a:pt x="132" y="2"/>
                  </a:lnTo>
                  <a:lnTo>
                    <a:pt x="155" y="0"/>
                  </a:lnTo>
                  <a:lnTo>
                    <a:pt x="178" y="2"/>
                  </a:lnTo>
                  <a:lnTo>
                    <a:pt x="201" y="5"/>
                  </a:lnTo>
                  <a:lnTo>
                    <a:pt x="222" y="14"/>
                  </a:lnTo>
                  <a:lnTo>
                    <a:pt x="241" y="26"/>
                  </a:lnTo>
                  <a:lnTo>
                    <a:pt x="260" y="40"/>
                  </a:lnTo>
                  <a:lnTo>
                    <a:pt x="274" y="58"/>
                  </a:lnTo>
                  <a:lnTo>
                    <a:pt x="288" y="77"/>
                  </a:lnTo>
                  <a:lnTo>
                    <a:pt x="299" y="97"/>
                  </a:lnTo>
                  <a:lnTo>
                    <a:pt x="304" y="120"/>
                  </a:lnTo>
                  <a:lnTo>
                    <a:pt x="308" y="143"/>
                  </a:lnTo>
                  <a:lnTo>
                    <a:pt x="308" y="166"/>
                  </a:lnTo>
                  <a:lnTo>
                    <a:pt x="304" y="188"/>
                  </a:lnTo>
                  <a:lnTo>
                    <a:pt x="299" y="211"/>
                  </a:lnTo>
                  <a:lnTo>
                    <a:pt x="288" y="231"/>
                  </a:lnTo>
                  <a:lnTo>
                    <a:pt x="274" y="250"/>
                  </a:lnTo>
                  <a:lnTo>
                    <a:pt x="260" y="268"/>
                  </a:lnTo>
                  <a:lnTo>
                    <a:pt x="241" y="282"/>
                  </a:lnTo>
                  <a:lnTo>
                    <a:pt x="222" y="294"/>
                  </a:lnTo>
                  <a:lnTo>
                    <a:pt x="201" y="303"/>
                  </a:lnTo>
                  <a:lnTo>
                    <a:pt x="178" y="307"/>
                  </a:lnTo>
                  <a:lnTo>
                    <a:pt x="155" y="308"/>
                  </a:lnTo>
                  <a:close/>
                  <a:moveTo>
                    <a:pt x="155" y="303"/>
                  </a:moveTo>
                  <a:lnTo>
                    <a:pt x="132" y="301"/>
                  </a:lnTo>
                  <a:lnTo>
                    <a:pt x="109" y="296"/>
                  </a:lnTo>
                  <a:lnTo>
                    <a:pt x="88" y="289"/>
                  </a:lnTo>
                  <a:lnTo>
                    <a:pt x="69" y="277"/>
                  </a:lnTo>
                  <a:lnTo>
                    <a:pt x="51" y="263"/>
                  </a:lnTo>
                  <a:lnTo>
                    <a:pt x="35" y="245"/>
                  </a:lnTo>
                  <a:lnTo>
                    <a:pt x="23" y="225"/>
                  </a:lnTo>
                  <a:lnTo>
                    <a:pt x="14" y="204"/>
                  </a:lnTo>
                  <a:lnTo>
                    <a:pt x="7" y="183"/>
                  </a:lnTo>
                  <a:lnTo>
                    <a:pt x="5" y="160"/>
                  </a:lnTo>
                  <a:lnTo>
                    <a:pt x="5" y="137"/>
                  </a:lnTo>
                  <a:lnTo>
                    <a:pt x="11" y="114"/>
                  </a:lnTo>
                  <a:lnTo>
                    <a:pt x="18" y="93"/>
                  </a:lnTo>
                  <a:lnTo>
                    <a:pt x="28" y="72"/>
                  </a:lnTo>
                  <a:lnTo>
                    <a:pt x="42" y="54"/>
                  </a:lnTo>
                  <a:lnTo>
                    <a:pt x="60" y="39"/>
                  </a:lnTo>
                  <a:lnTo>
                    <a:pt x="77" y="26"/>
                  </a:lnTo>
                  <a:lnTo>
                    <a:pt x="98" y="16"/>
                  </a:lnTo>
                  <a:lnTo>
                    <a:pt x="120" y="9"/>
                  </a:lnTo>
                  <a:lnTo>
                    <a:pt x="142" y="5"/>
                  </a:lnTo>
                  <a:lnTo>
                    <a:pt x="165" y="5"/>
                  </a:lnTo>
                  <a:lnTo>
                    <a:pt x="188" y="9"/>
                  </a:lnTo>
                  <a:lnTo>
                    <a:pt x="209" y="16"/>
                  </a:lnTo>
                  <a:lnTo>
                    <a:pt x="230" y="26"/>
                  </a:lnTo>
                  <a:lnTo>
                    <a:pt x="250" y="39"/>
                  </a:lnTo>
                  <a:lnTo>
                    <a:pt x="266" y="54"/>
                  </a:lnTo>
                  <a:lnTo>
                    <a:pt x="280" y="72"/>
                  </a:lnTo>
                  <a:lnTo>
                    <a:pt x="290" y="93"/>
                  </a:lnTo>
                  <a:lnTo>
                    <a:pt x="299" y="114"/>
                  </a:lnTo>
                  <a:lnTo>
                    <a:pt x="303" y="137"/>
                  </a:lnTo>
                  <a:lnTo>
                    <a:pt x="304" y="160"/>
                  </a:lnTo>
                  <a:lnTo>
                    <a:pt x="301" y="183"/>
                  </a:lnTo>
                  <a:lnTo>
                    <a:pt x="295" y="204"/>
                  </a:lnTo>
                  <a:lnTo>
                    <a:pt x="285" y="225"/>
                  </a:lnTo>
                  <a:lnTo>
                    <a:pt x="273" y="245"/>
                  </a:lnTo>
                  <a:lnTo>
                    <a:pt x="259" y="263"/>
                  </a:lnTo>
                  <a:lnTo>
                    <a:pt x="241" y="277"/>
                  </a:lnTo>
                  <a:lnTo>
                    <a:pt x="220" y="289"/>
                  </a:lnTo>
                  <a:lnTo>
                    <a:pt x="199" y="296"/>
                  </a:lnTo>
                  <a:lnTo>
                    <a:pt x="178" y="301"/>
                  </a:lnTo>
                  <a:lnTo>
                    <a:pt x="155" y="303"/>
                  </a:lnTo>
                  <a:close/>
                </a:path>
              </a:pathLst>
            </a:custGeom>
            <a:solidFill>
              <a:srgbClr val="DCFFFF"/>
            </a:solidFill>
            <a:ln w="9525">
              <a:noFill/>
              <a:round/>
              <a:headEnd/>
              <a:tailEnd/>
            </a:ln>
          </p:spPr>
          <p:txBody>
            <a:bodyPr/>
            <a:lstStyle/>
            <a:p>
              <a:endParaRPr lang="en-US"/>
            </a:p>
          </p:txBody>
        </p:sp>
        <p:sp>
          <p:nvSpPr>
            <p:cNvPr id="1165768" name="Freeform 456"/>
            <p:cNvSpPr>
              <a:spLocks noEditPoints="1"/>
            </p:cNvSpPr>
            <p:nvPr/>
          </p:nvSpPr>
          <p:spPr bwMode="auto">
            <a:xfrm>
              <a:off x="3803" y="520"/>
              <a:ext cx="299" cy="298"/>
            </a:xfrm>
            <a:custGeom>
              <a:avLst/>
              <a:gdLst/>
              <a:ahLst/>
              <a:cxnLst>
                <a:cxn ang="0">
                  <a:pos x="127" y="296"/>
                </a:cxn>
                <a:cxn ang="0">
                  <a:pos x="83" y="284"/>
                </a:cxn>
                <a:cxn ang="0">
                  <a:pos x="46" y="258"/>
                </a:cxn>
                <a:cxn ang="0">
                  <a:pos x="18" y="220"/>
                </a:cxn>
                <a:cxn ang="0">
                  <a:pos x="2" y="178"/>
                </a:cxn>
                <a:cxn ang="0">
                  <a:pos x="0" y="132"/>
                </a:cxn>
                <a:cxn ang="0">
                  <a:pos x="13" y="88"/>
                </a:cxn>
                <a:cxn ang="0">
                  <a:pos x="37" y="49"/>
                </a:cxn>
                <a:cxn ang="0">
                  <a:pos x="72" y="21"/>
                </a:cxn>
                <a:cxn ang="0">
                  <a:pos x="115" y="4"/>
                </a:cxn>
                <a:cxn ang="0">
                  <a:pos x="160" y="0"/>
                </a:cxn>
                <a:cxn ang="0">
                  <a:pos x="204" y="11"/>
                </a:cxn>
                <a:cxn ang="0">
                  <a:pos x="245" y="34"/>
                </a:cxn>
                <a:cxn ang="0">
                  <a:pos x="275" y="67"/>
                </a:cxn>
                <a:cxn ang="0">
                  <a:pos x="294" y="109"/>
                </a:cxn>
                <a:cxn ang="0">
                  <a:pos x="299" y="155"/>
                </a:cxn>
                <a:cxn ang="0">
                  <a:pos x="290" y="199"/>
                </a:cxn>
                <a:cxn ang="0">
                  <a:pos x="268" y="240"/>
                </a:cxn>
                <a:cxn ang="0">
                  <a:pos x="236" y="272"/>
                </a:cxn>
                <a:cxn ang="0">
                  <a:pos x="194" y="291"/>
                </a:cxn>
                <a:cxn ang="0">
                  <a:pos x="150" y="298"/>
                </a:cxn>
                <a:cxn ang="0">
                  <a:pos x="127" y="291"/>
                </a:cxn>
                <a:cxn ang="0">
                  <a:pos x="85" y="279"/>
                </a:cxn>
                <a:cxn ang="0">
                  <a:pos x="50" y="252"/>
                </a:cxn>
                <a:cxn ang="0">
                  <a:pos x="23" y="219"/>
                </a:cxn>
                <a:cxn ang="0">
                  <a:pos x="7" y="176"/>
                </a:cxn>
                <a:cxn ang="0">
                  <a:pos x="6" y="132"/>
                </a:cxn>
                <a:cxn ang="0">
                  <a:pos x="18" y="90"/>
                </a:cxn>
                <a:cxn ang="0">
                  <a:pos x="42" y="53"/>
                </a:cxn>
                <a:cxn ang="0">
                  <a:pos x="76" y="25"/>
                </a:cxn>
                <a:cxn ang="0">
                  <a:pos x="116" y="9"/>
                </a:cxn>
                <a:cxn ang="0">
                  <a:pos x="160" y="5"/>
                </a:cxn>
                <a:cxn ang="0">
                  <a:pos x="203" y="16"/>
                </a:cxn>
                <a:cxn ang="0">
                  <a:pos x="241" y="37"/>
                </a:cxn>
                <a:cxn ang="0">
                  <a:pos x="269" y="71"/>
                </a:cxn>
                <a:cxn ang="0">
                  <a:pos x="289" y="111"/>
                </a:cxn>
                <a:cxn ang="0">
                  <a:pos x="294" y="155"/>
                </a:cxn>
                <a:cxn ang="0">
                  <a:pos x="285" y="198"/>
                </a:cxn>
                <a:cxn ang="0">
                  <a:pos x="264" y="236"/>
                </a:cxn>
                <a:cxn ang="0">
                  <a:pos x="232" y="266"/>
                </a:cxn>
                <a:cxn ang="0">
                  <a:pos x="192" y="287"/>
                </a:cxn>
                <a:cxn ang="0">
                  <a:pos x="150" y="293"/>
                </a:cxn>
              </a:cxnLst>
              <a:rect l="0" t="0" r="r" b="b"/>
              <a:pathLst>
                <a:path w="299" h="298">
                  <a:moveTo>
                    <a:pt x="150" y="298"/>
                  </a:moveTo>
                  <a:lnTo>
                    <a:pt x="127" y="296"/>
                  </a:lnTo>
                  <a:lnTo>
                    <a:pt x="104" y="291"/>
                  </a:lnTo>
                  <a:lnTo>
                    <a:pt x="83" y="284"/>
                  </a:lnTo>
                  <a:lnTo>
                    <a:pt x="64" y="272"/>
                  </a:lnTo>
                  <a:lnTo>
                    <a:pt x="46" y="258"/>
                  </a:lnTo>
                  <a:lnTo>
                    <a:pt x="30" y="240"/>
                  </a:lnTo>
                  <a:lnTo>
                    <a:pt x="18" y="220"/>
                  </a:lnTo>
                  <a:lnTo>
                    <a:pt x="9" y="199"/>
                  </a:lnTo>
                  <a:lnTo>
                    <a:pt x="2" y="178"/>
                  </a:lnTo>
                  <a:lnTo>
                    <a:pt x="0" y="155"/>
                  </a:lnTo>
                  <a:lnTo>
                    <a:pt x="0" y="132"/>
                  </a:lnTo>
                  <a:lnTo>
                    <a:pt x="6" y="109"/>
                  </a:lnTo>
                  <a:lnTo>
                    <a:pt x="13" y="88"/>
                  </a:lnTo>
                  <a:lnTo>
                    <a:pt x="23" y="67"/>
                  </a:lnTo>
                  <a:lnTo>
                    <a:pt x="37" y="49"/>
                  </a:lnTo>
                  <a:lnTo>
                    <a:pt x="55" y="34"/>
                  </a:lnTo>
                  <a:lnTo>
                    <a:pt x="72" y="21"/>
                  </a:lnTo>
                  <a:lnTo>
                    <a:pt x="93" y="11"/>
                  </a:lnTo>
                  <a:lnTo>
                    <a:pt x="115" y="4"/>
                  </a:lnTo>
                  <a:lnTo>
                    <a:pt x="137" y="0"/>
                  </a:lnTo>
                  <a:lnTo>
                    <a:pt x="160" y="0"/>
                  </a:lnTo>
                  <a:lnTo>
                    <a:pt x="183" y="4"/>
                  </a:lnTo>
                  <a:lnTo>
                    <a:pt x="204" y="11"/>
                  </a:lnTo>
                  <a:lnTo>
                    <a:pt x="225" y="21"/>
                  </a:lnTo>
                  <a:lnTo>
                    <a:pt x="245" y="34"/>
                  </a:lnTo>
                  <a:lnTo>
                    <a:pt x="261" y="49"/>
                  </a:lnTo>
                  <a:lnTo>
                    <a:pt x="275" y="67"/>
                  </a:lnTo>
                  <a:lnTo>
                    <a:pt x="285" y="88"/>
                  </a:lnTo>
                  <a:lnTo>
                    <a:pt x="294" y="109"/>
                  </a:lnTo>
                  <a:lnTo>
                    <a:pt x="298" y="132"/>
                  </a:lnTo>
                  <a:lnTo>
                    <a:pt x="299" y="155"/>
                  </a:lnTo>
                  <a:lnTo>
                    <a:pt x="296" y="178"/>
                  </a:lnTo>
                  <a:lnTo>
                    <a:pt x="290" y="199"/>
                  </a:lnTo>
                  <a:lnTo>
                    <a:pt x="280" y="220"/>
                  </a:lnTo>
                  <a:lnTo>
                    <a:pt x="268" y="240"/>
                  </a:lnTo>
                  <a:lnTo>
                    <a:pt x="254" y="258"/>
                  </a:lnTo>
                  <a:lnTo>
                    <a:pt x="236" y="272"/>
                  </a:lnTo>
                  <a:lnTo>
                    <a:pt x="215" y="284"/>
                  </a:lnTo>
                  <a:lnTo>
                    <a:pt x="194" y="291"/>
                  </a:lnTo>
                  <a:lnTo>
                    <a:pt x="173" y="296"/>
                  </a:lnTo>
                  <a:lnTo>
                    <a:pt x="150" y="298"/>
                  </a:lnTo>
                  <a:close/>
                  <a:moveTo>
                    <a:pt x="150" y="293"/>
                  </a:moveTo>
                  <a:lnTo>
                    <a:pt x="127" y="291"/>
                  </a:lnTo>
                  <a:lnTo>
                    <a:pt x="106" y="287"/>
                  </a:lnTo>
                  <a:lnTo>
                    <a:pt x="85" y="279"/>
                  </a:lnTo>
                  <a:lnTo>
                    <a:pt x="67" y="266"/>
                  </a:lnTo>
                  <a:lnTo>
                    <a:pt x="50" y="252"/>
                  </a:lnTo>
                  <a:lnTo>
                    <a:pt x="35" y="236"/>
                  </a:lnTo>
                  <a:lnTo>
                    <a:pt x="23" y="219"/>
                  </a:lnTo>
                  <a:lnTo>
                    <a:pt x="14" y="198"/>
                  </a:lnTo>
                  <a:lnTo>
                    <a:pt x="7" y="176"/>
                  </a:lnTo>
                  <a:lnTo>
                    <a:pt x="6" y="155"/>
                  </a:lnTo>
                  <a:lnTo>
                    <a:pt x="6" y="132"/>
                  </a:lnTo>
                  <a:lnTo>
                    <a:pt x="11" y="111"/>
                  </a:lnTo>
                  <a:lnTo>
                    <a:pt x="18" y="90"/>
                  </a:lnTo>
                  <a:lnTo>
                    <a:pt x="28" y="71"/>
                  </a:lnTo>
                  <a:lnTo>
                    <a:pt x="42" y="53"/>
                  </a:lnTo>
                  <a:lnTo>
                    <a:pt x="58" y="37"/>
                  </a:lnTo>
                  <a:lnTo>
                    <a:pt x="76" y="25"/>
                  </a:lnTo>
                  <a:lnTo>
                    <a:pt x="95" y="16"/>
                  </a:lnTo>
                  <a:lnTo>
                    <a:pt x="116" y="9"/>
                  </a:lnTo>
                  <a:lnTo>
                    <a:pt x="137" y="5"/>
                  </a:lnTo>
                  <a:lnTo>
                    <a:pt x="160" y="5"/>
                  </a:lnTo>
                  <a:lnTo>
                    <a:pt x="181" y="9"/>
                  </a:lnTo>
                  <a:lnTo>
                    <a:pt x="203" y="16"/>
                  </a:lnTo>
                  <a:lnTo>
                    <a:pt x="224" y="25"/>
                  </a:lnTo>
                  <a:lnTo>
                    <a:pt x="241" y="37"/>
                  </a:lnTo>
                  <a:lnTo>
                    <a:pt x="257" y="53"/>
                  </a:lnTo>
                  <a:lnTo>
                    <a:pt x="269" y="71"/>
                  </a:lnTo>
                  <a:lnTo>
                    <a:pt x="280" y="90"/>
                  </a:lnTo>
                  <a:lnTo>
                    <a:pt x="289" y="111"/>
                  </a:lnTo>
                  <a:lnTo>
                    <a:pt x="292" y="132"/>
                  </a:lnTo>
                  <a:lnTo>
                    <a:pt x="294" y="155"/>
                  </a:lnTo>
                  <a:lnTo>
                    <a:pt x="290" y="176"/>
                  </a:lnTo>
                  <a:lnTo>
                    <a:pt x="285" y="198"/>
                  </a:lnTo>
                  <a:lnTo>
                    <a:pt x="276" y="219"/>
                  </a:lnTo>
                  <a:lnTo>
                    <a:pt x="264" y="236"/>
                  </a:lnTo>
                  <a:lnTo>
                    <a:pt x="250" y="252"/>
                  </a:lnTo>
                  <a:lnTo>
                    <a:pt x="232" y="266"/>
                  </a:lnTo>
                  <a:lnTo>
                    <a:pt x="213" y="279"/>
                  </a:lnTo>
                  <a:lnTo>
                    <a:pt x="192" y="287"/>
                  </a:lnTo>
                  <a:lnTo>
                    <a:pt x="171" y="291"/>
                  </a:lnTo>
                  <a:lnTo>
                    <a:pt x="150" y="293"/>
                  </a:lnTo>
                  <a:close/>
                </a:path>
              </a:pathLst>
            </a:custGeom>
            <a:solidFill>
              <a:srgbClr val="DEFFFF"/>
            </a:solidFill>
            <a:ln w="9525">
              <a:noFill/>
              <a:round/>
              <a:headEnd/>
              <a:tailEnd/>
            </a:ln>
          </p:spPr>
          <p:txBody>
            <a:bodyPr/>
            <a:lstStyle/>
            <a:p>
              <a:endParaRPr lang="en-US"/>
            </a:p>
          </p:txBody>
        </p:sp>
        <p:sp>
          <p:nvSpPr>
            <p:cNvPr id="1165769" name="Freeform 457"/>
            <p:cNvSpPr>
              <a:spLocks noEditPoints="1"/>
            </p:cNvSpPr>
            <p:nvPr/>
          </p:nvSpPr>
          <p:spPr bwMode="auto">
            <a:xfrm>
              <a:off x="3809" y="525"/>
              <a:ext cx="288" cy="288"/>
            </a:xfrm>
            <a:custGeom>
              <a:avLst/>
              <a:gdLst/>
              <a:ahLst/>
              <a:cxnLst>
                <a:cxn ang="0">
                  <a:pos x="121" y="286"/>
                </a:cxn>
                <a:cxn ang="0">
                  <a:pos x="79" y="274"/>
                </a:cxn>
                <a:cxn ang="0">
                  <a:pos x="44" y="247"/>
                </a:cxn>
                <a:cxn ang="0">
                  <a:pos x="17" y="214"/>
                </a:cxn>
                <a:cxn ang="0">
                  <a:pos x="1" y="171"/>
                </a:cxn>
                <a:cxn ang="0">
                  <a:pos x="0" y="127"/>
                </a:cxn>
                <a:cxn ang="0">
                  <a:pos x="12" y="85"/>
                </a:cxn>
                <a:cxn ang="0">
                  <a:pos x="36" y="48"/>
                </a:cxn>
                <a:cxn ang="0">
                  <a:pos x="70" y="20"/>
                </a:cxn>
                <a:cxn ang="0">
                  <a:pos x="110" y="4"/>
                </a:cxn>
                <a:cxn ang="0">
                  <a:pos x="154" y="0"/>
                </a:cxn>
                <a:cxn ang="0">
                  <a:pos x="197" y="11"/>
                </a:cxn>
                <a:cxn ang="0">
                  <a:pos x="235" y="32"/>
                </a:cxn>
                <a:cxn ang="0">
                  <a:pos x="263" y="66"/>
                </a:cxn>
                <a:cxn ang="0">
                  <a:pos x="283" y="106"/>
                </a:cxn>
                <a:cxn ang="0">
                  <a:pos x="288" y="150"/>
                </a:cxn>
                <a:cxn ang="0">
                  <a:pos x="279" y="193"/>
                </a:cxn>
                <a:cxn ang="0">
                  <a:pos x="258" y="231"/>
                </a:cxn>
                <a:cxn ang="0">
                  <a:pos x="226" y="261"/>
                </a:cxn>
                <a:cxn ang="0">
                  <a:pos x="186" y="282"/>
                </a:cxn>
                <a:cxn ang="0">
                  <a:pos x="144" y="288"/>
                </a:cxn>
                <a:cxn ang="0">
                  <a:pos x="121" y="281"/>
                </a:cxn>
                <a:cxn ang="0">
                  <a:pos x="80" y="268"/>
                </a:cxn>
                <a:cxn ang="0">
                  <a:pos x="45" y="242"/>
                </a:cxn>
                <a:cxn ang="0">
                  <a:pos x="21" y="207"/>
                </a:cxn>
                <a:cxn ang="0">
                  <a:pos x="7" y="166"/>
                </a:cxn>
                <a:cxn ang="0">
                  <a:pos x="7" y="122"/>
                </a:cxn>
                <a:cxn ang="0">
                  <a:pos x="21" y="81"/>
                </a:cxn>
                <a:cxn ang="0">
                  <a:pos x="45" y="46"/>
                </a:cxn>
                <a:cxn ang="0">
                  <a:pos x="80" y="20"/>
                </a:cxn>
                <a:cxn ang="0">
                  <a:pos x="121" y="7"/>
                </a:cxn>
                <a:cxn ang="0">
                  <a:pos x="165" y="7"/>
                </a:cxn>
                <a:cxn ang="0">
                  <a:pos x="207" y="20"/>
                </a:cxn>
                <a:cxn ang="0">
                  <a:pos x="241" y="46"/>
                </a:cxn>
                <a:cxn ang="0">
                  <a:pos x="267" y="81"/>
                </a:cxn>
                <a:cxn ang="0">
                  <a:pos x="281" y="122"/>
                </a:cxn>
                <a:cxn ang="0">
                  <a:pos x="281" y="166"/>
                </a:cxn>
                <a:cxn ang="0">
                  <a:pos x="267" y="207"/>
                </a:cxn>
                <a:cxn ang="0">
                  <a:pos x="241" y="242"/>
                </a:cxn>
                <a:cxn ang="0">
                  <a:pos x="207" y="268"/>
                </a:cxn>
                <a:cxn ang="0">
                  <a:pos x="165" y="281"/>
                </a:cxn>
              </a:cxnLst>
              <a:rect l="0" t="0" r="r" b="b"/>
              <a:pathLst>
                <a:path w="288" h="288">
                  <a:moveTo>
                    <a:pt x="144" y="288"/>
                  </a:moveTo>
                  <a:lnTo>
                    <a:pt x="121" y="286"/>
                  </a:lnTo>
                  <a:lnTo>
                    <a:pt x="100" y="282"/>
                  </a:lnTo>
                  <a:lnTo>
                    <a:pt x="79" y="274"/>
                  </a:lnTo>
                  <a:lnTo>
                    <a:pt x="61" y="261"/>
                  </a:lnTo>
                  <a:lnTo>
                    <a:pt x="44" y="247"/>
                  </a:lnTo>
                  <a:lnTo>
                    <a:pt x="29" y="231"/>
                  </a:lnTo>
                  <a:lnTo>
                    <a:pt x="17" y="214"/>
                  </a:lnTo>
                  <a:lnTo>
                    <a:pt x="8" y="193"/>
                  </a:lnTo>
                  <a:lnTo>
                    <a:pt x="1" y="171"/>
                  </a:lnTo>
                  <a:lnTo>
                    <a:pt x="0" y="150"/>
                  </a:lnTo>
                  <a:lnTo>
                    <a:pt x="0" y="127"/>
                  </a:lnTo>
                  <a:lnTo>
                    <a:pt x="5" y="106"/>
                  </a:lnTo>
                  <a:lnTo>
                    <a:pt x="12" y="85"/>
                  </a:lnTo>
                  <a:lnTo>
                    <a:pt x="22" y="66"/>
                  </a:lnTo>
                  <a:lnTo>
                    <a:pt x="36" y="48"/>
                  </a:lnTo>
                  <a:lnTo>
                    <a:pt x="52" y="32"/>
                  </a:lnTo>
                  <a:lnTo>
                    <a:pt x="70" y="20"/>
                  </a:lnTo>
                  <a:lnTo>
                    <a:pt x="89" y="11"/>
                  </a:lnTo>
                  <a:lnTo>
                    <a:pt x="110" y="4"/>
                  </a:lnTo>
                  <a:lnTo>
                    <a:pt x="131" y="0"/>
                  </a:lnTo>
                  <a:lnTo>
                    <a:pt x="154" y="0"/>
                  </a:lnTo>
                  <a:lnTo>
                    <a:pt x="175" y="4"/>
                  </a:lnTo>
                  <a:lnTo>
                    <a:pt x="197" y="11"/>
                  </a:lnTo>
                  <a:lnTo>
                    <a:pt x="218" y="20"/>
                  </a:lnTo>
                  <a:lnTo>
                    <a:pt x="235" y="32"/>
                  </a:lnTo>
                  <a:lnTo>
                    <a:pt x="251" y="48"/>
                  </a:lnTo>
                  <a:lnTo>
                    <a:pt x="263" y="66"/>
                  </a:lnTo>
                  <a:lnTo>
                    <a:pt x="274" y="85"/>
                  </a:lnTo>
                  <a:lnTo>
                    <a:pt x="283" y="106"/>
                  </a:lnTo>
                  <a:lnTo>
                    <a:pt x="286" y="127"/>
                  </a:lnTo>
                  <a:lnTo>
                    <a:pt x="288" y="150"/>
                  </a:lnTo>
                  <a:lnTo>
                    <a:pt x="284" y="171"/>
                  </a:lnTo>
                  <a:lnTo>
                    <a:pt x="279" y="193"/>
                  </a:lnTo>
                  <a:lnTo>
                    <a:pt x="270" y="214"/>
                  </a:lnTo>
                  <a:lnTo>
                    <a:pt x="258" y="231"/>
                  </a:lnTo>
                  <a:lnTo>
                    <a:pt x="244" y="247"/>
                  </a:lnTo>
                  <a:lnTo>
                    <a:pt x="226" y="261"/>
                  </a:lnTo>
                  <a:lnTo>
                    <a:pt x="207" y="274"/>
                  </a:lnTo>
                  <a:lnTo>
                    <a:pt x="186" y="282"/>
                  </a:lnTo>
                  <a:lnTo>
                    <a:pt x="165" y="286"/>
                  </a:lnTo>
                  <a:lnTo>
                    <a:pt x="144" y="288"/>
                  </a:lnTo>
                  <a:close/>
                  <a:moveTo>
                    <a:pt x="144" y="282"/>
                  </a:moveTo>
                  <a:lnTo>
                    <a:pt x="121" y="281"/>
                  </a:lnTo>
                  <a:lnTo>
                    <a:pt x="100" y="275"/>
                  </a:lnTo>
                  <a:lnTo>
                    <a:pt x="80" y="268"/>
                  </a:lnTo>
                  <a:lnTo>
                    <a:pt x="61" y="256"/>
                  </a:lnTo>
                  <a:lnTo>
                    <a:pt x="45" y="242"/>
                  </a:lnTo>
                  <a:lnTo>
                    <a:pt x="31" y="226"/>
                  </a:lnTo>
                  <a:lnTo>
                    <a:pt x="21" y="207"/>
                  </a:lnTo>
                  <a:lnTo>
                    <a:pt x="12" y="187"/>
                  </a:lnTo>
                  <a:lnTo>
                    <a:pt x="7" y="166"/>
                  </a:lnTo>
                  <a:lnTo>
                    <a:pt x="5" y="143"/>
                  </a:lnTo>
                  <a:lnTo>
                    <a:pt x="7" y="122"/>
                  </a:lnTo>
                  <a:lnTo>
                    <a:pt x="12" y="101"/>
                  </a:lnTo>
                  <a:lnTo>
                    <a:pt x="21" y="81"/>
                  </a:lnTo>
                  <a:lnTo>
                    <a:pt x="31" y="62"/>
                  </a:lnTo>
                  <a:lnTo>
                    <a:pt x="45" y="46"/>
                  </a:lnTo>
                  <a:lnTo>
                    <a:pt x="61" y="32"/>
                  </a:lnTo>
                  <a:lnTo>
                    <a:pt x="80" y="20"/>
                  </a:lnTo>
                  <a:lnTo>
                    <a:pt x="100" y="13"/>
                  </a:lnTo>
                  <a:lnTo>
                    <a:pt x="121" y="7"/>
                  </a:lnTo>
                  <a:lnTo>
                    <a:pt x="144" y="6"/>
                  </a:lnTo>
                  <a:lnTo>
                    <a:pt x="165" y="7"/>
                  </a:lnTo>
                  <a:lnTo>
                    <a:pt x="186" y="13"/>
                  </a:lnTo>
                  <a:lnTo>
                    <a:pt x="207" y="20"/>
                  </a:lnTo>
                  <a:lnTo>
                    <a:pt x="225" y="32"/>
                  </a:lnTo>
                  <a:lnTo>
                    <a:pt x="241" y="46"/>
                  </a:lnTo>
                  <a:lnTo>
                    <a:pt x="256" y="62"/>
                  </a:lnTo>
                  <a:lnTo>
                    <a:pt x="267" y="81"/>
                  </a:lnTo>
                  <a:lnTo>
                    <a:pt x="276" y="101"/>
                  </a:lnTo>
                  <a:lnTo>
                    <a:pt x="281" y="122"/>
                  </a:lnTo>
                  <a:lnTo>
                    <a:pt x="283" y="143"/>
                  </a:lnTo>
                  <a:lnTo>
                    <a:pt x="281" y="166"/>
                  </a:lnTo>
                  <a:lnTo>
                    <a:pt x="276" y="187"/>
                  </a:lnTo>
                  <a:lnTo>
                    <a:pt x="267" y="207"/>
                  </a:lnTo>
                  <a:lnTo>
                    <a:pt x="256" y="226"/>
                  </a:lnTo>
                  <a:lnTo>
                    <a:pt x="241"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5770" name="Freeform 458"/>
            <p:cNvSpPr>
              <a:spLocks noEditPoints="1"/>
            </p:cNvSpPr>
            <p:nvPr/>
          </p:nvSpPr>
          <p:spPr bwMode="auto">
            <a:xfrm>
              <a:off x="3814" y="531"/>
              <a:ext cx="278" cy="276"/>
            </a:xfrm>
            <a:custGeom>
              <a:avLst/>
              <a:gdLst/>
              <a:ahLst/>
              <a:cxnLst>
                <a:cxn ang="0">
                  <a:pos x="116" y="275"/>
                </a:cxn>
                <a:cxn ang="0">
                  <a:pos x="75" y="262"/>
                </a:cxn>
                <a:cxn ang="0">
                  <a:pos x="40" y="236"/>
                </a:cxn>
                <a:cxn ang="0">
                  <a:pos x="16" y="201"/>
                </a:cxn>
                <a:cxn ang="0">
                  <a:pos x="2" y="160"/>
                </a:cxn>
                <a:cxn ang="0">
                  <a:pos x="2" y="116"/>
                </a:cxn>
                <a:cxn ang="0">
                  <a:pos x="16" y="75"/>
                </a:cxn>
                <a:cxn ang="0">
                  <a:pos x="40" y="40"/>
                </a:cxn>
                <a:cxn ang="0">
                  <a:pos x="75" y="14"/>
                </a:cxn>
                <a:cxn ang="0">
                  <a:pos x="116" y="1"/>
                </a:cxn>
                <a:cxn ang="0">
                  <a:pos x="160" y="1"/>
                </a:cxn>
                <a:cxn ang="0">
                  <a:pos x="202" y="14"/>
                </a:cxn>
                <a:cxn ang="0">
                  <a:pos x="236" y="40"/>
                </a:cxn>
                <a:cxn ang="0">
                  <a:pos x="262" y="75"/>
                </a:cxn>
                <a:cxn ang="0">
                  <a:pos x="276" y="116"/>
                </a:cxn>
                <a:cxn ang="0">
                  <a:pos x="276" y="160"/>
                </a:cxn>
                <a:cxn ang="0">
                  <a:pos x="262" y="201"/>
                </a:cxn>
                <a:cxn ang="0">
                  <a:pos x="236" y="236"/>
                </a:cxn>
                <a:cxn ang="0">
                  <a:pos x="202" y="262"/>
                </a:cxn>
                <a:cxn ang="0">
                  <a:pos x="160" y="275"/>
                </a:cxn>
                <a:cxn ang="0">
                  <a:pos x="139" y="271"/>
                </a:cxn>
                <a:cxn ang="0">
                  <a:pos x="97" y="264"/>
                </a:cxn>
                <a:cxn ang="0">
                  <a:pos x="58" y="245"/>
                </a:cxn>
                <a:cxn ang="0">
                  <a:pos x="28" y="215"/>
                </a:cxn>
                <a:cxn ang="0">
                  <a:pos x="10" y="176"/>
                </a:cxn>
                <a:cxn ang="0">
                  <a:pos x="5" y="132"/>
                </a:cxn>
                <a:cxn ang="0">
                  <a:pos x="14" y="91"/>
                </a:cxn>
                <a:cxn ang="0">
                  <a:pos x="35" y="54"/>
                </a:cxn>
                <a:cxn ang="0">
                  <a:pos x="67" y="24"/>
                </a:cxn>
                <a:cxn ang="0">
                  <a:pos x="107" y="8"/>
                </a:cxn>
                <a:cxn ang="0">
                  <a:pos x="149" y="5"/>
                </a:cxn>
                <a:cxn ang="0">
                  <a:pos x="190" y="16"/>
                </a:cxn>
                <a:cxn ang="0">
                  <a:pos x="227" y="38"/>
                </a:cxn>
                <a:cxn ang="0">
                  <a:pos x="253" y="72"/>
                </a:cxn>
                <a:cxn ang="0">
                  <a:pos x="269" y="111"/>
                </a:cxn>
                <a:cxn ang="0">
                  <a:pos x="271" y="155"/>
                </a:cxn>
                <a:cxn ang="0">
                  <a:pos x="258" y="195"/>
                </a:cxn>
                <a:cxn ang="0">
                  <a:pos x="234" y="231"/>
                </a:cxn>
                <a:cxn ang="0">
                  <a:pos x="200" y="257"/>
                </a:cxn>
                <a:cxn ang="0">
                  <a:pos x="160" y="269"/>
                </a:cxn>
              </a:cxnLst>
              <a:rect l="0" t="0" r="r" b="b"/>
              <a:pathLst>
                <a:path w="278" h="276">
                  <a:moveTo>
                    <a:pt x="139" y="276"/>
                  </a:moveTo>
                  <a:lnTo>
                    <a:pt x="116" y="275"/>
                  </a:lnTo>
                  <a:lnTo>
                    <a:pt x="95" y="269"/>
                  </a:lnTo>
                  <a:lnTo>
                    <a:pt x="75" y="262"/>
                  </a:lnTo>
                  <a:lnTo>
                    <a:pt x="56" y="250"/>
                  </a:lnTo>
                  <a:lnTo>
                    <a:pt x="40" y="236"/>
                  </a:lnTo>
                  <a:lnTo>
                    <a:pt x="26" y="220"/>
                  </a:lnTo>
                  <a:lnTo>
                    <a:pt x="16" y="201"/>
                  </a:lnTo>
                  <a:lnTo>
                    <a:pt x="7" y="181"/>
                  </a:lnTo>
                  <a:lnTo>
                    <a:pt x="2" y="160"/>
                  </a:lnTo>
                  <a:lnTo>
                    <a:pt x="0" y="137"/>
                  </a:lnTo>
                  <a:lnTo>
                    <a:pt x="2" y="116"/>
                  </a:lnTo>
                  <a:lnTo>
                    <a:pt x="7" y="95"/>
                  </a:lnTo>
                  <a:lnTo>
                    <a:pt x="16" y="75"/>
                  </a:lnTo>
                  <a:lnTo>
                    <a:pt x="26" y="56"/>
                  </a:lnTo>
                  <a:lnTo>
                    <a:pt x="40" y="40"/>
                  </a:lnTo>
                  <a:lnTo>
                    <a:pt x="56" y="26"/>
                  </a:lnTo>
                  <a:lnTo>
                    <a:pt x="75" y="14"/>
                  </a:lnTo>
                  <a:lnTo>
                    <a:pt x="95" y="7"/>
                  </a:lnTo>
                  <a:lnTo>
                    <a:pt x="116" y="1"/>
                  </a:lnTo>
                  <a:lnTo>
                    <a:pt x="139" y="0"/>
                  </a:lnTo>
                  <a:lnTo>
                    <a:pt x="160" y="1"/>
                  </a:lnTo>
                  <a:lnTo>
                    <a:pt x="181" y="7"/>
                  </a:lnTo>
                  <a:lnTo>
                    <a:pt x="202" y="14"/>
                  </a:lnTo>
                  <a:lnTo>
                    <a:pt x="220" y="26"/>
                  </a:lnTo>
                  <a:lnTo>
                    <a:pt x="236" y="40"/>
                  </a:lnTo>
                  <a:lnTo>
                    <a:pt x="251" y="56"/>
                  </a:lnTo>
                  <a:lnTo>
                    <a:pt x="262" y="75"/>
                  </a:lnTo>
                  <a:lnTo>
                    <a:pt x="271" y="95"/>
                  </a:lnTo>
                  <a:lnTo>
                    <a:pt x="276" y="116"/>
                  </a:lnTo>
                  <a:lnTo>
                    <a:pt x="278" y="137"/>
                  </a:lnTo>
                  <a:lnTo>
                    <a:pt x="276" y="160"/>
                  </a:lnTo>
                  <a:lnTo>
                    <a:pt x="271" y="181"/>
                  </a:lnTo>
                  <a:lnTo>
                    <a:pt x="262" y="201"/>
                  </a:lnTo>
                  <a:lnTo>
                    <a:pt x="251" y="220"/>
                  </a:lnTo>
                  <a:lnTo>
                    <a:pt x="236" y="236"/>
                  </a:lnTo>
                  <a:lnTo>
                    <a:pt x="220" y="250"/>
                  </a:lnTo>
                  <a:lnTo>
                    <a:pt x="202" y="262"/>
                  </a:lnTo>
                  <a:lnTo>
                    <a:pt x="181" y="269"/>
                  </a:lnTo>
                  <a:lnTo>
                    <a:pt x="160" y="275"/>
                  </a:lnTo>
                  <a:lnTo>
                    <a:pt x="139" y="276"/>
                  </a:lnTo>
                  <a:close/>
                  <a:moveTo>
                    <a:pt x="139" y="271"/>
                  </a:moveTo>
                  <a:lnTo>
                    <a:pt x="118" y="269"/>
                  </a:lnTo>
                  <a:lnTo>
                    <a:pt x="97" y="264"/>
                  </a:lnTo>
                  <a:lnTo>
                    <a:pt x="77" y="257"/>
                  </a:lnTo>
                  <a:lnTo>
                    <a:pt x="58" y="245"/>
                  </a:lnTo>
                  <a:lnTo>
                    <a:pt x="42" y="231"/>
                  </a:lnTo>
                  <a:lnTo>
                    <a:pt x="28" y="215"/>
                  </a:lnTo>
                  <a:lnTo>
                    <a:pt x="17" y="195"/>
                  </a:lnTo>
                  <a:lnTo>
                    <a:pt x="10" y="176"/>
                  </a:lnTo>
                  <a:lnTo>
                    <a:pt x="5" y="155"/>
                  </a:lnTo>
                  <a:lnTo>
                    <a:pt x="5" y="132"/>
                  </a:lnTo>
                  <a:lnTo>
                    <a:pt x="7" y="111"/>
                  </a:lnTo>
                  <a:lnTo>
                    <a:pt x="14" y="91"/>
                  </a:lnTo>
                  <a:lnTo>
                    <a:pt x="23" y="72"/>
                  </a:lnTo>
                  <a:lnTo>
                    <a:pt x="35" y="54"/>
                  </a:lnTo>
                  <a:lnTo>
                    <a:pt x="49" y="38"/>
                  </a:lnTo>
                  <a:lnTo>
                    <a:pt x="67" y="24"/>
                  </a:lnTo>
                  <a:lnTo>
                    <a:pt x="86" y="16"/>
                  </a:lnTo>
                  <a:lnTo>
                    <a:pt x="107" y="8"/>
                  </a:lnTo>
                  <a:lnTo>
                    <a:pt x="128" y="5"/>
                  </a:lnTo>
                  <a:lnTo>
                    <a:pt x="149" y="5"/>
                  </a:lnTo>
                  <a:lnTo>
                    <a:pt x="170" y="8"/>
                  </a:lnTo>
                  <a:lnTo>
                    <a:pt x="190" y="16"/>
                  </a:lnTo>
                  <a:lnTo>
                    <a:pt x="209" y="24"/>
                  </a:lnTo>
                  <a:lnTo>
                    <a:pt x="227" y="38"/>
                  </a:lnTo>
                  <a:lnTo>
                    <a:pt x="241" y="54"/>
                  </a:lnTo>
                  <a:lnTo>
                    <a:pt x="253" y="72"/>
                  </a:lnTo>
                  <a:lnTo>
                    <a:pt x="264" y="91"/>
                  </a:lnTo>
                  <a:lnTo>
                    <a:pt x="269" y="111"/>
                  </a:lnTo>
                  <a:lnTo>
                    <a:pt x="271" y="132"/>
                  </a:lnTo>
                  <a:lnTo>
                    <a:pt x="271" y="155"/>
                  </a:lnTo>
                  <a:lnTo>
                    <a:pt x="267" y="176"/>
                  </a:lnTo>
                  <a:lnTo>
                    <a:pt x="258" y="195"/>
                  </a:lnTo>
                  <a:lnTo>
                    <a:pt x="248" y="215"/>
                  </a:lnTo>
                  <a:lnTo>
                    <a:pt x="234" y="231"/>
                  </a:lnTo>
                  <a:lnTo>
                    <a:pt x="218" y="245"/>
                  </a:lnTo>
                  <a:lnTo>
                    <a:pt x="200"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5771" name="Freeform 459"/>
            <p:cNvSpPr>
              <a:spLocks noEditPoints="1"/>
            </p:cNvSpPr>
            <p:nvPr/>
          </p:nvSpPr>
          <p:spPr bwMode="auto">
            <a:xfrm>
              <a:off x="3819" y="536"/>
              <a:ext cx="266" cy="266"/>
            </a:xfrm>
            <a:custGeom>
              <a:avLst/>
              <a:gdLst/>
              <a:ahLst/>
              <a:cxnLst>
                <a:cxn ang="0">
                  <a:pos x="113" y="264"/>
                </a:cxn>
                <a:cxn ang="0">
                  <a:pos x="72" y="252"/>
                </a:cxn>
                <a:cxn ang="0">
                  <a:pos x="37" y="226"/>
                </a:cxn>
                <a:cxn ang="0">
                  <a:pos x="12" y="190"/>
                </a:cxn>
                <a:cxn ang="0">
                  <a:pos x="0" y="150"/>
                </a:cxn>
                <a:cxn ang="0">
                  <a:pos x="2" y="106"/>
                </a:cxn>
                <a:cxn ang="0">
                  <a:pos x="18" y="67"/>
                </a:cxn>
                <a:cxn ang="0">
                  <a:pos x="44" y="33"/>
                </a:cxn>
                <a:cxn ang="0">
                  <a:pos x="81" y="11"/>
                </a:cxn>
                <a:cxn ang="0">
                  <a:pos x="123" y="0"/>
                </a:cxn>
                <a:cxn ang="0">
                  <a:pos x="165" y="3"/>
                </a:cxn>
                <a:cxn ang="0">
                  <a:pos x="204" y="19"/>
                </a:cxn>
                <a:cxn ang="0">
                  <a:pos x="236" y="49"/>
                </a:cxn>
                <a:cxn ang="0">
                  <a:pos x="259" y="86"/>
                </a:cxn>
                <a:cxn ang="0">
                  <a:pos x="266" y="127"/>
                </a:cxn>
                <a:cxn ang="0">
                  <a:pos x="262" y="171"/>
                </a:cxn>
                <a:cxn ang="0">
                  <a:pos x="243" y="210"/>
                </a:cxn>
                <a:cxn ang="0">
                  <a:pos x="213" y="240"/>
                </a:cxn>
                <a:cxn ang="0">
                  <a:pos x="176" y="259"/>
                </a:cxn>
                <a:cxn ang="0">
                  <a:pos x="134" y="266"/>
                </a:cxn>
                <a:cxn ang="0">
                  <a:pos x="113" y="259"/>
                </a:cxn>
                <a:cxn ang="0">
                  <a:pos x="72" y="245"/>
                </a:cxn>
                <a:cxn ang="0">
                  <a:pos x="39" y="220"/>
                </a:cxn>
                <a:cxn ang="0">
                  <a:pos x="16" y="185"/>
                </a:cxn>
                <a:cxn ang="0">
                  <a:pos x="5" y="143"/>
                </a:cxn>
                <a:cxn ang="0">
                  <a:pos x="9" y="102"/>
                </a:cxn>
                <a:cxn ang="0">
                  <a:pos x="26" y="63"/>
                </a:cxn>
                <a:cxn ang="0">
                  <a:pos x="55" y="32"/>
                </a:cxn>
                <a:cxn ang="0">
                  <a:pos x="92" y="12"/>
                </a:cxn>
                <a:cxn ang="0">
                  <a:pos x="134" y="5"/>
                </a:cxn>
                <a:cxn ang="0">
                  <a:pos x="174" y="12"/>
                </a:cxn>
                <a:cxn ang="0">
                  <a:pos x="211" y="32"/>
                </a:cxn>
                <a:cxn ang="0">
                  <a:pos x="241" y="63"/>
                </a:cxn>
                <a:cxn ang="0">
                  <a:pos x="257" y="102"/>
                </a:cxn>
                <a:cxn ang="0">
                  <a:pos x="260" y="143"/>
                </a:cxn>
                <a:cxn ang="0">
                  <a:pos x="250" y="185"/>
                </a:cxn>
                <a:cxn ang="0">
                  <a:pos x="227" y="220"/>
                </a:cxn>
                <a:cxn ang="0">
                  <a:pos x="194" y="245"/>
                </a:cxn>
                <a:cxn ang="0">
                  <a:pos x="155" y="259"/>
                </a:cxn>
              </a:cxnLst>
              <a:rect l="0" t="0" r="r" b="b"/>
              <a:pathLst>
                <a:path w="266" h="266">
                  <a:moveTo>
                    <a:pt x="134" y="266"/>
                  </a:moveTo>
                  <a:lnTo>
                    <a:pt x="113" y="264"/>
                  </a:lnTo>
                  <a:lnTo>
                    <a:pt x="92" y="259"/>
                  </a:lnTo>
                  <a:lnTo>
                    <a:pt x="72" y="252"/>
                  </a:lnTo>
                  <a:lnTo>
                    <a:pt x="53" y="240"/>
                  </a:lnTo>
                  <a:lnTo>
                    <a:pt x="37" y="226"/>
                  </a:lnTo>
                  <a:lnTo>
                    <a:pt x="23" y="210"/>
                  </a:lnTo>
                  <a:lnTo>
                    <a:pt x="12" y="190"/>
                  </a:lnTo>
                  <a:lnTo>
                    <a:pt x="5" y="171"/>
                  </a:lnTo>
                  <a:lnTo>
                    <a:pt x="0" y="150"/>
                  </a:lnTo>
                  <a:lnTo>
                    <a:pt x="0" y="127"/>
                  </a:lnTo>
                  <a:lnTo>
                    <a:pt x="2" y="106"/>
                  </a:lnTo>
                  <a:lnTo>
                    <a:pt x="9" y="86"/>
                  </a:lnTo>
                  <a:lnTo>
                    <a:pt x="18" y="67"/>
                  </a:lnTo>
                  <a:lnTo>
                    <a:pt x="30" y="49"/>
                  </a:lnTo>
                  <a:lnTo>
                    <a:pt x="44" y="33"/>
                  </a:lnTo>
                  <a:lnTo>
                    <a:pt x="62" y="19"/>
                  </a:lnTo>
                  <a:lnTo>
                    <a:pt x="81" y="11"/>
                  </a:lnTo>
                  <a:lnTo>
                    <a:pt x="102" y="3"/>
                  </a:lnTo>
                  <a:lnTo>
                    <a:pt x="123" y="0"/>
                  </a:lnTo>
                  <a:lnTo>
                    <a:pt x="144" y="0"/>
                  </a:lnTo>
                  <a:lnTo>
                    <a:pt x="165" y="3"/>
                  </a:lnTo>
                  <a:lnTo>
                    <a:pt x="185" y="11"/>
                  </a:lnTo>
                  <a:lnTo>
                    <a:pt x="204" y="19"/>
                  </a:lnTo>
                  <a:lnTo>
                    <a:pt x="222" y="33"/>
                  </a:lnTo>
                  <a:lnTo>
                    <a:pt x="236" y="49"/>
                  </a:lnTo>
                  <a:lnTo>
                    <a:pt x="248" y="67"/>
                  </a:lnTo>
                  <a:lnTo>
                    <a:pt x="259" y="86"/>
                  </a:lnTo>
                  <a:lnTo>
                    <a:pt x="264" y="106"/>
                  </a:lnTo>
                  <a:lnTo>
                    <a:pt x="266" y="127"/>
                  </a:lnTo>
                  <a:lnTo>
                    <a:pt x="266" y="150"/>
                  </a:lnTo>
                  <a:lnTo>
                    <a:pt x="262" y="171"/>
                  </a:lnTo>
                  <a:lnTo>
                    <a:pt x="253" y="190"/>
                  </a:lnTo>
                  <a:lnTo>
                    <a:pt x="243" y="210"/>
                  </a:lnTo>
                  <a:lnTo>
                    <a:pt x="229" y="226"/>
                  </a:lnTo>
                  <a:lnTo>
                    <a:pt x="213" y="240"/>
                  </a:lnTo>
                  <a:lnTo>
                    <a:pt x="195" y="252"/>
                  </a:lnTo>
                  <a:lnTo>
                    <a:pt x="176" y="259"/>
                  </a:lnTo>
                  <a:lnTo>
                    <a:pt x="155" y="264"/>
                  </a:lnTo>
                  <a:lnTo>
                    <a:pt x="134" y="266"/>
                  </a:lnTo>
                  <a:close/>
                  <a:moveTo>
                    <a:pt x="134" y="261"/>
                  </a:moveTo>
                  <a:lnTo>
                    <a:pt x="113" y="259"/>
                  </a:lnTo>
                  <a:lnTo>
                    <a:pt x="92" y="254"/>
                  </a:lnTo>
                  <a:lnTo>
                    <a:pt x="72" y="245"/>
                  </a:lnTo>
                  <a:lnTo>
                    <a:pt x="55" y="234"/>
                  </a:lnTo>
                  <a:lnTo>
                    <a:pt x="39" y="220"/>
                  </a:lnTo>
                  <a:lnTo>
                    <a:pt x="26" y="203"/>
                  </a:lnTo>
                  <a:lnTo>
                    <a:pt x="16" y="185"/>
                  </a:lnTo>
                  <a:lnTo>
                    <a:pt x="9" y="164"/>
                  </a:lnTo>
                  <a:lnTo>
                    <a:pt x="5" y="143"/>
                  </a:lnTo>
                  <a:lnTo>
                    <a:pt x="5" y="122"/>
                  </a:lnTo>
                  <a:lnTo>
                    <a:pt x="9" y="102"/>
                  </a:lnTo>
                  <a:lnTo>
                    <a:pt x="16" y="81"/>
                  </a:lnTo>
                  <a:lnTo>
                    <a:pt x="26" y="63"/>
                  </a:lnTo>
                  <a:lnTo>
                    <a:pt x="39" y="46"/>
                  </a:lnTo>
                  <a:lnTo>
                    <a:pt x="55" y="32"/>
                  </a:lnTo>
                  <a:lnTo>
                    <a:pt x="72" y="19"/>
                  </a:lnTo>
                  <a:lnTo>
                    <a:pt x="92" y="12"/>
                  </a:lnTo>
                  <a:lnTo>
                    <a:pt x="113" y="7"/>
                  </a:lnTo>
                  <a:lnTo>
                    <a:pt x="134" y="5"/>
                  </a:lnTo>
                  <a:lnTo>
                    <a:pt x="155" y="7"/>
                  </a:lnTo>
                  <a:lnTo>
                    <a:pt x="174" y="12"/>
                  </a:lnTo>
                  <a:lnTo>
                    <a:pt x="194" y="19"/>
                  </a:lnTo>
                  <a:lnTo>
                    <a:pt x="211" y="32"/>
                  </a:lnTo>
                  <a:lnTo>
                    <a:pt x="227" y="46"/>
                  </a:lnTo>
                  <a:lnTo>
                    <a:pt x="241" y="63"/>
                  </a:lnTo>
                  <a:lnTo>
                    <a:pt x="250" y="81"/>
                  </a:lnTo>
                  <a:lnTo>
                    <a:pt x="257" y="102"/>
                  </a:lnTo>
                  <a:lnTo>
                    <a:pt x="260" y="122"/>
                  </a:lnTo>
                  <a:lnTo>
                    <a:pt x="260" y="143"/>
                  </a:lnTo>
                  <a:lnTo>
                    <a:pt x="257" y="164"/>
                  </a:lnTo>
                  <a:lnTo>
                    <a:pt x="250" y="185"/>
                  </a:lnTo>
                  <a:lnTo>
                    <a:pt x="241" y="203"/>
                  </a:lnTo>
                  <a:lnTo>
                    <a:pt x="227" y="220"/>
                  </a:lnTo>
                  <a:lnTo>
                    <a:pt x="211" y="234"/>
                  </a:lnTo>
                  <a:lnTo>
                    <a:pt x="194" y="245"/>
                  </a:lnTo>
                  <a:lnTo>
                    <a:pt x="174" y="254"/>
                  </a:lnTo>
                  <a:lnTo>
                    <a:pt x="155" y="259"/>
                  </a:lnTo>
                  <a:lnTo>
                    <a:pt x="134" y="261"/>
                  </a:lnTo>
                  <a:close/>
                </a:path>
              </a:pathLst>
            </a:custGeom>
            <a:solidFill>
              <a:srgbClr val="E4FFFF"/>
            </a:solidFill>
            <a:ln w="9525">
              <a:noFill/>
              <a:round/>
              <a:headEnd/>
              <a:tailEnd/>
            </a:ln>
          </p:spPr>
          <p:txBody>
            <a:bodyPr/>
            <a:lstStyle/>
            <a:p>
              <a:endParaRPr lang="en-US"/>
            </a:p>
          </p:txBody>
        </p:sp>
        <p:sp>
          <p:nvSpPr>
            <p:cNvPr id="1165772" name="Freeform 460"/>
            <p:cNvSpPr>
              <a:spLocks noEditPoints="1"/>
            </p:cNvSpPr>
            <p:nvPr/>
          </p:nvSpPr>
          <p:spPr bwMode="auto">
            <a:xfrm>
              <a:off x="3824" y="541"/>
              <a:ext cx="255" cy="256"/>
            </a:xfrm>
            <a:custGeom>
              <a:avLst/>
              <a:gdLst/>
              <a:ahLst/>
              <a:cxnLst>
                <a:cxn ang="0">
                  <a:pos x="108" y="254"/>
                </a:cxn>
                <a:cxn ang="0">
                  <a:pos x="67" y="240"/>
                </a:cxn>
                <a:cxn ang="0">
                  <a:pos x="34" y="215"/>
                </a:cxn>
                <a:cxn ang="0">
                  <a:pos x="11" y="180"/>
                </a:cxn>
                <a:cxn ang="0">
                  <a:pos x="0" y="138"/>
                </a:cxn>
                <a:cxn ang="0">
                  <a:pos x="4" y="97"/>
                </a:cxn>
                <a:cxn ang="0">
                  <a:pos x="21" y="58"/>
                </a:cxn>
                <a:cxn ang="0">
                  <a:pos x="50" y="27"/>
                </a:cxn>
                <a:cxn ang="0">
                  <a:pos x="87" y="7"/>
                </a:cxn>
                <a:cxn ang="0">
                  <a:pos x="129" y="0"/>
                </a:cxn>
                <a:cxn ang="0">
                  <a:pos x="169" y="7"/>
                </a:cxn>
                <a:cxn ang="0">
                  <a:pos x="206" y="27"/>
                </a:cxn>
                <a:cxn ang="0">
                  <a:pos x="236" y="58"/>
                </a:cxn>
                <a:cxn ang="0">
                  <a:pos x="252" y="97"/>
                </a:cxn>
                <a:cxn ang="0">
                  <a:pos x="255" y="138"/>
                </a:cxn>
                <a:cxn ang="0">
                  <a:pos x="245" y="180"/>
                </a:cxn>
                <a:cxn ang="0">
                  <a:pos x="222" y="215"/>
                </a:cxn>
                <a:cxn ang="0">
                  <a:pos x="189" y="240"/>
                </a:cxn>
                <a:cxn ang="0">
                  <a:pos x="150" y="254"/>
                </a:cxn>
                <a:cxn ang="0">
                  <a:pos x="129" y="251"/>
                </a:cxn>
                <a:cxn ang="0">
                  <a:pos x="88" y="244"/>
                </a:cxn>
                <a:cxn ang="0">
                  <a:pos x="53" y="226"/>
                </a:cxn>
                <a:cxn ang="0">
                  <a:pos x="25" y="196"/>
                </a:cxn>
                <a:cxn ang="0">
                  <a:pos x="9" y="159"/>
                </a:cxn>
                <a:cxn ang="0">
                  <a:pos x="6" y="118"/>
                </a:cxn>
                <a:cxn ang="0">
                  <a:pos x="16" y="78"/>
                </a:cxn>
                <a:cxn ang="0">
                  <a:pos x="37" y="44"/>
                </a:cxn>
                <a:cxn ang="0">
                  <a:pos x="71" y="20"/>
                </a:cxn>
                <a:cxn ang="0">
                  <a:pos x="108" y="7"/>
                </a:cxn>
                <a:cxn ang="0">
                  <a:pos x="148" y="7"/>
                </a:cxn>
                <a:cxn ang="0">
                  <a:pos x="187" y="20"/>
                </a:cxn>
                <a:cxn ang="0">
                  <a:pos x="218" y="44"/>
                </a:cxn>
                <a:cxn ang="0">
                  <a:pos x="241" y="78"/>
                </a:cxn>
                <a:cxn ang="0">
                  <a:pos x="250" y="118"/>
                </a:cxn>
                <a:cxn ang="0">
                  <a:pos x="247" y="159"/>
                </a:cxn>
                <a:cxn ang="0">
                  <a:pos x="231" y="196"/>
                </a:cxn>
                <a:cxn ang="0">
                  <a:pos x="204" y="226"/>
                </a:cxn>
                <a:cxn ang="0">
                  <a:pos x="167" y="244"/>
                </a:cxn>
                <a:cxn ang="0">
                  <a:pos x="129" y="251"/>
                </a:cxn>
              </a:cxnLst>
              <a:rect l="0" t="0" r="r" b="b"/>
              <a:pathLst>
                <a:path w="255" h="256">
                  <a:moveTo>
                    <a:pt x="129" y="256"/>
                  </a:moveTo>
                  <a:lnTo>
                    <a:pt x="108" y="254"/>
                  </a:lnTo>
                  <a:lnTo>
                    <a:pt x="87" y="249"/>
                  </a:lnTo>
                  <a:lnTo>
                    <a:pt x="67" y="240"/>
                  </a:lnTo>
                  <a:lnTo>
                    <a:pt x="50" y="229"/>
                  </a:lnTo>
                  <a:lnTo>
                    <a:pt x="34" y="215"/>
                  </a:lnTo>
                  <a:lnTo>
                    <a:pt x="21" y="198"/>
                  </a:lnTo>
                  <a:lnTo>
                    <a:pt x="11" y="180"/>
                  </a:lnTo>
                  <a:lnTo>
                    <a:pt x="4" y="159"/>
                  </a:lnTo>
                  <a:lnTo>
                    <a:pt x="0" y="138"/>
                  </a:lnTo>
                  <a:lnTo>
                    <a:pt x="0" y="117"/>
                  </a:lnTo>
                  <a:lnTo>
                    <a:pt x="4" y="97"/>
                  </a:lnTo>
                  <a:lnTo>
                    <a:pt x="11" y="76"/>
                  </a:lnTo>
                  <a:lnTo>
                    <a:pt x="21" y="58"/>
                  </a:lnTo>
                  <a:lnTo>
                    <a:pt x="34" y="41"/>
                  </a:lnTo>
                  <a:lnTo>
                    <a:pt x="50" y="27"/>
                  </a:lnTo>
                  <a:lnTo>
                    <a:pt x="67" y="14"/>
                  </a:lnTo>
                  <a:lnTo>
                    <a:pt x="87" y="7"/>
                  </a:lnTo>
                  <a:lnTo>
                    <a:pt x="108" y="2"/>
                  </a:lnTo>
                  <a:lnTo>
                    <a:pt x="129" y="0"/>
                  </a:lnTo>
                  <a:lnTo>
                    <a:pt x="150" y="2"/>
                  </a:lnTo>
                  <a:lnTo>
                    <a:pt x="169" y="7"/>
                  </a:lnTo>
                  <a:lnTo>
                    <a:pt x="189" y="14"/>
                  </a:lnTo>
                  <a:lnTo>
                    <a:pt x="206" y="27"/>
                  </a:lnTo>
                  <a:lnTo>
                    <a:pt x="222" y="41"/>
                  </a:lnTo>
                  <a:lnTo>
                    <a:pt x="236" y="58"/>
                  </a:lnTo>
                  <a:lnTo>
                    <a:pt x="245" y="76"/>
                  </a:lnTo>
                  <a:lnTo>
                    <a:pt x="252" y="97"/>
                  </a:lnTo>
                  <a:lnTo>
                    <a:pt x="255" y="117"/>
                  </a:lnTo>
                  <a:lnTo>
                    <a:pt x="255" y="138"/>
                  </a:lnTo>
                  <a:lnTo>
                    <a:pt x="252" y="159"/>
                  </a:lnTo>
                  <a:lnTo>
                    <a:pt x="245" y="180"/>
                  </a:lnTo>
                  <a:lnTo>
                    <a:pt x="236" y="198"/>
                  </a:lnTo>
                  <a:lnTo>
                    <a:pt x="222" y="215"/>
                  </a:lnTo>
                  <a:lnTo>
                    <a:pt x="206" y="229"/>
                  </a:lnTo>
                  <a:lnTo>
                    <a:pt x="189" y="240"/>
                  </a:lnTo>
                  <a:lnTo>
                    <a:pt x="169" y="249"/>
                  </a:lnTo>
                  <a:lnTo>
                    <a:pt x="150" y="254"/>
                  </a:lnTo>
                  <a:lnTo>
                    <a:pt x="129" y="256"/>
                  </a:lnTo>
                  <a:close/>
                  <a:moveTo>
                    <a:pt x="129" y="251"/>
                  </a:moveTo>
                  <a:lnTo>
                    <a:pt x="108" y="249"/>
                  </a:lnTo>
                  <a:lnTo>
                    <a:pt x="88" y="244"/>
                  </a:lnTo>
                  <a:lnTo>
                    <a:pt x="71" y="237"/>
                  </a:lnTo>
                  <a:lnTo>
                    <a:pt x="53" y="226"/>
                  </a:lnTo>
                  <a:lnTo>
                    <a:pt x="37" y="212"/>
                  </a:lnTo>
                  <a:lnTo>
                    <a:pt x="25" y="196"/>
                  </a:lnTo>
                  <a:lnTo>
                    <a:pt x="16" y="178"/>
                  </a:lnTo>
                  <a:lnTo>
                    <a:pt x="9" y="159"/>
                  </a:lnTo>
                  <a:lnTo>
                    <a:pt x="6" y="138"/>
                  </a:lnTo>
                  <a:lnTo>
                    <a:pt x="6" y="118"/>
                  </a:lnTo>
                  <a:lnTo>
                    <a:pt x="9" y="97"/>
                  </a:lnTo>
                  <a:lnTo>
                    <a:pt x="16" y="78"/>
                  </a:lnTo>
                  <a:lnTo>
                    <a:pt x="25" y="60"/>
                  </a:lnTo>
                  <a:lnTo>
                    <a:pt x="37" y="44"/>
                  </a:lnTo>
                  <a:lnTo>
                    <a:pt x="53" y="30"/>
                  </a:lnTo>
                  <a:lnTo>
                    <a:pt x="71" y="20"/>
                  </a:lnTo>
                  <a:lnTo>
                    <a:pt x="88" y="13"/>
                  </a:lnTo>
                  <a:lnTo>
                    <a:pt x="108" y="7"/>
                  </a:lnTo>
                  <a:lnTo>
                    <a:pt x="129" y="6"/>
                  </a:lnTo>
                  <a:lnTo>
                    <a:pt x="148" y="7"/>
                  </a:lnTo>
                  <a:lnTo>
                    <a:pt x="167" y="13"/>
                  </a:lnTo>
                  <a:lnTo>
                    <a:pt x="187" y="20"/>
                  </a:lnTo>
                  <a:lnTo>
                    <a:pt x="204" y="30"/>
                  </a:lnTo>
                  <a:lnTo>
                    <a:pt x="218" y="44"/>
                  </a:lnTo>
                  <a:lnTo>
                    <a:pt x="231" y="60"/>
                  </a:lnTo>
                  <a:lnTo>
                    <a:pt x="241" y="78"/>
                  </a:lnTo>
                  <a:lnTo>
                    <a:pt x="247" y="97"/>
                  </a:lnTo>
                  <a:lnTo>
                    <a:pt x="250" y="118"/>
                  </a:lnTo>
                  <a:lnTo>
                    <a:pt x="250" y="138"/>
                  </a:lnTo>
                  <a:lnTo>
                    <a:pt x="247" y="159"/>
                  </a:lnTo>
                  <a:lnTo>
                    <a:pt x="241" y="178"/>
                  </a:lnTo>
                  <a:lnTo>
                    <a:pt x="231" y="196"/>
                  </a:lnTo>
                  <a:lnTo>
                    <a:pt x="218" y="212"/>
                  </a:lnTo>
                  <a:lnTo>
                    <a:pt x="204" y="226"/>
                  </a:lnTo>
                  <a:lnTo>
                    <a:pt x="187" y="237"/>
                  </a:lnTo>
                  <a:lnTo>
                    <a:pt x="167" y="244"/>
                  </a:lnTo>
                  <a:lnTo>
                    <a:pt x="148" y="249"/>
                  </a:lnTo>
                  <a:lnTo>
                    <a:pt x="129" y="251"/>
                  </a:lnTo>
                  <a:close/>
                </a:path>
              </a:pathLst>
            </a:custGeom>
            <a:solidFill>
              <a:srgbClr val="E6FFFF"/>
            </a:solidFill>
            <a:ln w="9525">
              <a:noFill/>
              <a:round/>
              <a:headEnd/>
              <a:tailEnd/>
            </a:ln>
          </p:spPr>
          <p:txBody>
            <a:bodyPr/>
            <a:lstStyle/>
            <a:p>
              <a:endParaRPr lang="en-US"/>
            </a:p>
          </p:txBody>
        </p:sp>
        <p:sp>
          <p:nvSpPr>
            <p:cNvPr id="1165773" name="Freeform 461"/>
            <p:cNvSpPr>
              <a:spLocks noEditPoints="1"/>
            </p:cNvSpPr>
            <p:nvPr/>
          </p:nvSpPr>
          <p:spPr bwMode="auto">
            <a:xfrm>
              <a:off x="3830" y="547"/>
              <a:ext cx="244" cy="245"/>
            </a:xfrm>
            <a:custGeom>
              <a:avLst/>
              <a:gdLst/>
              <a:ahLst/>
              <a:cxnLst>
                <a:cxn ang="0">
                  <a:pos x="102" y="243"/>
                </a:cxn>
                <a:cxn ang="0">
                  <a:pos x="65" y="231"/>
                </a:cxn>
                <a:cxn ang="0">
                  <a:pos x="31" y="206"/>
                </a:cxn>
                <a:cxn ang="0">
                  <a:pos x="10" y="172"/>
                </a:cxn>
                <a:cxn ang="0">
                  <a:pos x="0" y="132"/>
                </a:cxn>
                <a:cxn ang="0">
                  <a:pos x="3" y="91"/>
                </a:cxn>
                <a:cxn ang="0">
                  <a:pos x="19" y="54"/>
                </a:cxn>
                <a:cxn ang="0">
                  <a:pos x="47" y="24"/>
                </a:cxn>
                <a:cxn ang="0">
                  <a:pos x="82" y="7"/>
                </a:cxn>
                <a:cxn ang="0">
                  <a:pos x="123" y="0"/>
                </a:cxn>
                <a:cxn ang="0">
                  <a:pos x="161" y="7"/>
                </a:cxn>
                <a:cxn ang="0">
                  <a:pos x="198" y="24"/>
                </a:cxn>
                <a:cxn ang="0">
                  <a:pos x="225" y="54"/>
                </a:cxn>
                <a:cxn ang="0">
                  <a:pos x="241" y="91"/>
                </a:cxn>
                <a:cxn ang="0">
                  <a:pos x="244" y="132"/>
                </a:cxn>
                <a:cxn ang="0">
                  <a:pos x="235" y="172"/>
                </a:cxn>
                <a:cxn ang="0">
                  <a:pos x="212" y="206"/>
                </a:cxn>
                <a:cxn ang="0">
                  <a:pos x="181" y="231"/>
                </a:cxn>
                <a:cxn ang="0">
                  <a:pos x="142" y="243"/>
                </a:cxn>
                <a:cxn ang="0">
                  <a:pos x="123" y="239"/>
                </a:cxn>
                <a:cxn ang="0">
                  <a:pos x="84" y="232"/>
                </a:cxn>
                <a:cxn ang="0">
                  <a:pos x="49" y="213"/>
                </a:cxn>
                <a:cxn ang="0">
                  <a:pos x="23" y="183"/>
                </a:cxn>
                <a:cxn ang="0">
                  <a:pos x="8" y="148"/>
                </a:cxn>
                <a:cxn ang="0">
                  <a:pos x="7" y="107"/>
                </a:cxn>
                <a:cxn ang="0">
                  <a:pos x="17" y="68"/>
                </a:cxn>
                <a:cxn ang="0">
                  <a:pos x="42" y="37"/>
                </a:cxn>
                <a:cxn ang="0">
                  <a:pos x="74" y="15"/>
                </a:cxn>
                <a:cxn ang="0">
                  <a:pos x="112" y="5"/>
                </a:cxn>
                <a:cxn ang="0">
                  <a:pos x="153" y="8"/>
                </a:cxn>
                <a:cxn ang="0">
                  <a:pos x="188" y="24"/>
                </a:cxn>
                <a:cxn ang="0">
                  <a:pos x="216" y="52"/>
                </a:cxn>
                <a:cxn ang="0">
                  <a:pos x="235" y="88"/>
                </a:cxn>
                <a:cxn ang="0">
                  <a:pos x="239" y="126"/>
                </a:cxn>
                <a:cxn ang="0">
                  <a:pos x="232" y="165"/>
                </a:cxn>
                <a:cxn ang="0">
                  <a:pos x="211" y="201"/>
                </a:cxn>
                <a:cxn ang="0">
                  <a:pos x="179" y="225"/>
                </a:cxn>
                <a:cxn ang="0">
                  <a:pos x="142" y="238"/>
                </a:cxn>
              </a:cxnLst>
              <a:rect l="0" t="0" r="r" b="b"/>
              <a:pathLst>
                <a:path w="244" h="245">
                  <a:moveTo>
                    <a:pt x="123" y="245"/>
                  </a:moveTo>
                  <a:lnTo>
                    <a:pt x="102" y="243"/>
                  </a:lnTo>
                  <a:lnTo>
                    <a:pt x="82" y="238"/>
                  </a:lnTo>
                  <a:lnTo>
                    <a:pt x="65" y="231"/>
                  </a:lnTo>
                  <a:lnTo>
                    <a:pt x="47" y="220"/>
                  </a:lnTo>
                  <a:lnTo>
                    <a:pt x="31" y="206"/>
                  </a:lnTo>
                  <a:lnTo>
                    <a:pt x="19" y="190"/>
                  </a:lnTo>
                  <a:lnTo>
                    <a:pt x="10" y="172"/>
                  </a:lnTo>
                  <a:lnTo>
                    <a:pt x="3" y="153"/>
                  </a:lnTo>
                  <a:lnTo>
                    <a:pt x="0" y="132"/>
                  </a:lnTo>
                  <a:lnTo>
                    <a:pt x="0" y="112"/>
                  </a:lnTo>
                  <a:lnTo>
                    <a:pt x="3" y="91"/>
                  </a:lnTo>
                  <a:lnTo>
                    <a:pt x="10" y="72"/>
                  </a:lnTo>
                  <a:lnTo>
                    <a:pt x="19" y="54"/>
                  </a:lnTo>
                  <a:lnTo>
                    <a:pt x="31" y="38"/>
                  </a:lnTo>
                  <a:lnTo>
                    <a:pt x="47" y="24"/>
                  </a:lnTo>
                  <a:lnTo>
                    <a:pt x="65" y="14"/>
                  </a:lnTo>
                  <a:lnTo>
                    <a:pt x="82" y="7"/>
                  </a:lnTo>
                  <a:lnTo>
                    <a:pt x="102" y="1"/>
                  </a:lnTo>
                  <a:lnTo>
                    <a:pt x="123" y="0"/>
                  </a:lnTo>
                  <a:lnTo>
                    <a:pt x="142" y="1"/>
                  </a:lnTo>
                  <a:lnTo>
                    <a:pt x="161" y="7"/>
                  </a:lnTo>
                  <a:lnTo>
                    <a:pt x="181" y="14"/>
                  </a:lnTo>
                  <a:lnTo>
                    <a:pt x="198" y="24"/>
                  </a:lnTo>
                  <a:lnTo>
                    <a:pt x="212" y="38"/>
                  </a:lnTo>
                  <a:lnTo>
                    <a:pt x="225" y="54"/>
                  </a:lnTo>
                  <a:lnTo>
                    <a:pt x="235" y="72"/>
                  </a:lnTo>
                  <a:lnTo>
                    <a:pt x="241" y="91"/>
                  </a:lnTo>
                  <a:lnTo>
                    <a:pt x="244" y="112"/>
                  </a:lnTo>
                  <a:lnTo>
                    <a:pt x="244" y="132"/>
                  </a:lnTo>
                  <a:lnTo>
                    <a:pt x="241" y="153"/>
                  </a:lnTo>
                  <a:lnTo>
                    <a:pt x="235" y="172"/>
                  </a:lnTo>
                  <a:lnTo>
                    <a:pt x="225" y="190"/>
                  </a:lnTo>
                  <a:lnTo>
                    <a:pt x="212" y="206"/>
                  </a:lnTo>
                  <a:lnTo>
                    <a:pt x="198" y="220"/>
                  </a:lnTo>
                  <a:lnTo>
                    <a:pt x="181" y="231"/>
                  </a:lnTo>
                  <a:lnTo>
                    <a:pt x="161" y="238"/>
                  </a:lnTo>
                  <a:lnTo>
                    <a:pt x="142" y="243"/>
                  </a:lnTo>
                  <a:lnTo>
                    <a:pt x="123" y="245"/>
                  </a:lnTo>
                  <a:close/>
                  <a:moveTo>
                    <a:pt x="123" y="239"/>
                  </a:moveTo>
                  <a:lnTo>
                    <a:pt x="102" y="238"/>
                  </a:lnTo>
                  <a:lnTo>
                    <a:pt x="84" y="232"/>
                  </a:lnTo>
                  <a:lnTo>
                    <a:pt x="65" y="225"/>
                  </a:lnTo>
                  <a:lnTo>
                    <a:pt x="49" y="213"/>
                  </a:lnTo>
                  <a:lnTo>
                    <a:pt x="35" y="201"/>
                  </a:lnTo>
                  <a:lnTo>
                    <a:pt x="23" y="183"/>
                  </a:lnTo>
                  <a:lnTo>
                    <a:pt x="14" y="165"/>
                  </a:lnTo>
                  <a:lnTo>
                    <a:pt x="8" y="148"/>
                  </a:lnTo>
                  <a:lnTo>
                    <a:pt x="5" y="126"/>
                  </a:lnTo>
                  <a:lnTo>
                    <a:pt x="7" y="107"/>
                  </a:lnTo>
                  <a:lnTo>
                    <a:pt x="10" y="88"/>
                  </a:lnTo>
                  <a:lnTo>
                    <a:pt x="17" y="68"/>
                  </a:lnTo>
                  <a:lnTo>
                    <a:pt x="28" y="52"/>
                  </a:lnTo>
                  <a:lnTo>
                    <a:pt x="42" y="37"/>
                  </a:lnTo>
                  <a:lnTo>
                    <a:pt x="56" y="24"/>
                  </a:lnTo>
                  <a:lnTo>
                    <a:pt x="74" y="15"/>
                  </a:lnTo>
                  <a:lnTo>
                    <a:pt x="93" y="8"/>
                  </a:lnTo>
                  <a:lnTo>
                    <a:pt x="112" y="5"/>
                  </a:lnTo>
                  <a:lnTo>
                    <a:pt x="132" y="5"/>
                  </a:lnTo>
                  <a:lnTo>
                    <a:pt x="153" y="8"/>
                  </a:lnTo>
                  <a:lnTo>
                    <a:pt x="170" y="15"/>
                  </a:lnTo>
                  <a:lnTo>
                    <a:pt x="188" y="24"/>
                  </a:lnTo>
                  <a:lnTo>
                    <a:pt x="204" y="37"/>
                  </a:lnTo>
                  <a:lnTo>
                    <a:pt x="216" y="52"/>
                  </a:lnTo>
                  <a:lnTo>
                    <a:pt x="227" y="68"/>
                  </a:lnTo>
                  <a:lnTo>
                    <a:pt x="235" y="88"/>
                  </a:lnTo>
                  <a:lnTo>
                    <a:pt x="239" y="107"/>
                  </a:lnTo>
                  <a:lnTo>
                    <a:pt x="239" y="126"/>
                  </a:lnTo>
                  <a:lnTo>
                    <a:pt x="237" y="148"/>
                  </a:lnTo>
                  <a:lnTo>
                    <a:pt x="232" y="165"/>
                  </a:lnTo>
                  <a:lnTo>
                    <a:pt x="223" y="183"/>
                  </a:lnTo>
                  <a:lnTo>
                    <a:pt x="211" y="201"/>
                  </a:lnTo>
                  <a:lnTo>
                    <a:pt x="197" y="213"/>
                  </a:lnTo>
                  <a:lnTo>
                    <a:pt x="179" y="225"/>
                  </a:lnTo>
                  <a:lnTo>
                    <a:pt x="161" y="232"/>
                  </a:lnTo>
                  <a:lnTo>
                    <a:pt x="142" y="238"/>
                  </a:lnTo>
                  <a:lnTo>
                    <a:pt x="123" y="239"/>
                  </a:lnTo>
                  <a:close/>
                </a:path>
              </a:pathLst>
            </a:custGeom>
            <a:solidFill>
              <a:srgbClr val="E8FFFF"/>
            </a:solidFill>
            <a:ln w="9525">
              <a:noFill/>
              <a:round/>
              <a:headEnd/>
              <a:tailEnd/>
            </a:ln>
          </p:spPr>
          <p:txBody>
            <a:bodyPr/>
            <a:lstStyle/>
            <a:p>
              <a:endParaRPr lang="en-US"/>
            </a:p>
          </p:txBody>
        </p:sp>
        <p:sp>
          <p:nvSpPr>
            <p:cNvPr id="1165774" name="Freeform 462"/>
            <p:cNvSpPr>
              <a:spLocks noEditPoints="1"/>
            </p:cNvSpPr>
            <p:nvPr/>
          </p:nvSpPr>
          <p:spPr bwMode="auto">
            <a:xfrm>
              <a:off x="3835" y="552"/>
              <a:ext cx="234" cy="234"/>
            </a:xfrm>
            <a:custGeom>
              <a:avLst/>
              <a:gdLst/>
              <a:ahLst/>
              <a:cxnLst>
                <a:cxn ang="0">
                  <a:pos x="97" y="233"/>
                </a:cxn>
                <a:cxn ang="0">
                  <a:pos x="60" y="220"/>
                </a:cxn>
                <a:cxn ang="0">
                  <a:pos x="30" y="196"/>
                </a:cxn>
                <a:cxn ang="0">
                  <a:pos x="9" y="160"/>
                </a:cxn>
                <a:cxn ang="0">
                  <a:pos x="0" y="121"/>
                </a:cxn>
                <a:cxn ang="0">
                  <a:pos x="5" y="83"/>
                </a:cxn>
                <a:cxn ang="0">
                  <a:pos x="23" y="47"/>
                </a:cxn>
                <a:cxn ang="0">
                  <a:pos x="51" y="19"/>
                </a:cxn>
                <a:cxn ang="0">
                  <a:pos x="88" y="3"/>
                </a:cxn>
                <a:cxn ang="0">
                  <a:pos x="127" y="0"/>
                </a:cxn>
                <a:cxn ang="0">
                  <a:pos x="165" y="10"/>
                </a:cxn>
                <a:cxn ang="0">
                  <a:pos x="199" y="32"/>
                </a:cxn>
                <a:cxn ang="0">
                  <a:pos x="222" y="63"/>
                </a:cxn>
                <a:cxn ang="0">
                  <a:pos x="234" y="102"/>
                </a:cxn>
                <a:cxn ang="0">
                  <a:pos x="232" y="143"/>
                </a:cxn>
                <a:cxn ang="0">
                  <a:pos x="218" y="178"/>
                </a:cxn>
                <a:cxn ang="0">
                  <a:pos x="192" y="208"/>
                </a:cxn>
                <a:cxn ang="0">
                  <a:pos x="156" y="227"/>
                </a:cxn>
                <a:cxn ang="0">
                  <a:pos x="118" y="234"/>
                </a:cxn>
                <a:cxn ang="0">
                  <a:pos x="98" y="227"/>
                </a:cxn>
                <a:cxn ang="0">
                  <a:pos x="61" y="215"/>
                </a:cxn>
                <a:cxn ang="0">
                  <a:pos x="32" y="188"/>
                </a:cxn>
                <a:cxn ang="0">
                  <a:pos x="12" y="155"/>
                </a:cxn>
                <a:cxn ang="0">
                  <a:pos x="5" y="116"/>
                </a:cxn>
                <a:cxn ang="0">
                  <a:pos x="12" y="79"/>
                </a:cxn>
                <a:cxn ang="0">
                  <a:pos x="32" y="46"/>
                </a:cxn>
                <a:cxn ang="0">
                  <a:pos x="61" y="19"/>
                </a:cxn>
                <a:cxn ang="0">
                  <a:pos x="98" y="7"/>
                </a:cxn>
                <a:cxn ang="0">
                  <a:pos x="137" y="7"/>
                </a:cxn>
                <a:cxn ang="0">
                  <a:pos x="174" y="19"/>
                </a:cxn>
                <a:cxn ang="0">
                  <a:pos x="204" y="46"/>
                </a:cxn>
                <a:cxn ang="0">
                  <a:pos x="223" y="79"/>
                </a:cxn>
                <a:cxn ang="0">
                  <a:pos x="229" y="116"/>
                </a:cxn>
                <a:cxn ang="0">
                  <a:pos x="223" y="155"/>
                </a:cxn>
                <a:cxn ang="0">
                  <a:pos x="204" y="188"/>
                </a:cxn>
                <a:cxn ang="0">
                  <a:pos x="174" y="215"/>
                </a:cxn>
                <a:cxn ang="0">
                  <a:pos x="137" y="227"/>
                </a:cxn>
              </a:cxnLst>
              <a:rect l="0" t="0" r="r" b="b"/>
              <a:pathLst>
                <a:path w="234" h="234">
                  <a:moveTo>
                    <a:pt x="118" y="234"/>
                  </a:moveTo>
                  <a:lnTo>
                    <a:pt x="97" y="233"/>
                  </a:lnTo>
                  <a:lnTo>
                    <a:pt x="79" y="227"/>
                  </a:lnTo>
                  <a:lnTo>
                    <a:pt x="60" y="220"/>
                  </a:lnTo>
                  <a:lnTo>
                    <a:pt x="44" y="208"/>
                  </a:lnTo>
                  <a:lnTo>
                    <a:pt x="30" y="196"/>
                  </a:lnTo>
                  <a:lnTo>
                    <a:pt x="18" y="178"/>
                  </a:lnTo>
                  <a:lnTo>
                    <a:pt x="9" y="160"/>
                  </a:lnTo>
                  <a:lnTo>
                    <a:pt x="3" y="143"/>
                  </a:lnTo>
                  <a:lnTo>
                    <a:pt x="0" y="121"/>
                  </a:lnTo>
                  <a:lnTo>
                    <a:pt x="2" y="102"/>
                  </a:lnTo>
                  <a:lnTo>
                    <a:pt x="5" y="83"/>
                  </a:lnTo>
                  <a:lnTo>
                    <a:pt x="12" y="63"/>
                  </a:lnTo>
                  <a:lnTo>
                    <a:pt x="23" y="47"/>
                  </a:lnTo>
                  <a:lnTo>
                    <a:pt x="37" y="32"/>
                  </a:lnTo>
                  <a:lnTo>
                    <a:pt x="51" y="19"/>
                  </a:lnTo>
                  <a:lnTo>
                    <a:pt x="69" y="10"/>
                  </a:lnTo>
                  <a:lnTo>
                    <a:pt x="88" y="3"/>
                  </a:lnTo>
                  <a:lnTo>
                    <a:pt x="107" y="0"/>
                  </a:lnTo>
                  <a:lnTo>
                    <a:pt x="127" y="0"/>
                  </a:lnTo>
                  <a:lnTo>
                    <a:pt x="148" y="3"/>
                  </a:lnTo>
                  <a:lnTo>
                    <a:pt x="165" y="10"/>
                  </a:lnTo>
                  <a:lnTo>
                    <a:pt x="183" y="19"/>
                  </a:lnTo>
                  <a:lnTo>
                    <a:pt x="199" y="32"/>
                  </a:lnTo>
                  <a:lnTo>
                    <a:pt x="211" y="47"/>
                  </a:lnTo>
                  <a:lnTo>
                    <a:pt x="222" y="63"/>
                  </a:lnTo>
                  <a:lnTo>
                    <a:pt x="230" y="83"/>
                  </a:lnTo>
                  <a:lnTo>
                    <a:pt x="234" y="102"/>
                  </a:lnTo>
                  <a:lnTo>
                    <a:pt x="234" y="121"/>
                  </a:lnTo>
                  <a:lnTo>
                    <a:pt x="232" y="143"/>
                  </a:lnTo>
                  <a:lnTo>
                    <a:pt x="227" y="160"/>
                  </a:lnTo>
                  <a:lnTo>
                    <a:pt x="218" y="178"/>
                  </a:lnTo>
                  <a:lnTo>
                    <a:pt x="206" y="196"/>
                  </a:lnTo>
                  <a:lnTo>
                    <a:pt x="192" y="208"/>
                  </a:lnTo>
                  <a:lnTo>
                    <a:pt x="174" y="220"/>
                  </a:lnTo>
                  <a:lnTo>
                    <a:pt x="156" y="227"/>
                  </a:lnTo>
                  <a:lnTo>
                    <a:pt x="137" y="233"/>
                  </a:lnTo>
                  <a:lnTo>
                    <a:pt x="118" y="234"/>
                  </a:lnTo>
                  <a:close/>
                  <a:moveTo>
                    <a:pt x="118" y="229"/>
                  </a:moveTo>
                  <a:lnTo>
                    <a:pt x="98" y="227"/>
                  </a:lnTo>
                  <a:lnTo>
                    <a:pt x="79" y="222"/>
                  </a:lnTo>
                  <a:lnTo>
                    <a:pt x="61" y="215"/>
                  </a:lnTo>
                  <a:lnTo>
                    <a:pt x="46" y="203"/>
                  </a:lnTo>
                  <a:lnTo>
                    <a:pt x="32" y="188"/>
                  </a:lnTo>
                  <a:lnTo>
                    <a:pt x="21" y="173"/>
                  </a:lnTo>
                  <a:lnTo>
                    <a:pt x="12" y="155"/>
                  </a:lnTo>
                  <a:lnTo>
                    <a:pt x="7" y="137"/>
                  </a:lnTo>
                  <a:lnTo>
                    <a:pt x="5" y="116"/>
                  </a:lnTo>
                  <a:lnTo>
                    <a:pt x="7" y="97"/>
                  </a:lnTo>
                  <a:lnTo>
                    <a:pt x="12" y="79"/>
                  </a:lnTo>
                  <a:lnTo>
                    <a:pt x="21" y="62"/>
                  </a:lnTo>
                  <a:lnTo>
                    <a:pt x="32" y="46"/>
                  </a:lnTo>
                  <a:lnTo>
                    <a:pt x="46" y="32"/>
                  </a:lnTo>
                  <a:lnTo>
                    <a:pt x="61" y="19"/>
                  </a:lnTo>
                  <a:lnTo>
                    <a:pt x="79" y="12"/>
                  </a:lnTo>
                  <a:lnTo>
                    <a:pt x="98" y="7"/>
                  </a:lnTo>
                  <a:lnTo>
                    <a:pt x="118" y="5"/>
                  </a:lnTo>
                  <a:lnTo>
                    <a:pt x="137" y="7"/>
                  </a:lnTo>
                  <a:lnTo>
                    <a:pt x="156" y="12"/>
                  </a:lnTo>
                  <a:lnTo>
                    <a:pt x="174" y="19"/>
                  </a:lnTo>
                  <a:lnTo>
                    <a:pt x="190" y="32"/>
                  </a:lnTo>
                  <a:lnTo>
                    <a:pt x="204" y="46"/>
                  </a:lnTo>
                  <a:lnTo>
                    <a:pt x="215" y="62"/>
                  </a:lnTo>
                  <a:lnTo>
                    <a:pt x="223" y="79"/>
                  </a:lnTo>
                  <a:lnTo>
                    <a:pt x="227" y="97"/>
                  </a:lnTo>
                  <a:lnTo>
                    <a:pt x="229" y="116"/>
                  </a:lnTo>
                  <a:lnTo>
                    <a:pt x="227" y="137"/>
                  </a:lnTo>
                  <a:lnTo>
                    <a:pt x="223" y="155"/>
                  </a:lnTo>
                  <a:lnTo>
                    <a:pt x="215" y="173"/>
                  </a:lnTo>
                  <a:lnTo>
                    <a:pt x="204" y="188"/>
                  </a:lnTo>
                  <a:lnTo>
                    <a:pt x="190" y="203"/>
                  </a:lnTo>
                  <a:lnTo>
                    <a:pt x="174" y="215"/>
                  </a:lnTo>
                  <a:lnTo>
                    <a:pt x="156" y="222"/>
                  </a:lnTo>
                  <a:lnTo>
                    <a:pt x="137" y="227"/>
                  </a:lnTo>
                  <a:lnTo>
                    <a:pt x="118" y="229"/>
                  </a:lnTo>
                  <a:close/>
                </a:path>
              </a:pathLst>
            </a:custGeom>
            <a:solidFill>
              <a:srgbClr val="EBFFFF"/>
            </a:solidFill>
            <a:ln w="9525">
              <a:noFill/>
              <a:round/>
              <a:headEnd/>
              <a:tailEnd/>
            </a:ln>
          </p:spPr>
          <p:txBody>
            <a:bodyPr/>
            <a:lstStyle/>
            <a:p>
              <a:endParaRPr lang="en-US"/>
            </a:p>
          </p:txBody>
        </p:sp>
        <p:sp>
          <p:nvSpPr>
            <p:cNvPr id="1165775" name="Freeform 463"/>
            <p:cNvSpPr>
              <a:spLocks noEditPoints="1"/>
            </p:cNvSpPr>
            <p:nvPr/>
          </p:nvSpPr>
          <p:spPr bwMode="auto">
            <a:xfrm>
              <a:off x="3840" y="557"/>
              <a:ext cx="224" cy="224"/>
            </a:xfrm>
            <a:custGeom>
              <a:avLst/>
              <a:gdLst/>
              <a:ahLst/>
              <a:cxnLst>
                <a:cxn ang="0">
                  <a:pos x="93" y="222"/>
                </a:cxn>
                <a:cxn ang="0">
                  <a:pos x="56" y="210"/>
                </a:cxn>
                <a:cxn ang="0">
                  <a:pos x="27" y="183"/>
                </a:cxn>
                <a:cxn ang="0">
                  <a:pos x="7" y="150"/>
                </a:cxn>
                <a:cxn ang="0">
                  <a:pos x="0" y="111"/>
                </a:cxn>
                <a:cxn ang="0">
                  <a:pos x="7" y="74"/>
                </a:cxn>
                <a:cxn ang="0">
                  <a:pos x="27" y="41"/>
                </a:cxn>
                <a:cxn ang="0">
                  <a:pos x="56" y="14"/>
                </a:cxn>
                <a:cxn ang="0">
                  <a:pos x="93" y="2"/>
                </a:cxn>
                <a:cxn ang="0">
                  <a:pos x="132" y="2"/>
                </a:cxn>
                <a:cxn ang="0">
                  <a:pos x="169" y="14"/>
                </a:cxn>
                <a:cxn ang="0">
                  <a:pos x="199" y="41"/>
                </a:cxn>
                <a:cxn ang="0">
                  <a:pos x="218" y="74"/>
                </a:cxn>
                <a:cxn ang="0">
                  <a:pos x="224" y="111"/>
                </a:cxn>
                <a:cxn ang="0">
                  <a:pos x="218" y="150"/>
                </a:cxn>
                <a:cxn ang="0">
                  <a:pos x="199" y="183"/>
                </a:cxn>
                <a:cxn ang="0">
                  <a:pos x="169" y="210"/>
                </a:cxn>
                <a:cxn ang="0">
                  <a:pos x="132" y="222"/>
                </a:cxn>
                <a:cxn ang="0">
                  <a:pos x="113" y="219"/>
                </a:cxn>
                <a:cxn ang="0">
                  <a:pos x="74" y="212"/>
                </a:cxn>
                <a:cxn ang="0">
                  <a:pos x="42" y="192"/>
                </a:cxn>
                <a:cxn ang="0">
                  <a:pos x="18" y="162"/>
                </a:cxn>
                <a:cxn ang="0">
                  <a:pos x="7" y="127"/>
                </a:cxn>
                <a:cxn ang="0">
                  <a:pos x="9" y="88"/>
                </a:cxn>
                <a:cxn ang="0">
                  <a:pos x="23" y="53"/>
                </a:cxn>
                <a:cxn ang="0">
                  <a:pos x="49" y="25"/>
                </a:cxn>
                <a:cxn ang="0">
                  <a:pos x="85" y="9"/>
                </a:cxn>
                <a:cxn ang="0">
                  <a:pos x="122" y="5"/>
                </a:cxn>
                <a:cxn ang="0">
                  <a:pos x="159" y="16"/>
                </a:cxn>
                <a:cxn ang="0">
                  <a:pos x="190" y="39"/>
                </a:cxn>
                <a:cxn ang="0">
                  <a:pos x="211" y="71"/>
                </a:cxn>
                <a:cxn ang="0">
                  <a:pos x="218" y="108"/>
                </a:cxn>
                <a:cxn ang="0">
                  <a:pos x="213" y="145"/>
                </a:cxn>
                <a:cxn ang="0">
                  <a:pos x="195" y="178"/>
                </a:cxn>
                <a:cxn ang="0">
                  <a:pos x="167" y="205"/>
                </a:cxn>
                <a:cxn ang="0">
                  <a:pos x="132" y="217"/>
                </a:cxn>
              </a:cxnLst>
              <a:rect l="0" t="0" r="r" b="b"/>
              <a:pathLst>
                <a:path w="224" h="224">
                  <a:moveTo>
                    <a:pt x="113" y="224"/>
                  </a:moveTo>
                  <a:lnTo>
                    <a:pt x="93" y="222"/>
                  </a:lnTo>
                  <a:lnTo>
                    <a:pt x="74" y="217"/>
                  </a:lnTo>
                  <a:lnTo>
                    <a:pt x="56" y="210"/>
                  </a:lnTo>
                  <a:lnTo>
                    <a:pt x="41" y="198"/>
                  </a:lnTo>
                  <a:lnTo>
                    <a:pt x="27" y="183"/>
                  </a:lnTo>
                  <a:lnTo>
                    <a:pt x="16" y="168"/>
                  </a:lnTo>
                  <a:lnTo>
                    <a:pt x="7" y="150"/>
                  </a:lnTo>
                  <a:lnTo>
                    <a:pt x="2" y="132"/>
                  </a:lnTo>
                  <a:lnTo>
                    <a:pt x="0" y="111"/>
                  </a:lnTo>
                  <a:lnTo>
                    <a:pt x="2" y="92"/>
                  </a:lnTo>
                  <a:lnTo>
                    <a:pt x="7" y="74"/>
                  </a:lnTo>
                  <a:lnTo>
                    <a:pt x="16" y="57"/>
                  </a:lnTo>
                  <a:lnTo>
                    <a:pt x="27" y="41"/>
                  </a:lnTo>
                  <a:lnTo>
                    <a:pt x="41" y="27"/>
                  </a:lnTo>
                  <a:lnTo>
                    <a:pt x="56" y="14"/>
                  </a:lnTo>
                  <a:lnTo>
                    <a:pt x="74" y="7"/>
                  </a:lnTo>
                  <a:lnTo>
                    <a:pt x="93" y="2"/>
                  </a:lnTo>
                  <a:lnTo>
                    <a:pt x="113" y="0"/>
                  </a:lnTo>
                  <a:lnTo>
                    <a:pt x="132" y="2"/>
                  </a:lnTo>
                  <a:lnTo>
                    <a:pt x="151" y="7"/>
                  </a:lnTo>
                  <a:lnTo>
                    <a:pt x="169" y="14"/>
                  </a:lnTo>
                  <a:lnTo>
                    <a:pt x="185" y="27"/>
                  </a:lnTo>
                  <a:lnTo>
                    <a:pt x="199" y="41"/>
                  </a:lnTo>
                  <a:lnTo>
                    <a:pt x="210" y="57"/>
                  </a:lnTo>
                  <a:lnTo>
                    <a:pt x="218" y="74"/>
                  </a:lnTo>
                  <a:lnTo>
                    <a:pt x="222" y="92"/>
                  </a:lnTo>
                  <a:lnTo>
                    <a:pt x="224" y="111"/>
                  </a:lnTo>
                  <a:lnTo>
                    <a:pt x="222" y="132"/>
                  </a:lnTo>
                  <a:lnTo>
                    <a:pt x="218" y="150"/>
                  </a:lnTo>
                  <a:lnTo>
                    <a:pt x="210" y="168"/>
                  </a:lnTo>
                  <a:lnTo>
                    <a:pt x="199" y="183"/>
                  </a:lnTo>
                  <a:lnTo>
                    <a:pt x="185" y="198"/>
                  </a:lnTo>
                  <a:lnTo>
                    <a:pt x="169" y="210"/>
                  </a:lnTo>
                  <a:lnTo>
                    <a:pt x="151" y="217"/>
                  </a:lnTo>
                  <a:lnTo>
                    <a:pt x="132" y="222"/>
                  </a:lnTo>
                  <a:lnTo>
                    <a:pt x="113" y="224"/>
                  </a:lnTo>
                  <a:close/>
                  <a:moveTo>
                    <a:pt x="113" y="219"/>
                  </a:moveTo>
                  <a:lnTo>
                    <a:pt x="93" y="217"/>
                  </a:lnTo>
                  <a:lnTo>
                    <a:pt x="74" y="212"/>
                  </a:lnTo>
                  <a:lnTo>
                    <a:pt x="58" y="205"/>
                  </a:lnTo>
                  <a:lnTo>
                    <a:pt x="42" y="192"/>
                  </a:lnTo>
                  <a:lnTo>
                    <a:pt x="28" y="178"/>
                  </a:lnTo>
                  <a:lnTo>
                    <a:pt x="18" y="162"/>
                  </a:lnTo>
                  <a:lnTo>
                    <a:pt x="11" y="145"/>
                  </a:lnTo>
                  <a:lnTo>
                    <a:pt x="7" y="127"/>
                  </a:lnTo>
                  <a:lnTo>
                    <a:pt x="5" y="108"/>
                  </a:lnTo>
                  <a:lnTo>
                    <a:pt x="9" y="88"/>
                  </a:lnTo>
                  <a:lnTo>
                    <a:pt x="14" y="71"/>
                  </a:lnTo>
                  <a:lnTo>
                    <a:pt x="23" y="53"/>
                  </a:lnTo>
                  <a:lnTo>
                    <a:pt x="35" y="39"/>
                  </a:lnTo>
                  <a:lnTo>
                    <a:pt x="49" y="25"/>
                  </a:lnTo>
                  <a:lnTo>
                    <a:pt x="65" y="16"/>
                  </a:lnTo>
                  <a:lnTo>
                    <a:pt x="85" y="9"/>
                  </a:lnTo>
                  <a:lnTo>
                    <a:pt x="102" y="5"/>
                  </a:lnTo>
                  <a:lnTo>
                    <a:pt x="122" y="5"/>
                  </a:lnTo>
                  <a:lnTo>
                    <a:pt x="141" y="9"/>
                  </a:lnTo>
                  <a:lnTo>
                    <a:pt x="159" y="16"/>
                  </a:lnTo>
                  <a:lnTo>
                    <a:pt x="174" y="25"/>
                  </a:lnTo>
                  <a:lnTo>
                    <a:pt x="190" y="39"/>
                  </a:lnTo>
                  <a:lnTo>
                    <a:pt x="201" y="53"/>
                  </a:lnTo>
                  <a:lnTo>
                    <a:pt x="211" y="71"/>
                  </a:lnTo>
                  <a:lnTo>
                    <a:pt x="217" y="88"/>
                  </a:lnTo>
                  <a:lnTo>
                    <a:pt x="218" y="108"/>
                  </a:lnTo>
                  <a:lnTo>
                    <a:pt x="218" y="127"/>
                  </a:lnTo>
                  <a:lnTo>
                    <a:pt x="213" y="145"/>
                  </a:lnTo>
                  <a:lnTo>
                    <a:pt x="206" y="162"/>
                  </a:lnTo>
                  <a:lnTo>
                    <a:pt x="195" y="178"/>
                  </a:lnTo>
                  <a:lnTo>
                    <a:pt x="183" y="192"/>
                  </a:lnTo>
                  <a:lnTo>
                    <a:pt x="167" y="205"/>
                  </a:lnTo>
                  <a:lnTo>
                    <a:pt x="150" y="212"/>
                  </a:lnTo>
                  <a:lnTo>
                    <a:pt x="132" y="217"/>
                  </a:lnTo>
                  <a:lnTo>
                    <a:pt x="113" y="219"/>
                  </a:lnTo>
                  <a:close/>
                </a:path>
              </a:pathLst>
            </a:custGeom>
            <a:solidFill>
              <a:srgbClr val="EDFFFF"/>
            </a:solidFill>
            <a:ln w="9525">
              <a:noFill/>
              <a:round/>
              <a:headEnd/>
              <a:tailEnd/>
            </a:ln>
          </p:spPr>
          <p:txBody>
            <a:bodyPr/>
            <a:lstStyle/>
            <a:p>
              <a:endParaRPr lang="en-US"/>
            </a:p>
          </p:txBody>
        </p:sp>
        <p:sp>
          <p:nvSpPr>
            <p:cNvPr id="1165776" name="Freeform 464"/>
            <p:cNvSpPr>
              <a:spLocks noEditPoints="1"/>
            </p:cNvSpPr>
            <p:nvPr/>
          </p:nvSpPr>
          <p:spPr bwMode="auto">
            <a:xfrm>
              <a:off x="3845" y="562"/>
              <a:ext cx="213" cy="214"/>
            </a:xfrm>
            <a:custGeom>
              <a:avLst/>
              <a:gdLst/>
              <a:ahLst/>
              <a:cxnLst>
                <a:cxn ang="0">
                  <a:pos x="88" y="212"/>
                </a:cxn>
                <a:cxn ang="0">
                  <a:pos x="53" y="200"/>
                </a:cxn>
                <a:cxn ang="0">
                  <a:pos x="23" y="173"/>
                </a:cxn>
                <a:cxn ang="0">
                  <a:pos x="6" y="140"/>
                </a:cxn>
                <a:cxn ang="0">
                  <a:pos x="0" y="103"/>
                </a:cxn>
                <a:cxn ang="0">
                  <a:pos x="9" y="66"/>
                </a:cxn>
                <a:cxn ang="0">
                  <a:pos x="30" y="34"/>
                </a:cxn>
                <a:cxn ang="0">
                  <a:pos x="60" y="11"/>
                </a:cxn>
                <a:cxn ang="0">
                  <a:pos x="97" y="0"/>
                </a:cxn>
                <a:cxn ang="0">
                  <a:pos x="136" y="4"/>
                </a:cxn>
                <a:cxn ang="0">
                  <a:pos x="169" y="20"/>
                </a:cxn>
                <a:cxn ang="0">
                  <a:pos x="196" y="48"/>
                </a:cxn>
                <a:cxn ang="0">
                  <a:pos x="212" y="83"/>
                </a:cxn>
                <a:cxn ang="0">
                  <a:pos x="213" y="122"/>
                </a:cxn>
                <a:cxn ang="0">
                  <a:pos x="201" y="157"/>
                </a:cxn>
                <a:cxn ang="0">
                  <a:pos x="178" y="187"/>
                </a:cxn>
                <a:cxn ang="0">
                  <a:pos x="145" y="207"/>
                </a:cxn>
                <a:cxn ang="0">
                  <a:pos x="108" y="214"/>
                </a:cxn>
                <a:cxn ang="0">
                  <a:pos x="88" y="207"/>
                </a:cxn>
                <a:cxn ang="0">
                  <a:pos x="53" y="193"/>
                </a:cxn>
                <a:cxn ang="0">
                  <a:pos x="27" y="168"/>
                </a:cxn>
                <a:cxn ang="0">
                  <a:pos x="9" y="134"/>
                </a:cxn>
                <a:cxn ang="0">
                  <a:pos x="6" y="97"/>
                </a:cxn>
                <a:cxn ang="0">
                  <a:pos x="16" y="62"/>
                </a:cxn>
                <a:cxn ang="0">
                  <a:pos x="39" y="32"/>
                </a:cxn>
                <a:cxn ang="0">
                  <a:pos x="71" y="13"/>
                </a:cxn>
                <a:cxn ang="0">
                  <a:pos x="108" y="6"/>
                </a:cxn>
                <a:cxn ang="0">
                  <a:pos x="145" y="13"/>
                </a:cxn>
                <a:cxn ang="0">
                  <a:pos x="176" y="32"/>
                </a:cxn>
                <a:cxn ang="0">
                  <a:pos x="197" y="62"/>
                </a:cxn>
                <a:cxn ang="0">
                  <a:pos x="208" y="97"/>
                </a:cxn>
                <a:cxn ang="0">
                  <a:pos x="205" y="134"/>
                </a:cxn>
                <a:cxn ang="0">
                  <a:pos x="189" y="168"/>
                </a:cxn>
                <a:cxn ang="0">
                  <a:pos x="161" y="193"/>
                </a:cxn>
                <a:cxn ang="0">
                  <a:pos x="125" y="207"/>
                </a:cxn>
              </a:cxnLst>
              <a:rect l="0" t="0" r="r" b="b"/>
              <a:pathLst>
                <a:path w="213" h="214">
                  <a:moveTo>
                    <a:pt x="108" y="214"/>
                  </a:moveTo>
                  <a:lnTo>
                    <a:pt x="88" y="212"/>
                  </a:lnTo>
                  <a:lnTo>
                    <a:pt x="69" y="207"/>
                  </a:lnTo>
                  <a:lnTo>
                    <a:pt x="53" y="200"/>
                  </a:lnTo>
                  <a:lnTo>
                    <a:pt x="37" y="187"/>
                  </a:lnTo>
                  <a:lnTo>
                    <a:pt x="23" y="173"/>
                  </a:lnTo>
                  <a:lnTo>
                    <a:pt x="13" y="157"/>
                  </a:lnTo>
                  <a:lnTo>
                    <a:pt x="6" y="140"/>
                  </a:lnTo>
                  <a:lnTo>
                    <a:pt x="2" y="122"/>
                  </a:lnTo>
                  <a:lnTo>
                    <a:pt x="0" y="103"/>
                  </a:lnTo>
                  <a:lnTo>
                    <a:pt x="4" y="83"/>
                  </a:lnTo>
                  <a:lnTo>
                    <a:pt x="9" y="66"/>
                  </a:lnTo>
                  <a:lnTo>
                    <a:pt x="18" y="48"/>
                  </a:lnTo>
                  <a:lnTo>
                    <a:pt x="30" y="34"/>
                  </a:lnTo>
                  <a:lnTo>
                    <a:pt x="44" y="20"/>
                  </a:lnTo>
                  <a:lnTo>
                    <a:pt x="60" y="11"/>
                  </a:lnTo>
                  <a:lnTo>
                    <a:pt x="80" y="4"/>
                  </a:lnTo>
                  <a:lnTo>
                    <a:pt x="97" y="0"/>
                  </a:lnTo>
                  <a:lnTo>
                    <a:pt x="117" y="0"/>
                  </a:lnTo>
                  <a:lnTo>
                    <a:pt x="136" y="4"/>
                  </a:lnTo>
                  <a:lnTo>
                    <a:pt x="154" y="11"/>
                  </a:lnTo>
                  <a:lnTo>
                    <a:pt x="169" y="20"/>
                  </a:lnTo>
                  <a:lnTo>
                    <a:pt x="185" y="34"/>
                  </a:lnTo>
                  <a:lnTo>
                    <a:pt x="196" y="48"/>
                  </a:lnTo>
                  <a:lnTo>
                    <a:pt x="206" y="66"/>
                  </a:lnTo>
                  <a:lnTo>
                    <a:pt x="212" y="83"/>
                  </a:lnTo>
                  <a:lnTo>
                    <a:pt x="213" y="103"/>
                  </a:lnTo>
                  <a:lnTo>
                    <a:pt x="213" y="122"/>
                  </a:lnTo>
                  <a:lnTo>
                    <a:pt x="208" y="140"/>
                  </a:lnTo>
                  <a:lnTo>
                    <a:pt x="201" y="157"/>
                  </a:lnTo>
                  <a:lnTo>
                    <a:pt x="190" y="173"/>
                  </a:lnTo>
                  <a:lnTo>
                    <a:pt x="178" y="187"/>
                  </a:lnTo>
                  <a:lnTo>
                    <a:pt x="162" y="200"/>
                  </a:lnTo>
                  <a:lnTo>
                    <a:pt x="145" y="207"/>
                  </a:lnTo>
                  <a:lnTo>
                    <a:pt x="127" y="212"/>
                  </a:lnTo>
                  <a:lnTo>
                    <a:pt x="108" y="214"/>
                  </a:lnTo>
                  <a:close/>
                  <a:moveTo>
                    <a:pt x="108" y="208"/>
                  </a:moveTo>
                  <a:lnTo>
                    <a:pt x="88" y="207"/>
                  </a:lnTo>
                  <a:lnTo>
                    <a:pt x="71" y="201"/>
                  </a:lnTo>
                  <a:lnTo>
                    <a:pt x="53" y="193"/>
                  </a:lnTo>
                  <a:lnTo>
                    <a:pt x="39" y="182"/>
                  </a:lnTo>
                  <a:lnTo>
                    <a:pt x="27" y="168"/>
                  </a:lnTo>
                  <a:lnTo>
                    <a:pt x="16" y="152"/>
                  </a:lnTo>
                  <a:lnTo>
                    <a:pt x="9" y="134"/>
                  </a:lnTo>
                  <a:lnTo>
                    <a:pt x="6" y="117"/>
                  </a:lnTo>
                  <a:lnTo>
                    <a:pt x="6" y="97"/>
                  </a:lnTo>
                  <a:lnTo>
                    <a:pt x="9" y="80"/>
                  </a:lnTo>
                  <a:lnTo>
                    <a:pt x="16" y="62"/>
                  </a:lnTo>
                  <a:lnTo>
                    <a:pt x="27" y="46"/>
                  </a:lnTo>
                  <a:lnTo>
                    <a:pt x="39" y="32"/>
                  </a:lnTo>
                  <a:lnTo>
                    <a:pt x="53" y="22"/>
                  </a:lnTo>
                  <a:lnTo>
                    <a:pt x="71" y="13"/>
                  </a:lnTo>
                  <a:lnTo>
                    <a:pt x="88" y="7"/>
                  </a:lnTo>
                  <a:lnTo>
                    <a:pt x="108" y="6"/>
                  </a:lnTo>
                  <a:lnTo>
                    <a:pt x="125" y="7"/>
                  </a:lnTo>
                  <a:lnTo>
                    <a:pt x="145" y="13"/>
                  </a:lnTo>
                  <a:lnTo>
                    <a:pt x="161" y="22"/>
                  </a:lnTo>
                  <a:lnTo>
                    <a:pt x="176" y="32"/>
                  </a:lnTo>
                  <a:lnTo>
                    <a:pt x="189" y="46"/>
                  </a:lnTo>
                  <a:lnTo>
                    <a:pt x="197" y="62"/>
                  </a:lnTo>
                  <a:lnTo>
                    <a:pt x="205" y="80"/>
                  </a:lnTo>
                  <a:lnTo>
                    <a:pt x="208" y="97"/>
                  </a:lnTo>
                  <a:lnTo>
                    <a:pt x="208" y="117"/>
                  </a:lnTo>
                  <a:lnTo>
                    <a:pt x="205" y="134"/>
                  </a:lnTo>
                  <a:lnTo>
                    <a:pt x="197" y="152"/>
                  </a:lnTo>
                  <a:lnTo>
                    <a:pt x="189" y="168"/>
                  </a:lnTo>
                  <a:lnTo>
                    <a:pt x="176" y="182"/>
                  </a:lnTo>
                  <a:lnTo>
                    <a:pt x="161" y="193"/>
                  </a:lnTo>
                  <a:lnTo>
                    <a:pt x="145" y="201"/>
                  </a:lnTo>
                  <a:lnTo>
                    <a:pt x="125" y="207"/>
                  </a:lnTo>
                  <a:lnTo>
                    <a:pt x="108" y="208"/>
                  </a:lnTo>
                  <a:close/>
                </a:path>
              </a:pathLst>
            </a:custGeom>
            <a:solidFill>
              <a:srgbClr val="EFFFFF"/>
            </a:solidFill>
            <a:ln w="9525">
              <a:noFill/>
              <a:round/>
              <a:headEnd/>
              <a:tailEnd/>
            </a:ln>
          </p:spPr>
          <p:txBody>
            <a:bodyPr/>
            <a:lstStyle/>
            <a:p>
              <a:endParaRPr lang="en-US"/>
            </a:p>
          </p:txBody>
        </p:sp>
        <p:sp>
          <p:nvSpPr>
            <p:cNvPr id="1165777" name="Freeform 465"/>
            <p:cNvSpPr>
              <a:spLocks noEditPoints="1"/>
            </p:cNvSpPr>
            <p:nvPr/>
          </p:nvSpPr>
          <p:spPr bwMode="auto">
            <a:xfrm>
              <a:off x="3851" y="568"/>
              <a:ext cx="202" cy="202"/>
            </a:xfrm>
            <a:custGeom>
              <a:avLst/>
              <a:gdLst/>
              <a:ahLst/>
              <a:cxnLst>
                <a:cxn ang="0">
                  <a:pos x="82" y="201"/>
                </a:cxn>
                <a:cxn ang="0">
                  <a:pos x="47" y="187"/>
                </a:cxn>
                <a:cxn ang="0">
                  <a:pos x="21" y="162"/>
                </a:cxn>
                <a:cxn ang="0">
                  <a:pos x="3" y="128"/>
                </a:cxn>
                <a:cxn ang="0">
                  <a:pos x="0" y="91"/>
                </a:cxn>
                <a:cxn ang="0">
                  <a:pos x="10" y="56"/>
                </a:cxn>
                <a:cxn ang="0">
                  <a:pos x="33" y="26"/>
                </a:cxn>
                <a:cxn ang="0">
                  <a:pos x="65" y="7"/>
                </a:cxn>
                <a:cxn ang="0">
                  <a:pos x="102" y="0"/>
                </a:cxn>
                <a:cxn ang="0">
                  <a:pos x="139" y="7"/>
                </a:cxn>
                <a:cxn ang="0">
                  <a:pos x="170" y="26"/>
                </a:cxn>
                <a:cxn ang="0">
                  <a:pos x="191" y="56"/>
                </a:cxn>
                <a:cxn ang="0">
                  <a:pos x="202" y="91"/>
                </a:cxn>
                <a:cxn ang="0">
                  <a:pos x="199" y="128"/>
                </a:cxn>
                <a:cxn ang="0">
                  <a:pos x="183" y="162"/>
                </a:cxn>
                <a:cxn ang="0">
                  <a:pos x="155" y="187"/>
                </a:cxn>
                <a:cxn ang="0">
                  <a:pos x="119" y="201"/>
                </a:cxn>
                <a:cxn ang="0">
                  <a:pos x="102" y="197"/>
                </a:cxn>
                <a:cxn ang="0">
                  <a:pos x="65" y="190"/>
                </a:cxn>
                <a:cxn ang="0">
                  <a:pos x="35" y="171"/>
                </a:cxn>
                <a:cxn ang="0">
                  <a:pos x="14" y="141"/>
                </a:cxn>
                <a:cxn ang="0">
                  <a:pos x="5" y="105"/>
                </a:cxn>
                <a:cxn ang="0">
                  <a:pos x="10" y="70"/>
                </a:cxn>
                <a:cxn ang="0">
                  <a:pos x="28" y="38"/>
                </a:cxn>
                <a:cxn ang="0">
                  <a:pos x="58" y="16"/>
                </a:cxn>
                <a:cxn ang="0">
                  <a:pos x="93" y="5"/>
                </a:cxn>
                <a:cxn ang="0">
                  <a:pos x="128" y="9"/>
                </a:cxn>
                <a:cxn ang="0">
                  <a:pos x="160" y="26"/>
                </a:cxn>
                <a:cxn ang="0">
                  <a:pos x="184" y="53"/>
                </a:cxn>
                <a:cxn ang="0">
                  <a:pos x="197" y="88"/>
                </a:cxn>
                <a:cxn ang="0">
                  <a:pos x="195" y="123"/>
                </a:cxn>
                <a:cxn ang="0">
                  <a:pos x="179" y="157"/>
                </a:cxn>
                <a:cxn ang="0">
                  <a:pos x="153" y="181"/>
                </a:cxn>
                <a:cxn ang="0">
                  <a:pos x="119" y="195"/>
                </a:cxn>
              </a:cxnLst>
              <a:rect l="0" t="0" r="r" b="b"/>
              <a:pathLst>
                <a:path w="202" h="202">
                  <a:moveTo>
                    <a:pt x="102" y="202"/>
                  </a:moveTo>
                  <a:lnTo>
                    <a:pt x="82" y="201"/>
                  </a:lnTo>
                  <a:lnTo>
                    <a:pt x="65" y="195"/>
                  </a:lnTo>
                  <a:lnTo>
                    <a:pt x="47" y="187"/>
                  </a:lnTo>
                  <a:lnTo>
                    <a:pt x="33" y="176"/>
                  </a:lnTo>
                  <a:lnTo>
                    <a:pt x="21" y="162"/>
                  </a:lnTo>
                  <a:lnTo>
                    <a:pt x="10" y="146"/>
                  </a:lnTo>
                  <a:lnTo>
                    <a:pt x="3" y="128"/>
                  </a:lnTo>
                  <a:lnTo>
                    <a:pt x="0" y="111"/>
                  </a:lnTo>
                  <a:lnTo>
                    <a:pt x="0" y="91"/>
                  </a:lnTo>
                  <a:lnTo>
                    <a:pt x="3" y="74"/>
                  </a:lnTo>
                  <a:lnTo>
                    <a:pt x="10" y="56"/>
                  </a:lnTo>
                  <a:lnTo>
                    <a:pt x="21" y="40"/>
                  </a:lnTo>
                  <a:lnTo>
                    <a:pt x="33" y="26"/>
                  </a:lnTo>
                  <a:lnTo>
                    <a:pt x="47" y="16"/>
                  </a:lnTo>
                  <a:lnTo>
                    <a:pt x="65" y="7"/>
                  </a:lnTo>
                  <a:lnTo>
                    <a:pt x="82" y="1"/>
                  </a:lnTo>
                  <a:lnTo>
                    <a:pt x="102" y="0"/>
                  </a:lnTo>
                  <a:lnTo>
                    <a:pt x="119" y="1"/>
                  </a:lnTo>
                  <a:lnTo>
                    <a:pt x="139" y="7"/>
                  </a:lnTo>
                  <a:lnTo>
                    <a:pt x="155" y="16"/>
                  </a:lnTo>
                  <a:lnTo>
                    <a:pt x="170" y="26"/>
                  </a:lnTo>
                  <a:lnTo>
                    <a:pt x="183" y="40"/>
                  </a:lnTo>
                  <a:lnTo>
                    <a:pt x="191" y="56"/>
                  </a:lnTo>
                  <a:lnTo>
                    <a:pt x="199" y="74"/>
                  </a:lnTo>
                  <a:lnTo>
                    <a:pt x="202" y="91"/>
                  </a:lnTo>
                  <a:lnTo>
                    <a:pt x="202" y="111"/>
                  </a:lnTo>
                  <a:lnTo>
                    <a:pt x="199" y="128"/>
                  </a:lnTo>
                  <a:lnTo>
                    <a:pt x="191" y="146"/>
                  </a:lnTo>
                  <a:lnTo>
                    <a:pt x="183" y="162"/>
                  </a:lnTo>
                  <a:lnTo>
                    <a:pt x="170" y="176"/>
                  </a:lnTo>
                  <a:lnTo>
                    <a:pt x="155" y="187"/>
                  </a:lnTo>
                  <a:lnTo>
                    <a:pt x="139" y="195"/>
                  </a:lnTo>
                  <a:lnTo>
                    <a:pt x="119" y="201"/>
                  </a:lnTo>
                  <a:lnTo>
                    <a:pt x="102" y="202"/>
                  </a:lnTo>
                  <a:close/>
                  <a:moveTo>
                    <a:pt x="102" y="197"/>
                  </a:moveTo>
                  <a:lnTo>
                    <a:pt x="82" y="195"/>
                  </a:lnTo>
                  <a:lnTo>
                    <a:pt x="65" y="190"/>
                  </a:lnTo>
                  <a:lnTo>
                    <a:pt x="49" y="181"/>
                  </a:lnTo>
                  <a:lnTo>
                    <a:pt x="35" y="171"/>
                  </a:lnTo>
                  <a:lnTo>
                    <a:pt x="23" y="157"/>
                  </a:lnTo>
                  <a:lnTo>
                    <a:pt x="14" y="141"/>
                  </a:lnTo>
                  <a:lnTo>
                    <a:pt x="9" y="123"/>
                  </a:lnTo>
                  <a:lnTo>
                    <a:pt x="5" y="105"/>
                  </a:lnTo>
                  <a:lnTo>
                    <a:pt x="7" y="88"/>
                  </a:lnTo>
                  <a:lnTo>
                    <a:pt x="10" y="70"/>
                  </a:lnTo>
                  <a:lnTo>
                    <a:pt x="17" y="53"/>
                  </a:lnTo>
                  <a:lnTo>
                    <a:pt x="28" y="38"/>
                  </a:lnTo>
                  <a:lnTo>
                    <a:pt x="42" y="26"/>
                  </a:lnTo>
                  <a:lnTo>
                    <a:pt x="58" y="16"/>
                  </a:lnTo>
                  <a:lnTo>
                    <a:pt x="74" y="9"/>
                  </a:lnTo>
                  <a:lnTo>
                    <a:pt x="93" y="5"/>
                  </a:lnTo>
                  <a:lnTo>
                    <a:pt x="111" y="5"/>
                  </a:lnTo>
                  <a:lnTo>
                    <a:pt x="128" y="9"/>
                  </a:lnTo>
                  <a:lnTo>
                    <a:pt x="146" y="16"/>
                  </a:lnTo>
                  <a:lnTo>
                    <a:pt x="160" y="26"/>
                  </a:lnTo>
                  <a:lnTo>
                    <a:pt x="174" y="38"/>
                  </a:lnTo>
                  <a:lnTo>
                    <a:pt x="184" y="53"/>
                  </a:lnTo>
                  <a:lnTo>
                    <a:pt x="191" y="70"/>
                  </a:lnTo>
                  <a:lnTo>
                    <a:pt x="197" y="88"/>
                  </a:lnTo>
                  <a:lnTo>
                    <a:pt x="197" y="105"/>
                  </a:lnTo>
                  <a:lnTo>
                    <a:pt x="195" y="123"/>
                  </a:lnTo>
                  <a:lnTo>
                    <a:pt x="188" y="141"/>
                  </a:lnTo>
                  <a:lnTo>
                    <a:pt x="179" y="157"/>
                  </a:lnTo>
                  <a:lnTo>
                    <a:pt x="167" y="171"/>
                  </a:lnTo>
                  <a:lnTo>
                    <a:pt x="153" y="181"/>
                  </a:lnTo>
                  <a:lnTo>
                    <a:pt x="137" y="190"/>
                  </a:lnTo>
                  <a:lnTo>
                    <a:pt x="119" y="195"/>
                  </a:lnTo>
                  <a:lnTo>
                    <a:pt x="102" y="197"/>
                  </a:lnTo>
                  <a:close/>
                </a:path>
              </a:pathLst>
            </a:custGeom>
            <a:solidFill>
              <a:srgbClr val="F0FFFF"/>
            </a:solidFill>
            <a:ln w="9525">
              <a:noFill/>
              <a:round/>
              <a:headEnd/>
              <a:tailEnd/>
            </a:ln>
          </p:spPr>
          <p:txBody>
            <a:bodyPr/>
            <a:lstStyle/>
            <a:p>
              <a:endParaRPr lang="en-US"/>
            </a:p>
          </p:txBody>
        </p:sp>
        <p:sp>
          <p:nvSpPr>
            <p:cNvPr id="1165778" name="Freeform 466"/>
            <p:cNvSpPr>
              <a:spLocks noEditPoints="1"/>
            </p:cNvSpPr>
            <p:nvPr/>
          </p:nvSpPr>
          <p:spPr bwMode="auto">
            <a:xfrm>
              <a:off x="3856" y="573"/>
              <a:ext cx="192" cy="192"/>
            </a:xfrm>
            <a:custGeom>
              <a:avLst/>
              <a:gdLst/>
              <a:ahLst/>
              <a:cxnLst>
                <a:cxn ang="0">
                  <a:pos x="77" y="190"/>
                </a:cxn>
                <a:cxn ang="0">
                  <a:pos x="44" y="176"/>
                </a:cxn>
                <a:cxn ang="0">
                  <a:pos x="18" y="152"/>
                </a:cxn>
                <a:cxn ang="0">
                  <a:pos x="4" y="118"/>
                </a:cxn>
                <a:cxn ang="0">
                  <a:pos x="2" y="83"/>
                </a:cxn>
                <a:cxn ang="0">
                  <a:pos x="12" y="48"/>
                </a:cxn>
                <a:cxn ang="0">
                  <a:pos x="37" y="21"/>
                </a:cxn>
                <a:cxn ang="0">
                  <a:pos x="69" y="4"/>
                </a:cxn>
                <a:cxn ang="0">
                  <a:pos x="106" y="0"/>
                </a:cxn>
                <a:cxn ang="0">
                  <a:pos x="141" y="11"/>
                </a:cxn>
                <a:cxn ang="0">
                  <a:pos x="169" y="33"/>
                </a:cxn>
                <a:cxn ang="0">
                  <a:pos x="186" y="65"/>
                </a:cxn>
                <a:cxn ang="0">
                  <a:pos x="192" y="100"/>
                </a:cxn>
                <a:cxn ang="0">
                  <a:pos x="183" y="136"/>
                </a:cxn>
                <a:cxn ang="0">
                  <a:pos x="162" y="166"/>
                </a:cxn>
                <a:cxn ang="0">
                  <a:pos x="132" y="185"/>
                </a:cxn>
                <a:cxn ang="0">
                  <a:pos x="97" y="192"/>
                </a:cxn>
                <a:cxn ang="0">
                  <a:pos x="79" y="185"/>
                </a:cxn>
                <a:cxn ang="0">
                  <a:pos x="46" y="171"/>
                </a:cxn>
                <a:cxn ang="0">
                  <a:pos x="21" y="146"/>
                </a:cxn>
                <a:cxn ang="0">
                  <a:pos x="7" y="115"/>
                </a:cxn>
                <a:cxn ang="0">
                  <a:pos x="7" y="78"/>
                </a:cxn>
                <a:cxn ang="0">
                  <a:pos x="21" y="46"/>
                </a:cxn>
                <a:cxn ang="0">
                  <a:pos x="46" y="21"/>
                </a:cxn>
                <a:cxn ang="0">
                  <a:pos x="79" y="7"/>
                </a:cxn>
                <a:cxn ang="0">
                  <a:pos x="114" y="7"/>
                </a:cxn>
                <a:cxn ang="0">
                  <a:pos x="146" y="21"/>
                </a:cxn>
                <a:cxn ang="0">
                  <a:pos x="172" y="46"/>
                </a:cxn>
                <a:cxn ang="0">
                  <a:pos x="185" y="78"/>
                </a:cxn>
                <a:cxn ang="0">
                  <a:pos x="185" y="115"/>
                </a:cxn>
                <a:cxn ang="0">
                  <a:pos x="172" y="146"/>
                </a:cxn>
                <a:cxn ang="0">
                  <a:pos x="146" y="171"/>
                </a:cxn>
                <a:cxn ang="0">
                  <a:pos x="114" y="185"/>
                </a:cxn>
              </a:cxnLst>
              <a:rect l="0" t="0" r="r" b="b"/>
              <a:pathLst>
                <a:path w="192" h="192">
                  <a:moveTo>
                    <a:pt x="97" y="192"/>
                  </a:moveTo>
                  <a:lnTo>
                    <a:pt x="77" y="190"/>
                  </a:lnTo>
                  <a:lnTo>
                    <a:pt x="60" y="185"/>
                  </a:lnTo>
                  <a:lnTo>
                    <a:pt x="44" y="176"/>
                  </a:lnTo>
                  <a:lnTo>
                    <a:pt x="30" y="166"/>
                  </a:lnTo>
                  <a:lnTo>
                    <a:pt x="18" y="152"/>
                  </a:lnTo>
                  <a:lnTo>
                    <a:pt x="9" y="136"/>
                  </a:lnTo>
                  <a:lnTo>
                    <a:pt x="4" y="118"/>
                  </a:lnTo>
                  <a:lnTo>
                    <a:pt x="0" y="100"/>
                  </a:lnTo>
                  <a:lnTo>
                    <a:pt x="2" y="83"/>
                  </a:lnTo>
                  <a:lnTo>
                    <a:pt x="5" y="65"/>
                  </a:lnTo>
                  <a:lnTo>
                    <a:pt x="12" y="48"/>
                  </a:lnTo>
                  <a:lnTo>
                    <a:pt x="23" y="33"/>
                  </a:lnTo>
                  <a:lnTo>
                    <a:pt x="37" y="21"/>
                  </a:lnTo>
                  <a:lnTo>
                    <a:pt x="53" y="11"/>
                  </a:lnTo>
                  <a:lnTo>
                    <a:pt x="69" y="4"/>
                  </a:lnTo>
                  <a:lnTo>
                    <a:pt x="88" y="0"/>
                  </a:lnTo>
                  <a:lnTo>
                    <a:pt x="106" y="0"/>
                  </a:lnTo>
                  <a:lnTo>
                    <a:pt x="123" y="4"/>
                  </a:lnTo>
                  <a:lnTo>
                    <a:pt x="141" y="11"/>
                  </a:lnTo>
                  <a:lnTo>
                    <a:pt x="155" y="21"/>
                  </a:lnTo>
                  <a:lnTo>
                    <a:pt x="169" y="33"/>
                  </a:lnTo>
                  <a:lnTo>
                    <a:pt x="179" y="48"/>
                  </a:lnTo>
                  <a:lnTo>
                    <a:pt x="186" y="65"/>
                  </a:lnTo>
                  <a:lnTo>
                    <a:pt x="192" y="83"/>
                  </a:lnTo>
                  <a:lnTo>
                    <a:pt x="192" y="100"/>
                  </a:lnTo>
                  <a:lnTo>
                    <a:pt x="190" y="118"/>
                  </a:lnTo>
                  <a:lnTo>
                    <a:pt x="183" y="136"/>
                  </a:lnTo>
                  <a:lnTo>
                    <a:pt x="174" y="152"/>
                  </a:lnTo>
                  <a:lnTo>
                    <a:pt x="162" y="166"/>
                  </a:lnTo>
                  <a:lnTo>
                    <a:pt x="148" y="176"/>
                  </a:lnTo>
                  <a:lnTo>
                    <a:pt x="132" y="185"/>
                  </a:lnTo>
                  <a:lnTo>
                    <a:pt x="114" y="190"/>
                  </a:lnTo>
                  <a:lnTo>
                    <a:pt x="97" y="192"/>
                  </a:lnTo>
                  <a:close/>
                  <a:moveTo>
                    <a:pt x="97" y="187"/>
                  </a:moveTo>
                  <a:lnTo>
                    <a:pt x="79" y="185"/>
                  </a:lnTo>
                  <a:lnTo>
                    <a:pt x="62" y="180"/>
                  </a:lnTo>
                  <a:lnTo>
                    <a:pt x="46" y="171"/>
                  </a:lnTo>
                  <a:lnTo>
                    <a:pt x="32" y="160"/>
                  </a:lnTo>
                  <a:lnTo>
                    <a:pt x="21" y="146"/>
                  </a:lnTo>
                  <a:lnTo>
                    <a:pt x="12" y="130"/>
                  </a:lnTo>
                  <a:lnTo>
                    <a:pt x="7" y="115"/>
                  </a:lnTo>
                  <a:lnTo>
                    <a:pt x="5" y="95"/>
                  </a:lnTo>
                  <a:lnTo>
                    <a:pt x="7" y="78"/>
                  </a:lnTo>
                  <a:lnTo>
                    <a:pt x="12" y="62"/>
                  </a:lnTo>
                  <a:lnTo>
                    <a:pt x="21" y="46"/>
                  </a:lnTo>
                  <a:lnTo>
                    <a:pt x="32" y="32"/>
                  </a:lnTo>
                  <a:lnTo>
                    <a:pt x="46" y="21"/>
                  </a:lnTo>
                  <a:lnTo>
                    <a:pt x="62" y="12"/>
                  </a:lnTo>
                  <a:lnTo>
                    <a:pt x="79" y="7"/>
                  </a:lnTo>
                  <a:lnTo>
                    <a:pt x="97" y="5"/>
                  </a:lnTo>
                  <a:lnTo>
                    <a:pt x="114" y="7"/>
                  </a:lnTo>
                  <a:lnTo>
                    <a:pt x="130" y="12"/>
                  </a:lnTo>
                  <a:lnTo>
                    <a:pt x="146" y="21"/>
                  </a:lnTo>
                  <a:lnTo>
                    <a:pt x="160" y="32"/>
                  </a:lnTo>
                  <a:lnTo>
                    <a:pt x="172" y="46"/>
                  </a:lnTo>
                  <a:lnTo>
                    <a:pt x="179" y="62"/>
                  </a:lnTo>
                  <a:lnTo>
                    <a:pt x="185" y="78"/>
                  </a:lnTo>
                  <a:lnTo>
                    <a:pt x="186" y="95"/>
                  </a:lnTo>
                  <a:lnTo>
                    <a:pt x="185" y="115"/>
                  </a:lnTo>
                  <a:lnTo>
                    <a:pt x="179" y="130"/>
                  </a:lnTo>
                  <a:lnTo>
                    <a:pt x="172" y="146"/>
                  </a:lnTo>
                  <a:lnTo>
                    <a:pt x="160" y="160"/>
                  </a:lnTo>
                  <a:lnTo>
                    <a:pt x="146" y="171"/>
                  </a:lnTo>
                  <a:lnTo>
                    <a:pt x="130" y="180"/>
                  </a:lnTo>
                  <a:lnTo>
                    <a:pt x="114" y="185"/>
                  </a:lnTo>
                  <a:lnTo>
                    <a:pt x="97" y="187"/>
                  </a:lnTo>
                  <a:close/>
                </a:path>
              </a:pathLst>
            </a:custGeom>
            <a:solidFill>
              <a:srgbClr val="F2FFFF"/>
            </a:solidFill>
            <a:ln w="9525">
              <a:noFill/>
              <a:round/>
              <a:headEnd/>
              <a:tailEnd/>
            </a:ln>
          </p:spPr>
          <p:txBody>
            <a:bodyPr/>
            <a:lstStyle/>
            <a:p>
              <a:endParaRPr lang="en-US"/>
            </a:p>
          </p:txBody>
        </p:sp>
        <p:sp>
          <p:nvSpPr>
            <p:cNvPr id="1165779" name="Freeform 467"/>
            <p:cNvSpPr>
              <a:spLocks noEditPoints="1"/>
            </p:cNvSpPr>
            <p:nvPr/>
          </p:nvSpPr>
          <p:spPr bwMode="auto">
            <a:xfrm>
              <a:off x="3861" y="578"/>
              <a:ext cx="181" cy="182"/>
            </a:xfrm>
            <a:custGeom>
              <a:avLst/>
              <a:gdLst/>
              <a:ahLst/>
              <a:cxnLst>
                <a:cxn ang="0">
                  <a:pos x="74" y="180"/>
                </a:cxn>
                <a:cxn ang="0">
                  <a:pos x="41" y="166"/>
                </a:cxn>
                <a:cxn ang="0">
                  <a:pos x="16" y="141"/>
                </a:cxn>
                <a:cxn ang="0">
                  <a:pos x="2" y="110"/>
                </a:cxn>
                <a:cxn ang="0">
                  <a:pos x="2" y="73"/>
                </a:cxn>
                <a:cxn ang="0">
                  <a:pos x="16" y="41"/>
                </a:cxn>
                <a:cxn ang="0">
                  <a:pos x="41" y="16"/>
                </a:cxn>
                <a:cxn ang="0">
                  <a:pos x="74" y="2"/>
                </a:cxn>
                <a:cxn ang="0">
                  <a:pos x="109" y="2"/>
                </a:cxn>
                <a:cxn ang="0">
                  <a:pos x="141" y="16"/>
                </a:cxn>
                <a:cxn ang="0">
                  <a:pos x="167" y="41"/>
                </a:cxn>
                <a:cxn ang="0">
                  <a:pos x="180" y="73"/>
                </a:cxn>
                <a:cxn ang="0">
                  <a:pos x="180" y="110"/>
                </a:cxn>
                <a:cxn ang="0">
                  <a:pos x="167" y="141"/>
                </a:cxn>
                <a:cxn ang="0">
                  <a:pos x="141" y="166"/>
                </a:cxn>
                <a:cxn ang="0">
                  <a:pos x="109" y="180"/>
                </a:cxn>
                <a:cxn ang="0">
                  <a:pos x="92" y="177"/>
                </a:cxn>
                <a:cxn ang="0">
                  <a:pos x="58" y="170"/>
                </a:cxn>
                <a:cxn ang="0">
                  <a:pos x="30" y="150"/>
                </a:cxn>
                <a:cxn ang="0">
                  <a:pos x="11" y="120"/>
                </a:cxn>
                <a:cxn ang="0">
                  <a:pos x="6" y="87"/>
                </a:cxn>
                <a:cxn ang="0">
                  <a:pos x="14" y="53"/>
                </a:cxn>
                <a:cxn ang="0">
                  <a:pos x="35" y="27"/>
                </a:cxn>
                <a:cxn ang="0">
                  <a:pos x="65" y="9"/>
                </a:cxn>
                <a:cxn ang="0">
                  <a:pos x="101" y="6"/>
                </a:cxn>
                <a:cxn ang="0">
                  <a:pos x="132" y="16"/>
                </a:cxn>
                <a:cxn ang="0">
                  <a:pos x="159" y="39"/>
                </a:cxn>
                <a:cxn ang="0">
                  <a:pos x="174" y="69"/>
                </a:cxn>
                <a:cxn ang="0">
                  <a:pos x="176" y="104"/>
                </a:cxn>
                <a:cxn ang="0">
                  <a:pos x="164" y="136"/>
                </a:cxn>
                <a:cxn ang="0">
                  <a:pos x="139" y="161"/>
                </a:cxn>
                <a:cxn ang="0">
                  <a:pos x="109" y="175"/>
                </a:cxn>
              </a:cxnLst>
              <a:rect l="0" t="0" r="r" b="b"/>
              <a:pathLst>
                <a:path w="181" h="182">
                  <a:moveTo>
                    <a:pt x="92" y="182"/>
                  </a:moveTo>
                  <a:lnTo>
                    <a:pt x="74" y="180"/>
                  </a:lnTo>
                  <a:lnTo>
                    <a:pt x="57" y="175"/>
                  </a:lnTo>
                  <a:lnTo>
                    <a:pt x="41" y="166"/>
                  </a:lnTo>
                  <a:lnTo>
                    <a:pt x="27" y="155"/>
                  </a:lnTo>
                  <a:lnTo>
                    <a:pt x="16" y="141"/>
                  </a:lnTo>
                  <a:lnTo>
                    <a:pt x="7" y="125"/>
                  </a:lnTo>
                  <a:lnTo>
                    <a:pt x="2" y="110"/>
                  </a:lnTo>
                  <a:lnTo>
                    <a:pt x="0" y="90"/>
                  </a:lnTo>
                  <a:lnTo>
                    <a:pt x="2" y="73"/>
                  </a:lnTo>
                  <a:lnTo>
                    <a:pt x="7" y="57"/>
                  </a:lnTo>
                  <a:lnTo>
                    <a:pt x="16" y="41"/>
                  </a:lnTo>
                  <a:lnTo>
                    <a:pt x="27" y="27"/>
                  </a:lnTo>
                  <a:lnTo>
                    <a:pt x="41" y="16"/>
                  </a:lnTo>
                  <a:lnTo>
                    <a:pt x="57" y="7"/>
                  </a:lnTo>
                  <a:lnTo>
                    <a:pt x="74" y="2"/>
                  </a:lnTo>
                  <a:lnTo>
                    <a:pt x="92" y="0"/>
                  </a:lnTo>
                  <a:lnTo>
                    <a:pt x="109" y="2"/>
                  </a:lnTo>
                  <a:lnTo>
                    <a:pt x="125" y="7"/>
                  </a:lnTo>
                  <a:lnTo>
                    <a:pt x="141" y="16"/>
                  </a:lnTo>
                  <a:lnTo>
                    <a:pt x="155" y="27"/>
                  </a:lnTo>
                  <a:lnTo>
                    <a:pt x="167" y="41"/>
                  </a:lnTo>
                  <a:lnTo>
                    <a:pt x="174" y="57"/>
                  </a:lnTo>
                  <a:lnTo>
                    <a:pt x="180" y="73"/>
                  </a:lnTo>
                  <a:lnTo>
                    <a:pt x="181" y="90"/>
                  </a:lnTo>
                  <a:lnTo>
                    <a:pt x="180" y="110"/>
                  </a:lnTo>
                  <a:lnTo>
                    <a:pt x="174" y="125"/>
                  </a:lnTo>
                  <a:lnTo>
                    <a:pt x="167" y="141"/>
                  </a:lnTo>
                  <a:lnTo>
                    <a:pt x="155" y="155"/>
                  </a:lnTo>
                  <a:lnTo>
                    <a:pt x="141" y="166"/>
                  </a:lnTo>
                  <a:lnTo>
                    <a:pt x="125" y="175"/>
                  </a:lnTo>
                  <a:lnTo>
                    <a:pt x="109" y="180"/>
                  </a:lnTo>
                  <a:lnTo>
                    <a:pt x="92" y="182"/>
                  </a:lnTo>
                  <a:close/>
                  <a:moveTo>
                    <a:pt x="92" y="177"/>
                  </a:moveTo>
                  <a:lnTo>
                    <a:pt x="74" y="175"/>
                  </a:lnTo>
                  <a:lnTo>
                    <a:pt x="58" y="170"/>
                  </a:lnTo>
                  <a:lnTo>
                    <a:pt x="43" y="161"/>
                  </a:lnTo>
                  <a:lnTo>
                    <a:pt x="30" y="150"/>
                  </a:lnTo>
                  <a:lnTo>
                    <a:pt x="20" y="136"/>
                  </a:lnTo>
                  <a:lnTo>
                    <a:pt x="11" y="120"/>
                  </a:lnTo>
                  <a:lnTo>
                    <a:pt x="7" y="104"/>
                  </a:lnTo>
                  <a:lnTo>
                    <a:pt x="6" y="87"/>
                  </a:lnTo>
                  <a:lnTo>
                    <a:pt x="9" y="69"/>
                  </a:lnTo>
                  <a:lnTo>
                    <a:pt x="14" y="53"/>
                  </a:lnTo>
                  <a:lnTo>
                    <a:pt x="23" y="39"/>
                  </a:lnTo>
                  <a:lnTo>
                    <a:pt x="35" y="27"/>
                  </a:lnTo>
                  <a:lnTo>
                    <a:pt x="50" y="16"/>
                  </a:lnTo>
                  <a:lnTo>
                    <a:pt x="65" y="9"/>
                  </a:lnTo>
                  <a:lnTo>
                    <a:pt x="83" y="6"/>
                  </a:lnTo>
                  <a:lnTo>
                    <a:pt x="101" y="6"/>
                  </a:lnTo>
                  <a:lnTo>
                    <a:pt x="116" y="9"/>
                  </a:lnTo>
                  <a:lnTo>
                    <a:pt x="132" y="16"/>
                  </a:lnTo>
                  <a:lnTo>
                    <a:pt x="146" y="27"/>
                  </a:lnTo>
                  <a:lnTo>
                    <a:pt x="159" y="39"/>
                  </a:lnTo>
                  <a:lnTo>
                    <a:pt x="167" y="53"/>
                  </a:lnTo>
                  <a:lnTo>
                    <a:pt x="174" y="69"/>
                  </a:lnTo>
                  <a:lnTo>
                    <a:pt x="176" y="87"/>
                  </a:lnTo>
                  <a:lnTo>
                    <a:pt x="176" y="104"/>
                  </a:lnTo>
                  <a:lnTo>
                    <a:pt x="171" y="120"/>
                  </a:lnTo>
                  <a:lnTo>
                    <a:pt x="164" y="136"/>
                  </a:lnTo>
                  <a:lnTo>
                    <a:pt x="153" y="150"/>
                  </a:lnTo>
                  <a:lnTo>
                    <a:pt x="139" y="161"/>
                  </a:lnTo>
                  <a:lnTo>
                    <a:pt x="125" y="170"/>
                  </a:lnTo>
                  <a:lnTo>
                    <a:pt x="109" y="175"/>
                  </a:lnTo>
                  <a:lnTo>
                    <a:pt x="92" y="177"/>
                  </a:lnTo>
                  <a:close/>
                </a:path>
              </a:pathLst>
            </a:custGeom>
            <a:solidFill>
              <a:srgbClr val="F3FFFF"/>
            </a:solidFill>
            <a:ln w="9525">
              <a:noFill/>
              <a:round/>
              <a:headEnd/>
              <a:tailEnd/>
            </a:ln>
          </p:spPr>
          <p:txBody>
            <a:bodyPr/>
            <a:lstStyle/>
            <a:p>
              <a:endParaRPr lang="en-US"/>
            </a:p>
          </p:txBody>
        </p:sp>
        <p:sp>
          <p:nvSpPr>
            <p:cNvPr id="1165780" name="Freeform 468"/>
            <p:cNvSpPr>
              <a:spLocks noEditPoints="1"/>
            </p:cNvSpPr>
            <p:nvPr/>
          </p:nvSpPr>
          <p:spPr bwMode="auto">
            <a:xfrm>
              <a:off x="3867" y="584"/>
              <a:ext cx="170" cy="171"/>
            </a:xfrm>
            <a:custGeom>
              <a:avLst/>
              <a:gdLst/>
              <a:ahLst/>
              <a:cxnLst>
                <a:cxn ang="0">
                  <a:pos x="86" y="171"/>
                </a:cxn>
                <a:cxn ang="0">
                  <a:pos x="68" y="169"/>
                </a:cxn>
                <a:cxn ang="0">
                  <a:pos x="52" y="164"/>
                </a:cxn>
                <a:cxn ang="0">
                  <a:pos x="37" y="155"/>
                </a:cxn>
                <a:cxn ang="0">
                  <a:pos x="24" y="144"/>
                </a:cxn>
                <a:cxn ang="0">
                  <a:pos x="14" y="130"/>
                </a:cxn>
                <a:cxn ang="0">
                  <a:pos x="5" y="114"/>
                </a:cxn>
                <a:cxn ang="0">
                  <a:pos x="1" y="98"/>
                </a:cxn>
                <a:cxn ang="0">
                  <a:pos x="0" y="81"/>
                </a:cxn>
                <a:cxn ang="0">
                  <a:pos x="3" y="63"/>
                </a:cxn>
                <a:cxn ang="0">
                  <a:pos x="8" y="47"/>
                </a:cxn>
                <a:cxn ang="0">
                  <a:pos x="17" y="33"/>
                </a:cxn>
                <a:cxn ang="0">
                  <a:pos x="29" y="21"/>
                </a:cxn>
                <a:cxn ang="0">
                  <a:pos x="44" y="10"/>
                </a:cxn>
                <a:cxn ang="0">
                  <a:pos x="59" y="3"/>
                </a:cxn>
                <a:cxn ang="0">
                  <a:pos x="77" y="0"/>
                </a:cxn>
                <a:cxn ang="0">
                  <a:pos x="95" y="0"/>
                </a:cxn>
                <a:cxn ang="0">
                  <a:pos x="110" y="3"/>
                </a:cxn>
                <a:cxn ang="0">
                  <a:pos x="126" y="10"/>
                </a:cxn>
                <a:cxn ang="0">
                  <a:pos x="140" y="21"/>
                </a:cxn>
                <a:cxn ang="0">
                  <a:pos x="153" y="33"/>
                </a:cxn>
                <a:cxn ang="0">
                  <a:pos x="161" y="47"/>
                </a:cxn>
                <a:cxn ang="0">
                  <a:pos x="168" y="63"/>
                </a:cxn>
                <a:cxn ang="0">
                  <a:pos x="170" y="81"/>
                </a:cxn>
                <a:cxn ang="0">
                  <a:pos x="170" y="98"/>
                </a:cxn>
                <a:cxn ang="0">
                  <a:pos x="165" y="114"/>
                </a:cxn>
                <a:cxn ang="0">
                  <a:pos x="158" y="130"/>
                </a:cxn>
                <a:cxn ang="0">
                  <a:pos x="147" y="144"/>
                </a:cxn>
                <a:cxn ang="0">
                  <a:pos x="133" y="155"/>
                </a:cxn>
                <a:cxn ang="0">
                  <a:pos x="119" y="164"/>
                </a:cxn>
                <a:cxn ang="0">
                  <a:pos x="103" y="169"/>
                </a:cxn>
                <a:cxn ang="0">
                  <a:pos x="86" y="171"/>
                </a:cxn>
                <a:cxn ang="0">
                  <a:pos x="86" y="165"/>
                </a:cxn>
                <a:cxn ang="0">
                  <a:pos x="68" y="164"/>
                </a:cxn>
                <a:cxn ang="0">
                  <a:pos x="52" y="158"/>
                </a:cxn>
                <a:cxn ang="0">
                  <a:pos x="38" y="149"/>
                </a:cxn>
                <a:cxn ang="0">
                  <a:pos x="26" y="139"/>
                </a:cxn>
                <a:cxn ang="0">
                  <a:pos x="15" y="125"/>
                </a:cxn>
                <a:cxn ang="0">
                  <a:pos x="8" y="111"/>
                </a:cxn>
                <a:cxn ang="0">
                  <a:pos x="7" y="93"/>
                </a:cxn>
                <a:cxn ang="0">
                  <a:pos x="7" y="77"/>
                </a:cxn>
                <a:cxn ang="0">
                  <a:pos x="8" y="60"/>
                </a:cxn>
                <a:cxn ang="0">
                  <a:pos x="15" y="45"/>
                </a:cxn>
                <a:cxn ang="0">
                  <a:pos x="26" y="31"/>
                </a:cxn>
                <a:cxn ang="0">
                  <a:pos x="38" y="21"/>
                </a:cxn>
                <a:cxn ang="0">
                  <a:pos x="52" y="12"/>
                </a:cxn>
                <a:cxn ang="0">
                  <a:pos x="68" y="7"/>
                </a:cxn>
                <a:cxn ang="0">
                  <a:pos x="86" y="5"/>
                </a:cxn>
                <a:cxn ang="0">
                  <a:pos x="102" y="7"/>
                </a:cxn>
                <a:cxn ang="0">
                  <a:pos x="117" y="12"/>
                </a:cxn>
                <a:cxn ang="0">
                  <a:pos x="132" y="21"/>
                </a:cxn>
                <a:cxn ang="0">
                  <a:pos x="146" y="31"/>
                </a:cxn>
                <a:cxn ang="0">
                  <a:pos x="154" y="45"/>
                </a:cxn>
                <a:cxn ang="0">
                  <a:pos x="161" y="60"/>
                </a:cxn>
                <a:cxn ang="0">
                  <a:pos x="165" y="77"/>
                </a:cxn>
                <a:cxn ang="0">
                  <a:pos x="165" y="93"/>
                </a:cxn>
                <a:cxn ang="0">
                  <a:pos x="161" y="111"/>
                </a:cxn>
                <a:cxn ang="0">
                  <a:pos x="154" y="125"/>
                </a:cxn>
                <a:cxn ang="0">
                  <a:pos x="146" y="139"/>
                </a:cxn>
                <a:cxn ang="0">
                  <a:pos x="132" y="149"/>
                </a:cxn>
                <a:cxn ang="0">
                  <a:pos x="117" y="158"/>
                </a:cxn>
                <a:cxn ang="0">
                  <a:pos x="102" y="164"/>
                </a:cxn>
                <a:cxn ang="0">
                  <a:pos x="86" y="165"/>
                </a:cxn>
              </a:cxnLst>
              <a:rect l="0" t="0" r="r" b="b"/>
              <a:pathLst>
                <a:path w="170" h="171">
                  <a:moveTo>
                    <a:pt x="86" y="171"/>
                  </a:moveTo>
                  <a:lnTo>
                    <a:pt x="68" y="169"/>
                  </a:lnTo>
                  <a:lnTo>
                    <a:pt x="52" y="164"/>
                  </a:lnTo>
                  <a:lnTo>
                    <a:pt x="37" y="155"/>
                  </a:lnTo>
                  <a:lnTo>
                    <a:pt x="24" y="144"/>
                  </a:lnTo>
                  <a:lnTo>
                    <a:pt x="14" y="130"/>
                  </a:lnTo>
                  <a:lnTo>
                    <a:pt x="5" y="114"/>
                  </a:lnTo>
                  <a:lnTo>
                    <a:pt x="1" y="98"/>
                  </a:lnTo>
                  <a:lnTo>
                    <a:pt x="0" y="81"/>
                  </a:lnTo>
                  <a:lnTo>
                    <a:pt x="3" y="63"/>
                  </a:lnTo>
                  <a:lnTo>
                    <a:pt x="8" y="47"/>
                  </a:lnTo>
                  <a:lnTo>
                    <a:pt x="17" y="33"/>
                  </a:lnTo>
                  <a:lnTo>
                    <a:pt x="29" y="21"/>
                  </a:lnTo>
                  <a:lnTo>
                    <a:pt x="44" y="10"/>
                  </a:lnTo>
                  <a:lnTo>
                    <a:pt x="59" y="3"/>
                  </a:lnTo>
                  <a:lnTo>
                    <a:pt x="77" y="0"/>
                  </a:lnTo>
                  <a:lnTo>
                    <a:pt x="95" y="0"/>
                  </a:lnTo>
                  <a:lnTo>
                    <a:pt x="110" y="3"/>
                  </a:lnTo>
                  <a:lnTo>
                    <a:pt x="126" y="10"/>
                  </a:lnTo>
                  <a:lnTo>
                    <a:pt x="140" y="21"/>
                  </a:lnTo>
                  <a:lnTo>
                    <a:pt x="153" y="33"/>
                  </a:lnTo>
                  <a:lnTo>
                    <a:pt x="161" y="47"/>
                  </a:lnTo>
                  <a:lnTo>
                    <a:pt x="168" y="63"/>
                  </a:lnTo>
                  <a:lnTo>
                    <a:pt x="170" y="81"/>
                  </a:lnTo>
                  <a:lnTo>
                    <a:pt x="170" y="98"/>
                  </a:lnTo>
                  <a:lnTo>
                    <a:pt x="165" y="114"/>
                  </a:lnTo>
                  <a:lnTo>
                    <a:pt x="158" y="130"/>
                  </a:lnTo>
                  <a:lnTo>
                    <a:pt x="147" y="144"/>
                  </a:lnTo>
                  <a:lnTo>
                    <a:pt x="133" y="155"/>
                  </a:lnTo>
                  <a:lnTo>
                    <a:pt x="119" y="164"/>
                  </a:lnTo>
                  <a:lnTo>
                    <a:pt x="103" y="169"/>
                  </a:lnTo>
                  <a:lnTo>
                    <a:pt x="86" y="171"/>
                  </a:lnTo>
                  <a:close/>
                  <a:moveTo>
                    <a:pt x="86" y="165"/>
                  </a:moveTo>
                  <a:lnTo>
                    <a:pt x="68" y="164"/>
                  </a:lnTo>
                  <a:lnTo>
                    <a:pt x="52" y="158"/>
                  </a:lnTo>
                  <a:lnTo>
                    <a:pt x="38" y="149"/>
                  </a:lnTo>
                  <a:lnTo>
                    <a:pt x="26" y="139"/>
                  </a:lnTo>
                  <a:lnTo>
                    <a:pt x="15" y="125"/>
                  </a:lnTo>
                  <a:lnTo>
                    <a:pt x="8" y="111"/>
                  </a:lnTo>
                  <a:lnTo>
                    <a:pt x="7" y="93"/>
                  </a:lnTo>
                  <a:lnTo>
                    <a:pt x="7" y="77"/>
                  </a:lnTo>
                  <a:lnTo>
                    <a:pt x="8" y="60"/>
                  </a:lnTo>
                  <a:lnTo>
                    <a:pt x="15" y="45"/>
                  </a:lnTo>
                  <a:lnTo>
                    <a:pt x="26" y="31"/>
                  </a:lnTo>
                  <a:lnTo>
                    <a:pt x="38" y="21"/>
                  </a:lnTo>
                  <a:lnTo>
                    <a:pt x="52" y="12"/>
                  </a:lnTo>
                  <a:lnTo>
                    <a:pt x="68" y="7"/>
                  </a:lnTo>
                  <a:lnTo>
                    <a:pt x="86" y="5"/>
                  </a:lnTo>
                  <a:lnTo>
                    <a:pt x="102" y="7"/>
                  </a:lnTo>
                  <a:lnTo>
                    <a:pt x="117" y="12"/>
                  </a:lnTo>
                  <a:lnTo>
                    <a:pt x="132" y="21"/>
                  </a:lnTo>
                  <a:lnTo>
                    <a:pt x="146" y="31"/>
                  </a:lnTo>
                  <a:lnTo>
                    <a:pt x="154" y="45"/>
                  </a:lnTo>
                  <a:lnTo>
                    <a:pt x="161" y="60"/>
                  </a:lnTo>
                  <a:lnTo>
                    <a:pt x="165" y="77"/>
                  </a:lnTo>
                  <a:lnTo>
                    <a:pt x="165" y="93"/>
                  </a:lnTo>
                  <a:lnTo>
                    <a:pt x="161" y="111"/>
                  </a:lnTo>
                  <a:lnTo>
                    <a:pt x="154" y="125"/>
                  </a:lnTo>
                  <a:lnTo>
                    <a:pt x="146" y="139"/>
                  </a:lnTo>
                  <a:lnTo>
                    <a:pt x="132" y="149"/>
                  </a:lnTo>
                  <a:lnTo>
                    <a:pt x="117" y="158"/>
                  </a:lnTo>
                  <a:lnTo>
                    <a:pt x="102" y="164"/>
                  </a:lnTo>
                  <a:lnTo>
                    <a:pt x="86" y="165"/>
                  </a:lnTo>
                  <a:close/>
                </a:path>
              </a:pathLst>
            </a:custGeom>
            <a:solidFill>
              <a:srgbClr val="F5FFFF"/>
            </a:solidFill>
            <a:ln w="9525">
              <a:noFill/>
              <a:round/>
              <a:headEnd/>
              <a:tailEnd/>
            </a:ln>
          </p:spPr>
          <p:txBody>
            <a:bodyPr/>
            <a:lstStyle/>
            <a:p>
              <a:endParaRPr lang="en-US"/>
            </a:p>
          </p:txBody>
        </p:sp>
        <p:sp>
          <p:nvSpPr>
            <p:cNvPr id="1165781" name="Freeform 469"/>
            <p:cNvSpPr>
              <a:spLocks noEditPoints="1"/>
            </p:cNvSpPr>
            <p:nvPr/>
          </p:nvSpPr>
          <p:spPr bwMode="auto">
            <a:xfrm>
              <a:off x="3874" y="589"/>
              <a:ext cx="158" cy="160"/>
            </a:xfrm>
            <a:custGeom>
              <a:avLst/>
              <a:gdLst/>
              <a:ahLst/>
              <a:cxnLst>
                <a:cxn ang="0">
                  <a:pos x="79" y="160"/>
                </a:cxn>
                <a:cxn ang="0">
                  <a:pos x="61" y="159"/>
                </a:cxn>
                <a:cxn ang="0">
                  <a:pos x="45" y="153"/>
                </a:cxn>
                <a:cxn ang="0">
                  <a:pos x="31" y="144"/>
                </a:cxn>
                <a:cxn ang="0">
                  <a:pos x="19" y="134"/>
                </a:cxn>
                <a:cxn ang="0">
                  <a:pos x="8" y="120"/>
                </a:cxn>
                <a:cxn ang="0">
                  <a:pos x="1" y="106"/>
                </a:cxn>
                <a:cxn ang="0">
                  <a:pos x="0" y="88"/>
                </a:cxn>
                <a:cxn ang="0">
                  <a:pos x="0" y="72"/>
                </a:cxn>
                <a:cxn ang="0">
                  <a:pos x="1" y="55"/>
                </a:cxn>
                <a:cxn ang="0">
                  <a:pos x="8" y="40"/>
                </a:cxn>
                <a:cxn ang="0">
                  <a:pos x="19" y="26"/>
                </a:cxn>
                <a:cxn ang="0">
                  <a:pos x="31" y="16"/>
                </a:cxn>
                <a:cxn ang="0">
                  <a:pos x="45" y="7"/>
                </a:cxn>
                <a:cxn ang="0">
                  <a:pos x="61" y="2"/>
                </a:cxn>
                <a:cxn ang="0">
                  <a:pos x="79" y="0"/>
                </a:cxn>
                <a:cxn ang="0">
                  <a:pos x="95" y="2"/>
                </a:cxn>
                <a:cxn ang="0">
                  <a:pos x="110" y="7"/>
                </a:cxn>
                <a:cxn ang="0">
                  <a:pos x="125" y="16"/>
                </a:cxn>
                <a:cxn ang="0">
                  <a:pos x="139" y="26"/>
                </a:cxn>
                <a:cxn ang="0">
                  <a:pos x="147" y="40"/>
                </a:cxn>
                <a:cxn ang="0">
                  <a:pos x="154" y="55"/>
                </a:cxn>
                <a:cxn ang="0">
                  <a:pos x="158" y="72"/>
                </a:cxn>
                <a:cxn ang="0">
                  <a:pos x="158" y="88"/>
                </a:cxn>
                <a:cxn ang="0">
                  <a:pos x="154" y="106"/>
                </a:cxn>
                <a:cxn ang="0">
                  <a:pos x="147" y="120"/>
                </a:cxn>
                <a:cxn ang="0">
                  <a:pos x="139" y="134"/>
                </a:cxn>
                <a:cxn ang="0">
                  <a:pos x="125" y="144"/>
                </a:cxn>
                <a:cxn ang="0">
                  <a:pos x="110" y="153"/>
                </a:cxn>
                <a:cxn ang="0">
                  <a:pos x="95" y="159"/>
                </a:cxn>
                <a:cxn ang="0">
                  <a:pos x="79" y="160"/>
                </a:cxn>
                <a:cxn ang="0">
                  <a:pos x="79" y="155"/>
                </a:cxn>
                <a:cxn ang="0">
                  <a:pos x="63" y="153"/>
                </a:cxn>
                <a:cxn ang="0">
                  <a:pos x="47" y="148"/>
                </a:cxn>
                <a:cxn ang="0">
                  <a:pos x="33" y="139"/>
                </a:cxn>
                <a:cxn ang="0">
                  <a:pos x="21" y="129"/>
                </a:cxn>
                <a:cxn ang="0">
                  <a:pos x="12" y="114"/>
                </a:cxn>
                <a:cxn ang="0">
                  <a:pos x="7" y="100"/>
                </a:cxn>
                <a:cxn ang="0">
                  <a:pos x="3" y="84"/>
                </a:cxn>
                <a:cxn ang="0">
                  <a:pos x="5" y="69"/>
                </a:cxn>
                <a:cxn ang="0">
                  <a:pos x="8" y="53"/>
                </a:cxn>
                <a:cxn ang="0">
                  <a:pos x="17" y="39"/>
                </a:cxn>
                <a:cxn ang="0">
                  <a:pos x="28" y="26"/>
                </a:cxn>
                <a:cxn ang="0">
                  <a:pos x="40" y="16"/>
                </a:cxn>
                <a:cxn ang="0">
                  <a:pos x="54" y="9"/>
                </a:cxn>
                <a:cxn ang="0">
                  <a:pos x="70" y="5"/>
                </a:cxn>
                <a:cxn ang="0">
                  <a:pos x="86" y="5"/>
                </a:cxn>
                <a:cxn ang="0">
                  <a:pos x="102" y="9"/>
                </a:cxn>
                <a:cxn ang="0">
                  <a:pos x="117" y="16"/>
                </a:cxn>
                <a:cxn ang="0">
                  <a:pos x="130" y="26"/>
                </a:cxn>
                <a:cxn ang="0">
                  <a:pos x="140" y="39"/>
                </a:cxn>
                <a:cxn ang="0">
                  <a:pos x="147" y="53"/>
                </a:cxn>
                <a:cxn ang="0">
                  <a:pos x="153" y="69"/>
                </a:cxn>
                <a:cxn ang="0">
                  <a:pos x="153" y="84"/>
                </a:cxn>
                <a:cxn ang="0">
                  <a:pos x="151" y="100"/>
                </a:cxn>
                <a:cxn ang="0">
                  <a:pos x="144" y="114"/>
                </a:cxn>
                <a:cxn ang="0">
                  <a:pos x="135" y="129"/>
                </a:cxn>
                <a:cxn ang="0">
                  <a:pos x="123" y="139"/>
                </a:cxn>
                <a:cxn ang="0">
                  <a:pos x="110" y="148"/>
                </a:cxn>
                <a:cxn ang="0">
                  <a:pos x="95" y="153"/>
                </a:cxn>
                <a:cxn ang="0">
                  <a:pos x="79" y="155"/>
                </a:cxn>
              </a:cxnLst>
              <a:rect l="0" t="0" r="r" b="b"/>
              <a:pathLst>
                <a:path w="158" h="160">
                  <a:moveTo>
                    <a:pt x="79" y="160"/>
                  </a:moveTo>
                  <a:lnTo>
                    <a:pt x="61" y="159"/>
                  </a:lnTo>
                  <a:lnTo>
                    <a:pt x="45" y="153"/>
                  </a:lnTo>
                  <a:lnTo>
                    <a:pt x="31" y="144"/>
                  </a:lnTo>
                  <a:lnTo>
                    <a:pt x="19" y="134"/>
                  </a:lnTo>
                  <a:lnTo>
                    <a:pt x="8" y="120"/>
                  </a:lnTo>
                  <a:lnTo>
                    <a:pt x="1" y="106"/>
                  </a:lnTo>
                  <a:lnTo>
                    <a:pt x="0" y="88"/>
                  </a:lnTo>
                  <a:lnTo>
                    <a:pt x="0" y="72"/>
                  </a:lnTo>
                  <a:lnTo>
                    <a:pt x="1" y="55"/>
                  </a:lnTo>
                  <a:lnTo>
                    <a:pt x="8" y="40"/>
                  </a:lnTo>
                  <a:lnTo>
                    <a:pt x="19" y="26"/>
                  </a:lnTo>
                  <a:lnTo>
                    <a:pt x="31" y="16"/>
                  </a:lnTo>
                  <a:lnTo>
                    <a:pt x="45" y="7"/>
                  </a:lnTo>
                  <a:lnTo>
                    <a:pt x="61" y="2"/>
                  </a:lnTo>
                  <a:lnTo>
                    <a:pt x="79" y="0"/>
                  </a:lnTo>
                  <a:lnTo>
                    <a:pt x="95" y="2"/>
                  </a:lnTo>
                  <a:lnTo>
                    <a:pt x="110" y="7"/>
                  </a:lnTo>
                  <a:lnTo>
                    <a:pt x="125" y="16"/>
                  </a:lnTo>
                  <a:lnTo>
                    <a:pt x="139" y="26"/>
                  </a:lnTo>
                  <a:lnTo>
                    <a:pt x="147" y="40"/>
                  </a:lnTo>
                  <a:lnTo>
                    <a:pt x="154" y="55"/>
                  </a:lnTo>
                  <a:lnTo>
                    <a:pt x="158" y="72"/>
                  </a:lnTo>
                  <a:lnTo>
                    <a:pt x="158" y="88"/>
                  </a:lnTo>
                  <a:lnTo>
                    <a:pt x="154" y="106"/>
                  </a:lnTo>
                  <a:lnTo>
                    <a:pt x="147" y="120"/>
                  </a:lnTo>
                  <a:lnTo>
                    <a:pt x="139" y="134"/>
                  </a:lnTo>
                  <a:lnTo>
                    <a:pt x="125" y="144"/>
                  </a:lnTo>
                  <a:lnTo>
                    <a:pt x="110" y="153"/>
                  </a:lnTo>
                  <a:lnTo>
                    <a:pt x="95" y="159"/>
                  </a:lnTo>
                  <a:lnTo>
                    <a:pt x="79" y="160"/>
                  </a:lnTo>
                  <a:close/>
                  <a:moveTo>
                    <a:pt x="79" y="155"/>
                  </a:moveTo>
                  <a:lnTo>
                    <a:pt x="63" y="153"/>
                  </a:lnTo>
                  <a:lnTo>
                    <a:pt x="47" y="148"/>
                  </a:lnTo>
                  <a:lnTo>
                    <a:pt x="33" y="139"/>
                  </a:lnTo>
                  <a:lnTo>
                    <a:pt x="21" y="129"/>
                  </a:lnTo>
                  <a:lnTo>
                    <a:pt x="12" y="114"/>
                  </a:lnTo>
                  <a:lnTo>
                    <a:pt x="7" y="100"/>
                  </a:lnTo>
                  <a:lnTo>
                    <a:pt x="3" y="84"/>
                  </a:lnTo>
                  <a:lnTo>
                    <a:pt x="5" y="69"/>
                  </a:lnTo>
                  <a:lnTo>
                    <a:pt x="8" y="53"/>
                  </a:lnTo>
                  <a:lnTo>
                    <a:pt x="17" y="39"/>
                  </a:lnTo>
                  <a:lnTo>
                    <a:pt x="28" y="26"/>
                  </a:lnTo>
                  <a:lnTo>
                    <a:pt x="40" y="16"/>
                  </a:lnTo>
                  <a:lnTo>
                    <a:pt x="54" y="9"/>
                  </a:lnTo>
                  <a:lnTo>
                    <a:pt x="70" y="5"/>
                  </a:lnTo>
                  <a:lnTo>
                    <a:pt x="86" y="5"/>
                  </a:lnTo>
                  <a:lnTo>
                    <a:pt x="102" y="9"/>
                  </a:lnTo>
                  <a:lnTo>
                    <a:pt x="117" y="16"/>
                  </a:lnTo>
                  <a:lnTo>
                    <a:pt x="130" y="26"/>
                  </a:lnTo>
                  <a:lnTo>
                    <a:pt x="140" y="39"/>
                  </a:lnTo>
                  <a:lnTo>
                    <a:pt x="147" y="53"/>
                  </a:lnTo>
                  <a:lnTo>
                    <a:pt x="153" y="69"/>
                  </a:lnTo>
                  <a:lnTo>
                    <a:pt x="153" y="84"/>
                  </a:lnTo>
                  <a:lnTo>
                    <a:pt x="151" y="100"/>
                  </a:lnTo>
                  <a:lnTo>
                    <a:pt x="144" y="114"/>
                  </a:lnTo>
                  <a:lnTo>
                    <a:pt x="135" y="129"/>
                  </a:lnTo>
                  <a:lnTo>
                    <a:pt x="123" y="139"/>
                  </a:lnTo>
                  <a:lnTo>
                    <a:pt x="110" y="148"/>
                  </a:lnTo>
                  <a:lnTo>
                    <a:pt x="95" y="153"/>
                  </a:lnTo>
                  <a:lnTo>
                    <a:pt x="79" y="155"/>
                  </a:lnTo>
                  <a:close/>
                </a:path>
              </a:pathLst>
            </a:custGeom>
            <a:solidFill>
              <a:srgbClr val="F6FFFF"/>
            </a:solidFill>
            <a:ln w="9525">
              <a:noFill/>
              <a:round/>
              <a:headEnd/>
              <a:tailEnd/>
            </a:ln>
          </p:spPr>
          <p:txBody>
            <a:bodyPr/>
            <a:lstStyle/>
            <a:p>
              <a:endParaRPr lang="en-US"/>
            </a:p>
          </p:txBody>
        </p:sp>
        <p:sp>
          <p:nvSpPr>
            <p:cNvPr id="1165782" name="Freeform 470"/>
            <p:cNvSpPr>
              <a:spLocks noEditPoints="1"/>
            </p:cNvSpPr>
            <p:nvPr/>
          </p:nvSpPr>
          <p:spPr bwMode="auto">
            <a:xfrm>
              <a:off x="3877" y="594"/>
              <a:ext cx="150" cy="150"/>
            </a:xfrm>
            <a:custGeom>
              <a:avLst/>
              <a:gdLst/>
              <a:ahLst/>
              <a:cxnLst>
                <a:cxn ang="0">
                  <a:pos x="76" y="150"/>
                </a:cxn>
                <a:cxn ang="0">
                  <a:pos x="60" y="148"/>
                </a:cxn>
                <a:cxn ang="0">
                  <a:pos x="44" y="143"/>
                </a:cxn>
                <a:cxn ang="0">
                  <a:pos x="30" y="134"/>
                </a:cxn>
                <a:cxn ang="0">
                  <a:pos x="18" y="124"/>
                </a:cxn>
                <a:cxn ang="0">
                  <a:pos x="9" y="109"/>
                </a:cxn>
                <a:cxn ang="0">
                  <a:pos x="4" y="95"/>
                </a:cxn>
                <a:cxn ang="0">
                  <a:pos x="0" y="79"/>
                </a:cxn>
                <a:cxn ang="0">
                  <a:pos x="2" y="64"/>
                </a:cxn>
                <a:cxn ang="0">
                  <a:pos x="5" y="48"/>
                </a:cxn>
                <a:cxn ang="0">
                  <a:pos x="14" y="34"/>
                </a:cxn>
                <a:cxn ang="0">
                  <a:pos x="25" y="21"/>
                </a:cxn>
                <a:cxn ang="0">
                  <a:pos x="37" y="11"/>
                </a:cxn>
                <a:cxn ang="0">
                  <a:pos x="51" y="4"/>
                </a:cxn>
                <a:cxn ang="0">
                  <a:pos x="67" y="0"/>
                </a:cxn>
                <a:cxn ang="0">
                  <a:pos x="83" y="0"/>
                </a:cxn>
                <a:cxn ang="0">
                  <a:pos x="99" y="4"/>
                </a:cxn>
                <a:cxn ang="0">
                  <a:pos x="114" y="11"/>
                </a:cxn>
                <a:cxn ang="0">
                  <a:pos x="127" y="21"/>
                </a:cxn>
                <a:cxn ang="0">
                  <a:pos x="137" y="34"/>
                </a:cxn>
                <a:cxn ang="0">
                  <a:pos x="144" y="48"/>
                </a:cxn>
                <a:cxn ang="0">
                  <a:pos x="150" y="64"/>
                </a:cxn>
                <a:cxn ang="0">
                  <a:pos x="150" y="79"/>
                </a:cxn>
                <a:cxn ang="0">
                  <a:pos x="148" y="95"/>
                </a:cxn>
                <a:cxn ang="0">
                  <a:pos x="141" y="109"/>
                </a:cxn>
                <a:cxn ang="0">
                  <a:pos x="132" y="124"/>
                </a:cxn>
                <a:cxn ang="0">
                  <a:pos x="120" y="134"/>
                </a:cxn>
                <a:cxn ang="0">
                  <a:pos x="107" y="143"/>
                </a:cxn>
                <a:cxn ang="0">
                  <a:pos x="92" y="148"/>
                </a:cxn>
                <a:cxn ang="0">
                  <a:pos x="76" y="150"/>
                </a:cxn>
                <a:cxn ang="0">
                  <a:pos x="76" y="145"/>
                </a:cxn>
                <a:cxn ang="0">
                  <a:pos x="60" y="143"/>
                </a:cxn>
                <a:cxn ang="0">
                  <a:pos x="46" y="138"/>
                </a:cxn>
                <a:cxn ang="0">
                  <a:pos x="32" y="129"/>
                </a:cxn>
                <a:cxn ang="0">
                  <a:pos x="21" y="118"/>
                </a:cxn>
                <a:cxn ang="0">
                  <a:pos x="12" y="106"/>
                </a:cxn>
                <a:cxn ang="0">
                  <a:pos x="7" y="90"/>
                </a:cxn>
                <a:cxn ang="0">
                  <a:pos x="5" y="74"/>
                </a:cxn>
                <a:cxn ang="0">
                  <a:pos x="7" y="60"/>
                </a:cxn>
                <a:cxn ang="0">
                  <a:pos x="12" y="44"/>
                </a:cxn>
                <a:cxn ang="0">
                  <a:pos x="21" y="32"/>
                </a:cxn>
                <a:cxn ang="0">
                  <a:pos x="32" y="21"/>
                </a:cxn>
                <a:cxn ang="0">
                  <a:pos x="46" y="12"/>
                </a:cxn>
                <a:cxn ang="0">
                  <a:pos x="60" y="7"/>
                </a:cxn>
                <a:cxn ang="0">
                  <a:pos x="76" y="5"/>
                </a:cxn>
                <a:cxn ang="0">
                  <a:pos x="92" y="7"/>
                </a:cxn>
                <a:cxn ang="0">
                  <a:pos x="106" y="12"/>
                </a:cxn>
                <a:cxn ang="0">
                  <a:pos x="118" y="21"/>
                </a:cxn>
                <a:cxn ang="0">
                  <a:pos x="130" y="32"/>
                </a:cxn>
                <a:cxn ang="0">
                  <a:pos x="137" y="44"/>
                </a:cxn>
                <a:cxn ang="0">
                  <a:pos x="143" y="60"/>
                </a:cxn>
                <a:cxn ang="0">
                  <a:pos x="144" y="74"/>
                </a:cxn>
                <a:cxn ang="0">
                  <a:pos x="143" y="90"/>
                </a:cxn>
                <a:cxn ang="0">
                  <a:pos x="137" y="106"/>
                </a:cxn>
                <a:cxn ang="0">
                  <a:pos x="130" y="118"/>
                </a:cxn>
                <a:cxn ang="0">
                  <a:pos x="118" y="129"/>
                </a:cxn>
                <a:cxn ang="0">
                  <a:pos x="106" y="138"/>
                </a:cxn>
                <a:cxn ang="0">
                  <a:pos x="92" y="143"/>
                </a:cxn>
                <a:cxn ang="0">
                  <a:pos x="76" y="145"/>
                </a:cxn>
              </a:cxnLst>
              <a:rect l="0" t="0" r="r" b="b"/>
              <a:pathLst>
                <a:path w="150" h="150">
                  <a:moveTo>
                    <a:pt x="76" y="150"/>
                  </a:moveTo>
                  <a:lnTo>
                    <a:pt x="60" y="148"/>
                  </a:lnTo>
                  <a:lnTo>
                    <a:pt x="44" y="143"/>
                  </a:lnTo>
                  <a:lnTo>
                    <a:pt x="30" y="134"/>
                  </a:lnTo>
                  <a:lnTo>
                    <a:pt x="18" y="124"/>
                  </a:lnTo>
                  <a:lnTo>
                    <a:pt x="9" y="109"/>
                  </a:lnTo>
                  <a:lnTo>
                    <a:pt x="4" y="95"/>
                  </a:lnTo>
                  <a:lnTo>
                    <a:pt x="0" y="79"/>
                  </a:lnTo>
                  <a:lnTo>
                    <a:pt x="2" y="64"/>
                  </a:lnTo>
                  <a:lnTo>
                    <a:pt x="5" y="48"/>
                  </a:lnTo>
                  <a:lnTo>
                    <a:pt x="14" y="34"/>
                  </a:lnTo>
                  <a:lnTo>
                    <a:pt x="25" y="21"/>
                  </a:lnTo>
                  <a:lnTo>
                    <a:pt x="37" y="11"/>
                  </a:lnTo>
                  <a:lnTo>
                    <a:pt x="51" y="4"/>
                  </a:lnTo>
                  <a:lnTo>
                    <a:pt x="67" y="0"/>
                  </a:lnTo>
                  <a:lnTo>
                    <a:pt x="83" y="0"/>
                  </a:lnTo>
                  <a:lnTo>
                    <a:pt x="99" y="4"/>
                  </a:lnTo>
                  <a:lnTo>
                    <a:pt x="114" y="11"/>
                  </a:lnTo>
                  <a:lnTo>
                    <a:pt x="127" y="21"/>
                  </a:lnTo>
                  <a:lnTo>
                    <a:pt x="137" y="34"/>
                  </a:lnTo>
                  <a:lnTo>
                    <a:pt x="144" y="48"/>
                  </a:lnTo>
                  <a:lnTo>
                    <a:pt x="150" y="64"/>
                  </a:lnTo>
                  <a:lnTo>
                    <a:pt x="150" y="79"/>
                  </a:lnTo>
                  <a:lnTo>
                    <a:pt x="148" y="95"/>
                  </a:lnTo>
                  <a:lnTo>
                    <a:pt x="141" y="109"/>
                  </a:lnTo>
                  <a:lnTo>
                    <a:pt x="132" y="124"/>
                  </a:lnTo>
                  <a:lnTo>
                    <a:pt x="120" y="134"/>
                  </a:lnTo>
                  <a:lnTo>
                    <a:pt x="107" y="143"/>
                  </a:lnTo>
                  <a:lnTo>
                    <a:pt x="92" y="148"/>
                  </a:lnTo>
                  <a:lnTo>
                    <a:pt x="76" y="150"/>
                  </a:lnTo>
                  <a:close/>
                  <a:moveTo>
                    <a:pt x="76" y="145"/>
                  </a:moveTo>
                  <a:lnTo>
                    <a:pt x="60" y="143"/>
                  </a:lnTo>
                  <a:lnTo>
                    <a:pt x="46" y="138"/>
                  </a:lnTo>
                  <a:lnTo>
                    <a:pt x="32" y="129"/>
                  </a:lnTo>
                  <a:lnTo>
                    <a:pt x="21" y="118"/>
                  </a:lnTo>
                  <a:lnTo>
                    <a:pt x="12" y="106"/>
                  </a:lnTo>
                  <a:lnTo>
                    <a:pt x="7" y="90"/>
                  </a:lnTo>
                  <a:lnTo>
                    <a:pt x="5" y="74"/>
                  </a:lnTo>
                  <a:lnTo>
                    <a:pt x="7" y="60"/>
                  </a:lnTo>
                  <a:lnTo>
                    <a:pt x="12" y="44"/>
                  </a:lnTo>
                  <a:lnTo>
                    <a:pt x="21" y="32"/>
                  </a:lnTo>
                  <a:lnTo>
                    <a:pt x="32" y="21"/>
                  </a:lnTo>
                  <a:lnTo>
                    <a:pt x="46" y="12"/>
                  </a:lnTo>
                  <a:lnTo>
                    <a:pt x="60" y="7"/>
                  </a:lnTo>
                  <a:lnTo>
                    <a:pt x="76" y="5"/>
                  </a:lnTo>
                  <a:lnTo>
                    <a:pt x="92" y="7"/>
                  </a:lnTo>
                  <a:lnTo>
                    <a:pt x="106" y="12"/>
                  </a:lnTo>
                  <a:lnTo>
                    <a:pt x="118" y="21"/>
                  </a:lnTo>
                  <a:lnTo>
                    <a:pt x="130" y="32"/>
                  </a:lnTo>
                  <a:lnTo>
                    <a:pt x="137" y="44"/>
                  </a:lnTo>
                  <a:lnTo>
                    <a:pt x="143" y="60"/>
                  </a:lnTo>
                  <a:lnTo>
                    <a:pt x="144" y="74"/>
                  </a:lnTo>
                  <a:lnTo>
                    <a:pt x="143" y="90"/>
                  </a:lnTo>
                  <a:lnTo>
                    <a:pt x="137" y="106"/>
                  </a:lnTo>
                  <a:lnTo>
                    <a:pt x="130" y="118"/>
                  </a:lnTo>
                  <a:lnTo>
                    <a:pt x="118" y="129"/>
                  </a:lnTo>
                  <a:lnTo>
                    <a:pt x="106" y="138"/>
                  </a:lnTo>
                  <a:lnTo>
                    <a:pt x="92" y="143"/>
                  </a:lnTo>
                  <a:lnTo>
                    <a:pt x="76" y="145"/>
                  </a:lnTo>
                  <a:close/>
                </a:path>
              </a:pathLst>
            </a:custGeom>
            <a:solidFill>
              <a:srgbClr val="F7FFFF"/>
            </a:solidFill>
            <a:ln w="9525">
              <a:noFill/>
              <a:round/>
              <a:headEnd/>
              <a:tailEnd/>
            </a:ln>
          </p:spPr>
          <p:txBody>
            <a:bodyPr/>
            <a:lstStyle/>
            <a:p>
              <a:endParaRPr lang="en-US"/>
            </a:p>
          </p:txBody>
        </p:sp>
        <p:sp>
          <p:nvSpPr>
            <p:cNvPr id="1165783" name="Freeform 471"/>
            <p:cNvSpPr>
              <a:spLocks noEditPoints="1"/>
            </p:cNvSpPr>
            <p:nvPr/>
          </p:nvSpPr>
          <p:spPr bwMode="auto">
            <a:xfrm>
              <a:off x="3882" y="599"/>
              <a:ext cx="139" cy="140"/>
            </a:xfrm>
            <a:custGeom>
              <a:avLst/>
              <a:gdLst/>
              <a:ahLst/>
              <a:cxnLst>
                <a:cxn ang="0">
                  <a:pos x="71" y="140"/>
                </a:cxn>
                <a:cxn ang="0">
                  <a:pos x="55" y="138"/>
                </a:cxn>
                <a:cxn ang="0">
                  <a:pos x="41" y="133"/>
                </a:cxn>
                <a:cxn ang="0">
                  <a:pos x="27" y="124"/>
                </a:cxn>
                <a:cxn ang="0">
                  <a:pos x="16" y="113"/>
                </a:cxn>
                <a:cxn ang="0">
                  <a:pos x="7" y="101"/>
                </a:cxn>
                <a:cxn ang="0">
                  <a:pos x="2" y="85"/>
                </a:cxn>
                <a:cxn ang="0">
                  <a:pos x="0" y="69"/>
                </a:cxn>
                <a:cxn ang="0">
                  <a:pos x="2" y="55"/>
                </a:cxn>
                <a:cxn ang="0">
                  <a:pos x="7" y="39"/>
                </a:cxn>
                <a:cxn ang="0">
                  <a:pos x="16" y="27"/>
                </a:cxn>
                <a:cxn ang="0">
                  <a:pos x="27" y="16"/>
                </a:cxn>
                <a:cxn ang="0">
                  <a:pos x="41" y="7"/>
                </a:cxn>
                <a:cxn ang="0">
                  <a:pos x="55" y="2"/>
                </a:cxn>
                <a:cxn ang="0">
                  <a:pos x="71" y="0"/>
                </a:cxn>
                <a:cxn ang="0">
                  <a:pos x="87" y="2"/>
                </a:cxn>
                <a:cxn ang="0">
                  <a:pos x="101" y="7"/>
                </a:cxn>
                <a:cxn ang="0">
                  <a:pos x="113" y="16"/>
                </a:cxn>
                <a:cxn ang="0">
                  <a:pos x="125" y="27"/>
                </a:cxn>
                <a:cxn ang="0">
                  <a:pos x="132" y="39"/>
                </a:cxn>
                <a:cxn ang="0">
                  <a:pos x="138" y="55"/>
                </a:cxn>
                <a:cxn ang="0">
                  <a:pos x="139" y="69"/>
                </a:cxn>
                <a:cxn ang="0">
                  <a:pos x="138" y="85"/>
                </a:cxn>
                <a:cxn ang="0">
                  <a:pos x="132" y="101"/>
                </a:cxn>
                <a:cxn ang="0">
                  <a:pos x="125" y="113"/>
                </a:cxn>
                <a:cxn ang="0">
                  <a:pos x="113" y="124"/>
                </a:cxn>
                <a:cxn ang="0">
                  <a:pos x="101" y="133"/>
                </a:cxn>
                <a:cxn ang="0">
                  <a:pos x="87" y="138"/>
                </a:cxn>
                <a:cxn ang="0">
                  <a:pos x="71" y="140"/>
                </a:cxn>
                <a:cxn ang="0">
                  <a:pos x="71" y="134"/>
                </a:cxn>
                <a:cxn ang="0">
                  <a:pos x="55" y="133"/>
                </a:cxn>
                <a:cxn ang="0">
                  <a:pos x="41" y="127"/>
                </a:cxn>
                <a:cxn ang="0">
                  <a:pos x="29" y="119"/>
                </a:cxn>
                <a:cxn ang="0">
                  <a:pos x="20" y="108"/>
                </a:cxn>
                <a:cxn ang="0">
                  <a:pos x="11" y="96"/>
                </a:cxn>
                <a:cxn ang="0">
                  <a:pos x="7" y="82"/>
                </a:cxn>
                <a:cxn ang="0">
                  <a:pos x="6" y="66"/>
                </a:cxn>
                <a:cxn ang="0">
                  <a:pos x="9" y="52"/>
                </a:cxn>
                <a:cxn ang="0">
                  <a:pos x="14" y="37"/>
                </a:cxn>
                <a:cxn ang="0">
                  <a:pos x="23" y="27"/>
                </a:cxn>
                <a:cxn ang="0">
                  <a:pos x="36" y="16"/>
                </a:cxn>
                <a:cxn ang="0">
                  <a:pos x="48" y="9"/>
                </a:cxn>
                <a:cxn ang="0">
                  <a:pos x="64" y="6"/>
                </a:cxn>
                <a:cxn ang="0">
                  <a:pos x="78" y="6"/>
                </a:cxn>
                <a:cxn ang="0">
                  <a:pos x="92" y="9"/>
                </a:cxn>
                <a:cxn ang="0">
                  <a:pos x="106" y="16"/>
                </a:cxn>
                <a:cxn ang="0">
                  <a:pos x="117" y="27"/>
                </a:cxn>
                <a:cxn ang="0">
                  <a:pos x="125" y="37"/>
                </a:cxn>
                <a:cxn ang="0">
                  <a:pos x="132" y="52"/>
                </a:cxn>
                <a:cxn ang="0">
                  <a:pos x="134" y="66"/>
                </a:cxn>
                <a:cxn ang="0">
                  <a:pos x="134" y="82"/>
                </a:cxn>
                <a:cxn ang="0">
                  <a:pos x="129" y="96"/>
                </a:cxn>
                <a:cxn ang="0">
                  <a:pos x="122" y="108"/>
                </a:cxn>
                <a:cxn ang="0">
                  <a:pos x="111" y="119"/>
                </a:cxn>
                <a:cxn ang="0">
                  <a:pos x="99" y="127"/>
                </a:cxn>
                <a:cxn ang="0">
                  <a:pos x="85" y="133"/>
                </a:cxn>
                <a:cxn ang="0">
                  <a:pos x="71" y="134"/>
                </a:cxn>
              </a:cxnLst>
              <a:rect l="0" t="0" r="r" b="b"/>
              <a:pathLst>
                <a:path w="139" h="140">
                  <a:moveTo>
                    <a:pt x="71" y="140"/>
                  </a:moveTo>
                  <a:lnTo>
                    <a:pt x="55" y="138"/>
                  </a:lnTo>
                  <a:lnTo>
                    <a:pt x="41" y="133"/>
                  </a:lnTo>
                  <a:lnTo>
                    <a:pt x="27" y="124"/>
                  </a:lnTo>
                  <a:lnTo>
                    <a:pt x="16" y="113"/>
                  </a:lnTo>
                  <a:lnTo>
                    <a:pt x="7" y="101"/>
                  </a:lnTo>
                  <a:lnTo>
                    <a:pt x="2" y="85"/>
                  </a:lnTo>
                  <a:lnTo>
                    <a:pt x="0" y="69"/>
                  </a:lnTo>
                  <a:lnTo>
                    <a:pt x="2" y="55"/>
                  </a:lnTo>
                  <a:lnTo>
                    <a:pt x="7" y="39"/>
                  </a:lnTo>
                  <a:lnTo>
                    <a:pt x="16" y="27"/>
                  </a:lnTo>
                  <a:lnTo>
                    <a:pt x="27" y="16"/>
                  </a:lnTo>
                  <a:lnTo>
                    <a:pt x="41" y="7"/>
                  </a:lnTo>
                  <a:lnTo>
                    <a:pt x="55" y="2"/>
                  </a:lnTo>
                  <a:lnTo>
                    <a:pt x="71" y="0"/>
                  </a:lnTo>
                  <a:lnTo>
                    <a:pt x="87" y="2"/>
                  </a:lnTo>
                  <a:lnTo>
                    <a:pt x="101" y="7"/>
                  </a:lnTo>
                  <a:lnTo>
                    <a:pt x="113" y="16"/>
                  </a:lnTo>
                  <a:lnTo>
                    <a:pt x="125" y="27"/>
                  </a:lnTo>
                  <a:lnTo>
                    <a:pt x="132" y="39"/>
                  </a:lnTo>
                  <a:lnTo>
                    <a:pt x="138" y="55"/>
                  </a:lnTo>
                  <a:lnTo>
                    <a:pt x="139" y="69"/>
                  </a:lnTo>
                  <a:lnTo>
                    <a:pt x="138" y="85"/>
                  </a:lnTo>
                  <a:lnTo>
                    <a:pt x="132" y="101"/>
                  </a:lnTo>
                  <a:lnTo>
                    <a:pt x="125" y="113"/>
                  </a:lnTo>
                  <a:lnTo>
                    <a:pt x="113" y="124"/>
                  </a:lnTo>
                  <a:lnTo>
                    <a:pt x="101" y="133"/>
                  </a:lnTo>
                  <a:lnTo>
                    <a:pt x="87" y="138"/>
                  </a:lnTo>
                  <a:lnTo>
                    <a:pt x="71" y="140"/>
                  </a:lnTo>
                  <a:close/>
                  <a:moveTo>
                    <a:pt x="71" y="134"/>
                  </a:moveTo>
                  <a:lnTo>
                    <a:pt x="55" y="133"/>
                  </a:lnTo>
                  <a:lnTo>
                    <a:pt x="41" y="127"/>
                  </a:lnTo>
                  <a:lnTo>
                    <a:pt x="29" y="119"/>
                  </a:lnTo>
                  <a:lnTo>
                    <a:pt x="20" y="108"/>
                  </a:lnTo>
                  <a:lnTo>
                    <a:pt x="11" y="96"/>
                  </a:lnTo>
                  <a:lnTo>
                    <a:pt x="7" y="82"/>
                  </a:lnTo>
                  <a:lnTo>
                    <a:pt x="6" y="66"/>
                  </a:lnTo>
                  <a:lnTo>
                    <a:pt x="9" y="52"/>
                  </a:lnTo>
                  <a:lnTo>
                    <a:pt x="14" y="37"/>
                  </a:lnTo>
                  <a:lnTo>
                    <a:pt x="23" y="27"/>
                  </a:lnTo>
                  <a:lnTo>
                    <a:pt x="36" y="16"/>
                  </a:lnTo>
                  <a:lnTo>
                    <a:pt x="48" y="9"/>
                  </a:lnTo>
                  <a:lnTo>
                    <a:pt x="64" y="6"/>
                  </a:lnTo>
                  <a:lnTo>
                    <a:pt x="78" y="6"/>
                  </a:lnTo>
                  <a:lnTo>
                    <a:pt x="92" y="9"/>
                  </a:lnTo>
                  <a:lnTo>
                    <a:pt x="106" y="16"/>
                  </a:lnTo>
                  <a:lnTo>
                    <a:pt x="117" y="27"/>
                  </a:lnTo>
                  <a:lnTo>
                    <a:pt x="125" y="37"/>
                  </a:lnTo>
                  <a:lnTo>
                    <a:pt x="132" y="52"/>
                  </a:lnTo>
                  <a:lnTo>
                    <a:pt x="134" y="66"/>
                  </a:lnTo>
                  <a:lnTo>
                    <a:pt x="134" y="82"/>
                  </a:lnTo>
                  <a:lnTo>
                    <a:pt x="129" y="96"/>
                  </a:lnTo>
                  <a:lnTo>
                    <a:pt x="122" y="108"/>
                  </a:lnTo>
                  <a:lnTo>
                    <a:pt x="111" y="119"/>
                  </a:lnTo>
                  <a:lnTo>
                    <a:pt x="99" y="127"/>
                  </a:lnTo>
                  <a:lnTo>
                    <a:pt x="85" y="133"/>
                  </a:lnTo>
                  <a:lnTo>
                    <a:pt x="71" y="134"/>
                  </a:lnTo>
                  <a:close/>
                </a:path>
              </a:pathLst>
            </a:custGeom>
            <a:solidFill>
              <a:srgbClr val="F8FFFF"/>
            </a:solidFill>
            <a:ln w="9525">
              <a:noFill/>
              <a:round/>
              <a:headEnd/>
              <a:tailEnd/>
            </a:ln>
          </p:spPr>
          <p:txBody>
            <a:bodyPr/>
            <a:lstStyle/>
            <a:p>
              <a:endParaRPr lang="en-US"/>
            </a:p>
          </p:txBody>
        </p:sp>
        <p:sp>
          <p:nvSpPr>
            <p:cNvPr id="1165784" name="Freeform 472"/>
            <p:cNvSpPr>
              <a:spLocks noEditPoints="1"/>
            </p:cNvSpPr>
            <p:nvPr/>
          </p:nvSpPr>
          <p:spPr bwMode="auto">
            <a:xfrm>
              <a:off x="3888" y="605"/>
              <a:ext cx="128" cy="128"/>
            </a:xfrm>
            <a:custGeom>
              <a:avLst/>
              <a:gdLst/>
              <a:ahLst/>
              <a:cxnLst>
                <a:cxn ang="0">
                  <a:pos x="65" y="128"/>
                </a:cxn>
                <a:cxn ang="0">
                  <a:pos x="49" y="127"/>
                </a:cxn>
                <a:cxn ang="0">
                  <a:pos x="35" y="121"/>
                </a:cxn>
                <a:cxn ang="0">
                  <a:pos x="23" y="113"/>
                </a:cxn>
                <a:cxn ang="0">
                  <a:pos x="14" y="102"/>
                </a:cxn>
                <a:cxn ang="0">
                  <a:pos x="5" y="90"/>
                </a:cxn>
                <a:cxn ang="0">
                  <a:pos x="1" y="76"/>
                </a:cxn>
                <a:cxn ang="0">
                  <a:pos x="0" y="60"/>
                </a:cxn>
                <a:cxn ang="0">
                  <a:pos x="3" y="46"/>
                </a:cxn>
                <a:cxn ang="0">
                  <a:pos x="8" y="31"/>
                </a:cxn>
                <a:cxn ang="0">
                  <a:pos x="17" y="21"/>
                </a:cxn>
                <a:cxn ang="0">
                  <a:pos x="30" y="10"/>
                </a:cxn>
                <a:cxn ang="0">
                  <a:pos x="42" y="3"/>
                </a:cxn>
                <a:cxn ang="0">
                  <a:pos x="58" y="0"/>
                </a:cxn>
                <a:cxn ang="0">
                  <a:pos x="72" y="0"/>
                </a:cxn>
                <a:cxn ang="0">
                  <a:pos x="86" y="3"/>
                </a:cxn>
                <a:cxn ang="0">
                  <a:pos x="100" y="10"/>
                </a:cxn>
                <a:cxn ang="0">
                  <a:pos x="111" y="21"/>
                </a:cxn>
                <a:cxn ang="0">
                  <a:pos x="119" y="31"/>
                </a:cxn>
                <a:cxn ang="0">
                  <a:pos x="126" y="46"/>
                </a:cxn>
                <a:cxn ang="0">
                  <a:pos x="128" y="60"/>
                </a:cxn>
                <a:cxn ang="0">
                  <a:pos x="128" y="76"/>
                </a:cxn>
                <a:cxn ang="0">
                  <a:pos x="123" y="90"/>
                </a:cxn>
                <a:cxn ang="0">
                  <a:pos x="116" y="102"/>
                </a:cxn>
                <a:cxn ang="0">
                  <a:pos x="105" y="113"/>
                </a:cxn>
                <a:cxn ang="0">
                  <a:pos x="93" y="121"/>
                </a:cxn>
                <a:cxn ang="0">
                  <a:pos x="79" y="127"/>
                </a:cxn>
                <a:cxn ang="0">
                  <a:pos x="65" y="128"/>
                </a:cxn>
                <a:cxn ang="0">
                  <a:pos x="65" y="123"/>
                </a:cxn>
                <a:cxn ang="0">
                  <a:pos x="51" y="121"/>
                </a:cxn>
                <a:cxn ang="0">
                  <a:pos x="37" y="116"/>
                </a:cxn>
                <a:cxn ang="0">
                  <a:pos x="26" y="107"/>
                </a:cxn>
                <a:cxn ang="0">
                  <a:pos x="16" y="97"/>
                </a:cxn>
                <a:cxn ang="0">
                  <a:pos x="10" y="84"/>
                </a:cxn>
                <a:cxn ang="0">
                  <a:pos x="7" y="72"/>
                </a:cxn>
                <a:cxn ang="0">
                  <a:pos x="7" y="56"/>
                </a:cxn>
                <a:cxn ang="0">
                  <a:pos x="10" y="44"/>
                </a:cxn>
                <a:cxn ang="0">
                  <a:pos x="16" y="31"/>
                </a:cxn>
                <a:cxn ang="0">
                  <a:pos x="26" y="21"/>
                </a:cxn>
                <a:cxn ang="0">
                  <a:pos x="37" y="12"/>
                </a:cxn>
                <a:cxn ang="0">
                  <a:pos x="51" y="7"/>
                </a:cxn>
                <a:cxn ang="0">
                  <a:pos x="65" y="5"/>
                </a:cxn>
                <a:cxn ang="0">
                  <a:pos x="79" y="7"/>
                </a:cxn>
                <a:cxn ang="0">
                  <a:pos x="91" y="12"/>
                </a:cxn>
                <a:cxn ang="0">
                  <a:pos x="103" y="21"/>
                </a:cxn>
                <a:cxn ang="0">
                  <a:pos x="112" y="31"/>
                </a:cxn>
                <a:cxn ang="0">
                  <a:pos x="119" y="44"/>
                </a:cxn>
                <a:cxn ang="0">
                  <a:pos x="123" y="56"/>
                </a:cxn>
                <a:cxn ang="0">
                  <a:pos x="123" y="72"/>
                </a:cxn>
                <a:cxn ang="0">
                  <a:pos x="119" y="84"/>
                </a:cxn>
                <a:cxn ang="0">
                  <a:pos x="112" y="97"/>
                </a:cxn>
                <a:cxn ang="0">
                  <a:pos x="103" y="107"/>
                </a:cxn>
                <a:cxn ang="0">
                  <a:pos x="91" y="116"/>
                </a:cxn>
                <a:cxn ang="0">
                  <a:pos x="79" y="121"/>
                </a:cxn>
                <a:cxn ang="0">
                  <a:pos x="65" y="123"/>
                </a:cxn>
              </a:cxnLst>
              <a:rect l="0" t="0" r="r" b="b"/>
              <a:pathLst>
                <a:path w="128" h="128">
                  <a:moveTo>
                    <a:pt x="65" y="128"/>
                  </a:moveTo>
                  <a:lnTo>
                    <a:pt x="49" y="127"/>
                  </a:lnTo>
                  <a:lnTo>
                    <a:pt x="35" y="121"/>
                  </a:lnTo>
                  <a:lnTo>
                    <a:pt x="23" y="113"/>
                  </a:lnTo>
                  <a:lnTo>
                    <a:pt x="14" y="102"/>
                  </a:lnTo>
                  <a:lnTo>
                    <a:pt x="5" y="90"/>
                  </a:lnTo>
                  <a:lnTo>
                    <a:pt x="1" y="76"/>
                  </a:lnTo>
                  <a:lnTo>
                    <a:pt x="0" y="60"/>
                  </a:lnTo>
                  <a:lnTo>
                    <a:pt x="3" y="46"/>
                  </a:lnTo>
                  <a:lnTo>
                    <a:pt x="8" y="31"/>
                  </a:lnTo>
                  <a:lnTo>
                    <a:pt x="17" y="21"/>
                  </a:lnTo>
                  <a:lnTo>
                    <a:pt x="30" y="10"/>
                  </a:lnTo>
                  <a:lnTo>
                    <a:pt x="42" y="3"/>
                  </a:lnTo>
                  <a:lnTo>
                    <a:pt x="58" y="0"/>
                  </a:lnTo>
                  <a:lnTo>
                    <a:pt x="72" y="0"/>
                  </a:lnTo>
                  <a:lnTo>
                    <a:pt x="86" y="3"/>
                  </a:lnTo>
                  <a:lnTo>
                    <a:pt x="100" y="10"/>
                  </a:lnTo>
                  <a:lnTo>
                    <a:pt x="111" y="21"/>
                  </a:lnTo>
                  <a:lnTo>
                    <a:pt x="119" y="31"/>
                  </a:lnTo>
                  <a:lnTo>
                    <a:pt x="126" y="46"/>
                  </a:lnTo>
                  <a:lnTo>
                    <a:pt x="128" y="60"/>
                  </a:lnTo>
                  <a:lnTo>
                    <a:pt x="128" y="76"/>
                  </a:lnTo>
                  <a:lnTo>
                    <a:pt x="123" y="90"/>
                  </a:lnTo>
                  <a:lnTo>
                    <a:pt x="116" y="102"/>
                  </a:lnTo>
                  <a:lnTo>
                    <a:pt x="105" y="113"/>
                  </a:lnTo>
                  <a:lnTo>
                    <a:pt x="93" y="121"/>
                  </a:lnTo>
                  <a:lnTo>
                    <a:pt x="79" y="127"/>
                  </a:lnTo>
                  <a:lnTo>
                    <a:pt x="65" y="128"/>
                  </a:lnTo>
                  <a:close/>
                  <a:moveTo>
                    <a:pt x="65" y="123"/>
                  </a:moveTo>
                  <a:lnTo>
                    <a:pt x="51" y="121"/>
                  </a:lnTo>
                  <a:lnTo>
                    <a:pt x="37" y="116"/>
                  </a:lnTo>
                  <a:lnTo>
                    <a:pt x="26" y="107"/>
                  </a:lnTo>
                  <a:lnTo>
                    <a:pt x="16" y="97"/>
                  </a:lnTo>
                  <a:lnTo>
                    <a:pt x="10" y="84"/>
                  </a:lnTo>
                  <a:lnTo>
                    <a:pt x="7" y="72"/>
                  </a:lnTo>
                  <a:lnTo>
                    <a:pt x="7" y="56"/>
                  </a:lnTo>
                  <a:lnTo>
                    <a:pt x="10" y="44"/>
                  </a:lnTo>
                  <a:lnTo>
                    <a:pt x="16" y="31"/>
                  </a:lnTo>
                  <a:lnTo>
                    <a:pt x="26" y="21"/>
                  </a:lnTo>
                  <a:lnTo>
                    <a:pt x="37" y="12"/>
                  </a:lnTo>
                  <a:lnTo>
                    <a:pt x="51" y="7"/>
                  </a:lnTo>
                  <a:lnTo>
                    <a:pt x="65" y="5"/>
                  </a:lnTo>
                  <a:lnTo>
                    <a:pt x="79" y="7"/>
                  </a:lnTo>
                  <a:lnTo>
                    <a:pt x="91" y="12"/>
                  </a:lnTo>
                  <a:lnTo>
                    <a:pt x="103" y="21"/>
                  </a:lnTo>
                  <a:lnTo>
                    <a:pt x="112" y="31"/>
                  </a:lnTo>
                  <a:lnTo>
                    <a:pt x="119" y="44"/>
                  </a:lnTo>
                  <a:lnTo>
                    <a:pt x="123" y="56"/>
                  </a:lnTo>
                  <a:lnTo>
                    <a:pt x="123" y="72"/>
                  </a:lnTo>
                  <a:lnTo>
                    <a:pt x="119" y="84"/>
                  </a:lnTo>
                  <a:lnTo>
                    <a:pt x="112" y="97"/>
                  </a:lnTo>
                  <a:lnTo>
                    <a:pt x="103" y="107"/>
                  </a:lnTo>
                  <a:lnTo>
                    <a:pt x="91" y="116"/>
                  </a:lnTo>
                  <a:lnTo>
                    <a:pt x="79" y="121"/>
                  </a:lnTo>
                  <a:lnTo>
                    <a:pt x="65" y="123"/>
                  </a:lnTo>
                  <a:close/>
                </a:path>
              </a:pathLst>
            </a:custGeom>
            <a:solidFill>
              <a:srgbClr val="F9FFFF"/>
            </a:solidFill>
            <a:ln w="9525">
              <a:noFill/>
              <a:round/>
              <a:headEnd/>
              <a:tailEnd/>
            </a:ln>
          </p:spPr>
          <p:txBody>
            <a:bodyPr/>
            <a:lstStyle/>
            <a:p>
              <a:endParaRPr lang="en-US"/>
            </a:p>
          </p:txBody>
        </p:sp>
        <p:sp>
          <p:nvSpPr>
            <p:cNvPr id="1165785" name="Freeform 473"/>
            <p:cNvSpPr>
              <a:spLocks noEditPoints="1"/>
            </p:cNvSpPr>
            <p:nvPr/>
          </p:nvSpPr>
          <p:spPr bwMode="auto">
            <a:xfrm>
              <a:off x="3895" y="610"/>
              <a:ext cx="116" cy="118"/>
            </a:xfrm>
            <a:custGeom>
              <a:avLst/>
              <a:gdLst/>
              <a:ahLst/>
              <a:cxnLst>
                <a:cxn ang="0">
                  <a:pos x="58" y="118"/>
                </a:cxn>
                <a:cxn ang="0">
                  <a:pos x="44" y="116"/>
                </a:cxn>
                <a:cxn ang="0">
                  <a:pos x="30" y="111"/>
                </a:cxn>
                <a:cxn ang="0">
                  <a:pos x="19" y="102"/>
                </a:cxn>
                <a:cxn ang="0">
                  <a:pos x="9" y="92"/>
                </a:cxn>
                <a:cxn ang="0">
                  <a:pos x="3" y="79"/>
                </a:cxn>
                <a:cxn ang="0">
                  <a:pos x="0" y="67"/>
                </a:cxn>
                <a:cxn ang="0">
                  <a:pos x="0" y="51"/>
                </a:cxn>
                <a:cxn ang="0">
                  <a:pos x="3" y="39"/>
                </a:cxn>
                <a:cxn ang="0">
                  <a:pos x="9" y="26"/>
                </a:cxn>
                <a:cxn ang="0">
                  <a:pos x="19" y="16"/>
                </a:cxn>
                <a:cxn ang="0">
                  <a:pos x="30" y="7"/>
                </a:cxn>
                <a:cxn ang="0">
                  <a:pos x="44" y="2"/>
                </a:cxn>
                <a:cxn ang="0">
                  <a:pos x="58" y="0"/>
                </a:cxn>
                <a:cxn ang="0">
                  <a:pos x="72" y="2"/>
                </a:cxn>
                <a:cxn ang="0">
                  <a:pos x="84" y="7"/>
                </a:cxn>
                <a:cxn ang="0">
                  <a:pos x="96" y="16"/>
                </a:cxn>
                <a:cxn ang="0">
                  <a:pos x="105" y="26"/>
                </a:cxn>
                <a:cxn ang="0">
                  <a:pos x="112" y="39"/>
                </a:cxn>
                <a:cxn ang="0">
                  <a:pos x="116" y="51"/>
                </a:cxn>
                <a:cxn ang="0">
                  <a:pos x="116" y="67"/>
                </a:cxn>
                <a:cxn ang="0">
                  <a:pos x="112" y="79"/>
                </a:cxn>
                <a:cxn ang="0">
                  <a:pos x="105" y="92"/>
                </a:cxn>
                <a:cxn ang="0">
                  <a:pos x="96" y="102"/>
                </a:cxn>
                <a:cxn ang="0">
                  <a:pos x="84" y="111"/>
                </a:cxn>
                <a:cxn ang="0">
                  <a:pos x="72" y="116"/>
                </a:cxn>
                <a:cxn ang="0">
                  <a:pos x="58" y="118"/>
                </a:cxn>
                <a:cxn ang="0">
                  <a:pos x="58" y="113"/>
                </a:cxn>
                <a:cxn ang="0">
                  <a:pos x="44" y="111"/>
                </a:cxn>
                <a:cxn ang="0">
                  <a:pos x="31" y="106"/>
                </a:cxn>
                <a:cxn ang="0">
                  <a:pos x="21" y="99"/>
                </a:cxn>
                <a:cxn ang="0">
                  <a:pos x="12" y="88"/>
                </a:cxn>
                <a:cxn ang="0">
                  <a:pos x="7" y="76"/>
                </a:cxn>
                <a:cxn ang="0">
                  <a:pos x="3" y="62"/>
                </a:cxn>
                <a:cxn ang="0">
                  <a:pos x="5" y="49"/>
                </a:cxn>
                <a:cxn ang="0">
                  <a:pos x="9" y="37"/>
                </a:cxn>
                <a:cxn ang="0">
                  <a:pos x="16" y="25"/>
                </a:cxn>
                <a:cxn ang="0">
                  <a:pos x="26" y="16"/>
                </a:cxn>
                <a:cxn ang="0">
                  <a:pos x="38" y="9"/>
                </a:cxn>
                <a:cxn ang="0">
                  <a:pos x="51" y="5"/>
                </a:cxn>
                <a:cxn ang="0">
                  <a:pos x="65" y="5"/>
                </a:cxn>
                <a:cxn ang="0">
                  <a:pos x="77" y="9"/>
                </a:cxn>
                <a:cxn ang="0">
                  <a:pos x="89" y="16"/>
                </a:cxn>
                <a:cxn ang="0">
                  <a:pos x="98" y="25"/>
                </a:cxn>
                <a:cxn ang="0">
                  <a:pos x="105" y="37"/>
                </a:cxn>
                <a:cxn ang="0">
                  <a:pos x="111" y="49"/>
                </a:cxn>
                <a:cxn ang="0">
                  <a:pos x="111" y="62"/>
                </a:cxn>
                <a:cxn ang="0">
                  <a:pos x="109" y="76"/>
                </a:cxn>
                <a:cxn ang="0">
                  <a:pos x="102" y="88"/>
                </a:cxn>
                <a:cxn ang="0">
                  <a:pos x="95" y="99"/>
                </a:cxn>
                <a:cxn ang="0">
                  <a:pos x="82" y="106"/>
                </a:cxn>
                <a:cxn ang="0">
                  <a:pos x="70" y="111"/>
                </a:cxn>
                <a:cxn ang="0">
                  <a:pos x="58" y="113"/>
                </a:cxn>
              </a:cxnLst>
              <a:rect l="0" t="0" r="r" b="b"/>
              <a:pathLst>
                <a:path w="116" h="118">
                  <a:moveTo>
                    <a:pt x="58" y="118"/>
                  </a:moveTo>
                  <a:lnTo>
                    <a:pt x="44" y="116"/>
                  </a:lnTo>
                  <a:lnTo>
                    <a:pt x="30" y="111"/>
                  </a:lnTo>
                  <a:lnTo>
                    <a:pt x="19" y="102"/>
                  </a:lnTo>
                  <a:lnTo>
                    <a:pt x="9" y="92"/>
                  </a:lnTo>
                  <a:lnTo>
                    <a:pt x="3" y="79"/>
                  </a:lnTo>
                  <a:lnTo>
                    <a:pt x="0" y="67"/>
                  </a:lnTo>
                  <a:lnTo>
                    <a:pt x="0" y="51"/>
                  </a:lnTo>
                  <a:lnTo>
                    <a:pt x="3" y="39"/>
                  </a:lnTo>
                  <a:lnTo>
                    <a:pt x="9" y="26"/>
                  </a:lnTo>
                  <a:lnTo>
                    <a:pt x="19" y="16"/>
                  </a:lnTo>
                  <a:lnTo>
                    <a:pt x="30" y="7"/>
                  </a:lnTo>
                  <a:lnTo>
                    <a:pt x="44" y="2"/>
                  </a:lnTo>
                  <a:lnTo>
                    <a:pt x="58" y="0"/>
                  </a:lnTo>
                  <a:lnTo>
                    <a:pt x="72" y="2"/>
                  </a:lnTo>
                  <a:lnTo>
                    <a:pt x="84" y="7"/>
                  </a:lnTo>
                  <a:lnTo>
                    <a:pt x="96" y="16"/>
                  </a:lnTo>
                  <a:lnTo>
                    <a:pt x="105" y="26"/>
                  </a:lnTo>
                  <a:lnTo>
                    <a:pt x="112" y="39"/>
                  </a:lnTo>
                  <a:lnTo>
                    <a:pt x="116" y="51"/>
                  </a:lnTo>
                  <a:lnTo>
                    <a:pt x="116" y="67"/>
                  </a:lnTo>
                  <a:lnTo>
                    <a:pt x="112" y="79"/>
                  </a:lnTo>
                  <a:lnTo>
                    <a:pt x="105" y="92"/>
                  </a:lnTo>
                  <a:lnTo>
                    <a:pt x="96" y="102"/>
                  </a:lnTo>
                  <a:lnTo>
                    <a:pt x="84" y="111"/>
                  </a:lnTo>
                  <a:lnTo>
                    <a:pt x="72" y="116"/>
                  </a:lnTo>
                  <a:lnTo>
                    <a:pt x="58" y="118"/>
                  </a:lnTo>
                  <a:close/>
                  <a:moveTo>
                    <a:pt x="58" y="113"/>
                  </a:moveTo>
                  <a:lnTo>
                    <a:pt x="44" y="111"/>
                  </a:lnTo>
                  <a:lnTo>
                    <a:pt x="31" y="106"/>
                  </a:lnTo>
                  <a:lnTo>
                    <a:pt x="21" y="99"/>
                  </a:lnTo>
                  <a:lnTo>
                    <a:pt x="12" y="88"/>
                  </a:lnTo>
                  <a:lnTo>
                    <a:pt x="7" y="76"/>
                  </a:lnTo>
                  <a:lnTo>
                    <a:pt x="3" y="62"/>
                  </a:lnTo>
                  <a:lnTo>
                    <a:pt x="5" y="49"/>
                  </a:lnTo>
                  <a:lnTo>
                    <a:pt x="9" y="37"/>
                  </a:lnTo>
                  <a:lnTo>
                    <a:pt x="16" y="25"/>
                  </a:lnTo>
                  <a:lnTo>
                    <a:pt x="26" y="16"/>
                  </a:lnTo>
                  <a:lnTo>
                    <a:pt x="38" y="9"/>
                  </a:lnTo>
                  <a:lnTo>
                    <a:pt x="51" y="5"/>
                  </a:lnTo>
                  <a:lnTo>
                    <a:pt x="65" y="5"/>
                  </a:lnTo>
                  <a:lnTo>
                    <a:pt x="77" y="9"/>
                  </a:lnTo>
                  <a:lnTo>
                    <a:pt x="89" y="16"/>
                  </a:lnTo>
                  <a:lnTo>
                    <a:pt x="98" y="25"/>
                  </a:lnTo>
                  <a:lnTo>
                    <a:pt x="105" y="37"/>
                  </a:lnTo>
                  <a:lnTo>
                    <a:pt x="111" y="49"/>
                  </a:lnTo>
                  <a:lnTo>
                    <a:pt x="111" y="62"/>
                  </a:lnTo>
                  <a:lnTo>
                    <a:pt x="109" y="76"/>
                  </a:lnTo>
                  <a:lnTo>
                    <a:pt x="102" y="88"/>
                  </a:lnTo>
                  <a:lnTo>
                    <a:pt x="95" y="99"/>
                  </a:lnTo>
                  <a:lnTo>
                    <a:pt x="82" y="106"/>
                  </a:lnTo>
                  <a:lnTo>
                    <a:pt x="70" y="111"/>
                  </a:lnTo>
                  <a:lnTo>
                    <a:pt x="58" y="113"/>
                  </a:lnTo>
                  <a:close/>
                </a:path>
              </a:pathLst>
            </a:custGeom>
            <a:solidFill>
              <a:srgbClr val="FAFFFF"/>
            </a:solidFill>
            <a:ln w="9525">
              <a:noFill/>
              <a:round/>
              <a:headEnd/>
              <a:tailEnd/>
            </a:ln>
          </p:spPr>
          <p:txBody>
            <a:bodyPr/>
            <a:lstStyle/>
            <a:p>
              <a:endParaRPr lang="en-US"/>
            </a:p>
          </p:txBody>
        </p:sp>
        <p:sp>
          <p:nvSpPr>
            <p:cNvPr id="1165786" name="Freeform 474"/>
            <p:cNvSpPr>
              <a:spLocks noEditPoints="1"/>
            </p:cNvSpPr>
            <p:nvPr/>
          </p:nvSpPr>
          <p:spPr bwMode="auto">
            <a:xfrm>
              <a:off x="3898" y="615"/>
              <a:ext cx="108" cy="108"/>
            </a:xfrm>
            <a:custGeom>
              <a:avLst/>
              <a:gdLst/>
              <a:ahLst/>
              <a:cxnLst>
                <a:cxn ang="0">
                  <a:pos x="55" y="108"/>
                </a:cxn>
                <a:cxn ang="0">
                  <a:pos x="41" y="106"/>
                </a:cxn>
                <a:cxn ang="0">
                  <a:pos x="28" y="101"/>
                </a:cxn>
                <a:cxn ang="0">
                  <a:pos x="18" y="94"/>
                </a:cxn>
                <a:cxn ang="0">
                  <a:pos x="9" y="83"/>
                </a:cxn>
                <a:cxn ang="0">
                  <a:pos x="4" y="71"/>
                </a:cxn>
                <a:cxn ang="0">
                  <a:pos x="0" y="57"/>
                </a:cxn>
                <a:cxn ang="0">
                  <a:pos x="2" y="44"/>
                </a:cxn>
                <a:cxn ang="0">
                  <a:pos x="6" y="32"/>
                </a:cxn>
                <a:cxn ang="0">
                  <a:pos x="13" y="20"/>
                </a:cxn>
                <a:cxn ang="0">
                  <a:pos x="23" y="11"/>
                </a:cxn>
                <a:cxn ang="0">
                  <a:pos x="35" y="4"/>
                </a:cxn>
                <a:cxn ang="0">
                  <a:pos x="48" y="0"/>
                </a:cxn>
                <a:cxn ang="0">
                  <a:pos x="62" y="0"/>
                </a:cxn>
                <a:cxn ang="0">
                  <a:pos x="74" y="4"/>
                </a:cxn>
                <a:cxn ang="0">
                  <a:pos x="86" y="11"/>
                </a:cxn>
                <a:cxn ang="0">
                  <a:pos x="95" y="20"/>
                </a:cxn>
                <a:cxn ang="0">
                  <a:pos x="102" y="32"/>
                </a:cxn>
                <a:cxn ang="0">
                  <a:pos x="108" y="44"/>
                </a:cxn>
                <a:cxn ang="0">
                  <a:pos x="108" y="57"/>
                </a:cxn>
                <a:cxn ang="0">
                  <a:pos x="106" y="71"/>
                </a:cxn>
                <a:cxn ang="0">
                  <a:pos x="99" y="83"/>
                </a:cxn>
                <a:cxn ang="0">
                  <a:pos x="92" y="94"/>
                </a:cxn>
                <a:cxn ang="0">
                  <a:pos x="79" y="101"/>
                </a:cxn>
                <a:cxn ang="0">
                  <a:pos x="67" y="106"/>
                </a:cxn>
                <a:cxn ang="0">
                  <a:pos x="55" y="108"/>
                </a:cxn>
                <a:cxn ang="0">
                  <a:pos x="55" y="103"/>
                </a:cxn>
                <a:cxn ang="0">
                  <a:pos x="42" y="101"/>
                </a:cxn>
                <a:cxn ang="0">
                  <a:pos x="30" y="96"/>
                </a:cxn>
                <a:cxn ang="0">
                  <a:pos x="20" y="88"/>
                </a:cxn>
                <a:cxn ang="0">
                  <a:pos x="13" y="78"/>
                </a:cxn>
                <a:cxn ang="0">
                  <a:pos x="7" y="67"/>
                </a:cxn>
                <a:cxn ang="0">
                  <a:pos x="6" y="53"/>
                </a:cxn>
                <a:cxn ang="0">
                  <a:pos x="7" y="41"/>
                </a:cxn>
                <a:cxn ang="0">
                  <a:pos x="13" y="30"/>
                </a:cxn>
                <a:cxn ang="0">
                  <a:pos x="20" y="20"/>
                </a:cxn>
                <a:cxn ang="0">
                  <a:pos x="30" y="13"/>
                </a:cxn>
                <a:cxn ang="0">
                  <a:pos x="42" y="7"/>
                </a:cxn>
                <a:cxn ang="0">
                  <a:pos x="55" y="6"/>
                </a:cxn>
                <a:cxn ang="0">
                  <a:pos x="67" y="7"/>
                </a:cxn>
                <a:cxn ang="0">
                  <a:pos x="78" y="13"/>
                </a:cxn>
                <a:cxn ang="0">
                  <a:pos x="88" y="20"/>
                </a:cxn>
                <a:cxn ang="0">
                  <a:pos x="95" y="30"/>
                </a:cxn>
                <a:cxn ang="0">
                  <a:pos x="101" y="41"/>
                </a:cxn>
                <a:cxn ang="0">
                  <a:pos x="102" y="53"/>
                </a:cxn>
                <a:cxn ang="0">
                  <a:pos x="101" y="67"/>
                </a:cxn>
                <a:cxn ang="0">
                  <a:pos x="95" y="78"/>
                </a:cxn>
                <a:cxn ang="0">
                  <a:pos x="88" y="88"/>
                </a:cxn>
                <a:cxn ang="0">
                  <a:pos x="78" y="96"/>
                </a:cxn>
                <a:cxn ang="0">
                  <a:pos x="67" y="101"/>
                </a:cxn>
                <a:cxn ang="0">
                  <a:pos x="55" y="103"/>
                </a:cxn>
              </a:cxnLst>
              <a:rect l="0" t="0" r="r" b="b"/>
              <a:pathLst>
                <a:path w="108" h="108">
                  <a:moveTo>
                    <a:pt x="55" y="108"/>
                  </a:moveTo>
                  <a:lnTo>
                    <a:pt x="41" y="106"/>
                  </a:lnTo>
                  <a:lnTo>
                    <a:pt x="28" y="101"/>
                  </a:lnTo>
                  <a:lnTo>
                    <a:pt x="18" y="94"/>
                  </a:lnTo>
                  <a:lnTo>
                    <a:pt x="9" y="83"/>
                  </a:lnTo>
                  <a:lnTo>
                    <a:pt x="4" y="71"/>
                  </a:lnTo>
                  <a:lnTo>
                    <a:pt x="0" y="57"/>
                  </a:lnTo>
                  <a:lnTo>
                    <a:pt x="2" y="44"/>
                  </a:lnTo>
                  <a:lnTo>
                    <a:pt x="6" y="32"/>
                  </a:lnTo>
                  <a:lnTo>
                    <a:pt x="13" y="20"/>
                  </a:lnTo>
                  <a:lnTo>
                    <a:pt x="23" y="11"/>
                  </a:lnTo>
                  <a:lnTo>
                    <a:pt x="35" y="4"/>
                  </a:lnTo>
                  <a:lnTo>
                    <a:pt x="48" y="0"/>
                  </a:lnTo>
                  <a:lnTo>
                    <a:pt x="62" y="0"/>
                  </a:lnTo>
                  <a:lnTo>
                    <a:pt x="74" y="4"/>
                  </a:lnTo>
                  <a:lnTo>
                    <a:pt x="86" y="11"/>
                  </a:lnTo>
                  <a:lnTo>
                    <a:pt x="95" y="20"/>
                  </a:lnTo>
                  <a:lnTo>
                    <a:pt x="102" y="32"/>
                  </a:lnTo>
                  <a:lnTo>
                    <a:pt x="108" y="44"/>
                  </a:lnTo>
                  <a:lnTo>
                    <a:pt x="108" y="57"/>
                  </a:lnTo>
                  <a:lnTo>
                    <a:pt x="106" y="71"/>
                  </a:lnTo>
                  <a:lnTo>
                    <a:pt x="99" y="83"/>
                  </a:lnTo>
                  <a:lnTo>
                    <a:pt x="92" y="94"/>
                  </a:lnTo>
                  <a:lnTo>
                    <a:pt x="79" y="101"/>
                  </a:lnTo>
                  <a:lnTo>
                    <a:pt x="67" y="106"/>
                  </a:lnTo>
                  <a:lnTo>
                    <a:pt x="55" y="108"/>
                  </a:lnTo>
                  <a:close/>
                  <a:moveTo>
                    <a:pt x="55" y="103"/>
                  </a:moveTo>
                  <a:lnTo>
                    <a:pt x="42" y="101"/>
                  </a:lnTo>
                  <a:lnTo>
                    <a:pt x="30" y="96"/>
                  </a:lnTo>
                  <a:lnTo>
                    <a:pt x="20" y="88"/>
                  </a:lnTo>
                  <a:lnTo>
                    <a:pt x="13" y="78"/>
                  </a:lnTo>
                  <a:lnTo>
                    <a:pt x="7" y="67"/>
                  </a:lnTo>
                  <a:lnTo>
                    <a:pt x="6" y="53"/>
                  </a:lnTo>
                  <a:lnTo>
                    <a:pt x="7" y="41"/>
                  </a:lnTo>
                  <a:lnTo>
                    <a:pt x="13" y="30"/>
                  </a:lnTo>
                  <a:lnTo>
                    <a:pt x="20" y="20"/>
                  </a:lnTo>
                  <a:lnTo>
                    <a:pt x="30" y="13"/>
                  </a:lnTo>
                  <a:lnTo>
                    <a:pt x="42" y="7"/>
                  </a:lnTo>
                  <a:lnTo>
                    <a:pt x="55" y="6"/>
                  </a:lnTo>
                  <a:lnTo>
                    <a:pt x="67" y="7"/>
                  </a:lnTo>
                  <a:lnTo>
                    <a:pt x="78" y="13"/>
                  </a:lnTo>
                  <a:lnTo>
                    <a:pt x="88" y="20"/>
                  </a:lnTo>
                  <a:lnTo>
                    <a:pt x="95" y="30"/>
                  </a:lnTo>
                  <a:lnTo>
                    <a:pt x="101" y="41"/>
                  </a:lnTo>
                  <a:lnTo>
                    <a:pt x="102" y="53"/>
                  </a:lnTo>
                  <a:lnTo>
                    <a:pt x="101" y="67"/>
                  </a:lnTo>
                  <a:lnTo>
                    <a:pt x="95" y="78"/>
                  </a:lnTo>
                  <a:lnTo>
                    <a:pt x="88" y="88"/>
                  </a:lnTo>
                  <a:lnTo>
                    <a:pt x="78" y="96"/>
                  </a:lnTo>
                  <a:lnTo>
                    <a:pt x="67" y="101"/>
                  </a:lnTo>
                  <a:lnTo>
                    <a:pt x="55" y="103"/>
                  </a:lnTo>
                  <a:close/>
                </a:path>
              </a:pathLst>
            </a:custGeom>
            <a:solidFill>
              <a:srgbClr val="FBFFFF"/>
            </a:solidFill>
            <a:ln w="9525">
              <a:noFill/>
              <a:round/>
              <a:headEnd/>
              <a:tailEnd/>
            </a:ln>
          </p:spPr>
          <p:txBody>
            <a:bodyPr/>
            <a:lstStyle/>
            <a:p>
              <a:endParaRPr lang="en-US"/>
            </a:p>
          </p:txBody>
        </p:sp>
        <p:sp>
          <p:nvSpPr>
            <p:cNvPr id="1165787" name="Freeform 475"/>
            <p:cNvSpPr>
              <a:spLocks noEditPoints="1"/>
            </p:cNvSpPr>
            <p:nvPr/>
          </p:nvSpPr>
          <p:spPr bwMode="auto">
            <a:xfrm>
              <a:off x="3904" y="621"/>
              <a:ext cx="96" cy="97"/>
            </a:xfrm>
            <a:custGeom>
              <a:avLst/>
              <a:gdLst/>
              <a:ahLst/>
              <a:cxnLst>
                <a:cxn ang="0">
                  <a:pos x="49" y="97"/>
                </a:cxn>
                <a:cxn ang="0">
                  <a:pos x="36" y="95"/>
                </a:cxn>
                <a:cxn ang="0">
                  <a:pos x="24" y="90"/>
                </a:cxn>
                <a:cxn ang="0">
                  <a:pos x="14" y="82"/>
                </a:cxn>
                <a:cxn ang="0">
                  <a:pos x="7" y="72"/>
                </a:cxn>
                <a:cxn ang="0">
                  <a:pos x="1" y="61"/>
                </a:cxn>
                <a:cxn ang="0">
                  <a:pos x="0" y="47"/>
                </a:cxn>
                <a:cxn ang="0">
                  <a:pos x="1" y="35"/>
                </a:cxn>
                <a:cxn ang="0">
                  <a:pos x="7" y="24"/>
                </a:cxn>
                <a:cxn ang="0">
                  <a:pos x="14" y="14"/>
                </a:cxn>
                <a:cxn ang="0">
                  <a:pos x="24" y="7"/>
                </a:cxn>
                <a:cxn ang="0">
                  <a:pos x="36" y="1"/>
                </a:cxn>
                <a:cxn ang="0">
                  <a:pos x="49" y="0"/>
                </a:cxn>
                <a:cxn ang="0">
                  <a:pos x="61" y="1"/>
                </a:cxn>
                <a:cxn ang="0">
                  <a:pos x="72" y="7"/>
                </a:cxn>
                <a:cxn ang="0">
                  <a:pos x="82" y="14"/>
                </a:cxn>
                <a:cxn ang="0">
                  <a:pos x="89" y="24"/>
                </a:cxn>
                <a:cxn ang="0">
                  <a:pos x="95" y="35"/>
                </a:cxn>
                <a:cxn ang="0">
                  <a:pos x="96" y="47"/>
                </a:cxn>
                <a:cxn ang="0">
                  <a:pos x="95" y="61"/>
                </a:cxn>
                <a:cxn ang="0">
                  <a:pos x="89" y="72"/>
                </a:cxn>
                <a:cxn ang="0">
                  <a:pos x="82" y="82"/>
                </a:cxn>
                <a:cxn ang="0">
                  <a:pos x="72" y="90"/>
                </a:cxn>
                <a:cxn ang="0">
                  <a:pos x="61" y="95"/>
                </a:cxn>
                <a:cxn ang="0">
                  <a:pos x="49" y="97"/>
                </a:cxn>
                <a:cxn ang="0">
                  <a:pos x="49" y="91"/>
                </a:cxn>
                <a:cxn ang="0">
                  <a:pos x="36" y="90"/>
                </a:cxn>
                <a:cxn ang="0">
                  <a:pos x="26" y="84"/>
                </a:cxn>
                <a:cxn ang="0">
                  <a:pos x="15" y="75"/>
                </a:cxn>
                <a:cxn ang="0">
                  <a:pos x="10" y="67"/>
                </a:cxn>
                <a:cxn ang="0">
                  <a:pos x="7" y="54"/>
                </a:cxn>
                <a:cxn ang="0">
                  <a:pos x="7" y="42"/>
                </a:cxn>
                <a:cxn ang="0">
                  <a:pos x="10" y="30"/>
                </a:cxn>
                <a:cxn ang="0">
                  <a:pos x="15" y="21"/>
                </a:cxn>
                <a:cxn ang="0">
                  <a:pos x="26" y="12"/>
                </a:cxn>
                <a:cxn ang="0">
                  <a:pos x="36" y="7"/>
                </a:cxn>
                <a:cxn ang="0">
                  <a:pos x="49" y="5"/>
                </a:cxn>
                <a:cxn ang="0">
                  <a:pos x="61" y="7"/>
                </a:cxn>
                <a:cxn ang="0">
                  <a:pos x="72" y="12"/>
                </a:cxn>
                <a:cxn ang="0">
                  <a:pos x="80" y="21"/>
                </a:cxn>
                <a:cxn ang="0">
                  <a:pos x="87" y="30"/>
                </a:cxn>
                <a:cxn ang="0">
                  <a:pos x="91" y="42"/>
                </a:cxn>
                <a:cxn ang="0">
                  <a:pos x="91" y="54"/>
                </a:cxn>
                <a:cxn ang="0">
                  <a:pos x="87" y="67"/>
                </a:cxn>
                <a:cxn ang="0">
                  <a:pos x="80" y="75"/>
                </a:cxn>
                <a:cxn ang="0">
                  <a:pos x="72" y="84"/>
                </a:cxn>
                <a:cxn ang="0">
                  <a:pos x="61" y="90"/>
                </a:cxn>
                <a:cxn ang="0">
                  <a:pos x="49" y="91"/>
                </a:cxn>
              </a:cxnLst>
              <a:rect l="0" t="0" r="r" b="b"/>
              <a:pathLst>
                <a:path w="96" h="97">
                  <a:moveTo>
                    <a:pt x="49" y="97"/>
                  </a:moveTo>
                  <a:lnTo>
                    <a:pt x="36" y="95"/>
                  </a:lnTo>
                  <a:lnTo>
                    <a:pt x="24" y="90"/>
                  </a:lnTo>
                  <a:lnTo>
                    <a:pt x="14" y="82"/>
                  </a:lnTo>
                  <a:lnTo>
                    <a:pt x="7" y="72"/>
                  </a:lnTo>
                  <a:lnTo>
                    <a:pt x="1" y="61"/>
                  </a:lnTo>
                  <a:lnTo>
                    <a:pt x="0" y="47"/>
                  </a:lnTo>
                  <a:lnTo>
                    <a:pt x="1" y="35"/>
                  </a:lnTo>
                  <a:lnTo>
                    <a:pt x="7" y="24"/>
                  </a:lnTo>
                  <a:lnTo>
                    <a:pt x="14" y="14"/>
                  </a:lnTo>
                  <a:lnTo>
                    <a:pt x="24" y="7"/>
                  </a:lnTo>
                  <a:lnTo>
                    <a:pt x="36" y="1"/>
                  </a:lnTo>
                  <a:lnTo>
                    <a:pt x="49" y="0"/>
                  </a:lnTo>
                  <a:lnTo>
                    <a:pt x="61" y="1"/>
                  </a:lnTo>
                  <a:lnTo>
                    <a:pt x="72" y="7"/>
                  </a:lnTo>
                  <a:lnTo>
                    <a:pt x="82" y="14"/>
                  </a:lnTo>
                  <a:lnTo>
                    <a:pt x="89" y="24"/>
                  </a:lnTo>
                  <a:lnTo>
                    <a:pt x="95" y="35"/>
                  </a:lnTo>
                  <a:lnTo>
                    <a:pt x="96" y="47"/>
                  </a:lnTo>
                  <a:lnTo>
                    <a:pt x="95" y="61"/>
                  </a:lnTo>
                  <a:lnTo>
                    <a:pt x="89" y="72"/>
                  </a:lnTo>
                  <a:lnTo>
                    <a:pt x="82" y="82"/>
                  </a:lnTo>
                  <a:lnTo>
                    <a:pt x="72" y="90"/>
                  </a:lnTo>
                  <a:lnTo>
                    <a:pt x="61" y="95"/>
                  </a:lnTo>
                  <a:lnTo>
                    <a:pt x="49" y="97"/>
                  </a:lnTo>
                  <a:close/>
                  <a:moveTo>
                    <a:pt x="49" y="91"/>
                  </a:moveTo>
                  <a:lnTo>
                    <a:pt x="36" y="90"/>
                  </a:lnTo>
                  <a:lnTo>
                    <a:pt x="26" y="84"/>
                  </a:lnTo>
                  <a:lnTo>
                    <a:pt x="15" y="75"/>
                  </a:lnTo>
                  <a:lnTo>
                    <a:pt x="10" y="67"/>
                  </a:lnTo>
                  <a:lnTo>
                    <a:pt x="7" y="54"/>
                  </a:lnTo>
                  <a:lnTo>
                    <a:pt x="7" y="42"/>
                  </a:lnTo>
                  <a:lnTo>
                    <a:pt x="10" y="30"/>
                  </a:lnTo>
                  <a:lnTo>
                    <a:pt x="15" y="21"/>
                  </a:lnTo>
                  <a:lnTo>
                    <a:pt x="26" y="12"/>
                  </a:lnTo>
                  <a:lnTo>
                    <a:pt x="36" y="7"/>
                  </a:lnTo>
                  <a:lnTo>
                    <a:pt x="49" y="5"/>
                  </a:lnTo>
                  <a:lnTo>
                    <a:pt x="61" y="7"/>
                  </a:lnTo>
                  <a:lnTo>
                    <a:pt x="72" y="12"/>
                  </a:lnTo>
                  <a:lnTo>
                    <a:pt x="80" y="21"/>
                  </a:lnTo>
                  <a:lnTo>
                    <a:pt x="87" y="30"/>
                  </a:lnTo>
                  <a:lnTo>
                    <a:pt x="91" y="42"/>
                  </a:lnTo>
                  <a:lnTo>
                    <a:pt x="91" y="54"/>
                  </a:lnTo>
                  <a:lnTo>
                    <a:pt x="87" y="67"/>
                  </a:lnTo>
                  <a:lnTo>
                    <a:pt x="80" y="75"/>
                  </a:lnTo>
                  <a:lnTo>
                    <a:pt x="72" y="84"/>
                  </a:lnTo>
                  <a:lnTo>
                    <a:pt x="61" y="90"/>
                  </a:lnTo>
                  <a:lnTo>
                    <a:pt x="49" y="91"/>
                  </a:lnTo>
                  <a:close/>
                </a:path>
              </a:pathLst>
            </a:custGeom>
            <a:solidFill>
              <a:srgbClr val="FCFFFF"/>
            </a:solidFill>
            <a:ln w="9525">
              <a:noFill/>
              <a:round/>
              <a:headEnd/>
              <a:tailEnd/>
            </a:ln>
          </p:spPr>
          <p:txBody>
            <a:bodyPr/>
            <a:lstStyle/>
            <a:p>
              <a:endParaRPr lang="en-US"/>
            </a:p>
          </p:txBody>
        </p:sp>
        <p:sp>
          <p:nvSpPr>
            <p:cNvPr id="1165788" name="Freeform 476"/>
            <p:cNvSpPr>
              <a:spLocks noEditPoints="1"/>
            </p:cNvSpPr>
            <p:nvPr/>
          </p:nvSpPr>
          <p:spPr bwMode="auto">
            <a:xfrm>
              <a:off x="3911" y="626"/>
              <a:ext cx="84" cy="86"/>
            </a:xfrm>
            <a:custGeom>
              <a:avLst/>
              <a:gdLst/>
              <a:ahLst/>
              <a:cxnLst>
                <a:cxn ang="0">
                  <a:pos x="42" y="86"/>
                </a:cxn>
                <a:cxn ang="0">
                  <a:pos x="29" y="85"/>
                </a:cxn>
                <a:cxn ang="0">
                  <a:pos x="19" y="79"/>
                </a:cxn>
                <a:cxn ang="0">
                  <a:pos x="8" y="70"/>
                </a:cxn>
                <a:cxn ang="0">
                  <a:pos x="3" y="62"/>
                </a:cxn>
                <a:cxn ang="0">
                  <a:pos x="0" y="49"/>
                </a:cxn>
                <a:cxn ang="0">
                  <a:pos x="0" y="37"/>
                </a:cxn>
                <a:cxn ang="0">
                  <a:pos x="3" y="25"/>
                </a:cxn>
                <a:cxn ang="0">
                  <a:pos x="8" y="16"/>
                </a:cxn>
                <a:cxn ang="0">
                  <a:pos x="19" y="7"/>
                </a:cxn>
                <a:cxn ang="0">
                  <a:pos x="29" y="2"/>
                </a:cxn>
                <a:cxn ang="0">
                  <a:pos x="42" y="0"/>
                </a:cxn>
                <a:cxn ang="0">
                  <a:pos x="54" y="2"/>
                </a:cxn>
                <a:cxn ang="0">
                  <a:pos x="65" y="7"/>
                </a:cxn>
                <a:cxn ang="0">
                  <a:pos x="73" y="16"/>
                </a:cxn>
                <a:cxn ang="0">
                  <a:pos x="80" y="25"/>
                </a:cxn>
                <a:cxn ang="0">
                  <a:pos x="84" y="37"/>
                </a:cxn>
                <a:cxn ang="0">
                  <a:pos x="84" y="49"/>
                </a:cxn>
                <a:cxn ang="0">
                  <a:pos x="80" y="62"/>
                </a:cxn>
                <a:cxn ang="0">
                  <a:pos x="73" y="70"/>
                </a:cxn>
                <a:cxn ang="0">
                  <a:pos x="65" y="79"/>
                </a:cxn>
                <a:cxn ang="0">
                  <a:pos x="54" y="85"/>
                </a:cxn>
                <a:cxn ang="0">
                  <a:pos x="42" y="86"/>
                </a:cxn>
                <a:cxn ang="0">
                  <a:pos x="42" y="81"/>
                </a:cxn>
                <a:cxn ang="0">
                  <a:pos x="29" y="79"/>
                </a:cxn>
                <a:cxn ang="0">
                  <a:pos x="21" y="74"/>
                </a:cxn>
                <a:cxn ang="0">
                  <a:pos x="12" y="67"/>
                </a:cxn>
                <a:cxn ang="0">
                  <a:pos x="7" y="56"/>
                </a:cxn>
                <a:cxn ang="0">
                  <a:pos x="5" y="46"/>
                </a:cxn>
                <a:cxn ang="0">
                  <a:pos x="5" y="35"/>
                </a:cxn>
                <a:cxn ang="0">
                  <a:pos x="8" y="25"/>
                </a:cxn>
                <a:cxn ang="0">
                  <a:pos x="15" y="16"/>
                </a:cxn>
                <a:cxn ang="0">
                  <a:pos x="26" y="9"/>
                </a:cxn>
                <a:cxn ang="0">
                  <a:pos x="36" y="5"/>
                </a:cxn>
                <a:cxn ang="0">
                  <a:pos x="47" y="5"/>
                </a:cxn>
                <a:cxn ang="0">
                  <a:pos x="58" y="9"/>
                </a:cxn>
                <a:cxn ang="0">
                  <a:pos x="66" y="16"/>
                </a:cxn>
                <a:cxn ang="0">
                  <a:pos x="73" y="25"/>
                </a:cxn>
                <a:cxn ang="0">
                  <a:pos x="77" y="35"/>
                </a:cxn>
                <a:cxn ang="0">
                  <a:pos x="79" y="46"/>
                </a:cxn>
                <a:cxn ang="0">
                  <a:pos x="77" y="56"/>
                </a:cxn>
                <a:cxn ang="0">
                  <a:pos x="70" y="67"/>
                </a:cxn>
                <a:cxn ang="0">
                  <a:pos x="63" y="74"/>
                </a:cxn>
                <a:cxn ang="0">
                  <a:pos x="52" y="79"/>
                </a:cxn>
                <a:cxn ang="0">
                  <a:pos x="42" y="81"/>
                </a:cxn>
              </a:cxnLst>
              <a:rect l="0" t="0" r="r" b="b"/>
              <a:pathLst>
                <a:path w="84" h="86">
                  <a:moveTo>
                    <a:pt x="42" y="86"/>
                  </a:moveTo>
                  <a:lnTo>
                    <a:pt x="29" y="85"/>
                  </a:lnTo>
                  <a:lnTo>
                    <a:pt x="19" y="79"/>
                  </a:lnTo>
                  <a:lnTo>
                    <a:pt x="8" y="70"/>
                  </a:lnTo>
                  <a:lnTo>
                    <a:pt x="3" y="62"/>
                  </a:lnTo>
                  <a:lnTo>
                    <a:pt x="0" y="49"/>
                  </a:lnTo>
                  <a:lnTo>
                    <a:pt x="0" y="37"/>
                  </a:lnTo>
                  <a:lnTo>
                    <a:pt x="3" y="25"/>
                  </a:lnTo>
                  <a:lnTo>
                    <a:pt x="8" y="16"/>
                  </a:lnTo>
                  <a:lnTo>
                    <a:pt x="19" y="7"/>
                  </a:lnTo>
                  <a:lnTo>
                    <a:pt x="29" y="2"/>
                  </a:lnTo>
                  <a:lnTo>
                    <a:pt x="42" y="0"/>
                  </a:lnTo>
                  <a:lnTo>
                    <a:pt x="54" y="2"/>
                  </a:lnTo>
                  <a:lnTo>
                    <a:pt x="65" y="7"/>
                  </a:lnTo>
                  <a:lnTo>
                    <a:pt x="73" y="16"/>
                  </a:lnTo>
                  <a:lnTo>
                    <a:pt x="80" y="25"/>
                  </a:lnTo>
                  <a:lnTo>
                    <a:pt x="84" y="37"/>
                  </a:lnTo>
                  <a:lnTo>
                    <a:pt x="84" y="49"/>
                  </a:lnTo>
                  <a:lnTo>
                    <a:pt x="80" y="62"/>
                  </a:lnTo>
                  <a:lnTo>
                    <a:pt x="73" y="70"/>
                  </a:lnTo>
                  <a:lnTo>
                    <a:pt x="65" y="79"/>
                  </a:lnTo>
                  <a:lnTo>
                    <a:pt x="54" y="85"/>
                  </a:lnTo>
                  <a:lnTo>
                    <a:pt x="42" y="86"/>
                  </a:lnTo>
                  <a:close/>
                  <a:moveTo>
                    <a:pt x="42" y="81"/>
                  </a:moveTo>
                  <a:lnTo>
                    <a:pt x="29" y="79"/>
                  </a:lnTo>
                  <a:lnTo>
                    <a:pt x="21" y="74"/>
                  </a:lnTo>
                  <a:lnTo>
                    <a:pt x="12" y="67"/>
                  </a:lnTo>
                  <a:lnTo>
                    <a:pt x="7" y="56"/>
                  </a:lnTo>
                  <a:lnTo>
                    <a:pt x="5" y="46"/>
                  </a:lnTo>
                  <a:lnTo>
                    <a:pt x="5" y="35"/>
                  </a:lnTo>
                  <a:lnTo>
                    <a:pt x="8" y="25"/>
                  </a:lnTo>
                  <a:lnTo>
                    <a:pt x="15" y="16"/>
                  </a:lnTo>
                  <a:lnTo>
                    <a:pt x="26" y="9"/>
                  </a:lnTo>
                  <a:lnTo>
                    <a:pt x="36" y="5"/>
                  </a:lnTo>
                  <a:lnTo>
                    <a:pt x="47" y="5"/>
                  </a:lnTo>
                  <a:lnTo>
                    <a:pt x="58" y="9"/>
                  </a:lnTo>
                  <a:lnTo>
                    <a:pt x="66" y="16"/>
                  </a:lnTo>
                  <a:lnTo>
                    <a:pt x="73" y="25"/>
                  </a:lnTo>
                  <a:lnTo>
                    <a:pt x="77" y="35"/>
                  </a:lnTo>
                  <a:lnTo>
                    <a:pt x="79" y="46"/>
                  </a:lnTo>
                  <a:lnTo>
                    <a:pt x="77" y="56"/>
                  </a:lnTo>
                  <a:lnTo>
                    <a:pt x="70" y="67"/>
                  </a:lnTo>
                  <a:lnTo>
                    <a:pt x="63" y="74"/>
                  </a:lnTo>
                  <a:lnTo>
                    <a:pt x="52" y="79"/>
                  </a:lnTo>
                  <a:lnTo>
                    <a:pt x="42" y="81"/>
                  </a:lnTo>
                  <a:close/>
                </a:path>
              </a:pathLst>
            </a:custGeom>
            <a:solidFill>
              <a:srgbClr val="FDFFFF"/>
            </a:solidFill>
            <a:ln w="9525">
              <a:noFill/>
              <a:round/>
              <a:headEnd/>
              <a:tailEnd/>
            </a:ln>
          </p:spPr>
          <p:txBody>
            <a:bodyPr/>
            <a:lstStyle/>
            <a:p>
              <a:endParaRPr lang="en-US"/>
            </a:p>
          </p:txBody>
        </p:sp>
        <p:sp>
          <p:nvSpPr>
            <p:cNvPr id="1165789" name="Freeform 477"/>
            <p:cNvSpPr>
              <a:spLocks noEditPoints="1"/>
            </p:cNvSpPr>
            <p:nvPr/>
          </p:nvSpPr>
          <p:spPr bwMode="auto">
            <a:xfrm>
              <a:off x="3916" y="631"/>
              <a:ext cx="74" cy="76"/>
            </a:xfrm>
            <a:custGeom>
              <a:avLst/>
              <a:gdLst/>
              <a:ahLst/>
              <a:cxnLst>
                <a:cxn ang="0">
                  <a:pos x="37" y="76"/>
                </a:cxn>
                <a:cxn ang="0">
                  <a:pos x="24" y="74"/>
                </a:cxn>
                <a:cxn ang="0">
                  <a:pos x="16" y="69"/>
                </a:cxn>
                <a:cxn ang="0">
                  <a:pos x="7" y="62"/>
                </a:cxn>
                <a:cxn ang="0">
                  <a:pos x="2" y="51"/>
                </a:cxn>
                <a:cxn ang="0">
                  <a:pos x="0" y="41"/>
                </a:cxn>
                <a:cxn ang="0">
                  <a:pos x="0" y="30"/>
                </a:cxn>
                <a:cxn ang="0">
                  <a:pos x="3" y="20"/>
                </a:cxn>
                <a:cxn ang="0">
                  <a:pos x="10" y="11"/>
                </a:cxn>
                <a:cxn ang="0">
                  <a:pos x="21" y="4"/>
                </a:cxn>
                <a:cxn ang="0">
                  <a:pos x="31" y="0"/>
                </a:cxn>
                <a:cxn ang="0">
                  <a:pos x="42" y="0"/>
                </a:cxn>
                <a:cxn ang="0">
                  <a:pos x="53" y="4"/>
                </a:cxn>
                <a:cxn ang="0">
                  <a:pos x="61" y="11"/>
                </a:cxn>
                <a:cxn ang="0">
                  <a:pos x="68" y="20"/>
                </a:cxn>
                <a:cxn ang="0">
                  <a:pos x="72" y="30"/>
                </a:cxn>
                <a:cxn ang="0">
                  <a:pos x="74" y="41"/>
                </a:cxn>
                <a:cxn ang="0">
                  <a:pos x="72" y="51"/>
                </a:cxn>
                <a:cxn ang="0">
                  <a:pos x="65" y="62"/>
                </a:cxn>
                <a:cxn ang="0">
                  <a:pos x="58" y="69"/>
                </a:cxn>
                <a:cxn ang="0">
                  <a:pos x="47" y="74"/>
                </a:cxn>
                <a:cxn ang="0">
                  <a:pos x="37" y="76"/>
                </a:cxn>
                <a:cxn ang="0">
                  <a:pos x="37" y="71"/>
                </a:cxn>
                <a:cxn ang="0">
                  <a:pos x="26" y="69"/>
                </a:cxn>
                <a:cxn ang="0">
                  <a:pos x="17" y="64"/>
                </a:cxn>
                <a:cxn ang="0">
                  <a:pos x="10" y="55"/>
                </a:cxn>
                <a:cxn ang="0">
                  <a:pos x="5" y="46"/>
                </a:cxn>
                <a:cxn ang="0">
                  <a:pos x="5" y="35"/>
                </a:cxn>
                <a:cxn ang="0">
                  <a:pos x="7" y="25"/>
                </a:cxn>
                <a:cxn ang="0">
                  <a:pos x="12" y="16"/>
                </a:cxn>
                <a:cxn ang="0">
                  <a:pos x="21" y="9"/>
                </a:cxn>
                <a:cxn ang="0">
                  <a:pos x="31" y="7"/>
                </a:cxn>
                <a:cxn ang="0">
                  <a:pos x="42" y="7"/>
                </a:cxn>
                <a:cxn ang="0">
                  <a:pos x="51" y="9"/>
                </a:cxn>
                <a:cxn ang="0">
                  <a:pos x="60" y="16"/>
                </a:cxn>
                <a:cxn ang="0">
                  <a:pos x="65" y="25"/>
                </a:cxn>
                <a:cxn ang="0">
                  <a:pos x="68" y="35"/>
                </a:cxn>
                <a:cxn ang="0">
                  <a:pos x="67" y="46"/>
                </a:cxn>
                <a:cxn ang="0">
                  <a:pos x="63" y="55"/>
                </a:cxn>
                <a:cxn ang="0">
                  <a:pos x="56" y="64"/>
                </a:cxn>
                <a:cxn ang="0">
                  <a:pos x="47" y="69"/>
                </a:cxn>
                <a:cxn ang="0">
                  <a:pos x="37" y="71"/>
                </a:cxn>
              </a:cxnLst>
              <a:rect l="0" t="0" r="r" b="b"/>
              <a:pathLst>
                <a:path w="74" h="76">
                  <a:moveTo>
                    <a:pt x="37" y="76"/>
                  </a:moveTo>
                  <a:lnTo>
                    <a:pt x="24" y="74"/>
                  </a:lnTo>
                  <a:lnTo>
                    <a:pt x="16" y="69"/>
                  </a:lnTo>
                  <a:lnTo>
                    <a:pt x="7" y="62"/>
                  </a:lnTo>
                  <a:lnTo>
                    <a:pt x="2" y="51"/>
                  </a:lnTo>
                  <a:lnTo>
                    <a:pt x="0" y="41"/>
                  </a:lnTo>
                  <a:lnTo>
                    <a:pt x="0" y="30"/>
                  </a:lnTo>
                  <a:lnTo>
                    <a:pt x="3" y="20"/>
                  </a:lnTo>
                  <a:lnTo>
                    <a:pt x="10" y="11"/>
                  </a:lnTo>
                  <a:lnTo>
                    <a:pt x="21" y="4"/>
                  </a:lnTo>
                  <a:lnTo>
                    <a:pt x="31" y="0"/>
                  </a:lnTo>
                  <a:lnTo>
                    <a:pt x="42" y="0"/>
                  </a:lnTo>
                  <a:lnTo>
                    <a:pt x="53" y="4"/>
                  </a:lnTo>
                  <a:lnTo>
                    <a:pt x="61" y="11"/>
                  </a:lnTo>
                  <a:lnTo>
                    <a:pt x="68" y="20"/>
                  </a:lnTo>
                  <a:lnTo>
                    <a:pt x="72" y="30"/>
                  </a:lnTo>
                  <a:lnTo>
                    <a:pt x="74" y="41"/>
                  </a:lnTo>
                  <a:lnTo>
                    <a:pt x="72" y="51"/>
                  </a:lnTo>
                  <a:lnTo>
                    <a:pt x="65" y="62"/>
                  </a:lnTo>
                  <a:lnTo>
                    <a:pt x="58" y="69"/>
                  </a:lnTo>
                  <a:lnTo>
                    <a:pt x="47" y="74"/>
                  </a:lnTo>
                  <a:lnTo>
                    <a:pt x="37" y="76"/>
                  </a:lnTo>
                  <a:close/>
                  <a:moveTo>
                    <a:pt x="37" y="71"/>
                  </a:moveTo>
                  <a:lnTo>
                    <a:pt x="26" y="69"/>
                  </a:lnTo>
                  <a:lnTo>
                    <a:pt x="17" y="64"/>
                  </a:lnTo>
                  <a:lnTo>
                    <a:pt x="10" y="55"/>
                  </a:lnTo>
                  <a:lnTo>
                    <a:pt x="5" y="46"/>
                  </a:lnTo>
                  <a:lnTo>
                    <a:pt x="5" y="35"/>
                  </a:lnTo>
                  <a:lnTo>
                    <a:pt x="7" y="25"/>
                  </a:lnTo>
                  <a:lnTo>
                    <a:pt x="12" y="16"/>
                  </a:lnTo>
                  <a:lnTo>
                    <a:pt x="21" y="9"/>
                  </a:lnTo>
                  <a:lnTo>
                    <a:pt x="31" y="7"/>
                  </a:lnTo>
                  <a:lnTo>
                    <a:pt x="42" y="7"/>
                  </a:lnTo>
                  <a:lnTo>
                    <a:pt x="51" y="9"/>
                  </a:lnTo>
                  <a:lnTo>
                    <a:pt x="60" y="16"/>
                  </a:lnTo>
                  <a:lnTo>
                    <a:pt x="65" y="25"/>
                  </a:lnTo>
                  <a:lnTo>
                    <a:pt x="68" y="35"/>
                  </a:lnTo>
                  <a:lnTo>
                    <a:pt x="67" y="46"/>
                  </a:lnTo>
                  <a:lnTo>
                    <a:pt x="63" y="55"/>
                  </a:lnTo>
                  <a:lnTo>
                    <a:pt x="56" y="64"/>
                  </a:lnTo>
                  <a:lnTo>
                    <a:pt x="47" y="69"/>
                  </a:lnTo>
                  <a:lnTo>
                    <a:pt x="37" y="71"/>
                  </a:lnTo>
                  <a:close/>
                </a:path>
              </a:pathLst>
            </a:custGeom>
            <a:solidFill>
              <a:srgbClr val="FDFFFF"/>
            </a:solidFill>
            <a:ln w="9525">
              <a:noFill/>
              <a:round/>
              <a:headEnd/>
              <a:tailEnd/>
            </a:ln>
          </p:spPr>
          <p:txBody>
            <a:bodyPr/>
            <a:lstStyle/>
            <a:p>
              <a:endParaRPr lang="en-US"/>
            </a:p>
          </p:txBody>
        </p:sp>
        <p:sp>
          <p:nvSpPr>
            <p:cNvPr id="1165790" name="Freeform 478"/>
            <p:cNvSpPr>
              <a:spLocks noEditPoints="1"/>
            </p:cNvSpPr>
            <p:nvPr/>
          </p:nvSpPr>
          <p:spPr bwMode="auto">
            <a:xfrm>
              <a:off x="3921" y="638"/>
              <a:ext cx="63" cy="64"/>
            </a:xfrm>
            <a:custGeom>
              <a:avLst/>
              <a:gdLst/>
              <a:ahLst/>
              <a:cxnLst>
                <a:cxn ang="0">
                  <a:pos x="32" y="64"/>
                </a:cxn>
                <a:cxn ang="0">
                  <a:pos x="21" y="62"/>
                </a:cxn>
                <a:cxn ang="0">
                  <a:pos x="12" y="57"/>
                </a:cxn>
                <a:cxn ang="0">
                  <a:pos x="5" y="48"/>
                </a:cxn>
                <a:cxn ang="0">
                  <a:pos x="0" y="39"/>
                </a:cxn>
                <a:cxn ang="0">
                  <a:pos x="0" y="28"/>
                </a:cxn>
                <a:cxn ang="0">
                  <a:pos x="2" y="18"/>
                </a:cxn>
                <a:cxn ang="0">
                  <a:pos x="7" y="9"/>
                </a:cxn>
                <a:cxn ang="0">
                  <a:pos x="16" y="2"/>
                </a:cxn>
                <a:cxn ang="0">
                  <a:pos x="26" y="0"/>
                </a:cxn>
                <a:cxn ang="0">
                  <a:pos x="37" y="0"/>
                </a:cxn>
                <a:cxn ang="0">
                  <a:pos x="46" y="2"/>
                </a:cxn>
                <a:cxn ang="0">
                  <a:pos x="55" y="9"/>
                </a:cxn>
                <a:cxn ang="0">
                  <a:pos x="60" y="18"/>
                </a:cxn>
                <a:cxn ang="0">
                  <a:pos x="63" y="28"/>
                </a:cxn>
                <a:cxn ang="0">
                  <a:pos x="62" y="39"/>
                </a:cxn>
                <a:cxn ang="0">
                  <a:pos x="58" y="48"/>
                </a:cxn>
                <a:cxn ang="0">
                  <a:pos x="51" y="57"/>
                </a:cxn>
                <a:cxn ang="0">
                  <a:pos x="42" y="62"/>
                </a:cxn>
                <a:cxn ang="0">
                  <a:pos x="32" y="64"/>
                </a:cxn>
                <a:cxn ang="0">
                  <a:pos x="32" y="58"/>
                </a:cxn>
                <a:cxn ang="0">
                  <a:pos x="23" y="57"/>
                </a:cxn>
                <a:cxn ang="0">
                  <a:pos x="14" y="51"/>
                </a:cxn>
                <a:cxn ang="0">
                  <a:pos x="9" y="44"/>
                </a:cxn>
                <a:cxn ang="0">
                  <a:pos x="5" y="35"/>
                </a:cxn>
                <a:cxn ang="0">
                  <a:pos x="5" y="27"/>
                </a:cxn>
                <a:cxn ang="0">
                  <a:pos x="9" y="18"/>
                </a:cxn>
                <a:cxn ang="0">
                  <a:pos x="14" y="11"/>
                </a:cxn>
                <a:cxn ang="0">
                  <a:pos x="23" y="6"/>
                </a:cxn>
                <a:cxn ang="0">
                  <a:pos x="32" y="4"/>
                </a:cxn>
                <a:cxn ang="0">
                  <a:pos x="41" y="6"/>
                </a:cxn>
                <a:cxn ang="0">
                  <a:pos x="48" y="11"/>
                </a:cxn>
                <a:cxn ang="0">
                  <a:pos x="55" y="18"/>
                </a:cxn>
                <a:cxn ang="0">
                  <a:pos x="58" y="27"/>
                </a:cxn>
                <a:cxn ang="0">
                  <a:pos x="58" y="35"/>
                </a:cxn>
                <a:cxn ang="0">
                  <a:pos x="55" y="44"/>
                </a:cxn>
                <a:cxn ang="0">
                  <a:pos x="48" y="51"/>
                </a:cxn>
                <a:cxn ang="0">
                  <a:pos x="41" y="57"/>
                </a:cxn>
                <a:cxn ang="0">
                  <a:pos x="32" y="58"/>
                </a:cxn>
              </a:cxnLst>
              <a:rect l="0" t="0" r="r" b="b"/>
              <a:pathLst>
                <a:path w="63" h="64">
                  <a:moveTo>
                    <a:pt x="32" y="64"/>
                  </a:moveTo>
                  <a:lnTo>
                    <a:pt x="21" y="62"/>
                  </a:lnTo>
                  <a:lnTo>
                    <a:pt x="12" y="57"/>
                  </a:lnTo>
                  <a:lnTo>
                    <a:pt x="5" y="48"/>
                  </a:lnTo>
                  <a:lnTo>
                    <a:pt x="0" y="39"/>
                  </a:lnTo>
                  <a:lnTo>
                    <a:pt x="0" y="28"/>
                  </a:lnTo>
                  <a:lnTo>
                    <a:pt x="2" y="18"/>
                  </a:lnTo>
                  <a:lnTo>
                    <a:pt x="7" y="9"/>
                  </a:lnTo>
                  <a:lnTo>
                    <a:pt x="16" y="2"/>
                  </a:lnTo>
                  <a:lnTo>
                    <a:pt x="26" y="0"/>
                  </a:lnTo>
                  <a:lnTo>
                    <a:pt x="37" y="0"/>
                  </a:lnTo>
                  <a:lnTo>
                    <a:pt x="46" y="2"/>
                  </a:lnTo>
                  <a:lnTo>
                    <a:pt x="55" y="9"/>
                  </a:lnTo>
                  <a:lnTo>
                    <a:pt x="60" y="18"/>
                  </a:lnTo>
                  <a:lnTo>
                    <a:pt x="63" y="28"/>
                  </a:lnTo>
                  <a:lnTo>
                    <a:pt x="62" y="39"/>
                  </a:lnTo>
                  <a:lnTo>
                    <a:pt x="58" y="48"/>
                  </a:lnTo>
                  <a:lnTo>
                    <a:pt x="51" y="57"/>
                  </a:lnTo>
                  <a:lnTo>
                    <a:pt x="42" y="62"/>
                  </a:lnTo>
                  <a:lnTo>
                    <a:pt x="32" y="64"/>
                  </a:lnTo>
                  <a:close/>
                  <a:moveTo>
                    <a:pt x="32" y="58"/>
                  </a:moveTo>
                  <a:lnTo>
                    <a:pt x="23" y="57"/>
                  </a:lnTo>
                  <a:lnTo>
                    <a:pt x="14" y="51"/>
                  </a:lnTo>
                  <a:lnTo>
                    <a:pt x="9" y="44"/>
                  </a:lnTo>
                  <a:lnTo>
                    <a:pt x="5" y="35"/>
                  </a:lnTo>
                  <a:lnTo>
                    <a:pt x="5" y="27"/>
                  </a:lnTo>
                  <a:lnTo>
                    <a:pt x="9" y="18"/>
                  </a:lnTo>
                  <a:lnTo>
                    <a:pt x="14" y="11"/>
                  </a:lnTo>
                  <a:lnTo>
                    <a:pt x="23" y="6"/>
                  </a:lnTo>
                  <a:lnTo>
                    <a:pt x="32" y="4"/>
                  </a:lnTo>
                  <a:lnTo>
                    <a:pt x="41" y="6"/>
                  </a:lnTo>
                  <a:lnTo>
                    <a:pt x="48" y="11"/>
                  </a:lnTo>
                  <a:lnTo>
                    <a:pt x="55" y="18"/>
                  </a:lnTo>
                  <a:lnTo>
                    <a:pt x="58" y="27"/>
                  </a:lnTo>
                  <a:lnTo>
                    <a:pt x="58" y="35"/>
                  </a:lnTo>
                  <a:lnTo>
                    <a:pt x="55" y="44"/>
                  </a:lnTo>
                  <a:lnTo>
                    <a:pt x="48" y="51"/>
                  </a:lnTo>
                  <a:lnTo>
                    <a:pt x="41" y="57"/>
                  </a:lnTo>
                  <a:lnTo>
                    <a:pt x="32" y="58"/>
                  </a:lnTo>
                  <a:close/>
                </a:path>
              </a:pathLst>
            </a:custGeom>
            <a:solidFill>
              <a:srgbClr val="FEFFFF"/>
            </a:solidFill>
            <a:ln w="9525">
              <a:noFill/>
              <a:round/>
              <a:headEnd/>
              <a:tailEnd/>
            </a:ln>
          </p:spPr>
          <p:txBody>
            <a:bodyPr/>
            <a:lstStyle/>
            <a:p>
              <a:endParaRPr lang="en-US"/>
            </a:p>
          </p:txBody>
        </p:sp>
        <p:sp>
          <p:nvSpPr>
            <p:cNvPr id="1165791" name="Freeform 479"/>
            <p:cNvSpPr>
              <a:spLocks noEditPoints="1"/>
            </p:cNvSpPr>
            <p:nvPr/>
          </p:nvSpPr>
          <p:spPr bwMode="auto">
            <a:xfrm>
              <a:off x="3926" y="642"/>
              <a:ext cx="53" cy="54"/>
            </a:xfrm>
            <a:custGeom>
              <a:avLst/>
              <a:gdLst/>
              <a:ahLst/>
              <a:cxnLst>
                <a:cxn ang="0">
                  <a:pos x="27" y="54"/>
                </a:cxn>
                <a:cxn ang="0">
                  <a:pos x="18" y="53"/>
                </a:cxn>
                <a:cxn ang="0">
                  <a:pos x="9" y="47"/>
                </a:cxn>
                <a:cxn ang="0">
                  <a:pos x="4" y="40"/>
                </a:cxn>
                <a:cxn ang="0">
                  <a:pos x="0" y="31"/>
                </a:cxn>
                <a:cxn ang="0">
                  <a:pos x="0" y="23"/>
                </a:cxn>
                <a:cxn ang="0">
                  <a:pos x="4" y="14"/>
                </a:cxn>
                <a:cxn ang="0">
                  <a:pos x="9" y="7"/>
                </a:cxn>
                <a:cxn ang="0">
                  <a:pos x="18" y="2"/>
                </a:cxn>
                <a:cxn ang="0">
                  <a:pos x="27" y="0"/>
                </a:cxn>
                <a:cxn ang="0">
                  <a:pos x="36" y="2"/>
                </a:cxn>
                <a:cxn ang="0">
                  <a:pos x="43" y="7"/>
                </a:cxn>
                <a:cxn ang="0">
                  <a:pos x="50" y="14"/>
                </a:cxn>
                <a:cxn ang="0">
                  <a:pos x="53" y="23"/>
                </a:cxn>
                <a:cxn ang="0">
                  <a:pos x="53" y="31"/>
                </a:cxn>
                <a:cxn ang="0">
                  <a:pos x="50" y="40"/>
                </a:cxn>
                <a:cxn ang="0">
                  <a:pos x="43" y="47"/>
                </a:cxn>
                <a:cxn ang="0">
                  <a:pos x="36" y="53"/>
                </a:cxn>
                <a:cxn ang="0">
                  <a:pos x="27" y="54"/>
                </a:cxn>
                <a:cxn ang="0">
                  <a:pos x="27" y="49"/>
                </a:cxn>
                <a:cxn ang="0">
                  <a:pos x="18" y="47"/>
                </a:cxn>
                <a:cxn ang="0">
                  <a:pos x="11" y="42"/>
                </a:cxn>
                <a:cxn ang="0">
                  <a:pos x="7" y="35"/>
                </a:cxn>
                <a:cxn ang="0">
                  <a:pos x="6" y="26"/>
                </a:cxn>
                <a:cxn ang="0">
                  <a:pos x="7" y="19"/>
                </a:cxn>
                <a:cxn ang="0">
                  <a:pos x="11" y="12"/>
                </a:cxn>
                <a:cxn ang="0">
                  <a:pos x="18" y="7"/>
                </a:cxn>
                <a:cxn ang="0">
                  <a:pos x="27" y="5"/>
                </a:cxn>
                <a:cxn ang="0">
                  <a:pos x="34" y="7"/>
                </a:cxn>
                <a:cxn ang="0">
                  <a:pos x="41" y="12"/>
                </a:cxn>
                <a:cxn ang="0">
                  <a:pos x="46" y="19"/>
                </a:cxn>
                <a:cxn ang="0">
                  <a:pos x="48" y="26"/>
                </a:cxn>
                <a:cxn ang="0">
                  <a:pos x="46" y="35"/>
                </a:cxn>
                <a:cxn ang="0">
                  <a:pos x="41" y="42"/>
                </a:cxn>
                <a:cxn ang="0">
                  <a:pos x="34" y="47"/>
                </a:cxn>
                <a:cxn ang="0">
                  <a:pos x="27" y="49"/>
                </a:cxn>
              </a:cxnLst>
              <a:rect l="0" t="0" r="r" b="b"/>
              <a:pathLst>
                <a:path w="53" h="54">
                  <a:moveTo>
                    <a:pt x="27" y="54"/>
                  </a:moveTo>
                  <a:lnTo>
                    <a:pt x="18" y="53"/>
                  </a:lnTo>
                  <a:lnTo>
                    <a:pt x="9" y="47"/>
                  </a:lnTo>
                  <a:lnTo>
                    <a:pt x="4" y="40"/>
                  </a:lnTo>
                  <a:lnTo>
                    <a:pt x="0" y="31"/>
                  </a:lnTo>
                  <a:lnTo>
                    <a:pt x="0" y="23"/>
                  </a:lnTo>
                  <a:lnTo>
                    <a:pt x="4" y="14"/>
                  </a:lnTo>
                  <a:lnTo>
                    <a:pt x="9" y="7"/>
                  </a:lnTo>
                  <a:lnTo>
                    <a:pt x="18" y="2"/>
                  </a:lnTo>
                  <a:lnTo>
                    <a:pt x="27" y="0"/>
                  </a:lnTo>
                  <a:lnTo>
                    <a:pt x="36" y="2"/>
                  </a:lnTo>
                  <a:lnTo>
                    <a:pt x="43" y="7"/>
                  </a:lnTo>
                  <a:lnTo>
                    <a:pt x="50" y="14"/>
                  </a:lnTo>
                  <a:lnTo>
                    <a:pt x="53" y="23"/>
                  </a:lnTo>
                  <a:lnTo>
                    <a:pt x="53" y="31"/>
                  </a:lnTo>
                  <a:lnTo>
                    <a:pt x="50" y="40"/>
                  </a:lnTo>
                  <a:lnTo>
                    <a:pt x="43" y="47"/>
                  </a:lnTo>
                  <a:lnTo>
                    <a:pt x="36" y="53"/>
                  </a:lnTo>
                  <a:lnTo>
                    <a:pt x="27" y="54"/>
                  </a:lnTo>
                  <a:close/>
                  <a:moveTo>
                    <a:pt x="27" y="49"/>
                  </a:moveTo>
                  <a:lnTo>
                    <a:pt x="18" y="47"/>
                  </a:lnTo>
                  <a:lnTo>
                    <a:pt x="11" y="42"/>
                  </a:lnTo>
                  <a:lnTo>
                    <a:pt x="7" y="35"/>
                  </a:lnTo>
                  <a:lnTo>
                    <a:pt x="6" y="26"/>
                  </a:lnTo>
                  <a:lnTo>
                    <a:pt x="7" y="19"/>
                  </a:lnTo>
                  <a:lnTo>
                    <a:pt x="11" y="12"/>
                  </a:lnTo>
                  <a:lnTo>
                    <a:pt x="18" y="7"/>
                  </a:lnTo>
                  <a:lnTo>
                    <a:pt x="27" y="5"/>
                  </a:lnTo>
                  <a:lnTo>
                    <a:pt x="34" y="7"/>
                  </a:lnTo>
                  <a:lnTo>
                    <a:pt x="41" y="12"/>
                  </a:lnTo>
                  <a:lnTo>
                    <a:pt x="46" y="19"/>
                  </a:lnTo>
                  <a:lnTo>
                    <a:pt x="48" y="26"/>
                  </a:lnTo>
                  <a:lnTo>
                    <a:pt x="46" y="35"/>
                  </a:lnTo>
                  <a:lnTo>
                    <a:pt x="41" y="42"/>
                  </a:lnTo>
                  <a:lnTo>
                    <a:pt x="34" y="47"/>
                  </a:lnTo>
                  <a:lnTo>
                    <a:pt x="27" y="49"/>
                  </a:lnTo>
                  <a:close/>
                </a:path>
              </a:pathLst>
            </a:custGeom>
            <a:solidFill>
              <a:srgbClr val="FFFFFF"/>
            </a:solidFill>
            <a:ln w="9525">
              <a:noFill/>
              <a:round/>
              <a:headEnd/>
              <a:tailEnd/>
            </a:ln>
          </p:spPr>
          <p:txBody>
            <a:bodyPr/>
            <a:lstStyle/>
            <a:p>
              <a:endParaRPr lang="en-US"/>
            </a:p>
          </p:txBody>
        </p:sp>
        <p:sp>
          <p:nvSpPr>
            <p:cNvPr id="1165792" name="Freeform 480"/>
            <p:cNvSpPr>
              <a:spLocks noEditPoints="1"/>
            </p:cNvSpPr>
            <p:nvPr/>
          </p:nvSpPr>
          <p:spPr bwMode="auto">
            <a:xfrm>
              <a:off x="3932" y="647"/>
              <a:ext cx="42" cy="44"/>
            </a:xfrm>
            <a:custGeom>
              <a:avLst/>
              <a:gdLst/>
              <a:ahLst/>
              <a:cxnLst>
                <a:cxn ang="0">
                  <a:pos x="21" y="44"/>
                </a:cxn>
                <a:cxn ang="0">
                  <a:pos x="12" y="42"/>
                </a:cxn>
                <a:cxn ang="0">
                  <a:pos x="5" y="37"/>
                </a:cxn>
                <a:cxn ang="0">
                  <a:pos x="1" y="30"/>
                </a:cxn>
                <a:cxn ang="0">
                  <a:pos x="0" y="21"/>
                </a:cxn>
                <a:cxn ang="0">
                  <a:pos x="1" y="14"/>
                </a:cxn>
                <a:cxn ang="0">
                  <a:pos x="5" y="7"/>
                </a:cxn>
                <a:cxn ang="0">
                  <a:pos x="12" y="2"/>
                </a:cxn>
                <a:cxn ang="0">
                  <a:pos x="21" y="0"/>
                </a:cxn>
                <a:cxn ang="0">
                  <a:pos x="28" y="2"/>
                </a:cxn>
                <a:cxn ang="0">
                  <a:pos x="35" y="7"/>
                </a:cxn>
                <a:cxn ang="0">
                  <a:pos x="40" y="14"/>
                </a:cxn>
                <a:cxn ang="0">
                  <a:pos x="42" y="21"/>
                </a:cxn>
                <a:cxn ang="0">
                  <a:pos x="40" y="30"/>
                </a:cxn>
                <a:cxn ang="0">
                  <a:pos x="35" y="37"/>
                </a:cxn>
                <a:cxn ang="0">
                  <a:pos x="28" y="42"/>
                </a:cxn>
                <a:cxn ang="0">
                  <a:pos x="21" y="44"/>
                </a:cxn>
                <a:cxn ang="0">
                  <a:pos x="21" y="39"/>
                </a:cxn>
                <a:cxn ang="0">
                  <a:pos x="14" y="37"/>
                </a:cxn>
                <a:cxn ang="0">
                  <a:pos x="8" y="32"/>
                </a:cxn>
                <a:cxn ang="0">
                  <a:pos x="5" y="26"/>
                </a:cxn>
                <a:cxn ang="0">
                  <a:pos x="5" y="18"/>
                </a:cxn>
                <a:cxn ang="0">
                  <a:pos x="8"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5" y="37"/>
                  </a:lnTo>
                  <a:lnTo>
                    <a:pt x="1" y="30"/>
                  </a:lnTo>
                  <a:lnTo>
                    <a:pt x="0" y="21"/>
                  </a:lnTo>
                  <a:lnTo>
                    <a:pt x="1" y="14"/>
                  </a:lnTo>
                  <a:lnTo>
                    <a:pt x="5" y="7"/>
                  </a:lnTo>
                  <a:lnTo>
                    <a:pt x="12" y="2"/>
                  </a:lnTo>
                  <a:lnTo>
                    <a:pt x="21" y="0"/>
                  </a:lnTo>
                  <a:lnTo>
                    <a:pt x="28" y="2"/>
                  </a:lnTo>
                  <a:lnTo>
                    <a:pt x="35" y="7"/>
                  </a:lnTo>
                  <a:lnTo>
                    <a:pt x="40" y="14"/>
                  </a:lnTo>
                  <a:lnTo>
                    <a:pt x="42" y="21"/>
                  </a:lnTo>
                  <a:lnTo>
                    <a:pt x="40" y="30"/>
                  </a:lnTo>
                  <a:lnTo>
                    <a:pt x="35" y="37"/>
                  </a:lnTo>
                  <a:lnTo>
                    <a:pt x="28" y="42"/>
                  </a:lnTo>
                  <a:lnTo>
                    <a:pt x="21" y="44"/>
                  </a:lnTo>
                  <a:close/>
                  <a:moveTo>
                    <a:pt x="21" y="39"/>
                  </a:moveTo>
                  <a:lnTo>
                    <a:pt x="14" y="37"/>
                  </a:lnTo>
                  <a:lnTo>
                    <a:pt x="8" y="32"/>
                  </a:lnTo>
                  <a:lnTo>
                    <a:pt x="5" y="26"/>
                  </a:lnTo>
                  <a:lnTo>
                    <a:pt x="5" y="18"/>
                  </a:lnTo>
                  <a:lnTo>
                    <a:pt x="8"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5793" name="Freeform 481"/>
            <p:cNvSpPr>
              <a:spLocks noEditPoints="1"/>
            </p:cNvSpPr>
            <p:nvPr/>
          </p:nvSpPr>
          <p:spPr bwMode="auto">
            <a:xfrm>
              <a:off x="3937" y="652"/>
              <a:ext cx="32" cy="34"/>
            </a:xfrm>
            <a:custGeom>
              <a:avLst/>
              <a:gdLst/>
              <a:ahLst/>
              <a:cxnLst>
                <a:cxn ang="0">
                  <a:pos x="16" y="34"/>
                </a:cxn>
                <a:cxn ang="0">
                  <a:pos x="9" y="32"/>
                </a:cxn>
                <a:cxn ang="0">
                  <a:pos x="3" y="27"/>
                </a:cxn>
                <a:cxn ang="0">
                  <a:pos x="0" y="21"/>
                </a:cxn>
                <a:cxn ang="0">
                  <a:pos x="0" y="13"/>
                </a:cxn>
                <a:cxn ang="0">
                  <a:pos x="3" y="7"/>
                </a:cxn>
                <a:cxn ang="0">
                  <a:pos x="9" y="2"/>
                </a:cxn>
                <a:cxn ang="0">
                  <a:pos x="16" y="0"/>
                </a:cxn>
                <a:cxn ang="0">
                  <a:pos x="23" y="2"/>
                </a:cxn>
                <a:cxn ang="0">
                  <a:pos x="28" y="7"/>
                </a:cxn>
                <a:cxn ang="0">
                  <a:pos x="32" y="13"/>
                </a:cxn>
                <a:cxn ang="0">
                  <a:pos x="32" y="21"/>
                </a:cxn>
                <a:cxn ang="0">
                  <a:pos x="28" y="27"/>
                </a:cxn>
                <a:cxn ang="0">
                  <a:pos x="23" y="32"/>
                </a:cxn>
                <a:cxn ang="0">
                  <a:pos x="16" y="34"/>
                </a:cxn>
                <a:cxn ang="0">
                  <a:pos x="16" y="29"/>
                </a:cxn>
                <a:cxn ang="0">
                  <a:pos x="9" y="27"/>
                </a:cxn>
                <a:cxn ang="0">
                  <a:pos x="5" y="21"/>
                </a:cxn>
                <a:cxn ang="0">
                  <a:pos x="5" y="16"/>
                </a:cxn>
                <a:cxn ang="0">
                  <a:pos x="7" y="11"/>
                </a:cxn>
                <a:cxn ang="0">
                  <a:pos x="12" y="7"/>
                </a:cxn>
                <a:cxn ang="0">
                  <a:pos x="18" y="7"/>
                </a:cxn>
                <a:cxn ang="0">
                  <a:pos x="23" y="11"/>
                </a:cxn>
                <a:cxn ang="0">
                  <a:pos x="26" y="16"/>
                </a:cxn>
                <a:cxn ang="0">
                  <a:pos x="25" y="21"/>
                </a:cxn>
                <a:cxn ang="0">
                  <a:pos x="21" y="27"/>
                </a:cxn>
                <a:cxn ang="0">
                  <a:pos x="16" y="29"/>
                </a:cxn>
              </a:cxnLst>
              <a:rect l="0" t="0" r="r" b="b"/>
              <a:pathLst>
                <a:path w="32" h="34">
                  <a:moveTo>
                    <a:pt x="16" y="34"/>
                  </a:moveTo>
                  <a:lnTo>
                    <a:pt x="9" y="32"/>
                  </a:lnTo>
                  <a:lnTo>
                    <a:pt x="3" y="27"/>
                  </a:lnTo>
                  <a:lnTo>
                    <a:pt x="0" y="21"/>
                  </a:lnTo>
                  <a:lnTo>
                    <a:pt x="0" y="13"/>
                  </a:lnTo>
                  <a:lnTo>
                    <a:pt x="3" y="7"/>
                  </a:lnTo>
                  <a:lnTo>
                    <a:pt x="9" y="2"/>
                  </a:lnTo>
                  <a:lnTo>
                    <a:pt x="16" y="0"/>
                  </a:lnTo>
                  <a:lnTo>
                    <a:pt x="23" y="2"/>
                  </a:lnTo>
                  <a:lnTo>
                    <a:pt x="28" y="7"/>
                  </a:lnTo>
                  <a:lnTo>
                    <a:pt x="32" y="13"/>
                  </a:lnTo>
                  <a:lnTo>
                    <a:pt x="32" y="21"/>
                  </a:lnTo>
                  <a:lnTo>
                    <a:pt x="28" y="27"/>
                  </a:lnTo>
                  <a:lnTo>
                    <a:pt x="23" y="32"/>
                  </a:lnTo>
                  <a:lnTo>
                    <a:pt x="16" y="34"/>
                  </a:lnTo>
                  <a:close/>
                  <a:moveTo>
                    <a:pt x="16" y="29"/>
                  </a:moveTo>
                  <a:lnTo>
                    <a:pt x="9" y="27"/>
                  </a:lnTo>
                  <a:lnTo>
                    <a:pt x="5" y="21"/>
                  </a:lnTo>
                  <a:lnTo>
                    <a:pt x="5" y="16"/>
                  </a:lnTo>
                  <a:lnTo>
                    <a:pt x="7" y="11"/>
                  </a:lnTo>
                  <a:lnTo>
                    <a:pt x="12" y="7"/>
                  </a:lnTo>
                  <a:lnTo>
                    <a:pt x="18" y="7"/>
                  </a:lnTo>
                  <a:lnTo>
                    <a:pt x="23" y="11"/>
                  </a:lnTo>
                  <a:lnTo>
                    <a:pt x="26" y="16"/>
                  </a:lnTo>
                  <a:lnTo>
                    <a:pt x="25" y="21"/>
                  </a:lnTo>
                  <a:lnTo>
                    <a:pt x="21" y="27"/>
                  </a:lnTo>
                  <a:lnTo>
                    <a:pt x="16" y="29"/>
                  </a:lnTo>
                  <a:close/>
                </a:path>
              </a:pathLst>
            </a:custGeom>
            <a:solidFill>
              <a:srgbClr val="FFFFFF"/>
            </a:solidFill>
            <a:ln w="9525">
              <a:noFill/>
              <a:round/>
              <a:headEnd/>
              <a:tailEnd/>
            </a:ln>
          </p:spPr>
          <p:txBody>
            <a:bodyPr/>
            <a:lstStyle/>
            <a:p>
              <a:endParaRPr lang="en-US"/>
            </a:p>
          </p:txBody>
        </p:sp>
        <p:sp>
          <p:nvSpPr>
            <p:cNvPr id="1165794" name="Freeform 482"/>
            <p:cNvSpPr>
              <a:spLocks noEditPoints="1"/>
            </p:cNvSpPr>
            <p:nvPr/>
          </p:nvSpPr>
          <p:spPr bwMode="auto">
            <a:xfrm>
              <a:off x="3942" y="659"/>
              <a:ext cx="21" cy="22"/>
            </a:xfrm>
            <a:custGeom>
              <a:avLst/>
              <a:gdLst/>
              <a:ahLst/>
              <a:cxnLst>
                <a:cxn ang="0">
                  <a:pos x="11" y="22"/>
                </a:cxn>
                <a:cxn ang="0">
                  <a:pos x="4" y="20"/>
                </a:cxn>
                <a:cxn ang="0">
                  <a:pos x="0" y="14"/>
                </a:cxn>
                <a:cxn ang="0">
                  <a:pos x="0" y="9"/>
                </a:cxn>
                <a:cxn ang="0">
                  <a:pos x="2" y="4"/>
                </a:cxn>
                <a:cxn ang="0">
                  <a:pos x="7" y="0"/>
                </a:cxn>
                <a:cxn ang="0">
                  <a:pos x="13" y="0"/>
                </a:cxn>
                <a:cxn ang="0">
                  <a:pos x="18" y="4"/>
                </a:cxn>
                <a:cxn ang="0">
                  <a:pos x="21" y="9"/>
                </a:cxn>
                <a:cxn ang="0">
                  <a:pos x="20" y="14"/>
                </a:cxn>
                <a:cxn ang="0">
                  <a:pos x="16" y="20"/>
                </a:cxn>
                <a:cxn ang="0">
                  <a:pos x="11" y="22"/>
                </a:cxn>
                <a:cxn ang="0">
                  <a:pos x="11" y="16"/>
                </a:cxn>
                <a:cxn ang="0">
                  <a:pos x="7" y="14"/>
                </a:cxn>
                <a:cxn ang="0">
                  <a:pos x="5" y="9"/>
                </a:cxn>
                <a:cxn ang="0">
                  <a:pos x="7" y="6"/>
                </a:cxn>
                <a:cxn ang="0">
                  <a:pos x="11" y="4"/>
                </a:cxn>
                <a:cxn ang="0">
                  <a:pos x="14" y="6"/>
                </a:cxn>
                <a:cxn ang="0">
                  <a:pos x="16" y="9"/>
                </a:cxn>
                <a:cxn ang="0">
                  <a:pos x="14" y="14"/>
                </a:cxn>
                <a:cxn ang="0">
                  <a:pos x="11" y="16"/>
                </a:cxn>
              </a:cxnLst>
              <a:rect l="0" t="0" r="r" b="b"/>
              <a:pathLst>
                <a:path w="21" h="22">
                  <a:moveTo>
                    <a:pt x="11" y="22"/>
                  </a:moveTo>
                  <a:lnTo>
                    <a:pt x="4" y="20"/>
                  </a:lnTo>
                  <a:lnTo>
                    <a:pt x="0" y="14"/>
                  </a:lnTo>
                  <a:lnTo>
                    <a:pt x="0" y="9"/>
                  </a:lnTo>
                  <a:lnTo>
                    <a:pt x="2" y="4"/>
                  </a:lnTo>
                  <a:lnTo>
                    <a:pt x="7" y="0"/>
                  </a:lnTo>
                  <a:lnTo>
                    <a:pt x="13" y="0"/>
                  </a:lnTo>
                  <a:lnTo>
                    <a:pt x="18" y="4"/>
                  </a:lnTo>
                  <a:lnTo>
                    <a:pt x="21" y="9"/>
                  </a:lnTo>
                  <a:lnTo>
                    <a:pt x="20" y="14"/>
                  </a:lnTo>
                  <a:lnTo>
                    <a:pt x="16" y="20"/>
                  </a:lnTo>
                  <a:lnTo>
                    <a:pt x="11" y="22"/>
                  </a:lnTo>
                  <a:close/>
                  <a:moveTo>
                    <a:pt x="11" y="16"/>
                  </a:moveTo>
                  <a:lnTo>
                    <a:pt x="7" y="14"/>
                  </a:lnTo>
                  <a:lnTo>
                    <a:pt x="5" y="9"/>
                  </a:lnTo>
                  <a:lnTo>
                    <a:pt x="7" y="6"/>
                  </a:lnTo>
                  <a:lnTo>
                    <a:pt x="11" y="4"/>
                  </a:lnTo>
                  <a:lnTo>
                    <a:pt x="14" y="6"/>
                  </a:lnTo>
                  <a:lnTo>
                    <a:pt x="16" y="9"/>
                  </a:lnTo>
                  <a:lnTo>
                    <a:pt x="14" y="14"/>
                  </a:lnTo>
                  <a:lnTo>
                    <a:pt x="11" y="16"/>
                  </a:lnTo>
                  <a:close/>
                </a:path>
              </a:pathLst>
            </a:custGeom>
            <a:solidFill>
              <a:srgbClr val="FFFFFF"/>
            </a:solidFill>
            <a:ln w="9525">
              <a:noFill/>
              <a:round/>
              <a:headEnd/>
              <a:tailEnd/>
            </a:ln>
          </p:spPr>
          <p:txBody>
            <a:bodyPr/>
            <a:lstStyle/>
            <a:p>
              <a:endParaRPr lang="en-US"/>
            </a:p>
          </p:txBody>
        </p:sp>
        <p:sp>
          <p:nvSpPr>
            <p:cNvPr id="1165795" name="Freeform 483"/>
            <p:cNvSpPr>
              <a:spLocks noEditPoints="1"/>
            </p:cNvSpPr>
            <p:nvPr/>
          </p:nvSpPr>
          <p:spPr bwMode="auto">
            <a:xfrm>
              <a:off x="3947" y="663"/>
              <a:ext cx="11" cy="12"/>
            </a:xfrm>
            <a:custGeom>
              <a:avLst/>
              <a:gdLst/>
              <a:ahLst/>
              <a:cxnLst>
                <a:cxn ang="0">
                  <a:pos x="6" y="12"/>
                </a:cxn>
                <a:cxn ang="0">
                  <a:pos x="2" y="10"/>
                </a:cxn>
                <a:cxn ang="0">
                  <a:pos x="0" y="5"/>
                </a:cxn>
                <a:cxn ang="0">
                  <a:pos x="2" y="2"/>
                </a:cxn>
                <a:cxn ang="0">
                  <a:pos x="6" y="0"/>
                </a:cxn>
                <a:cxn ang="0">
                  <a:pos x="9" y="2"/>
                </a:cxn>
                <a:cxn ang="0">
                  <a:pos x="11" y="5"/>
                </a:cxn>
                <a:cxn ang="0">
                  <a:pos x="9" y="10"/>
                </a:cxn>
                <a:cxn ang="0">
                  <a:pos x="6" y="12"/>
                </a:cxn>
                <a:cxn ang="0">
                  <a:pos x="6" y="5"/>
                </a:cxn>
                <a:cxn ang="0">
                  <a:pos x="6" y="5"/>
                </a:cxn>
              </a:cxnLst>
              <a:rect l="0" t="0" r="r" b="b"/>
              <a:pathLst>
                <a:path w="11" h="12">
                  <a:moveTo>
                    <a:pt x="6" y="12"/>
                  </a:moveTo>
                  <a:lnTo>
                    <a:pt x="2" y="10"/>
                  </a:lnTo>
                  <a:lnTo>
                    <a:pt x="0" y="5"/>
                  </a:lnTo>
                  <a:lnTo>
                    <a:pt x="2" y="2"/>
                  </a:lnTo>
                  <a:lnTo>
                    <a:pt x="6" y="0"/>
                  </a:lnTo>
                  <a:lnTo>
                    <a:pt x="9" y="2"/>
                  </a:lnTo>
                  <a:lnTo>
                    <a:pt x="11" y="5"/>
                  </a:lnTo>
                  <a:lnTo>
                    <a:pt x="9" y="10"/>
                  </a:lnTo>
                  <a:lnTo>
                    <a:pt x="6" y="12"/>
                  </a:lnTo>
                  <a:close/>
                  <a:moveTo>
                    <a:pt x="6" y="5"/>
                  </a:moveTo>
                  <a:lnTo>
                    <a:pt x="6" y="5"/>
                  </a:lnTo>
                  <a:close/>
                </a:path>
              </a:pathLst>
            </a:custGeom>
            <a:solidFill>
              <a:srgbClr val="FFFFFF"/>
            </a:solidFill>
            <a:ln w="9525">
              <a:noFill/>
              <a:round/>
              <a:headEnd/>
              <a:tailEnd/>
            </a:ln>
          </p:spPr>
          <p:txBody>
            <a:bodyPr/>
            <a:lstStyle/>
            <a:p>
              <a:endParaRPr lang="en-US"/>
            </a:p>
          </p:txBody>
        </p:sp>
        <p:sp>
          <p:nvSpPr>
            <p:cNvPr id="1165796" name="Freeform 484"/>
            <p:cNvSpPr>
              <a:spLocks/>
            </p:cNvSpPr>
            <p:nvPr/>
          </p:nvSpPr>
          <p:spPr bwMode="auto">
            <a:xfrm>
              <a:off x="3738" y="455"/>
              <a:ext cx="428" cy="428"/>
            </a:xfrm>
            <a:custGeom>
              <a:avLst/>
              <a:gdLst/>
              <a:ahLst/>
              <a:cxnLst>
                <a:cxn ang="0">
                  <a:pos x="215" y="0"/>
                </a:cxn>
                <a:cxn ang="0">
                  <a:pos x="178" y="3"/>
                </a:cxn>
                <a:cxn ang="0">
                  <a:pos x="141" y="14"/>
                </a:cxn>
                <a:cxn ang="0">
                  <a:pos x="107" y="28"/>
                </a:cxn>
                <a:cxn ang="0">
                  <a:pos x="78" y="51"/>
                </a:cxn>
                <a:cxn ang="0">
                  <a:pos x="51" y="77"/>
                </a:cxn>
                <a:cxn ang="0">
                  <a:pos x="30" y="107"/>
                </a:cxn>
                <a:cxn ang="0">
                  <a:pos x="14" y="141"/>
                </a:cxn>
                <a:cxn ang="0">
                  <a:pos x="4" y="176"/>
                </a:cxn>
                <a:cxn ang="0">
                  <a:pos x="0" y="213"/>
                </a:cxn>
                <a:cxn ang="0">
                  <a:pos x="4" y="252"/>
                </a:cxn>
                <a:cxn ang="0">
                  <a:pos x="14" y="287"/>
                </a:cxn>
                <a:cxn ang="0">
                  <a:pos x="30" y="321"/>
                </a:cxn>
                <a:cxn ang="0">
                  <a:pos x="51" y="351"/>
                </a:cxn>
                <a:cxn ang="0">
                  <a:pos x="78" y="377"/>
                </a:cxn>
                <a:cxn ang="0">
                  <a:pos x="107" y="400"/>
                </a:cxn>
                <a:cxn ang="0">
                  <a:pos x="141" y="414"/>
                </a:cxn>
                <a:cxn ang="0">
                  <a:pos x="178" y="425"/>
                </a:cxn>
                <a:cxn ang="0">
                  <a:pos x="215" y="428"/>
                </a:cxn>
                <a:cxn ang="0">
                  <a:pos x="252" y="425"/>
                </a:cxn>
                <a:cxn ang="0">
                  <a:pos x="287" y="414"/>
                </a:cxn>
                <a:cxn ang="0">
                  <a:pos x="320" y="400"/>
                </a:cxn>
                <a:cxn ang="0">
                  <a:pos x="352" y="377"/>
                </a:cxn>
                <a:cxn ang="0">
                  <a:pos x="378" y="351"/>
                </a:cxn>
                <a:cxn ang="0">
                  <a:pos x="399" y="321"/>
                </a:cxn>
                <a:cxn ang="0">
                  <a:pos x="415" y="287"/>
                </a:cxn>
                <a:cxn ang="0">
                  <a:pos x="424" y="252"/>
                </a:cxn>
                <a:cxn ang="0">
                  <a:pos x="428" y="213"/>
                </a:cxn>
                <a:cxn ang="0">
                  <a:pos x="424" y="176"/>
                </a:cxn>
                <a:cxn ang="0">
                  <a:pos x="415" y="141"/>
                </a:cxn>
                <a:cxn ang="0">
                  <a:pos x="399" y="107"/>
                </a:cxn>
                <a:cxn ang="0">
                  <a:pos x="378" y="77"/>
                </a:cxn>
                <a:cxn ang="0">
                  <a:pos x="352" y="51"/>
                </a:cxn>
                <a:cxn ang="0">
                  <a:pos x="320" y="28"/>
                </a:cxn>
                <a:cxn ang="0">
                  <a:pos x="287" y="14"/>
                </a:cxn>
                <a:cxn ang="0">
                  <a:pos x="252" y="3"/>
                </a:cxn>
                <a:cxn ang="0">
                  <a:pos x="215" y="0"/>
                </a:cxn>
              </a:cxnLst>
              <a:rect l="0" t="0" r="r" b="b"/>
              <a:pathLst>
                <a:path w="428" h="428">
                  <a:moveTo>
                    <a:pt x="215" y="0"/>
                  </a:moveTo>
                  <a:lnTo>
                    <a:pt x="178" y="3"/>
                  </a:lnTo>
                  <a:lnTo>
                    <a:pt x="141" y="14"/>
                  </a:lnTo>
                  <a:lnTo>
                    <a:pt x="107" y="28"/>
                  </a:lnTo>
                  <a:lnTo>
                    <a:pt x="78" y="51"/>
                  </a:lnTo>
                  <a:lnTo>
                    <a:pt x="51" y="77"/>
                  </a:lnTo>
                  <a:lnTo>
                    <a:pt x="30" y="107"/>
                  </a:lnTo>
                  <a:lnTo>
                    <a:pt x="14" y="141"/>
                  </a:lnTo>
                  <a:lnTo>
                    <a:pt x="4" y="176"/>
                  </a:lnTo>
                  <a:lnTo>
                    <a:pt x="0" y="213"/>
                  </a:lnTo>
                  <a:lnTo>
                    <a:pt x="4" y="252"/>
                  </a:lnTo>
                  <a:lnTo>
                    <a:pt x="14" y="287"/>
                  </a:lnTo>
                  <a:lnTo>
                    <a:pt x="30" y="321"/>
                  </a:lnTo>
                  <a:lnTo>
                    <a:pt x="51" y="351"/>
                  </a:lnTo>
                  <a:lnTo>
                    <a:pt x="78" y="377"/>
                  </a:lnTo>
                  <a:lnTo>
                    <a:pt x="107" y="400"/>
                  </a:lnTo>
                  <a:lnTo>
                    <a:pt x="141" y="414"/>
                  </a:lnTo>
                  <a:lnTo>
                    <a:pt x="178" y="425"/>
                  </a:lnTo>
                  <a:lnTo>
                    <a:pt x="215" y="428"/>
                  </a:lnTo>
                  <a:lnTo>
                    <a:pt x="252" y="425"/>
                  </a:lnTo>
                  <a:lnTo>
                    <a:pt x="287" y="414"/>
                  </a:lnTo>
                  <a:lnTo>
                    <a:pt x="320" y="400"/>
                  </a:lnTo>
                  <a:lnTo>
                    <a:pt x="352" y="377"/>
                  </a:lnTo>
                  <a:lnTo>
                    <a:pt x="378" y="351"/>
                  </a:lnTo>
                  <a:lnTo>
                    <a:pt x="399" y="321"/>
                  </a:lnTo>
                  <a:lnTo>
                    <a:pt x="415" y="287"/>
                  </a:lnTo>
                  <a:lnTo>
                    <a:pt x="424" y="252"/>
                  </a:lnTo>
                  <a:lnTo>
                    <a:pt x="428" y="213"/>
                  </a:lnTo>
                  <a:lnTo>
                    <a:pt x="424" y="176"/>
                  </a:lnTo>
                  <a:lnTo>
                    <a:pt x="415" y="141"/>
                  </a:lnTo>
                  <a:lnTo>
                    <a:pt x="399" y="107"/>
                  </a:lnTo>
                  <a:lnTo>
                    <a:pt x="378" y="77"/>
                  </a:lnTo>
                  <a:lnTo>
                    <a:pt x="352" y="51"/>
                  </a:lnTo>
                  <a:lnTo>
                    <a:pt x="320" y="28"/>
                  </a:lnTo>
                  <a:lnTo>
                    <a:pt x="287" y="14"/>
                  </a:lnTo>
                  <a:lnTo>
                    <a:pt x="252" y="3"/>
                  </a:lnTo>
                  <a:lnTo>
                    <a:pt x="215" y="0"/>
                  </a:lnTo>
                </a:path>
              </a:pathLst>
            </a:custGeom>
            <a:noFill/>
            <a:ln w="11113">
              <a:solidFill>
                <a:srgbClr val="0000FF"/>
              </a:solidFill>
              <a:prstDash val="solid"/>
              <a:round/>
              <a:headEnd/>
              <a:tailEnd/>
            </a:ln>
          </p:spPr>
          <p:txBody>
            <a:bodyPr/>
            <a:lstStyle/>
            <a:p>
              <a:endParaRPr lang="en-US"/>
            </a:p>
          </p:txBody>
        </p:sp>
        <p:sp>
          <p:nvSpPr>
            <p:cNvPr id="1165797" name="Freeform 485"/>
            <p:cNvSpPr>
              <a:spLocks noEditPoints="1"/>
            </p:cNvSpPr>
            <p:nvPr/>
          </p:nvSpPr>
          <p:spPr bwMode="auto">
            <a:xfrm>
              <a:off x="5019" y="1204"/>
              <a:ext cx="427" cy="427"/>
            </a:xfrm>
            <a:custGeom>
              <a:avLst/>
              <a:gdLst/>
              <a:ahLst/>
              <a:cxnLst>
                <a:cxn ang="0">
                  <a:pos x="0" y="0"/>
                </a:cxn>
                <a:cxn ang="0">
                  <a:pos x="0" y="427"/>
                </a:cxn>
                <a:cxn ang="0">
                  <a:pos x="427" y="427"/>
                </a:cxn>
                <a:cxn ang="0">
                  <a:pos x="427" y="0"/>
                </a:cxn>
                <a:cxn ang="0">
                  <a:pos x="0" y="0"/>
                </a:cxn>
                <a:cxn ang="0">
                  <a:pos x="213" y="427"/>
                </a:cxn>
                <a:cxn ang="0">
                  <a:pos x="186" y="425"/>
                </a:cxn>
                <a:cxn ang="0">
                  <a:pos x="160" y="420"/>
                </a:cxn>
                <a:cxn ang="0">
                  <a:pos x="133" y="411"/>
                </a:cxn>
                <a:cxn ang="0">
                  <a:pos x="109" y="400"/>
                </a:cxn>
                <a:cxn ang="0">
                  <a:pos x="86" y="385"/>
                </a:cxn>
                <a:cxn ang="0">
                  <a:pos x="65" y="367"/>
                </a:cxn>
                <a:cxn ang="0">
                  <a:pos x="47" y="347"/>
                </a:cxn>
                <a:cxn ang="0">
                  <a:pos x="31" y="325"/>
                </a:cxn>
                <a:cxn ang="0">
                  <a:pos x="19" y="300"/>
                </a:cxn>
                <a:cxn ang="0">
                  <a:pos x="9" y="275"/>
                </a:cxn>
                <a:cxn ang="0">
                  <a:pos x="3" y="247"/>
                </a:cxn>
                <a:cxn ang="0">
                  <a:pos x="0" y="221"/>
                </a:cxn>
                <a:cxn ang="0">
                  <a:pos x="1" y="192"/>
                </a:cxn>
                <a:cxn ang="0">
                  <a:pos x="5" y="166"/>
                </a:cxn>
                <a:cxn ang="0">
                  <a:pos x="14" y="139"/>
                </a:cxn>
                <a:cxn ang="0">
                  <a:pos x="24" y="115"/>
                </a:cxn>
                <a:cxn ang="0">
                  <a:pos x="38" y="92"/>
                </a:cxn>
                <a:cxn ang="0">
                  <a:pos x="56" y="69"/>
                </a:cxn>
                <a:cxn ang="0">
                  <a:pos x="75" y="51"/>
                </a:cxn>
                <a:cxn ang="0">
                  <a:pos x="96" y="34"/>
                </a:cxn>
                <a:cxn ang="0">
                  <a:pos x="121" y="21"/>
                </a:cxn>
                <a:cxn ang="0">
                  <a:pos x="146" y="11"/>
                </a:cxn>
                <a:cxn ang="0">
                  <a:pos x="172" y="4"/>
                </a:cxn>
                <a:cxn ang="0">
                  <a:pos x="200" y="0"/>
                </a:cxn>
                <a:cxn ang="0">
                  <a:pos x="227" y="0"/>
                </a:cxn>
                <a:cxn ang="0">
                  <a:pos x="255" y="4"/>
                </a:cxn>
                <a:cxn ang="0">
                  <a:pos x="281" y="11"/>
                </a:cxn>
                <a:cxn ang="0">
                  <a:pos x="306" y="21"/>
                </a:cxn>
                <a:cxn ang="0">
                  <a:pos x="330" y="34"/>
                </a:cxn>
                <a:cxn ang="0">
                  <a:pos x="352" y="51"/>
                </a:cxn>
                <a:cxn ang="0">
                  <a:pos x="371" y="69"/>
                </a:cxn>
                <a:cxn ang="0">
                  <a:pos x="388" y="92"/>
                </a:cxn>
                <a:cxn ang="0">
                  <a:pos x="403" y="115"/>
                </a:cxn>
                <a:cxn ang="0">
                  <a:pos x="413" y="139"/>
                </a:cxn>
                <a:cxn ang="0">
                  <a:pos x="422" y="166"/>
                </a:cxn>
                <a:cxn ang="0">
                  <a:pos x="425" y="192"/>
                </a:cxn>
                <a:cxn ang="0">
                  <a:pos x="427" y="221"/>
                </a:cxn>
                <a:cxn ang="0">
                  <a:pos x="424" y="247"/>
                </a:cxn>
                <a:cxn ang="0">
                  <a:pos x="418" y="275"/>
                </a:cxn>
                <a:cxn ang="0">
                  <a:pos x="408" y="300"/>
                </a:cxn>
                <a:cxn ang="0">
                  <a:pos x="396" y="325"/>
                </a:cxn>
                <a:cxn ang="0">
                  <a:pos x="380" y="347"/>
                </a:cxn>
                <a:cxn ang="0">
                  <a:pos x="362" y="367"/>
                </a:cxn>
                <a:cxn ang="0">
                  <a:pos x="341" y="385"/>
                </a:cxn>
                <a:cxn ang="0">
                  <a:pos x="318" y="400"/>
                </a:cxn>
                <a:cxn ang="0">
                  <a:pos x="293" y="411"/>
                </a:cxn>
                <a:cxn ang="0">
                  <a:pos x="267" y="420"/>
                </a:cxn>
                <a:cxn ang="0">
                  <a:pos x="241" y="425"/>
                </a:cxn>
                <a:cxn ang="0">
                  <a:pos x="213" y="427"/>
                </a:cxn>
              </a:cxnLst>
              <a:rect l="0" t="0" r="r" b="b"/>
              <a:pathLst>
                <a:path w="427" h="427">
                  <a:moveTo>
                    <a:pt x="0" y="0"/>
                  </a:moveTo>
                  <a:lnTo>
                    <a:pt x="0" y="427"/>
                  </a:lnTo>
                  <a:lnTo>
                    <a:pt x="427" y="427"/>
                  </a:lnTo>
                  <a:lnTo>
                    <a:pt x="427" y="0"/>
                  </a:lnTo>
                  <a:lnTo>
                    <a:pt x="0" y="0"/>
                  </a:lnTo>
                  <a:close/>
                  <a:moveTo>
                    <a:pt x="213" y="427"/>
                  </a:moveTo>
                  <a:lnTo>
                    <a:pt x="186" y="425"/>
                  </a:lnTo>
                  <a:lnTo>
                    <a:pt x="160" y="420"/>
                  </a:lnTo>
                  <a:lnTo>
                    <a:pt x="133" y="411"/>
                  </a:lnTo>
                  <a:lnTo>
                    <a:pt x="109" y="400"/>
                  </a:lnTo>
                  <a:lnTo>
                    <a:pt x="86" y="385"/>
                  </a:lnTo>
                  <a:lnTo>
                    <a:pt x="65" y="367"/>
                  </a:lnTo>
                  <a:lnTo>
                    <a:pt x="47" y="347"/>
                  </a:lnTo>
                  <a:lnTo>
                    <a:pt x="31" y="325"/>
                  </a:lnTo>
                  <a:lnTo>
                    <a:pt x="19" y="300"/>
                  </a:lnTo>
                  <a:lnTo>
                    <a:pt x="9" y="275"/>
                  </a:lnTo>
                  <a:lnTo>
                    <a:pt x="3" y="247"/>
                  </a:lnTo>
                  <a:lnTo>
                    <a:pt x="0" y="221"/>
                  </a:lnTo>
                  <a:lnTo>
                    <a:pt x="1" y="192"/>
                  </a:lnTo>
                  <a:lnTo>
                    <a:pt x="5" y="166"/>
                  </a:lnTo>
                  <a:lnTo>
                    <a:pt x="14" y="139"/>
                  </a:lnTo>
                  <a:lnTo>
                    <a:pt x="24" y="115"/>
                  </a:lnTo>
                  <a:lnTo>
                    <a:pt x="38" y="92"/>
                  </a:lnTo>
                  <a:lnTo>
                    <a:pt x="56" y="69"/>
                  </a:lnTo>
                  <a:lnTo>
                    <a:pt x="75" y="51"/>
                  </a:lnTo>
                  <a:lnTo>
                    <a:pt x="96" y="34"/>
                  </a:lnTo>
                  <a:lnTo>
                    <a:pt x="121" y="21"/>
                  </a:lnTo>
                  <a:lnTo>
                    <a:pt x="146" y="11"/>
                  </a:lnTo>
                  <a:lnTo>
                    <a:pt x="172" y="4"/>
                  </a:lnTo>
                  <a:lnTo>
                    <a:pt x="200" y="0"/>
                  </a:lnTo>
                  <a:lnTo>
                    <a:pt x="227" y="0"/>
                  </a:lnTo>
                  <a:lnTo>
                    <a:pt x="255" y="4"/>
                  </a:lnTo>
                  <a:lnTo>
                    <a:pt x="281" y="11"/>
                  </a:lnTo>
                  <a:lnTo>
                    <a:pt x="306" y="21"/>
                  </a:lnTo>
                  <a:lnTo>
                    <a:pt x="330" y="34"/>
                  </a:lnTo>
                  <a:lnTo>
                    <a:pt x="352" y="51"/>
                  </a:lnTo>
                  <a:lnTo>
                    <a:pt x="371" y="69"/>
                  </a:lnTo>
                  <a:lnTo>
                    <a:pt x="388" y="92"/>
                  </a:lnTo>
                  <a:lnTo>
                    <a:pt x="403" y="115"/>
                  </a:lnTo>
                  <a:lnTo>
                    <a:pt x="413" y="139"/>
                  </a:lnTo>
                  <a:lnTo>
                    <a:pt x="422" y="166"/>
                  </a:lnTo>
                  <a:lnTo>
                    <a:pt x="425" y="192"/>
                  </a:lnTo>
                  <a:lnTo>
                    <a:pt x="427" y="221"/>
                  </a:lnTo>
                  <a:lnTo>
                    <a:pt x="424" y="247"/>
                  </a:lnTo>
                  <a:lnTo>
                    <a:pt x="418" y="275"/>
                  </a:lnTo>
                  <a:lnTo>
                    <a:pt x="408" y="300"/>
                  </a:lnTo>
                  <a:lnTo>
                    <a:pt x="396" y="325"/>
                  </a:lnTo>
                  <a:lnTo>
                    <a:pt x="380" y="347"/>
                  </a:lnTo>
                  <a:lnTo>
                    <a:pt x="362" y="367"/>
                  </a:lnTo>
                  <a:lnTo>
                    <a:pt x="341" y="385"/>
                  </a:lnTo>
                  <a:lnTo>
                    <a:pt x="318" y="400"/>
                  </a:lnTo>
                  <a:lnTo>
                    <a:pt x="293" y="411"/>
                  </a:lnTo>
                  <a:lnTo>
                    <a:pt x="267" y="420"/>
                  </a:lnTo>
                  <a:lnTo>
                    <a:pt x="241" y="425"/>
                  </a:lnTo>
                  <a:lnTo>
                    <a:pt x="213" y="427"/>
                  </a:lnTo>
                  <a:close/>
                </a:path>
              </a:pathLst>
            </a:custGeom>
            <a:solidFill>
              <a:srgbClr val="CCFFFF"/>
            </a:solidFill>
            <a:ln w="9525">
              <a:noFill/>
              <a:round/>
              <a:headEnd/>
              <a:tailEnd/>
            </a:ln>
          </p:spPr>
          <p:txBody>
            <a:bodyPr/>
            <a:lstStyle/>
            <a:p>
              <a:endParaRPr lang="en-US"/>
            </a:p>
          </p:txBody>
        </p:sp>
        <p:sp>
          <p:nvSpPr>
            <p:cNvPr id="1165798" name="Freeform 486"/>
            <p:cNvSpPr>
              <a:spLocks noEditPoints="1"/>
            </p:cNvSpPr>
            <p:nvPr/>
          </p:nvSpPr>
          <p:spPr bwMode="auto">
            <a:xfrm>
              <a:off x="5019" y="1204"/>
              <a:ext cx="427" cy="427"/>
            </a:xfrm>
            <a:custGeom>
              <a:avLst/>
              <a:gdLst/>
              <a:ahLst/>
              <a:cxnLst>
                <a:cxn ang="0">
                  <a:pos x="186" y="425"/>
                </a:cxn>
                <a:cxn ang="0">
                  <a:pos x="133" y="411"/>
                </a:cxn>
                <a:cxn ang="0">
                  <a:pos x="86" y="385"/>
                </a:cxn>
                <a:cxn ang="0">
                  <a:pos x="47" y="347"/>
                </a:cxn>
                <a:cxn ang="0">
                  <a:pos x="19" y="300"/>
                </a:cxn>
                <a:cxn ang="0">
                  <a:pos x="3" y="247"/>
                </a:cxn>
                <a:cxn ang="0">
                  <a:pos x="1" y="192"/>
                </a:cxn>
                <a:cxn ang="0">
                  <a:pos x="14" y="139"/>
                </a:cxn>
                <a:cxn ang="0">
                  <a:pos x="38" y="92"/>
                </a:cxn>
                <a:cxn ang="0">
                  <a:pos x="75" y="51"/>
                </a:cxn>
                <a:cxn ang="0">
                  <a:pos x="121" y="21"/>
                </a:cxn>
                <a:cxn ang="0">
                  <a:pos x="172" y="4"/>
                </a:cxn>
                <a:cxn ang="0">
                  <a:pos x="227" y="0"/>
                </a:cxn>
                <a:cxn ang="0">
                  <a:pos x="281" y="11"/>
                </a:cxn>
                <a:cxn ang="0">
                  <a:pos x="330" y="34"/>
                </a:cxn>
                <a:cxn ang="0">
                  <a:pos x="371" y="69"/>
                </a:cxn>
                <a:cxn ang="0">
                  <a:pos x="403" y="115"/>
                </a:cxn>
                <a:cxn ang="0">
                  <a:pos x="422" y="166"/>
                </a:cxn>
                <a:cxn ang="0">
                  <a:pos x="427" y="221"/>
                </a:cxn>
                <a:cxn ang="0">
                  <a:pos x="418" y="275"/>
                </a:cxn>
                <a:cxn ang="0">
                  <a:pos x="396" y="325"/>
                </a:cxn>
                <a:cxn ang="0">
                  <a:pos x="362" y="367"/>
                </a:cxn>
                <a:cxn ang="0">
                  <a:pos x="318" y="400"/>
                </a:cxn>
                <a:cxn ang="0">
                  <a:pos x="267" y="420"/>
                </a:cxn>
                <a:cxn ang="0">
                  <a:pos x="213" y="427"/>
                </a:cxn>
                <a:cxn ang="0">
                  <a:pos x="186" y="420"/>
                </a:cxn>
                <a:cxn ang="0">
                  <a:pos x="135" y="407"/>
                </a:cxn>
                <a:cxn ang="0">
                  <a:pos x="89" y="381"/>
                </a:cxn>
                <a:cxn ang="0">
                  <a:pos x="51" y="344"/>
                </a:cxn>
                <a:cxn ang="0">
                  <a:pos x="23" y="298"/>
                </a:cxn>
                <a:cxn ang="0">
                  <a:pos x="9" y="247"/>
                </a:cxn>
                <a:cxn ang="0">
                  <a:pos x="7" y="194"/>
                </a:cxn>
                <a:cxn ang="0">
                  <a:pos x="19" y="141"/>
                </a:cxn>
                <a:cxn ang="0">
                  <a:pos x="42" y="94"/>
                </a:cxn>
                <a:cxn ang="0">
                  <a:pos x="79" y="55"/>
                </a:cxn>
                <a:cxn ang="0">
                  <a:pos x="123" y="25"/>
                </a:cxn>
                <a:cxn ang="0">
                  <a:pos x="174" y="9"/>
                </a:cxn>
                <a:cxn ang="0">
                  <a:pos x="227" y="5"/>
                </a:cxn>
                <a:cxn ang="0">
                  <a:pos x="279" y="16"/>
                </a:cxn>
                <a:cxn ang="0">
                  <a:pos x="327" y="39"/>
                </a:cxn>
                <a:cxn ang="0">
                  <a:pos x="367" y="72"/>
                </a:cxn>
                <a:cxn ang="0">
                  <a:pos x="397" y="117"/>
                </a:cxn>
                <a:cxn ang="0">
                  <a:pos x="417" y="168"/>
                </a:cxn>
                <a:cxn ang="0">
                  <a:pos x="422" y="221"/>
                </a:cxn>
                <a:cxn ang="0">
                  <a:pos x="413" y="273"/>
                </a:cxn>
                <a:cxn ang="0">
                  <a:pos x="392" y="321"/>
                </a:cxn>
                <a:cxn ang="0">
                  <a:pos x="359" y="363"/>
                </a:cxn>
                <a:cxn ang="0">
                  <a:pos x="316" y="395"/>
                </a:cxn>
                <a:cxn ang="0">
                  <a:pos x="265" y="414"/>
                </a:cxn>
                <a:cxn ang="0">
                  <a:pos x="213" y="422"/>
                </a:cxn>
              </a:cxnLst>
              <a:rect l="0" t="0" r="r" b="b"/>
              <a:pathLst>
                <a:path w="427" h="427">
                  <a:moveTo>
                    <a:pt x="213" y="427"/>
                  </a:moveTo>
                  <a:lnTo>
                    <a:pt x="186" y="425"/>
                  </a:lnTo>
                  <a:lnTo>
                    <a:pt x="160" y="420"/>
                  </a:lnTo>
                  <a:lnTo>
                    <a:pt x="133" y="411"/>
                  </a:lnTo>
                  <a:lnTo>
                    <a:pt x="109" y="400"/>
                  </a:lnTo>
                  <a:lnTo>
                    <a:pt x="86" y="385"/>
                  </a:lnTo>
                  <a:lnTo>
                    <a:pt x="65" y="367"/>
                  </a:lnTo>
                  <a:lnTo>
                    <a:pt x="47" y="347"/>
                  </a:lnTo>
                  <a:lnTo>
                    <a:pt x="31" y="325"/>
                  </a:lnTo>
                  <a:lnTo>
                    <a:pt x="19" y="300"/>
                  </a:lnTo>
                  <a:lnTo>
                    <a:pt x="9" y="275"/>
                  </a:lnTo>
                  <a:lnTo>
                    <a:pt x="3" y="247"/>
                  </a:lnTo>
                  <a:lnTo>
                    <a:pt x="0" y="221"/>
                  </a:lnTo>
                  <a:lnTo>
                    <a:pt x="1" y="192"/>
                  </a:lnTo>
                  <a:lnTo>
                    <a:pt x="5" y="166"/>
                  </a:lnTo>
                  <a:lnTo>
                    <a:pt x="14" y="139"/>
                  </a:lnTo>
                  <a:lnTo>
                    <a:pt x="24" y="115"/>
                  </a:lnTo>
                  <a:lnTo>
                    <a:pt x="38" y="92"/>
                  </a:lnTo>
                  <a:lnTo>
                    <a:pt x="56" y="69"/>
                  </a:lnTo>
                  <a:lnTo>
                    <a:pt x="75" y="51"/>
                  </a:lnTo>
                  <a:lnTo>
                    <a:pt x="96" y="34"/>
                  </a:lnTo>
                  <a:lnTo>
                    <a:pt x="121" y="21"/>
                  </a:lnTo>
                  <a:lnTo>
                    <a:pt x="146" y="11"/>
                  </a:lnTo>
                  <a:lnTo>
                    <a:pt x="172" y="4"/>
                  </a:lnTo>
                  <a:lnTo>
                    <a:pt x="200" y="0"/>
                  </a:lnTo>
                  <a:lnTo>
                    <a:pt x="227" y="0"/>
                  </a:lnTo>
                  <a:lnTo>
                    <a:pt x="255" y="4"/>
                  </a:lnTo>
                  <a:lnTo>
                    <a:pt x="281" y="11"/>
                  </a:lnTo>
                  <a:lnTo>
                    <a:pt x="306" y="21"/>
                  </a:lnTo>
                  <a:lnTo>
                    <a:pt x="330" y="34"/>
                  </a:lnTo>
                  <a:lnTo>
                    <a:pt x="352" y="51"/>
                  </a:lnTo>
                  <a:lnTo>
                    <a:pt x="371" y="69"/>
                  </a:lnTo>
                  <a:lnTo>
                    <a:pt x="388" y="92"/>
                  </a:lnTo>
                  <a:lnTo>
                    <a:pt x="403" y="115"/>
                  </a:lnTo>
                  <a:lnTo>
                    <a:pt x="413" y="139"/>
                  </a:lnTo>
                  <a:lnTo>
                    <a:pt x="422" y="166"/>
                  </a:lnTo>
                  <a:lnTo>
                    <a:pt x="425" y="192"/>
                  </a:lnTo>
                  <a:lnTo>
                    <a:pt x="427" y="221"/>
                  </a:lnTo>
                  <a:lnTo>
                    <a:pt x="424" y="247"/>
                  </a:lnTo>
                  <a:lnTo>
                    <a:pt x="418" y="275"/>
                  </a:lnTo>
                  <a:lnTo>
                    <a:pt x="408" y="300"/>
                  </a:lnTo>
                  <a:lnTo>
                    <a:pt x="396" y="325"/>
                  </a:lnTo>
                  <a:lnTo>
                    <a:pt x="380" y="347"/>
                  </a:lnTo>
                  <a:lnTo>
                    <a:pt x="362" y="367"/>
                  </a:lnTo>
                  <a:lnTo>
                    <a:pt x="341" y="385"/>
                  </a:lnTo>
                  <a:lnTo>
                    <a:pt x="318" y="400"/>
                  </a:lnTo>
                  <a:lnTo>
                    <a:pt x="293" y="411"/>
                  </a:lnTo>
                  <a:lnTo>
                    <a:pt x="267" y="420"/>
                  </a:lnTo>
                  <a:lnTo>
                    <a:pt x="241" y="425"/>
                  </a:lnTo>
                  <a:lnTo>
                    <a:pt x="213" y="427"/>
                  </a:lnTo>
                  <a:close/>
                  <a:moveTo>
                    <a:pt x="213" y="422"/>
                  </a:moveTo>
                  <a:lnTo>
                    <a:pt x="186" y="420"/>
                  </a:lnTo>
                  <a:lnTo>
                    <a:pt x="160" y="414"/>
                  </a:lnTo>
                  <a:lnTo>
                    <a:pt x="135" y="407"/>
                  </a:lnTo>
                  <a:lnTo>
                    <a:pt x="111" y="395"/>
                  </a:lnTo>
                  <a:lnTo>
                    <a:pt x="89" y="381"/>
                  </a:lnTo>
                  <a:lnTo>
                    <a:pt x="68" y="363"/>
                  </a:lnTo>
                  <a:lnTo>
                    <a:pt x="51" y="344"/>
                  </a:lnTo>
                  <a:lnTo>
                    <a:pt x="35" y="321"/>
                  </a:lnTo>
                  <a:lnTo>
                    <a:pt x="23" y="298"/>
                  </a:lnTo>
                  <a:lnTo>
                    <a:pt x="14" y="273"/>
                  </a:lnTo>
                  <a:lnTo>
                    <a:pt x="9" y="247"/>
                  </a:lnTo>
                  <a:lnTo>
                    <a:pt x="5" y="221"/>
                  </a:lnTo>
                  <a:lnTo>
                    <a:pt x="7" y="194"/>
                  </a:lnTo>
                  <a:lnTo>
                    <a:pt x="10" y="168"/>
                  </a:lnTo>
                  <a:lnTo>
                    <a:pt x="19" y="141"/>
                  </a:lnTo>
                  <a:lnTo>
                    <a:pt x="30" y="117"/>
                  </a:lnTo>
                  <a:lnTo>
                    <a:pt x="42" y="94"/>
                  </a:lnTo>
                  <a:lnTo>
                    <a:pt x="60" y="72"/>
                  </a:lnTo>
                  <a:lnTo>
                    <a:pt x="79" y="55"/>
                  </a:lnTo>
                  <a:lnTo>
                    <a:pt x="100" y="39"/>
                  </a:lnTo>
                  <a:lnTo>
                    <a:pt x="123" y="25"/>
                  </a:lnTo>
                  <a:lnTo>
                    <a:pt x="147" y="16"/>
                  </a:lnTo>
                  <a:lnTo>
                    <a:pt x="174" y="9"/>
                  </a:lnTo>
                  <a:lnTo>
                    <a:pt x="200" y="5"/>
                  </a:lnTo>
                  <a:lnTo>
                    <a:pt x="227" y="5"/>
                  </a:lnTo>
                  <a:lnTo>
                    <a:pt x="253" y="9"/>
                  </a:lnTo>
                  <a:lnTo>
                    <a:pt x="279" y="16"/>
                  </a:lnTo>
                  <a:lnTo>
                    <a:pt x="304" y="25"/>
                  </a:lnTo>
                  <a:lnTo>
                    <a:pt x="327" y="39"/>
                  </a:lnTo>
                  <a:lnTo>
                    <a:pt x="348" y="55"/>
                  </a:lnTo>
                  <a:lnTo>
                    <a:pt x="367" y="72"/>
                  </a:lnTo>
                  <a:lnTo>
                    <a:pt x="383" y="94"/>
                  </a:lnTo>
                  <a:lnTo>
                    <a:pt x="397" y="117"/>
                  </a:lnTo>
                  <a:lnTo>
                    <a:pt x="408" y="141"/>
                  </a:lnTo>
                  <a:lnTo>
                    <a:pt x="417" y="168"/>
                  </a:lnTo>
                  <a:lnTo>
                    <a:pt x="420" y="194"/>
                  </a:lnTo>
                  <a:lnTo>
                    <a:pt x="422" y="221"/>
                  </a:lnTo>
                  <a:lnTo>
                    <a:pt x="418" y="247"/>
                  </a:lnTo>
                  <a:lnTo>
                    <a:pt x="413" y="273"/>
                  </a:lnTo>
                  <a:lnTo>
                    <a:pt x="404" y="298"/>
                  </a:lnTo>
                  <a:lnTo>
                    <a:pt x="392" y="321"/>
                  </a:lnTo>
                  <a:lnTo>
                    <a:pt x="376" y="344"/>
                  </a:lnTo>
                  <a:lnTo>
                    <a:pt x="359" y="363"/>
                  </a:lnTo>
                  <a:lnTo>
                    <a:pt x="337" y="381"/>
                  </a:lnTo>
                  <a:lnTo>
                    <a:pt x="316" y="395"/>
                  </a:lnTo>
                  <a:lnTo>
                    <a:pt x="292" y="407"/>
                  </a:lnTo>
                  <a:lnTo>
                    <a:pt x="265" y="414"/>
                  </a:lnTo>
                  <a:lnTo>
                    <a:pt x="241" y="420"/>
                  </a:lnTo>
                  <a:lnTo>
                    <a:pt x="213" y="422"/>
                  </a:lnTo>
                  <a:close/>
                </a:path>
              </a:pathLst>
            </a:custGeom>
            <a:solidFill>
              <a:srgbClr val="CCFFFF"/>
            </a:solidFill>
            <a:ln w="9525">
              <a:noFill/>
              <a:round/>
              <a:headEnd/>
              <a:tailEnd/>
            </a:ln>
          </p:spPr>
          <p:txBody>
            <a:bodyPr/>
            <a:lstStyle/>
            <a:p>
              <a:endParaRPr lang="en-US"/>
            </a:p>
          </p:txBody>
        </p:sp>
        <p:sp>
          <p:nvSpPr>
            <p:cNvPr id="1165799" name="Freeform 487"/>
            <p:cNvSpPr>
              <a:spLocks noEditPoints="1"/>
            </p:cNvSpPr>
            <p:nvPr/>
          </p:nvSpPr>
          <p:spPr bwMode="auto">
            <a:xfrm>
              <a:off x="5024" y="1209"/>
              <a:ext cx="417" cy="417"/>
            </a:xfrm>
            <a:custGeom>
              <a:avLst/>
              <a:gdLst/>
              <a:ahLst/>
              <a:cxnLst>
                <a:cxn ang="0">
                  <a:pos x="181" y="415"/>
                </a:cxn>
                <a:cxn ang="0">
                  <a:pos x="130" y="402"/>
                </a:cxn>
                <a:cxn ang="0">
                  <a:pos x="84" y="376"/>
                </a:cxn>
                <a:cxn ang="0">
                  <a:pos x="46" y="339"/>
                </a:cxn>
                <a:cxn ang="0">
                  <a:pos x="18" y="293"/>
                </a:cxn>
                <a:cxn ang="0">
                  <a:pos x="4" y="242"/>
                </a:cxn>
                <a:cxn ang="0">
                  <a:pos x="2" y="189"/>
                </a:cxn>
                <a:cxn ang="0">
                  <a:pos x="14" y="136"/>
                </a:cxn>
                <a:cxn ang="0">
                  <a:pos x="37" y="89"/>
                </a:cxn>
                <a:cxn ang="0">
                  <a:pos x="74" y="50"/>
                </a:cxn>
                <a:cxn ang="0">
                  <a:pos x="118" y="20"/>
                </a:cxn>
                <a:cxn ang="0">
                  <a:pos x="169" y="4"/>
                </a:cxn>
                <a:cxn ang="0">
                  <a:pos x="222" y="0"/>
                </a:cxn>
                <a:cxn ang="0">
                  <a:pos x="274" y="11"/>
                </a:cxn>
                <a:cxn ang="0">
                  <a:pos x="322" y="34"/>
                </a:cxn>
                <a:cxn ang="0">
                  <a:pos x="362" y="67"/>
                </a:cxn>
                <a:cxn ang="0">
                  <a:pos x="392" y="112"/>
                </a:cxn>
                <a:cxn ang="0">
                  <a:pos x="412" y="163"/>
                </a:cxn>
                <a:cxn ang="0">
                  <a:pos x="417" y="216"/>
                </a:cxn>
                <a:cxn ang="0">
                  <a:pos x="408" y="268"/>
                </a:cxn>
                <a:cxn ang="0">
                  <a:pos x="387" y="316"/>
                </a:cxn>
                <a:cxn ang="0">
                  <a:pos x="354" y="358"/>
                </a:cxn>
                <a:cxn ang="0">
                  <a:pos x="311" y="390"/>
                </a:cxn>
                <a:cxn ang="0">
                  <a:pos x="260" y="409"/>
                </a:cxn>
                <a:cxn ang="0">
                  <a:pos x="208" y="417"/>
                </a:cxn>
                <a:cxn ang="0">
                  <a:pos x="181" y="409"/>
                </a:cxn>
                <a:cxn ang="0">
                  <a:pos x="130" y="395"/>
                </a:cxn>
                <a:cxn ang="0">
                  <a:pos x="84" y="369"/>
                </a:cxn>
                <a:cxn ang="0">
                  <a:pos x="48" y="332"/>
                </a:cxn>
                <a:cxn ang="0">
                  <a:pos x="21" y="286"/>
                </a:cxn>
                <a:cxn ang="0">
                  <a:pos x="7" y="235"/>
                </a:cxn>
                <a:cxn ang="0">
                  <a:pos x="7" y="182"/>
                </a:cxn>
                <a:cxn ang="0">
                  <a:pos x="21" y="131"/>
                </a:cxn>
                <a:cxn ang="0">
                  <a:pos x="48" y="85"/>
                </a:cxn>
                <a:cxn ang="0">
                  <a:pos x="84" y="48"/>
                </a:cxn>
                <a:cxn ang="0">
                  <a:pos x="130" y="22"/>
                </a:cxn>
                <a:cxn ang="0">
                  <a:pos x="181" y="8"/>
                </a:cxn>
                <a:cxn ang="0">
                  <a:pos x="236" y="8"/>
                </a:cxn>
                <a:cxn ang="0">
                  <a:pos x="287" y="22"/>
                </a:cxn>
                <a:cxn ang="0">
                  <a:pos x="332" y="48"/>
                </a:cxn>
                <a:cxn ang="0">
                  <a:pos x="369" y="85"/>
                </a:cxn>
                <a:cxn ang="0">
                  <a:pos x="396" y="131"/>
                </a:cxn>
                <a:cxn ang="0">
                  <a:pos x="410" y="182"/>
                </a:cxn>
                <a:cxn ang="0">
                  <a:pos x="410" y="235"/>
                </a:cxn>
                <a:cxn ang="0">
                  <a:pos x="396" y="286"/>
                </a:cxn>
                <a:cxn ang="0">
                  <a:pos x="369" y="332"/>
                </a:cxn>
                <a:cxn ang="0">
                  <a:pos x="332" y="369"/>
                </a:cxn>
                <a:cxn ang="0">
                  <a:pos x="287" y="395"/>
                </a:cxn>
                <a:cxn ang="0">
                  <a:pos x="236" y="409"/>
                </a:cxn>
              </a:cxnLst>
              <a:rect l="0" t="0" r="r" b="b"/>
              <a:pathLst>
                <a:path w="417" h="417">
                  <a:moveTo>
                    <a:pt x="208" y="417"/>
                  </a:moveTo>
                  <a:lnTo>
                    <a:pt x="181" y="415"/>
                  </a:lnTo>
                  <a:lnTo>
                    <a:pt x="155" y="409"/>
                  </a:lnTo>
                  <a:lnTo>
                    <a:pt x="130" y="402"/>
                  </a:lnTo>
                  <a:lnTo>
                    <a:pt x="106" y="390"/>
                  </a:lnTo>
                  <a:lnTo>
                    <a:pt x="84" y="376"/>
                  </a:lnTo>
                  <a:lnTo>
                    <a:pt x="63" y="358"/>
                  </a:lnTo>
                  <a:lnTo>
                    <a:pt x="46" y="339"/>
                  </a:lnTo>
                  <a:lnTo>
                    <a:pt x="30" y="316"/>
                  </a:lnTo>
                  <a:lnTo>
                    <a:pt x="18" y="293"/>
                  </a:lnTo>
                  <a:lnTo>
                    <a:pt x="9" y="268"/>
                  </a:lnTo>
                  <a:lnTo>
                    <a:pt x="4" y="242"/>
                  </a:lnTo>
                  <a:lnTo>
                    <a:pt x="0" y="216"/>
                  </a:lnTo>
                  <a:lnTo>
                    <a:pt x="2" y="189"/>
                  </a:lnTo>
                  <a:lnTo>
                    <a:pt x="5" y="163"/>
                  </a:lnTo>
                  <a:lnTo>
                    <a:pt x="14" y="136"/>
                  </a:lnTo>
                  <a:lnTo>
                    <a:pt x="25" y="112"/>
                  </a:lnTo>
                  <a:lnTo>
                    <a:pt x="37" y="89"/>
                  </a:lnTo>
                  <a:lnTo>
                    <a:pt x="55" y="67"/>
                  </a:lnTo>
                  <a:lnTo>
                    <a:pt x="74" y="50"/>
                  </a:lnTo>
                  <a:lnTo>
                    <a:pt x="95" y="34"/>
                  </a:lnTo>
                  <a:lnTo>
                    <a:pt x="118" y="20"/>
                  </a:lnTo>
                  <a:lnTo>
                    <a:pt x="142" y="11"/>
                  </a:lnTo>
                  <a:lnTo>
                    <a:pt x="169" y="4"/>
                  </a:lnTo>
                  <a:lnTo>
                    <a:pt x="195" y="0"/>
                  </a:lnTo>
                  <a:lnTo>
                    <a:pt x="222" y="0"/>
                  </a:lnTo>
                  <a:lnTo>
                    <a:pt x="248" y="4"/>
                  </a:lnTo>
                  <a:lnTo>
                    <a:pt x="274" y="11"/>
                  </a:lnTo>
                  <a:lnTo>
                    <a:pt x="299" y="20"/>
                  </a:lnTo>
                  <a:lnTo>
                    <a:pt x="322" y="34"/>
                  </a:lnTo>
                  <a:lnTo>
                    <a:pt x="343" y="50"/>
                  </a:lnTo>
                  <a:lnTo>
                    <a:pt x="362" y="67"/>
                  </a:lnTo>
                  <a:lnTo>
                    <a:pt x="378" y="89"/>
                  </a:lnTo>
                  <a:lnTo>
                    <a:pt x="392" y="112"/>
                  </a:lnTo>
                  <a:lnTo>
                    <a:pt x="403" y="136"/>
                  </a:lnTo>
                  <a:lnTo>
                    <a:pt x="412" y="163"/>
                  </a:lnTo>
                  <a:lnTo>
                    <a:pt x="415" y="189"/>
                  </a:lnTo>
                  <a:lnTo>
                    <a:pt x="417" y="216"/>
                  </a:lnTo>
                  <a:lnTo>
                    <a:pt x="413" y="242"/>
                  </a:lnTo>
                  <a:lnTo>
                    <a:pt x="408" y="268"/>
                  </a:lnTo>
                  <a:lnTo>
                    <a:pt x="399" y="293"/>
                  </a:lnTo>
                  <a:lnTo>
                    <a:pt x="387" y="316"/>
                  </a:lnTo>
                  <a:lnTo>
                    <a:pt x="371" y="339"/>
                  </a:lnTo>
                  <a:lnTo>
                    <a:pt x="354" y="358"/>
                  </a:lnTo>
                  <a:lnTo>
                    <a:pt x="332" y="376"/>
                  </a:lnTo>
                  <a:lnTo>
                    <a:pt x="311" y="390"/>
                  </a:lnTo>
                  <a:lnTo>
                    <a:pt x="287" y="402"/>
                  </a:lnTo>
                  <a:lnTo>
                    <a:pt x="260" y="409"/>
                  </a:lnTo>
                  <a:lnTo>
                    <a:pt x="236" y="415"/>
                  </a:lnTo>
                  <a:lnTo>
                    <a:pt x="208" y="417"/>
                  </a:lnTo>
                  <a:close/>
                  <a:moveTo>
                    <a:pt x="208" y="411"/>
                  </a:moveTo>
                  <a:lnTo>
                    <a:pt x="181" y="409"/>
                  </a:lnTo>
                  <a:lnTo>
                    <a:pt x="157" y="404"/>
                  </a:lnTo>
                  <a:lnTo>
                    <a:pt x="130" y="395"/>
                  </a:lnTo>
                  <a:lnTo>
                    <a:pt x="107" y="385"/>
                  </a:lnTo>
                  <a:lnTo>
                    <a:pt x="84" y="369"/>
                  </a:lnTo>
                  <a:lnTo>
                    <a:pt x="65" y="351"/>
                  </a:lnTo>
                  <a:lnTo>
                    <a:pt x="48" y="332"/>
                  </a:lnTo>
                  <a:lnTo>
                    <a:pt x="33" y="311"/>
                  </a:lnTo>
                  <a:lnTo>
                    <a:pt x="21" y="286"/>
                  </a:lnTo>
                  <a:lnTo>
                    <a:pt x="12" y="261"/>
                  </a:lnTo>
                  <a:lnTo>
                    <a:pt x="7" y="235"/>
                  </a:lnTo>
                  <a:lnTo>
                    <a:pt x="5" y="209"/>
                  </a:lnTo>
                  <a:lnTo>
                    <a:pt x="7" y="182"/>
                  </a:lnTo>
                  <a:lnTo>
                    <a:pt x="12" y="156"/>
                  </a:lnTo>
                  <a:lnTo>
                    <a:pt x="21" y="131"/>
                  </a:lnTo>
                  <a:lnTo>
                    <a:pt x="33" y="106"/>
                  </a:lnTo>
                  <a:lnTo>
                    <a:pt x="48" y="85"/>
                  </a:lnTo>
                  <a:lnTo>
                    <a:pt x="65" y="66"/>
                  </a:lnTo>
                  <a:lnTo>
                    <a:pt x="84" y="48"/>
                  </a:lnTo>
                  <a:lnTo>
                    <a:pt x="107" y="32"/>
                  </a:lnTo>
                  <a:lnTo>
                    <a:pt x="130" y="22"/>
                  </a:lnTo>
                  <a:lnTo>
                    <a:pt x="157" y="13"/>
                  </a:lnTo>
                  <a:lnTo>
                    <a:pt x="181" y="8"/>
                  </a:lnTo>
                  <a:lnTo>
                    <a:pt x="208" y="6"/>
                  </a:lnTo>
                  <a:lnTo>
                    <a:pt x="236" y="8"/>
                  </a:lnTo>
                  <a:lnTo>
                    <a:pt x="260" y="13"/>
                  </a:lnTo>
                  <a:lnTo>
                    <a:pt x="287" y="22"/>
                  </a:lnTo>
                  <a:lnTo>
                    <a:pt x="310" y="32"/>
                  </a:lnTo>
                  <a:lnTo>
                    <a:pt x="332" y="48"/>
                  </a:lnTo>
                  <a:lnTo>
                    <a:pt x="352" y="66"/>
                  </a:lnTo>
                  <a:lnTo>
                    <a:pt x="369" y="85"/>
                  </a:lnTo>
                  <a:lnTo>
                    <a:pt x="383" y="106"/>
                  </a:lnTo>
                  <a:lnTo>
                    <a:pt x="396" y="131"/>
                  </a:lnTo>
                  <a:lnTo>
                    <a:pt x="405" y="156"/>
                  </a:lnTo>
                  <a:lnTo>
                    <a:pt x="410" y="182"/>
                  </a:lnTo>
                  <a:lnTo>
                    <a:pt x="412" y="209"/>
                  </a:lnTo>
                  <a:lnTo>
                    <a:pt x="410" y="235"/>
                  </a:lnTo>
                  <a:lnTo>
                    <a:pt x="405" y="261"/>
                  </a:lnTo>
                  <a:lnTo>
                    <a:pt x="396" y="286"/>
                  </a:lnTo>
                  <a:lnTo>
                    <a:pt x="383" y="311"/>
                  </a:lnTo>
                  <a:lnTo>
                    <a:pt x="369" y="332"/>
                  </a:lnTo>
                  <a:lnTo>
                    <a:pt x="352" y="351"/>
                  </a:lnTo>
                  <a:lnTo>
                    <a:pt x="332" y="369"/>
                  </a:lnTo>
                  <a:lnTo>
                    <a:pt x="310" y="385"/>
                  </a:lnTo>
                  <a:lnTo>
                    <a:pt x="287" y="395"/>
                  </a:lnTo>
                  <a:lnTo>
                    <a:pt x="260" y="404"/>
                  </a:lnTo>
                  <a:lnTo>
                    <a:pt x="236" y="409"/>
                  </a:lnTo>
                  <a:lnTo>
                    <a:pt x="208" y="411"/>
                  </a:lnTo>
                  <a:close/>
                </a:path>
              </a:pathLst>
            </a:custGeom>
            <a:solidFill>
              <a:srgbClr val="CDFFFF"/>
            </a:solidFill>
            <a:ln w="9525">
              <a:noFill/>
              <a:round/>
              <a:headEnd/>
              <a:tailEnd/>
            </a:ln>
          </p:spPr>
          <p:txBody>
            <a:bodyPr/>
            <a:lstStyle/>
            <a:p>
              <a:endParaRPr lang="en-US"/>
            </a:p>
          </p:txBody>
        </p:sp>
        <p:sp>
          <p:nvSpPr>
            <p:cNvPr id="1165800" name="Freeform 488"/>
            <p:cNvSpPr>
              <a:spLocks noEditPoints="1"/>
            </p:cNvSpPr>
            <p:nvPr/>
          </p:nvSpPr>
          <p:spPr bwMode="auto">
            <a:xfrm>
              <a:off x="5029" y="1215"/>
              <a:ext cx="407" cy="405"/>
            </a:xfrm>
            <a:custGeom>
              <a:avLst/>
              <a:gdLst/>
              <a:ahLst/>
              <a:cxnLst>
                <a:cxn ang="0">
                  <a:pos x="176" y="403"/>
                </a:cxn>
                <a:cxn ang="0">
                  <a:pos x="125" y="389"/>
                </a:cxn>
                <a:cxn ang="0">
                  <a:pos x="79" y="363"/>
                </a:cxn>
                <a:cxn ang="0">
                  <a:pos x="43" y="326"/>
                </a:cxn>
                <a:cxn ang="0">
                  <a:pos x="16" y="280"/>
                </a:cxn>
                <a:cxn ang="0">
                  <a:pos x="2" y="229"/>
                </a:cxn>
                <a:cxn ang="0">
                  <a:pos x="2" y="176"/>
                </a:cxn>
                <a:cxn ang="0">
                  <a:pos x="16" y="125"/>
                </a:cxn>
                <a:cxn ang="0">
                  <a:pos x="43" y="79"/>
                </a:cxn>
                <a:cxn ang="0">
                  <a:pos x="79" y="42"/>
                </a:cxn>
                <a:cxn ang="0">
                  <a:pos x="125" y="16"/>
                </a:cxn>
                <a:cxn ang="0">
                  <a:pos x="176" y="2"/>
                </a:cxn>
                <a:cxn ang="0">
                  <a:pos x="231" y="2"/>
                </a:cxn>
                <a:cxn ang="0">
                  <a:pos x="282" y="16"/>
                </a:cxn>
                <a:cxn ang="0">
                  <a:pos x="327" y="42"/>
                </a:cxn>
                <a:cxn ang="0">
                  <a:pos x="364" y="79"/>
                </a:cxn>
                <a:cxn ang="0">
                  <a:pos x="391" y="125"/>
                </a:cxn>
                <a:cxn ang="0">
                  <a:pos x="405" y="176"/>
                </a:cxn>
                <a:cxn ang="0">
                  <a:pos x="405" y="229"/>
                </a:cxn>
                <a:cxn ang="0">
                  <a:pos x="391" y="280"/>
                </a:cxn>
                <a:cxn ang="0">
                  <a:pos x="364" y="326"/>
                </a:cxn>
                <a:cxn ang="0">
                  <a:pos x="327" y="363"/>
                </a:cxn>
                <a:cxn ang="0">
                  <a:pos x="282" y="389"/>
                </a:cxn>
                <a:cxn ang="0">
                  <a:pos x="231" y="403"/>
                </a:cxn>
                <a:cxn ang="0">
                  <a:pos x="203" y="400"/>
                </a:cxn>
                <a:cxn ang="0">
                  <a:pos x="152" y="393"/>
                </a:cxn>
                <a:cxn ang="0">
                  <a:pos x="104" y="374"/>
                </a:cxn>
                <a:cxn ang="0">
                  <a:pos x="64" y="342"/>
                </a:cxn>
                <a:cxn ang="0">
                  <a:pos x="32" y="301"/>
                </a:cxn>
                <a:cxn ang="0">
                  <a:pos x="13" y="254"/>
                </a:cxn>
                <a:cxn ang="0">
                  <a:pos x="6" y="203"/>
                </a:cxn>
                <a:cxn ang="0">
                  <a:pos x="13" y="151"/>
                </a:cxn>
                <a:cxn ang="0">
                  <a:pos x="32" y="104"/>
                </a:cxn>
                <a:cxn ang="0">
                  <a:pos x="64" y="63"/>
                </a:cxn>
                <a:cxn ang="0">
                  <a:pos x="104" y="31"/>
                </a:cxn>
                <a:cxn ang="0">
                  <a:pos x="152" y="12"/>
                </a:cxn>
                <a:cxn ang="0">
                  <a:pos x="203" y="5"/>
                </a:cxn>
                <a:cxn ang="0">
                  <a:pos x="255" y="12"/>
                </a:cxn>
                <a:cxn ang="0">
                  <a:pos x="303" y="31"/>
                </a:cxn>
                <a:cxn ang="0">
                  <a:pos x="343" y="63"/>
                </a:cxn>
                <a:cxn ang="0">
                  <a:pos x="375" y="104"/>
                </a:cxn>
                <a:cxn ang="0">
                  <a:pos x="394" y="151"/>
                </a:cxn>
                <a:cxn ang="0">
                  <a:pos x="401" y="203"/>
                </a:cxn>
                <a:cxn ang="0">
                  <a:pos x="394" y="254"/>
                </a:cxn>
                <a:cxn ang="0">
                  <a:pos x="375" y="301"/>
                </a:cxn>
                <a:cxn ang="0">
                  <a:pos x="343" y="342"/>
                </a:cxn>
                <a:cxn ang="0">
                  <a:pos x="303" y="374"/>
                </a:cxn>
                <a:cxn ang="0">
                  <a:pos x="255" y="393"/>
                </a:cxn>
                <a:cxn ang="0">
                  <a:pos x="203" y="400"/>
                </a:cxn>
              </a:cxnLst>
              <a:rect l="0" t="0" r="r" b="b"/>
              <a:pathLst>
                <a:path w="407" h="405">
                  <a:moveTo>
                    <a:pt x="203" y="405"/>
                  </a:moveTo>
                  <a:lnTo>
                    <a:pt x="176" y="403"/>
                  </a:lnTo>
                  <a:lnTo>
                    <a:pt x="152" y="398"/>
                  </a:lnTo>
                  <a:lnTo>
                    <a:pt x="125" y="389"/>
                  </a:lnTo>
                  <a:lnTo>
                    <a:pt x="102" y="379"/>
                  </a:lnTo>
                  <a:lnTo>
                    <a:pt x="79" y="363"/>
                  </a:lnTo>
                  <a:lnTo>
                    <a:pt x="60" y="345"/>
                  </a:lnTo>
                  <a:lnTo>
                    <a:pt x="43" y="326"/>
                  </a:lnTo>
                  <a:lnTo>
                    <a:pt x="28" y="305"/>
                  </a:lnTo>
                  <a:lnTo>
                    <a:pt x="16" y="280"/>
                  </a:lnTo>
                  <a:lnTo>
                    <a:pt x="7" y="255"/>
                  </a:lnTo>
                  <a:lnTo>
                    <a:pt x="2" y="229"/>
                  </a:lnTo>
                  <a:lnTo>
                    <a:pt x="0" y="203"/>
                  </a:lnTo>
                  <a:lnTo>
                    <a:pt x="2" y="176"/>
                  </a:lnTo>
                  <a:lnTo>
                    <a:pt x="7" y="150"/>
                  </a:lnTo>
                  <a:lnTo>
                    <a:pt x="16" y="125"/>
                  </a:lnTo>
                  <a:lnTo>
                    <a:pt x="28" y="100"/>
                  </a:lnTo>
                  <a:lnTo>
                    <a:pt x="43" y="79"/>
                  </a:lnTo>
                  <a:lnTo>
                    <a:pt x="60" y="60"/>
                  </a:lnTo>
                  <a:lnTo>
                    <a:pt x="79" y="42"/>
                  </a:lnTo>
                  <a:lnTo>
                    <a:pt x="102" y="26"/>
                  </a:lnTo>
                  <a:lnTo>
                    <a:pt x="125" y="16"/>
                  </a:lnTo>
                  <a:lnTo>
                    <a:pt x="152" y="7"/>
                  </a:lnTo>
                  <a:lnTo>
                    <a:pt x="176" y="2"/>
                  </a:lnTo>
                  <a:lnTo>
                    <a:pt x="203" y="0"/>
                  </a:lnTo>
                  <a:lnTo>
                    <a:pt x="231" y="2"/>
                  </a:lnTo>
                  <a:lnTo>
                    <a:pt x="255" y="7"/>
                  </a:lnTo>
                  <a:lnTo>
                    <a:pt x="282" y="16"/>
                  </a:lnTo>
                  <a:lnTo>
                    <a:pt x="305" y="26"/>
                  </a:lnTo>
                  <a:lnTo>
                    <a:pt x="327" y="42"/>
                  </a:lnTo>
                  <a:lnTo>
                    <a:pt x="347" y="60"/>
                  </a:lnTo>
                  <a:lnTo>
                    <a:pt x="364" y="79"/>
                  </a:lnTo>
                  <a:lnTo>
                    <a:pt x="378" y="100"/>
                  </a:lnTo>
                  <a:lnTo>
                    <a:pt x="391" y="125"/>
                  </a:lnTo>
                  <a:lnTo>
                    <a:pt x="400" y="150"/>
                  </a:lnTo>
                  <a:lnTo>
                    <a:pt x="405" y="176"/>
                  </a:lnTo>
                  <a:lnTo>
                    <a:pt x="407" y="203"/>
                  </a:lnTo>
                  <a:lnTo>
                    <a:pt x="405" y="229"/>
                  </a:lnTo>
                  <a:lnTo>
                    <a:pt x="400" y="255"/>
                  </a:lnTo>
                  <a:lnTo>
                    <a:pt x="391" y="280"/>
                  </a:lnTo>
                  <a:lnTo>
                    <a:pt x="378" y="305"/>
                  </a:lnTo>
                  <a:lnTo>
                    <a:pt x="364" y="326"/>
                  </a:lnTo>
                  <a:lnTo>
                    <a:pt x="347" y="345"/>
                  </a:lnTo>
                  <a:lnTo>
                    <a:pt x="327" y="363"/>
                  </a:lnTo>
                  <a:lnTo>
                    <a:pt x="305" y="379"/>
                  </a:lnTo>
                  <a:lnTo>
                    <a:pt x="282" y="389"/>
                  </a:lnTo>
                  <a:lnTo>
                    <a:pt x="255" y="398"/>
                  </a:lnTo>
                  <a:lnTo>
                    <a:pt x="231" y="403"/>
                  </a:lnTo>
                  <a:lnTo>
                    <a:pt x="203" y="405"/>
                  </a:lnTo>
                  <a:close/>
                  <a:moveTo>
                    <a:pt x="203" y="400"/>
                  </a:moveTo>
                  <a:lnTo>
                    <a:pt x="178" y="398"/>
                  </a:lnTo>
                  <a:lnTo>
                    <a:pt x="152" y="393"/>
                  </a:lnTo>
                  <a:lnTo>
                    <a:pt x="129" y="386"/>
                  </a:lnTo>
                  <a:lnTo>
                    <a:pt x="104" y="374"/>
                  </a:lnTo>
                  <a:lnTo>
                    <a:pt x="83" y="359"/>
                  </a:lnTo>
                  <a:lnTo>
                    <a:pt x="64" y="342"/>
                  </a:lnTo>
                  <a:lnTo>
                    <a:pt x="46" y="322"/>
                  </a:lnTo>
                  <a:lnTo>
                    <a:pt x="32" y="301"/>
                  </a:lnTo>
                  <a:lnTo>
                    <a:pt x="21" y="278"/>
                  </a:lnTo>
                  <a:lnTo>
                    <a:pt x="13" y="254"/>
                  </a:lnTo>
                  <a:lnTo>
                    <a:pt x="7" y="229"/>
                  </a:lnTo>
                  <a:lnTo>
                    <a:pt x="6" y="203"/>
                  </a:lnTo>
                  <a:lnTo>
                    <a:pt x="7" y="176"/>
                  </a:lnTo>
                  <a:lnTo>
                    <a:pt x="13" y="151"/>
                  </a:lnTo>
                  <a:lnTo>
                    <a:pt x="21" y="127"/>
                  </a:lnTo>
                  <a:lnTo>
                    <a:pt x="32" y="104"/>
                  </a:lnTo>
                  <a:lnTo>
                    <a:pt x="46" y="83"/>
                  </a:lnTo>
                  <a:lnTo>
                    <a:pt x="64" y="63"/>
                  </a:lnTo>
                  <a:lnTo>
                    <a:pt x="83" y="46"/>
                  </a:lnTo>
                  <a:lnTo>
                    <a:pt x="104" y="31"/>
                  </a:lnTo>
                  <a:lnTo>
                    <a:pt x="129" y="19"/>
                  </a:lnTo>
                  <a:lnTo>
                    <a:pt x="152" y="12"/>
                  </a:lnTo>
                  <a:lnTo>
                    <a:pt x="178" y="7"/>
                  </a:lnTo>
                  <a:lnTo>
                    <a:pt x="203" y="5"/>
                  </a:lnTo>
                  <a:lnTo>
                    <a:pt x="229" y="7"/>
                  </a:lnTo>
                  <a:lnTo>
                    <a:pt x="255" y="12"/>
                  </a:lnTo>
                  <a:lnTo>
                    <a:pt x="278" y="19"/>
                  </a:lnTo>
                  <a:lnTo>
                    <a:pt x="303" y="31"/>
                  </a:lnTo>
                  <a:lnTo>
                    <a:pt x="324" y="46"/>
                  </a:lnTo>
                  <a:lnTo>
                    <a:pt x="343" y="63"/>
                  </a:lnTo>
                  <a:lnTo>
                    <a:pt x="359" y="83"/>
                  </a:lnTo>
                  <a:lnTo>
                    <a:pt x="375" y="104"/>
                  </a:lnTo>
                  <a:lnTo>
                    <a:pt x="386" y="127"/>
                  </a:lnTo>
                  <a:lnTo>
                    <a:pt x="394" y="151"/>
                  </a:lnTo>
                  <a:lnTo>
                    <a:pt x="400" y="176"/>
                  </a:lnTo>
                  <a:lnTo>
                    <a:pt x="401" y="203"/>
                  </a:lnTo>
                  <a:lnTo>
                    <a:pt x="400" y="229"/>
                  </a:lnTo>
                  <a:lnTo>
                    <a:pt x="394" y="254"/>
                  </a:lnTo>
                  <a:lnTo>
                    <a:pt x="386" y="278"/>
                  </a:lnTo>
                  <a:lnTo>
                    <a:pt x="375" y="301"/>
                  </a:lnTo>
                  <a:lnTo>
                    <a:pt x="359" y="322"/>
                  </a:lnTo>
                  <a:lnTo>
                    <a:pt x="343" y="342"/>
                  </a:lnTo>
                  <a:lnTo>
                    <a:pt x="324" y="359"/>
                  </a:lnTo>
                  <a:lnTo>
                    <a:pt x="303" y="374"/>
                  </a:lnTo>
                  <a:lnTo>
                    <a:pt x="278" y="386"/>
                  </a:lnTo>
                  <a:lnTo>
                    <a:pt x="255" y="393"/>
                  </a:lnTo>
                  <a:lnTo>
                    <a:pt x="229" y="398"/>
                  </a:lnTo>
                  <a:lnTo>
                    <a:pt x="203" y="400"/>
                  </a:lnTo>
                  <a:close/>
                </a:path>
              </a:pathLst>
            </a:custGeom>
            <a:solidFill>
              <a:srgbClr val="CEFFFF"/>
            </a:solidFill>
            <a:ln w="9525">
              <a:noFill/>
              <a:round/>
              <a:headEnd/>
              <a:tailEnd/>
            </a:ln>
          </p:spPr>
          <p:txBody>
            <a:bodyPr/>
            <a:lstStyle/>
            <a:p>
              <a:endParaRPr lang="en-US"/>
            </a:p>
          </p:txBody>
        </p:sp>
        <p:sp>
          <p:nvSpPr>
            <p:cNvPr id="1165801" name="Freeform 489"/>
            <p:cNvSpPr>
              <a:spLocks noEditPoints="1"/>
            </p:cNvSpPr>
            <p:nvPr/>
          </p:nvSpPr>
          <p:spPr bwMode="auto">
            <a:xfrm>
              <a:off x="5035" y="1220"/>
              <a:ext cx="395" cy="395"/>
            </a:xfrm>
            <a:custGeom>
              <a:avLst/>
              <a:gdLst/>
              <a:ahLst/>
              <a:cxnLst>
                <a:cxn ang="0">
                  <a:pos x="172" y="393"/>
                </a:cxn>
                <a:cxn ang="0">
                  <a:pos x="123" y="381"/>
                </a:cxn>
                <a:cxn ang="0">
                  <a:pos x="77" y="354"/>
                </a:cxn>
                <a:cxn ang="0">
                  <a:pos x="40" y="317"/>
                </a:cxn>
                <a:cxn ang="0">
                  <a:pos x="15" y="273"/>
                </a:cxn>
                <a:cxn ang="0">
                  <a:pos x="1" y="224"/>
                </a:cxn>
                <a:cxn ang="0">
                  <a:pos x="1" y="171"/>
                </a:cxn>
                <a:cxn ang="0">
                  <a:pos x="15" y="122"/>
                </a:cxn>
                <a:cxn ang="0">
                  <a:pos x="40" y="78"/>
                </a:cxn>
                <a:cxn ang="0">
                  <a:pos x="77" y="41"/>
                </a:cxn>
                <a:cxn ang="0">
                  <a:pos x="123" y="14"/>
                </a:cxn>
                <a:cxn ang="0">
                  <a:pos x="172" y="2"/>
                </a:cxn>
                <a:cxn ang="0">
                  <a:pos x="223" y="2"/>
                </a:cxn>
                <a:cxn ang="0">
                  <a:pos x="272" y="14"/>
                </a:cxn>
                <a:cxn ang="0">
                  <a:pos x="318" y="41"/>
                </a:cxn>
                <a:cxn ang="0">
                  <a:pos x="353" y="78"/>
                </a:cxn>
                <a:cxn ang="0">
                  <a:pos x="380" y="122"/>
                </a:cxn>
                <a:cxn ang="0">
                  <a:pos x="394" y="171"/>
                </a:cxn>
                <a:cxn ang="0">
                  <a:pos x="394" y="224"/>
                </a:cxn>
                <a:cxn ang="0">
                  <a:pos x="380" y="273"/>
                </a:cxn>
                <a:cxn ang="0">
                  <a:pos x="353" y="317"/>
                </a:cxn>
                <a:cxn ang="0">
                  <a:pos x="318" y="354"/>
                </a:cxn>
                <a:cxn ang="0">
                  <a:pos x="272" y="381"/>
                </a:cxn>
                <a:cxn ang="0">
                  <a:pos x="223" y="393"/>
                </a:cxn>
                <a:cxn ang="0">
                  <a:pos x="197" y="390"/>
                </a:cxn>
                <a:cxn ang="0">
                  <a:pos x="147" y="383"/>
                </a:cxn>
                <a:cxn ang="0">
                  <a:pos x="100" y="363"/>
                </a:cxn>
                <a:cxn ang="0">
                  <a:pos x="59" y="331"/>
                </a:cxn>
                <a:cxn ang="0">
                  <a:pos x="29" y="289"/>
                </a:cxn>
                <a:cxn ang="0">
                  <a:pos x="10" y="242"/>
                </a:cxn>
                <a:cxn ang="0">
                  <a:pos x="5" y="190"/>
                </a:cxn>
                <a:cxn ang="0">
                  <a:pos x="14" y="141"/>
                </a:cxn>
                <a:cxn ang="0">
                  <a:pos x="35" y="93"/>
                </a:cxn>
                <a:cxn ang="0">
                  <a:pos x="68" y="55"/>
                </a:cxn>
                <a:cxn ang="0">
                  <a:pos x="110" y="26"/>
                </a:cxn>
                <a:cxn ang="0">
                  <a:pos x="160" y="9"/>
                </a:cxn>
                <a:cxn ang="0">
                  <a:pos x="211" y="5"/>
                </a:cxn>
                <a:cxn ang="0">
                  <a:pos x="260" y="16"/>
                </a:cxn>
                <a:cxn ang="0">
                  <a:pos x="306" y="39"/>
                </a:cxn>
                <a:cxn ang="0">
                  <a:pos x="344" y="74"/>
                </a:cxn>
                <a:cxn ang="0">
                  <a:pos x="372" y="116"/>
                </a:cxn>
                <a:cxn ang="0">
                  <a:pos x="387" y="166"/>
                </a:cxn>
                <a:cxn ang="0">
                  <a:pos x="388" y="217"/>
                </a:cxn>
                <a:cxn ang="0">
                  <a:pos x="376" y="266"/>
                </a:cxn>
                <a:cxn ang="0">
                  <a:pos x="351" y="312"/>
                </a:cxn>
                <a:cxn ang="0">
                  <a:pos x="316" y="349"/>
                </a:cxn>
                <a:cxn ang="0">
                  <a:pos x="272" y="374"/>
                </a:cxn>
                <a:cxn ang="0">
                  <a:pos x="223" y="388"/>
                </a:cxn>
              </a:cxnLst>
              <a:rect l="0" t="0" r="r" b="b"/>
              <a:pathLst>
                <a:path w="395" h="395">
                  <a:moveTo>
                    <a:pt x="197" y="395"/>
                  </a:moveTo>
                  <a:lnTo>
                    <a:pt x="172" y="393"/>
                  </a:lnTo>
                  <a:lnTo>
                    <a:pt x="146" y="388"/>
                  </a:lnTo>
                  <a:lnTo>
                    <a:pt x="123" y="381"/>
                  </a:lnTo>
                  <a:lnTo>
                    <a:pt x="98" y="369"/>
                  </a:lnTo>
                  <a:lnTo>
                    <a:pt x="77" y="354"/>
                  </a:lnTo>
                  <a:lnTo>
                    <a:pt x="58" y="337"/>
                  </a:lnTo>
                  <a:lnTo>
                    <a:pt x="40" y="317"/>
                  </a:lnTo>
                  <a:lnTo>
                    <a:pt x="26" y="296"/>
                  </a:lnTo>
                  <a:lnTo>
                    <a:pt x="15" y="273"/>
                  </a:lnTo>
                  <a:lnTo>
                    <a:pt x="7" y="249"/>
                  </a:lnTo>
                  <a:lnTo>
                    <a:pt x="1" y="224"/>
                  </a:lnTo>
                  <a:lnTo>
                    <a:pt x="0" y="198"/>
                  </a:lnTo>
                  <a:lnTo>
                    <a:pt x="1" y="171"/>
                  </a:lnTo>
                  <a:lnTo>
                    <a:pt x="7" y="146"/>
                  </a:lnTo>
                  <a:lnTo>
                    <a:pt x="15" y="122"/>
                  </a:lnTo>
                  <a:lnTo>
                    <a:pt x="26" y="99"/>
                  </a:lnTo>
                  <a:lnTo>
                    <a:pt x="40" y="78"/>
                  </a:lnTo>
                  <a:lnTo>
                    <a:pt x="58" y="58"/>
                  </a:lnTo>
                  <a:lnTo>
                    <a:pt x="77" y="41"/>
                  </a:lnTo>
                  <a:lnTo>
                    <a:pt x="98" y="26"/>
                  </a:lnTo>
                  <a:lnTo>
                    <a:pt x="123" y="14"/>
                  </a:lnTo>
                  <a:lnTo>
                    <a:pt x="146" y="7"/>
                  </a:lnTo>
                  <a:lnTo>
                    <a:pt x="172" y="2"/>
                  </a:lnTo>
                  <a:lnTo>
                    <a:pt x="197" y="0"/>
                  </a:lnTo>
                  <a:lnTo>
                    <a:pt x="223" y="2"/>
                  </a:lnTo>
                  <a:lnTo>
                    <a:pt x="249" y="7"/>
                  </a:lnTo>
                  <a:lnTo>
                    <a:pt x="272" y="14"/>
                  </a:lnTo>
                  <a:lnTo>
                    <a:pt x="297" y="26"/>
                  </a:lnTo>
                  <a:lnTo>
                    <a:pt x="318" y="41"/>
                  </a:lnTo>
                  <a:lnTo>
                    <a:pt x="337" y="58"/>
                  </a:lnTo>
                  <a:lnTo>
                    <a:pt x="353" y="78"/>
                  </a:lnTo>
                  <a:lnTo>
                    <a:pt x="369" y="99"/>
                  </a:lnTo>
                  <a:lnTo>
                    <a:pt x="380" y="122"/>
                  </a:lnTo>
                  <a:lnTo>
                    <a:pt x="388" y="146"/>
                  </a:lnTo>
                  <a:lnTo>
                    <a:pt x="394" y="171"/>
                  </a:lnTo>
                  <a:lnTo>
                    <a:pt x="395" y="198"/>
                  </a:lnTo>
                  <a:lnTo>
                    <a:pt x="394" y="224"/>
                  </a:lnTo>
                  <a:lnTo>
                    <a:pt x="388" y="249"/>
                  </a:lnTo>
                  <a:lnTo>
                    <a:pt x="380" y="273"/>
                  </a:lnTo>
                  <a:lnTo>
                    <a:pt x="369" y="296"/>
                  </a:lnTo>
                  <a:lnTo>
                    <a:pt x="353" y="317"/>
                  </a:lnTo>
                  <a:lnTo>
                    <a:pt x="337" y="337"/>
                  </a:lnTo>
                  <a:lnTo>
                    <a:pt x="318" y="354"/>
                  </a:lnTo>
                  <a:lnTo>
                    <a:pt x="297" y="369"/>
                  </a:lnTo>
                  <a:lnTo>
                    <a:pt x="272" y="381"/>
                  </a:lnTo>
                  <a:lnTo>
                    <a:pt x="249" y="388"/>
                  </a:lnTo>
                  <a:lnTo>
                    <a:pt x="223" y="393"/>
                  </a:lnTo>
                  <a:lnTo>
                    <a:pt x="197" y="395"/>
                  </a:lnTo>
                  <a:close/>
                  <a:moveTo>
                    <a:pt x="197" y="390"/>
                  </a:moveTo>
                  <a:lnTo>
                    <a:pt x="172" y="388"/>
                  </a:lnTo>
                  <a:lnTo>
                    <a:pt x="147" y="383"/>
                  </a:lnTo>
                  <a:lnTo>
                    <a:pt x="123" y="374"/>
                  </a:lnTo>
                  <a:lnTo>
                    <a:pt x="100" y="363"/>
                  </a:lnTo>
                  <a:lnTo>
                    <a:pt x="79" y="349"/>
                  </a:lnTo>
                  <a:lnTo>
                    <a:pt x="59" y="331"/>
                  </a:lnTo>
                  <a:lnTo>
                    <a:pt x="44" y="312"/>
                  </a:lnTo>
                  <a:lnTo>
                    <a:pt x="29" y="289"/>
                  </a:lnTo>
                  <a:lnTo>
                    <a:pt x="19" y="266"/>
                  </a:lnTo>
                  <a:lnTo>
                    <a:pt x="10" y="242"/>
                  </a:lnTo>
                  <a:lnTo>
                    <a:pt x="7" y="217"/>
                  </a:lnTo>
                  <a:lnTo>
                    <a:pt x="5" y="190"/>
                  </a:lnTo>
                  <a:lnTo>
                    <a:pt x="8" y="166"/>
                  </a:lnTo>
                  <a:lnTo>
                    <a:pt x="14" y="141"/>
                  </a:lnTo>
                  <a:lnTo>
                    <a:pt x="22" y="116"/>
                  </a:lnTo>
                  <a:lnTo>
                    <a:pt x="35" y="93"/>
                  </a:lnTo>
                  <a:lnTo>
                    <a:pt x="51" y="74"/>
                  </a:lnTo>
                  <a:lnTo>
                    <a:pt x="68" y="55"/>
                  </a:lnTo>
                  <a:lnTo>
                    <a:pt x="89" y="39"/>
                  </a:lnTo>
                  <a:lnTo>
                    <a:pt x="110" y="26"/>
                  </a:lnTo>
                  <a:lnTo>
                    <a:pt x="135" y="16"/>
                  </a:lnTo>
                  <a:lnTo>
                    <a:pt x="160" y="9"/>
                  </a:lnTo>
                  <a:lnTo>
                    <a:pt x="184" y="5"/>
                  </a:lnTo>
                  <a:lnTo>
                    <a:pt x="211" y="5"/>
                  </a:lnTo>
                  <a:lnTo>
                    <a:pt x="235" y="9"/>
                  </a:lnTo>
                  <a:lnTo>
                    <a:pt x="260" y="16"/>
                  </a:lnTo>
                  <a:lnTo>
                    <a:pt x="285" y="26"/>
                  </a:lnTo>
                  <a:lnTo>
                    <a:pt x="306" y="39"/>
                  </a:lnTo>
                  <a:lnTo>
                    <a:pt x="327" y="55"/>
                  </a:lnTo>
                  <a:lnTo>
                    <a:pt x="344" y="74"/>
                  </a:lnTo>
                  <a:lnTo>
                    <a:pt x="358" y="93"/>
                  </a:lnTo>
                  <a:lnTo>
                    <a:pt x="372" y="116"/>
                  </a:lnTo>
                  <a:lnTo>
                    <a:pt x="381" y="141"/>
                  </a:lnTo>
                  <a:lnTo>
                    <a:pt x="387" y="166"/>
                  </a:lnTo>
                  <a:lnTo>
                    <a:pt x="390" y="190"/>
                  </a:lnTo>
                  <a:lnTo>
                    <a:pt x="388" y="217"/>
                  </a:lnTo>
                  <a:lnTo>
                    <a:pt x="385" y="242"/>
                  </a:lnTo>
                  <a:lnTo>
                    <a:pt x="376" y="266"/>
                  </a:lnTo>
                  <a:lnTo>
                    <a:pt x="365" y="289"/>
                  </a:lnTo>
                  <a:lnTo>
                    <a:pt x="351" y="312"/>
                  </a:lnTo>
                  <a:lnTo>
                    <a:pt x="336" y="331"/>
                  </a:lnTo>
                  <a:lnTo>
                    <a:pt x="316" y="349"/>
                  </a:lnTo>
                  <a:lnTo>
                    <a:pt x="295" y="363"/>
                  </a:lnTo>
                  <a:lnTo>
                    <a:pt x="272" y="374"/>
                  </a:lnTo>
                  <a:lnTo>
                    <a:pt x="248" y="383"/>
                  </a:lnTo>
                  <a:lnTo>
                    <a:pt x="223" y="388"/>
                  </a:lnTo>
                  <a:lnTo>
                    <a:pt x="197" y="390"/>
                  </a:lnTo>
                  <a:close/>
                </a:path>
              </a:pathLst>
            </a:custGeom>
            <a:solidFill>
              <a:srgbClr val="CFFEFF"/>
            </a:solidFill>
            <a:ln w="9525">
              <a:noFill/>
              <a:round/>
              <a:headEnd/>
              <a:tailEnd/>
            </a:ln>
          </p:spPr>
          <p:txBody>
            <a:bodyPr/>
            <a:lstStyle/>
            <a:p>
              <a:endParaRPr lang="en-US"/>
            </a:p>
          </p:txBody>
        </p:sp>
        <p:sp>
          <p:nvSpPr>
            <p:cNvPr id="1165802" name="Freeform 490"/>
            <p:cNvSpPr>
              <a:spLocks noEditPoints="1"/>
            </p:cNvSpPr>
            <p:nvPr/>
          </p:nvSpPr>
          <p:spPr bwMode="auto">
            <a:xfrm>
              <a:off x="5040" y="1225"/>
              <a:ext cx="385" cy="385"/>
            </a:xfrm>
            <a:custGeom>
              <a:avLst/>
              <a:gdLst/>
              <a:ahLst/>
              <a:cxnLst>
                <a:cxn ang="0">
                  <a:pos x="167" y="383"/>
                </a:cxn>
                <a:cxn ang="0">
                  <a:pos x="118" y="369"/>
                </a:cxn>
                <a:cxn ang="0">
                  <a:pos x="74" y="344"/>
                </a:cxn>
                <a:cxn ang="0">
                  <a:pos x="39" y="307"/>
                </a:cxn>
                <a:cxn ang="0">
                  <a:pos x="14" y="261"/>
                </a:cxn>
                <a:cxn ang="0">
                  <a:pos x="2" y="212"/>
                </a:cxn>
                <a:cxn ang="0">
                  <a:pos x="3" y="161"/>
                </a:cxn>
                <a:cxn ang="0">
                  <a:pos x="17" y="111"/>
                </a:cxn>
                <a:cxn ang="0">
                  <a:pos x="46" y="69"/>
                </a:cxn>
                <a:cxn ang="0">
                  <a:pos x="84" y="34"/>
                </a:cxn>
                <a:cxn ang="0">
                  <a:pos x="130" y="11"/>
                </a:cxn>
                <a:cxn ang="0">
                  <a:pos x="179" y="0"/>
                </a:cxn>
                <a:cxn ang="0">
                  <a:pos x="230" y="4"/>
                </a:cxn>
                <a:cxn ang="0">
                  <a:pos x="280" y="21"/>
                </a:cxn>
                <a:cxn ang="0">
                  <a:pos x="322" y="50"/>
                </a:cxn>
                <a:cxn ang="0">
                  <a:pos x="353" y="88"/>
                </a:cxn>
                <a:cxn ang="0">
                  <a:pos x="376" y="136"/>
                </a:cxn>
                <a:cxn ang="0">
                  <a:pos x="385" y="185"/>
                </a:cxn>
                <a:cxn ang="0">
                  <a:pos x="380" y="237"/>
                </a:cxn>
                <a:cxn ang="0">
                  <a:pos x="360" y="284"/>
                </a:cxn>
                <a:cxn ang="0">
                  <a:pos x="331" y="326"/>
                </a:cxn>
                <a:cxn ang="0">
                  <a:pos x="290" y="358"/>
                </a:cxn>
                <a:cxn ang="0">
                  <a:pos x="243" y="378"/>
                </a:cxn>
                <a:cxn ang="0">
                  <a:pos x="192" y="385"/>
                </a:cxn>
                <a:cxn ang="0">
                  <a:pos x="167" y="378"/>
                </a:cxn>
                <a:cxn ang="0">
                  <a:pos x="118" y="364"/>
                </a:cxn>
                <a:cxn ang="0">
                  <a:pos x="75" y="337"/>
                </a:cxn>
                <a:cxn ang="0">
                  <a:pos x="40" y="300"/>
                </a:cxn>
                <a:cxn ang="0">
                  <a:pos x="16" y="256"/>
                </a:cxn>
                <a:cxn ang="0">
                  <a:pos x="7" y="205"/>
                </a:cxn>
                <a:cxn ang="0">
                  <a:pos x="10" y="154"/>
                </a:cxn>
                <a:cxn ang="0">
                  <a:pos x="26" y="106"/>
                </a:cxn>
                <a:cxn ang="0">
                  <a:pos x="56" y="66"/>
                </a:cxn>
                <a:cxn ang="0">
                  <a:pos x="95" y="32"/>
                </a:cxn>
                <a:cxn ang="0">
                  <a:pos x="142" y="13"/>
                </a:cxn>
                <a:cxn ang="0">
                  <a:pos x="192" y="6"/>
                </a:cxn>
                <a:cxn ang="0">
                  <a:pos x="243" y="13"/>
                </a:cxn>
                <a:cxn ang="0">
                  <a:pos x="290" y="32"/>
                </a:cxn>
                <a:cxn ang="0">
                  <a:pos x="329" y="66"/>
                </a:cxn>
                <a:cxn ang="0">
                  <a:pos x="359" y="106"/>
                </a:cxn>
                <a:cxn ang="0">
                  <a:pos x="375" y="154"/>
                </a:cxn>
                <a:cxn ang="0">
                  <a:pos x="378" y="205"/>
                </a:cxn>
                <a:cxn ang="0">
                  <a:pos x="367" y="256"/>
                </a:cxn>
                <a:cxn ang="0">
                  <a:pos x="345" y="300"/>
                </a:cxn>
                <a:cxn ang="0">
                  <a:pos x="309" y="337"/>
                </a:cxn>
                <a:cxn ang="0">
                  <a:pos x="267" y="364"/>
                </a:cxn>
                <a:cxn ang="0">
                  <a:pos x="218" y="378"/>
                </a:cxn>
              </a:cxnLst>
              <a:rect l="0" t="0" r="r" b="b"/>
              <a:pathLst>
                <a:path w="385" h="385">
                  <a:moveTo>
                    <a:pt x="192" y="385"/>
                  </a:moveTo>
                  <a:lnTo>
                    <a:pt x="167" y="383"/>
                  </a:lnTo>
                  <a:lnTo>
                    <a:pt x="142" y="378"/>
                  </a:lnTo>
                  <a:lnTo>
                    <a:pt x="118" y="369"/>
                  </a:lnTo>
                  <a:lnTo>
                    <a:pt x="95" y="358"/>
                  </a:lnTo>
                  <a:lnTo>
                    <a:pt x="74" y="344"/>
                  </a:lnTo>
                  <a:lnTo>
                    <a:pt x="54" y="326"/>
                  </a:lnTo>
                  <a:lnTo>
                    <a:pt x="39" y="307"/>
                  </a:lnTo>
                  <a:lnTo>
                    <a:pt x="24" y="284"/>
                  </a:lnTo>
                  <a:lnTo>
                    <a:pt x="14" y="261"/>
                  </a:lnTo>
                  <a:lnTo>
                    <a:pt x="5" y="237"/>
                  </a:lnTo>
                  <a:lnTo>
                    <a:pt x="2" y="212"/>
                  </a:lnTo>
                  <a:lnTo>
                    <a:pt x="0" y="185"/>
                  </a:lnTo>
                  <a:lnTo>
                    <a:pt x="3" y="161"/>
                  </a:lnTo>
                  <a:lnTo>
                    <a:pt x="9" y="136"/>
                  </a:lnTo>
                  <a:lnTo>
                    <a:pt x="17" y="111"/>
                  </a:lnTo>
                  <a:lnTo>
                    <a:pt x="30" y="88"/>
                  </a:lnTo>
                  <a:lnTo>
                    <a:pt x="46" y="69"/>
                  </a:lnTo>
                  <a:lnTo>
                    <a:pt x="63" y="50"/>
                  </a:lnTo>
                  <a:lnTo>
                    <a:pt x="84" y="34"/>
                  </a:lnTo>
                  <a:lnTo>
                    <a:pt x="105" y="21"/>
                  </a:lnTo>
                  <a:lnTo>
                    <a:pt x="130" y="11"/>
                  </a:lnTo>
                  <a:lnTo>
                    <a:pt x="155" y="4"/>
                  </a:lnTo>
                  <a:lnTo>
                    <a:pt x="179" y="0"/>
                  </a:lnTo>
                  <a:lnTo>
                    <a:pt x="206" y="0"/>
                  </a:lnTo>
                  <a:lnTo>
                    <a:pt x="230" y="4"/>
                  </a:lnTo>
                  <a:lnTo>
                    <a:pt x="255" y="11"/>
                  </a:lnTo>
                  <a:lnTo>
                    <a:pt x="280" y="21"/>
                  </a:lnTo>
                  <a:lnTo>
                    <a:pt x="301" y="34"/>
                  </a:lnTo>
                  <a:lnTo>
                    <a:pt x="322" y="50"/>
                  </a:lnTo>
                  <a:lnTo>
                    <a:pt x="339" y="69"/>
                  </a:lnTo>
                  <a:lnTo>
                    <a:pt x="353" y="88"/>
                  </a:lnTo>
                  <a:lnTo>
                    <a:pt x="367" y="111"/>
                  </a:lnTo>
                  <a:lnTo>
                    <a:pt x="376" y="136"/>
                  </a:lnTo>
                  <a:lnTo>
                    <a:pt x="382" y="161"/>
                  </a:lnTo>
                  <a:lnTo>
                    <a:pt x="385" y="185"/>
                  </a:lnTo>
                  <a:lnTo>
                    <a:pt x="383" y="212"/>
                  </a:lnTo>
                  <a:lnTo>
                    <a:pt x="380" y="237"/>
                  </a:lnTo>
                  <a:lnTo>
                    <a:pt x="371" y="261"/>
                  </a:lnTo>
                  <a:lnTo>
                    <a:pt x="360" y="284"/>
                  </a:lnTo>
                  <a:lnTo>
                    <a:pt x="346" y="307"/>
                  </a:lnTo>
                  <a:lnTo>
                    <a:pt x="331" y="326"/>
                  </a:lnTo>
                  <a:lnTo>
                    <a:pt x="311" y="344"/>
                  </a:lnTo>
                  <a:lnTo>
                    <a:pt x="290" y="358"/>
                  </a:lnTo>
                  <a:lnTo>
                    <a:pt x="267" y="369"/>
                  </a:lnTo>
                  <a:lnTo>
                    <a:pt x="243" y="378"/>
                  </a:lnTo>
                  <a:lnTo>
                    <a:pt x="218" y="383"/>
                  </a:lnTo>
                  <a:lnTo>
                    <a:pt x="192" y="385"/>
                  </a:lnTo>
                  <a:close/>
                  <a:moveTo>
                    <a:pt x="192" y="379"/>
                  </a:moveTo>
                  <a:lnTo>
                    <a:pt x="167" y="378"/>
                  </a:lnTo>
                  <a:lnTo>
                    <a:pt x="142" y="372"/>
                  </a:lnTo>
                  <a:lnTo>
                    <a:pt x="118" y="364"/>
                  </a:lnTo>
                  <a:lnTo>
                    <a:pt x="95" y="353"/>
                  </a:lnTo>
                  <a:lnTo>
                    <a:pt x="75" y="337"/>
                  </a:lnTo>
                  <a:lnTo>
                    <a:pt x="56" y="319"/>
                  </a:lnTo>
                  <a:lnTo>
                    <a:pt x="40" y="300"/>
                  </a:lnTo>
                  <a:lnTo>
                    <a:pt x="26" y="279"/>
                  </a:lnTo>
                  <a:lnTo>
                    <a:pt x="16" y="256"/>
                  </a:lnTo>
                  <a:lnTo>
                    <a:pt x="10" y="231"/>
                  </a:lnTo>
                  <a:lnTo>
                    <a:pt x="7" y="205"/>
                  </a:lnTo>
                  <a:lnTo>
                    <a:pt x="7" y="180"/>
                  </a:lnTo>
                  <a:lnTo>
                    <a:pt x="10" y="154"/>
                  </a:lnTo>
                  <a:lnTo>
                    <a:pt x="16" y="129"/>
                  </a:lnTo>
                  <a:lnTo>
                    <a:pt x="26" y="106"/>
                  </a:lnTo>
                  <a:lnTo>
                    <a:pt x="40" y="85"/>
                  </a:lnTo>
                  <a:lnTo>
                    <a:pt x="56" y="66"/>
                  </a:lnTo>
                  <a:lnTo>
                    <a:pt x="75" y="48"/>
                  </a:lnTo>
                  <a:lnTo>
                    <a:pt x="95" y="32"/>
                  </a:lnTo>
                  <a:lnTo>
                    <a:pt x="118" y="21"/>
                  </a:lnTo>
                  <a:lnTo>
                    <a:pt x="142" y="13"/>
                  </a:lnTo>
                  <a:lnTo>
                    <a:pt x="167" y="7"/>
                  </a:lnTo>
                  <a:lnTo>
                    <a:pt x="192" y="6"/>
                  </a:lnTo>
                  <a:lnTo>
                    <a:pt x="218" y="7"/>
                  </a:lnTo>
                  <a:lnTo>
                    <a:pt x="243" y="13"/>
                  </a:lnTo>
                  <a:lnTo>
                    <a:pt x="267" y="21"/>
                  </a:lnTo>
                  <a:lnTo>
                    <a:pt x="290" y="32"/>
                  </a:lnTo>
                  <a:lnTo>
                    <a:pt x="309" y="48"/>
                  </a:lnTo>
                  <a:lnTo>
                    <a:pt x="329" y="66"/>
                  </a:lnTo>
                  <a:lnTo>
                    <a:pt x="345" y="85"/>
                  </a:lnTo>
                  <a:lnTo>
                    <a:pt x="359" y="106"/>
                  </a:lnTo>
                  <a:lnTo>
                    <a:pt x="367" y="129"/>
                  </a:lnTo>
                  <a:lnTo>
                    <a:pt x="375" y="154"/>
                  </a:lnTo>
                  <a:lnTo>
                    <a:pt x="378" y="180"/>
                  </a:lnTo>
                  <a:lnTo>
                    <a:pt x="378" y="205"/>
                  </a:lnTo>
                  <a:lnTo>
                    <a:pt x="375" y="231"/>
                  </a:lnTo>
                  <a:lnTo>
                    <a:pt x="367" y="256"/>
                  </a:lnTo>
                  <a:lnTo>
                    <a:pt x="359" y="279"/>
                  </a:lnTo>
                  <a:lnTo>
                    <a:pt x="345" y="300"/>
                  </a:lnTo>
                  <a:lnTo>
                    <a:pt x="329" y="319"/>
                  </a:lnTo>
                  <a:lnTo>
                    <a:pt x="309" y="337"/>
                  </a:lnTo>
                  <a:lnTo>
                    <a:pt x="290" y="353"/>
                  </a:lnTo>
                  <a:lnTo>
                    <a:pt x="267" y="364"/>
                  </a:lnTo>
                  <a:lnTo>
                    <a:pt x="243" y="372"/>
                  </a:lnTo>
                  <a:lnTo>
                    <a:pt x="218" y="378"/>
                  </a:lnTo>
                  <a:lnTo>
                    <a:pt x="192" y="379"/>
                  </a:lnTo>
                  <a:close/>
                </a:path>
              </a:pathLst>
            </a:custGeom>
            <a:solidFill>
              <a:srgbClr val="D1FEFF"/>
            </a:solidFill>
            <a:ln w="9525">
              <a:noFill/>
              <a:round/>
              <a:headEnd/>
              <a:tailEnd/>
            </a:ln>
          </p:spPr>
          <p:txBody>
            <a:bodyPr/>
            <a:lstStyle/>
            <a:p>
              <a:endParaRPr lang="en-US"/>
            </a:p>
          </p:txBody>
        </p:sp>
        <p:sp>
          <p:nvSpPr>
            <p:cNvPr id="1165803" name="Freeform 491"/>
            <p:cNvSpPr>
              <a:spLocks noEditPoints="1"/>
            </p:cNvSpPr>
            <p:nvPr/>
          </p:nvSpPr>
          <p:spPr bwMode="auto">
            <a:xfrm>
              <a:off x="5047" y="1231"/>
              <a:ext cx="371" cy="373"/>
            </a:xfrm>
            <a:custGeom>
              <a:avLst/>
              <a:gdLst/>
              <a:ahLst/>
              <a:cxnLst>
                <a:cxn ang="0">
                  <a:pos x="160" y="372"/>
                </a:cxn>
                <a:cxn ang="0">
                  <a:pos x="111" y="358"/>
                </a:cxn>
                <a:cxn ang="0">
                  <a:pos x="68" y="331"/>
                </a:cxn>
                <a:cxn ang="0">
                  <a:pos x="33" y="294"/>
                </a:cxn>
                <a:cxn ang="0">
                  <a:pos x="9" y="250"/>
                </a:cxn>
                <a:cxn ang="0">
                  <a:pos x="0" y="199"/>
                </a:cxn>
                <a:cxn ang="0">
                  <a:pos x="3" y="148"/>
                </a:cxn>
                <a:cxn ang="0">
                  <a:pos x="19" y="100"/>
                </a:cxn>
                <a:cxn ang="0">
                  <a:pos x="49" y="60"/>
                </a:cxn>
                <a:cxn ang="0">
                  <a:pos x="88" y="26"/>
                </a:cxn>
                <a:cxn ang="0">
                  <a:pos x="135" y="7"/>
                </a:cxn>
                <a:cxn ang="0">
                  <a:pos x="185" y="0"/>
                </a:cxn>
                <a:cxn ang="0">
                  <a:pos x="236" y="7"/>
                </a:cxn>
                <a:cxn ang="0">
                  <a:pos x="283" y="26"/>
                </a:cxn>
                <a:cxn ang="0">
                  <a:pos x="322" y="60"/>
                </a:cxn>
                <a:cxn ang="0">
                  <a:pos x="352" y="100"/>
                </a:cxn>
                <a:cxn ang="0">
                  <a:pos x="368" y="148"/>
                </a:cxn>
                <a:cxn ang="0">
                  <a:pos x="371" y="199"/>
                </a:cxn>
                <a:cxn ang="0">
                  <a:pos x="360" y="250"/>
                </a:cxn>
                <a:cxn ang="0">
                  <a:pos x="338" y="294"/>
                </a:cxn>
                <a:cxn ang="0">
                  <a:pos x="302" y="331"/>
                </a:cxn>
                <a:cxn ang="0">
                  <a:pos x="260" y="358"/>
                </a:cxn>
                <a:cxn ang="0">
                  <a:pos x="211" y="372"/>
                </a:cxn>
                <a:cxn ang="0">
                  <a:pos x="185" y="368"/>
                </a:cxn>
                <a:cxn ang="0">
                  <a:pos x="137" y="361"/>
                </a:cxn>
                <a:cxn ang="0">
                  <a:pos x="91" y="342"/>
                </a:cxn>
                <a:cxn ang="0">
                  <a:pos x="53" y="310"/>
                </a:cxn>
                <a:cxn ang="0">
                  <a:pos x="25" y="269"/>
                </a:cxn>
                <a:cxn ang="0">
                  <a:pos x="9" y="224"/>
                </a:cxn>
                <a:cxn ang="0">
                  <a:pos x="5" y="174"/>
                </a:cxn>
                <a:cxn ang="0">
                  <a:pos x="14" y="125"/>
                </a:cxn>
                <a:cxn ang="0">
                  <a:pos x="37" y="82"/>
                </a:cxn>
                <a:cxn ang="0">
                  <a:pos x="70" y="45"/>
                </a:cxn>
                <a:cxn ang="0">
                  <a:pos x="112" y="19"/>
                </a:cxn>
                <a:cxn ang="0">
                  <a:pos x="160" y="7"/>
                </a:cxn>
                <a:cxn ang="0">
                  <a:pos x="211" y="7"/>
                </a:cxn>
                <a:cxn ang="0">
                  <a:pos x="258" y="19"/>
                </a:cxn>
                <a:cxn ang="0">
                  <a:pos x="301" y="45"/>
                </a:cxn>
                <a:cxn ang="0">
                  <a:pos x="334" y="82"/>
                </a:cxn>
                <a:cxn ang="0">
                  <a:pos x="357" y="125"/>
                </a:cxn>
                <a:cxn ang="0">
                  <a:pos x="366" y="174"/>
                </a:cxn>
                <a:cxn ang="0">
                  <a:pos x="362" y="224"/>
                </a:cxn>
                <a:cxn ang="0">
                  <a:pos x="346" y="269"/>
                </a:cxn>
                <a:cxn ang="0">
                  <a:pos x="318" y="310"/>
                </a:cxn>
                <a:cxn ang="0">
                  <a:pos x="280" y="342"/>
                </a:cxn>
                <a:cxn ang="0">
                  <a:pos x="234" y="361"/>
                </a:cxn>
                <a:cxn ang="0">
                  <a:pos x="185" y="368"/>
                </a:cxn>
              </a:cxnLst>
              <a:rect l="0" t="0" r="r" b="b"/>
              <a:pathLst>
                <a:path w="371" h="373">
                  <a:moveTo>
                    <a:pt x="185" y="373"/>
                  </a:moveTo>
                  <a:lnTo>
                    <a:pt x="160" y="372"/>
                  </a:lnTo>
                  <a:lnTo>
                    <a:pt x="135" y="366"/>
                  </a:lnTo>
                  <a:lnTo>
                    <a:pt x="111" y="358"/>
                  </a:lnTo>
                  <a:lnTo>
                    <a:pt x="88" y="347"/>
                  </a:lnTo>
                  <a:lnTo>
                    <a:pt x="68" y="331"/>
                  </a:lnTo>
                  <a:lnTo>
                    <a:pt x="49" y="313"/>
                  </a:lnTo>
                  <a:lnTo>
                    <a:pt x="33" y="294"/>
                  </a:lnTo>
                  <a:lnTo>
                    <a:pt x="19" y="273"/>
                  </a:lnTo>
                  <a:lnTo>
                    <a:pt x="9" y="250"/>
                  </a:lnTo>
                  <a:lnTo>
                    <a:pt x="3" y="225"/>
                  </a:lnTo>
                  <a:lnTo>
                    <a:pt x="0" y="199"/>
                  </a:lnTo>
                  <a:lnTo>
                    <a:pt x="0" y="174"/>
                  </a:lnTo>
                  <a:lnTo>
                    <a:pt x="3" y="148"/>
                  </a:lnTo>
                  <a:lnTo>
                    <a:pt x="9" y="123"/>
                  </a:lnTo>
                  <a:lnTo>
                    <a:pt x="19" y="100"/>
                  </a:lnTo>
                  <a:lnTo>
                    <a:pt x="33" y="79"/>
                  </a:lnTo>
                  <a:lnTo>
                    <a:pt x="49" y="60"/>
                  </a:lnTo>
                  <a:lnTo>
                    <a:pt x="68" y="42"/>
                  </a:lnTo>
                  <a:lnTo>
                    <a:pt x="88" y="26"/>
                  </a:lnTo>
                  <a:lnTo>
                    <a:pt x="111" y="15"/>
                  </a:lnTo>
                  <a:lnTo>
                    <a:pt x="135" y="7"/>
                  </a:lnTo>
                  <a:lnTo>
                    <a:pt x="160" y="1"/>
                  </a:lnTo>
                  <a:lnTo>
                    <a:pt x="185" y="0"/>
                  </a:lnTo>
                  <a:lnTo>
                    <a:pt x="211" y="1"/>
                  </a:lnTo>
                  <a:lnTo>
                    <a:pt x="236" y="7"/>
                  </a:lnTo>
                  <a:lnTo>
                    <a:pt x="260" y="15"/>
                  </a:lnTo>
                  <a:lnTo>
                    <a:pt x="283" y="26"/>
                  </a:lnTo>
                  <a:lnTo>
                    <a:pt x="302" y="42"/>
                  </a:lnTo>
                  <a:lnTo>
                    <a:pt x="322" y="60"/>
                  </a:lnTo>
                  <a:lnTo>
                    <a:pt x="338" y="79"/>
                  </a:lnTo>
                  <a:lnTo>
                    <a:pt x="352" y="100"/>
                  </a:lnTo>
                  <a:lnTo>
                    <a:pt x="360" y="123"/>
                  </a:lnTo>
                  <a:lnTo>
                    <a:pt x="368" y="148"/>
                  </a:lnTo>
                  <a:lnTo>
                    <a:pt x="371" y="174"/>
                  </a:lnTo>
                  <a:lnTo>
                    <a:pt x="371" y="199"/>
                  </a:lnTo>
                  <a:lnTo>
                    <a:pt x="368" y="225"/>
                  </a:lnTo>
                  <a:lnTo>
                    <a:pt x="360" y="250"/>
                  </a:lnTo>
                  <a:lnTo>
                    <a:pt x="352" y="273"/>
                  </a:lnTo>
                  <a:lnTo>
                    <a:pt x="338" y="294"/>
                  </a:lnTo>
                  <a:lnTo>
                    <a:pt x="322" y="313"/>
                  </a:lnTo>
                  <a:lnTo>
                    <a:pt x="302" y="331"/>
                  </a:lnTo>
                  <a:lnTo>
                    <a:pt x="283" y="347"/>
                  </a:lnTo>
                  <a:lnTo>
                    <a:pt x="260" y="358"/>
                  </a:lnTo>
                  <a:lnTo>
                    <a:pt x="236" y="366"/>
                  </a:lnTo>
                  <a:lnTo>
                    <a:pt x="211" y="372"/>
                  </a:lnTo>
                  <a:lnTo>
                    <a:pt x="185" y="373"/>
                  </a:lnTo>
                  <a:close/>
                  <a:moveTo>
                    <a:pt x="185" y="368"/>
                  </a:moveTo>
                  <a:lnTo>
                    <a:pt x="160" y="366"/>
                  </a:lnTo>
                  <a:lnTo>
                    <a:pt x="137" y="361"/>
                  </a:lnTo>
                  <a:lnTo>
                    <a:pt x="112" y="354"/>
                  </a:lnTo>
                  <a:lnTo>
                    <a:pt x="91" y="342"/>
                  </a:lnTo>
                  <a:lnTo>
                    <a:pt x="70" y="328"/>
                  </a:lnTo>
                  <a:lnTo>
                    <a:pt x="53" y="310"/>
                  </a:lnTo>
                  <a:lnTo>
                    <a:pt x="37" y="291"/>
                  </a:lnTo>
                  <a:lnTo>
                    <a:pt x="25" y="269"/>
                  </a:lnTo>
                  <a:lnTo>
                    <a:pt x="14" y="248"/>
                  </a:lnTo>
                  <a:lnTo>
                    <a:pt x="9" y="224"/>
                  </a:lnTo>
                  <a:lnTo>
                    <a:pt x="5" y="199"/>
                  </a:lnTo>
                  <a:lnTo>
                    <a:pt x="5" y="174"/>
                  </a:lnTo>
                  <a:lnTo>
                    <a:pt x="9" y="149"/>
                  </a:lnTo>
                  <a:lnTo>
                    <a:pt x="14" y="125"/>
                  </a:lnTo>
                  <a:lnTo>
                    <a:pt x="25" y="104"/>
                  </a:lnTo>
                  <a:lnTo>
                    <a:pt x="37" y="82"/>
                  </a:lnTo>
                  <a:lnTo>
                    <a:pt x="53" y="63"/>
                  </a:lnTo>
                  <a:lnTo>
                    <a:pt x="70" y="45"/>
                  </a:lnTo>
                  <a:lnTo>
                    <a:pt x="91" y="31"/>
                  </a:lnTo>
                  <a:lnTo>
                    <a:pt x="112" y="19"/>
                  </a:lnTo>
                  <a:lnTo>
                    <a:pt x="137" y="12"/>
                  </a:lnTo>
                  <a:lnTo>
                    <a:pt x="160" y="7"/>
                  </a:lnTo>
                  <a:lnTo>
                    <a:pt x="185" y="5"/>
                  </a:lnTo>
                  <a:lnTo>
                    <a:pt x="211" y="7"/>
                  </a:lnTo>
                  <a:lnTo>
                    <a:pt x="234" y="12"/>
                  </a:lnTo>
                  <a:lnTo>
                    <a:pt x="258" y="19"/>
                  </a:lnTo>
                  <a:lnTo>
                    <a:pt x="280" y="31"/>
                  </a:lnTo>
                  <a:lnTo>
                    <a:pt x="301" y="45"/>
                  </a:lnTo>
                  <a:lnTo>
                    <a:pt x="318" y="63"/>
                  </a:lnTo>
                  <a:lnTo>
                    <a:pt x="334" y="82"/>
                  </a:lnTo>
                  <a:lnTo>
                    <a:pt x="346" y="104"/>
                  </a:lnTo>
                  <a:lnTo>
                    <a:pt x="357" y="125"/>
                  </a:lnTo>
                  <a:lnTo>
                    <a:pt x="362" y="149"/>
                  </a:lnTo>
                  <a:lnTo>
                    <a:pt x="366" y="174"/>
                  </a:lnTo>
                  <a:lnTo>
                    <a:pt x="366" y="199"/>
                  </a:lnTo>
                  <a:lnTo>
                    <a:pt x="362" y="224"/>
                  </a:lnTo>
                  <a:lnTo>
                    <a:pt x="357" y="248"/>
                  </a:lnTo>
                  <a:lnTo>
                    <a:pt x="346" y="269"/>
                  </a:lnTo>
                  <a:lnTo>
                    <a:pt x="334" y="291"/>
                  </a:lnTo>
                  <a:lnTo>
                    <a:pt x="318" y="310"/>
                  </a:lnTo>
                  <a:lnTo>
                    <a:pt x="301" y="328"/>
                  </a:lnTo>
                  <a:lnTo>
                    <a:pt x="280" y="342"/>
                  </a:lnTo>
                  <a:lnTo>
                    <a:pt x="258" y="354"/>
                  </a:lnTo>
                  <a:lnTo>
                    <a:pt x="234" y="361"/>
                  </a:lnTo>
                  <a:lnTo>
                    <a:pt x="211" y="366"/>
                  </a:lnTo>
                  <a:lnTo>
                    <a:pt x="185" y="368"/>
                  </a:lnTo>
                  <a:close/>
                </a:path>
              </a:pathLst>
            </a:custGeom>
            <a:solidFill>
              <a:srgbClr val="D2FEFF"/>
            </a:solidFill>
            <a:ln w="9525">
              <a:noFill/>
              <a:round/>
              <a:headEnd/>
              <a:tailEnd/>
            </a:ln>
          </p:spPr>
          <p:txBody>
            <a:bodyPr/>
            <a:lstStyle/>
            <a:p>
              <a:endParaRPr lang="en-US"/>
            </a:p>
          </p:txBody>
        </p:sp>
        <p:sp>
          <p:nvSpPr>
            <p:cNvPr id="1165804" name="Freeform 492"/>
            <p:cNvSpPr>
              <a:spLocks noEditPoints="1"/>
            </p:cNvSpPr>
            <p:nvPr/>
          </p:nvSpPr>
          <p:spPr bwMode="auto">
            <a:xfrm>
              <a:off x="5052" y="1236"/>
              <a:ext cx="361" cy="363"/>
            </a:xfrm>
            <a:custGeom>
              <a:avLst/>
              <a:gdLst/>
              <a:ahLst/>
              <a:cxnLst>
                <a:cxn ang="0">
                  <a:pos x="155" y="361"/>
                </a:cxn>
                <a:cxn ang="0">
                  <a:pos x="107" y="349"/>
                </a:cxn>
                <a:cxn ang="0">
                  <a:pos x="65" y="323"/>
                </a:cxn>
                <a:cxn ang="0">
                  <a:pos x="32" y="286"/>
                </a:cxn>
                <a:cxn ang="0">
                  <a:pos x="9" y="243"/>
                </a:cxn>
                <a:cxn ang="0">
                  <a:pos x="0" y="194"/>
                </a:cxn>
                <a:cxn ang="0">
                  <a:pos x="4" y="144"/>
                </a:cxn>
                <a:cxn ang="0">
                  <a:pos x="20" y="99"/>
                </a:cxn>
                <a:cxn ang="0">
                  <a:pos x="48" y="58"/>
                </a:cxn>
                <a:cxn ang="0">
                  <a:pos x="86" y="26"/>
                </a:cxn>
                <a:cxn ang="0">
                  <a:pos x="132" y="7"/>
                </a:cxn>
                <a:cxn ang="0">
                  <a:pos x="180" y="0"/>
                </a:cxn>
                <a:cxn ang="0">
                  <a:pos x="229" y="7"/>
                </a:cxn>
                <a:cxn ang="0">
                  <a:pos x="275" y="26"/>
                </a:cxn>
                <a:cxn ang="0">
                  <a:pos x="313" y="58"/>
                </a:cxn>
                <a:cxn ang="0">
                  <a:pos x="341" y="99"/>
                </a:cxn>
                <a:cxn ang="0">
                  <a:pos x="357" y="144"/>
                </a:cxn>
                <a:cxn ang="0">
                  <a:pos x="361" y="194"/>
                </a:cxn>
                <a:cxn ang="0">
                  <a:pos x="352" y="243"/>
                </a:cxn>
                <a:cxn ang="0">
                  <a:pos x="329" y="286"/>
                </a:cxn>
                <a:cxn ang="0">
                  <a:pos x="296" y="323"/>
                </a:cxn>
                <a:cxn ang="0">
                  <a:pos x="253" y="349"/>
                </a:cxn>
                <a:cxn ang="0">
                  <a:pos x="206" y="361"/>
                </a:cxn>
                <a:cxn ang="0">
                  <a:pos x="180" y="358"/>
                </a:cxn>
                <a:cxn ang="0">
                  <a:pos x="132" y="351"/>
                </a:cxn>
                <a:cxn ang="0">
                  <a:pos x="86" y="331"/>
                </a:cxn>
                <a:cxn ang="0">
                  <a:pos x="49" y="300"/>
                </a:cxn>
                <a:cxn ang="0">
                  <a:pos x="23" y="259"/>
                </a:cxn>
                <a:cxn ang="0">
                  <a:pos x="7" y="211"/>
                </a:cxn>
                <a:cxn ang="0">
                  <a:pos x="5" y="164"/>
                </a:cxn>
                <a:cxn ang="0">
                  <a:pos x="18" y="116"/>
                </a:cxn>
                <a:cxn ang="0">
                  <a:pos x="42" y="72"/>
                </a:cxn>
                <a:cxn ang="0">
                  <a:pos x="78" y="39"/>
                </a:cxn>
                <a:cxn ang="0">
                  <a:pos x="120" y="16"/>
                </a:cxn>
                <a:cxn ang="0">
                  <a:pos x="169" y="5"/>
                </a:cxn>
                <a:cxn ang="0">
                  <a:pos x="217" y="9"/>
                </a:cxn>
                <a:cxn ang="0">
                  <a:pos x="262" y="26"/>
                </a:cxn>
                <a:cxn ang="0">
                  <a:pos x="303" y="55"/>
                </a:cxn>
                <a:cxn ang="0">
                  <a:pos x="333" y="93"/>
                </a:cxn>
                <a:cxn ang="0">
                  <a:pos x="352" y="139"/>
                </a:cxn>
                <a:cxn ang="0">
                  <a:pos x="355" y="187"/>
                </a:cxn>
                <a:cxn ang="0">
                  <a:pos x="348" y="236"/>
                </a:cxn>
                <a:cxn ang="0">
                  <a:pos x="326" y="280"/>
                </a:cxn>
                <a:cxn ang="0">
                  <a:pos x="294" y="317"/>
                </a:cxn>
                <a:cxn ang="0">
                  <a:pos x="252" y="342"/>
                </a:cxn>
                <a:cxn ang="0">
                  <a:pos x="204" y="356"/>
                </a:cxn>
              </a:cxnLst>
              <a:rect l="0" t="0" r="r" b="b"/>
              <a:pathLst>
                <a:path w="361" h="363">
                  <a:moveTo>
                    <a:pt x="180" y="363"/>
                  </a:moveTo>
                  <a:lnTo>
                    <a:pt x="155" y="361"/>
                  </a:lnTo>
                  <a:lnTo>
                    <a:pt x="132" y="356"/>
                  </a:lnTo>
                  <a:lnTo>
                    <a:pt x="107" y="349"/>
                  </a:lnTo>
                  <a:lnTo>
                    <a:pt x="86" y="337"/>
                  </a:lnTo>
                  <a:lnTo>
                    <a:pt x="65" y="323"/>
                  </a:lnTo>
                  <a:lnTo>
                    <a:pt x="48" y="305"/>
                  </a:lnTo>
                  <a:lnTo>
                    <a:pt x="32" y="286"/>
                  </a:lnTo>
                  <a:lnTo>
                    <a:pt x="20" y="264"/>
                  </a:lnTo>
                  <a:lnTo>
                    <a:pt x="9" y="243"/>
                  </a:lnTo>
                  <a:lnTo>
                    <a:pt x="4" y="219"/>
                  </a:lnTo>
                  <a:lnTo>
                    <a:pt x="0" y="194"/>
                  </a:lnTo>
                  <a:lnTo>
                    <a:pt x="0" y="169"/>
                  </a:lnTo>
                  <a:lnTo>
                    <a:pt x="4" y="144"/>
                  </a:lnTo>
                  <a:lnTo>
                    <a:pt x="9" y="120"/>
                  </a:lnTo>
                  <a:lnTo>
                    <a:pt x="20" y="99"/>
                  </a:lnTo>
                  <a:lnTo>
                    <a:pt x="32" y="77"/>
                  </a:lnTo>
                  <a:lnTo>
                    <a:pt x="48" y="58"/>
                  </a:lnTo>
                  <a:lnTo>
                    <a:pt x="65" y="40"/>
                  </a:lnTo>
                  <a:lnTo>
                    <a:pt x="86" y="26"/>
                  </a:lnTo>
                  <a:lnTo>
                    <a:pt x="107" y="14"/>
                  </a:lnTo>
                  <a:lnTo>
                    <a:pt x="132" y="7"/>
                  </a:lnTo>
                  <a:lnTo>
                    <a:pt x="155" y="2"/>
                  </a:lnTo>
                  <a:lnTo>
                    <a:pt x="180" y="0"/>
                  </a:lnTo>
                  <a:lnTo>
                    <a:pt x="206" y="2"/>
                  </a:lnTo>
                  <a:lnTo>
                    <a:pt x="229" y="7"/>
                  </a:lnTo>
                  <a:lnTo>
                    <a:pt x="253" y="14"/>
                  </a:lnTo>
                  <a:lnTo>
                    <a:pt x="275" y="26"/>
                  </a:lnTo>
                  <a:lnTo>
                    <a:pt x="296" y="40"/>
                  </a:lnTo>
                  <a:lnTo>
                    <a:pt x="313" y="58"/>
                  </a:lnTo>
                  <a:lnTo>
                    <a:pt x="329" y="77"/>
                  </a:lnTo>
                  <a:lnTo>
                    <a:pt x="341" y="99"/>
                  </a:lnTo>
                  <a:lnTo>
                    <a:pt x="352" y="120"/>
                  </a:lnTo>
                  <a:lnTo>
                    <a:pt x="357" y="144"/>
                  </a:lnTo>
                  <a:lnTo>
                    <a:pt x="361" y="169"/>
                  </a:lnTo>
                  <a:lnTo>
                    <a:pt x="361" y="194"/>
                  </a:lnTo>
                  <a:lnTo>
                    <a:pt x="357" y="219"/>
                  </a:lnTo>
                  <a:lnTo>
                    <a:pt x="352" y="243"/>
                  </a:lnTo>
                  <a:lnTo>
                    <a:pt x="341" y="264"/>
                  </a:lnTo>
                  <a:lnTo>
                    <a:pt x="329" y="286"/>
                  </a:lnTo>
                  <a:lnTo>
                    <a:pt x="313" y="305"/>
                  </a:lnTo>
                  <a:lnTo>
                    <a:pt x="296" y="323"/>
                  </a:lnTo>
                  <a:lnTo>
                    <a:pt x="275" y="337"/>
                  </a:lnTo>
                  <a:lnTo>
                    <a:pt x="253" y="349"/>
                  </a:lnTo>
                  <a:lnTo>
                    <a:pt x="229" y="356"/>
                  </a:lnTo>
                  <a:lnTo>
                    <a:pt x="206" y="361"/>
                  </a:lnTo>
                  <a:lnTo>
                    <a:pt x="180" y="363"/>
                  </a:lnTo>
                  <a:close/>
                  <a:moveTo>
                    <a:pt x="180" y="358"/>
                  </a:moveTo>
                  <a:lnTo>
                    <a:pt x="157" y="356"/>
                  </a:lnTo>
                  <a:lnTo>
                    <a:pt x="132" y="351"/>
                  </a:lnTo>
                  <a:lnTo>
                    <a:pt x="109" y="342"/>
                  </a:lnTo>
                  <a:lnTo>
                    <a:pt x="86" y="331"/>
                  </a:lnTo>
                  <a:lnTo>
                    <a:pt x="67" y="317"/>
                  </a:lnTo>
                  <a:lnTo>
                    <a:pt x="49" y="300"/>
                  </a:lnTo>
                  <a:lnTo>
                    <a:pt x="35" y="280"/>
                  </a:lnTo>
                  <a:lnTo>
                    <a:pt x="23" y="259"/>
                  </a:lnTo>
                  <a:lnTo>
                    <a:pt x="12" y="236"/>
                  </a:lnTo>
                  <a:lnTo>
                    <a:pt x="7" y="211"/>
                  </a:lnTo>
                  <a:lnTo>
                    <a:pt x="4" y="187"/>
                  </a:lnTo>
                  <a:lnTo>
                    <a:pt x="5" y="164"/>
                  </a:lnTo>
                  <a:lnTo>
                    <a:pt x="9" y="139"/>
                  </a:lnTo>
                  <a:lnTo>
                    <a:pt x="18" y="116"/>
                  </a:lnTo>
                  <a:lnTo>
                    <a:pt x="28" y="93"/>
                  </a:lnTo>
                  <a:lnTo>
                    <a:pt x="42" y="72"/>
                  </a:lnTo>
                  <a:lnTo>
                    <a:pt x="58" y="55"/>
                  </a:lnTo>
                  <a:lnTo>
                    <a:pt x="78" y="39"/>
                  </a:lnTo>
                  <a:lnTo>
                    <a:pt x="99" y="26"/>
                  </a:lnTo>
                  <a:lnTo>
                    <a:pt x="120" y="16"/>
                  </a:lnTo>
                  <a:lnTo>
                    <a:pt x="144" y="9"/>
                  </a:lnTo>
                  <a:lnTo>
                    <a:pt x="169" y="5"/>
                  </a:lnTo>
                  <a:lnTo>
                    <a:pt x="192" y="5"/>
                  </a:lnTo>
                  <a:lnTo>
                    <a:pt x="217" y="9"/>
                  </a:lnTo>
                  <a:lnTo>
                    <a:pt x="241" y="16"/>
                  </a:lnTo>
                  <a:lnTo>
                    <a:pt x="262" y="26"/>
                  </a:lnTo>
                  <a:lnTo>
                    <a:pt x="283" y="39"/>
                  </a:lnTo>
                  <a:lnTo>
                    <a:pt x="303" y="55"/>
                  </a:lnTo>
                  <a:lnTo>
                    <a:pt x="319" y="72"/>
                  </a:lnTo>
                  <a:lnTo>
                    <a:pt x="333" y="93"/>
                  </a:lnTo>
                  <a:lnTo>
                    <a:pt x="343" y="116"/>
                  </a:lnTo>
                  <a:lnTo>
                    <a:pt x="352" y="139"/>
                  </a:lnTo>
                  <a:lnTo>
                    <a:pt x="355" y="164"/>
                  </a:lnTo>
                  <a:lnTo>
                    <a:pt x="355" y="187"/>
                  </a:lnTo>
                  <a:lnTo>
                    <a:pt x="354" y="211"/>
                  </a:lnTo>
                  <a:lnTo>
                    <a:pt x="348" y="236"/>
                  </a:lnTo>
                  <a:lnTo>
                    <a:pt x="338" y="259"/>
                  </a:lnTo>
                  <a:lnTo>
                    <a:pt x="326" y="280"/>
                  </a:lnTo>
                  <a:lnTo>
                    <a:pt x="311" y="300"/>
                  </a:lnTo>
                  <a:lnTo>
                    <a:pt x="294" y="317"/>
                  </a:lnTo>
                  <a:lnTo>
                    <a:pt x="275" y="331"/>
                  </a:lnTo>
                  <a:lnTo>
                    <a:pt x="252" y="342"/>
                  </a:lnTo>
                  <a:lnTo>
                    <a:pt x="229" y="351"/>
                  </a:lnTo>
                  <a:lnTo>
                    <a:pt x="204" y="356"/>
                  </a:lnTo>
                  <a:lnTo>
                    <a:pt x="180" y="358"/>
                  </a:lnTo>
                  <a:close/>
                </a:path>
              </a:pathLst>
            </a:custGeom>
            <a:solidFill>
              <a:srgbClr val="D4FEFF"/>
            </a:solidFill>
            <a:ln w="9525">
              <a:noFill/>
              <a:round/>
              <a:headEnd/>
              <a:tailEnd/>
            </a:ln>
          </p:spPr>
          <p:txBody>
            <a:bodyPr/>
            <a:lstStyle/>
            <a:p>
              <a:endParaRPr lang="en-US"/>
            </a:p>
          </p:txBody>
        </p:sp>
        <p:sp>
          <p:nvSpPr>
            <p:cNvPr id="1165805" name="Freeform 493"/>
            <p:cNvSpPr>
              <a:spLocks noEditPoints="1"/>
            </p:cNvSpPr>
            <p:nvPr/>
          </p:nvSpPr>
          <p:spPr bwMode="auto">
            <a:xfrm>
              <a:off x="5056" y="1241"/>
              <a:ext cx="351" cy="353"/>
            </a:xfrm>
            <a:custGeom>
              <a:avLst/>
              <a:gdLst/>
              <a:ahLst/>
              <a:cxnLst>
                <a:cxn ang="0">
                  <a:pos x="153" y="351"/>
                </a:cxn>
                <a:cxn ang="0">
                  <a:pos x="105" y="337"/>
                </a:cxn>
                <a:cxn ang="0">
                  <a:pos x="63" y="312"/>
                </a:cxn>
                <a:cxn ang="0">
                  <a:pos x="31" y="275"/>
                </a:cxn>
                <a:cxn ang="0">
                  <a:pos x="8" y="231"/>
                </a:cxn>
                <a:cxn ang="0">
                  <a:pos x="0" y="182"/>
                </a:cxn>
                <a:cxn ang="0">
                  <a:pos x="5" y="134"/>
                </a:cxn>
                <a:cxn ang="0">
                  <a:pos x="24" y="88"/>
                </a:cxn>
                <a:cxn ang="0">
                  <a:pos x="54" y="50"/>
                </a:cxn>
                <a:cxn ang="0">
                  <a:pos x="95" y="21"/>
                </a:cxn>
                <a:cxn ang="0">
                  <a:pos x="140" y="4"/>
                </a:cxn>
                <a:cxn ang="0">
                  <a:pos x="188" y="0"/>
                </a:cxn>
                <a:cxn ang="0">
                  <a:pos x="237" y="11"/>
                </a:cxn>
                <a:cxn ang="0">
                  <a:pos x="279" y="34"/>
                </a:cxn>
                <a:cxn ang="0">
                  <a:pos x="315" y="67"/>
                </a:cxn>
                <a:cxn ang="0">
                  <a:pos x="339" y="111"/>
                </a:cxn>
                <a:cxn ang="0">
                  <a:pos x="351" y="159"/>
                </a:cxn>
                <a:cxn ang="0">
                  <a:pos x="350" y="206"/>
                </a:cxn>
                <a:cxn ang="0">
                  <a:pos x="334" y="254"/>
                </a:cxn>
                <a:cxn ang="0">
                  <a:pos x="307" y="295"/>
                </a:cxn>
                <a:cxn ang="0">
                  <a:pos x="271" y="326"/>
                </a:cxn>
                <a:cxn ang="0">
                  <a:pos x="225" y="346"/>
                </a:cxn>
                <a:cxn ang="0">
                  <a:pos x="176" y="353"/>
                </a:cxn>
                <a:cxn ang="0">
                  <a:pos x="153" y="346"/>
                </a:cxn>
                <a:cxn ang="0">
                  <a:pos x="105" y="332"/>
                </a:cxn>
                <a:cxn ang="0">
                  <a:pos x="65" y="305"/>
                </a:cxn>
                <a:cxn ang="0">
                  <a:pos x="33" y="268"/>
                </a:cxn>
                <a:cxn ang="0">
                  <a:pos x="12" y="224"/>
                </a:cxn>
                <a:cxn ang="0">
                  <a:pos x="5" y="177"/>
                </a:cxn>
                <a:cxn ang="0">
                  <a:pos x="12" y="129"/>
                </a:cxn>
                <a:cxn ang="0">
                  <a:pos x="33" y="85"/>
                </a:cxn>
                <a:cxn ang="0">
                  <a:pos x="65" y="48"/>
                </a:cxn>
                <a:cxn ang="0">
                  <a:pos x="105" y="21"/>
                </a:cxn>
                <a:cxn ang="0">
                  <a:pos x="153" y="7"/>
                </a:cxn>
                <a:cxn ang="0">
                  <a:pos x="200" y="7"/>
                </a:cxn>
                <a:cxn ang="0">
                  <a:pos x="248" y="21"/>
                </a:cxn>
                <a:cxn ang="0">
                  <a:pos x="288" y="48"/>
                </a:cxn>
                <a:cxn ang="0">
                  <a:pos x="320" y="85"/>
                </a:cxn>
                <a:cxn ang="0">
                  <a:pos x="341" y="129"/>
                </a:cxn>
                <a:cxn ang="0">
                  <a:pos x="348" y="177"/>
                </a:cxn>
                <a:cxn ang="0">
                  <a:pos x="341" y="224"/>
                </a:cxn>
                <a:cxn ang="0">
                  <a:pos x="320" y="268"/>
                </a:cxn>
                <a:cxn ang="0">
                  <a:pos x="288" y="305"/>
                </a:cxn>
                <a:cxn ang="0">
                  <a:pos x="248" y="332"/>
                </a:cxn>
                <a:cxn ang="0">
                  <a:pos x="200" y="346"/>
                </a:cxn>
              </a:cxnLst>
              <a:rect l="0" t="0" r="r" b="b"/>
              <a:pathLst>
                <a:path w="351" h="353">
                  <a:moveTo>
                    <a:pt x="176" y="353"/>
                  </a:moveTo>
                  <a:lnTo>
                    <a:pt x="153" y="351"/>
                  </a:lnTo>
                  <a:lnTo>
                    <a:pt x="128" y="346"/>
                  </a:lnTo>
                  <a:lnTo>
                    <a:pt x="105" y="337"/>
                  </a:lnTo>
                  <a:lnTo>
                    <a:pt x="82" y="326"/>
                  </a:lnTo>
                  <a:lnTo>
                    <a:pt x="63" y="312"/>
                  </a:lnTo>
                  <a:lnTo>
                    <a:pt x="45" y="295"/>
                  </a:lnTo>
                  <a:lnTo>
                    <a:pt x="31" y="275"/>
                  </a:lnTo>
                  <a:lnTo>
                    <a:pt x="19" y="254"/>
                  </a:lnTo>
                  <a:lnTo>
                    <a:pt x="8" y="231"/>
                  </a:lnTo>
                  <a:lnTo>
                    <a:pt x="3" y="206"/>
                  </a:lnTo>
                  <a:lnTo>
                    <a:pt x="0" y="182"/>
                  </a:lnTo>
                  <a:lnTo>
                    <a:pt x="1" y="159"/>
                  </a:lnTo>
                  <a:lnTo>
                    <a:pt x="5" y="134"/>
                  </a:lnTo>
                  <a:lnTo>
                    <a:pt x="14" y="111"/>
                  </a:lnTo>
                  <a:lnTo>
                    <a:pt x="24" y="88"/>
                  </a:lnTo>
                  <a:lnTo>
                    <a:pt x="38" y="67"/>
                  </a:lnTo>
                  <a:lnTo>
                    <a:pt x="54" y="50"/>
                  </a:lnTo>
                  <a:lnTo>
                    <a:pt x="74" y="34"/>
                  </a:lnTo>
                  <a:lnTo>
                    <a:pt x="95" y="21"/>
                  </a:lnTo>
                  <a:lnTo>
                    <a:pt x="116" y="11"/>
                  </a:lnTo>
                  <a:lnTo>
                    <a:pt x="140" y="4"/>
                  </a:lnTo>
                  <a:lnTo>
                    <a:pt x="165" y="0"/>
                  </a:lnTo>
                  <a:lnTo>
                    <a:pt x="188" y="0"/>
                  </a:lnTo>
                  <a:lnTo>
                    <a:pt x="213" y="4"/>
                  </a:lnTo>
                  <a:lnTo>
                    <a:pt x="237" y="11"/>
                  </a:lnTo>
                  <a:lnTo>
                    <a:pt x="258" y="21"/>
                  </a:lnTo>
                  <a:lnTo>
                    <a:pt x="279" y="34"/>
                  </a:lnTo>
                  <a:lnTo>
                    <a:pt x="299" y="50"/>
                  </a:lnTo>
                  <a:lnTo>
                    <a:pt x="315" y="67"/>
                  </a:lnTo>
                  <a:lnTo>
                    <a:pt x="329" y="88"/>
                  </a:lnTo>
                  <a:lnTo>
                    <a:pt x="339" y="111"/>
                  </a:lnTo>
                  <a:lnTo>
                    <a:pt x="348" y="134"/>
                  </a:lnTo>
                  <a:lnTo>
                    <a:pt x="351" y="159"/>
                  </a:lnTo>
                  <a:lnTo>
                    <a:pt x="351" y="182"/>
                  </a:lnTo>
                  <a:lnTo>
                    <a:pt x="350" y="206"/>
                  </a:lnTo>
                  <a:lnTo>
                    <a:pt x="344" y="231"/>
                  </a:lnTo>
                  <a:lnTo>
                    <a:pt x="334" y="254"/>
                  </a:lnTo>
                  <a:lnTo>
                    <a:pt x="322" y="275"/>
                  </a:lnTo>
                  <a:lnTo>
                    <a:pt x="307" y="295"/>
                  </a:lnTo>
                  <a:lnTo>
                    <a:pt x="290" y="312"/>
                  </a:lnTo>
                  <a:lnTo>
                    <a:pt x="271" y="326"/>
                  </a:lnTo>
                  <a:lnTo>
                    <a:pt x="248" y="337"/>
                  </a:lnTo>
                  <a:lnTo>
                    <a:pt x="225" y="346"/>
                  </a:lnTo>
                  <a:lnTo>
                    <a:pt x="200" y="351"/>
                  </a:lnTo>
                  <a:lnTo>
                    <a:pt x="176" y="353"/>
                  </a:lnTo>
                  <a:close/>
                  <a:moveTo>
                    <a:pt x="176" y="348"/>
                  </a:moveTo>
                  <a:lnTo>
                    <a:pt x="153" y="346"/>
                  </a:lnTo>
                  <a:lnTo>
                    <a:pt x="128" y="340"/>
                  </a:lnTo>
                  <a:lnTo>
                    <a:pt x="105" y="332"/>
                  </a:lnTo>
                  <a:lnTo>
                    <a:pt x="84" y="321"/>
                  </a:lnTo>
                  <a:lnTo>
                    <a:pt x="65" y="305"/>
                  </a:lnTo>
                  <a:lnTo>
                    <a:pt x="47" y="289"/>
                  </a:lnTo>
                  <a:lnTo>
                    <a:pt x="33" y="268"/>
                  </a:lnTo>
                  <a:lnTo>
                    <a:pt x="21" y="247"/>
                  </a:lnTo>
                  <a:lnTo>
                    <a:pt x="12" y="224"/>
                  </a:lnTo>
                  <a:lnTo>
                    <a:pt x="7" y="201"/>
                  </a:lnTo>
                  <a:lnTo>
                    <a:pt x="5" y="177"/>
                  </a:lnTo>
                  <a:lnTo>
                    <a:pt x="7" y="152"/>
                  </a:lnTo>
                  <a:lnTo>
                    <a:pt x="12" y="129"/>
                  </a:lnTo>
                  <a:lnTo>
                    <a:pt x="21" y="106"/>
                  </a:lnTo>
                  <a:lnTo>
                    <a:pt x="33" y="85"/>
                  </a:lnTo>
                  <a:lnTo>
                    <a:pt x="47" y="64"/>
                  </a:lnTo>
                  <a:lnTo>
                    <a:pt x="65" y="48"/>
                  </a:lnTo>
                  <a:lnTo>
                    <a:pt x="84" y="32"/>
                  </a:lnTo>
                  <a:lnTo>
                    <a:pt x="105" y="21"/>
                  </a:lnTo>
                  <a:lnTo>
                    <a:pt x="128" y="13"/>
                  </a:lnTo>
                  <a:lnTo>
                    <a:pt x="153" y="7"/>
                  </a:lnTo>
                  <a:lnTo>
                    <a:pt x="176" y="5"/>
                  </a:lnTo>
                  <a:lnTo>
                    <a:pt x="200" y="7"/>
                  </a:lnTo>
                  <a:lnTo>
                    <a:pt x="225" y="13"/>
                  </a:lnTo>
                  <a:lnTo>
                    <a:pt x="248" y="21"/>
                  </a:lnTo>
                  <a:lnTo>
                    <a:pt x="269" y="32"/>
                  </a:lnTo>
                  <a:lnTo>
                    <a:pt x="288" y="48"/>
                  </a:lnTo>
                  <a:lnTo>
                    <a:pt x="306" y="64"/>
                  </a:lnTo>
                  <a:lnTo>
                    <a:pt x="320" y="85"/>
                  </a:lnTo>
                  <a:lnTo>
                    <a:pt x="332" y="106"/>
                  </a:lnTo>
                  <a:lnTo>
                    <a:pt x="341" y="129"/>
                  </a:lnTo>
                  <a:lnTo>
                    <a:pt x="346" y="152"/>
                  </a:lnTo>
                  <a:lnTo>
                    <a:pt x="348" y="177"/>
                  </a:lnTo>
                  <a:lnTo>
                    <a:pt x="346" y="201"/>
                  </a:lnTo>
                  <a:lnTo>
                    <a:pt x="341" y="224"/>
                  </a:lnTo>
                  <a:lnTo>
                    <a:pt x="332" y="247"/>
                  </a:lnTo>
                  <a:lnTo>
                    <a:pt x="320" y="268"/>
                  </a:lnTo>
                  <a:lnTo>
                    <a:pt x="306" y="289"/>
                  </a:lnTo>
                  <a:lnTo>
                    <a:pt x="288" y="305"/>
                  </a:lnTo>
                  <a:lnTo>
                    <a:pt x="269" y="321"/>
                  </a:lnTo>
                  <a:lnTo>
                    <a:pt x="248" y="332"/>
                  </a:lnTo>
                  <a:lnTo>
                    <a:pt x="225" y="340"/>
                  </a:lnTo>
                  <a:lnTo>
                    <a:pt x="200" y="346"/>
                  </a:lnTo>
                  <a:lnTo>
                    <a:pt x="176" y="348"/>
                  </a:lnTo>
                  <a:close/>
                </a:path>
              </a:pathLst>
            </a:custGeom>
            <a:solidFill>
              <a:srgbClr val="D5FEFF"/>
            </a:solidFill>
            <a:ln w="9525">
              <a:noFill/>
              <a:round/>
              <a:headEnd/>
              <a:tailEnd/>
            </a:ln>
          </p:spPr>
          <p:txBody>
            <a:bodyPr/>
            <a:lstStyle/>
            <a:p>
              <a:endParaRPr lang="en-US"/>
            </a:p>
          </p:txBody>
        </p:sp>
        <p:sp>
          <p:nvSpPr>
            <p:cNvPr id="1165806" name="Freeform 494"/>
            <p:cNvSpPr>
              <a:spLocks noEditPoints="1"/>
            </p:cNvSpPr>
            <p:nvPr/>
          </p:nvSpPr>
          <p:spPr bwMode="auto">
            <a:xfrm>
              <a:off x="5061" y="1246"/>
              <a:ext cx="343" cy="343"/>
            </a:xfrm>
            <a:custGeom>
              <a:avLst/>
              <a:gdLst/>
              <a:ahLst/>
              <a:cxnLst>
                <a:cxn ang="0">
                  <a:pos x="148" y="341"/>
                </a:cxn>
                <a:cxn ang="0">
                  <a:pos x="100" y="327"/>
                </a:cxn>
                <a:cxn ang="0">
                  <a:pos x="60" y="300"/>
                </a:cxn>
                <a:cxn ang="0">
                  <a:pos x="28" y="263"/>
                </a:cxn>
                <a:cxn ang="0">
                  <a:pos x="7" y="219"/>
                </a:cxn>
                <a:cxn ang="0">
                  <a:pos x="0" y="172"/>
                </a:cxn>
                <a:cxn ang="0">
                  <a:pos x="7" y="124"/>
                </a:cxn>
                <a:cxn ang="0">
                  <a:pos x="28" y="80"/>
                </a:cxn>
                <a:cxn ang="0">
                  <a:pos x="60" y="43"/>
                </a:cxn>
                <a:cxn ang="0">
                  <a:pos x="100" y="16"/>
                </a:cxn>
                <a:cxn ang="0">
                  <a:pos x="148" y="2"/>
                </a:cxn>
                <a:cxn ang="0">
                  <a:pos x="195" y="2"/>
                </a:cxn>
                <a:cxn ang="0">
                  <a:pos x="243" y="16"/>
                </a:cxn>
                <a:cxn ang="0">
                  <a:pos x="283" y="43"/>
                </a:cxn>
                <a:cxn ang="0">
                  <a:pos x="315" y="80"/>
                </a:cxn>
                <a:cxn ang="0">
                  <a:pos x="336" y="124"/>
                </a:cxn>
                <a:cxn ang="0">
                  <a:pos x="343" y="172"/>
                </a:cxn>
                <a:cxn ang="0">
                  <a:pos x="336" y="219"/>
                </a:cxn>
                <a:cxn ang="0">
                  <a:pos x="315" y="263"/>
                </a:cxn>
                <a:cxn ang="0">
                  <a:pos x="283" y="300"/>
                </a:cxn>
                <a:cxn ang="0">
                  <a:pos x="243" y="327"/>
                </a:cxn>
                <a:cxn ang="0">
                  <a:pos x="195" y="341"/>
                </a:cxn>
                <a:cxn ang="0">
                  <a:pos x="171" y="337"/>
                </a:cxn>
                <a:cxn ang="0">
                  <a:pos x="125" y="330"/>
                </a:cxn>
                <a:cxn ang="0">
                  <a:pos x="83" y="311"/>
                </a:cxn>
                <a:cxn ang="0">
                  <a:pos x="46" y="281"/>
                </a:cxn>
                <a:cxn ang="0">
                  <a:pos x="21" y="240"/>
                </a:cxn>
                <a:cxn ang="0">
                  <a:pos x="7" y="194"/>
                </a:cxn>
                <a:cxn ang="0">
                  <a:pos x="7" y="149"/>
                </a:cxn>
                <a:cxn ang="0">
                  <a:pos x="21" y="103"/>
                </a:cxn>
                <a:cxn ang="0">
                  <a:pos x="46" y="62"/>
                </a:cxn>
                <a:cxn ang="0">
                  <a:pos x="83" y="32"/>
                </a:cxn>
                <a:cxn ang="0">
                  <a:pos x="125" y="13"/>
                </a:cxn>
                <a:cxn ang="0">
                  <a:pos x="171" y="6"/>
                </a:cxn>
                <a:cxn ang="0">
                  <a:pos x="218" y="13"/>
                </a:cxn>
                <a:cxn ang="0">
                  <a:pos x="260" y="32"/>
                </a:cxn>
                <a:cxn ang="0">
                  <a:pos x="297" y="62"/>
                </a:cxn>
                <a:cxn ang="0">
                  <a:pos x="322" y="103"/>
                </a:cxn>
                <a:cxn ang="0">
                  <a:pos x="336" y="149"/>
                </a:cxn>
                <a:cxn ang="0">
                  <a:pos x="336" y="194"/>
                </a:cxn>
                <a:cxn ang="0">
                  <a:pos x="322" y="240"/>
                </a:cxn>
                <a:cxn ang="0">
                  <a:pos x="297" y="281"/>
                </a:cxn>
                <a:cxn ang="0">
                  <a:pos x="260" y="311"/>
                </a:cxn>
                <a:cxn ang="0">
                  <a:pos x="218" y="330"/>
                </a:cxn>
                <a:cxn ang="0">
                  <a:pos x="171" y="337"/>
                </a:cxn>
              </a:cxnLst>
              <a:rect l="0" t="0" r="r" b="b"/>
              <a:pathLst>
                <a:path w="343" h="343">
                  <a:moveTo>
                    <a:pt x="171" y="343"/>
                  </a:moveTo>
                  <a:lnTo>
                    <a:pt x="148" y="341"/>
                  </a:lnTo>
                  <a:lnTo>
                    <a:pt x="123" y="335"/>
                  </a:lnTo>
                  <a:lnTo>
                    <a:pt x="100" y="327"/>
                  </a:lnTo>
                  <a:lnTo>
                    <a:pt x="79" y="316"/>
                  </a:lnTo>
                  <a:lnTo>
                    <a:pt x="60" y="300"/>
                  </a:lnTo>
                  <a:lnTo>
                    <a:pt x="42" y="284"/>
                  </a:lnTo>
                  <a:lnTo>
                    <a:pt x="28" y="263"/>
                  </a:lnTo>
                  <a:lnTo>
                    <a:pt x="16" y="242"/>
                  </a:lnTo>
                  <a:lnTo>
                    <a:pt x="7" y="219"/>
                  </a:lnTo>
                  <a:lnTo>
                    <a:pt x="2" y="196"/>
                  </a:lnTo>
                  <a:lnTo>
                    <a:pt x="0" y="172"/>
                  </a:lnTo>
                  <a:lnTo>
                    <a:pt x="2" y="147"/>
                  </a:lnTo>
                  <a:lnTo>
                    <a:pt x="7" y="124"/>
                  </a:lnTo>
                  <a:lnTo>
                    <a:pt x="16" y="101"/>
                  </a:lnTo>
                  <a:lnTo>
                    <a:pt x="28" y="80"/>
                  </a:lnTo>
                  <a:lnTo>
                    <a:pt x="42" y="59"/>
                  </a:lnTo>
                  <a:lnTo>
                    <a:pt x="60" y="43"/>
                  </a:lnTo>
                  <a:lnTo>
                    <a:pt x="79" y="27"/>
                  </a:lnTo>
                  <a:lnTo>
                    <a:pt x="100" y="16"/>
                  </a:lnTo>
                  <a:lnTo>
                    <a:pt x="123" y="8"/>
                  </a:lnTo>
                  <a:lnTo>
                    <a:pt x="148" y="2"/>
                  </a:lnTo>
                  <a:lnTo>
                    <a:pt x="171" y="0"/>
                  </a:lnTo>
                  <a:lnTo>
                    <a:pt x="195" y="2"/>
                  </a:lnTo>
                  <a:lnTo>
                    <a:pt x="220" y="8"/>
                  </a:lnTo>
                  <a:lnTo>
                    <a:pt x="243" y="16"/>
                  </a:lnTo>
                  <a:lnTo>
                    <a:pt x="264" y="27"/>
                  </a:lnTo>
                  <a:lnTo>
                    <a:pt x="283" y="43"/>
                  </a:lnTo>
                  <a:lnTo>
                    <a:pt x="301" y="59"/>
                  </a:lnTo>
                  <a:lnTo>
                    <a:pt x="315" y="80"/>
                  </a:lnTo>
                  <a:lnTo>
                    <a:pt x="327" y="101"/>
                  </a:lnTo>
                  <a:lnTo>
                    <a:pt x="336" y="124"/>
                  </a:lnTo>
                  <a:lnTo>
                    <a:pt x="341" y="147"/>
                  </a:lnTo>
                  <a:lnTo>
                    <a:pt x="343" y="172"/>
                  </a:lnTo>
                  <a:lnTo>
                    <a:pt x="341" y="196"/>
                  </a:lnTo>
                  <a:lnTo>
                    <a:pt x="336" y="219"/>
                  </a:lnTo>
                  <a:lnTo>
                    <a:pt x="327" y="242"/>
                  </a:lnTo>
                  <a:lnTo>
                    <a:pt x="315" y="263"/>
                  </a:lnTo>
                  <a:lnTo>
                    <a:pt x="301" y="284"/>
                  </a:lnTo>
                  <a:lnTo>
                    <a:pt x="283" y="300"/>
                  </a:lnTo>
                  <a:lnTo>
                    <a:pt x="264" y="316"/>
                  </a:lnTo>
                  <a:lnTo>
                    <a:pt x="243" y="327"/>
                  </a:lnTo>
                  <a:lnTo>
                    <a:pt x="220" y="335"/>
                  </a:lnTo>
                  <a:lnTo>
                    <a:pt x="195" y="341"/>
                  </a:lnTo>
                  <a:lnTo>
                    <a:pt x="171" y="343"/>
                  </a:lnTo>
                  <a:close/>
                  <a:moveTo>
                    <a:pt x="171" y="337"/>
                  </a:moveTo>
                  <a:lnTo>
                    <a:pt x="148" y="335"/>
                  </a:lnTo>
                  <a:lnTo>
                    <a:pt x="125" y="330"/>
                  </a:lnTo>
                  <a:lnTo>
                    <a:pt x="102" y="323"/>
                  </a:lnTo>
                  <a:lnTo>
                    <a:pt x="83" y="311"/>
                  </a:lnTo>
                  <a:lnTo>
                    <a:pt x="63" y="297"/>
                  </a:lnTo>
                  <a:lnTo>
                    <a:pt x="46" y="281"/>
                  </a:lnTo>
                  <a:lnTo>
                    <a:pt x="32" y="261"/>
                  </a:lnTo>
                  <a:lnTo>
                    <a:pt x="21" y="240"/>
                  </a:lnTo>
                  <a:lnTo>
                    <a:pt x="12" y="217"/>
                  </a:lnTo>
                  <a:lnTo>
                    <a:pt x="7" y="194"/>
                  </a:lnTo>
                  <a:lnTo>
                    <a:pt x="5" y="172"/>
                  </a:lnTo>
                  <a:lnTo>
                    <a:pt x="7" y="149"/>
                  </a:lnTo>
                  <a:lnTo>
                    <a:pt x="12" y="126"/>
                  </a:lnTo>
                  <a:lnTo>
                    <a:pt x="21" y="103"/>
                  </a:lnTo>
                  <a:lnTo>
                    <a:pt x="32" y="82"/>
                  </a:lnTo>
                  <a:lnTo>
                    <a:pt x="46" y="62"/>
                  </a:lnTo>
                  <a:lnTo>
                    <a:pt x="63" y="46"/>
                  </a:lnTo>
                  <a:lnTo>
                    <a:pt x="83" y="32"/>
                  </a:lnTo>
                  <a:lnTo>
                    <a:pt x="102" y="20"/>
                  </a:lnTo>
                  <a:lnTo>
                    <a:pt x="125" y="13"/>
                  </a:lnTo>
                  <a:lnTo>
                    <a:pt x="148" y="8"/>
                  </a:lnTo>
                  <a:lnTo>
                    <a:pt x="171" y="6"/>
                  </a:lnTo>
                  <a:lnTo>
                    <a:pt x="195" y="8"/>
                  </a:lnTo>
                  <a:lnTo>
                    <a:pt x="218" y="13"/>
                  </a:lnTo>
                  <a:lnTo>
                    <a:pt x="241" y="20"/>
                  </a:lnTo>
                  <a:lnTo>
                    <a:pt x="260" y="32"/>
                  </a:lnTo>
                  <a:lnTo>
                    <a:pt x="280" y="46"/>
                  </a:lnTo>
                  <a:lnTo>
                    <a:pt x="297" y="62"/>
                  </a:lnTo>
                  <a:lnTo>
                    <a:pt x="311" y="82"/>
                  </a:lnTo>
                  <a:lnTo>
                    <a:pt x="322" y="103"/>
                  </a:lnTo>
                  <a:lnTo>
                    <a:pt x="331" y="126"/>
                  </a:lnTo>
                  <a:lnTo>
                    <a:pt x="336" y="149"/>
                  </a:lnTo>
                  <a:lnTo>
                    <a:pt x="336" y="172"/>
                  </a:lnTo>
                  <a:lnTo>
                    <a:pt x="336" y="194"/>
                  </a:lnTo>
                  <a:lnTo>
                    <a:pt x="331" y="217"/>
                  </a:lnTo>
                  <a:lnTo>
                    <a:pt x="322" y="240"/>
                  </a:lnTo>
                  <a:lnTo>
                    <a:pt x="311" y="261"/>
                  </a:lnTo>
                  <a:lnTo>
                    <a:pt x="297" y="281"/>
                  </a:lnTo>
                  <a:lnTo>
                    <a:pt x="280" y="297"/>
                  </a:lnTo>
                  <a:lnTo>
                    <a:pt x="260" y="311"/>
                  </a:lnTo>
                  <a:lnTo>
                    <a:pt x="241" y="323"/>
                  </a:lnTo>
                  <a:lnTo>
                    <a:pt x="218" y="330"/>
                  </a:lnTo>
                  <a:lnTo>
                    <a:pt x="195" y="335"/>
                  </a:lnTo>
                  <a:lnTo>
                    <a:pt x="171" y="337"/>
                  </a:lnTo>
                  <a:close/>
                </a:path>
              </a:pathLst>
            </a:custGeom>
            <a:solidFill>
              <a:srgbClr val="D7FEFF"/>
            </a:solidFill>
            <a:ln w="9525">
              <a:noFill/>
              <a:round/>
              <a:headEnd/>
              <a:tailEnd/>
            </a:ln>
          </p:spPr>
          <p:txBody>
            <a:bodyPr/>
            <a:lstStyle/>
            <a:p>
              <a:endParaRPr lang="en-US"/>
            </a:p>
          </p:txBody>
        </p:sp>
        <p:sp>
          <p:nvSpPr>
            <p:cNvPr id="1165807" name="Freeform 495"/>
            <p:cNvSpPr>
              <a:spLocks noEditPoints="1"/>
            </p:cNvSpPr>
            <p:nvPr/>
          </p:nvSpPr>
          <p:spPr bwMode="auto">
            <a:xfrm>
              <a:off x="5066" y="1252"/>
              <a:ext cx="331" cy="331"/>
            </a:xfrm>
            <a:custGeom>
              <a:avLst/>
              <a:gdLst/>
              <a:ahLst/>
              <a:cxnLst>
                <a:cxn ang="0">
                  <a:pos x="143" y="329"/>
                </a:cxn>
                <a:cxn ang="0">
                  <a:pos x="97" y="317"/>
                </a:cxn>
                <a:cxn ang="0">
                  <a:pos x="58" y="291"/>
                </a:cxn>
                <a:cxn ang="0">
                  <a:pos x="27" y="255"/>
                </a:cxn>
                <a:cxn ang="0">
                  <a:pos x="7" y="211"/>
                </a:cxn>
                <a:cxn ang="0">
                  <a:pos x="0" y="166"/>
                </a:cxn>
                <a:cxn ang="0">
                  <a:pos x="7" y="120"/>
                </a:cxn>
                <a:cxn ang="0">
                  <a:pos x="27" y="76"/>
                </a:cxn>
                <a:cxn ang="0">
                  <a:pos x="58" y="40"/>
                </a:cxn>
                <a:cxn ang="0">
                  <a:pos x="97" y="14"/>
                </a:cxn>
                <a:cxn ang="0">
                  <a:pos x="143" y="2"/>
                </a:cxn>
                <a:cxn ang="0">
                  <a:pos x="190" y="2"/>
                </a:cxn>
                <a:cxn ang="0">
                  <a:pos x="236" y="14"/>
                </a:cxn>
                <a:cxn ang="0">
                  <a:pos x="275" y="40"/>
                </a:cxn>
                <a:cxn ang="0">
                  <a:pos x="306" y="76"/>
                </a:cxn>
                <a:cxn ang="0">
                  <a:pos x="326" y="120"/>
                </a:cxn>
                <a:cxn ang="0">
                  <a:pos x="331" y="166"/>
                </a:cxn>
                <a:cxn ang="0">
                  <a:pos x="326" y="211"/>
                </a:cxn>
                <a:cxn ang="0">
                  <a:pos x="306" y="255"/>
                </a:cxn>
                <a:cxn ang="0">
                  <a:pos x="275" y="291"/>
                </a:cxn>
                <a:cxn ang="0">
                  <a:pos x="236" y="317"/>
                </a:cxn>
                <a:cxn ang="0">
                  <a:pos x="190" y="329"/>
                </a:cxn>
                <a:cxn ang="0">
                  <a:pos x="166" y="326"/>
                </a:cxn>
                <a:cxn ang="0">
                  <a:pos x="120" y="319"/>
                </a:cxn>
                <a:cxn ang="0">
                  <a:pos x="78" y="299"/>
                </a:cxn>
                <a:cxn ang="0">
                  <a:pos x="44" y="268"/>
                </a:cxn>
                <a:cxn ang="0">
                  <a:pos x="20" y="229"/>
                </a:cxn>
                <a:cxn ang="0">
                  <a:pos x="7" y="183"/>
                </a:cxn>
                <a:cxn ang="0">
                  <a:pos x="9" y="136"/>
                </a:cxn>
                <a:cxn ang="0">
                  <a:pos x="25" y="91"/>
                </a:cxn>
                <a:cxn ang="0">
                  <a:pos x="51" y="54"/>
                </a:cxn>
                <a:cxn ang="0">
                  <a:pos x="88" y="26"/>
                </a:cxn>
                <a:cxn ang="0">
                  <a:pos x="132" y="9"/>
                </a:cxn>
                <a:cxn ang="0">
                  <a:pos x="178" y="5"/>
                </a:cxn>
                <a:cxn ang="0">
                  <a:pos x="224" y="16"/>
                </a:cxn>
                <a:cxn ang="0">
                  <a:pos x="264" y="39"/>
                </a:cxn>
                <a:cxn ang="0">
                  <a:pos x="296" y="72"/>
                </a:cxn>
                <a:cxn ang="0">
                  <a:pos x="319" y="114"/>
                </a:cxn>
                <a:cxn ang="0">
                  <a:pos x="326" y="160"/>
                </a:cxn>
                <a:cxn ang="0">
                  <a:pos x="320" y="206"/>
                </a:cxn>
                <a:cxn ang="0">
                  <a:pos x="303" y="248"/>
                </a:cxn>
                <a:cxn ang="0">
                  <a:pos x="273" y="285"/>
                </a:cxn>
                <a:cxn ang="0">
                  <a:pos x="234" y="310"/>
                </a:cxn>
                <a:cxn ang="0">
                  <a:pos x="190" y="324"/>
                </a:cxn>
              </a:cxnLst>
              <a:rect l="0" t="0" r="r" b="b"/>
              <a:pathLst>
                <a:path w="331" h="331">
                  <a:moveTo>
                    <a:pt x="166" y="331"/>
                  </a:moveTo>
                  <a:lnTo>
                    <a:pt x="143" y="329"/>
                  </a:lnTo>
                  <a:lnTo>
                    <a:pt x="120" y="324"/>
                  </a:lnTo>
                  <a:lnTo>
                    <a:pt x="97" y="317"/>
                  </a:lnTo>
                  <a:lnTo>
                    <a:pt x="78" y="305"/>
                  </a:lnTo>
                  <a:lnTo>
                    <a:pt x="58" y="291"/>
                  </a:lnTo>
                  <a:lnTo>
                    <a:pt x="41" y="275"/>
                  </a:lnTo>
                  <a:lnTo>
                    <a:pt x="27" y="255"/>
                  </a:lnTo>
                  <a:lnTo>
                    <a:pt x="16" y="234"/>
                  </a:lnTo>
                  <a:lnTo>
                    <a:pt x="7" y="211"/>
                  </a:lnTo>
                  <a:lnTo>
                    <a:pt x="2" y="188"/>
                  </a:lnTo>
                  <a:lnTo>
                    <a:pt x="0" y="166"/>
                  </a:lnTo>
                  <a:lnTo>
                    <a:pt x="2" y="143"/>
                  </a:lnTo>
                  <a:lnTo>
                    <a:pt x="7" y="120"/>
                  </a:lnTo>
                  <a:lnTo>
                    <a:pt x="16" y="97"/>
                  </a:lnTo>
                  <a:lnTo>
                    <a:pt x="27" y="76"/>
                  </a:lnTo>
                  <a:lnTo>
                    <a:pt x="41" y="56"/>
                  </a:lnTo>
                  <a:lnTo>
                    <a:pt x="58" y="40"/>
                  </a:lnTo>
                  <a:lnTo>
                    <a:pt x="78" y="26"/>
                  </a:lnTo>
                  <a:lnTo>
                    <a:pt x="97" y="14"/>
                  </a:lnTo>
                  <a:lnTo>
                    <a:pt x="120" y="7"/>
                  </a:lnTo>
                  <a:lnTo>
                    <a:pt x="143" y="2"/>
                  </a:lnTo>
                  <a:lnTo>
                    <a:pt x="166" y="0"/>
                  </a:lnTo>
                  <a:lnTo>
                    <a:pt x="190" y="2"/>
                  </a:lnTo>
                  <a:lnTo>
                    <a:pt x="213" y="7"/>
                  </a:lnTo>
                  <a:lnTo>
                    <a:pt x="236" y="14"/>
                  </a:lnTo>
                  <a:lnTo>
                    <a:pt x="255" y="26"/>
                  </a:lnTo>
                  <a:lnTo>
                    <a:pt x="275" y="40"/>
                  </a:lnTo>
                  <a:lnTo>
                    <a:pt x="292" y="56"/>
                  </a:lnTo>
                  <a:lnTo>
                    <a:pt x="306" y="76"/>
                  </a:lnTo>
                  <a:lnTo>
                    <a:pt x="317" y="97"/>
                  </a:lnTo>
                  <a:lnTo>
                    <a:pt x="326" y="120"/>
                  </a:lnTo>
                  <a:lnTo>
                    <a:pt x="331" y="143"/>
                  </a:lnTo>
                  <a:lnTo>
                    <a:pt x="331" y="166"/>
                  </a:lnTo>
                  <a:lnTo>
                    <a:pt x="331" y="188"/>
                  </a:lnTo>
                  <a:lnTo>
                    <a:pt x="326" y="211"/>
                  </a:lnTo>
                  <a:lnTo>
                    <a:pt x="317" y="234"/>
                  </a:lnTo>
                  <a:lnTo>
                    <a:pt x="306" y="255"/>
                  </a:lnTo>
                  <a:lnTo>
                    <a:pt x="292" y="275"/>
                  </a:lnTo>
                  <a:lnTo>
                    <a:pt x="275" y="291"/>
                  </a:lnTo>
                  <a:lnTo>
                    <a:pt x="255" y="305"/>
                  </a:lnTo>
                  <a:lnTo>
                    <a:pt x="236" y="317"/>
                  </a:lnTo>
                  <a:lnTo>
                    <a:pt x="213" y="324"/>
                  </a:lnTo>
                  <a:lnTo>
                    <a:pt x="190" y="329"/>
                  </a:lnTo>
                  <a:lnTo>
                    <a:pt x="166" y="331"/>
                  </a:lnTo>
                  <a:close/>
                  <a:moveTo>
                    <a:pt x="166" y="326"/>
                  </a:moveTo>
                  <a:lnTo>
                    <a:pt x="143" y="324"/>
                  </a:lnTo>
                  <a:lnTo>
                    <a:pt x="120" y="319"/>
                  </a:lnTo>
                  <a:lnTo>
                    <a:pt x="99" y="310"/>
                  </a:lnTo>
                  <a:lnTo>
                    <a:pt x="78" y="299"/>
                  </a:lnTo>
                  <a:lnTo>
                    <a:pt x="60" y="285"/>
                  </a:lnTo>
                  <a:lnTo>
                    <a:pt x="44" y="268"/>
                  </a:lnTo>
                  <a:lnTo>
                    <a:pt x="30" y="248"/>
                  </a:lnTo>
                  <a:lnTo>
                    <a:pt x="20" y="229"/>
                  </a:lnTo>
                  <a:lnTo>
                    <a:pt x="11" y="206"/>
                  </a:lnTo>
                  <a:lnTo>
                    <a:pt x="7" y="183"/>
                  </a:lnTo>
                  <a:lnTo>
                    <a:pt x="7" y="160"/>
                  </a:lnTo>
                  <a:lnTo>
                    <a:pt x="9" y="136"/>
                  </a:lnTo>
                  <a:lnTo>
                    <a:pt x="14" y="114"/>
                  </a:lnTo>
                  <a:lnTo>
                    <a:pt x="25" y="91"/>
                  </a:lnTo>
                  <a:lnTo>
                    <a:pt x="37" y="72"/>
                  </a:lnTo>
                  <a:lnTo>
                    <a:pt x="51" y="54"/>
                  </a:lnTo>
                  <a:lnTo>
                    <a:pt x="69" y="39"/>
                  </a:lnTo>
                  <a:lnTo>
                    <a:pt x="88" y="26"/>
                  </a:lnTo>
                  <a:lnTo>
                    <a:pt x="109" y="16"/>
                  </a:lnTo>
                  <a:lnTo>
                    <a:pt x="132" y="9"/>
                  </a:lnTo>
                  <a:lnTo>
                    <a:pt x="155" y="5"/>
                  </a:lnTo>
                  <a:lnTo>
                    <a:pt x="178" y="5"/>
                  </a:lnTo>
                  <a:lnTo>
                    <a:pt x="201" y="9"/>
                  </a:lnTo>
                  <a:lnTo>
                    <a:pt x="224" y="16"/>
                  </a:lnTo>
                  <a:lnTo>
                    <a:pt x="245" y="26"/>
                  </a:lnTo>
                  <a:lnTo>
                    <a:pt x="264" y="39"/>
                  </a:lnTo>
                  <a:lnTo>
                    <a:pt x="282" y="54"/>
                  </a:lnTo>
                  <a:lnTo>
                    <a:pt x="296" y="72"/>
                  </a:lnTo>
                  <a:lnTo>
                    <a:pt x="308" y="91"/>
                  </a:lnTo>
                  <a:lnTo>
                    <a:pt x="319" y="114"/>
                  </a:lnTo>
                  <a:lnTo>
                    <a:pt x="324" y="136"/>
                  </a:lnTo>
                  <a:lnTo>
                    <a:pt x="326" y="160"/>
                  </a:lnTo>
                  <a:lnTo>
                    <a:pt x="326" y="183"/>
                  </a:lnTo>
                  <a:lnTo>
                    <a:pt x="320" y="206"/>
                  </a:lnTo>
                  <a:lnTo>
                    <a:pt x="313" y="229"/>
                  </a:lnTo>
                  <a:lnTo>
                    <a:pt x="303" y="248"/>
                  </a:lnTo>
                  <a:lnTo>
                    <a:pt x="289" y="268"/>
                  </a:lnTo>
                  <a:lnTo>
                    <a:pt x="273" y="285"/>
                  </a:lnTo>
                  <a:lnTo>
                    <a:pt x="255" y="299"/>
                  </a:lnTo>
                  <a:lnTo>
                    <a:pt x="234" y="310"/>
                  </a:lnTo>
                  <a:lnTo>
                    <a:pt x="213" y="319"/>
                  </a:lnTo>
                  <a:lnTo>
                    <a:pt x="190" y="324"/>
                  </a:lnTo>
                  <a:lnTo>
                    <a:pt x="166" y="326"/>
                  </a:lnTo>
                  <a:close/>
                </a:path>
              </a:pathLst>
            </a:custGeom>
            <a:solidFill>
              <a:srgbClr val="D9FEFF"/>
            </a:solidFill>
            <a:ln w="9525">
              <a:noFill/>
              <a:round/>
              <a:headEnd/>
              <a:tailEnd/>
            </a:ln>
          </p:spPr>
          <p:txBody>
            <a:bodyPr/>
            <a:lstStyle/>
            <a:p>
              <a:endParaRPr lang="en-US"/>
            </a:p>
          </p:txBody>
        </p:sp>
        <p:sp>
          <p:nvSpPr>
            <p:cNvPr id="1165808" name="Freeform 496"/>
            <p:cNvSpPr>
              <a:spLocks noEditPoints="1"/>
            </p:cNvSpPr>
            <p:nvPr/>
          </p:nvSpPr>
          <p:spPr bwMode="auto">
            <a:xfrm>
              <a:off x="5073" y="1257"/>
              <a:ext cx="319" cy="321"/>
            </a:xfrm>
            <a:custGeom>
              <a:avLst/>
              <a:gdLst/>
              <a:ahLst/>
              <a:cxnLst>
                <a:cxn ang="0">
                  <a:pos x="136" y="319"/>
                </a:cxn>
                <a:cxn ang="0">
                  <a:pos x="92" y="305"/>
                </a:cxn>
                <a:cxn ang="0">
                  <a:pos x="53" y="280"/>
                </a:cxn>
                <a:cxn ang="0">
                  <a:pos x="23" y="243"/>
                </a:cxn>
                <a:cxn ang="0">
                  <a:pos x="4" y="201"/>
                </a:cxn>
                <a:cxn ang="0">
                  <a:pos x="0" y="155"/>
                </a:cxn>
                <a:cxn ang="0">
                  <a:pos x="7" y="109"/>
                </a:cxn>
                <a:cxn ang="0">
                  <a:pos x="30" y="67"/>
                </a:cxn>
                <a:cxn ang="0">
                  <a:pos x="62" y="34"/>
                </a:cxn>
                <a:cxn ang="0">
                  <a:pos x="102" y="11"/>
                </a:cxn>
                <a:cxn ang="0">
                  <a:pos x="148" y="0"/>
                </a:cxn>
                <a:cxn ang="0">
                  <a:pos x="194" y="4"/>
                </a:cxn>
                <a:cxn ang="0">
                  <a:pos x="238" y="21"/>
                </a:cxn>
                <a:cxn ang="0">
                  <a:pos x="275" y="49"/>
                </a:cxn>
                <a:cxn ang="0">
                  <a:pos x="301" y="86"/>
                </a:cxn>
                <a:cxn ang="0">
                  <a:pos x="317" y="131"/>
                </a:cxn>
                <a:cxn ang="0">
                  <a:pos x="319" y="178"/>
                </a:cxn>
                <a:cxn ang="0">
                  <a:pos x="306" y="224"/>
                </a:cxn>
                <a:cxn ang="0">
                  <a:pos x="282" y="263"/>
                </a:cxn>
                <a:cxn ang="0">
                  <a:pos x="248" y="294"/>
                </a:cxn>
                <a:cxn ang="0">
                  <a:pos x="206" y="314"/>
                </a:cxn>
                <a:cxn ang="0">
                  <a:pos x="159" y="321"/>
                </a:cxn>
                <a:cxn ang="0">
                  <a:pos x="136" y="314"/>
                </a:cxn>
                <a:cxn ang="0">
                  <a:pos x="92" y="300"/>
                </a:cxn>
                <a:cxn ang="0">
                  <a:pos x="55" y="273"/>
                </a:cxn>
                <a:cxn ang="0">
                  <a:pos x="25" y="238"/>
                </a:cxn>
                <a:cxn ang="0">
                  <a:pos x="9" y="196"/>
                </a:cxn>
                <a:cxn ang="0">
                  <a:pos x="6" y="148"/>
                </a:cxn>
                <a:cxn ang="0">
                  <a:pos x="16" y="104"/>
                </a:cxn>
                <a:cxn ang="0">
                  <a:pos x="39" y="64"/>
                </a:cxn>
                <a:cxn ang="0">
                  <a:pos x="72" y="32"/>
                </a:cxn>
                <a:cxn ang="0">
                  <a:pos x="115" y="12"/>
                </a:cxn>
                <a:cxn ang="0">
                  <a:pos x="159" y="5"/>
                </a:cxn>
                <a:cxn ang="0">
                  <a:pos x="204" y="12"/>
                </a:cxn>
                <a:cxn ang="0">
                  <a:pos x="247" y="32"/>
                </a:cxn>
                <a:cxn ang="0">
                  <a:pos x="280" y="64"/>
                </a:cxn>
                <a:cxn ang="0">
                  <a:pos x="303" y="104"/>
                </a:cxn>
                <a:cxn ang="0">
                  <a:pos x="313" y="148"/>
                </a:cxn>
                <a:cxn ang="0">
                  <a:pos x="310" y="196"/>
                </a:cxn>
                <a:cxn ang="0">
                  <a:pos x="294" y="238"/>
                </a:cxn>
                <a:cxn ang="0">
                  <a:pos x="264" y="273"/>
                </a:cxn>
                <a:cxn ang="0">
                  <a:pos x="227" y="300"/>
                </a:cxn>
                <a:cxn ang="0">
                  <a:pos x="183" y="314"/>
                </a:cxn>
              </a:cxnLst>
              <a:rect l="0" t="0" r="r" b="b"/>
              <a:pathLst>
                <a:path w="319" h="321">
                  <a:moveTo>
                    <a:pt x="159" y="321"/>
                  </a:moveTo>
                  <a:lnTo>
                    <a:pt x="136" y="319"/>
                  </a:lnTo>
                  <a:lnTo>
                    <a:pt x="113" y="314"/>
                  </a:lnTo>
                  <a:lnTo>
                    <a:pt x="92" y="305"/>
                  </a:lnTo>
                  <a:lnTo>
                    <a:pt x="71" y="294"/>
                  </a:lnTo>
                  <a:lnTo>
                    <a:pt x="53" y="280"/>
                  </a:lnTo>
                  <a:lnTo>
                    <a:pt x="37" y="263"/>
                  </a:lnTo>
                  <a:lnTo>
                    <a:pt x="23" y="243"/>
                  </a:lnTo>
                  <a:lnTo>
                    <a:pt x="13" y="224"/>
                  </a:lnTo>
                  <a:lnTo>
                    <a:pt x="4" y="201"/>
                  </a:lnTo>
                  <a:lnTo>
                    <a:pt x="0" y="178"/>
                  </a:lnTo>
                  <a:lnTo>
                    <a:pt x="0" y="155"/>
                  </a:lnTo>
                  <a:lnTo>
                    <a:pt x="2" y="131"/>
                  </a:lnTo>
                  <a:lnTo>
                    <a:pt x="7" y="109"/>
                  </a:lnTo>
                  <a:lnTo>
                    <a:pt x="18" y="86"/>
                  </a:lnTo>
                  <a:lnTo>
                    <a:pt x="30" y="67"/>
                  </a:lnTo>
                  <a:lnTo>
                    <a:pt x="44" y="49"/>
                  </a:lnTo>
                  <a:lnTo>
                    <a:pt x="62" y="34"/>
                  </a:lnTo>
                  <a:lnTo>
                    <a:pt x="81" y="21"/>
                  </a:lnTo>
                  <a:lnTo>
                    <a:pt x="102" y="11"/>
                  </a:lnTo>
                  <a:lnTo>
                    <a:pt x="125" y="4"/>
                  </a:lnTo>
                  <a:lnTo>
                    <a:pt x="148" y="0"/>
                  </a:lnTo>
                  <a:lnTo>
                    <a:pt x="171" y="0"/>
                  </a:lnTo>
                  <a:lnTo>
                    <a:pt x="194" y="4"/>
                  </a:lnTo>
                  <a:lnTo>
                    <a:pt x="217" y="11"/>
                  </a:lnTo>
                  <a:lnTo>
                    <a:pt x="238" y="21"/>
                  </a:lnTo>
                  <a:lnTo>
                    <a:pt x="257" y="34"/>
                  </a:lnTo>
                  <a:lnTo>
                    <a:pt x="275" y="49"/>
                  </a:lnTo>
                  <a:lnTo>
                    <a:pt x="289" y="67"/>
                  </a:lnTo>
                  <a:lnTo>
                    <a:pt x="301" y="86"/>
                  </a:lnTo>
                  <a:lnTo>
                    <a:pt x="312" y="109"/>
                  </a:lnTo>
                  <a:lnTo>
                    <a:pt x="317" y="131"/>
                  </a:lnTo>
                  <a:lnTo>
                    <a:pt x="319" y="155"/>
                  </a:lnTo>
                  <a:lnTo>
                    <a:pt x="319" y="178"/>
                  </a:lnTo>
                  <a:lnTo>
                    <a:pt x="313" y="201"/>
                  </a:lnTo>
                  <a:lnTo>
                    <a:pt x="306" y="224"/>
                  </a:lnTo>
                  <a:lnTo>
                    <a:pt x="296" y="243"/>
                  </a:lnTo>
                  <a:lnTo>
                    <a:pt x="282" y="263"/>
                  </a:lnTo>
                  <a:lnTo>
                    <a:pt x="266" y="280"/>
                  </a:lnTo>
                  <a:lnTo>
                    <a:pt x="248" y="294"/>
                  </a:lnTo>
                  <a:lnTo>
                    <a:pt x="227" y="305"/>
                  </a:lnTo>
                  <a:lnTo>
                    <a:pt x="206" y="314"/>
                  </a:lnTo>
                  <a:lnTo>
                    <a:pt x="183" y="319"/>
                  </a:lnTo>
                  <a:lnTo>
                    <a:pt x="159" y="321"/>
                  </a:lnTo>
                  <a:close/>
                  <a:moveTo>
                    <a:pt x="159" y="316"/>
                  </a:moveTo>
                  <a:lnTo>
                    <a:pt x="136" y="314"/>
                  </a:lnTo>
                  <a:lnTo>
                    <a:pt x="115" y="309"/>
                  </a:lnTo>
                  <a:lnTo>
                    <a:pt x="92" y="300"/>
                  </a:lnTo>
                  <a:lnTo>
                    <a:pt x="72" y="289"/>
                  </a:lnTo>
                  <a:lnTo>
                    <a:pt x="55" y="273"/>
                  </a:lnTo>
                  <a:lnTo>
                    <a:pt x="39" y="257"/>
                  </a:lnTo>
                  <a:lnTo>
                    <a:pt x="25" y="238"/>
                  </a:lnTo>
                  <a:lnTo>
                    <a:pt x="16" y="217"/>
                  </a:lnTo>
                  <a:lnTo>
                    <a:pt x="9" y="196"/>
                  </a:lnTo>
                  <a:lnTo>
                    <a:pt x="6" y="173"/>
                  </a:lnTo>
                  <a:lnTo>
                    <a:pt x="6" y="148"/>
                  </a:lnTo>
                  <a:lnTo>
                    <a:pt x="9" y="125"/>
                  </a:lnTo>
                  <a:lnTo>
                    <a:pt x="16" y="104"/>
                  </a:lnTo>
                  <a:lnTo>
                    <a:pt x="25" y="83"/>
                  </a:lnTo>
                  <a:lnTo>
                    <a:pt x="39" y="64"/>
                  </a:lnTo>
                  <a:lnTo>
                    <a:pt x="55" y="48"/>
                  </a:lnTo>
                  <a:lnTo>
                    <a:pt x="72" y="32"/>
                  </a:lnTo>
                  <a:lnTo>
                    <a:pt x="92" y="21"/>
                  </a:lnTo>
                  <a:lnTo>
                    <a:pt x="115" y="12"/>
                  </a:lnTo>
                  <a:lnTo>
                    <a:pt x="136" y="7"/>
                  </a:lnTo>
                  <a:lnTo>
                    <a:pt x="159" y="5"/>
                  </a:lnTo>
                  <a:lnTo>
                    <a:pt x="183" y="7"/>
                  </a:lnTo>
                  <a:lnTo>
                    <a:pt x="204" y="12"/>
                  </a:lnTo>
                  <a:lnTo>
                    <a:pt x="227" y="21"/>
                  </a:lnTo>
                  <a:lnTo>
                    <a:pt x="247" y="32"/>
                  </a:lnTo>
                  <a:lnTo>
                    <a:pt x="264" y="48"/>
                  </a:lnTo>
                  <a:lnTo>
                    <a:pt x="280" y="64"/>
                  </a:lnTo>
                  <a:lnTo>
                    <a:pt x="294" y="83"/>
                  </a:lnTo>
                  <a:lnTo>
                    <a:pt x="303" y="104"/>
                  </a:lnTo>
                  <a:lnTo>
                    <a:pt x="310" y="125"/>
                  </a:lnTo>
                  <a:lnTo>
                    <a:pt x="313" y="148"/>
                  </a:lnTo>
                  <a:lnTo>
                    <a:pt x="313" y="173"/>
                  </a:lnTo>
                  <a:lnTo>
                    <a:pt x="310" y="196"/>
                  </a:lnTo>
                  <a:lnTo>
                    <a:pt x="303" y="217"/>
                  </a:lnTo>
                  <a:lnTo>
                    <a:pt x="294" y="238"/>
                  </a:lnTo>
                  <a:lnTo>
                    <a:pt x="280" y="257"/>
                  </a:lnTo>
                  <a:lnTo>
                    <a:pt x="264" y="273"/>
                  </a:lnTo>
                  <a:lnTo>
                    <a:pt x="247" y="289"/>
                  </a:lnTo>
                  <a:lnTo>
                    <a:pt x="227" y="300"/>
                  </a:lnTo>
                  <a:lnTo>
                    <a:pt x="204" y="309"/>
                  </a:lnTo>
                  <a:lnTo>
                    <a:pt x="183" y="314"/>
                  </a:lnTo>
                  <a:lnTo>
                    <a:pt x="159" y="316"/>
                  </a:lnTo>
                  <a:close/>
                </a:path>
              </a:pathLst>
            </a:custGeom>
            <a:solidFill>
              <a:srgbClr val="DAFFFF"/>
            </a:solidFill>
            <a:ln w="9525">
              <a:noFill/>
              <a:round/>
              <a:headEnd/>
              <a:tailEnd/>
            </a:ln>
          </p:spPr>
          <p:txBody>
            <a:bodyPr/>
            <a:lstStyle/>
            <a:p>
              <a:endParaRPr lang="en-US"/>
            </a:p>
          </p:txBody>
        </p:sp>
        <p:grpSp>
          <p:nvGrpSpPr>
            <p:cNvPr id="1165809" name="Group 497"/>
            <p:cNvGrpSpPr>
              <a:grpSpLocks/>
            </p:cNvGrpSpPr>
            <p:nvPr/>
          </p:nvGrpSpPr>
          <p:grpSpPr bwMode="auto">
            <a:xfrm>
              <a:off x="4593" y="455"/>
              <a:ext cx="853" cy="1925"/>
              <a:chOff x="4593" y="455"/>
              <a:chExt cx="853" cy="1925"/>
            </a:xfrm>
          </p:grpSpPr>
          <p:sp>
            <p:nvSpPr>
              <p:cNvPr id="1165810" name="Freeform 498"/>
              <p:cNvSpPr>
                <a:spLocks noEditPoints="1"/>
              </p:cNvSpPr>
              <p:nvPr/>
            </p:nvSpPr>
            <p:spPr bwMode="auto">
              <a:xfrm>
                <a:off x="5079" y="1262"/>
                <a:ext cx="307" cy="311"/>
              </a:xfrm>
              <a:custGeom>
                <a:avLst/>
                <a:gdLst/>
                <a:ahLst/>
                <a:cxnLst>
                  <a:cxn ang="0">
                    <a:pos x="130" y="309"/>
                  </a:cxn>
                  <a:cxn ang="0">
                    <a:pos x="86" y="295"/>
                  </a:cxn>
                  <a:cxn ang="0">
                    <a:pos x="49" y="268"/>
                  </a:cxn>
                  <a:cxn ang="0">
                    <a:pos x="19" y="233"/>
                  </a:cxn>
                  <a:cxn ang="0">
                    <a:pos x="3" y="191"/>
                  </a:cxn>
                  <a:cxn ang="0">
                    <a:pos x="0" y="143"/>
                  </a:cxn>
                  <a:cxn ang="0">
                    <a:pos x="10" y="99"/>
                  </a:cxn>
                  <a:cxn ang="0">
                    <a:pos x="33" y="59"/>
                  </a:cxn>
                  <a:cxn ang="0">
                    <a:pos x="66" y="27"/>
                  </a:cxn>
                  <a:cxn ang="0">
                    <a:pos x="109" y="7"/>
                  </a:cxn>
                  <a:cxn ang="0">
                    <a:pos x="153" y="0"/>
                  </a:cxn>
                  <a:cxn ang="0">
                    <a:pos x="198" y="7"/>
                  </a:cxn>
                  <a:cxn ang="0">
                    <a:pos x="241" y="27"/>
                  </a:cxn>
                  <a:cxn ang="0">
                    <a:pos x="274" y="59"/>
                  </a:cxn>
                  <a:cxn ang="0">
                    <a:pos x="297" y="99"/>
                  </a:cxn>
                  <a:cxn ang="0">
                    <a:pos x="307" y="143"/>
                  </a:cxn>
                  <a:cxn ang="0">
                    <a:pos x="304" y="191"/>
                  </a:cxn>
                  <a:cxn ang="0">
                    <a:pos x="288" y="233"/>
                  </a:cxn>
                  <a:cxn ang="0">
                    <a:pos x="258" y="268"/>
                  </a:cxn>
                  <a:cxn ang="0">
                    <a:pos x="221" y="295"/>
                  </a:cxn>
                  <a:cxn ang="0">
                    <a:pos x="177" y="309"/>
                  </a:cxn>
                  <a:cxn ang="0">
                    <a:pos x="153" y="305"/>
                  </a:cxn>
                  <a:cxn ang="0">
                    <a:pos x="109" y="298"/>
                  </a:cxn>
                  <a:cxn ang="0">
                    <a:pos x="68" y="277"/>
                  </a:cxn>
                  <a:cxn ang="0">
                    <a:pos x="35" y="245"/>
                  </a:cxn>
                  <a:cxn ang="0">
                    <a:pos x="14" y="207"/>
                  </a:cxn>
                  <a:cxn ang="0">
                    <a:pos x="5" y="161"/>
                  </a:cxn>
                  <a:cxn ang="0">
                    <a:pos x="10" y="117"/>
                  </a:cxn>
                  <a:cxn ang="0">
                    <a:pos x="28" y="74"/>
                  </a:cxn>
                  <a:cxn ang="0">
                    <a:pos x="58" y="39"/>
                  </a:cxn>
                  <a:cxn ang="0">
                    <a:pos x="98" y="16"/>
                  </a:cxn>
                  <a:cxn ang="0">
                    <a:pos x="142" y="6"/>
                  </a:cxn>
                  <a:cxn ang="0">
                    <a:pos x="188" y="9"/>
                  </a:cxn>
                  <a:cxn ang="0">
                    <a:pos x="230" y="27"/>
                  </a:cxn>
                  <a:cxn ang="0">
                    <a:pos x="265" y="57"/>
                  </a:cxn>
                  <a:cxn ang="0">
                    <a:pos x="290" y="94"/>
                  </a:cxn>
                  <a:cxn ang="0">
                    <a:pos x="302" y="138"/>
                  </a:cxn>
                  <a:cxn ang="0">
                    <a:pos x="300" y="184"/>
                  </a:cxn>
                  <a:cxn ang="0">
                    <a:pos x="284" y="228"/>
                  </a:cxn>
                  <a:cxn ang="0">
                    <a:pos x="256" y="263"/>
                  </a:cxn>
                  <a:cxn ang="0">
                    <a:pos x="219" y="289"/>
                  </a:cxn>
                  <a:cxn ang="0">
                    <a:pos x="175" y="304"/>
                  </a:cxn>
                </a:cxnLst>
                <a:rect l="0" t="0" r="r" b="b"/>
                <a:pathLst>
                  <a:path w="307" h="311">
                    <a:moveTo>
                      <a:pt x="153" y="311"/>
                    </a:moveTo>
                    <a:lnTo>
                      <a:pt x="130" y="309"/>
                    </a:lnTo>
                    <a:lnTo>
                      <a:pt x="109" y="304"/>
                    </a:lnTo>
                    <a:lnTo>
                      <a:pt x="86" y="295"/>
                    </a:lnTo>
                    <a:lnTo>
                      <a:pt x="66" y="284"/>
                    </a:lnTo>
                    <a:lnTo>
                      <a:pt x="49" y="268"/>
                    </a:lnTo>
                    <a:lnTo>
                      <a:pt x="33" y="252"/>
                    </a:lnTo>
                    <a:lnTo>
                      <a:pt x="19" y="233"/>
                    </a:lnTo>
                    <a:lnTo>
                      <a:pt x="10" y="212"/>
                    </a:lnTo>
                    <a:lnTo>
                      <a:pt x="3" y="191"/>
                    </a:lnTo>
                    <a:lnTo>
                      <a:pt x="0" y="168"/>
                    </a:lnTo>
                    <a:lnTo>
                      <a:pt x="0" y="143"/>
                    </a:lnTo>
                    <a:lnTo>
                      <a:pt x="3" y="120"/>
                    </a:lnTo>
                    <a:lnTo>
                      <a:pt x="10" y="99"/>
                    </a:lnTo>
                    <a:lnTo>
                      <a:pt x="19" y="78"/>
                    </a:lnTo>
                    <a:lnTo>
                      <a:pt x="33" y="59"/>
                    </a:lnTo>
                    <a:lnTo>
                      <a:pt x="49" y="43"/>
                    </a:lnTo>
                    <a:lnTo>
                      <a:pt x="66" y="27"/>
                    </a:lnTo>
                    <a:lnTo>
                      <a:pt x="86" y="16"/>
                    </a:lnTo>
                    <a:lnTo>
                      <a:pt x="109" y="7"/>
                    </a:lnTo>
                    <a:lnTo>
                      <a:pt x="130" y="2"/>
                    </a:lnTo>
                    <a:lnTo>
                      <a:pt x="153" y="0"/>
                    </a:lnTo>
                    <a:lnTo>
                      <a:pt x="177" y="2"/>
                    </a:lnTo>
                    <a:lnTo>
                      <a:pt x="198" y="7"/>
                    </a:lnTo>
                    <a:lnTo>
                      <a:pt x="221" y="16"/>
                    </a:lnTo>
                    <a:lnTo>
                      <a:pt x="241" y="27"/>
                    </a:lnTo>
                    <a:lnTo>
                      <a:pt x="258" y="43"/>
                    </a:lnTo>
                    <a:lnTo>
                      <a:pt x="274" y="59"/>
                    </a:lnTo>
                    <a:lnTo>
                      <a:pt x="288" y="78"/>
                    </a:lnTo>
                    <a:lnTo>
                      <a:pt x="297" y="99"/>
                    </a:lnTo>
                    <a:lnTo>
                      <a:pt x="304" y="120"/>
                    </a:lnTo>
                    <a:lnTo>
                      <a:pt x="307" y="143"/>
                    </a:lnTo>
                    <a:lnTo>
                      <a:pt x="307" y="168"/>
                    </a:lnTo>
                    <a:lnTo>
                      <a:pt x="304" y="191"/>
                    </a:lnTo>
                    <a:lnTo>
                      <a:pt x="297" y="212"/>
                    </a:lnTo>
                    <a:lnTo>
                      <a:pt x="288" y="233"/>
                    </a:lnTo>
                    <a:lnTo>
                      <a:pt x="274" y="252"/>
                    </a:lnTo>
                    <a:lnTo>
                      <a:pt x="258" y="268"/>
                    </a:lnTo>
                    <a:lnTo>
                      <a:pt x="241" y="284"/>
                    </a:lnTo>
                    <a:lnTo>
                      <a:pt x="221" y="295"/>
                    </a:lnTo>
                    <a:lnTo>
                      <a:pt x="198" y="304"/>
                    </a:lnTo>
                    <a:lnTo>
                      <a:pt x="177" y="309"/>
                    </a:lnTo>
                    <a:lnTo>
                      <a:pt x="153" y="311"/>
                    </a:lnTo>
                    <a:close/>
                    <a:moveTo>
                      <a:pt x="153" y="305"/>
                    </a:moveTo>
                    <a:lnTo>
                      <a:pt x="131" y="304"/>
                    </a:lnTo>
                    <a:lnTo>
                      <a:pt x="109" y="298"/>
                    </a:lnTo>
                    <a:lnTo>
                      <a:pt x="87" y="289"/>
                    </a:lnTo>
                    <a:lnTo>
                      <a:pt x="68" y="277"/>
                    </a:lnTo>
                    <a:lnTo>
                      <a:pt x="51" y="263"/>
                    </a:lnTo>
                    <a:lnTo>
                      <a:pt x="35" y="245"/>
                    </a:lnTo>
                    <a:lnTo>
                      <a:pt x="22" y="228"/>
                    </a:lnTo>
                    <a:lnTo>
                      <a:pt x="14" y="207"/>
                    </a:lnTo>
                    <a:lnTo>
                      <a:pt x="7" y="184"/>
                    </a:lnTo>
                    <a:lnTo>
                      <a:pt x="5" y="161"/>
                    </a:lnTo>
                    <a:lnTo>
                      <a:pt x="5" y="138"/>
                    </a:lnTo>
                    <a:lnTo>
                      <a:pt x="10" y="117"/>
                    </a:lnTo>
                    <a:lnTo>
                      <a:pt x="17" y="94"/>
                    </a:lnTo>
                    <a:lnTo>
                      <a:pt x="28" y="74"/>
                    </a:lnTo>
                    <a:lnTo>
                      <a:pt x="42" y="57"/>
                    </a:lnTo>
                    <a:lnTo>
                      <a:pt x="58" y="39"/>
                    </a:lnTo>
                    <a:lnTo>
                      <a:pt x="77" y="27"/>
                    </a:lnTo>
                    <a:lnTo>
                      <a:pt x="98" y="16"/>
                    </a:lnTo>
                    <a:lnTo>
                      <a:pt x="119" y="9"/>
                    </a:lnTo>
                    <a:lnTo>
                      <a:pt x="142" y="6"/>
                    </a:lnTo>
                    <a:lnTo>
                      <a:pt x="165" y="6"/>
                    </a:lnTo>
                    <a:lnTo>
                      <a:pt x="188" y="9"/>
                    </a:lnTo>
                    <a:lnTo>
                      <a:pt x="209" y="16"/>
                    </a:lnTo>
                    <a:lnTo>
                      <a:pt x="230" y="27"/>
                    </a:lnTo>
                    <a:lnTo>
                      <a:pt x="249" y="39"/>
                    </a:lnTo>
                    <a:lnTo>
                      <a:pt x="265" y="57"/>
                    </a:lnTo>
                    <a:lnTo>
                      <a:pt x="279" y="74"/>
                    </a:lnTo>
                    <a:lnTo>
                      <a:pt x="290" y="94"/>
                    </a:lnTo>
                    <a:lnTo>
                      <a:pt x="297" y="117"/>
                    </a:lnTo>
                    <a:lnTo>
                      <a:pt x="302" y="138"/>
                    </a:lnTo>
                    <a:lnTo>
                      <a:pt x="302" y="161"/>
                    </a:lnTo>
                    <a:lnTo>
                      <a:pt x="300" y="184"/>
                    </a:lnTo>
                    <a:lnTo>
                      <a:pt x="293" y="207"/>
                    </a:lnTo>
                    <a:lnTo>
                      <a:pt x="284" y="228"/>
                    </a:lnTo>
                    <a:lnTo>
                      <a:pt x="272" y="245"/>
                    </a:lnTo>
                    <a:lnTo>
                      <a:pt x="256" y="263"/>
                    </a:lnTo>
                    <a:lnTo>
                      <a:pt x="239" y="277"/>
                    </a:lnTo>
                    <a:lnTo>
                      <a:pt x="219" y="289"/>
                    </a:lnTo>
                    <a:lnTo>
                      <a:pt x="198" y="298"/>
                    </a:lnTo>
                    <a:lnTo>
                      <a:pt x="175" y="304"/>
                    </a:lnTo>
                    <a:lnTo>
                      <a:pt x="153" y="305"/>
                    </a:lnTo>
                    <a:close/>
                  </a:path>
                </a:pathLst>
              </a:custGeom>
              <a:solidFill>
                <a:srgbClr val="DCFFFF"/>
              </a:solidFill>
              <a:ln w="9525">
                <a:noFill/>
                <a:round/>
                <a:headEnd/>
                <a:tailEnd/>
              </a:ln>
            </p:spPr>
            <p:txBody>
              <a:bodyPr/>
              <a:lstStyle/>
              <a:p>
                <a:endParaRPr lang="en-US"/>
              </a:p>
            </p:txBody>
          </p:sp>
          <p:sp>
            <p:nvSpPr>
              <p:cNvPr id="1165811" name="Freeform 499"/>
              <p:cNvSpPr>
                <a:spLocks noEditPoints="1"/>
              </p:cNvSpPr>
              <p:nvPr/>
            </p:nvSpPr>
            <p:spPr bwMode="auto">
              <a:xfrm>
                <a:off x="5084" y="1268"/>
                <a:ext cx="297" cy="299"/>
              </a:xfrm>
              <a:custGeom>
                <a:avLst/>
                <a:gdLst/>
                <a:ahLst/>
                <a:cxnLst>
                  <a:cxn ang="0">
                    <a:pos x="126" y="298"/>
                  </a:cxn>
                  <a:cxn ang="0">
                    <a:pos x="82" y="283"/>
                  </a:cxn>
                  <a:cxn ang="0">
                    <a:pos x="46" y="257"/>
                  </a:cxn>
                  <a:cxn ang="0">
                    <a:pos x="17" y="222"/>
                  </a:cxn>
                  <a:cxn ang="0">
                    <a:pos x="2" y="178"/>
                  </a:cxn>
                  <a:cxn ang="0">
                    <a:pos x="0" y="132"/>
                  </a:cxn>
                  <a:cxn ang="0">
                    <a:pos x="12" y="88"/>
                  </a:cxn>
                  <a:cxn ang="0">
                    <a:pos x="37" y="51"/>
                  </a:cxn>
                  <a:cxn ang="0">
                    <a:pos x="72" y="21"/>
                  </a:cxn>
                  <a:cxn ang="0">
                    <a:pos x="114" y="3"/>
                  </a:cxn>
                  <a:cxn ang="0">
                    <a:pos x="160" y="0"/>
                  </a:cxn>
                  <a:cxn ang="0">
                    <a:pos x="204" y="10"/>
                  </a:cxn>
                  <a:cxn ang="0">
                    <a:pos x="244" y="33"/>
                  </a:cxn>
                  <a:cxn ang="0">
                    <a:pos x="274" y="68"/>
                  </a:cxn>
                  <a:cxn ang="0">
                    <a:pos x="292" y="111"/>
                  </a:cxn>
                  <a:cxn ang="0">
                    <a:pos x="297" y="155"/>
                  </a:cxn>
                  <a:cxn ang="0">
                    <a:pos x="288" y="201"/>
                  </a:cxn>
                  <a:cxn ang="0">
                    <a:pos x="267" y="239"/>
                  </a:cxn>
                  <a:cxn ang="0">
                    <a:pos x="234" y="271"/>
                  </a:cxn>
                  <a:cxn ang="0">
                    <a:pos x="193" y="292"/>
                  </a:cxn>
                  <a:cxn ang="0">
                    <a:pos x="148" y="299"/>
                  </a:cxn>
                  <a:cxn ang="0">
                    <a:pos x="126" y="292"/>
                  </a:cxn>
                  <a:cxn ang="0">
                    <a:pos x="84" y="278"/>
                  </a:cxn>
                  <a:cxn ang="0">
                    <a:pos x="49" y="254"/>
                  </a:cxn>
                  <a:cxn ang="0">
                    <a:pos x="23" y="218"/>
                  </a:cxn>
                  <a:cxn ang="0">
                    <a:pos x="7" y="178"/>
                  </a:cxn>
                  <a:cxn ang="0">
                    <a:pos x="5" y="134"/>
                  </a:cxn>
                  <a:cxn ang="0">
                    <a:pos x="17" y="91"/>
                  </a:cxn>
                  <a:cxn ang="0">
                    <a:pos x="40" y="54"/>
                  </a:cxn>
                  <a:cxn ang="0">
                    <a:pos x="75" y="26"/>
                  </a:cxn>
                  <a:cxn ang="0">
                    <a:pos x="116" y="8"/>
                  </a:cxn>
                  <a:cxn ang="0">
                    <a:pos x="160" y="5"/>
                  </a:cxn>
                  <a:cxn ang="0">
                    <a:pos x="202" y="16"/>
                  </a:cxn>
                  <a:cxn ang="0">
                    <a:pos x="241" y="38"/>
                  </a:cxn>
                  <a:cxn ang="0">
                    <a:pos x="269" y="70"/>
                  </a:cxn>
                  <a:cxn ang="0">
                    <a:pos x="287" y="111"/>
                  </a:cxn>
                  <a:cxn ang="0">
                    <a:pos x="292" y="155"/>
                  </a:cxn>
                  <a:cxn ang="0">
                    <a:pos x="285" y="199"/>
                  </a:cxn>
                  <a:cxn ang="0">
                    <a:pos x="264" y="238"/>
                  </a:cxn>
                  <a:cxn ang="0">
                    <a:pos x="232" y="268"/>
                  </a:cxn>
                  <a:cxn ang="0">
                    <a:pos x="192" y="287"/>
                  </a:cxn>
                  <a:cxn ang="0">
                    <a:pos x="148" y="294"/>
                  </a:cxn>
                </a:cxnLst>
                <a:rect l="0" t="0" r="r" b="b"/>
                <a:pathLst>
                  <a:path w="297" h="299">
                    <a:moveTo>
                      <a:pt x="148" y="299"/>
                    </a:moveTo>
                    <a:lnTo>
                      <a:pt x="126" y="298"/>
                    </a:lnTo>
                    <a:lnTo>
                      <a:pt x="104" y="292"/>
                    </a:lnTo>
                    <a:lnTo>
                      <a:pt x="82" y="283"/>
                    </a:lnTo>
                    <a:lnTo>
                      <a:pt x="63" y="271"/>
                    </a:lnTo>
                    <a:lnTo>
                      <a:pt x="46" y="257"/>
                    </a:lnTo>
                    <a:lnTo>
                      <a:pt x="30" y="239"/>
                    </a:lnTo>
                    <a:lnTo>
                      <a:pt x="17" y="222"/>
                    </a:lnTo>
                    <a:lnTo>
                      <a:pt x="9" y="201"/>
                    </a:lnTo>
                    <a:lnTo>
                      <a:pt x="2" y="178"/>
                    </a:lnTo>
                    <a:lnTo>
                      <a:pt x="0" y="155"/>
                    </a:lnTo>
                    <a:lnTo>
                      <a:pt x="0" y="132"/>
                    </a:lnTo>
                    <a:lnTo>
                      <a:pt x="5" y="111"/>
                    </a:lnTo>
                    <a:lnTo>
                      <a:pt x="12" y="88"/>
                    </a:lnTo>
                    <a:lnTo>
                      <a:pt x="23" y="68"/>
                    </a:lnTo>
                    <a:lnTo>
                      <a:pt x="37" y="51"/>
                    </a:lnTo>
                    <a:lnTo>
                      <a:pt x="53" y="33"/>
                    </a:lnTo>
                    <a:lnTo>
                      <a:pt x="72" y="21"/>
                    </a:lnTo>
                    <a:lnTo>
                      <a:pt x="93" y="10"/>
                    </a:lnTo>
                    <a:lnTo>
                      <a:pt x="114" y="3"/>
                    </a:lnTo>
                    <a:lnTo>
                      <a:pt x="137" y="0"/>
                    </a:lnTo>
                    <a:lnTo>
                      <a:pt x="160" y="0"/>
                    </a:lnTo>
                    <a:lnTo>
                      <a:pt x="183" y="3"/>
                    </a:lnTo>
                    <a:lnTo>
                      <a:pt x="204" y="10"/>
                    </a:lnTo>
                    <a:lnTo>
                      <a:pt x="225" y="21"/>
                    </a:lnTo>
                    <a:lnTo>
                      <a:pt x="244" y="33"/>
                    </a:lnTo>
                    <a:lnTo>
                      <a:pt x="260" y="51"/>
                    </a:lnTo>
                    <a:lnTo>
                      <a:pt x="274" y="68"/>
                    </a:lnTo>
                    <a:lnTo>
                      <a:pt x="285" y="88"/>
                    </a:lnTo>
                    <a:lnTo>
                      <a:pt x="292" y="111"/>
                    </a:lnTo>
                    <a:lnTo>
                      <a:pt x="297" y="132"/>
                    </a:lnTo>
                    <a:lnTo>
                      <a:pt x="297" y="155"/>
                    </a:lnTo>
                    <a:lnTo>
                      <a:pt x="295" y="178"/>
                    </a:lnTo>
                    <a:lnTo>
                      <a:pt x="288" y="201"/>
                    </a:lnTo>
                    <a:lnTo>
                      <a:pt x="279" y="222"/>
                    </a:lnTo>
                    <a:lnTo>
                      <a:pt x="267" y="239"/>
                    </a:lnTo>
                    <a:lnTo>
                      <a:pt x="251" y="257"/>
                    </a:lnTo>
                    <a:lnTo>
                      <a:pt x="234" y="271"/>
                    </a:lnTo>
                    <a:lnTo>
                      <a:pt x="214" y="283"/>
                    </a:lnTo>
                    <a:lnTo>
                      <a:pt x="193" y="292"/>
                    </a:lnTo>
                    <a:lnTo>
                      <a:pt x="170" y="298"/>
                    </a:lnTo>
                    <a:lnTo>
                      <a:pt x="148" y="299"/>
                    </a:lnTo>
                    <a:close/>
                    <a:moveTo>
                      <a:pt x="148" y="294"/>
                    </a:moveTo>
                    <a:lnTo>
                      <a:pt x="126" y="292"/>
                    </a:lnTo>
                    <a:lnTo>
                      <a:pt x="105" y="287"/>
                    </a:lnTo>
                    <a:lnTo>
                      <a:pt x="84" y="278"/>
                    </a:lnTo>
                    <a:lnTo>
                      <a:pt x="65" y="268"/>
                    </a:lnTo>
                    <a:lnTo>
                      <a:pt x="49" y="254"/>
                    </a:lnTo>
                    <a:lnTo>
                      <a:pt x="33" y="238"/>
                    </a:lnTo>
                    <a:lnTo>
                      <a:pt x="23" y="218"/>
                    </a:lnTo>
                    <a:lnTo>
                      <a:pt x="12" y="199"/>
                    </a:lnTo>
                    <a:lnTo>
                      <a:pt x="7" y="178"/>
                    </a:lnTo>
                    <a:lnTo>
                      <a:pt x="5" y="155"/>
                    </a:lnTo>
                    <a:lnTo>
                      <a:pt x="5" y="134"/>
                    </a:lnTo>
                    <a:lnTo>
                      <a:pt x="10" y="111"/>
                    </a:lnTo>
                    <a:lnTo>
                      <a:pt x="17" y="91"/>
                    </a:lnTo>
                    <a:lnTo>
                      <a:pt x="28" y="70"/>
                    </a:lnTo>
                    <a:lnTo>
                      <a:pt x="40" y="54"/>
                    </a:lnTo>
                    <a:lnTo>
                      <a:pt x="56" y="38"/>
                    </a:lnTo>
                    <a:lnTo>
                      <a:pt x="75" y="26"/>
                    </a:lnTo>
                    <a:lnTo>
                      <a:pt x="95" y="16"/>
                    </a:lnTo>
                    <a:lnTo>
                      <a:pt x="116" y="8"/>
                    </a:lnTo>
                    <a:lnTo>
                      <a:pt x="137" y="5"/>
                    </a:lnTo>
                    <a:lnTo>
                      <a:pt x="160" y="5"/>
                    </a:lnTo>
                    <a:lnTo>
                      <a:pt x="181" y="8"/>
                    </a:lnTo>
                    <a:lnTo>
                      <a:pt x="202" y="16"/>
                    </a:lnTo>
                    <a:lnTo>
                      <a:pt x="221" y="26"/>
                    </a:lnTo>
                    <a:lnTo>
                      <a:pt x="241" y="38"/>
                    </a:lnTo>
                    <a:lnTo>
                      <a:pt x="257" y="54"/>
                    </a:lnTo>
                    <a:lnTo>
                      <a:pt x="269" y="70"/>
                    </a:lnTo>
                    <a:lnTo>
                      <a:pt x="279" y="91"/>
                    </a:lnTo>
                    <a:lnTo>
                      <a:pt x="287" y="111"/>
                    </a:lnTo>
                    <a:lnTo>
                      <a:pt x="292" y="134"/>
                    </a:lnTo>
                    <a:lnTo>
                      <a:pt x="292" y="155"/>
                    </a:lnTo>
                    <a:lnTo>
                      <a:pt x="290" y="178"/>
                    </a:lnTo>
                    <a:lnTo>
                      <a:pt x="285" y="199"/>
                    </a:lnTo>
                    <a:lnTo>
                      <a:pt x="274" y="218"/>
                    </a:lnTo>
                    <a:lnTo>
                      <a:pt x="264" y="238"/>
                    </a:lnTo>
                    <a:lnTo>
                      <a:pt x="248" y="254"/>
                    </a:lnTo>
                    <a:lnTo>
                      <a:pt x="232" y="268"/>
                    </a:lnTo>
                    <a:lnTo>
                      <a:pt x="213" y="278"/>
                    </a:lnTo>
                    <a:lnTo>
                      <a:pt x="192" y="287"/>
                    </a:lnTo>
                    <a:lnTo>
                      <a:pt x="170" y="292"/>
                    </a:lnTo>
                    <a:lnTo>
                      <a:pt x="148" y="294"/>
                    </a:lnTo>
                    <a:close/>
                  </a:path>
                </a:pathLst>
              </a:custGeom>
              <a:solidFill>
                <a:srgbClr val="DEFFFF"/>
              </a:solidFill>
              <a:ln w="9525">
                <a:noFill/>
                <a:round/>
                <a:headEnd/>
                <a:tailEnd/>
              </a:ln>
            </p:spPr>
            <p:txBody>
              <a:bodyPr/>
              <a:lstStyle/>
              <a:p>
                <a:endParaRPr lang="en-US"/>
              </a:p>
            </p:txBody>
          </p:sp>
          <p:sp>
            <p:nvSpPr>
              <p:cNvPr id="1165812" name="Freeform 500"/>
              <p:cNvSpPr>
                <a:spLocks noEditPoints="1"/>
              </p:cNvSpPr>
              <p:nvPr/>
            </p:nvSpPr>
            <p:spPr bwMode="auto">
              <a:xfrm>
                <a:off x="5089" y="1273"/>
                <a:ext cx="287" cy="289"/>
              </a:xfrm>
              <a:custGeom>
                <a:avLst/>
                <a:gdLst/>
                <a:ahLst/>
                <a:cxnLst>
                  <a:cxn ang="0">
                    <a:pos x="121" y="287"/>
                  </a:cxn>
                  <a:cxn ang="0">
                    <a:pos x="79" y="273"/>
                  </a:cxn>
                  <a:cxn ang="0">
                    <a:pos x="44" y="249"/>
                  </a:cxn>
                  <a:cxn ang="0">
                    <a:pos x="18" y="213"/>
                  </a:cxn>
                  <a:cxn ang="0">
                    <a:pos x="2" y="173"/>
                  </a:cxn>
                  <a:cxn ang="0">
                    <a:pos x="0" y="129"/>
                  </a:cxn>
                  <a:cxn ang="0">
                    <a:pos x="12" y="86"/>
                  </a:cxn>
                  <a:cxn ang="0">
                    <a:pos x="35" y="49"/>
                  </a:cxn>
                  <a:cxn ang="0">
                    <a:pos x="70" y="21"/>
                  </a:cxn>
                  <a:cxn ang="0">
                    <a:pos x="111" y="3"/>
                  </a:cxn>
                  <a:cxn ang="0">
                    <a:pos x="155" y="0"/>
                  </a:cxn>
                  <a:cxn ang="0">
                    <a:pos x="197" y="11"/>
                  </a:cxn>
                  <a:cxn ang="0">
                    <a:pos x="236" y="33"/>
                  </a:cxn>
                  <a:cxn ang="0">
                    <a:pos x="264" y="65"/>
                  </a:cxn>
                  <a:cxn ang="0">
                    <a:pos x="282" y="106"/>
                  </a:cxn>
                  <a:cxn ang="0">
                    <a:pos x="287" y="150"/>
                  </a:cxn>
                  <a:cxn ang="0">
                    <a:pos x="280" y="194"/>
                  </a:cxn>
                  <a:cxn ang="0">
                    <a:pos x="259" y="233"/>
                  </a:cxn>
                  <a:cxn ang="0">
                    <a:pos x="227" y="263"/>
                  </a:cxn>
                  <a:cxn ang="0">
                    <a:pos x="187" y="282"/>
                  </a:cxn>
                  <a:cxn ang="0">
                    <a:pos x="143" y="289"/>
                  </a:cxn>
                  <a:cxn ang="0">
                    <a:pos x="121" y="282"/>
                  </a:cxn>
                  <a:cxn ang="0">
                    <a:pos x="81" y="268"/>
                  </a:cxn>
                  <a:cxn ang="0">
                    <a:pos x="46" y="243"/>
                  </a:cxn>
                  <a:cxn ang="0">
                    <a:pos x="19" y="208"/>
                  </a:cxn>
                  <a:cxn ang="0">
                    <a:pos x="7" y="166"/>
                  </a:cxn>
                  <a:cxn ang="0">
                    <a:pos x="7" y="123"/>
                  </a:cxn>
                  <a:cxn ang="0">
                    <a:pos x="19" y="81"/>
                  </a:cxn>
                  <a:cxn ang="0">
                    <a:pos x="46" y="46"/>
                  </a:cxn>
                  <a:cxn ang="0">
                    <a:pos x="81" y="21"/>
                  </a:cxn>
                  <a:cxn ang="0">
                    <a:pos x="121" y="7"/>
                  </a:cxn>
                  <a:cxn ang="0">
                    <a:pos x="165" y="7"/>
                  </a:cxn>
                  <a:cxn ang="0">
                    <a:pos x="206" y="21"/>
                  </a:cxn>
                  <a:cxn ang="0">
                    <a:pos x="241" y="46"/>
                  </a:cxn>
                  <a:cxn ang="0">
                    <a:pos x="267" y="81"/>
                  </a:cxn>
                  <a:cxn ang="0">
                    <a:pos x="280" y="123"/>
                  </a:cxn>
                  <a:cxn ang="0">
                    <a:pos x="280" y="166"/>
                  </a:cxn>
                  <a:cxn ang="0">
                    <a:pos x="267" y="208"/>
                  </a:cxn>
                  <a:cxn ang="0">
                    <a:pos x="241" y="243"/>
                  </a:cxn>
                  <a:cxn ang="0">
                    <a:pos x="206" y="268"/>
                  </a:cxn>
                  <a:cxn ang="0">
                    <a:pos x="165" y="282"/>
                  </a:cxn>
                </a:cxnLst>
                <a:rect l="0" t="0" r="r" b="b"/>
                <a:pathLst>
                  <a:path w="287" h="289">
                    <a:moveTo>
                      <a:pt x="143" y="289"/>
                    </a:moveTo>
                    <a:lnTo>
                      <a:pt x="121" y="287"/>
                    </a:lnTo>
                    <a:lnTo>
                      <a:pt x="100" y="282"/>
                    </a:lnTo>
                    <a:lnTo>
                      <a:pt x="79" y="273"/>
                    </a:lnTo>
                    <a:lnTo>
                      <a:pt x="60" y="263"/>
                    </a:lnTo>
                    <a:lnTo>
                      <a:pt x="44" y="249"/>
                    </a:lnTo>
                    <a:lnTo>
                      <a:pt x="28" y="233"/>
                    </a:lnTo>
                    <a:lnTo>
                      <a:pt x="18" y="213"/>
                    </a:lnTo>
                    <a:lnTo>
                      <a:pt x="7" y="194"/>
                    </a:lnTo>
                    <a:lnTo>
                      <a:pt x="2" y="173"/>
                    </a:lnTo>
                    <a:lnTo>
                      <a:pt x="0" y="150"/>
                    </a:lnTo>
                    <a:lnTo>
                      <a:pt x="0" y="129"/>
                    </a:lnTo>
                    <a:lnTo>
                      <a:pt x="5" y="106"/>
                    </a:lnTo>
                    <a:lnTo>
                      <a:pt x="12" y="86"/>
                    </a:lnTo>
                    <a:lnTo>
                      <a:pt x="23" y="65"/>
                    </a:lnTo>
                    <a:lnTo>
                      <a:pt x="35" y="49"/>
                    </a:lnTo>
                    <a:lnTo>
                      <a:pt x="51" y="33"/>
                    </a:lnTo>
                    <a:lnTo>
                      <a:pt x="70" y="21"/>
                    </a:lnTo>
                    <a:lnTo>
                      <a:pt x="90" y="11"/>
                    </a:lnTo>
                    <a:lnTo>
                      <a:pt x="111" y="3"/>
                    </a:lnTo>
                    <a:lnTo>
                      <a:pt x="132" y="0"/>
                    </a:lnTo>
                    <a:lnTo>
                      <a:pt x="155" y="0"/>
                    </a:lnTo>
                    <a:lnTo>
                      <a:pt x="176" y="3"/>
                    </a:lnTo>
                    <a:lnTo>
                      <a:pt x="197" y="11"/>
                    </a:lnTo>
                    <a:lnTo>
                      <a:pt x="216" y="21"/>
                    </a:lnTo>
                    <a:lnTo>
                      <a:pt x="236" y="33"/>
                    </a:lnTo>
                    <a:lnTo>
                      <a:pt x="252" y="49"/>
                    </a:lnTo>
                    <a:lnTo>
                      <a:pt x="264" y="65"/>
                    </a:lnTo>
                    <a:lnTo>
                      <a:pt x="274" y="86"/>
                    </a:lnTo>
                    <a:lnTo>
                      <a:pt x="282" y="106"/>
                    </a:lnTo>
                    <a:lnTo>
                      <a:pt x="287" y="129"/>
                    </a:lnTo>
                    <a:lnTo>
                      <a:pt x="287" y="150"/>
                    </a:lnTo>
                    <a:lnTo>
                      <a:pt x="285" y="173"/>
                    </a:lnTo>
                    <a:lnTo>
                      <a:pt x="280" y="194"/>
                    </a:lnTo>
                    <a:lnTo>
                      <a:pt x="269" y="213"/>
                    </a:lnTo>
                    <a:lnTo>
                      <a:pt x="259" y="233"/>
                    </a:lnTo>
                    <a:lnTo>
                      <a:pt x="243" y="249"/>
                    </a:lnTo>
                    <a:lnTo>
                      <a:pt x="227" y="263"/>
                    </a:lnTo>
                    <a:lnTo>
                      <a:pt x="208" y="273"/>
                    </a:lnTo>
                    <a:lnTo>
                      <a:pt x="187" y="282"/>
                    </a:lnTo>
                    <a:lnTo>
                      <a:pt x="165" y="287"/>
                    </a:lnTo>
                    <a:lnTo>
                      <a:pt x="143" y="289"/>
                    </a:lnTo>
                    <a:close/>
                    <a:moveTo>
                      <a:pt x="143" y="284"/>
                    </a:moveTo>
                    <a:lnTo>
                      <a:pt x="121" y="282"/>
                    </a:lnTo>
                    <a:lnTo>
                      <a:pt x="100" y="277"/>
                    </a:lnTo>
                    <a:lnTo>
                      <a:pt x="81" y="268"/>
                    </a:lnTo>
                    <a:lnTo>
                      <a:pt x="62" y="257"/>
                    </a:lnTo>
                    <a:lnTo>
                      <a:pt x="46" y="243"/>
                    </a:lnTo>
                    <a:lnTo>
                      <a:pt x="32" y="226"/>
                    </a:lnTo>
                    <a:lnTo>
                      <a:pt x="19" y="208"/>
                    </a:lnTo>
                    <a:lnTo>
                      <a:pt x="12" y="187"/>
                    </a:lnTo>
                    <a:lnTo>
                      <a:pt x="7" y="166"/>
                    </a:lnTo>
                    <a:lnTo>
                      <a:pt x="5" y="145"/>
                    </a:lnTo>
                    <a:lnTo>
                      <a:pt x="7" y="123"/>
                    </a:lnTo>
                    <a:lnTo>
                      <a:pt x="12" y="102"/>
                    </a:lnTo>
                    <a:lnTo>
                      <a:pt x="19" y="81"/>
                    </a:lnTo>
                    <a:lnTo>
                      <a:pt x="32" y="63"/>
                    </a:lnTo>
                    <a:lnTo>
                      <a:pt x="46" y="46"/>
                    </a:lnTo>
                    <a:lnTo>
                      <a:pt x="62" y="32"/>
                    </a:lnTo>
                    <a:lnTo>
                      <a:pt x="81" y="21"/>
                    </a:lnTo>
                    <a:lnTo>
                      <a:pt x="100" y="12"/>
                    </a:lnTo>
                    <a:lnTo>
                      <a:pt x="121" y="7"/>
                    </a:lnTo>
                    <a:lnTo>
                      <a:pt x="143" y="5"/>
                    </a:lnTo>
                    <a:lnTo>
                      <a:pt x="165" y="7"/>
                    </a:lnTo>
                    <a:lnTo>
                      <a:pt x="187" y="12"/>
                    </a:lnTo>
                    <a:lnTo>
                      <a:pt x="206" y="21"/>
                    </a:lnTo>
                    <a:lnTo>
                      <a:pt x="225" y="32"/>
                    </a:lnTo>
                    <a:lnTo>
                      <a:pt x="241" y="46"/>
                    </a:lnTo>
                    <a:lnTo>
                      <a:pt x="255" y="63"/>
                    </a:lnTo>
                    <a:lnTo>
                      <a:pt x="267" y="81"/>
                    </a:lnTo>
                    <a:lnTo>
                      <a:pt x="274" y="102"/>
                    </a:lnTo>
                    <a:lnTo>
                      <a:pt x="280" y="123"/>
                    </a:lnTo>
                    <a:lnTo>
                      <a:pt x="282" y="145"/>
                    </a:lnTo>
                    <a:lnTo>
                      <a:pt x="280" y="166"/>
                    </a:lnTo>
                    <a:lnTo>
                      <a:pt x="274" y="187"/>
                    </a:lnTo>
                    <a:lnTo>
                      <a:pt x="267" y="208"/>
                    </a:lnTo>
                    <a:lnTo>
                      <a:pt x="255" y="226"/>
                    </a:lnTo>
                    <a:lnTo>
                      <a:pt x="241" y="243"/>
                    </a:lnTo>
                    <a:lnTo>
                      <a:pt x="225" y="257"/>
                    </a:lnTo>
                    <a:lnTo>
                      <a:pt x="206" y="268"/>
                    </a:lnTo>
                    <a:lnTo>
                      <a:pt x="187" y="277"/>
                    </a:lnTo>
                    <a:lnTo>
                      <a:pt x="165" y="282"/>
                    </a:lnTo>
                    <a:lnTo>
                      <a:pt x="143" y="284"/>
                    </a:lnTo>
                    <a:close/>
                  </a:path>
                </a:pathLst>
              </a:custGeom>
              <a:solidFill>
                <a:srgbClr val="E0FFFF"/>
              </a:solidFill>
              <a:ln w="9525">
                <a:noFill/>
                <a:round/>
                <a:headEnd/>
                <a:tailEnd/>
              </a:ln>
            </p:spPr>
            <p:txBody>
              <a:bodyPr/>
              <a:lstStyle/>
              <a:p>
                <a:endParaRPr lang="en-US"/>
              </a:p>
            </p:txBody>
          </p:sp>
          <p:sp>
            <p:nvSpPr>
              <p:cNvPr id="1165813" name="Freeform 501"/>
              <p:cNvSpPr>
                <a:spLocks noEditPoints="1"/>
              </p:cNvSpPr>
              <p:nvPr/>
            </p:nvSpPr>
            <p:spPr bwMode="auto">
              <a:xfrm>
                <a:off x="5094" y="1278"/>
                <a:ext cx="277" cy="279"/>
              </a:xfrm>
              <a:custGeom>
                <a:avLst/>
                <a:gdLst/>
                <a:ahLst/>
                <a:cxnLst>
                  <a:cxn ang="0">
                    <a:pos x="116" y="277"/>
                  </a:cxn>
                  <a:cxn ang="0">
                    <a:pos x="76" y="263"/>
                  </a:cxn>
                  <a:cxn ang="0">
                    <a:pos x="41" y="238"/>
                  </a:cxn>
                  <a:cxn ang="0">
                    <a:pos x="14" y="203"/>
                  </a:cxn>
                  <a:cxn ang="0">
                    <a:pos x="2" y="161"/>
                  </a:cxn>
                  <a:cxn ang="0">
                    <a:pos x="2" y="118"/>
                  </a:cxn>
                  <a:cxn ang="0">
                    <a:pos x="14" y="76"/>
                  </a:cxn>
                  <a:cxn ang="0">
                    <a:pos x="41" y="41"/>
                  </a:cxn>
                  <a:cxn ang="0">
                    <a:pos x="76" y="16"/>
                  </a:cxn>
                  <a:cxn ang="0">
                    <a:pos x="116" y="2"/>
                  </a:cxn>
                  <a:cxn ang="0">
                    <a:pos x="160" y="2"/>
                  </a:cxn>
                  <a:cxn ang="0">
                    <a:pos x="201" y="16"/>
                  </a:cxn>
                  <a:cxn ang="0">
                    <a:pos x="236" y="41"/>
                  </a:cxn>
                  <a:cxn ang="0">
                    <a:pos x="262" y="76"/>
                  </a:cxn>
                  <a:cxn ang="0">
                    <a:pos x="275" y="118"/>
                  </a:cxn>
                  <a:cxn ang="0">
                    <a:pos x="275" y="161"/>
                  </a:cxn>
                  <a:cxn ang="0">
                    <a:pos x="262" y="203"/>
                  </a:cxn>
                  <a:cxn ang="0">
                    <a:pos x="236" y="238"/>
                  </a:cxn>
                  <a:cxn ang="0">
                    <a:pos x="201" y="263"/>
                  </a:cxn>
                  <a:cxn ang="0">
                    <a:pos x="160" y="277"/>
                  </a:cxn>
                  <a:cxn ang="0">
                    <a:pos x="138" y="273"/>
                  </a:cxn>
                  <a:cxn ang="0">
                    <a:pos x="95" y="266"/>
                  </a:cxn>
                  <a:cxn ang="0">
                    <a:pos x="58" y="247"/>
                  </a:cxn>
                  <a:cxn ang="0">
                    <a:pos x="29" y="215"/>
                  </a:cxn>
                  <a:cxn ang="0">
                    <a:pos x="11" y="177"/>
                  </a:cxn>
                  <a:cxn ang="0">
                    <a:pos x="6" y="134"/>
                  </a:cxn>
                  <a:cxn ang="0">
                    <a:pos x="14" y="92"/>
                  </a:cxn>
                  <a:cxn ang="0">
                    <a:pos x="36" y="55"/>
                  </a:cxn>
                  <a:cxn ang="0">
                    <a:pos x="67" y="27"/>
                  </a:cxn>
                  <a:cxn ang="0">
                    <a:pos x="106" y="9"/>
                  </a:cxn>
                  <a:cxn ang="0">
                    <a:pos x="150" y="6"/>
                  </a:cxn>
                  <a:cxn ang="0">
                    <a:pos x="190" y="16"/>
                  </a:cxn>
                  <a:cxn ang="0">
                    <a:pos x="227" y="39"/>
                  </a:cxn>
                  <a:cxn ang="0">
                    <a:pos x="254" y="73"/>
                  </a:cxn>
                  <a:cxn ang="0">
                    <a:pos x="269" y="113"/>
                  </a:cxn>
                  <a:cxn ang="0">
                    <a:pos x="271" y="155"/>
                  </a:cxn>
                  <a:cxn ang="0">
                    <a:pos x="259" y="196"/>
                  </a:cxn>
                  <a:cxn ang="0">
                    <a:pos x="234" y="233"/>
                  </a:cxn>
                  <a:cxn ang="0">
                    <a:pos x="201" y="258"/>
                  </a:cxn>
                  <a:cxn ang="0">
                    <a:pos x="160" y="272"/>
                  </a:cxn>
                </a:cxnLst>
                <a:rect l="0" t="0" r="r" b="b"/>
                <a:pathLst>
                  <a:path w="277" h="279">
                    <a:moveTo>
                      <a:pt x="138" y="279"/>
                    </a:moveTo>
                    <a:lnTo>
                      <a:pt x="116" y="277"/>
                    </a:lnTo>
                    <a:lnTo>
                      <a:pt x="95" y="272"/>
                    </a:lnTo>
                    <a:lnTo>
                      <a:pt x="76" y="263"/>
                    </a:lnTo>
                    <a:lnTo>
                      <a:pt x="57" y="252"/>
                    </a:lnTo>
                    <a:lnTo>
                      <a:pt x="41" y="238"/>
                    </a:lnTo>
                    <a:lnTo>
                      <a:pt x="27" y="221"/>
                    </a:lnTo>
                    <a:lnTo>
                      <a:pt x="14" y="203"/>
                    </a:lnTo>
                    <a:lnTo>
                      <a:pt x="7" y="182"/>
                    </a:lnTo>
                    <a:lnTo>
                      <a:pt x="2" y="161"/>
                    </a:lnTo>
                    <a:lnTo>
                      <a:pt x="0" y="140"/>
                    </a:lnTo>
                    <a:lnTo>
                      <a:pt x="2" y="118"/>
                    </a:lnTo>
                    <a:lnTo>
                      <a:pt x="7" y="97"/>
                    </a:lnTo>
                    <a:lnTo>
                      <a:pt x="14" y="76"/>
                    </a:lnTo>
                    <a:lnTo>
                      <a:pt x="27" y="58"/>
                    </a:lnTo>
                    <a:lnTo>
                      <a:pt x="41" y="41"/>
                    </a:lnTo>
                    <a:lnTo>
                      <a:pt x="57" y="27"/>
                    </a:lnTo>
                    <a:lnTo>
                      <a:pt x="76" y="16"/>
                    </a:lnTo>
                    <a:lnTo>
                      <a:pt x="95" y="7"/>
                    </a:lnTo>
                    <a:lnTo>
                      <a:pt x="116" y="2"/>
                    </a:lnTo>
                    <a:lnTo>
                      <a:pt x="138" y="0"/>
                    </a:lnTo>
                    <a:lnTo>
                      <a:pt x="160" y="2"/>
                    </a:lnTo>
                    <a:lnTo>
                      <a:pt x="182" y="7"/>
                    </a:lnTo>
                    <a:lnTo>
                      <a:pt x="201" y="16"/>
                    </a:lnTo>
                    <a:lnTo>
                      <a:pt x="220" y="27"/>
                    </a:lnTo>
                    <a:lnTo>
                      <a:pt x="236" y="41"/>
                    </a:lnTo>
                    <a:lnTo>
                      <a:pt x="250" y="58"/>
                    </a:lnTo>
                    <a:lnTo>
                      <a:pt x="262" y="76"/>
                    </a:lnTo>
                    <a:lnTo>
                      <a:pt x="269" y="97"/>
                    </a:lnTo>
                    <a:lnTo>
                      <a:pt x="275" y="118"/>
                    </a:lnTo>
                    <a:lnTo>
                      <a:pt x="277" y="140"/>
                    </a:lnTo>
                    <a:lnTo>
                      <a:pt x="275" y="161"/>
                    </a:lnTo>
                    <a:lnTo>
                      <a:pt x="269" y="182"/>
                    </a:lnTo>
                    <a:lnTo>
                      <a:pt x="262" y="203"/>
                    </a:lnTo>
                    <a:lnTo>
                      <a:pt x="250" y="221"/>
                    </a:lnTo>
                    <a:lnTo>
                      <a:pt x="236" y="238"/>
                    </a:lnTo>
                    <a:lnTo>
                      <a:pt x="220" y="252"/>
                    </a:lnTo>
                    <a:lnTo>
                      <a:pt x="201" y="263"/>
                    </a:lnTo>
                    <a:lnTo>
                      <a:pt x="182" y="272"/>
                    </a:lnTo>
                    <a:lnTo>
                      <a:pt x="160" y="277"/>
                    </a:lnTo>
                    <a:lnTo>
                      <a:pt x="138" y="279"/>
                    </a:lnTo>
                    <a:close/>
                    <a:moveTo>
                      <a:pt x="138" y="273"/>
                    </a:moveTo>
                    <a:lnTo>
                      <a:pt x="116" y="272"/>
                    </a:lnTo>
                    <a:lnTo>
                      <a:pt x="95" y="266"/>
                    </a:lnTo>
                    <a:lnTo>
                      <a:pt x="76" y="258"/>
                    </a:lnTo>
                    <a:lnTo>
                      <a:pt x="58" y="247"/>
                    </a:lnTo>
                    <a:lnTo>
                      <a:pt x="43" y="233"/>
                    </a:lnTo>
                    <a:lnTo>
                      <a:pt x="29" y="215"/>
                    </a:lnTo>
                    <a:lnTo>
                      <a:pt x="18" y="196"/>
                    </a:lnTo>
                    <a:lnTo>
                      <a:pt x="11" y="177"/>
                    </a:lnTo>
                    <a:lnTo>
                      <a:pt x="6" y="155"/>
                    </a:lnTo>
                    <a:lnTo>
                      <a:pt x="6" y="134"/>
                    </a:lnTo>
                    <a:lnTo>
                      <a:pt x="7" y="113"/>
                    </a:lnTo>
                    <a:lnTo>
                      <a:pt x="14" y="92"/>
                    </a:lnTo>
                    <a:lnTo>
                      <a:pt x="23" y="73"/>
                    </a:lnTo>
                    <a:lnTo>
                      <a:pt x="36" y="55"/>
                    </a:lnTo>
                    <a:lnTo>
                      <a:pt x="50" y="39"/>
                    </a:lnTo>
                    <a:lnTo>
                      <a:pt x="67" y="27"/>
                    </a:lnTo>
                    <a:lnTo>
                      <a:pt x="87" y="16"/>
                    </a:lnTo>
                    <a:lnTo>
                      <a:pt x="106" y="9"/>
                    </a:lnTo>
                    <a:lnTo>
                      <a:pt x="127" y="6"/>
                    </a:lnTo>
                    <a:lnTo>
                      <a:pt x="150" y="6"/>
                    </a:lnTo>
                    <a:lnTo>
                      <a:pt x="171" y="9"/>
                    </a:lnTo>
                    <a:lnTo>
                      <a:pt x="190" y="16"/>
                    </a:lnTo>
                    <a:lnTo>
                      <a:pt x="210" y="27"/>
                    </a:lnTo>
                    <a:lnTo>
                      <a:pt x="227" y="39"/>
                    </a:lnTo>
                    <a:lnTo>
                      <a:pt x="241" y="55"/>
                    </a:lnTo>
                    <a:lnTo>
                      <a:pt x="254" y="73"/>
                    </a:lnTo>
                    <a:lnTo>
                      <a:pt x="262" y="92"/>
                    </a:lnTo>
                    <a:lnTo>
                      <a:pt x="269" y="113"/>
                    </a:lnTo>
                    <a:lnTo>
                      <a:pt x="271" y="134"/>
                    </a:lnTo>
                    <a:lnTo>
                      <a:pt x="271" y="155"/>
                    </a:lnTo>
                    <a:lnTo>
                      <a:pt x="266" y="177"/>
                    </a:lnTo>
                    <a:lnTo>
                      <a:pt x="259" y="196"/>
                    </a:lnTo>
                    <a:lnTo>
                      <a:pt x="248" y="215"/>
                    </a:lnTo>
                    <a:lnTo>
                      <a:pt x="234" y="233"/>
                    </a:lnTo>
                    <a:lnTo>
                      <a:pt x="218" y="247"/>
                    </a:lnTo>
                    <a:lnTo>
                      <a:pt x="201" y="258"/>
                    </a:lnTo>
                    <a:lnTo>
                      <a:pt x="180" y="266"/>
                    </a:lnTo>
                    <a:lnTo>
                      <a:pt x="160" y="272"/>
                    </a:lnTo>
                    <a:lnTo>
                      <a:pt x="138" y="273"/>
                    </a:lnTo>
                    <a:close/>
                  </a:path>
                </a:pathLst>
              </a:custGeom>
              <a:solidFill>
                <a:srgbClr val="E2FFFF"/>
              </a:solidFill>
              <a:ln w="9525">
                <a:noFill/>
                <a:round/>
                <a:headEnd/>
                <a:tailEnd/>
              </a:ln>
            </p:spPr>
            <p:txBody>
              <a:bodyPr/>
              <a:lstStyle/>
              <a:p>
                <a:endParaRPr lang="en-US"/>
              </a:p>
            </p:txBody>
          </p:sp>
          <p:sp>
            <p:nvSpPr>
              <p:cNvPr id="1165814" name="Freeform 502"/>
              <p:cNvSpPr>
                <a:spLocks noEditPoints="1"/>
              </p:cNvSpPr>
              <p:nvPr/>
            </p:nvSpPr>
            <p:spPr bwMode="auto">
              <a:xfrm>
                <a:off x="5100" y="1284"/>
                <a:ext cx="265" cy="267"/>
              </a:xfrm>
              <a:custGeom>
                <a:avLst/>
                <a:gdLst/>
                <a:ahLst/>
                <a:cxnLst>
                  <a:cxn ang="0">
                    <a:pos x="110" y="266"/>
                  </a:cxn>
                  <a:cxn ang="0">
                    <a:pos x="70" y="252"/>
                  </a:cxn>
                  <a:cxn ang="0">
                    <a:pos x="37" y="227"/>
                  </a:cxn>
                  <a:cxn ang="0">
                    <a:pos x="12" y="190"/>
                  </a:cxn>
                  <a:cxn ang="0">
                    <a:pos x="0" y="149"/>
                  </a:cxn>
                  <a:cxn ang="0">
                    <a:pos x="1" y="107"/>
                  </a:cxn>
                  <a:cxn ang="0">
                    <a:pos x="17" y="67"/>
                  </a:cxn>
                  <a:cxn ang="0">
                    <a:pos x="44" y="33"/>
                  </a:cxn>
                  <a:cxn ang="0">
                    <a:pos x="81" y="10"/>
                  </a:cxn>
                  <a:cxn ang="0">
                    <a:pos x="121" y="0"/>
                  </a:cxn>
                  <a:cxn ang="0">
                    <a:pos x="165" y="3"/>
                  </a:cxn>
                  <a:cxn ang="0">
                    <a:pos x="204" y="21"/>
                  </a:cxn>
                  <a:cxn ang="0">
                    <a:pos x="235" y="49"/>
                  </a:cxn>
                  <a:cxn ang="0">
                    <a:pos x="256" y="86"/>
                  </a:cxn>
                  <a:cxn ang="0">
                    <a:pos x="265" y="128"/>
                  </a:cxn>
                  <a:cxn ang="0">
                    <a:pos x="260" y="171"/>
                  </a:cxn>
                  <a:cxn ang="0">
                    <a:pos x="242" y="209"/>
                  </a:cxn>
                  <a:cxn ang="0">
                    <a:pos x="212" y="241"/>
                  </a:cxn>
                  <a:cxn ang="0">
                    <a:pos x="174" y="260"/>
                  </a:cxn>
                  <a:cxn ang="0">
                    <a:pos x="132" y="267"/>
                  </a:cxn>
                  <a:cxn ang="0">
                    <a:pos x="112" y="260"/>
                  </a:cxn>
                  <a:cxn ang="0">
                    <a:pos x="72" y="246"/>
                  </a:cxn>
                  <a:cxn ang="0">
                    <a:pos x="38" y="220"/>
                  </a:cxn>
                  <a:cxn ang="0">
                    <a:pos x="15" y="185"/>
                  </a:cxn>
                  <a:cxn ang="0">
                    <a:pos x="5" y="144"/>
                  </a:cxn>
                  <a:cxn ang="0">
                    <a:pos x="8" y="102"/>
                  </a:cxn>
                  <a:cxn ang="0">
                    <a:pos x="26" y="63"/>
                  </a:cxn>
                  <a:cxn ang="0">
                    <a:pos x="54" y="33"/>
                  </a:cxn>
                  <a:cxn ang="0">
                    <a:pos x="91" y="12"/>
                  </a:cxn>
                  <a:cxn ang="0">
                    <a:pos x="132" y="5"/>
                  </a:cxn>
                  <a:cxn ang="0">
                    <a:pos x="174" y="12"/>
                  </a:cxn>
                  <a:cxn ang="0">
                    <a:pos x="211" y="33"/>
                  </a:cxn>
                  <a:cxn ang="0">
                    <a:pos x="239" y="63"/>
                  </a:cxn>
                  <a:cxn ang="0">
                    <a:pos x="256" y="102"/>
                  </a:cxn>
                  <a:cxn ang="0">
                    <a:pos x="260" y="144"/>
                  </a:cxn>
                  <a:cxn ang="0">
                    <a:pos x="249" y="185"/>
                  </a:cxn>
                  <a:cxn ang="0">
                    <a:pos x="227" y="220"/>
                  </a:cxn>
                  <a:cxn ang="0">
                    <a:pos x="193" y="246"/>
                  </a:cxn>
                  <a:cxn ang="0">
                    <a:pos x="153" y="260"/>
                  </a:cxn>
                </a:cxnLst>
                <a:rect l="0" t="0" r="r" b="b"/>
                <a:pathLst>
                  <a:path w="265" h="267">
                    <a:moveTo>
                      <a:pt x="132" y="267"/>
                    </a:moveTo>
                    <a:lnTo>
                      <a:pt x="110" y="266"/>
                    </a:lnTo>
                    <a:lnTo>
                      <a:pt x="89" y="260"/>
                    </a:lnTo>
                    <a:lnTo>
                      <a:pt x="70" y="252"/>
                    </a:lnTo>
                    <a:lnTo>
                      <a:pt x="52" y="241"/>
                    </a:lnTo>
                    <a:lnTo>
                      <a:pt x="37" y="227"/>
                    </a:lnTo>
                    <a:lnTo>
                      <a:pt x="23" y="209"/>
                    </a:lnTo>
                    <a:lnTo>
                      <a:pt x="12" y="190"/>
                    </a:lnTo>
                    <a:lnTo>
                      <a:pt x="5" y="171"/>
                    </a:lnTo>
                    <a:lnTo>
                      <a:pt x="0" y="149"/>
                    </a:lnTo>
                    <a:lnTo>
                      <a:pt x="0" y="128"/>
                    </a:lnTo>
                    <a:lnTo>
                      <a:pt x="1" y="107"/>
                    </a:lnTo>
                    <a:lnTo>
                      <a:pt x="8" y="86"/>
                    </a:lnTo>
                    <a:lnTo>
                      <a:pt x="17" y="67"/>
                    </a:lnTo>
                    <a:lnTo>
                      <a:pt x="30" y="49"/>
                    </a:lnTo>
                    <a:lnTo>
                      <a:pt x="44" y="33"/>
                    </a:lnTo>
                    <a:lnTo>
                      <a:pt x="61" y="21"/>
                    </a:lnTo>
                    <a:lnTo>
                      <a:pt x="81" y="10"/>
                    </a:lnTo>
                    <a:lnTo>
                      <a:pt x="100" y="3"/>
                    </a:lnTo>
                    <a:lnTo>
                      <a:pt x="121" y="0"/>
                    </a:lnTo>
                    <a:lnTo>
                      <a:pt x="144" y="0"/>
                    </a:lnTo>
                    <a:lnTo>
                      <a:pt x="165" y="3"/>
                    </a:lnTo>
                    <a:lnTo>
                      <a:pt x="184" y="10"/>
                    </a:lnTo>
                    <a:lnTo>
                      <a:pt x="204" y="21"/>
                    </a:lnTo>
                    <a:lnTo>
                      <a:pt x="221" y="33"/>
                    </a:lnTo>
                    <a:lnTo>
                      <a:pt x="235" y="49"/>
                    </a:lnTo>
                    <a:lnTo>
                      <a:pt x="248" y="67"/>
                    </a:lnTo>
                    <a:lnTo>
                      <a:pt x="256" y="86"/>
                    </a:lnTo>
                    <a:lnTo>
                      <a:pt x="263" y="107"/>
                    </a:lnTo>
                    <a:lnTo>
                      <a:pt x="265" y="128"/>
                    </a:lnTo>
                    <a:lnTo>
                      <a:pt x="265" y="149"/>
                    </a:lnTo>
                    <a:lnTo>
                      <a:pt x="260" y="171"/>
                    </a:lnTo>
                    <a:lnTo>
                      <a:pt x="253" y="190"/>
                    </a:lnTo>
                    <a:lnTo>
                      <a:pt x="242" y="209"/>
                    </a:lnTo>
                    <a:lnTo>
                      <a:pt x="228" y="227"/>
                    </a:lnTo>
                    <a:lnTo>
                      <a:pt x="212" y="241"/>
                    </a:lnTo>
                    <a:lnTo>
                      <a:pt x="195" y="252"/>
                    </a:lnTo>
                    <a:lnTo>
                      <a:pt x="174" y="260"/>
                    </a:lnTo>
                    <a:lnTo>
                      <a:pt x="154" y="266"/>
                    </a:lnTo>
                    <a:lnTo>
                      <a:pt x="132" y="267"/>
                    </a:lnTo>
                    <a:close/>
                    <a:moveTo>
                      <a:pt x="132" y="262"/>
                    </a:moveTo>
                    <a:lnTo>
                      <a:pt x="112" y="260"/>
                    </a:lnTo>
                    <a:lnTo>
                      <a:pt x="91" y="255"/>
                    </a:lnTo>
                    <a:lnTo>
                      <a:pt x="72" y="246"/>
                    </a:lnTo>
                    <a:lnTo>
                      <a:pt x="54" y="234"/>
                    </a:lnTo>
                    <a:lnTo>
                      <a:pt x="38" y="220"/>
                    </a:lnTo>
                    <a:lnTo>
                      <a:pt x="26" y="204"/>
                    </a:lnTo>
                    <a:lnTo>
                      <a:pt x="15" y="185"/>
                    </a:lnTo>
                    <a:lnTo>
                      <a:pt x="8" y="165"/>
                    </a:lnTo>
                    <a:lnTo>
                      <a:pt x="5" y="144"/>
                    </a:lnTo>
                    <a:lnTo>
                      <a:pt x="5" y="123"/>
                    </a:lnTo>
                    <a:lnTo>
                      <a:pt x="8" y="102"/>
                    </a:lnTo>
                    <a:lnTo>
                      <a:pt x="15" y="82"/>
                    </a:lnTo>
                    <a:lnTo>
                      <a:pt x="26" y="63"/>
                    </a:lnTo>
                    <a:lnTo>
                      <a:pt x="38" y="47"/>
                    </a:lnTo>
                    <a:lnTo>
                      <a:pt x="54" y="33"/>
                    </a:lnTo>
                    <a:lnTo>
                      <a:pt x="72" y="21"/>
                    </a:lnTo>
                    <a:lnTo>
                      <a:pt x="91" y="12"/>
                    </a:lnTo>
                    <a:lnTo>
                      <a:pt x="112" y="7"/>
                    </a:lnTo>
                    <a:lnTo>
                      <a:pt x="132" y="5"/>
                    </a:lnTo>
                    <a:lnTo>
                      <a:pt x="153" y="7"/>
                    </a:lnTo>
                    <a:lnTo>
                      <a:pt x="174" y="12"/>
                    </a:lnTo>
                    <a:lnTo>
                      <a:pt x="193" y="21"/>
                    </a:lnTo>
                    <a:lnTo>
                      <a:pt x="211" y="33"/>
                    </a:lnTo>
                    <a:lnTo>
                      <a:pt x="227" y="47"/>
                    </a:lnTo>
                    <a:lnTo>
                      <a:pt x="239" y="63"/>
                    </a:lnTo>
                    <a:lnTo>
                      <a:pt x="249" y="82"/>
                    </a:lnTo>
                    <a:lnTo>
                      <a:pt x="256" y="102"/>
                    </a:lnTo>
                    <a:lnTo>
                      <a:pt x="260" y="123"/>
                    </a:lnTo>
                    <a:lnTo>
                      <a:pt x="260" y="144"/>
                    </a:lnTo>
                    <a:lnTo>
                      <a:pt x="256" y="165"/>
                    </a:lnTo>
                    <a:lnTo>
                      <a:pt x="249" y="185"/>
                    </a:lnTo>
                    <a:lnTo>
                      <a:pt x="239" y="204"/>
                    </a:lnTo>
                    <a:lnTo>
                      <a:pt x="227" y="220"/>
                    </a:lnTo>
                    <a:lnTo>
                      <a:pt x="211" y="234"/>
                    </a:lnTo>
                    <a:lnTo>
                      <a:pt x="193" y="246"/>
                    </a:lnTo>
                    <a:lnTo>
                      <a:pt x="174" y="255"/>
                    </a:lnTo>
                    <a:lnTo>
                      <a:pt x="153" y="260"/>
                    </a:lnTo>
                    <a:lnTo>
                      <a:pt x="132" y="262"/>
                    </a:lnTo>
                    <a:close/>
                  </a:path>
                </a:pathLst>
              </a:custGeom>
              <a:solidFill>
                <a:srgbClr val="E4FFFF"/>
              </a:solidFill>
              <a:ln w="9525">
                <a:noFill/>
                <a:round/>
                <a:headEnd/>
                <a:tailEnd/>
              </a:ln>
            </p:spPr>
            <p:txBody>
              <a:bodyPr/>
              <a:lstStyle/>
              <a:p>
                <a:endParaRPr lang="en-US"/>
              </a:p>
            </p:txBody>
          </p:sp>
          <p:sp>
            <p:nvSpPr>
              <p:cNvPr id="1165815" name="Freeform 503"/>
              <p:cNvSpPr>
                <a:spLocks noEditPoints="1"/>
              </p:cNvSpPr>
              <p:nvPr/>
            </p:nvSpPr>
            <p:spPr bwMode="auto">
              <a:xfrm>
                <a:off x="5105" y="1289"/>
                <a:ext cx="255" cy="257"/>
              </a:xfrm>
              <a:custGeom>
                <a:avLst/>
                <a:gdLst/>
                <a:ahLst/>
                <a:cxnLst>
                  <a:cxn ang="0">
                    <a:pos x="107" y="255"/>
                  </a:cxn>
                  <a:cxn ang="0">
                    <a:pos x="67" y="241"/>
                  </a:cxn>
                  <a:cxn ang="0">
                    <a:pos x="33" y="215"/>
                  </a:cxn>
                  <a:cxn ang="0">
                    <a:pos x="10" y="180"/>
                  </a:cxn>
                  <a:cxn ang="0">
                    <a:pos x="0" y="139"/>
                  </a:cxn>
                  <a:cxn ang="0">
                    <a:pos x="3" y="97"/>
                  </a:cxn>
                  <a:cxn ang="0">
                    <a:pos x="21" y="58"/>
                  </a:cxn>
                  <a:cxn ang="0">
                    <a:pos x="49" y="28"/>
                  </a:cxn>
                  <a:cxn ang="0">
                    <a:pos x="86" y="7"/>
                  </a:cxn>
                  <a:cxn ang="0">
                    <a:pos x="127" y="0"/>
                  </a:cxn>
                  <a:cxn ang="0">
                    <a:pos x="169" y="7"/>
                  </a:cxn>
                  <a:cxn ang="0">
                    <a:pos x="206" y="28"/>
                  </a:cxn>
                  <a:cxn ang="0">
                    <a:pos x="234" y="58"/>
                  </a:cxn>
                  <a:cxn ang="0">
                    <a:pos x="251" y="97"/>
                  </a:cxn>
                  <a:cxn ang="0">
                    <a:pos x="255" y="139"/>
                  </a:cxn>
                  <a:cxn ang="0">
                    <a:pos x="244" y="180"/>
                  </a:cxn>
                  <a:cxn ang="0">
                    <a:pos x="222" y="215"/>
                  </a:cxn>
                  <a:cxn ang="0">
                    <a:pos x="188" y="241"/>
                  </a:cxn>
                  <a:cxn ang="0">
                    <a:pos x="148" y="255"/>
                  </a:cxn>
                  <a:cxn ang="0">
                    <a:pos x="127" y="252"/>
                  </a:cxn>
                  <a:cxn ang="0">
                    <a:pos x="88" y="245"/>
                  </a:cxn>
                  <a:cxn ang="0">
                    <a:pos x="53" y="225"/>
                  </a:cxn>
                  <a:cxn ang="0">
                    <a:pos x="25" y="195"/>
                  </a:cxn>
                  <a:cxn ang="0">
                    <a:pos x="9" y="158"/>
                  </a:cxn>
                  <a:cxn ang="0">
                    <a:pos x="5" y="118"/>
                  </a:cxn>
                  <a:cxn ang="0">
                    <a:pos x="16" y="79"/>
                  </a:cxn>
                  <a:cxn ang="0">
                    <a:pos x="37" y="46"/>
                  </a:cxn>
                  <a:cxn ang="0">
                    <a:pos x="69" y="21"/>
                  </a:cxn>
                  <a:cxn ang="0">
                    <a:pos x="107" y="7"/>
                  </a:cxn>
                  <a:cxn ang="0">
                    <a:pos x="148" y="7"/>
                  </a:cxn>
                  <a:cxn ang="0">
                    <a:pos x="186" y="21"/>
                  </a:cxn>
                  <a:cxn ang="0">
                    <a:pos x="218" y="46"/>
                  </a:cxn>
                  <a:cxn ang="0">
                    <a:pos x="239" y="79"/>
                  </a:cxn>
                  <a:cxn ang="0">
                    <a:pos x="250" y="118"/>
                  </a:cxn>
                  <a:cxn ang="0">
                    <a:pos x="246" y="158"/>
                  </a:cxn>
                  <a:cxn ang="0">
                    <a:pos x="230" y="195"/>
                  </a:cxn>
                  <a:cxn ang="0">
                    <a:pos x="202" y="225"/>
                  </a:cxn>
                  <a:cxn ang="0">
                    <a:pos x="167" y="245"/>
                  </a:cxn>
                  <a:cxn ang="0">
                    <a:pos x="127" y="252"/>
                  </a:cxn>
                </a:cxnLst>
                <a:rect l="0" t="0" r="r" b="b"/>
                <a:pathLst>
                  <a:path w="255" h="257">
                    <a:moveTo>
                      <a:pt x="127" y="257"/>
                    </a:moveTo>
                    <a:lnTo>
                      <a:pt x="107" y="255"/>
                    </a:lnTo>
                    <a:lnTo>
                      <a:pt x="86" y="250"/>
                    </a:lnTo>
                    <a:lnTo>
                      <a:pt x="67" y="241"/>
                    </a:lnTo>
                    <a:lnTo>
                      <a:pt x="49" y="229"/>
                    </a:lnTo>
                    <a:lnTo>
                      <a:pt x="33" y="215"/>
                    </a:lnTo>
                    <a:lnTo>
                      <a:pt x="21" y="199"/>
                    </a:lnTo>
                    <a:lnTo>
                      <a:pt x="10" y="180"/>
                    </a:lnTo>
                    <a:lnTo>
                      <a:pt x="3" y="160"/>
                    </a:lnTo>
                    <a:lnTo>
                      <a:pt x="0" y="139"/>
                    </a:lnTo>
                    <a:lnTo>
                      <a:pt x="0" y="118"/>
                    </a:lnTo>
                    <a:lnTo>
                      <a:pt x="3" y="97"/>
                    </a:lnTo>
                    <a:lnTo>
                      <a:pt x="10" y="77"/>
                    </a:lnTo>
                    <a:lnTo>
                      <a:pt x="21" y="58"/>
                    </a:lnTo>
                    <a:lnTo>
                      <a:pt x="33" y="42"/>
                    </a:lnTo>
                    <a:lnTo>
                      <a:pt x="49" y="28"/>
                    </a:lnTo>
                    <a:lnTo>
                      <a:pt x="67" y="16"/>
                    </a:lnTo>
                    <a:lnTo>
                      <a:pt x="86" y="7"/>
                    </a:lnTo>
                    <a:lnTo>
                      <a:pt x="107" y="2"/>
                    </a:lnTo>
                    <a:lnTo>
                      <a:pt x="127" y="0"/>
                    </a:lnTo>
                    <a:lnTo>
                      <a:pt x="148" y="2"/>
                    </a:lnTo>
                    <a:lnTo>
                      <a:pt x="169" y="7"/>
                    </a:lnTo>
                    <a:lnTo>
                      <a:pt x="188" y="16"/>
                    </a:lnTo>
                    <a:lnTo>
                      <a:pt x="206" y="28"/>
                    </a:lnTo>
                    <a:lnTo>
                      <a:pt x="222" y="42"/>
                    </a:lnTo>
                    <a:lnTo>
                      <a:pt x="234" y="58"/>
                    </a:lnTo>
                    <a:lnTo>
                      <a:pt x="244" y="77"/>
                    </a:lnTo>
                    <a:lnTo>
                      <a:pt x="251" y="97"/>
                    </a:lnTo>
                    <a:lnTo>
                      <a:pt x="255" y="118"/>
                    </a:lnTo>
                    <a:lnTo>
                      <a:pt x="255" y="139"/>
                    </a:lnTo>
                    <a:lnTo>
                      <a:pt x="251" y="160"/>
                    </a:lnTo>
                    <a:lnTo>
                      <a:pt x="244" y="180"/>
                    </a:lnTo>
                    <a:lnTo>
                      <a:pt x="234" y="199"/>
                    </a:lnTo>
                    <a:lnTo>
                      <a:pt x="222" y="215"/>
                    </a:lnTo>
                    <a:lnTo>
                      <a:pt x="206" y="229"/>
                    </a:lnTo>
                    <a:lnTo>
                      <a:pt x="188" y="241"/>
                    </a:lnTo>
                    <a:lnTo>
                      <a:pt x="169" y="250"/>
                    </a:lnTo>
                    <a:lnTo>
                      <a:pt x="148" y="255"/>
                    </a:lnTo>
                    <a:lnTo>
                      <a:pt x="127" y="257"/>
                    </a:lnTo>
                    <a:close/>
                    <a:moveTo>
                      <a:pt x="127" y="252"/>
                    </a:moveTo>
                    <a:lnTo>
                      <a:pt x="107" y="250"/>
                    </a:lnTo>
                    <a:lnTo>
                      <a:pt x="88" y="245"/>
                    </a:lnTo>
                    <a:lnTo>
                      <a:pt x="69" y="236"/>
                    </a:lnTo>
                    <a:lnTo>
                      <a:pt x="53" y="225"/>
                    </a:lnTo>
                    <a:lnTo>
                      <a:pt x="37" y="211"/>
                    </a:lnTo>
                    <a:lnTo>
                      <a:pt x="25" y="195"/>
                    </a:lnTo>
                    <a:lnTo>
                      <a:pt x="16" y="178"/>
                    </a:lnTo>
                    <a:lnTo>
                      <a:pt x="9" y="158"/>
                    </a:lnTo>
                    <a:lnTo>
                      <a:pt x="5" y="139"/>
                    </a:lnTo>
                    <a:lnTo>
                      <a:pt x="5" y="118"/>
                    </a:lnTo>
                    <a:lnTo>
                      <a:pt x="9" y="99"/>
                    </a:lnTo>
                    <a:lnTo>
                      <a:pt x="16" y="79"/>
                    </a:lnTo>
                    <a:lnTo>
                      <a:pt x="25" y="62"/>
                    </a:lnTo>
                    <a:lnTo>
                      <a:pt x="37" y="46"/>
                    </a:lnTo>
                    <a:lnTo>
                      <a:pt x="53" y="32"/>
                    </a:lnTo>
                    <a:lnTo>
                      <a:pt x="69" y="21"/>
                    </a:lnTo>
                    <a:lnTo>
                      <a:pt x="88" y="12"/>
                    </a:lnTo>
                    <a:lnTo>
                      <a:pt x="107" y="7"/>
                    </a:lnTo>
                    <a:lnTo>
                      <a:pt x="127" y="5"/>
                    </a:lnTo>
                    <a:lnTo>
                      <a:pt x="148" y="7"/>
                    </a:lnTo>
                    <a:lnTo>
                      <a:pt x="167" y="12"/>
                    </a:lnTo>
                    <a:lnTo>
                      <a:pt x="186" y="21"/>
                    </a:lnTo>
                    <a:lnTo>
                      <a:pt x="202" y="32"/>
                    </a:lnTo>
                    <a:lnTo>
                      <a:pt x="218" y="46"/>
                    </a:lnTo>
                    <a:lnTo>
                      <a:pt x="230" y="62"/>
                    </a:lnTo>
                    <a:lnTo>
                      <a:pt x="239" y="79"/>
                    </a:lnTo>
                    <a:lnTo>
                      <a:pt x="246" y="99"/>
                    </a:lnTo>
                    <a:lnTo>
                      <a:pt x="250" y="118"/>
                    </a:lnTo>
                    <a:lnTo>
                      <a:pt x="250" y="139"/>
                    </a:lnTo>
                    <a:lnTo>
                      <a:pt x="246" y="158"/>
                    </a:lnTo>
                    <a:lnTo>
                      <a:pt x="239" y="178"/>
                    </a:lnTo>
                    <a:lnTo>
                      <a:pt x="230" y="195"/>
                    </a:lnTo>
                    <a:lnTo>
                      <a:pt x="218" y="211"/>
                    </a:lnTo>
                    <a:lnTo>
                      <a:pt x="202" y="225"/>
                    </a:lnTo>
                    <a:lnTo>
                      <a:pt x="186" y="236"/>
                    </a:lnTo>
                    <a:lnTo>
                      <a:pt x="167" y="245"/>
                    </a:lnTo>
                    <a:lnTo>
                      <a:pt x="148" y="250"/>
                    </a:lnTo>
                    <a:lnTo>
                      <a:pt x="127" y="252"/>
                    </a:lnTo>
                    <a:close/>
                  </a:path>
                </a:pathLst>
              </a:custGeom>
              <a:solidFill>
                <a:srgbClr val="E6FFFF"/>
              </a:solidFill>
              <a:ln w="9525">
                <a:noFill/>
                <a:round/>
                <a:headEnd/>
                <a:tailEnd/>
              </a:ln>
            </p:spPr>
            <p:txBody>
              <a:bodyPr/>
              <a:lstStyle/>
              <a:p>
                <a:endParaRPr lang="en-US"/>
              </a:p>
            </p:txBody>
          </p:sp>
          <p:sp>
            <p:nvSpPr>
              <p:cNvPr id="1165816" name="Freeform 504"/>
              <p:cNvSpPr>
                <a:spLocks noEditPoints="1"/>
              </p:cNvSpPr>
              <p:nvPr/>
            </p:nvSpPr>
            <p:spPr bwMode="auto">
              <a:xfrm>
                <a:off x="5110" y="1294"/>
                <a:ext cx="245" cy="247"/>
              </a:xfrm>
              <a:custGeom>
                <a:avLst/>
                <a:gdLst/>
                <a:ahLst/>
                <a:cxnLst>
                  <a:cxn ang="0">
                    <a:pos x="102" y="245"/>
                  </a:cxn>
                  <a:cxn ang="0">
                    <a:pos x="64" y="231"/>
                  </a:cxn>
                  <a:cxn ang="0">
                    <a:pos x="32" y="206"/>
                  </a:cxn>
                  <a:cxn ang="0">
                    <a:pos x="11" y="173"/>
                  </a:cxn>
                  <a:cxn ang="0">
                    <a:pos x="0" y="134"/>
                  </a:cxn>
                  <a:cxn ang="0">
                    <a:pos x="4" y="94"/>
                  </a:cxn>
                  <a:cxn ang="0">
                    <a:pos x="20" y="57"/>
                  </a:cxn>
                  <a:cxn ang="0">
                    <a:pos x="48" y="27"/>
                  </a:cxn>
                  <a:cxn ang="0">
                    <a:pos x="83" y="7"/>
                  </a:cxn>
                  <a:cxn ang="0">
                    <a:pos x="122" y="0"/>
                  </a:cxn>
                  <a:cxn ang="0">
                    <a:pos x="162" y="7"/>
                  </a:cxn>
                  <a:cxn ang="0">
                    <a:pos x="197" y="27"/>
                  </a:cxn>
                  <a:cxn ang="0">
                    <a:pos x="225" y="57"/>
                  </a:cxn>
                  <a:cxn ang="0">
                    <a:pos x="241" y="94"/>
                  </a:cxn>
                  <a:cxn ang="0">
                    <a:pos x="245" y="134"/>
                  </a:cxn>
                  <a:cxn ang="0">
                    <a:pos x="234" y="173"/>
                  </a:cxn>
                  <a:cxn ang="0">
                    <a:pos x="213" y="206"/>
                  </a:cxn>
                  <a:cxn ang="0">
                    <a:pos x="181" y="231"/>
                  </a:cxn>
                  <a:cxn ang="0">
                    <a:pos x="143" y="245"/>
                  </a:cxn>
                  <a:cxn ang="0">
                    <a:pos x="122" y="242"/>
                  </a:cxn>
                  <a:cxn ang="0">
                    <a:pos x="83" y="235"/>
                  </a:cxn>
                  <a:cxn ang="0">
                    <a:pos x="49" y="215"/>
                  </a:cxn>
                  <a:cxn ang="0">
                    <a:pos x="23" y="185"/>
                  </a:cxn>
                  <a:cxn ang="0">
                    <a:pos x="7" y="148"/>
                  </a:cxn>
                  <a:cxn ang="0">
                    <a:pos x="5" y="109"/>
                  </a:cxn>
                  <a:cxn ang="0">
                    <a:pos x="18" y="71"/>
                  </a:cxn>
                  <a:cxn ang="0">
                    <a:pos x="41" y="39"/>
                  </a:cxn>
                  <a:cxn ang="0">
                    <a:pos x="74" y="16"/>
                  </a:cxn>
                  <a:cxn ang="0">
                    <a:pos x="113" y="7"/>
                  </a:cxn>
                  <a:cxn ang="0">
                    <a:pos x="151" y="9"/>
                  </a:cxn>
                  <a:cxn ang="0">
                    <a:pos x="188" y="27"/>
                  </a:cxn>
                  <a:cxn ang="0">
                    <a:pos x="217" y="53"/>
                  </a:cxn>
                  <a:cxn ang="0">
                    <a:pos x="234" y="88"/>
                  </a:cxn>
                  <a:cxn ang="0">
                    <a:pos x="239" y="129"/>
                  </a:cxn>
                  <a:cxn ang="0">
                    <a:pos x="231" y="168"/>
                  </a:cxn>
                  <a:cxn ang="0">
                    <a:pos x="211" y="201"/>
                  </a:cxn>
                  <a:cxn ang="0">
                    <a:pos x="180" y="226"/>
                  </a:cxn>
                  <a:cxn ang="0">
                    <a:pos x="143" y="240"/>
                  </a:cxn>
                </a:cxnLst>
                <a:rect l="0" t="0" r="r" b="b"/>
                <a:pathLst>
                  <a:path w="245" h="247">
                    <a:moveTo>
                      <a:pt x="122" y="247"/>
                    </a:moveTo>
                    <a:lnTo>
                      <a:pt x="102" y="245"/>
                    </a:lnTo>
                    <a:lnTo>
                      <a:pt x="83" y="240"/>
                    </a:lnTo>
                    <a:lnTo>
                      <a:pt x="64" y="231"/>
                    </a:lnTo>
                    <a:lnTo>
                      <a:pt x="48" y="220"/>
                    </a:lnTo>
                    <a:lnTo>
                      <a:pt x="32" y="206"/>
                    </a:lnTo>
                    <a:lnTo>
                      <a:pt x="20" y="190"/>
                    </a:lnTo>
                    <a:lnTo>
                      <a:pt x="11" y="173"/>
                    </a:lnTo>
                    <a:lnTo>
                      <a:pt x="4" y="153"/>
                    </a:lnTo>
                    <a:lnTo>
                      <a:pt x="0" y="134"/>
                    </a:lnTo>
                    <a:lnTo>
                      <a:pt x="0" y="113"/>
                    </a:lnTo>
                    <a:lnTo>
                      <a:pt x="4" y="94"/>
                    </a:lnTo>
                    <a:lnTo>
                      <a:pt x="11" y="74"/>
                    </a:lnTo>
                    <a:lnTo>
                      <a:pt x="20" y="57"/>
                    </a:lnTo>
                    <a:lnTo>
                      <a:pt x="32" y="41"/>
                    </a:lnTo>
                    <a:lnTo>
                      <a:pt x="48" y="27"/>
                    </a:lnTo>
                    <a:lnTo>
                      <a:pt x="64" y="16"/>
                    </a:lnTo>
                    <a:lnTo>
                      <a:pt x="83" y="7"/>
                    </a:lnTo>
                    <a:lnTo>
                      <a:pt x="102" y="2"/>
                    </a:lnTo>
                    <a:lnTo>
                      <a:pt x="122" y="0"/>
                    </a:lnTo>
                    <a:lnTo>
                      <a:pt x="143" y="2"/>
                    </a:lnTo>
                    <a:lnTo>
                      <a:pt x="162" y="7"/>
                    </a:lnTo>
                    <a:lnTo>
                      <a:pt x="181" y="16"/>
                    </a:lnTo>
                    <a:lnTo>
                      <a:pt x="197" y="27"/>
                    </a:lnTo>
                    <a:lnTo>
                      <a:pt x="213" y="41"/>
                    </a:lnTo>
                    <a:lnTo>
                      <a:pt x="225" y="57"/>
                    </a:lnTo>
                    <a:lnTo>
                      <a:pt x="234" y="74"/>
                    </a:lnTo>
                    <a:lnTo>
                      <a:pt x="241" y="94"/>
                    </a:lnTo>
                    <a:lnTo>
                      <a:pt x="245" y="113"/>
                    </a:lnTo>
                    <a:lnTo>
                      <a:pt x="245" y="134"/>
                    </a:lnTo>
                    <a:lnTo>
                      <a:pt x="241" y="153"/>
                    </a:lnTo>
                    <a:lnTo>
                      <a:pt x="234" y="173"/>
                    </a:lnTo>
                    <a:lnTo>
                      <a:pt x="225" y="190"/>
                    </a:lnTo>
                    <a:lnTo>
                      <a:pt x="213" y="206"/>
                    </a:lnTo>
                    <a:lnTo>
                      <a:pt x="197" y="220"/>
                    </a:lnTo>
                    <a:lnTo>
                      <a:pt x="181" y="231"/>
                    </a:lnTo>
                    <a:lnTo>
                      <a:pt x="162" y="240"/>
                    </a:lnTo>
                    <a:lnTo>
                      <a:pt x="143" y="245"/>
                    </a:lnTo>
                    <a:lnTo>
                      <a:pt x="122" y="247"/>
                    </a:lnTo>
                    <a:close/>
                    <a:moveTo>
                      <a:pt x="122" y="242"/>
                    </a:moveTo>
                    <a:lnTo>
                      <a:pt x="102" y="240"/>
                    </a:lnTo>
                    <a:lnTo>
                      <a:pt x="83" y="235"/>
                    </a:lnTo>
                    <a:lnTo>
                      <a:pt x="65" y="226"/>
                    </a:lnTo>
                    <a:lnTo>
                      <a:pt x="49" y="215"/>
                    </a:lnTo>
                    <a:lnTo>
                      <a:pt x="34" y="201"/>
                    </a:lnTo>
                    <a:lnTo>
                      <a:pt x="23" y="185"/>
                    </a:lnTo>
                    <a:lnTo>
                      <a:pt x="14" y="168"/>
                    </a:lnTo>
                    <a:lnTo>
                      <a:pt x="7" y="148"/>
                    </a:lnTo>
                    <a:lnTo>
                      <a:pt x="5" y="129"/>
                    </a:lnTo>
                    <a:lnTo>
                      <a:pt x="5" y="109"/>
                    </a:lnTo>
                    <a:lnTo>
                      <a:pt x="11" y="88"/>
                    </a:lnTo>
                    <a:lnTo>
                      <a:pt x="18" y="71"/>
                    </a:lnTo>
                    <a:lnTo>
                      <a:pt x="28" y="53"/>
                    </a:lnTo>
                    <a:lnTo>
                      <a:pt x="41" y="39"/>
                    </a:lnTo>
                    <a:lnTo>
                      <a:pt x="56" y="27"/>
                    </a:lnTo>
                    <a:lnTo>
                      <a:pt x="74" y="16"/>
                    </a:lnTo>
                    <a:lnTo>
                      <a:pt x="93" y="9"/>
                    </a:lnTo>
                    <a:lnTo>
                      <a:pt x="113" y="7"/>
                    </a:lnTo>
                    <a:lnTo>
                      <a:pt x="132" y="7"/>
                    </a:lnTo>
                    <a:lnTo>
                      <a:pt x="151" y="9"/>
                    </a:lnTo>
                    <a:lnTo>
                      <a:pt x="171" y="16"/>
                    </a:lnTo>
                    <a:lnTo>
                      <a:pt x="188" y="27"/>
                    </a:lnTo>
                    <a:lnTo>
                      <a:pt x="204" y="39"/>
                    </a:lnTo>
                    <a:lnTo>
                      <a:pt x="217" y="53"/>
                    </a:lnTo>
                    <a:lnTo>
                      <a:pt x="227" y="71"/>
                    </a:lnTo>
                    <a:lnTo>
                      <a:pt x="234" y="88"/>
                    </a:lnTo>
                    <a:lnTo>
                      <a:pt x="239" y="109"/>
                    </a:lnTo>
                    <a:lnTo>
                      <a:pt x="239" y="129"/>
                    </a:lnTo>
                    <a:lnTo>
                      <a:pt x="238" y="148"/>
                    </a:lnTo>
                    <a:lnTo>
                      <a:pt x="231" y="168"/>
                    </a:lnTo>
                    <a:lnTo>
                      <a:pt x="222" y="185"/>
                    </a:lnTo>
                    <a:lnTo>
                      <a:pt x="211" y="201"/>
                    </a:lnTo>
                    <a:lnTo>
                      <a:pt x="195" y="215"/>
                    </a:lnTo>
                    <a:lnTo>
                      <a:pt x="180" y="226"/>
                    </a:lnTo>
                    <a:lnTo>
                      <a:pt x="162" y="235"/>
                    </a:lnTo>
                    <a:lnTo>
                      <a:pt x="143" y="240"/>
                    </a:lnTo>
                    <a:lnTo>
                      <a:pt x="122" y="242"/>
                    </a:lnTo>
                    <a:close/>
                  </a:path>
                </a:pathLst>
              </a:custGeom>
              <a:solidFill>
                <a:srgbClr val="E8FFFF"/>
              </a:solidFill>
              <a:ln w="9525">
                <a:noFill/>
                <a:round/>
                <a:headEnd/>
                <a:tailEnd/>
              </a:ln>
            </p:spPr>
            <p:txBody>
              <a:bodyPr/>
              <a:lstStyle/>
              <a:p>
                <a:endParaRPr lang="en-US"/>
              </a:p>
            </p:txBody>
          </p:sp>
          <p:sp>
            <p:nvSpPr>
              <p:cNvPr id="1165817" name="Freeform 505"/>
              <p:cNvSpPr>
                <a:spLocks noEditPoints="1"/>
              </p:cNvSpPr>
              <p:nvPr/>
            </p:nvSpPr>
            <p:spPr bwMode="auto">
              <a:xfrm>
                <a:off x="5115" y="1301"/>
                <a:ext cx="234" cy="235"/>
              </a:xfrm>
              <a:custGeom>
                <a:avLst/>
                <a:gdLst/>
                <a:ahLst/>
                <a:cxnLst>
                  <a:cxn ang="0">
                    <a:pos x="97" y="233"/>
                  </a:cxn>
                  <a:cxn ang="0">
                    <a:pos x="60" y="219"/>
                  </a:cxn>
                  <a:cxn ang="0">
                    <a:pos x="29" y="194"/>
                  </a:cxn>
                  <a:cxn ang="0">
                    <a:pos x="9" y="161"/>
                  </a:cxn>
                  <a:cxn ang="0">
                    <a:pos x="0" y="122"/>
                  </a:cxn>
                  <a:cxn ang="0">
                    <a:pos x="6" y="81"/>
                  </a:cxn>
                  <a:cxn ang="0">
                    <a:pos x="23" y="46"/>
                  </a:cxn>
                  <a:cxn ang="0">
                    <a:pos x="51" y="20"/>
                  </a:cxn>
                  <a:cxn ang="0">
                    <a:pos x="88" y="2"/>
                  </a:cxn>
                  <a:cxn ang="0">
                    <a:pos x="127" y="0"/>
                  </a:cxn>
                  <a:cxn ang="0">
                    <a:pos x="166" y="9"/>
                  </a:cxn>
                  <a:cxn ang="0">
                    <a:pos x="199" y="32"/>
                  </a:cxn>
                  <a:cxn ang="0">
                    <a:pos x="222" y="64"/>
                  </a:cxn>
                  <a:cxn ang="0">
                    <a:pos x="234" y="102"/>
                  </a:cxn>
                  <a:cxn ang="0">
                    <a:pos x="233" y="141"/>
                  </a:cxn>
                  <a:cxn ang="0">
                    <a:pos x="217" y="178"/>
                  </a:cxn>
                  <a:cxn ang="0">
                    <a:pos x="190" y="208"/>
                  </a:cxn>
                  <a:cxn ang="0">
                    <a:pos x="157" y="228"/>
                  </a:cxn>
                  <a:cxn ang="0">
                    <a:pos x="117" y="235"/>
                  </a:cxn>
                  <a:cxn ang="0">
                    <a:pos x="97" y="228"/>
                  </a:cxn>
                  <a:cxn ang="0">
                    <a:pos x="62" y="213"/>
                  </a:cxn>
                  <a:cxn ang="0">
                    <a:pos x="32" y="189"/>
                  </a:cxn>
                  <a:cxn ang="0">
                    <a:pos x="13" y="155"/>
                  </a:cxn>
                  <a:cxn ang="0">
                    <a:pos x="6" y="117"/>
                  </a:cxn>
                  <a:cxn ang="0">
                    <a:pos x="13" y="78"/>
                  </a:cxn>
                  <a:cxn ang="0">
                    <a:pos x="32" y="44"/>
                  </a:cxn>
                  <a:cxn ang="0">
                    <a:pos x="62" y="20"/>
                  </a:cxn>
                  <a:cxn ang="0">
                    <a:pos x="97" y="5"/>
                  </a:cxn>
                  <a:cxn ang="0">
                    <a:pos x="138" y="5"/>
                  </a:cxn>
                  <a:cxn ang="0">
                    <a:pos x="173" y="20"/>
                  </a:cxn>
                  <a:cxn ang="0">
                    <a:pos x="203" y="44"/>
                  </a:cxn>
                  <a:cxn ang="0">
                    <a:pos x="222" y="78"/>
                  </a:cxn>
                  <a:cxn ang="0">
                    <a:pos x="229" y="117"/>
                  </a:cxn>
                  <a:cxn ang="0">
                    <a:pos x="222" y="155"/>
                  </a:cxn>
                  <a:cxn ang="0">
                    <a:pos x="203" y="189"/>
                  </a:cxn>
                  <a:cxn ang="0">
                    <a:pos x="173" y="213"/>
                  </a:cxn>
                  <a:cxn ang="0">
                    <a:pos x="138" y="228"/>
                  </a:cxn>
                </a:cxnLst>
                <a:rect l="0" t="0" r="r" b="b"/>
                <a:pathLst>
                  <a:path w="234" h="235">
                    <a:moveTo>
                      <a:pt x="117" y="235"/>
                    </a:moveTo>
                    <a:lnTo>
                      <a:pt x="97" y="233"/>
                    </a:lnTo>
                    <a:lnTo>
                      <a:pt x="78" y="228"/>
                    </a:lnTo>
                    <a:lnTo>
                      <a:pt x="60" y="219"/>
                    </a:lnTo>
                    <a:lnTo>
                      <a:pt x="44" y="208"/>
                    </a:lnTo>
                    <a:lnTo>
                      <a:pt x="29" y="194"/>
                    </a:lnTo>
                    <a:lnTo>
                      <a:pt x="18" y="178"/>
                    </a:lnTo>
                    <a:lnTo>
                      <a:pt x="9" y="161"/>
                    </a:lnTo>
                    <a:lnTo>
                      <a:pt x="2" y="141"/>
                    </a:lnTo>
                    <a:lnTo>
                      <a:pt x="0" y="122"/>
                    </a:lnTo>
                    <a:lnTo>
                      <a:pt x="0" y="102"/>
                    </a:lnTo>
                    <a:lnTo>
                      <a:pt x="6" y="81"/>
                    </a:lnTo>
                    <a:lnTo>
                      <a:pt x="13" y="64"/>
                    </a:lnTo>
                    <a:lnTo>
                      <a:pt x="23" y="46"/>
                    </a:lnTo>
                    <a:lnTo>
                      <a:pt x="36" y="32"/>
                    </a:lnTo>
                    <a:lnTo>
                      <a:pt x="51" y="20"/>
                    </a:lnTo>
                    <a:lnTo>
                      <a:pt x="69" y="9"/>
                    </a:lnTo>
                    <a:lnTo>
                      <a:pt x="88" y="2"/>
                    </a:lnTo>
                    <a:lnTo>
                      <a:pt x="108" y="0"/>
                    </a:lnTo>
                    <a:lnTo>
                      <a:pt x="127" y="0"/>
                    </a:lnTo>
                    <a:lnTo>
                      <a:pt x="146" y="2"/>
                    </a:lnTo>
                    <a:lnTo>
                      <a:pt x="166" y="9"/>
                    </a:lnTo>
                    <a:lnTo>
                      <a:pt x="183" y="20"/>
                    </a:lnTo>
                    <a:lnTo>
                      <a:pt x="199" y="32"/>
                    </a:lnTo>
                    <a:lnTo>
                      <a:pt x="212" y="46"/>
                    </a:lnTo>
                    <a:lnTo>
                      <a:pt x="222" y="64"/>
                    </a:lnTo>
                    <a:lnTo>
                      <a:pt x="229" y="81"/>
                    </a:lnTo>
                    <a:lnTo>
                      <a:pt x="234" y="102"/>
                    </a:lnTo>
                    <a:lnTo>
                      <a:pt x="234" y="122"/>
                    </a:lnTo>
                    <a:lnTo>
                      <a:pt x="233" y="141"/>
                    </a:lnTo>
                    <a:lnTo>
                      <a:pt x="226" y="161"/>
                    </a:lnTo>
                    <a:lnTo>
                      <a:pt x="217" y="178"/>
                    </a:lnTo>
                    <a:lnTo>
                      <a:pt x="206" y="194"/>
                    </a:lnTo>
                    <a:lnTo>
                      <a:pt x="190" y="208"/>
                    </a:lnTo>
                    <a:lnTo>
                      <a:pt x="175" y="219"/>
                    </a:lnTo>
                    <a:lnTo>
                      <a:pt x="157" y="228"/>
                    </a:lnTo>
                    <a:lnTo>
                      <a:pt x="138" y="233"/>
                    </a:lnTo>
                    <a:lnTo>
                      <a:pt x="117" y="235"/>
                    </a:lnTo>
                    <a:close/>
                    <a:moveTo>
                      <a:pt x="117" y="229"/>
                    </a:moveTo>
                    <a:lnTo>
                      <a:pt x="97" y="228"/>
                    </a:lnTo>
                    <a:lnTo>
                      <a:pt x="80" y="222"/>
                    </a:lnTo>
                    <a:lnTo>
                      <a:pt x="62" y="213"/>
                    </a:lnTo>
                    <a:lnTo>
                      <a:pt x="46" y="203"/>
                    </a:lnTo>
                    <a:lnTo>
                      <a:pt x="32" y="189"/>
                    </a:lnTo>
                    <a:lnTo>
                      <a:pt x="20" y="173"/>
                    </a:lnTo>
                    <a:lnTo>
                      <a:pt x="13" y="155"/>
                    </a:lnTo>
                    <a:lnTo>
                      <a:pt x="8" y="136"/>
                    </a:lnTo>
                    <a:lnTo>
                      <a:pt x="6" y="117"/>
                    </a:lnTo>
                    <a:lnTo>
                      <a:pt x="8" y="97"/>
                    </a:lnTo>
                    <a:lnTo>
                      <a:pt x="13" y="78"/>
                    </a:lnTo>
                    <a:lnTo>
                      <a:pt x="20" y="60"/>
                    </a:lnTo>
                    <a:lnTo>
                      <a:pt x="32" y="44"/>
                    </a:lnTo>
                    <a:lnTo>
                      <a:pt x="46" y="30"/>
                    </a:lnTo>
                    <a:lnTo>
                      <a:pt x="62" y="20"/>
                    </a:lnTo>
                    <a:lnTo>
                      <a:pt x="80" y="11"/>
                    </a:lnTo>
                    <a:lnTo>
                      <a:pt x="97" y="5"/>
                    </a:lnTo>
                    <a:lnTo>
                      <a:pt x="117" y="4"/>
                    </a:lnTo>
                    <a:lnTo>
                      <a:pt x="138" y="5"/>
                    </a:lnTo>
                    <a:lnTo>
                      <a:pt x="155" y="11"/>
                    </a:lnTo>
                    <a:lnTo>
                      <a:pt x="173" y="20"/>
                    </a:lnTo>
                    <a:lnTo>
                      <a:pt x="189" y="30"/>
                    </a:lnTo>
                    <a:lnTo>
                      <a:pt x="203" y="44"/>
                    </a:lnTo>
                    <a:lnTo>
                      <a:pt x="215" y="60"/>
                    </a:lnTo>
                    <a:lnTo>
                      <a:pt x="222" y="78"/>
                    </a:lnTo>
                    <a:lnTo>
                      <a:pt x="227" y="97"/>
                    </a:lnTo>
                    <a:lnTo>
                      <a:pt x="229" y="117"/>
                    </a:lnTo>
                    <a:lnTo>
                      <a:pt x="227" y="136"/>
                    </a:lnTo>
                    <a:lnTo>
                      <a:pt x="222" y="155"/>
                    </a:lnTo>
                    <a:lnTo>
                      <a:pt x="215" y="173"/>
                    </a:lnTo>
                    <a:lnTo>
                      <a:pt x="203" y="189"/>
                    </a:lnTo>
                    <a:lnTo>
                      <a:pt x="189" y="203"/>
                    </a:lnTo>
                    <a:lnTo>
                      <a:pt x="173" y="213"/>
                    </a:lnTo>
                    <a:lnTo>
                      <a:pt x="155" y="222"/>
                    </a:lnTo>
                    <a:lnTo>
                      <a:pt x="138" y="228"/>
                    </a:lnTo>
                    <a:lnTo>
                      <a:pt x="117" y="229"/>
                    </a:lnTo>
                    <a:close/>
                  </a:path>
                </a:pathLst>
              </a:custGeom>
              <a:solidFill>
                <a:srgbClr val="EBFFFF"/>
              </a:solidFill>
              <a:ln w="9525">
                <a:noFill/>
                <a:round/>
                <a:headEnd/>
                <a:tailEnd/>
              </a:ln>
            </p:spPr>
            <p:txBody>
              <a:bodyPr/>
              <a:lstStyle/>
              <a:p>
                <a:endParaRPr lang="en-US"/>
              </a:p>
            </p:txBody>
          </p:sp>
          <p:sp>
            <p:nvSpPr>
              <p:cNvPr id="1165818" name="Freeform 506"/>
              <p:cNvSpPr>
                <a:spLocks noEditPoints="1"/>
              </p:cNvSpPr>
              <p:nvPr/>
            </p:nvSpPr>
            <p:spPr bwMode="auto">
              <a:xfrm>
                <a:off x="5121" y="1305"/>
                <a:ext cx="223" cy="225"/>
              </a:xfrm>
              <a:custGeom>
                <a:avLst/>
                <a:gdLst/>
                <a:ahLst/>
                <a:cxnLst>
                  <a:cxn ang="0">
                    <a:pos x="91" y="224"/>
                  </a:cxn>
                  <a:cxn ang="0">
                    <a:pos x="56" y="209"/>
                  </a:cxn>
                  <a:cxn ang="0">
                    <a:pos x="26" y="185"/>
                  </a:cxn>
                  <a:cxn ang="0">
                    <a:pos x="7" y="151"/>
                  </a:cxn>
                  <a:cxn ang="0">
                    <a:pos x="0" y="113"/>
                  </a:cxn>
                  <a:cxn ang="0">
                    <a:pos x="7" y="74"/>
                  </a:cxn>
                  <a:cxn ang="0">
                    <a:pos x="26" y="40"/>
                  </a:cxn>
                  <a:cxn ang="0">
                    <a:pos x="56" y="16"/>
                  </a:cxn>
                  <a:cxn ang="0">
                    <a:pos x="91" y="1"/>
                  </a:cxn>
                  <a:cxn ang="0">
                    <a:pos x="132" y="1"/>
                  </a:cxn>
                  <a:cxn ang="0">
                    <a:pos x="167" y="16"/>
                  </a:cxn>
                  <a:cxn ang="0">
                    <a:pos x="197" y="40"/>
                  </a:cxn>
                  <a:cxn ang="0">
                    <a:pos x="216" y="74"/>
                  </a:cxn>
                  <a:cxn ang="0">
                    <a:pos x="223" y="113"/>
                  </a:cxn>
                  <a:cxn ang="0">
                    <a:pos x="216" y="151"/>
                  </a:cxn>
                  <a:cxn ang="0">
                    <a:pos x="197" y="185"/>
                  </a:cxn>
                  <a:cxn ang="0">
                    <a:pos x="167" y="209"/>
                  </a:cxn>
                  <a:cxn ang="0">
                    <a:pos x="132" y="224"/>
                  </a:cxn>
                  <a:cxn ang="0">
                    <a:pos x="111" y="220"/>
                  </a:cxn>
                  <a:cxn ang="0">
                    <a:pos x="74" y="213"/>
                  </a:cxn>
                  <a:cxn ang="0">
                    <a:pos x="42" y="194"/>
                  </a:cxn>
                  <a:cxn ang="0">
                    <a:pos x="17" y="164"/>
                  </a:cxn>
                  <a:cxn ang="0">
                    <a:pos x="5" y="127"/>
                  </a:cxn>
                  <a:cxn ang="0">
                    <a:pos x="7" y="90"/>
                  </a:cxn>
                  <a:cxn ang="0">
                    <a:pos x="23" y="54"/>
                  </a:cxn>
                  <a:cxn ang="0">
                    <a:pos x="49" y="26"/>
                  </a:cxn>
                  <a:cxn ang="0">
                    <a:pos x="82" y="10"/>
                  </a:cxn>
                  <a:cxn ang="0">
                    <a:pos x="121" y="7"/>
                  </a:cxn>
                  <a:cxn ang="0">
                    <a:pos x="158" y="16"/>
                  </a:cxn>
                  <a:cxn ang="0">
                    <a:pos x="188" y="38"/>
                  </a:cxn>
                  <a:cxn ang="0">
                    <a:pos x="209" y="70"/>
                  </a:cxn>
                  <a:cxn ang="0">
                    <a:pos x="218" y="107"/>
                  </a:cxn>
                  <a:cxn ang="0">
                    <a:pos x="213" y="146"/>
                  </a:cxn>
                  <a:cxn ang="0">
                    <a:pos x="195" y="179"/>
                  </a:cxn>
                  <a:cxn ang="0">
                    <a:pos x="167" y="204"/>
                  </a:cxn>
                  <a:cxn ang="0">
                    <a:pos x="130" y="218"/>
                  </a:cxn>
                </a:cxnLst>
                <a:rect l="0" t="0" r="r" b="b"/>
                <a:pathLst>
                  <a:path w="223" h="225">
                    <a:moveTo>
                      <a:pt x="111" y="225"/>
                    </a:moveTo>
                    <a:lnTo>
                      <a:pt x="91" y="224"/>
                    </a:lnTo>
                    <a:lnTo>
                      <a:pt x="74" y="218"/>
                    </a:lnTo>
                    <a:lnTo>
                      <a:pt x="56" y="209"/>
                    </a:lnTo>
                    <a:lnTo>
                      <a:pt x="40" y="199"/>
                    </a:lnTo>
                    <a:lnTo>
                      <a:pt x="26" y="185"/>
                    </a:lnTo>
                    <a:lnTo>
                      <a:pt x="14" y="169"/>
                    </a:lnTo>
                    <a:lnTo>
                      <a:pt x="7" y="151"/>
                    </a:lnTo>
                    <a:lnTo>
                      <a:pt x="2" y="132"/>
                    </a:lnTo>
                    <a:lnTo>
                      <a:pt x="0" y="113"/>
                    </a:lnTo>
                    <a:lnTo>
                      <a:pt x="2" y="93"/>
                    </a:lnTo>
                    <a:lnTo>
                      <a:pt x="7" y="74"/>
                    </a:lnTo>
                    <a:lnTo>
                      <a:pt x="14" y="56"/>
                    </a:lnTo>
                    <a:lnTo>
                      <a:pt x="26" y="40"/>
                    </a:lnTo>
                    <a:lnTo>
                      <a:pt x="40" y="26"/>
                    </a:lnTo>
                    <a:lnTo>
                      <a:pt x="56" y="16"/>
                    </a:lnTo>
                    <a:lnTo>
                      <a:pt x="74" y="7"/>
                    </a:lnTo>
                    <a:lnTo>
                      <a:pt x="91" y="1"/>
                    </a:lnTo>
                    <a:lnTo>
                      <a:pt x="111" y="0"/>
                    </a:lnTo>
                    <a:lnTo>
                      <a:pt x="132" y="1"/>
                    </a:lnTo>
                    <a:lnTo>
                      <a:pt x="149" y="7"/>
                    </a:lnTo>
                    <a:lnTo>
                      <a:pt x="167" y="16"/>
                    </a:lnTo>
                    <a:lnTo>
                      <a:pt x="183" y="26"/>
                    </a:lnTo>
                    <a:lnTo>
                      <a:pt x="197" y="40"/>
                    </a:lnTo>
                    <a:lnTo>
                      <a:pt x="209" y="56"/>
                    </a:lnTo>
                    <a:lnTo>
                      <a:pt x="216" y="74"/>
                    </a:lnTo>
                    <a:lnTo>
                      <a:pt x="221" y="93"/>
                    </a:lnTo>
                    <a:lnTo>
                      <a:pt x="223" y="113"/>
                    </a:lnTo>
                    <a:lnTo>
                      <a:pt x="221" y="132"/>
                    </a:lnTo>
                    <a:lnTo>
                      <a:pt x="216" y="151"/>
                    </a:lnTo>
                    <a:lnTo>
                      <a:pt x="209" y="169"/>
                    </a:lnTo>
                    <a:lnTo>
                      <a:pt x="197" y="185"/>
                    </a:lnTo>
                    <a:lnTo>
                      <a:pt x="183" y="199"/>
                    </a:lnTo>
                    <a:lnTo>
                      <a:pt x="167" y="209"/>
                    </a:lnTo>
                    <a:lnTo>
                      <a:pt x="149" y="218"/>
                    </a:lnTo>
                    <a:lnTo>
                      <a:pt x="132" y="224"/>
                    </a:lnTo>
                    <a:lnTo>
                      <a:pt x="111" y="225"/>
                    </a:lnTo>
                    <a:close/>
                    <a:moveTo>
                      <a:pt x="111" y="220"/>
                    </a:moveTo>
                    <a:lnTo>
                      <a:pt x="93" y="218"/>
                    </a:lnTo>
                    <a:lnTo>
                      <a:pt x="74" y="213"/>
                    </a:lnTo>
                    <a:lnTo>
                      <a:pt x="56" y="204"/>
                    </a:lnTo>
                    <a:lnTo>
                      <a:pt x="42" y="194"/>
                    </a:lnTo>
                    <a:lnTo>
                      <a:pt x="28" y="179"/>
                    </a:lnTo>
                    <a:lnTo>
                      <a:pt x="17" y="164"/>
                    </a:lnTo>
                    <a:lnTo>
                      <a:pt x="10" y="146"/>
                    </a:lnTo>
                    <a:lnTo>
                      <a:pt x="5" y="127"/>
                    </a:lnTo>
                    <a:lnTo>
                      <a:pt x="5" y="107"/>
                    </a:lnTo>
                    <a:lnTo>
                      <a:pt x="7" y="90"/>
                    </a:lnTo>
                    <a:lnTo>
                      <a:pt x="14" y="70"/>
                    </a:lnTo>
                    <a:lnTo>
                      <a:pt x="23" y="54"/>
                    </a:lnTo>
                    <a:lnTo>
                      <a:pt x="35" y="38"/>
                    </a:lnTo>
                    <a:lnTo>
                      <a:pt x="49" y="26"/>
                    </a:lnTo>
                    <a:lnTo>
                      <a:pt x="65" y="16"/>
                    </a:lnTo>
                    <a:lnTo>
                      <a:pt x="82" y="10"/>
                    </a:lnTo>
                    <a:lnTo>
                      <a:pt x="102" y="7"/>
                    </a:lnTo>
                    <a:lnTo>
                      <a:pt x="121" y="7"/>
                    </a:lnTo>
                    <a:lnTo>
                      <a:pt x="140" y="10"/>
                    </a:lnTo>
                    <a:lnTo>
                      <a:pt x="158" y="16"/>
                    </a:lnTo>
                    <a:lnTo>
                      <a:pt x="174" y="26"/>
                    </a:lnTo>
                    <a:lnTo>
                      <a:pt x="188" y="38"/>
                    </a:lnTo>
                    <a:lnTo>
                      <a:pt x="200" y="54"/>
                    </a:lnTo>
                    <a:lnTo>
                      <a:pt x="209" y="70"/>
                    </a:lnTo>
                    <a:lnTo>
                      <a:pt x="216" y="90"/>
                    </a:lnTo>
                    <a:lnTo>
                      <a:pt x="218" y="107"/>
                    </a:lnTo>
                    <a:lnTo>
                      <a:pt x="218" y="127"/>
                    </a:lnTo>
                    <a:lnTo>
                      <a:pt x="213" y="146"/>
                    </a:lnTo>
                    <a:lnTo>
                      <a:pt x="206" y="164"/>
                    </a:lnTo>
                    <a:lnTo>
                      <a:pt x="195" y="179"/>
                    </a:lnTo>
                    <a:lnTo>
                      <a:pt x="181" y="194"/>
                    </a:lnTo>
                    <a:lnTo>
                      <a:pt x="167" y="204"/>
                    </a:lnTo>
                    <a:lnTo>
                      <a:pt x="149" y="213"/>
                    </a:lnTo>
                    <a:lnTo>
                      <a:pt x="130" y="218"/>
                    </a:lnTo>
                    <a:lnTo>
                      <a:pt x="111" y="220"/>
                    </a:lnTo>
                    <a:close/>
                  </a:path>
                </a:pathLst>
              </a:custGeom>
              <a:solidFill>
                <a:srgbClr val="EDFFFF"/>
              </a:solidFill>
              <a:ln w="9525">
                <a:noFill/>
                <a:round/>
                <a:headEnd/>
                <a:tailEnd/>
              </a:ln>
            </p:spPr>
            <p:txBody>
              <a:bodyPr/>
              <a:lstStyle/>
              <a:p>
                <a:endParaRPr lang="en-US"/>
              </a:p>
            </p:txBody>
          </p:sp>
          <p:sp>
            <p:nvSpPr>
              <p:cNvPr id="1165819" name="Freeform 507"/>
              <p:cNvSpPr>
                <a:spLocks noEditPoints="1"/>
              </p:cNvSpPr>
              <p:nvPr/>
            </p:nvSpPr>
            <p:spPr bwMode="auto">
              <a:xfrm>
                <a:off x="5126" y="1312"/>
                <a:ext cx="213" cy="213"/>
              </a:xfrm>
              <a:custGeom>
                <a:avLst/>
                <a:gdLst/>
                <a:ahLst/>
                <a:cxnLst>
                  <a:cxn ang="0">
                    <a:pos x="88" y="211"/>
                  </a:cxn>
                  <a:cxn ang="0">
                    <a:pos x="51" y="197"/>
                  </a:cxn>
                  <a:cxn ang="0">
                    <a:pos x="23" y="172"/>
                  </a:cxn>
                  <a:cxn ang="0">
                    <a:pos x="5" y="139"/>
                  </a:cxn>
                  <a:cxn ang="0">
                    <a:pos x="0" y="100"/>
                  </a:cxn>
                  <a:cxn ang="0">
                    <a:pos x="9" y="63"/>
                  </a:cxn>
                  <a:cxn ang="0">
                    <a:pos x="30" y="31"/>
                  </a:cxn>
                  <a:cxn ang="0">
                    <a:pos x="60" y="9"/>
                  </a:cxn>
                  <a:cxn ang="0">
                    <a:pos x="97" y="0"/>
                  </a:cxn>
                  <a:cxn ang="0">
                    <a:pos x="135" y="3"/>
                  </a:cxn>
                  <a:cxn ang="0">
                    <a:pos x="169" y="19"/>
                  </a:cxn>
                  <a:cxn ang="0">
                    <a:pos x="195" y="47"/>
                  </a:cxn>
                  <a:cxn ang="0">
                    <a:pos x="211" y="83"/>
                  </a:cxn>
                  <a:cxn ang="0">
                    <a:pos x="213" y="120"/>
                  </a:cxn>
                  <a:cxn ang="0">
                    <a:pos x="201" y="157"/>
                  </a:cxn>
                  <a:cxn ang="0">
                    <a:pos x="176" y="187"/>
                  </a:cxn>
                  <a:cxn ang="0">
                    <a:pos x="144" y="206"/>
                  </a:cxn>
                  <a:cxn ang="0">
                    <a:pos x="106" y="213"/>
                  </a:cxn>
                  <a:cxn ang="0">
                    <a:pos x="88" y="206"/>
                  </a:cxn>
                  <a:cxn ang="0">
                    <a:pos x="53" y="192"/>
                  </a:cxn>
                  <a:cxn ang="0">
                    <a:pos x="26" y="167"/>
                  </a:cxn>
                  <a:cxn ang="0">
                    <a:pos x="9" y="134"/>
                  </a:cxn>
                  <a:cxn ang="0">
                    <a:pos x="5" y="97"/>
                  </a:cxn>
                  <a:cxn ang="0">
                    <a:pos x="16" y="60"/>
                  </a:cxn>
                  <a:cxn ang="0">
                    <a:pos x="39" y="30"/>
                  </a:cxn>
                  <a:cxn ang="0">
                    <a:pos x="70" y="10"/>
                  </a:cxn>
                  <a:cxn ang="0">
                    <a:pos x="106" y="3"/>
                  </a:cxn>
                  <a:cxn ang="0">
                    <a:pos x="143" y="10"/>
                  </a:cxn>
                  <a:cxn ang="0">
                    <a:pos x="174" y="30"/>
                  </a:cxn>
                  <a:cxn ang="0">
                    <a:pos x="197" y="60"/>
                  </a:cxn>
                  <a:cxn ang="0">
                    <a:pos x="208" y="97"/>
                  </a:cxn>
                  <a:cxn ang="0">
                    <a:pos x="204" y="134"/>
                  </a:cxn>
                  <a:cxn ang="0">
                    <a:pos x="186" y="167"/>
                  </a:cxn>
                  <a:cxn ang="0">
                    <a:pos x="160" y="192"/>
                  </a:cxn>
                  <a:cxn ang="0">
                    <a:pos x="125" y="206"/>
                  </a:cxn>
                </a:cxnLst>
                <a:rect l="0" t="0" r="r" b="b"/>
                <a:pathLst>
                  <a:path w="213" h="213">
                    <a:moveTo>
                      <a:pt x="106" y="213"/>
                    </a:moveTo>
                    <a:lnTo>
                      <a:pt x="88" y="211"/>
                    </a:lnTo>
                    <a:lnTo>
                      <a:pt x="69" y="206"/>
                    </a:lnTo>
                    <a:lnTo>
                      <a:pt x="51" y="197"/>
                    </a:lnTo>
                    <a:lnTo>
                      <a:pt x="37" y="187"/>
                    </a:lnTo>
                    <a:lnTo>
                      <a:pt x="23" y="172"/>
                    </a:lnTo>
                    <a:lnTo>
                      <a:pt x="12" y="157"/>
                    </a:lnTo>
                    <a:lnTo>
                      <a:pt x="5" y="139"/>
                    </a:lnTo>
                    <a:lnTo>
                      <a:pt x="0" y="120"/>
                    </a:lnTo>
                    <a:lnTo>
                      <a:pt x="0" y="100"/>
                    </a:lnTo>
                    <a:lnTo>
                      <a:pt x="2" y="83"/>
                    </a:lnTo>
                    <a:lnTo>
                      <a:pt x="9" y="63"/>
                    </a:lnTo>
                    <a:lnTo>
                      <a:pt x="18" y="47"/>
                    </a:lnTo>
                    <a:lnTo>
                      <a:pt x="30" y="31"/>
                    </a:lnTo>
                    <a:lnTo>
                      <a:pt x="44" y="19"/>
                    </a:lnTo>
                    <a:lnTo>
                      <a:pt x="60" y="9"/>
                    </a:lnTo>
                    <a:lnTo>
                      <a:pt x="77" y="3"/>
                    </a:lnTo>
                    <a:lnTo>
                      <a:pt x="97" y="0"/>
                    </a:lnTo>
                    <a:lnTo>
                      <a:pt x="116" y="0"/>
                    </a:lnTo>
                    <a:lnTo>
                      <a:pt x="135" y="3"/>
                    </a:lnTo>
                    <a:lnTo>
                      <a:pt x="153" y="9"/>
                    </a:lnTo>
                    <a:lnTo>
                      <a:pt x="169" y="19"/>
                    </a:lnTo>
                    <a:lnTo>
                      <a:pt x="183" y="31"/>
                    </a:lnTo>
                    <a:lnTo>
                      <a:pt x="195" y="47"/>
                    </a:lnTo>
                    <a:lnTo>
                      <a:pt x="204" y="63"/>
                    </a:lnTo>
                    <a:lnTo>
                      <a:pt x="211" y="83"/>
                    </a:lnTo>
                    <a:lnTo>
                      <a:pt x="213" y="100"/>
                    </a:lnTo>
                    <a:lnTo>
                      <a:pt x="213" y="120"/>
                    </a:lnTo>
                    <a:lnTo>
                      <a:pt x="208" y="139"/>
                    </a:lnTo>
                    <a:lnTo>
                      <a:pt x="201" y="157"/>
                    </a:lnTo>
                    <a:lnTo>
                      <a:pt x="190" y="172"/>
                    </a:lnTo>
                    <a:lnTo>
                      <a:pt x="176" y="187"/>
                    </a:lnTo>
                    <a:lnTo>
                      <a:pt x="162" y="197"/>
                    </a:lnTo>
                    <a:lnTo>
                      <a:pt x="144" y="206"/>
                    </a:lnTo>
                    <a:lnTo>
                      <a:pt x="125" y="211"/>
                    </a:lnTo>
                    <a:lnTo>
                      <a:pt x="106" y="213"/>
                    </a:lnTo>
                    <a:close/>
                    <a:moveTo>
                      <a:pt x="106" y="208"/>
                    </a:moveTo>
                    <a:lnTo>
                      <a:pt x="88" y="206"/>
                    </a:lnTo>
                    <a:lnTo>
                      <a:pt x="70" y="201"/>
                    </a:lnTo>
                    <a:lnTo>
                      <a:pt x="53" y="192"/>
                    </a:lnTo>
                    <a:lnTo>
                      <a:pt x="39" y="181"/>
                    </a:lnTo>
                    <a:lnTo>
                      <a:pt x="26" y="167"/>
                    </a:lnTo>
                    <a:lnTo>
                      <a:pt x="16" y="151"/>
                    </a:lnTo>
                    <a:lnTo>
                      <a:pt x="9" y="134"/>
                    </a:lnTo>
                    <a:lnTo>
                      <a:pt x="5" y="114"/>
                    </a:lnTo>
                    <a:lnTo>
                      <a:pt x="5" y="97"/>
                    </a:lnTo>
                    <a:lnTo>
                      <a:pt x="9" y="77"/>
                    </a:lnTo>
                    <a:lnTo>
                      <a:pt x="16" y="60"/>
                    </a:lnTo>
                    <a:lnTo>
                      <a:pt x="26" y="44"/>
                    </a:lnTo>
                    <a:lnTo>
                      <a:pt x="39" y="30"/>
                    </a:lnTo>
                    <a:lnTo>
                      <a:pt x="53" y="19"/>
                    </a:lnTo>
                    <a:lnTo>
                      <a:pt x="70" y="10"/>
                    </a:lnTo>
                    <a:lnTo>
                      <a:pt x="88" y="5"/>
                    </a:lnTo>
                    <a:lnTo>
                      <a:pt x="106" y="3"/>
                    </a:lnTo>
                    <a:lnTo>
                      <a:pt x="125" y="5"/>
                    </a:lnTo>
                    <a:lnTo>
                      <a:pt x="143" y="10"/>
                    </a:lnTo>
                    <a:lnTo>
                      <a:pt x="160" y="19"/>
                    </a:lnTo>
                    <a:lnTo>
                      <a:pt x="174" y="30"/>
                    </a:lnTo>
                    <a:lnTo>
                      <a:pt x="186" y="44"/>
                    </a:lnTo>
                    <a:lnTo>
                      <a:pt x="197" y="60"/>
                    </a:lnTo>
                    <a:lnTo>
                      <a:pt x="204" y="77"/>
                    </a:lnTo>
                    <a:lnTo>
                      <a:pt x="208" y="97"/>
                    </a:lnTo>
                    <a:lnTo>
                      <a:pt x="208" y="114"/>
                    </a:lnTo>
                    <a:lnTo>
                      <a:pt x="204" y="134"/>
                    </a:lnTo>
                    <a:lnTo>
                      <a:pt x="197" y="151"/>
                    </a:lnTo>
                    <a:lnTo>
                      <a:pt x="186" y="167"/>
                    </a:lnTo>
                    <a:lnTo>
                      <a:pt x="174" y="181"/>
                    </a:lnTo>
                    <a:lnTo>
                      <a:pt x="160" y="192"/>
                    </a:lnTo>
                    <a:lnTo>
                      <a:pt x="143" y="201"/>
                    </a:lnTo>
                    <a:lnTo>
                      <a:pt x="125" y="206"/>
                    </a:lnTo>
                    <a:lnTo>
                      <a:pt x="106" y="208"/>
                    </a:lnTo>
                    <a:close/>
                  </a:path>
                </a:pathLst>
              </a:custGeom>
              <a:solidFill>
                <a:srgbClr val="EFFFFF"/>
              </a:solidFill>
              <a:ln w="9525">
                <a:noFill/>
                <a:round/>
                <a:headEnd/>
                <a:tailEnd/>
              </a:ln>
            </p:spPr>
            <p:txBody>
              <a:bodyPr/>
              <a:lstStyle/>
              <a:p>
                <a:endParaRPr lang="en-US"/>
              </a:p>
            </p:txBody>
          </p:sp>
          <p:sp>
            <p:nvSpPr>
              <p:cNvPr id="1165820" name="Freeform 508"/>
              <p:cNvSpPr>
                <a:spLocks noEditPoints="1"/>
              </p:cNvSpPr>
              <p:nvPr/>
            </p:nvSpPr>
            <p:spPr bwMode="auto">
              <a:xfrm>
                <a:off x="5131" y="1315"/>
                <a:ext cx="203" cy="205"/>
              </a:xfrm>
              <a:custGeom>
                <a:avLst/>
                <a:gdLst/>
                <a:ahLst/>
                <a:cxnLst>
                  <a:cxn ang="0">
                    <a:pos x="83" y="203"/>
                  </a:cxn>
                  <a:cxn ang="0">
                    <a:pos x="48" y="189"/>
                  </a:cxn>
                  <a:cxn ang="0">
                    <a:pos x="21" y="164"/>
                  </a:cxn>
                  <a:cxn ang="0">
                    <a:pos x="4" y="131"/>
                  </a:cxn>
                  <a:cxn ang="0">
                    <a:pos x="0" y="94"/>
                  </a:cxn>
                  <a:cxn ang="0">
                    <a:pos x="11" y="57"/>
                  </a:cxn>
                  <a:cxn ang="0">
                    <a:pos x="34" y="27"/>
                  </a:cxn>
                  <a:cxn ang="0">
                    <a:pos x="65" y="7"/>
                  </a:cxn>
                  <a:cxn ang="0">
                    <a:pos x="101" y="0"/>
                  </a:cxn>
                  <a:cxn ang="0">
                    <a:pos x="138" y="7"/>
                  </a:cxn>
                  <a:cxn ang="0">
                    <a:pos x="169" y="27"/>
                  </a:cxn>
                  <a:cxn ang="0">
                    <a:pos x="192" y="57"/>
                  </a:cxn>
                  <a:cxn ang="0">
                    <a:pos x="203" y="94"/>
                  </a:cxn>
                  <a:cxn ang="0">
                    <a:pos x="199" y="131"/>
                  </a:cxn>
                  <a:cxn ang="0">
                    <a:pos x="181" y="164"/>
                  </a:cxn>
                  <a:cxn ang="0">
                    <a:pos x="155" y="189"/>
                  </a:cxn>
                  <a:cxn ang="0">
                    <a:pos x="120" y="203"/>
                  </a:cxn>
                  <a:cxn ang="0">
                    <a:pos x="101" y="199"/>
                  </a:cxn>
                  <a:cxn ang="0">
                    <a:pos x="65" y="192"/>
                  </a:cxn>
                  <a:cxn ang="0">
                    <a:pos x="35" y="173"/>
                  </a:cxn>
                  <a:cxn ang="0">
                    <a:pos x="14" y="143"/>
                  </a:cxn>
                  <a:cxn ang="0">
                    <a:pos x="6" y="108"/>
                  </a:cxn>
                  <a:cxn ang="0">
                    <a:pos x="11" y="71"/>
                  </a:cxn>
                  <a:cxn ang="0">
                    <a:pos x="28" y="39"/>
                  </a:cxn>
                  <a:cxn ang="0">
                    <a:pos x="57" y="16"/>
                  </a:cxn>
                  <a:cxn ang="0">
                    <a:pos x="92" y="7"/>
                  </a:cxn>
                  <a:cxn ang="0">
                    <a:pos x="129" y="11"/>
                  </a:cxn>
                  <a:cxn ang="0">
                    <a:pos x="160" y="27"/>
                  </a:cxn>
                  <a:cxn ang="0">
                    <a:pos x="185" y="55"/>
                  </a:cxn>
                  <a:cxn ang="0">
                    <a:pos x="197" y="88"/>
                  </a:cxn>
                  <a:cxn ang="0">
                    <a:pos x="196" y="125"/>
                  </a:cxn>
                  <a:cxn ang="0">
                    <a:pos x="180" y="159"/>
                  </a:cxn>
                  <a:cxn ang="0">
                    <a:pos x="153" y="184"/>
                  </a:cxn>
                  <a:cxn ang="0">
                    <a:pos x="120" y="198"/>
                  </a:cxn>
                </a:cxnLst>
                <a:rect l="0" t="0" r="r" b="b"/>
                <a:pathLst>
                  <a:path w="203" h="205">
                    <a:moveTo>
                      <a:pt x="101" y="205"/>
                    </a:moveTo>
                    <a:lnTo>
                      <a:pt x="83" y="203"/>
                    </a:lnTo>
                    <a:lnTo>
                      <a:pt x="65" y="198"/>
                    </a:lnTo>
                    <a:lnTo>
                      <a:pt x="48" y="189"/>
                    </a:lnTo>
                    <a:lnTo>
                      <a:pt x="34" y="178"/>
                    </a:lnTo>
                    <a:lnTo>
                      <a:pt x="21" y="164"/>
                    </a:lnTo>
                    <a:lnTo>
                      <a:pt x="11" y="148"/>
                    </a:lnTo>
                    <a:lnTo>
                      <a:pt x="4" y="131"/>
                    </a:lnTo>
                    <a:lnTo>
                      <a:pt x="0" y="111"/>
                    </a:lnTo>
                    <a:lnTo>
                      <a:pt x="0" y="94"/>
                    </a:lnTo>
                    <a:lnTo>
                      <a:pt x="4" y="74"/>
                    </a:lnTo>
                    <a:lnTo>
                      <a:pt x="11" y="57"/>
                    </a:lnTo>
                    <a:lnTo>
                      <a:pt x="21" y="41"/>
                    </a:lnTo>
                    <a:lnTo>
                      <a:pt x="34" y="27"/>
                    </a:lnTo>
                    <a:lnTo>
                      <a:pt x="48" y="16"/>
                    </a:lnTo>
                    <a:lnTo>
                      <a:pt x="65" y="7"/>
                    </a:lnTo>
                    <a:lnTo>
                      <a:pt x="83" y="2"/>
                    </a:lnTo>
                    <a:lnTo>
                      <a:pt x="101" y="0"/>
                    </a:lnTo>
                    <a:lnTo>
                      <a:pt x="120" y="2"/>
                    </a:lnTo>
                    <a:lnTo>
                      <a:pt x="138" y="7"/>
                    </a:lnTo>
                    <a:lnTo>
                      <a:pt x="155" y="16"/>
                    </a:lnTo>
                    <a:lnTo>
                      <a:pt x="169" y="27"/>
                    </a:lnTo>
                    <a:lnTo>
                      <a:pt x="181" y="41"/>
                    </a:lnTo>
                    <a:lnTo>
                      <a:pt x="192" y="57"/>
                    </a:lnTo>
                    <a:lnTo>
                      <a:pt x="199" y="74"/>
                    </a:lnTo>
                    <a:lnTo>
                      <a:pt x="203" y="94"/>
                    </a:lnTo>
                    <a:lnTo>
                      <a:pt x="203" y="111"/>
                    </a:lnTo>
                    <a:lnTo>
                      <a:pt x="199" y="131"/>
                    </a:lnTo>
                    <a:lnTo>
                      <a:pt x="192" y="148"/>
                    </a:lnTo>
                    <a:lnTo>
                      <a:pt x="181" y="164"/>
                    </a:lnTo>
                    <a:lnTo>
                      <a:pt x="169" y="178"/>
                    </a:lnTo>
                    <a:lnTo>
                      <a:pt x="155" y="189"/>
                    </a:lnTo>
                    <a:lnTo>
                      <a:pt x="138" y="198"/>
                    </a:lnTo>
                    <a:lnTo>
                      <a:pt x="120" y="203"/>
                    </a:lnTo>
                    <a:lnTo>
                      <a:pt x="101" y="205"/>
                    </a:lnTo>
                    <a:close/>
                    <a:moveTo>
                      <a:pt x="101" y="199"/>
                    </a:moveTo>
                    <a:lnTo>
                      <a:pt x="83" y="198"/>
                    </a:lnTo>
                    <a:lnTo>
                      <a:pt x="65" y="192"/>
                    </a:lnTo>
                    <a:lnTo>
                      <a:pt x="50" y="184"/>
                    </a:lnTo>
                    <a:lnTo>
                      <a:pt x="35" y="173"/>
                    </a:lnTo>
                    <a:lnTo>
                      <a:pt x="23" y="159"/>
                    </a:lnTo>
                    <a:lnTo>
                      <a:pt x="14" y="143"/>
                    </a:lnTo>
                    <a:lnTo>
                      <a:pt x="7" y="125"/>
                    </a:lnTo>
                    <a:lnTo>
                      <a:pt x="6" y="108"/>
                    </a:lnTo>
                    <a:lnTo>
                      <a:pt x="6" y="88"/>
                    </a:lnTo>
                    <a:lnTo>
                      <a:pt x="11" y="71"/>
                    </a:lnTo>
                    <a:lnTo>
                      <a:pt x="18" y="55"/>
                    </a:lnTo>
                    <a:lnTo>
                      <a:pt x="28" y="39"/>
                    </a:lnTo>
                    <a:lnTo>
                      <a:pt x="43" y="27"/>
                    </a:lnTo>
                    <a:lnTo>
                      <a:pt x="57" y="16"/>
                    </a:lnTo>
                    <a:lnTo>
                      <a:pt x="74" y="11"/>
                    </a:lnTo>
                    <a:lnTo>
                      <a:pt x="92" y="7"/>
                    </a:lnTo>
                    <a:lnTo>
                      <a:pt x="111" y="7"/>
                    </a:lnTo>
                    <a:lnTo>
                      <a:pt x="129" y="11"/>
                    </a:lnTo>
                    <a:lnTo>
                      <a:pt x="145" y="16"/>
                    </a:lnTo>
                    <a:lnTo>
                      <a:pt x="160" y="27"/>
                    </a:lnTo>
                    <a:lnTo>
                      <a:pt x="174" y="39"/>
                    </a:lnTo>
                    <a:lnTo>
                      <a:pt x="185" y="55"/>
                    </a:lnTo>
                    <a:lnTo>
                      <a:pt x="192" y="71"/>
                    </a:lnTo>
                    <a:lnTo>
                      <a:pt x="197" y="88"/>
                    </a:lnTo>
                    <a:lnTo>
                      <a:pt x="197" y="108"/>
                    </a:lnTo>
                    <a:lnTo>
                      <a:pt x="196" y="125"/>
                    </a:lnTo>
                    <a:lnTo>
                      <a:pt x="189" y="143"/>
                    </a:lnTo>
                    <a:lnTo>
                      <a:pt x="180" y="159"/>
                    </a:lnTo>
                    <a:lnTo>
                      <a:pt x="167" y="173"/>
                    </a:lnTo>
                    <a:lnTo>
                      <a:pt x="153" y="184"/>
                    </a:lnTo>
                    <a:lnTo>
                      <a:pt x="138" y="192"/>
                    </a:lnTo>
                    <a:lnTo>
                      <a:pt x="120" y="198"/>
                    </a:lnTo>
                    <a:lnTo>
                      <a:pt x="101" y="199"/>
                    </a:lnTo>
                    <a:close/>
                  </a:path>
                </a:pathLst>
              </a:custGeom>
              <a:solidFill>
                <a:srgbClr val="F0FFFF"/>
              </a:solidFill>
              <a:ln w="9525">
                <a:noFill/>
                <a:round/>
                <a:headEnd/>
                <a:tailEnd/>
              </a:ln>
            </p:spPr>
            <p:txBody>
              <a:bodyPr/>
              <a:lstStyle/>
              <a:p>
                <a:endParaRPr lang="en-US"/>
              </a:p>
            </p:txBody>
          </p:sp>
          <p:sp>
            <p:nvSpPr>
              <p:cNvPr id="1165821" name="Freeform 509"/>
              <p:cNvSpPr>
                <a:spLocks noEditPoints="1"/>
              </p:cNvSpPr>
              <p:nvPr/>
            </p:nvSpPr>
            <p:spPr bwMode="auto">
              <a:xfrm>
                <a:off x="5137" y="1322"/>
                <a:ext cx="191" cy="192"/>
              </a:xfrm>
              <a:custGeom>
                <a:avLst/>
                <a:gdLst/>
                <a:ahLst/>
                <a:cxnLst>
                  <a:cxn ang="0">
                    <a:pos x="77" y="191"/>
                  </a:cxn>
                  <a:cxn ang="0">
                    <a:pos x="44" y="177"/>
                  </a:cxn>
                  <a:cxn ang="0">
                    <a:pos x="17" y="152"/>
                  </a:cxn>
                  <a:cxn ang="0">
                    <a:pos x="1" y="118"/>
                  </a:cxn>
                  <a:cxn ang="0">
                    <a:pos x="0" y="81"/>
                  </a:cxn>
                  <a:cxn ang="0">
                    <a:pos x="12" y="48"/>
                  </a:cxn>
                  <a:cxn ang="0">
                    <a:pos x="37" y="20"/>
                  </a:cxn>
                  <a:cxn ang="0">
                    <a:pos x="68" y="4"/>
                  </a:cxn>
                  <a:cxn ang="0">
                    <a:pos x="105" y="0"/>
                  </a:cxn>
                  <a:cxn ang="0">
                    <a:pos x="139" y="9"/>
                  </a:cxn>
                  <a:cxn ang="0">
                    <a:pos x="168" y="32"/>
                  </a:cxn>
                  <a:cxn ang="0">
                    <a:pos x="186" y="64"/>
                  </a:cxn>
                  <a:cxn ang="0">
                    <a:pos x="191" y="101"/>
                  </a:cxn>
                  <a:cxn ang="0">
                    <a:pos x="183" y="136"/>
                  </a:cxn>
                  <a:cxn ang="0">
                    <a:pos x="161" y="166"/>
                  </a:cxn>
                  <a:cxn ang="0">
                    <a:pos x="132" y="185"/>
                  </a:cxn>
                  <a:cxn ang="0">
                    <a:pos x="95" y="192"/>
                  </a:cxn>
                  <a:cxn ang="0">
                    <a:pos x="77" y="185"/>
                  </a:cxn>
                  <a:cxn ang="0">
                    <a:pos x="45" y="171"/>
                  </a:cxn>
                  <a:cxn ang="0">
                    <a:pos x="21" y="147"/>
                  </a:cxn>
                  <a:cxn ang="0">
                    <a:pos x="7" y="113"/>
                  </a:cxn>
                  <a:cxn ang="0">
                    <a:pos x="7" y="78"/>
                  </a:cxn>
                  <a:cxn ang="0">
                    <a:pos x="21" y="44"/>
                  </a:cxn>
                  <a:cxn ang="0">
                    <a:pos x="45" y="20"/>
                  </a:cxn>
                  <a:cxn ang="0">
                    <a:pos x="77" y="6"/>
                  </a:cxn>
                  <a:cxn ang="0">
                    <a:pos x="114" y="6"/>
                  </a:cxn>
                  <a:cxn ang="0">
                    <a:pos x="146" y="20"/>
                  </a:cxn>
                  <a:cxn ang="0">
                    <a:pos x="170" y="44"/>
                  </a:cxn>
                  <a:cxn ang="0">
                    <a:pos x="184" y="78"/>
                  </a:cxn>
                  <a:cxn ang="0">
                    <a:pos x="184" y="113"/>
                  </a:cxn>
                  <a:cxn ang="0">
                    <a:pos x="170" y="147"/>
                  </a:cxn>
                  <a:cxn ang="0">
                    <a:pos x="146" y="171"/>
                  </a:cxn>
                  <a:cxn ang="0">
                    <a:pos x="114" y="185"/>
                  </a:cxn>
                </a:cxnLst>
                <a:rect l="0" t="0" r="r" b="b"/>
                <a:pathLst>
                  <a:path w="191" h="192">
                    <a:moveTo>
                      <a:pt x="95" y="192"/>
                    </a:moveTo>
                    <a:lnTo>
                      <a:pt x="77" y="191"/>
                    </a:lnTo>
                    <a:lnTo>
                      <a:pt x="59" y="185"/>
                    </a:lnTo>
                    <a:lnTo>
                      <a:pt x="44" y="177"/>
                    </a:lnTo>
                    <a:lnTo>
                      <a:pt x="29" y="166"/>
                    </a:lnTo>
                    <a:lnTo>
                      <a:pt x="17" y="152"/>
                    </a:lnTo>
                    <a:lnTo>
                      <a:pt x="8" y="136"/>
                    </a:lnTo>
                    <a:lnTo>
                      <a:pt x="1" y="118"/>
                    </a:lnTo>
                    <a:lnTo>
                      <a:pt x="0" y="101"/>
                    </a:lnTo>
                    <a:lnTo>
                      <a:pt x="0" y="81"/>
                    </a:lnTo>
                    <a:lnTo>
                      <a:pt x="5" y="64"/>
                    </a:lnTo>
                    <a:lnTo>
                      <a:pt x="12" y="48"/>
                    </a:lnTo>
                    <a:lnTo>
                      <a:pt x="22" y="32"/>
                    </a:lnTo>
                    <a:lnTo>
                      <a:pt x="37" y="20"/>
                    </a:lnTo>
                    <a:lnTo>
                      <a:pt x="51" y="9"/>
                    </a:lnTo>
                    <a:lnTo>
                      <a:pt x="68" y="4"/>
                    </a:lnTo>
                    <a:lnTo>
                      <a:pt x="86" y="0"/>
                    </a:lnTo>
                    <a:lnTo>
                      <a:pt x="105" y="0"/>
                    </a:lnTo>
                    <a:lnTo>
                      <a:pt x="123" y="4"/>
                    </a:lnTo>
                    <a:lnTo>
                      <a:pt x="139" y="9"/>
                    </a:lnTo>
                    <a:lnTo>
                      <a:pt x="154" y="20"/>
                    </a:lnTo>
                    <a:lnTo>
                      <a:pt x="168" y="32"/>
                    </a:lnTo>
                    <a:lnTo>
                      <a:pt x="179" y="48"/>
                    </a:lnTo>
                    <a:lnTo>
                      <a:pt x="186" y="64"/>
                    </a:lnTo>
                    <a:lnTo>
                      <a:pt x="191" y="81"/>
                    </a:lnTo>
                    <a:lnTo>
                      <a:pt x="191" y="101"/>
                    </a:lnTo>
                    <a:lnTo>
                      <a:pt x="190" y="118"/>
                    </a:lnTo>
                    <a:lnTo>
                      <a:pt x="183" y="136"/>
                    </a:lnTo>
                    <a:lnTo>
                      <a:pt x="174" y="152"/>
                    </a:lnTo>
                    <a:lnTo>
                      <a:pt x="161" y="166"/>
                    </a:lnTo>
                    <a:lnTo>
                      <a:pt x="147" y="177"/>
                    </a:lnTo>
                    <a:lnTo>
                      <a:pt x="132" y="185"/>
                    </a:lnTo>
                    <a:lnTo>
                      <a:pt x="114" y="191"/>
                    </a:lnTo>
                    <a:lnTo>
                      <a:pt x="95" y="192"/>
                    </a:lnTo>
                    <a:close/>
                    <a:moveTo>
                      <a:pt x="95" y="187"/>
                    </a:moveTo>
                    <a:lnTo>
                      <a:pt x="77" y="185"/>
                    </a:lnTo>
                    <a:lnTo>
                      <a:pt x="61" y="180"/>
                    </a:lnTo>
                    <a:lnTo>
                      <a:pt x="45" y="171"/>
                    </a:lnTo>
                    <a:lnTo>
                      <a:pt x="31" y="159"/>
                    </a:lnTo>
                    <a:lnTo>
                      <a:pt x="21" y="147"/>
                    </a:lnTo>
                    <a:lnTo>
                      <a:pt x="12" y="131"/>
                    </a:lnTo>
                    <a:lnTo>
                      <a:pt x="7" y="113"/>
                    </a:lnTo>
                    <a:lnTo>
                      <a:pt x="5" y="96"/>
                    </a:lnTo>
                    <a:lnTo>
                      <a:pt x="7" y="78"/>
                    </a:lnTo>
                    <a:lnTo>
                      <a:pt x="12" y="60"/>
                    </a:lnTo>
                    <a:lnTo>
                      <a:pt x="21" y="44"/>
                    </a:lnTo>
                    <a:lnTo>
                      <a:pt x="31" y="32"/>
                    </a:lnTo>
                    <a:lnTo>
                      <a:pt x="45" y="20"/>
                    </a:lnTo>
                    <a:lnTo>
                      <a:pt x="61" y="11"/>
                    </a:lnTo>
                    <a:lnTo>
                      <a:pt x="77" y="6"/>
                    </a:lnTo>
                    <a:lnTo>
                      <a:pt x="95" y="4"/>
                    </a:lnTo>
                    <a:lnTo>
                      <a:pt x="114" y="6"/>
                    </a:lnTo>
                    <a:lnTo>
                      <a:pt x="130" y="11"/>
                    </a:lnTo>
                    <a:lnTo>
                      <a:pt x="146" y="20"/>
                    </a:lnTo>
                    <a:lnTo>
                      <a:pt x="160" y="32"/>
                    </a:lnTo>
                    <a:lnTo>
                      <a:pt x="170" y="44"/>
                    </a:lnTo>
                    <a:lnTo>
                      <a:pt x="179" y="60"/>
                    </a:lnTo>
                    <a:lnTo>
                      <a:pt x="184" y="78"/>
                    </a:lnTo>
                    <a:lnTo>
                      <a:pt x="186" y="96"/>
                    </a:lnTo>
                    <a:lnTo>
                      <a:pt x="184" y="113"/>
                    </a:lnTo>
                    <a:lnTo>
                      <a:pt x="179" y="131"/>
                    </a:lnTo>
                    <a:lnTo>
                      <a:pt x="170" y="147"/>
                    </a:lnTo>
                    <a:lnTo>
                      <a:pt x="160" y="159"/>
                    </a:lnTo>
                    <a:lnTo>
                      <a:pt x="146" y="171"/>
                    </a:lnTo>
                    <a:lnTo>
                      <a:pt x="130" y="180"/>
                    </a:lnTo>
                    <a:lnTo>
                      <a:pt x="114" y="185"/>
                    </a:lnTo>
                    <a:lnTo>
                      <a:pt x="95" y="187"/>
                    </a:lnTo>
                    <a:close/>
                  </a:path>
                </a:pathLst>
              </a:custGeom>
              <a:solidFill>
                <a:srgbClr val="F2FFFF"/>
              </a:solidFill>
              <a:ln w="9525">
                <a:noFill/>
                <a:round/>
                <a:headEnd/>
                <a:tailEnd/>
              </a:ln>
            </p:spPr>
            <p:txBody>
              <a:bodyPr/>
              <a:lstStyle/>
              <a:p>
                <a:endParaRPr lang="en-US"/>
              </a:p>
            </p:txBody>
          </p:sp>
          <p:sp>
            <p:nvSpPr>
              <p:cNvPr id="1165822" name="Freeform 510"/>
              <p:cNvSpPr>
                <a:spLocks noEditPoints="1"/>
              </p:cNvSpPr>
              <p:nvPr/>
            </p:nvSpPr>
            <p:spPr bwMode="auto">
              <a:xfrm>
                <a:off x="5142" y="1326"/>
                <a:ext cx="181" cy="183"/>
              </a:xfrm>
              <a:custGeom>
                <a:avLst/>
                <a:gdLst/>
                <a:ahLst/>
                <a:cxnLst>
                  <a:cxn ang="0">
                    <a:pos x="72" y="181"/>
                  </a:cxn>
                  <a:cxn ang="0">
                    <a:pos x="40" y="167"/>
                  </a:cxn>
                  <a:cxn ang="0">
                    <a:pos x="16" y="143"/>
                  </a:cxn>
                  <a:cxn ang="0">
                    <a:pos x="2" y="109"/>
                  </a:cxn>
                  <a:cxn ang="0">
                    <a:pos x="2" y="74"/>
                  </a:cxn>
                  <a:cxn ang="0">
                    <a:pos x="16" y="40"/>
                  </a:cxn>
                  <a:cxn ang="0">
                    <a:pos x="40" y="16"/>
                  </a:cxn>
                  <a:cxn ang="0">
                    <a:pos x="72" y="2"/>
                  </a:cxn>
                  <a:cxn ang="0">
                    <a:pos x="109" y="2"/>
                  </a:cxn>
                  <a:cxn ang="0">
                    <a:pos x="141" y="16"/>
                  </a:cxn>
                  <a:cxn ang="0">
                    <a:pos x="165" y="40"/>
                  </a:cxn>
                  <a:cxn ang="0">
                    <a:pos x="179" y="74"/>
                  </a:cxn>
                  <a:cxn ang="0">
                    <a:pos x="179" y="109"/>
                  </a:cxn>
                  <a:cxn ang="0">
                    <a:pos x="165" y="143"/>
                  </a:cxn>
                  <a:cxn ang="0">
                    <a:pos x="141" y="167"/>
                  </a:cxn>
                  <a:cxn ang="0">
                    <a:pos x="109" y="181"/>
                  </a:cxn>
                  <a:cxn ang="0">
                    <a:pos x="90" y="178"/>
                  </a:cxn>
                  <a:cxn ang="0">
                    <a:pos x="56" y="171"/>
                  </a:cxn>
                  <a:cxn ang="0">
                    <a:pos x="28" y="150"/>
                  </a:cxn>
                  <a:cxn ang="0">
                    <a:pos x="10" y="121"/>
                  </a:cxn>
                  <a:cxn ang="0">
                    <a:pos x="5" y="88"/>
                  </a:cxn>
                  <a:cxn ang="0">
                    <a:pos x="14" y="54"/>
                  </a:cxn>
                  <a:cxn ang="0">
                    <a:pos x="35" y="26"/>
                  </a:cxn>
                  <a:cxn ang="0">
                    <a:pos x="65" y="10"/>
                  </a:cxn>
                  <a:cxn ang="0">
                    <a:pos x="98" y="7"/>
                  </a:cxn>
                  <a:cxn ang="0">
                    <a:pos x="132" y="17"/>
                  </a:cxn>
                  <a:cxn ang="0">
                    <a:pos x="158" y="39"/>
                  </a:cxn>
                  <a:cxn ang="0">
                    <a:pos x="172" y="70"/>
                  </a:cxn>
                  <a:cxn ang="0">
                    <a:pos x="174" y="104"/>
                  </a:cxn>
                  <a:cxn ang="0">
                    <a:pos x="163" y="137"/>
                  </a:cxn>
                  <a:cxn ang="0">
                    <a:pos x="139" y="162"/>
                  </a:cxn>
                  <a:cxn ang="0">
                    <a:pos x="107" y="176"/>
                  </a:cxn>
                </a:cxnLst>
                <a:rect l="0" t="0" r="r" b="b"/>
                <a:pathLst>
                  <a:path w="181" h="183">
                    <a:moveTo>
                      <a:pt x="90" y="183"/>
                    </a:moveTo>
                    <a:lnTo>
                      <a:pt x="72" y="181"/>
                    </a:lnTo>
                    <a:lnTo>
                      <a:pt x="56" y="176"/>
                    </a:lnTo>
                    <a:lnTo>
                      <a:pt x="40" y="167"/>
                    </a:lnTo>
                    <a:lnTo>
                      <a:pt x="26" y="155"/>
                    </a:lnTo>
                    <a:lnTo>
                      <a:pt x="16" y="143"/>
                    </a:lnTo>
                    <a:lnTo>
                      <a:pt x="7" y="127"/>
                    </a:lnTo>
                    <a:lnTo>
                      <a:pt x="2" y="109"/>
                    </a:lnTo>
                    <a:lnTo>
                      <a:pt x="0" y="92"/>
                    </a:lnTo>
                    <a:lnTo>
                      <a:pt x="2" y="74"/>
                    </a:lnTo>
                    <a:lnTo>
                      <a:pt x="7" y="56"/>
                    </a:lnTo>
                    <a:lnTo>
                      <a:pt x="16" y="40"/>
                    </a:lnTo>
                    <a:lnTo>
                      <a:pt x="26" y="28"/>
                    </a:lnTo>
                    <a:lnTo>
                      <a:pt x="40" y="16"/>
                    </a:lnTo>
                    <a:lnTo>
                      <a:pt x="56" y="7"/>
                    </a:lnTo>
                    <a:lnTo>
                      <a:pt x="72" y="2"/>
                    </a:lnTo>
                    <a:lnTo>
                      <a:pt x="90" y="0"/>
                    </a:lnTo>
                    <a:lnTo>
                      <a:pt x="109" y="2"/>
                    </a:lnTo>
                    <a:lnTo>
                      <a:pt x="125" y="7"/>
                    </a:lnTo>
                    <a:lnTo>
                      <a:pt x="141" y="16"/>
                    </a:lnTo>
                    <a:lnTo>
                      <a:pt x="155" y="28"/>
                    </a:lnTo>
                    <a:lnTo>
                      <a:pt x="165" y="40"/>
                    </a:lnTo>
                    <a:lnTo>
                      <a:pt x="174" y="56"/>
                    </a:lnTo>
                    <a:lnTo>
                      <a:pt x="179" y="74"/>
                    </a:lnTo>
                    <a:lnTo>
                      <a:pt x="181" y="92"/>
                    </a:lnTo>
                    <a:lnTo>
                      <a:pt x="179" y="109"/>
                    </a:lnTo>
                    <a:lnTo>
                      <a:pt x="174" y="127"/>
                    </a:lnTo>
                    <a:lnTo>
                      <a:pt x="165" y="143"/>
                    </a:lnTo>
                    <a:lnTo>
                      <a:pt x="155" y="155"/>
                    </a:lnTo>
                    <a:lnTo>
                      <a:pt x="141" y="167"/>
                    </a:lnTo>
                    <a:lnTo>
                      <a:pt x="125" y="176"/>
                    </a:lnTo>
                    <a:lnTo>
                      <a:pt x="109" y="181"/>
                    </a:lnTo>
                    <a:lnTo>
                      <a:pt x="90" y="183"/>
                    </a:lnTo>
                    <a:close/>
                    <a:moveTo>
                      <a:pt x="90" y="178"/>
                    </a:moveTo>
                    <a:lnTo>
                      <a:pt x="74" y="176"/>
                    </a:lnTo>
                    <a:lnTo>
                      <a:pt x="56" y="171"/>
                    </a:lnTo>
                    <a:lnTo>
                      <a:pt x="42" y="162"/>
                    </a:lnTo>
                    <a:lnTo>
                      <a:pt x="28" y="150"/>
                    </a:lnTo>
                    <a:lnTo>
                      <a:pt x="17" y="137"/>
                    </a:lnTo>
                    <a:lnTo>
                      <a:pt x="10" y="121"/>
                    </a:lnTo>
                    <a:lnTo>
                      <a:pt x="7" y="104"/>
                    </a:lnTo>
                    <a:lnTo>
                      <a:pt x="5" y="88"/>
                    </a:lnTo>
                    <a:lnTo>
                      <a:pt x="9" y="70"/>
                    </a:lnTo>
                    <a:lnTo>
                      <a:pt x="14" y="54"/>
                    </a:lnTo>
                    <a:lnTo>
                      <a:pt x="23" y="39"/>
                    </a:lnTo>
                    <a:lnTo>
                      <a:pt x="35" y="26"/>
                    </a:lnTo>
                    <a:lnTo>
                      <a:pt x="49" y="17"/>
                    </a:lnTo>
                    <a:lnTo>
                      <a:pt x="65" y="10"/>
                    </a:lnTo>
                    <a:lnTo>
                      <a:pt x="83" y="7"/>
                    </a:lnTo>
                    <a:lnTo>
                      <a:pt x="98" y="7"/>
                    </a:lnTo>
                    <a:lnTo>
                      <a:pt x="116" y="10"/>
                    </a:lnTo>
                    <a:lnTo>
                      <a:pt x="132" y="17"/>
                    </a:lnTo>
                    <a:lnTo>
                      <a:pt x="146" y="26"/>
                    </a:lnTo>
                    <a:lnTo>
                      <a:pt x="158" y="39"/>
                    </a:lnTo>
                    <a:lnTo>
                      <a:pt x="167" y="54"/>
                    </a:lnTo>
                    <a:lnTo>
                      <a:pt x="172" y="70"/>
                    </a:lnTo>
                    <a:lnTo>
                      <a:pt x="176" y="88"/>
                    </a:lnTo>
                    <a:lnTo>
                      <a:pt x="174" y="104"/>
                    </a:lnTo>
                    <a:lnTo>
                      <a:pt x="170" y="121"/>
                    </a:lnTo>
                    <a:lnTo>
                      <a:pt x="163" y="137"/>
                    </a:lnTo>
                    <a:lnTo>
                      <a:pt x="153" y="150"/>
                    </a:lnTo>
                    <a:lnTo>
                      <a:pt x="139" y="162"/>
                    </a:lnTo>
                    <a:lnTo>
                      <a:pt x="125" y="171"/>
                    </a:lnTo>
                    <a:lnTo>
                      <a:pt x="107" y="176"/>
                    </a:lnTo>
                    <a:lnTo>
                      <a:pt x="90" y="178"/>
                    </a:lnTo>
                    <a:close/>
                  </a:path>
                </a:pathLst>
              </a:custGeom>
              <a:solidFill>
                <a:srgbClr val="F3FFFF"/>
              </a:solidFill>
              <a:ln w="9525">
                <a:noFill/>
                <a:round/>
                <a:headEnd/>
                <a:tailEnd/>
              </a:ln>
            </p:spPr>
            <p:txBody>
              <a:bodyPr/>
              <a:lstStyle/>
              <a:p>
                <a:endParaRPr lang="en-US"/>
              </a:p>
            </p:txBody>
          </p:sp>
          <p:sp>
            <p:nvSpPr>
              <p:cNvPr id="1165823" name="Freeform 511"/>
              <p:cNvSpPr>
                <a:spLocks noEditPoints="1"/>
              </p:cNvSpPr>
              <p:nvPr/>
            </p:nvSpPr>
            <p:spPr bwMode="auto">
              <a:xfrm>
                <a:off x="5147" y="1333"/>
                <a:ext cx="171" cy="171"/>
              </a:xfrm>
              <a:custGeom>
                <a:avLst/>
                <a:gdLst/>
                <a:ahLst/>
                <a:cxnLst>
                  <a:cxn ang="0">
                    <a:pos x="85" y="171"/>
                  </a:cxn>
                  <a:cxn ang="0">
                    <a:pos x="69" y="169"/>
                  </a:cxn>
                  <a:cxn ang="0">
                    <a:pos x="51" y="164"/>
                  </a:cxn>
                  <a:cxn ang="0">
                    <a:pos x="37" y="155"/>
                  </a:cxn>
                  <a:cxn ang="0">
                    <a:pos x="23" y="143"/>
                  </a:cxn>
                  <a:cxn ang="0">
                    <a:pos x="12" y="130"/>
                  </a:cxn>
                  <a:cxn ang="0">
                    <a:pos x="5" y="114"/>
                  </a:cxn>
                  <a:cxn ang="0">
                    <a:pos x="2" y="97"/>
                  </a:cxn>
                  <a:cxn ang="0">
                    <a:pos x="0" y="81"/>
                  </a:cxn>
                  <a:cxn ang="0">
                    <a:pos x="4" y="63"/>
                  </a:cxn>
                  <a:cxn ang="0">
                    <a:pos x="9" y="47"/>
                  </a:cxn>
                  <a:cxn ang="0">
                    <a:pos x="18" y="32"/>
                  </a:cxn>
                  <a:cxn ang="0">
                    <a:pos x="30" y="19"/>
                  </a:cxn>
                  <a:cxn ang="0">
                    <a:pos x="44" y="10"/>
                  </a:cxn>
                  <a:cxn ang="0">
                    <a:pos x="60" y="3"/>
                  </a:cxn>
                  <a:cxn ang="0">
                    <a:pos x="78" y="0"/>
                  </a:cxn>
                  <a:cxn ang="0">
                    <a:pos x="93" y="0"/>
                  </a:cxn>
                  <a:cxn ang="0">
                    <a:pos x="111" y="3"/>
                  </a:cxn>
                  <a:cxn ang="0">
                    <a:pos x="127" y="10"/>
                  </a:cxn>
                  <a:cxn ang="0">
                    <a:pos x="141" y="19"/>
                  </a:cxn>
                  <a:cxn ang="0">
                    <a:pos x="153" y="32"/>
                  </a:cxn>
                  <a:cxn ang="0">
                    <a:pos x="162" y="47"/>
                  </a:cxn>
                  <a:cxn ang="0">
                    <a:pos x="167" y="63"/>
                  </a:cxn>
                  <a:cxn ang="0">
                    <a:pos x="171" y="81"/>
                  </a:cxn>
                  <a:cxn ang="0">
                    <a:pos x="169" y="97"/>
                  </a:cxn>
                  <a:cxn ang="0">
                    <a:pos x="165" y="114"/>
                  </a:cxn>
                  <a:cxn ang="0">
                    <a:pos x="158" y="130"/>
                  </a:cxn>
                  <a:cxn ang="0">
                    <a:pos x="148" y="143"/>
                  </a:cxn>
                  <a:cxn ang="0">
                    <a:pos x="134" y="155"/>
                  </a:cxn>
                  <a:cxn ang="0">
                    <a:pos x="120" y="164"/>
                  </a:cxn>
                  <a:cxn ang="0">
                    <a:pos x="102" y="169"/>
                  </a:cxn>
                  <a:cxn ang="0">
                    <a:pos x="85" y="171"/>
                  </a:cxn>
                  <a:cxn ang="0">
                    <a:pos x="85" y="164"/>
                  </a:cxn>
                  <a:cxn ang="0">
                    <a:pos x="69" y="162"/>
                  </a:cxn>
                  <a:cxn ang="0">
                    <a:pos x="53" y="159"/>
                  </a:cxn>
                  <a:cxn ang="0">
                    <a:pos x="39" y="150"/>
                  </a:cxn>
                  <a:cxn ang="0">
                    <a:pos x="27" y="137"/>
                  </a:cxn>
                  <a:cxn ang="0">
                    <a:pos x="16" y="125"/>
                  </a:cxn>
                  <a:cxn ang="0">
                    <a:pos x="9" y="109"/>
                  </a:cxn>
                  <a:cxn ang="0">
                    <a:pos x="5" y="93"/>
                  </a:cxn>
                  <a:cxn ang="0">
                    <a:pos x="5" y="76"/>
                  </a:cxn>
                  <a:cxn ang="0">
                    <a:pos x="9" y="60"/>
                  </a:cxn>
                  <a:cxn ang="0">
                    <a:pos x="16" y="44"/>
                  </a:cxn>
                  <a:cxn ang="0">
                    <a:pos x="27" y="32"/>
                  </a:cxn>
                  <a:cxn ang="0">
                    <a:pos x="39" y="19"/>
                  </a:cxn>
                  <a:cxn ang="0">
                    <a:pos x="53" y="10"/>
                  </a:cxn>
                  <a:cxn ang="0">
                    <a:pos x="69" y="7"/>
                  </a:cxn>
                  <a:cxn ang="0">
                    <a:pos x="85" y="5"/>
                  </a:cxn>
                  <a:cxn ang="0">
                    <a:pos x="102" y="7"/>
                  </a:cxn>
                  <a:cxn ang="0">
                    <a:pos x="118" y="10"/>
                  </a:cxn>
                  <a:cxn ang="0">
                    <a:pos x="132" y="19"/>
                  </a:cxn>
                  <a:cxn ang="0">
                    <a:pos x="144" y="32"/>
                  </a:cxn>
                  <a:cxn ang="0">
                    <a:pos x="155" y="44"/>
                  </a:cxn>
                  <a:cxn ang="0">
                    <a:pos x="162" y="60"/>
                  </a:cxn>
                  <a:cxn ang="0">
                    <a:pos x="165" y="76"/>
                  </a:cxn>
                  <a:cxn ang="0">
                    <a:pos x="165" y="93"/>
                  </a:cxn>
                  <a:cxn ang="0">
                    <a:pos x="162" y="109"/>
                  </a:cxn>
                  <a:cxn ang="0">
                    <a:pos x="155" y="125"/>
                  </a:cxn>
                  <a:cxn ang="0">
                    <a:pos x="144" y="137"/>
                  </a:cxn>
                  <a:cxn ang="0">
                    <a:pos x="132" y="150"/>
                  </a:cxn>
                  <a:cxn ang="0">
                    <a:pos x="118" y="159"/>
                  </a:cxn>
                  <a:cxn ang="0">
                    <a:pos x="102" y="162"/>
                  </a:cxn>
                  <a:cxn ang="0">
                    <a:pos x="85" y="164"/>
                  </a:cxn>
                </a:cxnLst>
                <a:rect l="0" t="0" r="r" b="b"/>
                <a:pathLst>
                  <a:path w="171" h="171">
                    <a:moveTo>
                      <a:pt x="85" y="171"/>
                    </a:moveTo>
                    <a:lnTo>
                      <a:pt x="69" y="169"/>
                    </a:lnTo>
                    <a:lnTo>
                      <a:pt x="51" y="164"/>
                    </a:lnTo>
                    <a:lnTo>
                      <a:pt x="37" y="155"/>
                    </a:lnTo>
                    <a:lnTo>
                      <a:pt x="23" y="143"/>
                    </a:lnTo>
                    <a:lnTo>
                      <a:pt x="12" y="130"/>
                    </a:lnTo>
                    <a:lnTo>
                      <a:pt x="5" y="114"/>
                    </a:lnTo>
                    <a:lnTo>
                      <a:pt x="2" y="97"/>
                    </a:lnTo>
                    <a:lnTo>
                      <a:pt x="0" y="81"/>
                    </a:lnTo>
                    <a:lnTo>
                      <a:pt x="4" y="63"/>
                    </a:lnTo>
                    <a:lnTo>
                      <a:pt x="9" y="47"/>
                    </a:lnTo>
                    <a:lnTo>
                      <a:pt x="18" y="32"/>
                    </a:lnTo>
                    <a:lnTo>
                      <a:pt x="30" y="19"/>
                    </a:lnTo>
                    <a:lnTo>
                      <a:pt x="44" y="10"/>
                    </a:lnTo>
                    <a:lnTo>
                      <a:pt x="60" y="3"/>
                    </a:lnTo>
                    <a:lnTo>
                      <a:pt x="78" y="0"/>
                    </a:lnTo>
                    <a:lnTo>
                      <a:pt x="93" y="0"/>
                    </a:lnTo>
                    <a:lnTo>
                      <a:pt x="111" y="3"/>
                    </a:lnTo>
                    <a:lnTo>
                      <a:pt x="127" y="10"/>
                    </a:lnTo>
                    <a:lnTo>
                      <a:pt x="141" y="19"/>
                    </a:lnTo>
                    <a:lnTo>
                      <a:pt x="153" y="32"/>
                    </a:lnTo>
                    <a:lnTo>
                      <a:pt x="162" y="47"/>
                    </a:lnTo>
                    <a:lnTo>
                      <a:pt x="167" y="63"/>
                    </a:lnTo>
                    <a:lnTo>
                      <a:pt x="171" y="81"/>
                    </a:lnTo>
                    <a:lnTo>
                      <a:pt x="169" y="97"/>
                    </a:lnTo>
                    <a:lnTo>
                      <a:pt x="165" y="114"/>
                    </a:lnTo>
                    <a:lnTo>
                      <a:pt x="158" y="130"/>
                    </a:lnTo>
                    <a:lnTo>
                      <a:pt x="148" y="143"/>
                    </a:lnTo>
                    <a:lnTo>
                      <a:pt x="134" y="155"/>
                    </a:lnTo>
                    <a:lnTo>
                      <a:pt x="120" y="164"/>
                    </a:lnTo>
                    <a:lnTo>
                      <a:pt x="102" y="169"/>
                    </a:lnTo>
                    <a:lnTo>
                      <a:pt x="85" y="171"/>
                    </a:lnTo>
                    <a:close/>
                    <a:moveTo>
                      <a:pt x="85" y="164"/>
                    </a:moveTo>
                    <a:lnTo>
                      <a:pt x="69" y="162"/>
                    </a:lnTo>
                    <a:lnTo>
                      <a:pt x="53" y="159"/>
                    </a:lnTo>
                    <a:lnTo>
                      <a:pt x="39" y="150"/>
                    </a:lnTo>
                    <a:lnTo>
                      <a:pt x="27" y="137"/>
                    </a:lnTo>
                    <a:lnTo>
                      <a:pt x="16" y="125"/>
                    </a:lnTo>
                    <a:lnTo>
                      <a:pt x="9" y="109"/>
                    </a:lnTo>
                    <a:lnTo>
                      <a:pt x="5" y="93"/>
                    </a:lnTo>
                    <a:lnTo>
                      <a:pt x="5" y="76"/>
                    </a:lnTo>
                    <a:lnTo>
                      <a:pt x="9" y="60"/>
                    </a:lnTo>
                    <a:lnTo>
                      <a:pt x="16" y="44"/>
                    </a:lnTo>
                    <a:lnTo>
                      <a:pt x="27" y="32"/>
                    </a:lnTo>
                    <a:lnTo>
                      <a:pt x="39" y="19"/>
                    </a:lnTo>
                    <a:lnTo>
                      <a:pt x="53" y="10"/>
                    </a:lnTo>
                    <a:lnTo>
                      <a:pt x="69" y="7"/>
                    </a:lnTo>
                    <a:lnTo>
                      <a:pt x="85" y="5"/>
                    </a:lnTo>
                    <a:lnTo>
                      <a:pt x="102" y="7"/>
                    </a:lnTo>
                    <a:lnTo>
                      <a:pt x="118" y="10"/>
                    </a:lnTo>
                    <a:lnTo>
                      <a:pt x="132" y="19"/>
                    </a:lnTo>
                    <a:lnTo>
                      <a:pt x="144" y="32"/>
                    </a:lnTo>
                    <a:lnTo>
                      <a:pt x="155" y="44"/>
                    </a:lnTo>
                    <a:lnTo>
                      <a:pt x="162" y="60"/>
                    </a:lnTo>
                    <a:lnTo>
                      <a:pt x="165" y="76"/>
                    </a:lnTo>
                    <a:lnTo>
                      <a:pt x="165" y="93"/>
                    </a:lnTo>
                    <a:lnTo>
                      <a:pt x="162" y="109"/>
                    </a:lnTo>
                    <a:lnTo>
                      <a:pt x="155" y="125"/>
                    </a:lnTo>
                    <a:lnTo>
                      <a:pt x="144" y="137"/>
                    </a:lnTo>
                    <a:lnTo>
                      <a:pt x="132" y="150"/>
                    </a:lnTo>
                    <a:lnTo>
                      <a:pt x="118" y="159"/>
                    </a:lnTo>
                    <a:lnTo>
                      <a:pt x="102" y="162"/>
                    </a:lnTo>
                    <a:lnTo>
                      <a:pt x="85" y="164"/>
                    </a:lnTo>
                    <a:close/>
                  </a:path>
                </a:pathLst>
              </a:custGeom>
              <a:solidFill>
                <a:srgbClr val="F5FFFF"/>
              </a:solidFill>
              <a:ln w="9525">
                <a:noFill/>
                <a:round/>
                <a:headEnd/>
                <a:tailEnd/>
              </a:ln>
            </p:spPr>
            <p:txBody>
              <a:bodyPr/>
              <a:lstStyle/>
              <a:p>
                <a:endParaRPr lang="en-US"/>
              </a:p>
            </p:txBody>
          </p:sp>
          <p:sp>
            <p:nvSpPr>
              <p:cNvPr id="1165824" name="Freeform 512"/>
              <p:cNvSpPr>
                <a:spLocks noEditPoints="1"/>
              </p:cNvSpPr>
              <p:nvPr/>
            </p:nvSpPr>
            <p:spPr bwMode="auto">
              <a:xfrm>
                <a:off x="5152" y="1338"/>
                <a:ext cx="160" cy="159"/>
              </a:xfrm>
              <a:custGeom>
                <a:avLst/>
                <a:gdLst/>
                <a:ahLst/>
                <a:cxnLst>
                  <a:cxn ang="0">
                    <a:pos x="80" y="159"/>
                  </a:cxn>
                  <a:cxn ang="0">
                    <a:pos x="64" y="157"/>
                  </a:cxn>
                  <a:cxn ang="0">
                    <a:pos x="48" y="154"/>
                  </a:cxn>
                  <a:cxn ang="0">
                    <a:pos x="34" y="145"/>
                  </a:cxn>
                  <a:cxn ang="0">
                    <a:pos x="22" y="132"/>
                  </a:cxn>
                  <a:cxn ang="0">
                    <a:pos x="11" y="120"/>
                  </a:cxn>
                  <a:cxn ang="0">
                    <a:pos x="4" y="104"/>
                  </a:cxn>
                  <a:cxn ang="0">
                    <a:pos x="0" y="88"/>
                  </a:cxn>
                  <a:cxn ang="0">
                    <a:pos x="0" y="71"/>
                  </a:cxn>
                  <a:cxn ang="0">
                    <a:pos x="4" y="55"/>
                  </a:cxn>
                  <a:cxn ang="0">
                    <a:pos x="11" y="39"/>
                  </a:cxn>
                  <a:cxn ang="0">
                    <a:pos x="22" y="27"/>
                  </a:cxn>
                  <a:cxn ang="0">
                    <a:pos x="34" y="14"/>
                  </a:cxn>
                  <a:cxn ang="0">
                    <a:pos x="48" y="5"/>
                  </a:cxn>
                  <a:cxn ang="0">
                    <a:pos x="64" y="2"/>
                  </a:cxn>
                  <a:cxn ang="0">
                    <a:pos x="80" y="0"/>
                  </a:cxn>
                  <a:cxn ang="0">
                    <a:pos x="97" y="2"/>
                  </a:cxn>
                  <a:cxn ang="0">
                    <a:pos x="113" y="5"/>
                  </a:cxn>
                  <a:cxn ang="0">
                    <a:pos x="127" y="14"/>
                  </a:cxn>
                  <a:cxn ang="0">
                    <a:pos x="139" y="27"/>
                  </a:cxn>
                  <a:cxn ang="0">
                    <a:pos x="150" y="39"/>
                  </a:cxn>
                  <a:cxn ang="0">
                    <a:pos x="157" y="55"/>
                  </a:cxn>
                  <a:cxn ang="0">
                    <a:pos x="160" y="71"/>
                  </a:cxn>
                  <a:cxn ang="0">
                    <a:pos x="160" y="88"/>
                  </a:cxn>
                  <a:cxn ang="0">
                    <a:pos x="157" y="104"/>
                  </a:cxn>
                  <a:cxn ang="0">
                    <a:pos x="150" y="120"/>
                  </a:cxn>
                  <a:cxn ang="0">
                    <a:pos x="139" y="132"/>
                  </a:cxn>
                  <a:cxn ang="0">
                    <a:pos x="127" y="145"/>
                  </a:cxn>
                  <a:cxn ang="0">
                    <a:pos x="113" y="154"/>
                  </a:cxn>
                  <a:cxn ang="0">
                    <a:pos x="97" y="157"/>
                  </a:cxn>
                  <a:cxn ang="0">
                    <a:pos x="80" y="159"/>
                  </a:cxn>
                  <a:cxn ang="0">
                    <a:pos x="80" y="154"/>
                  </a:cxn>
                  <a:cxn ang="0">
                    <a:pos x="64" y="152"/>
                  </a:cxn>
                  <a:cxn ang="0">
                    <a:pos x="50" y="148"/>
                  </a:cxn>
                  <a:cxn ang="0">
                    <a:pos x="36" y="139"/>
                  </a:cxn>
                  <a:cxn ang="0">
                    <a:pos x="23" y="127"/>
                  </a:cxn>
                  <a:cxn ang="0">
                    <a:pos x="14" y="115"/>
                  </a:cxn>
                  <a:cxn ang="0">
                    <a:pos x="9" y="99"/>
                  </a:cxn>
                  <a:cxn ang="0">
                    <a:pos x="6" y="83"/>
                  </a:cxn>
                  <a:cxn ang="0">
                    <a:pos x="7" y="67"/>
                  </a:cxn>
                  <a:cxn ang="0">
                    <a:pos x="11" y="51"/>
                  </a:cxn>
                  <a:cxn ang="0">
                    <a:pos x="18" y="37"/>
                  </a:cxn>
                  <a:cxn ang="0">
                    <a:pos x="29" y="25"/>
                  </a:cxn>
                  <a:cxn ang="0">
                    <a:pos x="43" y="16"/>
                  </a:cxn>
                  <a:cxn ang="0">
                    <a:pos x="57" y="9"/>
                  </a:cxn>
                  <a:cxn ang="0">
                    <a:pos x="73" y="5"/>
                  </a:cxn>
                  <a:cxn ang="0">
                    <a:pos x="88" y="5"/>
                  </a:cxn>
                  <a:cxn ang="0">
                    <a:pos x="104" y="9"/>
                  </a:cxn>
                  <a:cxn ang="0">
                    <a:pos x="118" y="16"/>
                  </a:cxn>
                  <a:cxn ang="0">
                    <a:pos x="132" y="25"/>
                  </a:cxn>
                  <a:cxn ang="0">
                    <a:pos x="143" y="37"/>
                  </a:cxn>
                  <a:cxn ang="0">
                    <a:pos x="150" y="51"/>
                  </a:cxn>
                  <a:cxn ang="0">
                    <a:pos x="153" y="67"/>
                  </a:cxn>
                  <a:cxn ang="0">
                    <a:pos x="155" y="83"/>
                  </a:cxn>
                  <a:cxn ang="0">
                    <a:pos x="152" y="99"/>
                  </a:cxn>
                  <a:cxn ang="0">
                    <a:pos x="146" y="115"/>
                  </a:cxn>
                  <a:cxn ang="0">
                    <a:pos x="138" y="127"/>
                  </a:cxn>
                  <a:cxn ang="0">
                    <a:pos x="125" y="139"/>
                  </a:cxn>
                  <a:cxn ang="0">
                    <a:pos x="111" y="148"/>
                  </a:cxn>
                  <a:cxn ang="0">
                    <a:pos x="97" y="152"/>
                  </a:cxn>
                  <a:cxn ang="0">
                    <a:pos x="80" y="154"/>
                  </a:cxn>
                </a:cxnLst>
                <a:rect l="0" t="0" r="r" b="b"/>
                <a:pathLst>
                  <a:path w="160" h="159">
                    <a:moveTo>
                      <a:pt x="80" y="159"/>
                    </a:moveTo>
                    <a:lnTo>
                      <a:pt x="64" y="157"/>
                    </a:lnTo>
                    <a:lnTo>
                      <a:pt x="48" y="154"/>
                    </a:lnTo>
                    <a:lnTo>
                      <a:pt x="34" y="145"/>
                    </a:lnTo>
                    <a:lnTo>
                      <a:pt x="22" y="132"/>
                    </a:lnTo>
                    <a:lnTo>
                      <a:pt x="11" y="120"/>
                    </a:lnTo>
                    <a:lnTo>
                      <a:pt x="4" y="104"/>
                    </a:lnTo>
                    <a:lnTo>
                      <a:pt x="0" y="88"/>
                    </a:lnTo>
                    <a:lnTo>
                      <a:pt x="0" y="71"/>
                    </a:lnTo>
                    <a:lnTo>
                      <a:pt x="4" y="55"/>
                    </a:lnTo>
                    <a:lnTo>
                      <a:pt x="11" y="39"/>
                    </a:lnTo>
                    <a:lnTo>
                      <a:pt x="22" y="27"/>
                    </a:lnTo>
                    <a:lnTo>
                      <a:pt x="34" y="14"/>
                    </a:lnTo>
                    <a:lnTo>
                      <a:pt x="48" y="5"/>
                    </a:lnTo>
                    <a:lnTo>
                      <a:pt x="64" y="2"/>
                    </a:lnTo>
                    <a:lnTo>
                      <a:pt x="80" y="0"/>
                    </a:lnTo>
                    <a:lnTo>
                      <a:pt x="97" y="2"/>
                    </a:lnTo>
                    <a:lnTo>
                      <a:pt x="113" y="5"/>
                    </a:lnTo>
                    <a:lnTo>
                      <a:pt x="127" y="14"/>
                    </a:lnTo>
                    <a:lnTo>
                      <a:pt x="139" y="27"/>
                    </a:lnTo>
                    <a:lnTo>
                      <a:pt x="150" y="39"/>
                    </a:lnTo>
                    <a:lnTo>
                      <a:pt x="157" y="55"/>
                    </a:lnTo>
                    <a:lnTo>
                      <a:pt x="160" y="71"/>
                    </a:lnTo>
                    <a:lnTo>
                      <a:pt x="160" y="88"/>
                    </a:lnTo>
                    <a:lnTo>
                      <a:pt x="157" y="104"/>
                    </a:lnTo>
                    <a:lnTo>
                      <a:pt x="150" y="120"/>
                    </a:lnTo>
                    <a:lnTo>
                      <a:pt x="139" y="132"/>
                    </a:lnTo>
                    <a:lnTo>
                      <a:pt x="127" y="145"/>
                    </a:lnTo>
                    <a:lnTo>
                      <a:pt x="113" y="154"/>
                    </a:lnTo>
                    <a:lnTo>
                      <a:pt x="97" y="157"/>
                    </a:lnTo>
                    <a:lnTo>
                      <a:pt x="80" y="159"/>
                    </a:lnTo>
                    <a:close/>
                    <a:moveTo>
                      <a:pt x="80" y="154"/>
                    </a:moveTo>
                    <a:lnTo>
                      <a:pt x="64" y="152"/>
                    </a:lnTo>
                    <a:lnTo>
                      <a:pt x="50" y="148"/>
                    </a:lnTo>
                    <a:lnTo>
                      <a:pt x="36" y="139"/>
                    </a:lnTo>
                    <a:lnTo>
                      <a:pt x="23" y="127"/>
                    </a:lnTo>
                    <a:lnTo>
                      <a:pt x="14" y="115"/>
                    </a:lnTo>
                    <a:lnTo>
                      <a:pt x="9" y="99"/>
                    </a:lnTo>
                    <a:lnTo>
                      <a:pt x="6" y="83"/>
                    </a:lnTo>
                    <a:lnTo>
                      <a:pt x="7" y="67"/>
                    </a:lnTo>
                    <a:lnTo>
                      <a:pt x="11" y="51"/>
                    </a:lnTo>
                    <a:lnTo>
                      <a:pt x="18" y="37"/>
                    </a:lnTo>
                    <a:lnTo>
                      <a:pt x="29" y="25"/>
                    </a:lnTo>
                    <a:lnTo>
                      <a:pt x="43" y="16"/>
                    </a:lnTo>
                    <a:lnTo>
                      <a:pt x="57" y="9"/>
                    </a:lnTo>
                    <a:lnTo>
                      <a:pt x="73" y="5"/>
                    </a:lnTo>
                    <a:lnTo>
                      <a:pt x="88" y="5"/>
                    </a:lnTo>
                    <a:lnTo>
                      <a:pt x="104" y="9"/>
                    </a:lnTo>
                    <a:lnTo>
                      <a:pt x="118" y="16"/>
                    </a:lnTo>
                    <a:lnTo>
                      <a:pt x="132" y="25"/>
                    </a:lnTo>
                    <a:lnTo>
                      <a:pt x="143" y="37"/>
                    </a:lnTo>
                    <a:lnTo>
                      <a:pt x="150" y="51"/>
                    </a:lnTo>
                    <a:lnTo>
                      <a:pt x="153" y="67"/>
                    </a:lnTo>
                    <a:lnTo>
                      <a:pt x="155" y="83"/>
                    </a:lnTo>
                    <a:lnTo>
                      <a:pt x="152" y="99"/>
                    </a:lnTo>
                    <a:lnTo>
                      <a:pt x="146" y="115"/>
                    </a:lnTo>
                    <a:lnTo>
                      <a:pt x="138" y="127"/>
                    </a:lnTo>
                    <a:lnTo>
                      <a:pt x="125" y="139"/>
                    </a:lnTo>
                    <a:lnTo>
                      <a:pt x="111" y="148"/>
                    </a:lnTo>
                    <a:lnTo>
                      <a:pt x="97" y="152"/>
                    </a:lnTo>
                    <a:lnTo>
                      <a:pt x="80" y="154"/>
                    </a:lnTo>
                    <a:close/>
                  </a:path>
                </a:pathLst>
              </a:custGeom>
              <a:solidFill>
                <a:srgbClr val="F6FFFF"/>
              </a:solidFill>
              <a:ln w="9525">
                <a:noFill/>
                <a:round/>
                <a:headEnd/>
                <a:tailEnd/>
              </a:ln>
            </p:spPr>
            <p:txBody>
              <a:bodyPr/>
              <a:lstStyle/>
              <a:p>
                <a:endParaRPr lang="en-US"/>
              </a:p>
            </p:txBody>
          </p:sp>
          <p:sp>
            <p:nvSpPr>
              <p:cNvPr id="1165825" name="Freeform 513"/>
              <p:cNvSpPr>
                <a:spLocks noEditPoints="1"/>
              </p:cNvSpPr>
              <p:nvPr/>
            </p:nvSpPr>
            <p:spPr bwMode="auto">
              <a:xfrm>
                <a:off x="5158" y="1343"/>
                <a:ext cx="149" cy="149"/>
              </a:xfrm>
              <a:custGeom>
                <a:avLst/>
                <a:gdLst/>
                <a:ahLst/>
                <a:cxnLst>
                  <a:cxn ang="0">
                    <a:pos x="74" y="149"/>
                  </a:cxn>
                  <a:cxn ang="0">
                    <a:pos x="58" y="147"/>
                  </a:cxn>
                  <a:cxn ang="0">
                    <a:pos x="44" y="143"/>
                  </a:cxn>
                  <a:cxn ang="0">
                    <a:pos x="30" y="134"/>
                  </a:cxn>
                  <a:cxn ang="0">
                    <a:pos x="17" y="122"/>
                  </a:cxn>
                  <a:cxn ang="0">
                    <a:pos x="8" y="110"/>
                  </a:cxn>
                  <a:cxn ang="0">
                    <a:pos x="3" y="94"/>
                  </a:cxn>
                  <a:cxn ang="0">
                    <a:pos x="0" y="78"/>
                  </a:cxn>
                  <a:cxn ang="0">
                    <a:pos x="1" y="62"/>
                  </a:cxn>
                  <a:cxn ang="0">
                    <a:pos x="5" y="46"/>
                  </a:cxn>
                  <a:cxn ang="0">
                    <a:pos x="12" y="32"/>
                  </a:cxn>
                  <a:cxn ang="0">
                    <a:pos x="23" y="20"/>
                  </a:cxn>
                  <a:cxn ang="0">
                    <a:pos x="37" y="11"/>
                  </a:cxn>
                  <a:cxn ang="0">
                    <a:pos x="51" y="4"/>
                  </a:cxn>
                  <a:cxn ang="0">
                    <a:pos x="67" y="0"/>
                  </a:cxn>
                  <a:cxn ang="0">
                    <a:pos x="82" y="0"/>
                  </a:cxn>
                  <a:cxn ang="0">
                    <a:pos x="98" y="4"/>
                  </a:cxn>
                  <a:cxn ang="0">
                    <a:pos x="112" y="11"/>
                  </a:cxn>
                  <a:cxn ang="0">
                    <a:pos x="126" y="20"/>
                  </a:cxn>
                  <a:cxn ang="0">
                    <a:pos x="137" y="32"/>
                  </a:cxn>
                  <a:cxn ang="0">
                    <a:pos x="144" y="46"/>
                  </a:cxn>
                  <a:cxn ang="0">
                    <a:pos x="147" y="62"/>
                  </a:cxn>
                  <a:cxn ang="0">
                    <a:pos x="149" y="78"/>
                  </a:cxn>
                  <a:cxn ang="0">
                    <a:pos x="146" y="94"/>
                  </a:cxn>
                  <a:cxn ang="0">
                    <a:pos x="140" y="110"/>
                  </a:cxn>
                  <a:cxn ang="0">
                    <a:pos x="132" y="122"/>
                  </a:cxn>
                  <a:cxn ang="0">
                    <a:pos x="119" y="134"/>
                  </a:cxn>
                  <a:cxn ang="0">
                    <a:pos x="105" y="143"/>
                  </a:cxn>
                  <a:cxn ang="0">
                    <a:pos x="91" y="147"/>
                  </a:cxn>
                  <a:cxn ang="0">
                    <a:pos x="74" y="149"/>
                  </a:cxn>
                  <a:cxn ang="0">
                    <a:pos x="74" y="143"/>
                  </a:cxn>
                  <a:cxn ang="0">
                    <a:pos x="59" y="141"/>
                  </a:cxn>
                  <a:cxn ang="0">
                    <a:pos x="44" y="138"/>
                  </a:cxn>
                  <a:cxn ang="0">
                    <a:pos x="31" y="129"/>
                  </a:cxn>
                  <a:cxn ang="0">
                    <a:pos x="21" y="119"/>
                  </a:cxn>
                  <a:cxn ang="0">
                    <a:pos x="12" y="104"/>
                  </a:cxn>
                  <a:cxn ang="0">
                    <a:pos x="7" y="90"/>
                  </a:cxn>
                  <a:cxn ang="0">
                    <a:pos x="5" y="75"/>
                  </a:cxn>
                  <a:cxn ang="0">
                    <a:pos x="7" y="59"/>
                  </a:cxn>
                  <a:cxn ang="0">
                    <a:pos x="12" y="45"/>
                  </a:cxn>
                  <a:cxn ang="0">
                    <a:pos x="21" y="30"/>
                  </a:cxn>
                  <a:cxn ang="0">
                    <a:pos x="31" y="20"/>
                  </a:cxn>
                  <a:cxn ang="0">
                    <a:pos x="44" y="11"/>
                  </a:cxn>
                  <a:cxn ang="0">
                    <a:pos x="59" y="8"/>
                  </a:cxn>
                  <a:cxn ang="0">
                    <a:pos x="74" y="6"/>
                  </a:cxn>
                  <a:cxn ang="0">
                    <a:pos x="89" y="8"/>
                  </a:cxn>
                  <a:cxn ang="0">
                    <a:pos x="105" y="11"/>
                  </a:cxn>
                  <a:cxn ang="0">
                    <a:pos x="118" y="20"/>
                  </a:cxn>
                  <a:cxn ang="0">
                    <a:pos x="128" y="30"/>
                  </a:cxn>
                  <a:cxn ang="0">
                    <a:pos x="137" y="45"/>
                  </a:cxn>
                  <a:cxn ang="0">
                    <a:pos x="142" y="59"/>
                  </a:cxn>
                  <a:cxn ang="0">
                    <a:pos x="144" y="75"/>
                  </a:cxn>
                  <a:cxn ang="0">
                    <a:pos x="142" y="90"/>
                  </a:cxn>
                  <a:cxn ang="0">
                    <a:pos x="137" y="104"/>
                  </a:cxn>
                  <a:cxn ang="0">
                    <a:pos x="128" y="119"/>
                  </a:cxn>
                  <a:cxn ang="0">
                    <a:pos x="118" y="129"/>
                  </a:cxn>
                  <a:cxn ang="0">
                    <a:pos x="105" y="138"/>
                  </a:cxn>
                  <a:cxn ang="0">
                    <a:pos x="89" y="141"/>
                  </a:cxn>
                  <a:cxn ang="0">
                    <a:pos x="74" y="143"/>
                  </a:cxn>
                </a:cxnLst>
                <a:rect l="0" t="0" r="r" b="b"/>
                <a:pathLst>
                  <a:path w="149" h="149">
                    <a:moveTo>
                      <a:pt x="74" y="149"/>
                    </a:moveTo>
                    <a:lnTo>
                      <a:pt x="58" y="147"/>
                    </a:lnTo>
                    <a:lnTo>
                      <a:pt x="44" y="143"/>
                    </a:lnTo>
                    <a:lnTo>
                      <a:pt x="30" y="134"/>
                    </a:lnTo>
                    <a:lnTo>
                      <a:pt x="17" y="122"/>
                    </a:lnTo>
                    <a:lnTo>
                      <a:pt x="8" y="110"/>
                    </a:lnTo>
                    <a:lnTo>
                      <a:pt x="3" y="94"/>
                    </a:lnTo>
                    <a:lnTo>
                      <a:pt x="0" y="78"/>
                    </a:lnTo>
                    <a:lnTo>
                      <a:pt x="1" y="62"/>
                    </a:lnTo>
                    <a:lnTo>
                      <a:pt x="5" y="46"/>
                    </a:lnTo>
                    <a:lnTo>
                      <a:pt x="12" y="32"/>
                    </a:lnTo>
                    <a:lnTo>
                      <a:pt x="23" y="20"/>
                    </a:lnTo>
                    <a:lnTo>
                      <a:pt x="37" y="11"/>
                    </a:lnTo>
                    <a:lnTo>
                      <a:pt x="51" y="4"/>
                    </a:lnTo>
                    <a:lnTo>
                      <a:pt x="67" y="0"/>
                    </a:lnTo>
                    <a:lnTo>
                      <a:pt x="82" y="0"/>
                    </a:lnTo>
                    <a:lnTo>
                      <a:pt x="98" y="4"/>
                    </a:lnTo>
                    <a:lnTo>
                      <a:pt x="112" y="11"/>
                    </a:lnTo>
                    <a:lnTo>
                      <a:pt x="126" y="20"/>
                    </a:lnTo>
                    <a:lnTo>
                      <a:pt x="137" y="32"/>
                    </a:lnTo>
                    <a:lnTo>
                      <a:pt x="144" y="46"/>
                    </a:lnTo>
                    <a:lnTo>
                      <a:pt x="147" y="62"/>
                    </a:lnTo>
                    <a:lnTo>
                      <a:pt x="149" y="78"/>
                    </a:lnTo>
                    <a:lnTo>
                      <a:pt x="146" y="94"/>
                    </a:lnTo>
                    <a:lnTo>
                      <a:pt x="140" y="110"/>
                    </a:lnTo>
                    <a:lnTo>
                      <a:pt x="132" y="122"/>
                    </a:lnTo>
                    <a:lnTo>
                      <a:pt x="119" y="134"/>
                    </a:lnTo>
                    <a:lnTo>
                      <a:pt x="105" y="143"/>
                    </a:lnTo>
                    <a:lnTo>
                      <a:pt x="91" y="147"/>
                    </a:lnTo>
                    <a:lnTo>
                      <a:pt x="74" y="149"/>
                    </a:lnTo>
                    <a:close/>
                    <a:moveTo>
                      <a:pt x="74" y="143"/>
                    </a:moveTo>
                    <a:lnTo>
                      <a:pt x="59" y="141"/>
                    </a:lnTo>
                    <a:lnTo>
                      <a:pt x="44" y="138"/>
                    </a:lnTo>
                    <a:lnTo>
                      <a:pt x="31" y="129"/>
                    </a:lnTo>
                    <a:lnTo>
                      <a:pt x="21" y="119"/>
                    </a:lnTo>
                    <a:lnTo>
                      <a:pt x="12" y="104"/>
                    </a:lnTo>
                    <a:lnTo>
                      <a:pt x="7" y="90"/>
                    </a:lnTo>
                    <a:lnTo>
                      <a:pt x="5" y="75"/>
                    </a:lnTo>
                    <a:lnTo>
                      <a:pt x="7" y="59"/>
                    </a:lnTo>
                    <a:lnTo>
                      <a:pt x="12" y="45"/>
                    </a:lnTo>
                    <a:lnTo>
                      <a:pt x="21" y="30"/>
                    </a:lnTo>
                    <a:lnTo>
                      <a:pt x="31" y="20"/>
                    </a:lnTo>
                    <a:lnTo>
                      <a:pt x="44" y="11"/>
                    </a:lnTo>
                    <a:lnTo>
                      <a:pt x="59" y="8"/>
                    </a:lnTo>
                    <a:lnTo>
                      <a:pt x="74" y="6"/>
                    </a:lnTo>
                    <a:lnTo>
                      <a:pt x="89" y="8"/>
                    </a:lnTo>
                    <a:lnTo>
                      <a:pt x="105" y="11"/>
                    </a:lnTo>
                    <a:lnTo>
                      <a:pt x="118" y="20"/>
                    </a:lnTo>
                    <a:lnTo>
                      <a:pt x="128" y="30"/>
                    </a:lnTo>
                    <a:lnTo>
                      <a:pt x="137" y="45"/>
                    </a:lnTo>
                    <a:lnTo>
                      <a:pt x="142" y="59"/>
                    </a:lnTo>
                    <a:lnTo>
                      <a:pt x="144" y="75"/>
                    </a:lnTo>
                    <a:lnTo>
                      <a:pt x="142" y="90"/>
                    </a:lnTo>
                    <a:lnTo>
                      <a:pt x="137" y="104"/>
                    </a:lnTo>
                    <a:lnTo>
                      <a:pt x="128" y="119"/>
                    </a:lnTo>
                    <a:lnTo>
                      <a:pt x="118" y="129"/>
                    </a:lnTo>
                    <a:lnTo>
                      <a:pt x="105" y="138"/>
                    </a:lnTo>
                    <a:lnTo>
                      <a:pt x="89" y="141"/>
                    </a:lnTo>
                    <a:lnTo>
                      <a:pt x="74" y="143"/>
                    </a:lnTo>
                    <a:close/>
                  </a:path>
                </a:pathLst>
              </a:custGeom>
              <a:solidFill>
                <a:srgbClr val="F7FFFF"/>
              </a:solidFill>
              <a:ln w="9525">
                <a:noFill/>
                <a:round/>
                <a:headEnd/>
                <a:tailEnd/>
              </a:ln>
            </p:spPr>
            <p:txBody>
              <a:bodyPr/>
              <a:lstStyle/>
              <a:p>
                <a:endParaRPr lang="en-US"/>
              </a:p>
            </p:txBody>
          </p:sp>
          <p:sp>
            <p:nvSpPr>
              <p:cNvPr id="1165826" name="Freeform 514"/>
              <p:cNvSpPr>
                <a:spLocks noEditPoints="1"/>
              </p:cNvSpPr>
              <p:nvPr/>
            </p:nvSpPr>
            <p:spPr bwMode="auto">
              <a:xfrm>
                <a:off x="5163" y="1349"/>
                <a:ext cx="139" cy="137"/>
              </a:xfrm>
              <a:custGeom>
                <a:avLst/>
                <a:gdLst/>
                <a:ahLst/>
                <a:cxnLst>
                  <a:cxn ang="0">
                    <a:pos x="69" y="137"/>
                  </a:cxn>
                  <a:cxn ang="0">
                    <a:pos x="54" y="135"/>
                  </a:cxn>
                  <a:cxn ang="0">
                    <a:pos x="39" y="132"/>
                  </a:cxn>
                  <a:cxn ang="0">
                    <a:pos x="26" y="123"/>
                  </a:cxn>
                  <a:cxn ang="0">
                    <a:pos x="16" y="113"/>
                  </a:cxn>
                  <a:cxn ang="0">
                    <a:pos x="7" y="98"/>
                  </a:cxn>
                  <a:cxn ang="0">
                    <a:pos x="2" y="84"/>
                  </a:cxn>
                  <a:cxn ang="0">
                    <a:pos x="0" y="69"/>
                  </a:cxn>
                  <a:cxn ang="0">
                    <a:pos x="2" y="53"/>
                  </a:cxn>
                  <a:cxn ang="0">
                    <a:pos x="7" y="39"/>
                  </a:cxn>
                  <a:cxn ang="0">
                    <a:pos x="16" y="24"/>
                  </a:cxn>
                  <a:cxn ang="0">
                    <a:pos x="26" y="14"/>
                  </a:cxn>
                  <a:cxn ang="0">
                    <a:pos x="39" y="5"/>
                  </a:cxn>
                  <a:cxn ang="0">
                    <a:pos x="54" y="2"/>
                  </a:cxn>
                  <a:cxn ang="0">
                    <a:pos x="69" y="0"/>
                  </a:cxn>
                  <a:cxn ang="0">
                    <a:pos x="84" y="2"/>
                  </a:cxn>
                  <a:cxn ang="0">
                    <a:pos x="100" y="5"/>
                  </a:cxn>
                  <a:cxn ang="0">
                    <a:pos x="113" y="14"/>
                  </a:cxn>
                  <a:cxn ang="0">
                    <a:pos x="123" y="24"/>
                  </a:cxn>
                  <a:cxn ang="0">
                    <a:pos x="132" y="39"/>
                  </a:cxn>
                  <a:cxn ang="0">
                    <a:pos x="137" y="53"/>
                  </a:cxn>
                  <a:cxn ang="0">
                    <a:pos x="139" y="69"/>
                  </a:cxn>
                  <a:cxn ang="0">
                    <a:pos x="137" y="84"/>
                  </a:cxn>
                  <a:cxn ang="0">
                    <a:pos x="132" y="98"/>
                  </a:cxn>
                  <a:cxn ang="0">
                    <a:pos x="123" y="113"/>
                  </a:cxn>
                  <a:cxn ang="0">
                    <a:pos x="113" y="123"/>
                  </a:cxn>
                  <a:cxn ang="0">
                    <a:pos x="100" y="132"/>
                  </a:cxn>
                  <a:cxn ang="0">
                    <a:pos x="84" y="135"/>
                  </a:cxn>
                  <a:cxn ang="0">
                    <a:pos x="69" y="137"/>
                  </a:cxn>
                  <a:cxn ang="0">
                    <a:pos x="69" y="132"/>
                  </a:cxn>
                  <a:cxn ang="0">
                    <a:pos x="54" y="130"/>
                  </a:cxn>
                  <a:cxn ang="0">
                    <a:pos x="40" y="127"/>
                  </a:cxn>
                  <a:cxn ang="0">
                    <a:pos x="28" y="118"/>
                  </a:cxn>
                  <a:cxn ang="0">
                    <a:pos x="18" y="107"/>
                  </a:cxn>
                  <a:cxn ang="0">
                    <a:pos x="11" y="93"/>
                  </a:cxn>
                  <a:cxn ang="0">
                    <a:pos x="7" y="79"/>
                  </a:cxn>
                  <a:cxn ang="0">
                    <a:pos x="5" y="65"/>
                  </a:cxn>
                  <a:cxn ang="0">
                    <a:pos x="9" y="51"/>
                  </a:cxn>
                  <a:cxn ang="0">
                    <a:pos x="14" y="37"/>
                  </a:cxn>
                  <a:cxn ang="0">
                    <a:pos x="23" y="24"/>
                  </a:cxn>
                  <a:cxn ang="0">
                    <a:pos x="33" y="16"/>
                  </a:cxn>
                  <a:cxn ang="0">
                    <a:pos x="47" y="9"/>
                  </a:cxn>
                  <a:cxn ang="0">
                    <a:pos x="62" y="5"/>
                  </a:cxn>
                  <a:cxn ang="0">
                    <a:pos x="77" y="5"/>
                  </a:cxn>
                  <a:cxn ang="0">
                    <a:pos x="91" y="9"/>
                  </a:cxn>
                  <a:cxn ang="0">
                    <a:pos x="104" y="16"/>
                  </a:cxn>
                  <a:cxn ang="0">
                    <a:pos x="116" y="24"/>
                  </a:cxn>
                  <a:cxn ang="0">
                    <a:pos x="125" y="37"/>
                  </a:cxn>
                  <a:cxn ang="0">
                    <a:pos x="130" y="51"/>
                  </a:cxn>
                  <a:cxn ang="0">
                    <a:pos x="134" y="65"/>
                  </a:cxn>
                  <a:cxn ang="0">
                    <a:pos x="132" y="79"/>
                  </a:cxn>
                  <a:cxn ang="0">
                    <a:pos x="128" y="93"/>
                  </a:cxn>
                  <a:cxn ang="0">
                    <a:pos x="121" y="107"/>
                  </a:cxn>
                  <a:cxn ang="0">
                    <a:pos x="111" y="118"/>
                  </a:cxn>
                  <a:cxn ang="0">
                    <a:pos x="98" y="127"/>
                  </a:cxn>
                  <a:cxn ang="0">
                    <a:pos x="84" y="130"/>
                  </a:cxn>
                  <a:cxn ang="0">
                    <a:pos x="69" y="132"/>
                  </a:cxn>
                </a:cxnLst>
                <a:rect l="0" t="0" r="r" b="b"/>
                <a:pathLst>
                  <a:path w="139" h="137">
                    <a:moveTo>
                      <a:pt x="69" y="137"/>
                    </a:moveTo>
                    <a:lnTo>
                      <a:pt x="54" y="135"/>
                    </a:lnTo>
                    <a:lnTo>
                      <a:pt x="39" y="132"/>
                    </a:lnTo>
                    <a:lnTo>
                      <a:pt x="26" y="123"/>
                    </a:lnTo>
                    <a:lnTo>
                      <a:pt x="16" y="113"/>
                    </a:lnTo>
                    <a:lnTo>
                      <a:pt x="7" y="98"/>
                    </a:lnTo>
                    <a:lnTo>
                      <a:pt x="2" y="84"/>
                    </a:lnTo>
                    <a:lnTo>
                      <a:pt x="0" y="69"/>
                    </a:lnTo>
                    <a:lnTo>
                      <a:pt x="2" y="53"/>
                    </a:lnTo>
                    <a:lnTo>
                      <a:pt x="7" y="39"/>
                    </a:lnTo>
                    <a:lnTo>
                      <a:pt x="16" y="24"/>
                    </a:lnTo>
                    <a:lnTo>
                      <a:pt x="26" y="14"/>
                    </a:lnTo>
                    <a:lnTo>
                      <a:pt x="39" y="5"/>
                    </a:lnTo>
                    <a:lnTo>
                      <a:pt x="54" y="2"/>
                    </a:lnTo>
                    <a:lnTo>
                      <a:pt x="69" y="0"/>
                    </a:lnTo>
                    <a:lnTo>
                      <a:pt x="84" y="2"/>
                    </a:lnTo>
                    <a:lnTo>
                      <a:pt x="100" y="5"/>
                    </a:lnTo>
                    <a:lnTo>
                      <a:pt x="113" y="14"/>
                    </a:lnTo>
                    <a:lnTo>
                      <a:pt x="123" y="24"/>
                    </a:lnTo>
                    <a:lnTo>
                      <a:pt x="132" y="39"/>
                    </a:lnTo>
                    <a:lnTo>
                      <a:pt x="137" y="53"/>
                    </a:lnTo>
                    <a:lnTo>
                      <a:pt x="139" y="69"/>
                    </a:lnTo>
                    <a:lnTo>
                      <a:pt x="137" y="84"/>
                    </a:lnTo>
                    <a:lnTo>
                      <a:pt x="132" y="98"/>
                    </a:lnTo>
                    <a:lnTo>
                      <a:pt x="123" y="113"/>
                    </a:lnTo>
                    <a:lnTo>
                      <a:pt x="113" y="123"/>
                    </a:lnTo>
                    <a:lnTo>
                      <a:pt x="100" y="132"/>
                    </a:lnTo>
                    <a:lnTo>
                      <a:pt x="84" y="135"/>
                    </a:lnTo>
                    <a:lnTo>
                      <a:pt x="69" y="137"/>
                    </a:lnTo>
                    <a:close/>
                    <a:moveTo>
                      <a:pt x="69" y="132"/>
                    </a:moveTo>
                    <a:lnTo>
                      <a:pt x="54" y="130"/>
                    </a:lnTo>
                    <a:lnTo>
                      <a:pt x="40" y="127"/>
                    </a:lnTo>
                    <a:lnTo>
                      <a:pt x="28" y="118"/>
                    </a:lnTo>
                    <a:lnTo>
                      <a:pt x="18" y="107"/>
                    </a:lnTo>
                    <a:lnTo>
                      <a:pt x="11" y="93"/>
                    </a:lnTo>
                    <a:lnTo>
                      <a:pt x="7" y="79"/>
                    </a:lnTo>
                    <a:lnTo>
                      <a:pt x="5" y="65"/>
                    </a:lnTo>
                    <a:lnTo>
                      <a:pt x="9" y="51"/>
                    </a:lnTo>
                    <a:lnTo>
                      <a:pt x="14" y="37"/>
                    </a:lnTo>
                    <a:lnTo>
                      <a:pt x="23" y="24"/>
                    </a:lnTo>
                    <a:lnTo>
                      <a:pt x="33" y="16"/>
                    </a:lnTo>
                    <a:lnTo>
                      <a:pt x="47" y="9"/>
                    </a:lnTo>
                    <a:lnTo>
                      <a:pt x="62" y="5"/>
                    </a:lnTo>
                    <a:lnTo>
                      <a:pt x="77" y="5"/>
                    </a:lnTo>
                    <a:lnTo>
                      <a:pt x="91" y="9"/>
                    </a:lnTo>
                    <a:lnTo>
                      <a:pt x="104" y="16"/>
                    </a:lnTo>
                    <a:lnTo>
                      <a:pt x="116" y="24"/>
                    </a:lnTo>
                    <a:lnTo>
                      <a:pt x="125" y="37"/>
                    </a:lnTo>
                    <a:lnTo>
                      <a:pt x="130" y="51"/>
                    </a:lnTo>
                    <a:lnTo>
                      <a:pt x="134" y="65"/>
                    </a:lnTo>
                    <a:lnTo>
                      <a:pt x="132" y="79"/>
                    </a:lnTo>
                    <a:lnTo>
                      <a:pt x="128" y="93"/>
                    </a:lnTo>
                    <a:lnTo>
                      <a:pt x="121" y="107"/>
                    </a:lnTo>
                    <a:lnTo>
                      <a:pt x="111" y="118"/>
                    </a:lnTo>
                    <a:lnTo>
                      <a:pt x="98" y="127"/>
                    </a:lnTo>
                    <a:lnTo>
                      <a:pt x="84" y="130"/>
                    </a:lnTo>
                    <a:lnTo>
                      <a:pt x="69" y="132"/>
                    </a:lnTo>
                    <a:close/>
                  </a:path>
                </a:pathLst>
              </a:custGeom>
              <a:solidFill>
                <a:srgbClr val="F8FFFF"/>
              </a:solidFill>
              <a:ln w="9525">
                <a:noFill/>
                <a:round/>
                <a:headEnd/>
                <a:tailEnd/>
              </a:ln>
            </p:spPr>
            <p:txBody>
              <a:bodyPr/>
              <a:lstStyle/>
              <a:p>
                <a:endParaRPr lang="en-US"/>
              </a:p>
            </p:txBody>
          </p:sp>
          <p:sp>
            <p:nvSpPr>
              <p:cNvPr id="1165827" name="Freeform 515"/>
              <p:cNvSpPr>
                <a:spLocks noEditPoints="1"/>
              </p:cNvSpPr>
              <p:nvPr/>
            </p:nvSpPr>
            <p:spPr bwMode="auto">
              <a:xfrm>
                <a:off x="5168" y="1354"/>
                <a:ext cx="129" cy="127"/>
              </a:xfrm>
              <a:custGeom>
                <a:avLst/>
                <a:gdLst/>
                <a:ahLst/>
                <a:cxnLst>
                  <a:cxn ang="0">
                    <a:pos x="64" y="127"/>
                  </a:cxn>
                  <a:cxn ang="0">
                    <a:pos x="49" y="125"/>
                  </a:cxn>
                  <a:cxn ang="0">
                    <a:pos x="35" y="122"/>
                  </a:cxn>
                  <a:cxn ang="0">
                    <a:pos x="23" y="113"/>
                  </a:cxn>
                  <a:cxn ang="0">
                    <a:pos x="13" y="102"/>
                  </a:cxn>
                  <a:cxn ang="0">
                    <a:pos x="6" y="88"/>
                  </a:cxn>
                  <a:cxn ang="0">
                    <a:pos x="2" y="74"/>
                  </a:cxn>
                  <a:cxn ang="0">
                    <a:pos x="0" y="60"/>
                  </a:cxn>
                  <a:cxn ang="0">
                    <a:pos x="4" y="46"/>
                  </a:cxn>
                  <a:cxn ang="0">
                    <a:pos x="9" y="32"/>
                  </a:cxn>
                  <a:cxn ang="0">
                    <a:pos x="18" y="19"/>
                  </a:cxn>
                  <a:cxn ang="0">
                    <a:pos x="28" y="11"/>
                  </a:cxn>
                  <a:cxn ang="0">
                    <a:pos x="42" y="4"/>
                  </a:cxn>
                  <a:cxn ang="0">
                    <a:pos x="57" y="0"/>
                  </a:cxn>
                  <a:cxn ang="0">
                    <a:pos x="72" y="0"/>
                  </a:cxn>
                  <a:cxn ang="0">
                    <a:pos x="86" y="4"/>
                  </a:cxn>
                  <a:cxn ang="0">
                    <a:pos x="99" y="11"/>
                  </a:cxn>
                  <a:cxn ang="0">
                    <a:pos x="111" y="19"/>
                  </a:cxn>
                  <a:cxn ang="0">
                    <a:pos x="120" y="32"/>
                  </a:cxn>
                  <a:cxn ang="0">
                    <a:pos x="125" y="46"/>
                  </a:cxn>
                  <a:cxn ang="0">
                    <a:pos x="129" y="60"/>
                  </a:cxn>
                  <a:cxn ang="0">
                    <a:pos x="127" y="74"/>
                  </a:cxn>
                  <a:cxn ang="0">
                    <a:pos x="123" y="88"/>
                  </a:cxn>
                  <a:cxn ang="0">
                    <a:pos x="116" y="102"/>
                  </a:cxn>
                  <a:cxn ang="0">
                    <a:pos x="106" y="113"/>
                  </a:cxn>
                  <a:cxn ang="0">
                    <a:pos x="93" y="122"/>
                  </a:cxn>
                  <a:cxn ang="0">
                    <a:pos x="79" y="125"/>
                  </a:cxn>
                  <a:cxn ang="0">
                    <a:pos x="64" y="127"/>
                  </a:cxn>
                  <a:cxn ang="0">
                    <a:pos x="64" y="122"/>
                  </a:cxn>
                  <a:cxn ang="0">
                    <a:pos x="51" y="120"/>
                  </a:cxn>
                  <a:cxn ang="0">
                    <a:pos x="37" y="116"/>
                  </a:cxn>
                  <a:cxn ang="0">
                    <a:pos x="25" y="108"/>
                  </a:cxn>
                  <a:cxn ang="0">
                    <a:pos x="16" y="97"/>
                  </a:cxn>
                  <a:cxn ang="0">
                    <a:pos x="9" y="85"/>
                  </a:cxn>
                  <a:cxn ang="0">
                    <a:pos x="6" y="71"/>
                  </a:cxn>
                  <a:cxn ang="0">
                    <a:pos x="6" y="56"/>
                  </a:cxn>
                  <a:cxn ang="0">
                    <a:pos x="9" y="42"/>
                  </a:cxn>
                  <a:cxn ang="0">
                    <a:pos x="16" y="30"/>
                  </a:cxn>
                  <a:cxn ang="0">
                    <a:pos x="25" y="19"/>
                  </a:cxn>
                  <a:cxn ang="0">
                    <a:pos x="37" y="11"/>
                  </a:cxn>
                  <a:cxn ang="0">
                    <a:pos x="51" y="7"/>
                  </a:cxn>
                  <a:cxn ang="0">
                    <a:pos x="64" y="5"/>
                  </a:cxn>
                  <a:cxn ang="0">
                    <a:pos x="78" y="7"/>
                  </a:cxn>
                  <a:cxn ang="0">
                    <a:pos x="92" y="11"/>
                  </a:cxn>
                  <a:cxn ang="0">
                    <a:pos x="104" y="19"/>
                  </a:cxn>
                  <a:cxn ang="0">
                    <a:pos x="113" y="30"/>
                  </a:cxn>
                  <a:cxn ang="0">
                    <a:pos x="120" y="42"/>
                  </a:cxn>
                  <a:cxn ang="0">
                    <a:pos x="123" y="56"/>
                  </a:cxn>
                  <a:cxn ang="0">
                    <a:pos x="123" y="71"/>
                  </a:cxn>
                  <a:cxn ang="0">
                    <a:pos x="120" y="85"/>
                  </a:cxn>
                  <a:cxn ang="0">
                    <a:pos x="113" y="97"/>
                  </a:cxn>
                  <a:cxn ang="0">
                    <a:pos x="104" y="108"/>
                  </a:cxn>
                  <a:cxn ang="0">
                    <a:pos x="92" y="116"/>
                  </a:cxn>
                  <a:cxn ang="0">
                    <a:pos x="78" y="120"/>
                  </a:cxn>
                  <a:cxn ang="0">
                    <a:pos x="64" y="122"/>
                  </a:cxn>
                </a:cxnLst>
                <a:rect l="0" t="0" r="r" b="b"/>
                <a:pathLst>
                  <a:path w="129" h="127">
                    <a:moveTo>
                      <a:pt x="64" y="127"/>
                    </a:moveTo>
                    <a:lnTo>
                      <a:pt x="49" y="125"/>
                    </a:lnTo>
                    <a:lnTo>
                      <a:pt x="35" y="122"/>
                    </a:lnTo>
                    <a:lnTo>
                      <a:pt x="23" y="113"/>
                    </a:lnTo>
                    <a:lnTo>
                      <a:pt x="13" y="102"/>
                    </a:lnTo>
                    <a:lnTo>
                      <a:pt x="6" y="88"/>
                    </a:lnTo>
                    <a:lnTo>
                      <a:pt x="2" y="74"/>
                    </a:lnTo>
                    <a:lnTo>
                      <a:pt x="0" y="60"/>
                    </a:lnTo>
                    <a:lnTo>
                      <a:pt x="4" y="46"/>
                    </a:lnTo>
                    <a:lnTo>
                      <a:pt x="9" y="32"/>
                    </a:lnTo>
                    <a:lnTo>
                      <a:pt x="18" y="19"/>
                    </a:lnTo>
                    <a:lnTo>
                      <a:pt x="28" y="11"/>
                    </a:lnTo>
                    <a:lnTo>
                      <a:pt x="42" y="4"/>
                    </a:lnTo>
                    <a:lnTo>
                      <a:pt x="57" y="0"/>
                    </a:lnTo>
                    <a:lnTo>
                      <a:pt x="72" y="0"/>
                    </a:lnTo>
                    <a:lnTo>
                      <a:pt x="86" y="4"/>
                    </a:lnTo>
                    <a:lnTo>
                      <a:pt x="99" y="11"/>
                    </a:lnTo>
                    <a:lnTo>
                      <a:pt x="111" y="19"/>
                    </a:lnTo>
                    <a:lnTo>
                      <a:pt x="120" y="32"/>
                    </a:lnTo>
                    <a:lnTo>
                      <a:pt x="125" y="46"/>
                    </a:lnTo>
                    <a:lnTo>
                      <a:pt x="129" y="60"/>
                    </a:lnTo>
                    <a:lnTo>
                      <a:pt x="127" y="74"/>
                    </a:lnTo>
                    <a:lnTo>
                      <a:pt x="123" y="88"/>
                    </a:lnTo>
                    <a:lnTo>
                      <a:pt x="116" y="102"/>
                    </a:lnTo>
                    <a:lnTo>
                      <a:pt x="106" y="113"/>
                    </a:lnTo>
                    <a:lnTo>
                      <a:pt x="93" y="122"/>
                    </a:lnTo>
                    <a:lnTo>
                      <a:pt x="79" y="125"/>
                    </a:lnTo>
                    <a:lnTo>
                      <a:pt x="64" y="127"/>
                    </a:lnTo>
                    <a:close/>
                    <a:moveTo>
                      <a:pt x="64" y="122"/>
                    </a:moveTo>
                    <a:lnTo>
                      <a:pt x="51" y="120"/>
                    </a:lnTo>
                    <a:lnTo>
                      <a:pt x="37" y="116"/>
                    </a:lnTo>
                    <a:lnTo>
                      <a:pt x="25" y="108"/>
                    </a:lnTo>
                    <a:lnTo>
                      <a:pt x="16" y="97"/>
                    </a:lnTo>
                    <a:lnTo>
                      <a:pt x="9" y="85"/>
                    </a:lnTo>
                    <a:lnTo>
                      <a:pt x="6" y="71"/>
                    </a:lnTo>
                    <a:lnTo>
                      <a:pt x="6" y="56"/>
                    </a:lnTo>
                    <a:lnTo>
                      <a:pt x="9" y="42"/>
                    </a:lnTo>
                    <a:lnTo>
                      <a:pt x="16" y="30"/>
                    </a:lnTo>
                    <a:lnTo>
                      <a:pt x="25" y="19"/>
                    </a:lnTo>
                    <a:lnTo>
                      <a:pt x="37" y="11"/>
                    </a:lnTo>
                    <a:lnTo>
                      <a:pt x="51" y="7"/>
                    </a:lnTo>
                    <a:lnTo>
                      <a:pt x="64" y="5"/>
                    </a:lnTo>
                    <a:lnTo>
                      <a:pt x="78" y="7"/>
                    </a:lnTo>
                    <a:lnTo>
                      <a:pt x="92" y="11"/>
                    </a:lnTo>
                    <a:lnTo>
                      <a:pt x="104" y="19"/>
                    </a:lnTo>
                    <a:lnTo>
                      <a:pt x="113" y="30"/>
                    </a:lnTo>
                    <a:lnTo>
                      <a:pt x="120" y="42"/>
                    </a:lnTo>
                    <a:lnTo>
                      <a:pt x="123" y="56"/>
                    </a:lnTo>
                    <a:lnTo>
                      <a:pt x="123" y="71"/>
                    </a:lnTo>
                    <a:lnTo>
                      <a:pt x="120" y="85"/>
                    </a:lnTo>
                    <a:lnTo>
                      <a:pt x="113" y="97"/>
                    </a:lnTo>
                    <a:lnTo>
                      <a:pt x="104" y="108"/>
                    </a:lnTo>
                    <a:lnTo>
                      <a:pt x="92" y="116"/>
                    </a:lnTo>
                    <a:lnTo>
                      <a:pt x="78" y="120"/>
                    </a:lnTo>
                    <a:lnTo>
                      <a:pt x="64" y="122"/>
                    </a:lnTo>
                    <a:close/>
                  </a:path>
                </a:pathLst>
              </a:custGeom>
              <a:solidFill>
                <a:srgbClr val="F9FFFF"/>
              </a:solidFill>
              <a:ln w="9525">
                <a:noFill/>
                <a:round/>
                <a:headEnd/>
                <a:tailEnd/>
              </a:ln>
            </p:spPr>
            <p:txBody>
              <a:bodyPr/>
              <a:lstStyle/>
              <a:p>
                <a:endParaRPr lang="en-US"/>
              </a:p>
            </p:txBody>
          </p:sp>
          <p:sp>
            <p:nvSpPr>
              <p:cNvPr id="1165828" name="Freeform 516"/>
              <p:cNvSpPr>
                <a:spLocks noEditPoints="1"/>
              </p:cNvSpPr>
              <p:nvPr/>
            </p:nvSpPr>
            <p:spPr bwMode="auto">
              <a:xfrm>
                <a:off x="5174" y="1359"/>
                <a:ext cx="117" cy="117"/>
              </a:xfrm>
              <a:custGeom>
                <a:avLst/>
                <a:gdLst/>
                <a:ahLst/>
                <a:cxnLst>
                  <a:cxn ang="0">
                    <a:pos x="58" y="117"/>
                  </a:cxn>
                  <a:cxn ang="0">
                    <a:pos x="45" y="115"/>
                  </a:cxn>
                  <a:cxn ang="0">
                    <a:pos x="31" y="111"/>
                  </a:cxn>
                  <a:cxn ang="0">
                    <a:pos x="19" y="103"/>
                  </a:cxn>
                  <a:cxn ang="0">
                    <a:pos x="10" y="92"/>
                  </a:cxn>
                  <a:cxn ang="0">
                    <a:pos x="3" y="80"/>
                  </a:cxn>
                  <a:cxn ang="0">
                    <a:pos x="0" y="66"/>
                  </a:cxn>
                  <a:cxn ang="0">
                    <a:pos x="0" y="51"/>
                  </a:cxn>
                  <a:cxn ang="0">
                    <a:pos x="3" y="37"/>
                  </a:cxn>
                  <a:cxn ang="0">
                    <a:pos x="10" y="25"/>
                  </a:cxn>
                  <a:cxn ang="0">
                    <a:pos x="19" y="14"/>
                  </a:cxn>
                  <a:cxn ang="0">
                    <a:pos x="31" y="6"/>
                  </a:cxn>
                  <a:cxn ang="0">
                    <a:pos x="45" y="2"/>
                  </a:cxn>
                  <a:cxn ang="0">
                    <a:pos x="58" y="0"/>
                  </a:cxn>
                  <a:cxn ang="0">
                    <a:pos x="72" y="2"/>
                  </a:cxn>
                  <a:cxn ang="0">
                    <a:pos x="86" y="6"/>
                  </a:cxn>
                  <a:cxn ang="0">
                    <a:pos x="98" y="14"/>
                  </a:cxn>
                  <a:cxn ang="0">
                    <a:pos x="107" y="25"/>
                  </a:cxn>
                  <a:cxn ang="0">
                    <a:pos x="114" y="37"/>
                  </a:cxn>
                  <a:cxn ang="0">
                    <a:pos x="117" y="51"/>
                  </a:cxn>
                  <a:cxn ang="0">
                    <a:pos x="117" y="66"/>
                  </a:cxn>
                  <a:cxn ang="0">
                    <a:pos x="114" y="80"/>
                  </a:cxn>
                  <a:cxn ang="0">
                    <a:pos x="107" y="92"/>
                  </a:cxn>
                  <a:cxn ang="0">
                    <a:pos x="98" y="103"/>
                  </a:cxn>
                  <a:cxn ang="0">
                    <a:pos x="86" y="111"/>
                  </a:cxn>
                  <a:cxn ang="0">
                    <a:pos x="72" y="115"/>
                  </a:cxn>
                  <a:cxn ang="0">
                    <a:pos x="58" y="117"/>
                  </a:cxn>
                  <a:cxn ang="0">
                    <a:pos x="58" y="111"/>
                  </a:cxn>
                  <a:cxn ang="0">
                    <a:pos x="45" y="110"/>
                  </a:cxn>
                  <a:cxn ang="0">
                    <a:pos x="33" y="106"/>
                  </a:cxn>
                  <a:cxn ang="0">
                    <a:pos x="22" y="97"/>
                  </a:cxn>
                  <a:cxn ang="0">
                    <a:pos x="14" y="87"/>
                  </a:cxn>
                  <a:cxn ang="0">
                    <a:pos x="8" y="74"/>
                  </a:cxn>
                  <a:cxn ang="0">
                    <a:pos x="5" y="62"/>
                  </a:cxn>
                  <a:cxn ang="0">
                    <a:pos x="7" y="48"/>
                  </a:cxn>
                  <a:cxn ang="0">
                    <a:pos x="10" y="36"/>
                  </a:cxn>
                  <a:cxn ang="0">
                    <a:pos x="17" y="25"/>
                  </a:cxn>
                  <a:cxn ang="0">
                    <a:pos x="28" y="14"/>
                  </a:cxn>
                  <a:cxn ang="0">
                    <a:pos x="38" y="9"/>
                  </a:cxn>
                  <a:cxn ang="0">
                    <a:pos x="52" y="6"/>
                  </a:cxn>
                  <a:cxn ang="0">
                    <a:pos x="65" y="6"/>
                  </a:cxn>
                  <a:cxn ang="0">
                    <a:pos x="79" y="9"/>
                  </a:cxn>
                  <a:cxn ang="0">
                    <a:pos x="89" y="14"/>
                  </a:cxn>
                  <a:cxn ang="0">
                    <a:pos x="100" y="25"/>
                  </a:cxn>
                  <a:cxn ang="0">
                    <a:pos x="107" y="36"/>
                  </a:cxn>
                  <a:cxn ang="0">
                    <a:pos x="110" y="48"/>
                  </a:cxn>
                  <a:cxn ang="0">
                    <a:pos x="112" y="62"/>
                  </a:cxn>
                  <a:cxn ang="0">
                    <a:pos x="109" y="74"/>
                  </a:cxn>
                  <a:cxn ang="0">
                    <a:pos x="103" y="87"/>
                  </a:cxn>
                  <a:cxn ang="0">
                    <a:pos x="95" y="97"/>
                  </a:cxn>
                  <a:cxn ang="0">
                    <a:pos x="84" y="106"/>
                  </a:cxn>
                  <a:cxn ang="0">
                    <a:pos x="72" y="110"/>
                  </a:cxn>
                  <a:cxn ang="0">
                    <a:pos x="58" y="111"/>
                  </a:cxn>
                </a:cxnLst>
                <a:rect l="0" t="0" r="r" b="b"/>
                <a:pathLst>
                  <a:path w="117" h="117">
                    <a:moveTo>
                      <a:pt x="58" y="117"/>
                    </a:moveTo>
                    <a:lnTo>
                      <a:pt x="45" y="115"/>
                    </a:lnTo>
                    <a:lnTo>
                      <a:pt x="31" y="111"/>
                    </a:lnTo>
                    <a:lnTo>
                      <a:pt x="19" y="103"/>
                    </a:lnTo>
                    <a:lnTo>
                      <a:pt x="10" y="92"/>
                    </a:lnTo>
                    <a:lnTo>
                      <a:pt x="3" y="80"/>
                    </a:lnTo>
                    <a:lnTo>
                      <a:pt x="0" y="66"/>
                    </a:lnTo>
                    <a:lnTo>
                      <a:pt x="0" y="51"/>
                    </a:lnTo>
                    <a:lnTo>
                      <a:pt x="3" y="37"/>
                    </a:lnTo>
                    <a:lnTo>
                      <a:pt x="10" y="25"/>
                    </a:lnTo>
                    <a:lnTo>
                      <a:pt x="19" y="14"/>
                    </a:lnTo>
                    <a:lnTo>
                      <a:pt x="31" y="6"/>
                    </a:lnTo>
                    <a:lnTo>
                      <a:pt x="45" y="2"/>
                    </a:lnTo>
                    <a:lnTo>
                      <a:pt x="58" y="0"/>
                    </a:lnTo>
                    <a:lnTo>
                      <a:pt x="72" y="2"/>
                    </a:lnTo>
                    <a:lnTo>
                      <a:pt x="86" y="6"/>
                    </a:lnTo>
                    <a:lnTo>
                      <a:pt x="98" y="14"/>
                    </a:lnTo>
                    <a:lnTo>
                      <a:pt x="107" y="25"/>
                    </a:lnTo>
                    <a:lnTo>
                      <a:pt x="114" y="37"/>
                    </a:lnTo>
                    <a:lnTo>
                      <a:pt x="117" y="51"/>
                    </a:lnTo>
                    <a:lnTo>
                      <a:pt x="117" y="66"/>
                    </a:lnTo>
                    <a:lnTo>
                      <a:pt x="114" y="80"/>
                    </a:lnTo>
                    <a:lnTo>
                      <a:pt x="107" y="92"/>
                    </a:lnTo>
                    <a:lnTo>
                      <a:pt x="98" y="103"/>
                    </a:lnTo>
                    <a:lnTo>
                      <a:pt x="86" y="111"/>
                    </a:lnTo>
                    <a:lnTo>
                      <a:pt x="72" y="115"/>
                    </a:lnTo>
                    <a:lnTo>
                      <a:pt x="58" y="117"/>
                    </a:lnTo>
                    <a:close/>
                    <a:moveTo>
                      <a:pt x="58" y="111"/>
                    </a:moveTo>
                    <a:lnTo>
                      <a:pt x="45" y="110"/>
                    </a:lnTo>
                    <a:lnTo>
                      <a:pt x="33" y="106"/>
                    </a:lnTo>
                    <a:lnTo>
                      <a:pt x="22" y="97"/>
                    </a:lnTo>
                    <a:lnTo>
                      <a:pt x="14" y="87"/>
                    </a:lnTo>
                    <a:lnTo>
                      <a:pt x="8" y="74"/>
                    </a:lnTo>
                    <a:lnTo>
                      <a:pt x="5" y="62"/>
                    </a:lnTo>
                    <a:lnTo>
                      <a:pt x="7" y="48"/>
                    </a:lnTo>
                    <a:lnTo>
                      <a:pt x="10" y="36"/>
                    </a:lnTo>
                    <a:lnTo>
                      <a:pt x="17" y="25"/>
                    </a:lnTo>
                    <a:lnTo>
                      <a:pt x="28" y="14"/>
                    </a:lnTo>
                    <a:lnTo>
                      <a:pt x="38" y="9"/>
                    </a:lnTo>
                    <a:lnTo>
                      <a:pt x="52" y="6"/>
                    </a:lnTo>
                    <a:lnTo>
                      <a:pt x="65" y="6"/>
                    </a:lnTo>
                    <a:lnTo>
                      <a:pt x="79" y="9"/>
                    </a:lnTo>
                    <a:lnTo>
                      <a:pt x="89" y="14"/>
                    </a:lnTo>
                    <a:lnTo>
                      <a:pt x="100" y="25"/>
                    </a:lnTo>
                    <a:lnTo>
                      <a:pt x="107" y="36"/>
                    </a:lnTo>
                    <a:lnTo>
                      <a:pt x="110" y="48"/>
                    </a:lnTo>
                    <a:lnTo>
                      <a:pt x="112" y="62"/>
                    </a:lnTo>
                    <a:lnTo>
                      <a:pt x="109" y="74"/>
                    </a:lnTo>
                    <a:lnTo>
                      <a:pt x="103" y="87"/>
                    </a:lnTo>
                    <a:lnTo>
                      <a:pt x="95" y="97"/>
                    </a:lnTo>
                    <a:lnTo>
                      <a:pt x="84" y="106"/>
                    </a:lnTo>
                    <a:lnTo>
                      <a:pt x="72" y="110"/>
                    </a:lnTo>
                    <a:lnTo>
                      <a:pt x="58" y="111"/>
                    </a:lnTo>
                    <a:close/>
                  </a:path>
                </a:pathLst>
              </a:custGeom>
              <a:solidFill>
                <a:srgbClr val="FAFFFF"/>
              </a:solidFill>
              <a:ln w="9525">
                <a:noFill/>
                <a:round/>
                <a:headEnd/>
                <a:tailEnd/>
              </a:ln>
            </p:spPr>
            <p:txBody>
              <a:bodyPr/>
              <a:lstStyle/>
              <a:p>
                <a:endParaRPr lang="en-US"/>
              </a:p>
            </p:txBody>
          </p:sp>
          <p:sp>
            <p:nvSpPr>
              <p:cNvPr id="1165829" name="Freeform 517"/>
              <p:cNvSpPr>
                <a:spLocks noEditPoints="1"/>
              </p:cNvSpPr>
              <p:nvPr/>
            </p:nvSpPr>
            <p:spPr bwMode="auto">
              <a:xfrm>
                <a:off x="5179" y="1365"/>
                <a:ext cx="107" cy="105"/>
              </a:xfrm>
              <a:custGeom>
                <a:avLst/>
                <a:gdLst/>
                <a:ahLst/>
                <a:cxnLst>
                  <a:cxn ang="0">
                    <a:pos x="53" y="105"/>
                  </a:cxn>
                  <a:cxn ang="0">
                    <a:pos x="40" y="104"/>
                  </a:cxn>
                  <a:cxn ang="0">
                    <a:pos x="28" y="100"/>
                  </a:cxn>
                  <a:cxn ang="0">
                    <a:pos x="17" y="91"/>
                  </a:cxn>
                  <a:cxn ang="0">
                    <a:pos x="9" y="81"/>
                  </a:cxn>
                  <a:cxn ang="0">
                    <a:pos x="3" y="68"/>
                  </a:cxn>
                  <a:cxn ang="0">
                    <a:pos x="0" y="56"/>
                  </a:cxn>
                  <a:cxn ang="0">
                    <a:pos x="2" y="42"/>
                  </a:cxn>
                  <a:cxn ang="0">
                    <a:pos x="5" y="30"/>
                  </a:cxn>
                  <a:cxn ang="0">
                    <a:pos x="12" y="19"/>
                  </a:cxn>
                  <a:cxn ang="0">
                    <a:pos x="23" y="8"/>
                  </a:cxn>
                  <a:cxn ang="0">
                    <a:pos x="33" y="3"/>
                  </a:cxn>
                  <a:cxn ang="0">
                    <a:pos x="47" y="0"/>
                  </a:cxn>
                  <a:cxn ang="0">
                    <a:pos x="60" y="0"/>
                  </a:cxn>
                  <a:cxn ang="0">
                    <a:pos x="74" y="3"/>
                  </a:cxn>
                  <a:cxn ang="0">
                    <a:pos x="84" y="8"/>
                  </a:cxn>
                  <a:cxn ang="0">
                    <a:pos x="95" y="19"/>
                  </a:cxn>
                  <a:cxn ang="0">
                    <a:pos x="102" y="30"/>
                  </a:cxn>
                  <a:cxn ang="0">
                    <a:pos x="105" y="42"/>
                  </a:cxn>
                  <a:cxn ang="0">
                    <a:pos x="107" y="56"/>
                  </a:cxn>
                  <a:cxn ang="0">
                    <a:pos x="104" y="68"/>
                  </a:cxn>
                  <a:cxn ang="0">
                    <a:pos x="98" y="81"/>
                  </a:cxn>
                  <a:cxn ang="0">
                    <a:pos x="90" y="91"/>
                  </a:cxn>
                  <a:cxn ang="0">
                    <a:pos x="79" y="100"/>
                  </a:cxn>
                  <a:cxn ang="0">
                    <a:pos x="67" y="104"/>
                  </a:cxn>
                  <a:cxn ang="0">
                    <a:pos x="53" y="105"/>
                  </a:cxn>
                  <a:cxn ang="0">
                    <a:pos x="53" y="100"/>
                  </a:cxn>
                  <a:cxn ang="0">
                    <a:pos x="40" y="98"/>
                  </a:cxn>
                  <a:cxn ang="0">
                    <a:pos x="30" y="95"/>
                  </a:cxn>
                  <a:cxn ang="0">
                    <a:pos x="19" y="86"/>
                  </a:cxn>
                  <a:cxn ang="0">
                    <a:pos x="12" y="77"/>
                  </a:cxn>
                  <a:cxn ang="0">
                    <a:pos x="7" y="65"/>
                  </a:cxn>
                  <a:cxn ang="0">
                    <a:pos x="5" y="53"/>
                  </a:cxn>
                  <a:cxn ang="0">
                    <a:pos x="7" y="40"/>
                  </a:cxn>
                  <a:cxn ang="0">
                    <a:pos x="12" y="28"/>
                  </a:cxn>
                  <a:cxn ang="0">
                    <a:pos x="19" y="19"/>
                  </a:cxn>
                  <a:cxn ang="0">
                    <a:pos x="30" y="10"/>
                  </a:cxn>
                  <a:cxn ang="0">
                    <a:pos x="40" y="7"/>
                  </a:cxn>
                  <a:cxn ang="0">
                    <a:pos x="53" y="5"/>
                  </a:cxn>
                  <a:cxn ang="0">
                    <a:pos x="67" y="7"/>
                  </a:cxn>
                  <a:cxn ang="0">
                    <a:pos x="77" y="10"/>
                  </a:cxn>
                  <a:cxn ang="0">
                    <a:pos x="88" y="19"/>
                  </a:cxn>
                  <a:cxn ang="0">
                    <a:pos x="95" y="28"/>
                  </a:cxn>
                  <a:cxn ang="0">
                    <a:pos x="100" y="40"/>
                  </a:cxn>
                  <a:cxn ang="0">
                    <a:pos x="102" y="53"/>
                  </a:cxn>
                  <a:cxn ang="0">
                    <a:pos x="100" y="65"/>
                  </a:cxn>
                  <a:cxn ang="0">
                    <a:pos x="95" y="77"/>
                  </a:cxn>
                  <a:cxn ang="0">
                    <a:pos x="88" y="86"/>
                  </a:cxn>
                  <a:cxn ang="0">
                    <a:pos x="77" y="95"/>
                  </a:cxn>
                  <a:cxn ang="0">
                    <a:pos x="67" y="98"/>
                  </a:cxn>
                  <a:cxn ang="0">
                    <a:pos x="53" y="100"/>
                  </a:cxn>
                </a:cxnLst>
                <a:rect l="0" t="0" r="r" b="b"/>
                <a:pathLst>
                  <a:path w="107" h="105">
                    <a:moveTo>
                      <a:pt x="53" y="105"/>
                    </a:moveTo>
                    <a:lnTo>
                      <a:pt x="40" y="104"/>
                    </a:lnTo>
                    <a:lnTo>
                      <a:pt x="28" y="100"/>
                    </a:lnTo>
                    <a:lnTo>
                      <a:pt x="17" y="91"/>
                    </a:lnTo>
                    <a:lnTo>
                      <a:pt x="9" y="81"/>
                    </a:lnTo>
                    <a:lnTo>
                      <a:pt x="3" y="68"/>
                    </a:lnTo>
                    <a:lnTo>
                      <a:pt x="0" y="56"/>
                    </a:lnTo>
                    <a:lnTo>
                      <a:pt x="2" y="42"/>
                    </a:lnTo>
                    <a:lnTo>
                      <a:pt x="5" y="30"/>
                    </a:lnTo>
                    <a:lnTo>
                      <a:pt x="12" y="19"/>
                    </a:lnTo>
                    <a:lnTo>
                      <a:pt x="23" y="8"/>
                    </a:lnTo>
                    <a:lnTo>
                      <a:pt x="33" y="3"/>
                    </a:lnTo>
                    <a:lnTo>
                      <a:pt x="47" y="0"/>
                    </a:lnTo>
                    <a:lnTo>
                      <a:pt x="60" y="0"/>
                    </a:lnTo>
                    <a:lnTo>
                      <a:pt x="74" y="3"/>
                    </a:lnTo>
                    <a:lnTo>
                      <a:pt x="84" y="8"/>
                    </a:lnTo>
                    <a:lnTo>
                      <a:pt x="95" y="19"/>
                    </a:lnTo>
                    <a:lnTo>
                      <a:pt x="102" y="30"/>
                    </a:lnTo>
                    <a:lnTo>
                      <a:pt x="105" y="42"/>
                    </a:lnTo>
                    <a:lnTo>
                      <a:pt x="107" y="56"/>
                    </a:lnTo>
                    <a:lnTo>
                      <a:pt x="104" y="68"/>
                    </a:lnTo>
                    <a:lnTo>
                      <a:pt x="98" y="81"/>
                    </a:lnTo>
                    <a:lnTo>
                      <a:pt x="90" y="91"/>
                    </a:lnTo>
                    <a:lnTo>
                      <a:pt x="79" y="100"/>
                    </a:lnTo>
                    <a:lnTo>
                      <a:pt x="67" y="104"/>
                    </a:lnTo>
                    <a:lnTo>
                      <a:pt x="53" y="105"/>
                    </a:lnTo>
                    <a:close/>
                    <a:moveTo>
                      <a:pt x="53" y="100"/>
                    </a:moveTo>
                    <a:lnTo>
                      <a:pt x="40" y="98"/>
                    </a:lnTo>
                    <a:lnTo>
                      <a:pt x="30" y="95"/>
                    </a:lnTo>
                    <a:lnTo>
                      <a:pt x="19" y="86"/>
                    </a:lnTo>
                    <a:lnTo>
                      <a:pt x="12" y="77"/>
                    </a:lnTo>
                    <a:lnTo>
                      <a:pt x="7" y="65"/>
                    </a:lnTo>
                    <a:lnTo>
                      <a:pt x="5" y="53"/>
                    </a:lnTo>
                    <a:lnTo>
                      <a:pt x="7" y="40"/>
                    </a:lnTo>
                    <a:lnTo>
                      <a:pt x="12" y="28"/>
                    </a:lnTo>
                    <a:lnTo>
                      <a:pt x="19" y="19"/>
                    </a:lnTo>
                    <a:lnTo>
                      <a:pt x="30" y="10"/>
                    </a:lnTo>
                    <a:lnTo>
                      <a:pt x="40" y="7"/>
                    </a:lnTo>
                    <a:lnTo>
                      <a:pt x="53" y="5"/>
                    </a:lnTo>
                    <a:lnTo>
                      <a:pt x="67" y="7"/>
                    </a:lnTo>
                    <a:lnTo>
                      <a:pt x="77" y="10"/>
                    </a:lnTo>
                    <a:lnTo>
                      <a:pt x="88" y="19"/>
                    </a:lnTo>
                    <a:lnTo>
                      <a:pt x="95" y="28"/>
                    </a:lnTo>
                    <a:lnTo>
                      <a:pt x="100" y="40"/>
                    </a:lnTo>
                    <a:lnTo>
                      <a:pt x="102" y="53"/>
                    </a:lnTo>
                    <a:lnTo>
                      <a:pt x="100" y="65"/>
                    </a:lnTo>
                    <a:lnTo>
                      <a:pt x="95" y="77"/>
                    </a:lnTo>
                    <a:lnTo>
                      <a:pt x="88" y="86"/>
                    </a:lnTo>
                    <a:lnTo>
                      <a:pt x="77" y="95"/>
                    </a:lnTo>
                    <a:lnTo>
                      <a:pt x="67" y="98"/>
                    </a:lnTo>
                    <a:lnTo>
                      <a:pt x="53" y="100"/>
                    </a:lnTo>
                    <a:close/>
                  </a:path>
                </a:pathLst>
              </a:custGeom>
              <a:solidFill>
                <a:srgbClr val="FBFFFF"/>
              </a:solidFill>
              <a:ln w="9525">
                <a:noFill/>
                <a:round/>
                <a:headEnd/>
                <a:tailEnd/>
              </a:ln>
            </p:spPr>
            <p:txBody>
              <a:bodyPr/>
              <a:lstStyle/>
              <a:p>
                <a:endParaRPr lang="en-US"/>
              </a:p>
            </p:txBody>
          </p:sp>
          <p:sp>
            <p:nvSpPr>
              <p:cNvPr id="1165830" name="Freeform 518"/>
              <p:cNvSpPr>
                <a:spLocks noEditPoints="1"/>
              </p:cNvSpPr>
              <p:nvPr/>
            </p:nvSpPr>
            <p:spPr bwMode="auto">
              <a:xfrm>
                <a:off x="5184" y="1370"/>
                <a:ext cx="97" cy="95"/>
              </a:xfrm>
              <a:custGeom>
                <a:avLst/>
                <a:gdLst/>
                <a:ahLst/>
                <a:cxnLst>
                  <a:cxn ang="0">
                    <a:pos x="48" y="95"/>
                  </a:cxn>
                  <a:cxn ang="0">
                    <a:pos x="35" y="93"/>
                  </a:cxn>
                  <a:cxn ang="0">
                    <a:pos x="25" y="90"/>
                  </a:cxn>
                  <a:cxn ang="0">
                    <a:pos x="14" y="81"/>
                  </a:cxn>
                  <a:cxn ang="0">
                    <a:pos x="7" y="72"/>
                  </a:cxn>
                  <a:cxn ang="0">
                    <a:pos x="2" y="60"/>
                  </a:cxn>
                  <a:cxn ang="0">
                    <a:pos x="0" y="48"/>
                  </a:cxn>
                  <a:cxn ang="0">
                    <a:pos x="2" y="35"/>
                  </a:cxn>
                  <a:cxn ang="0">
                    <a:pos x="7" y="23"/>
                  </a:cxn>
                  <a:cxn ang="0">
                    <a:pos x="14" y="14"/>
                  </a:cxn>
                  <a:cxn ang="0">
                    <a:pos x="25" y="5"/>
                  </a:cxn>
                  <a:cxn ang="0">
                    <a:pos x="35" y="2"/>
                  </a:cxn>
                  <a:cxn ang="0">
                    <a:pos x="48" y="0"/>
                  </a:cxn>
                  <a:cxn ang="0">
                    <a:pos x="62" y="2"/>
                  </a:cxn>
                  <a:cxn ang="0">
                    <a:pos x="72" y="5"/>
                  </a:cxn>
                  <a:cxn ang="0">
                    <a:pos x="83" y="14"/>
                  </a:cxn>
                  <a:cxn ang="0">
                    <a:pos x="90" y="23"/>
                  </a:cxn>
                  <a:cxn ang="0">
                    <a:pos x="95" y="35"/>
                  </a:cxn>
                  <a:cxn ang="0">
                    <a:pos x="97" y="48"/>
                  </a:cxn>
                  <a:cxn ang="0">
                    <a:pos x="95" y="60"/>
                  </a:cxn>
                  <a:cxn ang="0">
                    <a:pos x="90" y="72"/>
                  </a:cxn>
                  <a:cxn ang="0">
                    <a:pos x="83" y="81"/>
                  </a:cxn>
                  <a:cxn ang="0">
                    <a:pos x="72" y="90"/>
                  </a:cxn>
                  <a:cxn ang="0">
                    <a:pos x="62" y="93"/>
                  </a:cxn>
                  <a:cxn ang="0">
                    <a:pos x="48" y="95"/>
                  </a:cxn>
                  <a:cxn ang="0">
                    <a:pos x="48" y="90"/>
                  </a:cxn>
                  <a:cxn ang="0">
                    <a:pos x="37" y="88"/>
                  </a:cxn>
                  <a:cxn ang="0">
                    <a:pos x="25" y="83"/>
                  </a:cxn>
                  <a:cxn ang="0">
                    <a:pos x="16" y="76"/>
                  </a:cxn>
                  <a:cxn ang="0">
                    <a:pos x="9" y="65"/>
                  </a:cxn>
                  <a:cxn ang="0">
                    <a:pos x="5" y="53"/>
                  </a:cxn>
                  <a:cxn ang="0">
                    <a:pos x="5" y="42"/>
                  </a:cxn>
                  <a:cxn ang="0">
                    <a:pos x="9" y="30"/>
                  </a:cxn>
                  <a:cxn ang="0">
                    <a:pos x="16" y="19"/>
                  </a:cxn>
                  <a:cxn ang="0">
                    <a:pos x="25" y="12"/>
                  </a:cxn>
                  <a:cxn ang="0">
                    <a:pos x="37" y="7"/>
                  </a:cxn>
                  <a:cxn ang="0">
                    <a:pos x="48" y="5"/>
                  </a:cxn>
                  <a:cxn ang="0">
                    <a:pos x="60" y="7"/>
                  </a:cxn>
                  <a:cxn ang="0">
                    <a:pos x="72" y="12"/>
                  </a:cxn>
                  <a:cxn ang="0">
                    <a:pos x="81" y="19"/>
                  </a:cxn>
                  <a:cxn ang="0">
                    <a:pos x="88" y="30"/>
                  </a:cxn>
                  <a:cxn ang="0">
                    <a:pos x="90" y="42"/>
                  </a:cxn>
                  <a:cxn ang="0">
                    <a:pos x="90" y="53"/>
                  </a:cxn>
                  <a:cxn ang="0">
                    <a:pos x="88" y="65"/>
                  </a:cxn>
                  <a:cxn ang="0">
                    <a:pos x="81" y="76"/>
                  </a:cxn>
                  <a:cxn ang="0">
                    <a:pos x="72" y="83"/>
                  </a:cxn>
                  <a:cxn ang="0">
                    <a:pos x="60" y="88"/>
                  </a:cxn>
                  <a:cxn ang="0">
                    <a:pos x="48" y="90"/>
                  </a:cxn>
                </a:cxnLst>
                <a:rect l="0" t="0" r="r" b="b"/>
                <a:pathLst>
                  <a:path w="97" h="95">
                    <a:moveTo>
                      <a:pt x="48" y="95"/>
                    </a:moveTo>
                    <a:lnTo>
                      <a:pt x="35" y="93"/>
                    </a:lnTo>
                    <a:lnTo>
                      <a:pt x="25" y="90"/>
                    </a:lnTo>
                    <a:lnTo>
                      <a:pt x="14" y="81"/>
                    </a:lnTo>
                    <a:lnTo>
                      <a:pt x="7" y="72"/>
                    </a:lnTo>
                    <a:lnTo>
                      <a:pt x="2" y="60"/>
                    </a:lnTo>
                    <a:lnTo>
                      <a:pt x="0" y="48"/>
                    </a:lnTo>
                    <a:lnTo>
                      <a:pt x="2" y="35"/>
                    </a:lnTo>
                    <a:lnTo>
                      <a:pt x="7" y="23"/>
                    </a:lnTo>
                    <a:lnTo>
                      <a:pt x="14" y="14"/>
                    </a:lnTo>
                    <a:lnTo>
                      <a:pt x="25" y="5"/>
                    </a:lnTo>
                    <a:lnTo>
                      <a:pt x="35" y="2"/>
                    </a:lnTo>
                    <a:lnTo>
                      <a:pt x="48" y="0"/>
                    </a:lnTo>
                    <a:lnTo>
                      <a:pt x="62" y="2"/>
                    </a:lnTo>
                    <a:lnTo>
                      <a:pt x="72" y="5"/>
                    </a:lnTo>
                    <a:lnTo>
                      <a:pt x="83" y="14"/>
                    </a:lnTo>
                    <a:lnTo>
                      <a:pt x="90" y="23"/>
                    </a:lnTo>
                    <a:lnTo>
                      <a:pt x="95" y="35"/>
                    </a:lnTo>
                    <a:lnTo>
                      <a:pt x="97" y="48"/>
                    </a:lnTo>
                    <a:lnTo>
                      <a:pt x="95" y="60"/>
                    </a:lnTo>
                    <a:lnTo>
                      <a:pt x="90" y="72"/>
                    </a:lnTo>
                    <a:lnTo>
                      <a:pt x="83" y="81"/>
                    </a:lnTo>
                    <a:lnTo>
                      <a:pt x="72" y="90"/>
                    </a:lnTo>
                    <a:lnTo>
                      <a:pt x="62" y="93"/>
                    </a:lnTo>
                    <a:lnTo>
                      <a:pt x="48" y="95"/>
                    </a:lnTo>
                    <a:close/>
                    <a:moveTo>
                      <a:pt x="48" y="90"/>
                    </a:moveTo>
                    <a:lnTo>
                      <a:pt x="37" y="88"/>
                    </a:lnTo>
                    <a:lnTo>
                      <a:pt x="25" y="83"/>
                    </a:lnTo>
                    <a:lnTo>
                      <a:pt x="16" y="76"/>
                    </a:lnTo>
                    <a:lnTo>
                      <a:pt x="9" y="65"/>
                    </a:lnTo>
                    <a:lnTo>
                      <a:pt x="5" y="53"/>
                    </a:lnTo>
                    <a:lnTo>
                      <a:pt x="5" y="42"/>
                    </a:lnTo>
                    <a:lnTo>
                      <a:pt x="9" y="30"/>
                    </a:lnTo>
                    <a:lnTo>
                      <a:pt x="16" y="19"/>
                    </a:lnTo>
                    <a:lnTo>
                      <a:pt x="25" y="12"/>
                    </a:lnTo>
                    <a:lnTo>
                      <a:pt x="37" y="7"/>
                    </a:lnTo>
                    <a:lnTo>
                      <a:pt x="48" y="5"/>
                    </a:lnTo>
                    <a:lnTo>
                      <a:pt x="60" y="7"/>
                    </a:lnTo>
                    <a:lnTo>
                      <a:pt x="72" y="12"/>
                    </a:lnTo>
                    <a:lnTo>
                      <a:pt x="81" y="19"/>
                    </a:lnTo>
                    <a:lnTo>
                      <a:pt x="88" y="30"/>
                    </a:lnTo>
                    <a:lnTo>
                      <a:pt x="90" y="42"/>
                    </a:lnTo>
                    <a:lnTo>
                      <a:pt x="90" y="53"/>
                    </a:lnTo>
                    <a:lnTo>
                      <a:pt x="88" y="65"/>
                    </a:lnTo>
                    <a:lnTo>
                      <a:pt x="81" y="76"/>
                    </a:lnTo>
                    <a:lnTo>
                      <a:pt x="72" y="83"/>
                    </a:lnTo>
                    <a:lnTo>
                      <a:pt x="60" y="88"/>
                    </a:lnTo>
                    <a:lnTo>
                      <a:pt x="48" y="90"/>
                    </a:lnTo>
                    <a:close/>
                  </a:path>
                </a:pathLst>
              </a:custGeom>
              <a:solidFill>
                <a:srgbClr val="FCFFFF"/>
              </a:solidFill>
              <a:ln w="9525">
                <a:noFill/>
                <a:round/>
                <a:headEnd/>
                <a:tailEnd/>
              </a:ln>
            </p:spPr>
            <p:txBody>
              <a:bodyPr/>
              <a:lstStyle/>
              <a:p>
                <a:endParaRPr lang="en-US"/>
              </a:p>
            </p:txBody>
          </p:sp>
          <p:sp>
            <p:nvSpPr>
              <p:cNvPr id="1165831" name="Freeform 519"/>
              <p:cNvSpPr>
                <a:spLocks noEditPoints="1"/>
              </p:cNvSpPr>
              <p:nvPr/>
            </p:nvSpPr>
            <p:spPr bwMode="auto">
              <a:xfrm>
                <a:off x="5189" y="1375"/>
                <a:ext cx="85" cy="85"/>
              </a:xfrm>
              <a:custGeom>
                <a:avLst/>
                <a:gdLst/>
                <a:ahLst/>
                <a:cxnLst>
                  <a:cxn ang="0">
                    <a:pos x="43" y="85"/>
                  </a:cxn>
                  <a:cxn ang="0">
                    <a:pos x="32" y="83"/>
                  </a:cxn>
                  <a:cxn ang="0">
                    <a:pos x="20" y="78"/>
                  </a:cxn>
                  <a:cxn ang="0">
                    <a:pos x="11" y="71"/>
                  </a:cxn>
                  <a:cxn ang="0">
                    <a:pos x="4" y="60"/>
                  </a:cxn>
                  <a:cxn ang="0">
                    <a:pos x="0" y="48"/>
                  </a:cxn>
                  <a:cxn ang="0">
                    <a:pos x="0" y="37"/>
                  </a:cxn>
                  <a:cxn ang="0">
                    <a:pos x="4" y="25"/>
                  </a:cxn>
                  <a:cxn ang="0">
                    <a:pos x="11" y="14"/>
                  </a:cxn>
                  <a:cxn ang="0">
                    <a:pos x="20" y="7"/>
                  </a:cxn>
                  <a:cxn ang="0">
                    <a:pos x="32" y="2"/>
                  </a:cxn>
                  <a:cxn ang="0">
                    <a:pos x="43" y="0"/>
                  </a:cxn>
                  <a:cxn ang="0">
                    <a:pos x="55" y="2"/>
                  </a:cxn>
                  <a:cxn ang="0">
                    <a:pos x="67" y="7"/>
                  </a:cxn>
                  <a:cxn ang="0">
                    <a:pos x="76" y="14"/>
                  </a:cxn>
                  <a:cxn ang="0">
                    <a:pos x="83" y="25"/>
                  </a:cxn>
                  <a:cxn ang="0">
                    <a:pos x="85" y="37"/>
                  </a:cxn>
                  <a:cxn ang="0">
                    <a:pos x="85" y="48"/>
                  </a:cxn>
                  <a:cxn ang="0">
                    <a:pos x="83" y="60"/>
                  </a:cxn>
                  <a:cxn ang="0">
                    <a:pos x="76" y="71"/>
                  </a:cxn>
                  <a:cxn ang="0">
                    <a:pos x="67" y="78"/>
                  </a:cxn>
                  <a:cxn ang="0">
                    <a:pos x="55" y="83"/>
                  </a:cxn>
                  <a:cxn ang="0">
                    <a:pos x="43" y="85"/>
                  </a:cxn>
                  <a:cxn ang="0">
                    <a:pos x="43" y="80"/>
                  </a:cxn>
                  <a:cxn ang="0">
                    <a:pos x="32" y="78"/>
                  </a:cxn>
                  <a:cxn ang="0">
                    <a:pos x="23" y="74"/>
                  </a:cxn>
                  <a:cxn ang="0">
                    <a:pos x="14" y="65"/>
                  </a:cxn>
                  <a:cxn ang="0">
                    <a:pos x="9" y="57"/>
                  </a:cxn>
                  <a:cxn ang="0">
                    <a:pos x="6" y="46"/>
                  </a:cxn>
                  <a:cxn ang="0">
                    <a:pos x="7" y="34"/>
                  </a:cxn>
                  <a:cxn ang="0">
                    <a:pos x="11" y="23"/>
                  </a:cxn>
                  <a:cxn ang="0">
                    <a:pos x="18" y="14"/>
                  </a:cxn>
                  <a:cxn ang="0">
                    <a:pos x="27" y="9"/>
                  </a:cxn>
                  <a:cxn ang="0">
                    <a:pos x="37" y="5"/>
                  </a:cxn>
                  <a:cxn ang="0">
                    <a:pos x="50" y="5"/>
                  </a:cxn>
                  <a:cxn ang="0">
                    <a:pos x="60" y="9"/>
                  </a:cxn>
                  <a:cxn ang="0">
                    <a:pos x="69" y="14"/>
                  </a:cxn>
                  <a:cxn ang="0">
                    <a:pos x="76" y="23"/>
                  </a:cxn>
                  <a:cxn ang="0">
                    <a:pos x="80" y="34"/>
                  </a:cxn>
                  <a:cxn ang="0">
                    <a:pos x="81" y="46"/>
                  </a:cxn>
                  <a:cxn ang="0">
                    <a:pos x="78" y="57"/>
                  </a:cxn>
                  <a:cxn ang="0">
                    <a:pos x="72" y="65"/>
                  </a:cxn>
                  <a:cxn ang="0">
                    <a:pos x="64" y="74"/>
                  </a:cxn>
                  <a:cxn ang="0">
                    <a:pos x="55" y="78"/>
                  </a:cxn>
                  <a:cxn ang="0">
                    <a:pos x="43" y="80"/>
                  </a:cxn>
                </a:cxnLst>
                <a:rect l="0" t="0" r="r" b="b"/>
                <a:pathLst>
                  <a:path w="85" h="85">
                    <a:moveTo>
                      <a:pt x="43" y="85"/>
                    </a:moveTo>
                    <a:lnTo>
                      <a:pt x="32" y="83"/>
                    </a:lnTo>
                    <a:lnTo>
                      <a:pt x="20" y="78"/>
                    </a:lnTo>
                    <a:lnTo>
                      <a:pt x="11" y="71"/>
                    </a:lnTo>
                    <a:lnTo>
                      <a:pt x="4" y="60"/>
                    </a:lnTo>
                    <a:lnTo>
                      <a:pt x="0" y="48"/>
                    </a:lnTo>
                    <a:lnTo>
                      <a:pt x="0" y="37"/>
                    </a:lnTo>
                    <a:lnTo>
                      <a:pt x="4" y="25"/>
                    </a:lnTo>
                    <a:lnTo>
                      <a:pt x="11" y="14"/>
                    </a:lnTo>
                    <a:lnTo>
                      <a:pt x="20" y="7"/>
                    </a:lnTo>
                    <a:lnTo>
                      <a:pt x="32" y="2"/>
                    </a:lnTo>
                    <a:lnTo>
                      <a:pt x="43" y="0"/>
                    </a:lnTo>
                    <a:lnTo>
                      <a:pt x="55" y="2"/>
                    </a:lnTo>
                    <a:lnTo>
                      <a:pt x="67" y="7"/>
                    </a:lnTo>
                    <a:lnTo>
                      <a:pt x="76" y="14"/>
                    </a:lnTo>
                    <a:lnTo>
                      <a:pt x="83" y="25"/>
                    </a:lnTo>
                    <a:lnTo>
                      <a:pt x="85" y="37"/>
                    </a:lnTo>
                    <a:lnTo>
                      <a:pt x="85" y="48"/>
                    </a:lnTo>
                    <a:lnTo>
                      <a:pt x="83" y="60"/>
                    </a:lnTo>
                    <a:lnTo>
                      <a:pt x="76" y="71"/>
                    </a:lnTo>
                    <a:lnTo>
                      <a:pt x="67" y="78"/>
                    </a:lnTo>
                    <a:lnTo>
                      <a:pt x="55" y="83"/>
                    </a:lnTo>
                    <a:lnTo>
                      <a:pt x="43" y="85"/>
                    </a:lnTo>
                    <a:close/>
                    <a:moveTo>
                      <a:pt x="43" y="80"/>
                    </a:moveTo>
                    <a:lnTo>
                      <a:pt x="32" y="78"/>
                    </a:lnTo>
                    <a:lnTo>
                      <a:pt x="23" y="74"/>
                    </a:lnTo>
                    <a:lnTo>
                      <a:pt x="14" y="65"/>
                    </a:lnTo>
                    <a:lnTo>
                      <a:pt x="9" y="57"/>
                    </a:lnTo>
                    <a:lnTo>
                      <a:pt x="6" y="46"/>
                    </a:lnTo>
                    <a:lnTo>
                      <a:pt x="7" y="34"/>
                    </a:lnTo>
                    <a:lnTo>
                      <a:pt x="11" y="23"/>
                    </a:lnTo>
                    <a:lnTo>
                      <a:pt x="18" y="14"/>
                    </a:lnTo>
                    <a:lnTo>
                      <a:pt x="27" y="9"/>
                    </a:lnTo>
                    <a:lnTo>
                      <a:pt x="37" y="5"/>
                    </a:lnTo>
                    <a:lnTo>
                      <a:pt x="50" y="5"/>
                    </a:lnTo>
                    <a:lnTo>
                      <a:pt x="60" y="9"/>
                    </a:lnTo>
                    <a:lnTo>
                      <a:pt x="69" y="14"/>
                    </a:lnTo>
                    <a:lnTo>
                      <a:pt x="76" y="23"/>
                    </a:lnTo>
                    <a:lnTo>
                      <a:pt x="80" y="34"/>
                    </a:lnTo>
                    <a:lnTo>
                      <a:pt x="81" y="46"/>
                    </a:lnTo>
                    <a:lnTo>
                      <a:pt x="78" y="57"/>
                    </a:lnTo>
                    <a:lnTo>
                      <a:pt x="72" y="65"/>
                    </a:lnTo>
                    <a:lnTo>
                      <a:pt x="64" y="74"/>
                    </a:lnTo>
                    <a:lnTo>
                      <a:pt x="55" y="78"/>
                    </a:lnTo>
                    <a:lnTo>
                      <a:pt x="43" y="80"/>
                    </a:lnTo>
                    <a:close/>
                  </a:path>
                </a:pathLst>
              </a:custGeom>
              <a:solidFill>
                <a:srgbClr val="FDFFFF"/>
              </a:solidFill>
              <a:ln w="9525">
                <a:noFill/>
                <a:round/>
                <a:headEnd/>
                <a:tailEnd/>
              </a:ln>
            </p:spPr>
            <p:txBody>
              <a:bodyPr/>
              <a:lstStyle/>
              <a:p>
                <a:endParaRPr lang="en-US"/>
              </a:p>
            </p:txBody>
          </p:sp>
          <p:sp>
            <p:nvSpPr>
              <p:cNvPr id="1165832" name="Freeform 520"/>
              <p:cNvSpPr>
                <a:spLocks noEditPoints="1"/>
              </p:cNvSpPr>
              <p:nvPr/>
            </p:nvSpPr>
            <p:spPr bwMode="auto">
              <a:xfrm>
                <a:off x="5195" y="1380"/>
                <a:ext cx="75" cy="75"/>
              </a:xfrm>
              <a:custGeom>
                <a:avLst/>
                <a:gdLst/>
                <a:ahLst/>
                <a:cxnLst>
                  <a:cxn ang="0">
                    <a:pos x="37" y="75"/>
                  </a:cxn>
                  <a:cxn ang="0">
                    <a:pos x="26" y="73"/>
                  </a:cxn>
                  <a:cxn ang="0">
                    <a:pos x="17" y="69"/>
                  </a:cxn>
                  <a:cxn ang="0">
                    <a:pos x="8" y="60"/>
                  </a:cxn>
                  <a:cxn ang="0">
                    <a:pos x="3" y="52"/>
                  </a:cxn>
                  <a:cxn ang="0">
                    <a:pos x="0" y="41"/>
                  </a:cxn>
                  <a:cxn ang="0">
                    <a:pos x="1" y="29"/>
                  </a:cxn>
                  <a:cxn ang="0">
                    <a:pos x="5" y="18"/>
                  </a:cxn>
                  <a:cxn ang="0">
                    <a:pos x="12" y="9"/>
                  </a:cxn>
                  <a:cxn ang="0">
                    <a:pos x="21" y="4"/>
                  </a:cxn>
                  <a:cxn ang="0">
                    <a:pos x="31" y="0"/>
                  </a:cxn>
                  <a:cxn ang="0">
                    <a:pos x="44" y="0"/>
                  </a:cxn>
                  <a:cxn ang="0">
                    <a:pos x="54" y="4"/>
                  </a:cxn>
                  <a:cxn ang="0">
                    <a:pos x="63" y="9"/>
                  </a:cxn>
                  <a:cxn ang="0">
                    <a:pos x="70" y="18"/>
                  </a:cxn>
                  <a:cxn ang="0">
                    <a:pos x="74" y="29"/>
                  </a:cxn>
                  <a:cxn ang="0">
                    <a:pos x="75" y="41"/>
                  </a:cxn>
                  <a:cxn ang="0">
                    <a:pos x="72" y="52"/>
                  </a:cxn>
                  <a:cxn ang="0">
                    <a:pos x="66" y="60"/>
                  </a:cxn>
                  <a:cxn ang="0">
                    <a:pos x="58" y="69"/>
                  </a:cxn>
                  <a:cxn ang="0">
                    <a:pos x="49" y="73"/>
                  </a:cxn>
                  <a:cxn ang="0">
                    <a:pos x="37" y="75"/>
                  </a:cxn>
                  <a:cxn ang="0">
                    <a:pos x="37" y="69"/>
                  </a:cxn>
                  <a:cxn ang="0">
                    <a:pos x="28" y="67"/>
                  </a:cxn>
                  <a:cxn ang="0">
                    <a:pos x="17" y="62"/>
                  </a:cxn>
                  <a:cxn ang="0">
                    <a:pos x="10" y="55"/>
                  </a:cxn>
                  <a:cxn ang="0">
                    <a:pos x="7" y="45"/>
                  </a:cxn>
                  <a:cxn ang="0">
                    <a:pos x="5" y="34"/>
                  </a:cxn>
                  <a:cxn ang="0">
                    <a:pos x="8" y="25"/>
                  </a:cxn>
                  <a:cxn ang="0">
                    <a:pos x="14" y="16"/>
                  </a:cxn>
                  <a:cxn ang="0">
                    <a:pos x="22" y="9"/>
                  </a:cxn>
                  <a:cxn ang="0">
                    <a:pos x="31" y="6"/>
                  </a:cxn>
                  <a:cxn ang="0">
                    <a:pos x="42" y="6"/>
                  </a:cxn>
                  <a:cxn ang="0">
                    <a:pos x="52" y="9"/>
                  </a:cxn>
                  <a:cxn ang="0">
                    <a:pos x="61" y="16"/>
                  </a:cxn>
                  <a:cxn ang="0">
                    <a:pos x="66" y="25"/>
                  </a:cxn>
                  <a:cxn ang="0">
                    <a:pos x="70" y="34"/>
                  </a:cxn>
                  <a:cxn ang="0">
                    <a:pos x="68" y="45"/>
                  </a:cxn>
                  <a:cxn ang="0">
                    <a:pos x="65" y="55"/>
                  </a:cxn>
                  <a:cxn ang="0">
                    <a:pos x="58" y="62"/>
                  </a:cxn>
                  <a:cxn ang="0">
                    <a:pos x="47" y="67"/>
                  </a:cxn>
                  <a:cxn ang="0">
                    <a:pos x="37" y="69"/>
                  </a:cxn>
                </a:cxnLst>
                <a:rect l="0" t="0" r="r" b="b"/>
                <a:pathLst>
                  <a:path w="75" h="75">
                    <a:moveTo>
                      <a:pt x="37" y="75"/>
                    </a:moveTo>
                    <a:lnTo>
                      <a:pt x="26" y="73"/>
                    </a:lnTo>
                    <a:lnTo>
                      <a:pt x="17" y="69"/>
                    </a:lnTo>
                    <a:lnTo>
                      <a:pt x="8" y="60"/>
                    </a:lnTo>
                    <a:lnTo>
                      <a:pt x="3" y="52"/>
                    </a:lnTo>
                    <a:lnTo>
                      <a:pt x="0" y="41"/>
                    </a:lnTo>
                    <a:lnTo>
                      <a:pt x="1" y="29"/>
                    </a:lnTo>
                    <a:lnTo>
                      <a:pt x="5" y="18"/>
                    </a:lnTo>
                    <a:lnTo>
                      <a:pt x="12" y="9"/>
                    </a:lnTo>
                    <a:lnTo>
                      <a:pt x="21" y="4"/>
                    </a:lnTo>
                    <a:lnTo>
                      <a:pt x="31" y="0"/>
                    </a:lnTo>
                    <a:lnTo>
                      <a:pt x="44" y="0"/>
                    </a:lnTo>
                    <a:lnTo>
                      <a:pt x="54" y="4"/>
                    </a:lnTo>
                    <a:lnTo>
                      <a:pt x="63" y="9"/>
                    </a:lnTo>
                    <a:lnTo>
                      <a:pt x="70" y="18"/>
                    </a:lnTo>
                    <a:lnTo>
                      <a:pt x="74" y="29"/>
                    </a:lnTo>
                    <a:lnTo>
                      <a:pt x="75" y="41"/>
                    </a:lnTo>
                    <a:lnTo>
                      <a:pt x="72" y="52"/>
                    </a:lnTo>
                    <a:lnTo>
                      <a:pt x="66" y="60"/>
                    </a:lnTo>
                    <a:lnTo>
                      <a:pt x="58" y="69"/>
                    </a:lnTo>
                    <a:lnTo>
                      <a:pt x="49" y="73"/>
                    </a:lnTo>
                    <a:lnTo>
                      <a:pt x="37" y="75"/>
                    </a:lnTo>
                    <a:close/>
                    <a:moveTo>
                      <a:pt x="37" y="69"/>
                    </a:moveTo>
                    <a:lnTo>
                      <a:pt x="28" y="67"/>
                    </a:lnTo>
                    <a:lnTo>
                      <a:pt x="17" y="62"/>
                    </a:lnTo>
                    <a:lnTo>
                      <a:pt x="10" y="55"/>
                    </a:lnTo>
                    <a:lnTo>
                      <a:pt x="7" y="45"/>
                    </a:lnTo>
                    <a:lnTo>
                      <a:pt x="5" y="34"/>
                    </a:lnTo>
                    <a:lnTo>
                      <a:pt x="8" y="25"/>
                    </a:lnTo>
                    <a:lnTo>
                      <a:pt x="14" y="16"/>
                    </a:lnTo>
                    <a:lnTo>
                      <a:pt x="22" y="9"/>
                    </a:lnTo>
                    <a:lnTo>
                      <a:pt x="31" y="6"/>
                    </a:lnTo>
                    <a:lnTo>
                      <a:pt x="42" y="6"/>
                    </a:lnTo>
                    <a:lnTo>
                      <a:pt x="52" y="9"/>
                    </a:lnTo>
                    <a:lnTo>
                      <a:pt x="61" y="16"/>
                    </a:lnTo>
                    <a:lnTo>
                      <a:pt x="66" y="25"/>
                    </a:lnTo>
                    <a:lnTo>
                      <a:pt x="70" y="34"/>
                    </a:lnTo>
                    <a:lnTo>
                      <a:pt x="68" y="45"/>
                    </a:lnTo>
                    <a:lnTo>
                      <a:pt x="65" y="55"/>
                    </a:lnTo>
                    <a:lnTo>
                      <a:pt x="58" y="62"/>
                    </a:lnTo>
                    <a:lnTo>
                      <a:pt x="47" y="67"/>
                    </a:lnTo>
                    <a:lnTo>
                      <a:pt x="37" y="69"/>
                    </a:lnTo>
                    <a:close/>
                  </a:path>
                </a:pathLst>
              </a:custGeom>
              <a:solidFill>
                <a:srgbClr val="FDFFFF"/>
              </a:solidFill>
              <a:ln w="9525">
                <a:noFill/>
                <a:round/>
                <a:headEnd/>
                <a:tailEnd/>
              </a:ln>
            </p:spPr>
            <p:txBody>
              <a:bodyPr/>
              <a:lstStyle/>
              <a:p>
                <a:endParaRPr lang="en-US"/>
              </a:p>
            </p:txBody>
          </p:sp>
          <p:sp>
            <p:nvSpPr>
              <p:cNvPr id="1165833" name="Freeform 521"/>
              <p:cNvSpPr>
                <a:spLocks noEditPoints="1"/>
              </p:cNvSpPr>
              <p:nvPr/>
            </p:nvSpPr>
            <p:spPr bwMode="auto">
              <a:xfrm>
                <a:off x="5200" y="1386"/>
                <a:ext cx="65" cy="63"/>
              </a:xfrm>
              <a:custGeom>
                <a:avLst/>
                <a:gdLst/>
                <a:ahLst/>
                <a:cxnLst>
                  <a:cxn ang="0">
                    <a:pos x="32" y="63"/>
                  </a:cxn>
                  <a:cxn ang="0">
                    <a:pos x="23" y="61"/>
                  </a:cxn>
                  <a:cxn ang="0">
                    <a:pos x="12" y="56"/>
                  </a:cxn>
                  <a:cxn ang="0">
                    <a:pos x="5" y="49"/>
                  </a:cxn>
                  <a:cxn ang="0">
                    <a:pos x="2" y="39"/>
                  </a:cxn>
                  <a:cxn ang="0">
                    <a:pos x="0" y="28"/>
                  </a:cxn>
                  <a:cxn ang="0">
                    <a:pos x="3" y="19"/>
                  </a:cxn>
                  <a:cxn ang="0">
                    <a:pos x="9" y="10"/>
                  </a:cxn>
                  <a:cxn ang="0">
                    <a:pos x="17" y="3"/>
                  </a:cxn>
                  <a:cxn ang="0">
                    <a:pos x="26" y="0"/>
                  </a:cxn>
                  <a:cxn ang="0">
                    <a:pos x="37" y="0"/>
                  </a:cxn>
                  <a:cxn ang="0">
                    <a:pos x="47" y="3"/>
                  </a:cxn>
                  <a:cxn ang="0">
                    <a:pos x="56" y="10"/>
                  </a:cxn>
                  <a:cxn ang="0">
                    <a:pos x="61" y="19"/>
                  </a:cxn>
                  <a:cxn ang="0">
                    <a:pos x="65" y="28"/>
                  </a:cxn>
                  <a:cxn ang="0">
                    <a:pos x="63" y="39"/>
                  </a:cxn>
                  <a:cxn ang="0">
                    <a:pos x="60" y="49"/>
                  </a:cxn>
                  <a:cxn ang="0">
                    <a:pos x="53" y="56"/>
                  </a:cxn>
                  <a:cxn ang="0">
                    <a:pos x="42" y="61"/>
                  </a:cxn>
                  <a:cxn ang="0">
                    <a:pos x="32" y="63"/>
                  </a:cxn>
                  <a:cxn ang="0">
                    <a:pos x="32" y="58"/>
                  </a:cxn>
                  <a:cxn ang="0">
                    <a:pos x="23" y="56"/>
                  </a:cxn>
                  <a:cxn ang="0">
                    <a:pos x="16" y="53"/>
                  </a:cxn>
                  <a:cxn ang="0">
                    <a:pos x="9" y="46"/>
                  </a:cxn>
                  <a:cxn ang="0">
                    <a:pos x="7" y="37"/>
                  </a:cxn>
                  <a:cxn ang="0">
                    <a:pos x="7" y="26"/>
                  </a:cxn>
                  <a:cxn ang="0">
                    <a:pos x="9" y="17"/>
                  </a:cxn>
                  <a:cxn ang="0">
                    <a:pos x="16" y="10"/>
                  </a:cxn>
                  <a:cxn ang="0">
                    <a:pos x="23" y="7"/>
                  </a:cxn>
                  <a:cxn ang="0">
                    <a:pos x="32" y="5"/>
                  </a:cxn>
                  <a:cxn ang="0">
                    <a:pos x="42" y="7"/>
                  </a:cxn>
                  <a:cxn ang="0">
                    <a:pos x="49" y="10"/>
                  </a:cxn>
                  <a:cxn ang="0">
                    <a:pos x="56" y="17"/>
                  </a:cxn>
                  <a:cxn ang="0">
                    <a:pos x="58" y="26"/>
                  </a:cxn>
                  <a:cxn ang="0">
                    <a:pos x="58" y="37"/>
                  </a:cxn>
                  <a:cxn ang="0">
                    <a:pos x="56" y="46"/>
                  </a:cxn>
                  <a:cxn ang="0">
                    <a:pos x="49" y="53"/>
                  </a:cxn>
                  <a:cxn ang="0">
                    <a:pos x="42" y="56"/>
                  </a:cxn>
                  <a:cxn ang="0">
                    <a:pos x="32" y="58"/>
                  </a:cxn>
                </a:cxnLst>
                <a:rect l="0" t="0" r="r" b="b"/>
                <a:pathLst>
                  <a:path w="65" h="63">
                    <a:moveTo>
                      <a:pt x="32" y="63"/>
                    </a:moveTo>
                    <a:lnTo>
                      <a:pt x="23" y="61"/>
                    </a:lnTo>
                    <a:lnTo>
                      <a:pt x="12" y="56"/>
                    </a:lnTo>
                    <a:lnTo>
                      <a:pt x="5" y="49"/>
                    </a:lnTo>
                    <a:lnTo>
                      <a:pt x="2" y="39"/>
                    </a:lnTo>
                    <a:lnTo>
                      <a:pt x="0" y="28"/>
                    </a:lnTo>
                    <a:lnTo>
                      <a:pt x="3" y="19"/>
                    </a:lnTo>
                    <a:lnTo>
                      <a:pt x="9" y="10"/>
                    </a:lnTo>
                    <a:lnTo>
                      <a:pt x="17" y="3"/>
                    </a:lnTo>
                    <a:lnTo>
                      <a:pt x="26" y="0"/>
                    </a:lnTo>
                    <a:lnTo>
                      <a:pt x="37" y="0"/>
                    </a:lnTo>
                    <a:lnTo>
                      <a:pt x="47" y="3"/>
                    </a:lnTo>
                    <a:lnTo>
                      <a:pt x="56" y="10"/>
                    </a:lnTo>
                    <a:lnTo>
                      <a:pt x="61" y="19"/>
                    </a:lnTo>
                    <a:lnTo>
                      <a:pt x="65" y="28"/>
                    </a:lnTo>
                    <a:lnTo>
                      <a:pt x="63" y="39"/>
                    </a:lnTo>
                    <a:lnTo>
                      <a:pt x="60" y="49"/>
                    </a:lnTo>
                    <a:lnTo>
                      <a:pt x="53" y="56"/>
                    </a:lnTo>
                    <a:lnTo>
                      <a:pt x="42" y="61"/>
                    </a:lnTo>
                    <a:lnTo>
                      <a:pt x="32" y="63"/>
                    </a:lnTo>
                    <a:close/>
                    <a:moveTo>
                      <a:pt x="32" y="58"/>
                    </a:moveTo>
                    <a:lnTo>
                      <a:pt x="23" y="56"/>
                    </a:lnTo>
                    <a:lnTo>
                      <a:pt x="16" y="53"/>
                    </a:lnTo>
                    <a:lnTo>
                      <a:pt x="9" y="46"/>
                    </a:lnTo>
                    <a:lnTo>
                      <a:pt x="7" y="37"/>
                    </a:lnTo>
                    <a:lnTo>
                      <a:pt x="7" y="26"/>
                    </a:lnTo>
                    <a:lnTo>
                      <a:pt x="9" y="17"/>
                    </a:lnTo>
                    <a:lnTo>
                      <a:pt x="16" y="10"/>
                    </a:lnTo>
                    <a:lnTo>
                      <a:pt x="23" y="7"/>
                    </a:lnTo>
                    <a:lnTo>
                      <a:pt x="32" y="5"/>
                    </a:lnTo>
                    <a:lnTo>
                      <a:pt x="42" y="7"/>
                    </a:lnTo>
                    <a:lnTo>
                      <a:pt x="49" y="10"/>
                    </a:lnTo>
                    <a:lnTo>
                      <a:pt x="56" y="17"/>
                    </a:lnTo>
                    <a:lnTo>
                      <a:pt x="58" y="26"/>
                    </a:lnTo>
                    <a:lnTo>
                      <a:pt x="58" y="37"/>
                    </a:lnTo>
                    <a:lnTo>
                      <a:pt x="56" y="46"/>
                    </a:lnTo>
                    <a:lnTo>
                      <a:pt x="49" y="53"/>
                    </a:lnTo>
                    <a:lnTo>
                      <a:pt x="42" y="56"/>
                    </a:lnTo>
                    <a:lnTo>
                      <a:pt x="32" y="58"/>
                    </a:lnTo>
                    <a:close/>
                  </a:path>
                </a:pathLst>
              </a:custGeom>
              <a:solidFill>
                <a:srgbClr val="FEFFFF"/>
              </a:solidFill>
              <a:ln w="9525">
                <a:noFill/>
                <a:round/>
                <a:headEnd/>
                <a:tailEnd/>
              </a:ln>
            </p:spPr>
            <p:txBody>
              <a:bodyPr/>
              <a:lstStyle/>
              <a:p>
                <a:endParaRPr lang="en-US"/>
              </a:p>
            </p:txBody>
          </p:sp>
          <p:sp>
            <p:nvSpPr>
              <p:cNvPr id="1165834" name="Freeform 522"/>
              <p:cNvSpPr>
                <a:spLocks noEditPoints="1"/>
              </p:cNvSpPr>
              <p:nvPr/>
            </p:nvSpPr>
            <p:spPr bwMode="auto">
              <a:xfrm>
                <a:off x="5207" y="1391"/>
                <a:ext cx="51" cy="53"/>
              </a:xfrm>
              <a:custGeom>
                <a:avLst/>
                <a:gdLst/>
                <a:ahLst/>
                <a:cxnLst>
                  <a:cxn ang="0">
                    <a:pos x="25" y="53"/>
                  </a:cxn>
                  <a:cxn ang="0">
                    <a:pos x="16" y="51"/>
                  </a:cxn>
                  <a:cxn ang="0">
                    <a:pos x="9" y="48"/>
                  </a:cxn>
                  <a:cxn ang="0">
                    <a:pos x="2" y="41"/>
                  </a:cxn>
                  <a:cxn ang="0">
                    <a:pos x="0" y="32"/>
                  </a:cxn>
                  <a:cxn ang="0">
                    <a:pos x="0" y="21"/>
                  </a:cxn>
                  <a:cxn ang="0">
                    <a:pos x="2" y="12"/>
                  </a:cxn>
                  <a:cxn ang="0">
                    <a:pos x="9" y="5"/>
                  </a:cxn>
                  <a:cxn ang="0">
                    <a:pos x="16" y="2"/>
                  </a:cxn>
                  <a:cxn ang="0">
                    <a:pos x="25" y="0"/>
                  </a:cxn>
                  <a:cxn ang="0">
                    <a:pos x="35" y="2"/>
                  </a:cxn>
                  <a:cxn ang="0">
                    <a:pos x="42" y="5"/>
                  </a:cxn>
                  <a:cxn ang="0">
                    <a:pos x="49" y="12"/>
                  </a:cxn>
                  <a:cxn ang="0">
                    <a:pos x="51" y="21"/>
                  </a:cxn>
                  <a:cxn ang="0">
                    <a:pos x="51" y="32"/>
                  </a:cxn>
                  <a:cxn ang="0">
                    <a:pos x="49" y="41"/>
                  </a:cxn>
                  <a:cxn ang="0">
                    <a:pos x="42" y="48"/>
                  </a:cxn>
                  <a:cxn ang="0">
                    <a:pos x="35" y="51"/>
                  </a:cxn>
                  <a:cxn ang="0">
                    <a:pos x="25" y="53"/>
                  </a:cxn>
                  <a:cxn ang="0">
                    <a:pos x="25" y="48"/>
                  </a:cxn>
                  <a:cxn ang="0">
                    <a:pos x="18" y="46"/>
                  </a:cxn>
                  <a:cxn ang="0">
                    <a:pos x="10" y="42"/>
                  </a:cxn>
                  <a:cxn ang="0">
                    <a:pos x="5" y="35"/>
                  </a:cxn>
                  <a:cxn ang="0">
                    <a:pos x="3" y="27"/>
                  </a:cxn>
                  <a:cxn ang="0">
                    <a:pos x="5" y="18"/>
                  </a:cxn>
                  <a:cxn ang="0">
                    <a:pos x="10" y="11"/>
                  </a:cxn>
                  <a:cxn ang="0">
                    <a:pos x="18" y="7"/>
                  </a:cxn>
                  <a:cxn ang="0">
                    <a:pos x="25" y="5"/>
                  </a:cxn>
                  <a:cxn ang="0">
                    <a:pos x="33" y="7"/>
                  </a:cxn>
                  <a:cxn ang="0">
                    <a:pos x="40" y="11"/>
                  </a:cxn>
                  <a:cxn ang="0">
                    <a:pos x="46" y="18"/>
                  </a:cxn>
                  <a:cxn ang="0">
                    <a:pos x="47" y="27"/>
                  </a:cxn>
                  <a:cxn ang="0">
                    <a:pos x="46" y="35"/>
                  </a:cxn>
                  <a:cxn ang="0">
                    <a:pos x="40" y="42"/>
                  </a:cxn>
                  <a:cxn ang="0">
                    <a:pos x="33" y="46"/>
                  </a:cxn>
                  <a:cxn ang="0">
                    <a:pos x="25" y="48"/>
                  </a:cxn>
                </a:cxnLst>
                <a:rect l="0" t="0" r="r" b="b"/>
                <a:pathLst>
                  <a:path w="51" h="53">
                    <a:moveTo>
                      <a:pt x="25" y="53"/>
                    </a:moveTo>
                    <a:lnTo>
                      <a:pt x="16" y="51"/>
                    </a:lnTo>
                    <a:lnTo>
                      <a:pt x="9" y="48"/>
                    </a:lnTo>
                    <a:lnTo>
                      <a:pt x="2" y="41"/>
                    </a:lnTo>
                    <a:lnTo>
                      <a:pt x="0" y="32"/>
                    </a:lnTo>
                    <a:lnTo>
                      <a:pt x="0" y="21"/>
                    </a:lnTo>
                    <a:lnTo>
                      <a:pt x="2" y="12"/>
                    </a:lnTo>
                    <a:lnTo>
                      <a:pt x="9" y="5"/>
                    </a:lnTo>
                    <a:lnTo>
                      <a:pt x="16" y="2"/>
                    </a:lnTo>
                    <a:lnTo>
                      <a:pt x="25" y="0"/>
                    </a:lnTo>
                    <a:lnTo>
                      <a:pt x="35" y="2"/>
                    </a:lnTo>
                    <a:lnTo>
                      <a:pt x="42" y="5"/>
                    </a:lnTo>
                    <a:lnTo>
                      <a:pt x="49" y="12"/>
                    </a:lnTo>
                    <a:lnTo>
                      <a:pt x="51" y="21"/>
                    </a:lnTo>
                    <a:lnTo>
                      <a:pt x="51" y="32"/>
                    </a:lnTo>
                    <a:lnTo>
                      <a:pt x="49" y="41"/>
                    </a:lnTo>
                    <a:lnTo>
                      <a:pt x="42" y="48"/>
                    </a:lnTo>
                    <a:lnTo>
                      <a:pt x="35" y="51"/>
                    </a:lnTo>
                    <a:lnTo>
                      <a:pt x="25" y="53"/>
                    </a:lnTo>
                    <a:close/>
                    <a:moveTo>
                      <a:pt x="25" y="48"/>
                    </a:moveTo>
                    <a:lnTo>
                      <a:pt x="18" y="46"/>
                    </a:lnTo>
                    <a:lnTo>
                      <a:pt x="10" y="42"/>
                    </a:lnTo>
                    <a:lnTo>
                      <a:pt x="5" y="35"/>
                    </a:lnTo>
                    <a:lnTo>
                      <a:pt x="3" y="27"/>
                    </a:lnTo>
                    <a:lnTo>
                      <a:pt x="5" y="18"/>
                    </a:lnTo>
                    <a:lnTo>
                      <a:pt x="10" y="11"/>
                    </a:lnTo>
                    <a:lnTo>
                      <a:pt x="18" y="7"/>
                    </a:lnTo>
                    <a:lnTo>
                      <a:pt x="25" y="5"/>
                    </a:lnTo>
                    <a:lnTo>
                      <a:pt x="33" y="7"/>
                    </a:lnTo>
                    <a:lnTo>
                      <a:pt x="40" y="11"/>
                    </a:lnTo>
                    <a:lnTo>
                      <a:pt x="46" y="18"/>
                    </a:lnTo>
                    <a:lnTo>
                      <a:pt x="47" y="27"/>
                    </a:lnTo>
                    <a:lnTo>
                      <a:pt x="46" y="35"/>
                    </a:lnTo>
                    <a:lnTo>
                      <a:pt x="40" y="42"/>
                    </a:lnTo>
                    <a:lnTo>
                      <a:pt x="33" y="46"/>
                    </a:lnTo>
                    <a:lnTo>
                      <a:pt x="25" y="48"/>
                    </a:lnTo>
                    <a:close/>
                  </a:path>
                </a:pathLst>
              </a:custGeom>
              <a:solidFill>
                <a:srgbClr val="FFFFFF"/>
              </a:solidFill>
              <a:ln w="9525">
                <a:noFill/>
                <a:round/>
                <a:headEnd/>
                <a:tailEnd/>
              </a:ln>
            </p:spPr>
            <p:txBody>
              <a:bodyPr/>
              <a:lstStyle/>
              <a:p>
                <a:endParaRPr lang="en-US"/>
              </a:p>
            </p:txBody>
          </p:sp>
          <p:sp>
            <p:nvSpPr>
              <p:cNvPr id="1165835" name="Freeform 523"/>
              <p:cNvSpPr>
                <a:spLocks noEditPoints="1"/>
              </p:cNvSpPr>
              <p:nvPr/>
            </p:nvSpPr>
            <p:spPr bwMode="auto">
              <a:xfrm>
                <a:off x="5210" y="1396"/>
                <a:ext cx="44" cy="43"/>
              </a:xfrm>
              <a:custGeom>
                <a:avLst/>
                <a:gdLst/>
                <a:ahLst/>
                <a:cxnLst>
                  <a:cxn ang="0">
                    <a:pos x="22" y="43"/>
                  </a:cxn>
                  <a:cxn ang="0">
                    <a:pos x="15" y="41"/>
                  </a:cxn>
                  <a:cxn ang="0">
                    <a:pos x="7" y="37"/>
                  </a:cxn>
                  <a:cxn ang="0">
                    <a:pos x="2" y="30"/>
                  </a:cxn>
                  <a:cxn ang="0">
                    <a:pos x="0" y="22"/>
                  </a:cxn>
                  <a:cxn ang="0">
                    <a:pos x="2" y="13"/>
                  </a:cxn>
                  <a:cxn ang="0">
                    <a:pos x="7" y="6"/>
                  </a:cxn>
                  <a:cxn ang="0">
                    <a:pos x="15" y="2"/>
                  </a:cxn>
                  <a:cxn ang="0">
                    <a:pos x="22" y="0"/>
                  </a:cxn>
                  <a:cxn ang="0">
                    <a:pos x="30" y="2"/>
                  </a:cxn>
                  <a:cxn ang="0">
                    <a:pos x="37" y="6"/>
                  </a:cxn>
                  <a:cxn ang="0">
                    <a:pos x="43" y="13"/>
                  </a:cxn>
                  <a:cxn ang="0">
                    <a:pos x="44" y="22"/>
                  </a:cxn>
                  <a:cxn ang="0">
                    <a:pos x="43" y="30"/>
                  </a:cxn>
                  <a:cxn ang="0">
                    <a:pos x="37" y="37"/>
                  </a:cxn>
                  <a:cxn ang="0">
                    <a:pos x="30" y="41"/>
                  </a:cxn>
                  <a:cxn ang="0">
                    <a:pos x="22" y="43"/>
                  </a:cxn>
                  <a:cxn ang="0">
                    <a:pos x="22" y="37"/>
                  </a:cxn>
                  <a:cxn ang="0">
                    <a:pos x="16" y="36"/>
                  </a:cxn>
                  <a:cxn ang="0">
                    <a:pos x="9" y="32"/>
                  </a:cxn>
                  <a:cxn ang="0">
                    <a:pos x="7" y="25"/>
                  </a:cxn>
                  <a:cxn ang="0">
                    <a:pos x="7" y="18"/>
                  </a:cxn>
                  <a:cxn ang="0">
                    <a:pos x="9" y="11"/>
                  </a:cxn>
                  <a:cxn ang="0">
                    <a:pos x="16" y="7"/>
                  </a:cxn>
                  <a:cxn ang="0">
                    <a:pos x="22" y="6"/>
                  </a:cxn>
                  <a:cxn ang="0">
                    <a:pos x="29" y="7"/>
                  </a:cxn>
                  <a:cxn ang="0">
                    <a:pos x="36" y="11"/>
                  </a:cxn>
                  <a:cxn ang="0">
                    <a:pos x="37" y="18"/>
                  </a:cxn>
                  <a:cxn ang="0">
                    <a:pos x="37" y="25"/>
                  </a:cxn>
                  <a:cxn ang="0">
                    <a:pos x="36" y="32"/>
                  </a:cxn>
                  <a:cxn ang="0">
                    <a:pos x="29" y="36"/>
                  </a:cxn>
                  <a:cxn ang="0">
                    <a:pos x="22" y="37"/>
                  </a:cxn>
                </a:cxnLst>
                <a:rect l="0" t="0" r="r" b="b"/>
                <a:pathLst>
                  <a:path w="44" h="43">
                    <a:moveTo>
                      <a:pt x="22" y="43"/>
                    </a:moveTo>
                    <a:lnTo>
                      <a:pt x="15" y="41"/>
                    </a:lnTo>
                    <a:lnTo>
                      <a:pt x="7" y="37"/>
                    </a:lnTo>
                    <a:lnTo>
                      <a:pt x="2" y="30"/>
                    </a:lnTo>
                    <a:lnTo>
                      <a:pt x="0" y="22"/>
                    </a:lnTo>
                    <a:lnTo>
                      <a:pt x="2" y="13"/>
                    </a:lnTo>
                    <a:lnTo>
                      <a:pt x="7" y="6"/>
                    </a:lnTo>
                    <a:lnTo>
                      <a:pt x="15" y="2"/>
                    </a:lnTo>
                    <a:lnTo>
                      <a:pt x="22" y="0"/>
                    </a:lnTo>
                    <a:lnTo>
                      <a:pt x="30" y="2"/>
                    </a:lnTo>
                    <a:lnTo>
                      <a:pt x="37" y="6"/>
                    </a:lnTo>
                    <a:lnTo>
                      <a:pt x="43" y="13"/>
                    </a:lnTo>
                    <a:lnTo>
                      <a:pt x="44" y="22"/>
                    </a:lnTo>
                    <a:lnTo>
                      <a:pt x="43" y="30"/>
                    </a:lnTo>
                    <a:lnTo>
                      <a:pt x="37" y="37"/>
                    </a:lnTo>
                    <a:lnTo>
                      <a:pt x="30" y="41"/>
                    </a:lnTo>
                    <a:lnTo>
                      <a:pt x="22" y="43"/>
                    </a:lnTo>
                    <a:close/>
                    <a:moveTo>
                      <a:pt x="22" y="37"/>
                    </a:moveTo>
                    <a:lnTo>
                      <a:pt x="16" y="36"/>
                    </a:lnTo>
                    <a:lnTo>
                      <a:pt x="9" y="32"/>
                    </a:lnTo>
                    <a:lnTo>
                      <a:pt x="7" y="25"/>
                    </a:lnTo>
                    <a:lnTo>
                      <a:pt x="7" y="18"/>
                    </a:lnTo>
                    <a:lnTo>
                      <a:pt x="9" y="11"/>
                    </a:lnTo>
                    <a:lnTo>
                      <a:pt x="16" y="7"/>
                    </a:lnTo>
                    <a:lnTo>
                      <a:pt x="22" y="6"/>
                    </a:lnTo>
                    <a:lnTo>
                      <a:pt x="29" y="7"/>
                    </a:lnTo>
                    <a:lnTo>
                      <a:pt x="36" y="11"/>
                    </a:lnTo>
                    <a:lnTo>
                      <a:pt x="37" y="18"/>
                    </a:lnTo>
                    <a:lnTo>
                      <a:pt x="37" y="25"/>
                    </a:lnTo>
                    <a:lnTo>
                      <a:pt x="36" y="32"/>
                    </a:lnTo>
                    <a:lnTo>
                      <a:pt x="29" y="36"/>
                    </a:lnTo>
                    <a:lnTo>
                      <a:pt x="22" y="37"/>
                    </a:lnTo>
                    <a:close/>
                  </a:path>
                </a:pathLst>
              </a:custGeom>
              <a:solidFill>
                <a:srgbClr val="FFFFFF"/>
              </a:solidFill>
              <a:ln w="9525">
                <a:noFill/>
                <a:round/>
                <a:headEnd/>
                <a:tailEnd/>
              </a:ln>
            </p:spPr>
            <p:txBody>
              <a:bodyPr/>
              <a:lstStyle/>
              <a:p>
                <a:endParaRPr lang="en-US"/>
              </a:p>
            </p:txBody>
          </p:sp>
          <p:sp>
            <p:nvSpPr>
              <p:cNvPr id="1165836" name="Freeform 524"/>
              <p:cNvSpPr>
                <a:spLocks noEditPoints="1"/>
              </p:cNvSpPr>
              <p:nvPr/>
            </p:nvSpPr>
            <p:spPr bwMode="auto">
              <a:xfrm>
                <a:off x="5217" y="1402"/>
                <a:ext cx="30" cy="31"/>
              </a:xfrm>
              <a:custGeom>
                <a:avLst/>
                <a:gdLst/>
                <a:ahLst/>
                <a:cxnLst>
                  <a:cxn ang="0">
                    <a:pos x="15" y="31"/>
                  </a:cxn>
                  <a:cxn ang="0">
                    <a:pos x="9" y="30"/>
                  </a:cxn>
                  <a:cxn ang="0">
                    <a:pos x="2" y="26"/>
                  </a:cxn>
                  <a:cxn ang="0">
                    <a:pos x="0" y="19"/>
                  </a:cxn>
                  <a:cxn ang="0">
                    <a:pos x="0" y="12"/>
                  </a:cxn>
                  <a:cxn ang="0">
                    <a:pos x="2" y="5"/>
                  </a:cxn>
                  <a:cxn ang="0">
                    <a:pos x="9" y="1"/>
                  </a:cxn>
                  <a:cxn ang="0">
                    <a:pos x="15" y="0"/>
                  </a:cxn>
                  <a:cxn ang="0">
                    <a:pos x="22" y="1"/>
                  </a:cxn>
                  <a:cxn ang="0">
                    <a:pos x="29" y="5"/>
                  </a:cxn>
                  <a:cxn ang="0">
                    <a:pos x="30" y="12"/>
                  </a:cxn>
                  <a:cxn ang="0">
                    <a:pos x="30" y="19"/>
                  </a:cxn>
                  <a:cxn ang="0">
                    <a:pos x="29" y="26"/>
                  </a:cxn>
                  <a:cxn ang="0">
                    <a:pos x="22" y="30"/>
                  </a:cxn>
                  <a:cxn ang="0">
                    <a:pos x="15" y="31"/>
                  </a:cxn>
                  <a:cxn ang="0">
                    <a:pos x="15" y="26"/>
                  </a:cxn>
                  <a:cxn ang="0">
                    <a:pos x="9" y="24"/>
                  </a:cxn>
                  <a:cxn ang="0">
                    <a:pos x="6" y="21"/>
                  </a:cxn>
                  <a:cxn ang="0">
                    <a:pos x="4" y="14"/>
                  </a:cxn>
                  <a:cxn ang="0">
                    <a:pos x="8" y="8"/>
                  </a:cxn>
                  <a:cxn ang="0">
                    <a:pos x="13" y="5"/>
                  </a:cxn>
                  <a:cxn ang="0">
                    <a:pos x="18" y="5"/>
                  </a:cxn>
                  <a:cxn ang="0">
                    <a:pos x="23" y="8"/>
                  </a:cxn>
                  <a:cxn ang="0">
                    <a:pos x="25" y="14"/>
                  </a:cxn>
                  <a:cxn ang="0">
                    <a:pos x="25" y="21"/>
                  </a:cxn>
                  <a:cxn ang="0">
                    <a:pos x="22" y="24"/>
                  </a:cxn>
                  <a:cxn ang="0">
                    <a:pos x="15" y="26"/>
                  </a:cxn>
                </a:cxnLst>
                <a:rect l="0" t="0" r="r" b="b"/>
                <a:pathLst>
                  <a:path w="30" h="31">
                    <a:moveTo>
                      <a:pt x="15" y="31"/>
                    </a:moveTo>
                    <a:lnTo>
                      <a:pt x="9" y="30"/>
                    </a:lnTo>
                    <a:lnTo>
                      <a:pt x="2" y="26"/>
                    </a:lnTo>
                    <a:lnTo>
                      <a:pt x="0" y="19"/>
                    </a:lnTo>
                    <a:lnTo>
                      <a:pt x="0" y="12"/>
                    </a:lnTo>
                    <a:lnTo>
                      <a:pt x="2" y="5"/>
                    </a:lnTo>
                    <a:lnTo>
                      <a:pt x="9" y="1"/>
                    </a:lnTo>
                    <a:lnTo>
                      <a:pt x="15" y="0"/>
                    </a:lnTo>
                    <a:lnTo>
                      <a:pt x="22" y="1"/>
                    </a:lnTo>
                    <a:lnTo>
                      <a:pt x="29" y="5"/>
                    </a:lnTo>
                    <a:lnTo>
                      <a:pt x="30" y="12"/>
                    </a:lnTo>
                    <a:lnTo>
                      <a:pt x="30" y="19"/>
                    </a:lnTo>
                    <a:lnTo>
                      <a:pt x="29" y="26"/>
                    </a:lnTo>
                    <a:lnTo>
                      <a:pt x="22" y="30"/>
                    </a:lnTo>
                    <a:lnTo>
                      <a:pt x="15" y="31"/>
                    </a:lnTo>
                    <a:close/>
                    <a:moveTo>
                      <a:pt x="15" y="26"/>
                    </a:moveTo>
                    <a:lnTo>
                      <a:pt x="9" y="24"/>
                    </a:lnTo>
                    <a:lnTo>
                      <a:pt x="6" y="21"/>
                    </a:lnTo>
                    <a:lnTo>
                      <a:pt x="4" y="14"/>
                    </a:lnTo>
                    <a:lnTo>
                      <a:pt x="8" y="8"/>
                    </a:lnTo>
                    <a:lnTo>
                      <a:pt x="13" y="5"/>
                    </a:lnTo>
                    <a:lnTo>
                      <a:pt x="18" y="5"/>
                    </a:lnTo>
                    <a:lnTo>
                      <a:pt x="23" y="8"/>
                    </a:lnTo>
                    <a:lnTo>
                      <a:pt x="25" y="14"/>
                    </a:lnTo>
                    <a:lnTo>
                      <a:pt x="25" y="21"/>
                    </a:lnTo>
                    <a:lnTo>
                      <a:pt x="22" y="24"/>
                    </a:lnTo>
                    <a:lnTo>
                      <a:pt x="15" y="26"/>
                    </a:lnTo>
                    <a:close/>
                  </a:path>
                </a:pathLst>
              </a:custGeom>
              <a:solidFill>
                <a:srgbClr val="FFFFFF"/>
              </a:solidFill>
              <a:ln w="9525">
                <a:noFill/>
                <a:round/>
                <a:headEnd/>
                <a:tailEnd/>
              </a:ln>
            </p:spPr>
            <p:txBody>
              <a:bodyPr/>
              <a:lstStyle/>
              <a:p>
                <a:endParaRPr lang="en-US"/>
              </a:p>
            </p:txBody>
          </p:sp>
          <p:sp>
            <p:nvSpPr>
              <p:cNvPr id="1165837" name="Freeform 525"/>
              <p:cNvSpPr>
                <a:spLocks noEditPoints="1"/>
              </p:cNvSpPr>
              <p:nvPr/>
            </p:nvSpPr>
            <p:spPr bwMode="auto">
              <a:xfrm>
                <a:off x="5221" y="1407"/>
                <a:ext cx="21" cy="21"/>
              </a:xfrm>
              <a:custGeom>
                <a:avLst/>
                <a:gdLst/>
                <a:ahLst/>
                <a:cxnLst>
                  <a:cxn ang="0">
                    <a:pos x="11" y="21"/>
                  </a:cxn>
                  <a:cxn ang="0">
                    <a:pos x="5" y="19"/>
                  </a:cxn>
                  <a:cxn ang="0">
                    <a:pos x="2" y="16"/>
                  </a:cxn>
                  <a:cxn ang="0">
                    <a:pos x="0" y="9"/>
                  </a:cxn>
                  <a:cxn ang="0">
                    <a:pos x="4" y="3"/>
                  </a:cxn>
                  <a:cxn ang="0">
                    <a:pos x="9" y="0"/>
                  </a:cxn>
                  <a:cxn ang="0">
                    <a:pos x="14" y="0"/>
                  </a:cxn>
                  <a:cxn ang="0">
                    <a:pos x="19" y="3"/>
                  </a:cxn>
                  <a:cxn ang="0">
                    <a:pos x="21" y="9"/>
                  </a:cxn>
                  <a:cxn ang="0">
                    <a:pos x="21" y="16"/>
                  </a:cxn>
                  <a:cxn ang="0">
                    <a:pos x="18" y="19"/>
                  </a:cxn>
                  <a:cxn ang="0">
                    <a:pos x="11" y="21"/>
                  </a:cxn>
                  <a:cxn ang="0">
                    <a:pos x="11" y="16"/>
                  </a:cxn>
                  <a:cxn ang="0">
                    <a:pos x="7" y="14"/>
                  </a:cxn>
                  <a:cxn ang="0">
                    <a:pos x="5" y="11"/>
                  </a:cxn>
                  <a:cxn ang="0">
                    <a:pos x="7" y="7"/>
                  </a:cxn>
                  <a:cxn ang="0">
                    <a:pos x="11" y="5"/>
                  </a:cxn>
                  <a:cxn ang="0">
                    <a:pos x="16" y="7"/>
                  </a:cxn>
                  <a:cxn ang="0">
                    <a:pos x="18" y="11"/>
                  </a:cxn>
                  <a:cxn ang="0">
                    <a:pos x="16" y="14"/>
                  </a:cxn>
                  <a:cxn ang="0">
                    <a:pos x="11" y="16"/>
                  </a:cxn>
                </a:cxnLst>
                <a:rect l="0" t="0" r="r" b="b"/>
                <a:pathLst>
                  <a:path w="21" h="21">
                    <a:moveTo>
                      <a:pt x="11" y="21"/>
                    </a:moveTo>
                    <a:lnTo>
                      <a:pt x="5" y="19"/>
                    </a:lnTo>
                    <a:lnTo>
                      <a:pt x="2" y="16"/>
                    </a:lnTo>
                    <a:lnTo>
                      <a:pt x="0" y="9"/>
                    </a:lnTo>
                    <a:lnTo>
                      <a:pt x="4" y="3"/>
                    </a:lnTo>
                    <a:lnTo>
                      <a:pt x="9" y="0"/>
                    </a:lnTo>
                    <a:lnTo>
                      <a:pt x="14" y="0"/>
                    </a:lnTo>
                    <a:lnTo>
                      <a:pt x="19" y="3"/>
                    </a:lnTo>
                    <a:lnTo>
                      <a:pt x="21" y="9"/>
                    </a:lnTo>
                    <a:lnTo>
                      <a:pt x="21" y="16"/>
                    </a:lnTo>
                    <a:lnTo>
                      <a:pt x="18" y="19"/>
                    </a:lnTo>
                    <a:lnTo>
                      <a:pt x="11" y="21"/>
                    </a:lnTo>
                    <a:close/>
                    <a:moveTo>
                      <a:pt x="11" y="16"/>
                    </a:moveTo>
                    <a:lnTo>
                      <a:pt x="7" y="14"/>
                    </a:lnTo>
                    <a:lnTo>
                      <a:pt x="5" y="11"/>
                    </a:lnTo>
                    <a:lnTo>
                      <a:pt x="7" y="7"/>
                    </a:lnTo>
                    <a:lnTo>
                      <a:pt x="11" y="5"/>
                    </a:lnTo>
                    <a:lnTo>
                      <a:pt x="16" y="7"/>
                    </a:lnTo>
                    <a:lnTo>
                      <a:pt x="18" y="11"/>
                    </a:lnTo>
                    <a:lnTo>
                      <a:pt x="16" y="14"/>
                    </a:lnTo>
                    <a:lnTo>
                      <a:pt x="11" y="16"/>
                    </a:lnTo>
                    <a:close/>
                  </a:path>
                </a:pathLst>
              </a:custGeom>
              <a:solidFill>
                <a:srgbClr val="FFFFFF"/>
              </a:solidFill>
              <a:ln w="9525">
                <a:noFill/>
                <a:round/>
                <a:headEnd/>
                <a:tailEnd/>
              </a:ln>
            </p:spPr>
            <p:txBody>
              <a:bodyPr/>
              <a:lstStyle/>
              <a:p>
                <a:endParaRPr lang="en-US"/>
              </a:p>
            </p:txBody>
          </p:sp>
          <p:sp>
            <p:nvSpPr>
              <p:cNvPr id="1165838" name="Freeform 526"/>
              <p:cNvSpPr>
                <a:spLocks noEditPoints="1"/>
              </p:cNvSpPr>
              <p:nvPr/>
            </p:nvSpPr>
            <p:spPr bwMode="auto">
              <a:xfrm>
                <a:off x="5226" y="1412"/>
                <a:ext cx="13" cy="11"/>
              </a:xfrm>
              <a:custGeom>
                <a:avLst/>
                <a:gdLst/>
                <a:ahLst/>
                <a:cxnLst>
                  <a:cxn ang="0">
                    <a:pos x="6" y="11"/>
                  </a:cxn>
                  <a:cxn ang="0">
                    <a:pos x="2" y="9"/>
                  </a:cxn>
                  <a:cxn ang="0">
                    <a:pos x="0" y="6"/>
                  </a:cxn>
                  <a:cxn ang="0">
                    <a:pos x="2" y="2"/>
                  </a:cxn>
                  <a:cxn ang="0">
                    <a:pos x="6" y="0"/>
                  </a:cxn>
                  <a:cxn ang="0">
                    <a:pos x="11" y="2"/>
                  </a:cxn>
                  <a:cxn ang="0">
                    <a:pos x="13" y="6"/>
                  </a:cxn>
                  <a:cxn ang="0">
                    <a:pos x="11" y="9"/>
                  </a:cxn>
                  <a:cxn ang="0">
                    <a:pos x="6" y="11"/>
                  </a:cxn>
                  <a:cxn ang="0">
                    <a:pos x="6" y="6"/>
                  </a:cxn>
                  <a:cxn ang="0">
                    <a:pos x="6" y="6"/>
                  </a:cxn>
                </a:cxnLst>
                <a:rect l="0" t="0" r="r" b="b"/>
                <a:pathLst>
                  <a:path w="13" h="11">
                    <a:moveTo>
                      <a:pt x="6" y="11"/>
                    </a:moveTo>
                    <a:lnTo>
                      <a:pt x="2" y="9"/>
                    </a:lnTo>
                    <a:lnTo>
                      <a:pt x="0" y="6"/>
                    </a:lnTo>
                    <a:lnTo>
                      <a:pt x="2" y="2"/>
                    </a:lnTo>
                    <a:lnTo>
                      <a:pt x="6" y="0"/>
                    </a:lnTo>
                    <a:lnTo>
                      <a:pt x="11" y="2"/>
                    </a:lnTo>
                    <a:lnTo>
                      <a:pt x="13" y="6"/>
                    </a:lnTo>
                    <a:lnTo>
                      <a:pt x="11" y="9"/>
                    </a:lnTo>
                    <a:lnTo>
                      <a:pt x="6" y="11"/>
                    </a:lnTo>
                    <a:close/>
                    <a:moveTo>
                      <a:pt x="6" y="6"/>
                    </a:moveTo>
                    <a:lnTo>
                      <a:pt x="6" y="6"/>
                    </a:lnTo>
                    <a:close/>
                  </a:path>
                </a:pathLst>
              </a:custGeom>
              <a:solidFill>
                <a:srgbClr val="FFFFFF"/>
              </a:solidFill>
              <a:ln w="9525">
                <a:noFill/>
                <a:round/>
                <a:headEnd/>
                <a:tailEnd/>
              </a:ln>
            </p:spPr>
            <p:txBody>
              <a:bodyPr/>
              <a:lstStyle/>
              <a:p>
                <a:endParaRPr lang="en-US"/>
              </a:p>
            </p:txBody>
          </p:sp>
          <p:sp>
            <p:nvSpPr>
              <p:cNvPr id="1165839" name="Freeform 527"/>
              <p:cNvSpPr>
                <a:spLocks/>
              </p:cNvSpPr>
              <p:nvPr/>
            </p:nvSpPr>
            <p:spPr bwMode="auto">
              <a:xfrm>
                <a:off x="5019" y="1204"/>
                <a:ext cx="427" cy="427"/>
              </a:xfrm>
              <a:custGeom>
                <a:avLst/>
                <a:gdLst/>
                <a:ahLst/>
                <a:cxnLst>
                  <a:cxn ang="0">
                    <a:pos x="213" y="0"/>
                  </a:cxn>
                  <a:cxn ang="0">
                    <a:pos x="176" y="4"/>
                  </a:cxn>
                  <a:cxn ang="0">
                    <a:pos x="140" y="13"/>
                  </a:cxn>
                  <a:cxn ang="0">
                    <a:pos x="107" y="28"/>
                  </a:cxn>
                  <a:cxn ang="0">
                    <a:pos x="77" y="50"/>
                  </a:cxn>
                  <a:cxn ang="0">
                    <a:pos x="51" y="76"/>
                  </a:cxn>
                  <a:cxn ang="0">
                    <a:pos x="28" y="106"/>
                  </a:cxn>
                  <a:cxn ang="0">
                    <a:pos x="14" y="141"/>
                  </a:cxn>
                  <a:cxn ang="0">
                    <a:pos x="3" y="176"/>
                  </a:cxn>
                  <a:cxn ang="0">
                    <a:pos x="0" y="214"/>
                  </a:cxn>
                  <a:cxn ang="0">
                    <a:pos x="3" y="251"/>
                  </a:cxn>
                  <a:cxn ang="0">
                    <a:pos x="14" y="286"/>
                  </a:cxn>
                  <a:cxn ang="0">
                    <a:pos x="28" y="321"/>
                  </a:cxn>
                  <a:cxn ang="0">
                    <a:pos x="51" y="351"/>
                  </a:cxn>
                  <a:cxn ang="0">
                    <a:pos x="77" y="377"/>
                  </a:cxn>
                  <a:cxn ang="0">
                    <a:pos x="107" y="399"/>
                  </a:cxn>
                  <a:cxn ang="0">
                    <a:pos x="140" y="414"/>
                  </a:cxn>
                  <a:cxn ang="0">
                    <a:pos x="176" y="423"/>
                  </a:cxn>
                  <a:cxn ang="0">
                    <a:pos x="213" y="427"/>
                  </a:cxn>
                  <a:cxn ang="0">
                    <a:pos x="251" y="423"/>
                  </a:cxn>
                  <a:cxn ang="0">
                    <a:pos x="286" y="414"/>
                  </a:cxn>
                  <a:cxn ang="0">
                    <a:pos x="320" y="399"/>
                  </a:cxn>
                  <a:cxn ang="0">
                    <a:pos x="350" y="377"/>
                  </a:cxn>
                  <a:cxn ang="0">
                    <a:pos x="376" y="351"/>
                  </a:cxn>
                  <a:cxn ang="0">
                    <a:pos x="399" y="321"/>
                  </a:cxn>
                  <a:cxn ang="0">
                    <a:pos x="413" y="286"/>
                  </a:cxn>
                  <a:cxn ang="0">
                    <a:pos x="424" y="251"/>
                  </a:cxn>
                  <a:cxn ang="0">
                    <a:pos x="427" y="214"/>
                  </a:cxn>
                  <a:cxn ang="0">
                    <a:pos x="424" y="176"/>
                  </a:cxn>
                  <a:cxn ang="0">
                    <a:pos x="413" y="141"/>
                  </a:cxn>
                  <a:cxn ang="0">
                    <a:pos x="399" y="106"/>
                  </a:cxn>
                  <a:cxn ang="0">
                    <a:pos x="376" y="76"/>
                  </a:cxn>
                  <a:cxn ang="0">
                    <a:pos x="350" y="50"/>
                  </a:cxn>
                  <a:cxn ang="0">
                    <a:pos x="320" y="28"/>
                  </a:cxn>
                  <a:cxn ang="0">
                    <a:pos x="286" y="13"/>
                  </a:cxn>
                  <a:cxn ang="0">
                    <a:pos x="251" y="4"/>
                  </a:cxn>
                  <a:cxn ang="0">
                    <a:pos x="213" y="0"/>
                  </a:cxn>
                </a:cxnLst>
                <a:rect l="0" t="0" r="r" b="b"/>
                <a:pathLst>
                  <a:path w="427" h="427">
                    <a:moveTo>
                      <a:pt x="213" y="0"/>
                    </a:moveTo>
                    <a:lnTo>
                      <a:pt x="176" y="4"/>
                    </a:lnTo>
                    <a:lnTo>
                      <a:pt x="140" y="13"/>
                    </a:lnTo>
                    <a:lnTo>
                      <a:pt x="107" y="28"/>
                    </a:lnTo>
                    <a:lnTo>
                      <a:pt x="77" y="50"/>
                    </a:lnTo>
                    <a:lnTo>
                      <a:pt x="51" y="76"/>
                    </a:lnTo>
                    <a:lnTo>
                      <a:pt x="28" y="106"/>
                    </a:lnTo>
                    <a:lnTo>
                      <a:pt x="14" y="141"/>
                    </a:lnTo>
                    <a:lnTo>
                      <a:pt x="3" y="176"/>
                    </a:lnTo>
                    <a:lnTo>
                      <a:pt x="0" y="214"/>
                    </a:lnTo>
                    <a:lnTo>
                      <a:pt x="3" y="251"/>
                    </a:lnTo>
                    <a:lnTo>
                      <a:pt x="14" y="286"/>
                    </a:lnTo>
                    <a:lnTo>
                      <a:pt x="28" y="321"/>
                    </a:lnTo>
                    <a:lnTo>
                      <a:pt x="51" y="351"/>
                    </a:lnTo>
                    <a:lnTo>
                      <a:pt x="77" y="377"/>
                    </a:lnTo>
                    <a:lnTo>
                      <a:pt x="107" y="399"/>
                    </a:lnTo>
                    <a:lnTo>
                      <a:pt x="140" y="414"/>
                    </a:lnTo>
                    <a:lnTo>
                      <a:pt x="176" y="423"/>
                    </a:lnTo>
                    <a:lnTo>
                      <a:pt x="213" y="427"/>
                    </a:lnTo>
                    <a:lnTo>
                      <a:pt x="251" y="423"/>
                    </a:lnTo>
                    <a:lnTo>
                      <a:pt x="286" y="414"/>
                    </a:lnTo>
                    <a:lnTo>
                      <a:pt x="320" y="399"/>
                    </a:lnTo>
                    <a:lnTo>
                      <a:pt x="350" y="377"/>
                    </a:lnTo>
                    <a:lnTo>
                      <a:pt x="376" y="351"/>
                    </a:lnTo>
                    <a:lnTo>
                      <a:pt x="399" y="321"/>
                    </a:lnTo>
                    <a:lnTo>
                      <a:pt x="413" y="286"/>
                    </a:lnTo>
                    <a:lnTo>
                      <a:pt x="424" y="251"/>
                    </a:lnTo>
                    <a:lnTo>
                      <a:pt x="427" y="214"/>
                    </a:lnTo>
                    <a:lnTo>
                      <a:pt x="424" y="176"/>
                    </a:lnTo>
                    <a:lnTo>
                      <a:pt x="413" y="141"/>
                    </a:lnTo>
                    <a:lnTo>
                      <a:pt x="399" y="106"/>
                    </a:lnTo>
                    <a:lnTo>
                      <a:pt x="376" y="76"/>
                    </a:lnTo>
                    <a:lnTo>
                      <a:pt x="350" y="50"/>
                    </a:lnTo>
                    <a:lnTo>
                      <a:pt x="320" y="28"/>
                    </a:lnTo>
                    <a:lnTo>
                      <a:pt x="286" y="13"/>
                    </a:lnTo>
                    <a:lnTo>
                      <a:pt x="251" y="4"/>
                    </a:lnTo>
                    <a:lnTo>
                      <a:pt x="213" y="0"/>
                    </a:lnTo>
                    <a:close/>
                  </a:path>
                </a:pathLst>
              </a:custGeom>
              <a:solidFill>
                <a:srgbClr val="000000"/>
              </a:solidFill>
              <a:ln w="9525">
                <a:noFill/>
                <a:round/>
                <a:headEnd/>
                <a:tailEnd/>
              </a:ln>
            </p:spPr>
            <p:txBody>
              <a:bodyPr/>
              <a:lstStyle/>
              <a:p>
                <a:endParaRPr lang="en-US"/>
              </a:p>
            </p:txBody>
          </p:sp>
          <p:sp>
            <p:nvSpPr>
              <p:cNvPr id="1165840" name="Freeform 528"/>
              <p:cNvSpPr>
                <a:spLocks noEditPoints="1"/>
              </p:cNvSpPr>
              <p:nvPr/>
            </p:nvSpPr>
            <p:spPr bwMode="auto">
              <a:xfrm>
                <a:off x="5019" y="1204"/>
                <a:ext cx="427" cy="427"/>
              </a:xfrm>
              <a:custGeom>
                <a:avLst/>
                <a:gdLst/>
                <a:ahLst/>
                <a:cxnLst>
                  <a:cxn ang="0">
                    <a:pos x="0" y="0"/>
                  </a:cxn>
                  <a:cxn ang="0">
                    <a:pos x="0" y="427"/>
                  </a:cxn>
                  <a:cxn ang="0">
                    <a:pos x="427" y="427"/>
                  </a:cxn>
                  <a:cxn ang="0">
                    <a:pos x="427" y="0"/>
                  </a:cxn>
                  <a:cxn ang="0">
                    <a:pos x="0" y="0"/>
                  </a:cxn>
                  <a:cxn ang="0">
                    <a:pos x="213" y="427"/>
                  </a:cxn>
                  <a:cxn ang="0">
                    <a:pos x="186" y="425"/>
                  </a:cxn>
                  <a:cxn ang="0">
                    <a:pos x="160" y="420"/>
                  </a:cxn>
                  <a:cxn ang="0">
                    <a:pos x="133" y="411"/>
                  </a:cxn>
                  <a:cxn ang="0">
                    <a:pos x="109" y="400"/>
                  </a:cxn>
                  <a:cxn ang="0">
                    <a:pos x="86" y="385"/>
                  </a:cxn>
                  <a:cxn ang="0">
                    <a:pos x="65" y="367"/>
                  </a:cxn>
                  <a:cxn ang="0">
                    <a:pos x="47" y="347"/>
                  </a:cxn>
                  <a:cxn ang="0">
                    <a:pos x="31" y="325"/>
                  </a:cxn>
                  <a:cxn ang="0">
                    <a:pos x="19" y="300"/>
                  </a:cxn>
                  <a:cxn ang="0">
                    <a:pos x="9" y="275"/>
                  </a:cxn>
                  <a:cxn ang="0">
                    <a:pos x="3" y="247"/>
                  </a:cxn>
                  <a:cxn ang="0">
                    <a:pos x="0" y="221"/>
                  </a:cxn>
                  <a:cxn ang="0">
                    <a:pos x="1" y="192"/>
                  </a:cxn>
                  <a:cxn ang="0">
                    <a:pos x="5" y="166"/>
                  </a:cxn>
                  <a:cxn ang="0">
                    <a:pos x="14" y="139"/>
                  </a:cxn>
                  <a:cxn ang="0">
                    <a:pos x="24" y="115"/>
                  </a:cxn>
                  <a:cxn ang="0">
                    <a:pos x="38" y="92"/>
                  </a:cxn>
                  <a:cxn ang="0">
                    <a:pos x="56" y="69"/>
                  </a:cxn>
                  <a:cxn ang="0">
                    <a:pos x="75" y="51"/>
                  </a:cxn>
                  <a:cxn ang="0">
                    <a:pos x="96" y="34"/>
                  </a:cxn>
                  <a:cxn ang="0">
                    <a:pos x="121" y="21"/>
                  </a:cxn>
                  <a:cxn ang="0">
                    <a:pos x="146" y="11"/>
                  </a:cxn>
                  <a:cxn ang="0">
                    <a:pos x="172" y="4"/>
                  </a:cxn>
                  <a:cxn ang="0">
                    <a:pos x="200" y="0"/>
                  </a:cxn>
                  <a:cxn ang="0">
                    <a:pos x="227" y="0"/>
                  </a:cxn>
                  <a:cxn ang="0">
                    <a:pos x="255" y="4"/>
                  </a:cxn>
                  <a:cxn ang="0">
                    <a:pos x="281" y="11"/>
                  </a:cxn>
                  <a:cxn ang="0">
                    <a:pos x="306" y="21"/>
                  </a:cxn>
                  <a:cxn ang="0">
                    <a:pos x="330" y="34"/>
                  </a:cxn>
                  <a:cxn ang="0">
                    <a:pos x="352" y="51"/>
                  </a:cxn>
                  <a:cxn ang="0">
                    <a:pos x="371" y="69"/>
                  </a:cxn>
                  <a:cxn ang="0">
                    <a:pos x="388" y="92"/>
                  </a:cxn>
                  <a:cxn ang="0">
                    <a:pos x="403" y="115"/>
                  </a:cxn>
                  <a:cxn ang="0">
                    <a:pos x="413" y="139"/>
                  </a:cxn>
                  <a:cxn ang="0">
                    <a:pos x="422" y="166"/>
                  </a:cxn>
                  <a:cxn ang="0">
                    <a:pos x="425" y="192"/>
                  </a:cxn>
                  <a:cxn ang="0">
                    <a:pos x="427" y="221"/>
                  </a:cxn>
                  <a:cxn ang="0">
                    <a:pos x="424" y="247"/>
                  </a:cxn>
                  <a:cxn ang="0">
                    <a:pos x="418" y="275"/>
                  </a:cxn>
                  <a:cxn ang="0">
                    <a:pos x="408" y="300"/>
                  </a:cxn>
                  <a:cxn ang="0">
                    <a:pos x="396" y="325"/>
                  </a:cxn>
                  <a:cxn ang="0">
                    <a:pos x="380" y="347"/>
                  </a:cxn>
                  <a:cxn ang="0">
                    <a:pos x="362" y="367"/>
                  </a:cxn>
                  <a:cxn ang="0">
                    <a:pos x="341" y="385"/>
                  </a:cxn>
                  <a:cxn ang="0">
                    <a:pos x="318" y="400"/>
                  </a:cxn>
                  <a:cxn ang="0">
                    <a:pos x="293" y="411"/>
                  </a:cxn>
                  <a:cxn ang="0">
                    <a:pos x="267" y="420"/>
                  </a:cxn>
                  <a:cxn ang="0">
                    <a:pos x="241" y="425"/>
                  </a:cxn>
                  <a:cxn ang="0">
                    <a:pos x="213" y="427"/>
                  </a:cxn>
                </a:cxnLst>
                <a:rect l="0" t="0" r="r" b="b"/>
                <a:pathLst>
                  <a:path w="427" h="427">
                    <a:moveTo>
                      <a:pt x="0" y="0"/>
                    </a:moveTo>
                    <a:lnTo>
                      <a:pt x="0" y="427"/>
                    </a:lnTo>
                    <a:lnTo>
                      <a:pt x="427" y="427"/>
                    </a:lnTo>
                    <a:lnTo>
                      <a:pt x="427" y="0"/>
                    </a:lnTo>
                    <a:lnTo>
                      <a:pt x="0" y="0"/>
                    </a:lnTo>
                    <a:close/>
                    <a:moveTo>
                      <a:pt x="213" y="427"/>
                    </a:moveTo>
                    <a:lnTo>
                      <a:pt x="186" y="425"/>
                    </a:lnTo>
                    <a:lnTo>
                      <a:pt x="160" y="420"/>
                    </a:lnTo>
                    <a:lnTo>
                      <a:pt x="133" y="411"/>
                    </a:lnTo>
                    <a:lnTo>
                      <a:pt x="109" y="400"/>
                    </a:lnTo>
                    <a:lnTo>
                      <a:pt x="86" y="385"/>
                    </a:lnTo>
                    <a:lnTo>
                      <a:pt x="65" y="367"/>
                    </a:lnTo>
                    <a:lnTo>
                      <a:pt x="47" y="347"/>
                    </a:lnTo>
                    <a:lnTo>
                      <a:pt x="31" y="325"/>
                    </a:lnTo>
                    <a:lnTo>
                      <a:pt x="19" y="300"/>
                    </a:lnTo>
                    <a:lnTo>
                      <a:pt x="9" y="275"/>
                    </a:lnTo>
                    <a:lnTo>
                      <a:pt x="3" y="247"/>
                    </a:lnTo>
                    <a:lnTo>
                      <a:pt x="0" y="221"/>
                    </a:lnTo>
                    <a:lnTo>
                      <a:pt x="1" y="192"/>
                    </a:lnTo>
                    <a:lnTo>
                      <a:pt x="5" y="166"/>
                    </a:lnTo>
                    <a:lnTo>
                      <a:pt x="14" y="139"/>
                    </a:lnTo>
                    <a:lnTo>
                      <a:pt x="24" y="115"/>
                    </a:lnTo>
                    <a:lnTo>
                      <a:pt x="38" y="92"/>
                    </a:lnTo>
                    <a:lnTo>
                      <a:pt x="56" y="69"/>
                    </a:lnTo>
                    <a:lnTo>
                      <a:pt x="75" y="51"/>
                    </a:lnTo>
                    <a:lnTo>
                      <a:pt x="96" y="34"/>
                    </a:lnTo>
                    <a:lnTo>
                      <a:pt x="121" y="21"/>
                    </a:lnTo>
                    <a:lnTo>
                      <a:pt x="146" y="11"/>
                    </a:lnTo>
                    <a:lnTo>
                      <a:pt x="172" y="4"/>
                    </a:lnTo>
                    <a:lnTo>
                      <a:pt x="200" y="0"/>
                    </a:lnTo>
                    <a:lnTo>
                      <a:pt x="227" y="0"/>
                    </a:lnTo>
                    <a:lnTo>
                      <a:pt x="255" y="4"/>
                    </a:lnTo>
                    <a:lnTo>
                      <a:pt x="281" y="11"/>
                    </a:lnTo>
                    <a:lnTo>
                      <a:pt x="306" y="21"/>
                    </a:lnTo>
                    <a:lnTo>
                      <a:pt x="330" y="34"/>
                    </a:lnTo>
                    <a:lnTo>
                      <a:pt x="352" y="51"/>
                    </a:lnTo>
                    <a:lnTo>
                      <a:pt x="371" y="69"/>
                    </a:lnTo>
                    <a:lnTo>
                      <a:pt x="388" y="92"/>
                    </a:lnTo>
                    <a:lnTo>
                      <a:pt x="403" y="115"/>
                    </a:lnTo>
                    <a:lnTo>
                      <a:pt x="413" y="139"/>
                    </a:lnTo>
                    <a:lnTo>
                      <a:pt x="422" y="166"/>
                    </a:lnTo>
                    <a:lnTo>
                      <a:pt x="425" y="192"/>
                    </a:lnTo>
                    <a:lnTo>
                      <a:pt x="427" y="221"/>
                    </a:lnTo>
                    <a:lnTo>
                      <a:pt x="424" y="247"/>
                    </a:lnTo>
                    <a:lnTo>
                      <a:pt x="418" y="275"/>
                    </a:lnTo>
                    <a:lnTo>
                      <a:pt x="408" y="300"/>
                    </a:lnTo>
                    <a:lnTo>
                      <a:pt x="396" y="325"/>
                    </a:lnTo>
                    <a:lnTo>
                      <a:pt x="380" y="347"/>
                    </a:lnTo>
                    <a:lnTo>
                      <a:pt x="362" y="367"/>
                    </a:lnTo>
                    <a:lnTo>
                      <a:pt x="341" y="385"/>
                    </a:lnTo>
                    <a:lnTo>
                      <a:pt x="318" y="400"/>
                    </a:lnTo>
                    <a:lnTo>
                      <a:pt x="293" y="411"/>
                    </a:lnTo>
                    <a:lnTo>
                      <a:pt x="267" y="420"/>
                    </a:lnTo>
                    <a:lnTo>
                      <a:pt x="241" y="425"/>
                    </a:lnTo>
                    <a:lnTo>
                      <a:pt x="213" y="427"/>
                    </a:lnTo>
                    <a:close/>
                  </a:path>
                </a:pathLst>
              </a:custGeom>
              <a:solidFill>
                <a:srgbClr val="CCFFFF"/>
              </a:solidFill>
              <a:ln w="9525">
                <a:noFill/>
                <a:round/>
                <a:headEnd/>
                <a:tailEnd/>
              </a:ln>
            </p:spPr>
            <p:txBody>
              <a:bodyPr/>
              <a:lstStyle/>
              <a:p>
                <a:endParaRPr lang="en-US"/>
              </a:p>
            </p:txBody>
          </p:sp>
          <p:sp>
            <p:nvSpPr>
              <p:cNvPr id="1165841" name="Freeform 529"/>
              <p:cNvSpPr>
                <a:spLocks noEditPoints="1"/>
              </p:cNvSpPr>
              <p:nvPr/>
            </p:nvSpPr>
            <p:spPr bwMode="auto">
              <a:xfrm>
                <a:off x="5019" y="1204"/>
                <a:ext cx="427" cy="427"/>
              </a:xfrm>
              <a:custGeom>
                <a:avLst/>
                <a:gdLst/>
                <a:ahLst/>
                <a:cxnLst>
                  <a:cxn ang="0">
                    <a:pos x="186" y="425"/>
                  </a:cxn>
                  <a:cxn ang="0">
                    <a:pos x="133" y="411"/>
                  </a:cxn>
                  <a:cxn ang="0">
                    <a:pos x="86" y="385"/>
                  </a:cxn>
                  <a:cxn ang="0">
                    <a:pos x="47" y="347"/>
                  </a:cxn>
                  <a:cxn ang="0">
                    <a:pos x="19" y="300"/>
                  </a:cxn>
                  <a:cxn ang="0">
                    <a:pos x="3" y="247"/>
                  </a:cxn>
                  <a:cxn ang="0">
                    <a:pos x="1" y="192"/>
                  </a:cxn>
                  <a:cxn ang="0">
                    <a:pos x="14" y="139"/>
                  </a:cxn>
                  <a:cxn ang="0">
                    <a:pos x="38" y="92"/>
                  </a:cxn>
                  <a:cxn ang="0">
                    <a:pos x="75" y="51"/>
                  </a:cxn>
                  <a:cxn ang="0">
                    <a:pos x="121" y="21"/>
                  </a:cxn>
                  <a:cxn ang="0">
                    <a:pos x="172" y="4"/>
                  </a:cxn>
                  <a:cxn ang="0">
                    <a:pos x="227" y="0"/>
                  </a:cxn>
                  <a:cxn ang="0">
                    <a:pos x="281" y="11"/>
                  </a:cxn>
                  <a:cxn ang="0">
                    <a:pos x="330" y="34"/>
                  </a:cxn>
                  <a:cxn ang="0">
                    <a:pos x="371" y="69"/>
                  </a:cxn>
                  <a:cxn ang="0">
                    <a:pos x="403" y="115"/>
                  </a:cxn>
                  <a:cxn ang="0">
                    <a:pos x="422" y="166"/>
                  </a:cxn>
                  <a:cxn ang="0">
                    <a:pos x="427" y="221"/>
                  </a:cxn>
                  <a:cxn ang="0">
                    <a:pos x="418" y="275"/>
                  </a:cxn>
                  <a:cxn ang="0">
                    <a:pos x="396" y="325"/>
                  </a:cxn>
                  <a:cxn ang="0">
                    <a:pos x="362" y="367"/>
                  </a:cxn>
                  <a:cxn ang="0">
                    <a:pos x="318" y="400"/>
                  </a:cxn>
                  <a:cxn ang="0">
                    <a:pos x="267" y="420"/>
                  </a:cxn>
                  <a:cxn ang="0">
                    <a:pos x="213" y="427"/>
                  </a:cxn>
                  <a:cxn ang="0">
                    <a:pos x="186" y="420"/>
                  </a:cxn>
                  <a:cxn ang="0">
                    <a:pos x="135" y="407"/>
                  </a:cxn>
                  <a:cxn ang="0">
                    <a:pos x="89" y="381"/>
                  </a:cxn>
                  <a:cxn ang="0">
                    <a:pos x="51" y="344"/>
                  </a:cxn>
                  <a:cxn ang="0">
                    <a:pos x="23" y="298"/>
                  </a:cxn>
                  <a:cxn ang="0">
                    <a:pos x="9" y="247"/>
                  </a:cxn>
                  <a:cxn ang="0">
                    <a:pos x="7" y="194"/>
                  </a:cxn>
                  <a:cxn ang="0">
                    <a:pos x="19" y="141"/>
                  </a:cxn>
                  <a:cxn ang="0">
                    <a:pos x="42" y="94"/>
                  </a:cxn>
                  <a:cxn ang="0">
                    <a:pos x="79" y="55"/>
                  </a:cxn>
                  <a:cxn ang="0">
                    <a:pos x="123" y="25"/>
                  </a:cxn>
                  <a:cxn ang="0">
                    <a:pos x="174" y="9"/>
                  </a:cxn>
                  <a:cxn ang="0">
                    <a:pos x="227" y="5"/>
                  </a:cxn>
                  <a:cxn ang="0">
                    <a:pos x="279" y="16"/>
                  </a:cxn>
                  <a:cxn ang="0">
                    <a:pos x="327" y="39"/>
                  </a:cxn>
                  <a:cxn ang="0">
                    <a:pos x="367" y="72"/>
                  </a:cxn>
                  <a:cxn ang="0">
                    <a:pos x="397" y="117"/>
                  </a:cxn>
                  <a:cxn ang="0">
                    <a:pos x="417" y="168"/>
                  </a:cxn>
                  <a:cxn ang="0">
                    <a:pos x="422" y="221"/>
                  </a:cxn>
                  <a:cxn ang="0">
                    <a:pos x="413" y="273"/>
                  </a:cxn>
                  <a:cxn ang="0">
                    <a:pos x="392" y="321"/>
                  </a:cxn>
                  <a:cxn ang="0">
                    <a:pos x="359" y="363"/>
                  </a:cxn>
                  <a:cxn ang="0">
                    <a:pos x="316" y="395"/>
                  </a:cxn>
                  <a:cxn ang="0">
                    <a:pos x="265" y="414"/>
                  </a:cxn>
                  <a:cxn ang="0">
                    <a:pos x="213" y="422"/>
                  </a:cxn>
                </a:cxnLst>
                <a:rect l="0" t="0" r="r" b="b"/>
                <a:pathLst>
                  <a:path w="427" h="427">
                    <a:moveTo>
                      <a:pt x="213" y="427"/>
                    </a:moveTo>
                    <a:lnTo>
                      <a:pt x="186" y="425"/>
                    </a:lnTo>
                    <a:lnTo>
                      <a:pt x="160" y="420"/>
                    </a:lnTo>
                    <a:lnTo>
                      <a:pt x="133" y="411"/>
                    </a:lnTo>
                    <a:lnTo>
                      <a:pt x="109" y="400"/>
                    </a:lnTo>
                    <a:lnTo>
                      <a:pt x="86" y="385"/>
                    </a:lnTo>
                    <a:lnTo>
                      <a:pt x="65" y="367"/>
                    </a:lnTo>
                    <a:lnTo>
                      <a:pt x="47" y="347"/>
                    </a:lnTo>
                    <a:lnTo>
                      <a:pt x="31" y="325"/>
                    </a:lnTo>
                    <a:lnTo>
                      <a:pt x="19" y="300"/>
                    </a:lnTo>
                    <a:lnTo>
                      <a:pt x="9" y="275"/>
                    </a:lnTo>
                    <a:lnTo>
                      <a:pt x="3" y="247"/>
                    </a:lnTo>
                    <a:lnTo>
                      <a:pt x="0" y="221"/>
                    </a:lnTo>
                    <a:lnTo>
                      <a:pt x="1" y="192"/>
                    </a:lnTo>
                    <a:lnTo>
                      <a:pt x="5" y="166"/>
                    </a:lnTo>
                    <a:lnTo>
                      <a:pt x="14" y="139"/>
                    </a:lnTo>
                    <a:lnTo>
                      <a:pt x="24" y="115"/>
                    </a:lnTo>
                    <a:lnTo>
                      <a:pt x="38" y="92"/>
                    </a:lnTo>
                    <a:lnTo>
                      <a:pt x="56" y="69"/>
                    </a:lnTo>
                    <a:lnTo>
                      <a:pt x="75" y="51"/>
                    </a:lnTo>
                    <a:lnTo>
                      <a:pt x="96" y="34"/>
                    </a:lnTo>
                    <a:lnTo>
                      <a:pt x="121" y="21"/>
                    </a:lnTo>
                    <a:lnTo>
                      <a:pt x="146" y="11"/>
                    </a:lnTo>
                    <a:lnTo>
                      <a:pt x="172" y="4"/>
                    </a:lnTo>
                    <a:lnTo>
                      <a:pt x="200" y="0"/>
                    </a:lnTo>
                    <a:lnTo>
                      <a:pt x="227" y="0"/>
                    </a:lnTo>
                    <a:lnTo>
                      <a:pt x="255" y="4"/>
                    </a:lnTo>
                    <a:lnTo>
                      <a:pt x="281" y="11"/>
                    </a:lnTo>
                    <a:lnTo>
                      <a:pt x="306" y="21"/>
                    </a:lnTo>
                    <a:lnTo>
                      <a:pt x="330" y="34"/>
                    </a:lnTo>
                    <a:lnTo>
                      <a:pt x="352" y="51"/>
                    </a:lnTo>
                    <a:lnTo>
                      <a:pt x="371" y="69"/>
                    </a:lnTo>
                    <a:lnTo>
                      <a:pt x="388" y="92"/>
                    </a:lnTo>
                    <a:lnTo>
                      <a:pt x="403" y="115"/>
                    </a:lnTo>
                    <a:lnTo>
                      <a:pt x="413" y="139"/>
                    </a:lnTo>
                    <a:lnTo>
                      <a:pt x="422" y="166"/>
                    </a:lnTo>
                    <a:lnTo>
                      <a:pt x="425" y="192"/>
                    </a:lnTo>
                    <a:lnTo>
                      <a:pt x="427" y="221"/>
                    </a:lnTo>
                    <a:lnTo>
                      <a:pt x="424" y="247"/>
                    </a:lnTo>
                    <a:lnTo>
                      <a:pt x="418" y="275"/>
                    </a:lnTo>
                    <a:lnTo>
                      <a:pt x="408" y="300"/>
                    </a:lnTo>
                    <a:lnTo>
                      <a:pt x="396" y="325"/>
                    </a:lnTo>
                    <a:lnTo>
                      <a:pt x="380" y="347"/>
                    </a:lnTo>
                    <a:lnTo>
                      <a:pt x="362" y="367"/>
                    </a:lnTo>
                    <a:lnTo>
                      <a:pt x="341" y="385"/>
                    </a:lnTo>
                    <a:lnTo>
                      <a:pt x="318" y="400"/>
                    </a:lnTo>
                    <a:lnTo>
                      <a:pt x="293" y="411"/>
                    </a:lnTo>
                    <a:lnTo>
                      <a:pt x="267" y="420"/>
                    </a:lnTo>
                    <a:lnTo>
                      <a:pt x="241" y="425"/>
                    </a:lnTo>
                    <a:lnTo>
                      <a:pt x="213" y="427"/>
                    </a:lnTo>
                    <a:close/>
                    <a:moveTo>
                      <a:pt x="213" y="422"/>
                    </a:moveTo>
                    <a:lnTo>
                      <a:pt x="186" y="420"/>
                    </a:lnTo>
                    <a:lnTo>
                      <a:pt x="160" y="414"/>
                    </a:lnTo>
                    <a:lnTo>
                      <a:pt x="135" y="407"/>
                    </a:lnTo>
                    <a:lnTo>
                      <a:pt x="111" y="395"/>
                    </a:lnTo>
                    <a:lnTo>
                      <a:pt x="89" y="381"/>
                    </a:lnTo>
                    <a:lnTo>
                      <a:pt x="68" y="363"/>
                    </a:lnTo>
                    <a:lnTo>
                      <a:pt x="51" y="344"/>
                    </a:lnTo>
                    <a:lnTo>
                      <a:pt x="35" y="321"/>
                    </a:lnTo>
                    <a:lnTo>
                      <a:pt x="23" y="298"/>
                    </a:lnTo>
                    <a:lnTo>
                      <a:pt x="14" y="273"/>
                    </a:lnTo>
                    <a:lnTo>
                      <a:pt x="9" y="247"/>
                    </a:lnTo>
                    <a:lnTo>
                      <a:pt x="5" y="221"/>
                    </a:lnTo>
                    <a:lnTo>
                      <a:pt x="7" y="194"/>
                    </a:lnTo>
                    <a:lnTo>
                      <a:pt x="10" y="168"/>
                    </a:lnTo>
                    <a:lnTo>
                      <a:pt x="19" y="141"/>
                    </a:lnTo>
                    <a:lnTo>
                      <a:pt x="30" y="117"/>
                    </a:lnTo>
                    <a:lnTo>
                      <a:pt x="42" y="94"/>
                    </a:lnTo>
                    <a:lnTo>
                      <a:pt x="60" y="72"/>
                    </a:lnTo>
                    <a:lnTo>
                      <a:pt x="79" y="55"/>
                    </a:lnTo>
                    <a:lnTo>
                      <a:pt x="100" y="39"/>
                    </a:lnTo>
                    <a:lnTo>
                      <a:pt x="123" y="25"/>
                    </a:lnTo>
                    <a:lnTo>
                      <a:pt x="147" y="16"/>
                    </a:lnTo>
                    <a:lnTo>
                      <a:pt x="174" y="9"/>
                    </a:lnTo>
                    <a:lnTo>
                      <a:pt x="200" y="5"/>
                    </a:lnTo>
                    <a:lnTo>
                      <a:pt x="227" y="5"/>
                    </a:lnTo>
                    <a:lnTo>
                      <a:pt x="253" y="9"/>
                    </a:lnTo>
                    <a:lnTo>
                      <a:pt x="279" y="16"/>
                    </a:lnTo>
                    <a:lnTo>
                      <a:pt x="304" y="25"/>
                    </a:lnTo>
                    <a:lnTo>
                      <a:pt x="327" y="39"/>
                    </a:lnTo>
                    <a:lnTo>
                      <a:pt x="348" y="55"/>
                    </a:lnTo>
                    <a:lnTo>
                      <a:pt x="367" y="72"/>
                    </a:lnTo>
                    <a:lnTo>
                      <a:pt x="383" y="94"/>
                    </a:lnTo>
                    <a:lnTo>
                      <a:pt x="397" y="117"/>
                    </a:lnTo>
                    <a:lnTo>
                      <a:pt x="408" y="141"/>
                    </a:lnTo>
                    <a:lnTo>
                      <a:pt x="417" y="168"/>
                    </a:lnTo>
                    <a:lnTo>
                      <a:pt x="420" y="194"/>
                    </a:lnTo>
                    <a:lnTo>
                      <a:pt x="422" y="221"/>
                    </a:lnTo>
                    <a:lnTo>
                      <a:pt x="418" y="247"/>
                    </a:lnTo>
                    <a:lnTo>
                      <a:pt x="413" y="273"/>
                    </a:lnTo>
                    <a:lnTo>
                      <a:pt x="404" y="298"/>
                    </a:lnTo>
                    <a:lnTo>
                      <a:pt x="392" y="321"/>
                    </a:lnTo>
                    <a:lnTo>
                      <a:pt x="376" y="344"/>
                    </a:lnTo>
                    <a:lnTo>
                      <a:pt x="359" y="363"/>
                    </a:lnTo>
                    <a:lnTo>
                      <a:pt x="337" y="381"/>
                    </a:lnTo>
                    <a:lnTo>
                      <a:pt x="316" y="395"/>
                    </a:lnTo>
                    <a:lnTo>
                      <a:pt x="292" y="407"/>
                    </a:lnTo>
                    <a:lnTo>
                      <a:pt x="265" y="414"/>
                    </a:lnTo>
                    <a:lnTo>
                      <a:pt x="241" y="420"/>
                    </a:lnTo>
                    <a:lnTo>
                      <a:pt x="213" y="422"/>
                    </a:lnTo>
                    <a:close/>
                  </a:path>
                </a:pathLst>
              </a:custGeom>
              <a:solidFill>
                <a:srgbClr val="CCFFFF"/>
              </a:solidFill>
              <a:ln w="9525">
                <a:noFill/>
                <a:round/>
                <a:headEnd/>
                <a:tailEnd/>
              </a:ln>
            </p:spPr>
            <p:txBody>
              <a:bodyPr/>
              <a:lstStyle/>
              <a:p>
                <a:endParaRPr lang="en-US"/>
              </a:p>
            </p:txBody>
          </p:sp>
          <p:sp>
            <p:nvSpPr>
              <p:cNvPr id="1165842" name="Freeform 530"/>
              <p:cNvSpPr>
                <a:spLocks noEditPoints="1"/>
              </p:cNvSpPr>
              <p:nvPr/>
            </p:nvSpPr>
            <p:spPr bwMode="auto">
              <a:xfrm>
                <a:off x="5024" y="1209"/>
                <a:ext cx="417" cy="417"/>
              </a:xfrm>
              <a:custGeom>
                <a:avLst/>
                <a:gdLst/>
                <a:ahLst/>
                <a:cxnLst>
                  <a:cxn ang="0">
                    <a:pos x="181" y="415"/>
                  </a:cxn>
                  <a:cxn ang="0">
                    <a:pos x="130" y="402"/>
                  </a:cxn>
                  <a:cxn ang="0">
                    <a:pos x="84" y="376"/>
                  </a:cxn>
                  <a:cxn ang="0">
                    <a:pos x="46" y="339"/>
                  </a:cxn>
                  <a:cxn ang="0">
                    <a:pos x="18" y="293"/>
                  </a:cxn>
                  <a:cxn ang="0">
                    <a:pos x="4" y="242"/>
                  </a:cxn>
                  <a:cxn ang="0">
                    <a:pos x="2" y="189"/>
                  </a:cxn>
                  <a:cxn ang="0">
                    <a:pos x="14" y="136"/>
                  </a:cxn>
                  <a:cxn ang="0">
                    <a:pos x="37" y="89"/>
                  </a:cxn>
                  <a:cxn ang="0">
                    <a:pos x="74" y="50"/>
                  </a:cxn>
                  <a:cxn ang="0">
                    <a:pos x="118" y="20"/>
                  </a:cxn>
                  <a:cxn ang="0">
                    <a:pos x="169" y="4"/>
                  </a:cxn>
                  <a:cxn ang="0">
                    <a:pos x="222" y="0"/>
                  </a:cxn>
                  <a:cxn ang="0">
                    <a:pos x="274" y="11"/>
                  </a:cxn>
                  <a:cxn ang="0">
                    <a:pos x="322" y="34"/>
                  </a:cxn>
                  <a:cxn ang="0">
                    <a:pos x="362" y="67"/>
                  </a:cxn>
                  <a:cxn ang="0">
                    <a:pos x="392" y="112"/>
                  </a:cxn>
                  <a:cxn ang="0">
                    <a:pos x="412" y="163"/>
                  </a:cxn>
                  <a:cxn ang="0">
                    <a:pos x="417" y="216"/>
                  </a:cxn>
                  <a:cxn ang="0">
                    <a:pos x="408" y="268"/>
                  </a:cxn>
                  <a:cxn ang="0">
                    <a:pos x="387" y="316"/>
                  </a:cxn>
                  <a:cxn ang="0">
                    <a:pos x="354" y="358"/>
                  </a:cxn>
                  <a:cxn ang="0">
                    <a:pos x="311" y="390"/>
                  </a:cxn>
                  <a:cxn ang="0">
                    <a:pos x="260" y="409"/>
                  </a:cxn>
                  <a:cxn ang="0">
                    <a:pos x="208" y="417"/>
                  </a:cxn>
                  <a:cxn ang="0">
                    <a:pos x="181" y="409"/>
                  </a:cxn>
                  <a:cxn ang="0">
                    <a:pos x="130" y="395"/>
                  </a:cxn>
                  <a:cxn ang="0">
                    <a:pos x="84" y="369"/>
                  </a:cxn>
                  <a:cxn ang="0">
                    <a:pos x="48" y="332"/>
                  </a:cxn>
                  <a:cxn ang="0">
                    <a:pos x="21" y="286"/>
                  </a:cxn>
                  <a:cxn ang="0">
                    <a:pos x="7" y="235"/>
                  </a:cxn>
                  <a:cxn ang="0">
                    <a:pos x="7" y="182"/>
                  </a:cxn>
                  <a:cxn ang="0">
                    <a:pos x="21" y="131"/>
                  </a:cxn>
                  <a:cxn ang="0">
                    <a:pos x="48" y="85"/>
                  </a:cxn>
                  <a:cxn ang="0">
                    <a:pos x="84" y="48"/>
                  </a:cxn>
                  <a:cxn ang="0">
                    <a:pos x="130" y="22"/>
                  </a:cxn>
                  <a:cxn ang="0">
                    <a:pos x="181" y="8"/>
                  </a:cxn>
                  <a:cxn ang="0">
                    <a:pos x="236" y="8"/>
                  </a:cxn>
                  <a:cxn ang="0">
                    <a:pos x="287" y="22"/>
                  </a:cxn>
                  <a:cxn ang="0">
                    <a:pos x="332" y="48"/>
                  </a:cxn>
                  <a:cxn ang="0">
                    <a:pos x="369" y="85"/>
                  </a:cxn>
                  <a:cxn ang="0">
                    <a:pos x="396" y="131"/>
                  </a:cxn>
                  <a:cxn ang="0">
                    <a:pos x="410" y="182"/>
                  </a:cxn>
                  <a:cxn ang="0">
                    <a:pos x="410" y="235"/>
                  </a:cxn>
                  <a:cxn ang="0">
                    <a:pos x="396" y="286"/>
                  </a:cxn>
                  <a:cxn ang="0">
                    <a:pos x="369" y="332"/>
                  </a:cxn>
                  <a:cxn ang="0">
                    <a:pos x="332" y="369"/>
                  </a:cxn>
                  <a:cxn ang="0">
                    <a:pos x="287" y="395"/>
                  </a:cxn>
                  <a:cxn ang="0">
                    <a:pos x="236" y="409"/>
                  </a:cxn>
                </a:cxnLst>
                <a:rect l="0" t="0" r="r" b="b"/>
                <a:pathLst>
                  <a:path w="417" h="417">
                    <a:moveTo>
                      <a:pt x="208" y="417"/>
                    </a:moveTo>
                    <a:lnTo>
                      <a:pt x="181" y="415"/>
                    </a:lnTo>
                    <a:lnTo>
                      <a:pt x="155" y="409"/>
                    </a:lnTo>
                    <a:lnTo>
                      <a:pt x="130" y="402"/>
                    </a:lnTo>
                    <a:lnTo>
                      <a:pt x="106" y="390"/>
                    </a:lnTo>
                    <a:lnTo>
                      <a:pt x="84" y="376"/>
                    </a:lnTo>
                    <a:lnTo>
                      <a:pt x="63" y="358"/>
                    </a:lnTo>
                    <a:lnTo>
                      <a:pt x="46" y="339"/>
                    </a:lnTo>
                    <a:lnTo>
                      <a:pt x="30" y="316"/>
                    </a:lnTo>
                    <a:lnTo>
                      <a:pt x="18" y="293"/>
                    </a:lnTo>
                    <a:lnTo>
                      <a:pt x="9" y="268"/>
                    </a:lnTo>
                    <a:lnTo>
                      <a:pt x="4" y="242"/>
                    </a:lnTo>
                    <a:lnTo>
                      <a:pt x="0" y="216"/>
                    </a:lnTo>
                    <a:lnTo>
                      <a:pt x="2" y="189"/>
                    </a:lnTo>
                    <a:lnTo>
                      <a:pt x="5" y="163"/>
                    </a:lnTo>
                    <a:lnTo>
                      <a:pt x="14" y="136"/>
                    </a:lnTo>
                    <a:lnTo>
                      <a:pt x="25" y="112"/>
                    </a:lnTo>
                    <a:lnTo>
                      <a:pt x="37" y="89"/>
                    </a:lnTo>
                    <a:lnTo>
                      <a:pt x="55" y="67"/>
                    </a:lnTo>
                    <a:lnTo>
                      <a:pt x="74" y="50"/>
                    </a:lnTo>
                    <a:lnTo>
                      <a:pt x="95" y="34"/>
                    </a:lnTo>
                    <a:lnTo>
                      <a:pt x="118" y="20"/>
                    </a:lnTo>
                    <a:lnTo>
                      <a:pt x="142" y="11"/>
                    </a:lnTo>
                    <a:lnTo>
                      <a:pt x="169" y="4"/>
                    </a:lnTo>
                    <a:lnTo>
                      <a:pt x="195" y="0"/>
                    </a:lnTo>
                    <a:lnTo>
                      <a:pt x="222" y="0"/>
                    </a:lnTo>
                    <a:lnTo>
                      <a:pt x="248" y="4"/>
                    </a:lnTo>
                    <a:lnTo>
                      <a:pt x="274" y="11"/>
                    </a:lnTo>
                    <a:lnTo>
                      <a:pt x="299" y="20"/>
                    </a:lnTo>
                    <a:lnTo>
                      <a:pt x="322" y="34"/>
                    </a:lnTo>
                    <a:lnTo>
                      <a:pt x="343" y="50"/>
                    </a:lnTo>
                    <a:lnTo>
                      <a:pt x="362" y="67"/>
                    </a:lnTo>
                    <a:lnTo>
                      <a:pt x="378" y="89"/>
                    </a:lnTo>
                    <a:lnTo>
                      <a:pt x="392" y="112"/>
                    </a:lnTo>
                    <a:lnTo>
                      <a:pt x="403" y="136"/>
                    </a:lnTo>
                    <a:lnTo>
                      <a:pt x="412" y="163"/>
                    </a:lnTo>
                    <a:lnTo>
                      <a:pt x="415" y="189"/>
                    </a:lnTo>
                    <a:lnTo>
                      <a:pt x="417" y="216"/>
                    </a:lnTo>
                    <a:lnTo>
                      <a:pt x="413" y="242"/>
                    </a:lnTo>
                    <a:lnTo>
                      <a:pt x="408" y="268"/>
                    </a:lnTo>
                    <a:lnTo>
                      <a:pt x="399" y="293"/>
                    </a:lnTo>
                    <a:lnTo>
                      <a:pt x="387" y="316"/>
                    </a:lnTo>
                    <a:lnTo>
                      <a:pt x="371" y="339"/>
                    </a:lnTo>
                    <a:lnTo>
                      <a:pt x="354" y="358"/>
                    </a:lnTo>
                    <a:lnTo>
                      <a:pt x="332" y="376"/>
                    </a:lnTo>
                    <a:lnTo>
                      <a:pt x="311" y="390"/>
                    </a:lnTo>
                    <a:lnTo>
                      <a:pt x="287" y="402"/>
                    </a:lnTo>
                    <a:lnTo>
                      <a:pt x="260" y="409"/>
                    </a:lnTo>
                    <a:lnTo>
                      <a:pt x="236" y="415"/>
                    </a:lnTo>
                    <a:lnTo>
                      <a:pt x="208" y="417"/>
                    </a:lnTo>
                    <a:close/>
                    <a:moveTo>
                      <a:pt x="208" y="411"/>
                    </a:moveTo>
                    <a:lnTo>
                      <a:pt x="181" y="409"/>
                    </a:lnTo>
                    <a:lnTo>
                      <a:pt x="157" y="404"/>
                    </a:lnTo>
                    <a:lnTo>
                      <a:pt x="130" y="395"/>
                    </a:lnTo>
                    <a:lnTo>
                      <a:pt x="107" y="385"/>
                    </a:lnTo>
                    <a:lnTo>
                      <a:pt x="84" y="369"/>
                    </a:lnTo>
                    <a:lnTo>
                      <a:pt x="65" y="351"/>
                    </a:lnTo>
                    <a:lnTo>
                      <a:pt x="48" y="332"/>
                    </a:lnTo>
                    <a:lnTo>
                      <a:pt x="33" y="311"/>
                    </a:lnTo>
                    <a:lnTo>
                      <a:pt x="21" y="286"/>
                    </a:lnTo>
                    <a:lnTo>
                      <a:pt x="12" y="261"/>
                    </a:lnTo>
                    <a:lnTo>
                      <a:pt x="7" y="235"/>
                    </a:lnTo>
                    <a:lnTo>
                      <a:pt x="5" y="209"/>
                    </a:lnTo>
                    <a:lnTo>
                      <a:pt x="7" y="182"/>
                    </a:lnTo>
                    <a:lnTo>
                      <a:pt x="12" y="156"/>
                    </a:lnTo>
                    <a:lnTo>
                      <a:pt x="21" y="131"/>
                    </a:lnTo>
                    <a:lnTo>
                      <a:pt x="33" y="106"/>
                    </a:lnTo>
                    <a:lnTo>
                      <a:pt x="48" y="85"/>
                    </a:lnTo>
                    <a:lnTo>
                      <a:pt x="65" y="66"/>
                    </a:lnTo>
                    <a:lnTo>
                      <a:pt x="84" y="48"/>
                    </a:lnTo>
                    <a:lnTo>
                      <a:pt x="107" y="32"/>
                    </a:lnTo>
                    <a:lnTo>
                      <a:pt x="130" y="22"/>
                    </a:lnTo>
                    <a:lnTo>
                      <a:pt x="157" y="13"/>
                    </a:lnTo>
                    <a:lnTo>
                      <a:pt x="181" y="8"/>
                    </a:lnTo>
                    <a:lnTo>
                      <a:pt x="208" y="6"/>
                    </a:lnTo>
                    <a:lnTo>
                      <a:pt x="236" y="8"/>
                    </a:lnTo>
                    <a:lnTo>
                      <a:pt x="260" y="13"/>
                    </a:lnTo>
                    <a:lnTo>
                      <a:pt x="287" y="22"/>
                    </a:lnTo>
                    <a:lnTo>
                      <a:pt x="310" y="32"/>
                    </a:lnTo>
                    <a:lnTo>
                      <a:pt x="332" y="48"/>
                    </a:lnTo>
                    <a:lnTo>
                      <a:pt x="352" y="66"/>
                    </a:lnTo>
                    <a:lnTo>
                      <a:pt x="369" y="85"/>
                    </a:lnTo>
                    <a:lnTo>
                      <a:pt x="383" y="106"/>
                    </a:lnTo>
                    <a:lnTo>
                      <a:pt x="396" y="131"/>
                    </a:lnTo>
                    <a:lnTo>
                      <a:pt x="405" y="156"/>
                    </a:lnTo>
                    <a:lnTo>
                      <a:pt x="410" y="182"/>
                    </a:lnTo>
                    <a:lnTo>
                      <a:pt x="412" y="209"/>
                    </a:lnTo>
                    <a:lnTo>
                      <a:pt x="410" y="235"/>
                    </a:lnTo>
                    <a:lnTo>
                      <a:pt x="405" y="261"/>
                    </a:lnTo>
                    <a:lnTo>
                      <a:pt x="396" y="286"/>
                    </a:lnTo>
                    <a:lnTo>
                      <a:pt x="383" y="311"/>
                    </a:lnTo>
                    <a:lnTo>
                      <a:pt x="369" y="332"/>
                    </a:lnTo>
                    <a:lnTo>
                      <a:pt x="352" y="351"/>
                    </a:lnTo>
                    <a:lnTo>
                      <a:pt x="332" y="369"/>
                    </a:lnTo>
                    <a:lnTo>
                      <a:pt x="310" y="385"/>
                    </a:lnTo>
                    <a:lnTo>
                      <a:pt x="287" y="395"/>
                    </a:lnTo>
                    <a:lnTo>
                      <a:pt x="260" y="404"/>
                    </a:lnTo>
                    <a:lnTo>
                      <a:pt x="236" y="409"/>
                    </a:lnTo>
                    <a:lnTo>
                      <a:pt x="208" y="411"/>
                    </a:lnTo>
                    <a:close/>
                  </a:path>
                </a:pathLst>
              </a:custGeom>
              <a:solidFill>
                <a:srgbClr val="CDFFFF"/>
              </a:solidFill>
              <a:ln w="9525">
                <a:noFill/>
                <a:round/>
                <a:headEnd/>
                <a:tailEnd/>
              </a:ln>
            </p:spPr>
            <p:txBody>
              <a:bodyPr/>
              <a:lstStyle/>
              <a:p>
                <a:endParaRPr lang="en-US"/>
              </a:p>
            </p:txBody>
          </p:sp>
          <p:sp>
            <p:nvSpPr>
              <p:cNvPr id="1165843" name="Freeform 531"/>
              <p:cNvSpPr>
                <a:spLocks noEditPoints="1"/>
              </p:cNvSpPr>
              <p:nvPr/>
            </p:nvSpPr>
            <p:spPr bwMode="auto">
              <a:xfrm>
                <a:off x="5029" y="1215"/>
                <a:ext cx="407" cy="405"/>
              </a:xfrm>
              <a:custGeom>
                <a:avLst/>
                <a:gdLst/>
                <a:ahLst/>
                <a:cxnLst>
                  <a:cxn ang="0">
                    <a:pos x="176" y="403"/>
                  </a:cxn>
                  <a:cxn ang="0">
                    <a:pos x="125" y="389"/>
                  </a:cxn>
                  <a:cxn ang="0">
                    <a:pos x="79" y="363"/>
                  </a:cxn>
                  <a:cxn ang="0">
                    <a:pos x="43" y="326"/>
                  </a:cxn>
                  <a:cxn ang="0">
                    <a:pos x="16" y="280"/>
                  </a:cxn>
                  <a:cxn ang="0">
                    <a:pos x="2" y="229"/>
                  </a:cxn>
                  <a:cxn ang="0">
                    <a:pos x="2" y="176"/>
                  </a:cxn>
                  <a:cxn ang="0">
                    <a:pos x="16" y="125"/>
                  </a:cxn>
                  <a:cxn ang="0">
                    <a:pos x="43" y="79"/>
                  </a:cxn>
                  <a:cxn ang="0">
                    <a:pos x="79" y="42"/>
                  </a:cxn>
                  <a:cxn ang="0">
                    <a:pos x="125" y="16"/>
                  </a:cxn>
                  <a:cxn ang="0">
                    <a:pos x="176" y="2"/>
                  </a:cxn>
                  <a:cxn ang="0">
                    <a:pos x="231" y="2"/>
                  </a:cxn>
                  <a:cxn ang="0">
                    <a:pos x="282" y="16"/>
                  </a:cxn>
                  <a:cxn ang="0">
                    <a:pos x="327" y="42"/>
                  </a:cxn>
                  <a:cxn ang="0">
                    <a:pos x="364" y="79"/>
                  </a:cxn>
                  <a:cxn ang="0">
                    <a:pos x="391" y="125"/>
                  </a:cxn>
                  <a:cxn ang="0">
                    <a:pos x="405" y="176"/>
                  </a:cxn>
                  <a:cxn ang="0">
                    <a:pos x="405" y="229"/>
                  </a:cxn>
                  <a:cxn ang="0">
                    <a:pos x="391" y="280"/>
                  </a:cxn>
                  <a:cxn ang="0">
                    <a:pos x="364" y="326"/>
                  </a:cxn>
                  <a:cxn ang="0">
                    <a:pos x="327" y="363"/>
                  </a:cxn>
                  <a:cxn ang="0">
                    <a:pos x="282" y="389"/>
                  </a:cxn>
                  <a:cxn ang="0">
                    <a:pos x="231" y="403"/>
                  </a:cxn>
                  <a:cxn ang="0">
                    <a:pos x="203" y="400"/>
                  </a:cxn>
                  <a:cxn ang="0">
                    <a:pos x="152" y="393"/>
                  </a:cxn>
                  <a:cxn ang="0">
                    <a:pos x="104" y="374"/>
                  </a:cxn>
                  <a:cxn ang="0">
                    <a:pos x="64" y="342"/>
                  </a:cxn>
                  <a:cxn ang="0">
                    <a:pos x="32" y="301"/>
                  </a:cxn>
                  <a:cxn ang="0">
                    <a:pos x="13" y="254"/>
                  </a:cxn>
                  <a:cxn ang="0">
                    <a:pos x="6" y="203"/>
                  </a:cxn>
                  <a:cxn ang="0">
                    <a:pos x="13" y="151"/>
                  </a:cxn>
                  <a:cxn ang="0">
                    <a:pos x="32" y="104"/>
                  </a:cxn>
                  <a:cxn ang="0">
                    <a:pos x="64" y="63"/>
                  </a:cxn>
                  <a:cxn ang="0">
                    <a:pos x="104" y="31"/>
                  </a:cxn>
                  <a:cxn ang="0">
                    <a:pos x="152" y="12"/>
                  </a:cxn>
                  <a:cxn ang="0">
                    <a:pos x="203" y="5"/>
                  </a:cxn>
                  <a:cxn ang="0">
                    <a:pos x="255" y="12"/>
                  </a:cxn>
                  <a:cxn ang="0">
                    <a:pos x="303" y="31"/>
                  </a:cxn>
                  <a:cxn ang="0">
                    <a:pos x="343" y="63"/>
                  </a:cxn>
                  <a:cxn ang="0">
                    <a:pos x="375" y="104"/>
                  </a:cxn>
                  <a:cxn ang="0">
                    <a:pos x="394" y="151"/>
                  </a:cxn>
                  <a:cxn ang="0">
                    <a:pos x="401" y="203"/>
                  </a:cxn>
                  <a:cxn ang="0">
                    <a:pos x="394" y="254"/>
                  </a:cxn>
                  <a:cxn ang="0">
                    <a:pos x="375" y="301"/>
                  </a:cxn>
                  <a:cxn ang="0">
                    <a:pos x="343" y="342"/>
                  </a:cxn>
                  <a:cxn ang="0">
                    <a:pos x="303" y="374"/>
                  </a:cxn>
                  <a:cxn ang="0">
                    <a:pos x="255" y="393"/>
                  </a:cxn>
                  <a:cxn ang="0">
                    <a:pos x="203" y="400"/>
                  </a:cxn>
                </a:cxnLst>
                <a:rect l="0" t="0" r="r" b="b"/>
                <a:pathLst>
                  <a:path w="407" h="405">
                    <a:moveTo>
                      <a:pt x="203" y="405"/>
                    </a:moveTo>
                    <a:lnTo>
                      <a:pt x="176" y="403"/>
                    </a:lnTo>
                    <a:lnTo>
                      <a:pt x="152" y="398"/>
                    </a:lnTo>
                    <a:lnTo>
                      <a:pt x="125" y="389"/>
                    </a:lnTo>
                    <a:lnTo>
                      <a:pt x="102" y="379"/>
                    </a:lnTo>
                    <a:lnTo>
                      <a:pt x="79" y="363"/>
                    </a:lnTo>
                    <a:lnTo>
                      <a:pt x="60" y="345"/>
                    </a:lnTo>
                    <a:lnTo>
                      <a:pt x="43" y="326"/>
                    </a:lnTo>
                    <a:lnTo>
                      <a:pt x="28" y="305"/>
                    </a:lnTo>
                    <a:lnTo>
                      <a:pt x="16" y="280"/>
                    </a:lnTo>
                    <a:lnTo>
                      <a:pt x="7" y="255"/>
                    </a:lnTo>
                    <a:lnTo>
                      <a:pt x="2" y="229"/>
                    </a:lnTo>
                    <a:lnTo>
                      <a:pt x="0" y="203"/>
                    </a:lnTo>
                    <a:lnTo>
                      <a:pt x="2" y="176"/>
                    </a:lnTo>
                    <a:lnTo>
                      <a:pt x="7" y="150"/>
                    </a:lnTo>
                    <a:lnTo>
                      <a:pt x="16" y="125"/>
                    </a:lnTo>
                    <a:lnTo>
                      <a:pt x="28" y="100"/>
                    </a:lnTo>
                    <a:lnTo>
                      <a:pt x="43" y="79"/>
                    </a:lnTo>
                    <a:lnTo>
                      <a:pt x="60" y="60"/>
                    </a:lnTo>
                    <a:lnTo>
                      <a:pt x="79" y="42"/>
                    </a:lnTo>
                    <a:lnTo>
                      <a:pt x="102" y="26"/>
                    </a:lnTo>
                    <a:lnTo>
                      <a:pt x="125" y="16"/>
                    </a:lnTo>
                    <a:lnTo>
                      <a:pt x="152" y="7"/>
                    </a:lnTo>
                    <a:lnTo>
                      <a:pt x="176" y="2"/>
                    </a:lnTo>
                    <a:lnTo>
                      <a:pt x="203" y="0"/>
                    </a:lnTo>
                    <a:lnTo>
                      <a:pt x="231" y="2"/>
                    </a:lnTo>
                    <a:lnTo>
                      <a:pt x="255" y="7"/>
                    </a:lnTo>
                    <a:lnTo>
                      <a:pt x="282" y="16"/>
                    </a:lnTo>
                    <a:lnTo>
                      <a:pt x="305" y="26"/>
                    </a:lnTo>
                    <a:lnTo>
                      <a:pt x="327" y="42"/>
                    </a:lnTo>
                    <a:lnTo>
                      <a:pt x="347" y="60"/>
                    </a:lnTo>
                    <a:lnTo>
                      <a:pt x="364" y="79"/>
                    </a:lnTo>
                    <a:lnTo>
                      <a:pt x="378" y="100"/>
                    </a:lnTo>
                    <a:lnTo>
                      <a:pt x="391" y="125"/>
                    </a:lnTo>
                    <a:lnTo>
                      <a:pt x="400" y="150"/>
                    </a:lnTo>
                    <a:lnTo>
                      <a:pt x="405" y="176"/>
                    </a:lnTo>
                    <a:lnTo>
                      <a:pt x="407" y="203"/>
                    </a:lnTo>
                    <a:lnTo>
                      <a:pt x="405" y="229"/>
                    </a:lnTo>
                    <a:lnTo>
                      <a:pt x="400" y="255"/>
                    </a:lnTo>
                    <a:lnTo>
                      <a:pt x="391" y="280"/>
                    </a:lnTo>
                    <a:lnTo>
                      <a:pt x="378" y="305"/>
                    </a:lnTo>
                    <a:lnTo>
                      <a:pt x="364" y="326"/>
                    </a:lnTo>
                    <a:lnTo>
                      <a:pt x="347" y="345"/>
                    </a:lnTo>
                    <a:lnTo>
                      <a:pt x="327" y="363"/>
                    </a:lnTo>
                    <a:lnTo>
                      <a:pt x="305" y="379"/>
                    </a:lnTo>
                    <a:lnTo>
                      <a:pt x="282" y="389"/>
                    </a:lnTo>
                    <a:lnTo>
                      <a:pt x="255" y="398"/>
                    </a:lnTo>
                    <a:lnTo>
                      <a:pt x="231" y="403"/>
                    </a:lnTo>
                    <a:lnTo>
                      <a:pt x="203" y="405"/>
                    </a:lnTo>
                    <a:close/>
                    <a:moveTo>
                      <a:pt x="203" y="400"/>
                    </a:moveTo>
                    <a:lnTo>
                      <a:pt x="178" y="398"/>
                    </a:lnTo>
                    <a:lnTo>
                      <a:pt x="152" y="393"/>
                    </a:lnTo>
                    <a:lnTo>
                      <a:pt x="129" y="386"/>
                    </a:lnTo>
                    <a:lnTo>
                      <a:pt x="104" y="374"/>
                    </a:lnTo>
                    <a:lnTo>
                      <a:pt x="83" y="359"/>
                    </a:lnTo>
                    <a:lnTo>
                      <a:pt x="64" y="342"/>
                    </a:lnTo>
                    <a:lnTo>
                      <a:pt x="46" y="322"/>
                    </a:lnTo>
                    <a:lnTo>
                      <a:pt x="32" y="301"/>
                    </a:lnTo>
                    <a:lnTo>
                      <a:pt x="21" y="278"/>
                    </a:lnTo>
                    <a:lnTo>
                      <a:pt x="13" y="254"/>
                    </a:lnTo>
                    <a:lnTo>
                      <a:pt x="7" y="229"/>
                    </a:lnTo>
                    <a:lnTo>
                      <a:pt x="6" y="203"/>
                    </a:lnTo>
                    <a:lnTo>
                      <a:pt x="7" y="176"/>
                    </a:lnTo>
                    <a:lnTo>
                      <a:pt x="13" y="151"/>
                    </a:lnTo>
                    <a:lnTo>
                      <a:pt x="21" y="127"/>
                    </a:lnTo>
                    <a:lnTo>
                      <a:pt x="32" y="104"/>
                    </a:lnTo>
                    <a:lnTo>
                      <a:pt x="46" y="83"/>
                    </a:lnTo>
                    <a:lnTo>
                      <a:pt x="64" y="63"/>
                    </a:lnTo>
                    <a:lnTo>
                      <a:pt x="83" y="46"/>
                    </a:lnTo>
                    <a:lnTo>
                      <a:pt x="104" y="31"/>
                    </a:lnTo>
                    <a:lnTo>
                      <a:pt x="129" y="19"/>
                    </a:lnTo>
                    <a:lnTo>
                      <a:pt x="152" y="12"/>
                    </a:lnTo>
                    <a:lnTo>
                      <a:pt x="178" y="7"/>
                    </a:lnTo>
                    <a:lnTo>
                      <a:pt x="203" y="5"/>
                    </a:lnTo>
                    <a:lnTo>
                      <a:pt x="229" y="7"/>
                    </a:lnTo>
                    <a:lnTo>
                      <a:pt x="255" y="12"/>
                    </a:lnTo>
                    <a:lnTo>
                      <a:pt x="278" y="19"/>
                    </a:lnTo>
                    <a:lnTo>
                      <a:pt x="303" y="31"/>
                    </a:lnTo>
                    <a:lnTo>
                      <a:pt x="324" y="46"/>
                    </a:lnTo>
                    <a:lnTo>
                      <a:pt x="343" y="63"/>
                    </a:lnTo>
                    <a:lnTo>
                      <a:pt x="359" y="83"/>
                    </a:lnTo>
                    <a:lnTo>
                      <a:pt x="375" y="104"/>
                    </a:lnTo>
                    <a:lnTo>
                      <a:pt x="386" y="127"/>
                    </a:lnTo>
                    <a:lnTo>
                      <a:pt x="394" y="151"/>
                    </a:lnTo>
                    <a:lnTo>
                      <a:pt x="400" y="176"/>
                    </a:lnTo>
                    <a:lnTo>
                      <a:pt x="401" y="203"/>
                    </a:lnTo>
                    <a:lnTo>
                      <a:pt x="400" y="229"/>
                    </a:lnTo>
                    <a:lnTo>
                      <a:pt x="394" y="254"/>
                    </a:lnTo>
                    <a:lnTo>
                      <a:pt x="386" y="278"/>
                    </a:lnTo>
                    <a:lnTo>
                      <a:pt x="375" y="301"/>
                    </a:lnTo>
                    <a:lnTo>
                      <a:pt x="359" y="322"/>
                    </a:lnTo>
                    <a:lnTo>
                      <a:pt x="343" y="342"/>
                    </a:lnTo>
                    <a:lnTo>
                      <a:pt x="324" y="359"/>
                    </a:lnTo>
                    <a:lnTo>
                      <a:pt x="303" y="374"/>
                    </a:lnTo>
                    <a:lnTo>
                      <a:pt x="278" y="386"/>
                    </a:lnTo>
                    <a:lnTo>
                      <a:pt x="255" y="393"/>
                    </a:lnTo>
                    <a:lnTo>
                      <a:pt x="229" y="398"/>
                    </a:lnTo>
                    <a:lnTo>
                      <a:pt x="203" y="400"/>
                    </a:lnTo>
                    <a:close/>
                  </a:path>
                </a:pathLst>
              </a:custGeom>
              <a:solidFill>
                <a:srgbClr val="CEFFFF"/>
              </a:solidFill>
              <a:ln w="9525">
                <a:noFill/>
                <a:round/>
                <a:headEnd/>
                <a:tailEnd/>
              </a:ln>
            </p:spPr>
            <p:txBody>
              <a:bodyPr/>
              <a:lstStyle/>
              <a:p>
                <a:endParaRPr lang="en-US"/>
              </a:p>
            </p:txBody>
          </p:sp>
          <p:sp>
            <p:nvSpPr>
              <p:cNvPr id="1165844" name="Freeform 532"/>
              <p:cNvSpPr>
                <a:spLocks noEditPoints="1"/>
              </p:cNvSpPr>
              <p:nvPr/>
            </p:nvSpPr>
            <p:spPr bwMode="auto">
              <a:xfrm>
                <a:off x="5035" y="1220"/>
                <a:ext cx="395" cy="395"/>
              </a:xfrm>
              <a:custGeom>
                <a:avLst/>
                <a:gdLst/>
                <a:ahLst/>
                <a:cxnLst>
                  <a:cxn ang="0">
                    <a:pos x="172" y="393"/>
                  </a:cxn>
                  <a:cxn ang="0">
                    <a:pos x="123" y="381"/>
                  </a:cxn>
                  <a:cxn ang="0">
                    <a:pos x="77" y="354"/>
                  </a:cxn>
                  <a:cxn ang="0">
                    <a:pos x="40" y="317"/>
                  </a:cxn>
                  <a:cxn ang="0">
                    <a:pos x="15" y="273"/>
                  </a:cxn>
                  <a:cxn ang="0">
                    <a:pos x="1" y="224"/>
                  </a:cxn>
                  <a:cxn ang="0">
                    <a:pos x="1" y="171"/>
                  </a:cxn>
                  <a:cxn ang="0">
                    <a:pos x="15" y="122"/>
                  </a:cxn>
                  <a:cxn ang="0">
                    <a:pos x="40" y="78"/>
                  </a:cxn>
                  <a:cxn ang="0">
                    <a:pos x="77" y="41"/>
                  </a:cxn>
                  <a:cxn ang="0">
                    <a:pos x="123" y="14"/>
                  </a:cxn>
                  <a:cxn ang="0">
                    <a:pos x="172" y="2"/>
                  </a:cxn>
                  <a:cxn ang="0">
                    <a:pos x="223" y="2"/>
                  </a:cxn>
                  <a:cxn ang="0">
                    <a:pos x="272" y="14"/>
                  </a:cxn>
                  <a:cxn ang="0">
                    <a:pos x="318" y="41"/>
                  </a:cxn>
                  <a:cxn ang="0">
                    <a:pos x="353" y="78"/>
                  </a:cxn>
                  <a:cxn ang="0">
                    <a:pos x="380" y="122"/>
                  </a:cxn>
                  <a:cxn ang="0">
                    <a:pos x="394" y="171"/>
                  </a:cxn>
                  <a:cxn ang="0">
                    <a:pos x="394" y="224"/>
                  </a:cxn>
                  <a:cxn ang="0">
                    <a:pos x="380" y="273"/>
                  </a:cxn>
                  <a:cxn ang="0">
                    <a:pos x="353" y="317"/>
                  </a:cxn>
                  <a:cxn ang="0">
                    <a:pos x="318" y="354"/>
                  </a:cxn>
                  <a:cxn ang="0">
                    <a:pos x="272" y="381"/>
                  </a:cxn>
                  <a:cxn ang="0">
                    <a:pos x="223" y="393"/>
                  </a:cxn>
                  <a:cxn ang="0">
                    <a:pos x="197" y="390"/>
                  </a:cxn>
                  <a:cxn ang="0">
                    <a:pos x="147" y="383"/>
                  </a:cxn>
                  <a:cxn ang="0">
                    <a:pos x="100" y="363"/>
                  </a:cxn>
                  <a:cxn ang="0">
                    <a:pos x="59" y="331"/>
                  </a:cxn>
                  <a:cxn ang="0">
                    <a:pos x="29" y="289"/>
                  </a:cxn>
                  <a:cxn ang="0">
                    <a:pos x="10" y="242"/>
                  </a:cxn>
                  <a:cxn ang="0">
                    <a:pos x="5" y="190"/>
                  </a:cxn>
                  <a:cxn ang="0">
                    <a:pos x="14" y="141"/>
                  </a:cxn>
                  <a:cxn ang="0">
                    <a:pos x="35" y="93"/>
                  </a:cxn>
                  <a:cxn ang="0">
                    <a:pos x="68" y="55"/>
                  </a:cxn>
                  <a:cxn ang="0">
                    <a:pos x="110" y="26"/>
                  </a:cxn>
                  <a:cxn ang="0">
                    <a:pos x="160" y="9"/>
                  </a:cxn>
                  <a:cxn ang="0">
                    <a:pos x="211" y="5"/>
                  </a:cxn>
                  <a:cxn ang="0">
                    <a:pos x="260" y="16"/>
                  </a:cxn>
                  <a:cxn ang="0">
                    <a:pos x="306" y="39"/>
                  </a:cxn>
                  <a:cxn ang="0">
                    <a:pos x="344" y="74"/>
                  </a:cxn>
                  <a:cxn ang="0">
                    <a:pos x="372" y="116"/>
                  </a:cxn>
                  <a:cxn ang="0">
                    <a:pos x="387" y="166"/>
                  </a:cxn>
                  <a:cxn ang="0">
                    <a:pos x="388" y="217"/>
                  </a:cxn>
                  <a:cxn ang="0">
                    <a:pos x="376" y="266"/>
                  </a:cxn>
                  <a:cxn ang="0">
                    <a:pos x="351" y="312"/>
                  </a:cxn>
                  <a:cxn ang="0">
                    <a:pos x="316" y="349"/>
                  </a:cxn>
                  <a:cxn ang="0">
                    <a:pos x="272" y="374"/>
                  </a:cxn>
                  <a:cxn ang="0">
                    <a:pos x="223" y="388"/>
                  </a:cxn>
                </a:cxnLst>
                <a:rect l="0" t="0" r="r" b="b"/>
                <a:pathLst>
                  <a:path w="395" h="395">
                    <a:moveTo>
                      <a:pt x="197" y="395"/>
                    </a:moveTo>
                    <a:lnTo>
                      <a:pt x="172" y="393"/>
                    </a:lnTo>
                    <a:lnTo>
                      <a:pt x="146" y="388"/>
                    </a:lnTo>
                    <a:lnTo>
                      <a:pt x="123" y="381"/>
                    </a:lnTo>
                    <a:lnTo>
                      <a:pt x="98" y="369"/>
                    </a:lnTo>
                    <a:lnTo>
                      <a:pt x="77" y="354"/>
                    </a:lnTo>
                    <a:lnTo>
                      <a:pt x="58" y="337"/>
                    </a:lnTo>
                    <a:lnTo>
                      <a:pt x="40" y="317"/>
                    </a:lnTo>
                    <a:lnTo>
                      <a:pt x="26" y="296"/>
                    </a:lnTo>
                    <a:lnTo>
                      <a:pt x="15" y="273"/>
                    </a:lnTo>
                    <a:lnTo>
                      <a:pt x="7" y="249"/>
                    </a:lnTo>
                    <a:lnTo>
                      <a:pt x="1" y="224"/>
                    </a:lnTo>
                    <a:lnTo>
                      <a:pt x="0" y="198"/>
                    </a:lnTo>
                    <a:lnTo>
                      <a:pt x="1" y="171"/>
                    </a:lnTo>
                    <a:lnTo>
                      <a:pt x="7" y="146"/>
                    </a:lnTo>
                    <a:lnTo>
                      <a:pt x="15" y="122"/>
                    </a:lnTo>
                    <a:lnTo>
                      <a:pt x="26" y="99"/>
                    </a:lnTo>
                    <a:lnTo>
                      <a:pt x="40" y="78"/>
                    </a:lnTo>
                    <a:lnTo>
                      <a:pt x="58" y="58"/>
                    </a:lnTo>
                    <a:lnTo>
                      <a:pt x="77" y="41"/>
                    </a:lnTo>
                    <a:lnTo>
                      <a:pt x="98" y="26"/>
                    </a:lnTo>
                    <a:lnTo>
                      <a:pt x="123" y="14"/>
                    </a:lnTo>
                    <a:lnTo>
                      <a:pt x="146" y="7"/>
                    </a:lnTo>
                    <a:lnTo>
                      <a:pt x="172" y="2"/>
                    </a:lnTo>
                    <a:lnTo>
                      <a:pt x="197" y="0"/>
                    </a:lnTo>
                    <a:lnTo>
                      <a:pt x="223" y="2"/>
                    </a:lnTo>
                    <a:lnTo>
                      <a:pt x="249" y="7"/>
                    </a:lnTo>
                    <a:lnTo>
                      <a:pt x="272" y="14"/>
                    </a:lnTo>
                    <a:lnTo>
                      <a:pt x="297" y="26"/>
                    </a:lnTo>
                    <a:lnTo>
                      <a:pt x="318" y="41"/>
                    </a:lnTo>
                    <a:lnTo>
                      <a:pt x="337" y="58"/>
                    </a:lnTo>
                    <a:lnTo>
                      <a:pt x="353" y="78"/>
                    </a:lnTo>
                    <a:lnTo>
                      <a:pt x="369" y="99"/>
                    </a:lnTo>
                    <a:lnTo>
                      <a:pt x="380" y="122"/>
                    </a:lnTo>
                    <a:lnTo>
                      <a:pt x="388" y="146"/>
                    </a:lnTo>
                    <a:lnTo>
                      <a:pt x="394" y="171"/>
                    </a:lnTo>
                    <a:lnTo>
                      <a:pt x="395" y="198"/>
                    </a:lnTo>
                    <a:lnTo>
                      <a:pt x="394" y="224"/>
                    </a:lnTo>
                    <a:lnTo>
                      <a:pt x="388" y="249"/>
                    </a:lnTo>
                    <a:lnTo>
                      <a:pt x="380" y="273"/>
                    </a:lnTo>
                    <a:lnTo>
                      <a:pt x="369" y="296"/>
                    </a:lnTo>
                    <a:lnTo>
                      <a:pt x="353" y="317"/>
                    </a:lnTo>
                    <a:lnTo>
                      <a:pt x="337" y="337"/>
                    </a:lnTo>
                    <a:lnTo>
                      <a:pt x="318" y="354"/>
                    </a:lnTo>
                    <a:lnTo>
                      <a:pt x="297" y="369"/>
                    </a:lnTo>
                    <a:lnTo>
                      <a:pt x="272" y="381"/>
                    </a:lnTo>
                    <a:lnTo>
                      <a:pt x="249" y="388"/>
                    </a:lnTo>
                    <a:lnTo>
                      <a:pt x="223" y="393"/>
                    </a:lnTo>
                    <a:lnTo>
                      <a:pt x="197" y="395"/>
                    </a:lnTo>
                    <a:close/>
                    <a:moveTo>
                      <a:pt x="197" y="390"/>
                    </a:moveTo>
                    <a:lnTo>
                      <a:pt x="172" y="388"/>
                    </a:lnTo>
                    <a:lnTo>
                      <a:pt x="147" y="383"/>
                    </a:lnTo>
                    <a:lnTo>
                      <a:pt x="123" y="374"/>
                    </a:lnTo>
                    <a:lnTo>
                      <a:pt x="100" y="363"/>
                    </a:lnTo>
                    <a:lnTo>
                      <a:pt x="79" y="349"/>
                    </a:lnTo>
                    <a:lnTo>
                      <a:pt x="59" y="331"/>
                    </a:lnTo>
                    <a:lnTo>
                      <a:pt x="44" y="312"/>
                    </a:lnTo>
                    <a:lnTo>
                      <a:pt x="29" y="289"/>
                    </a:lnTo>
                    <a:lnTo>
                      <a:pt x="19" y="266"/>
                    </a:lnTo>
                    <a:lnTo>
                      <a:pt x="10" y="242"/>
                    </a:lnTo>
                    <a:lnTo>
                      <a:pt x="7" y="217"/>
                    </a:lnTo>
                    <a:lnTo>
                      <a:pt x="5" y="190"/>
                    </a:lnTo>
                    <a:lnTo>
                      <a:pt x="8" y="166"/>
                    </a:lnTo>
                    <a:lnTo>
                      <a:pt x="14" y="141"/>
                    </a:lnTo>
                    <a:lnTo>
                      <a:pt x="22" y="116"/>
                    </a:lnTo>
                    <a:lnTo>
                      <a:pt x="35" y="93"/>
                    </a:lnTo>
                    <a:lnTo>
                      <a:pt x="51" y="74"/>
                    </a:lnTo>
                    <a:lnTo>
                      <a:pt x="68" y="55"/>
                    </a:lnTo>
                    <a:lnTo>
                      <a:pt x="89" y="39"/>
                    </a:lnTo>
                    <a:lnTo>
                      <a:pt x="110" y="26"/>
                    </a:lnTo>
                    <a:lnTo>
                      <a:pt x="135" y="16"/>
                    </a:lnTo>
                    <a:lnTo>
                      <a:pt x="160" y="9"/>
                    </a:lnTo>
                    <a:lnTo>
                      <a:pt x="184" y="5"/>
                    </a:lnTo>
                    <a:lnTo>
                      <a:pt x="211" y="5"/>
                    </a:lnTo>
                    <a:lnTo>
                      <a:pt x="235" y="9"/>
                    </a:lnTo>
                    <a:lnTo>
                      <a:pt x="260" y="16"/>
                    </a:lnTo>
                    <a:lnTo>
                      <a:pt x="285" y="26"/>
                    </a:lnTo>
                    <a:lnTo>
                      <a:pt x="306" y="39"/>
                    </a:lnTo>
                    <a:lnTo>
                      <a:pt x="327" y="55"/>
                    </a:lnTo>
                    <a:lnTo>
                      <a:pt x="344" y="74"/>
                    </a:lnTo>
                    <a:lnTo>
                      <a:pt x="358" y="93"/>
                    </a:lnTo>
                    <a:lnTo>
                      <a:pt x="372" y="116"/>
                    </a:lnTo>
                    <a:lnTo>
                      <a:pt x="381" y="141"/>
                    </a:lnTo>
                    <a:lnTo>
                      <a:pt x="387" y="166"/>
                    </a:lnTo>
                    <a:lnTo>
                      <a:pt x="390" y="190"/>
                    </a:lnTo>
                    <a:lnTo>
                      <a:pt x="388" y="217"/>
                    </a:lnTo>
                    <a:lnTo>
                      <a:pt x="385" y="242"/>
                    </a:lnTo>
                    <a:lnTo>
                      <a:pt x="376" y="266"/>
                    </a:lnTo>
                    <a:lnTo>
                      <a:pt x="365" y="289"/>
                    </a:lnTo>
                    <a:lnTo>
                      <a:pt x="351" y="312"/>
                    </a:lnTo>
                    <a:lnTo>
                      <a:pt x="336" y="331"/>
                    </a:lnTo>
                    <a:lnTo>
                      <a:pt x="316" y="349"/>
                    </a:lnTo>
                    <a:lnTo>
                      <a:pt x="295" y="363"/>
                    </a:lnTo>
                    <a:lnTo>
                      <a:pt x="272" y="374"/>
                    </a:lnTo>
                    <a:lnTo>
                      <a:pt x="248" y="383"/>
                    </a:lnTo>
                    <a:lnTo>
                      <a:pt x="223" y="388"/>
                    </a:lnTo>
                    <a:lnTo>
                      <a:pt x="197" y="390"/>
                    </a:lnTo>
                    <a:close/>
                  </a:path>
                </a:pathLst>
              </a:custGeom>
              <a:solidFill>
                <a:srgbClr val="CFFEFF"/>
              </a:solidFill>
              <a:ln w="9525">
                <a:noFill/>
                <a:round/>
                <a:headEnd/>
                <a:tailEnd/>
              </a:ln>
            </p:spPr>
            <p:txBody>
              <a:bodyPr/>
              <a:lstStyle/>
              <a:p>
                <a:endParaRPr lang="en-US"/>
              </a:p>
            </p:txBody>
          </p:sp>
          <p:sp>
            <p:nvSpPr>
              <p:cNvPr id="1165845" name="Freeform 533"/>
              <p:cNvSpPr>
                <a:spLocks noEditPoints="1"/>
              </p:cNvSpPr>
              <p:nvPr/>
            </p:nvSpPr>
            <p:spPr bwMode="auto">
              <a:xfrm>
                <a:off x="5040" y="1225"/>
                <a:ext cx="385" cy="385"/>
              </a:xfrm>
              <a:custGeom>
                <a:avLst/>
                <a:gdLst/>
                <a:ahLst/>
                <a:cxnLst>
                  <a:cxn ang="0">
                    <a:pos x="167" y="383"/>
                  </a:cxn>
                  <a:cxn ang="0">
                    <a:pos x="118" y="369"/>
                  </a:cxn>
                  <a:cxn ang="0">
                    <a:pos x="74" y="344"/>
                  </a:cxn>
                  <a:cxn ang="0">
                    <a:pos x="39" y="307"/>
                  </a:cxn>
                  <a:cxn ang="0">
                    <a:pos x="14" y="261"/>
                  </a:cxn>
                  <a:cxn ang="0">
                    <a:pos x="2" y="212"/>
                  </a:cxn>
                  <a:cxn ang="0">
                    <a:pos x="3" y="161"/>
                  </a:cxn>
                  <a:cxn ang="0">
                    <a:pos x="17" y="111"/>
                  </a:cxn>
                  <a:cxn ang="0">
                    <a:pos x="46" y="69"/>
                  </a:cxn>
                  <a:cxn ang="0">
                    <a:pos x="84" y="34"/>
                  </a:cxn>
                  <a:cxn ang="0">
                    <a:pos x="130" y="11"/>
                  </a:cxn>
                  <a:cxn ang="0">
                    <a:pos x="179" y="0"/>
                  </a:cxn>
                  <a:cxn ang="0">
                    <a:pos x="230" y="4"/>
                  </a:cxn>
                  <a:cxn ang="0">
                    <a:pos x="280" y="21"/>
                  </a:cxn>
                  <a:cxn ang="0">
                    <a:pos x="322" y="50"/>
                  </a:cxn>
                  <a:cxn ang="0">
                    <a:pos x="353" y="88"/>
                  </a:cxn>
                  <a:cxn ang="0">
                    <a:pos x="376" y="136"/>
                  </a:cxn>
                  <a:cxn ang="0">
                    <a:pos x="385" y="185"/>
                  </a:cxn>
                  <a:cxn ang="0">
                    <a:pos x="380" y="237"/>
                  </a:cxn>
                  <a:cxn ang="0">
                    <a:pos x="360" y="284"/>
                  </a:cxn>
                  <a:cxn ang="0">
                    <a:pos x="331" y="326"/>
                  </a:cxn>
                  <a:cxn ang="0">
                    <a:pos x="290" y="358"/>
                  </a:cxn>
                  <a:cxn ang="0">
                    <a:pos x="243" y="378"/>
                  </a:cxn>
                  <a:cxn ang="0">
                    <a:pos x="192" y="385"/>
                  </a:cxn>
                  <a:cxn ang="0">
                    <a:pos x="167" y="378"/>
                  </a:cxn>
                  <a:cxn ang="0">
                    <a:pos x="118" y="364"/>
                  </a:cxn>
                  <a:cxn ang="0">
                    <a:pos x="75" y="337"/>
                  </a:cxn>
                  <a:cxn ang="0">
                    <a:pos x="40" y="300"/>
                  </a:cxn>
                  <a:cxn ang="0">
                    <a:pos x="16" y="256"/>
                  </a:cxn>
                  <a:cxn ang="0">
                    <a:pos x="7" y="205"/>
                  </a:cxn>
                  <a:cxn ang="0">
                    <a:pos x="10" y="154"/>
                  </a:cxn>
                  <a:cxn ang="0">
                    <a:pos x="26" y="106"/>
                  </a:cxn>
                  <a:cxn ang="0">
                    <a:pos x="56" y="66"/>
                  </a:cxn>
                  <a:cxn ang="0">
                    <a:pos x="95" y="32"/>
                  </a:cxn>
                  <a:cxn ang="0">
                    <a:pos x="142" y="13"/>
                  </a:cxn>
                  <a:cxn ang="0">
                    <a:pos x="192" y="6"/>
                  </a:cxn>
                  <a:cxn ang="0">
                    <a:pos x="243" y="13"/>
                  </a:cxn>
                  <a:cxn ang="0">
                    <a:pos x="290" y="32"/>
                  </a:cxn>
                  <a:cxn ang="0">
                    <a:pos x="329" y="66"/>
                  </a:cxn>
                  <a:cxn ang="0">
                    <a:pos x="359" y="106"/>
                  </a:cxn>
                  <a:cxn ang="0">
                    <a:pos x="375" y="154"/>
                  </a:cxn>
                  <a:cxn ang="0">
                    <a:pos x="378" y="205"/>
                  </a:cxn>
                  <a:cxn ang="0">
                    <a:pos x="367" y="256"/>
                  </a:cxn>
                  <a:cxn ang="0">
                    <a:pos x="345" y="300"/>
                  </a:cxn>
                  <a:cxn ang="0">
                    <a:pos x="309" y="337"/>
                  </a:cxn>
                  <a:cxn ang="0">
                    <a:pos x="267" y="364"/>
                  </a:cxn>
                  <a:cxn ang="0">
                    <a:pos x="218" y="378"/>
                  </a:cxn>
                </a:cxnLst>
                <a:rect l="0" t="0" r="r" b="b"/>
                <a:pathLst>
                  <a:path w="385" h="385">
                    <a:moveTo>
                      <a:pt x="192" y="385"/>
                    </a:moveTo>
                    <a:lnTo>
                      <a:pt x="167" y="383"/>
                    </a:lnTo>
                    <a:lnTo>
                      <a:pt x="142" y="378"/>
                    </a:lnTo>
                    <a:lnTo>
                      <a:pt x="118" y="369"/>
                    </a:lnTo>
                    <a:lnTo>
                      <a:pt x="95" y="358"/>
                    </a:lnTo>
                    <a:lnTo>
                      <a:pt x="74" y="344"/>
                    </a:lnTo>
                    <a:lnTo>
                      <a:pt x="54" y="326"/>
                    </a:lnTo>
                    <a:lnTo>
                      <a:pt x="39" y="307"/>
                    </a:lnTo>
                    <a:lnTo>
                      <a:pt x="24" y="284"/>
                    </a:lnTo>
                    <a:lnTo>
                      <a:pt x="14" y="261"/>
                    </a:lnTo>
                    <a:lnTo>
                      <a:pt x="5" y="237"/>
                    </a:lnTo>
                    <a:lnTo>
                      <a:pt x="2" y="212"/>
                    </a:lnTo>
                    <a:lnTo>
                      <a:pt x="0" y="185"/>
                    </a:lnTo>
                    <a:lnTo>
                      <a:pt x="3" y="161"/>
                    </a:lnTo>
                    <a:lnTo>
                      <a:pt x="9" y="136"/>
                    </a:lnTo>
                    <a:lnTo>
                      <a:pt x="17" y="111"/>
                    </a:lnTo>
                    <a:lnTo>
                      <a:pt x="30" y="88"/>
                    </a:lnTo>
                    <a:lnTo>
                      <a:pt x="46" y="69"/>
                    </a:lnTo>
                    <a:lnTo>
                      <a:pt x="63" y="50"/>
                    </a:lnTo>
                    <a:lnTo>
                      <a:pt x="84" y="34"/>
                    </a:lnTo>
                    <a:lnTo>
                      <a:pt x="105" y="21"/>
                    </a:lnTo>
                    <a:lnTo>
                      <a:pt x="130" y="11"/>
                    </a:lnTo>
                    <a:lnTo>
                      <a:pt x="155" y="4"/>
                    </a:lnTo>
                    <a:lnTo>
                      <a:pt x="179" y="0"/>
                    </a:lnTo>
                    <a:lnTo>
                      <a:pt x="206" y="0"/>
                    </a:lnTo>
                    <a:lnTo>
                      <a:pt x="230" y="4"/>
                    </a:lnTo>
                    <a:lnTo>
                      <a:pt x="255" y="11"/>
                    </a:lnTo>
                    <a:lnTo>
                      <a:pt x="280" y="21"/>
                    </a:lnTo>
                    <a:lnTo>
                      <a:pt x="301" y="34"/>
                    </a:lnTo>
                    <a:lnTo>
                      <a:pt x="322" y="50"/>
                    </a:lnTo>
                    <a:lnTo>
                      <a:pt x="339" y="69"/>
                    </a:lnTo>
                    <a:lnTo>
                      <a:pt x="353" y="88"/>
                    </a:lnTo>
                    <a:lnTo>
                      <a:pt x="367" y="111"/>
                    </a:lnTo>
                    <a:lnTo>
                      <a:pt x="376" y="136"/>
                    </a:lnTo>
                    <a:lnTo>
                      <a:pt x="382" y="161"/>
                    </a:lnTo>
                    <a:lnTo>
                      <a:pt x="385" y="185"/>
                    </a:lnTo>
                    <a:lnTo>
                      <a:pt x="383" y="212"/>
                    </a:lnTo>
                    <a:lnTo>
                      <a:pt x="380" y="237"/>
                    </a:lnTo>
                    <a:lnTo>
                      <a:pt x="371" y="261"/>
                    </a:lnTo>
                    <a:lnTo>
                      <a:pt x="360" y="284"/>
                    </a:lnTo>
                    <a:lnTo>
                      <a:pt x="346" y="307"/>
                    </a:lnTo>
                    <a:lnTo>
                      <a:pt x="331" y="326"/>
                    </a:lnTo>
                    <a:lnTo>
                      <a:pt x="311" y="344"/>
                    </a:lnTo>
                    <a:lnTo>
                      <a:pt x="290" y="358"/>
                    </a:lnTo>
                    <a:lnTo>
                      <a:pt x="267" y="369"/>
                    </a:lnTo>
                    <a:lnTo>
                      <a:pt x="243" y="378"/>
                    </a:lnTo>
                    <a:lnTo>
                      <a:pt x="218" y="383"/>
                    </a:lnTo>
                    <a:lnTo>
                      <a:pt x="192" y="385"/>
                    </a:lnTo>
                    <a:close/>
                    <a:moveTo>
                      <a:pt x="192" y="379"/>
                    </a:moveTo>
                    <a:lnTo>
                      <a:pt x="167" y="378"/>
                    </a:lnTo>
                    <a:lnTo>
                      <a:pt x="142" y="372"/>
                    </a:lnTo>
                    <a:lnTo>
                      <a:pt x="118" y="364"/>
                    </a:lnTo>
                    <a:lnTo>
                      <a:pt x="95" y="353"/>
                    </a:lnTo>
                    <a:lnTo>
                      <a:pt x="75" y="337"/>
                    </a:lnTo>
                    <a:lnTo>
                      <a:pt x="56" y="319"/>
                    </a:lnTo>
                    <a:lnTo>
                      <a:pt x="40" y="300"/>
                    </a:lnTo>
                    <a:lnTo>
                      <a:pt x="26" y="279"/>
                    </a:lnTo>
                    <a:lnTo>
                      <a:pt x="16" y="256"/>
                    </a:lnTo>
                    <a:lnTo>
                      <a:pt x="10" y="231"/>
                    </a:lnTo>
                    <a:lnTo>
                      <a:pt x="7" y="205"/>
                    </a:lnTo>
                    <a:lnTo>
                      <a:pt x="7" y="180"/>
                    </a:lnTo>
                    <a:lnTo>
                      <a:pt x="10" y="154"/>
                    </a:lnTo>
                    <a:lnTo>
                      <a:pt x="16" y="129"/>
                    </a:lnTo>
                    <a:lnTo>
                      <a:pt x="26" y="106"/>
                    </a:lnTo>
                    <a:lnTo>
                      <a:pt x="40" y="85"/>
                    </a:lnTo>
                    <a:lnTo>
                      <a:pt x="56" y="66"/>
                    </a:lnTo>
                    <a:lnTo>
                      <a:pt x="75" y="48"/>
                    </a:lnTo>
                    <a:lnTo>
                      <a:pt x="95" y="32"/>
                    </a:lnTo>
                    <a:lnTo>
                      <a:pt x="118" y="21"/>
                    </a:lnTo>
                    <a:lnTo>
                      <a:pt x="142" y="13"/>
                    </a:lnTo>
                    <a:lnTo>
                      <a:pt x="167" y="7"/>
                    </a:lnTo>
                    <a:lnTo>
                      <a:pt x="192" y="6"/>
                    </a:lnTo>
                    <a:lnTo>
                      <a:pt x="218" y="7"/>
                    </a:lnTo>
                    <a:lnTo>
                      <a:pt x="243" y="13"/>
                    </a:lnTo>
                    <a:lnTo>
                      <a:pt x="267" y="21"/>
                    </a:lnTo>
                    <a:lnTo>
                      <a:pt x="290" y="32"/>
                    </a:lnTo>
                    <a:lnTo>
                      <a:pt x="309" y="48"/>
                    </a:lnTo>
                    <a:lnTo>
                      <a:pt x="329" y="66"/>
                    </a:lnTo>
                    <a:lnTo>
                      <a:pt x="345" y="85"/>
                    </a:lnTo>
                    <a:lnTo>
                      <a:pt x="359" y="106"/>
                    </a:lnTo>
                    <a:lnTo>
                      <a:pt x="367" y="129"/>
                    </a:lnTo>
                    <a:lnTo>
                      <a:pt x="375" y="154"/>
                    </a:lnTo>
                    <a:lnTo>
                      <a:pt x="378" y="180"/>
                    </a:lnTo>
                    <a:lnTo>
                      <a:pt x="378" y="205"/>
                    </a:lnTo>
                    <a:lnTo>
                      <a:pt x="375" y="231"/>
                    </a:lnTo>
                    <a:lnTo>
                      <a:pt x="367" y="256"/>
                    </a:lnTo>
                    <a:lnTo>
                      <a:pt x="359" y="279"/>
                    </a:lnTo>
                    <a:lnTo>
                      <a:pt x="345" y="300"/>
                    </a:lnTo>
                    <a:lnTo>
                      <a:pt x="329" y="319"/>
                    </a:lnTo>
                    <a:lnTo>
                      <a:pt x="309" y="337"/>
                    </a:lnTo>
                    <a:lnTo>
                      <a:pt x="290" y="353"/>
                    </a:lnTo>
                    <a:lnTo>
                      <a:pt x="267" y="364"/>
                    </a:lnTo>
                    <a:lnTo>
                      <a:pt x="243" y="372"/>
                    </a:lnTo>
                    <a:lnTo>
                      <a:pt x="218" y="378"/>
                    </a:lnTo>
                    <a:lnTo>
                      <a:pt x="192" y="379"/>
                    </a:lnTo>
                    <a:close/>
                  </a:path>
                </a:pathLst>
              </a:custGeom>
              <a:solidFill>
                <a:srgbClr val="D1FEFF"/>
              </a:solidFill>
              <a:ln w="9525">
                <a:noFill/>
                <a:round/>
                <a:headEnd/>
                <a:tailEnd/>
              </a:ln>
            </p:spPr>
            <p:txBody>
              <a:bodyPr/>
              <a:lstStyle/>
              <a:p>
                <a:endParaRPr lang="en-US"/>
              </a:p>
            </p:txBody>
          </p:sp>
          <p:sp>
            <p:nvSpPr>
              <p:cNvPr id="1165846" name="Freeform 534"/>
              <p:cNvSpPr>
                <a:spLocks noEditPoints="1"/>
              </p:cNvSpPr>
              <p:nvPr/>
            </p:nvSpPr>
            <p:spPr bwMode="auto">
              <a:xfrm>
                <a:off x="5047" y="1231"/>
                <a:ext cx="371" cy="373"/>
              </a:xfrm>
              <a:custGeom>
                <a:avLst/>
                <a:gdLst/>
                <a:ahLst/>
                <a:cxnLst>
                  <a:cxn ang="0">
                    <a:pos x="160" y="372"/>
                  </a:cxn>
                  <a:cxn ang="0">
                    <a:pos x="111" y="358"/>
                  </a:cxn>
                  <a:cxn ang="0">
                    <a:pos x="68" y="331"/>
                  </a:cxn>
                  <a:cxn ang="0">
                    <a:pos x="33" y="294"/>
                  </a:cxn>
                  <a:cxn ang="0">
                    <a:pos x="9" y="250"/>
                  </a:cxn>
                  <a:cxn ang="0">
                    <a:pos x="0" y="199"/>
                  </a:cxn>
                  <a:cxn ang="0">
                    <a:pos x="3" y="148"/>
                  </a:cxn>
                  <a:cxn ang="0">
                    <a:pos x="19" y="100"/>
                  </a:cxn>
                  <a:cxn ang="0">
                    <a:pos x="49" y="60"/>
                  </a:cxn>
                  <a:cxn ang="0">
                    <a:pos x="88" y="26"/>
                  </a:cxn>
                  <a:cxn ang="0">
                    <a:pos x="135" y="7"/>
                  </a:cxn>
                  <a:cxn ang="0">
                    <a:pos x="185" y="0"/>
                  </a:cxn>
                  <a:cxn ang="0">
                    <a:pos x="236" y="7"/>
                  </a:cxn>
                  <a:cxn ang="0">
                    <a:pos x="283" y="26"/>
                  </a:cxn>
                  <a:cxn ang="0">
                    <a:pos x="322" y="60"/>
                  </a:cxn>
                  <a:cxn ang="0">
                    <a:pos x="352" y="100"/>
                  </a:cxn>
                  <a:cxn ang="0">
                    <a:pos x="368" y="148"/>
                  </a:cxn>
                  <a:cxn ang="0">
                    <a:pos x="371" y="199"/>
                  </a:cxn>
                  <a:cxn ang="0">
                    <a:pos x="360" y="250"/>
                  </a:cxn>
                  <a:cxn ang="0">
                    <a:pos x="338" y="294"/>
                  </a:cxn>
                  <a:cxn ang="0">
                    <a:pos x="302" y="331"/>
                  </a:cxn>
                  <a:cxn ang="0">
                    <a:pos x="260" y="358"/>
                  </a:cxn>
                  <a:cxn ang="0">
                    <a:pos x="211" y="372"/>
                  </a:cxn>
                  <a:cxn ang="0">
                    <a:pos x="185" y="368"/>
                  </a:cxn>
                  <a:cxn ang="0">
                    <a:pos x="137" y="361"/>
                  </a:cxn>
                  <a:cxn ang="0">
                    <a:pos x="91" y="342"/>
                  </a:cxn>
                  <a:cxn ang="0">
                    <a:pos x="53" y="310"/>
                  </a:cxn>
                  <a:cxn ang="0">
                    <a:pos x="25" y="269"/>
                  </a:cxn>
                  <a:cxn ang="0">
                    <a:pos x="9" y="224"/>
                  </a:cxn>
                  <a:cxn ang="0">
                    <a:pos x="5" y="174"/>
                  </a:cxn>
                  <a:cxn ang="0">
                    <a:pos x="14" y="125"/>
                  </a:cxn>
                  <a:cxn ang="0">
                    <a:pos x="37" y="82"/>
                  </a:cxn>
                  <a:cxn ang="0">
                    <a:pos x="70" y="45"/>
                  </a:cxn>
                  <a:cxn ang="0">
                    <a:pos x="112" y="19"/>
                  </a:cxn>
                  <a:cxn ang="0">
                    <a:pos x="160" y="7"/>
                  </a:cxn>
                  <a:cxn ang="0">
                    <a:pos x="211" y="7"/>
                  </a:cxn>
                  <a:cxn ang="0">
                    <a:pos x="258" y="19"/>
                  </a:cxn>
                  <a:cxn ang="0">
                    <a:pos x="301" y="45"/>
                  </a:cxn>
                  <a:cxn ang="0">
                    <a:pos x="334" y="82"/>
                  </a:cxn>
                  <a:cxn ang="0">
                    <a:pos x="357" y="125"/>
                  </a:cxn>
                  <a:cxn ang="0">
                    <a:pos x="366" y="174"/>
                  </a:cxn>
                  <a:cxn ang="0">
                    <a:pos x="362" y="224"/>
                  </a:cxn>
                  <a:cxn ang="0">
                    <a:pos x="346" y="269"/>
                  </a:cxn>
                  <a:cxn ang="0">
                    <a:pos x="318" y="310"/>
                  </a:cxn>
                  <a:cxn ang="0">
                    <a:pos x="280" y="342"/>
                  </a:cxn>
                  <a:cxn ang="0">
                    <a:pos x="234" y="361"/>
                  </a:cxn>
                  <a:cxn ang="0">
                    <a:pos x="185" y="368"/>
                  </a:cxn>
                </a:cxnLst>
                <a:rect l="0" t="0" r="r" b="b"/>
                <a:pathLst>
                  <a:path w="371" h="373">
                    <a:moveTo>
                      <a:pt x="185" y="373"/>
                    </a:moveTo>
                    <a:lnTo>
                      <a:pt x="160" y="372"/>
                    </a:lnTo>
                    <a:lnTo>
                      <a:pt x="135" y="366"/>
                    </a:lnTo>
                    <a:lnTo>
                      <a:pt x="111" y="358"/>
                    </a:lnTo>
                    <a:lnTo>
                      <a:pt x="88" y="347"/>
                    </a:lnTo>
                    <a:lnTo>
                      <a:pt x="68" y="331"/>
                    </a:lnTo>
                    <a:lnTo>
                      <a:pt x="49" y="313"/>
                    </a:lnTo>
                    <a:lnTo>
                      <a:pt x="33" y="294"/>
                    </a:lnTo>
                    <a:lnTo>
                      <a:pt x="19" y="273"/>
                    </a:lnTo>
                    <a:lnTo>
                      <a:pt x="9" y="250"/>
                    </a:lnTo>
                    <a:lnTo>
                      <a:pt x="3" y="225"/>
                    </a:lnTo>
                    <a:lnTo>
                      <a:pt x="0" y="199"/>
                    </a:lnTo>
                    <a:lnTo>
                      <a:pt x="0" y="174"/>
                    </a:lnTo>
                    <a:lnTo>
                      <a:pt x="3" y="148"/>
                    </a:lnTo>
                    <a:lnTo>
                      <a:pt x="9" y="123"/>
                    </a:lnTo>
                    <a:lnTo>
                      <a:pt x="19" y="100"/>
                    </a:lnTo>
                    <a:lnTo>
                      <a:pt x="33" y="79"/>
                    </a:lnTo>
                    <a:lnTo>
                      <a:pt x="49" y="60"/>
                    </a:lnTo>
                    <a:lnTo>
                      <a:pt x="68" y="42"/>
                    </a:lnTo>
                    <a:lnTo>
                      <a:pt x="88" y="26"/>
                    </a:lnTo>
                    <a:lnTo>
                      <a:pt x="111" y="15"/>
                    </a:lnTo>
                    <a:lnTo>
                      <a:pt x="135" y="7"/>
                    </a:lnTo>
                    <a:lnTo>
                      <a:pt x="160" y="1"/>
                    </a:lnTo>
                    <a:lnTo>
                      <a:pt x="185" y="0"/>
                    </a:lnTo>
                    <a:lnTo>
                      <a:pt x="211" y="1"/>
                    </a:lnTo>
                    <a:lnTo>
                      <a:pt x="236" y="7"/>
                    </a:lnTo>
                    <a:lnTo>
                      <a:pt x="260" y="15"/>
                    </a:lnTo>
                    <a:lnTo>
                      <a:pt x="283" y="26"/>
                    </a:lnTo>
                    <a:lnTo>
                      <a:pt x="302" y="42"/>
                    </a:lnTo>
                    <a:lnTo>
                      <a:pt x="322" y="60"/>
                    </a:lnTo>
                    <a:lnTo>
                      <a:pt x="338" y="79"/>
                    </a:lnTo>
                    <a:lnTo>
                      <a:pt x="352" y="100"/>
                    </a:lnTo>
                    <a:lnTo>
                      <a:pt x="360" y="123"/>
                    </a:lnTo>
                    <a:lnTo>
                      <a:pt x="368" y="148"/>
                    </a:lnTo>
                    <a:lnTo>
                      <a:pt x="371" y="174"/>
                    </a:lnTo>
                    <a:lnTo>
                      <a:pt x="371" y="199"/>
                    </a:lnTo>
                    <a:lnTo>
                      <a:pt x="368" y="225"/>
                    </a:lnTo>
                    <a:lnTo>
                      <a:pt x="360" y="250"/>
                    </a:lnTo>
                    <a:lnTo>
                      <a:pt x="352" y="273"/>
                    </a:lnTo>
                    <a:lnTo>
                      <a:pt x="338" y="294"/>
                    </a:lnTo>
                    <a:lnTo>
                      <a:pt x="322" y="313"/>
                    </a:lnTo>
                    <a:lnTo>
                      <a:pt x="302" y="331"/>
                    </a:lnTo>
                    <a:lnTo>
                      <a:pt x="283" y="347"/>
                    </a:lnTo>
                    <a:lnTo>
                      <a:pt x="260" y="358"/>
                    </a:lnTo>
                    <a:lnTo>
                      <a:pt x="236" y="366"/>
                    </a:lnTo>
                    <a:lnTo>
                      <a:pt x="211" y="372"/>
                    </a:lnTo>
                    <a:lnTo>
                      <a:pt x="185" y="373"/>
                    </a:lnTo>
                    <a:close/>
                    <a:moveTo>
                      <a:pt x="185" y="368"/>
                    </a:moveTo>
                    <a:lnTo>
                      <a:pt x="160" y="366"/>
                    </a:lnTo>
                    <a:lnTo>
                      <a:pt x="137" y="361"/>
                    </a:lnTo>
                    <a:lnTo>
                      <a:pt x="112" y="354"/>
                    </a:lnTo>
                    <a:lnTo>
                      <a:pt x="91" y="342"/>
                    </a:lnTo>
                    <a:lnTo>
                      <a:pt x="70" y="328"/>
                    </a:lnTo>
                    <a:lnTo>
                      <a:pt x="53" y="310"/>
                    </a:lnTo>
                    <a:lnTo>
                      <a:pt x="37" y="291"/>
                    </a:lnTo>
                    <a:lnTo>
                      <a:pt x="25" y="269"/>
                    </a:lnTo>
                    <a:lnTo>
                      <a:pt x="14" y="248"/>
                    </a:lnTo>
                    <a:lnTo>
                      <a:pt x="9" y="224"/>
                    </a:lnTo>
                    <a:lnTo>
                      <a:pt x="5" y="199"/>
                    </a:lnTo>
                    <a:lnTo>
                      <a:pt x="5" y="174"/>
                    </a:lnTo>
                    <a:lnTo>
                      <a:pt x="9" y="149"/>
                    </a:lnTo>
                    <a:lnTo>
                      <a:pt x="14" y="125"/>
                    </a:lnTo>
                    <a:lnTo>
                      <a:pt x="25" y="104"/>
                    </a:lnTo>
                    <a:lnTo>
                      <a:pt x="37" y="82"/>
                    </a:lnTo>
                    <a:lnTo>
                      <a:pt x="53" y="63"/>
                    </a:lnTo>
                    <a:lnTo>
                      <a:pt x="70" y="45"/>
                    </a:lnTo>
                    <a:lnTo>
                      <a:pt x="91" y="31"/>
                    </a:lnTo>
                    <a:lnTo>
                      <a:pt x="112" y="19"/>
                    </a:lnTo>
                    <a:lnTo>
                      <a:pt x="137" y="12"/>
                    </a:lnTo>
                    <a:lnTo>
                      <a:pt x="160" y="7"/>
                    </a:lnTo>
                    <a:lnTo>
                      <a:pt x="185" y="5"/>
                    </a:lnTo>
                    <a:lnTo>
                      <a:pt x="211" y="7"/>
                    </a:lnTo>
                    <a:lnTo>
                      <a:pt x="234" y="12"/>
                    </a:lnTo>
                    <a:lnTo>
                      <a:pt x="258" y="19"/>
                    </a:lnTo>
                    <a:lnTo>
                      <a:pt x="280" y="31"/>
                    </a:lnTo>
                    <a:lnTo>
                      <a:pt x="301" y="45"/>
                    </a:lnTo>
                    <a:lnTo>
                      <a:pt x="318" y="63"/>
                    </a:lnTo>
                    <a:lnTo>
                      <a:pt x="334" y="82"/>
                    </a:lnTo>
                    <a:lnTo>
                      <a:pt x="346" y="104"/>
                    </a:lnTo>
                    <a:lnTo>
                      <a:pt x="357" y="125"/>
                    </a:lnTo>
                    <a:lnTo>
                      <a:pt x="362" y="149"/>
                    </a:lnTo>
                    <a:lnTo>
                      <a:pt x="366" y="174"/>
                    </a:lnTo>
                    <a:lnTo>
                      <a:pt x="366" y="199"/>
                    </a:lnTo>
                    <a:lnTo>
                      <a:pt x="362" y="224"/>
                    </a:lnTo>
                    <a:lnTo>
                      <a:pt x="357" y="248"/>
                    </a:lnTo>
                    <a:lnTo>
                      <a:pt x="346" y="269"/>
                    </a:lnTo>
                    <a:lnTo>
                      <a:pt x="334" y="291"/>
                    </a:lnTo>
                    <a:lnTo>
                      <a:pt x="318" y="310"/>
                    </a:lnTo>
                    <a:lnTo>
                      <a:pt x="301" y="328"/>
                    </a:lnTo>
                    <a:lnTo>
                      <a:pt x="280" y="342"/>
                    </a:lnTo>
                    <a:lnTo>
                      <a:pt x="258" y="354"/>
                    </a:lnTo>
                    <a:lnTo>
                      <a:pt x="234" y="361"/>
                    </a:lnTo>
                    <a:lnTo>
                      <a:pt x="211" y="366"/>
                    </a:lnTo>
                    <a:lnTo>
                      <a:pt x="185" y="368"/>
                    </a:lnTo>
                    <a:close/>
                  </a:path>
                </a:pathLst>
              </a:custGeom>
              <a:solidFill>
                <a:srgbClr val="D2FEFF"/>
              </a:solidFill>
              <a:ln w="9525">
                <a:noFill/>
                <a:round/>
                <a:headEnd/>
                <a:tailEnd/>
              </a:ln>
            </p:spPr>
            <p:txBody>
              <a:bodyPr/>
              <a:lstStyle/>
              <a:p>
                <a:endParaRPr lang="en-US"/>
              </a:p>
            </p:txBody>
          </p:sp>
          <p:sp>
            <p:nvSpPr>
              <p:cNvPr id="1165847" name="Freeform 535"/>
              <p:cNvSpPr>
                <a:spLocks noEditPoints="1"/>
              </p:cNvSpPr>
              <p:nvPr/>
            </p:nvSpPr>
            <p:spPr bwMode="auto">
              <a:xfrm>
                <a:off x="5052" y="1236"/>
                <a:ext cx="361" cy="363"/>
              </a:xfrm>
              <a:custGeom>
                <a:avLst/>
                <a:gdLst/>
                <a:ahLst/>
                <a:cxnLst>
                  <a:cxn ang="0">
                    <a:pos x="155" y="361"/>
                  </a:cxn>
                  <a:cxn ang="0">
                    <a:pos x="107" y="349"/>
                  </a:cxn>
                  <a:cxn ang="0">
                    <a:pos x="65" y="323"/>
                  </a:cxn>
                  <a:cxn ang="0">
                    <a:pos x="32" y="286"/>
                  </a:cxn>
                  <a:cxn ang="0">
                    <a:pos x="9" y="243"/>
                  </a:cxn>
                  <a:cxn ang="0">
                    <a:pos x="0" y="194"/>
                  </a:cxn>
                  <a:cxn ang="0">
                    <a:pos x="4" y="144"/>
                  </a:cxn>
                  <a:cxn ang="0">
                    <a:pos x="20" y="99"/>
                  </a:cxn>
                  <a:cxn ang="0">
                    <a:pos x="48" y="58"/>
                  </a:cxn>
                  <a:cxn ang="0">
                    <a:pos x="86" y="26"/>
                  </a:cxn>
                  <a:cxn ang="0">
                    <a:pos x="132" y="7"/>
                  </a:cxn>
                  <a:cxn ang="0">
                    <a:pos x="180" y="0"/>
                  </a:cxn>
                  <a:cxn ang="0">
                    <a:pos x="229" y="7"/>
                  </a:cxn>
                  <a:cxn ang="0">
                    <a:pos x="275" y="26"/>
                  </a:cxn>
                  <a:cxn ang="0">
                    <a:pos x="313" y="58"/>
                  </a:cxn>
                  <a:cxn ang="0">
                    <a:pos x="341" y="99"/>
                  </a:cxn>
                  <a:cxn ang="0">
                    <a:pos x="357" y="144"/>
                  </a:cxn>
                  <a:cxn ang="0">
                    <a:pos x="361" y="194"/>
                  </a:cxn>
                  <a:cxn ang="0">
                    <a:pos x="352" y="243"/>
                  </a:cxn>
                  <a:cxn ang="0">
                    <a:pos x="329" y="286"/>
                  </a:cxn>
                  <a:cxn ang="0">
                    <a:pos x="296" y="323"/>
                  </a:cxn>
                  <a:cxn ang="0">
                    <a:pos x="253" y="349"/>
                  </a:cxn>
                  <a:cxn ang="0">
                    <a:pos x="206" y="361"/>
                  </a:cxn>
                  <a:cxn ang="0">
                    <a:pos x="180" y="358"/>
                  </a:cxn>
                  <a:cxn ang="0">
                    <a:pos x="132" y="351"/>
                  </a:cxn>
                  <a:cxn ang="0">
                    <a:pos x="86" y="331"/>
                  </a:cxn>
                  <a:cxn ang="0">
                    <a:pos x="49" y="300"/>
                  </a:cxn>
                  <a:cxn ang="0">
                    <a:pos x="23" y="259"/>
                  </a:cxn>
                  <a:cxn ang="0">
                    <a:pos x="7" y="211"/>
                  </a:cxn>
                  <a:cxn ang="0">
                    <a:pos x="5" y="164"/>
                  </a:cxn>
                  <a:cxn ang="0">
                    <a:pos x="18" y="116"/>
                  </a:cxn>
                  <a:cxn ang="0">
                    <a:pos x="42" y="72"/>
                  </a:cxn>
                  <a:cxn ang="0">
                    <a:pos x="78" y="39"/>
                  </a:cxn>
                  <a:cxn ang="0">
                    <a:pos x="120" y="16"/>
                  </a:cxn>
                  <a:cxn ang="0">
                    <a:pos x="169" y="5"/>
                  </a:cxn>
                  <a:cxn ang="0">
                    <a:pos x="217" y="9"/>
                  </a:cxn>
                  <a:cxn ang="0">
                    <a:pos x="262" y="26"/>
                  </a:cxn>
                  <a:cxn ang="0">
                    <a:pos x="303" y="55"/>
                  </a:cxn>
                  <a:cxn ang="0">
                    <a:pos x="333" y="93"/>
                  </a:cxn>
                  <a:cxn ang="0">
                    <a:pos x="352" y="139"/>
                  </a:cxn>
                  <a:cxn ang="0">
                    <a:pos x="355" y="187"/>
                  </a:cxn>
                  <a:cxn ang="0">
                    <a:pos x="348" y="236"/>
                  </a:cxn>
                  <a:cxn ang="0">
                    <a:pos x="326" y="280"/>
                  </a:cxn>
                  <a:cxn ang="0">
                    <a:pos x="294" y="317"/>
                  </a:cxn>
                  <a:cxn ang="0">
                    <a:pos x="252" y="342"/>
                  </a:cxn>
                  <a:cxn ang="0">
                    <a:pos x="204" y="356"/>
                  </a:cxn>
                </a:cxnLst>
                <a:rect l="0" t="0" r="r" b="b"/>
                <a:pathLst>
                  <a:path w="361" h="363">
                    <a:moveTo>
                      <a:pt x="180" y="363"/>
                    </a:moveTo>
                    <a:lnTo>
                      <a:pt x="155" y="361"/>
                    </a:lnTo>
                    <a:lnTo>
                      <a:pt x="132" y="356"/>
                    </a:lnTo>
                    <a:lnTo>
                      <a:pt x="107" y="349"/>
                    </a:lnTo>
                    <a:lnTo>
                      <a:pt x="86" y="337"/>
                    </a:lnTo>
                    <a:lnTo>
                      <a:pt x="65" y="323"/>
                    </a:lnTo>
                    <a:lnTo>
                      <a:pt x="48" y="305"/>
                    </a:lnTo>
                    <a:lnTo>
                      <a:pt x="32" y="286"/>
                    </a:lnTo>
                    <a:lnTo>
                      <a:pt x="20" y="264"/>
                    </a:lnTo>
                    <a:lnTo>
                      <a:pt x="9" y="243"/>
                    </a:lnTo>
                    <a:lnTo>
                      <a:pt x="4" y="219"/>
                    </a:lnTo>
                    <a:lnTo>
                      <a:pt x="0" y="194"/>
                    </a:lnTo>
                    <a:lnTo>
                      <a:pt x="0" y="169"/>
                    </a:lnTo>
                    <a:lnTo>
                      <a:pt x="4" y="144"/>
                    </a:lnTo>
                    <a:lnTo>
                      <a:pt x="9" y="120"/>
                    </a:lnTo>
                    <a:lnTo>
                      <a:pt x="20" y="99"/>
                    </a:lnTo>
                    <a:lnTo>
                      <a:pt x="32" y="77"/>
                    </a:lnTo>
                    <a:lnTo>
                      <a:pt x="48" y="58"/>
                    </a:lnTo>
                    <a:lnTo>
                      <a:pt x="65" y="40"/>
                    </a:lnTo>
                    <a:lnTo>
                      <a:pt x="86" y="26"/>
                    </a:lnTo>
                    <a:lnTo>
                      <a:pt x="107" y="14"/>
                    </a:lnTo>
                    <a:lnTo>
                      <a:pt x="132" y="7"/>
                    </a:lnTo>
                    <a:lnTo>
                      <a:pt x="155" y="2"/>
                    </a:lnTo>
                    <a:lnTo>
                      <a:pt x="180" y="0"/>
                    </a:lnTo>
                    <a:lnTo>
                      <a:pt x="206" y="2"/>
                    </a:lnTo>
                    <a:lnTo>
                      <a:pt x="229" y="7"/>
                    </a:lnTo>
                    <a:lnTo>
                      <a:pt x="253" y="14"/>
                    </a:lnTo>
                    <a:lnTo>
                      <a:pt x="275" y="26"/>
                    </a:lnTo>
                    <a:lnTo>
                      <a:pt x="296" y="40"/>
                    </a:lnTo>
                    <a:lnTo>
                      <a:pt x="313" y="58"/>
                    </a:lnTo>
                    <a:lnTo>
                      <a:pt x="329" y="77"/>
                    </a:lnTo>
                    <a:lnTo>
                      <a:pt x="341" y="99"/>
                    </a:lnTo>
                    <a:lnTo>
                      <a:pt x="352" y="120"/>
                    </a:lnTo>
                    <a:lnTo>
                      <a:pt x="357" y="144"/>
                    </a:lnTo>
                    <a:lnTo>
                      <a:pt x="361" y="169"/>
                    </a:lnTo>
                    <a:lnTo>
                      <a:pt x="361" y="194"/>
                    </a:lnTo>
                    <a:lnTo>
                      <a:pt x="357" y="219"/>
                    </a:lnTo>
                    <a:lnTo>
                      <a:pt x="352" y="243"/>
                    </a:lnTo>
                    <a:lnTo>
                      <a:pt x="341" y="264"/>
                    </a:lnTo>
                    <a:lnTo>
                      <a:pt x="329" y="286"/>
                    </a:lnTo>
                    <a:lnTo>
                      <a:pt x="313" y="305"/>
                    </a:lnTo>
                    <a:lnTo>
                      <a:pt x="296" y="323"/>
                    </a:lnTo>
                    <a:lnTo>
                      <a:pt x="275" y="337"/>
                    </a:lnTo>
                    <a:lnTo>
                      <a:pt x="253" y="349"/>
                    </a:lnTo>
                    <a:lnTo>
                      <a:pt x="229" y="356"/>
                    </a:lnTo>
                    <a:lnTo>
                      <a:pt x="206" y="361"/>
                    </a:lnTo>
                    <a:lnTo>
                      <a:pt x="180" y="363"/>
                    </a:lnTo>
                    <a:close/>
                    <a:moveTo>
                      <a:pt x="180" y="358"/>
                    </a:moveTo>
                    <a:lnTo>
                      <a:pt x="157" y="356"/>
                    </a:lnTo>
                    <a:lnTo>
                      <a:pt x="132" y="351"/>
                    </a:lnTo>
                    <a:lnTo>
                      <a:pt x="109" y="342"/>
                    </a:lnTo>
                    <a:lnTo>
                      <a:pt x="86" y="331"/>
                    </a:lnTo>
                    <a:lnTo>
                      <a:pt x="67" y="317"/>
                    </a:lnTo>
                    <a:lnTo>
                      <a:pt x="49" y="300"/>
                    </a:lnTo>
                    <a:lnTo>
                      <a:pt x="35" y="280"/>
                    </a:lnTo>
                    <a:lnTo>
                      <a:pt x="23" y="259"/>
                    </a:lnTo>
                    <a:lnTo>
                      <a:pt x="12" y="236"/>
                    </a:lnTo>
                    <a:lnTo>
                      <a:pt x="7" y="211"/>
                    </a:lnTo>
                    <a:lnTo>
                      <a:pt x="4" y="187"/>
                    </a:lnTo>
                    <a:lnTo>
                      <a:pt x="5" y="164"/>
                    </a:lnTo>
                    <a:lnTo>
                      <a:pt x="9" y="139"/>
                    </a:lnTo>
                    <a:lnTo>
                      <a:pt x="18" y="116"/>
                    </a:lnTo>
                    <a:lnTo>
                      <a:pt x="28" y="93"/>
                    </a:lnTo>
                    <a:lnTo>
                      <a:pt x="42" y="72"/>
                    </a:lnTo>
                    <a:lnTo>
                      <a:pt x="58" y="55"/>
                    </a:lnTo>
                    <a:lnTo>
                      <a:pt x="78" y="39"/>
                    </a:lnTo>
                    <a:lnTo>
                      <a:pt x="99" y="26"/>
                    </a:lnTo>
                    <a:lnTo>
                      <a:pt x="120" y="16"/>
                    </a:lnTo>
                    <a:lnTo>
                      <a:pt x="144" y="9"/>
                    </a:lnTo>
                    <a:lnTo>
                      <a:pt x="169" y="5"/>
                    </a:lnTo>
                    <a:lnTo>
                      <a:pt x="192" y="5"/>
                    </a:lnTo>
                    <a:lnTo>
                      <a:pt x="217" y="9"/>
                    </a:lnTo>
                    <a:lnTo>
                      <a:pt x="241" y="16"/>
                    </a:lnTo>
                    <a:lnTo>
                      <a:pt x="262" y="26"/>
                    </a:lnTo>
                    <a:lnTo>
                      <a:pt x="283" y="39"/>
                    </a:lnTo>
                    <a:lnTo>
                      <a:pt x="303" y="55"/>
                    </a:lnTo>
                    <a:lnTo>
                      <a:pt x="319" y="72"/>
                    </a:lnTo>
                    <a:lnTo>
                      <a:pt x="333" y="93"/>
                    </a:lnTo>
                    <a:lnTo>
                      <a:pt x="343" y="116"/>
                    </a:lnTo>
                    <a:lnTo>
                      <a:pt x="352" y="139"/>
                    </a:lnTo>
                    <a:lnTo>
                      <a:pt x="355" y="164"/>
                    </a:lnTo>
                    <a:lnTo>
                      <a:pt x="355" y="187"/>
                    </a:lnTo>
                    <a:lnTo>
                      <a:pt x="354" y="211"/>
                    </a:lnTo>
                    <a:lnTo>
                      <a:pt x="348" y="236"/>
                    </a:lnTo>
                    <a:lnTo>
                      <a:pt x="338" y="259"/>
                    </a:lnTo>
                    <a:lnTo>
                      <a:pt x="326" y="280"/>
                    </a:lnTo>
                    <a:lnTo>
                      <a:pt x="311" y="300"/>
                    </a:lnTo>
                    <a:lnTo>
                      <a:pt x="294" y="317"/>
                    </a:lnTo>
                    <a:lnTo>
                      <a:pt x="275" y="331"/>
                    </a:lnTo>
                    <a:lnTo>
                      <a:pt x="252" y="342"/>
                    </a:lnTo>
                    <a:lnTo>
                      <a:pt x="229" y="351"/>
                    </a:lnTo>
                    <a:lnTo>
                      <a:pt x="204" y="356"/>
                    </a:lnTo>
                    <a:lnTo>
                      <a:pt x="180" y="358"/>
                    </a:lnTo>
                    <a:close/>
                  </a:path>
                </a:pathLst>
              </a:custGeom>
              <a:solidFill>
                <a:srgbClr val="D4FEFF"/>
              </a:solidFill>
              <a:ln w="9525">
                <a:noFill/>
                <a:round/>
                <a:headEnd/>
                <a:tailEnd/>
              </a:ln>
            </p:spPr>
            <p:txBody>
              <a:bodyPr/>
              <a:lstStyle/>
              <a:p>
                <a:endParaRPr lang="en-US"/>
              </a:p>
            </p:txBody>
          </p:sp>
          <p:sp>
            <p:nvSpPr>
              <p:cNvPr id="1165848" name="Freeform 536"/>
              <p:cNvSpPr>
                <a:spLocks noEditPoints="1"/>
              </p:cNvSpPr>
              <p:nvPr/>
            </p:nvSpPr>
            <p:spPr bwMode="auto">
              <a:xfrm>
                <a:off x="5056" y="1241"/>
                <a:ext cx="351" cy="353"/>
              </a:xfrm>
              <a:custGeom>
                <a:avLst/>
                <a:gdLst/>
                <a:ahLst/>
                <a:cxnLst>
                  <a:cxn ang="0">
                    <a:pos x="153" y="351"/>
                  </a:cxn>
                  <a:cxn ang="0">
                    <a:pos x="105" y="337"/>
                  </a:cxn>
                  <a:cxn ang="0">
                    <a:pos x="63" y="312"/>
                  </a:cxn>
                  <a:cxn ang="0">
                    <a:pos x="31" y="275"/>
                  </a:cxn>
                  <a:cxn ang="0">
                    <a:pos x="8" y="231"/>
                  </a:cxn>
                  <a:cxn ang="0">
                    <a:pos x="0" y="182"/>
                  </a:cxn>
                  <a:cxn ang="0">
                    <a:pos x="5" y="134"/>
                  </a:cxn>
                  <a:cxn ang="0">
                    <a:pos x="24" y="88"/>
                  </a:cxn>
                  <a:cxn ang="0">
                    <a:pos x="54" y="50"/>
                  </a:cxn>
                  <a:cxn ang="0">
                    <a:pos x="95" y="21"/>
                  </a:cxn>
                  <a:cxn ang="0">
                    <a:pos x="140" y="4"/>
                  </a:cxn>
                  <a:cxn ang="0">
                    <a:pos x="188" y="0"/>
                  </a:cxn>
                  <a:cxn ang="0">
                    <a:pos x="237" y="11"/>
                  </a:cxn>
                  <a:cxn ang="0">
                    <a:pos x="279" y="34"/>
                  </a:cxn>
                  <a:cxn ang="0">
                    <a:pos x="315" y="67"/>
                  </a:cxn>
                  <a:cxn ang="0">
                    <a:pos x="339" y="111"/>
                  </a:cxn>
                  <a:cxn ang="0">
                    <a:pos x="351" y="159"/>
                  </a:cxn>
                  <a:cxn ang="0">
                    <a:pos x="350" y="206"/>
                  </a:cxn>
                  <a:cxn ang="0">
                    <a:pos x="334" y="254"/>
                  </a:cxn>
                  <a:cxn ang="0">
                    <a:pos x="307" y="295"/>
                  </a:cxn>
                  <a:cxn ang="0">
                    <a:pos x="271" y="326"/>
                  </a:cxn>
                  <a:cxn ang="0">
                    <a:pos x="225" y="346"/>
                  </a:cxn>
                  <a:cxn ang="0">
                    <a:pos x="176" y="353"/>
                  </a:cxn>
                  <a:cxn ang="0">
                    <a:pos x="153" y="346"/>
                  </a:cxn>
                  <a:cxn ang="0">
                    <a:pos x="105" y="332"/>
                  </a:cxn>
                  <a:cxn ang="0">
                    <a:pos x="65" y="305"/>
                  </a:cxn>
                  <a:cxn ang="0">
                    <a:pos x="33" y="268"/>
                  </a:cxn>
                  <a:cxn ang="0">
                    <a:pos x="12" y="224"/>
                  </a:cxn>
                  <a:cxn ang="0">
                    <a:pos x="5" y="177"/>
                  </a:cxn>
                  <a:cxn ang="0">
                    <a:pos x="12" y="129"/>
                  </a:cxn>
                  <a:cxn ang="0">
                    <a:pos x="33" y="85"/>
                  </a:cxn>
                  <a:cxn ang="0">
                    <a:pos x="65" y="48"/>
                  </a:cxn>
                  <a:cxn ang="0">
                    <a:pos x="105" y="21"/>
                  </a:cxn>
                  <a:cxn ang="0">
                    <a:pos x="153" y="7"/>
                  </a:cxn>
                  <a:cxn ang="0">
                    <a:pos x="200" y="7"/>
                  </a:cxn>
                  <a:cxn ang="0">
                    <a:pos x="248" y="21"/>
                  </a:cxn>
                  <a:cxn ang="0">
                    <a:pos x="288" y="48"/>
                  </a:cxn>
                  <a:cxn ang="0">
                    <a:pos x="320" y="85"/>
                  </a:cxn>
                  <a:cxn ang="0">
                    <a:pos x="341" y="129"/>
                  </a:cxn>
                  <a:cxn ang="0">
                    <a:pos x="348" y="177"/>
                  </a:cxn>
                  <a:cxn ang="0">
                    <a:pos x="341" y="224"/>
                  </a:cxn>
                  <a:cxn ang="0">
                    <a:pos x="320" y="268"/>
                  </a:cxn>
                  <a:cxn ang="0">
                    <a:pos x="288" y="305"/>
                  </a:cxn>
                  <a:cxn ang="0">
                    <a:pos x="248" y="332"/>
                  </a:cxn>
                  <a:cxn ang="0">
                    <a:pos x="200" y="346"/>
                  </a:cxn>
                </a:cxnLst>
                <a:rect l="0" t="0" r="r" b="b"/>
                <a:pathLst>
                  <a:path w="351" h="353">
                    <a:moveTo>
                      <a:pt x="176" y="353"/>
                    </a:moveTo>
                    <a:lnTo>
                      <a:pt x="153" y="351"/>
                    </a:lnTo>
                    <a:lnTo>
                      <a:pt x="128" y="346"/>
                    </a:lnTo>
                    <a:lnTo>
                      <a:pt x="105" y="337"/>
                    </a:lnTo>
                    <a:lnTo>
                      <a:pt x="82" y="326"/>
                    </a:lnTo>
                    <a:lnTo>
                      <a:pt x="63" y="312"/>
                    </a:lnTo>
                    <a:lnTo>
                      <a:pt x="45" y="295"/>
                    </a:lnTo>
                    <a:lnTo>
                      <a:pt x="31" y="275"/>
                    </a:lnTo>
                    <a:lnTo>
                      <a:pt x="19" y="254"/>
                    </a:lnTo>
                    <a:lnTo>
                      <a:pt x="8" y="231"/>
                    </a:lnTo>
                    <a:lnTo>
                      <a:pt x="3" y="206"/>
                    </a:lnTo>
                    <a:lnTo>
                      <a:pt x="0" y="182"/>
                    </a:lnTo>
                    <a:lnTo>
                      <a:pt x="1" y="159"/>
                    </a:lnTo>
                    <a:lnTo>
                      <a:pt x="5" y="134"/>
                    </a:lnTo>
                    <a:lnTo>
                      <a:pt x="14" y="111"/>
                    </a:lnTo>
                    <a:lnTo>
                      <a:pt x="24" y="88"/>
                    </a:lnTo>
                    <a:lnTo>
                      <a:pt x="38" y="67"/>
                    </a:lnTo>
                    <a:lnTo>
                      <a:pt x="54" y="50"/>
                    </a:lnTo>
                    <a:lnTo>
                      <a:pt x="74" y="34"/>
                    </a:lnTo>
                    <a:lnTo>
                      <a:pt x="95" y="21"/>
                    </a:lnTo>
                    <a:lnTo>
                      <a:pt x="116" y="11"/>
                    </a:lnTo>
                    <a:lnTo>
                      <a:pt x="140" y="4"/>
                    </a:lnTo>
                    <a:lnTo>
                      <a:pt x="165" y="0"/>
                    </a:lnTo>
                    <a:lnTo>
                      <a:pt x="188" y="0"/>
                    </a:lnTo>
                    <a:lnTo>
                      <a:pt x="213" y="4"/>
                    </a:lnTo>
                    <a:lnTo>
                      <a:pt x="237" y="11"/>
                    </a:lnTo>
                    <a:lnTo>
                      <a:pt x="258" y="21"/>
                    </a:lnTo>
                    <a:lnTo>
                      <a:pt x="279" y="34"/>
                    </a:lnTo>
                    <a:lnTo>
                      <a:pt x="299" y="50"/>
                    </a:lnTo>
                    <a:lnTo>
                      <a:pt x="315" y="67"/>
                    </a:lnTo>
                    <a:lnTo>
                      <a:pt x="329" y="88"/>
                    </a:lnTo>
                    <a:lnTo>
                      <a:pt x="339" y="111"/>
                    </a:lnTo>
                    <a:lnTo>
                      <a:pt x="348" y="134"/>
                    </a:lnTo>
                    <a:lnTo>
                      <a:pt x="351" y="159"/>
                    </a:lnTo>
                    <a:lnTo>
                      <a:pt x="351" y="182"/>
                    </a:lnTo>
                    <a:lnTo>
                      <a:pt x="350" y="206"/>
                    </a:lnTo>
                    <a:lnTo>
                      <a:pt x="344" y="231"/>
                    </a:lnTo>
                    <a:lnTo>
                      <a:pt x="334" y="254"/>
                    </a:lnTo>
                    <a:lnTo>
                      <a:pt x="322" y="275"/>
                    </a:lnTo>
                    <a:lnTo>
                      <a:pt x="307" y="295"/>
                    </a:lnTo>
                    <a:lnTo>
                      <a:pt x="290" y="312"/>
                    </a:lnTo>
                    <a:lnTo>
                      <a:pt x="271" y="326"/>
                    </a:lnTo>
                    <a:lnTo>
                      <a:pt x="248" y="337"/>
                    </a:lnTo>
                    <a:lnTo>
                      <a:pt x="225" y="346"/>
                    </a:lnTo>
                    <a:lnTo>
                      <a:pt x="200" y="351"/>
                    </a:lnTo>
                    <a:lnTo>
                      <a:pt x="176" y="353"/>
                    </a:lnTo>
                    <a:close/>
                    <a:moveTo>
                      <a:pt x="176" y="348"/>
                    </a:moveTo>
                    <a:lnTo>
                      <a:pt x="153" y="346"/>
                    </a:lnTo>
                    <a:lnTo>
                      <a:pt x="128" y="340"/>
                    </a:lnTo>
                    <a:lnTo>
                      <a:pt x="105" y="332"/>
                    </a:lnTo>
                    <a:lnTo>
                      <a:pt x="84" y="321"/>
                    </a:lnTo>
                    <a:lnTo>
                      <a:pt x="65" y="305"/>
                    </a:lnTo>
                    <a:lnTo>
                      <a:pt x="47" y="289"/>
                    </a:lnTo>
                    <a:lnTo>
                      <a:pt x="33" y="268"/>
                    </a:lnTo>
                    <a:lnTo>
                      <a:pt x="21" y="247"/>
                    </a:lnTo>
                    <a:lnTo>
                      <a:pt x="12" y="224"/>
                    </a:lnTo>
                    <a:lnTo>
                      <a:pt x="7" y="201"/>
                    </a:lnTo>
                    <a:lnTo>
                      <a:pt x="5" y="177"/>
                    </a:lnTo>
                    <a:lnTo>
                      <a:pt x="7" y="152"/>
                    </a:lnTo>
                    <a:lnTo>
                      <a:pt x="12" y="129"/>
                    </a:lnTo>
                    <a:lnTo>
                      <a:pt x="21" y="106"/>
                    </a:lnTo>
                    <a:lnTo>
                      <a:pt x="33" y="85"/>
                    </a:lnTo>
                    <a:lnTo>
                      <a:pt x="47" y="64"/>
                    </a:lnTo>
                    <a:lnTo>
                      <a:pt x="65" y="48"/>
                    </a:lnTo>
                    <a:lnTo>
                      <a:pt x="84" y="32"/>
                    </a:lnTo>
                    <a:lnTo>
                      <a:pt x="105" y="21"/>
                    </a:lnTo>
                    <a:lnTo>
                      <a:pt x="128" y="13"/>
                    </a:lnTo>
                    <a:lnTo>
                      <a:pt x="153" y="7"/>
                    </a:lnTo>
                    <a:lnTo>
                      <a:pt x="176" y="5"/>
                    </a:lnTo>
                    <a:lnTo>
                      <a:pt x="200" y="7"/>
                    </a:lnTo>
                    <a:lnTo>
                      <a:pt x="225" y="13"/>
                    </a:lnTo>
                    <a:lnTo>
                      <a:pt x="248" y="21"/>
                    </a:lnTo>
                    <a:lnTo>
                      <a:pt x="269" y="32"/>
                    </a:lnTo>
                    <a:lnTo>
                      <a:pt x="288" y="48"/>
                    </a:lnTo>
                    <a:lnTo>
                      <a:pt x="306" y="64"/>
                    </a:lnTo>
                    <a:lnTo>
                      <a:pt x="320" y="85"/>
                    </a:lnTo>
                    <a:lnTo>
                      <a:pt x="332" y="106"/>
                    </a:lnTo>
                    <a:lnTo>
                      <a:pt x="341" y="129"/>
                    </a:lnTo>
                    <a:lnTo>
                      <a:pt x="346" y="152"/>
                    </a:lnTo>
                    <a:lnTo>
                      <a:pt x="348" y="177"/>
                    </a:lnTo>
                    <a:lnTo>
                      <a:pt x="346" y="201"/>
                    </a:lnTo>
                    <a:lnTo>
                      <a:pt x="341" y="224"/>
                    </a:lnTo>
                    <a:lnTo>
                      <a:pt x="332" y="247"/>
                    </a:lnTo>
                    <a:lnTo>
                      <a:pt x="320" y="268"/>
                    </a:lnTo>
                    <a:lnTo>
                      <a:pt x="306" y="289"/>
                    </a:lnTo>
                    <a:lnTo>
                      <a:pt x="288" y="305"/>
                    </a:lnTo>
                    <a:lnTo>
                      <a:pt x="269" y="321"/>
                    </a:lnTo>
                    <a:lnTo>
                      <a:pt x="248" y="332"/>
                    </a:lnTo>
                    <a:lnTo>
                      <a:pt x="225" y="340"/>
                    </a:lnTo>
                    <a:lnTo>
                      <a:pt x="200" y="346"/>
                    </a:lnTo>
                    <a:lnTo>
                      <a:pt x="176" y="348"/>
                    </a:lnTo>
                    <a:close/>
                  </a:path>
                </a:pathLst>
              </a:custGeom>
              <a:solidFill>
                <a:srgbClr val="D5FEFF"/>
              </a:solidFill>
              <a:ln w="9525">
                <a:noFill/>
                <a:round/>
                <a:headEnd/>
                <a:tailEnd/>
              </a:ln>
            </p:spPr>
            <p:txBody>
              <a:bodyPr/>
              <a:lstStyle/>
              <a:p>
                <a:endParaRPr lang="en-US"/>
              </a:p>
            </p:txBody>
          </p:sp>
          <p:sp>
            <p:nvSpPr>
              <p:cNvPr id="1165849" name="Freeform 537"/>
              <p:cNvSpPr>
                <a:spLocks noEditPoints="1"/>
              </p:cNvSpPr>
              <p:nvPr/>
            </p:nvSpPr>
            <p:spPr bwMode="auto">
              <a:xfrm>
                <a:off x="5061" y="1246"/>
                <a:ext cx="343" cy="343"/>
              </a:xfrm>
              <a:custGeom>
                <a:avLst/>
                <a:gdLst/>
                <a:ahLst/>
                <a:cxnLst>
                  <a:cxn ang="0">
                    <a:pos x="148" y="341"/>
                  </a:cxn>
                  <a:cxn ang="0">
                    <a:pos x="100" y="327"/>
                  </a:cxn>
                  <a:cxn ang="0">
                    <a:pos x="60" y="300"/>
                  </a:cxn>
                  <a:cxn ang="0">
                    <a:pos x="28" y="263"/>
                  </a:cxn>
                  <a:cxn ang="0">
                    <a:pos x="7" y="219"/>
                  </a:cxn>
                  <a:cxn ang="0">
                    <a:pos x="0" y="172"/>
                  </a:cxn>
                  <a:cxn ang="0">
                    <a:pos x="7" y="124"/>
                  </a:cxn>
                  <a:cxn ang="0">
                    <a:pos x="28" y="80"/>
                  </a:cxn>
                  <a:cxn ang="0">
                    <a:pos x="60" y="43"/>
                  </a:cxn>
                  <a:cxn ang="0">
                    <a:pos x="100" y="16"/>
                  </a:cxn>
                  <a:cxn ang="0">
                    <a:pos x="148" y="2"/>
                  </a:cxn>
                  <a:cxn ang="0">
                    <a:pos x="195" y="2"/>
                  </a:cxn>
                  <a:cxn ang="0">
                    <a:pos x="243" y="16"/>
                  </a:cxn>
                  <a:cxn ang="0">
                    <a:pos x="283" y="43"/>
                  </a:cxn>
                  <a:cxn ang="0">
                    <a:pos x="315" y="80"/>
                  </a:cxn>
                  <a:cxn ang="0">
                    <a:pos x="336" y="124"/>
                  </a:cxn>
                  <a:cxn ang="0">
                    <a:pos x="343" y="172"/>
                  </a:cxn>
                  <a:cxn ang="0">
                    <a:pos x="336" y="219"/>
                  </a:cxn>
                  <a:cxn ang="0">
                    <a:pos x="315" y="263"/>
                  </a:cxn>
                  <a:cxn ang="0">
                    <a:pos x="283" y="300"/>
                  </a:cxn>
                  <a:cxn ang="0">
                    <a:pos x="243" y="327"/>
                  </a:cxn>
                  <a:cxn ang="0">
                    <a:pos x="195" y="341"/>
                  </a:cxn>
                  <a:cxn ang="0">
                    <a:pos x="171" y="337"/>
                  </a:cxn>
                  <a:cxn ang="0">
                    <a:pos x="125" y="330"/>
                  </a:cxn>
                  <a:cxn ang="0">
                    <a:pos x="83" y="311"/>
                  </a:cxn>
                  <a:cxn ang="0">
                    <a:pos x="46" y="281"/>
                  </a:cxn>
                  <a:cxn ang="0">
                    <a:pos x="21" y="240"/>
                  </a:cxn>
                  <a:cxn ang="0">
                    <a:pos x="7" y="194"/>
                  </a:cxn>
                  <a:cxn ang="0">
                    <a:pos x="7" y="149"/>
                  </a:cxn>
                  <a:cxn ang="0">
                    <a:pos x="21" y="103"/>
                  </a:cxn>
                  <a:cxn ang="0">
                    <a:pos x="46" y="62"/>
                  </a:cxn>
                  <a:cxn ang="0">
                    <a:pos x="83" y="32"/>
                  </a:cxn>
                  <a:cxn ang="0">
                    <a:pos x="125" y="13"/>
                  </a:cxn>
                  <a:cxn ang="0">
                    <a:pos x="171" y="6"/>
                  </a:cxn>
                  <a:cxn ang="0">
                    <a:pos x="218" y="13"/>
                  </a:cxn>
                  <a:cxn ang="0">
                    <a:pos x="260" y="32"/>
                  </a:cxn>
                  <a:cxn ang="0">
                    <a:pos x="297" y="62"/>
                  </a:cxn>
                  <a:cxn ang="0">
                    <a:pos x="322" y="103"/>
                  </a:cxn>
                  <a:cxn ang="0">
                    <a:pos x="336" y="149"/>
                  </a:cxn>
                  <a:cxn ang="0">
                    <a:pos x="336" y="194"/>
                  </a:cxn>
                  <a:cxn ang="0">
                    <a:pos x="322" y="240"/>
                  </a:cxn>
                  <a:cxn ang="0">
                    <a:pos x="297" y="281"/>
                  </a:cxn>
                  <a:cxn ang="0">
                    <a:pos x="260" y="311"/>
                  </a:cxn>
                  <a:cxn ang="0">
                    <a:pos x="218" y="330"/>
                  </a:cxn>
                  <a:cxn ang="0">
                    <a:pos x="171" y="337"/>
                  </a:cxn>
                </a:cxnLst>
                <a:rect l="0" t="0" r="r" b="b"/>
                <a:pathLst>
                  <a:path w="343" h="343">
                    <a:moveTo>
                      <a:pt x="171" y="343"/>
                    </a:moveTo>
                    <a:lnTo>
                      <a:pt x="148" y="341"/>
                    </a:lnTo>
                    <a:lnTo>
                      <a:pt x="123" y="335"/>
                    </a:lnTo>
                    <a:lnTo>
                      <a:pt x="100" y="327"/>
                    </a:lnTo>
                    <a:lnTo>
                      <a:pt x="79" y="316"/>
                    </a:lnTo>
                    <a:lnTo>
                      <a:pt x="60" y="300"/>
                    </a:lnTo>
                    <a:lnTo>
                      <a:pt x="42" y="284"/>
                    </a:lnTo>
                    <a:lnTo>
                      <a:pt x="28" y="263"/>
                    </a:lnTo>
                    <a:lnTo>
                      <a:pt x="16" y="242"/>
                    </a:lnTo>
                    <a:lnTo>
                      <a:pt x="7" y="219"/>
                    </a:lnTo>
                    <a:lnTo>
                      <a:pt x="2" y="196"/>
                    </a:lnTo>
                    <a:lnTo>
                      <a:pt x="0" y="172"/>
                    </a:lnTo>
                    <a:lnTo>
                      <a:pt x="2" y="147"/>
                    </a:lnTo>
                    <a:lnTo>
                      <a:pt x="7" y="124"/>
                    </a:lnTo>
                    <a:lnTo>
                      <a:pt x="16" y="101"/>
                    </a:lnTo>
                    <a:lnTo>
                      <a:pt x="28" y="80"/>
                    </a:lnTo>
                    <a:lnTo>
                      <a:pt x="42" y="59"/>
                    </a:lnTo>
                    <a:lnTo>
                      <a:pt x="60" y="43"/>
                    </a:lnTo>
                    <a:lnTo>
                      <a:pt x="79" y="27"/>
                    </a:lnTo>
                    <a:lnTo>
                      <a:pt x="100" y="16"/>
                    </a:lnTo>
                    <a:lnTo>
                      <a:pt x="123" y="8"/>
                    </a:lnTo>
                    <a:lnTo>
                      <a:pt x="148" y="2"/>
                    </a:lnTo>
                    <a:lnTo>
                      <a:pt x="171" y="0"/>
                    </a:lnTo>
                    <a:lnTo>
                      <a:pt x="195" y="2"/>
                    </a:lnTo>
                    <a:lnTo>
                      <a:pt x="220" y="8"/>
                    </a:lnTo>
                    <a:lnTo>
                      <a:pt x="243" y="16"/>
                    </a:lnTo>
                    <a:lnTo>
                      <a:pt x="264" y="27"/>
                    </a:lnTo>
                    <a:lnTo>
                      <a:pt x="283" y="43"/>
                    </a:lnTo>
                    <a:lnTo>
                      <a:pt x="301" y="59"/>
                    </a:lnTo>
                    <a:lnTo>
                      <a:pt x="315" y="80"/>
                    </a:lnTo>
                    <a:lnTo>
                      <a:pt x="327" y="101"/>
                    </a:lnTo>
                    <a:lnTo>
                      <a:pt x="336" y="124"/>
                    </a:lnTo>
                    <a:lnTo>
                      <a:pt x="341" y="147"/>
                    </a:lnTo>
                    <a:lnTo>
                      <a:pt x="343" y="172"/>
                    </a:lnTo>
                    <a:lnTo>
                      <a:pt x="341" y="196"/>
                    </a:lnTo>
                    <a:lnTo>
                      <a:pt x="336" y="219"/>
                    </a:lnTo>
                    <a:lnTo>
                      <a:pt x="327" y="242"/>
                    </a:lnTo>
                    <a:lnTo>
                      <a:pt x="315" y="263"/>
                    </a:lnTo>
                    <a:lnTo>
                      <a:pt x="301" y="284"/>
                    </a:lnTo>
                    <a:lnTo>
                      <a:pt x="283" y="300"/>
                    </a:lnTo>
                    <a:lnTo>
                      <a:pt x="264" y="316"/>
                    </a:lnTo>
                    <a:lnTo>
                      <a:pt x="243" y="327"/>
                    </a:lnTo>
                    <a:lnTo>
                      <a:pt x="220" y="335"/>
                    </a:lnTo>
                    <a:lnTo>
                      <a:pt x="195" y="341"/>
                    </a:lnTo>
                    <a:lnTo>
                      <a:pt x="171" y="343"/>
                    </a:lnTo>
                    <a:close/>
                    <a:moveTo>
                      <a:pt x="171" y="337"/>
                    </a:moveTo>
                    <a:lnTo>
                      <a:pt x="148" y="335"/>
                    </a:lnTo>
                    <a:lnTo>
                      <a:pt x="125" y="330"/>
                    </a:lnTo>
                    <a:lnTo>
                      <a:pt x="102" y="323"/>
                    </a:lnTo>
                    <a:lnTo>
                      <a:pt x="83" y="311"/>
                    </a:lnTo>
                    <a:lnTo>
                      <a:pt x="63" y="297"/>
                    </a:lnTo>
                    <a:lnTo>
                      <a:pt x="46" y="281"/>
                    </a:lnTo>
                    <a:lnTo>
                      <a:pt x="32" y="261"/>
                    </a:lnTo>
                    <a:lnTo>
                      <a:pt x="21" y="240"/>
                    </a:lnTo>
                    <a:lnTo>
                      <a:pt x="12" y="217"/>
                    </a:lnTo>
                    <a:lnTo>
                      <a:pt x="7" y="194"/>
                    </a:lnTo>
                    <a:lnTo>
                      <a:pt x="5" y="172"/>
                    </a:lnTo>
                    <a:lnTo>
                      <a:pt x="7" y="149"/>
                    </a:lnTo>
                    <a:lnTo>
                      <a:pt x="12" y="126"/>
                    </a:lnTo>
                    <a:lnTo>
                      <a:pt x="21" y="103"/>
                    </a:lnTo>
                    <a:lnTo>
                      <a:pt x="32" y="82"/>
                    </a:lnTo>
                    <a:lnTo>
                      <a:pt x="46" y="62"/>
                    </a:lnTo>
                    <a:lnTo>
                      <a:pt x="63" y="46"/>
                    </a:lnTo>
                    <a:lnTo>
                      <a:pt x="83" y="32"/>
                    </a:lnTo>
                    <a:lnTo>
                      <a:pt x="102" y="20"/>
                    </a:lnTo>
                    <a:lnTo>
                      <a:pt x="125" y="13"/>
                    </a:lnTo>
                    <a:lnTo>
                      <a:pt x="148" y="8"/>
                    </a:lnTo>
                    <a:lnTo>
                      <a:pt x="171" y="6"/>
                    </a:lnTo>
                    <a:lnTo>
                      <a:pt x="195" y="8"/>
                    </a:lnTo>
                    <a:lnTo>
                      <a:pt x="218" y="13"/>
                    </a:lnTo>
                    <a:lnTo>
                      <a:pt x="241" y="20"/>
                    </a:lnTo>
                    <a:lnTo>
                      <a:pt x="260" y="32"/>
                    </a:lnTo>
                    <a:lnTo>
                      <a:pt x="280" y="46"/>
                    </a:lnTo>
                    <a:lnTo>
                      <a:pt x="297" y="62"/>
                    </a:lnTo>
                    <a:lnTo>
                      <a:pt x="311" y="82"/>
                    </a:lnTo>
                    <a:lnTo>
                      <a:pt x="322" y="103"/>
                    </a:lnTo>
                    <a:lnTo>
                      <a:pt x="331" y="126"/>
                    </a:lnTo>
                    <a:lnTo>
                      <a:pt x="336" y="149"/>
                    </a:lnTo>
                    <a:lnTo>
                      <a:pt x="336" y="172"/>
                    </a:lnTo>
                    <a:lnTo>
                      <a:pt x="336" y="194"/>
                    </a:lnTo>
                    <a:lnTo>
                      <a:pt x="331" y="217"/>
                    </a:lnTo>
                    <a:lnTo>
                      <a:pt x="322" y="240"/>
                    </a:lnTo>
                    <a:lnTo>
                      <a:pt x="311" y="261"/>
                    </a:lnTo>
                    <a:lnTo>
                      <a:pt x="297" y="281"/>
                    </a:lnTo>
                    <a:lnTo>
                      <a:pt x="280" y="297"/>
                    </a:lnTo>
                    <a:lnTo>
                      <a:pt x="260" y="311"/>
                    </a:lnTo>
                    <a:lnTo>
                      <a:pt x="241" y="323"/>
                    </a:lnTo>
                    <a:lnTo>
                      <a:pt x="218" y="330"/>
                    </a:lnTo>
                    <a:lnTo>
                      <a:pt x="195" y="335"/>
                    </a:lnTo>
                    <a:lnTo>
                      <a:pt x="171" y="337"/>
                    </a:lnTo>
                    <a:close/>
                  </a:path>
                </a:pathLst>
              </a:custGeom>
              <a:solidFill>
                <a:srgbClr val="D7FEFF"/>
              </a:solidFill>
              <a:ln w="9525">
                <a:noFill/>
                <a:round/>
                <a:headEnd/>
                <a:tailEnd/>
              </a:ln>
            </p:spPr>
            <p:txBody>
              <a:bodyPr/>
              <a:lstStyle/>
              <a:p>
                <a:endParaRPr lang="en-US"/>
              </a:p>
            </p:txBody>
          </p:sp>
          <p:sp>
            <p:nvSpPr>
              <p:cNvPr id="1165850" name="Freeform 538"/>
              <p:cNvSpPr>
                <a:spLocks noEditPoints="1"/>
              </p:cNvSpPr>
              <p:nvPr/>
            </p:nvSpPr>
            <p:spPr bwMode="auto">
              <a:xfrm>
                <a:off x="5066" y="1252"/>
                <a:ext cx="331" cy="331"/>
              </a:xfrm>
              <a:custGeom>
                <a:avLst/>
                <a:gdLst/>
                <a:ahLst/>
                <a:cxnLst>
                  <a:cxn ang="0">
                    <a:pos x="143" y="329"/>
                  </a:cxn>
                  <a:cxn ang="0">
                    <a:pos x="97" y="317"/>
                  </a:cxn>
                  <a:cxn ang="0">
                    <a:pos x="58" y="291"/>
                  </a:cxn>
                  <a:cxn ang="0">
                    <a:pos x="27" y="255"/>
                  </a:cxn>
                  <a:cxn ang="0">
                    <a:pos x="7" y="211"/>
                  </a:cxn>
                  <a:cxn ang="0">
                    <a:pos x="0" y="166"/>
                  </a:cxn>
                  <a:cxn ang="0">
                    <a:pos x="7" y="120"/>
                  </a:cxn>
                  <a:cxn ang="0">
                    <a:pos x="27" y="76"/>
                  </a:cxn>
                  <a:cxn ang="0">
                    <a:pos x="58" y="40"/>
                  </a:cxn>
                  <a:cxn ang="0">
                    <a:pos x="97" y="14"/>
                  </a:cxn>
                  <a:cxn ang="0">
                    <a:pos x="143" y="2"/>
                  </a:cxn>
                  <a:cxn ang="0">
                    <a:pos x="190" y="2"/>
                  </a:cxn>
                  <a:cxn ang="0">
                    <a:pos x="236" y="14"/>
                  </a:cxn>
                  <a:cxn ang="0">
                    <a:pos x="275" y="40"/>
                  </a:cxn>
                  <a:cxn ang="0">
                    <a:pos x="306" y="76"/>
                  </a:cxn>
                  <a:cxn ang="0">
                    <a:pos x="326" y="120"/>
                  </a:cxn>
                  <a:cxn ang="0">
                    <a:pos x="331" y="166"/>
                  </a:cxn>
                  <a:cxn ang="0">
                    <a:pos x="326" y="211"/>
                  </a:cxn>
                  <a:cxn ang="0">
                    <a:pos x="306" y="255"/>
                  </a:cxn>
                  <a:cxn ang="0">
                    <a:pos x="275" y="291"/>
                  </a:cxn>
                  <a:cxn ang="0">
                    <a:pos x="236" y="317"/>
                  </a:cxn>
                  <a:cxn ang="0">
                    <a:pos x="190" y="329"/>
                  </a:cxn>
                  <a:cxn ang="0">
                    <a:pos x="166" y="326"/>
                  </a:cxn>
                  <a:cxn ang="0">
                    <a:pos x="120" y="319"/>
                  </a:cxn>
                  <a:cxn ang="0">
                    <a:pos x="78" y="299"/>
                  </a:cxn>
                  <a:cxn ang="0">
                    <a:pos x="44" y="268"/>
                  </a:cxn>
                  <a:cxn ang="0">
                    <a:pos x="20" y="229"/>
                  </a:cxn>
                  <a:cxn ang="0">
                    <a:pos x="7" y="183"/>
                  </a:cxn>
                  <a:cxn ang="0">
                    <a:pos x="9" y="136"/>
                  </a:cxn>
                  <a:cxn ang="0">
                    <a:pos x="25" y="91"/>
                  </a:cxn>
                  <a:cxn ang="0">
                    <a:pos x="51" y="54"/>
                  </a:cxn>
                  <a:cxn ang="0">
                    <a:pos x="88" y="26"/>
                  </a:cxn>
                  <a:cxn ang="0">
                    <a:pos x="132" y="9"/>
                  </a:cxn>
                  <a:cxn ang="0">
                    <a:pos x="178" y="5"/>
                  </a:cxn>
                  <a:cxn ang="0">
                    <a:pos x="224" y="16"/>
                  </a:cxn>
                  <a:cxn ang="0">
                    <a:pos x="264" y="39"/>
                  </a:cxn>
                  <a:cxn ang="0">
                    <a:pos x="296" y="72"/>
                  </a:cxn>
                  <a:cxn ang="0">
                    <a:pos x="319" y="114"/>
                  </a:cxn>
                  <a:cxn ang="0">
                    <a:pos x="326" y="160"/>
                  </a:cxn>
                  <a:cxn ang="0">
                    <a:pos x="320" y="206"/>
                  </a:cxn>
                  <a:cxn ang="0">
                    <a:pos x="303" y="248"/>
                  </a:cxn>
                  <a:cxn ang="0">
                    <a:pos x="273" y="285"/>
                  </a:cxn>
                  <a:cxn ang="0">
                    <a:pos x="234" y="310"/>
                  </a:cxn>
                  <a:cxn ang="0">
                    <a:pos x="190" y="324"/>
                  </a:cxn>
                </a:cxnLst>
                <a:rect l="0" t="0" r="r" b="b"/>
                <a:pathLst>
                  <a:path w="331" h="331">
                    <a:moveTo>
                      <a:pt x="166" y="331"/>
                    </a:moveTo>
                    <a:lnTo>
                      <a:pt x="143" y="329"/>
                    </a:lnTo>
                    <a:lnTo>
                      <a:pt x="120" y="324"/>
                    </a:lnTo>
                    <a:lnTo>
                      <a:pt x="97" y="317"/>
                    </a:lnTo>
                    <a:lnTo>
                      <a:pt x="78" y="305"/>
                    </a:lnTo>
                    <a:lnTo>
                      <a:pt x="58" y="291"/>
                    </a:lnTo>
                    <a:lnTo>
                      <a:pt x="41" y="275"/>
                    </a:lnTo>
                    <a:lnTo>
                      <a:pt x="27" y="255"/>
                    </a:lnTo>
                    <a:lnTo>
                      <a:pt x="16" y="234"/>
                    </a:lnTo>
                    <a:lnTo>
                      <a:pt x="7" y="211"/>
                    </a:lnTo>
                    <a:lnTo>
                      <a:pt x="2" y="188"/>
                    </a:lnTo>
                    <a:lnTo>
                      <a:pt x="0" y="166"/>
                    </a:lnTo>
                    <a:lnTo>
                      <a:pt x="2" y="143"/>
                    </a:lnTo>
                    <a:lnTo>
                      <a:pt x="7" y="120"/>
                    </a:lnTo>
                    <a:lnTo>
                      <a:pt x="16" y="97"/>
                    </a:lnTo>
                    <a:lnTo>
                      <a:pt x="27" y="76"/>
                    </a:lnTo>
                    <a:lnTo>
                      <a:pt x="41" y="56"/>
                    </a:lnTo>
                    <a:lnTo>
                      <a:pt x="58" y="40"/>
                    </a:lnTo>
                    <a:lnTo>
                      <a:pt x="78" y="26"/>
                    </a:lnTo>
                    <a:lnTo>
                      <a:pt x="97" y="14"/>
                    </a:lnTo>
                    <a:lnTo>
                      <a:pt x="120" y="7"/>
                    </a:lnTo>
                    <a:lnTo>
                      <a:pt x="143" y="2"/>
                    </a:lnTo>
                    <a:lnTo>
                      <a:pt x="166" y="0"/>
                    </a:lnTo>
                    <a:lnTo>
                      <a:pt x="190" y="2"/>
                    </a:lnTo>
                    <a:lnTo>
                      <a:pt x="213" y="7"/>
                    </a:lnTo>
                    <a:lnTo>
                      <a:pt x="236" y="14"/>
                    </a:lnTo>
                    <a:lnTo>
                      <a:pt x="255" y="26"/>
                    </a:lnTo>
                    <a:lnTo>
                      <a:pt x="275" y="40"/>
                    </a:lnTo>
                    <a:lnTo>
                      <a:pt x="292" y="56"/>
                    </a:lnTo>
                    <a:lnTo>
                      <a:pt x="306" y="76"/>
                    </a:lnTo>
                    <a:lnTo>
                      <a:pt x="317" y="97"/>
                    </a:lnTo>
                    <a:lnTo>
                      <a:pt x="326" y="120"/>
                    </a:lnTo>
                    <a:lnTo>
                      <a:pt x="331" y="143"/>
                    </a:lnTo>
                    <a:lnTo>
                      <a:pt x="331" y="166"/>
                    </a:lnTo>
                    <a:lnTo>
                      <a:pt x="331" y="188"/>
                    </a:lnTo>
                    <a:lnTo>
                      <a:pt x="326" y="211"/>
                    </a:lnTo>
                    <a:lnTo>
                      <a:pt x="317" y="234"/>
                    </a:lnTo>
                    <a:lnTo>
                      <a:pt x="306" y="255"/>
                    </a:lnTo>
                    <a:lnTo>
                      <a:pt x="292" y="275"/>
                    </a:lnTo>
                    <a:lnTo>
                      <a:pt x="275" y="291"/>
                    </a:lnTo>
                    <a:lnTo>
                      <a:pt x="255" y="305"/>
                    </a:lnTo>
                    <a:lnTo>
                      <a:pt x="236" y="317"/>
                    </a:lnTo>
                    <a:lnTo>
                      <a:pt x="213" y="324"/>
                    </a:lnTo>
                    <a:lnTo>
                      <a:pt x="190" y="329"/>
                    </a:lnTo>
                    <a:lnTo>
                      <a:pt x="166" y="331"/>
                    </a:lnTo>
                    <a:close/>
                    <a:moveTo>
                      <a:pt x="166" y="326"/>
                    </a:moveTo>
                    <a:lnTo>
                      <a:pt x="143" y="324"/>
                    </a:lnTo>
                    <a:lnTo>
                      <a:pt x="120" y="319"/>
                    </a:lnTo>
                    <a:lnTo>
                      <a:pt x="99" y="310"/>
                    </a:lnTo>
                    <a:lnTo>
                      <a:pt x="78" y="299"/>
                    </a:lnTo>
                    <a:lnTo>
                      <a:pt x="60" y="285"/>
                    </a:lnTo>
                    <a:lnTo>
                      <a:pt x="44" y="268"/>
                    </a:lnTo>
                    <a:lnTo>
                      <a:pt x="30" y="248"/>
                    </a:lnTo>
                    <a:lnTo>
                      <a:pt x="20" y="229"/>
                    </a:lnTo>
                    <a:lnTo>
                      <a:pt x="11" y="206"/>
                    </a:lnTo>
                    <a:lnTo>
                      <a:pt x="7" y="183"/>
                    </a:lnTo>
                    <a:lnTo>
                      <a:pt x="7" y="160"/>
                    </a:lnTo>
                    <a:lnTo>
                      <a:pt x="9" y="136"/>
                    </a:lnTo>
                    <a:lnTo>
                      <a:pt x="14" y="114"/>
                    </a:lnTo>
                    <a:lnTo>
                      <a:pt x="25" y="91"/>
                    </a:lnTo>
                    <a:lnTo>
                      <a:pt x="37" y="72"/>
                    </a:lnTo>
                    <a:lnTo>
                      <a:pt x="51" y="54"/>
                    </a:lnTo>
                    <a:lnTo>
                      <a:pt x="69" y="39"/>
                    </a:lnTo>
                    <a:lnTo>
                      <a:pt x="88" y="26"/>
                    </a:lnTo>
                    <a:lnTo>
                      <a:pt x="109" y="16"/>
                    </a:lnTo>
                    <a:lnTo>
                      <a:pt x="132" y="9"/>
                    </a:lnTo>
                    <a:lnTo>
                      <a:pt x="155" y="5"/>
                    </a:lnTo>
                    <a:lnTo>
                      <a:pt x="178" y="5"/>
                    </a:lnTo>
                    <a:lnTo>
                      <a:pt x="201" y="9"/>
                    </a:lnTo>
                    <a:lnTo>
                      <a:pt x="224" y="16"/>
                    </a:lnTo>
                    <a:lnTo>
                      <a:pt x="245" y="26"/>
                    </a:lnTo>
                    <a:lnTo>
                      <a:pt x="264" y="39"/>
                    </a:lnTo>
                    <a:lnTo>
                      <a:pt x="282" y="54"/>
                    </a:lnTo>
                    <a:lnTo>
                      <a:pt x="296" y="72"/>
                    </a:lnTo>
                    <a:lnTo>
                      <a:pt x="308" y="91"/>
                    </a:lnTo>
                    <a:lnTo>
                      <a:pt x="319" y="114"/>
                    </a:lnTo>
                    <a:lnTo>
                      <a:pt x="324" y="136"/>
                    </a:lnTo>
                    <a:lnTo>
                      <a:pt x="326" y="160"/>
                    </a:lnTo>
                    <a:lnTo>
                      <a:pt x="326" y="183"/>
                    </a:lnTo>
                    <a:lnTo>
                      <a:pt x="320" y="206"/>
                    </a:lnTo>
                    <a:lnTo>
                      <a:pt x="313" y="229"/>
                    </a:lnTo>
                    <a:lnTo>
                      <a:pt x="303" y="248"/>
                    </a:lnTo>
                    <a:lnTo>
                      <a:pt x="289" y="268"/>
                    </a:lnTo>
                    <a:lnTo>
                      <a:pt x="273" y="285"/>
                    </a:lnTo>
                    <a:lnTo>
                      <a:pt x="255" y="299"/>
                    </a:lnTo>
                    <a:lnTo>
                      <a:pt x="234" y="310"/>
                    </a:lnTo>
                    <a:lnTo>
                      <a:pt x="213" y="319"/>
                    </a:lnTo>
                    <a:lnTo>
                      <a:pt x="190" y="324"/>
                    </a:lnTo>
                    <a:lnTo>
                      <a:pt x="166" y="326"/>
                    </a:lnTo>
                    <a:close/>
                  </a:path>
                </a:pathLst>
              </a:custGeom>
              <a:solidFill>
                <a:srgbClr val="D9FEFF"/>
              </a:solidFill>
              <a:ln w="9525">
                <a:noFill/>
                <a:round/>
                <a:headEnd/>
                <a:tailEnd/>
              </a:ln>
            </p:spPr>
            <p:txBody>
              <a:bodyPr/>
              <a:lstStyle/>
              <a:p>
                <a:endParaRPr lang="en-US"/>
              </a:p>
            </p:txBody>
          </p:sp>
          <p:sp>
            <p:nvSpPr>
              <p:cNvPr id="1165851" name="Freeform 539"/>
              <p:cNvSpPr>
                <a:spLocks noEditPoints="1"/>
              </p:cNvSpPr>
              <p:nvPr/>
            </p:nvSpPr>
            <p:spPr bwMode="auto">
              <a:xfrm>
                <a:off x="5073" y="1257"/>
                <a:ext cx="319" cy="321"/>
              </a:xfrm>
              <a:custGeom>
                <a:avLst/>
                <a:gdLst/>
                <a:ahLst/>
                <a:cxnLst>
                  <a:cxn ang="0">
                    <a:pos x="136" y="319"/>
                  </a:cxn>
                  <a:cxn ang="0">
                    <a:pos x="92" y="305"/>
                  </a:cxn>
                  <a:cxn ang="0">
                    <a:pos x="53" y="280"/>
                  </a:cxn>
                  <a:cxn ang="0">
                    <a:pos x="23" y="243"/>
                  </a:cxn>
                  <a:cxn ang="0">
                    <a:pos x="4" y="201"/>
                  </a:cxn>
                  <a:cxn ang="0">
                    <a:pos x="0" y="155"/>
                  </a:cxn>
                  <a:cxn ang="0">
                    <a:pos x="7" y="109"/>
                  </a:cxn>
                  <a:cxn ang="0">
                    <a:pos x="30" y="67"/>
                  </a:cxn>
                  <a:cxn ang="0">
                    <a:pos x="62" y="34"/>
                  </a:cxn>
                  <a:cxn ang="0">
                    <a:pos x="102" y="11"/>
                  </a:cxn>
                  <a:cxn ang="0">
                    <a:pos x="148" y="0"/>
                  </a:cxn>
                  <a:cxn ang="0">
                    <a:pos x="194" y="4"/>
                  </a:cxn>
                  <a:cxn ang="0">
                    <a:pos x="238" y="21"/>
                  </a:cxn>
                  <a:cxn ang="0">
                    <a:pos x="275" y="49"/>
                  </a:cxn>
                  <a:cxn ang="0">
                    <a:pos x="301" y="86"/>
                  </a:cxn>
                  <a:cxn ang="0">
                    <a:pos x="317" y="131"/>
                  </a:cxn>
                  <a:cxn ang="0">
                    <a:pos x="319" y="178"/>
                  </a:cxn>
                  <a:cxn ang="0">
                    <a:pos x="306" y="224"/>
                  </a:cxn>
                  <a:cxn ang="0">
                    <a:pos x="282" y="263"/>
                  </a:cxn>
                  <a:cxn ang="0">
                    <a:pos x="248" y="294"/>
                  </a:cxn>
                  <a:cxn ang="0">
                    <a:pos x="206" y="314"/>
                  </a:cxn>
                  <a:cxn ang="0">
                    <a:pos x="159" y="321"/>
                  </a:cxn>
                  <a:cxn ang="0">
                    <a:pos x="136" y="314"/>
                  </a:cxn>
                  <a:cxn ang="0">
                    <a:pos x="92" y="300"/>
                  </a:cxn>
                  <a:cxn ang="0">
                    <a:pos x="55" y="273"/>
                  </a:cxn>
                  <a:cxn ang="0">
                    <a:pos x="25" y="238"/>
                  </a:cxn>
                  <a:cxn ang="0">
                    <a:pos x="9" y="196"/>
                  </a:cxn>
                  <a:cxn ang="0">
                    <a:pos x="6" y="148"/>
                  </a:cxn>
                  <a:cxn ang="0">
                    <a:pos x="16" y="104"/>
                  </a:cxn>
                  <a:cxn ang="0">
                    <a:pos x="39" y="64"/>
                  </a:cxn>
                  <a:cxn ang="0">
                    <a:pos x="72" y="32"/>
                  </a:cxn>
                  <a:cxn ang="0">
                    <a:pos x="115" y="12"/>
                  </a:cxn>
                  <a:cxn ang="0">
                    <a:pos x="159" y="5"/>
                  </a:cxn>
                  <a:cxn ang="0">
                    <a:pos x="204" y="12"/>
                  </a:cxn>
                  <a:cxn ang="0">
                    <a:pos x="247" y="32"/>
                  </a:cxn>
                  <a:cxn ang="0">
                    <a:pos x="280" y="64"/>
                  </a:cxn>
                  <a:cxn ang="0">
                    <a:pos x="303" y="104"/>
                  </a:cxn>
                  <a:cxn ang="0">
                    <a:pos x="313" y="148"/>
                  </a:cxn>
                  <a:cxn ang="0">
                    <a:pos x="310" y="196"/>
                  </a:cxn>
                  <a:cxn ang="0">
                    <a:pos x="294" y="238"/>
                  </a:cxn>
                  <a:cxn ang="0">
                    <a:pos x="264" y="273"/>
                  </a:cxn>
                  <a:cxn ang="0">
                    <a:pos x="227" y="300"/>
                  </a:cxn>
                  <a:cxn ang="0">
                    <a:pos x="183" y="314"/>
                  </a:cxn>
                </a:cxnLst>
                <a:rect l="0" t="0" r="r" b="b"/>
                <a:pathLst>
                  <a:path w="319" h="321">
                    <a:moveTo>
                      <a:pt x="159" y="321"/>
                    </a:moveTo>
                    <a:lnTo>
                      <a:pt x="136" y="319"/>
                    </a:lnTo>
                    <a:lnTo>
                      <a:pt x="113" y="314"/>
                    </a:lnTo>
                    <a:lnTo>
                      <a:pt x="92" y="305"/>
                    </a:lnTo>
                    <a:lnTo>
                      <a:pt x="71" y="294"/>
                    </a:lnTo>
                    <a:lnTo>
                      <a:pt x="53" y="280"/>
                    </a:lnTo>
                    <a:lnTo>
                      <a:pt x="37" y="263"/>
                    </a:lnTo>
                    <a:lnTo>
                      <a:pt x="23" y="243"/>
                    </a:lnTo>
                    <a:lnTo>
                      <a:pt x="13" y="224"/>
                    </a:lnTo>
                    <a:lnTo>
                      <a:pt x="4" y="201"/>
                    </a:lnTo>
                    <a:lnTo>
                      <a:pt x="0" y="178"/>
                    </a:lnTo>
                    <a:lnTo>
                      <a:pt x="0" y="155"/>
                    </a:lnTo>
                    <a:lnTo>
                      <a:pt x="2" y="131"/>
                    </a:lnTo>
                    <a:lnTo>
                      <a:pt x="7" y="109"/>
                    </a:lnTo>
                    <a:lnTo>
                      <a:pt x="18" y="86"/>
                    </a:lnTo>
                    <a:lnTo>
                      <a:pt x="30" y="67"/>
                    </a:lnTo>
                    <a:lnTo>
                      <a:pt x="44" y="49"/>
                    </a:lnTo>
                    <a:lnTo>
                      <a:pt x="62" y="34"/>
                    </a:lnTo>
                    <a:lnTo>
                      <a:pt x="81" y="21"/>
                    </a:lnTo>
                    <a:lnTo>
                      <a:pt x="102" y="11"/>
                    </a:lnTo>
                    <a:lnTo>
                      <a:pt x="125" y="4"/>
                    </a:lnTo>
                    <a:lnTo>
                      <a:pt x="148" y="0"/>
                    </a:lnTo>
                    <a:lnTo>
                      <a:pt x="171" y="0"/>
                    </a:lnTo>
                    <a:lnTo>
                      <a:pt x="194" y="4"/>
                    </a:lnTo>
                    <a:lnTo>
                      <a:pt x="217" y="11"/>
                    </a:lnTo>
                    <a:lnTo>
                      <a:pt x="238" y="21"/>
                    </a:lnTo>
                    <a:lnTo>
                      <a:pt x="257" y="34"/>
                    </a:lnTo>
                    <a:lnTo>
                      <a:pt x="275" y="49"/>
                    </a:lnTo>
                    <a:lnTo>
                      <a:pt x="289" y="67"/>
                    </a:lnTo>
                    <a:lnTo>
                      <a:pt x="301" y="86"/>
                    </a:lnTo>
                    <a:lnTo>
                      <a:pt x="312" y="109"/>
                    </a:lnTo>
                    <a:lnTo>
                      <a:pt x="317" y="131"/>
                    </a:lnTo>
                    <a:lnTo>
                      <a:pt x="319" y="155"/>
                    </a:lnTo>
                    <a:lnTo>
                      <a:pt x="319" y="178"/>
                    </a:lnTo>
                    <a:lnTo>
                      <a:pt x="313" y="201"/>
                    </a:lnTo>
                    <a:lnTo>
                      <a:pt x="306" y="224"/>
                    </a:lnTo>
                    <a:lnTo>
                      <a:pt x="296" y="243"/>
                    </a:lnTo>
                    <a:lnTo>
                      <a:pt x="282" y="263"/>
                    </a:lnTo>
                    <a:lnTo>
                      <a:pt x="266" y="280"/>
                    </a:lnTo>
                    <a:lnTo>
                      <a:pt x="248" y="294"/>
                    </a:lnTo>
                    <a:lnTo>
                      <a:pt x="227" y="305"/>
                    </a:lnTo>
                    <a:lnTo>
                      <a:pt x="206" y="314"/>
                    </a:lnTo>
                    <a:lnTo>
                      <a:pt x="183" y="319"/>
                    </a:lnTo>
                    <a:lnTo>
                      <a:pt x="159" y="321"/>
                    </a:lnTo>
                    <a:close/>
                    <a:moveTo>
                      <a:pt x="159" y="316"/>
                    </a:moveTo>
                    <a:lnTo>
                      <a:pt x="136" y="314"/>
                    </a:lnTo>
                    <a:lnTo>
                      <a:pt x="115" y="309"/>
                    </a:lnTo>
                    <a:lnTo>
                      <a:pt x="92" y="300"/>
                    </a:lnTo>
                    <a:lnTo>
                      <a:pt x="72" y="289"/>
                    </a:lnTo>
                    <a:lnTo>
                      <a:pt x="55" y="273"/>
                    </a:lnTo>
                    <a:lnTo>
                      <a:pt x="39" y="257"/>
                    </a:lnTo>
                    <a:lnTo>
                      <a:pt x="25" y="238"/>
                    </a:lnTo>
                    <a:lnTo>
                      <a:pt x="16" y="217"/>
                    </a:lnTo>
                    <a:lnTo>
                      <a:pt x="9" y="196"/>
                    </a:lnTo>
                    <a:lnTo>
                      <a:pt x="6" y="173"/>
                    </a:lnTo>
                    <a:lnTo>
                      <a:pt x="6" y="148"/>
                    </a:lnTo>
                    <a:lnTo>
                      <a:pt x="9" y="125"/>
                    </a:lnTo>
                    <a:lnTo>
                      <a:pt x="16" y="104"/>
                    </a:lnTo>
                    <a:lnTo>
                      <a:pt x="25" y="83"/>
                    </a:lnTo>
                    <a:lnTo>
                      <a:pt x="39" y="64"/>
                    </a:lnTo>
                    <a:lnTo>
                      <a:pt x="55" y="48"/>
                    </a:lnTo>
                    <a:lnTo>
                      <a:pt x="72" y="32"/>
                    </a:lnTo>
                    <a:lnTo>
                      <a:pt x="92" y="21"/>
                    </a:lnTo>
                    <a:lnTo>
                      <a:pt x="115" y="12"/>
                    </a:lnTo>
                    <a:lnTo>
                      <a:pt x="136" y="7"/>
                    </a:lnTo>
                    <a:lnTo>
                      <a:pt x="159" y="5"/>
                    </a:lnTo>
                    <a:lnTo>
                      <a:pt x="183" y="7"/>
                    </a:lnTo>
                    <a:lnTo>
                      <a:pt x="204" y="12"/>
                    </a:lnTo>
                    <a:lnTo>
                      <a:pt x="227" y="21"/>
                    </a:lnTo>
                    <a:lnTo>
                      <a:pt x="247" y="32"/>
                    </a:lnTo>
                    <a:lnTo>
                      <a:pt x="264" y="48"/>
                    </a:lnTo>
                    <a:lnTo>
                      <a:pt x="280" y="64"/>
                    </a:lnTo>
                    <a:lnTo>
                      <a:pt x="294" y="83"/>
                    </a:lnTo>
                    <a:lnTo>
                      <a:pt x="303" y="104"/>
                    </a:lnTo>
                    <a:lnTo>
                      <a:pt x="310" y="125"/>
                    </a:lnTo>
                    <a:lnTo>
                      <a:pt x="313" y="148"/>
                    </a:lnTo>
                    <a:lnTo>
                      <a:pt x="313" y="173"/>
                    </a:lnTo>
                    <a:lnTo>
                      <a:pt x="310" y="196"/>
                    </a:lnTo>
                    <a:lnTo>
                      <a:pt x="303" y="217"/>
                    </a:lnTo>
                    <a:lnTo>
                      <a:pt x="294" y="238"/>
                    </a:lnTo>
                    <a:lnTo>
                      <a:pt x="280" y="257"/>
                    </a:lnTo>
                    <a:lnTo>
                      <a:pt x="264" y="273"/>
                    </a:lnTo>
                    <a:lnTo>
                      <a:pt x="247" y="289"/>
                    </a:lnTo>
                    <a:lnTo>
                      <a:pt x="227" y="300"/>
                    </a:lnTo>
                    <a:lnTo>
                      <a:pt x="204" y="309"/>
                    </a:lnTo>
                    <a:lnTo>
                      <a:pt x="183" y="314"/>
                    </a:lnTo>
                    <a:lnTo>
                      <a:pt x="159" y="316"/>
                    </a:lnTo>
                    <a:close/>
                  </a:path>
                </a:pathLst>
              </a:custGeom>
              <a:solidFill>
                <a:srgbClr val="DAFFFF"/>
              </a:solidFill>
              <a:ln w="9525">
                <a:noFill/>
                <a:round/>
                <a:headEnd/>
                <a:tailEnd/>
              </a:ln>
            </p:spPr>
            <p:txBody>
              <a:bodyPr/>
              <a:lstStyle/>
              <a:p>
                <a:endParaRPr lang="en-US"/>
              </a:p>
            </p:txBody>
          </p:sp>
          <p:sp>
            <p:nvSpPr>
              <p:cNvPr id="1165852" name="Freeform 540"/>
              <p:cNvSpPr>
                <a:spLocks noEditPoints="1"/>
              </p:cNvSpPr>
              <p:nvPr/>
            </p:nvSpPr>
            <p:spPr bwMode="auto">
              <a:xfrm>
                <a:off x="5079" y="1262"/>
                <a:ext cx="307" cy="311"/>
              </a:xfrm>
              <a:custGeom>
                <a:avLst/>
                <a:gdLst/>
                <a:ahLst/>
                <a:cxnLst>
                  <a:cxn ang="0">
                    <a:pos x="130" y="309"/>
                  </a:cxn>
                  <a:cxn ang="0">
                    <a:pos x="86" y="295"/>
                  </a:cxn>
                  <a:cxn ang="0">
                    <a:pos x="49" y="268"/>
                  </a:cxn>
                  <a:cxn ang="0">
                    <a:pos x="19" y="233"/>
                  </a:cxn>
                  <a:cxn ang="0">
                    <a:pos x="3" y="191"/>
                  </a:cxn>
                  <a:cxn ang="0">
                    <a:pos x="0" y="143"/>
                  </a:cxn>
                  <a:cxn ang="0">
                    <a:pos x="10" y="99"/>
                  </a:cxn>
                  <a:cxn ang="0">
                    <a:pos x="33" y="59"/>
                  </a:cxn>
                  <a:cxn ang="0">
                    <a:pos x="66" y="27"/>
                  </a:cxn>
                  <a:cxn ang="0">
                    <a:pos x="109" y="7"/>
                  </a:cxn>
                  <a:cxn ang="0">
                    <a:pos x="153" y="0"/>
                  </a:cxn>
                  <a:cxn ang="0">
                    <a:pos x="198" y="7"/>
                  </a:cxn>
                  <a:cxn ang="0">
                    <a:pos x="241" y="27"/>
                  </a:cxn>
                  <a:cxn ang="0">
                    <a:pos x="274" y="59"/>
                  </a:cxn>
                  <a:cxn ang="0">
                    <a:pos x="297" y="99"/>
                  </a:cxn>
                  <a:cxn ang="0">
                    <a:pos x="307" y="143"/>
                  </a:cxn>
                  <a:cxn ang="0">
                    <a:pos x="304" y="191"/>
                  </a:cxn>
                  <a:cxn ang="0">
                    <a:pos x="288" y="233"/>
                  </a:cxn>
                  <a:cxn ang="0">
                    <a:pos x="258" y="268"/>
                  </a:cxn>
                  <a:cxn ang="0">
                    <a:pos x="221" y="295"/>
                  </a:cxn>
                  <a:cxn ang="0">
                    <a:pos x="177" y="309"/>
                  </a:cxn>
                  <a:cxn ang="0">
                    <a:pos x="153" y="305"/>
                  </a:cxn>
                  <a:cxn ang="0">
                    <a:pos x="109" y="298"/>
                  </a:cxn>
                  <a:cxn ang="0">
                    <a:pos x="68" y="277"/>
                  </a:cxn>
                  <a:cxn ang="0">
                    <a:pos x="35" y="245"/>
                  </a:cxn>
                  <a:cxn ang="0">
                    <a:pos x="14" y="207"/>
                  </a:cxn>
                  <a:cxn ang="0">
                    <a:pos x="5" y="161"/>
                  </a:cxn>
                  <a:cxn ang="0">
                    <a:pos x="10" y="117"/>
                  </a:cxn>
                  <a:cxn ang="0">
                    <a:pos x="28" y="74"/>
                  </a:cxn>
                  <a:cxn ang="0">
                    <a:pos x="58" y="39"/>
                  </a:cxn>
                  <a:cxn ang="0">
                    <a:pos x="98" y="16"/>
                  </a:cxn>
                  <a:cxn ang="0">
                    <a:pos x="142" y="6"/>
                  </a:cxn>
                  <a:cxn ang="0">
                    <a:pos x="188" y="9"/>
                  </a:cxn>
                  <a:cxn ang="0">
                    <a:pos x="230" y="27"/>
                  </a:cxn>
                  <a:cxn ang="0">
                    <a:pos x="265" y="57"/>
                  </a:cxn>
                  <a:cxn ang="0">
                    <a:pos x="290" y="94"/>
                  </a:cxn>
                  <a:cxn ang="0">
                    <a:pos x="302" y="138"/>
                  </a:cxn>
                  <a:cxn ang="0">
                    <a:pos x="300" y="184"/>
                  </a:cxn>
                  <a:cxn ang="0">
                    <a:pos x="284" y="228"/>
                  </a:cxn>
                  <a:cxn ang="0">
                    <a:pos x="256" y="263"/>
                  </a:cxn>
                  <a:cxn ang="0">
                    <a:pos x="219" y="289"/>
                  </a:cxn>
                  <a:cxn ang="0">
                    <a:pos x="175" y="304"/>
                  </a:cxn>
                </a:cxnLst>
                <a:rect l="0" t="0" r="r" b="b"/>
                <a:pathLst>
                  <a:path w="307" h="311">
                    <a:moveTo>
                      <a:pt x="153" y="311"/>
                    </a:moveTo>
                    <a:lnTo>
                      <a:pt x="130" y="309"/>
                    </a:lnTo>
                    <a:lnTo>
                      <a:pt x="109" y="304"/>
                    </a:lnTo>
                    <a:lnTo>
                      <a:pt x="86" y="295"/>
                    </a:lnTo>
                    <a:lnTo>
                      <a:pt x="66" y="284"/>
                    </a:lnTo>
                    <a:lnTo>
                      <a:pt x="49" y="268"/>
                    </a:lnTo>
                    <a:lnTo>
                      <a:pt x="33" y="252"/>
                    </a:lnTo>
                    <a:lnTo>
                      <a:pt x="19" y="233"/>
                    </a:lnTo>
                    <a:lnTo>
                      <a:pt x="10" y="212"/>
                    </a:lnTo>
                    <a:lnTo>
                      <a:pt x="3" y="191"/>
                    </a:lnTo>
                    <a:lnTo>
                      <a:pt x="0" y="168"/>
                    </a:lnTo>
                    <a:lnTo>
                      <a:pt x="0" y="143"/>
                    </a:lnTo>
                    <a:lnTo>
                      <a:pt x="3" y="120"/>
                    </a:lnTo>
                    <a:lnTo>
                      <a:pt x="10" y="99"/>
                    </a:lnTo>
                    <a:lnTo>
                      <a:pt x="19" y="78"/>
                    </a:lnTo>
                    <a:lnTo>
                      <a:pt x="33" y="59"/>
                    </a:lnTo>
                    <a:lnTo>
                      <a:pt x="49" y="43"/>
                    </a:lnTo>
                    <a:lnTo>
                      <a:pt x="66" y="27"/>
                    </a:lnTo>
                    <a:lnTo>
                      <a:pt x="86" y="16"/>
                    </a:lnTo>
                    <a:lnTo>
                      <a:pt x="109" y="7"/>
                    </a:lnTo>
                    <a:lnTo>
                      <a:pt x="130" y="2"/>
                    </a:lnTo>
                    <a:lnTo>
                      <a:pt x="153" y="0"/>
                    </a:lnTo>
                    <a:lnTo>
                      <a:pt x="177" y="2"/>
                    </a:lnTo>
                    <a:lnTo>
                      <a:pt x="198" y="7"/>
                    </a:lnTo>
                    <a:lnTo>
                      <a:pt x="221" y="16"/>
                    </a:lnTo>
                    <a:lnTo>
                      <a:pt x="241" y="27"/>
                    </a:lnTo>
                    <a:lnTo>
                      <a:pt x="258" y="43"/>
                    </a:lnTo>
                    <a:lnTo>
                      <a:pt x="274" y="59"/>
                    </a:lnTo>
                    <a:lnTo>
                      <a:pt x="288" y="78"/>
                    </a:lnTo>
                    <a:lnTo>
                      <a:pt x="297" y="99"/>
                    </a:lnTo>
                    <a:lnTo>
                      <a:pt x="304" y="120"/>
                    </a:lnTo>
                    <a:lnTo>
                      <a:pt x="307" y="143"/>
                    </a:lnTo>
                    <a:lnTo>
                      <a:pt x="307" y="168"/>
                    </a:lnTo>
                    <a:lnTo>
                      <a:pt x="304" y="191"/>
                    </a:lnTo>
                    <a:lnTo>
                      <a:pt x="297" y="212"/>
                    </a:lnTo>
                    <a:lnTo>
                      <a:pt x="288" y="233"/>
                    </a:lnTo>
                    <a:lnTo>
                      <a:pt x="274" y="252"/>
                    </a:lnTo>
                    <a:lnTo>
                      <a:pt x="258" y="268"/>
                    </a:lnTo>
                    <a:lnTo>
                      <a:pt x="241" y="284"/>
                    </a:lnTo>
                    <a:lnTo>
                      <a:pt x="221" y="295"/>
                    </a:lnTo>
                    <a:lnTo>
                      <a:pt x="198" y="304"/>
                    </a:lnTo>
                    <a:lnTo>
                      <a:pt x="177" y="309"/>
                    </a:lnTo>
                    <a:lnTo>
                      <a:pt x="153" y="311"/>
                    </a:lnTo>
                    <a:close/>
                    <a:moveTo>
                      <a:pt x="153" y="305"/>
                    </a:moveTo>
                    <a:lnTo>
                      <a:pt x="131" y="304"/>
                    </a:lnTo>
                    <a:lnTo>
                      <a:pt x="109" y="298"/>
                    </a:lnTo>
                    <a:lnTo>
                      <a:pt x="87" y="289"/>
                    </a:lnTo>
                    <a:lnTo>
                      <a:pt x="68" y="277"/>
                    </a:lnTo>
                    <a:lnTo>
                      <a:pt x="51" y="263"/>
                    </a:lnTo>
                    <a:lnTo>
                      <a:pt x="35" y="245"/>
                    </a:lnTo>
                    <a:lnTo>
                      <a:pt x="22" y="228"/>
                    </a:lnTo>
                    <a:lnTo>
                      <a:pt x="14" y="207"/>
                    </a:lnTo>
                    <a:lnTo>
                      <a:pt x="7" y="184"/>
                    </a:lnTo>
                    <a:lnTo>
                      <a:pt x="5" y="161"/>
                    </a:lnTo>
                    <a:lnTo>
                      <a:pt x="5" y="138"/>
                    </a:lnTo>
                    <a:lnTo>
                      <a:pt x="10" y="117"/>
                    </a:lnTo>
                    <a:lnTo>
                      <a:pt x="17" y="94"/>
                    </a:lnTo>
                    <a:lnTo>
                      <a:pt x="28" y="74"/>
                    </a:lnTo>
                    <a:lnTo>
                      <a:pt x="42" y="57"/>
                    </a:lnTo>
                    <a:lnTo>
                      <a:pt x="58" y="39"/>
                    </a:lnTo>
                    <a:lnTo>
                      <a:pt x="77" y="27"/>
                    </a:lnTo>
                    <a:lnTo>
                      <a:pt x="98" y="16"/>
                    </a:lnTo>
                    <a:lnTo>
                      <a:pt x="119" y="9"/>
                    </a:lnTo>
                    <a:lnTo>
                      <a:pt x="142" y="6"/>
                    </a:lnTo>
                    <a:lnTo>
                      <a:pt x="165" y="6"/>
                    </a:lnTo>
                    <a:lnTo>
                      <a:pt x="188" y="9"/>
                    </a:lnTo>
                    <a:lnTo>
                      <a:pt x="209" y="16"/>
                    </a:lnTo>
                    <a:lnTo>
                      <a:pt x="230" y="27"/>
                    </a:lnTo>
                    <a:lnTo>
                      <a:pt x="249" y="39"/>
                    </a:lnTo>
                    <a:lnTo>
                      <a:pt x="265" y="57"/>
                    </a:lnTo>
                    <a:lnTo>
                      <a:pt x="279" y="74"/>
                    </a:lnTo>
                    <a:lnTo>
                      <a:pt x="290" y="94"/>
                    </a:lnTo>
                    <a:lnTo>
                      <a:pt x="297" y="117"/>
                    </a:lnTo>
                    <a:lnTo>
                      <a:pt x="302" y="138"/>
                    </a:lnTo>
                    <a:lnTo>
                      <a:pt x="302" y="161"/>
                    </a:lnTo>
                    <a:lnTo>
                      <a:pt x="300" y="184"/>
                    </a:lnTo>
                    <a:lnTo>
                      <a:pt x="293" y="207"/>
                    </a:lnTo>
                    <a:lnTo>
                      <a:pt x="284" y="228"/>
                    </a:lnTo>
                    <a:lnTo>
                      <a:pt x="272" y="245"/>
                    </a:lnTo>
                    <a:lnTo>
                      <a:pt x="256" y="263"/>
                    </a:lnTo>
                    <a:lnTo>
                      <a:pt x="239" y="277"/>
                    </a:lnTo>
                    <a:lnTo>
                      <a:pt x="219" y="289"/>
                    </a:lnTo>
                    <a:lnTo>
                      <a:pt x="198" y="298"/>
                    </a:lnTo>
                    <a:lnTo>
                      <a:pt x="175" y="304"/>
                    </a:lnTo>
                    <a:lnTo>
                      <a:pt x="153" y="305"/>
                    </a:lnTo>
                    <a:close/>
                  </a:path>
                </a:pathLst>
              </a:custGeom>
              <a:solidFill>
                <a:srgbClr val="DCFFFF"/>
              </a:solidFill>
              <a:ln w="9525">
                <a:noFill/>
                <a:round/>
                <a:headEnd/>
                <a:tailEnd/>
              </a:ln>
            </p:spPr>
            <p:txBody>
              <a:bodyPr/>
              <a:lstStyle/>
              <a:p>
                <a:endParaRPr lang="en-US"/>
              </a:p>
            </p:txBody>
          </p:sp>
          <p:sp>
            <p:nvSpPr>
              <p:cNvPr id="1165853" name="Freeform 541"/>
              <p:cNvSpPr>
                <a:spLocks noEditPoints="1"/>
              </p:cNvSpPr>
              <p:nvPr/>
            </p:nvSpPr>
            <p:spPr bwMode="auto">
              <a:xfrm>
                <a:off x="5084" y="1268"/>
                <a:ext cx="297" cy="299"/>
              </a:xfrm>
              <a:custGeom>
                <a:avLst/>
                <a:gdLst/>
                <a:ahLst/>
                <a:cxnLst>
                  <a:cxn ang="0">
                    <a:pos x="126" y="298"/>
                  </a:cxn>
                  <a:cxn ang="0">
                    <a:pos x="82" y="283"/>
                  </a:cxn>
                  <a:cxn ang="0">
                    <a:pos x="46" y="257"/>
                  </a:cxn>
                  <a:cxn ang="0">
                    <a:pos x="17" y="222"/>
                  </a:cxn>
                  <a:cxn ang="0">
                    <a:pos x="2" y="178"/>
                  </a:cxn>
                  <a:cxn ang="0">
                    <a:pos x="0" y="132"/>
                  </a:cxn>
                  <a:cxn ang="0">
                    <a:pos x="12" y="88"/>
                  </a:cxn>
                  <a:cxn ang="0">
                    <a:pos x="37" y="51"/>
                  </a:cxn>
                  <a:cxn ang="0">
                    <a:pos x="72" y="21"/>
                  </a:cxn>
                  <a:cxn ang="0">
                    <a:pos x="114" y="3"/>
                  </a:cxn>
                  <a:cxn ang="0">
                    <a:pos x="160" y="0"/>
                  </a:cxn>
                  <a:cxn ang="0">
                    <a:pos x="204" y="10"/>
                  </a:cxn>
                  <a:cxn ang="0">
                    <a:pos x="244" y="33"/>
                  </a:cxn>
                  <a:cxn ang="0">
                    <a:pos x="274" y="68"/>
                  </a:cxn>
                  <a:cxn ang="0">
                    <a:pos x="292" y="111"/>
                  </a:cxn>
                  <a:cxn ang="0">
                    <a:pos x="297" y="155"/>
                  </a:cxn>
                  <a:cxn ang="0">
                    <a:pos x="288" y="201"/>
                  </a:cxn>
                  <a:cxn ang="0">
                    <a:pos x="267" y="239"/>
                  </a:cxn>
                  <a:cxn ang="0">
                    <a:pos x="234" y="271"/>
                  </a:cxn>
                  <a:cxn ang="0">
                    <a:pos x="193" y="292"/>
                  </a:cxn>
                  <a:cxn ang="0">
                    <a:pos x="148" y="299"/>
                  </a:cxn>
                  <a:cxn ang="0">
                    <a:pos x="126" y="292"/>
                  </a:cxn>
                  <a:cxn ang="0">
                    <a:pos x="84" y="278"/>
                  </a:cxn>
                  <a:cxn ang="0">
                    <a:pos x="49" y="254"/>
                  </a:cxn>
                  <a:cxn ang="0">
                    <a:pos x="23" y="218"/>
                  </a:cxn>
                  <a:cxn ang="0">
                    <a:pos x="7" y="178"/>
                  </a:cxn>
                  <a:cxn ang="0">
                    <a:pos x="5" y="134"/>
                  </a:cxn>
                  <a:cxn ang="0">
                    <a:pos x="17" y="91"/>
                  </a:cxn>
                  <a:cxn ang="0">
                    <a:pos x="40" y="54"/>
                  </a:cxn>
                  <a:cxn ang="0">
                    <a:pos x="75" y="26"/>
                  </a:cxn>
                  <a:cxn ang="0">
                    <a:pos x="116" y="8"/>
                  </a:cxn>
                  <a:cxn ang="0">
                    <a:pos x="160" y="5"/>
                  </a:cxn>
                  <a:cxn ang="0">
                    <a:pos x="202" y="16"/>
                  </a:cxn>
                  <a:cxn ang="0">
                    <a:pos x="241" y="38"/>
                  </a:cxn>
                  <a:cxn ang="0">
                    <a:pos x="269" y="70"/>
                  </a:cxn>
                  <a:cxn ang="0">
                    <a:pos x="287" y="111"/>
                  </a:cxn>
                  <a:cxn ang="0">
                    <a:pos x="292" y="155"/>
                  </a:cxn>
                  <a:cxn ang="0">
                    <a:pos x="285" y="199"/>
                  </a:cxn>
                  <a:cxn ang="0">
                    <a:pos x="264" y="238"/>
                  </a:cxn>
                  <a:cxn ang="0">
                    <a:pos x="232" y="268"/>
                  </a:cxn>
                  <a:cxn ang="0">
                    <a:pos x="192" y="287"/>
                  </a:cxn>
                  <a:cxn ang="0">
                    <a:pos x="148" y="294"/>
                  </a:cxn>
                </a:cxnLst>
                <a:rect l="0" t="0" r="r" b="b"/>
                <a:pathLst>
                  <a:path w="297" h="299">
                    <a:moveTo>
                      <a:pt x="148" y="299"/>
                    </a:moveTo>
                    <a:lnTo>
                      <a:pt x="126" y="298"/>
                    </a:lnTo>
                    <a:lnTo>
                      <a:pt x="104" y="292"/>
                    </a:lnTo>
                    <a:lnTo>
                      <a:pt x="82" y="283"/>
                    </a:lnTo>
                    <a:lnTo>
                      <a:pt x="63" y="271"/>
                    </a:lnTo>
                    <a:lnTo>
                      <a:pt x="46" y="257"/>
                    </a:lnTo>
                    <a:lnTo>
                      <a:pt x="30" y="239"/>
                    </a:lnTo>
                    <a:lnTo>
                      <a:pt x="17" y="222"/>
                    </a:lnTo>
                    <a:lnTo>
                      <a:pt x="9" y="201"/>
                    </a:lnTo>
                    <a:lnTo>
                      <a:pt x="2" y="178"/>
                    </a:lnTo>
                    <a:lnTo>
                      <a:pt x="0" y="155"/>
                    </a:lnTo>
                    <a:lnTo>
                      <a:pt x="0" y="132"/>
                    </a:lnTo>
                    <a:lnTo>
                      <a:pt x="5" y="111"/>
                    </a:lnTo>
                    <a:lnTo>
                      <a:pt x="12" y="88"/>
                    </a:lnTo>
                    <a:lnTo>
                      <a:pt x="23" y="68"/>
                    </a:lnTo>
                    <a:lnTo>
                      <a:pt x="37" y="51"/>
                    </a:lnTo>
                    <a:lnTo>
                      <a:pt x="53" y="33"/>
                    </a:lnTo>
                    <a:lnTo>
                      <a:pt x="72" y="21"/>
                    </a:lnTo>
                    <a:lnTo>
                      <a:pt x="93" y="10"/>
                    </a:lnTo>
                    <a:lnTo>
                      <a:pt x="114" y="3"/>
                    </a:lnTo>
                    <a:lnTo>
                      <a:pt x="137" y="0"/>
                    </a:lnTo>
                    <a:lnTo>
                      <a:pt x="160" y="0"/>
                    </a:lnTo>
                    <a:lnTo>
                      <a:pt x="183" y="3"/>
                    </a:lnTo>
                    <a:lnTo>
                      <a:pt x="204" y="10"/>
                    </a:lnTo>
                    <a:lnTo>
                      <a:pt x="225" y="21"/>
                    </a:lnTo>
                    <a:lnTo>
                      <a:pt x="244" y="33"/>
                    </a:lnTo>
                    <a:lnTo>
                      <a:pt x="260" y="51"/>
                    </a:lnTo>
                    <a:lnTo>
                      <a:pt x="274" y="68"/>
                    </a:lnTo>
                    <a:lnTo>
                      <a:pt x="285" y="88"/>
                    </a:lnTo>
                    <a:lnTo>
                      <a:pt x="292" y="111"/>
                    </a:lnTo>
                    <a:lnTo>
                      <a:pt x="297" y="132"/>
                    </a:lnTo>
                    <a:lnTo>
                      <a:pt x="297" y="155"/>
                    </a:lnTo>
                    <a:lnTo>
                      <a:pt x="295" y="178"/>
                    </a:lnTo>
                    <a:lnTo>
                      <a:pt x="288" y="201"/>
                    </a:lnTo>
                    <a:lnTo>
                      <a:pt x="279" y="222"/>
                    </a:lnTo>
                    <a:lnTo>
                      <a:pt x="267" y="239"/>
                    </a:lnTo>
                    <a:lnTo>
                      <a:pt x="251" y="257"/>
                    </a:lnTo>
                    <a:lnTo>
                      <a:pt x="234" y="271"/>
                    </a:lnTo>
                    <a:lnTo>
                      <a:pt x="214" y="283"/>
                    </a:lnTo>
                    <a:lnTo>
                      <a:pt x="193" y="292"/>
                    </a:lnTo>
                    <a:lnTo>
                      <a:pt x="170" y="298"/>
                    </a:lnTo>
                    <a:lnTo>
                      <a:pt x="148" y="299"/>
                    </a:lnTo>
                    <a:close/>
                    <a:moveTo>
                      <a:pt x="148" y="294"/>
                    </a:moveTo>
                    <a:lnTo>
                      <a:pt x="126" y="292"/>
                    </a:lnTo>
                    <a:lnTo>
                      <a:pt x="105" y="287"/>
                    </a:lnTo>
                    <a:lnTo>
                      <a:pt x="84" y="278"/>
                    </a:lnTo>
                    <a:lnTo>
                      <a:pt x="65" y="268"/>
                    </a:lnTo>
                    <a:lnTo>
                      <a:pt x="49" y="254"/>
                    </a:lnTo>
                    <a:lnTo>
                      <a:pt x="33" y="238"/>
                    </a:lnTo>
                    <a:lnTo>
                      <a:pt x="23" y="218"/>
                    </a:lnTo>
                    <a:lnTo>
                      <a:pt x="12" y="199"/>
                    </a:lnTo>
                    <a:lnTo>
                      <a:pt x="7" y="178"/>
                    </a:lnTo>
                    <a:lnTo>
                      <a:pt x="5" y="155"/>
                    </a:lnTo>
                    <a:lnTo>
                      <a:pt x="5" y="134"/>
                    </a:lnTo>
                    <a:lnTo>
                      <a:pt x="10" y="111"/>
                    </a:lnTo>
                    <a:lnTo>
                      <a:pt x="17" y="91"/>
                    </a:lnTo>
                    <a:lnTo>
                      <a:pt x="28" y="70"/>
                    </a:lnTo>
                    <a:lnTo>
                      <a:pt x="40" y="54"/>
                    </a:lnTo>
                    <a:lnTo>
                      <a:pt x="56" y="38"/>
                    </a:lnTo>
                    <a:lnTo>
                      <a:pt x="75" y="26"/>
                    </a:lnTo>
                    <a:lnTo>
                      <a:pt x="95" y="16"/>
                    </a:lnTo>
                    <a:lnTo>
                      <a:pt x="116" y="8"/>
                    </a:lnTo>
                    <a:lnTo>
                      <a:pt x="137" y="5"/>
                    </a:lnTo>
                    <a:lnTo>
                      <a:pt x="160" y="5"/>
                    </a:lnTo>
                    <a:lnTo>
                      <a:pt x="181" y="8"/>
                    </a:lnTo>
                    <a:lnTo>
                      <a:pt x="202" y="16"/>
                    </a:lnTo>
                    <a:lnTo>
                      <a:pt x="221" y="26"/>
                    </a:lnTo>
                    <a:lnTo>
                      <a:pt x="241" y="38"/>
                    </a:lnTo>
                    <a:lnTo>
                      <a:pt x="257" y="54"/>
                    </a:lnTo>
                    <a:lnTo>
                      <a:pt x="269" y="70"/>
                    </a:lnTo>
                    <a:lnTo>
                      <a:pt x="279" y="91"/>
                    </a:lnTo>
                    <a:lnTo>
                      <a:pt x="287" y="111"/>
                    </a:lnTo>
                    <a:lnTo>
                      <a:pt x="292" y="134"/>
                    </a:lnTo>
                    <a:lnTo>
                      <a:pt x="292" y="155"/>
                    </a:lnTo>
                    <a:lnTo>
                      <a:pt x="290" y="178"/>
                    </a:lnTo>
                    <a:lnTo>
                      <a:pt x="285" y="199"/>
                    </a:lnTo>
                    <a:lnTo>
                      <a:pt x="274" y="218"/>
                    </a:lnTo>
                    <a:lnTo>
                      <a:pt x="264" y="238"/>
                    </a:lnTo>
                    <a:lnTo>
                      <a:pt x="248" y="254"/>
                    </a:lnTo>
                    <a:lnTo>
                      <a:pt x="232" y="268"/>
                    </a:lnTo>
                    <a:lnTo>
                      <a:pt x="213" y="278"/>
                    </a:lnTo>
                    <a:lnTo>
                      <a:pt x="192" y="287"/>
                    </a:lnTo>
                    <a:lnTo>
                      <a:pt x="170" y="292"/>
                    </a:lnTo>
                    <a:lnTo>
                      <a:pt x="148" y="294"/>
                    </a:lnTo>
                    <a:close/>
                  </a:path>
                </a:pathLst>
              </a:custGeom>
              <a:solidFill>
                <a:srgbClr val="DEFFFF"/>
              </a:solidFill>
              <a:ln w="9525">
                <a:noFill/>
                <a:round/>
                <a:headEnd/>
                <a:tailEnd/>
              </a:ln>
            </p:spPr>
            <p:txBody>
              <a:bodyPr/>
              <a:lstStyle/>
              <a:p>
                <a:endParaRPr lang="en-US"/>
              </a:p>
            </p:txBody>
          </p:sp>
          <p:sp>
            <p:nvSpPr>
              <p:cNvPr id="1165854" name="Freeform 542"/>
              <p:cNvSpPr>
                <a:spLocks noEditPoints="1"/>
              </p:cNvSpPr>
              <p:nvPr/>
            </p:nvSpPr>
            <p:spPr bwMode="auto">
              <a:xfrm>
                <a:off x="5089" y="1273"/>
                <a:ext cx="287" cy="289"/>
              </a:xfrm>
              <a:custGeom>
                <a:avLst/>
                <a:gdLst/>
                <a:ahLst/>
                <a:cxnLst>
                  <a:cxn ang="0">
                    <a:pos x="121" y="287"/>
                  </a:cxn>
                  <a:cxn ang="0">
                    <a:pos x="79" y="273"/>
                  </a:cxn>
                  <a:cxn ang="0">
                    <a:pos x="44" y="249"/>
                  </a:cxn>
                  <a:cxn ang="0">
                    <a:pos x="18" y="213"/>
                  </a:cxn>
                  <a:cxn ang="0">
                    <a:pos x="2" y="173"/>
                  </a:cxn>
                  <a:cxn ang="0">
                    <a:pos x="0" y="129"/>
                  </a:cxn>
                  <a:cxn ang="0">
                    <a:pos x="12" y="86"/>
                  </a:cxn>
                  <a:cxn ang="0">
                    <a:pos x="35" y="49"/>
                  </a:cxn>
                  <a:cxn ang="0">
                    <a:pos x="70" y="21"/>
                  </a:cxn>
                  <a:cxn ang="0">
                    <a:pos x="111" y="3"/>
                  </a:cxn>
                  <a:cxn ang="0">
                    <a:pos x="155" y="0"/>
                  </a:cxn>
                  <a:cxn ang="0">
                    <a:pos x="197" y="11"/>
                  </a:cxn>
                  <a:cxn ang="0">
                    <a:pos x="236" y="33"/>
                  </a:cxn>
                  <a:cxn ang="0">
                    <a:pos x="264" y="65"/>
                  </a:cxn>
                  <a:cxn ang="0">
                    <a:pos x="282" y="106"/>
                  </a:cxn>
                  <a:cxn ang="0">
                    <a:pos x="287" y="150"/>
                  </a:cxn>
                  <a:cxn ang="0">
                    <a:pos x="280" y="194"/>
                  </a:cxn>
                  <a:cxn ang="0">
                    <a:pos x="259" y="233"/>
                  </a:cxn>
                  <a:cxn ang="0">
                    <a:pos x="227" y="263"/>
                  </a:cxn>
                  <a:cxn ang="0">
                    <a:pos x="187" y="282"/>
                  </a:cxn>
                  <a:cxn ang="0">
                    <a:pos x="143" y="289"/>
                  </a:cxn>
                  <a:cxn ang="0">
                    <a:pos x="121" y="282"/>
                  </a:cxn>
                  <a:cxn ang="0">
                    <a:pos x="81" y="268"/>
                  </a:cxn>
                  <a:cxn ang="0">
                    <a:pos x="46" y="243"/>
                  </a:cxn>
                  <a:cxn ang="0">
                    <a:pos x="19" y="208"/>
                  </a:cxn>
                  <a:cxn ang="0">
                    <a:pos x="7" y="166"/>
                  </a:cxn>
                  <a:cxn ang="0">
                    <a:pos x="7" y="123"/>
                  </a:cxn>
                  <a:cxn ang="0">
                    <a:pos x="19" y="81"/>
                  </a:cxn>
                  <a:cxn ang="0">
                    <a:pos x="46" y="46"/>
                  </a:cxn>
                  <a:cxn ang="0">
                    <a:pos x="81" y="21"/>
                  </a:cxn>
                  <a:cxn ang="0">
                    <a:pos x="121" y="7"/>
                  </a:cxn>
                  <a:cxn ang="0">
                    <a:pos x="165" y="7"/>
                  </a:cxn>
                  <a:cxn ang="0">
                    <a:pos x="206" y="21"/>
                  </a:cxn>
                  <a:cxn ang="0">
                    <a:pos x="241" y="46"/>
                  </a:cxn>
                  <a:cxn ang="0">
                    <a:pos x="267" y="81"/>
                  </a:cxn>
                  <a:cxn ang="0">
                    <a:pos x="280" y="123"/>
                  </a:cxn>
                  <a:cxn ang="0">
                    <a:pos x="280" y="166"/>
                  </a:cxn>
                  <a:cxn ang="0">
                    <a:pos x="267" y="208"/>
                  </a:cxn>
                  <a:cxn ang="0">
                    <a:pos x="241" y="243"/>
                  </a:cxn>
                  <a:cxn ang="0">
                    <a:pos x="206" y="268"/>
                  </a:cxn>
                  <a:cxn ang="0">
                    <a:pos x="165" y="282"/>
                  </a:cxn>
                </a:cxnLst>
                <a:rect l="0" t="0" r="r" b="b"/>
                <a:pathLst>
                  <a:path w="287" h="289">
                    <a:moveTo>
                      <a:pt x="143" y="289"/>
                    </a:moveTo>
                    <a:lnTo>
                      <a:pt x="121" y="287"/>
                    </a:lnTo>
                    <a:lnTo>
                      <a:pt x="100" y="282"/>
                    </a:lnTo>
                    <a:lnTo>
                      <a:pt x="79" y="273"/>
                    </a:lnTo>
                    <a:lnTo>
                      <a:pt x="60" y="263"/>
                    </a:lnTo>
                    <a:lnTo>
                      <a:pt x="44" y="249"/>
                    </a:lnTo>
                    <a:lnTo>
                      <a:pt x="28" y="233"/>
                    </a:lnTo>
                    <a:lnTo>
                      <a:pt x="18" y="213"/>
                    </a:lnTo>
                    <a:lnTo>
                      <a:pt x="7" y="194"/>
                    </a:lnTo>
                    <a:lnTo>
                      <a:pt x="2" y="173"/>
                    </a:lnTo>
                    <a:lnTo>
                      <a:pt x="0" y="150"/>
                    </a:lnTo>
                    <a:lnTo>
                      <a:pt x="0" y="129"/>
                    </a:lnTo>
                    <a:lnTo>
                      <a:pt x="5" y="106"/>
                    </a:lnTo>
                    <a:lnTo>
                      <a:pt x="12" y="86"/>
                    </a:lnTo>
                    <a:lnTo>
                      <a:pt x="23" y="65"/>
                    </a:lnTo>
                    <a:lnTo>
                      <a:pt x="35" y="49"/>
                    </a:lnTo>
                    <a:lnTo>
                      <a:pt x="51" y="33"/>
                    </a:lnTo>
                    <a:lnTo>
                      <a:pt x="70" y="21"/>
                    </a:lnTo>
                    <a:lnTo>
                      <a:pt x="90" y="11"/>
                    </a:lnTo>
                    <a:lnTo>
                      <a:pt x="111" y="3"/>
                    </a:lnTo>
                    <a:lnTo>
                      <a:pt x="132" y="0"/>
                    </a:lnTo>
                    <a:lnTo>
                      <a:pt x="155" y="0"/>
                    </a:lnTo>
                    <a:lnTo>
                      <a:pt x="176" y="3"/>
                    </a:lnTo>
                    <a:lnTo>
                      <a:pt x="197" y="11"/>
                    </a:lnTo>
                    <a:lnTo>
                      <a:pt x="216" y="21"/>
                    </a:lnTo>
                    <a:lnTo>
                      <a:pt x="236" y="33"/>
                    </a:lnTo>
                    <a:lnTo>
                      <a:pt x="252" y="49"/>
                    </a:lnTo>
                    <a:lnTo>
                      <a:pt x="264" y="65"/>
                    </a:lnTo>
                    <a:lnTo>
                      <a:pt x="274" y="86"/>
                    </a:lnTo>
                    <a:lnTo>
                      <a:pt x="282" y="106"/>
                    </a:lnTo>
                    <a:lnTo>
                      <a:pt x="287" y="129"/>
                    </a:lnTo>
                    <a:lnTo>
                      <a:pt x="287" y="150"/>
                    </a:lnTo>
                    <a:lnTo>
                      <a:pt x="285" y="173"/>
                    </a:lnTo>
                    <a:lnTo>
                      <a:pt x="280" y="194"/>
                    </a:lnTo>
                    <a:lnTo>
                      <a:pt x="269" y="213"/>
                    </a:lnTo>
                    <a:lnTo>
                      <a:pt x="259" y="233"/>
                    </a:lnTo>
                    <a:lnTo>
                      <a:pt x="243" y="249"/>
                    </a:lnTo>
                    <a:lnTo>
                      <a:pt x="227" y="263"/>
                    </a:lnTo>
                    <a:lnTo>
                      <a:pt x="208" y="273"/>
                    </a:lnTo>
                    <a:lnTo>
                      <a:pt x="187" y="282"/>
                    </a:lnTo>
                    <a:lnTo>
                      <a:pt x="165" y="287"/>
                    </a:lnTo>
                    <a:lnTo>
                      <a:pt x="143" y="289"/>
                    </a:lnTo>
                    <a:close/>
                    <a:moveTo>
                      <a:pt x="143" y="284"/>
                    </a:moveTo>
                    <a:lnTo>
                      <a:pt x="121" y="282"/>
                    </a:lnTo>
                    <a:lnTo>
                      <a:pt x="100" y="277"/>
                    </a:lnTo>
                    <a:lnTo>
                      <a:pt x="81" y="268"/>
                    </a:lnTo>
                    <a:lnTo>
                      <a:pt x="62" y="257"/>
                    </a:lnTo>
                    <a:lnTo>
                      <a:pt x="46" y="243"/>
                    </a:lnTo>
                    <a:lnTo>
                      <a:pt x="32" y="226"/>
                    </a:lnTo>
                    <a:lnTo>
                      <a:pt x="19" y="208"/>
                    </a:lnTo>
                    <a:lnTo>
                      <a:pt x="12" y="187"/>
                    </a:lnTo>
                    <a:lnTo>
                      <a:pt x="7" y="166"/>
                    </a:lnTo>
                    <a:lnTo>
                      <a:pt x="5" y="145"/>
                    </a:lnTo>
                    <a:lnTo>
                      <a:pt x="7" y="123"/>
                    </a:lnTo>
                    <a:lnTo>
                      <a:pt x="12" y="102"/>
                    </a:lnTo>
                    <a:lnTo>
                      <a:pt x="19" y="81"/>
                    </a:lnTo>
                    <a:lnTo>
                      <a:pt x="32" y="63"/>
                    </a:lnTo>
                    <a:lnTo>
                      <a:pt x="46" y="46"/>
                    </a:lnTo>
                    <a:lnTo>
                      <a:pt x="62" y="32"/>
                    </a:lnTo>
                    <a:lnTo>
                      <a:pt x="81" y="21"/>
                    </a:lnTo>
                    <a:lnTo>
                      <a:pt x="100" y="12"/>
                    </a:lnTo>
                    <a:lnTo>
                      <a:pt x="121" y="7"/>
                    </a:lnTo>
                    <a:lnTo>
                      <a:pt x="143" y="5"/>
                    </a:lnTo>
                    <a:lnTo>
                      <a:pt x="165" y="7"/>
                    </a:lnTo>
                    <a:lnTo>
                      <a:pt x="187" y="12"/>
                    </a:lnTo>
                    <a:lnTo>
                      <a:pt x="206" y="21"/>
                    </a:lnTo>
                    <a:lnTo>
                      <a:pt x="225" y="32"/>
                    </a:lnTo>
                    <a:lnTo>
                      <a:pt x="241" y="46"/>
                    </a:lnTo>
                    <a:lnTo>
                      <a:pt x="255" y="63"/>
                    </a:lnTo>
                    <a:lnTo>
                      <a:pt x="267" y="81"/>
                    </a:lnTo>
                    <a:lnTo>
                      <a:pt x="274" y="102"/>
                    </a:lnTo>
                    <a:lnTo>
                      <a:pt x="280" y="123"/>
                    </a:lnTo>
                    <a:lnTo>
                      <a:pt x="282" y="145"/>
                    </a:lnTo>
                    <a:lnTo>
                      <a:pt x="280" y="166"/>
                    </a:lnTo>
                    <a:lnTo>
                      <a:pt x="274" y="187"/>
                    </a:lnTo>
                    <a:lnTo>
                      <a:pt x="267" y="208"/>
                    </a:lnTo>
                    <a:lnTo>
                      <a:pt x="255" y="226"/>
                    </a:lnTo>
                    <a:lnTo>
                      <a:pt x="241" y="243"/>
                    </a:lnTo>
                    <a:lnTo>
                      <a:pt x="225" y="257"/>
                    </a:lnTo>
                    <a:lnTo>
                      <a:pt x="206" y="268"/>
                    </a:lnTo>
                    <a:lnTo>
                      <a:pt x="187" y="277"/>
                    </a:lnTo>
                    <a:lnTo>
                      <a:pt x="165" y="282"/>
                    </a:lnTo>
                    <a:lnTo>
                      <a:pt x="143" y="284"/>
                    </a:lnTo>
                    <a:close/>
                  </a:path>
                </a:pathLst>
              </a:custGeom>
              <a:solidFill>
                <a:srgbClr val="E0FFFF"/>
              </a:solidFill>
              <a:ln w="9525">
                <a:noFill/>
                <a:round/>
                <a:headEnd/>
                <a:tailEnd/>
              </a:ln>
            </p:spPr>
            <p:txBody>
              <a:bodyPr/>
              <a:lstStyle/>
              <a:p>
                <a:endParaRPr lang="en-US"/>
              </a:p>
            </p:txBody>
          </p:sp>
          <p:sp>
            <p:nvSpPr>
              <p:cNvPr id="1165855" name="Freeform 543"/>
              <p:cNvSpPr>
                <a:spLocks noEditPoints="1"/>
              </p:cNvSpPr>
              <p:nvPr/>
            </p:nvSpPr>
            <p:spPr bwMode="auto">
              <a:xfrm>
                <a:off x="5094" y="1278"/>
                <a:ext cx="277" cy="279"/>
              </a:xfrm>
              <a:custGeom>
                <a:avLst/>
                <a:gdLst/>
                <a:ahLst/>
                <a:cxnLst>
                  <a:cxn ang="0">
                    <a:pos x="116" y="277"/>
                  </a:cxn>
                  <a:cxn ang="0">
                    <a:pos x="76" y="263"/>
                  </a:cxn>
                  <a:cxn ang="0">
                    <a:pos x="41" y="238"/>
                  </a:cxn>
                  <a:cxn ang="0">
                    <a:pos x="14" y="203"/>
                  </a:cxn>
                  <a:cxn ang="0">
                    <a:pos x="2" y="161"/>
                  </a:cxn>
                  <a:cxn ang="0">
                    <a:pos x="2" y="118"/>
                  </a:cxn>
                  <a:cxn ang="0">
                    <a:pos x="14" y="76"/>
                  </a:cxn>
                  <a:cxn ang="0">
                    <a:pos x="41" y="41"/>
                  </a:cxn>
                  <a:cxn ang="0">
                    <a:pos x="76" y="16"/>
                  </a:cxn>
                  <a:cxn ang="0">
                    <a:pos x="116" y="2"/>
                  </a:cxn>
                  <a:cxn ang="0">
                    <a:pos x="160" y="2"/>
                  </a:cxn>
                  <a:cxn ang="0">
                    <a:pos x="201" y="16"/>
                  </a:cxn>
                  <a:cxn ang="0">
                    <a:pos x="236" y="41"/>
                  </a:cxn>
                  <a:cxn ang="0">
                    <a:pos x="262" y="76"/>
                  </a:cxn>
                  <a:cxn ang="0">
                    <a:pos x="275" y="118"/>
                  </a:cxn>
                  <a:cxn ang="0">
                    <a:pos x="275" y="161"/>
                  </a:cxn>
                  <a:cxn ang="0">
                    <a:pos x="262" y="203"/>
                  </a:cxn>
                  <a:cxn ang="0">
                    <a:pos x="236" y="238"/>
                  </a:cxn>
                  <a:cxn ang="0">
                    <a:pos x="201" y="263"/>
                  </a:cxn>
                  <a:cxn ang="0">
                    <a:pos x="160" y="277"/>
                  </a:cxn>
                  <a:cxn ang="0">
                    <a:pos x="138" y="273"/>
                  </a:cxn>
                  <a:cxn ang="0">
                    <a:pos x="95" y="266"/>
                  </a:cxn>
                  <a:cxn ang="0">
                    <a:pos x="58" y="247"/>
                  </a:cxn>
                  <a:cxn ang="0">
                    <a:pos x="29" y="215"/>
                  </a:cxn>
                  <a:cxn ang="0">
                    <a:pos x="11" y="177"/>
                  </a:cxn>
                  <a:cxn ang="0">
                    <a:pos x="6" y="134"/>
                  </a:cxn>
                  <a:cxn ang="0">
                    <a:pos x="14" y="92"/>
                  </a:cxn>
                  <a:cxn ang="0">
                    <a:pos x="36" y="55"/>
                  </a:cxn>
                  <a:cxn ang="0">
                    <a:pos x="67" y="27"/>
                  </a:cxn>
                  <a:cxn ang="0">
                    <a:pos x="106" y="9"/>
                  </a:cxn>
                  <a:cxn ang="0">
                    <a:pos x="150" y="6"/>
                  </a:cxn>
                  <a:cxn ang="0">
                    <a:pos x="190" y="16"/>
                  </a:cxn>
                  <a:cxn ang="0">
                    <a:pos x="227" y="39"/>
                  </a:cxn>
                  <a:cxn ang="0">
                    <a:pos x="254" y="73"/>
                  </a:cxn>
                  <a:cxn ang="0">
                    <a:pos x="269" y="113"/>
                  </a:cxn>
                  <a:cxn ang="0">
                    <a:pos x="271" y="155"/>
                  </a:cxn>
                  <a:cxn ang="0">
                    <a:pos x="259" y="196"/>
                  </a:cxn>
                  <a:cxn ang="0">
                    <a:pos x="234" y="233"/>
                  </a:cxn>
                  <a:cxn ang="0">
                    <a:pos x="201" y="258"/>
                  </a:cxn>
                  <a:cxn ang="0">
                    <a:pos x="160" y="272"/>
                  </a:cxn>
                </a:cxnLst>
                <a:rect l="0" t="0" r="r" b="b"/>
                <a:pathLst>
                  <a:path w="277" h="279">
                    <a:moveTo>
                      <a:pt x="138" y="279"/>
                    </a:moveTo>
                    <a:lnTo>
                      <a:pt x="116" y="277"/>
                    </a:lnTo>
                    <a:lnTo>
                      <a:pt x="95" y="272"/>
                    </a:lnTo>
                    <a:lnTo>
                      <a:pt x="76" y="263"/>
                    </a:lnTo>
                    <a:lnTo>
                      <a:pt x="57" y="252"/>
                    </a:lnTo>
                    <a:lnTo>
                      <a:pt x="41" y="238"/>
                    </a:lnTo>
                    <a:lnTo>
                      <a:pt x="27" y="221"/>
                    </a:lnTo>
                    <a:lnTo>
                      <a:pt x="14" y="203"/>
                    </a:lnTo>
                    <a:lnTo>
                      <a:pt x="7" y="182"/>
                    </a:lnTo>
                    <a:lnTo>
                      <a:pt x="2" y="161"/>
                    </a:lnTo>
                    <a:lnTo>
                      <a:pt x="0" y="140"/>
                    </a:lnTo>
                    <a:lnTo>
                      <a:pt x="2" y="118"/>
                    </a:lnTo>
                    <a:lnTo>
                      <a:pt x="7" y="97"/>
                    </a:lnTo>
                    <a:lnTo>
                      <a:pt x="14" y="76"/>
                    </a:lnTo>
                    <a:lnTo>
                      <a:pt x="27" y="58"/>
                    </a:lnTo>
                    <a:lnTo>
                      <a:pt x="41" y="41"/>
                    </a:lnTo>
                    <a:lnTo>
                      <a:pt x="57" y="27"/>
                    </a:lnTo>
                    <a:lnTo>
                      <a:pt x="76" y="16"/>
                    </a:lnTo>
                    <a:lnTo>
                      <a:pt x="95" y="7"/>
                    </a:lnTo>
                    <a:lnTo>
                      <a:pt x="116" y="2"/>
                    </a:lnTo>
                    <a:lnTo>
                      <a:pt x="138" y="0"/>
                    </a:lnTo>
                    <a:lnTo>
                      <a:pt x="160" y="2"/>
                    </a:lnTo>
                    <a:lnTo>
                      <a:pt x="182" y="7"/>
                    </a:lnTo>
                    <a:lnTo>
                      <a:pt x="201" y="16"/>
                    </a:lnTo>
                    <a:lnTo>
                      <a:pt x="220" y="27"/>
                    </a:lnTo>
                    <a:lnTo>
                      <a:pt x="236" y="41"/>
                    </a:lnTo>
                    <a:lnTo>
                      <a:pt x="250" y="58"/>
                    </a:lnTo>
                    <a:lnTo>
                      <a:pt x="262" y="76"/>
                    </a:lnTo>
                    <a:lnTo>
                      <a:pt x="269" y="97"/>
                    </a:lnTo>
                    <a:lnTo>
                      <a:pt x="275" y="118"/>
                    </a:lnTo>
                    <a:lnTo>
                      <a:pt x="277" y="140"/>
                    </a:lnTo>
                    <a:lnTo>
                      <a:pt x="275" y="161"/>
                    </a:lnTo>
                    <a:lnTo>
                      <a:pt x="269" y="182"/>
                    </a:lnTo>
                    <a:lnTo>
                      <a:pt x="262" y="203"/>
                    </a:lnTo>
                    <a:lnTo>
                      <a:pt x="250" y="221"/>
                    </a:lnTo>
                    <a:lnTo>
                      <a:pt x="236" y="238"/>
                    </a:lnTo>
                    <a:lnTo>
                      <a:pt x="220" y="252"/>
                    </a:lnTo>
                    <a:lnTo>
                      <a:pt x="201" y="263"/>
                    </a:lnTo>
                    <a:lnTo>
                      <a:pt x="182" y="272"/>
                    </a:lnTo>
                    <a:lnTo>
                      <a:pt x="160" y="277"/>
                    </a:lnTo>
                    <a:lnTo>
                      <a:pt x="138" y="279"/>
                    </a:lnTo>
                    <a:close/>
                    <a:moveTo>
                      <a:pt x="138" y="273"/>
                    </a:moveTo>
                    <a:lnTo>
                      <a:pt x="116" y="272"/>
                    </a:lnTo>
                    <a:lnTo>
                      <a:pt x="95" y="266"/>
                    </a:lnTo>
                    <a:lnTo>
                      <a:pt x="76" y="258"/>
                    </a:lnTo>
                    <a:lnTo>
                      <a:pt x="58" y="247"/>
                    </a:lnTo>
                    <a:lnTo>
                      <a:pt x="43" y="233"/>
                    </a:lnTo>
                    <a:lnTo>
                      <a:pt x="29" y="215"/>
                    </a:lnTo>
                    <a:lnTo>
                      <a:pt x="18" y="196"/>
                    </a:lnTo>
                    <a:lnTo>
                      <a:pt x="11" y="177"/>
                    </a:lnTo>
                    <a:lnTo>
                      <a:pt x="6" y="155"/>
                    </a:lnTo>
                    <a:lnTo>
                      <a:pt x="6" y="134"/>
                    </a:lnTo>
                    <a:lnTo>
                      <a:pt x="7" y="113"/>
                    </a:lnTo>
                    <a:lnTo>
                      <a:pt x="14" y="92"/>
                    </a:lnTo>
                    <a:lnTo>
                      <a:pt x="23" y="73"/>
                    </a:lnTo>
                    <a:lnTo>
                      <a:pt x="36" y="55"/>
                    </a:lnTo>
                    <a:lnTo>
                      <a:pt x="50" y="39"/>
                    </a:lnTo>
                    <a:lnTo>
                      <a:pt x="67" y="27"/>
                    </a:lnTo>
                    <a:lnTo>
                      <a:pt x="87" y="16"/>
                    </a:lnTo>
                    <a:lnTo>
                      <a:pt x="106" y="9"/>
                    </a:lnTo>
                    <a:lnTo>
                      <a:pt x="127" y="6"/>
                    </a:lnTo>
                    <a:lnTo>
                      <a:pt x="150" y="6"/>
                    </a:lnTo>
                    <a:lnTo>
                      <a:pt x="171" y="9"/>
                    </a:lnTo>
                    <a:lnTo>
                      <a:pt x="190" y="16"/>
                    </a:lnTo>
                    <a:lnTo>
                      <a:pt x="210" y="27"/>
                    </a:lnTo>
                    <a:lnTo>
                      <a:pt x="227" y="39"/>
                    </a:lnTo>
                    <a:lnTo>
                      <a:pt x="241" y="55"/>
                    </a:lnTo>
                    <a:lnTo>
                      <a:pt x="254" y="73"/>
                    </a:lnTo>
                    <a:lnTo>
                      <a:pt x="262" y="92"/>
                    </a:lnTo>
                    <a:lnTo>
                      <a:pt x="269" y="113"/>
                    </a:lnTo>
                    <a:lnTo>
                      <a:pt x="271" y="134"/>
                    </a:lnTo>
                    <a:lnTo>
                      <a:pt x="271" y="155"/>
                    </a:lnTo>
                    <a:lnTo>
                      <a:pt x="266" y="177"/>
                    </a:lnTo>
                    <a:lnTo>
                      <a:pt x="259" y="196"/>
                    </a:lnTo>
                    <a:lnTo>
                      <a:pt x="248" y="215"/>
                    </a:lnTo>
                    <a:lnTo>
                      <a:pt x="234" y="233"/>
                    </a:lnTo>
                    <a:lnTo>
                      <a:pt x="218" y="247"/>
                    </a:lnTo>
                    <a:lnTo>
                      <a:pt x="201" y="258"/>
                    </a:lnTo>
                    <a:lnTo>
                      <a:pt x="180" y="266"/>
                    </a:lnTo>
                    <a:lnTo>
                      <a:pt x="160" y="272"/>
                    </a:lnTo>
                    <a:lnTo>
                      <a:pt x="138" y="273"/>
                    </a:lnTo>
                    <a:close/>
                  </a:path>
                </a:pathLst>
              </a:custGeom>
              <a:solidFill>
                <a:srgbClr val="E2FFFF"/>
              </a:solidFill>
              <a:ln w="9525">
                <a:noFill/>
                <a:round/>
                <a:headEnd/>
                <a:tailEnd/>
              </a:ln>
            </p:spPr>
            <p:txBody>
              <a:bodyPr/>
              <a:lstStyle/>
              <a:p>
                <a:endParaRPr lang="en-US"/>
              </a:p>
            </p:txBody>
          </p:sp>
          <p:sp>
            <p:nvSpPr>
              <p:cNvPr id="1165856" name="Freeform 544"/>
              <p:cNvSpPr>
                <a:spLocks noEditPoints="1"/>
              </p:cNvSpPr>
              <p:nvPr/>
            </p:nvSpPr>
            <p:spPr bwMode="auto">
              <a:xfrm>
                <a:off x="5100" y="1284"/>
                <a:ext cx="265" cy="267"/>
              </a:xfrm>
              <a:custGeom>
                <a:avLst/>
                <a:gdLst/>
                <a:ahLst/>
                <a:cxnLst>
                  <a:cxn ang="0">
                    <a:pos x="110" y="266"/>
                  </a:cxn>
                  <a:cxn ang="0">
                    <a:pos x="70" y="252"/>
                  </a:cxn>
                  <a:cxn ang="0">
                    <a:pos x="37" y="227"/>
                  </a:cxn>
                  <a:cxn ang="0">
                    <a:pos x="12" y="190"/>
                  </a:cxn>
                  <a:cxn ang="0">
                    <a:pos x="0" y="149"/>
                  </a:cxn>
                  <a:cxn ang="0">
                    <a:pos x="1" y="107"/>
                  </a:cxn>
                  <a:cxn ang="0">
                    <a:pos x="17" y="67"/>
                  </a:cxn>
                  <a:cxn ang="0">
                    <a:pos x="44" y="33"/>
                  </a:cxn>
                  <a:cxn ang="0">
                    <a:pos x="81" y="10"/>
                  </a:cxn>
                  <a:cxn ang="0">
                    <a:pos x="121" y="0"/>
                  </a:cxn>
                  <a:cxn ang="0">
                    <a:pos x="165" y="3"/>
                  </a:cxn>
                  <a:cxn ang="0">
                    <a:pos x="204" y="21"/>
                  </a:cxn>
                  <a:cxn ang="0">
                    <a:pos x="235" y="49"/>
                  </a:cxn>
                  <a:cxn ang="0">
                    <a:pos x="256" y="86"/>
                  </a:cxn>
                  <a:cxn ang="0">
                    <a:pos x="265" y="128"/>
                  </a:cxn>
                  <a:cxn ang="0">
                    <a:pos x="260" y="171"/>
                  </a:cxn>
                  <a:cxn ang="0">
                    <a:pos x="242" y="209"/>
                  </a:cxn>
                  <a:cxn ang="0">
                    <a:pos x="212" y="241"/>
                  </a:cxn>
                  <a:cxn ang="0">
                    <a:pos x="174" y="260"/>
                  </a:cxn>
                  <a:cxn ang="0">
                    <a:pos x="132" y="267"/>
                  </a:cxn>
                  <a:cxn ang="0">
                    <a:pos x="112" y="260"/>
                  </a:cxn>
                  <a:cxn ang="0">
                    <a:pos x="72" y="246"/>
                  </a:cxn>
                  <a:cxn ang="0">
                    <a:pos x="38" y="220"/>
                  </a:cxn>
                  <a:cxn ang="0">
                    <a:pos x="15" y="185"/>
                  </a:cxn>
                  <a:cxn ang="0">
                    <a:pos x="5" y="144"/>
                  </a:cxn>
                  <a:cxn ang="0">
                    <a:pos x="8" y="102"/>
                  </a:cxn>
                  <a:cxn ang="0">
                    <a:pos x="26" y="63"/>
                  </a:cxn>
                  <a:cxn ang="0">
                    <a:pos x="54" y="33"/>
                  </a:cxn>
                  <a:cxn ang="0">
                    <a:pos x="91" y="12"/>
                  </a:cxn>
                  <a:cxn ang="0">
                    <a:pos x="132" y="5"/>
                  </a:cxn>
                  <a:cxn ang="0">
                    <a:pos x="174" y="12"/>
                  </a:cxn>
                  <a:cxn ang="0">
                    <a:pos x="211" y="33"/>
                  </a:cxn>
                  <a:cxn ang="0">
                    <a:pos x="239" y="63"/>
                  </a:cxn>
                  <a:cxn ang="0">
                    <a:pos x="256" y="102"/>
                  </a:cxn>
                  <a:cxn ang="0">
                    <a:pos x="260" y="144"/>
                  </a:cxn>
                  <a:cxn ang="0">
                    <a:pos x="249" y="185"/>
                  </a:cxn>
                  <a:cxn ang="0">
                    <a:pos x="227" y="220"/>
                  </a:cxn>
                  <a:cxn ang="0">
                    <a:pos x="193" y="246"/>
                  </a:cxn>
                  <a:cxn ang="0">
                    <a:pos x="153" y="260"/>
                  </a:cxn>
                </a:cxnLst>
                <a:rect l="0" t="0" r="r" b="b"/>
                <a:pathLst>
                  <a:path w="265" h="267">
                    <a:moveTo>
                      <a:pt x="132" y="267"/>
                    </a:moveTo>
                    <a:lnTo>
                      <a:pt x="110" y="266"/>
                    </a:lnTo>
                    <a:lnTo>
                      <a:pt x="89" y="260"/>
                    </a:lnTo>
                    <a:lnTo>
                      <a:pt x="70" y="252"/>
                    </a:lnTo>
                    <a:lnTo>
                      <a:pt x="52" y="241"/>
                    </a:lnTo>
                    <a:lnTo>
                      <a:pt x="37" y="227"/>
                    </a:lnTo>
                    <a:lnTo>
                      <a:pt x="23" y="209"/>
                    </a:lnTo>
                    <a:lnTo>
                      <a:pt x="12" y="190"/>
                    </a:lnTo>
                    <a:lnTo>
                      <a:pt x="5" y="171"/>
                    </a:lnTo>
                    <a:lnTo>
                      <a:pt x="0" y="149"/>
                    </a:lnTo>
                    <a:lnTo>
                      <a:pt x="0" y="128"/>
                    </a:lnTo>
                    <a:lnTo>
                      <a:pt x="1" y="107"/>
                    </a:lnTo>
                    <a:lnTo>
                      <a:pt x="8" y="86"/>
                    </a:lnTo>
                    <a:lnTo>
                      <a:pt x="17" y="67"/>
                    </a:lnTo>
                    <a:lnTo>
                      <a:pt x="30" y="49"/>
                    </a:lnTo>
                    <a:lnTo>
                      <a:pt x="44" y="33"/>
                    </a:lnTo>
                    <a:lnTo>
                      <a:pt x="61" y="21"/>
                    </a:lnTo>
                    <a:lnTo>
                      <a:pt x="81" y="10"/>
                    </a:lnTo>
                    <a:lnTo>
                      <a:pt x="100" y="3"/>
                    </a:lnTo>
                    <a:lnTo>
                      <a:pt x="121" y="0"/>
                    </a:lnTo>
                    <a:lnTo>
                      <a:pt x="144" y="0"/>
                    </a:lnTo>
                    <a:lnTo>
                      <a:pt x="165" y="3"/>
                    </a:lnTo>
                    <a:lnTo>
                      <a:pt x="184" y="10"/>
                    </a:lnTo>
                    <a:lnTo>
                      <a:pt x="204" y="21"/>
                    </a:lnTo>
                    <a:lnTo>
                      <a:pt x="221" y="33"/>
                    </a:lnTo>
                    <a:lnTo>
                      <a:pt x="235" y="49"/>
                    </a:lnTo>
                    <a:lnTo>
                      <a:pt x="248" y="67"/>
                    </a:lnTo>
                    <a:lnTo>
                      <a:pt x="256" y="86"/>
                    </a:lnTo>
                    <a:lnTo>
                      <a:pt x="263" y="107"/>
                    </a:lnTo>
                    <a:lnTo>
                      <a:pt x="265" y="128"/>
                    </a:lnTo>
                    <a:lnTo>
                      <a:pt x="265" y="149"/>
                    </a:lnTo>
                    <a:lnTo>
                      <a:pt x="260" y="171"/>
                    </a:lnTo>
                    <a:lnTo>
                      <a:pt x="253" y="190"/>
                    </a:lnTo>
                    <a:lnTo>
                      <a:pt x="242" y="209"/>
                    </a:lnTo>
                    <a:lnTo>
                      <a:pt x="228" y="227"/>
                    </a:lnTo>
                    <a:lnTo>
                      <a:pt x="212" y="241"/>
                    </a:lnTo>
                    <a:lnTo>
                      <a:pt x="195" y="252"/>
                    </a:lnTo>
                    <a:lnTo>
                      <a:pt x="174" y="260"/>
                    </a:lnTo>
                    <a:lnTo>
                      <a:pt x="154" y="266"/>
                    </a:lnTo>
                    <a:lnTo>
                      <a:pt x="132" y="267"/>
                    </a:lnTo>
                    <a:close/>
                    <a:moveTo>
                      <a:pt x="132" y="262"/>
                    </a:moveTo>
                    <a:lnTo>
                      <a:pt x="112" y="260"/>
                    </a:lnTo>
                    <a:lnTo>
                      <a:pt x="91" y="255"/>
                    </a:lnTo>
                    <a:lnTo>
                      <a:pt x="72" y="246"/>
                    </a:lnTo>
                    <a:lnTo>
                      <a:pt x="54" y="234"/>
                    </a:lnTo>
                    <a:lnTo>
                      <a:pt x="38" y="220"/>
                    </a:lnTo>
                    <a:lnTo>
                      <a:pt x="26" y="204"/>
                    </a:lnTo>
                    <a:lnTo>
                      <a:pt x="15" y="185"/>
                    </a:lnTo>
                    <a:lnTo>
                      <a:pt x="8" y="165"/>
                    </a:lnTo>
                    <a:lnTo>
                      <a:pt x="5" y="144"/>
                    </a:lnTo>
                    <a:lnTo>
                      <a:pt x="5" y="123"/>
                    </a:lnTo>
                    <a:lnTo>
                      <a:pt x="8" y="102"/>
                    </a:lnTo>
                    <a:lnTo>
                      <a:pt x="15" y="82"/>
                    </a:lnTo>
                    <a:lnTo>
                      <a:pt x="26" y="63"/>
                    </a:lnTo>
                    <a:lnTo>
                      <a:pt x="38" y="47"/>
                    </a:lnTo>
                    <a:lnTo>
                      <a:pt x="54" y="33"/>
                    </a:lnTo>
                    <a:lnTo>
                      <a:pt x="72" y="21"/>
                    </a:lnTo>
                    <a:lnTo>
                      <a:pt x="91" y="12"/>
                    </a:lnTo>
                    <a:lnTo>
                      <a:pt x="112" y="7"/>
                    </a:lnTo>
                    <a:lnTo>
                      <a:pt x="132" y="5"/>
                    </a:lnTo>
                    <a:lnTo>
                      <a:pt x="153" y="7"/>
                    </a:lnTo>
                    <a:lnTo>
                      <a:pt x="174" y="12"/>
                    </a:lnTo>
                    <a:lnTo>
                      <a:pt x="193" y="21"/>
                    </a:lnTo>
                    <a:lnTo>
                      <a:pt x="211" y="33"/>
                    </a:lnTo>
                    <a:lnTo>
                      <a:pt x="227" y="47"/>
                    </a:lnTo>
                    <a:lnTo>
                      <a:pt x="239" y="63"/>
                    </a:lnTo>
                    <a:lnTo>
                      <a:pt x="249" y="82"/>
                    </a:lnTo>
                    <a:lnTo>
                      <a:pt x="256" y="102"/>
                    </a:lnTo>
                    <a:lnTo>
                      <a:pt x="260" y="123"/>
                    </a:lnTo>
                    <a:lnTo>
                      <a:pt x="260" y="144"/>
                    </a:lnTo>
                    <a:lnTo>
                      <a:pt x="256" y="165"/>
                    </a:lnTo>
                    <a:lnTo>
                      <a:pt x="249" y="185"/>
                    </a:lnTo>
                    <a:lnTo>
                      <a:pt x="239" y="204"/>
                    </a:lnTo>
                    <a:lnTo>
                      <a:pt x="227" y="220"/>
                    </a:lnTo>
                    <a:lnTo>
                      <a:pt x="211" y="234"/>
                    </a:lnTo>
                    <a:lnTo>
                      <a:pt x="193" y="246"/>
                    </a:lnTo>
                    <a:lnTo>
                      <a:pt x="174" y="255"/>
                    </a:lnTo>
                    <a:lnTo>
                      <a:pt x="153" y="260"/>
                    </a:lnTo>
                    <a:lnTo>
                      <a:pt x="132" y="262"/>
                    </a:lnTo>
                    <a:close/>
                  </a:path>
                </a:pathLst>
              </a:custGeom>
              <a:solidFill>
                <a:srgbClr val="E4FFFF"/>
              </a:solidFill>
              <a:ln w="9525">
                <a:noFill/>
                <a:round/>
                <a:headEnd/>
                <a:tailEnd/>
              </a:ln>
            </p:spPr>
            <p:txBody>
              <a:bodyPr/>
              <a:lstStyle/>
              <a:p>
                <a:endParaRPr lang="en-US"/>
              </a:p>
            </p:txBody>
          </p:sp>
          <p:sp>
            <p:nvSpPr>
              <p:cNvPr id="1165857" name="Freeform 545"/>
              <p:cNvSpPr>
                <a:spLocks noEditPoints="1"/>
              </p:cNvSpPr>
              <p:nvPr/>
            </p:nvSpPr>
            <p:spPr bwMode="auto">
              <a:xfrm>
                <a:off x="5105" y="1289"/>
                <a:ext cx="255" cy="257"/>
              </a:xfrm>
              <a:custGeom>
                <a:avLst/>
                <a:gdLst/>
                <a:ahLst/>
                <a:cxnLst>
                  <a:cxn ang="0">
                    <a:pos x="107" y="255"/>
                  </a:cxn>
                  <a:cxn ang="0">
                    <a:pos x="67" y="241"/>
                  </a:cxn>
                  <a:cxn ang="0">
                    <a:pos x="33" y="215"/>
                  </a:cxn>
                  <a:cxn ang="0">
                    <a:pos x="10" y="180"/>
                  </a:cxn>
                  <a:cxn ang="0">
                    <a:pos x="0" y="139"/>
                  </a:cxn>
                  <a:cxn ang="0">
                    <a:pos x="3" y="97"/>
                  </a:cxn>
                  <a:cxn ang="0">
                    <a:pos x="21" y="58"/>
                  </a:cxn>
                  <a:cxn ang="0">
                    <a:pos x="49" y="28"/>
                  </a:cxn>
                  <a:cxn ang="0">
                    <a:pos x="86" y="7"/>
                  </a:cxn>
                  <a:cxn ang="0">
                    <a:pos x="127" y="0"/>
                  </a:cxn>
                  <a:cxn ang="0">
                    <a:pos x="169" y="7"/>
                  </a:cxn>
                  <a:cxn ang="0">
                    <a:pos x="206" y="28"/>
                  </a:cxn>
                  <a:cxn ang="0">
                    <a:pos x="234" y="58"/>
                  </a:cxn>
                  <a:cxn ang="0">
                    <a:pos x="251" y="97"/>
                  </a:cxn>
                  <a:cxn ang="0">
                    <a:pos x="255" y="139"/>
                  </a:cxn>
                  <a:cxn ang="0">
                    <a:pos x="244" y="180"/>
                  </a:cxn>
                  <a:cxn ang="0">
                    <a:pos x="222" y="215"/>
                  </a:cxn>
                  <a:cxn ang="0">
                    <a:pos x="188" y="241"/>
                  </a:cxn>
                  <a:cxn ang="0">
                    <a:pos x="148" y="255"/>
                  </a:cxn>
                  <a:cxn ang="0">
                    <a:pos x="127" y="252"/>
                  </a:cxn>
                  <a:cxn ang="0">
                    <a:pos x="88" y="245"/>
                  </a:cxn>
                  <a:cxn ang="0">
                    <a:pos x="53" y="225"/>
                  </a:cxn>
                  <a:cxn ang="0">
                    <a:pos x="25" y="195"/>
                  </a:cxn>
                  <a:cxn ang="0">
                    <a:pos x="9" y="158"/>
                  </a:cxn>
                  <a:cxn ang="0">
                    <a:pos x="5" y="118"/>
                  </a:cxn>
                  <a:cxn ang="0">
                    <a:pos x="16" y="79"/>
                  </a:cxn>
                  <a:cxn ang="0">
                    <a:pos x="37" y="46"/>
                  </a:cxn>
                  <a:cxn ang="0">
                    <a:pos x="69" y="21"/>
                  </a:cxn>
                  <a:cxn ang="0">
                    <a:pos x="107" y="7"/>
                  </a:cxn>
                  <a:cxn ang="0">
                    <a:pos x="148" y="7"/>
                  </a:cxn>
                  <a:cxn ang="0">
                    <a:pos x="186" y="21"/>
                  </a:cxn>
                  <a:cxn ang="0">
                    <a:pos x="218" y="46"/>
                  </a:cxn>
                  <a:cxn ang="0">
                    <a:pos x="239" y="79"/>
                  </a:cxn>
                  <a:cxn ang="0">
                    <a:pos x="250" y="118"/>
                  </a:cxn>
                  <a:cxn ang="0">
                    <a:pos x="246" y="158"/>
                  </a:cxn>
                  <a:cxn ang="0">
                    <a:pos x="230" y="195"/>
                  </a:cxn>
                  <a:cxn ang="0">
                    <a:pos x="202" y="225"/>
                  </a:cxn>
                  <a:cxn ang="0">
                    <a:pos x="167" y="245"/>
                  </a:cxn>
                  <a:cxn ang="0">
                    <a:pos x="127" y="252"/>
                  </a:cxn>
                </a:cxnLst>
                <a:rect l="0" t="0" r="r" b="b"/>
                <a:pathLst>
                  <a:path w="255" h="257">
                    <a:moveTo>
                      <a:pt x="127" y="257"/>
                    </a:moveTo>
                    <a:lnTo>
                      <a:pt x="107" y="255"/>
                    </a:lnTo>
                    <a:lnTo>
                      <a:pt x="86" y="250"/>
                    </a:lnTo>
                    <a:lnTo>
                      <a:pt x="67" y="241"/>
                    </a:lnTo>
                    <a:lnTo>
                      <a:pt x="49" y="229"/>
                    </a:lnTo>
                    <a:lnTo>
                      <a:pt x="33" y="215"/>
                    </a:lnTo>
                    <a:lnTo>
                      <a:pt x="21" y="199"/>
                    </a:lnTo>
                    <a:lnTo>
                      <a:pt x="10" y="180"/>
                    </a:lnTo>
                    <a:lnTo>
                      <a:pt x="3" y="160"/>
                    </a:lnTo>
                    <a:lnTo>
                      <a:pt x="0" y="139"/>
                    </a:lnTo>
                    <a:lnTo>
                      <a:pt x="0" y="118"/>
                    </a:lnTo>
                    <a:lnTo>
                      <a:pt x="3" y="97"/>
                    </a:lnTo>
                    <a:lnTo>
                      <a:pt x="10" y="77"/>
                    </a:lnTo>
                    <a:lnTo>
                      <a:pt x="21" y="58"/>
                    </a:lnTo>
                    <a:lnTo>
                      <a:pt x="33" y="42"/>
                    </a:lnTo>
                    <a:lnTo>
                      <a:pt x="49" y="28"/>
                    </a:lnTo>
                    <a:lnTo>
                      <a:pt x="67" y="16"/>
                    </a:lnTo>
                    <a:lnTo>
                      <a:pt x="86" y="7"/>
                    </a:lnTo>
                    <a:lnTo>
                      <a:pt x="107" y="2"/>
                    </a:lnTo>
                    <a:lnTo>
                      <a:pt x="127" y="0"/>
                    </a:lnTo>
                    <a:lnTo>
                      <a:pt x="148" y="2"/>
                    </a:lnTo>
                    <a:lnTo>
                      <a:pt x="169" y="7"/>
                    </a:lnTo>
                    <a:lnTo>
                      <a:pt x="188" y="16"/>
                    </a:lnTo>
                    <a:lnTo>
                      <a:pt x="206" y="28"/>
                    </a:lnTo>
                    <a:lnTo>
                      <a:pt x="222" y="42"/>
                    </a:lnTo>
                    <a:lnTo>
                      <a:pt x="234" y="58"/>
                    </a:lnTo>
                    <a:lnTo>
                      <a:pt x="244" y="77"/>
                    </a:lnTo>
                    <a:lnTo>
                      <a:pt x="251" y="97"/>
                    </a:lnTo>
                    <a:lnTo>
                      <a:pt x="255" y="118"/>
                    </a:lnTo>
                    <a:lnTo>
                      <a:pt x="255" y="139"/>
                    </a:lnTo>
                    <a:lnTo>
                      <a:pt x="251" y="160"/>
                    </a:lnTo>
                    <a:lnTo>
                      <a:pt x="244" y="180"/>
                    </a:lnTo>
                    <a:lnTo>
                      <a:pt x="234" y="199"/>
                    </a:lnTo>
                    <a:lnTo>
                      <a:pt x="222" y="215"/>
                    </a:lnTo>
                    <a:lnTo>
                      <a:pt x="206" y="229"/>
                    </a:lnTo>
                    <a:lnTo>
                      <a:pt x="188" y="241"/>
                    </a:lnTo>
                    <a:lnTo>
                      <a:pt x="169" y="250"/>
                    </a:lnTo>
                    <a:lnTo>
                      <a:pt x="148" y="255"/>
                    </a:lnTo>
                    <a:lnTo>
                      <a:pt x="127" y="257"/>
                    </a:lnTo>
                    <a:close/>
                    <a:moveTo>
                      <a:pt x="127" y="252"/>
                    </a:moveTo>
                    <a:lnTo>
                      <a:pt x="107" y="250"/>
                    </a:lnTo>
                    <a:lnTo>
                      <a:pt x="88" y="245"/>
                    </a:lnTo>
                    <a:lnTo>
                      <a:pt x="69" y="236"/>
                    </a:lnTo>
                    <a:lnTo>
                      <a:pt x="53" y="225"/>
                    </a:lnTo>
                    <a:lnTo>
                      <a:pt x="37" y="211"/>
                    </a:lnTo>
                    <a:lnTo>
                      <a:pt x="25" y="195"/>
                    </a:lnTo>
                    <a:lnTo>
                      <a:pt x="16" y="178"/>
                    </a:lnTo>
                    <a:lnTo>
                      <a:pt x="9" y="158"/>
                    </a:lnTo>
                    <a:lnTo>
                      <a:pt x="5" y="139"/>
                    </a:lnTo>
                    <a:lnTo>
                      <a:pt x="5" y="118"/>
                    </a:lnTo>
                    <a:lnTo>
                      <a:pt x="9" y="99"/>
                    </a:lnTo>
                    <a:lnTo>
                      <a:pt x="16" y="79"/>
                    </a:lnTo>
                    <a:lnTo>
                      <a:pt x="25" y="62"/>
                    </a:lnTo>
                    <a:lnTo>
                      <a:pt x="37" y="46"/>
                    </a:lnTo>
                    <a:lnTo>
                      <a:pt x="53" y="32"/>
                    </a:lnTo>
                    <a:lnTo>
                      <a:pt x="69" y="21"/>
                    </a:lnTo>
                    <a:lnTo>
                      <a:pt x="88" y="12"/>
                    </a:lnTo>
                    <a:lnTo>
                      <a:pt x="107" y="7"/>
                    </a:lnTo>
                    <a:lnTo>
                      <a:pt x="127" y="5"/>
                    </a:lnTo>
                    <a:lnTo>
                      <a:pt x="148" y="7"/>
                    </a:lnTo>
                    <a:lnTo>
                      <a:pt x="167" y="12"/>
                    </a:lnTo>
                    <a:lnTo>
                      <a:pt x="186" y="21"/>
                    </a:lnTo>
                    <a:lnTo>
                      <a:pt x="202" y="32"/>
                    </a:lnTo>
                    <a:lnTo>
                      <a:pt x="218" y="46"/>
                    </a:lnTo>
                    <a:lnTo>
                      <a:pt x="230" y="62"/>
                    </a:lnTo>
                    <a:lnTo>
                      <a:pt x="239" y="79"/>
                    </a:lnTo>
                    <a:lnTo>
                      <a:pt x="246" y="99"/>
                    </a:lnTo>
                    <a:lnTo>
                      <a:pt x="250" y="118"/>
                    </a:lnTo>
                    <a:lnTo>
                      <a:pt x="250" y="139"/>
                    </a:lnTo>
                    <a:lnTo>
                      <a:pt x="246" y="158"/>
                    </a:lnTo>
                    <a:lnTo>
                      <a:pt x="239" y="178"/>
                    </a:lnTo>
                    <a:lnTo>
                      <a:pt x="230" y="195"/>
                    </a:lnTo>
                    <a:lnTo>
                      <a:pt x="218" y="211"/>
                    </a:lnTo>
                    <a:lnTo>
                      <a:pt x="202" y="225"/>
                    </a:lnTo>
                    <a:lnTo>
                      <a:pt x="186" y="236"/>
                    </a:lnTo>
                    <a:lnTo>
                      <a:pt x="167" y="245"/>
                    </a:lnTo>
                    <a:lnTo>
                      <a:pt x="148" y="250"/>
                    </a:lnTo>
                    <a:lnTo>
                      <a:pt x="127" y="252"/>
                    </a:lnTo>
                    <a:close/>
                  </a:path>
                </a:pathLst>
              </a:custGeom>
              <a:solidFill>
                <a:srgbClr val="E6FFFF"/>
              </a:solidFill>
              <a:ln w="9525">
                <a:noFill/>
                <a:round/>
                <a:headEnd/>
                <a:tailEnd/>
              </a:ln>
            </p:spPr>
            <p:txBody>
              <a:bodyPr/>
              <a:lstStyle/>
              <a:p>
                <a:endParaRPr lang="en-US"/>
              </a:p>
            </p:txBody>
          </p:sp>
          <p:sp>
            <p:nvSpPr>
              <p:cNvPr id="1165858" name="Freeform 546"/>
              <p:cNvSpPr>
                <a:spLocks noEditPoints="1"/>
              </p:cNvSpPr>
              <p:nvPr/>
            </p:nvSpPr>
            <p:spPr bwMode="auto">
              <a:xfrm>
                <a:off x="5110" y="1294"/>
                <a:ext cx="245" cy="247"/>
              </a:xfrm>
              <a:custGeom>
                <a:avLst/>
                <a:gdLst/>
                <a:ahLst/>
                <a:cxnLst>
                  <a:cxn ang="0">
                    <a:pos x="102" y="245"/>
                  </a:cxn>
                  <a:cxn ang="0">
                    <a:pos x="64" y="231"/>
                  </a:cxn>
                  <a:cxn ang="0">
                    <a:pos x="32" y="206"/>
                  </a:cxn>
                  <a:cxn ang="0">
                    <a:pos x="11" y="173"/>
                  </a:cxn>
                  <a:cxn ang="0">
                    <a:pos x="0" y="134"/>
                  </a:cxn>
                  <a:cxn ang="0">
                    <a:pos x="4" y="94"/>
                  </a:cxn>
                  <a:cxn ang="0">
                    <a:pos x="20" y="57"/>
                  </a:cxn>
                  <a:cxn ang="0">
                    <a:pos x="48" y="27"/>
                  </a:cxn>
                  <a:cxn ang="0">
                    <a:pos x="83" y="7"/>
                  </a:cxn>
                  <a:cxn ang="0">
                    <a:pos x="122" y="0"/>
                  </a:cxn>
                  <a:cxn ang="0">
                    <a:pos x="162" y="7"/>
                  </a:cxn>
                  <a:cxn ang="0">
                    <a:pos x="197" y="27"/>
                  </a:cxn>
                  <a:cxn ang="0">
                    <a:pos x="225" y="57"/>
                  </a:cxn>
                  <a:cxn ang="0">
                    <a:pos x="241" y="94"/>
                  </a:cxn>
                  <a:cxn ang="0">
                    <a:pos x="245" y="134"/>
                  </a:cxn>
                  <a:cxn ang="0">
                    <a:pos x="234" y="173"/>
                  </a:cxn>
                  <a:cxn ang="0">
                    <a:pos x="213" y="206"/>
                  </a:cxn>
                  <a:cxn ang="0">
                    <a:pos x="181" y="231"/>
                  </a:cxn>
                  <a:cxn ang="0">
                    <a:pos x="143" y="245"/>
                  </a:cxn>
                  <a:cxn ang="0">
                    <a:pos x="122" y="242"/>
                  </a:cxn>
                  <a:cxn ang="0">
                    <a:pos x="83" y="235"/>
                  </a:cxn>
                  <a:cxn ang="0">
                    <a:pos x="49" y="215"/>
                  </a:cxn>
                  <a:cxn ang="0">
                    <a:pos x="23" y="185"/>
                  </a:cxn>
                  <a:cxn ang="0">
                    <a:pos x="7" y="148"/>
                  </a:cxn>
                  <a:cxn ang="0">
                    <a:pos x="5" y="109"/>
                  </a:cxn>
                  <a:cxn ang="0">
                    <a:pos x="18" y="71"/>
                  </a:cxn>
                  <a:cxn ang="0">
                    <a:pos x="41" y="39"/>
                  </a:cxn>
                  <a:cxn ang="0">
                    <a:pos x="74" y="16"/>
                  </a:cxn>
                  <a:cxn ang="0">
                    <a:pos x="113" y="7"/>
                  </a:cxn>
                  <a:cxn ang="0">
                    <a:pos x="151" y="9"/>
                  </a:cxn>
                  <a:cxn ang="0">
                    <a:pos x="188" y="27"/>
                  </a:cxn>
                  <a:cxn ang="0">
                    <a:pos x="217" y="53"/>
                  </a:cxn>
                  <a:cxn ang="0">
                    <a:pos x="234" y="88"/>
                  </a:cxn>
                  <a:cxn ang="0">
                    <a:pos x="239" y="129"/>
                  </a:cxn>
                  <a:cxn ang="0">
                    <a:pos x="231" y="168"/>
                  </a:cxn>
                  <a:cxn ang="0">
                    <a:pos x="211" y="201"/>
                  </a:cxn>
                  <a:cxn ang="0">
                    <a:pos x="180" y="226"/>
                  </a:cxn>
                  <a:cxn ang="0">
                    <a:pos x="143" y="240"/>
                  </a:cxn>
                </a:cxnLst>
                <a:rect l="0" t="0" r="r" b="b"/>
                <a:pathLst>
                  <a:path w="245" h="247">
                    <a:moveTo>
                      <a:pt x="122" y="247"/>
                    </a:moveTo>
                    <a:lnTo>
                      <a:pt x="102" y="245"/>
                    </a:lnTo>
                    <a:lnTo>
                      <a:pt x="83" y="240"/>
                    </a:lnTo>
                    <a:lnTo>
                      <a:pt x="64" y="231"/>
                    </a:lnTo>
                    <a:lnTo>
                      <a:pt x="48" y="220"/>
                    </a:lnTo>
                    <a:lnTo>
                      <a:pt x="32" y="206"/>
                    </a:lnTo>
                    <a:lnTo>
                      <a:pt x="20" y="190"/>
                    </a:lnTo>
                    <a:lnTo>
                      <a:pt x="11" y="173"/>
                    </a:lnTo>
                    <a:lnTo>
                      <a:pt x="4" y="153"/>
                    </a:lnTo>
                    <a:lnTo>
                      <a:pt x="0" y="134"/>
                    </a:lnTo>
                    <a:lnTo>
                      <a:pt x="0" y="113"/>
                    </a:lnTo>
                    <a:lnTo>
                      <a:pt x="4" y="94"/>
                    </a:lnTo>
                    <a:lnTo>
                      <a:pt x="11" y="74"/>
                    </a:lnTo>
                    <a:lnTo>
                      <a:pt x="20" y="57"/>
                    </a:lnTo>
                    <a:lnTo>
                      <a:pt x="32" y="41"/>
                    </a:lnTo>
                    <a:lnTo>
                      <a:pt x="48" y="27"/>
                    </a:lnTo>
                    <a:lnTo>
                      <a:pt x="64" y="16"/>
                    </a:lnTo>
                    <a:lnTo>
                      <a:pt x="83" y="7"/>
                    </a:lnTo>
                    <a:lnTo>
                      <a:pt x="102" y="2"/>
                    </a:lnTo>
                    <a:lnTo>
                      <a:pt x="122" y="0"/>
                    </a:lnTo>
                    <a:lnTo>
                      <a:pt x="143" y="2"/>
                    </a:lnTo>
                    <a:lnTo>
                      <a:pt x="162" y="7"/>
                    </a:lnTo>
                    <a:lnTo>
                      <a:pt x="181" y="16"/>
                    </a:lnTo>
                    <a:lnTo>
                      <a:pt x="197" y="27"/>
                    </a:lnTo>
                    <a:lnTo>
                      <a:pt x="213" y="41"/>
                    </a:lnTo>
                    <a:lnTo>
                      <a:pt x="225" y="57"/>
                    </a:lnTo>
                    <a:lnTo>
                      <a:pt x="234" y="74"/>
                    </a:lnTo>
                    <a:lnTo>
                      <a:pt x="241" y="94"/>
                    </a:lnTo>
                    <a:lnTo>
                      <a:pt x="245" y="113"/>
                    </a:lnTo>
                    <a:lnTo>
                      <a:pt x="245" y="134"/>
                    </a:lnTo>
                    <a:lnTo>
                      <a:pt x="241" y="153"/>
                    </a:lnTo>
                    <a:lnTo>
                      <a:pt x="234" y="173"/>
                    </a:lnTo>
                    <a:lnTo>
                      <a:pt x="225" y="190"/>
                    </a:lnTo>
                    <a:lnTo>
                      <a:pt x="213" y="206"/>
                    </a:lnTo>
                    <a:lnTo>
                      <a:pt x="197" y="220"/>
                    </a:lnTo>
                    <a:lnTo>
                      <a:pt x="181" y="231"/>
                    </a:lnTo>
                    <a:lnTo>
                      <a:pt x="162" y="240"/>
                    </a:lnTo>
                    <a:lnTo>
                      <a:pt x="143" y="245"/>
                    </a:lnTo>
                    <a:lnTo>
                      <a:pt x="122" y="247"/>
                    </a:lnTo>
                    <a:close/>
                    <a:moveTo>
                      <a:pt x="122" y="242"/>
                    </a:moveTo>
                    <a:lnTo>
                      <a:pt x="102" y="240"/>
                    </a:lnTo>
                    <a:lnTo>
                      <a:pt x="83" y="235"/>
                    </a:lnTo>
                    <a:lnTo>
                      <a:pt x="65" y="226"/>
                    </a:lnTo>
                    <a:lnTo>
                      <a:pt x="49" y="215"/>
                    </a:lnTo>
                    <a:lnTo>
                      <a:pt x="34" y="201"/>
                    </a:lnTo>
                    <a:lnTo>
                      <a:pt x="23" y="185"/>
                    </a:lnTo>
                    <a:lnTo>
                      <a:pt x="14" y="168"/>
                    </a:lnTo>
                    <a:lnTo>
                      <a:pt x="7" y="148"/>
                    </a:lnTo>
                    <a:lnTo>
                      <a:pt x="5" y="129"/>
                    </a:lnTo>
                    <a:lnTo>
                      <a:pt x="5" y="109"/>
                    </a:lnTo>
                    <a:lnTo>
                      <a:pt x="11" y="88"/>
                    </a:lnTo>
                    <a:lnTo>
                      <a:pt x="18" y="71"/>
                    </a:lnTo>
                    <a:lnTo>
                      <a:pt x="28" y="53"/>
                    </a:lnTo>
                    <a:lnTo>
                      <a:pt x="41" y="39"/>
                    </a:lnTo>
                    <a:lnTo>
                      <a:pt x="56" y="27"/>
                    </a:lnTo>
                    <a:lnTo>
                      <a:pt x="74" y="16"/>
                    </a:lnTo>
                    <a:lnTo>
                      <a:pt x="93" y="9"/>
                    </a:lnTo>
                    <a:lnTo>
                      <a:pt x="113" y="7"/>
                    </a:lnTo>
                    <a:lnTo>
                      <a:pt x="132" y="7"/>
                    </a:lnTo>
                    <a:lnTo>
                      <a:pt x="151" y="9"/>
                    </a:lnTo>
                    <a:lnTo>
                      <a:pt x="171" y="16"/>
                    </a:lnTo>
                    <a:lnTo>
                      <a:pt x="188" y="27"/>
                    </a:lnTo>
                    <a:lnTo>
                      <a:pt x="204" y="39"/>
                    </a:lnTo>
                    <a:lnTo>
                      <a:pt x="217" y="53"/>
                    </a:lnTo>
                    <a:lnTo>
                      <a:pt x="227" y="71"/>
                    </a:lnTo>
                    <a:lnTo>
                      <a:pt x="234" y="88"/>
                    </a:lnTo>
                    <a:lnTo>
                      <a:pt x="239" y="109"/>
                    </a:lnTo>
                    <a:lnTo>
                      <a:pt x="239" y="129"/>
                    </a:lnTo>
                    <a:lnTo>
                      <a:pt x="238" y="148"/>
                    </a:lnTo>
                    <a:lnTo>
                      <a:pt x="231" y="168"/>
                    </a:lnTo>
                    <a:lnTo>
                      <a:pt x="222" y="185"/>
                    </a:lnTo>
                    <a:lnTo>
                      <a:pt x="211" y="201"/>
                    </a:lnTo>
                    <a:lnTo>
                      <a:pt x="195" y="215"/>
                    </a:lnTo>
                    <a:lnTo>
                      <a:pt x="180" y="226"/>
                    </a:lnTo>
                    <a:lnTo>
                      <a:pt x="162" y="235"/>
                    </a:lnTo>
                    <a:lnTo>
                      <a:pt x="143" y="240"/>
                    </a:lnTo>
                    <a:lnTo>
                      <a:pt x="122" y="242"/>
                    </a:lnTo>
                    <a:close/>
                  </a:path>
                </a:pathLst>
              </a:custGeom>
              <a:solidFill>
                <a:srgbClr val="E8FFFF"/>
              </a:solidFill>
              <a:ln w="9525">
                <a:noFill/>
                <a:round/>
                <a:headEnd/>
                <a:tailEnd/>
              </a:ln>
            </p:spPr>
            <p:txBody>
              <a:bodyPr/>
              <a:lstStyle/>
              <a:p>
                <a:endParaRPr lang="en-US"/>
              </a:p>
            </p:txBody>
          </p:sp>
          <p:sp>
            <p:nvSpPr>
              <p:cNvPr id="1165859" name="Freeform 547"/>
              <p:cNvSpPr>
                <a:spLocks noEditPoints="1"/>
              </p:cNvSpPr>
              <p:nvPr/>
            </p:nvSpPr>
            <p:spPr bwMode="auto">
              <a:xfrm>
                <a:off x="5115" y="1301"/>
                <a:ext cx="234" cy="235"/>
              </a:xfrm>
              <a:custGeom>
                <a:avLst/>
                <a:gdLst/>
                <a:ahLst/>
                <a:cxnLst>
                  <a:cxn ang="0">
                    <a:pos x="97" y="233"/>
                  </a:cxn>
                  <a:cxn ang="0">
                    <a:pos x="60" y="219"/>
                  </a:cxn>
                  <a:cxn ang="0">
                    <a:pos x="29" y="194"/>
                  </a:cxn>
                  <a:cxn ang="0">
                    <a:pos x="9" y="161"/>
                  </a:cxn>
                  <a:cxn ang="0">
                    <a:pos x="0" y="122"/>
                  </a:cxn>
                  <a:cxn ang="0">
                    <a:pos x="6" y="81"/>
                  </a:cxn>
                  <a:cxn ang="0">
                    <a:pos x="23" y="46"/>
                  </a:cxn>
                  <a:cxn ang="0">
                    <a:pos x="51" y="20"/>
                  </a:cxn>
                  <a:cxn ang="0">
                    <a:pos x="88" y="2"/>
                  </a:cxn>
                  <a:cxn ang="0">
                    <a:pos x="127" y="0"/>
                  </a:cxn>
                  <a:cxn ang="0">
                    <a:pos x="166" y="9"/>
                  </a:cxn>
                  <a:cxn ang="0">
                    <a:pos x="199" y="32"/>
                  </a:cxn>
                  <a:cxn ang="0">
                    <a:pos x="222" y="64"/>
                  </a:cxn>
                  <a:cxn ang="0">
                    <a:pos x="234" y="102"/>
                  </a:cxn>
                  <a:cxn ang="0">
                    <a:pos x="233" y="141"/>
                  </a:cxn>
                  <a:cxn ang="0">
                    <a:pos x="217" y="178"/>
                  </a:cxn>
                  <a:cxn ang="0">
                    <a:pos x="190" y="208"/>
                  </a:cxn>
                  <a:cxn ang="0">
                    <a:pos x="157" y="228"/>
                  </a:cxn>
                  <a:cxn ang="0">
                    <a:pos x="117" y="235"/>
                  </a:cxn>
                  <a:cxn ang="0">
                    <a:pos x="97" y="228"/>
                  </a:cxn>
                  <a:cxn ang="0">
                    <a:pos x="62" y="213"/>
                  </a:cxn>
                  <a:cxn ang="0">
                    <a:pos x="32" y="189"/>
                  </a:cxn>
                  <a:cxn ang="0">
                    <a:pos x="13" y="155"/>
                  </a:cxn>
                  <a:cxn ang="0">
                    <a:pos x="6" y="117"/>
                  </a:cxn>
                  <a:cxn ang="0">
                    <a:pos x="13" y="78"/>
                  </a:cxn>
                  <a:cxn ang="0">
                    <a:pos x="32" y="44"/>
                  </a:cxn>
                  <a:cxn ang="0">
                    <a:pos x="62" y="20"/>
                  </a:cxn>
                  <a:cxn ang="0">
                    <a:pos x="97" y="5"/>
                  </a:cxn>
                  <a:cxn ang="0">
                    <a:pos x="138" y="5"/>
                  </a:cxn>
                  <a:cxn ang="0">
                    <a:pos x="173" y="20"/>
                  </a:cxn>
                  <a:cxn ang="0">
                    <a:pos x="203" y="44"/>
                  </a:cxn>
                  <a:cxn ang="0">
                    <a:pos x="222" y="78"/>
                  </a:cxn>
                  <a:cxn ang="0">
                    <a:pos x="229" y="117"/>
                  </a:cxn>
                  <a:cxn ang="0">
                    <a:pos x="222" y="155"/>
                  </a:cxn>
                  <a:cxn ang="0">
                    <a:pos x="203" y="189"/>
                  </a:cxn>
                  <a:cxn ang="0">
                    <a:pos x="173" y="213"/>
                  </a:cxn>
                  <a:cxn ang="0">
                    <a:pos x="138" y="228"/>
                  </a:cxn>
                </a:cxnLst>
                <a:rect l="0" t="0" r="r" b="b"/>
                <a:pathLst>
                  <a:path w="234" h="235">
                    <a:moveTo>
                      <a:pt x="117" y="235"/>
                    </a:moveTo>
                    <a:lnTo>
                      <a:pt x="97" y="233"/>
                    </a:lnTo>
                    <a:lnTo>
                      <a:pt x="78" y="228"/>
                    </a:lnTo>
                    <a:lnTo>
                      <a:pt x="60" y="219"/>
                    </a:lnTo>
                    <a:lnTo>
                      <a:pt x="44" y="208"/>
                    </a:lnTo>
                    <a:lnTo>
                      <a:pt x="29" y="194"/>
                    </a:lnTo>
                    <a:lnTo>
                      <a:pt x="18" y="178"/>
                    </a:lnTo>
                    <a:lnTo>
                      <a:pt x="9" y="161"/>
                    </a:lnTo>
                    <a:lnTo>
                      <a:pt x="2" y="141"/>
                    </a:lnTo>
                    <a:lnTo>
                      <a:pt x="0" y="122"/>
                    </a:lnTo>
                    <a:lnTo>
                      <a:pt x="0" y="102"/>
                    </a:lnTo>
                    <a:lnTo>
                      <a:pt x="6" y="81"/>
                    </a:lnTo>
                    <a:lnTo>
                      <a:pt x="13" y="64"/>
                    </a:lnTo>
                    <a:lnTo>
                      <a:pt x="23" y="46"/>
                    </a:lnTo>
                    <a:lnTo>
                      <a:pt x="36" y="32"/>
                    </a:lnTo>
                    <a:lnTo>
                      <a:pt x="51" y="20"/>
                    </a:lnTo>
                    <a:lnTo>
                      <a:pt x="69" y="9"/>
                    </a:lnTo>
                    <a:lnTo>
                      <a:pt x="88" y="2"/>
                    </a:lnTo>
                    <a:lnTo>
                      <a:pt x="108" y="0"/>
                    </a:lnTo>
                    <a:lnTo>
                      <a:pt x="127" y="0"/>
                    </a:lnTo>
                    <a:lnTo>
                      <a:pt x="146" y="2"/>
                    </a:lnTo>
                    <a:lnTo>
                      <a:pt x="166" y="9"/>
                    </a:lnTo>
                    <a:lnTo>
                      <a:pt x="183" y="20"/>
                    </a:lnTo>
                    <a:lnTo>
                      <a:pt x="199" y="32"/>
                    </a:lnTo>
                    <a:lnTo>
                      <a:pt x="212" y="46"/>
                    </a:lnTo>
                    <a:lnTo>
                      <a:pt x="222" y="64"/>
                    </a:lnTo>
                    <a:lnTo>
                      <a:pt x="229" y="81"/>
                    </a:lnTo>
                    <a:lnTo>
                      <a:pt x="234" y="102"/>
                    </a:lnTo>
                    <a:lnTo>
                      <a:pt x="234" y="122"/>
                    </a:lnTo>
                    <a:lnTo>
                      <a:pt x="233" y="141"/>
                    </a:lnTo>
                    <a:lnTo>
                      <a:pt x="226" y="161"/>
                    </a:lnTo>
                    <a:lnTo>
                      <a:pt x="217" y="178"/>
                    </a:lnTo>
                    <a:lnTo>
                      <a:pt x="206" y="194"/>
                    </a:lnTo>
                    <a:lnTo>
                      <a:pt x="190" y="208"/>
                    </a:lnTo>
                    <a:lnTo>
                      <a:pt x="175" y="219"/>
                    </a:lnTo>
                    <a:lnTo>
                      <a:pt x="157" y="228"/>
                    </a:lnTo>
                    <a:lnTo>
                      <a:pt x="138" y="233"/>
                    </a:lnTo>
                    <a:lnTo>
                      <a:pt x="117" y="235"/>
                    </a:lnTo>
                    <a:close/>
                    <a:moveTo>
                      <a:pt x="117" y="229"/>
                    </a:moveTo>
                    <a:lnTo>
                      <a:pt x="97" y="228"/>
                    </a:lnTo>
                    <a:lnTo>
                      <a:pt x="80" y="222"/>
                    </a:lnTo>
                    <a:lnTo>
                      <a:pt x="62" y="213"/>
                    </a:lnTo>
                    <a:lnTo>
                      <a:pt x="46" y="203"/>
                    </a:lnTo>
                    <a:lnTo>
                      <a:pt x="32" y="189"/>
                    </a:lnTo>
                    <a:lnTo>
                      <a:pt x="20" y="173"/>
                    </a:lnTo>
                    <a:lnTo>
                      <a:pt x="13" y="155"/>
                    </a:lnTo>
                    <a:lnTo>
                      <a:pt x="8" y="136"/>
                    </a:lnTo>
                    <a:lnTo>
                      <a:pt x="6" y="117"/>
                    </a:lnTo>
                    <a:lnTo>
                      <a:pt x="8" y="97"/>
                    </a:lnTo>
                    <a:lnTo>
                      <a:pt x="13" y="78"/>
                    </a:lnTo>
                    <a:lnTo>
                      <a:pt x="20" y="60"/>
                    </a:lnTo>
                    <a:lnTo>
                      <a:pt x="32" y="44"/>
                    </a:lnTo>
                    <a:lnTo>
                      <a:pt x="46" y="30"/>
                    </a:lnTo>
                    <a:lnTo>
                      <a:pt x="62" y="20"/>
                    </a:lnTo>
                    <a:lnTo>
                      <a:pt x="80" y="11"/>
                    </a:lnTo>
                    <a:lnTo>
                      <a:pt x="97" y="5"/>
                    </a:lnTo>
                    <a:lnTo>
                      <a:pt x="117" y="4"/>
                    </a:lnTo>
                    <a:lnTo>
                      <a:pt x="138" y="5"/>
                    </a:lnTo>
                    <a:lnTo>
                      <a:pt x="155" y="11"/>
                    </a:lnTo>
                    <a:lnTo>
                      <a:pt x="173" y="20"/>
                    </a:lnTo>
                    <a:lnTo>
                      <a:pt x="189" y="30"/>
                    </a:lnTo>
                    <a:lnTo>
                      <a:pt x="203" y="44"/>
                    </a:lnTo>
                    <a:lnTo>
                      <a:pt x="215" y="60"/>
                    </a:lnTo>
                    <a:lnTo>
                      <a:pt x="222" y="78"/>
                    </a:lnTo>
                    <a:lnTo>
                      <a:pt x="227" y="97"/>
                    </a:lnTo>
                    <a:lnTo>
                      <a:pt x="229" y="117"/>
                    </a:lnTo>
                    <a:lnTo>
                      <a:pt x="227" y="136"/>
                    </a:lnTo>
                    <a:lnTo>
                      <a:pt x="222" y="155"/>
                    </a:lnTo>
                    <a:lnTo>
                      <a:pt x="215" y="173"/>
                    </a:lnTo>
                    <a:lnTo>
                      <a:pt x="203" y="189"/>
                    </a:lnTo>
                    <a:lnTo>
                      <a:pt x="189" y="203"/>
                    </a:lnTo>
                    <a:lnTo>
                      <a:pt x="173" y="213"/>
                    </a:lnTo>
                    <a:lnTo>
                      <a:pt x="155" y="222"/>
                    </a:lnTo>
                    <a:lnTo>
                      <a:pt x="138" y="228"/>
                    </a:lnTo>
                    <a:lnTo>
                      <a:pt x="117" y="229"/>
                    </a:lnTo>
                    <a:close/>
                  </a:path>
                </a:pathLst>
              </a:custGeom>
              <a:solidFill>
                <a:srgbClr val="EBFFFF"/>
              </a:solidFill>
              <a:ln w="9525">
                <a:noFill/>
                <a:round/>
                <a:headEnd/>
                <a:tailEnd/>
              </a:ln>
            </p:spPr>
            <p:txBody>
              <a:bodyPr/>
              <a:lstStyle/>
              <a:p>
                <a:endParaRPr lang="en-US"/>
              </a:p>
            </p:txBody>
          </p:sp>
          <p:sp>
            <p:nvSpPr>
              <p:cNvPr id="1165860" name="Freeform 548"/>
              <p:cNvSpPr>
                <a:spLocks noEditPoints="1"/>
              </p:cNvSpPr>
              <p:nvPr/>
            </p:nvSpPr>
            <p:spPr bwMode="auto">
              <a:xfrm>
                <a:off x="5121" y="1305"/>
                <a:ext cx="223" cy="225"/>
              </a:xfrm>
              <a:custGeom>
                <a:avLst/>
                <a:gdLst/>
                <a:ahLst/>
                <a:cxnLst>
                  <a:cxn ang="0">
                    <a:pos x="91" y="224"/>
                  </a:cxn>
                  <a:cxn ang="0">
                    <a:pos x="56" y="209"/>
                  </a:cxn>
                  <a:cxn ang="0">
                    <a:pos x="26" y="185"/>
                  </a:cxn>
                  <a:cxn ang="0">
                    <a:pos x="7" y="151"/>
                  </a:cxn>
                  <a:cxn ang="0">
                    <a:pos x="0" y="113"/>
                  </a:cxn>
                  <a:cxn ang="0">
                    <a:pos x="7" y="74"/>
                  </a:cxn>
                  <a:cxn ang="0">
                    <a:pos x="26" y="40"/>
                  </a:cxn>
                  <a:cxn ang="0">
                    <a:pos x="56" y="16"/>
                  </a:cxn>
                  <a:cxn ang="0">
                    <a:pos x="91" y="1"/>
                  </a:cxn>
                  <a:cxn ang="0">
                    <a:pos x="132" y="1"/>
                  </a:cxn>
                  <a:cxn ang="0">
                    <a:pos x="167" y="16"/>
                  </a:cxn>
                  <a:cxn ang="0">
                    <a:pos x="197" y="40"/>
                  </a:cxn>
                  <a:cxn ang="0">
                    <a:pos x="216" y="74"/>
                  </a:cxn>
                  <a:cxn ang="0">
                    <a:pos x="223" y="113"/>
                  </a:cxn>
                  <a:cxn ang="0">
                    <a:pos x="216" y="151"/>
                  </a:cxn>
                  <a:cxn ang="0">
                    <a:pos x="197" y="185"/>
                  </a:cxn>
                  <a:cxn ang="0">
                    <a:pos x="167" y="209"/>
                  </a:cxn>
                  <a:cxn ang="0">
                    <a:pos x="132" y="224"/>
                  </a:cxn>
                  <a:cxn ang="0">
                    <a:pos x="111" y="220"/>
                  </a:cxn>
                  <a:cxn ang="0">
                    <a:pos x="74" y="213"/>
                  </a:cxn>
                  <a:cxn ang="0">
                    <a:pos x="42" y="194"/>
                  </a:cxn>
                  <a:cxn ang="0">
                    <a:pos x="17" y="164"/>
                  </a:cxn>
                  <a:cxn ang="0">
                    <a:pos x="5" y="127"/>
                  </a:cxn>
                  <a:cxn ang="0">
                    <a:pos x="7" y="90"/>
                  </a:cxn>
                  <a:cxn ang="0">
                    <a:pos x="23" y="54"/>
                  </a:cxn>
                  <a:cxn ang="0">
                    <a:pos x="49" y="26"/>
                  </a:cxn>
                  <a:cxn ang="0">
                    <a:pos x="82" y="10"/>
                  </a:cxn>
                  <a:cxn ang="0">
                    <a:pos x="121" y="7"/>
                  </a:cxn>
                  <a:cxn ang="0">
                    <a:pos x="158" y="16"/>
                  </a:cxn>
                  <a:cxn ang="0">
                    <a:pos x="188" y="38"/>
                  </a:cxn>
                  <a:cxn ang="0">
                    <a:pos x="209" y="70"/>
                  </a:cxn>
                  <a:cxn ang="0">
                    <a:pos x="218" y="107"/>
                  </a:cxn>
                  <a:cxn ang="0">
                    <a:pos x="213" y="146"/>
                  </a:cxn>
                  <a:cxn ang="0">
                    <a:pos x="195" y="179"/>
                  </a:cxn>
                  <a:cxn ang="0">
                    <a:pos x="167" y="204"/>
                  </a:cxn>
                  <a:cxn ang="0">
                    <a:pos x="130" y="218"/>
                  </a:cxn>
                </a:cxnLst>
                <a:rect l="0" t="0" r="r" b="b"/>
                <a:pathLst>
                  <a:path w="223" h="225">
                    <a:moveTo>
                      <a:pt x="111" y="225"/>
                    </a:moveTo>
                    <a:lnTo>
                      <a:pt x="91" y="224"/>
                    </a:lnTo>
                    <a:lnTo>
                      <a:pt x="74" y="218"/>
                    </a:lnTo>
                    <a:lnTo>
                      <a:pt x="56" y="209"/>
                    </a:lnTo>
                    <a:lnTo>
                      <a:pt x="40" y="199"/>
                    </a:lnTo>
                    <a:lnTo>
                      <a:pt x="26" y="185"/>
                    </a:lnTo>
                    <a:lnTo>
                      <a:pt x="14" y="169"/>
                    </a:lnTo>
                    <a:lnTo>
                      <a:pt x="7" y="151"/>
                    </a:lnTo>
                    <a:lnTo>
                      <a:pt x="2" y="132"/>
                    </a:lnTo>
                    <a:lnTo>
                      <a:pt x="0" y="113"/>
                    </a:lnTo>
                    <a:lnTo>
                      <a:pt x="2" y="93"/>
                    </a:lnTo>
                    <a:lnTo>
                      <a:pt x="7" y="74"/>
                    </a:lnTo>
                    <a:lnTo>
                      <a:pt x="14" y="56"/>
                    </a:lnTo>
                    <a:lnTo>
                      <a:pt x="26" y="40"/>
                    </a:lnTo>
                    <a:lnTo>
                      <a:pt x="40" y="26"/>
                    </a:lnTo>
                    <a:lnTo>
                      <a:pt x="56" y="16"/>
                    </a:lnTo>
                    <a:lnTo>
                      <a:pt x="74" y="7"/>
                    </a:lnTo>
                    <a:lnTo>
                      <a:pt x="91" y="1"/>
                    </a:lnTo>
                    <a:lnTo>
                      <a:pt x="111" y="0"/>
                    </a:lnTo>
                    <a:lnTo>
                      <a:pt x="132" y="1"/>
                    </a:lnTo>
                    <a:lnTo>
                      <a:pt x="149" y="7"/>
                    </a:lnTo>
                    <a:lnTo>
                      <a:pt x="167" y="16"/>
                    </a:lnTo>
                    <a:lnTo>
                      <a:pt x="183" y="26"/>
                    </a:lnTo>
                    <a:lnTo>
                      <a:pt x="197" y="40"/>
                    </a:lnTo>
                    <a:lnTo>
                      <a:pt x="209" y="56"/>
                    </a:lnTo>
                    <a:lnTo>
                      <a:pt x="216" y="74"/>
                    </a:lnTo>
                    <a:lnTo>
                      <a:pt x="221" y="93"/>
                    </a:lnTo>
                    <a:lnTo>
                      <a:pt x="223" y="113"/>
                    </a:lnTo>
                    <a:lnTo>
                      <a:pt x="221" y="132"/>
                    </a:lnTo>
                    <a:lnTo>
                      <a:pt x="216" y="151"/>
                    </a:lnTo>
                    <a:lnTo>
                      <a:pt x="209" y="169"/>
                    </a:lnTo>
                    <a:lnTo>
                      <a:pt x="197" y="185"/>
                    </a:lnTo>
                    <a:lnTo>
                      <a:pt x="183" y="199"/>
                    </a:lnTo>
                    <a:lnTo>
                      <a:pt x="167" y="209"/>
                    </a:lnTo>
                    <a:lnTo>
                      <a:pt x="149" y="218"/>
                    </a:lnTo>
                    <a:lnTo>
                      <a:pt x="132" y="224"/>
                    </a:lnTo>
                    <a:lnTo>
                      <a:pt x="111" y="225"/>
                    </a:lnTo>
                    <a:close/>
                    <a:moveTo>
                      <a:pt x="111" y="220"/>
                    </a:moveTo>
                    <a:lnTo>
                      <a:pt x="93" y="218"/>
                    </a:lnTo>
                    <a:lnTo>
                      <a:pt x="74" y="213"/>
                    </a:lnTo>
                    <a:lnTo>
                      <a:pt x="56" y="204"/>
                    </a:lnTo>
                    <a:lnTo>
                      <a:pt x="42" y="194"/>
                    </a:lnTo>
                    <a:lnTo>
                      <a:pt x="28" y="179"/>
                    </a:lnTo>
                    <a:lnTo>
                      <a:pt x="17" y="164"/>
                    </a:lnTo>
                    <a:lnTo>
                      <a:pt x="10" y="146"/>
                    </a:lnTo>
                    <a:lnTo>
                      <a:pt x="5" y="127"/>
                    </a:lnTo>
                    <a:lnTo>
                      <a:pt x="5" y="107"/>
                    </a:lnTo>
                    <a:lnTo>
                      <a:pt x="7" y="90"/>
                    </a:lnTo>
                    <a:lnTo>
                      <a:pt x="14" y="70"/>
                    </a:lnTo>
                    <a:lnTo>
                      <a:pt x="23" y="54"/>
                    </a:lnTo>
                    <a:lnTo>
                      <a:pt x="35" y="38"/>
                    </a:lnTo>
                    <a:lnTo>
                      <a:pt x="49" y="26"/>
                    </a:lnTo>
                    <a:lnTo>
                      <a:pt x="65" y="16"/>
                    </a:lnTo>
                    <a:lnTo>
                      <a:pt x="82" y="10"/>
                    </a:lnTo>
                    <a:lnTo>
                      <a:pt x="102" y="7"/>
                    </a:lnTo>
                    <a:lnTo>
                      <a:pt x="121" y="7"/>
                    </a:lnTo>
                    <a:lnTo>
                      <a:pt x="140" y="10"/>
                    </a:lnTo>
                    <a:lnTo>
                      <a:pt x="158" y="16"/>
                    </a:lnTo>
                    <a:lnTo>
                      <a:pt x="174" y="26"/>
                    </a:lnTo>
                    <a:lnTo>
                      <a:pt x="188" y="38"/>
                    </a:lnTo>
                    <a:lnTo>
                      <a:pt x="200" y="54"/>
                    </a:lnTo>
                    <a:lnTo>
                      <a:pt x="209" y="70"/>
                    </a:lnTo>
                    <a:lnTo>
                      <a:pt x="216" y="90"/>
                    </a:lnTo>
                    <a:lnTo>
                      <a:pt x="218" y="107"/>
                    </a:lnTo>
                    <a:lnTo>
                      <a:pt x="218" y="127"/>
                    </a:lnTo>
                    <a:lnTo>
                      <a:pt x="213" y="146"/>
                    </a:lnTo>
                    <a:lnTo>
                      <a:pt x="206" y="164"/>
                    </a:lnTo>
                    <a:lnTo>
                      <a:pt x="195" y="179"/>
                    </a:lnTo>
                    <a:lnTo>
                      <a:pt x="181" y="194"/>
                    </a:lnTo>
                    <a:lnTo>
                      <a:pt x="167" y="204"/>
                    </a:lnTo>
                    <a:lnTo>
                      <a:pt x="149" y="213"/>
                    </a:lnTo>
                    <a:lnTo>
                      <a:pt x="130" y="218"/>
                    </a:lnTo>
                    <a:lnTo>
                      <a:pt x="111" y="220"/>
                    </a:lnTo>
                    <a:close/>
                  </a:path>
                </a:pathLst>
              </a:custGeom>
              <a:solidFill>
                <a:srgbClr val="EDFFFF"/>
              </a:solidFill>
              <a:ln w="9525">
                <a:noFill/>
                <a:round/>
                <a:headEnd/>
                <a:tailEnd/>
              </a:ln>
            </p:spPr>
            <p:txBody>
              <a:bodyPr/>
              <a:lstStyle/>
              <a:p>
                <a:endParaRPr lang="en-US"/>
              </a:p>
            </p:txBody>
          </p:sp>
          <p:sp>
            <p:nvSpPr>
              <p:cNvPr id="1165861" name="Freeform 549"/>
              <p:cNvSpPr>
                <a:spLocks noEditPoints="1"/>
              </p:cNvSpPr>
              <p:nvPr/>
            </p:nvSpPr>
            <p:spPr bwMode="auto">
              <a:xfrm>
                <a:off x="5126" y="1312"/>
                <a:ext cx="213" cy="213"/>
              </a:xfrm>
              <a:custGeom>
                <a:avLst/>
                <a:gdLst/>
                <a:ahLst/>
                <a:cxnLst>
                  <a:cxn ang="0">
                    <a:pos x="88" y="211"/>
                  </a:cxn>
                  <a:cxn ang="0">
                    <a:pos x="51" y="197"/>
                  </a:cxn>
                  <a:cxn ang="0">
                    <a:pos x="23" y="172"/>
                  </a:cxn>
                  <a:cxn ang="0">
                    <a:pos x="5" y="139"/>
                  </a:cxn>
                  <a:cxn ang="0">
                    <a:pos x="0" y="100"/>
                  </a:cxn>
                  <a:cxn ang="0">
                    <a:pos x="9" y="63"/>
                  </a:cxn>
                  <a:cxn ang="0">
                    <a:pos x="30" y="31"/>
                  </a:cxn>
                  <a:cxn ang="0">
                    <a:pos x="60" y="9"/>
                  </a:cxn>
                  <a:cxn ang="0">
                    <a:pos x="97" y="0"/>
                  </a:cxn>
                  <a:cxn ang="0">
                    <a:pos x="135" y="3"/>
                  </a:cxn>
                  <a:cxn ang="0">
                    <a:pos x="169" y="19"/>
                  </a:cxn>
                  <a:cxn ang="0">
                    <a:pos x="195" y="47"/>
                  </a:cxn>
                  <a:cxn ang="0">
                    <a:pos x="211" y="83"/>
                  </a:cxn>
                  <a:cxn ang="0">
                    <a:pos x="213" y="120"/>
                  </a:cxn>
                  <a:cxn ang="0">
                    <a:pos x="201" y="157"/>
                  </a:cxn>
                  <a:cxn ang="0">
                    <a:pos x="176" y="187"/>
                  </a:cxn>
                  <a:cxn ang="0">
                    <a:pos x="144" y="206"/>
                  </a:cxn>
                  <a:cxn ang="0">
                    <a:pos x="106" y="213"/>
                  </a:cxn>
                  <a:cxn ang="0">
                    <a:pos x="88" y="206"/>
                  </a:cxn>
                  <a:cxn ang="0">
                    <a:pos x="53" y="192"/>
                  </a:cxn>
                  <a:cxn ang="0">
                    <a:pos x="26" y="167"/>
                  </a:cxn>
                  <a:cxn ang="0">
                    <a:pos x="9" y="134"/>
                  </a:cxn>
                  <a:cxn ang="0">
                    <a:pos x="5" y="97"/>
                  </a:cxn>
                  <a:cxn ang="0">
                    <a:pos x="16" y="60"/>
                  </a:cxn>
                  <a:cxn ang="0">
                    <a:pos x="39" y="30"/>
                  </a:cxn>
                  <a:cxn ang="0">
                    <a:pos x="70" y="10"/>
                  </a:cxn>
                  <a:cxn ang="0">
                    <a:pos x="106" y="3"/>
                  </a:cxn>
                  <a:cxn ang="0">
                    <a:pos x="143" y="10"/>
                  </a:cxn>
                  <a:cxn ang="0">
                    <a:pos x="174" y="30"/>
                  </a:cxn>
                  <a:cxn ang="0">
                    <a:pos x="197" y="60"/>
                  </a:cxn>
                  <a:cxn ang="0">
                    <a:pos x="208" y="97"/>
                  </a:cxn>
                  <a:cxn ang="0">
                    <a:pos x="204" y="134"/>
                  </a:cxn>
                  <a:cxn ang="0">
                    <a:pos x="186" y="167"/>
                  </a:cxn>
                  <a:cxn ang="0">
                    <a:pos x="160" y="192"/>
                  </a:cxn>
                  <a:cxn ang="0">
                    <a:pos x="125" y="206"/>
                  </a:cxn>
                </a:cxnLst>
                <a:rect l="0" t="0" r="r" b="b"/>
                <a:pathLst>
                  <a:path w="213" h="213">
                    <a:moveTo>
                      <a:pt x="106" y="213"/>
                    </a:moveTo>
                    <a:lnTo>
                      <a:pt x="88" y="211"/>
                    </a:lnTo>
                    <a:lnTo>
                      <a:pt x="69" y="206"/>
                    </a:lnTo>
                    <a:lnTo>
                      <a:pt x="51" y="197"/>
                    </a:lnTo>
                    <a:lnTo>
                      <a:pt x="37" y="187"/>
                    </a:lnTo>
                    <a:lnTo>
                      <a:pt x="23" y="172"/>
                    </a:lnTo>
                    <a:lnTo>
                      <a:pt x="12" y="157"/>
                    </a:lnTo>
                    <a:lnTo>
                      <a:pt x="5" y="139"/>
                    </a:lnTo>
                    <a:lnTo>
                      <a:pt x="0" y="120"/>
                    </a:lnTo>
                    <a:lnTo>
                      <a:pt x="0" y="100"/>
                    </a:lnTo>
                    <a:lnTo>
                      <a:pt x="2" y="83"/>
                    </a:lnTo>
                    <a:lnTo>
                      <a:pt x="9" y="63"/>
                    </a:lnTo>
                    <a:lnTo>
                      <a:pt x="18" y="47"/>
                    </a:lnTo>
                    <a:lnTo>
                      <a:pt x="30" y="31"/>
                    </a:lnTo>
                    <a:lnTo>
                      <a:pt x="44" y="19"/>
                    </a:lnTo>
                    <a:lnTo>
                      <a:pt x="60" y="9"/>
                    </a:lnTo>
                    <a:lnTo>
                      <a:pt x="77" y="3"/>
                    </a:lnTo>
                    <a:lnTo>
                      <a:pt x="97" y="0"/>
                    </a:lnTo>
                    <a:lnTo>
                      <a:pt x="116" y="0"/>
                    </a:lnTo>
                    <a:lnTo>
                      <a:pt x="135" y="3"/>
                    </a:lnTo>
                    <a:lnTo>
                      <a:pt x="153" y="9"/>
                    </a:lnTo>
                    <a:lnTo>
                      <a:pt x="169" y="19"/>
                    </a:lnTo>
                    <a:lnTo>
                      <a:pt x="183" y="31"/>
                    </a:lnTo>
                    <a:lnTo>
                      <a:pt x="195" y="47"/>
                    </a:lnTo>
                    <a:lnTo>
                      <a:pt x="204" y="63"/>
                    </a:lnTo>
                    <a:lnTo>
                      <a:pt x="211" y="83"/>
                    </a:lnTo>
                    <a:lnTo>
                      <a:pt x="213" y="100"/>
                    </a:lnTo>
                    <a:lnTo>
                      <a:pt x="213" y="120"/>
                    </a:lnTo>
                    <a:lnTo>
                      <a:pt x="208" y="139"/>
                    </a:lnTo>
                    <a:lnTo>
                      <a:pt x="201" y="157"/>
                    </a:lnTo>
                    <a:lnTo>
                      <a:pt x="190" y="172"/>
                    </a:lnTo>
                    <a:lnTo>
                      <a:pt x="176" y="187"/>
                    </a:lnTo>
                    <a:lnTo>
                      <a:pt x="162" y="197"/>
                    </a:lnTo>
                    <a:lnTo>
                      <a:pt x="144" y="206"/>
                    </a:lnTo>
                    <a:lnTo>
                      <a:pt x="125" y="211"/>
                    </a:lnTo>
                    <a:lnTo>
                      <a:pt x="106" y="213"/>
                    </a:lnTo>
                    <a:close/>
                    <a:moveTo>
                      <a:pt x="106" y="208"/>
                    </a:moveTo>
                    <a:lnTo>
                      <a:pt x="88" y="206"/>
                    </a:lnTo>
                    <a:lnTo>
                      <a:pt x="70" y="201"/>
                    </a:lnTo>
                    <a:lnTo>
                      <a:pt x="53" y="192"/>
                    </a:lnTo>
                    <a:lnTo>
                      <a:pt x="39" y="181"/>
                    </a:lnTo>
                    <a:lnTo>
                      <a:pt x="26" y="167"/>
                    </a:lnTo>
                    <a:lnTo>
                      <a:pt x="16" y="151"/>
                    </a:lnTo>
                    <a:lnTo>
                      <a:pt x="9" y="134"/>
                    </a:lnTo>
                    <a:lnTo>
                      <a:pt x="5" y="114"/>
                    </a:lnTo>
                    <a:lnTo>
                      <a:pt x="5" y="97"/>
                    </a:lnTo>
                    <a:lnTo>
                      <a:pt x="9" y="77"/>
                    </a:lnTo>
                    <a:lnTo>
                      <a:pt x="16" y="60"/>
                    </a:lnTo>
                    <a:lnTo>
                      <a:pt x="26" y="44"/>
                    </a:lnTo>
                    <a:lnTo>
                      <a:pt x="39" y="30"/>
                    </a:lnTo>
                    <a:lnTo>
                      <a:pt x="53" y="19"/>
                    </a:lnTo>
                    <a:lnTo>
                      <a:pt x="70" y="10"/>
                    </a:lnTo>
                    <a:lnTo>
                      <a:pt x="88" y="5"/>
                    </a:lnTo>
                    <a:lnTo>
                      <a:pt x="106" y="3"/>
                    </a:lnTo>
                    <a:lnTo>
                      <a:pt x="125" y="5"/>
                    </a:lnTo>
                    <a:lnTo>
                      <a:pt x="143" y="10"/>
                    </a:lnTo>
                    <a:lnTo>
                      <a:pt x="160" y="19"/>
                    </a:lnTo>
                    <a:lnTo>
                      <a:pt x="174" y="30"/>
                    </a:lnTo>
                    <a:lnTo>
                      <a:pt x="186" y="44"/>
                    </a:lnTo>
                    <a:lnTo>
                      <a:pt x="197" y="60"/>
                    </a:lnTo>
                    <a:lnTo>
                      <a:pt x="204" y="77"/>
                    </a:lnTo>
                    <a:lnTo>
                      <a:pt x="208" y="97"/>
                    </a:lnTo>
                    <a:lnTo>
                      <a:pt x="208" y="114"/>
                    </a:lnTo>
                    <a:lnTo>
                      <a:pt x="204" y="134"/>
                    </a:lnTo>
                    <a:lnTo>
                      <a:pt x="197" y="151"/>
                    </a:lnTo>
                    <a:lnTo>
                      <a:pt x="186" y="167"/>
                    </a:lnTo>
                    <a:lnTo>
                      <a:pt x="174" y="181"/>
                    </a:lnTo>
                    <a:lnTo>
                      <a:pt x="160" y="192"/>
                    </a:lnTo>
                    <a:lnTo>
                      <a:pt x="143" y="201"/>
                    </a:lnTo>
                    <a:lnTo>
                      <a:pt x="125" y="206"/>
                    </a:lnTo>
                    <a:lnTo>
                      <a:pt x="106" y="208"/>
                    </a:lnTo>
                    <a:close/>
                  </a:path>
                </a:pathLst>
              </a:custGeom>
              <a:solidFill>
                <a:srgbClr val="EFFFFF"/>
              </a:solidFill>
              <a:ln w="9525">
                <a:noFill/>
                <a:round/>
                <a:headEnd/>
                <a:tailEnd/>
              </a:ln>
            </p:spPr>
            <p:txBody>
              <a:bodyPr/>
              <a:lstStyle/>
              <a:p>
                <a:endParaRPr lang="en-US"/>
              </a:p>
            </p:txBody>
          </p:sp>
          <p:sp>
            <p:nvSpPr>
              <p:cNvPr id="1165862" name="Freeform 550"/>
              <p:cNvSpPr>
                <a:spLocks noEditPoints="1"/>
              </p:cNvSpPr>
              <p:nvPr/>
            </p:nvSpPr>
            <p:spPr bwMode="auto">
              <a:xfrm>
                <a:off x="5131" y="1315"/>
                <a:ext cx="203" cy="205"/>
              </a:xfrm>
              <a:custGeom>
                <a:avLst/>
                <a:gdLst/>
                <a:ahLst/>
                <a:cxnLst>
                  <a:cxn ang="0">
                    <a:pos x="83" y="203"/>
                  </a:cxn>
                  <a:cxn ang="0">
                    <a:pos x="48" y="189"/>
                  </a:cxn>
                  <a:cxn ang="0">
                    <a:pos x="21" y="164"/>
                  </a:cxn>
                  <a:cxn ang="0">
                    <a:pos x="4" y="131"/>
                  </a:cxn>
                  <a:cxn ang="0">
                    <a:pos x="0" y="94"/>
                  </a:cxn>
                  <a:cxn ang="0">
                    <a:pos x="11" y="57"/>
                  </a:cxn>
                  <a:cxn ang="0">
                    <a:pos x="34" y="27"/>
                  </a:cxn>
                  <a:cxn ang="0">
                    <a:pos x="65" y="7"/>
                  </a:cxn>
                  <a:cxn ang="0">
                    <a:pos x="101" y="0"/>
                  </a:cxn>
                  <a:cxn ang="0">
                    <a:pos x="138" y="7"/>
                  </a:cxn>
                  <a:cxn ang="0">
                    <a:pos x="169" y="27"/>
                  </a:cxn>
                  <a:cxn ang="0">
                    <a:pos x="192" y="57"/>
                  </a:cxn>
                  <a:cxn ang="0">
                    <a:pos x="203" y="94"/>
                  </a:cxn>
                  <a:cxn ang="0">
                    <a:pos x="199" y="131"/>
                  </a:cxn>
                  <a:cxn ang="0">
                    <a:pos x="181" y="164"/>
                  </a:cxn>
                  <a:cxn ang="0">
                    <a:pos x="155" y="189"/>
                  </a:cxn>
                  <a:cxn ang="0">
                    <a:pos x="120" y="203"/>
                  </a:cxn>
                  <a:cxn ang="0">
                    <a:pos x="101" y="199"/>
                  </a:cxn>
                  <a:cxn ang="0">
                    <a:pos x="65" y="192"/>
                  </a:cxn>
                  <a:cxn ang="0">
                    <a:pos x="35" y="173"/>
                  </a:cxn>
                  <a:cxn ang="0">
                    <a:pos x="14" y="143"/>
                  </a:cxn>
                  <a:cxn ang="0">
                    <a:pos x="6" y="108"/>
                  </a:cxn>
                  <a:cxn ang="0">
                    <a:pos x="11" y="71"/>
                  </a:cxn>
                  <a:cxn ang="0">
                    <a:pos x="28" y="39"/>
                  </a:cxn>
                  <a:cxn ang="0">
                    <a:pos x="57" y="16"/>
                  </a:cxn>
                  <a:cxn ang="0">
                    <a:pos x="92" y="7"/>
                  </a:cxn>
                  <a:cxn ang="0">
                    <a:pos x="129" y="11"/>
                  </a:cxn>
                  <a:cxn ang="0">
                    <a:pos x="160" y="27"/>
                  </a:cxn>
                  <a:cxn ang="0">
                    <a:pos x="185" y="55"/>
                  </a:cxn>
                  <a:cxn ang="0">
                    <a:pos x="197" y="88"/>
                  </a:cxn>
                  <a:cxn ang="0">
                    <a:pos x="196" y="125"/>
                  </a:cxn>
                  <a:cxn ang="0">
                    <a:pos x="180" y="159"/>
                  </a:cxn>
                  <a:cxn ang="0">
                    <a:pos x="153" y="184"/>
                  </a:cxn>
                  <a:cxn ang="0">
                    <a:pos x="120" y="198"/>
                  </a:cxn>
                </a:cxnLst>
                <a:rect l="0" t="0" r="r" b="b"/>
                <a:pathLst>
                  <a:path w="203" h="205">
                    <a:moveTo>
                      <a:pt x="101" y="205"/>
                    </a:moveTo>
                    <a:lnTo>
                      <a:pt x="83" y="203"/>
                    </a:lnTo>
                    <a:lnTo>
                      <a:pt x="65" y="198"/>
                    </a:lnTo>
                    <a:lnTo>
                      <a:pt x="48" y="189"/>
                    </a:lnTo>
                    <a:lnTo>
                      <a:pt x="34" y="178"/>
                    </a:lnTo>
                    <a:lnTo>
                      <a:pt x="21" y="164"/>
                    </a:lnTo>
                    <a:lnTo>
                      <a:pt x="11" y="148"/>
                    </a:lnTo>
                    <a:lnTo>
                      <a:pt x="4" y="131"/>
                    </a:lnTo>
                    <a:lnTo>
                      <a:pt x="0" y="111"/>
                    </a:lnTo>
                    <a:lnTo>
                      <a:pt x="0" y="94"/>
                    </a:lnTo>
                    <a:lnTo>
                      <a:pt x="4" y="74"/>
                    </a:lnTo>
                    <a:lnTo>
                      <a:pt x="11" y="57"/>
                    </a:lnTo>
                    <a:lnTo>
                      <a:pt x="21" y="41"/>
                    </a:lnTo>
                    <a:lnTo>
                      <a:pt x="34" y="27"/>
                    </a:lnTo>
                    <a:lnTo>
                      <a:pt x="48" y="16"/>
                    </a:lnTo>
                    <a:lnTo>
                      <a:pt x="65" y="7"/>
                    </a:lnTo>
                    <a:lnTo>
                      <a:pt x="83" y="2"/>
                    </a:lnTo>
                    <a:lnTo>
                      <a:pt x="101" y="0"/>
                    </a:lnTo>
                    <a:lnTo>
                      <a:pt x="120" y="2"/>
                    </a:lnTo>
                    <a:lnTo>
                      <a:pt x="138" y="7"/>
                    </a:lnTo>
                    <a:lnTo>
                      <a:pt x="155" y="16"/>
                    </a:lnTo>
                    <a:lnTo>
                      <a:pt x="169" y="27"/>
                    </a:lnTo>
                    <a:lnTo>
                      <a:pt x="181" y="41"/>
                    </a:lnTo>
                    <a:lnTo>
                      <a:pt x="192" y="57"/>
                    </a:lnTo>
                    <a:lnTo>
                      <a:pt x="199" y="74"/>
                    </a:lnTo>
                    <a:lnTo>
                      <a:pt x="203" y="94"/>
                    </a:lnTo>
                    <a:lnTo>
                      <a:pt x="203" y="111"/>
                    </a:lnTo>
                    <a:lnTo>
                      <a:pt x="199" y="131"/>
                    </a:lnTo>
                    <a:lnTo>
                      <a:pt x="192" y="148"/>
                    </a:lnTo>
                    <a:lnTo>
                      <a:pt x="181" y="164"/>
                    </a:lnTo>
                    <a:lnTo>
                      <a:pt x="169" y="178"/>
                    </a:lnTo>
                    <a:lnTo>
                      <a:pt x="155" y="189"/>
                    </a:lnTo>
                    <a:lnTo>
                      <a:pt x="138" y="198"/>
                    </a:lnTo>
                    <a:lnTo>
                      <a:pt x="120" y="203"/>
                    </a:lnTo>
                    <a:lnTo>
                      <a:pt x="101" y="205"/>
                    </a:lnTo>
                    <a:close/>
                    <a:moveTo>
                      <a:pt x="101" y="199"/>
                    </a:moveTo>
                    <a:lnTo>
                      <a:pt x="83" y="198"/>
                    </a:lnTo>
                    <a:lnTo>
                      <a:pt x="65" y="192"/>
                    </a:lnTo>
                    <a:lnTo>
                      <a:pt x="50" y="184"/>
                    </a:lnTo>
                    <a:lnTo>
                      <a:pt x="35" y="173"/>
                    </a:lnTo>
                    <a:lnTo>
                      <a:pt x="23" y="159"/>
                    </a:lnTo>
                    <a:lnTo>
                      <a:pt x="14" y="143"/>
                    </a:lnTo>
                    <a:lnTo>
                      <a:pt x="7" y="125"/>
                    </a:lnTo>
                    <a:lnTo>
                      <a:pt x="6" y="108"/>
                    </a:lnTo>
                    <a:lnTo>
                      <a:pt x="6" y="88"/>
                    </a:lnTo>
                    <a:lnTo>
                      <a:pt x="11" y="71"/>
                    </a:lnTo>
                    <a:lnTo>
                      <a:pt x="18" y="55"/>
                    </a:lnTo>
                    <a:lnTo>
                      <a:pt x="28" y="39"/>
                    </a:lnTo>
                    <a:lnTo>
                      <a:pt x="43" y="27"/>
                    </a:lnTo>
                    <a:lnTo>
                      <a:pt x="57" y="16"/>
                    </a:lnTo>
                    <a:lnTo>
                      <a:pt x="74" y="11"/>
                    </a:lnTo>
                    <a:lnTo>
                      <a:pt x="92" y="7"/>
                    </a:lnTo>
                    <a:lnTo>
                      <a:pt x="111" y="7"/>
                    </a:lnTo>
                    <a:lnTo>
                      <a:pt x="129" y="11"/>
                    </a:lnTo>
                    <a:lnTo>
                      <a:pt x="145" y="16"/>
                    </a:lnTo>
                    <a:lnTo>
                      <a:pt x="160" y="27"/>
                    </a:lnTo>
                    <a:lnTo>
                      <a:pt x="174" y="39"/>
                    </a:lnTo>
                    <a:lnTo>
                      <a:pt x="185" y="55"/>
                    </a:lnTo>
                    <a:lnTo>
                      <a:pt x="192" y="71"/>
                    </a:lnTo>
                    <a:lnTo>
                      <a:pt x="197" y="88"/>
                    </a:lnTo>
                    <a:lnTo>
                      <a:pt x="197" y="108"/>
                    </a:lnTo>
                    <a:lnTo>
                      <a:pt x="196" y="125"/>
                    </a:lnTo>
                    <a:lnTo>
                      <a:pt x="189" y="143"/>
                    </a:lnTo>
                    <a:lnTo>
                      <a:pt x="180" y="159"/>
                    </a:lnTo>
                    <a:lnTo>
                      <a:pt x="167" y="173"/>
                    </a:lnTo>
                    <a:lnTo>
                      <a:pt x="153" y="184"/>
                    </a:lnTo>
                    <a:lnTo>
                      <a:pt x="138" y="192"/>
                    </a:lnTo>
                    <a:lnTo>
                      <a:pt x="120" y="198"/>
                    </a:lnTo>
                    <a:lnTo>
                      <a:pt x="101" y="199"/>
                    </a:lnTo>
                    <a:close/>
                  </a:path>
                </a:pathLst>
              </a:custGeom>
              <a:solidFill>
                <a:srgbClr val="F0FFFF"/>
              </a:solidFill>
              <a:ln w="9525">
                <a:noFill/>
                <a:round/>
                <a:headEnd/>
                <a:tailEnd/>
              </a:ln>
            </p:spPr>
            <p:txBody>
              <a:bodyPr/>
              <a:lstStyle/>
              <a:p>
                <a:endParaRPr lang="en-US"/>
              </a:p>
            </p:txBody>
          </p:sp>
          <p:sp>
            <p:nvSpPr>
              <p:cNvPr id="1165863" name="Freeform 551"/>
              <p:cNvSpPr>
                <a:spLocks noEditPoints="1"/>
              </p:cNvSpPr>
              <p:nvPr/>
            </p:nvSpPr>
            <p:spPr bwMode="auto">
              <a:xfrm>
                <a:off x="5137" y="1322"/>
                <a:ext cx="191" cy="192"/>
              </a:xfrm>
              <a:custGeom>
                <a:avLst/>
                <a:gdLst/>
                <a:ahLst/>
                <a:cxnLst>
                  <a:cxn ang="0">
                    <a:pos x="77" y="191"/>
                  </a:cxn>
                  <a:cxn ang="0">
                    <a:pos x="44" y="177"/>
                  </a:cxn>
                  <a:cxn ang="0">
                    <a:pos x="17" y="152"/>
                  </a:cxn>
                  <a:cxn ang="0">
                    <a:pos x="1" y="118"/>
                  </a:cxn>
                  <a:cxn ang="0">
                    <a:pos x="0" y="81"/>
                  </a:cxn>
                  <a:cxn ang="0">
                    <a:pos x="12" y="48"/>
                  </a:cxn>
                  <a:cxn ang="0">
                    <a:pos x="37" y="20"/>
                  </a:cxn>
                  <a:cxn ang="0">
                    <a:pos x="68" y="4"/>
                  </a:cxn>
                  <a:cxn ang="0">
                    <a:pos x="105" y="0"/>
                  </a:cxn>
                  <a:cxn ang="0">
                    <a:pos x="139" y="9"/>
                  </a:cxn>
                  <a:cxn ang="0">
                    <a:pos x="168" y="32"/>
                  </a:cxn>
                  <a:cxn ang="0">
                    <a:pos x="186" y="64"/>
                  </a:cxn>
                  <a:cxn ang="0">
                    <a:pos x="191" y="101"/>
                  </a:cxn>
                  <a:cxn ang="0">
                    <a:pos x="183" y="136"/>
                  </a:cxn>
                  <a:cxn ang="0">
                    <a:pos x="161" y="166"/>
                  </a:cxn>
                  <a:cxn ang="0">
                    <a:pos x="132" y="185"/>
                  </a:cxn>
                  <a:cxn ang="0">
                    <a:pos x="95" y="192"/>
                  </a:cxn>
                  <a:cxn ang="0">
                    <a:pos x="77" y="185"/>
                  </a:cxn>
                  <a:cxn ang="0">
                    <a:pos x="45" y="171"/>
                  </a:cxn>
                  <a:cxn ang="0">
                    <a:pos x="21" y="147"/>
                  </a:cxn>
                  <a:cxn ang="0">
                    <a:pos x="7" y="113"/>
                  </a:cxn>
                  <a:cxn ang="0">
                    <a:pos x="7" y="78"/>
                  </a:cxn>
                  <a:cxn ang="0">
                    <a:pos x="21" y="44"/>
                  </a:cxn>
                  <a:cxn ang="0">
                    <a:pos x="45" y="20"/>
                  </a:cxn>
                  <a:cxn ang="0">
                    <a:pos x="77" y="6"/>
                  </a:cxn>
                  <a:cxn ang="0">
                    <a:pos x="114" y="6"/>
                  </a:cxn>
                  <a:cxn ang="0">
                    <a:pos x="146" y="20"/>
                  </a:cxn>
                  <a:cxn ang="0">
                    <a:pos x="170" y="44"/>
                  </a:cxn>
                  <a:cxn ang="0">
                    <a:pos x="184" y="78"/>
                  </a:cxn>
                  <a:cxn ang="0">
                    <a:pos x="184" y="113"/>
                  </a:cxn>
                  <a:cxn ang="0">
                    <a:pos x="170" y="147"/>
                  </a:cxn>
                  <a:cxn ang="0">
                    <a:pos x="146" y="171"/>
                  </a:cxn>
                  <a:cxn ang="0">
                    <a:pos x="114" y="185"/>
                  </a:cxn>
                </a:cxnLst>
                <a:rect l="0" t="0" r="r" b="b"/>
                <a:pathLst>
                  <a:path w="191" h="192">
                    <a:moveTo>
                      <a:pt x="95" y="192"/>
                    </a:moveTo>
                    <a:lnTo>
                      <a:pt x="77" y="191"/>
                    </a:lnTo>
                    <a:lnTo>
                      <a:pt x="59" y="185"/>
                    </a:lnTo>
                    <a:lnTo>
                      <a:pt x="44" y="177"/>
                    </a:lnTo>
                    <a:lnTo>
                      <a:pt x="29" y="166"/>
                    </a:lnTo>
                    <a:lnTo>
                      <a:pt x="17" y="152"/>
                    </a:lnTo>
                    <a:lnTo>
                      <a:pt x="8" y="136"/>
                    </a:lnTo>
                    <a:lnTo>
                      <a:pt x="1" y="118"/>
                    </a:lnTo>
                    <a:lnTo>
                      <a:pt x="0" y="101"/>
                    </a:lnTo>
                    <a:lnTo>
                      <a:pt x="0" y="81"/>
                    </a:lnTo>
                    <a:lnTo>
                      <a:pt x="5" y="64"/>
                    </a:lnTo>
                    <a:lnTo>
                      <a:pt x="12" y="48"/>
                    </a:lnTo>
                    <a:lnTo>
                      <a:pt x="22" y="32"/>
                    </a:lnTo>
                    <a:lnTo>
                      <a:pt x="37" y="20"/>
                    </a:lnTo>
                    <a:lnTo>
                      <a:pt x="51" y="9"/>
                    </a:lnTo>
                    <a:lnTo>
                      <a:pt x="68" y="4"/>
                    </a:lnTo>
                    <a:lnTo>
                      <a:pt x="86" y="0"/>
                    </a:lnTo>
                    <a:lnTo>
                      <a:pt x="105" y="0"/>
                    </a:lnTo>
                    <a:lnTo>
                      <a:pt x="123" y="4"/>
                    </a:lnTo>
                    <a:lnTo>
                      <a:pt x="139" y="9"/>
                    </a:lnTo>
                    <a:lnTo>
                      <a:pt x="154" y="20"/>
                    </a:lnTo>
                    <a:lnTo>
                      <a:pt x="168" y="32"/>
                    </a:lnTo>
                    <a:lnTo>
                      <a:pt x="179" y="48"/>
                    </a:lnTo>
                    <a:lnTo>
                      <a:pt x="186" y="64"/>
                    </a:lnTo>
                    <a:lnTo>
                      <a:pt x="191" y="81"/>
                    </a:lnTo>
                    <a:lnTo>
                      <a:pt x="191" y="101"/>
                    </a:lnTo>
                    <a:lnTo>
                      <a:pt x="190" y="118"/>
                    </a:lnTo>
                    <a:lnTo>
                      <a:pt x="183" y="136"/>
                    </a:lnTo>
                    <a:lnTo>
                      <a:pt x="174" y="152"/>
                    </a:lnTo>
                    <a:lnTo>
                      <a:pt x="161" y="166"/>
                    </a:lnTo>
                    <a:lnTo>
                      <a:pt x="147" y="177"/>
                    </a:lnTo>
                    <a:lnTo>
                      <a:pt x="132" y="185"/>
                    </a:lnTo>
                    <a:lnTo>
                      <a:pt x="114" y="191"/>
                    </a:lnTo>
                    <a:lnTo>
                      <a:pt x="95" y="192"/>
                    </a:lnTo>
                    <a:close/>
                    <a:moveTo>
                      <a:pt x="95" y="187"/>
                    </a:moveTo>
                    <a:lnTo>
                      <a:pt x="77" y="185"/>
                    </a:lnTo>
                    <a:lnTo>
                      <a:pt x="61" y="180"/>
                    </a:lnTo>
                    <a:lnTo>
                      <a:pt x="45" y="171"/>
                    </a:lnTo>
                    <a:lnTo>
                      <a:pt x="31" y="159"/>
                    </a:lnTo>
                    <a:lnTo>
                      <a:pt x="21" y="147"/>
                    </a:lnTo>
                    <a:lnTo>
                      <a:pt x="12" y="131"/>
                    </a:lnTo>
                    <a:lnTo>
                      <a:pt x="7" y="113"/>
                    </a:lnTo>
                    <a:lnTo>
                      <a:pt x="5" y="96"/>
                    </a:lnTo>
                    <a:lnTo>
                      <a:pt x="7" y="78"/>
                    </a:lnTo>
                    <a:lnTo>
                      <a:pt x="12" y="60"/>
                    </a:lnTo>
                    <a:lnTo>
                      <a:pt x="21" y="44"/>
                    </a:lnTo>
                    <a:lnTo>
                      <a:pt x="31" y="32"/>
                    </a:lnTo>
                    <a:lnTo>
                      <a:pt x="45" y="20"/>
                    </a:lnTo>
                    <a:lnTo>
                      <a:pt x="61" y="11"/>
                    </a:lnTo>
                    <a:lnTo>
                      <a:pt x="77" y="6"/>
                    </a:lnTo>
                    <a:lnTo>
                      <a:pt x="95" y="4"/>
                    </a:lnTo>
                    <a:lnTo>
                      <a:pt x="114" y="6"/>
                    </a:lnTo>
                    <a:lnTo>
                      <a:pt x="130" y="11"/>
                    </a:lnTo>
                    <a:lnTo>
                      <a:pt x="146" y="20"/>
                    </a:lnTo>
                    <a:lnTo>
                      <a:pt x="160" y="32"/>
                    </a:lnTo>
                    <a:lnTo>
                      <a:pt x="170" y="44"/>
                    </a:lnTo>
                    <a:lnTo>
                      <a:pt x="179" y="60"/>
                    </a:lnTo>
                    <a:lnTo>
                      <a:pt x="184" y="78"/>
                    </a:lnTo>
                    <a:lnTo>
                      <a:pt x="186" y="96"/>
                    </a:lnTo>
                    <a:lnTo>
                      <a:pt x="184" y="113"/>
                    </a:lnTo>
                    <a:lnTo>
                      <a:pt x="179" y="131"/>
                    </a:lnTo>
                    <a:lnTo>
                      <a:pt x="170" y="147"/>
                    </a:lnTo>
                    <a:lnTo>
                      <a:pt x="160" y="159"/>
                    </a:lnTo>
                    <a:lnTo>
                      <a:pt x="146" y="171"/>
                    </a:lnTo>
                    <a:lnTo>
                      <a:pt x="130" y="180"/>
                    </a:lnTo>
                    <a:lnTo>
                      <a:pt x="114" y="185"/>
                    </a:lnTo>
                    <a:lnTo>
                      <a:pt x="95" y="187"/>
                    </a:lnTo>
                    <a:close/>
                  </a:path>
                </a:pathLst>
              </a:custGeom>
              <a:solidFill>
                <a:srgbClr val="F2FFFF"/>
              </a:solidFill>
              <a:ln w="9525">
                <a:noFill/>
                <a:round/>
                <a:headEnd/>
                <a:tailEnd/>
              </a:ln>
            </p:spPr>
            <p:txBody>
              <a:bodyPr/>
              <a:lstStyle/>
              <a:p>
                <a:endParaRPr lang="en-US"/>
              </a:p>
            </p:txBody>
          </p:sp>
          <p:sp>
            <p:nvSpPr>
              <p:cNvPr id="1165864" name="Freeform 552"/>
              <p:cNvSpPr>
                <a:spLocks noEditPoints="1"/>
              </p:cNvSpPr>
              <p:nvPr/>
            </p:nvSpPr>
            <p:spPr bwMode="auto">
              <a:xfrm>
                <a:off x="5142" y="1326"/>
                <a:ext cx="181" cy="183"/>
              </a:xfrm>
              <a:custGeom>
                <a:avLst/>
                <a:gdLst/>
                <a:ahLst/>
                <a:cxnLst>
                  <a:cxn ang="0">
                    <a:pos x="72" y="181"/>
                  </a:cxn>
                  <a:cxn ang="0">
                    <a:pos x="40" y="167"/>
                  </a:cxn>
                  <a:cxn ang="0">
                    <a:pos x="16" y="143"/>
                  </a:cxn>
                  <a:cxn ang="0">
                    <a:pos x="2" y="109"/>
                  </a:cxn>
                  <a:cxn ang="0">
                    <a:pos x="2" y="74"/>
                  </a:cxn>
                  <a:cxn ang="0">
                    <a:pos x="16" y="40"/>
                  </a:cxn>
                  <a:cxn ang="0">
                    <a:pos x="40" y="16"/>
                  </a:cxn>
                  <a:cxn ang="0">
                    <a:pos x="72" y="2"/>
                  </a:cxn>
                  <a:cxn ang="0">
                    <a:pos x="109" y="2"/>
                  </a:cxn>
                  <a:cxn ang="0">
                    <a:pos x="141" y="16"/>
                  </a:cxn>
                  <a:cxn ang="0">
                    <a:pos x="165" y="40"/>
                  </a:cxn>
                  <a:cxn ang="0">
                    <a:pos x="179" y="74"/>
                  </a:cxn>
                  <a:cxn ang="0">
                    <a:pos x="179" y="109"/>
                  </a:cxn>
                  <a:cxn ang="0">
                    <a:pos x="165" y="143"/>
                  </a:cxn>
                  <a:cxn ang="0">
                    <a:pos x="141" y="167"/>
                  </a:cxn>
                  <a:cxn ang="0">
                    <a:pos x="109" y="181"/>
                  </a:cxn>
                  <a:cxn ang="0">
                    <a:pos x="90" y="178"/>
                  </a:cxn>
                  <a:cxn ang="0">
                    <a:pos x="56" y="171"/>
                  </a:cxn>
                  <a:cxn ang="0">
                    <a:pos x="28" y="150"/>
                  </a:cxn>
                  <a:cxn ang="0">
                    <a:pos x="10" y="121"/>
                  </a:cxn>
                  <a:cxn ang="0">
                    <a:pos x="5" y="88"/>
                  </a:cxn>
                  <a:cxn ang="0">
                    <a:pos x="14" y="54"/>
                  </a:cxn>
                  <a:cxn ang="0">
                    <a:pos x="35" y="26"/>
                  </a:cxn>
                  <a:cxn ang="0">
                    <a:pos x="65" y="10"/>
                  </a:cxn>
                  <a:cxn ang="0">
                    <a:pos x="98" y="7"/>
                  </a:cxn>
                  <a:cxn ang="0">
                    <a:pos x="132" y="17"/>
                  </a:cxn>
                  <a:cxn ang="0">
                    <a:pos x="158" y="39"/>
                  </a:cxn>
                  <a:cxn ang="0">
                    <a:pos x="172" y="70"/>
                  </a:cxn>
                  <a:cxn ang="0">
                    <a:pos x="174" y="104"/>
                  </a:cxn>
                  <a:cxn ang="0">
                    <a:pos x="163" y="137"/>
                  </a:cxn>
                  <a:cxn ang="0">
                    <a:pos x="139" y="162"/>
                  </a:cxn>
                  <a:cxn ang="0">
                    <a:pos x="107" y="176"/>
                  </a:cxn>
                </a:cxnLst>
                <a:rect l="0" t="0" r="r" b="b"/>
                <a:pathLst>
                  <a:path w="181" h="183">
                    <a:moveTo>
                      <a:pt x="90" y="183"/>
                    </a:moveTo>
                    <a:lnTo>
                      <a:pt x="72" y="181"/>
                    </a:lnTo>
                    <a:lnTo>
                      <a:pt x="56" y="176"/>
                    </a:lnTo>
                    <a:lnTo>
                      <a:pt x="40" y="167"/>
                    </a:lnTo>
                    <a:lnTo>
                      <a:pt x="26" y="155"/>
                    </a:lnTo>
                    <a:lnTo>
                      <a:pt x="16" y="143"/>
                    </a:lnTo>
                    <a:lnTo>
                      <a:pt x="7" y="127"/>
                    </a:lnTo>
                    <a:lnTo>
                      <a:pt x="2" y="109"/>
                    </a:lnTo>
                    <a:lnTo>
                      <a:pt x="0" y="92"/>
                    </a:lnTo>
                    <a:lnTo>
                      <a:pt x="2" y="74"/>
                    </a:lnTo>
                    <a:lnTo>
                      <a:pt x="7" y="56"/>
                    </a:lnTo>
                    <a:lnTo>
                      <a:pt x="16" y="40"/>
                    </a:lnTo>
                    <a:lnTo>
                      <a:pt x="26" y="28"/>
                    </a:lnTo>
                    <a:lnTo>
                      <a:pt x="40" y="16"/>
                    </a:lnTo>
                    <a:lnTo>
                      <a:pt x="56" y="7"/>
                    </a:lnTo>
                    <a:lnTo>
                      <a:pt x="72" y="2"/>
                    </a:lnTo>
                    <a:lnTo>
                      <a:pt x="90" y="0"/>
                    </a:lnTo>
                    <a:lnTo>
                      <a:pt x="109" y="2"/>
                    </a:lnTo>
                    <a:lnTo>
                      <a:pt x="125" y="7"/>
                    </a:lnTo>
                    <a:lnTo>
                      <a:pt x="141" y="16"/>
                    </a:lnTo>
                    <a:lnTo>
                      <a:pt x="155" y="28"/>
                    </a:lnTo>
                    <a:lnTo>
                      <a:pt x="165" y="40"/>
                    </a:lnTo>
                    <a:lnTo>
                      <a:pt x="174" y="56"/>
                    </a:lnTo>
                    <a:lnTo>
                      <a:pt x="179" y="74"/>
                    </a:lnTo>
                    <a:lnTo>
                      <a:pt x="181" y="92"/>
                    </a:lnTo>
                    <a:lnTo>
                      <a:pt x="179" y="109"/>
                    </a:lnTo>
                    <a:lnTo>
                      <a:pt x="174" y="127"/>
                    </a:lnTo>
                    <a:lnTo>
                      <a:pt x="165" y="143"/>
                    </a:lnTo>
                    <a:lnTo>
                      <a:pt x="155" y="155"/>
                    </a:lnTo>
                    <a:lnTo>
                      <a:pt x="141" y="167"/>
                    </a:lnTo>
                    <a:lnTo>
                      <a:pt x="125" y="176"/>
                    </a:lnTo>
                    <a:lnTo>
                      <a:pt x="109" y="181"/>
                    </a:lnTo>
                    <a:lnTo>
                      <a:pt x="90" y="183"/>
                    </a:lnTo>
                    <a:close/>
                    <a:moveTo>
                      <a:pt x="90" y="178"/>
                    </a:moveTo>
                    <a:lnTo>
                      <a:pt x="74" y="176"/>
                    </a:lnTo>
                    <a:lnTo>
                      <a:pt x="56" y="171"/>
                    </a:lnTo>
                    <a:lnTo>
                      <a:pt x="42" y="162"/>
                    </a:lnTo>
                    <a:lnTo>
                      <a:pt x="28" y="150"/>
                    </a:lnTo>
                    <a:lnTo>
                      <a:pt x="17" y="137"/>
                    </a:lnTo>
                    <a:lnTo>
                      <a:pt x="10" y="121"/>
                    </a:lnTo>
                    <a:lnTo>
                      <a:pt x="7" y="104"/>
                    </a:lnTo>
                    <a:lnTo>
                      <a:pt x="5" y="88"/>
                    </a:lnTo>
                    <a:lnTo>
                      <a:pt x="9" y="70"/>
                    </a:lnTo>
                    <a:lnTo>
                      <a:pt x="14" y="54"/>
                    </a:lnTo>
                    <a:lnTo>
                      <a:pt x="23" y="39"/>
                    </a:lnTo>
                    <a:lnTo>
                      <a:pt x="35" y="26"/>
                    </a:lnTo>
                    <a:lnTo>
                      <a:pt x="49" y="17"/>
                    </a:lnTo>
                    <a:lnTo>
                      <a:pt x="65" y="10"/>
                    </a:lnTo>
                    <a:lnTo>
                      <a:pt x="83" y="7"/>
                    </a:lnTo>
                    <a:lnTo>
                      <a:pt x="98" y="7"/>
                    </a:lnTo>
                    <a:lnTo>
                      <a:pt x="116" y="10"/>
                    </a:lnTo>
                    <a:lnTo>
                      <a:pt x="132" y="17"/>
                    </a:lnTo>
                    <a:lnTo>
                      <a:pt x="146" y="26"/>
                    </a:lnTo>
                    <a:lnTo>
                      <a:pt x="158" y="39"/>
                    </a:lnTo>
                    <a:lnTo>
                      <a:pt x="167" y="54"/>
                    </a:lnTo>
                    <a:lnTo>
                      <a:pt x="172" y="70"/>
                    </a:lnTo>
                    <a:lnTo>
                      <a:pt x="176" y="88"/>
                    </a:lnTo>
                    <a:lnTo>
                      <a:pt x="174" y="104"/>
                    </a:lnTo>
                    <a:lnTo>
                      <a:pt x="170" y="121"/>
                    </a:lnTo>
                    <a:lnTo>
                      <a:pt x="163" y="137"/>
                    </a:lnTo>
                    <a:lnTo>
                      <a:pt x="153" y="150"/>
                    </a:lnTo>
                    <a:lnTo>
                      <a:pt x="139" y="162"/>
                    </a:lnTo>
                    <a:lnTo>
                      <a:pt x="125" y="171"/>
                    </a:lnTo>
                    <a:lnTo>
                      <a:pt x="107" y="176"/>
                    </a:lnTo>
                    <a:lnTo>
                      <a:pt x="90" y="178"/>
                    </a:lnTo>
                    <a:close/>
                  </a:path>
                </a:pathLst>
              </a:custGeom>
              <a:solidFill>
                <a:srgbClr val="F3FFFF"/>
              </a:solidFill>
              <a:ln w="9525">
                <a:noFill/>
                <a:round/>
                <a:headEnd/>
                <a:tailEnd/>
              </a:ln>
            </p:spPr>
            <p:txBody>
              <a:bodyPr/>
              <a:lstStyle/>
              <a:p>
                <a:endParaRPr lang="en-US"/>
              </a:p>
            </p:txBody>
          </p:sp>
          <p:sp>
            <p:nvSpPr>
              <p:cNvPr id="1165865" name="Freeform 553"/>
              <p:cNvSpPr>
                <a:spLocks noEditPoints="1"/>
              </p:cNvSpPr>
              <p:nvPr/>
            </p:nvSpPr>
            <p:spPr bwMode="auto">
              <a:xfrm>
                <a:off x="5147" y="1333"/>
                <a:ext cx="171" cy="171"/>
              </a:xfrm>
              <a:custGeom>
                <a:avLst/>
                <a:gdLst/>
                <a:ahLst/>
                <a:cxnLst>
                  <a:cxn ang="0">
                    <a:pos x="85" y="171"/>
                  </a:cxn>
                  <a:cxn ang="0">
                    <a:pos x="69" y="169"/>
                  </a:cxn>
                  <a:cxn ang="0">
                    <a:pos x="51" y="164"/>
                  </a:cxn>
                  <a:cxn ang="0">
                    <a:pos x="37" y="155"/>
                  </a:cxn>
                  <a:cxn ang="0">
                    <a:pos x="23" y="143"/>
                  </a:cxn>
                  <a:cxn ang="0">
                    <a:pos x="12" y="130"/>
                  </a:cxn>
                  <a:cxn ang="0">
                    <a:pos x="5" y="114"/>
                  </a:cxn>
                  <a:cxn ang="0">
                    <a:pos x="2" y="97"/>
                  </a:cxn>
                  <a:cxn ang="0">
                    <a:pos x="0" y="81"/>
                  </a:cxn>
                  <a:cxn ang="0">
                    <a:pos x="4" y="63"/>
                  </a:cxn>
                  <a:cxn ang="0">
                    <a:pos x="9" y="47"/>
                  </a:cxn>
                  <a:cxn ang="0">
                    <a:pos x="18" y="32"/>
                  </a:cxn>
                  <a:cxn ang="0">
                    <a:pos x="30" y="19"/>
                  </a:cxn>
                  <a:cxn ang="0">
                    <a:pos x="44" y="10"/>
                  </a:cxn>
                  <a:cxn ang="0">
                    <a:pos x="60" y="3"/>
                  </a:cxn>
                  <a:cxn ang="0">
                    <a:pos x="78" y="0"/>
                  </a:cxn>
                  <a:cxn ang="0">
                    <a:pos x="93" y="0"/>
                  </a:cxn>
                  <a:cxn ang="0">
                    <a:pos x="111" y="3"/>
                  </a:cxn>
                  <a:cxn ang="0">
                    <a:pos x="127" y="10"/>
                  </a:cxn>
                  <a:cxn ang="0">
                    <a:pos x="141" y="19"/>
                  </a:cxn>
                  <a:cxn ang="0">
                    <a:pos x="153" y="32"/>
                  </a:cxn>
                  <a:cxn ang="0">
                    <a:pos x="162" y="47"/>
                  </a:cxn>
                  <a:cxn ang="0">
                    <a:pos x="167" y="63"/>
                  </a:cxn>
                  <a:cxn ang="0">
                    <a:pos x="171" y="81"/>
                  </a:cxn>
                  <a:cxn ang="0">
                    <a:pos x="169" y="97"/>
                  </a:cxn>
                  <a:cxn ang="0">
                    <a:pos x="165" y="114"/>
                  </a:cxn>
                  <a:cxn ang="0">
                    <a:pos x="158" y="130"/>
                  </a:cxn>
                  <a:cxn ang="0">
                    <a:pos x="148" y="143"/>
                  </a:cxn>
                  <a:cxn ang="0">
                    <a:pos x="134" y="155"/>
                  </a:cxn>
                  <a:cxn ang="0">
                    <a:pos x="120" y="164"/>
                  </a:cxn>
                  <a:cxn ang="0">
                    <a:pos x="102" y="169"/>
                  </a:cxn>
                  <a:cxn ang="0">
                    <a:pos x="85" y="171"/>
                  </a:cxn>
                  <a:cxn ang="0">
                    <a:pos x="85" y="164"/>
                  </a:cxn>
                  <a:cxn ang="0">
                    <a:pos x="69" y="162"/>
                  </a:cxn>
                  <a:cxn ang="0">
                    <a:pos x="53" y="159"/>
                  </a:cxn>
                  <a:cxn ang="0">
                    <a:pos x="39" y="150"/>
                  </a:cxn>
                  <a:cxn ang="0">
                    <a:pos x="27" y="137"/>
                  </a:cxn>
                  <a:cxn ang="0">
                    <a:pos x="16" y="125"/>
                  </a:cxn>
                  <a:cxn ang="0">
                    <a:pos x="9" y="109"/>
                  </a:cxn>
                  <a:cxn ang="0">
                    <a:pos x="5" y="93"/>
                  </a:cxn>
                  <a:cxn ang="0">
                    <a:pos x="5" y="76"/>
                  </a:cxn>
                  <a:cxn ang="0">
                    <a:pos x="9" y="60"/>
                  </a:cxn>
                  <a:cxn ang="0">
                    <a:pos x="16" y="44"/>
                  </a:cxn>
                  <a:cxn ang="0">
                    <a:pos x="27" y="32"/>
                  </a:cxn>
                  <a:cxn ang="0">
                    <a:pos x="39" y="19"/>
                  </a:cxn>
                  <a:cxn ang="0">
                    <a:pos x="53" y="10"/>
                  </a:cxn>
                  <a:cxn ang="0">
                    <a:pos x="69" y="7"/>
                  </a:cxn>
                  <a:cxn ang="0">
                    <a:pos x="85" y="5"/>
                  </a:cxn>
                  <a:cxn ang="0">
                    <a:pos x="102" y="7"/>
                  </a:cxn>
                  <a:cxn ang="0">
                    <a:pos x="118" y="10"/>
                  </a:cxn>
                  <a:cxn ang="0">
                    <a:pos x="132" y="19"/>
                  </a:cxn>
                  <a:cxn ang="0">
                    <a:pos x="144" y="32"/>
                  </a:cxn>
                  <a:cxn ang="0">
                    <a:pos x="155" y="44"/>
                  </a:cxn>
                  <a:cxn ang="0">
                    <a:pos x="162" y="60"/>
                  </a:cxn>
                  <a:cxn ang="0">
                    <a:pos x="165" y="76"/>
                  </a:cxn>
                  <a:cxn ang="0">
                    <a:pos x="165" y="93"/>
                  </a:cxn>
                  <a:cxn ang="0">
                    <a:pos x="162" y="109"/>
                  </a:cxn>
                  <a:cxn ang="0">
                    <a:pos x="155" y="125"/>
                  </a:cxn>
                  <a:cxn ang="0">
                    <a:pos x="144" y="137"/>
                  </a:cxn>
                  <a:cxn ang="0">
                    <a:pos x="132" y="150"/>
                  </a:cxn>
                  <a:cxn ang="0">
                    <a:pos x="118" y="159"/>
                  </a:cxn>
                  <a:cxn ang="0">
                    <a:pos x="102" y="162"/>
                  </a:cxn>
                  <a:cxn ang="0">
                    <a:pos x="85" y="164"/>
                  </a:cxn>
                </a:cxnLst>
                <a:rect l="0" t="0" r="r" b="b"/>
                <a:pathLst>
                  <a:path w="171" h="171">
                    <a:moveTo>
                      <a:pt x="85" y="171"/>
                    </a:moveTo>
                    <a:lnTo>
                      <a:pt x="69" y="169"/>
                    </a:lnTo>
                    <a:lnTo>
                      <a:pt x="51" y="164"/>
                    </a:lnTo>
                    <a:lnTo>
                      <a:pt x="37" y="155"/>
                    </a:lnTo>
                    <a:lnTo>
                      <a:pt x="23" y="143"/>
                    </a:lnTo>
                    <a:lnTo>
                      <a:pt x="12" y="130"/>
                    </a:lnTo>
                    <a:lnTo>
                      <a:pt x="5" y="114"/>
                    </a:lnTo>
                    <a:lnTo>
                      <a:pt x="2" y="97"/>
                    </a:lnTo>
                    <a:lnTo>
                      <a:pt x="0" y="81"/>
                    </a:lnTo>
                    <a:lnTo>
                      <a:pt x="4" y="63"/>
                    </a:lnTo>
                    <a:lnTo>
                      <a:pt x="9" y="47"/>
                    </a:lnTo>
                    <a:lnTo>
                      <a:pt x="18" y="32"/>
                    </a:lnTo>
                    <a:lnTo>
                      <a:pt x="30" y="19"/>
                    </a:lnTo>
                    <a:lnTo>
                      <a:pt x="44" y="10"/>
                    </a:lnTo>
                    <a:lnTo>
                      <a:pt x="60" y="3"/>
                    </a:lnTo>
                    <a:lnTo>
                      <a:pt x="78" y="0"/>
                    </a:lnTo>
                    <a:lnTo>
                      <a:pt x="93" y="0"/>
                    </a:lnTo>
                    <a:lnTo>
                      <a:pt x="111" y="3"/>
                    </a:lnTo>
                    <a:lnTo>
                      <a:pt x="127" y="10"/>
                    </a:lnTo>
                    <a:lnTo>
                      <a:pt x="141" y="19"/>
                    </a:lnTo>
                    <a:lnTo>
                      <a:pt x="153" y="32"/>
                    </a:lnTo>
                    <a:lnTo>
                      <a:pt x="162" y="47"/>
                    </a:lnTo>
                    <a:lnTo>
                      <a:pt x="167" y="63"/>
                    </a:lnTo>
                    <a:lnTo>
                      <a:pt x="171" y="81"/>
                    </a:lnTo>
                    <a:lnTo>
                      <a:pt x="169" y="97"/>
                    </a:lnTo>
                    <a:lnTo>
                      <a:pt x="165" y="114"/>
                    </a:lnTo>
                    <a:lnTo>
                      <a:pt x="158" y="130"/>
                    </a:lnTo>
                    <a:lnTo>
                      <a:pt x="148" y="143"/>
                    </a:lnTo>
                    <a:lnTo>
                      <a:pt x="134" y="155"/>
                    </a:lnTo>
                    <a:lnTo>
                      <a:pt x="120" y="164"/>
                    </a:lnTo>
                    <a:lnTo>
                      <a:pt x="102" y="169"/>
                    </a:lnTo>
                    <a:lnTo>
                      <a:pt x="85" y="171"/>
                    </a:lnTo>
                    <a:close/>
                    <a:moveTo>
                      <a:pt x="85" y="164"/>
                    </a:moveTo>
                    <a:lnTo>
                      <a:pt x="69" y="162"/>
                    </a:lnTo>
                    <a:lnTo>
                      <a:pt x="53" y="159"/>
                    </a:lnTo>
                    <a:lnTo>
                      <a:pt x="39" y="150"/>
                    </a:lnTo>
                    <a:lnTo>
                      <a:pt x="27" y="137"/>
                    </a:lnTo>
                    <a:lnTo>
                      <a:pt x="16" y="125"/>
                    </a:lnTo>
                    <a:lnTo>
                      <a:pt x="9" y="109"/>
                    </a:lnTo>
                    <a:lnTo>
                      <a:pt x="5" y="93"/>
                    </a:lnTo>
                    <a:lnTo>
                      <a:pt x="5" y="76"/>
                    </a:lnTo>
                    <a:lnTo>
                      <a:pt x="9" y="60"/>
                    </a:lnTo>
                    <a:lnTo>
                      <a:pt x="16" y="44"/>
                    </a:lnTo>
                    <a:lnTo>
                      <a:pt x="27" y="32"/>
                    </a:lnTo>
                    <a:lnTo>
                      <a:pt x="39" y="19"/>
                    </a:lnTo>
                    <a:lnTo>
                      <a:pt x="53" y="10"/>
                    </a:lnTo>
                    <a:lnTo>
                      <a:pt x="69" y="7"/>
                    </a:lnTo>
                    <a:lnTo>
                      <a:pt x="85" y="5"/>
                    </a:lnTo>
                    <a:lnTo>
                      <a:pt x="102" y="7"/>
                    </a:lnTo>
                    <a:lnTo>
                      <a:pt x="118" y="10"/>
                    </a:lnTo>
                    <a:lnTo>
                      <a:pt x="132" y="19"/>
                    </a:lnTo>
                    <a:lnTo>
                      <a:pt x="144" y="32"/>
                    </a:lnTo>
                    <a:lnTo>
                      <a:pt x="155" y="44"/>
                    </a:lnTo>
                    <a:lnTo>
                      <a:pt x="162" y="60"/>
                    </a:lnTo>
                    <a:lnTo>
                      <a:pt x="165" y="76"/>
                    </a:lnTo>
                    <a:lnTo>
                      <a:pt x="165" y="93"/>
                    </a:lnTo>
                    <a:lnTo>
                      <a:pt x="162" y="109"/>
                    </a:lnTo>
                    <a:lnTo>
                      <a:pt x="155" y="125"/>
                    </a:lnTo>
                    <a:lnTo>
                      <a:pt x="144" y="137"/>
                    </a:lnTo>
                    <a:lnTo>
                      <a:pt x="132" y="150"/>
                    </a:lnTo>
                    <a:lnTo>
                      <a:pt x="118" y="159"/>
                    </a:lnTo>
                    <a:lnTo>
                      <a:pt x="102" y="162"/>
                    </a:lnTo>
                    <a:lnTo>
                      <a:pt x="85" y="164"/>
                    </a:lnTo>
                    <a:close/>
                  </a:path>
                </a:pathLst>
              </a:custGeom>
              <a:solidFill>
                <a:srgbClr val="F5FFFF"/>
              </a:solidFill>
              <a:ln w="9525">
                <a:noFill/>
                <a:round/>
                <a:headEnd/>
                <a:tailEnd/>
              </a:ln>
            </p:spPr>
            <p:txBody>
              <a:bodyPr/>
              <a:lstStyle/>
              <a:p>
                <a:endParaRPr lang="en-US"/>
              </a:p>
            </p:txBody>
          </p:sp>
          <p:sp>
            <p:nvSpPr>
              <p:cNvPr id="1165866" name="Freeform 554"/>
              <p:cNvSpPr>
                <a:spLocks noEditPoints="1"/>
              </p:cNvSpPr>
              <p:nvPr/>
            </p:nvSpPr>
            <p:spPr bwMode="auto">
              <a:xfrm>
                <a:off x="5152" y="1338"/>
                <a:ext cx="160" cy="159"/>
              </a:xfrm>
              <a:custGeom>
                <a:avLst/>
                <a:gdLst/>
                <a:ahLst/>
                <a:cxnLst>
                  <a:cxn ang="0">
                    <a:pos x="80" y="159"/>
                  </a:cxn>
                  <a:cxn ang="0">
                    <a:pos x="64" y="157"/>
                  </a:cxn>
                  <a:cxn ang="0">
                    <a:pos x="48" y="154"/>
                  </a:cxn>
                  <a:cxn ang="0">
                    <a:pos x="34" y="145"/>
                  </a:cxn>
                  <a:cxn ang="0">
                    <a:pos x="22" y="132"/>
                  </a:cxn>
                  <a:cxn ang="0">
                    <a:pos x="11" y="120"/>
                  </a:cxn>
                  <a:cxn ang="0">
                    <a:pos x="4" y="104"/>
                  </a:cxn>
                  <a:cxn ang="0">
                    <a:pos x="0" y="88"/>
                  </a:cxn>
                  <a:cxn ang="0">
                    <a:pos x="0" y="71"/>
                  </a:cxn>
                  <a:cxn ang="0">
                    <a:pos x="4" y="55"/>
                  </a:cxn>
                  <a:cxn ang="0">
                    <a:pos x="11" y="39"/>
                  </a:cxn>
                  <a:cxn ang="0">
                    <a:pos x="22" y="27"/>
                  </a:cxn>
                  <a:cxn ang="0">
                    <a:pos x="34" y="14"/>
                  </a:cxn>
                  <a:cxn ang="0">
                    <a:pos x="48" y="5"/>
                  </a:cxn>
                  <a:cxn ang="0">
                    <a:pos x="64" y="2"/>
                  </a:cxn>
                  <a:cxn ang="0">
                    <a:pos x="80" y="0"/>
                  </a:cxn>
                  <a:cxn ang="0">
                    <a:pos x="97" y="2"/>
                  </a:cxn>
                  <a:cxn ang="0">
                    <a:pos x="113" y="5"/>
                  </a:cxn>
                  <a:cxn ang="0">
                    <a:pos x="127" y="14"/>
                  </a:cxn>
                  <a:cxn ang="0">
                    <a:pos x="139" y="27"/>
                  </a:cxn>
                  <a:cxn ang="0">
                    <a:pos x="150" y="39"/>
                  </a:cxn>
                  <a:cxn ang="0">
                    <a:pos x="157" y="55"/>
                  </a:cxn>
                  <a:cxn ang="0">
                    <a:pos x="160" y="71"/>
                  </a:cxn>
                  <a:cxn ang="0">
                    <a:pos x="160" y="88"/>
                  </a:cxn>
                  <a:cxn ang="0">
                    <a:pos x="157" y="104"/>
                  </a:cxn>
                  <a:cxn ang="0">
                    <a:pos x="150" y="120"/>
                  </a:cxn>
                  <a:cxn ang="0">
                    <a:pos x="139" y="132"/>
                  </a:cxn>
                  <a:cxn ang="0">
                    <a:pos x="127" y="145"/>
                  </a:cxn>
                  <a:cxn ang="0">
                    <a:pos x="113" y="154"/>
                  </a:cxn>
                  <a:cxn ang="0">
                    <a:pos x="97" y="157"/>
                  </a:cxn>
                  <a:cxn ang="0">
                    <a:pos x="80" y="159"/>
                  </a:cxn>
                  <a:cxn ang="0">
                    <a:pos x="80" y="154"/>
                  </a:cxn>
                  <a:cxn ang="0">
                    <a:pos x="64" y="152"/>
                  </a:cxn>
                  <a:cxn ang="0">
                    <a:pos x="50" y="148"/>
                  </a:cxn>
                  <a:cxn ang="0">
                    <a:pos x="36" y="139"/>
                  </a:cxn>
                  <a:cxn ang="0">
                    <a:pos x="23" y="127"/>
                  </a:cxn>
                  <a:cxn ang="0">
                    <a:pos x="14" y="115"/>
                  </a:cxn>
                  <a:cxn ang="0">
                    <a:pos x="9" y="99"/>
                  </a:cxn>
                  <a:cxn ang="0">
                    <a:pos x="6" y="83"/>
                  </a:cxn>
                  <a:cxn ang="0">
                    <a:pos x="7" y="67"/>
                  </a:cxn>
                  <a:cxn ang="0">
                    <a:pos x="11" y="51"/>
                  </a:cxn>
                  <a:cxn ang="0">
                    <a:pos x="18" y="37"/>
                  </a:cxn>
                  <a:cxn ang="0">
                    <a:pos x="29" y="25"/>
                  </a:cxn>
                  <a:cxn ang="0">
                    <a:pos x="43" y="16"/>
                  </a:cxn>
                  <a:cxn ang="0">
                    <a:pos x="57" y="9"/>
                  </a:cxn>
                  <a:cxn ang="0">
                    <a:pos x="73" y="5"/>
                  </a:cxn>
                  <a:cxn ang="0">
                    <a:pos x="88" y="5"/>
                  </a:cxn>
                  <a:cxn ang="0">
                    <a:pos x="104" y="9"/>
                  </a:cxn>
                  <a:cxn ang="0">
                    <a:pos x="118" y="16"/>
                  </a:cxn>
                  <a:cxn ang="0">
                    <a:pos x="132" y="25"/>
                  </a:cxn>
                  <a:cxn ang="0">
                    <a:pos x="143" y="37"/>
                  </a:cxn>
                  <a:cxn ang="0">
                    <a:pos x="150" y="51"/>
                  </a:cxn>
                  <a:cxn ang="0">
                    <a:pos x="153" y="67"/>
                  </a:cxn>
                  <a:cxn ang="0">
                    <a:pos x="155" y="83"/>
                  </a:cxn>
                  <a:cxn ang="0">
                    <a:pos x="152" y="99"/>
                  </a:cxn>
                  <a:cxn ang="0">
                    <a:pos x="146" y="115"/>
                  </a:cxn>
                  <a:cxn ang="0">
                    <a:pos x="138" y="127"/>
                  </a:cxn>
                  <a:cxn ang="0">
                    <a:pos x="125" y="139"/>
                  </a:cxn>
                  <a:cxn ang="0">
                    <a:pos x="111" y="148"/>
                  </a:cxn>
                  <a:cxn ang="0">
                    <a:pos x="97" y="152"/>
                  </a:cxn>
                  <a:cxn ang="0">
                    <a:pos x="80" y="154"/>
                  </a:cxn>
                </a:cxnLst>
                <a:rect l="0" t="0" r="r" b="b"/>
                <a:pathLst>
                  <a:path w="160" h="159">
                    <a:moveTo>
                      <a:pt x="80" y="159"/>
                    </a:moveTo>
                    <a:lnTo>
                      <a:pt x="64" y="157"/>
                    </a:lnTo>
                    <a:lnTo>
                      <a:pt x="48" y="154"/>
                    </a:lnTo>
                    <a:lnTo>
                      <a:pt x="34" y="145"/>
                    </a:lnTo>
                    <a:lnTo>
                      <a:pt x="22" y="132"/>
                    </a:lnTo>
                    <a:lnTo>
                      <a:pt x="11" y="120"/>
                    </a:lnTo>
                    <a:lnTo>
                      <a:pt x="4" y="104"/>
                    </a:lnTo>
                    <a:lnTo>
                      <a:pt x="0" y="88"/>
                    </a:lnTo>
                    <a:lnTo>
                      <a:pt x="0" y="71"/>
                    </a:lnTo>
                    <a:lnTo>
                      <a:pt x="4" y="55"/>
                    </a:lnTo>
                    <a:lnTo>
                      <a:pt x="11" y="39"/>
                    </a:lnTo>
                    <a:lnTo>
                      <a:pt x="22" y="27"/>
                    </a:lnTo>
                    <a:lnTo>
                      <a:pt x="34" y="14"/>
                    </a:lnTo>
                    <a:lnTo>
                      <a:pt x="48" y="5"/>
                    </a:lnTo>
                    <a:lnTo>
                      <a:pt x="64" y="2"/>
                    </a:lnTo>
                    <a:lnTo>
                      <a:pt x="80" y="0"/>
                    </a:lnTo>
                    <a:lnTo>
                      <a:pt x="97" y="2"/>
                    </a:lnTo>
                    <a:lnTo>
                      <a:pt x="113" y="5"/>
                    </a:lnTo>
                    <a:lnTo>
                      <a:pt x="127" y="14"/>
                    </a:lnTo>
                    <a:lnTo>
                      <a:pt x="139" y="27"/>
                    </a:lnTo>
                    <a:lnTo>
                      <a:pt x="150" y="39"/>
                    </a:lnTo>
                    <a:lnTo>
                      <a:pt x="157" y="55"/>
                    </a:lnTo>
                    <a:lnTo>
                      <a:pt x="160" y="71"/>
                    </a:lnTo>
                    <a:lnTo>
                      <a:pt x="160" y="88"/>
                    </a:lnTo>
                    <a:lnTo>
                      <a:pt x="157" y="104"/>
                    </a:lnTo>
                    <a:lnTo>
                      <a:pt x="150" y="120"/>
                    </a:lnTo>
                    <a:lnTo>
                      <a:pt x="139" y="132"/>
                    </a:lnTo>
                    <a:lnTo>
                      <a:pt x="127" y="145"/>
                    </a:lnTo>
                    <a:lnTo>
                      <a:pt x="113" y="154"/>
                    </a:lnTo>
                    <a:lnTo>
                      <a:pt x="97" y="157"/>
                    </a:lnTo>
                    <a:lnTo>
                      <a:pt x="80" y="159"/>
                    </a:lnTo>
                    <a:close/>
                    <a:moveTo>
                      <a:pt x="80" y="154"/>
                    </a:moveTo>
                    <a:lnTo>
                      <a:pt x="64" y="152"/>
                    </a:lnTo>
                    <a:lnTo>
                      <a:pt x="50" y="148"/>
                    </a:lnTo>
                    <a:lnTo>
                      <a:pt x="36" y="139"/>
                    </a:lnTo>
                    <a:lnTo>
                      <a:pt x="23" y="127"/>
                    </a:lnTo>
                    <a:lnTo>
                      <a:pt x="14" y="115"/>
                    </a:lnTo>
                    <a:lnTo>
                      <a:pt x="9" y="99"/>
                    </a:lnTo>
                    <a:lnTo>
                      <a:pt x="6" y="83"/>
                    </a:lnTo>
                    <a:lnTo>
                      <a:pt x="7" y="67"/>
                    </a:lnTo>
                    <a:lnTo>
                      <a:pt x="11" y="51"/>
                    </a:lnTo>
                    <a:lnTo>
                      <a:pt x="18" y="37"/>
                    </a:lnTo>
                    <a:lnTo>
                      <a:pt x="29" y="25"/>
                    </a:lnTo>
                    <a:lnTo>
                      <a:pt x="43" y="16"/>
                    </a:lnTo>
                    <a:lnTo>
                      <a:pt x="57" y="9"/>
                    </a:lnTo>
                    <a:lnTo>
                      <a:pt x="73" y="5"/>
                    </a:lnTo>
                    <a:lnTo>
                      <a:pt x="88" y="5"/>
                    </a:lnTo>
                    <a:lnTo>
                      <a:pt x="104" y="9"/>
                    </a:lnTo>
                    <a:lnTo>
                      <a:pt x="118" y="16"/>
                    </a:lnTo>
                    <a:lnTo>
                      <a:pt x="132" y="25"/>
                    </a:lnTo>
                    <a:lnTo>
                      <a:pt x="143" y="37"/>
                    </a:lnTo>
                    <a:lnTo>
                      <a:pt x="150" y="51"/>
                    </a:lnTo>
                    <a:lnTo>
                      <a:pt x="153" y="67"/>
                    </a:lnTo>
                    <a:lnTo>
                      <a:pt x="155" y="83"/>
                    </a:lnTo>
                    <a:lnTo>
                      <a:pt x="152" y="99"/>
                    </a:lnTo>
                    <a:lnTo>
                      <a:pt x="146" y="115"/>
                    </a:lnTo>
                    <a:lnTo>
                      <a:pt x="138" y="127"/>
                    </a:lnTo>
                    <a:lnTo>
                      <a:pt x="125" y="139"/>
                    </a:lnTo>
                    <a:lnTo>
                      <a:pt x="111" y="148"/>
                    </a:lnTo>
                    <a:lnTo>
                      <a:pt x="97" y="152"/>
                    </a:lnTo>
                    <a:lnTo>
                      <a:pt x="80" y="154"/>
                    </a:lnTo>
                    <a:close/>
                  </a:path>
                </a:pathLst>
              </a:custGeom>
              <a:solidFill>
                <a:srgbClr val="F6FFFF"/>
              </a:solidFill>
              <a:ln w="9525">
                <a:noFill/>
                <a:round/>
                <a:headEnd/>
                <a:tailEnd/>
              </a:ln>
            </p:spPr>
            <p:txBody>
              <a:bodyPr/>
              <a:lstStyle/>
              <a:p>
                <a:endParaRPr lang="en-US"/>
              </a:p>
            </p:txBody>
          </p:sp>
          <p:sp>
            <p:nvSpPr>
              <p:cNvPr id="1165867" name="Freeform 555"/>
              <p:cNvSpPr>
                <a:spLocks noEditPoints="1"/>
              </p:cNvSpPr>
              <p:nvPr/>
            </p:nvSpPr>
            <p:spPr bwMode="auto">
              <a:xfrm>
                <a:off x="5158" y="1343"/>
                <a:ext cx="149" cy="149"/>
              </a:xfrm>
              <a:custGeom>
                <a:avLst/>
                <a:gdLst/>
                <a:ahLst/>
                <a:cxnLst>
                  <a:cxn ang="0">
                    <a:pos x="74" y="149"/>
                  </a:cxn>
                  <a:cxn ang="0">
                    <a:pos x="58" y="147"/>
                  </a:cxn>
                  <a:cxn ang="0">
                    <a:pos x="44" y="143"/>
                  </a:cxn>
                  <a:cxn ang="0">
                    <a:pos x="30" y="134"/>
                  </a:cxn>
                  <a:cxn ang="0">
                    <a:pos x="17" y="122"/>
                  </a:cxn>
                  <a:cxn ang="0">
                    <a:pos x="8" y="110"/>
                  </a:cxn>
                  <a:cxn ang="0">
                    <a:pos x="3" y="94"/>
                  </a:cxn>
                  <a:cxn ang="0">
                    <a:pos x="0" y="78"/>
                  </a:cxn>
                  <a:cxn ang="0">
                    <a:pos x="1" y="62"/>
                  </a:cxn>
                  <a:cxn ang="0">
                    <a:pos x="5" y="46"/>
                  </a:cxn>
                  <a:cxn ang="0">
                    <a:pos x="12" y="32"/>
                  </a:cxn>
                  <a:cxn ang="0">
                    <a:pos x="23" y="20"/>
                  </a:cxn>
                  <a:cxn ang="0">
                    <a:pos x="37" y="11"/>
                  </a:cxn>
                  <a:cxn ang="0">
                    <a:pos x="51" y="4"/>
                  </a:cxn>
                  <a:cxn ang="0">
                    <a:pos x="67" y="0"/>
                  </a:cxn>
                  <a:cxn ang="0">
                    <a:pos x="82" y="0"/>
                  </a:cxn>
                  <a:cxn ang="0">
                    <a:pos x="98" y="4"/>
                  </a:cxn>
                  <a:cxn ang="0">
                    <a:pos x="112" y="11"/>
                  </a:cxn>
                  <a:cxn ang="0">
                    <a:pos x="126" y="20"/>
                  </a:cxn>
                  <a:cxn ang="0">
                    <a:pos x="137" y="32"/>
                  </a:cxn>
                  <a:cxn ang="0">
                    <a:pos x="144" y="46"/>
                  </a:cxn>
                  <a:cxn ang="0">
                    <a:pos x="147" y="62"/>
                  </a:cxn>
                  <a:cxn ang="0">
                    <a:pos x="149" y="78"/>
                  </a:cxn>
                  <a:cxn ang="0">
                    <a:pos x="146" y="94"/>
                  </a:cxn>
                  <a:cxn ang="0">
                    <a:pos x="140" y="110"/>
                  </a:cxn>
                  <a:cxn ang="0">
                    <a:pos x="132" y="122"/>
                  </a:cxn>
                  <a:cxn ang="0">
                    <a:pos x="119" y="134"/>
                  </a:cxn>
                  <a:cxn ang="0">
                    <a:pos x="105" y="143"/>
                  </a:cxn>
                  <a:cxn ang="0">
                    <a:pos x="91" y="147"/>
                  </a:cxn>
                  <a:cxn ang="0">
                    <a:pos x="74" y="149"/>
                  </a:cxn>
                  <a:cxn ang="0">
                    <a:pos x="74" y="143"/>
                  </a:cxn>
                  <a:cxn ang="0">
                    <a:pos x="59" y="141"/>
                  </a:cxn>
                  <a:cxn ang="0">
                    <a:pos x="44" y="138"/>
                  </a:cxn>
                  <a:cxn ang="0">
                    <a:pos x="31" y="129"/>
                  </a:cxn>
                  <a:cxn ang="0">
                    <a:pos x="21" y="119"/>
                  </a:cxn>
                  <a:cxn ang="0">
                    <a:pos x="12" y="104"/>
                  </a:cxn>
                  <a:cxn ang="0">
                    <a:pos x="7" y="90"/>
                  </a:cxn>
                  <a:cxn ang="0">
                    <a:pos x="5" y="75"/>
                  </a:cxn>
                  <a:cxn ang="0">
                    <a:pos x="7" y="59"/>
                  </a:cxn>
                  <a:cxn ang="0">
                    <a:pos x="12" y="45"/>
                  </a:cxn>
                  <a:cxn ang="0">
                    <a:pos x="21" y="30"/>
                  </a:cxn>
                  <a:cxn ang="0">
                    <a:pos x="31" y="20"/>
                  </a:cxn>
                  <a:cxn ang="0">
                    <a:pos x="44" y="11"/>
                  </a:cxn>
                  <a:cxn ang="0">
                    <a:pos x="59" y="8"/>
                  </a:cxn>
                  <a:cxn ang="0">
                    <a:pos x="74" y="6"/>
                  </a:cxn>
                  <a:cxn ang="0">
                    <a:pos x="89" y="8"/>
                  </a:cxn>
                  <a:cxn ang="0">
                    <a:pos x="105" y="11"/>
                  </a:cxn>
                  <a:cxn ang="0">
                    <a:pos x="118" y="20"/>
                  </a:cxn>
                  <a:cxn ang="0">
                    <a:pos x="128" y="30"/>
                  </a:cxn>
                  <a:cxn ang="0">
                    <a:pos x="137" y="45"/>
                  </a:cxn>
                  <a:cxn ang="0">
                    <a:pos x="142" y="59"/>
                  </a:cxn>
                  <a:cxn ang="0">
                    <a:pos x="144" y="75"/>
                  </a:cxn>
                  <a:cxn ang="0">
                    <a:pos x="142" y="90"/>
                  </a:cxn>
                  <a:cxn ang="0">
                    <a:pos x="137" y="104"/>
                  </a:cxn>
                  <a:cxn ang="0">
                    <a:pos x="128" y="119"/>
                  </a:cxn>
                  <a:cxn ang="0">
                    <a:pos x="118" y="129"/>
                  </a:cxn>
                  <a:cxn ang="0">
                    <a:pos x="105" y="138"/>
                  </a:cxn>
                  <a:cxn ang="0">
                    <a:pos x="89" y="141"/>
                  </a:cxn>
                  <a:cxn ang="0">
                    <a:pos x="74" y="143"/>
                  </a:cxn>
                </a:cxnLst>
                <a:rect l="0" t="0" r="r" b="b"/>
                <a:pathLst>
                  <a:path w="149" h="149">
                    <a:moveTo>
                      <a:pt x="74" y="149"/>
                    </a:moveTo>
                    <a:lnTo>
                      <a:pt x="58" y="147"/>
                    </a:lnTo>
                    <a:lnTo>
                      <a:pt x="44" y="143"/>
                    </a:lnTo>
                    <a:lnTo>
                      <a:pt x="30" y="134"/>
                    </a:lnTo>
                    <a:lnTo>
                      <a:pt x="17" y="122"/>
                    </a:lnTo>
                    <a:lnTo>
                      <a:pt x="8" y="110"/>
                    </a:lnTo>
                    <a:lnTo>
                      <a:pt x="3" y="94"/>
                    </a:lnTo>
                    <a:lnTo>
                      <a:pt x="0" y="78"/>
                    </a:lnTo>
                    <a:lnTo>
                      <a:pt x="1" y="62"/>
                    </a:lnTo>
                    <a:lnTo>
                      <a:pt x="5" y="46"/>
                    </a:lnTo>
                    <a:lnTo>
                      <a:pt x="12" y="32"/>
                    </a:lnTo>
                    <a:lnTo>
                      <a:pt x="23" y="20"/>
                    </a:lnTo>
                    <a:lnTo>
                      <a:pt x="37" y="11"/>
                    </a:lnTo>
                    <a:lnTo>
                      <a:pt x="51" y="4"/>
                    </a:lnTo>
                    <a:lnTo>
                      <a:pt x="67" y="0"/>
                    </a:lnTo>
                    <a:lnTo>
                      <a:pt x="82" y="0"/>
                    </a:lnTo>
                    <a:lnTo>
                      <a:pt x="98" y="4"/>
                    </a:lnTo>
                    <a:lnTo>
                      <a:pt x="112" y="11"/>
                    </a:lnTo>
                    <a:lnTo>
                      <a:pt x="126" y="20"/>
                    </a:lnTo>
                    <a:lnTo>
                      <a:pt x="137" y="32"/>
                    </a:lnTo>
                    <a:lnTo>
                      <a:pt x="144" y="46"/>
                    </a:lnTo>
                    <a:lnTo>
                      <a:pt x="147" y="62"/>
                    </a:lnTo>
                    <a:lnTo>
                      <a:pt x="149" y="78"/>
                    </a:lnTo>
                    <a:lnTo>
                      <a:pt x="146" y="94"/>
                    </a:lnTo>
                    <a:lnTo>
                      <a:pt x="140" y="110"/>
                    </a:lnTo>
                    <a:lnTo>
                      <a:pt x="132" y="122"/>
                    </a:lnTo>
                    <a:lnTo>
                      <a:pt x="119" y="134"/>
                    </a:lnTo>
                    <a:lnTo>
                      <a:pt x="105" y="143"/>
                    </a:lnTo>
                    <a:lnTo>
                      <a:pt x="91" y="147"/>
                    </a:lnTo>
                    <a:lnTo>
                      <a:pt x="74" y="149"/>
                    </a:lnTo>
                    <a:close/>
                    <a:moveTo>
                      <a:pt x="74" y="143"/>
                    </a:moveTo>
                    <a:lnTo>
                      <a:pt x="59" y="141"/>
                    </a:lnTo>
                    <a:lnTo>
                      <a:pt x="44" y="138"/>
                    </a:lnTo>
                    <a:lnTo>
                      <a:pt x="31" y="129"/>
                    </a:lnTo>
                    <a:lnTo>
                      <a:pt x="21" y="119"/>
                    </a:lnTo>
                    <a:lnTo>
                      <a:pt x="12" y="104"/>
                    </a:lnTo>
                    <a:lnTo>
                      <a:pt x="7" y="90"/>
                    </a:lnTo>
                    <a:lnTo>
                      <a:pt x="5" y="75"/>
                    </a:lnTo>
                    <a:lnTo>
                      <a:pt x="7" y="59"/>
                    </a:lnTo>
                    <a:lnTo>
                      <a:pt x="12" y="45"/>
                    </a:lnTo>
                    <a:lnTo>
                      <a:pt x="21" y="30"/>
                    </a:lnTo>
                    <a:lnTo>
                      <a:pt x="31" y="20"/>
                    </a:lnTo>
                    <a:lnTo>
                      <a:pt x="44" y="11"/>
                    </a:lnTo>
                    <a:lnTo>
                      <a:pt x="59" y="8"/>
                    </a:lnTo>
                    <a:lnTo>
                      <a:pt x="74" y="6"/>
                    </a:lnTo>
                    <a:lnTo>
                      <a:pt x="89" y="8"/>
                    </a:lnTo>
                    <a:lnTo>
                      <a:pt x="105" y="11"/>
                    </a:lnTo>
                    <a:lnTo>
                      <a:pt x="118" y="20"/>
                    </a:lnTo>
                    <a:lnTo>
                      <a:pt x="128" y="30"/>
                    </a:lnTo>
                    <a:lnTo>
                      <a:pt x="137" y="45"/>
                    </a:lnTo>
                    <a:lnTo>
                      <a:pt x="142" y="59"/>
                    </a:lnTo>
                    <a:lnTo>
                      <a:pt x="144" y="75"/>
                    </a:lnTo>
                    <a:lnTo>
                      <a:pt x="142" y="90"/>
                    </a:lnTo>
                    <a:lnTo>
                      <a:pt x="137" y="104"/>
                    </a:lnTo>
                    <a:lnTo>
                      <a:pt x="128" y="119"/>
                    </a:lnTo>
                    <a:lnTo>
                      <a:pt x="118" y="129"/>
                    </a:lnTo>
                    <a:lnTo>
                      <a:pt x="105" y="138"/>
                    </a:lnTo>
                    <a:lnTo>
                      <a:pt x="89" y="141"/>
                    </a:lnTo>
                    <a:lnTo>
                      <a:pt x="74" y="143"/>
                    </a:lnTo>
                    <a:close/>
                  </a:path>
                </a:pathLst>
              </a:custGeom>
              <a:solidFill>
                <a:srgbClr val="F7FFFF"/>
              </a:solidFill>
              <a:ln w="9525">
                <a:noFill/>
                <a:round/>
                <a:headEnd/>
                <a:tailEnd/>
              </a:ln>
            </p:spPr>
            <p:txBody>
              <a:bodyPr/>
              <a:lstStyle/>
              <a:p>
                <a:endParaRPr lang="en-US"/>
              </a:p>
            </p:txBody>
          </p:sp>
          <p:sp>
            <p:nvSpPr>
              <p:cNvPr id="1165868" name="Freeform 556"/>
              <p:cNvSpPr>
                <a:spLocks noEditPoints="1"/>
              </p:cNvSpPr>
              <p:nvPr/>
            </p:nvSpPr>
            <p:spPr bwMode="auto">
              <a:xfrm>
                <a:off x="5163" y="1349"/>
                <a:ext cx="139" cy="137"/>
              </a:xfrm>
              <a:custGeom>
                <a:avLst/>
                <a:gdLst/>
                <a:ahLst/>
                <a:cxnLst>
                  <a:cxn ang="0">
                    <a:pos x="69" y="137"/>
                  </a:cxn>
                  <a:cxn ang="0">
                    <a:pos x="54" y="135"/>
                  </a:cxn>
                  <a:cxn ang="0">
                    <a:pos x="39" y="132"/>
                  </a:cxn>
                  <a:cxn ang="0">
                    <a:pos x="26" y="123"/>
                  </a:cxn>
                  <a:cxn ang="0">
                    <a:pos x="16" y="113"/>
                  </a:cxn>
                  <a:cxn ang="0">
                    <a:pos x="7" y="98"/>
                  </a:cxn>
                  <a:cxn ang="0">
                    <a:pos x="2" y="84"/>
                  </a:cxn>
                  <a:cxn ang="0">
                    <a:pos x="0" y="69"/>
                  </a:cxn>
                  <a:cxn ang="0">
                    <a:pos x="2" y="53"/>
                  </a:cxn>
                  <a:cxn ang="0">
                    <a:pos x="7" y="39"/>
                  </a:cxn>
                  <a:cxn ang="0">
                    <a:pos x="16" y="24"/>
                  </a:cxn>
                  <a:cxn ang="0">
                    <a:pos x="26" y="14"/>
                  </a:cxn>
                  <a:cxn ang="0">
                    <a:pos x="39" y="5"/>
                  </a:cxn>
                  <a:cxn ang="0">
                    <a:pos x="54" y="2"/>
                  </a:cxn>
                  <a:cxn ang="0">
                    <a:pos x="69" y="0"/>
                  </a:cxn>
                  <a:cxn ang="0">
                    <a:pos x="84" y="2"/>
                  </a:cxn>
                  <a:cxn ang="0">
                    <a:pos x="100" y="5"/>
                  </a:cxn>
                  <a:cxn ang="0">
                    <a:pos x="113" y="14"/>
                  </a:cxn>
                  <a:cxn ang="0">
                    <a:pos x="123" y="24"/>
                  </a:cxn>
                  <a:cxn ang="0">
                    <a:pos x="132" y="39"/>
                  </a:cxn>
                  <a:cxn ang="0">
                    <a:pos x="137" y="53"/>
                  </a:cxn>
                  <a:cxn ang="0">
                    <a:pos x="139" y="69"/>
                  </a:cxn>
                  <a:cxn ang="0">
                    <a:pos x="137" y="84"/>
                  </a:cxn>
                  <a:cxn ang="0">
                    <a:pos x="132" y="98"/>
                  </a:cxn>
                  <a:cxn ang="0">
                    <a:pos x="123" y="113"/>
                  </a:cxn>
                  <a:cxn ang="0">
                    <a:pos x="113" y="123"/>
                  </a:cxn>
                  <a:cxn ang="0">
                    <a:pos x="100" y="132"/>
                  </a:cxn>
                  <a:cxn ang="0">
                    <a:pos x="84" y="135"/>
                  </a:cxn>
                  <a:cxn ang="0">
                    <a:pos x="69" y="137"/>
                  </a:cxn>
                  <a:cxn ang="0">
                    <a:pos x="69" y="132"/>
                  </a:cxn>
                  <a:cxn ang="0">
                    <a:pos x="54" y="130"/>
                  </a:cxn>
                  <a:cxn ang="0">
                    <a:pos x="40" y="127"/>
                  </a:cxn>
                  <a:cxn ang="0">
                    <a:pos x="28" y="118"/>
                  </a:cxn>
                  <a:cxn ang="0">
                    <a:pos x="18" y="107"/>
                  </a:cxn>
                  <a:cxn ang="0">
                    <a:pos x="11" y="93"/>
                  </a:cxn>
                  <a:cxn ang="0">
                    <a:pos x="7" y="79"/>
                  </a:cxn>
                  <a:cxn ang="0">
                    <a:pos x="5" y="65"/>
                  </a:cxn>
                  <a:cxn ang="0">
                    <a:pos x="9" y="51"/>
                  </a:cxn>
                  <a:cxn ang="0">
                    <a:pos x="14" y="37"/>
                  </a:cxn>
                  <a:cxn ang="0">
                    <a:pos x="23" y="24"/>
                  </a:cxn>
                  <a:cxn ang="0">
                    <a:pos x="33" y="16"/>
                  </a:cxn>
                  <a:cxn ang="0">
                    <a:pos x="47" y="9"/>
                  </a:cxn>
                  <a:cxn ang="0">
                    <a:pos x="62" y="5"/>
                  </a:cxn>
                  <a:cxn ang="0">
                    <a:pos x="77" y="5"/>
                  </a:cxn>
                  <a:cxn ang="0">
                    <a:pos x="91" y="9"/>
                  </a:cxn>
                  <a:cxn ang="0">
                    <a:pos x="104" y="16"/>
                  </a:cxn>
                  <a:cxn ang="0">
                    <a:pos x="116" y="24"/>
                  </a:cxn>
                  <a:cxn ang="0">
                    <a:pos x="125" y="37"/>
                  </a:cxn>
                  <a:cxn ang="0">
                    <a:pos x="130" y="51"/>
                  </a:cxn>
                  <a:cxn ang="0">
                    <a:pos x="134" y="65"/>
                  </a:cxn>
                  <a:cxn ang="0">
                    <a:pos x="132" y="79"/>
                  </a:cxn>
                  <a:cxn ang="0">
                    <a:pos x="128" y="93"/>
                  </a:cxn>
                  <a:cxn ang="0">
                    <a:pos x="121" y="107"/>
                  </a:cxn>
                  <a:cxn ang="0">
                    <a:pos x="111" y="118"/>
                  </a:cxn>
                  <a:cxn ang="0">
                    <a:pos x="98" y="127"/>
                  </a:cxn>
                  <a:cxn ang="0">
                    <a:pos x="84" y="130"/>
                  </a:cxn>
                  <a:cxn ang="0">
                    <a:pos x="69" y="132"/>
                  </a:cxn>
                </a:cxnLst>
                <a:rect l="0" t="0" r="r" b="b"/>
                <a:pathLst>
                  <a:path w="139" h="137">
                    <a:moveTo>
                      <a:pt x="69" y="137"/>
                    </a:moveTo>
                    <a:lnTo>
                      <a:pt x="54" y="135"/>
                    </a:lnTo>
                    <a:lnTo>
                      <a:pt x="39" y="132"/>
                    </a:lnTo>
                    <a:lnTo>
                      <a:pt x="26" y="123"/>
                    </a:lnTo>
                    <a:lnTo>
                      <a:pt x="16" y="113"/>
                    </a:lnTo>
                    <a:lnTo>
                      <a:pt x="7" y="98"/>
                    </a:lnTo>
                    <a:lnTo>
                      <a:pt x="2" y="84"/>
                    </a:lnTo>
                    <a:lnTo>
                      <a:pt x="0" y="69"/>
                    </a:lnTo>
                    <a:lnTo>
                      <a:pt x="2" y="53"/>
                    </a:lnTo>
                    <a:lnTo>
                      <a:pt x="7" y="39"/>
                    </a:lnTo>
                    <a:lnTo>
                      <a:pt x="16" y="24"/>
                    </a:lnTo>
                    <a:lnTo>
                      <a:pt x="26" y="14"/>
                    </a:lnTo>
                    <a:lnTo>
                      <a:pt x="39" y="5"/>
                    </a:lnTo>
                    <a:lnTo>
                      <a:pt x="54" y="2"/>
                    </a:lnTo>
                    <a:lnTo>
                      <a:pt x="69" y="0"/>
                    </a:lnTo>
                    <a:lnTo>
                      <a:pt x="84" y="2"/>
                    </a:lnTo>
                    <a:lnTo>
                      <a:pt x="100" y="5"/>
                    </a:lnTo>
                    <a:lnTo>
                      <a:pt x="113" y="14"/>
                    </a:lnTo>
                    <a:lnTo>
                      <a:pt x="123" y="24"/>
                    </a:lnTo>
                    <a:lnTo>
                      <a:pt x="132" y="39"/>
                    </a:lnTo>
                    <a:lnTo>
                      <a:pt x="137" y="53"/>
                    </a:lnTo>
                    <a:lnTo>
                      <a:pt x="139" y="69"/>
                    </a:lnTo>
                    <a:lnTo>
                      <a:pt x="137" y="84"/>
                    </a:lnTo>
                    <a:lnTo>
                      <a:pt x="132" y="98"/>
                    </a:lnTo>
                    <a:lnTo>
                      <a:pt x="123" y="113"/>
                    </a:lnTo>
                    <a:lnTo>
                      <a:pt x="113" y="123"/>
                    </a:lnTo>
                    <a:lnTo>
                      <a:pt x="100" y="132"/>
                    </a:lnTo>
                    <a:lnTo>
                      <a:pt x="84" y="135"/>
                    </a:lnTo>
                    <a:lnTo>
                      <a:pt x="69" y="137"/>
                    </a:lnTo>
                    <a:close/>
                    <a:moveTo>
                      <a:pt x="69" y="132"/>
                    </a:moveTo>
                    <a:lnTo>
                      <a:pt x="54" y="130"/>
                    </a:lnTo>
                    <a:lnTo>
                      <a:pt x="40" y="127"/>
                    </a:lnTo>
                    <a:lnTo>
                      <a:pt x="28" y="118"/>
                    </a:lnTo>
                    <a:lnTo>
                      <a:pt x="18" y="107"/>
                    </a:lnTo>
                    <a:lnTo>
                      <a:pt x="11" y="93"/>
                    </a:lnTo>
                    <a:lnTo>
                      <a:pt x="7" y="79"/>
                    </a:lnTo>
                    <a:lnTo>
                      <a:pt x="5" y="65"/>
                    </a:lnTo>
                    <a:lnTo>
                      <a:pt x="9" y="51"/>
                    </a:lnTo>
                    <a:lnTo>
                      <a:pt x="14" y="37"/>
                    </a:lnTo>
                    <a:lnTo>
                      <a:pt x="23" y="24"/>
                    </a:lnTo>
                    <a:lnTo>
                      <a:pt x="33" y="16"/>
                    </a:lnTo>
                    <a:lnTo>
                      <a:pt x="47" y="9"/>
                    </a:lnTo>
                    <a:lnTo>
                      <a:pt x="62" y="5"/>
                    </a:lnTo>
                    <a:lnTo>
                      <a:pt x="77" y="5"/>
                    </a:lnTo>
                    <a:lnTo>
                      <a:pt x="91" y="9"/>
                    </a:lnTo>
                    <a:lnTo>
                      <a:pt x="104" y="16"/>
                    </a:lnTo>
                    <a:lnTo>
                      <a:pt x="116" y="24"/>
                    </a:lnTo>
                    <a:lnTo>
                      <a:pt x="125" y="37"/>
                    </a:lnTo>
                    <a:lnTo>
                      <a:pt x="130" y="51"/>
                    </a:lnTo>
                    <a:lnTo>
                      <a:pt x="134" y="65"/>
                    </a:lnTo>
                    <a:lnTo>
                      <a:pt x="132" y="79"/>
                    </a:lnTo>
                    <a:lnTo>
                      <a:pt x="128" y="93"/>
                    </a:lnTo>
                    <a:lnTo>
                      <a:pt x="121" y="107"/>
                    </a:lnTo>
                    <a:lnTo>
                      <a:pt x="111" y="118"/>
                    </a:lnTo>
                    <a:lnTo>
                      <a:pt x="98" y="127"/>
                    </a:lnTo>
                    <a:lnTo>
                      <a:pt x="84" y="130"/>
                    </a:lnTo>
                    <a:lnTo>
                      <a:pt x="69" y="132"/>
                    </a:lnTo>
                    <a:close/>
                  </a:path>
                </a:pathLst>
              </a:custGeom>
              <a:solidFill>
                <a:srgbClr val="F8FFFF"/>
              </a:solidFill>
              <a:ln w="9525">
                <a:noFill/>
                <a:round/>
                <a:headEnd/>
                <a:tailEnd/>
              </a:ln>
            </p:spPr>
            <p:txBody>
              <a:bodyPr/>
              <a:lstStyle/>
              <a:p>
                <a:endParaRPr lang="en-US"/>
              </a:p>
            </p:txBody>
          </p:sp>
          <p:sp>
            <p:nvSpPr>
              <p:cNvPr id="1165869" name="Freeform 557"/>
              <p:cNvSpPr>
                <a:spLocks noEditPoints="1"/>
              </p:cNvSpPr>
              <p:nvPr/>
            </p:nvSpPr>
            <p:spPr bwMode="auto">
              <a:xfrm>
                <a:off x="5168" y="1354"/>
                <a:ext cx="129" cy="127"/>
              </a:xfrm>
              <a:custGeom>
                <a:avLst/>
                <a:gdLst/>
                <a:ahLst/>
                <a:cxnLst>
                  <a:cxn ang="0">
                    <a:pos x="64" y="127"/>
                  </a:cxn>
                  <a:cxn ang="0">
                    <a:pos x="49" y="125"/>
                  </a:cxn>
                  <a:cxn ang="0">
                    <a:pos x="35" y="122"/>
                  </a:cxn>
                  <a:cxn ang="0">
                    <a:pos x="23" y="113"/>
                  </a:cxn>
                  <a:cxn ang="0">
                    <a:pos x="13" y="102"/>
                  </a:cxn>
                  <a:cxn ang="0">
                    <a:pos x="6" y="88"/>
                  </a:cxn>
                  <a:cxn ang="0">
                    <a:pos x="2" y="74"/>
                  </a:cxn>
                  <a:cxn ang="0">
                    <a:pos x="0" y="60"/>
                  </a:cxn>
                  <a:cxn ang="0">
                    <a:pos x="4" y="46"/>
                  </a:cxn>
                  <a:cxn ang="0">
                    <a:pos x="9" y="32"/>
                  </a:cxn>
                  <a:cxn ang="0">
                    <a:pos x="18" y="19"/>
                  </a:cxn>
                  <a:cxn ang="0">
                    <a:pos x="28" y="11"/>
                  </a:cxn>
                  <a:cxn ang="0">
                    <a:pos x="42" y="4"/>
                  </a:cxn>
                  <a:cxn ang="0">
                    <a:pos x="57" y="0"/>
                  </a:cxn>
                  <a:cxn ang="0">
                    <a:pos x="72" y="0"/>
                  </a:cxn>
                  <a:cxn ang="0">
                    <a:pos x="86" y="4"/>
                  </a:cxn>
                  <a:cxn ang="0">
                    <a:pos x="99" y="11"/>
                  </a:cxn>
                  <a:cxn ang="0">
                    <a:pos x="111" y="19"/>
                  </a:cxn>
                  <a:cxn ang="0">
                    <a:pos x="120" y="32"/>
                  </a:cxn>
                  <a:cxn ang="0">
                    <a:pos x="125" y="46"/>
                  </a:cxn>
                  <a:cxn ang="0">
                    <a:pos x="129" y="60"/>
                  </a:cxn>
                  <a:cxn ang="0">
                    <a:pos x="127" y="74"/>
                  </a:cxn>
                  <a:cxn ang="0">
                    <a:pos x="123" y="88"/>
                  </a:cxn>
                  <a:cxn ang="0">
                    <a:pos x="116" y="102"/>
                  </a:cxn>
                  <a:cxn ang="0">
                    <a:pos x="106" y="113"/>
                  </a:cxn>
                  <a:cxn ang="0">
                    <a:pos x="93" y="122"/>
                  </a:cxn>
                  <a:cxn ang="0">
                    <a:pos x="79" y="125"/>
                  </a:cxn>
                  <a:cxn ang="0">
                    <a:pos x="64" y="127"/>
                  </a:cxn>
                  <a:cxn ang="0">
                    <a:pos x="64" y="122"/>
                  </a:cxn>
                  <a:cxn ang="0">
                    <a:pos x="51" y="120"/>
                  </a:cxn>
                  <a:cxn ang="0">
                    <a:pos x="37" y="116"/>
                  </a:cxn>
                  <a:cxn ang="0">
                    <a:pos x="25" y="108"/>
                  </a:cxn>
                  <a:cxn ang="0">
                    <a:pos x="16" y="97"/>
                  </a:cxn>
                  <a:cxn ang="0">
                    <a:pos x="9" y="85"/>
                  </a:cxn>
                  <a:cxn ang="0">
                    <a:pos x="6" y="71"/>
                  </a:cxn>
                  <a:cxn ang="0">
                    <a:pos x="6" y="56"/>
                  </a:cxn>
                  <a:cxn ang="0">
                    <a:pos x="9" y="42"/>
                  </a:cxn>
                  <a:cxn ang="0">
                    <a:pos x="16" y="30"/>
                  </a:cxn>
                  <a:cxn ang="0">
                    <a:pos x="25" y="19"/>
                  </a:cxn>
                  <a:cxn ang="0">
                    <a:pos x="37" y="11"/>
                  </a:cxn>
                  <a:cxn ang="0">
                    <a:pos x="51" y="7"/>
                  </a:cxn>
                  <a:cxn ang="0">
                    <a:pos x="64" y="5"/>
                  </a:cxn>
                  <a:cxn ang="0">
                    <a:pos x="78" y="7"/>
                  </a:cxn>
                  <a:cxn ang="0">
                    <a:pos x="92" y="11"/>
                  </a:cxn>
                  <a:cxn ang="0">
                    <a:pos x="104" y="19"/>
                  </a:cxn>
                  <a:cxn ang="0">
                    <a:pos x="113" y="30"/>
                  </a:cxn>
                  <a:cxn ang="0">
                    <a:pos x="120" y="42"/>
                  </a:cxn>
                  <a:cxn ang="0">
                    <a:pos x="123" y="56"/>
                  </a:cxn>
                  <a:cxn ang="0">
                    <a:pos x="123" y="71"/>
                  </a:cxn>
                  <a:cxn ang="0">
                    <a:pos x="120" y="85"/>
                  </a:cxn>
                  <a:cxn ang="0">
                    <a:pos x="113" y="97"/>
                  </a:cxn>
                  <a:cxn ang="0">
                    <a:pos x="104" y="108"/>
                  </a:cxn>
                  <a:cxn ang="0">
                    <a:pos x="92" y="116"/>
                  </a:cxn>
                  <a:cxn ang="0">
                    <a:pos x="78" y="120"/>
                  </a:cxn>
                  <a:cxn ang="0">
                    <a:pos x="64" y="122"/>
                  </a:cxn>
                </a:cxnLst>
                <a:rect l="0" t="0" r="r" b="b"/>
                <a:pathLst>
                  <a:path w="129" h="127">
                    <a:moveTo>
                      <a:pt x="64" y="127"/>
                    </a:moveTo>
                    <a:lnTo>
                      <a:pt x="49" y="125"/>
                    </a:lnTo>
                    <a:lnTo>
                      <a:pt x="35" y="122"/>
                    </a:lnTo>
                    <a:lnTo>
                      <a:pt x="23" y="113"/>
                    </a:lnTo>
                    <a:lnTo>
                      <a:pt x="13" y="102"/>
                    </a:lnTo>
                    <a:lnTo>
                      <a:pt x="6" y="88"/>
                    </a:lnTo>
                    <a:lnTo>
                      <a:pt x="2" y="74"/>
                    </a:lnTo>
                    <a:lnTo>
                      <a:pt x="0" y="60"/>
                    </a:lnTo>
                    <a:lnTo>
                      <a:pt x="4" y="46"/>
                    </a:lnTo>
                    <a:lnTo>
                      <a:pt x="9" y="32"/>
                    </a:lnTo>
                    <a:lnTo>
                      <a:pt x="18" y="19"/>
                    </a:lnTo>
                    <a:lnTo>
                      <a:pt x="28" y="11"/>
                    </a:lnTo>
                    <a:lnTo>
                      <a:pt x="42" y="4"/>
                    </a:lnTo>
                    <a:lnTo>
                      <a:pt x="57" y="0"/>
                    </a:lnTo>
                    <a:lnTo>
                      <a:pt x="72" y="0"/>
                    </a:lnTo>
                    <a:lnTo>
                      <a:pt x="86" y="4"/>
                    </a:lnTo>
                    <a:lnTo>
                      <a:pt x="99" y="11"/>
                    </a:lnTo>
                    <a:lnTo>
                      <a:pt x="111" y="19"/>
                    </a:lnTo>
                    <a:lnTo>
                      <a:pt x="120" y="32"/>
                    </a:lnTo>
                    <a:lnTo>
                      <a:pt x="125" y="46"/>
                    </a:lnTo>
                    <a:lnTo>
                      <a:pt x="129" y="60"/>
                    </a:lnTo>
                    <a:lnTo>
                      <a:pt x="127" y="74"/>
                    </a:lnTo>
                    <a:lnTo>
                      <a:pt x="123" y="88"/>
                    </a:lnTo>
                    <a:lnTo>
                      <a:pt x="116" y="102"/>
                    </a:lnTo>
                    <a:lnTo>
                      <a:pt x="106" y="113"/>
                    </a:lnTo>
                    <a:lnTo>
                      <a:pt x="93" y="122"/>
                    </a:lnTo>
                    <a:lnTo>
                      <a:pt x="79" y="125"/>
                    </a:lnTo>
                    <a:lnTo>
                      <a:pt x="64" y="127"/>
                    </a:lnTo>
                    <a:close/>
                    <a:moveTo>
                      <a:pt x="64" y="122"/>
                    </a:moveTo>
                    <a:lnTo>
                      <a:pt x="51" y="120"/>
                    </a:lnTo>
                    <a:lnTo>
                      <a:pt x="37" y="116"/>
                    </a:lnTo>
                    <a:lnTo>
                      <a:pt x="25" y="108"/>
                    </a:lnTo>
                    <a:lnTo>
                      <a:pt x="16" y="97"/>
                    </a:lnTo>
                    <a:lnTo>
                      <a:pt x="9" y="85"/>
                    </a:lnTo>
                    <a:lnTo>
                      <a:pt x="6" y="71"/>
                    </a:lnTo>
                    <a:lnTo>
                      <a:pt x="6" y="56"/>
                    </a:lnTo>
                    <a:lnTo>
                      <a:pt x="9" y="42"/>
                    </a:lnTo>
                    <a:lnTo>
                      <a:pt x="16" y="30"/>
                    </a:lnTo>
                    <a:lnTo>
                      <a:pt x="25" y="19"/>
                    </a:lnTo>
                    <a:lnTo>
                      <a:pt x="37" y="11"/>
                    </a:lnTo>
                    <a:lnTo>
                      <a:pt x="51" y="7"/>
                    </a:lnTo>
                    <a:lnTo>
                      <a:pt x="64" y="5"/>
                    </a:lnTo>
                    <a:lnTo>
                      <a:pt x="78" y="7"/>
                    </a:lnTo>
                    <a:lnTo>
                      <a:pt x="92" y="11"/>
                    </a:lnTo>
                    <a:lnTo>
                      <a:pt x="104" y="19"/>
                    </a:lnTo>
                    <a:lnTo>
                      <a:pt x="113" y="30"/>
                    </a:lnTo>
                    <a:lnTo>
                      <a:pt x="120" y="42"/>
                    </a:lnTo>
                    <a:lnTo>
                      <a:pt x="123" y="56"/>
                    </a:lnTo>
                    <a:lnTo>
                      <a:pt x="123" y="71"/>
                    </a:lnTo>
                    <a:lnTo>
                      <a:pt x="120" y="85"/>
                    </a:lnTo>
                    <a:lnTo>
                      <a:pt x="113" y="97"/>
                    </a:lnTo>
                    <a:lnTo>
                      <a:pt x="104" y="108"/>
                    </a:lnTo>
                    <a:lnTo>
                      <a:pt x="92" y="116"/>
                    </a:lnTo>
                    <a:lnTo>
                      <a:pt x="78" y="120"/>
                    </a:lnTo>
                    <a:lnTo>
                      <a:pt x="64" y="122"/>
                    </a:lnTo>
                    <a:close/>
                  </a:path>
                </a:pathLst>
              </a:custGeom>
              <a:solidFill>
                <a:srgbClr val="F9FFFF"/>
              </a:solidFill>
              <a:ln w="9525">
                <a:noFill/>
                <a:round/>
                <a:headEnd/>
                <a:tailEnd/>
              </a:ln>
            </p:spPr>
            <p:txBody>
              <a:bodyPr/>
              <a:lstStyle/>
              <a:p>
                <a:endParaRPr lang="en-US"/>
              </a:p>
            </p:txBody>
          </p:sp>
          <p:sp>
            <p:nvSpPr>
              <p:cNvPr id="1165870" name="Freeform 558"/>
              <p:cNvSpPr>
                <a:spLocks noEditPoints="1"/>
              </p:cNvSpPr>
              <p:nvPr/>
            </p:nvSpPr>
            <p:spPr bwMode="auto">
              <a:xfrm>
                <a:off x="5174" y="1359"/>
                <a:ext cx="117" cy="117"/>
              </a:xfrm>
              <a:custGeom>
                <a:avLst/>
                <a:gdLst/>
                <a:ahLst/>
                <a:cxnLst>
                  <a:cxn ang="0">
                    <a:pos x="58" y="117"/>
                  </a:cxn>
                  <a:cxn ang="0">
                    <a:pos x="45" y="115"/>
                  </a:cxn>
                  <a:cxn ang="0">
                    <a:pos x="31" y="111"/>
                  </a:cxn>
                  <a:cxn ang="0">
                    <a:pos x="19" y="103"/>
                  </a:cxn>
                  <a:cxn ang="0">
                    <a:pos x="10" y="92"/>
                  </a:cxn>
                  <a:cxn ang="0">
                    <a:pos x="3" y="80"/>
                  </a:cxn>
                  <a:cxn ang="0">
                    <a:pos x="0" y="66"/>
                  </a:cxn>
                  <a:cxn ang="0">
                    <a:pos x="0" y="51"/>
                  </a:cxn>
                  <a:cxn ang="0">
                    <a:pos x="3" y="37"/>
                  </a:cxn>
                  <a:cxn ang="0">
                    <a:pos x="10" y="25"/>
                  </a:cxn>
                  <a:cxn ang="0">
                    <a:pos x="19" y="14"/>
                  </a:cxn>
                  <a:cxn ang="0">
                    <a:pos x="31" y="6"/>
                  </a:cxn>
                  <a:cxn ang="0">
                    <a:pos x="45" y="2"/>
                  </a:cxn>
                  <a:cxn ang="0">
                    <a:pos x="58" y="0"/>
                  </a:cxn>
                  <a:cxn ang="0">
                    <a:pos x="72" y="2"/>
                  </a:cxn>
                  <a:cxn ang="0">
                    <a:pos x="86" y="6"/>
                  </a:cxn>
                  <a:cxn ang="0">
                    <a:pos x="98" y="14"/>
                  </a:cxn>
                  <a:cxn ang="0">
                    <a:pos x="107" y="25"/>
                  </a:cxn>
                  <a:cxn ang="0">
                    <a:pos x="114" y="37"/>
                  </a:cxn>
                  <a:cxn ang="0">
                    <a:pos x="117" y="51"/>
                  </a:cxn>
                  <a:cxn ang="0">
                    <a:pos x="117" y="66"/>
                  </a:cxn>
                  <a:cxn ang="0">
                    <a:pos x="114" y="80"/>
                  </a:cxn>
                  <a:cxn ang="0">
                    <a:pos x="107" y="92"/>
                  </a:cxn>
                  <a:cxn ang="0">
                    <a:pos x="98" y="103"/>
                  </a:cxn>
                  <a:cxn ang="0">
                    <a:pos x="86" y="111"/>
                  </a:cxn>
                  <a:cxn ang="0">
                    <a:pos x="72" y="115"/>
                  </a:cxn>
                  <a:cxn ang="0">
                    <a:pos x="58" y="117"/>
                  </a:cxn>
                  <a:cxn ang="0">
                    <a:pos x="58" y="111"/>
                  </a:cxn>
                  <a:cxn ang="0">
                    <a:pos x="45" y="110"/>
                  </a:cxn>
                  <a:cxn ang="0">
                    <a:pos x="33" y="106"/>
                  </a:cxn>
                  <a:cxn ang="0">
                    <a:pos x="22" y="97"/>
                  </a:cxn>
                  <a:cxn ang="0">
                    <a:pos x="14" y="87"/>
                  </a:cxn>
                  <a:cxn ang="0">
                    <a:pos x="8" y="74"/>
                  </a:cxn>
                  <a:cxn ang="0">
                    <a:pos x="5" y="62"/>
                  </a:cxn>
                  <a:cxn ang="0">
                    <a:pos x="7" y="48"/>
                  </a:cxn>
                  <a:cxn ang="0">
                    <a:pos x="10" y="36"/>
                  </a:cxn>
                  <a:cxn ang="0">
                    <a:pos x="17" y="25"/>
                  </a:cxn>
                  <a:cxn ang="0">
                    <a:pos x="28" y="14"/>
                  </a:cxn>
                  <a:cxn ang="0">
                    <a:pos x="38" y="9"/>
                  </a:cxn>
                  <a:cxn ang="0">
                    <a:pos x="52" y="6"/>
                  </a:cxn>
                  <a:cxn ang="0">
                    <a:pos x="65" y="6"/>
                  </a:cxn>
                  <a:cxn ang="0">
                    <a:pos x="79" y="9"/>
                  </a:cxn>
                  <a:cxn ang="0">
                    <a:pos x="89" y="14"/>
                  </a:cxn>
                  <a:cxn ang="0">
                    <a:pos x="100" y="25"/>
                  </a:cxn>
                  <a:cxn ang="0">
                    <a:pos x="107" y="36"/>
                  </a:cxn>
                  <a:cxn ang="0">
                    <a:pos x="110" y="48"/>
                  </a:cxn>
                  <a:cxn ang="0">
                    <a:pos x="112" y="62"/>
                  </a:cxn>
                  <a:cxn ang="0">
                    <a:pos x="109" y="74"/>
                  </a:cxn>
                  <a:cxn ang="0">
                    <a:pos x="103" y="87"/>
                  </a:cxn>
                  <a:cxn ang="0">
                    <a:pos x="95" y="97"/>
                  </a:cxn>
                  <a:cxn ang="0">
                    <a:pos x="84" y="106"/>
                  </a:cxn>
                  <a:cxn ang="0">
                    <a:pos x="72" y="110"/>
                  </a:cxn>
                  <a:cxn ang="0">
                    <a:pos x="58" y="111"/>
                  </a:cxn>
                </a:cxnLst>
                <a:rect l="0" t="0" r="r" b="b"/>
                <a:pathLst>
                  <a:path w="117" h="117">
                    <a:moveTo>
                      <a:pt x="58" y="117"/>
                    </a:moveTo>
                    <a:lnTo>
                      <a:pt x="45" y="115"/>
                    </a:lnTo>
                    <a:lnTo>
                      <a:pt x="31" y="111"/>
                    </a:lnTo>
                    <a:lnTo>
                      <a:pt x="19" y="103"/>
                    </a:lnTo>
                    <a:lnTo>
                      <a:pt x="10" y="92"/>
                    </a:lnTo>
                    <a:lnTo>
                      <a:pt x="3" y="80"/>
                    </a:lnTo>
                    <a:lnTo>
                      <a:pt x="0" y="66"/>
                    </a:lnTo>
                    <a:lnTo>
                      <a:pt x="0" y="51"/>
                    </a:lnTo>
                    <a:lnTo>
                      <a:pt x="3" y="37"/>
                    </a:lnTo>
                    <a:lnTo>
                      <a:pt x="10" y="25"/>
                    </a:lnTo>
                    <a:lnTo>
                      <a:pt x="19" y="14"/>
                    </a:lnTo>
                    <a:lnTo>
                      <a:pt x="31" y="6"/>
                    </a:lnTo>
                    <a:lnTo>
                      <a:pt x="45" y="2"/>
                    </a:lnTo>
                    <a:lnTo>
                      <a:pt x="58" y="0"/>
                    </a:lnTo>
                    <a:lnTo>
                      <a:pt x="72" y="2"/>
                    </a:lnTo>
                    <a:lnTo>
                      <a:pt x="86" y="6"/>
                    </a:lnTo>
                    <a:lnTo>
                      <a:pt x="98" y="14"/>
                    </a:lnTo>
                    <a:lnTo>
                      <a:pt x="107" y="25"/>
                    </a:lnTo>
                    <a:lnTo>
                      <a:pt x="114" y="37"/>
                    </a:lnTo>
                    <a:lnTo>
                      <a:pt x="117" y="51"/>
                    </a:lnTo>
                    <a:lnTo>
                      <a:pt x="117" y="66"/>
                    </a:lnTo>
                    <a:lnTo>
                      <a:pt x="114" y="80"/>
                    </a:lnTo>
                    <a:lnTo>
                      <a:pt x="107" y="92"/>
                    </a:lnTo>
                    <a:lnTo>
                      <a:pt x="98" y="103"/>
                    </a:lnTo>
                    <a:lnTo>
                      <a:pt x="86" y="111"/>
                    </a:lnTo>
                    <a:lnTo>
                      <a:pt x="72" y="115"/>
                    </a:lnTo>
                    <a:lnTo>
                      <a:pt x="58" y="117"/>
                    </a:lnTo>
                    <a:close/>
                    <a:moveTo>
                      <a:pt x="58" y="111"/>
                    </a:moveTo>
                    <a:lnTo>
                      <a:pt x="45" y="110"/>
                    </a:lnTo>
                    <a:lnTo>
                      <a:pt x="33" y="106"/>
                    </a:lnTo>
                    <a:lnTo>
                      <a:pt x="22" y="97"/>
                    </a:lnTo>
                    <a:lnTo>
                      <a:pt x="14" y="87"/>
                    </a:lnTo>
                    <a:lnTo>
                      <a:pt x="8" y="74"/>
                    </a:lnTo>
                    <a:lnTo>
                      <a:pt x="5" y="62"/>
                    </a:lnTo>
                    <a:lnTo>
                      <a:pt x="7" y="48"/>
                    </a:lnTo>
                    <a:lnTo>
                      <a:pt x="10" y="36"/>
                    </a:lnTo>
                    <a:lnTo>
                      <a:pt x="17" y="25"/>
                    </a:lnTo>
                    <a:lnTo>
                      <a:pt x="28" y="14"/>
                    </a:lnTo>
                    <a:lnTo>
                      <a:pt x="38" y="9"/>
                    </a:lnTo>
                    <a:lnTo>
                      <a:pt x="52" y="6"/>
                    </a:lnTo>
                    <a:lnTo>
                      <a:pt x="65" y="6"/>
                    </a:lnTo>
                    <a:lnTo>
                      <a:pt x="79" y="9"/>
                    </a:lnTo>
                    <a:lnTo>
                      <a:pt x="89" y="14"/>
                    </a:lnTo>
                    <a:lnTo>
                      <a:pt x="100" y="25"/>
                    </a:lnTo>
                    <a:lnTo>
                      <a:pt x="107" y="36"/>
                    </a:lnTo>
                    <a:lnTo>
                      <a:pt x="110" y="48"/>
                    </a:lnTo>
                    <a:lnTo>
                      <a:pt x="112" y="62"/>
                    </a:lnTo>
                    <a:lnTo>
                      <a:pt x="109" y="74"/>
                    </a:lnTo>
                    <a:lnTo>
                      <a:pt x="103" y="87"/>
                    </a:lnTo>
                    <a:lnTo>
                      <a:pt x="95" y="97"/>
                    </a:lnTo>
                    <a:lnTo>
                      <a:pt x="84" y="106"/>
                    </a:lnTo>
                    <a:lnTo>
                      <a:pt x="72" y="110"/>
                    </a:lnTo>
                    <a:lnTo>
                      <a:pt x="58" y="111"/>
                    </a:lnTo>
                    <a:close/>
                  </a:path>
                </a:pathLst>
              </a:custGeom>
              <a:solidFill>
                <a:srgbClr val="FAFFFF"/>
              </a:solidFill>
              <a:ln w="9525">
                <a:noFill/>
                <a:round/>
                <a:headEnd/>
                <a:tailEnd/>
              </a:ln>
            </p:spPr>
            <p:txBody>
              <a:bodyPr/>
              <a:lstStyle/>
              <a:p>
                <a:endParaRPr lang="en-US"/>
              </a:p>
            </p:txBody>
          </p:sp>
          <p:sp>
            <p:nvSpPr>
              <p:cNvPr id="1165871" name="Freeform 559"/>
              <p:cNvSpPr>
                <a:spLocks noEditPoints="1"/>
              </p:cNvSpPr>
              <p:nvPr/>
            </p:nvSpPr>
            <p:spPr bwMode="auto">
              <a:xfrm>
                <a:off x="5179" y="1365"/>
                <a:ext cx="107" cy="105"/>
              </a:xfrm>
              <a:custGeom>
                <a:avLst/>
                <a:gdLst/>
                <a:ahLst/>
                <a:cxnLst>
                  <a:cxn ang="0">
                    <a:pos x="53" y="105"/>
                  </a:cxn>
                  <a:cxn ang="0">
                    <a:pos x="40" y="104"/>
                  </a:cxn>
                  <a:cxn ang="0">
                    <a:pos x="28" y="100"/>
                  </a:cxn>
                  <a:cxn ang="0">
                    <a:pos x="17" y="91"/>
                  </a:cxn>
                  <a:cxn ang="0">
                    <a:pos x="9" y="81"/>
                  </a:cxn>
                  <a:cxn ang="0">
                    <a:pos x="3" y="68"/>
                  </a:cxn>
                  <a:cxn ang="0">
                    <a:pos x="0" y="56"/>
                  </a:cxn>
                  <a:cxn ang="0">
                    <a:pos x="2" y="42"/>
                  </a:cxn>
                  <a:cxn ang="0">
                    <a:pos x="5" y="30"/>
                  </a:cxn>
                  <a:cxn ang="0">
                    <a:pos x="12" y="19"/>
                  </a:cxn>
                  <a:cxn ang="0">
                    <a:pos x="23" y="8"/>
                  </a:cxn>
                  <a:cxn ang="0">
                    <a:pos x="33" y="3"/>
                  </a:cxn>
                  <a:cxn ang="0">
                    <a:pos x="47" y="0"/>
                  </a:cxn>
                  <a:cxn ang="0">
                    <a:pos x="60" y="0"/>
                  </a:cxn>
                  <a:cxn ang="0">
                    <a:pos x="74" y="3"/>
                  </a:cxn>
                  <a:cxn ang="0">
                    <a:pos x="84" y="8"/>
                  </a:cxn>
                  <a:cxn ang="0">
                    <a:pos x="95" y="19"/>
                  </a:cxn>
                  <a:cxn ang="0">
                    <a:pos x="102" y="30"/>
                  </a:cxn>
                  <a:cxn ang="0">
                    <a:pos x="105" y="42"/>
                  </a:cxn>
                  <a:cxn ang="0">
                    <a:pos x="107" y="56"/>
                  </a:cxn>
                  <a:cxn ang="0">
                    <a:pos x="104" y="68"/>
                  </a:cxn>
                  <a:cxn ang="0">
                    <a:pos x="98" y="81"/>
                  </a:cxn>
                  <a:cxn ang="0">
                    <a:pos x="90" y="91"/>
                  </a:cxn>
                  <a:cxn ang="0">
                    <a:pos x="79" y="100"/>
                  </a:cxn>
                  <a:cxn ang="0">
                    <a:pos x="67" y="104"/>
                  </a:cxn>
                  <a:cxn ang="0">
                    <a:pos x="53" y="105"/>
                  </a:cxn>
                  <a:cxn ang="0">
                    <a:pos x="53" y="100"/>
                  </a:cxn>
                  <a:cxn ang="0">
                    <a:pos x="40" y="98"/>
                  </a:cxn>
                  <a:cxn ang="0">
                    <a:pos x="30" y="95"/>
                  </a:cxn>
                  <a:cxn ang="0">
                    <a:pos x="19" y="86"/>
                  </a:cxn>
                  <a:cxn ang="0">
                    <a:pos x="12" y="77"/>
                  </a:cxn>
                  <a:cxn ang="0">
                    <a:pos x="7" y="65"/>
                  </a:cxn>
                  <a:cxn ang="0">
                    <a:pos x="5" y="53"/>
                  </a:cxn>
                  <a:cxn ang="0">
                    <a:pos x="7" y="40"/>
                  </a:cxn>
                  <a:cxn ang="0">
                    <a:pos x="12" y="28"/>
                  </a:cxn>
                  <a:cxn ang="0">
                    <a:pos x="19" y="19"/>
                  </a:cxn>
                  <a:cxn ang="0">
                    <a:pos x="30" y="10"/>
                  </a:cxn>
                  <a:cxn ang="0">
                    <a:pos x="40" y="7"/>
                  </a:cxn>
                  <a:cxn ang="0">
                    <a:pos x="53" y="5"/>
                  </a:cxn>
                  <a:cxn ang="0">
                    <a:pos x="67" y="7"/>
                  </a:cxn>
                  <a:cxn ang="0">
                    <a:pos x="77" y="10"/>
                  </a:cxn>
                  <a:cxn ang="0">
                    <a:pos x="88" y="19"/>
                  </a:cxn>
                  <a:cxn ang="0">
                    <a:pos x="95" y="28"/>
                  </a:cxn>
                  <a:cxn ang="0">
                    <a:pos x="100" y="40"/>
                  </a:cxn>
                  <a:cxn ang="0">
                    <a:pos x="102" y="53"/>
                  </a:cxn>
                  <a:cxn ang="0">
                    <a:pos x="100" y="65"/>
                  </a:cxn>
                  <a:cxn ang="0">
                    <a:pos x="95" y="77"/>
                  </a:cxn>
                  <a:cxn ang="0">
                    <a:pos x="88" y="86"/>
                  </a:cxn>
                  <a:cxn ang="0">
                    <a:pos x="77" y="95"/>
                  </a:cxn>
                  <a:cxn ang="0">
                    <a:pos x="67" y="98"/>
                  </a:cxn>
                  <a:cxn ang="0">
                    <a:pos x="53" y="100"/>
                  </a:cxn>
                </a:cxnLst>
                <a:rect l="0" t="0" r="r" b="b"/>
                <a:pathLst>
                  <a:path w="107" h="105">
                    <a:moveTo>
                      <a:pt x="53" y="105"/>
                    </a:moveTo>
                    <a:lnTo>
                      <a:pt x="40" y="104"/>
                    </a:lnTo>
                    <a:lnTo>
                      <a:pt x="28" y="100"/>
                    </a:lnTo>
                    <a:lnTo>
                      <a:pt x="17" y="91"/>
                    </a:lnTo>
                    <a:lnTo>
                      <a:pt x="9" y="81"/>
                    </a:lnTo>
                    <a:lnTo>
                      <a:pt x="3" y="68"/>
                    </a:lnTo>
                    <a:lnTo>
                      <a:pt x="0" y="56"/>
                    </a:lnTo>
                    <a:lnTo>
                      <a:pt x="2" y="42"/>
                    </a:lnTo>
                    <a:lnTo>
                      <a:pt x="5" y="30"/>
                    </a:lnTo>
                    <a:lnTo>
                      <a:pt x="12" y="19"/>
                    </a:lnTo>
                    <a:lnTo>
                      <a:pt x="23" y="8"/>
                    </a:lnTo>
                    <a:lnTo>
                      <a:pt x="33" y="3"/>
                    </a:lnTo>
                    <a:lnTo>
                      <a:pt x="47" y="0"/>
                    </a:lnTo>
                    <a:lnTo>
                      <a:pt x="60" y="0"/>
                    </a:lnTo>
                    <a:lnTo>
                      <a:pt x="74" y="3"/>
                    </a:lnTo>
                    <a:lnTo>
                      <a:pt x="84" y="8"/>
                    </a:lnTo>
                    <a:lnTo>
                      <a:pt x="95" y="19"/>
                    </a:lnTo>
                    <a:lnTo>
                      <a:pt x="102" y="30"/>
                    </a:lnTo>
                    <a:lnTo>
                      <a:pt x="105" y="42"/>
                    </a:lnTo>
                    <a:lnTo>
                      <a:pt x="107" y="56"/>
                    </a:lnTo>
                    <a:lnTo>
                      <a:pt x="104" y="68"/>
                    </a:lnTo>
                    <a:lnTo>
                      <a:pt x="98" y="81"/>
                    </a:lnTo>
                    <a:lnTo>
                      <a:pt x="90" y="91"/>
                    </a:lnTo>
                    <a:lnTo>
                      <a:pt x="79" y="100"/>
                    </a:lnTo>
                    <a:lnTo>
                      <a:pt x="67" y="104"/>
                    </a:lnTo>
                    <a:lnTo>
                      <a:pt x="53" y="105"/>
                    </a:lnTo>
                    <a:close/>
                    <a:moveTo>
                      <a:pt x="53" y="100"/>
                    </a:moveTo>
                    <a:lnTo>
                      <a:pt x="40" y="98"/>
                    </a:lnTo>
                    <a:lnTo>
                      <a:pt x="30" y="95"/>
                    </a:lnTo>
                    <a:lnTo>
                      <a:pt x="19" y="86"/>
                    </a:lnTo>
                    <a:lnTo>
                      <a:pt x="12" y="77"/>
                    </a:lnTo>
                    <a:lnTo>
                      <a:pt x="7" y="65"/>
                    </a:lnTo>
                    <a:lnTo>
                      <a:pt x="5" y="53"/>
                    </a:lnTo>
                    <a:lnTo>
                      <a:pt x="7" y="40"/>
                    </a:lnTo>
                    <a:lnTo>
                      <a:pt x="12" y="28"/>
                    </a:lnTo>
                    <a:lnTo>
                      <a:pt x="19" y="19"/>
                    </a:lnTo>
                    <a:lnTo>
                      <a:pt x="30" y="10"/>
                    </a:lnTo>
                    <a:lnTo>
                      <a:pt x="40" y="7"/>
                    </a:lnTo>
                    <a:lnTo>
                      <a:pt x="53" y="5"/>
                    </a:lnTo>
                    <a:lnTo>
                      <a:pt x="67" y="7"/>
                    </a:lnTo>
                    <a:lnTo>
                      <a:pt x="77" y="10"/>
                    </a:lnTo>
                    <a:lnTo>
                      <a:pt x="88" y="19"/>
                    </a:lnTo>
                    <a:lnTo>
                      <a:pt x="95" y="28"/>
                    </a:lnTo>
                    <a:lnTo>
                      <a:pt x="100" y="40"/>
                    </a:lnTo>
                    <a:lnTo>
                      <a:pt x="102" y="53"/>
                    </a:lnTo>
                    <a:lnTo>
                      <a:pt x="100" y="65"/>
                    </a:lnTo>
                    <a:lnTo>
                      <a:pt x="95" y="77"/>
                    </a:lnTo>
                    <a:lnTo>
                      <a:pt x="88" y="86"/>
                    </a:lnTo>
                    <a:lnTo>
                      <a:pt x="77" y="95"/>
                    </a:lnTo>
                    <a:lnTo>
                      <a:pt x="67" y="98"/>
                    </a:lnTo>
                    <a:lnTo>
                      <a:pt x="53" y="100"/>
                    </a:lnTo>
                    <a:close/>
                  </a:path>
                </a:pathLst>
              </a:custGeom>
              <a:solidFill>
                <a:srgbClr val="FBFFFF"/>
              </a:solidFill>
              <a:ln w="9525">
                <a:noFill/>
                <a:round/>
                <a:headEnd/>
                <a:tailEnd/>
              </a:ln>
            </p:spPr>
            <p:txBody>
              <a:bodyPr/>
              <a:lstStyle/>
              <a:p>
                <a:endParaRPr lang="en-US"/>
              </a:p>
            </p:txBody>
          </p:sp>
          <p:sp>
            <p:nvSpPr>
              <p:cNvPr id="1165872" name="Freeform 560"/>
              <p:cNvSpPr>
                <a:spLocks noEditPoints="1"/>
              </p:cNvSpPr>
              <p:nvPr/>
            </p:nvSpPr>
            <p:spPr bwMode="auto">
              <a:xfrm>
                <a:off x="5184" y="1370"/>
                <a:ext cx="97" cy="95"/>
              </a:xfrm>
              <a:custGeom>
                <a:avLst/>
                <a:gdLst/>
                <a:ahLst/>
                <a:cxnLst>
                  <a:cxn ang="0">
                    <a:pos x="48" y="95"/>
                  </a:cxn>
                  <a:cxn ang="0">
                    <a:pos x="35" y="93"/>
                  </a:cxn>
                  <a:cxn ang="0">
                    <a:pos x="25" y="90"/>
                  </a:cxn>
                  <a:cxn ang="0">
                    <a:pos x="14" y="81"/>
                  </a:cxn>
                  <a:cxn ang="0">
                    <a:pos x="7" y="72"/>
                  </a:cxn>
                  <a:cxn ang="0">
                    <a:pos x="2" y="60"/>
                  </a:cxn>
                  <a:cxn ang="0">
                    <a:pos x="0" y="48"/>
                  </a:cxn>
                  <a:cxn ang="0">
                    <a:pos x="2" y="35"/>
                  </a:cxn>
                  <a:cxn ang="0">
                    <a:pos x="7" y="23"/>
                  </a:cxn>
                  <a:cxn ang="0">
                    <a:pos x="14" y="14"/>
                  </a:cxn>
                  <a:cxn ang="0">
                    <a:pos x="25" y="5"/>
                  </a:cxn>
                  <a:cxn ang="0">
                    <a:pos x="35" y="2"/>
                  </a:cxn>
                  <a:cxn ang="0">
                    <a:pos x="48" y="0"/>
                  </a:cxn>
                  <a:cxn ang="0">
                    <a:pos x="62" y="2"/>
                  </a:cxn>
                  <a:cxn ang="0">
                    <a:pos x="72" y="5"/>
                  </a:cxn>
                  <a:cxn ang="0">
                    <a:pos x="83" y="14"/>
                  </a:cxn>
                  <a:cxn ang="0">
                    <a:pos x="90" y="23"/>
                  </a:cxn>
                  <a:cxn ang="0">
                    <a:pos x="95" y="35"/>
                  </a:cxn>
                  <a:cxn ang="0">
                    <a:pos x="97" y="48"/>
                  </a:cxn>
                  <a:cxn ang="0">
                    <a:pos x="95" y="60"/>
                  </a:cxn>
                  <a:cxn ang="0">
                    <a:pos x="90" y="72"/>
                  </a:cxn>
                  <a:cxn ang="0">
                    <a:pos x="83" y="81"/>
                  </a:cxn>
                  <a:cxn ang="0">
                    <a:pos x="72" y="90"/>
                  </a:cxn>
                  <a:cxn ang="0">
                    <a:pos x="62" y="93"/>
                  </a:cxn>
                  <a:cxn ang="0">
                    <a:pos x="48" y="95"/>
                  </a:cxn>
                  <a:cxn ang="0">
                    <a:pos x="48" y="90"/>
                  </a:cxn>
                  <a:cxn ang="0">
                    <a:pos x="37" y="88"/>
                  </a:cxn>
                  <a:cxn ang="0">
                    <a:pos x="25" y="83"/>
                  </a:cxn>
                  <a:cxn ang="0">
                    <a:pos x="16" y="76"/>
                  </a:cxn>
                  <a:cxn ang="0">
                    <a:pos x="9" y="65"/>
                  </a:cxn>
                  <a:cxn ang="0">
                    <a:pos x="5" y="53"/>
                  </a:cxn>
                  <a:cxn ang="0">
                    <a:pos x="5" y="42"/>
                  </a:cxn>
                  <a:cxn ang="0">
                    <a:pos x="9" y="30"/>
                  </a:cxn>
                  <a:cxn ang="0">
                    <a:pos x="16" y="19"/>
                  </a:cxn>
                  <a:cxn ang="0">
                    <a:pos x="25" y="12"/>
                  </a:cxn>
                  <a:cxn ang="0">
                    <a:pos x="37" y="7"/>
                  </a:cxn>
                  <a:cxn ang="0">
                    <a:pos x="48" y="5"/>
                  </a:cxn>
                  <a:cxn ang="0">
                    <a:pos x="60" y="7"/>
                  </a:cxn>
                  <a:cxn ang="0">
                    <a:pos x="72" y="12"/>
                  </a:cxn>
                  <a:cxn ang="0">
                    <a:pos x="81" y="19"/>
                  </a:cxn>
                  <a:cxn ang="0">
                    <a:pos x="88" y="30"/>
                  </a:cxn>
                  <a:cxn ang="0">
                    <a:pos x="90" y="42"/>
                  </a:cxn>
                  <a:cxn ang="0">
                    <a:pos x="90" y="53"/>
                  </a:cxn>
                  <a:cxn ang="0">
                    <a:pos x="88" y="65"/>
                  </a:cxn>
                  <a:cxn ang="0">
                    <a:pos x="81" y="76"/>
                  </a:cxn>
                  <a:cxn ang="0">
                    <a:pos x="72" y="83"/>
                  </a:cxn>
                  <a:cxn ang="0">
                    <a:pos x="60" y="88"/>
                  </a:cxn>
                  <a:cxn ang="0">
                    <a:pos x="48" y="90"/>
                  </a:cxn>
                </a:cxnLst>
                <a:rect l="0" t="0" r="r" b="b"/>
                <a:pathLst>
                  <a:path w="97" h="95">
                    <a:moveTo>
                      <a:pt x="48" y="95"/>
                    </a:moveTo>
                    <a:lnTo>
                      <a:pt x="35" y="93"/>
                    </a:lnTo>
                    <a:lnTo>
                      <a:pt x="25" y="90"/>
                    </a:lnTo>
                    <a:lnTo>
                      <a:pt x="14" y="81"/>
                    </a:lnTo>
                    <a:lnTo>
                      <a:pt x="7" y="72"/>
                    </a:lnTo>
                    <a:lnTo>
                      <a:pt x="2" y="60"/>
                    </a:lnTo>
                    <a:lnTo>
                      <a:pt x="0" y="48"/>
                    </a:lnTo>
                    <a:lnTo>
                      <a:pt x="2" y="35"/>
                    </a:lnTo>
                    <a:lnTo>
                      <a:pt x="7" y="23"/>
                    </a:lnTo>
                    <a:lnTo>
                      <a:pt x="14" y="14"/>
                    </a:lnTo>
                    <a:lnTo>
                      <a:pt x="25" y="5"/>
                    </a:lnTo>
                    <a:lnTo>
                      <a:pt x="35" y="2"/>
                    </a:lnTo>
                    <a:lnTo>
                      <a:pt x="48" y="0"/>
                    </a:lnTo>
                    <a:lnTo>
                      <a:pt x="62" y="2"/>
                    </a:lnTo>
                    <a:lnTo>
                      <a:pt x="72" y="5"/>
                    </a:lnTo>
                    <a:lnTo>
                      <a:pt x="83" y="14"/>
                    </a:lnTo>
                    <a:lnTo>
                      <a:pt x="90" y="23"/>
                    </a:lnTo>
                    <a:lnTo>
                      <a:pt x="95" y="35"/>
                    </a:lnTo>
                    <a:lnTo>
                      <a:pt x="97" y="48"/>
                    </a:lnTo>
                    <a:lnTo>
                      <a:pt x="95" y="60"/>
                    </a:lnTo>
                    <a:lnTo>
                      <a:pt x="90" y="72"/>
                    </a:lnTo>
                    <a:lnTo>
                      <a:pt x="83" y="81"/>
                    </a:lnTo>
                    <a:lnTo>
                      <a:pt x="72" y="90"/>
                    </a:lnTo>
                    <a:lnTo>
                      <a:pt x="62" y="93"/>
                    </a:lnTo>
                    <a:lnTo>
                      <a:pt x="48" y="95"/>
                    </a:lnTo>
                    <a:close/>
                    <a:moveTo>
                      <a:pt x="48" y="90"/>
                    </a:moveTo>
                    <a:lnTo>
                      <a:pt x="37" y="88"/>
                    </a:lnTo>
                    <a:lnTo>
                      <a:pt x="25" y="83"/>
                    </a:lnTo>
                    <a:lnTo>
                      <a:pt x="16" y="76"/>
                    </a:lnTo>
                    <a:lnTo>
                      <a:pt x="9" y="65"/>
                    </a:lnTo>
                    <a:lnTo>
                      <a:pt x="5" y="53"/>
                    </a:lnTo>
                    <a:lnTo>
                      <a:pt x="5" y="42"/>
                    </a:lnTo>
                    <a:lnTo>
                      <a:pt x="9" y="30"/>
                    </a:lnTo>
                    <a:lnTo>
                      <a:pt x="16" y="19"/>
                    </a:lnTo>
                    <a:lnTo>
                      <a:pt x="25" y="12"/>
                    </a:lnTo>
                    <a:lnTo>
                      <a:pt x="37" y="7"/>
                    </a:lnTo>
                    <a:lnTo>
                      <a:pt x="48" y="5"/>
                    </a:lnTo>
                    <a:lnTo>
                      <a:pt x="60" y="7"/>
                    </a:lnTo>
                    <a:lnTo>
                      <a:pt x="72" y="12"/>
                    </a:lnTo>
                    <a:lnTo>
                      <a:pt x="81" y="19"/>
                    </a:lnTo>
                    <a:lnTo>
                      <a:pt x="88" y="30"/>
                    </a:lnTo>
                    <a:lnTo>
                      <a:pt x="90" y="42"/>
                    </a:lnTo>
                    <a:lnTo>
                      <a:pt x="90" y="53"/>
                    </a:lnTo>
                    <a:lnTo>
                      <a:pt x="88" y="65"/>
                    </a:lnTo>
                    <a:lnTo>
                      <a:pt x="81" y="76"/>
                    </a:lnTo>
                    <a:lnTo>
                      <a:pt x="72" y="83"/>
                    </a:lnTo>
                    <a:lnTo>
                      <a:pt x="60" y="88"/>
                    </a:lnTo>
                    <a:lnTo>
                      <a:pt x="48" y="90"/>
                    </a:lnTo>
                    <a:close/>
                  </a:path>
                </a:pathLst>
              </a:custGeom>
              <a:solidFill>
                <a:srgbClr val="FCFFFF"/>
              </a:solidFill>
              <a:ln w="9525">
                <a:noFill/>
                <a:round/>
                <a:headEnd/>
                <a:tailEnd/>
              </a:ln>
            </p:spPr>
            <p:txBody>
              <a:bodyPr/>
              <a:lstStyle/>
              <a:p>
                <a:endParaRPr lang="en-US"/>
              </a:p>
            </p:txBody>
          </p:sp>
          <p:sp>
            <p:nvSpPr>
              <p:cNvPr id="1165873" name="Freeform 561"/>
              <p:cNvSpPr>
                <a:spLocks noEditPoints="1"/>
              </p:cNvSpPr>
              <p:nvPr/>
            </p:nvSpPr>
            <p:spPr bwMode="auto">
              <a:xfrm>
                <a:off x="5189" y="1375"/>
                <a:ext cx="85" cy="85"/>
              </a:xfrm>
              <a:custGeom>
                <a:avLst/>
                <a:gdLst/>
                <a:ahLst/>
                <a:cxnLst>
                  <a:cxn ang="0">
                    <a:pos x="43" y="85"/>
                  </a:cxn>
                  <a:cxn ang="0">
                    <a:pos x="32" y="83"/>
                  </a:cxn>
                  <a:cxn ang="0">
                    <a:pos x="20" y="78"/>
                  </a:cxn>
                  <a:cxn ang="0">
                    <a:pos x="11" y="71"/>
                  </a:cxn>
                  <a:cxn ang="0">
                    <a:pos x="4" y="60"/>
                  </a:cxn>
                  <a:cxn ang="0">
                    <a:pos x="0" y="48"/>
                  </a:cxn>
                  <a:cxn ang="0">
                    <a:pos x="0" y="37"/>
                  </a:cxn>
                  <a:cxn ang="0">
                    <a:pos x="4" y="25"/>
                  </a:cxn>
                  <a:cxn ang="0">
                    <a:pos x="11" y="14"/>
                  </a:cxn>
                  <a:cxn ang="0">
                    <a:pos x="20" y="7"/>
                  </a:cxn>
                  <a:cxn ang="0">
                    <a:pos x="32" y="2"/>
                  </a:cxn>
                  <a:cxn ang="0">
                    <a:pos x="43" y="0"/>
                  </a:cxn>
                  <a:cxn ang="0">
                    <a:pos x="55" y="2"/>
                  </a:cxn>
                  <a:cxn ang="0">
                    <a:pos x="67" y="7"/>
                  </a:cxn>
                  <a:cxn ang="0">
                    <a:pos x="76" y="14"/>
                  </a:cxn>
                  <a:cxn ang="0">
                    <a:pos x="83" y="25"/>
                  </a:cxn>
                  <a:cxn ang="0">
                    <a:pos x="85" y="37"/>
                  </a:cxn>
                  <a:cxn ang="0">
                    <a:pos x="85" y="48"/>
                  </a:cxn>
                  <a:cxn ang="0">
                    <a:pos x="83" y="60"/>
                  </a:cxn>
                  <a:cxn ang="0">
                    <a:pos x="76" y="71"/>
                  </a:cxn>
                  <a:cxn ang="0">
                    <a:pos x="67" y="78"/>
                  </a:cxn>
                  <a:cxn ang="0">
                    <a:pos x="55" y="83"/>
                  </a:cxn>
                  <a:cxn ang="0">
                    <a:pos x="43" y="85"/>
                  </a:cxn>
                  <a:cxn ang="0">
                    <a:pos x="43" y="80"/>
                  </a:cxn>
                  <a:cxn ang="0">
                    <a:pos x="32" y="78"/>
                  </a:cxn>
                  <a:cxn ang="0">
                    <a:pos x="23" y="74"/>
                  </a:cxn>
                  <a:cxn ang="0">
                    <a:pos x="14" y="65"/>
                  </a:cxn>
                  <a:cxn ang="0">
                    <a:pos x="9" y="57"/>
                  </a:cxn>
                  <a:cxn ang="0">
                    <a:pos x="6" y="46"/>
                  </a:cxn>
                  <a:cxn ang="0">
                    <a:pos x="7" y="34"/>
                  </a:cxn>
                  <a:cxn ang="0">
                    <a:pos x="11" y="23"/>
                  </a:cxn>
                  <a:cxn ang="0">
                    <a:pos x="18" y="14"/>
                  </a:cxn>
                  <a:cxn ang="0">
                    <a:pos x="27" y="9"/>
                  </a:cxn>
                  <a:cxn ang="0">
                    <a:pos x="37" y="5"/>
                  </a:cxn>
                  <a:cxn ang="0">
                    <a:pos x="50" y="5"/>
                  </a:cxn>
                  <a:cxn ang="0">
                    <a:pos x="60" y="9"/>
                  </a:cxn>
                  <a:cxn ang="0">
                    <a:pos x="69" y="14"/>
                  </a:cxn>
                  <a:cxn ang="0">
                    <a:pos x="76" y="23"/>
                  </a:cxn>
                  <a:cxn ang="0">
                    <a:pos x="80" y="34"/>
                  </a:cxn>
                  <a:cxn ang="0">
                    <a:pos x="81" y="46"/>
                  </a:cxn>
                  <a:cxn ang="0">
                    <a:pos x="78" y="57"/>
                  </a:cxn>
                  <a:cxn ang="0">
                    <a:pos x="72" y="65"/>
                  </a:cxn>
                  <a:cxn ang="0">
                    <a:pos x="64" y="74"/>
                  </a:cxn>
                  <a:cxn ang="0">
                    <a:pos x="55" y="78"/>
                  </a:cxn>
                  <a:cxn ang="0">
                    <a:pos x="43" y="80"/>
                  </a:cxn>
                </a:cxnLst>
                <a:rect l="0" t="0" r="r" b="b"/>
                <a:pathLst>
                  <a:path w="85" h="85">
                    <a:moveTo>
                      <a:pt x="43" y="85"/>
                    </a:moveTo>
                    <a:lnTo>
                      <a:pt x="32" y="83"/>
                    </a:lnTo>
                    <a:lnTo>
                      <a:pt x="20" y="78"/>
                    </a:lnTo>
                    <a:lnTo>
                      <a:pt x="11" y="71"/>
                    </a:lnTo>
                    <a:lnTo>
                      <a:pt x="4" y="60"/>
                    </a:lnTo>
                    <a:lnTo>
                      <a:pt x="0" y="48"/>
                    </a:lnTo>
                    <a:lnTo>
                      <a:pt x="0" y="37"/>
                    </a:lnTo>
                    <a:lnTo>
                      <a:pt x="4" y="25"/>
                    </a:lnTo>
                    <a:lnTo>
                      <a:pt x="11" y="14"/>
                    </a:lnTo>
                    <a:lnTo>
                      <a:pt x="20" y="7"/>
                    </a:lnTo>
                    <a:lnTo>
                      <a:pt x="32" y="2"/>
                    </a:lnTo>
                    <a:lnTo>
                      <a:pt x="43" y="0"/>
                    </a:lnTo>
                    <a:lnTo>
                      <a:pt x="55" y="2"/>
                    </a:lnTo>
                    <a:lnTo>
                      <a:pt x="67" y="7"/>
                    </a:lnTo>
                    <a:lnTo>
                      <a:pt x="76" y="14"/>
                    </a:lnTo>
                    <a:lnTo>
                      <a:pt x="83" y="25"/>
                    </a:lnTo>
                    <a:lnTo>
                      <a:pt x="85" y="37"/>
                    </a:lnTo>
                    <a:lnTo>
                      <a:pt x="85" y="48"/>
                    </a:lnTo>
                    <a:lnTo>
                      <a:pt x="83" y="60"/>
                    </a:lnTo>
                    <a:lnTo>
                      <a:pt x="76" y="71"/>
                    </a:lnTo>
                    <a:lnTo>
                      <a:pt x="67" y="78"/>
                    </a:lnTo>
                    <a:lnTo>
                      <a:pt x="55" y="83"/>
                    </a:lnTo>
                    <a:lnTo>
                      <a:pt x="43" y="85"/>
                    </a:lnTo>
                    <a:close/>
                    <a:moveTo>
                      <a:pt x="43" y="80"/>
                    </a:moveTo>
                    <a:lnTo>
                      <a:pt x="32" y="78"/>
                    </a:lnTo>
                    <a:lnTo>
                      <a:pt x="23" y="74"/>
                    </a:lnTo>
                    <a:lnTo>
                      <a:pt x="14" y="65"/>
                    </a:lnTo>
                    <a:lnTo>
                      <a:pt x="9" y="57"/>
                    </a:lnTo>
                    <a:lnTo>
                      <a:pt x="6" y="46"/>
                    </a:lnTo>
                    <a:lnTo>
                      <a:pt x="7" y="34"/>
                    </a:lnTo>
                    <a:lnTo>
                      <a:pt x="11" y="23"/>
                    </a:lnTo>
                    <a:lnTo>
                      <a:pt x="18" y="14"/>
                    </a:lnTo>
                    <a:lnTo>
                      <a:pt x="27" y="9"/>
                    </a:lnTo>
                    <a:lnTo>
                      <a:pt x="37" y="5"/>
                    </a:lnTo>
                    <a:lnTo>
                      <a:pt x="50" y="5"/>
                    </a:lnTo>
                    <a:lnTo>
                      <a:pt x="60" y="9"/>
                    </a:lnTo>
                    <a:lnTo>
                      <a:pt x="69" y="14"/>
                    </a:lnTo>
                    <a:lnTo>
                      <a:pt x="76" y="23"/>
                    </a:lnTo>
                    <a:lnTo>
                      <a:pt x="80" y="34"/>
                    </a:lnTo>
                    <a:lnTo>
                      <a:pt x="81" y="46"/>
                    </a:lnTo>
                    <a:lnTo>
                      <a:pt x="78" y="57"/>
                    </a:lnTo>
                    <a:lnTo>
                      <a:pt x="72" y="65"/>
                    </a:lnTo>
                    <a:lnTo>
                      <a:pt x="64" y="74"/>
                    </a:lnTo>
                    <a:lnTo>
                      <a:pt x="55" y="78"/>
                    </a:lnTo>
                    <a:lnTo>
                      <a:pt x="43" y="80"/>
                    </a:lnTo>
                    <a:close/>
                  </a:path>
                </a:pathLst>
              </a:custGeom>
              <a:solidFill>
                <a:srgbClr val="FDFFFF"/>
              </a:solidFill>
              <a:ln w="9525">
                <a:noFill/>
                <a:round/>
                <a:headEnd/>
                <a:tailEnd/>
              </a:ln>
            </p:spPr>
            <p:txBody>
              <a:bodyPr/>
              <a:lstStyle/>
              <a:p>
                <a:endParaRPr lang="en-US"/>
              </a:p>
            </p:txBody>
          </p:sp>
          <p:sp>
            <p:nvSpPr>
              <p:cNvPr id="1165874" name="Freeform 562"/>
              <p:cNvSpPr>
                <a:spLocks noEditPoints="1"/>
              </p:cNvSpPr>
              <p:nvPr/>
            </p:nvSpPr>
            <p:spPr bwMode="auto">
              <a:xfrm>
                <a:off x="5195" y="1380"/>
                <a:ext cx="75" cy="75"/>
              </a:xfrm>
              <a:custGeom>
                <a:avLst/>
                <a:gdLst/>
                <a:ahLst/>
                <a:cxnLst>
                  <a:cxn ang="0">
                    <a:pos x="37" y="75"/>
                  </a:cxn>
                  <a:cxn ang="0">
                    <a:pos x="26" y="73"/>
                  </a:cxn>
                  <a:cxn ang="0">
                    <a:pos x="17" y="69"/>
                  </a:cxn>
                  <a:cxn ang="0">
                    <a:pos x="8" y="60"/>
                  </a:cxn>
                  <a:cxn ang="0">
                    <a:pos x="3" y="52"/>
                  </a:cxn>
                  <a:cxn ang="0">
                    <a:pos x="0" y="41"/>
                  </a:cxn>
                  <a:cxn ang="0">
                    <a:pos x="1" y="29"/>
                  </a:cxn>
                  <a:cxn ang="0">
                    <a:pos x="5" y="18"/>
                  </a:cxn>
                  <a:cxn ang="0">
                    <a:pos x="12" y="9"/>
                  </a:cxn>
                  <a:cxn ang="0">
                    <a:pos x="21" y="4"/>
                  </a:cxn>
                  <a:cxn ang="0">
                    <a:pos x="31" y="0"/>
                  </a:cxn>
                  <a:cxn ang="0">
                    <a:pos x="44" y="0"/>
                  </a:cxn>
                  <a:cxn ang="0">
                    <a:pos x="54" y="4"/>
                  </a:cxn>
                  <a:cxn ang="0">
                    <a:pos x="63" y="9"/>
                  </a:cxn>
                  <a:cxn ang="0">
                    <a:pos x="70" y="18"/>
                  </a:cxn>
                  <a:cxn ang="0">
                    <a:pos x="74" y="29"/>
                  </a:cxn>
                  <a:cxn ang="0">
                    <a:pos x="75" y="41"/>
                  </a:cxn>
                  <a:cxn ang="0">
                    <a:pos x="72" y="52"/>
                  </a:cxn>
                  <a:cxn ang="0">
                    <a:pos x="66" y="60"/>
                  </a:cxn>
                  <a:cxn ang="0">
                    <a:pos x="58" y="69"/>
                  </a:cxn>
                  <a:cxn ang="0">
                    <a:pos x="49" y="73"/>
                  </a:cxn>
                  <a:cxn ang="0">
                    <a:pos x="37" y="75"/>
                  </a:cxn>
                  <a:cxn ang="0">
                    <a:pos x="37" y="69"/>
                  </a:cxn>
                  <a:cxn ang="0">
                    <a:pos x="28" y="67"/>
                  </a:cxn>
                  <a:cxn ang="0">
                    <a:pos x="17" y="62"/>
                  </a:cxn>
                  <a:cxn ang="0">
                    <a:pos x="10" y="55"/>
                  </a:cxn>
                  <a:cxn ang="0">
                    <a:pos x="7" y="45"/>
                  </a:cxn>
                  <a:cxn ang="0">
                    <a:pos x="5" y="34"/>
                  </a:cxn>
                  <a:cxn ang="0">
                    <a:pos x="8" y="25"/>
                  </a:cxn>
                  <a:cxn ang="0">
                    <a:pos x="14" y="16"/>
                  </a:cxn>
                  <a:cxn ang="0">
                    <a:pos x="22" y="9"/>
                  </a:cxn>
                  <a:cxn ang="0">
                    <a:pos x="31" y="6"/>
                  </a:cxn>
                  <a:cxn ang="0">
                    <a:pos x="42" y="6"/>
                  </a:cxn>
                  <a:cxn ang="0">
                    <a:pos x="52" y="9"/>
                  </a:cxn>
                  <a:cxn ang="0">
                    <a:pos x="61" y="16"/>
                  </a:cxn>
                  <a:cxn ang="0">
                    <a:pos x="66" y="25"/>
                  </a:cxn>
                  <a:cxn ang="0">
                    <a:pos x="70" y="34"/>
                  </a:cxn>
                  <a:cxn ang="0">
                    <a:pos x="68" y="45"/>
                  </a:cxn>
                  <a:cxn ang="0">
                    <a:pos x="65" y="55"/>
                  </a:cxn>
                  <a:cxn ang="0">
                    <a:pos x="58" y="62"/>
                  </a:cxn>
                  <a:cxn ang="0">
                    <a:pos x="47" y="67"/>
                  </a:cxn>
                  <a:cxn ang="0">
                    <a:pos x="37" y="69"/>
                  </a:cxn>
                </a:cxnLst>
                <a:rect l="0" t="0" r="r" b="b"/>
                <a:pathLst>
                  <a:path w="75" h="75">
                    <a:moveTo>
                      <a:pt x="37" y="75"/>
                    </a:moveTo>
                    <a:lnTo>
                      <a:pt x="26" y="73"/>
                    </a:lnTo>
                    <a:lnTo>
                      <a:pt x="17" y="69"/>
                    </a:lnTo>
                    <a:lnTo>
                      <a:pt x="8" y="60"/>
                    </a:lnTo>
                    <a:lnTo>
                      <a:pt x="3" y="52"/>
                    </a:lnTo>
                    <a:lnTo>
                      <a:pt x="0" y="41"/>
                    </a:lnTo>
                    <a:lnTo>
                      <a:pt x="1" y="29"/>
                    </a:lnTo>
                    <a:lnTo>
                      <a:pt x="5" y="18"/>
                    </a:lnTo>
                    <a:lnTo>
                      <a:pt x="12" y="9"/>
                    </a:lnTo>
                    <a:lnTo>
                      <a:pt x="21" y="4"/>
                    </a:lnTo>
                    <a:lnTo>
                      <a:pt x="31" y="0"/>
                    </a:lnTo>
                    <a:lnTo>
                      <a:pt x="44" y="0"/>
                    </a:lnTo>
                    <a:lnTo>
                      <a:pt x="54" y="4"/>
                    </a:lnTo>
                    <a:lnTo>
                      <a:pt x="63" y="9"/>
                    </a:lnTo>
                    <a:lnTo>
                      <a:pt x="70" y="18"/>
                    </a:lnTo>
                    <a:lnTo>
                      <a:pt x="74" y="29"/>
                    </a:lnTo>
                    <a:lnTo>
                      <a:pt x="75" y="41"/>
                    </a:lnTo>
                    <a:lnTo>
                      <a:pt x="72" y="52"/>
                    </a:lnTo>
                    <a:lnTo>
                      <a:pt x="66" y="60"/>
                    </a:lnTo>
                    <a:lnTo>
                      <a:pt x="58" y="69"/>
                    </a:lnTo>
                    <a:lnTo>
                      <a:pt x="49" y="73"/>
                    </a:lnTo>
                    <a:lnTo>
                      <a:pt x="37" y="75"/>
                    </a:lnTo>
                    <a:close/>
                    <a:moveTo>
                      <a:pt x="37" y="69"/>
                    </a:moveTo>
                    <a:lnTo>
                      <a:pt x="28" y="67"/>
                    </a:lnTo>
                    <a:lnTo>
                      <a:pt x="17" y="62"/>
                    </a:lnTo>
                    <a:lnTo>
                      <a:pt x="10" y="55"/>
                    </a:lnTo>
                    <a:lnTo>
                      <a:pt x="7" y="45"/>
                    </a:lnTo>
                    <a:lnTo>
                      <a:pt x="5" y="34"/>
                    </a:lnTo>
                    <a:lnTo>
                      <a:pt x="8" y="25"/>
                    </a:lnTo>
                    <a:lnTo>
                      <a:pt x="14" y="16"/>
                    </a:lnTo>
                    <a:lnTo>
                      <a:pt x="22" y="9"/>
                    </a:lnTo>
                    <a:lnTo>
                      <a:pt x="31" y="6"/>
                    </a:lnTo>
                    <a:lnTo>
                      <a:pt x="42" y="6"/>
                    </a:lnTo>
                    <a:lnTo>
                      <a:pt x="52" y="9"/>
                    </a:lnTo>
                    <a:lnTo>
                      <a:pt x="61" y="16"/>
                    </a:lnTo>
                    <a:lnTo>
                      <a:pt x="66" y="25"/>
                    </a:lnTo>
                    <a:lnTo>
                      <a:pt x="70" y="34"/>
                    </a:lnTo>
                    <a:lnTo>
                      <a:pt x="68" y="45"/>
                    </a:lnTo>
                    <a:lnTo>
                      <a:pt x="65" y="55"/>
                    </a:lnTo>
                    <a:lnTo>
                      <a:pt x="58" y="62"/>
                    </a:lnTo>
                    <a:lnTo>
                      <a:pt x="47" y="67"/>
                    </a:lnTo>
                    <a:lnTo>
                      <a:pt x="37" y="69"/>
                    </a:lnTo>
                    <a:close/>
                  </a:path>
                </a:pathLst>
              </a:custGeom>
              <a:solidFill>
                <a:srgbClr val="FDFFFF"/>
              </a:solidFill>
              <a:ln w="9525">
                <a:noFill/>
                <a:round/>
                <a:headEnd/>
                <a:tailEnd/>
              </a:ln>
            </p:spPr>
            <p:txBody>
              <a:bodyPr/>
              <a:lstStyle/>
              <a:p>
                <a:endParaRPr lang="en-US"/>
              </a:p>
            </p:txBody>
          </p:sp>
          <p:sp>
            <p:nvSpPr>
              <p:cNvPr id="1165875" name="Freeform 563"/>
              <p:cNvSpPr>
                <a:spLocks noEditPoints="1"/>
              </p:cNvSpPr>
              <p:nvPr/>
            </p:nvSpPr>
            <p:spPr bwMode="auto">
              <a:xfrm>
                <a:off x="5200" y="1386"/>
                <a:ext cx="65" cy="63"/>
              </a:xfrm>
              <a:custGeom>
                <a:avLst/>
                <a:gdLst/>
                <a:ahLst/>
                <a:cxnLst>
                  <a:cxn ang="0">
                    <a:pos x="32" y="63"/>
                  </a:cxn>
                  <a:cxn ang="0">
                    <a:pos x="23" y="61"/>
                  </a:cxn>
                  <a:cxn ang="0">
                    <a:pos x="12" y="56"/>
                  </a:cxn>
                  <a:cxn ang="0">
                    <a:pos x="5" y="49"/>
                  </a:cxn>
                  <a:cxn ang="0">
                    <a:pos x="2" y="39"/>
                  </a:cxn>
                  <a:cxn ang="0">
                    <a:pos x="0" y="28"/>
                  </a:cxn>
                  <a:cxn ang="0">
                    <a:pos x="3" y="19"/>
                  </a:cxn>
                  <a:cxn ang="0">
                    <a:pos x="9" y="10"/>
                  </a:cxn>
                  <a:cxn ang="0">
                    <a:pos x="17" y="3"/>
                  </a:cxn>
                  <a:cxn ang="0">
                    <a:pos x="26" y="0"/>
                  </a:cxn>
                  <a:cxn ang="0">
                    <a:pos x="37" y="0"/>
                  </a:cxn>
                  <a:cxn ang="0">
                    <a:pos x="47" y="3"/>
                  </a:cxn>
                  <a:cxn ang="0">
                    <a:pos x="56" y="10"/>
                  </a:cxn>
                  <a:cxn ang="0">
                    <a:pos x="61" y="19"/>
                  </a:cxn>
                  <a:cxn ang="0">
                    <a:pos x="65" y="28"/>
                  </a:cxn>
                  <a:cxn ang="0">
                    <a:pos x="63" y="39"/>
                  </a:cxn>
                  <a:cxn ang="0">
                    <a:pos x="60" y="49"/>
                  </a:cxn>
                  <a:cxn ang="0">
                    <a:pos x="53" y="56"/>
                  </a:cxn>
                  <a:cxn ang="0">
                    <a:pos x="42" y="61"/>
                  </a:cxn>
                  <a:cxn ang="0">
                    <a:pos x="32" y="63"/>
                  </a:cxn>
                  <a:cxn ang="0">
                    <a:pos x="32" y="58"/>
                  </a:cxn>
                  <a:cxn ang="0">
                    <a:pos x="23" y="56"/>
                  </a:cxn>
                  <a:cxn ang="0">
                    <a:pos x="16" y="53"/>
                  </a:cxn>
                  <a:cxn ang="0">
                    <a:pos x="9" y="46"/>
                  </a:cxn>
                  <a:cxn ang="0">
                    <a:pos x="7" y="37"/>
                  </a:cxn>
                  <a:cxn ang="0">
                    <a:pos x="7" y="26"/>
                  </a:cxn>
                  <a:cxn ang="0">
                    <a:pos x="9" y="17"/>
                  </a:cxn>
                  <a:cxn ang="0">
                    <a:pos x="16" y="10"/>
                  </a:cxn>
                  <a:cxn ang="0">
                    <a:pos x="23" y="7"/>
                  </a:cxn>
                  <a:cxn ang="0">
                    <a:pos x="32" y="5"/>
                  </a:cxn>
                  <a:cxn ang="0">
                    <a:pos x="42" y="7"/>
                  </a:cxn>
                  <a:cxn ang="0">
                    <a:pos x="49" y="10"/>
                  </a:cxn>
                  <a:cxn ang="0">
                    <a:pos x="56" y="17"/>
                  </a:cxn>
                  <a:cxn ang="0">
                    <a:pos x="58" y="26"/>
                  </a:cxn>
                  <a:cxn ang="0">
                    <a:pos x="58" y="37"/>
                  </a:cxn>
                  <a:cxn ang="0">
                    <a:pos x="56" y="46"/>
                  </a:cxn>
                  <a:cxn ang="0">
                    <a:pos x="49" y="53"/>
                  </a:cxn>
                  <a:cxn ang="0">
                    <a:pos x="42" y="56"/>
                  </a:cxn>
                  <a:cxn ang="0">
                    <a:pos x="32" y="58"/>
                  </a:cxn>
                </a:cxnLst>
                <a:rect l="0" t="0" r="r" b="b"/>
                <a:pathLst>
                  <a:path w="65" h="63">
                    <a:moveTo>
                      <a:pt x="32" y="63"/>
                    </a:moveTo>
                    <a:lnTo>
                      <a:pt x="23" y="61"/>
                    </a:lnTo>
                    <a:lnTo>
                      <a:pt x="12" y="56"/>
                    </a:lnTo>
                    <a:lnTo>
                      <a:pt x="5" y="49"/>
                    </a:lnTo>
                    <a:lnTo>
                      <a:pt x="2" y="39"/>
                    </a:lnTo>
                    <a:lnTo>
                      <a:pt x="0" y="28"/>
                    </a:lnTo>
                    <a:lnTo>
                      <a:pt x="3" y="19"/>
                    </a:lnTo>
                    <a:lnTo>
                      <a:pt x="9" y="10"/>
                    </a:lnTo>
                    <a:lnTo>
                      <a:pt x="17" y="3"/>
                    </a:lnTo>
                    <a:lnTo>
                      <a:pt x="26" y="0"/>
                    </a:lnTo>
                    <a:lnTo>
                      <a:pt x="37" y="0"/>
                    </a:lnTo>
                    <a:lnTo>
                      <a:pt x="47" y="3"/>
                    </a:lnTo>
                    <a:lnTo>
                      <a:pt x="56" y="10"/>
                    </a:lnTo>
                    <a:lnTo>
                      <a:pt x="61" y="19"/>
                    </a:lnTo>
                    <a:lnTo>
                      <a:pt x="65" y="28"/>
                    </a:lnTo>
                    <a:lnTo>
                      <a:pt x="63" y="39"/>
                    </a:lnTo>
                    <a:lnTo>
                      <a:pt x="60" y="49"/>
                    </a:lnTo>
                    <a:lnTo>
                      <a:pt x="53" y="56"/>
                    </a:lnTo>
                    <a:lnTo>
                      <a:pt x="42" y="61"/>
                    </a:lnTo>
                    <a:lnTo>
                      <a:pt x="32" y="63"/>
                    </a:lnTo>
                    <a:close/>
                    <a:moveTo>
                      <a:pt x="32" y="58"/>
                    </a:moveTo>
                    <a:lnTo>
                      <a:pt x="23" y="56"/>
                    </a:lnTo>
                    <a:lnTo>
                      <a:pt x="16" y="53"/>
                    </a:lnTo>
                    <a:lnTo>
                      <a:pt x="9" y="46"/>
                    </a:lnTo>
                    <a:lnTo>
                      <a:pt x="7" y="37"/>
                    </a:lnTo>
                    <a:lnTo>
                      <a:pt x="7" y="26"/>
                    </a:lnTo>
                    <a:lnTo>
                      <a:pt x="9" y="17"/>
                    </a:lnTo>
                    <a:lnTo>
                      <a:pt x="16" y="10"/>
                    </a:lnTo>
                    <a:lnTo>
                      <a:pt x="23" y="7"/>
                    </a:lnTo>
                    <a:lnTo>
                      <a:pt x="32" y="5"/>
                    </a:lnTo>
                    <a:lnTo>
                      <a:pt x="42" y="7"/>
                    </a:lnTo>
                    <a:lnTo>
                      <a:pt x="49" y="10"/>
                    </a:lnTo>
                    <a:lnTo>
                      <a:pt x="56" y="17"/>
                    </a:lnTo>
                    <a:lnTo>
                      <a:pt x="58" y="26"/>
                    </a:lnTo>
                    <a:lnTo>
                      <a:pt x="58" y="37"/>
                    </a:lnTo>
                    <a:lnTo>
                      <a:pt x="56" y="46"/>
                    </a:lnTo>
                    <a:lnTo>
                      <a:pt x="49" y="53"/>
                    </a:lnTo>
                    <a:lnTo>
                      <a:pt x="42" y="56"/>
                    </a:lnTo>
                    <a:lnTo>
                      <a:pt x="32" y="58"/>
                    </a:lnTo>
                    <a:close/>
                  </a:path>
                </a:pathLst>
              </a:custGeom>
              <a:solidFill>
                <a:srgbClr val="FEFFFF"/>
              </a:solidFill>
              <a:ln w="9525">
                <a:noFill/>
                <a:round/>
                <a:headEnd/>
                <a:tailEnd/>
              </a:ln>
            </p:spPr>
            <p:txBody>
              <a:bodyPr/>
              <a:lstStyle/>
              <a:p>
                <a:endParaRPr lang="en-US"/>
              </a:p>
            </p:txBody>
          </p:sp>
          <p:sp>
            <p:nvSpPr>
              <p:cNvPr id="1165876" name="Freeform 564"/>
              <p:cNvSpPr>
                <a:spLocks noEditPoints="1"/>
              </p:cNvSpPr>
              <p:nvPr/>
            </p:nvSpPr>
            <p:spPr bwMode="auto">
              <a:xfrm>
                <a:off x="5207" y="1391"/>
                <a:ext cx="51" cy="53"/>
              </a:xfrm>
              <a:custGeom>
                <a:avLst/>
                <a:gdLst/>
                <a:ahLst/>
                <a:cxnLst>
                  <a:cxn ang="0">
                    <a:pos x="25" y="53"/>
                  </a:cxn>
                  <a:cxn ang="0">
                    <a:pos x="16" y="51"/>
                  </a:cxn>
                  <a:cxn ang="0">
                    <a:pos x="9" y="48"/>
                  </a:cxn>
                  <a:cxn ang="0">
                    <a:pos x="2" y="41"/>
                  </a:cxn>
                  <a:cxn ang="0">
                    <a:pos x="0" y="32"/>
                  </a:cxn>
                  <a:cxn ang="0">
                    <a:pos x="0" y="21"/>
                  </a:cxn>
                  <a:cxn ang="0">
                    <a:pos x="2" y="12"/>
                  </a:cxn>
                  <a:cxn ang="0">
                    <a:pos x="9" y="5"/>
                  </a:cxn>
                  <a:cxn ang="0">
                    <a:pos x="16" y="2"/>
                  </a:cxn>
                  <a:cxn ang="0">
                    <a:pos x="25" y="0"/>
                  </a:cxn>
                  <a:cxn ang="0">
                    <a:pos x="35" y="2"/>
                  </a:cxn>
                  <a:cxn ang="0">
                    <a:pos x="42" y="5"/>
                  </a:cxn>
                  <a:cxn ang="0">
                    <a:pos x="49" y="12"/>
                  </a:cxn>
                  <a:cxn ang="0">
                    <a:pos x="51" y="21"/>
                  </a:cxn>
                  <a:cxn ang="0">
                    <a:pos x="51" y="32"/>
                  </a:cxn>
                  <a:cxn ang="0">
                    <a:pos x="49" y="41"/>
                  </a:cxn>
                  <a:cxn ang="0">
                    <a:pos x="42" y="48"/>
                  </a:cxn>
                  <a:cxn ang="0">
                    <a:pos x="35" y="51"/>
                  </a:cxn>
                  <a:cxn ang="0">
                    <a:pos x="25" y="53"/>
                  </a:cxn>
                  <a:cxn ang="0">
                    <a:pos x="25" y="48"/>
                  </a:cxn>
                  <a:cxn ang="0">
                    <a:pos x="18" y="46"/>
                  </a:cxn>
                  <a:cxn ang="0">
                    <a:pos x="10" y="42"/>
                  </a:cxn>
                  <a:cxn ang="0">
                    <a:pos x="5" y="35"/>
                  </a:cxn>
                  <a:cxn ang="0">
                    <a:pos x="3" y="27"/>
                  </a:cxn>
                  <a:cxn ang="0">
                    <a:pos x="5" y="18"/>
                  </a:cxn>
                  <a:cxn ang="0">
                    <a:pos x="10" y="11"/>
                  </a:cxn>
                  <a:cxn ang="0">
                    <a:pos x="18" y="7"/>
                  </a:cxn>
                  <a:cxn ang="0">
                    <a:pos x="25" y="5"/>
                  </a:cxn>
                  <a:cxn ang="0">
                    <a:pos x="33" y="7"/>
                  </a:cxn>
                  <a:cxn ang="0">
                    <a:pos x="40" y="11"/>
                  </a:cxn>
                  <a:cxn ang="0">
                    <a:pos x="46" y="18"/>
                  </a:cxn>
                  <a:cxn ang="0">
                    <a:pos x="47" y="27"/>
                  </a:cxn>
                  <a:cxn ang="0">
                    <a:pos x="46" y="35"/>
                  </a:cxn>
                  <a:cxn ang="0">
                    <a:pos x="40" y="42"/>
                  </a:cxn>
                  <a:cxn ang="0">
                    <a:pos x="33" y="46"/>
                  </a:cxn>
                  <a:cxn ang="0">
                    <a:pos x="25" y="48"/>
                  </a:cxn>
                </a:cxnLst>
                <a:rect l="0" t="0" r="r" b="b"/>
                <a:pathLst>
                  <a:path w="51" h="53">
                    <a:moveTo>
                      <a:pt x="25" y="53"/>
                    </a:moveTo>
                    <a:lnTo>
                      <a:pt x="16" y="51"/>
                    </a:lnTo>
                    <a:lnTo>
                      <a:pt x="9" y="48"/>
                    </a:lnTo>
                    <a:lnTo>
                      <a:pt x="2" y="41"/>
                    </a:lnTo>
                    <a:lnTo>
                      <a:pt x="0" y="32"/>
                    </a:lnTo>
                    <a:lnTo>
                      <a:pt x="0" y="21"/>
                    </a:lnTo>
                    <a:lnTo>
                      <a:pt x="2" y="12"/>
                    </a:lnTo>
                    <a:lnTo>
                      <a:pt x="9" y="5"/>
                    </a:lnTo>
                    <a:lnTo>
                      <a:pt x="16" y="2"/>
                    </a:lnTo>
                    <a:lnTo>
                      <a:pt x="25" y="0"/>
                    </a:lnTo>
                    <a:lnTo>
                      <a:pt x="35" y="2"/>
                    </a:lnTo>
                    <a:lnTo>
                      <a:pt x="42" y="5"/>
                    </a:lnTo>
                    <a:lnTo>
                      <a:pt x="49" y="12"/>
                    </a:lnTo>
                    <a:lnTo>
                      <a:pt x="51" y="21"/>
                    </a:lnTo>
                    <a:lnTo>
                      <a:pt x="51" y="32"/>
                    </a:lnTo>
                    <a:lnTo>
                      <a:pt x="49" y="41"/>
                    </a:lnTo>
                    <a:lnTo>
                      <a:pt x="42" y="48"/>
                    </a:lnTo>
                    <a:lnTo>
                      <a:pt x="35" y="51"/>
                    </a:lnTo>
                    <a:lnTo>
                      <a:pt x="25" y="53"/>
                    </a:lnTo>
                    <a:close/>
                    <a:moveTo>
                      <a:pt x="25" y="48"/>
                    </a:moveTo>
                    <a:lnTo>
                      <a:pt x="18" y="46"/>
                    </a:lnTo>
                    <a:lnTo>
                      <a:pt x="10" y="42"/>
                    </a:lnTo>
                    <a:lnTo>
                      <a:pt x="5" y="35"/>
                    </a:lnTo>
                    <a:lnTo>
                      <a:pt x="3" y="27"/>
                    </a:lnTo>
                    <a:lnTo>
                      <a:pt x="5" y="18"/>
                    </a:lnTo>
                    <a:lnTo>
                      <a:pt x="10" y="11"/>
                    </a:lnTo>
                    <a:lnTo>
                      <a:pt x="18" y="7"/>
                    </a:lnTo>
                    <a:lnTo>
                      <a:pt x="25" y="5"/>
                    </a:lnTo>
                    <a:lnTo>
                      <a:pt x="33" y="7"/>
                    </a:lnTo>
                    <a:lnTo>
                      <a:pt x="40" y="11"/>
                    </a:lnTo>
                    <a:lnTo>
                      <a:pt x="46" y="18"/>
                    </a:lnTo>
                    <a:lnTo>
                      <a:pt x="47" y="27"/>
                    </a:lnTo>
                    <a:lnTo>
                      <a:pt x="46" y="35"/>
                    </a:lnTo>
                    <a:lnTo>
                      <a:pt x="40" y="42"/>
                    </a:lnTo>
                    <a:lnTo>
                      <a:pt x="33" y="46"/>
                    </a:lnTo>
                    <a:lnTo>
                      <a:pt x="25" y="48"/>
                    </a:lnTo>
                    <a:close/>
                  </a:path>
                </a:pathLst>
              </a:custGeom>
              <a:solidFill>
                <a:srgbClr val="FFFFFF"/>
              </a:solidFill>
              <a:ln w="9525">
                <a:noFill/>
                <a:round/>
                <a:headEnd/>
                <a:tailEnd/>
              </a:ln>
            </p:spPr>
            <p:txBody>
              <a:bodyPr/>
              <a:lstStyle/>
              <a:p>
                <a:endParaRPr lang="en-US"/>
              </a:p>
            </p:txBody>
          </p:sp>
          <p:sp>
            <p:nvSpPr>
              <p:cNvPr id="1165877" name="Freeform 565"/>
              <p:cNvSpPr>
                <a:spLocks noEditPoints="1"/>
              </p:cNvSpPr>
              <p:nvPr/>
            </p:nvSpPr>
            <p:spPr bwMode="auto">
              <a:xfrm>
                <a:off x="5210" y="1396"/>
                <a:ext cx="44" cy="43"/>
              </a:xfrm>
              <a:custGeom>
                <a:avLst/>
                <a:gdLst/>
                <a:ahLst/>
                <a:cxnLst>
                  <a:cxn ang="0">
                    <a:pos x="22" y="43"/>
                  </a:cxn>
                  <a:cxn ang="0">
                    <a:pos x="15" y="41"/>
                  </a:cxn>
                  <a:cxn ang="0">
                    <a:pos x="7" y="37"/>
                  </a:cxn>
                  <a:cxn ang="0">
                    <a:pos x="2" y="30"/>
                  </a:cxn>
                  <a:cxn ang="0">
                    <a:pos x="0" y="22"/>
                  </a:cxn>
                  <a:cxn ang="0">
                    <a:pos x="2" y="13"/>
                  </a:cxn>
                  <a:cxn ang="0">
                    <a:pos x="7" y="6"/>
                  </a:cxn>
                  <a:cxn ang="0">
                    <a:pos x="15" y="2"/>
                  </a:cxn>
                  <a:cxn ang="0">
                    <a:pos x="22" y="0"/>
                  </a:cxn>
                  <a:cxn ang="0">
                    <a:pos x="30" y="2"/>
                  </a:cxn>
                  <a:cxn ang="0">
                    <a:pos x="37" y="6"/>
                  </a:cxn>
                  <a:cxn ang="0">
                    <a:pos x="43" y="13"/>
                  </a:cxn>
                  <a:cxn ang="0">
                    <a:pos x="44" y="22"/>
                  </a:cxn>
                  <a:cxn ang="0">
                    <a:pos x="43" y="30"/>
                  </a:cxn>
                  <a:cxn ang="0">
                    <a:pos x="37" y="37"/>
                  </a:cxn>
                  <a:cxn ang="0">
                    <a:pos x="30" y="41"/>
                  </a:cxn>
                  <a:cxn ang="0">
                    <a:pos x="22" y="43"/>
                  </a:cxn>
                  <a:cxn ang="0">
                    <a:pos x="22" y="37"/>
                  </a:cxn>
                  <a:cxn ang="0">
                    <a:pos x="16" y="36"/>
                  </a:cxn>
                  <a:cxn ang="0">
                    <a:pos x="9" y="32"/>
                  </a:cxn>
                  <a:cxn ang="0">
                    <a:pos x="7" y="25"/>
                  </a:cxn>
                  <a:cxn ang="0">
                    <a:pos x="7" y="18"/>
                  </a:cxn>
                  <a:cxn ang="0">
                    <a:pos x="9" y="11"/>
                  </a:cxn>
                  <a:cxn ang="0">
                    <a:pos x="16" y="7"/>
                  </a:cxn>
                  <a:cxn ang="0">
                    <a:pos x="22" y="6"/>
                  </a:cxn>
                  <a:cxn ang="0">
                    <a:pos x="29" y="7"/>
                  </a:cxn>
                  <a:cxn ang="0">
                    <a:pos x="36" y="11"/>
                  </a:cxn>
                  <a:cxn ang="0">
                    <a:pos x="37" y="18"/>
                  </a:cxn>
                  <a:cxn ang="0">
                    <a:pos x="37" y="25"/>
                  </a:cxn>
                  <a:cxn ang="0">
                    <a:pos x="36" y="32"/>
                  </a:cxn>
                  <a:cxn ang="0">
                    <a:pos x="29" y="36"/>
                  </a:cxn>
                  <a:cxn ang="0">
                    <a:pos x="22" y="37"/>
                  </a:cxn>
                </a:cxnLst>
                <a:rect l="0" t="0" r="r" b="b"/>
                <a:pathLst>
                  <a:path w="44" h="43">
                    <a:moveTo>
                      <a:pt x="22" y="43"/>
                    </a:moveTo>
                    <a:lnTo>
                      <a:pt x="15" y="41"/>
                    </a:lnTo>
                    <a:lnTo>
                      <a:pt x="7" y="37"/>
                    </a:lnTo>
                    <a:lnTo>
                      <a:pt x="2" y="30"/>
                    </a:lnTo>
                    <a:lnTo>
                      <a:pt x="0" y="22"/>
                    </a:lnTo>
                    <a:lnTo>
                      <a:pt x="2" y="13"/>
                    </a:lnTo>
                    <a:lnTo>
                      <a:pt x="7" y="6"/>
                    </a:lnTo>
                    <a:lnTo>
                      <a:pt x="15" y="2"/>
                    </a:lnTo>
                    <a:lnTo>
                      <a:pt x="22" y="0"/>
                    </a:lnTo>
                    <a:lnTo>
                      <a:pt x="30" y="2"/>
                    </a:lnTo>
                    <a:lnTo>
                      <a:pt x="37" y="6"/>
                    </a:lnTo>
                    <a:lnTo>
                      <a:pt x="43" y="13"/>
                    </a:lnTo>
                    <a:lnTo>
                      <a:pt x="44" y="22"/>
                    </a:lnTo>
                    <a:lnTo>
                      <a:pt x="43" y="30"/>
                    </a:lnTo>
                    <a:lnTo>
                      <a:pt x="37" y="37"/>
                    </a:lnTo>
                    <a:lnTo>
                      <a:pt x="30" y="41"/>
                    </a:lnTo>
                    <a:lnTo>
                      <a:pt x="22" y="43"/>
                    </a:lnTo>
                    <a:close/>
                    <a:moveTo>
                      <a:pt x="22" y="37"/>
                    </a:moveTo>
                    <a:lnTo>
                      <a:pt x="16" y="36"/>
                    </a:lnTo>
                    <a:lnTo>
                      <a:pt x="9" y="32"/>
                    </a:lnTo>
                    <a:lnTo>
                      <a:pt x="7" y="25"/>
                    </a:lnTo>
                    <a:lnTo>
                      <a:pt x="7" y="18"/>
                    </a:lnTo>
                    <a:lnTo>
                      <a:pt x="9" y="11"/>
                    </a:lnTo>
                    <a:lnTo>
                      <a:pt x="16" y="7"/>
                    </a:lnTo>
                    <a:lnTo>
                      <a:pt x="22" y="6"/>
                    </a:lnTo>
                    <a:lnTo>
                      <a:pt x="29" y="7"/>
                    </a:lnTo>
                    <a:lnTo>
                      <a:pt x="36" y="11"/>
                    </a:lnTo>
                    <a:lnTo>
                      <a:pt x="37" y="18"/>
                    </a:lnTo>
                    <a:lnTo>
                      <a:pt x="37" y="25"/>
                    </a:lnTo>
                    <a:lnTo>
                      <a:pt x="36" y="32"/>
                    </a:lnTo>
                    <a:lnTo>
                      <a:pt x="29" y="36"/>
                    </a:lnTo>
                    <a:lnTo>
                      <a:pt x="22" y="37"/>
                    </a:lnTo>
                    <a:close/>
                  </a:path>
                </a:pathLst>
              </a:custGeom>
              <a:solidFill>
                <a:srgbClr val="FFFFFF"/>
              </a:solidFill>
              <a:ln w="9525">
                <a:noFill/>
                <a:round/>
                <a:headEnd/>
                <a:tailEnd/>
              </a:ln>
            </p:spPr>
            <p:txBody>
              <a:bodyPr/>
              <a:lstStyle/>
              <a:p>
                <a:endParaRPr lang="en-US"/>
              </a:p>
            </p:txBody>
          </p:sp>
          <p:sp>
            <p:nvSpPr>
              <p:cNvPr id="1165878" name="Freeform 566"/>
              <p:cNvSpPr>
                <a:spLocks noEditPoints="1"/>
              </p:cNvSpPr>
              <p:nvPr/>
            </p:nvSpPr>
            <p:spPr bwMode="auto">
              <a:xfrm>
                <a:off x="5217" y="1402"/>
                <a:ext cx="30" cy="31"/>
              </a:xfrm>
              <a:custGeom>
                <a:avLst/>
                <a:gdLst/>
                <a:ahLst/>
                <a:cxnLst>
                  <a:cxn ang="0">
                    <a:pos x="15" y="31"/>
                  </a:cxn>
                  <a:cxn ang="0">
                    <a:pos x="9" y="30"/>
                  </a:cxn>
                  <a:cxn ang="0">
                    <a:pos x="2" y="26"/>
                  </a:cxn>
                  <a:cxn ang="0">
                    <a:pos x="0" y="19"/>
                  </a:cxn>
                  <a:cxn ang="0">
                    <a:pos x="0" y="12"/>
                  </a:cxn>
                  <a:cxn ang="0">
                    <a:pos x="2" y="5"/>
                  </a:cxn>
                  <a:cxn ang="0">
                    <a:pos x="9" y="1"/>
                  </a:cxn>
                  <a:cxn ang="0">
                    <a:pos x="15" y="0"/>
                  </a:cxn>
                  <a:cxn ang="0">
                    <a:pos x="22" y="1"/>
                  </a:cxn>
                  <a:cxn ang="0">
                    <a:pos x="29" y="5"/>
                  </a:cxn>
                  <a:cxn ang="0">
                    <a:pos x="30" y="12"/>
                  </a:cxn>
                  <a:cxn ang="0">
                    <a:pos x="30" y="19"/>
                  </a:cxn>
                  <a:cxn ang="0">
                    <a:pos x="29" y="26"/>
                  </a:cxn>
                  <a:cxn ang="0">
                    <a:pos x="22" y="30"/>
                  </a:cxn>
                  <a:cxn ang="0">
                    <a:pos x="15" y="31"/>
                  </a:cxn>
                  <a:cxn ang="0">
                    <a:pos x="15" y="26"/>
                  </a:cxn>
                  <a:cxn ang="0">
                    <a:pos x="9" y="24"/>
                  </a:cxn>
                  <a:cxn ang="0">
                    <a:pos x="6" y="21"/>
                  </a:cxn>
                  <a:cxn ang="0">
                    <a:pos x="4" y="14"/>
                  </a:cxn>
                  <a:cxn ang="0">
                    <a:pos x="8" y="8"/>
                  </a:cxn>
                  <a:cxn ang="0">
                    <a:pos x="13" y="5"/>
                  </a:cxn>
                  <a:cxn ang="0">
                    <a:pos x="18" y="5"/>
                  </a:cxn>
                  <a:cxn ang="0">
                    <a:pos x="23" y="8"/>
                  </a:cxn>
                  <a:cxn ang="0">
                    <a:pos x="25" y="14"/>
                  </a:cxn>
                  <a:cxn ang="0">
                    <a:pos x="25" y="21"/>
                  </a:cxn>
                  <a:cxn ang="0">
                    <a:pos x="22" y="24"/>
                  </a:cxn>
                  <a:cxn ang="0">
                    <a:pos x="15" y="26"/>
                  </a:cxn>
                </a:cxnLst>
                <a:rect l="0" t="0" r="r" b="b"/>
                <a:pathLst>
                  <a:path w="30" h="31">
                    <a:moveTo>
                      <a:pt x="15" y="31"/>
                    </a:moveTo>
                    <a:lnTo>
                      <a:pt x="9" y="30"/>
                    </a:lnTo>
                    <a:lnTo>
                      <a:pt x="2" y="26"/>
                    </a:lnTo>
                    <a:lnTo>
                      <a:pt x="0" y="19"/>
                    </a:lnTo>
                    <a:lnTo>
                      <a:pt x="0" y="12"/>
                    </a:lnTo>
                    <a:lnTo>
                      <a:pt x="2" y="5"/>
                    </a:lnTo>
                    <a:lnTo>
                      <a:pt x="9" y="1"/>
                    </a:lnTo>
                    <a:lnTo>
                      <a:pt x="15" y="0"/>
                    </a:lnTo>
                    <a:lnTo>
                      <a:pt x="22" y="1"/>
                    </a:lnTo>
                    <a:lnTo>
                      <a:pt x="29" y="5"/>
                    </a:lnTo>
                    <a:lnTo>
                      <a:pt x="30" y="12"/>
                    </a:lnTo>
                    <a:lnTo>
                      <a:pt x="30" y="19"/>
                    </a:lnTo>
                    <a:lnTo>
                      <a:pt x="29" y="26"/>
                    </a:lnTo>
                    <a:lnTo>
                      <a:pt x="22" y="30"/>
                    </a:lnTo>
                    <a:lnTo>
                      <a:pt x="15" y="31"/>
                    </a:lnTo>
                    <a:close/>
                    <a:moveTo>
                      <a:pt x="15" y="26"/>
                    </a:moveTo>
                    <a:lnTo>
                      <a:pt x="9" y="24"/>
                    </a:lnTo>
                    <a:lnTo>
                      <a:pt x="6" y="21"/>
                    </a:lnTo>
                    <a:lnTo>
                      <a:pt x="4" y="14"/>
                    </a:lnTo>
                    <a:lnTo>
                      <a:pt x="8" y="8"/>
                    </a:lnTo>
                    <a:lnTo>
                      <a:pt x="13" y="5"/>
                    </a:lnTo>
                    <a:lnTo>
                      <a:pt x="18" y="5"/>
                    </a:lnTo>
                    <a:lnTo>
                      <a:pt x="23" y="8"/>
                    </a:lnTo>
                    <a:lnTo>
                      <a:pt x="25" y="14"/>
                    </a:lnTo>
                    <a:lnTo>
                      <a:pt x="25" y="21"/>
                    </a:lnTo>
                    <a:lnTo>
                      <a:pt x="22" y="24"/>
                    </a:lnTo>
                    <a:lnTo>
                      <a:pt x="15" y="26"/>
                    </a:lnTo>
                    <a:close/>
                  </a:path>
                </a:pathLst>
              </a:custGeom>
              <a:solidFill>
                <a:srgbClr val="FFFFFF"/>
              </a:solidFill>
              <a:ln w="9525">
                <a:noFill/>
                <a:round/>
                <a:headEnd/>
                <a:tailEnd/>
              </a:ln>
            </p:spPr>
            <p:txBody>
              <a:bodyPr/>
              <a:lstStyle/>
              <a:p>
                <a:endParaRPr lang="en-US"/>
              </a:p>
            </p:txBody>
          </p:sp>
          <p:sp>
            <p:nvSpPr>
              <p:cNvPr id="1165879" name="Freeform 567"/>
              <p:cNvSpPr>
                <a:spLocks noEditPoints="1"/>
              </p:cNvSpPr>
              <p:nvPr/>
            </p:nvSpPr>
            <p:spPr bwMode="auto">
              <a:xfrm>
                <a:off x="5221" y="1407"/>
                <a:ext cx="21" cy="21"/>
              </a:xfrm>
              <a:custGeom>
                <a:avLst/>
                <a:gdLst/>
                <a:ahLst/>
                <a:cxnLst>
                  <a:cxn ang="0">
                    <a:pos x="11" y="21"/>
                  </a:cxn>
                  <a:cxn ang="0">
                    <a:pos x="5" y="19"/>
                  </a:cxn>
                  <a:cxn ang="0">
                    <a:pos x="2" y="16"/>
                  </a:cxn>
                  <a:cxn ang="0">
                    <a:pos x="0" y="9"/>
                  </a:cxn>
                  <a:cxn ang="0">
                    <a:pos x="4" y="3"/>
                  </a:cxn>
                  <a:cxn ang="0">
                    <a:pos x="9" y="0"/>
                  </a:cxn>
                  <a:cxn ang="0">
                    <a:pos x="14" y="0"/>
                  </a:cxn>
                  <a:cxn ang="0">
                    <a:pos x="19" y="3"/>
                  </a:cxn>
                  <a:cxn ang="0">
                    <a:pos x="21" y="9"/>
                  </a:cxn>
                  <a:cxn ang="0">
                    <a:pos x="21" y="16"/>
                  </a:cxn>
                  <a:cxn ang="0">
                    <a:pos x="18" y="19"/>
                  </a:cxn>
                  <a:cxn ang="0">
                    <a:pos x="11" y="21"/>
                  </a:cxn>
                  <a:cxn ang="0">
                    <a:pos x="11" y="16"/>
                  </a:cxn>
                  <a:cxn ang="0">
                    <a:pos x="7" y="14"/>
                  </a:cxn>
                  <a:cxn ang="0">
                    <a:pos x="5" y="11"/>
                  </a:cxn>
                  <a:cxn ang="0">
                    <a:pos x="7" y="7"/>
                  </a:cxn>
                  <a:cxn ang="0">
                    <a:pos x="11" y="5"/>
                  </a:cxn>
                  <a:cxn ang="0">
                    <a:pos x="16" y="7"/>
                  </a:cxn>
                  <a:cxn ang="0">
                    <a:pos x="18" y="11"/>
                  </a:cxn>
                  <a:cxn ang="0">
                    <a:pos x="16" y="14"/>
                  </a:cxn>
                  <a:cxn ang="0">
                    <a:pos x="11" y="16"/>
                  </a:cxn>
                </a:cxnLst>
                <a:rect l="0" t="0" r="r" b="b"/>
                <a:pathLst>
                  <a:path w="21" h="21">
                    <a:moveTo>
                      <a:pt x="11" y="21"/>
                    </a:moveTo>
                    <a:lnTo>
                      <a:pt x="5" y="19"/>
                    </a:lnTo>
                    <a:lnTo>
                      <a:pt x="2" y="16"/>
                    </a:lnTo>
                    <a:lnTo>
                      <a:pt x="0" y="9"/>
                    </a:lnTo>
                    <a:lnTo>
                      <a:pt x="4" y="3"/>
                    </a:lnTo>
                    <a:lnTo>
                      <a:pt x="9" y="0"/>
                    </a:lnTo>
                    <a:lnTo>
                      <a:pt x="14" y="0"/>
                    </a:lnTo>
                    <a:lnTo>
                      <a:pt x="19" y="3"/>
                    </a:lnTo>
                    <a:lnTo>
                      <a:pt x="21" y="9"/>
                    </a:lnTo>
                    <a:lnTo>
                      <a:pt x="21" y="16"/>
                    </a:lnTo>
                    <a:lnTo>
                      <a:pt x="18" y="19"/>
                    </a:lnTo>
                    <a:lnTo>
                      <a:pt x="11" y="21"/>
                    </a:lnTo>
                    <a:close/>
                    <a:moveTo>
                      <a:pt x="11" y="16"/>
                    </a:moveTo>
                    <a:lnTo>
                      <a:pt x="7" y="14"/>
                    </a:lnTo>
                    <a:lnTo>
                      <a:pt x="5" y="11"/>
                    </a:lnTo>
                    <a:lnTo>
                      <a:pt x="7" y="7"/>
                    </a:lnTo>
                    <a:lnTo>
                      <a:pt x="11" y="5"/>
                    </a:lnTo>
                    <a:lnTo>
                      <a:pt x="16" y="7"/>
                    </a:lnTo>
                    <a:lnTo>
                      <a:pt x="18" y="11"/>
                    </a:lnTo>
                    <a:lnTo>
                      <a:pt x="16" y="14"/>
                    </a:lnTo>
                    <a:lnTo>
                      <a:pt x="11" y="16"/>
                    </a:lnTo>
                    <a:close/>
                  </a:path>
                </a:pathLst>
              </a:custGeom>
              <a:solidFill>
                <a:srgbClr val="FFFFFF"/>
              </a:solidFill>
              <a:ln w="9525">
                <a:noFill/>
                <a:round/>
                <a:headEnd/>
                <a:tailEnd/>
              </a:ln>
            </p:spPr>
            <p:txBody>
              <a:bodyPr/>
              <a:lstStyle/>
              <a:p>
                <a:endParaRPr lang="en-US"/>
              </a:p>
            </p:txBody>
          </p:sp>
          <p:sp>
            <p:nvSpPr>
              <p:cNvPr id="1165880" name="Freeform 568"/>
              <p:cNvSpPr>
                <a:spLocks noEditPoints="1"/>
              </p:cNvSpPr>
              <p:nvPr/>
            </p:nvSpPr>
            <p:spPr bwMode="auto">
              <a:xfrm>
                <a:off x="5226" y="1412"/>
                <a:ext cx="13" cy="11"/>
              </a:xfrm>
              <a:custGeom>
                <a:avLst/>
                <a:gdLst/>
                <a:ahLst/>
                <a:cxnLst>
                  <a:cxn ang="0">
                    <a:pos x="6" y="11"/>
                  </a:cxn>
                  <a:cxn ang="0">
                    <a:pos x="2" y="9"/>
                  </a:cxn>
                  <a:cxn ang="0">
                    <a:pos x="0" y="6"/>
                  </a:cxn>
                  <a:cxn ang="0">
                    <a:pos x="2" y="2"/>
                  </a:cxn>
                  <a:cxn ang="0">
                    <a:pos x="6" y="0"/>
                  </a:cxn>
                  <a:cxn ang="0">
                    <a:pos x="11" y="2"/>
                  </a:cxn>
                  <a:cxn ang="0">
                    <a:pos x="13" y="6"/>
                  </a:cxn>
                  <a:cxn ang="0">
                    <a:pos x="11" y="9"/>
                  </a:cxn>
                  <a:cxn ang="0">
                    <a:pos x="6" y="11"/>
                  </a:cxn>
                  <a:cxn ang="0">
                    <a:pos x="6" y="6"/>
                  </a:cxn>
                  <a:cxn ang="0">
                    <a:pos x="6" y="6"/>
                  </a:cxn>
                </a:cxnLst>
                <a:rect l="0" t="0" r="r" b="b"/>
                <a:pathLst>
                  <a:path w="13" h="11">
                    <a:moveTo>
                      <a:pt x="6" y="11"/>
                    </a:moveTo>
                    <a:lnTo>
                      <a:pt x="2" y="9"/>
                    </a:lnTo>
                    <a:lnTo>
                      <a:pt x="0" y="6"/>
                    </a:lnTo>
                    <a:lnTo>
                      <a:pt x="2" y="2"/>
                    </a:lnTo>
                    <a:lnTo>
                      <a:pt x="6" y="0"/>
                    </a:lnTo>
                    <a:lnTo>
                      <a:pt x="11" y="2"/>
                    </a:lnTo>
                    <a:lnTo>
                      <a:pt x="13" y="6"/>
                    </a:lnTo>
                    <a:lnTo>
                      <a:pt x="11" y="9"/>
                    </a:lnTo>
                    <a:lnTo>
                      <a:pt x="6" y="11"/>
                    </a:lnTo>
                    <a:close/>
                    <a:moveTo>
                      <a:pt x="6" y="6"/>
                    </a:moveTo>
                    <a:lnTo>
                      <a:pt x="6" y="6"/>
                    </a:lnTo>
                    <a:close/>
                  </a:path>
                </a:pathLst>
              </a:custGeom>
              <a:solidFill>
                <a:srgbClr val="FFFFFF"/>
              </a:solidFill>
              <a:ln w="9525">
                <a:noFill/>
                <a:round/>
                <a:headEnd/>
                <a:tailEnd/>
              </a:ln>
            </p:spPr>
            <p:txBody>
              <a:bodyPr/>
              <a:lstStyle/>
              <a:p>
                <a:endParaRPr lang="en-US"/>
              </a:p>
            </p:txBody>
          </p:sp>
          <p:sp>
            <p:nvSpPr>
              <p:cNvPr id="1165881" name="Freeform 569"/>
              <p:cNvSpPr>
                <a:spLocks/>
              </p:cNvSpPr>
              <p:nvPr/>
            </p:nvSpPr>
            <p:spPr bwMode="auto">
              <a:xfrm>
                <a:off x="5019" y="1204"/>
                <a:ext cx="427" cy="427"/>
              </a:xfrm>
              <a:custGeom>
                <a:avLst/>
                <a:gdLst/>
                <a:ahLst/>
                <a:cxnLst>
                  <a:cxn ang="0">
                    <a:pos x="213" y="0"/>
                  </a:cxn>
                  <a:cxn ang="0">
                    <a:pos x="176" y="4"/>
                  </a:cxn>
                  <a:cxn ang="0">
                    <a:pos x="140" y="13"/>
                  </a:cxn>
                  <a:cxn ang="0">
                    <a:pos x="107" y="28"/>
                  </a:cxn>
                  <a:cxn ang="0">
                    <a:pos x="77" y="50"/>
                  </a:cxn>
                  <a:cxn ang="0">
                    <a:pos x="51" y="76"/>
                  </a:cxn>
                  <a:cxn ang="0">
                    <a:pos x="28" y="106"/>
                  </a:cxn>
                  <a:cxn ang="0">
                    <a:pos x="14" y="141"/>
                  </a:cxn>
                  <a:cxn ang="0">
                    <a:pos x="3" y="176"/>
                  </a:cxn>
                  <a:cxn ang="0">
                    <a:pos x="0" y="214"/>
                  </a:cxn>
                  <a:cxn ang="0">
                    <a:pos x="3" y="251"/>
                  </a:cxn>
                  <a:cxn ang="0">
                    <a:pos x="14" y="286"/>
                  </a:cxn>
                  <a:cxn ang="0">
                    <a:pos x="28" y="321"/>
                  </a:cxn>
                  <a:cxn ang="0">
                    <a:pos x="51" y="351"/>
                  </a:cxn>
                  <a:cxn ang="0">
                    <a:pos x="77" y="377"/>
                  </a:cxn>
                  <a:cxn ang="0">
                    <a:pos x="107" y="399"/>
                  </a:cxn>
                  <a:cxn ang="0">
                    <a:pos x="140" y="414"/>
                  </a:cxn>
                  <a:cxn ang="0">
                    <a:pos x="176" y="423"/>
                  </a:cxn>
                  <a:cxn ang="0">
                    <a:pos x="213" y="427"/>
                  </a:cxn>
                  <a:cxn ang="0">
                    <a:pos x="251" y="423"/>
                  </a:cxn>
                  <a:cxn ang="0">
                    <a:pos x="286" y="414"/>
                  </a:cxn>
                  <a:cxn ang="0">
                    <a:pos x="320" y="399"/>
                  </a:cxn>
                  <a:cxn ang="0">
                    <a:pos x="350" y="377"/>
                  </a:cxn>
                  <a:cxn ang="0">
                    <a:pos x="376" y="351"/>
                  </a:cxn>
                  <a:cxn ang="0">
                    <a:pos x="399" y="321"/>
                  </a:cxn>
                  <a:cxn ang="0">
                    <a:pos x="413" y="286"/>
                  </a:cxn>
                  <a:cxn ang="0">
                    <a:pos x="424" y="251"/>
                  </a:cxn>
                  <a:cxn ang="0">
                    <a:pos x="427" y="214"/>
                  </a:cxn>
                  <a:cxn ang="0">
                    <a:pos x="424" y="176"/>
                  </a:cxn>
                  <a:cxn ang="0">
                    <a:pos x="413" y="141"/>
                  </a:cxn>
                  <a:cxn ang="0">
                    <a:pos x="399" y="106"/>
                  </a:cxn>
                  <a:cxn ang="0">
                    <a:pos x="376" y="76"/>
                  </a:cxn>
                  <a:cxn ang="0">
                    <a:pos x="350" y="50"/>
                  </a:cxn>
                  <a:cxn ang="0">
                    <a:pos x="320" y="28"/>
                  </a:cxn>
                  <a:cxn ang="0">
                    <a:pos x="286" y="13"/>
                  </a:cxn>
                  <a:cxn ang="0">
                    <a:pos x="251" y="4"/>
                  </a:cxn>
                  <a:cxn ang="0">
                    <a:pos x="213" y="0"/>
                  </a:cxn>
                </a:cxnLst>
                <a:rect l="0" t="0" r="r" b="b"/>
                <a:pathLst>
                  <a:path w="427" h="427">
                    <a:moveTo>
                      <a:pt x="213" y="0"/>
                    </a:moveTo>
                    <a:lnTo>
                      <a:pt x="176" y="4"/>
                    </a:lnTo>
                    <a:lnTo>
                      <a:pt x="140" y="13"/>
                    </a:lnTo>
                    <a:lnTo>
                      <a:pt x="107" y="28"/>
                    </a:lnTo>
                    <a:lnTo>
                      <a:pt x="77" y="50"/>
                    </a:lnTo>
                    <a:lnTo>
                      <a:pt x="51" y="76"/>
                    </a:lnTo>
                    <a:lnTo>
                      <a:pt x="28" y="106"/>
                    </a:lnTo>
                    <a:lnTo>
                      <a:pt x="14" y="141"/>
                    </a:lnTo>
                    <a:lnTo>
                      <a:pt x="3" y="176"/>
                    </a:lnTo>
                    <a:lnTo>
                      <a:pt x="0" y="214"/>
                    </a:lnTo>
                    <a:lnTo>
                      <a:pt x="3" y="251"/>
                    </a:lnTo>
                    <a:lnTo>
                      <a:pt x="14" y="286"/>
                    </a:lnTo>
                    <a:lnTo>
                      <a:pt x="28" y="321"/>
                    </a:lnTo>
                    <a:lnTo>
                      <a:pt x="51" y="351"/>
                    </a:lnTo>
                    <a:lnTo>
                      <a:pt x="77" y="377"/>
                    </a:lnTo>
                    <a:lnTo>
                      <a:pt x="107" y="399"/>
                    </a:lnTo>
                    <a:lnTo>
                      <a:pt x="140" y="414"/>
                    </a:lnTo>
                    <a:lnTo>
                      <a:pt x="176" y="423"/>
                    </a:lnTo>
                    <a:lnTo>
                      <a:pt x="213" y="427"/>
                    </a:lnTo>
                    <a:lnTo>
                      <a:pt x="251" y="423"/>
                    </a:lnTo>
                    <a:lnTo>
                      <a:pt x="286" y="414"/>
                    </a:lnTo>
                    <a:lnTo>
                      <a:pt x="320" y="399"/>
                    </a:lnTo>
                    <a:lnTo>
                      <a:pt x="350" y="377"/>
                    </a:lnTo>
                    <a:lnTo>
                      <a:pt x="376" y="351"/>
                    </a:lnTo>
                    <a:lnTo>
                      <a:pt x="399" y="321"/>
                    </a:lnTo>
                    <a:lnTo>
                      <a:pt x="413" y="286"/>
                    </a:lnTo>
                    <a:lnTo>
                      <a:pt x="424" y="251"/>
                    </a:lnTo>
                    <a:lnTo>
                      <a:pt x="427" y="214"/>
                    </a:lnTo>
                    <a:lnTo>
                      <a:pt x="424" y="176"/>
                    </a:lnTo>
                    <a:lnTo>
                      <a:pt x="413" y="141"/>
                    </a:lnTo>
                    <a:lnTo>
                      <a:pt x="399" y="106"/>
                    </a:lnTo>
                    <a:lnTo>
                      <a:pt x="376" y="76"/>
                    </a:lnTo>
                    <a:lnTo>
                      <a:pt x="350" y="50"/>
                    </a:lnTo>
                    <a:lnTo>
                      <a:pt x="320" y="28"/>
                    </a:lnTo>
                    <a:lnTo>
                      <a:pt x="286" y="13"/>
                    </a:lnTo>
                    <a:lnTo>
                      <a:pt x="251" y="4"/>
                    </a:lnTo>
                    <a:lnTo>
                      <a:pt x="213" y="0"/>
                    </a:lnTo>
                  </a:path>
                </a:pathLst>
              </a:custGeom>
              <a:noFill/>
              <a:ln w="11113">
                <a:solidFill>
                  <a:srgbClr val="0000FF"/>
                </a:solidFill>
                <a:prstDash val="solid"/>
                <a:round/>
                <a:headEnd/>
                <a:tailEnd/>
              </a:ln>
            </p:spPr>
            <p:txBody>
              <a:bodyPr/>
              <a:lstStyle/>
              <a:p>
                <a:endParaRPr lang="en-US"/>
              </a:p>
            </p:txBody>
          </p:sp>
          <p:sp>
            <p:nvSpPr>
              <p:cNvPr id="1165882" name="Freeform 570"/>
              <p:cNvSpPr>
                <a:spLocks noEditPoints="1"/>
              </p:cNvSpPr>
              <p:nvPr/>
            </p:nvSpPr>
            <p:spPr bwMode="auto">
              <a:xfrm>
                <a:off x="4593" y="1952"/>
                <a:ext cx="426" cy="428"/>
              </a:xfrm>
              <a:custGeom>
                <a:avLst/>
                <a:gdLst/>
                <a:ahLst/>
                <a:cxnLst>
                  <a:cxn ang="0">
                    <a:pos x="0" y="0"/>
                  </a:cxn>
                  <a:cxn ang="0">
                    <a:pos x="0" y="428"/>
                  </a:cxn>
                  <a:cxn ang="0">
                    <a:pos x="426" y="428"/>
                  </a:cxn>
                  <a:cxn ang="0">
                    <a:pos x="426" y="0"/>
                  </a:cxn>
                  <a:cxn ang="0">
                    <a:pos x="0" y="0"/>
                  </a:cxn>
                  <a:cxn ang="0">
                    <a:pos x="213" y="428"/>
                  </a:cxn>
                  <a:cxn ang="0">
                    <a:pos x="185" y="426"/>
                  </a:cxn>
                  <a:cxn ang="0">
                    <a:pos x="158" y="421"/>
                  </a:cxn>
                  <a:cxn ang="0">
                    <a:pos x="132" y="412"/>
                  </a:cxn>
                  <a:cxn ang="0">
                    <a:pos x="107" y="400"/>
                  </a:cxn>
                  <a:cxn ang="0">
                    <a:pos x="84" y="386"/>
                  </a:cxn>
                  <a:cxn ang="0">
                    <a:pos x="65" y="368"/>
                  </a:cxn>
                  <a:cxn ang="0">
                    <a:pos x="46" y="347"/>
                  </a:cxn>
                  <a:cxn ang="0">
                    <a:pos x="30" y="324"/>
                  </a:cxn>
                  <a:cxn ang="0">
                    <a:pos x="18" y="301"/>
                  </a:cxn>
                  <a:cxn ang="0">
                    <a:pos x="9" y="275"/>
                  </a:cxn>
                  <a:cxn ang="0">
                    <a:pos x="2" y="248"/>
                  </a:cxn>
                  <a:cxn ang="0">
                    <a:pos x="0" y="220"/>
                  </a:cxn>
                  <a:cxn ang="0">
                    <a:pos x="0" y="194"/>
                  </a:cxn>
                  <a:cxn ang="0">
                    <a:pos x="5" y="167"/>
                  </a:cxn>
                  <a:cxn ang="0">
                    <a:pos x="12" y="141"/>
                  </a:cxn>
                  <a:cxn ang="0">
                    <a:pos x="23" y="114"/>
                  </a:cxn>
                  <a:cxn ang="0">
                    <a:pos x="37" y="91"/>
                  </a:cxn>
                  <a:cxn ang="0">
                    <a:pos x="55" y="70"/>
                  </a:cxn>
                  <a:cxn ang="0">
                    <a:pos x="74" y="51"/>
                  </a:cxn>
                  <a:cxn ang="0">
                    <a:pos x="97" y="35"/>
                  </a:cxn>
                  <a:cxn ang="0">
                    <a:pos x="120" y="21"/>
                  </a:cxn>
                  <a:cxn ang="0">
                    <a:pos x="146" y="10"/>
                  </a:cxn>
                  <a:cxn ang="0">
                    <a:pos x="172" y="3"/>
                  </a:cxn>
                  <a:cxn ang="0">
                    <a:pos x="199" y="0"/>
                  </a:cxn>
                  <a:cxn ang="0">
                    <a:pos x="227" y="0"/>
                  </a:cxn>
                  <a:cxn ang="0">
                    <a:pos x="253" y="3"/>
                  </a:cxn>
                  <a:cxn ang="0">
                    <a:pos x="280" y="10"/>
                  </a:cxn>
                  <a:cxn ang="0">
                    <a:pos x="306" y="21"/>
                  </a:cxn>
                  <a:cxn ang="0">
                    <a:pos x="329" y="35"/>
                  </a:cxn>
                  <a:cxn ang="0">
                    <a:pos x="352" y="51"/>
                  </a:cxn>
                  <a:cxn ang="0">
                    <a:pos x="371" y="70"/>
                  </a:cxn>
                  <a:cxn ang="0">
                    <a:pos x="387" y="91"/>
                  </a:cxn>
                  <a:cxn ang="0">
                    <a:pos x="401" y="114"/>
                  </a:cxn>
                  <a:cxn ang="0">
                    <a:pos x="413" y="141"/>
                  </a:cxn>
                  <a:cxn ang="0">
                    <a:pos x="420" y="167"/>
                  </a:cxn>
                  <a:cxn ang="0">
                    <a:pos x="426" y="194"/>
                  </a:cxn>
                  <a:cxn ang="0">
                    <a:pos x="426" y="220"/>
                  </a:cxn>
                  <a:cxn ang="0">
                    <a:pos x="424" y="248"/>
                  </a:cxn>
                  <a:cxn ang="0">
                    <a:pos x="417" y="275"/>
                  </a:cxn>
                  <a:cxn ang="0">
                    <a:pos x="408" y="301"/>
                  </a:cxn>
                  <a:cxn ang="0">
                    <a:pos x="396" y="324"/>
                  </a:cxn>
                  <a:cxn ang="0">
                    <a:pos x="380" y="347"/>
                  </a:cxn>
                  <a:cxn ang="0">
                    <a:pos x="361" y="368"/>
                  </a:cxn>
                  <a:cxn ang="0">
                    <a:pos x="340" y="386"/>
                  </a:cxn>
                  <a:cxn ang="0">
                    <a:pos x="317" y="400"/>
                  </a:cxn>
                  <a:cxn ang="0">
                    <a:pos x="292" y="412"/>
                  </a:cxn>
                  <a:cxn ang="0">
                    <a:pos x="267" y="421"/>
                  </a:cxn>
                  <a:cxn ang="0">
                    <a:pos x="239" y="426"/>
                  </a:cxn>
                  <a:cxn ang="0">
                    <a:pos x="213" y="428"/>
                  </a:cxn>
                </a:cxnLst>
                <a:rect l="0" t="0" r="r" b="b"/>
                <a:pathLst>
                  <a:path w="426" h="428">
                    <a:moveTo>
                      <a:pt x="0" y="0"/>
                    </a:moveTo>
                    <a:lnTo>
                      <a:pt x="0" y="428"/>
                    </a:lnTo>
                    <a:lnTo>
                      <a:pt x="426" y="428"/>
                    </a:lnTo>
                    <a:lnTo>
                      <a:pt x="426" y="0"/>
                    </a:lnTo>
                    <a:lnTo>
                      <a:pt x="0" y="0"/>
                    </a:lnTo>
                    <a:close/>
                    <a:moveTo>
                      <a:pt x="213" y="428"/>
                    </a:moveTo>
                    <a:lnTo>
                      <a:pt x="185" y="426"/>
                    </a:lnTo>
                    <a:lnTo>
                      <a:pt x="158" y="421"/>
                    </a:lnTo>
                    <a:lnTo>
                      <a:pt x="132" y="412"/>
                    </a:lnTo>
                    <a:lnTo>
                      <a:pt x="107" y="400"/>
                    </a:lnTo>
                    <a:lnTo>
                      <a:pt x="84" y="386"/>
                    </a:lnTo>
                    <a:lnTo>
                      <a:pt x="65" y="368"/>
                    </a:lnTo>
                    <a:lnTo>
                      <a:pt x="46" y="347"/>
                    </a:lnTo>
                    <a:lnTo>
                      <a:pt x="30" y="324"/>
                    </a:lnTo>
                    <a:lnTo>
                      <a:pt x="18" y="301"/>
                    </a:lnTo>
                    <a:lnTo>
                      <a:pt x="9" y="275"/>
                    </a:lnTo>
                    <a:lnTo>
                      <a:pt x="2" y="248"/>
                    </a:lnTo>
                    <a:lnTo>
                      <a:pt x="0" y="220"/>
                    </a:lnTo>
                    <a:lnTo>
                      <a:pt x="0" y="194"/>
                    </a:lnTo>
                    <a:lnTo>
                      <a:pt x="5" y="167"/>
                    </a:lnTo>
                    <a:lnTo>
                      <a:pt x="12" y="141"/>
                    </a:lnTo>
                    <a:lnTo>
                      <a:pt x="23" y="114"/>
                    </a:lnTo>
                    <a:lnTo>
                      <a:pt x="37" y="91"/>
                    </a:lnTo>
                    <a:lnTo>
                      <a:pt x="55" y="70"/>
                    </a:lnTo>
                    <a:lnTo>
                      <a:pt x="74" y="51"/>
                    </a:lnTo>
                    <a:lnTo>
                      <a:pt x="97" y="35"/>
                    </a:lnTo>
                    <a:lnTo>
                      <a:pt x="120" y="21"/>
                    </a:lnTo>
                    <a:lnTo>
                      <a:pt x="146" y="10"/>
                    </a:lnTo>
                    <a:lnTo>
                      <a:pt x="172" y="3"/>
                    </a:lnTo>
                    <a:lnTo>
                      <a:pt x="199" y="0"/>
                    </a:lnTo>
                    <a:lnTo>
                      <a:pt x="227" y="0"/>
                    </a:lnTo>
                    <a:lnTo>
                      <a:pt x="253" y="3"/>
                    </a:lnTo>
                    <a:lnTo>
                      <a:pt x="280" y="10"/>
                    </a:lnTo>
                    <a:lnTo>
                      <a:pt x="306" y="21"/>
                    </a:lnTo>
                    <a:lnTo>
                      <a:pt x="329" y="35"/>
                    </a:lnTo>
                    <a:lnTo>
                      <a:pt x="352" y="51"/>
                    </a:lnTo>
                    <a:lnTo>
                      <a:pt x="371" y="70"/>
                    </a:lnTo>
                    <a:lnTo>
                      <a:pt x="387" y="91"/>
                    </a:lnTo>
                    <a:lnTo>
                      <a:pt x="401" y="114"/>
                    </a:lnTo>
                    <a:lnTo>
                      <a:pt x="413" y="141"/>
                    </a:lnTo>
                    <a:lnTo>
                      <a:pt x="420" y="167"/>
                    </a:lnTo>
                    <a:lnTo>
                      <a:pt x="426" y="194"/>
                    </a:lnTo>
                    <a:lnTo>
                      <a:pt x="426" y="220"/>
                    </a:lnTo>
                    <a:lnTo>
                      <a:pt x="424" y="248"/>
                    </a:lnTo>
                    <a:lnTo>
                      <a:pt x="417" y="275"/>
                    </a:lnTo>
                    <a:lnTo>
                      <a:pt x="408" y="301"/>
                    </a:lnTo>
                    <a:lnTo>
                      <a:pt x="396" y="324"/>
                    </a:lnTo>
                    <a:lnTo>
                      <a:pt x="380" y="347"/>
                    </a:lnTo>
                    <a:lnTo>
                      <a:pt x="361" y="368"/>
                    </a:lnTo>
                    <a:lnTo>
                      <a:pt x="340" y="386"/>
                    </a:lnTo>
                    <a:lnTo>
                      <a:pt x="317" y="400"/>
                    </a:lnTo>
                    <a:lnTo>
                      <a:pt x="292" y="412"/>
                    </a:lnTo>
                    <a:lnTo>
                      <a:pt x="267" y="421"/>
                    </a:lnTo>
                    <a:lnTo>
                      <a:pt x="239" y="426"/>
                    </a:lnTo>
                    <a:lnTo>
                      <a:pt x="213" y="428"/>
                    </a:lnTo>
                    <a:close/>
                  </a:path>
                </a:pathLst>
              </a:custGeom>
              <a:solidFill>
                <a:srgbClr val="CCFFFF"/>
              </a:solidFill>
              <a:ln w="9525">
                <a:noFill/>
                <a:round/>
                <a:headEnd/>
                <a:tailEnd/>
              </a:ln>
            </p:spPr>
            <p:txBody>
              <a:bodyPr/>
              <a:lstStyle/>
              <a:p>
                <a:endParaRPr lang="en-US"/>
              </a:p>
            </p:txBody>
          </p:sp>
          <p:sp>
            <p:nvSpPr>
              <p:cNvPr id="1165883" name="Freeform 571"/>
              <p:cNvSpPr>
                <a:spLocks noEditPoints="1"/>
              </p:cNvSpPr>
              <p:nvPr/>
            </p:nvSpPr>
            <p:spPr bwMode="auto">
              <a:xfrm>
                <a:off x="4593" y="1952"/>
                <a:ext cx="426" cy="428"/>
              </a:xfrm>
              <a:custGeom>
                <a:avLst/>
                <a:gdLst/>
                <a:ahLst/>
                <a:cxnLst>
                  <a:cxn ang="0">
                    <a:pos x="185" y="426"/>
                  </a:cxn>
                  <a:cxn ang="0">
                    <a:pos x="132" y="412"/>
                  </a:cxn>
                  <a:cxn ang="0">
                    <a:pos x="84" y="386"/>
                  </a:cxn>
                  <a:cxn ang="0">
                    <a:pos x="46" y="347"/>
                  </a:cxn>
                  <a:cxn ang="0">
                    <a:pos x="18" y="301"/>
                  </a:cxn>
                  <a:cxn ang="0">
                    <a:pos x="2" y="248"/>
                  </a:cxn>
                  <a:cxn ang="0">
                    <a:pos x="0" y="194"/>
                  </a:cxn>
                  <a:cxn ang="0">
                    <a:pos x="12" y="141"/>
                  </a:cxn>
                  <a:cxn ang="0">
                    <a:pos x="37" y="91"/>
                  </a:cxn>
                  <a:cxn ang="0">
                    <a:pos x="74" y="51"/>
                  </a:cxn>
                  <a:cxn ang="0">
                    <a:pos x="120" y="21"/>
                  </a:cxn>
                  <a:cxn ang="0">
                    <a:pos x="172" y="3"/>
                  </a:cxn>
                  <a:cxn ang="0">
                    <a:pos x="227" y="0"/>
                  </a:cxn>
                  <a:cxn ang="0">
                    <a:pos x="280" y="10"/>
                  </a:cxn>
                  <a:cxn ang="0">
                    <a:pos x="329" y="35"/>
                  </a:cxn>
                  <a:cxn ang="0">
                    <a:pos x="371" y="70"/>
                  </a:cxn>
                  <a:cxn ang="0">
                    <a:pos x="401" y="114"/>
                  </a:cxn>
                  <a:cxn ang="0">
                    <a:pos x="420" y="167"/>
                  </a:cxn>
                  <a:cxn ang="0">
                    <a:pos x="426" y="220"/>
                  </a:cxn>
                  <a:cxn ang="0">
                    <a:pos x="417" y="275"/>
                  </a:cxn>
                  <a:cxn ang="0">
                    <a:pos x="396" y="324"/>
                  </a:cxn>
                  <a:cxn ang="0">
                    <a:pos x="361" y="368"/>
                  </a:cxn>
                  <a:cxn ang="0">
                    <a:pos x="317" y="400"/>
                  </a:cxn>
                  <a:cxn ang="0">
                    <a:pos x="267" y="421"/>
                  </a:cxn>
                  <a:cxn ang="0">
                    <a:pos x="213" y="428"/>
                  </a:cxn>
                  <a:cxn ang="0">
                    <a:pos x="187" y="421"/>
                  </a:cxn>
                  <a:cxn ang="0">
                    <a:pos x="135" y="407"/>
                  </a:cxn>
                  <a:cxn ang="0">
                    <a:pos x="88" y="381"/>
                  </a:cxn>
                  <a:cxn ang="0">
                    <a:pos x="49" y="344"/>
                  </a:cxn>
                  <a:cxn ang="0">
                    <a:pos x="23" y="298"/>
                  </a:cxn>
                  <a:cxn ang="0">
                    <a:pos x="7" y="247"/>
                  </a:cxn>
                  <a:cxn ang="0">
                    <a:pos x="5" y="194"/>
                  </a:cxn>
                  <a:cxn ang="0">
                    <a:pos x="18" y="143"/>
                  </a:cxn>
                  <a:cxn ang="0">
                    <a:pos x="42" y="95"/>
                  </a:cxn>
                  <a:cxn ang="0">
                    <a:pos x="77" y="54"/>
                  </a:cxn>
                  <a:cxn ang="0">
                    <a:pos x="123" y="26"/>
                  </a:cxn>
                  <a:cxn ang="0">
                    <a:pos x="172" y="9"/>
                  </a:cxn>
                  <a:cxn ang="0">
                    <a:pos x="225" y="5"/>
                  </a:cxn>
                  <a:cxn ang="0">
                    <a:pos x="278" y="16"/>
                  </a:cxn>
                  <a:cxn ang="0">
                    <a:pos x="325" y="38"/>
                  </a:cxn>
                  <a:cxn ang="0">
                    <a:pos x="366" y="74"/>
                  </a:cxn>
                  <a:cxn ang="0">
                    <a:pos x="398" y="118"/>
                  </a:cxn>
                  <a:cxn ang="0">
                    <a:pos x="415" y="167"/>
                  </a:cxn>
                  <a:cxn ang="0">
                    <a:pos x="420" y="220"/>
                  </a:cxn>
                  <a:cxn ang="0">
                    <a:pos x="412" y="273"/>
                  </a:cxn>
                  <a:cxn ang="0">
                    <a:pos x="391" y="322"/>
                  </a:cxn>
                  <a:cxn ang="0">
                    <a:pos x="357" y="363"/>
                  </a:cxn>
                  <a:cxn ang="0">
                    <a:pos x="315" y="396"/>
                  </a:cxn>
                  <a:cxn ang="0">
                    <a:pos x="266" y="416"/>
                  </a:cxn>
                  <a:cxn ang="0">
                    <a:pos x="213" y="423"/>
                  </a:cxn>
                </a:cxnLst>
                <a:rect l="0" t="0" r="r" b="b"/>
                <a:pathLst>
                  <a:path w="426" h="428">
                    <a:moveTo>
                      <a:pt x="213" y="428"/>
                    </a:moveTo>
                    <a:lnTo>
                      <a:pt x="185" y="426"/>
                    </a:lnTo>
                    <a:lnTo>
                      <a:pt x="158" y="421"/>
                    </a:lnTo>
                    <a:lnTo>
                      <a:pt x="132" y="412"/>
                    </a:lnTo>
                    <a:lnTo>
                      <a:pt x="107" y="400"/>
                    </a:lnTo>
                    <a:lnTo>
                      <a:pt x="84" y="386"/>
                    </a:lnTo>
                    <a:lnTo>
                      <a:pt x="65" y="368"/>
                    </a:lnTo>
                    <a:lnTo>
                      <a:pt x="46" y="347"/>
                    </a:lnTo>
                    <a:lnTo>
                      <a:pt x="30" y="324"/>
                    </a:lnTo>
                    <a:lnTo>
                      <a:pt x="18" y="301"/>
                    </a:lnTo>
                    <a:lnTo>
                      <a:pt x="9" y="275"/>
                    </a:lnTo>
                    <a:lnTo>
                      <a:pt x="2" y="248"/>
                    </a:lnTo>
                    <a:lnTo>
                      <a:pt x="0" y="220"/>
                    </a:lnTo>
                    <a:lnTo>
                      <a:pt x="0" y="194"/>
                    </a:lnTo>
                    <a:lnTo>
                      <a:pt x="5" y="167"/>
                    </a:lnTo>
                    <a:lnTo>
                      <a:pt x="12" y="141"/>
                    </a:lnTo>
                    <a:lnTo>
                      <a:pt x="23" y="114"/>
                    </a:lnTo>
                    <a:lnTo>
                      <a:pt x="37" y="91"/>
                    </a:lnTo>
                    <a:lnTo>
                      <a:pt x="55" y="70"/>
                    </a:lnTo>
                    <a:lnTo>
                      <a:pt x="74" y="51"/>
                    </a:lnTo>
                    <a:lnTo>
                      <a:pt x="97" y="35"/>
                    </a:lnTo>
                    <a:lnTo>
                      <a:pt x="120" y="21"/>
                    </a:lnTo>
                    <a:lnTo>
                      <a:pt x="146" y="10"/>
                    </a:lnTo>
                    <a:lnTo>
                      <a:pt x="172" y="3"/>
                    </a:lnTo>
                    <a:lnTo>
                      <a:pt x="199" y="0"/>
                    </a:lnTo>
                    <a:lnTo>
                      <a:pt x="227" y="0"/>
                    </a:lnTo>
                    <a:lnTo>
                      <a:pt x="253" y="3"/>
                    </a:lnTo>
                    <a:lnTo>
                      <a:pt x="280" y="10"/>
                    </a:lnTo>
                    <a:lnTo>
                      <a:pt x="306" y="21"/>
                    </a:lnTo>
                    <a:lnTo>
                      <a:pt x="329" y="35"/>
                    </a:lnTo>
                    <a:lnTo>
                      <a:pt x="352" y="51"/>
                    </a:lnTo>
                    <a:lnTo>
                      <a:pt x="371" y="70"/>
                    </a:lnTo>
                    <a:lnTo>
                      <a:pt x="387" y="91"/>
                    </a:lnTo>
                    <a:lnTo>
                      <a:pt x="401" y="114"/>
                    </a:lnTo>
                    <a:lnTo>
                      <a:pt x="413" y="141"/>
                    </a:lnTo>
                    <a:lnTo>
                      <a:pt x="420" y="167"/>
                    </a:lnTo>
                    <a:lnTo>
                      <a:pt x="426" y="194"/>
                    </a:lnTo>
                    <a:lnTo>
                      <a:pt x="426" y="220"/>
                    </a:lnTo>
                    <a:lnTo>
                      <a:pt x="424" y="248"/>
                    </a:lnTo>
                    <a:lnTo>
                      <a:pt x="417" y="275"/>
                    </a:lnTo>
                    <a:lnTo>
                      <a:pt x="408" y="301"/>
                    </a:lnTo>
                    <a:lnTo>
                      <a:pt x="396" y="324"/>
                    </a:lnTo>
                    <a:lnTo>
                      <a:pt x="380" y="347"/>
                    </a:lnTo>
                    <a:lnTo>
                      <a:pt x="361" y="368"/>
                    </a:lnTo>
                    <a:lnTo>
                      <a:pt x="340" y="386"/>
                    </a:lnTo>
                    <a:lnTo>
                      <a:pt x="317" y="400"/>
                    </a:lnTo>
                    <a:lnTo>
                      <a:pt x="292" y="412"/>
                    </a:lnTo>
                    <a:lnTo>
                      <a:pt x="267" y="421"/>
                    </a:lnTo>
                    <a:lnTo>
                      <a:pt x="239" y="426"/>
                    </a:lnTo>
                    <a:lnTo>
                      <a:pt x="213" y="428"/>
                    </a:lnTo>
                    <a:close/>
                    <a:moveTo>
                      <a:pt x="213" y="423"/>
                    </a:moveTo>
                    <a:lnTo>
                      <a:pt x="187" y="421"/>
                    </a:lnTo>
                    <a:lnTo>
                      <a:pt x="160" y="416"/>
                    </a:lnTo>
                    <a:lnTo>
                      <a:pt x="135" y="407"/>
                    </a:lnTo>
                    <a:lnTo>
                      <a:pt x="111" y="396"/>
                    </a:lnTo>
                    <a:lnTo>
                      <a:pt x="88" y="381"/>
                    </a:lnTo>
                    <a:lnTo>
                      <a:pt x="69" y="363"/>
                    </a:lnTo>
                    <a:lnTo>
                      <a:pt x="49" y="344"/>
                    </a:lnTo>
                    <a:lnTo>
                      <a:pt x="35" y="322"/>
                    </a:lnTo>
                    <a:lnTo>
                      <a:pt x="23" y="298"/>
                    </a:lnTo>
                    <a:lnTo>
                      <a:pt x="14" y="273"/>
                    </a:lnTo>
                    <a:lnTo>
                      <a:pt x="7" y="247"/>
                    </a:lnTo>
                    <a:lnTo>
                      <a:pt x="5" y="220"/>
                    </a:lnTo>
                    <a:lnTo>
                      <a:pt x="5" y="194"/>
                    </a:lnTo>
                    <a:lnTo>
                      <a:pt x="11" y="167"/>
                    </a:lnTo>
                    <a:lnTo>
                      <a:pt x="18" y="143"/>
                    </a:lnTo>
                    <a:lnTo>
                      <a:pt x="28" y="118"/>
                    </a:lnTo>
                    <a:lnTo>
                      <a:pt x="42" y="95"/>
                    </a:lnTo>
                    <a:lnTo>
                      <a:pt x="58" y="74"/>
                    </a:lnTo>
                    <a:lnTo>
                      <a:pt x="77" y="54"/>
                    </a:lnTo>
                    <a:lnTo>
                      <a:pt x="99" y="38"/>
                    </a:lnTo>
                    <a:lnTo>
                      <a:pt x="123" y="26"/>
                    </a:lnTo>
                    <a:lnTo>
                      <a:pt x="148" y="16"/>
                    </a:lnTo>
                    <a:lnTo>
                      <a:pt x="172" y="9"/>
                    </a:lnTo>
                    <a:lnTo>
                      <a:pt x="199" y="5"/>
                    </a:lnTo>
                    <a:lnTo>
                      <a:pt x="225" y="5"/>
                    </a:lnTo>
                    <a:lnTo>
                      <a:pt x="253" y="9"/>
                    </a:lnTo>
                    <a:lnTo>
                      <a:pt x="278" y="16"/>
                    </a:lnTo>
                    <a:lnTo>
                      <a:pt x="303" y="26"/>
                    </a:lnTo>
                    <a:lnTo>
                      <a:pt x="325" y="38"/>
                    </a:lnTo>
                    <a:lnTo>
                      <a:pt x="348" y="54"/>
                    </a:lnTo>
                    <a:lnTo>
                      <a:pt x="366" y="74"/>
                    </a:lnTo>
                    <a:lnTo>
                      <a:pt x="384" y="95"/>
                    </a:lnTo>
                    <a:lnTo>
                      <a:pt x="398" y="118"/>
                    </a:lnTo>
                    <a:lnTo>
                      <a:pt x="408" y="143"/>
                    </a:lnTo>
                    <a:lnTo>
                      <a:pt x="415" y="167"/>
                    </a:lnTo>
                    <a:lnTo>
                      <a:pt x="420" y="194"/>
                    </a:lnTo>
                    <a:lnTo>
                      <a:pt x="420" y="220"/>
                    </a:lnTo>
                    <a:lnTo>
                      <a:pt x="419" y="247"/>
                    </a:lnTo>
                    <a:lnTo>
                      <a:pt x="412" y="273"/>
                    </a:lnTo>
                    <a:lnTo>
                      <a:pt x="403" y="298"/>
                    </a:lnTo>
                    <a:lnTo>
                      <a:pt x="391" y="322"/>
                    </a:lnTo>
                    <a:lnTo>
                      <a:pt x="375" y="344"/>
                    </a:lnTo>
                    <a:lnTo>
                      <a:pt x="357" y="363"/>
                    </a:lnTo>
                    <a:lnTo>
                      <a:pt x="338" y="381"/>
                    </a:lnTo>
                    <a:lnTo>
                      <a:pt x="315" y="396"/>
                    </a:lnTo>
                    <a:lnTo>
                      <a:pt x="290"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sp>
            <p:nvSpPr>
              <p:cNvPr id="1165884" name="Freeform 572"/>
              <p:cNvSpPr>
                <a:spLocks noEditPoints="1"/>
              </p:cNvSpPr>
              <p:nvPr/>
            </p:nvSpPr>
            <p:spPr bwMode="auto">
              <a:xfrm>
                <a:off x="4598" y="1957"/>
                <a:ext cx="415" cy="418"/>
              </a:xfrm>
              <a:custGeom>
                <a:avLst/>
                <a:gdLst/>
                <a:ahLst/>
                <a:cxnLst>
                  <a:cxn ang="0">
                    <a:pos x="182" y="416"/>
                  </a:cxn>
                  <a:cxn ang="0">
                    <a:pos x="130" y="402"/>
                  </a:cxn>
                  <a:cxn ang="0">
                    <a:pos x="83" y="376"/>
                  </a:cxn>
                  <a:cxn ang="0">
                    <a:pos x="44" y="339"/>
                  </a:cxn>
                  <a:cxn ang="0">
                    <a:pos x="18" y="293"/>
                  </a:cxn>
                  <a:cxn ang="0">
                    <a:pos x="2" y="242"/>
                  </a:cxn>
                  <a:cxn ang="0">
                    <a:pos x="0" y="189"/>
                  </a:cxn>
                  <a:cxn ang="0">
                    <a:pos x="13" y="138"/>
                  </a:cxn>
                  <a:cxn ang="0">
                    <a:pos x="37" y="90"/>
                  </a:cxn>
                  <a:cxn ang="0">
                    <a:pos x="72" y="49"/>
                  </a:cxn>
                  <a:cxn ang="0">
                    <a:pos x="118" y="21"/>
                  </a:cxn>
                  <a:cxn ang="0">
                    <a:pos x="167" y="4"/>
                  </a:cxn>
                  <a:cxn ang="0">
                    <a:pos x="220" y="0"/>
                  </a:cxn>
                  <a:cxn ang="0">
                    <a:pos x="273" y="11"/>
                  </a:cxn>
                  <a:cxn ang="0">
                    <a:pos x="320" y="33"/>
                  </a:cxn>
                  <a:cxn ang="0">
                    <a:pos x="361" y="69"/>
                  </a:cxn>
                  <a:cxn ang="0">
                    <a:pos x="393" y="113"/>
                  </a:cxn>
                  <a:cxn ang="0">
                    <a:pos x="410" y="162"/>
                  </a:cxn>
                  <a:cxn ang="0">
                    <a:pos x="415" y="215"/>
                  </a:cxn>
                  <a:cxn ang="0">
                    <a:pos x="407" y="268"/>
                  </a:cxn>
                  <a:cxn ang="0">
                    <a:pos x="386" y="317"/>
                  </a:cxn>
                  <a:cxn ang="0">
                    <a:pos x="352" y="358"/>
                  </a:cxn>
                  <a:cxn ang="0">
                    <a:pos x="310" y="391"/>
                  </a:cxn>
                  <a:cxn ang="0">
                    <a:pos x="261" y="411"/>
                  </a:cxn>
                  <a:cxn ang="0">
                    <a:pos x="208" y="418"/>
                  </a:cxn>
                  <a:cxn ang="0">
                    <a:pos x="182" y="411"/>
                  </a:cxn>
                  <a:cxn ang="0">
                    <a:pos x="130" y="397"/>
                  </a:cxn>
                  <a:cxn ang="0">
                    <a:pos x="85" y="370"/>
                  </a:cxn>
                  <a:cxn ang="0">
                    <a:pos x="46" y="333"/>
                  </a:cxn>
                  <a:cxn ang="0">
                    <a:pos x="20" y="287"/>
                  </a:cxn>
                  <a:cxn ang="0">
                    <a:pos x="7" y="236"/>
                  </a:cxn>
                  <a:cxn ang="0">
                    <a:pos x="7" y="182"/>
                  </a:cxn>
                  <a:cxn ang="0">
                    <a:pos x="20" y="130"/>
                  </a:cxn>
                  <a:cxn ang="0">
                    <a:pos x="46" y="85"/>
                  </a:cxn>
                  <a:cxn ang="0">
                    <a:pos x="85" y="48"/>
                  </a:cxn>
                  <a:cxn ang="0">
                    <a:pos x="130" y="21"/>
                  </a:cxn>
                  <a:cxn ang="0">
                    <a:pos x="182" y="7"/>
                  </a:cxn>
                  <a:cxn ang="0">
                    <a:pos x="234" y="7"/>
                  </a:cxn>
                  <a:cxn ang="0">
                    <a:pos x="285" y="21"/>
                  </a:cxn>
                  <a:cxn ang="0">
                    <a:pos x="331" y="48"/>
                  </a:cxn>
                  <a:cxn ang="0">
                    <a:pos x="368" y="85"/>
                  </a:cxn>
                  <a:cxn ang="0">
                    <a:pos x="394" y="130"/>
                  </a:cxn>
                  <a:cxn ang="0">
                    <a:pos x="408" y="182"/>
                  </a:cxn>
                  <a:cxn ang="0">
                    <a:pos x="408" y="236"/>
                  </a:cxn>
                  <a:cxn ang="0">
                    <a:pos x="394" y="287"/>
                  </a:cxn>
                  <a:cxn ang="0">
                    <a:pos x="368" y="333"/>
                  </a:cxn>
                  <a:cxn ang="0">
                    <a:pos x="331" y="370"/>
                  </a:cxn>
                  <a:cxn ang="0">
                    <a:pos x="285" y="397"/>
                  </a:cxn>
                  <a:cxn ang="0">
                    <a:pos x="234" y="411"/>
                  </a:cxn>
                </a:cxnLst>
                <a:rect l="0" t="0" r="r" b="b"/>
                <a:pathLst>
                  <a:path w="415" h="418">
                    <a:moveTo>
                      <a:pt x="208" y="418"/>
                    </a:moveTo>
                    <a:lnTo>
                      <a:pt x="182" y="416"/>
                    </a:lnTo>
                    <a:lnTo>
                      <a:pt x="155" y="411"/>
                    </a:lnTo>
                    <a:lnTo>
                      <a:pt x="130" y="402"/>
                    </a:lnTo>
                    <a:lnTo>
                      <a:pt x="106" y="391"/>
                    </a:lnTo>
                    <a:lnTo>
                      <a:pt x="83" y="376"/>
                    </a:lnTo>
                    <a:lnTo>
                      <a:pt x="64" y="358"/>
                    </a:lnTo>
                    <a:lnTo>
                      <a:pt x="44" y="339"/>
                    </a:lnTo>
                    <a:lnTo>
                      <a:pt x="30" y="317"/>
                    </a:lnTo>
                    <a:lnTo>
                      <a:pt x="18" y="293"/>
                    </a:lnTo>
                    <a:lnTo>
                      <a:pt x="9" y="268"/>
                    </a:lnTo>
                    <a:lnTo>
                      <a:pt x="2" y="242"/>
                    </a:lnTo>
                    <a:lnTo>
                      <a:pt x="0" y="215"/>
                    </a:lnTo>
                    <a:lnTo>
                      <a:pt x="0" y="189"/>
                    </a:lnTo>
                    <a:lnTo>
                      <a:pt x="6" y="162"/>
                    </a:lnTo>
                    <a:lnTo>
                      <a:pt x="13" y="138"/>
                    </a:lnTo>
                    <a:lnTo>
                      <a:pt x="23" y="113"/>
                    </a:lnTo>
                    <a:lnTo>
                      <a:pt x="37" y="90"/>
                    </a:lnTo>
                    <a:lnTo>
                      <a:pt x="53" y="69"/>
                    </a:lnTo>
                    <a:lnTo>
                      <a:pt x="72" y="49"/>
                    </a:lnTo>
                    <a:lnTo>
                      <a:pt x="94" y="33"/>
                    </a:lnTo>
                    <a:lnTo>
                      <a:pt x="118" y="21"/>
                    </a:lnTo>
                    <a:lnTo>
                      <a:pt x="143" y="11"/>
                    </a:lnTo>
                    <a:lnTo>
                      <a:pt x="167" y="4"/>
                    </a:lnTo>
                    <a:lnTo>
                      <a:pt x="194" y="0"/>
                    </a:lnTo>
                    <a:lnTo>
                      <a:pt x="220" y="0"/>
                    </a:lnTo>
                    <a:lnTo>
                      <a:pt x="248" y="4"/>
                    </a:lnTo>
                    <a:lnTo>
                      <a:pt x="273" y="11"/>
                    </a:lnTo>
                    <a:lnTo>
                      <a:pt x="298" y="21"/>
                    </a:lnTo>
                    <a:lnTo>
                      <a:pt x="320" y="33"/>
                    </a:lnTo>
                    <a:lnTo>
                      <a:pt x="343" y="49"/>
                    </a:lnTo>
                    <a:lnTo>
                      <a:pt x="361" y="69"/>
                    </a:lnTo>
                    <a:lnTo>
                      <a:pt x="379" y="90"/>
                    </a:lnTo>
                    <a:lnTo>
                      <a:pt x="393" y="113"/>
                    </a:lnTo>
                    <a:lnTo>
                      <a:pt x="403" y="138"/>
                    </a:lnTo>
                    <a:lnTo>
                      <a:pt x="410" y="162"/>
                    </a:lnTo>
                    <a:lnTo>
                      <a:pt x="415" y="189"/>
                    </a:lnTo>
                    <a:lnTo>
                      <a:pt x="415" y="215"/>
                    </a:lnTo>
                    <a:lnTo>
                      <a:pt x="414" y="242"/>
                    </a:lnTo>
                    <a:lnTo>
                      <a:pt x="407" y="268"/>
                    </a:lnTo>
                    <a:lnTo>
                      <a:pt x="398" y="293"/>
                    </a:lnTo>
                    <a:lnTo>
                      <a:pt x="386" y="317"/>
                    </a:lnTo>
                    <a:lnTo>
                      <a:pt x="370" y="339"/>
                    </a:lnTo>
                    <a:lnTo>
                      <a:pt x="352" y="358"/>
                    </a:lnTo>
                    <a:lnTo>
                      <a:pt x="333" y="376"/>
                    </a:lnTo>
                    <a:lnTo>
                      <a:pt x="310" y="391"/>
                    </a:lnTo>
                    <a:lnTo>
                      <a:pt x="285" y="402"/>
                    </a:lnTo>
                    <a:lnTo>
                      <a:pt x="261" y="411"/>
                    </a:lnTo>
                    <a:lnTo>
                      <a:pt x="234" y="416"/>
                    </a:lnTo>
                    <a:lnTo>
                      <a:pt x="208" y="418"/>
                    </a:lnTo>
                    <a:close/>
                    <a:moveTo>
                      <a:pt x="208" y="413"/>
                    </a:moveTo>
                    <a:lnTo>
                      <a:pt x="182" y="411"/>
                    </a:lnTo>
                    <a:lnTo>
                      <a:pt x="155" y="406"/>
                    </a:lnTo>
                    <a:lnTo>
                      <a:pt x="130" y="397"/>
                    </a:lnTo>
                    <a:lnTo>
                      <a:pt x="106" y="384"/>
                    </a:lnTo>
                    <a:lnTo>
                      <a:pt x="85" y="370"/>
                    </a:lnTo>
                    <a:lnTo>
                      <a:pt x="64" y="353"/>
                    </a:lnTo>
                    <a:lnTo>
                      <a:pt x="46" y="333"/>
                    </a:lnTo>
                    <a:lnTo>
                      <a:pt x="32" y="310"/>
                    </a:lnTo>
                    <a:lnTo>
                      <a:pt x="20" y="287"/>
                    </a:lnTo>
                    <a:lnTo>
                      <a:pt x="13" y="261"/>
                    </a:lnTo>
                    <a:lnTo>
                      <a:pt x="7" y="236"/>
                    </a:lnTo>
                    <a:lnTo>
                      <a:pt x="6" y="210"/>
                    </a:lnTo>
                    <a:lnTo>
                      <a:pt x="7" y="182"/>
                    </a:lnTo>
                    <a:lnTo>
                      <a:pt x="13" y="157"/>
                    </a:lnTo>
                    <a:lnTo>
                      <a:pt x="20" y="130"/>
                    </a:lnTo>
                    <a:lnTo>
                      <a:pt x="32" y="108"/>
                    </a:lnTo>
                    <a:lnTo>
                      <a:pt x="46" y="85"/>
                    </a:lnTo>
                    <a:lnTo>
                      <a:pt x="64" y="65"/>
                    </a:lnTo>
                    <a:lnTo>
                      <a:pt x="85" y="48"/>
                    </a:lnTo>
                    <a:lnTo>
                      <a:pt x="106" y="33"/>
                    </a:lnTo>
                    <a:lnTo>
                      <a:pt x="130" y="21"/>
                    </a:lnTo>
                    <a:lnTo>
                      <a:pt x="155" y="12"/>
                    </a:lnTo>
                    <a:lnTo>
                      <a:pt x="182" y="7"/>
                    </a:lnTo>
                    <a:lnTo>
                      <a:pt x="208" y="5"/>
                    </a:lnTo>
                    <a:lnTo>
                      <a:pt x="234" y="7"/>
                    </a:lnTo>
                    <a:lnTo>
                      <a:pt x="261" y="12"/>
                    </a:lnTo>
                    <a:lnTo>
                      <a:pt x="285" y="21"/>
                    </a:lnTo>
                    <a:lnTo>
                      <a:pt x="310" y="33"/>
                    </a:lnTo>
                    <a:lnTo>
                      <a:pt x="331" y="48"/>
                    </a:lnTo>
                    <a:lnTo>
                      <a:pt x="350" y="65"/>
                    </a:lnTo>
                    <a:lnTo>
                      <a:pt x="368" y="85"/>
                    </a:lnTo>
                    <a:lnTo>
                      <a:pt x="384" y="108"/>
                    </a:lnTo>
                    <a:lnTo>
                      <a:pt x="394" y="130"/>
                    </a:lnTo>
                    <a:lnTo>
                      <a:pt x="403" y="157"/>
                    </a:lnTo>
                    <a:lnTo>
                      <a:pt x="408" y="182"/>
                    </a:lnTo>
                    <a:lnTo>
                      <a:pt x="410" y="210"/>
                    </a:lnTo>
                    <a:lnTo>
                      <a:pt x="408" y="236"/>
                    </a:lnTo>
                    <a:lnTo>
                      <a:pt x="403" y="261"/>
                    </a:lnTo>
                    <a:lnTo>
                      <a:pt x="394" y="287"/>
                    </a:lnTo>
                    <a:lnTo>
                      <a:pt x="384" y="310"/>
                    </a:lnTo>
                    <a:lnTo>
                      <a:pt x="368" y="333"/>
                    </a:lnTo>
                    <a:lnTo>
                      <a:pt x="350" y="353"/>
                    </a:lnTo>
                    <a:lnTo>
                      <a:pt x="331" y="370"/>
                    </a:lnTo>
                    <a:lnTo>
                      <a:pt x="310" y="384"/>
                    </a:lnTo>
                    <a:lnTo>
                      <a:pt x="285" y="397"/>
                    </a:lnTo>
                    <a:lnTo>
                      <a:pt x="261" y="406"/>
                    </a:lnTo>
                    <a:lnTo>
                      <a:pt x="234" y="411"/>
                    </a:lnTo>
                    <a:lnTo>
                      <a:pt x="208" y="413"/>
                    </a:lnTo>
                    <a:close/>
                  </a:path>
                </a:pathLst>
              </a:custGeom>
              <a:solidFill>
                <a:srgbClr val="CDFFFF"/>
              </a:solidFill>
              <a:ln w="9525">
                <a:noFill/>
                <a:round/>
                <a:headEnd/>
                <a:tailEnd/>
              </a:ln>
            </p:spPr>
            <p:txBody>
              <a:bodyPr/>
              <a:lstStyle/>
              <a:p>
                <a:endParaRPr lang="en-US"/>
              </a:p>
            </p:txBody>
          </p:sp>
          <p:sp>
            <p:nvSpPr>
              <p:cNvPr id="1165885" name="Freeform 573"/>
              <p:cNvSpPr>
                <a:spLocks noEditPoints="1"/>
              </p:cNvSpPr>
              <p:nvPr/>
            </p:nvSpPr>
            <p:spPr bwMode="auto">
              <a:xfrm>
                <a:off x="4604" y="1962"/>
                <a:ext cx="404" cy="408"/>
              </a:xfrm>
              <a:custGeom>
                <a:avLst/>
                <a:gdLst/>
                <a:ahLst/>
                <a:cxnLst>
                  <a:cxn ang="0">
                    <a:pos x="176" y="406"/>
                  </a:cxn>
                  <a:cxn ang="0">
                    <a:pos x="124" y="392"/>
                  </a:cxn>
                  <a:cxn ang="0">
                    <a:pos x="79" y="365"/>
                  </a:cxn>
                  <a:cxn ang="0">
                    <a:pos x="40" y="328"/>
                  </a:cxn>
                  <a:cxn ang="0">
                    <a:pos x="14" y="282"/>
                  </a:cxn>
                  <a:cxn ang="0">
                    <a:pos x="1" y="231"/>
                  </a:cxn>
                  <a:cxn ang="0">
                    <a:pos x="1" y="177"/>
                  </a:cxn>
                  <a:cxn ang="0">
                    <a:pos x="14" y="125"/>
                  </a:cxn>
                  <a:cxn ang="0">
                    <a:pos x="40" y="80"/>
                  </a:cxn>
                  <a:cxn ang="0">
                    <a:pos x="79" y="43"/>
                  </a:cxn>
                  <a:cxn ang="0">
                    <a:pos x="124" y="16"/>
                  </a:cxn>
                  <a:cxn ang="0">
                    <a:pos x="176" y="2"/>
                  </a:cxn>
                  <a:cxn ang="0">
                    <a:pos x="228" y="2"/>
                  </a:cxn>
                  <a:cxn ang="0">
                    <a:pos x="279" y="16"/>
                  </a:cxn>
                  <a:cxn ang="0">
                    <a:pos x="325" y="43"/>
                  </a:cxn>
                  <a:cxn ang="0">
                    <a:pos x="362" y="80"/>
                  </a:cxn>
                  <a:cxn ang="0">
                    <a:pos x="388" y="125"/>
                  </a:cxn>
                  <a:cxn ang="0">
                    <a:pos x="402" y="177"/>
                  </a:cxn>
                  <a:cxn ang="0">
                    <a:pos x="402" y="231"/>
                  </a:cxn>
                  <a:cxn ang="0">
                    <a:pos x="388" y="282"/>
                  </a:cxn>
                  <a:cxn ang="0">
                    <a:pos x="362" y="328"/>
                  </a:cxn>
                  <a:cxn ang="0">
                    <a:pos x="325" y="365"/>
                  </a:cxn>
                  <a:cxn ang="0">
                    <a:pos x="279" y="392"/>
                  </a:cxn>
                  <a:cxn ang="0">
                    <a:pos x="228" y="406"/>
                  </a:cxn>
                  <a:cxn ang="0">
                    <a:pos x="202" y="402"/>
                  </a:cxn>
                  <a:cxn ang="0">
                    <a:pos x="151" y="395"/>
                  </a:cxn>
                  <a:cxn ang="0">
                    <a:pos x="103" y="376"/>
                  </a:cxn>
                  <a:cxn ang="0">
                    <a:pos x="63" y="344"/>
                  </a:cxn>
                  <a:cxn ang="0">
                    <a:pos x="31" y="304"/>
                  </a:cxn>
                  <a:cxn ang="0">
                    <a:pos x="12" y="256"/>
                  </a:cxn>
                  <a:cxn ang="0">
                    <a:pos x="5" y="205"/>
                  </a:cxn>
                  <a:cxn ang="0">
                    <a:pos x="12" y="152"/>
                  </a:cxn>
                  <a:cxn ang="0">
                    <a:pos x="31" y="104"/>
                  </a:cxn>
                  <a:cxn ang="0">
                    <a:pos x="63" y="64"/>
                  </a:cxn>
                  <a:cxn ang="0">
                    <a:pos x="103" y="32"/>
                  </a:cxn>
                  <a:cxn ang="0">
                    <a:pos x="151" y="13"/>
                  </a:cxn>
                  <a:cxn ang="0">
                    <a:pos x="202" y="6"/>
                  </a:cxn>
                  <a:cxn ang="0">
                    <a:pos x="253" y="13"/>
                  </a:cxn>
                  <a:cxn ang="0">
                    <a:pos x="300" y="32"/>
                  </a:cxn>
                  <a:cxn ang="0">
                    <a:pos x="341" y="64"/>
                  </a:cxn>
                  <a:cxn ang="0">
                    <a:pos x="373" y="104"/>
                  </a:cxn>
                  <a:cxn ang="0">
                    <a:pos x="392" y="152"/>
                  </a:cxn>
                  <a:cxn ang="0">
                    <a:pos x="399" y="205"/>
                  </a:cxn>
                  <a:cxn ang="0">
                    <a:pos x="392" y="256"/>
                  </a:cxn>
                  <a:cxn ang="0">
                    <a:pos x="373" y="304"/>
                  </a:cxn>
                  <a:cxn ang="0">
                    <a:pos x="341" y="344"/>
                  </a:cxn>
                  <a:cxn ang="0">
                    <a:pos x="300" y="376"/>
                  </a:cxn>
                  <a:cxn ang="0">
                    <a:pos x="253" y="395"/>
                  </a:cxn>
                  <a:cxn ang="0">
                    <a:pos x="202" y="402"/>
                  </a:cxn>
                </a:cxnLst>
                <a:rect l="0" t="0" r="r" b="b"/>
                <a:pathLst>
                  <a:path w="404" h="408">
                    <a:moveTo>
                      <a:pt x="202" y="408"/>
                    </a:moveTo>
                    <a:lnTo>
                      <a:pt x="176" y="406"/>
                    </a:lnTo>
                    <a:lnTo>
                      <a:pt x="149" y="401"/>
                    </a:lnTo>
                    <a:lnTo>
                      <a:pt x="124" y="392"/>
                    </a:lnTo>
                    <a:lnTo>
                      <a:pt x="100" y="379"/>
                    </a:lnTo>
                    <a:lnTo>
                      <a:pt x="79" y="365"/>
                    </a:lnTo>
                    <a:lnTo>
                      <a:pt x="58" y="348"/>
                    </a:lnTo>
                    <a:lnTo>
                      <a:pt x="40" y="328"/>
                    </a:lnTo>
                    <a:lnTo>
                      <a:pt x="26" y="305"/>
                    </a:lnTo>
                    <a:lnTo>
                      <a:pt x="14" y="282"/>
                    </a:lnTo>
                    <a:lnTo>
                      <a:pt x="7" y="256"/>
                    </a:lnTo>
                    <a:lnTo>
                      <a:pt x="1" y="231"/>
                    </a:lnTo>
                    <a:lnTo>
                      <a:pt x="0" y="205"/>
                    </a:lnTo>
                    <a:lnTo>
                      <a:pt x="1" y="177"/>
                    </a:lnTo>
                    <a:lnTo>
                      <a:pt x="7" y="152"/>
                    </a:lnTo>
                    <a:lnTo>
                      <a:pt x="14" y="125"/>
                    </a:lnTo>
                    <a:lnTo>
                      <a:pt x="26" y="103"/>
                    </a:lnTo>
                    <a:lnTo>
                      <a:pt x="40" y="80"/>
                    </a:lnTo>
                    <a:lnTo>
                      <a:pt x="58" y="60"/>
                    </a:lnTo>
                    <a:lnTo>
                      <a:pt x="79" y="43"/>
                    </a:lnTo>
                    <a:lnTo>
                      <a:pt x="100" y="28"/>
                    </a:lnTo>
                    <a:lnTo>
                      <a:pt x="124" y="16"/>
                    </a:lnTo>
                    <a:lnTo>
                      <a:pt x="149" y="7"/>
                    </a:lnTo>
                    <a:lnTo>
                      <a:pt x="176" y="2"/>
                    </a:lnTo>
                    <a:lnTo>
                      <a:pt x="202" y="0"/>
                    </a:lnTo>
                    <a:lnTo>
                      <a:pt x="228" y="2"/>
                    </a:lnTo>
                    <a:lnTo>
                      <a:pt x="255" y="7"/>
                    </a:lnTo>
                    <a:lnTo>
                      <a:pt x="279" y="16"/>
                    </a:lnTo>
                    <a:lnTo>
                      <a:pt x="304" y="28"/>
                    </a:lnTo>
                    <a:lnTo>
                      <a:pt x="325" y="43"/>
                    </a:lnTo>
                    <a:lnTo>
                      <a:pt x="344" y="60"/>
                    </a:lnTo>
                    <a:lnTo>
                      <a:pt x="362" y="80"/>
                    </a:lnTo>
                    <a:lnTo>
                      <a:pt x="378" y="103"/>
                    </a:lnTo>
                    <a:lnTo>
                      <a:pt x="388" y="125"/>
                    </a:lnTo>
                    <a:lnTo>
                      <a:pt x="397" y="152"/>
                    </a:lnTo>
                    <a:lnTo>
                      <a:pt x="402" y="177"/>
                    </a:lnTo>
                    <a:lnTo>
                      <a:pt x="404" y="205"/>
                    </a:lnTo>
                    <a:lnTo>
                      <a:pt x="402" y="231"/>
                    </a:lnTo>
                    <a:lnTo>
                      <a:pt x="397" y="256"/>
                    </a:lnTo>
                    <a:lnTo>
                      <a:pt x="388" y="282"/>
                    </a:lnTo>
                    <a:lnTo>
                      <a:pt x="378" y="305"/>
                    </a:lnTo>
                    <a:lnTo>
                      <a:pt x="362" y="328"/>
                    </a:lnTo>
                    <a:lnTo>
                      <a:pt x="344" y="348"/>
                    </a:lnTo>
                    <a:lnTo>
                      <a:pt x="325" y="365"/>
                    </a:lnTo>
                    <a:lnTo>
                      <a:pt x="304" y="379"/>
                    </a:lnTo>
                    <a:lnTo>
                      <a:pt x="279" y="392"/>
                    </a:lnTo>
                    <a:lnTo>
                      <a:pt x="255" y="401"/>
                    </a:lnTo>
                    <a:lnTo>
                      <a:pt x="228" y="406"/>
                    </a:lnTo>
                    <a:lnTo>
                      <a:pt x="202" y="408"/>
                    </a:lnTo>
                    <a:close/>
                    <a:moveTo>
                      <a:pt x="202" y="402"/>
                    </a:moveTo>
                    <a:lnTo>
                      <a:pt x="176" y="401"/>
                    </a:lnTo>
                    <a:lnTo>
                      <a:pt x="151" y="395"/>
                    </a:lnTo>
                    <a:lnTo>
                      <a:pt x="126" y="386"/>
                    </a:lnTo>
                    <a:lnTo>
                      <a:pt x="103" y="376"/>
                    </a:lnTo>
                    <a:lnTo>
                      <a:pt x="82" y="362"/>
                    </a:lnTo>
                    <a:lnTo>
                      <a:pt x="63" y="344"/>
                    </a:lnTo>
                    <a:lnTo>
                      <a:pt x="45" y="325"/>
                    </a:lnTo>
                    <a:lnTo>
                      <a:pt x="31" y="304"/>
                    </a:lnTo>
                    <a:lnTo>
                      <a:pt x="19" y="279"/>
                    </a:lnTo>
                    <a:lnTo>
                      <a:pt x="12" y="256"/>
                    </a:lnTo>
                    <a:lnTo>
                      <a:pt x="7" y="229"/>
                    </a:lnTo>
                    <a:lnTo>
                      <a:pt x="5" y="205"/>
                    </a:lnTo>
                    <a:lnTo>
                      <a:pt x="7" y="178"/>
                    </a:lnTo>
                    <a:lnTo>
                      <a:pt x="12" y="152"/>
                    </a:lnTo>
                    <a:lnTo>
                      <a:pt x="19" y="129"/>
                    </a:lnTo>
                    <a:lnTo>
                      <a:pt x="31" y="104"/>
                    </a:lnTo>
                    <a:lnTo>
                      <a:pt x="45" y="83"/>
                    </a:lnTo>
                    <a:lnTo>
                      <a:pt x="63" y="64"/>
                    </a:lnTo>
                    <a:lnTo>
                      <a:pt x="82" y="48"/>
                    </a:lnTo>
                    <a:lnTo>
                      <a:pt x="103" y="32"/>
                    </a:lnTo>
                    <a:lnTo>
                      <a:pt x="126" y="21"/>
                    </a:lnTo>
                    <a:lnTo>
                      <a:pt x="151" y="13"/>
                    </a:lnTo>
                    <a:lnTo>
                      <a:pt x="176" y="7"/>
                    </a:lnTo>
                    <a:lnTo>
                      <a:pt x="202" y="6"/>
                    </a:lnTo>
                    <a:lnTo>
                      <a:pt x="228" y="7"/>
                    </a:lnTo>
                    <a:lnTo>
                      <a:pt x="253" y="13"/>
                    </a:lnTo>
                    <a:lnTo>
                      <a:pt x="278" y="21"/>
                    </a:lnTo>
                    <a:lnTo>
                      <a:pt x="300" y="32"/>
                    </a:lnTo>
                    <a:lnTo>
                      <a:pt x="322" y="48"/>
                    </a:lnTo>
                    <a:lnTo>
                      <a:pt x="341" y="64"/>
                    </a:lnTo>
                    <a:lnTo>
                      <a:pt x="358" y="83"/>
                    </a:lnTo>
                    <a:lnTo>
                      <a:pt x="373" y="104"/>
                    </a:lnTo>
                    <a:lnTo>
                      <a:pt x="385" y="129"/>
                    </a:lnTo>
                    <a:lnTo>
                      <a:pt x="392" y="152"/>
                    </a:lnTo>
                    <a:lnTo>
                      <a:pt x="397" y="178"/>
                    </a:lnTo>
                    <a:lnTo>
                      <a:pt x="399" y="205"/>
                    </a:lnTo>
                    <a:lnTo>
                      <a:pt x="397" y="229"/>
                    </a:lnTo>
                    <a:lnTo>
                      <a:pt x="392" y="256"/>
                    </a:lnTo>
                    <a:lnTo>
                      <a:pt x="385" y="279"/>
                    </a:lnTo>
                    <a:lnTo>
                      <a:pt x="373" y="304"/>
                    </a:lnTo>
                    <a:lnTo>
                      <a:pt x="358" y="325"/>
                    </a:lnTo>
                    <a:lnTo>
                      <a:pt x="341" y="344"/>
                    </a:lnTo>
                    <a:lnTo>
                      <a:pt x="322" y="362"/>
                    </a:lnTo>
                    <a:lnTo>
                      <a:pt x="300" y="376"/>
                    </a:lnTo>
                    <a:lnTo>
                      <a:pt x="278" y="386"/>
                    </a:lnTo>
                    <a:lnTo>
                      <a:pt x="253" y="395"/>
                    </a:lnTo>
                    <a:lnTo>
                      <a:pt x="228" y="401"/>
                    </a:lnTo>
                    <a:lnTo>
                      <a:pt x="202" y="402"/>
                    </a:lnTo>
                    <a:close/>
                  </a:path>
                </a:pathLst>
              </a:custGeom>
              <a:solidFill>
                <a:srgbClr val="CEFFFF"/>
              </a:solidFill>
              <a:ln w="9525">
                <a:noFill/>
                <a:round/>
                <a:headEnd/>
                <a:tailEnd/>
              </a:ln>
            </p:spPr>
            <p:txBody>
              <a:bodyPr/>
              <a:lstStyle/>
              <a:p>
                <a:endParaRPr lang="en-US"/>
              </a:p>
            </p:txBody>
          </p:sp>
          <p:sp>
            <p:nvSpPr>
              <p:cNvPr id="1165886" name="Freeform 574"/>
              <p:cNvSpPr>
                <a:spLocks noEditPoints="1"/>
              </p:cNvSpPr>
              <p:nvPr/>
            </p:nvSpPr>
            <p:spPr bwMode="auto">
              <a:xfrm>
                <a:off x="4609" y="1968"/>
                <a:ext cx="394" cy="396"/>
              </a:xfrm>
              <a:custGeom>
                <a:avLst/>
                <a:gdLst/>
                <a:ahLst/>
                <a:cxnLst>
                  <a:cxn ang="0">
                    <a:pos x="171" y="395"/>
                  </a:cxn>
                  <a:cxn ang="0">
                    <a:pos x="121" y="380"/>
                  </a:cxn>
                  <a:cxn ang="0">
                    <a:pos x="77" y="356"/>
                  </a:cxn>
                  <a:cxn ang="0">
                    <a:pos x="40" y="319"/>
                  </a:cxn>
                  <a:cxn ang="0">
                    <a:pos x="14" y="273"/>
                  </a:cxn>
                  <a:cxn ang="0">
                    <a:pos x="2" y="223"/>
                  </a:cxn>
                  <a:cxn ang="0">
                    <a:pos x="2" y="172"/>
                  </a:cxn>
                  <a:cxn ang="0">
                    <a:pos x="14" y="123"/>
                  </a:cxn>
                  <a:cxn ang="0">
                    <a:pos x="40" y="77"/>
                  </a:cxn>
                  <a:cxn ang="0">
                    <a:pos x="77" y="42"/>
                  </a:cxn>
                  <a:cxn ang="0">
                    <a:pos x="121" y="15"/>
                  </a:cxn>
                  <a:cxn ang="0">
                    <a:pos x="171" y="1"/>
                  </a:cxn>
                  <a:cxn ang="0">
                    <a:pos x="223" y="1"/>
                  </a:cxn>
                  <a:cxn ang="0">
                    <a:pos x="273" y="15"/>
                  </a:cxn>
                  <a:cxn ang="0">
                    <a:pos x="317" y="42"/>
                  </a:cxn>
                  <a:cxn ang="0">
                    <a:pos x="353" y="77"/>
                  </a:cxn>
                  <a:cxn ang="0">
                    <a:pos x="380" y="123"/>
                  </a:cxn>
                  <a:cxn ang="0">
                    <a:pos x="392" y="172"/>
                  </a:cxn>
                  <a:cxn ang="0">
                    <a:pos x="392" y="223"/>
                  </a:cxn>
                  <a:cxn ang="0">
                    <a:pos x="380" y="273"/>
                  </a:cxn>
                  <a:cxn ang="0">
                    <a:pos x="353" y="319"/>
                  </a:cxn>
                  <a:cxn ang="0">
                    <a:pos x="317" y="356"/>
                  </a:cxn>
                  <a:cxn ang="0">
                    <a:pos x="273" y="380"/>
                  </a:cxn>
                  <a:cxn ang="0">
                    <a:pos x="223" y="395"/>
                  </a:cxn>
                  <a:cxn ang="0">
                    <a:pos x="197" y="391"/>
                  </a:cxn>
                  <a:cxn ang="0">
                    <a:pos x="146" y="384"/>
                  </a:cxn>
                  <a:cxn ang="0">
                    <a:pos x="98" y="363"/>
                  </a:cxn>
                  <a:cxn ang="0">
                    <a:pos x="58" y="331"/>
                  </a:cxn>
                  <a:cxn ang="0">
                    <a:pos x="28" y="290"/>
                  </a:cxn>
                  <a:cxn ang="0">
                    <a:pos x="10" y="243"/>
                  </a:cxn>
                  <a:cxn ang="0">
                    <a:pos x="5" y="192"/>
                  </a:cxn>
                  <a:cxn ang="0">
                    <a:pos x="14" y="141"/>
                  </a:cxn>
                  <a:cxn ang="0">
                    <a:pos x="35" y="95"/>
                  </a:cxn>
                  <a:cxn ang="0">
                    <a:pos x="68" y="56"/>
                  </a:cxn>
                  <a:cxn ang="0">
                    <a:pos x="111" y="26"/>
                  </a:cxn>
                  <a:cxn ang="0">
                    <a:pos x="158" y="10"/>
                  </a:cxn>
                  <a:cxn ang="0">
                    <a:pos x="209" y="7"/>
                  </a:cxn>
                  <a:cxn ang="0">
                    <a:pos x="260" y="15"/>
                  </a:cxn>
                  <a:cxn ang="0">
                    <a:pos x="306" y="40"/>
                  </a:cxn>
                  <a:cxn ang="0">
                    <a:pos x="343" y="74"/>
                  </a:cxn>
                  <a:cxn ang="0">
                    <a:pos x="371" y="118"/>
                  </a:cxn>
                  <a:cxn ang="0">
                    <a:pos x="387" y="165"/>
                  </a:cxn>
                  <a:cxn ang="0">
                    <a:pos x="389" y="216"/>
                  </a:cxn>
                  <a:cxn ang="0">
                    <a:pos x="376" y="268"/>
                  </a:cxn>
                  <a:cxn ang="0">
                    <a:pos x="352" y="312"/>
                  </a:cxn>
                  <a:cxn ang="0">
                    <a:pos x="317" y="349"/>
                  </a:cxn>
                  <a:cxn ang="0">
                    <a:pos x="273" y="375"/>
                  </a:cxn>
                  <a:cxn ang="0">
                    <a:pos x="222" y="389"/>
                  </a:cxn>
                </a:cxnLst>
                <a:rect l="0" t="0" r="r" b="b"/>
                <a:pathLst>
                  <a:path w="394" h="396">
                    <a:moveTo>
                      <a:pt x="197" y="396"/>
                    </a:moveTo>
                    <a:lnTo>
                      <a:pt x="171" y="395"/>
                    </a:lnTo>
                    <a:lnTo>
                      <a:pt x="146" y="389"/>
                    </a:lnTo>
                    <a:lnTo>
                      <a:pt x="121" y="380"/>
                    </a:lnTo>
                    <a:lnTo>
                      <a:pt x="98" y="370"/>
                    </a:lnTo>
                    <a:lnTo>
                      <a:pt x="77" y="356"/>
                    </a:lnTo>
                    <a:lnTo>
                      <a:pt x="58" y="338"/>
                    </a:lnTo>
                    <a:lnTo>
                      <a:pt x="40" y="319"/>
                    </a:lnTo>
                    <a:lnTo>
                      <a:pt x="26" y="298"/>
                    </a:lnTo>
                    <a:lnTo>
                      <a:pt x="14" y="273"/>
                    </a:lnTo>
                    <a:lnTo>
                      <a:pt x="7" y="250"/>
                    </a:lnTo>
                    <a:lnTo>
                      <a:pt x="2" y="223"/>
                    </a:lnTo>
                    <a:lnTo>
                      <a:pt x="0" y="199"/>
                    </a:lnTo>
                    <a:lnTo>
                      <a:pt x="2" y="172"/>
                    </a:lnTo>
                    <a:lnTo>
                      <a:pt x="7" y="146"/>
                    </a:lnTo>
                    <a:lnTo>
                      <a:pt x="14" y="123"/>
                    </a:lnTo>
                    <a:lnTo>
                      <a:pt x="26" y="98"/>
                    </a:lnTo>
                    <a:lnTo>
                      <a:pt x="40" y="77"/>
                    </a:lnTo>
                    <a:lnTo>
                      <a:pt x="58" y="58"/>
                    </a:lnTo>
                    <a:lnTo>
                      <a:pt x="77" y="42"/>
                    </a:lnTo>
                    <a:lnTo>
                      <a:pt x="98" y="26"/>
                    </a:lnTo>
                    <a:lnTo>
                      <a:pt x="121" y="15"/>
                    </a:lnTo>
                    <a:lnTo>
                      <a:pt x="146" y="7"/>
                    </a:lnTo>
                    <a:lnTo>
                      <a:pt x="171" y="1"/>
                    </a:lnTo>
                    <a:lnTo>
                      <a:pt x="197" y="0"/>
                    </a:lnTo>
                    <a:lnTo>
                      <a:pt x="223" y="1"/>
                    </a:lnTo>
                    <a:lnTo>
                      <a:pt x="248" y="7"/>
                    </a:lnTo>
                    <a:lnTo>
                      <a:pt x="273" y="15"/>
                    </a:lnTo>
                    <a:lnTo>
                      <a:pt x="295" y="26"/>
                    </a:lnTo>
                    <a:lnTo>
                      <a:pt x="317" y="42"/>
                    </a:lnTo>
                    <a:lnTo>
                      <a:pt x="336" y="58"/>
                    </a:lnTo>
                    <a:lnTo>
                      <a:pt x="353" y="77"/>
                    </a:lnTo>
                    <a:lnTo>
                      <a:pt x="368" y="98"/>
                    </a:lnTo>
                    <a:lnTo>
                      <a:pt x="380" y="123"/>
                    </a:lnTo>
                    <a:lnTo>
                      <a:pt x="387" y="146"/>
                    </a:lnTo>
                    <a:lnTo>
                      <a:pt x="392" y="172"/>
                    </a:lnTo>
                    <a:lnTo>
                      <a:pt x="394" y="199"/>
                    </a:lnTo>
                    <a:lnTo>
                      <a:pt x="392" y="223"/>
                    </a:lnTo>
                    <a:lnTo>
                      <a:pt x="387" y="250"/>
                    </a:lnTo>
                    <a:lnTo>
                      <a:pt x="380" y="273"/>
                    </a:lnTo>
                    <a:lnTo>
                      <a:pt x="368" y="298"/>
                    </a:lnTo>
                    <a:lnTo>
                      <a:pt x="353" y="319"/>
                    </a:lnTo>
                    <a:lnTo>
                      <a:pt x="336" y="338"/>
                    </a:lnTo>
                    <a:lnTo>
                      <a:pt x="317" y="356"/>
                    </a:lnTo>
                    <a:lnTo>
                      <a:pt x="295" y="370"/>
                    </a:lnTo>
                    <a:lnTo>
                      <a:pt x="273" y="380"/>
                    </a:lnTo>
                    <a:lnTo>
                      <a:pt x="248" y="389"/>
                    </a:lnTo>
                    <a:lnTo>
                      <a:pt x="223" y="395"/>
                    </a:lnTo>
                    <a:lnTo>
                      <a:pt x="197" y="396"/>
                    </a:lnTo>
                    <a:close/>
                    <a:moveTo>
                      <a:pt x="197" y="391"/>
                    </a:moveTo>
                    <a:lnTo>
                      <a:pt x="171" y="389"/>
                    </a:lnTo>
                    <a:lnTo>
                      <a:pt x="146" y="384"/>
                    </a:lnTo>
                    <a:lnTo>
                      <a:pt x="121" y="375"/>
                    </a:lnTo>
                    <a:lnTo>
                      <a:pt x="98" y="363"/>
                    </a:lnTo>
                    <a:lnTo>
                      <a:pt x="77" y="349"/>
                    </a:lnTo>
                    <a:lnTo>
                      <a:pt x="58" y="331"/>
                    </a:lnTo>
                    <a:lnTo>
                      <a:pt x="42" y="312"/>
                    </a:lnTo>
                    <a:lnTo>
                      <a:pt x="28" y="290"/>
                    </a:lnTo>
                    <a:lnTo>
                      <a:pt x="17" y="268"/>
                    </a:lnTo>
                    <a:lnTo>
                      <a:pt x="10" y="243"/>
                    </a:lnTo>
                    <a:lnTo>
                      <a:pt x="5" y="216"/>
                    </a:lnTo>
                    <a:lnTo>
                      <a:pt x="5" y="192"/>
                    </a:lnTo>
                    <a:lnTo>
                      <a:pt x="7" y="165"/>
                    </a:lnTo>
                    <a:lnTo>
                      <a:pt x="14" y="141"/>
                    </a:lnTo>
                    <a:lnTo>
                      <a:pt x="23" y="118"/>
                    </a:lnTo>
                    <a:lnTo>
                      <a:pt x="35" y="95"/>
                    </a:lnTo>
                    <a:lnTo>
                      <a:pt x="51" y="74"/>
                    </a:lnTo>
                    <a:lnTo>
                      <a:pt x="68" y="56"/>
                    </a:lnTo>
                    <a:lnTo>
                      <a:pt x="88" y="40"/>
                    </a:lnTo>
                    <a:lnTo>
                      <a:pt x="111" y="26"/>
                    </a:lnTo>
                    <a:lnTo>
                      <a:pt x="134" y="15"/>
                    </a:lnTo>
                    <a:lnTo>
                      <a:pt x="158" y="10"/>
                    </a:lnTo>
                    <a:lnTo>
                      <a:pt x="185" y="7"/>
                    </a:lnTo>
                    <a:lnTo>
                      <a:pt x="209" y="7"/>
                    </a:lnTo>
                    <a:lnTo>
                      <a:pt x="236" y="10"/>
                    </a:lnTo>
                    <a:lnTo>
                      <a:pt x="260" y="15"/>
                    </a:lnTo>
                    <a:lnTo>
                      <a:pt x="283" y="26"/>
                    </a:lnTo>
                    <a:lnTo>
                      <a:pt x="306" y="40"/>
                    </a:lnTo>
                    <a:lnTo>
                      <a:pt x="325" y="56"/>
                    </a:lnTo>
                    <a:lnTo>
                      <a:pt x="343" y="74"/>
                    </a:lnTo>
                    <a:lnTo>
                      <a:pt x="359" y="95"/>
                    </a:lnTo>
                    <a:lnTo>
                      <a:pt x="371" y="118"/>
                    </a:lnTo>
                    <a:lnTo>
                      <a:pt x="380" y="141"/>
                    </a:lnTo>
                    <a:lnTo>
                      <a:pt x="387" y="165"/>
                    </a:lnTo>
                    <a:lnTo>
                      <a:pt x="389" y="192"/>
                    </a:lnTo>
                    <a:lnTo>
                      <a:pt x="389" y="216"/>
                    </a:lnTo>
                    <a:lnTo>
                      <a:pt x="383" y="243"/>
                    </a:lnTo>
                    <a:lnTo>
                      <a:pt x="376" y="268"/>
                    </a:lnTo>
                    <a:lnTo>
                      <a:pt x="366" y="290"/>
                    </a:lnTo>
                    <a:lnTo>
                      <a:pt x="352" y="312"/>
                    </a:lnTo>
                    <a:lnTo>
                      <a:pt x="334" y="331"/>
                    </a:lnTo>
                    <a:lnTo>
                      <a:pt x="317" y="349"/>
                    </a:lnTo>
                    <a:lnTo>
                      <a:pt x="295" y="363"/>
                    </a:lnTo>
                    <a:lnTo>
                      <a:pt x="273" y="375"/>
                    </a:lnTo>
                    <a:lnTo>
                      <a:pt x="248" y="384"/>
                    </a:lnTo>
                    <a:lnTo>
                      <a:pt x="222" y="389"/>
                    </a:lnTo>
                    <a:lnTo>
                      <a:pt x="197" y="391"/>
                    </a:lnTo>
                    <a:close/>
                  </a:path>
                </a:pathLst>
              </a:custGeom>
              <a:solidFill>
                <a:srgbClr val="CFFEFF"/>
              </a:solidFill>
              <a:ln w="9525">
                <a:noFill/>
                <a:round/>
                <a:headEnd/>
                <a:tailEnd/>
              </a:ln>
            </p:spPr>
            <p:txBody>
              <a:bodyPr/>
              <a:lstStyle/>
              <a:p>
                <a:endParaRPr lang="en-US"/>
              </a:p>
            </p:txBody>
          </p:sp>
          <p:sp>
            <p:nvSpPr>
              <p:cNvPr id="1165887" name="Freeform 575"/>
              <p:cNvSpPr>
                <a:spLocks noEditPoints="1"/>
              </p:cNvSpPr>
              <p:nvPr/>
            </p:nvSpPr>
            <p:spPr bwMode="auto">
              <a:xfrm>
                <a:off x="4614" y="1975"/>
                <a:ext cx="384" cy="384"/>
              </a:xfrm>
              <a:custGeom>
                <a:avLst/>
                <a:gdLst/>
                <a:ahLst/>
                <a:cxnLst>
                  <a:cxn ang="0">
                    <a:pos x="166" y="382"/>
                  </a:cxn>
                  <a:cxn ang="0">
                    <a:pos x="116" y="368"/>
                  </a:cxn>
                  <a:cxn ang="0">
                    <a:pos x="72" y="342"/>
                  </a:cxn>
                  <a:cxn ang="0">
                    <a:pos x="37" y="305"/>
                  </a:cxn>
                  <a:cxn ang="0">
                    <a:pos x="12" y="261"/>
                  </a:cxn>
                  <a:cxn ang="0">
                    <a:pos x="0" y="209"/>
                  </a:cxn>
                  <a:cxn ang="0">
                    <a:pos x="2" y="158"/>
                  </a:cxn>
                  <a:cxn ang="0">
                    <a:pos x="18" y="111"/>
                  </a:cxn>
                  <a:cxn ang="0">
                    <a:pos x="46" y="67"/>
                  </a:cxn>
                  <a:cxn ang="0">
                    <a:pos x="83" y="33"/>
                  </a:cxn>
                  <a:cxn ang="0">
                    <a:pos x="129" y="8"/>
                  </a:cxn>
                  <a:cxn ang="0">
                    <a:pos x="180" y="0"/>
                  </a:cxn>
                  <a:cxn ang="0">
                    <a:pos x="231" y="3"/>
                  </a:cxn>
                  <a:cxn ang="0">
                    <a:pos x="278" y="19"/>
                  </a:cxn>
                  <a:cxn ang="0">
                    <a:pos x="320" y="49"/>
                  </a:cxn>
                  <a:cxn ang="0">
                    <a:pos x="354" y="88"/>
                  </a:cxn>
                  <a:cxn ang="0">
                    <a:pos x="375" y="134"/>
                  </a:cxn>
                  <a:cxn ang="0">
                    <a:pos x="384" y="185"/>
                  </a:cxn>
                  <a:cxn ang="0">
                    <a:pos x="378" y="236"/>
                  </a:cxn>
                  <a:cxn ang="0">
                    <a:pos x="361" y="283"/>
                  </a:cxn>
                  <a:cxn ang="0">
                    <a:pos x="329" y="324"/>
                  </a:cxn>
                  <a:cxn ang="0">
                    <a:pos x="290" y="356"/>
                  </a:cxn>
                  <a:cxn ang="0">
                    <a:pos x="243" y="377"/>
                  </a:cxn>
                  <a:cxn ang="0">
                    <a:pos x="192" y="384"/>
                  </a:cxn>
                  <a:cxn ang="0">
                    <a:pos x="166" y="377"/>
                  </a:cxn>
                  <a:cxn ang="0">
                    <a:pos x="118" y="363"/>
                  </a:cxn>
                  <a:cxn ang="0">
                    <a:pos x="74" y="336"/>
                  </a:cxn>
                  <a:cxn ang="0">
                    <a:pos x="39" y="299"/>
                  </a:cxn>
                  <a:cxn ang="0">
                    <a:pos x="16" y="254"/>
                  </a:cxn>
                  <a:cxn ang="0">
                    <a:pos x="5" y="204"/>
                  </a:cxn>
                  <a:cxn ang="0">
                    <a:pos x="9" y="153"/>
                  </a:cxn>
                  <a:cxn ang="0">
                    <a:pos x="27" y="105"/>
                  </a:cxn>
                  <a:cxn ang="0">
                    <a:pos x="55" y="63"/>
                  </a:cxn>
                  <a:cxn ang="0">
                    <a:pos x="95" y="31"/>
                  </a:cxn>
                  <a:cxn ang="0">
                    <a:pos x="141" y="10"/>
                  </a:cxn>
                  <a:cxn ang="0">
                    <a:pos x="192" y="3"/>
                  </a:cxn>
                  <a:cxn ang="0">
                    <a:pos x="243" y="10"/>
                  </a:cxn>
                  <a:cxn ang="0">
                    <a:pos x="289" y="31"/>
                  </a:cxn>
                  <a:cxn ang="0">
                    <a:pos x="327" y="63"/>
                  </a:cxn>
                  <a:cxn ang="0">
                    <a:pos x="357" y="105"/>
                  </a:cxn>
                  <a:cxn ang="0">
                    <a:pos x="375" y="153"/>
                  </a:cxn>
                  <a:cxn ang="0">
                    <a:pos x="378" y="204"/>
                  </a:cxn>
                  <a:cxn ang="0">
                    <a:pos x="368" y="254"/>
                  </a:cxn>
                  <a:cxn ang="0">
                    <a:pos x="345" y="299"/>
                  </a:cxn>
                  <a:cxn ang="0">
                    <a:pos x="310" y="336"/>
                  </a:cxn>
                  <a:cxn ang="0">
                    <a:pos x="266" y="363"/>
                  </a:cxn>
                  <a:cxn ang="0">
                    <a:pos x="217" y="377"/>
                  </a:cxn>
                </a:cxnLst>
                <a:rect l="0" t="0" r="r" b="b"/>
                <a:pathLst>
                  <a:path w="384" h="384">
                    <a:moveTo>
                      <a:pt x="192" y="384"/>
                    </a:moveTo>
                    <a:lnTo>
                      <a:pt x="166" y="382"/>
                    </a:lnTo>
                    <a:lnTo>
                      <a:pt x="141" y="377"/>
                    </a:lnTo>
                    <a:lnTo>
                      <a:pt x="116" y="368"/>
                    </a:lnTo>
                    <a:lnTo>
                      <a:pt x="93" y="356"/>
                    </a:lnTo>
                    <a:lnTo>
                      <a:pt x="72" y="342"/>
                    </a:lnTo>
                    <a:lnTo>
                      <a:pt x="53" y="324"/>
                    </a:lnTo>
                    <a:lnTo>
                      <a:pt x="37" y="305"/>
                    </a:lnTo>
                    <a:lnTo>
                      <a:pt x="23" y="283"/>
                    </a:lnTo>
                    <a:lnTo>
                      <a:pt x="12" y="261"/>
                    </a:lnTo>
                    <a:lnTo>
                      <a:pt x="5" y="236"/>
                    </a:lnTo>
                    <a:lnTo>
                      <a:pt x="0" y="209"/>
                    </a:lnTo>
                    <a:lnTo>
                      <a:pt x="0" y="185"/>
                    </a:lnTo>
                    <a:lnTo>
                      <a:pt x="2" y="158"/>
                    </a:lnTo>
                    <a:lnTo>
                      <a:pt x="9" y="134"/>
                    </a:lnTo>
                    <a:lnTo>
                      <a:pt x="18" y="111"/>
                    </a:lnTo>
                    <a:lnTo>
                      <a:pt x="30" y="88"/>
                    </a:lnTo>
                    <a:lnTo>
                      <a:pt x="46" y="67"/>
                    </a:lnTo>
                    <a:lnTo>
                      <a:pt x="63" y="49"/>
                    </a:lnTo>
                    <a:lnTo>
                      <a:pt x="83" y="33"/>
                    </a:lnTo>
                    <a:lnTo>
                      <a:pt x="106" y="19"/>
                    </a:lnTo>
                    <a:lnTo>
                      <a:pt x="129" y="8"/>
                    </a:lnTo>
                    <a:lnTo>
                      <a:pt x="153" y="3"/>
                    </a:lnTo>
                    <a:lnTo>
                      <a:pt x="180" y="0"/>
                    </a:lnTo>
                    <a:lnTo>
                      <a:pt x="204" y="0"/>
                    </a:lnTo>
                    <a:lnTo>
                      <a:pt x="231" y="3"/>
                    </a:lnTo>
                    <a:lnTo>
                      <a:pt x="255" y="8"/>
                    </a:lnTo>
                    <a:lnTo>
                      <a:pt x="278" y="19"/>
                    </a:lnTo>
                    <a:lnTo>
                      <a:pt x="301" y="33"/>
                    </a:lnTo>
                    <a:lnTo>
                      <a:pt x="320" y="49"/>
                    </a:lnTo>
                    <a:lnTo>
                      <a:pt x="338" y="67"/>
                    </a:lnTo>
                    <a:lnTo>
                      <a:pt x="354" y="88"/>
                    </a:lnTo>
                    <a:lnTo>
                      <a:pt x="366" y="111"/>
                    </a:lnTo>
                    <a:lnTo>
                      <a:pt x="375" y="134"/>
                    </a:lnTo>
                    <a:lnTo>
                      <a:pt x="382" y="158"/>
                    </a:lnTo>
                    <a:lnTo>
                      <a:pt x="384" y="185"/>
                    </a:lnTo>
                    <a:lnTo>
                      <a:pt x="384" y="209"/>
                    </a:lnTo>
                    <a:lnTo>
                      <a:pt x="378" y="236"/>
                    </a:lnTo>
                    <a:lnTo>
                      <a:pt x="371" y="261"/>
                    </a:lnTo>
                    <a:lnTo>
                      <a:pt x="361" y="283"/>
                    </a:lnTo>
                    <a:lnTo>
                      <a:pt x="347" y="305"/>
                    </a:lnTo>
                    <a:lnTo>
                      <a:pt x="329" y="324"/>
                    </a:lnTo>
                    <a:lnTo>
                      <a:pt x="312" y="342"/>
                    </a:lnTo>
                    <a:lnTo>
                      <a:pt x="290" y="356"/>
                    </a:lnTo>
                    <a:lnTo>
                      <a:pt x="268" y="368"/>
                    </a:lnTo>
                    <a:lnTo>
                      <a:pt x="243" y="377"/>
                    </a:lnTo>
                    <a:lnTo>
                      <a:pt x="217" y="382"/>
                    </a:lnTo>
                    <a:lnTo>
                      <a:pt x="192" y="384"/>
                    </a:lnTo>
                    <a:close/>
                    <a:moveTo>
                      <a:pt x="192" y="379"/>
                    </a:moveTo>
                    <a:lnTo>
                      <a:pt x="166" y="377"/>
                    </a:lnTo>
                    <a:lnTo>
                      <a:pt x="141" y="372"/>
                    </a:lnTo>
                    <a:lnTo>
                      <a:pt x="118" y="363"/>
                    </a:lnTo>
                    <a:lnTo>
                      <a:pt x="95" y="350"/>
                    </a:lnTo>
                    <a:lnTo>
                      <a:pt x="74" y="336"/>
                    </a:lnTo>
                    <a:lnTo>
                      <a:pt x="55" y="319"/>
                    </a:lnTo>
                    <a:lnTo>
                      <a:pt x="39" y="299"/>
                    </a:lnTo>
                    <a:lnTo>
                      <a:pt x="27" y="276"/>
                    </a:lnTo>
                    <a:lnTo>
                      <a:pt x="16" y="254"/>
                    </a:lnTo>
                    <a:lnTo>
                      <a:pt x="9" y="229"/>
                    </a:lnTo>
                    <a:lnTo>
                      <a:pt x="5" y="204"/>
                    </a:lnTo>
                    <a:lnTo>
                      <a:pt x="5" y="178"/>
                    </a:lnTo>
                    <a:lnTo>
                      <a:pt x="9" y="153"/>
                    </a:lnTo>
                    <a:lnTo>
                      <a:pt x="16" y="128"/>
                    </a:lnTo>
                    <a:lnTo>
                      <a:pt x="27" y="105"/>
                    </a:lnTo>
                    <a:lnTo>
                      <a:pt x="39" y="82"/>
                    </a:lnTo>
                    <a:lnTo>
                      <a:pt x="55" y="63"/>
                    </a:lnTo>
                    <a:lnTo>
                      <a:pt x="74" y="45"/>
                    </a:lnTo>
                    <a:lnTo>
                      <a:pt x="95" y="31"/>
                    </a:lnTo>
                    <a:lnTo>
                      <a:pt x="118" y="19"/>
                    </a:lnTo>
                    <a:lnTo>
                      <a:pt x="141" y="10"/>
                    </a:lnTo>
                    <a:lnTo>
                      <a:pt x="166" y="5"/>
                    </a:lnTo>
                    <a:lnTo>
                      <a:pt x="192" y="3"/>
                    </a:lnTo>
                    <a:lnTo>
                      <a:pt x="217" y="5"/>
                    </a:lnTo>
                    <a:lnTo>
                      <a:pt x="243" y="10"/>
                    </a:lnTo>
                    <a:lnTo>
                      <a:pt x="266" y="19"/>
                    </a:lnTo>
                    <a:lnTo>
                      <a:pt x="289" y="31"/>
                    </a:lnTo>
                    <a:lnTo>
                      <a:pt x="310" y="45"/>
                    </a:lnTo>
                    <a:lnTo>
                      <a:pt x="327" y="63"/>
                    </a:lnTo>
                    <a:lnTo>
                      <a:pt x="345" y="82"/>
                    </a:lnTo>
                    <a:lnTo>
                      <a:pt x="357" y="105"/>
                    </a:lnTo>
                    <a:lnTo>
                      <a:pt x="368" y="128"/>
                    </a:lnTo>
                    <a:lnTo>
                      <a:pt x="375" y="153"/>
                    </a:lnTo>
                    <a:lnTo>
                      <a:pt x="378" y="178"/>
                    </a:lnTo>
                    <a:lnTo>
                      <a:pt x="378" y="204"/>
                    </a:lnTo>
                    <a:lnTo>
                      <a:pt x="375" y="229"/>
                    </a:lnTo>
                    <a:lnTo>
                      <a:pt x="368" y="254"/>
                    </a:lnTo>
                    <a:lnTo>
                      <a:pt x="357" y="276"/>
                    </a:lnTo>
                    <a:lnTo>
                      <a:pt x="345" y="299"/>
                    </a:lnTo>
                    <a:lnTo>
                      <a:pt x="327" y="319"/>
                    </a:lnTo>
                    <a:lnTo>
                      <a:pt x="310" y="336"/>
                    </a:lnTo>
                    <a:lnTo>
                      <a:pt x="289" y="350"/>
                    </a:lnTo>
                    <a:lnTo>
                      <a:pt x="266" y="363"/>
                    </a:lnTo>
                    <a:lnTo>
                      <a:pt x="243" y="372"/>
                    </a:lnTo>
                    <a:lnTo>
                      <a:pt x="217" y="377"/>
                    </a:lnTo>
                    <a:lnTo>
                      <a:pt x="192" y="379"/>
                    </a:lnTo>
                    <a:close/>
                  </a:path>
                </a:pathLst>
              </a:custGeom>
              <a:solidFill>
                <a:srgbClr val="D1FEFF"/>
              </a:solidFill>
              <a:ln w="9525">
                <a:noFill/>
                <a:round/>
                <a:headEnd/>
                <a:tailEnd/>
              </a:ln>
            </p:spPr>
            <p:txBody>
              <a:bodyPr/>
              <a:lstStyle/>
              <a:p>
                <a:endParaRPr lang="en-US"/>
              </a:p>
            </p:txBody>
          </p:sp>
          <p:sp>
            <p:nvSpPr>
              <p:cNvPr id="1165888" name="Freeform 576"/>
              <p:cNvSpPr>
                <a:spLocks noEditPoints="1"/>
              </p:cNvSpPr>
              <p:nvPr/>
            </p:nvSpPr>
            <p:spPr bwMode="auto">
              <a:xfrm>
                <a:off x="4619" y="1978"/>
                <a:ext cx="373" cy="376"/>
              </a:xfrm>
              <a:custGeom>
                <a:avLst/>
                <a:gdLst/>
                <a:ahLst/>
                <a:cxnLst>
                  <a:cxn ang="0">
                    <a:pos x="161" y="374"/>
                  </a:cxn>
                  <a:cxn ang="0">
                    <a:pos x="113" y="360"/>
                  </a:cxn>
                  <a:cxn ang="0">
                    <a:pos x="69" y="333"/>
                  </a:cxn>
                  <a:cxn ang="0">
                    <a:pos x="34" y="296"/>
                  </a:cxn>
                  <a:cxn ang="0">
                    <a:pos x="11" y="251"/>
                  </a:cxn>
                  <a:cxn ang="0">
                    <a:pos x="0" y="201"/>
                  </a:cxn>
                  <a:cxn ang="0">
                    <a:pos x="4" y="150"/>
                  </a:cxn>
                  <a:cxn ang="0">
                    <a:pos x="22" y="102"/>
                  </a:cxn>
                  <a:cxn ang="0">
                    <a:pos x="50" y="60"/>
                  </a:cxn>
                  <a:cxn ang="0">
                    <a:pos x="90" y="28"/>
                  </a:cxn>
                  <a:cxn ang="0">
                    <a:pos x="136" y="7"/>
                  </a:cxn>
                  <a:cxn ang="0">
                    <a:pos x="187" y="0"/>
                  </a:cxn>
                  <a:cxn ang="0">
                    <a:pos x="238" y="7"/>
                  </a:cxn>
                  <a:cxn ang="0">
                    <a:pos x="284" y="28"/>
                  </a:cxn>
                  <a:cxn ang="0">
                    <a:pos x="322" y="60"/>
                  </a:cxn>
                  <a:cxn ang="0">
                    <a:pos x="352" y="102"/>
                  </a:cxn>
                  <a:cxn ang="0">
                    <a:pos x="370" y="150"/>
                  </a:cxn>
                  <a:cxn ang="0">
                    <a:pos x="373" y="201"/>
                  </a:cxn>
                  <a:cxn ang="0">
                    <a:pos x="363" y="251"/>
                  </a:cxn>
                  <a:cxn ang="0">
                    <a:pos x="340" y="296"/>
                  </a:cxn>
                  <a:cxn ang="0">
                    <a:pos x="305" y="333"/>
                  </a:cxn>
                  <a:cxn ang="0">
                    <a:pos x="261" y="360"/>
                  </a:cxn>
                  <a:cxn ang="0">
                    <a:pos x="212" y="374"/>
                  </a:cxn>
                  <a:cxn ang="0">
                    <a:pos x="187" y="370"/>
                  </a:cxn>
                  <a:cxn ang="0">
                    <a:pos x="138" y="363"/>
                  </a:cxn>
                  <a:cxn ang="0">
                    <a:pos x="92" y="344"/>
                  </a:cxn>
                  <a:cxn ang="0">
                    <a:pos x="55" y="312"/>
                  </a:cxn>
                  <a:cxn ang="0">
                    <a:pos x="25" y="272"/>
                  </a:cxn>
                  <a:cxn ang="0">
                    <a:pos x="9" y="224"/>
                  </a:cxn>
                  <a:cxn ang="0">
                    <a:pos x="6" y="175"/>
                  </a:cxn>
                  <a:cxn ang="0">
                    <a:pos x="16" y="127"/>
                  </a:cxn>
                  <a:cxn ang="0">
                    <a:pos x="39" y="83"/>
                  </a:cxn>
                  <a:cxn ang="0">
                    <a:pos x="73" y="48"/>
                  </a:cxn>
                  <a:cxn ang="0">
                    <a:pos x="115" y="21"/>
                  </a:cxn>
                  <a:cxn ang="0">
                    <a:pos x="162" y="7"/>
                  </a:cxn>
                  <a:cxn ang="0">
                    <a:pos x="212" y="7"/>
                  </a:cxn>
                  <a:cxn ang="0">
                    <a:pos x="259" y="21"/>
                  </a:cxn>
                  <a:cxn ang="0">
                    <a:pos x="301" y="48"/>
                  </a:cxn>
                  <a:cxn ang="0">
                    <a:pos x="335" y="83"/>
                  </a:cxn>
                  <a:cxn ang="0">
                    <a:pos x="358" y="127"/>
                  </a:cxn>
                  <a:cxn ang="0">
                    <a:pos x="368" y="175"/>
                  </a:cxn>
                  <a:cxn ang="0">
                    <a:pos x="365" y="224"/>
                  </a:cxn>
                  <a:cxn ang="0">
                    <a:pos x="347" y="272"/>
                  </a:cxn>
                  <a:cxn ang="0">
                    <a:pos x="319" y="312"/>
                  </a:cxn>
                  <a:cxn ang="0">
                    <a:pos x="280" y="344"/>
                  </a:cxn>
                  <a:cxn ang="0">
                    <a:pos x="236" y="363"/>
                  </a:cxn>
                  <a:cxn ang="0">
                    <a:pos x="187" y="370"/>
                  </a:cxn>
                </a:cxnLst>
                <a:rect l="0" t="0" r="r" b="b"/>
                <a:pathLst>
                  <a:path w="373" h="376">
                    <a:moveTo>
                      <a:pt x="187" y="376"/>
                    </a:moveTo>
                    <a:lnTo>
                      <a:pt x="161" y="374"/>
                    </a:lnTo>
                    <a:lnTo>
                      <a:pt x="136" y="369"/>
                    </a:lnTo>
                    <a:lnTo>
                      <a:pt x="113" y="360"/>
                    </a:lnTo>
                    <a:lnTo>
                      <a:pt x="90" y="347"/>
                    </a:lnTo>
                    <a:lnTo>
                      <a:pt x="69" y="333"/>
                    </a:lnTo>
                    <a:lnTo>
                      <a:pt x="50" y="316"/>
                    </a:lnTo>
                    <a:lnTo>
                      <a:pt x="34" y="296"/>
                    </a:lnTo>
                    <a:lnTo>
                      <a:pt x="22" y="273"/>
                    </a:lnTo>
                    <a:lnTo>
                      <a:pt x="11" y="251"/>
                    </a:lnTo>
                    <a:lnTo>
                      <a:pt x="4" y="226"/>
                    </a:lnTo>
                    <a:lnTo>
                      <a:pt x="0" y="201"/>
                    </a:lnTo>
                    <a:lnTo>
                      <a:pt x="0" y="175"/>
                    </a:lnTo>
                    <a:lnTo>
                      <a:pt x="4" y="150"/>
                    </a:lnTo>
                    <a:lnTo>
                      <a:pt x="11" y="125"/>
                    </a:lnTo>
                    <a:lnTo>
                      <a:pt x="22" y="102"/>
                    </a:lnTo>
                    <a:lnTo>
                      <a:pt x="34" y="79"/>
                    </a:lnTo>
                    <a:lnTo>
                      <a:pt x="50" y="60"/>
                    </a:lnTo>
                    <a:lnTo>
                      <a:pt x="69" y="42"/>
                    </a:lnTo>
                    <a:lnTo>
                      <a:pt x="90" y="28"/>
                    </a:lnTo>
                    <a:lnTo>
                      <a:pt x="113" y="16"/>
                    </a:lnTo>
                    <a:lnTo>
                      <a:pt x="136" y="7"/>
                    </a:lnTo>
                    <a:lnTo>
                      <a:pt x="161" y="2"/>
                    </a:lnTo>
                    <a:lnTo>
                      <a:pt x="187" y="0"/>
                    </a:lnTo>
                    <a:lnTo>
                      <a:pt x="212" y="2"/>
                    </a:lnTo>
                    <a:lnTo>
                      <a:pt x="238" y="7"/>
                    </a:lnTo>
                    <a:lnTo>
                      <a:pt x="261" y="16"/>
                    </a:lnTo>
                    <a:lnTo>
                      <a:pt x="284" y="28"/>
                    </a:lnTo>
                    <a:lnTo>
                      <a:pt x="305" y="42"/>
                    </a:lnTo>
                    <a:lnTo>
                      <a:pt x="322" y="60"/>
                    </a:lnTo>
                    <a:lnTo>
                      <a:pt x="340" y="79"/>
                    </a:lnTo>
                    <a:lnTo>
                      <a:pt x="352" y="102"/>
                    </a:lnTo>
                    <a:lnTo>
                      <a:pt x="363" y="125"/>
                    </a:lnTo>
                    <a:lnTo>
                      <a:pt x="370" y="150"/>
                    </a:lnTo>
                    <a:lnTo>
                      <a:pt x="373" y="175"/>
                    </a:lnTo>
                    <a:lnTo>
                      <a:pt x="373" y="201"/>
                    </a:lnTo>
                    <a:lnTo>
                      <a:pt x="370" y="226"/>
                    </a:lnTo>
                    <a:lnTo>
                      <a:pt x="363" y="251"/>
                    </a:lnTo>
                    <a:lnTo>
                      <a:pt x="352" y="273"/>
                    </a:lnTo>
                    <a:lnTo>
                      <a:pt x="340" y="296"/>
                    </a:lnTo>
                    <a:lnTo>
                      <a:pt x="322" y="316"/>
                    </a:lnTo>
                    <a:lnTo>
                      <a:pt x="305" y="333"/>
                    </a:lnTo>
                    <a:lnTo>
                      <a:pt x="284" y="347"/>
                    </a:lnTo>
                    <a:lnTo>
                      <a:pt x="261" y="360"/>
                    </a:lnTo>
                    <a:lnTo>
                      <a:pt x="238" y="369"/>
                    </a:lnTo>
                    <a:lnTo>
                      <a:pt x="212" y="374"/>
                    </a:lnTo>
                    <a:lnTo>
                      <a:pt x="187" y="376"/>
                    </a:lnTo>
                    <a:close/>
                    <a:moveTo>
                      <a:pt x="187" y="370"/>
                    </a:moveTo>
                    <a:lnTo>
                      <a:pt x="162" y="369"/>
                    </a:lnTo>
                    <a:lnTo>
                      <a:pt x="138" y="363"/>
                    </a:lnTo>
                    <a:lnTo>
                      <a:pt x="115" y="355"/>
                    </a:lnTo>
                    <a:lnTo>
                      <a:pt x="92" y="344"/>
                    </a:lnTo>
                    <a:lnTo>
                      <a:pt x="73" y="328"/>
                    </a:lnTo>
                    <a:lnTo>
                      <a:pt x="55" y="312"/>
                    </a:lnTo>
                    <a:lnTo>
                      <a:pt x="39" y="293"/>
                    </a:lnTo>
                    <a:lnTo>
                      <a:pt x="25" y="272"/>
                    </a:lnTo>
                    <a:lnTo>
                      <a:pt x="16" y="249"/>
                    </a:lnTo>
                    <a:lnTo>
                      <a:pt x="9" y="224"/>
                    </a:lnTo>
                    <a:lnTo>
                      <a:pt x="6" y="201"/>
                    </a:lnTo>
                    <a:lnTo>
                      <a:pt x="6" y="175"/>
                    </a:lnTo>
                    <a:lnTo>
                      <a:pt x="9" y="152"/>
                    </a:lnTo>
                    <a:lnTo>
                      <a:pt x="16" y="127"/>
                    </a:lnTo>
                    <a:lnTo>
                      <a:pt x="25" y="104"/>
                    </a:lnTo>
                    <a:lnTo>
                      <a:pt x="39" y="83"/>
                    </a:lnTo>
                    <a:lnTo>
                      <a:pt x="55" y="64"/>
                    </a:lnTo>
                    <a:lnTo>
                      <a:pt x="73" y="48"/>
                    </a:lnTo>
                    <a:lnTo>
                      <a:pt x="92" y="32"/>
                    </a:lnTo>
                    <a:lnTo>
                      <a:pt x="115" y="21"/>
                    </a:lnTo>
                    <a:lnTo>
                      <a:pt x="138" y="12"/>
                    </a:lnTo>
                    <a:lnTo>
                      <a:pt x="162" y="7"/>
                    </a:lnTo>
                    <a:lnTo>
                      <a:pt x="187" y="5"/>
                    </a:lnTo>
                    <a:lnTo>
                      <a:pt x="212" y="7"/>
                    </a:lnTo>
                    <a:lnTo>
                      <a:pt x="236" y="12"/>
                    </a:lnTo>
                    <a:lnTo>
                      <a:pt x="259" y="21"/>
                    </a:lnTo>
                    <a:lnTo>
                      <a:pt x="280" y="32"/>
                    </a:lnTo>
                    <a:lnTo>
                      <a:pt x="301" y="48"/>
                    </a:lnTo>
                    <a:lnTo>
                      <a:pt x="319" y="64"/>
                    </a:lnTo>
                    <a:lnTo>
                      <a:pt x="335" y="83"/>
                    </a:lnTo>
                    <a:lnTo>
                      <a:pt x="347" y="104"/>
                    </a:lnTo>
                    <a:lnTo>
                      <a:pt x="358" y="127"/>
                    </a:lnTo>
                    <a:lnTo>
                      <a:pt x="365" y="152"/>
                    </a:lnTo>
                    <a:lnTo>
                      <a:pt x="368" y="175"/>
                    </a:lnTo>
                    <a:lnTo>
                      <a:pt x="368" y="201"/>
                    </a:lnTo>
                    <a:lnTo>
                      <a:pt x="365" y="224"/>
                    </a:lnTo>
                    <a:lnTo>
                      <a:pt x="358" y="249"/>
                    </a:lnTo>
                    <a:lnTo>
                      <a:pt x="347" y="272"/>
                    </a:lnTo>
                    <a:lnTo>
                      <a:pt x="335" y="293"/>
                    </a:lnTo>
                    <a:lnTo>
                      <a:pt x="319" y="312"/>
                    </a:lnTo>
                    <a:lnTo>
                      <a:pt x="301" y="328"/>
                    </a:lnTo>
                    <a:lnTo>
                      <a:pt x="280" y="344"/>
                    </a:lnTo>
                    <a:lnTo>
                      <a:pt x="259" y="355"/>
                    </a:lnTo>
                    <a:lnTo>
                      <a:pt x="236" y="363"/>
                    </a:lnTo>
                    <a:lnTo>
                      <a:pt x="212" y="369"/>
                    </a:lnTo>
                    <a:lnTo>
                      <a:pt x="187" y="370"/>
                    </a:lnTo>
                    <a:close/>
                  </a:path>
                </a:pathLst>
              </a:custGeom>
              <a:solidFill>
                <a:srgbClr val="D2FEFF"/>
              </a:solidFill>
              <a:ln w="9525">
                <a:noFill/>
                <a:round/>
                <a:headEnd/>
                <a:tailEnd/>
              </a:ln>
            </p:spPr>
            <p:txBody>
              <a:bodyPr/>
              <a:lstStyle/>
              <a:p>
                <a:endParaRPr lang="en-US"/>
              </a:p>
            </p:txBody>
          </p:sp>
          <p:sp>
            <p:nvSpPr>
              <p:cNvPr id="1165889" name="Freeform 577"/>
              <p:cNvSpPr>
                <a:spLocks noEditPoints="1"/>
              </p:cNvSpPr>
              <p:nvPr/>
            </p:nvSpPr>
            <p:spPr bwMode="auto">
              <a:xfrm>
                <a:off x="4625" y="1983"/>
                <a:ext cx="362" cy="365"/>
              </a:xfrm>
              <a:custGeom>
                <a:avLst/>
                <a:gdLst/>
                <a:ahLst/>
                <a:cxnLst>
                  <a:cxn ang="0">
                    <a:pos x="156" y="364"/>
                  </a:cxn>
                  <a:cxn ang="0">
                    <a:pos x="109" y="350"/>
                  </a:cxn>
                  <a:cxn ang="0">
                    <a:pos x="67" y="323"/>
                  </a:cxn>
                  <a:cxn ang="0">
                    <a:pos x="33" y="288"/>
                  </a:cxn>
                  <a:cxn ang="0">
                    <a:pos x="10" y="244"/>
                  </a:cxn>
                  <a:cxn ang="0">
                    <a:pos x="0" y="196"/>
                  </a:cxn>
                  <a:cxn ang="0">
                    <a:pos x="3" y="147"/>
                  </a:cxn>
                  <a:cxn ang="0">
                    <a:pos x="19" y="99"/>
                  </a:cxn>
                  <a:cxn ang="0">
                    <a:pos x="49" y="59"/>
                  </a:cxn>
                  <a:cxn ang="0">
                    <a:pos x="86" y="27"/>
                  </a:cxn>
                  <a:cxn ang="0">
                    <a:pos x="132" y="7"/>
                  </a:cxn>
                  <a:cxn ang="0">
                    <a:pos x="181" y="0"/>
                  </a:cxn>
                  <a:cxn ang="0">
                    <a:pos x="230" y="7"/>
                  </a:cxn>
                  <a:cxn ang="0">
                    <a:pos x="274" y="27"/>
                  </a:cxn>
                  <a:cxn ang="0">
                    <a:pos x="313" y="59"/>
                  </a:cxn>
                  <a:cxn ang="0">
                    <a:pos x="341" y="99"/>
                  </a:cxn>
                  <a:cxn ang="0">
                    <a:pos x="359" y="147"/>
                  </a:cxn>
                  <a:cxn ang="0">
                    <a:pos x="362" y="196"/>
                  </a:cxn>
                  <a:cxn ang="0">
                    <a:pos x="352" y="244"/>
                  </a:cxn>
                  <a:cxn ang="0">
                    <a:pos x="329" y="288"/>
                  </a:cxn>
                  <a:cxn ang="0">
                    <a:pos x="295" y="323"/>
                  </a:cxn>
                  <a:cxn ang="0">
                    <a:pos x="253" y="350"/>
                  </a:cxn>
                  <a:cxn ang="0">
                    <a:pos x="206" y="364"/>
                  </a:cxn>
                  <a:cxn ang="0">
                    <a:pos x="181" y="360"/>
                  </a:cxn>
                  <a:cxn ang="0">
                    <a:pos x="132" y="353"/>
                  </a:cxn>
                  <a:cxn ang="0">
                    <a:pos x="88" y="332"/>
                  </a:cxn>
                  <a:cxn ang="0">
                    <a:pos x="51" y="300"/>
                  </a:cxn>
                  <a:cxn ang="0">
                    <a:pos x="23" y="260"/>
                  </a:cxn>
                  <a:cxn ang="0">
                    <a:pos x="7" y="214"/>
                  </a:cxn>
                  <a:cxn ang="0">
                    <a:pos x="5" y="164"/>
                  </a:cxn>
                  <a:cxn ang="0">
                    <a:pos x="17" y="117"/>
                  </a:cxn>
                  <a:cxn ang="0">
                    <a:pos x="42" y="74"/>
                  </a:cxn>
                  <a:cxn ang="0">
                    <a:pos x="77" y="41"/>
                  </a:cxn>
                  <a:cxn ang="0">
                    <a:pos x="121" y="16"/>
                  </a:cxn>
                  <a:cxn ang="0">
                    <a:pos x="169" y="7"/>
                  </a:cxn>
                  <a:cxn ang="0">
                    <a:pos x="218" y="11"/>
                  </a:cxn>
                  <a:cxn ang="0">
                    <a:pos x="264" y="27"/>
                  </a:cxn>
                  <a:cxn ang="0">
                    <a:pos x="302" y="57"/>
                  </a:cxn>
                  <a:cxn ang="0">
                    <a:pos x="334" y="94"/>
                  </a:cxn>
                  <a:cxn ang="0">
                    <a:pos x="352" y="140"/>
                  </a:cxn>
                  <a:cxn ang="0">
                    <a:pos x="357" y="189"/>
                  </a:cxn>
                  <a:cxn ang="0">
                    <a:pos x="348" y="237"/>
                  </a:cxn>
                  <a:cxn ang="0">
                    <a:pos x="327" y="281"/>
                  </a:cxn>
                  <a:cxn ang="0">
                    <a:pos x="293" y="318"/>
                  </a:cxn>
                  <a:cxn ang="0">
                    <a:pos x="253" y="344"/>
                  </a:cxn>
                  <a:cxn ang="0">
                    <a:pos x="206" y="358"/>
                  </a:cxn>
                </a:cxnLst>
                <a:rect l="0" t="0" r="r" b="b"/>
                <a:pathLst>
                  <a:path w="362" h="365">
                    <a:moveTo>
                      <a:pt x="181" y="365"/>
                    </a:moveTo>
                    <a:lnTo>
                      <a:pt x="156" y="364"/>
                    </a:lnTo>
                    <a:lnTo>
                      <a:pt x="132" y="358"/>
                    </a:lnTo>
                    <a:lnTo>
                      <a:pt x="109" y="350"/>
                    </a:lnTo>
                    <a:lnTo>
                      <a:pt x="86" y="339"/>
                    </a:lnTo>
                    <a:lnTo>
                      <a:pt x="67" y="323"/>
                    </a:lnTo>
                    <a:lnTo>
                      <a:pt x="49" y="307"/>
                    </a:lnTo>
                    <a:lnTo>
                      <a:pt x="33" y="288"/>
                    </a:lnTo>
                    <a:lnTo>
                      <a:pt x="19" y="267"/>
                    </a:lnTo>
                    <a:lnTo>
                      <a:pt x="10" y="244"/>
                    </a:lnTo>
                    <a:lnTo>
                      <a:pt x="3" y="219"/>
                    </a:lnTo>
                    <a:lnTo>
                      <a:pt x="0" y="196"/>
                    </a:lnTo>
                    <a:lnTo>
                      <a:pt x="0" y="170"/>
                    </a:lnTo>
                    <a:lnTo>
                      <a:pt x="3" y="147"/>
                    </a:lnTo>
                    <a:lnTo>
                      <a:pt x="10" y="122"/>
                    </a:lnTo>
                    <a:lnTo>
                      <a:pt x="19" y="99"/>
                    </a:lnTo>
                    <a:lnTo>
                      <a:pt x="33" y="78"/>
                    </a:lnTo>
                    <a:lnTo>
                      <a:pt x="49" y="59"/>
                    </a:lnTo>
                    <a:lnTo>
                      <a:pt x="67" y="43"/>
                    </a:lnTo>
                    <a:lnTo>
                      <a:pt x="86" y="27"/>
                    </a:lnTo>
                    <a:lnTo>
                      <a:pt x="109" y="16"/>
                    </a:lnTo>
                    <a:lnTo>
                      <a:pt x="132" y="7"/>
                    </a:lnTo>
                    <a:lnTo>
                      <a:pt x="156" y="2"/>
                    </a:lnTo>
                    <a:lnTo>
                      <a:pt x="181" y="0"/>
                    </a:lnTo>
                    <a:lnTo>
                      <a:pt x="206" y="2"/>
                    </a:lnTo>
                    <a:lnTo>
                      <a:pt x="230" y="7"/>
                    </a:lnTo>
                    <a:lnTo>
                      <a:pt x="253" y="16"/>
                    </a:lnTo>
                    <a:lnTo>
                      <a:pt x="274" y="27"/>
                    </a:lnTo>
                    <a:lnTo>
                      <a:pt x="295" y="43"/>
                    </a:lnTo>
                    <a:lnTo>
                      <a:pt x="313" y="59"/>
                    </a:lnTo>
                    <a:lnTo>
                      <a:pt x="329" y="78"/>
                    </a:lnTo>
                    <a:lnTo>
                      <a:pt x="341" y="99"/>
                    </a:lnTo>
                    <a:lnTo>
                      <a:pt x="352" y="122"/>
                    </a:lnTo>
                    <a:lnTo>
                      <a:pt x="359" y="147"/>
                    </a:lnTo>
                    <a:lnTo>
                      <a:pt x="362" y="170"/>
                    </a:lnTo>
                    <a:lnTo>
                      <a:pt x="362" y="196"/>
                    </a:lnTo>
                    <a:lnTo>
                      <a:pt x="359" y="219"/>
                    </a:lnTo>
                    <a:lnTo>
                      <a:pt x="352" y="244"/>
                    </a:lnTo>
                    <a:lnTo>
                      <a:pt x="341" y="267"/>
                    </a:lnTo>
                    <a:lnTo>
                      <a:pt x="329" y="288"/>
                    </a:lnTo>
                    <a:lnTo>
                      <a:pt x="313" y="307"/>
                    </a:lnTo>
                    <a:lnTo>
                      <a:pt x="295" y="323"/>
                    </a:lnTo>
                    <a:lnTo>
                      <a:pt x="274" y="339"/>
                    </a:lnTo>
                    <a:lnTo>
                      <a:pt x="253" y="350"/>
                    </a:lnTo>
                    <a:lnTo>
                      <a:pt x="230" y="358"/>
                    </a:lnTo>
                    <a:lnTo>
                      <a:pt x="206" y="364"/>
                    </a:lnTo>
                    <a:lnTo>
                      <a:pt x="181" y="365"/>
                    </a:lnTo>
                    <a:close/>
                    <a:moveTo>
                      <a:pt x="181" y="360"/>
                    </a:moveTo>
                    <a:lnTo>
                      <a:pt x="156" y="358"/>
                    </a:lnTo>
                    <a:lnTo>
                      <a:pt x="132" y="353"/>
                    </a:lnTo>
                    <a:lnTo>
                      <a:pt x="109" y="344"/>
                    </a:lnTo>
                    <a:lnTo>
                      <a:pt x="88" y="332"/>
                    </a:lnTo>
                    <a:lnTo>
                      <a:pt x="68" y="318"/>
                    </a:lnTo>
                    <a:lnTo>
                      <a:pt x="51" y="300"/>
                    </a:lnTo>
                    <a:lnTo>
                      <a:pt x="35" y="281"/>
                    </a:lnTo>
                    <a:lnTo>
                      <a:pt x="23" y="260"/>
                    </a:lnTo>
                    <a:lnTo>
                      <a:pt x="14" y="237"/>
                    </a:lnTo>
                    <a:lnTo>
                      <a:pt x="7" y="214"/>
                    </a:lnTo>
                    <a:lnTo>
                      <a:pt x="5" y="189"/>
                    </a:lnTo>
                    <a:lnTo>
                      <a:pt x="5" y="164"/>
                    </a:lnTo>
                    <a:lnTo>
                      <a:pt x="10" y="140"/>
                    </a:lnTo>
                    <a:lnTo>
                      <a:pt x="17" y="117"/>
                    </a:lnTo>
                    <a:lnTo>
                      <a:pt x="28" y="94"/>
                    </a:lnTo>
                    <a:lnTo>
                      <a:pt x="42" y="74"/>
                    </a:lnTo>
                    <a:lnTo>
                      <a:pt x="58" y="57"/>
                    </a:lnTo>
                    <a:lnTo>
                      <a:pt x="77" y="41"/>
                    </a:lnTo>
                    <a:lnTo>
                      <a:pt x="98" y="27"/>
                    </a:lnTo>
                    <a:lnTo>
                      <a:pt x="121" y="16"/>
                    </a:lnTo>
                    <a:lnTo>
                      <a:pt x="144" y="11"/>
                    </a:lnTo>
                    <a:lnTo>
                      <a:pt x="169" y="7"/>
                    </a:lnTo>
                    <a:lnTo>
                      <a:pt x="193" y="7"/>
                    </a:lnTo>
                    <a:lnTo>
                      <a:pt x="218" y="11"/>
                    </a:lnTo>
                    <a:lnTo>
                      <a:pt x="241" y="16"/>
                    </a:lnTo>
                    <a:lnTo>
                      <a:pt x="264" y="27"/>
                    </a:lnTo>
                    <a:lnTo>
                      <a:pt x="285" y="41"/>
                    </a:lnTo>
                    <a:lnTo>
                      <a:pt x="302" y="57"/>
                    </a:lnTo>
                    <a:lnTo>
                      <a:pt x="320" y="74"/>
                    </a:lnTo>
                    <a:lnTo>
                      <a:pt x="334" y="94"/>
                    </a:lnTo>
                    <a:lnTo>
                      <a:pt x="344" y="117"/>
                    </a:lnTo>
                    <a:lnTo>
                      <a:pt x="352" y="140"/>
                    </a:lnTo>
                    <a:lnTo>
                      <a:pt x="355" y="164"/>
                    </a:lnTo>
                    <a:lnTo>
                      <a:pt x="357" y="189"/>
                    </a:lnTo>
                    <a:lnTo>
                      <a:pt x="353" y="214"/>
                    </a:lnTo>
                    <a:lnTo>
                      <a:pt x="348" y="237"/>
                    </a:lnTo>
                    <a:lnTo>
                      <a:pt x="339" y="260"/>
                    </a:lnTo>
                    <a:lnTo>
                      <a:pt x="327" y="281"/>
                    </a:lnTo>
                    <a:lnTo>
                      <a:pt x="311" y="300"/>
                    </a:lnTo>
                    <a:lnTo>
                      <a:pt x="293" y="318"/>
                    </a:lnTo>
                    <a:lnTo>
                      <a:pt x="274" y="332"/>
                    </a:lnTo>
                    <a:lnTo>
                      <a:pt x="253" y="344"/>
                    </a:lnTo>
                    <a:lnTo>
                      <a:pt x="228" y="353"/>
                    </a:lnTo>
                    <a:lnTo>
                      <a:pt x="206" y="358"/>
                    </a:lnTo>
                    <a:lnTo>
                      <a:pt x="181" y="360"/>
                    </a:lnTo>
                    <a:close/>
                  </a:path>
                </a:pathLst>
              </a:custGeom>
              <a:solidFill>
                <a:srgbClr val="D4FEFF"/>
              </a:solidFill>
              <a:ln w="9525">
                <a:noFill/>
                <a:round/>
                <a:headEnd/>
                <a:tailEnd/>
              </a:ln>
            </p:spPr>
            <p:txBody>
              <a:bodyPr/>
              <a:lstStyle/>
              <a:p>
                <a:endParaRPr lang="en-US"/>
              </a:p>
            </p:txBody>
          </p:sp>
          <p:sp>
            <p:nvSpPr>
              <p:cNvPr id="1165890" name="Freeform 578"/>
              <p:cNvSpPr>
                <a:spLocks noEditPoints="1"/>
              </p:cNvSpPr>
              <p:nvPr/>
            </p:nvSpPr>
            <p:spPr bwMode="auto">
              <a:xfrm>
                <a:off x="4630" y="1990"/>
                <a:ext cx="352" cy="353"/>
              </a:xfrm>
              <a:custGeom>
                <a:avLst/>
                <a:gdLst/>
                <a:ahLst/>
                <a:cxnLst>
                  <a:cxn ang="0">
                    <a:pos x="151" y="351"/>
                  </a:cxn>
                  <a:cxn ang="0">
                    <a:pos x="104" y="337"/>
                  </a:cxn>
                  <a:cxn ang="0">
                    <a:pos x="63" y="311"/>
                  </a:cxn>
                  <a:cxn ang="0">
                    <a:pos x="30" y="274"/>
                  </a:cxn>
                  <a:cxn ang="0">
                    <a:pos x="9" y="230"/>
                  </a:cxn>
                  <a:cxn ang="0">
                    <a:pos x="0" y="182"/>
                  </a:cxn>
                  <a:cxn ang="0">
                    <a:pos x="5" y="133"/>
                  </a:cxn>
                  <a:cxn ang="0">
                    <a:pos x="23" y="87"/>
                  </a:cxn>
                  <a:cxn ang="0">
                    <a:pos x="53" y="50"/>
                  </a:cxn>
                  <a:cxn ang="0">
                    <a:pos x="93" y="20"/>
                  </a:cxn>
                  <a:cxn ang="0">
                    <a:pos x="139" y="4"/>
                  </a:cxn>
                  <a:cxn ang="0">
                    <a:pos x="188" y="0"/>
                  </a:cxn>
                  <a:cxn ang="0">
                    <a:pos x="236" y="9"/>
                  </a:cxn>
                  <a:cxn ang="0">
                    <a:pos x="280" y="34"/>
                  </a:cxn>
                  <a:cxn ang="0">
                    <a:pos x="315" y="67"/>
                  </a:cxn>
                  <a:cxn ang="0">
                    <a:pos x="339" y="110"/>
                  </a:cxn>
                  <a:cxn ang="0">
                    <a:pos x="350" y="157"/>
                  </a:cxn>
                  <a:cxn ang="0">
                    <a:pos x="348" y="207"/>
                  </a:cxn>
                  <a:cxn ang="0">
                    <a:pos x="334" y="253"/>
                  </a:cxn>
                  <a:cxn ang="0">
                    <a:pos x="306" y="293"/>
                  </a:cxn>
                  <a:cxn ang="0">
                    <a:pos x="269" y="325"/>
                  </a:cxn>
                  <a:cxn ang="0">
                    <a:pos x="223" y="346"/>
                  </a:cxn>
                  <a:cxn ang="0">
                    <a:pos x="176" y="353"/>
                  </a:cxn>
                  <a:cxn ang="0">
                    <a:pos x="151" y="346"/>
                  </a:cxn>
                  <a:cxn ang="0">
                    <a:pos x="106" y="332"/>
                  </a:cxn>
                  <a:cxn ang="0">
                    <a:pos x="63" y="306"/>
                  </a:cxn>
                  <a:cxn ang="0">
                    <a:pos x="32" y="268"/>
                  </a:cxn>
                  <a:cxn ang="0">
                    <a:pos x="12" y="224"/>
                  </a:cxn>
                  <a:cxn ang="0">
                    <a:pos x="5" y="177"/>
                  </a:cxn>
                  <a:cxn ang="0">
                    <a:pos x="12" y="127"/>
                  </a:cxn>
                  <a:cxn ang="0">
                    <a:pos x="32" y="83"/>
                  </a:cxn>
                  <a:cxn ang="0">
                    <a:pos x="63" y="46"/>
                  </a:cxn>
                  <a:cxn ang="0">
                    <a:pos x="106" y="20"/>
                  </a:cxn>
                  <a:cxn ang="0">
                    <a:pos x="151" y="6"/>
                  </a:cxn>
                  <a:cxn ang="0">
                    <a:pos x="201" y="6"/>
                  </a:cxn>
                  <a:cxn ang="0">
                    <a:pos x="246" y="20"/>
                  </a:cxn>
                  <a:cxn ang="0">
                    <a:pos x="287" y="46"/>
                  </a:cxn>
                  <a:cxn ang="0">
                    <a:pos x="320" y="83"/>
                  </a:cxn>
                  <a:cxn ang="0">
                    <a:pos x="339" y="127"/>
                  </a:cxn>
                  <a:cxn ang="0">
                    <a:pos x="347" y="177"/>
                  </a:cxn>
                  <a:cxn ang="0">
                    <a:pos x="339" y="224"/>
                  </a:cxn>
                  <a:cxn ang="0">
                    <a:pos x="320" y="268"/>
                  </a:cxn>
                  <a:cxn ang="0">
                    <a:pos x="287" y="306"/>
                  </a:cxn>
                  <a:cxn ang="0">
                    <a:pos x="246" y="332"/>
                  </a:cxn>
                  <a:cxn ang="0">
                    <a:pos x="201" y="346"/>
                  </a:cxn>
                </a:cxnLst>
                <a:rect l="0" t="0" r="r" b="b"/>
                <a:pathLst>
                  <a:path w="352" h="353">
                    <a:moveTo>
                      <a:pt x="176" y="353"/>
                    </a:moveTo>
                    <a:lnTo>
                      <a:pt x="151" y="351"/>
                    </a:lnTo>
                    <a:lnTo>
                      <a:pt x="127" y="346"/>
                    </a:lnTo>
                    <a:lnTo>
                      <a:pt x="104" y="337"/>
                    </a:lnTo>
                    <a:lnTo>
                      <a:pt x="83" y="325"/>
                    </a:lnTo>
                    <a:lnTo>
                      <a:pt x="63" y="311"/>
                    </a:lnTo>
                    <a:lnTo>
                      <a:pt x="46" y="293"/>
                    </a:lnTo>
                    <a:lnTo>
                      <a:pt x="30" y="274"/>
                    </a:lnTo>
                    <a:lnTo>
                      <a:pt x="18" y="253"/>
                    </a:lnTo>
                    <a:lnTo>
                      <a:pt x="9" y="230"/>
                    </a:lnTo>
                    <a:lnTo>
                      <a:pt x="2" y="207"/>
                    </a:lnTo>
                    <a:lnTo>
                      <a:pt x="0" y="182"/>
                    </a:lnTo>
                    <a:lnTo>
                      <a:pt x="0" y="157"/>
                    </a:lnTo>
                    <a:lnTo>
                      <a:pt x="5" y="133"/>
                    </a:lnTo>
                    <a:lnTo>
                      <a:pt x="12" y="110"/>
                    </a:lnTo>
                    <a:lnTo>
                      <a:pt x="23" y="87"/>
                    </a:lnTo>
                    <a:lnTo>
                      <a:pt x="37" y="67"/>
                    </a:lnTo>
                    <a:lnTo>
                      <a:pt x="53" y="50"/>
                    </a:lnTo>
                    <a:lnTo>
                      <a:pt x="72" y="34"/>
                    </a:lnTo>
                    <a:lnTo>
                      <a:pt x="93" y="20"/>
                    </a:lnTo>
                    <a:lnTo>
                      <a:pt x="116" y="9"/>
                    </a:lnTo>
                    <a:lnTo>
                      <a:pt x="139" y="4"/>
                    </a:lnTo>
                    <a:lnTo>
                      <a:pt x="164" y="0"/>
                    </a:lnTo>
                    <a:lnTo>
                      <a:pt x="188" y="0"/>
                    </a:lnTo>
                    <a:lnTo>
                      <a:pt x="213" y="4"/>
                    </a:lnTo>
                    <a:lnTo>
                      <a:pt x="236" y="9"/>
                    </a:lnTo>
                    <a:lnTo>
                      <a:pt x="259" y="20"/>
                    </a:lnTo>
                    <a:lnTo>
                      <a:pt x="280" y="34"/>
                    </a:lnTo>
                    <a:lnTo>
                      <a:pt x="297" y="50"/>
                    </a:lnTo>
                    <a:lnTo>
                      <a:pt x="315" y="67"/>
                    </a:lnTo>
                    <a:lnTo>
                      <a:pt x="329" y="87"/>
                    </a:lnTo>
                    <a:lnTo>
                      <a:pt x="339" y="110"/>
                    </a:lnTo>
                    <a:lnTo>
                      <a:pt x="347" y="133"/>
                    </a:lnTo>
                    <a:lnTo>
                      <a:pt x="350" y="157"/>
                    </a:lnTo>
                    <a:lnTo>
                      <a:pt x="352" y="182"/>
                    </a:lnTo>
                    <a:lnTo>
                      <a:pt x="348" y="207"/>
                    </a:lnTo>
                    <a:lnTo>
                      <a:pt x="343" y="230"/>
                    </a:lnTo>
                    <a:lnTo>
                      <a:pt x="334" y="253"/>
                    </a:lnTo>
                    <a:lnTo>
                      <a:pt x="322" y="274"/>
                    </a:lnTo>
                    <a:lnTo>
                      <a:pt x="306" y="293"/>
                    </a:lnTo>
                    <a:lnTo>
                      <a:pt x="288" y="311"/>
                    </a:lnTo>
                    <a:lnTo>
                      <a:pt x="269" y="325"/>
                    </a:lnTo>
                    <a:lnTo>
                      <a:pt x="248" y="337"/>
                    </a:lnTo>
                    <a:lnTo>
                      <a:pt x="223" y="346"/>
                    </a:lnTo>
                    <a:lnTo>
                      <a:pt x="201" y="351"/>
                    </a:lnTo>
                    <a:lnTo>
                      <a:pt x="176" y="353"/>
                    </a:lnTo>
                    <a:close/>
                    <a:moveTo>
                      <a:pt x="176" y="348"/>
                    </a:moveTo>
                    <a:lnTo>
                      <a:pt x="151" y="346"/>
                    </a:lnTo>
                    <a:lnTo>
                      <a:pt x="128" y="341"/>
                    </a:lnTo>
                    <a:lnTo>
                      <a:pt x="106" y="332"/>
                    </a:lnTo>
                    <a:lnTo>
                      <a:pt x="83" y="320"/>
                    </a:lnTo>
                    <a:lnTo>
                      <a:pt x="63" y="306"/>
                    </a:lnTo>
                    <a:lnTo>
                      <a:pt x="47" y="288"/>
                    </a:lnTo>
                    <a:lnTo>
                      <a:pt x="32" y="268"/>
                    </a:lnTo>
                    <a:lnTo>
                      <a:pt x="21" y="247"/>
                    </a:lnTo>
                    <a:lnTo>
                      <a:pt x="12" y="224"/>
                    </a:lnTo>
                    <a:lnTo>
                      <a:pt x="7" y="200"/>
                    </a:lnTo>
                    <a:lnTo>
                      <a:pt x="5" y="177"/>
                    </a:lnTo>
                    <a:lnTo>
                      <a:pt x="7" y="152"/>
                    </a:lnTo>
                    <a:lnTo>
                      <a:pt x="12" y="127"/>
                    </a:lnTo>
                    <a:lnTo>
                      <a:pt x="21" y="105"/>
                    </a:lnTo>
                    <a:lnTo>
                      <a:pt x="32" y="83"/>
                    </a:lnTo>
                    <a:lnTo>
                      <a:pt x="47" y="64"/>
                    </a:lnTo>
                    <a:lnTo>
                      <a:pt x="63" y="46"/>
                    </a:lnTo>
                    <a:lnTo>
                      <a:pt x="83" y="32"/>
                    </a:lnTo>
                    <a:lnTo>
                      <a:pt x="106" y="20"/>
                    </a:lnTo>
                    <a:lnTo>
                      <a:pt x="128" y="11"/>
                    </a:lnTo>
                    <a:lnTo>
                      <a:pt x="151" y="6"/>
                    </a:lnTo>
                    <a:lnTo>
                      <a:pt x="176" y="4"/>
                    </a:lnTo>
                    <a:lnTo>
                      <a:pt x="201" y="6"/>
                    </a:lnTo>
                    <a:lnTo>
                      <a:pt x="223" y="11"/>
                    </a:lnTo>
                    <a:lnTo>
                      <a:pt x="246" y="20"/>
                    </a:lnTo>
                    <a:lnTo>
                      <a:pt x="267" y="32"/>
                    </a:lnTo>
                    <a:lnTo>
                      <a:pt x="287" y="46"/>
                    </a:lnTo>
                    <a:lnTo>
                      <a:pt x="304" y="64"/>
                    </a:lnTo>
                    <a:lnTo>
                      <a:pt x="320" y="83"/>
                    </a:lnTo>
                    <a:lnTo>
                      <a:pt x="331" y="105"/>
                    </a:lnTo>
                    <a:lnTo>
                      <a:pt x="339" y="127"/>
                    </a:lnTo>
                    <a:lnTo>
                      <a:pt x="345" y="152"/>
                    </a:lnTo>
                    <a:lnTo>
                      <a:pt x="347" y="177"/>
                    </a:lnTo>
                    <a:lnTo>
                      <a:pt x="345" y="200"/>
                    </a:lnTo>
                    <a:lnTo>
                      <a:pt x="339" y="224"/>
                    </a:lnTo>
                    <a:lnTo>
                      <a:pt x="331" y="247"/>
                    </a:lnTo>
                    <a:lnTo>
                      <a:pt x="320" y="268"/>
                    </a:lnTo>
                    <a:lnTo>
                      <a:pt x="304" y="288"/>
                    </a:lnTo>
                    <a:lnTo>
                      <a:pt x="287" y="306"/>
                    </a:lnTo>
                    <a:lnTo>
                      <a:pt x="267" y="320"/>
                    </a:lnTo>
                    <a:lnTo>
                      <a:pt x="246" y="332"/>
                    </a:lnTo>
                    <a:lnTo>
                      <a:pt x="223" y="341"/>
                    </a:lnTo>
                    <a:lnTo>
                      <a:pt x="201" y="346"/>
                    </a:lnTo>
                    <a:lnTo>
                      <a:pt x="176" y="348"/>
                    </a:lnTo>
                    <a:close/>
                  </a:path>
                </a:pathLst>
              </a:custGeom>
              <a:solidFill>
                <a:srgbClr val="D5FEFF"/>
              </a:solidFill>
              <a:ln w="9525">
                <a:noFill/>
                <a:round/>
                <a:headEnd/>
                <a:tailEnd/>
              </a:ln>
            </p:spPr>
            <p:txBody>
              <a:bodyPr/>
              <a:lstStyle/>
              <a:p>
                <a:endParaRPr lang="en-US"/>
              </a:p>
            </p:txBody>
          </p:sp>
          <p:sp>
            <p:nvSpPr>
              <p:cNvPr id="1165891" name="Freeform 579"/>
              <p:cNvSpPr>
                <a:spLocks noEditPoints="1"/>
              </p:cNvSpPr>
              <p:nvPr/>
            </p:nvSpPr>
            <p:spPr bwMode="auto">
              <a:xfrm>
                <a:off x="4635" y="1994"/>
                <a:ext cx="342" cy="344"/>
              </a:xfrm>
              <a:custGeom>
                <a:avLst/>
                <a:gdLst/>
                <a:ahLst/>
                <a:cxnLst>
                  <a:cxn ang="0">
                    <a:pos x="146" y="342"/>
                  </a:cxn>
                  <a:cxn ang="0">
                    <a:pos x="101" y="328"/>
                  </a:cxn>
                  <a:cxn ang="0">
                    <a:pos x="58" y="302"/>
                  </a:cxn>
                  <a:cxn ang="0">
                    <a:pos x="27" y="264"/>
                  </a:cxn>
                  <a:cxn ang="0">
                    <a:pos x="7" y="220"/>
                  </a:cxn>
                  <a:cxn ang="0">
                    <a:pos x="0" y="173"/>
                  </a:cxn>
                  <a:cxn ang="0">
                    <a:pos x="7" y="123"/>
                  </a:cxn>
                  <a:cxn ang="0">
                    <a:pos x="27" y="79"/>
                  </a:cxn>
                  <a:cxn ang="0">
                    <a:pos x="58" y="42"/>
                  </a:cxn>
                  <a:cxn ang="0">
                    <a:pos x="101" y="16"/>
                  </a:cxn>
                  <a:cxn ang="0">
                    <a:pos x="146" y="2"/>
                  </a:cxn>
                  <a:cxn ang="0">
                    <a:pos x="196" y="2"/>
                  </a:cxn>
                  <a:cxn ang="0">
                    <a:pos x="241" y="16"/>
                  </a:cxn>
                  <a:cxn ang="0">
                    <a:pos x="282" y="42"/>
                  </a:cxn>
                  <a:cxn ang="0">
                    <a:pos x="315" y="79"/>
                  </a:cxn>
                  <a:cxn ang="0">
                    <a:pos x="334" y="123"/>
                  </a:cxn>
                  <a:cxn ang="0">
                    <a:pos x="342" y="173"/>
                  </a:cxn>
                  <a:cxn ang="0">
                    <a:pos x="334" y="220"/>
                  </a:cxn>
                  <a:cxn ang="0">
                    <a:pos x="315" y="264"/>
                  </a:cxn>
                  <a:cxn ang="0">
                    <a:pos x="282" y="302"/>
                  </a:cxn>
                  <a:cxn ang="0">
                    <a:pos x="241" y="328"/>
                  </a:cxn>
                  <a:cxn ang="0">
                    <a:pos x="196" y="342"/>
                  </a:cxn>
                  <a:cxn ang="0">
                    <a:pos x="171" y="339"/>
                  </a:cxn>
                  <a:cxn ang="0">
                    <a:pos x="123" y="331"/>
                  </a:cxn>
                  <a:cxn ang="0">
                    <a:pos x="81" y="312"/>
                  </a:cxn>
                  <a:cxn ang="0">
                    <a:pos x="46" y="280"/>
                  </a:cxn>
                  <a:cxn ang="0">
                    <a:pos x="20" y="242"/>
                  </a:cxn>
                  <a:cxn ang="0">
                    <a:pos x="7" y="196"/>
                  </a:cxn>
                  <a:cxn ang="0">
                    <a:pos x="7" y="148"/>
                  </a:cxn>
                  <a:cxn ang="0">
                    <a:pos x="20" y="102"/>
                  </a:cxn>
                  <a:cxn ang="0">
                    <a:pos x="46" y="63"/>
                  </a:cxn>
                  <a:cxn ang="0">
                    <a:pos x="81" y="32"/>
                  </a:cxn>
                  <a:cxn ang="0">
                    <a:pos x="123" y="12"/>
                  </a:cxn>
                  <a:cxn ang="0">
                    <a:pos x="171" y="7"/>
                  </a:cxn>
                  <a:cxn ang="0">
                    <a:pos x="217" y="12"/>
                  </a:cxn>
                  <a:cxn ang="0">
                    <a:pos x="261" y="32"/>
                  </a:cxn>
                  <a:cxn ang="0">
                    <a:pos x="296" y="63"/>
                  </a:cxn>
                  <a:cxn ang="0">
                    <a:pos x="320" y="102"/>
                  </a:cxn>
                  <a:cxn ang="0">
                    <a:pos x="334" y="148"/>
                  </a:cxn>
                  <a:cxn ang="0">
                    <a:pos x="334" y="196"/>
                  </a:cxn>
                  <a:cxn ang="0">
                    <a:pos x="320" y="242"/>
                  </a:cxn>
                  <a:cxn ang="0">
                    <a:pos x="296" y="280"/>
                  </a:cxn>
                  <a:cxn ang="0">
                    <a:pos x="261" y="312"/>
                  </a:cxn>
                  <a:cxn ang="0">
                    <a:pos x="217" y="331"/>
                  </a:cxn>
                  <a:cxn ang="0">
                    <a:pos x="171" y="339"/>
                  </a:cxn>
                </a:cxnLst>
                <a:rect l="0" t="0" r="r" b="b"/>
                <a:pathLst>
                  <a:path w="342" h="344">
                    <a:moveTo>
                      <a:pt x="171" y="344"/>
                    </a:moveTo>
                    <a:lnTo>
                      <a:pt x="146" y="342"/>
                    </a:lnTo>
                    <a:lnTo>
                      <a:pt x="123" y="337"/>
                    </a:lnTo>
                    <a:lnTo>
                      <a:pt x="101" y="328"/>
                    </a:lnTo>
                    <a:lnTo>
                      <a:pt x="78" y="316"/>
                    </a:lnTo>
                    <a:lnTo>
                      <a:pt x="58" y="302"/>
                    </a:lnTo>
                    <a:lnTo>
                      <a:pt x="42" y="284"/>
                    </a:lnTo>
                    <a:lnTo>
                      <a:pt x="27" y="264"/>
                    </a:lnTo>
                    <a:lnTo>
                      <a:pt x="16" y="243"/>
                    </a:lnTo>
                    <a:lnTo>
                      <a:pt x="7" y="220"/>
                    </a:lnTo>
                    <a:lnTo>
                      <a:pt x="2" y="196"/>
                    </a:lnTo>
                    <a:lnTo>
                      <a:pt x="0" y="173"/>
                    </a:lnTo>
                    <a:lnTo>
                      <a:pt x="2" y="148"/>
                    </a:lnTo>
                    <a:lnTo>
                      <a:pt x="7" y="123"/>
                    </a:lnTo>
                    <a:lnTo>
                      <a:pt x="16" y="101"/>
                    </a:lnTo>
                    <a:lnTo>
                      <a:pt x="27" y="79"/>
                    </a:lnTo>
                    <a:lnTo>
                      <a:pt x="42" y="60"/>
                    </a:lnTo>
                    <a:lnTo>
                      <a:pt x="58" y="42"/>
                    </a:lnTo>
                    <a:lnTo>
                      <a:pt x="78" y="28"/>
                    </a:lnTo>
                    <a:lnTo>
                      <a:pt x="101" y="16"/>
                    </a:lnTo>
                    <a:lnTo>
                      <a:pt x="123" y="7"/>
                    </a:lnTo>
                    <a:lnTo>
                      <a:pt x="146" y="2"/>
                    </a:lnTo>
                    <a:lnTo>
                      <a:pt x="171" y="0"/>
                    </a:lnTo>
                    <a:lnTo>
                      <a:pt x="196" y="2"/>
                    </a:lnTo>
                    <a:lnTo>
                      <a:pt x="218" y="7"/>
                    </a:lnTo>
                    <a:lnTo>
                      <a:pt x="241" y="16"/>
                    </a:lnTo>
                    <a:lnTo>
                      <a:pt x="262" y="28"/>
                    </a:lnTo>
                    <a:lnTo>
                      <a:pt x="282" y="42"/>
                    </a:lnTo>
                    <a:lnTo>
                      <a:pt x="299" y="60"/>
                    </a:lnTo>
                    <a:lnTo>
                      <a:pt x="315" y="79"/>
                    </a:lnTo>
                    <a:lnTo>
                      <a:pt x="326" y="101"/>
                    </a:lnTo>
                    <a:lnTo>
                      <a:pt x="334" y="123"/>
                    </a:lnTo>
                    <a:lnTo>
                      <a:pt x="340" y="148"/>
                    </a:lnTo>
                    <a:lnTo>
                      <a:pt x="342" y="173"/>
                    </a:lnTo>
                    <a:lnTo>
                      <a:pt x="340" y="196"/>
                    </a:lnTo>
                    <a:lnTo>
                      <a:pt x="334" y="220"/>
                    </a:lnTo>
                    <a:lnTo>
                      <a:pt x="326" y="243"/>
                    </a:lnTo>
                    <a:lnTo>
                      <a:pt x="315" y="264"/>
                    </a:lnTo>
                    <a:lnTo>
                      <a:pt x="299" y="284"/>
                    </a:lnTo>
                    <a:lnTo>
                      <a:pt x="282" y="302"/>
                    </a:lnTo>
                    <a:lnTo>
                      <a:pt x="262" y="316"/>
                    </a:lnTo>
                    <a:lnTo>
                      <a:pt x="241" y="328"/>
                    </a:lnTo>
                    <a:lnTo>
                      <a:pt x="218" y="337"/>
                    </a:lnTo>
                    <a:lnTo>
                      <a:pt x="196" y="342"/>
                    </a:lnTo>
                    <a:lnTo>
                      <a:pt x="171" y="344"/>
                    </a:lnTo>
                    <a:close/>
                    <a:moveTo>
                      <a:pt x="171" y="339"/>
                    </a:moveTo>
                    <a:lnTo>
                      <a:pt x="148" y="337"/>
                    </a:lnTo>
                    <a:lnTo>
                      <a:pt x="123" y="331"/>
                    </a:lnTo>
                    <a:lnTo>
                      <a:pt x="102" y="323"/>
                    </a:lnTo>
                    <a:lnTo>
                      <a:pt x="81" y="312"/>
                    </a:lnTo>
                    <a:lnTo>
                      <a:pt x="62" y="298"/>
                    </a:lnTo>
                    <a:lnTo>
                      <a:pt x="46" y="280"/>
                    </a:lnTo>
                    <a:lnTo>
                      <a:pt x="32" y="261"/>
                    </a:lnTo>
                    <a:lnTo>
                      <a:pt x="20" y="242"/>
                    </a:lnTo>
                    <a:lnTo>
                      <a:pt x="13" y="219"/>
                    </a:lnTo>
                    <a:lnTo>
                      <a:pt x="7" y="196"/>
                    </a:lnTo>
                    <a:lnTo>
                      <a:pt x="6" y="173"/>
                    </a:lnTo>
                    <a:lnTo>
                      <a:pt x="7" y="148"/>
                    </a:lnTo>
                    <a:lnTo>
                      <a:pt x="13" y="125"/>
                    </a:lnTo>
                    <a:lnTo>
                      <a:pt x="20" y="102"/>
                    </a:lnTo>
                    <a:lnTo>
                      <a:pt x="32" y="83"/>
                    </a:lnTo>
                    <a:lnTo>
                      <a:pt x="46" y="63"/>
                    </a:lnTo>
                    <a:lnTo>
                      <a:pt x="62" y="46"/>
                    </a:lnTo>
                    <a:lnTo>
                      <a:pt x="81" y="32"/>
                    </a:lnTo>
                    <a:lnTo>
                      <a:pt x="102" y="21"/>
                    </a:lnTo>
                    <a:lnTo>
                      <a:pt x="123" y="12"/>
                    </a:lnTo>
                    <a:lnTo>
                      <a:pt x="148" y="7"/>
                    </a:lnTo>
                    <a:lnTo>
                      <a:pt x="171" y="7"/>
                    </a:lnTo>
                    <a:lnTo>
                      <a:pt x="194" y="7"/>
                    </a:lnTo>
                    <a:lnTo>
                      <a:pt x="217" y="12"/>
                    </a:lnTo>
                    <a:lnTo>
                      <a:pt x="239" y="21"/>
                    </a:lnTo>
                    <a:lnTo>
                      <a:pt x="261" y="32"/>
                    </a:lnTo>
                    <a:lnTo>
                      <a:pt x="278" y="46"/>
                    </a:lnTo>
                    <a:lnTo>
                      <a:pt x="296" y="63"/>
                    </a:lnTo>
                    <a:lnTo>
                      <a:pt x="310" y="83"/>
                    </a:lnTo>
                    <a:lnTo>
                      <a:pt x="320" y="102"/>
                    </a:lnTo>
                    <a:lnTo>
                      <a:pt x="329" y="125"/>
                    </a:lnTo>
                    <a:lnTo>
                      <a:pt x="334" y="148"/>
                    </a:lnTo>
                    <a:lnTo>
                      <a:pt x="336" y="173"/>
                    </a:lnTo>
                    <a:lnTo>
                      <a:pt x="334" y="196"/>
                    </a:lnTo>
                    <a:lnTo>
                      <a:pt x="329" y="219"/>
                    </a:lnTo>
                    <a:lnTo>
                      <a:pt x="320" y="242"/>
                    </a:lnTo>
                    <a:lnTo>
                      <a:pt x="310" y="261"/>
                    </a:lnTo>
                    <a:lnTo>
                      <a:pt x="296" y="280"/>
                    </a:lnTo>
                    <a:lnTo>
                      <a:pt x="278" y="298"/>
                    </a:lnTo>
                    <a:lnTo>
                      <a:pt x="261" y="312"/>
                    </a:lnTo>
                    <a:lnTo>
                      <a:pt x="239" y="323"/>
                    </a:lnTo>
                    <a:lnTo>
                      <a:pt x="217" y="331"/>
                    </a:lnTo>
                    <a:lnTo>
                      <a:pt x="194" y="337"/>
                    </a:lnTo>
                    <a:lnTo>
                      <a:pt x="171" y="339"/>
                    </a:lnTo>
                    <a:close/>
                  </a:path>
                </a:pathLst>
              </a:custGeom>
              <a:solidFill>
                <a:srgbClr val="D7FEFF"/>
              </a:solidFill>
              <a:ln w="9525">
                <a:noFill/>
                <a:round/>
                <a:headEnd/>
                <a:tailEnd/>
              </a:ln>
            </p:spPr>
            <p:txBody>
              <a:bodyPr/>
              <a:lstStyle/>
              <a:p>
                <a:endParaRPr lang="en-US"/>
              </a:p>
            </p:txBody>
          </p:sp>
          <p:sp>
            <p:nvSpPr>
              <p:cNvPr id="1165892" name="Freeform 580"/>
              <p:cNvSpPr>
                <a:spLocks noEditPoints="1"/>
              </p:cNvSpPr>
              <p:nvPr/>
            </p:nvSpPr>
            <p:spPr bwMode="auto">
              <a:xfrm>
                <a:off x="4641" y="2001"/>
                <a:ext cx="330" cy="332"/>
              </a:xfrm>
              <a:custGeom>
                <a:avLst/>
                <a:gdLst/>
                <a:ahLst/>
                <a:cxnLst>
                  <a:cxn ang="0">
                    <a:pos x="142" y="330"/>
                  </a:cxn>
                  <a:cxn ang="0">
                    <a:pos x="96" y="316"/>
                  </a:cxn>
                  <a:cxn ang="0">
                    <a:pos x="56" y="291"/>
                  </a:cxn>
                  <a:cxn ang="0">
                    <a:pos x="26" y="254"/>
                  </a:cxn>
                  <a:cxn ang="0">
                    <a:pos x="7" y="212"/>
                  </a:cxn>
                  <a:cxn ang="0">
                    <a:pos x="0" y="166"/>
                  </a:cxn>
                  <a:cxn ang="0">
                    <a:pos x="7" y="118"/>
                  </a:cxn>
                  <a:cxn ang="0">
                    <a:pos x="26" y="76"/>
                  </a:cxn>
                  <a:cxn ang="0">
                    <a:pos x="56" y="39"/>
                  </a:cxn>
                  <a:cxn ang="0">
                    <a:pos x="96" y="14"/>
                  </a:cxn>
                  <a:cxn ang="0">
                    <a:pos x="142" y="0"/>
                  </a:cxn>
                  <a:cxn ang="0">
                    <a:pos x="188" y="0"/>
                  </a:cxn>
                  <a:cxn ang="0">
                    <a:pos x="233" y="14"/>
                  </a:cxn>
                  <a:cxn ang="0">
                    <a:pos x="272" y="39"/>
                  </a:cxn>
                  <a:cxn ang="0">
                    <a:pos x="304" y="76"/>
                  </a:cxn>
                  <a:cxn ang="0">
                    <a:pos x="323" y="118"/>
                  </a:cxn>
                  <a:cxn ang="0">
                    <a:pos x="330" y="166"/>
                  </a:cxn>
                  <a:cxn ang="0">
                    <a:pos x="323" y="212"/>
                  </a:cxn>
                  <a:cxn ang="0">
                    <a:pos x="304" y="254"/>
                  </a:cxn>
                  <a:cxn ang="0">
                    <a:pos x="272" y="291"/>
                  </a:cxn>
                  <a:cxn ang="0">
                    <a:pos x="233" y="316"/>
                  </a:cxn>
                  <a:cxn ang="0">
                    <a:pos x="188" y="330"/>
                  </a:cxn>
                  <a:cxn ang="0">
                    <a:pos x="165" y="324"/>
                  </a:cxn>
                  <a:cxn ang="0">
                    <a:pos x="119" y="319"/>
                  </a:cxn>
                  <a:cxn ang="0">
                    <a:pos x="77" y="298"/>
                  </a:cxn>
                  <a:cxn ang="0">
                    <a:pos x="42" y="268"/>
                  </a:cxn>
                  <a:cxn ang="0">
                    <a:pos x="17" y="228"/>
                  </a:cxn>
                  <a:cxn ang="0">
                    <a:pos x="5" y="182"/>
                  </a:cxn>
                  <a:cxn ang="0">
                    <a:pos x="7" y="136"/>
                  </a:cxn>
                  <a:cxn ang="0">
                    <a:pos x="22" y="92"/>
                  </a:cxn>
                  <a:cxn ang="0">
                    <a:pos x="49" y="53"/>
                  </a:cxn>
                  <a:cxn ang="0">
                    <a:pos x="86" y="25"/>
                  </a:cxn>
                  <a:cxn ang="0">
                    <a:pos x="130" y="9"/>
                  </a:cxn>
                  <a:cxn ang="0">
                    <a:pos x="177" y="5"/>
                  </a:cxn>
                  <a:cxn ang="0">
                    <a:pos x="221" y="16"/>
                  </a:cxn>
                  <a:cxn ang="0">
                    <a:pos x="263" y="39"/>
                  </a:cxn>
                  <a:cxn ang="0">
                    <a:pos x="295" y="72"/>
                  </a:cxn>
                  <a:cxn ang="0">
                    <a:pos x="316" y="113"/>
                  </a:cxn>
                  <a:cxn ang="0">
                    <a:pos x="325" y="159"/>
                  </a:cxn>
                  <a:cxn ang="0">
                    <a:pos x="320" y="206"/>
                  </a:cxn>
                  <a:cxn ang="0">
                    <a:pos x="302" y="249"/>
                  </a:cxn>
                  <a:cxn ang="0">
                    <a:pos x="272" y="284"/>
                  </a:cxn>
                  <a:cxn ang="0">
                    <a:pos x="233" y="310"/>
                  </a:cxn>
                  <a:cxn ang="0">
                    <a:pos x="188" y="324"/>
                  </a:cxn>
                </a:cxnLst>
                <a:rect l="0" t="0" r="r" b="b"/>
                <a:pathLst>
                  <a:path w="330" h="332">
                    <a:moveTo>
                      <a:pt x="165" y="332"/>
                    </a:moveTo>
                    <a:lnTo>
                      <a:pt x="142" y="330"/>
                    </a:lnTo>
                    <a:lnTo>
                      <a:pt x="117" y="324"/>
                    </a:lnTo>
                    <a:lnTo>
                      <a:pt x="96" y="316"/>
                    </a:lnTo>
                    <a:lnTo>
                      <a:pt x="75" y="305"/>
                    </a:lnTo>
                    <a:lnTo>
                      <a:pt x="56" y="291"/>
                    </a:lnTo>
                    <a:lnTo>
                      <a:pt x="40" y="273"/>
                    </a:lnTo>
                    <a:lnTo>
                      <a:pt x="26" y="254"/>
                    </a:lnTo>
                    <a:lnTo>
                      <a:pt x="14" y="235"/>
                    </a:lnTo>
                    <a:lnTo>
                      <a:pt x="7" y="212"/>
                    </a:lnTo>
                    <a:lnTo>
                      <a:pt x="1" y="189"/>
                    </a:lnTo>
                    <a:lnTo>
                      <a:pt x="0" y="166"/>
                    </a:lnTo>
                    <a:lnTo>
                      <a:pt x="1" y="141"/>
                    </a:lnTo>
                    <a:lnTo>
                      <a:pt x="7" y="118"/>
                    </a:lnTo>
                    <a:lnTo>
                      <a:pt x="14" y="95"/>
                    </a:lnTo>
                    <a:lnTo>
                      <a:pt x="26" y="76"/>
                    </a:lnTo>
                    <a:lnTo>
                      <a:pt x="40" y="56"/>
                    </a:lnTo>
                    <a:lnTo>
                      <a:pt x="56" y="39"/>
                    </a:lnTo>
                    <a:lnTo>
                      <a:pt x="75" y="25"/>
                    </a:lnTo>
                    <a:lnTo>
                      <a:pt x="96" y="14"/>
                    </a:lnTo>
                    <a:lnTo>
                      <a:pt x="117" y="5"/>
                    </a:lnTo>
                    <a:lnTo>
                      <a:pt x="142" y="0"/>
                    </a:lnTo>
                    <a:lnTo>
                      <a:pt x="165" y="0"/>
                    </a:lnTo>
                    <a:lnTo>
                      <a:pt x="188" y="0"/>
                    </a:lnTo>
                    <a:lnTo>
                      <a:pt x="211" y="5"/>
                    </a:lnTo>
                    <a:lnTo>
                      <a:pt x="233" y="14"/>
                    </a:lnTo>
                    <a:lnTo>
                      <a:pt x="255" y="25"/>
                    </a:lnTo>
                    <a:lnTo>
                      <a:pt x="272" y="39"/>
                    </a:lnTo>
                    <a:lnTo>
                      <a:pt x="290" y="56"/>
                    </a:lnTo>
                    <a:lnTo>
                      <a:pt x="304" y="76"/>
                    </a:lnTo>
                    <a:lnTo>
                      <a:pt x="314" y="95"/>
                    </a:lnTo>
                    <a:lnTo>
                      <a:pt x="323" y="118"/>
                    </a:lnTo>
                    <a:lnTo>
                      <a:pt x="328" y="141"/>
                    </a:lnTo>
                    <a:lnTo>
                      <a:pt x="330" y="166"/>
                    </a:lnTo>
                    <a:lnTo>
                      <a:pt x="328" y="189"/>
                    </a:lnTo>
                    <a:lnTo>
                      <a:pt x="323" y="212"/>
                    </a:lnTo>
                    <a:lnTo>
                      <a:pt x="314" y="235"/>
                    </a:lnTo>
                    <a:lnTo>
                      <a:pt x="304" y="254"/>
                    </a:lnTo>
                    <a:lnTo>
                      <a:pt x="290" y="273"/>
                    </a:lnTo>
                    <a:lnTo>
                      <a:pt x="272" y="291"/>
                    </a:lnTo>
                    <a:lnTo>
                      <a:pt x="255" y="305"/>
                    </a:lnTo>
                    <a:lnTo>
                      <a:pt x="233" y="316"/>
                    </a:lnTo>
                    <a:lnTo>
                      <a:pt x="211" y="324"/>
                    </a:lnTo>
                    <a:lnTo>
                      <a:pt x="188" y="330"/>
                    </a:lnTo>
                    <a:lnTo>
                      <a:pt x="165" y="332"/>
                    </a:lnTo>
                    <a:close/>
                    <a:moveTo>
                      <a:pt x="165" y="324"/>
                    </a:moveTo>
                    <a:lnTo>
                      <a:pt x="142" y="324"/>
                    </a:lnTo>
                    <a:lnTo>
                      <a:pt x="119" y="319"/>
                    </a:lnTo>
                    <a:lnTo>
                      <a:pt x="96" y="310"/>
                    </a:lnTo>
                    <a:lnTo>
                      <a:pt x="77" y="298"/>
                    </a:lnTo>
                    <a:lnTo>
                      <a:pt x="58" y="284"/>
                    </a:lnTo>
                    <a:lnTo>
                      <a:pt x="42" y="268"/>
                    </a:lnTo>
                    <a:lnTo>
                      <a:pt x="28" y="249"/>
                    </a:lnTo>
                    <a:lnTo>
                      <a:pt x="17" y="228"/>
                    </a:lnTo>
                    <a:lnTo>
                      <a:pt x="10" y="206"/>
                    </a:lnTo>
                    <a:lnTo>
                      <a:pt x="5" y="182"/>
                    </a:lnTo>
                    <a:lnTo>
                      <a:pt x="5" y="159"/>
                    </a:lnTo>
                    <a:lnTo>
                      <a:pt x="7" y="136"/>
                    </a:lnTo>
                    <a:lnTo>
                      <a:pt x="14" y="113"/>
                    </a:lnTo>
                    <a:lnTo>
                      <a:pt x="22" y="92"/>
                    </a:lnTo>
                    <a:lnTo>
                      <a:pt x="35" y="72"/>
                    </a:lnTo>
                    <a:lnTo>
                      <a:pt x="49" y="53"/>
                    </a:lnTo>
                    <a:lnTo>
                      <a:pt x="66" y="39"/>
                    </a:lnTo>
                    <a:lnTo>
                      <a:pt x="86" y="25"/>
                    </a:lnTo>
                    <a:lnTo>
                      <a:pt x="107" y="16"/>
                    </a:lnTo>
                    <a:lnTo>
                      <a:pt x="130" y="9"/>
                    </a:lnTo>
                    <a:lnTo>
                      <a:pt x="153" y="5"/>
                    </a:lnTo>
                    <a:lnTo>
                      <a:pt x="177" y="5"/>
                    </a:lnTo>
                    <a:lnTo>
                      <a:pt x="200" y="9"/>
                    </a:lnTo>
                    <a:lnTo>
                      <a:pt x="221" y="16"/>
                    </a:lnTo>
                    <a:lnTo>
                      <a:pt x="242" y="25"/>
                    </a:lnTo>
                    <a:lnTo>
                      <a:pt x="263" y="39"/>
                    </a:lnTo>
                    <a:lnTo>
                      <a:pt x="279" y="53"/>
                    </a:lnTo>
                    <a:lnTo>
                      <a:pt x="295" y="72"/>
                    </a:lnTo>
                    <a:lnTo>
                      <a:pt x="307" y="92"/>
                    </a:lnTo>
                    <a:lnTo>
                      <a:pt x="316" y="113"/>
                    </a:lnTo>
                    <a:lnTo>
                      <a:pt x="321" y="136"/>
                    </a:lnTo>
                    <a:lnTo>
                      <a:pt x="325" y="159"/>
                    </a:lnTo>
                    <a:lnTo>
                      <a:pt x="323" y="182"/>
                    </a:lnTo>
                    <a:lnTo>
                      <a:pt x="320" y="206"/>
                    </a:lnTo>
                    <a:lnTo>
                      <a:pt x="313" y="228"/>
                    </a:lnTo>
                    <a:lnTo>
                      <a:pt x="302" y="249"/>
                    </a:lnTo>
                    <a:lnTo>
                      <a:pt x="288" y="268"/>
                    </a:lnTo>
                    <a:lnTo>
                      <a:pt x="272" y="284"/>
                    </a:lnTo>
                    <a:lnTo>
                      <a:pt x="253" y="298"/>
                    </a:lnTo>
                    <a:lnTo>
                      <a:pt x="233" y="310"/>
                    </a:lnTo>
                    <a:lnTo>
                      <a:pt x="211" y="319"/>
                    </a:lnTo>
                    <a:lnTo>
                      <a:pt x="188" y="324"/>
                    </a:lnTo>
                    <a:lnTo>
                      <a:pt x="165" y="324"/>
                    </a:lnTo>
                    <a:close/>
                  </a:path>
                </a:pathLst>
              </a:custGeom>
              <a:solidFill>
                <a:srgbClr val="D9FEFF"/>
              </a:solidFill>
              <a:ln w="9525">
                <a:noFill/>
                <a:round/>
                <a:headEnd/>
                <a:tailEnd/>
              </a:ln>
            </p:spPr>
            <p:txBody>
              <a:bodyPr/>
              <a:lstStyle/>
              <a:p>
                <a:endParaRPr lang="en-US"/>
              </a:p>
            </p:txBody>
          </p:sp>
          <p:sp>
            <p:nvSpPr>
              <p:cNvPr id="1165893" name="Freeform 581"/>
              <p:cNvSpPr>
                <a:spLocks noEditPoints="1"/>
              </p:cNvSpPr>
              <p:nvPr/>
            </p:nvSpPr>
            <p:spPr bwMode="auto">
              <a:xfrm>
                <a:off x="4646" y="2006"/>
                <a:ext cx="320" cy="319"/>
              </a:xfrm>
              <a:custGeom>
                <a:avLst/>
                <a:gdLst/>
                <a:ahLst/>
                <a:cxnLst>
                  <a:cxn ang="0">
                    <a:pos x="137" y="319"/>
                  </a:cxn>
                  <a:cxn ang="0">
                    <a:pos x="91" y="305"/>
                  </a:cxn>
                  <a:cxn ang="0">
                    <a:pos x="53" y="279"/>
                  </a:cxn>
                  <a:cxn ang="0">
                    <a:pos x="23" y="244"/>
                  </a:cxn>
                  <a:cxn ang="0">
                    <a:pos x="5" y="201"/>
                  </a:cxn>
                  <a:cxn ang="0">
                    <a:pos x="0" y="154"/>
                  </a:cxn>
                  <a:cxn ang="0">
                    <a:pos x="9" y="108"/>
                  </a:cxn>
                  <a:cxn ang="0">
                    <a:pos x="30" y="67"/>
                  </a:cxn>
                  <a:cxn ang="0">
                    <a:pos x="61" y="34"/>
                  </a:cxn>
                  <a:cxn ang="0">
                    <a:pos x="102" y="11"/>
                  </a:cxn>
                  <a:cxn ang="0">
                    <a:pos x="148" y="0"/>
                  </a:cxn>
                  <a:cxn ang="0">
                    <a:pos x="195" y="4"/>
                  </a:cxn>
                  <a:cxn ang="0">
                    <a:pos x="237" y="20"/>
                  </a:cxn>
                  <a:cxn ang="0">
                    <a:pos x="274" y="48"/>
                  </a:cxn>
                  <a:cxn ang="0">
                    <a:pos x="302" y="87"/>
                  </a:cxn>
                  <a:cxn ang="0">
                    <a:pos x="316" y="131"/>
                  </a:cxn>
                  <a:cxn ang="0">
                    <a:pos x="318" y="177"/>
                  </a:cxn>
                  <a:cxn ang="0">
                    <a:pos x="308" y="223"/>
                  </a:cxn>
                  <a:cxn ang="0">
                    <a:pos x="283" y="263"/>
                  </a:cxn>
                  <a:cxn ang="0">
                    <a:pos x="248" y="293"/>
                  </a:cxn>
                  <a:cxn ang="0">
                    <a:pos x="206" y="314"/>
                  </a:cxn>
                  <a:cxn ang="0">
                    <a:pos x="160" y="319"/>
                  </a:cxn>
                  <a:cxn ang="0">
                    <a:pos x="137" y="312"/>
                  </a:cxn>
                  <a:cxn ang="0">
                    <a:pos x="93" y="300"/>
                  </a:cxn>
                  <a:cxn ang="0">
                    <a:pos x="54" y="274"/>
                  </a:cxn>
                  <a:cxn ang="0">
                    <a:pos x="26" y="237"/>
                  </a:cxn>
                  <a:cxn ang="0">
                    <a:pos x="9" y="194"/>
                  </a:cxn>
                  <a:cxn ang="0">
                    <a:pos x="5" y="148"/>
                  </a:cxn>
                  <a:cxn ang="0">
                    <a:pos x="16" y="103"/>
                  </a:cxn>
                  <a:cxn ang="0">
                    <a:pos x="39" y="64"/>
                  </a:cxn>
                  <a:cxn ang="0">
                    <a:pos x="72" y="32"/>
                  </a:cxn>
                  <a:cxn ang="0">
                    <a:pos x="114" y="11"/>
                  </a:cxn>
                  <a:cxn ang="0">
                    <a:pos x="160" y="6"/>
                  </a:cxn>
                  <a:cxn ang="0">
                    <a:pos x="206" y="11"/>
                  </a:cxn>
                  <a:cxn ang="0">
                    <a:pos x="246" y="32"/>
                  </a:cxn>
                  <a:cxn ang="0">
                    <a:pos x="281" y="64"/>
                  </a:cxn>
                  <a:cxn ang="0">
                    <a:pos x="304" y="103"/>
                  </a:cxn>
                  <a:cxn ang="0">
                    <a:pos x="315" y="148"/>
                  </a:cxn>
                  <a:cxn ang="0">
                    <a:pos x="311" y="194"/>
                  </a:cxn>
                  <a:cxn ang="0">
                    <a:pos x="294" y="237"/>
                  </a:cxn>
                  <a:cxn ang="0">
                    <a:pos x="265" y="274"/>
                  </a:cxn>
                  <a:cxn ang="0">
                    <a:pos x="227" y="300"/>
                  </a:cxn>
                  <a:cxn ang="0">
                    <a:pos x="183" y="312"/>
                  </a:cxn>
                </a:cxnLst>
                <a:rect l="0" t="0" r="r" b="b"/>
                <a:pathLst>
                  <a:path w="320" h="319">
                    <a:moveTo>
                      <a:pt x="160" y="319"/>
                    </a:moveTo>
                    <a:lnTo>
                      <a:pt x="137" y="319"/>
                    </a:lnTo>
                    <a:lnTo>
                      <a:pt x="114" y="314"/>
                    </a:lnTo>
                    <a:lnTo>
                      <a:pt x="91" y="305"/>
                    </a:lnTo>
                    <a:lnTo>
                      <a:pt x="72" y="293"/>
                    </a:lnTo>
                    <a:lnTo>
                      <a:pt x="53" y="279"/>
                    </a:lnTo>
                    <a:lnTo>
                      <a:pt x="37" y="263"/>
                    </a:lnTo>
                    <a:lnTo>
                      <a:pt x="23" y="244"/>
                    </a:lnTo>
                    <a:lnTo>
                      <a:pt x="12" y="223"/>
                    </a:lnTo>
                    <a:lnTo>
                      <a:pt x="5" y="201"/>
                    </a:lnTo>
                    <a:lnTo>
                      <a:pt x="0" y="177"/>
                    </a:lnTo>
                    <a:lnTo>
                      <a:pt x="0" y="154"/>
                    </a:lnTo>
                    <a:lnTo>
                      <a:pt x="2" y="131"/>
                    </a:lnTo>
                    <a:lnTo>
                      <a:pt x="9" y="108"/>
                    </a:lnTo>
                    <a:lnTo>
                      <a:pt x="17" y="87"/>
                    </a:lnTo>
                    <a:lnTo>
                      <a:pt x="30" y="67"/>
                    </a:lnTo>
                    <a:lnTo>
                      <a:pt x="44" y="48"/>
                    </a:lnTo>
                    <a:lnTo>
                      <a:pt x="61" y="34"/>
                    </a:lnTo>
                    <a:lnTo>
                      <a:pt x="81" y="20"/>
                    </a:lnTo>
                    <a:lnTo>
                      <a:pt x="102" y="11"/>
                    </a:lnTo>
                    <a:lnTo>
                      <a:pt x="125" y="4"/>
                    </a:lnTo>
                    <a:lnTo>
                      <a:pt x="148" y="0"/>
                    </a:lnTo>
                    <a:lnTo>
                      <a:pt x="172" y="0"/>
                    </a:lnTo>
                    <a:lnTo>
                      <a:pt x="195" y="4"/>
                    </a:lnTo>
                    <a:lnTo>
                      <a:pt x="216" y="11"/>
                    </a:lnTo>
                    <a:lnTo>
                      <a:pt x="237" y="20"/>
                    </a:lnTo>
                    <a:lnTo>
                      <a:pt x="258" y="34"/>
                    </a:lnTo>
                    <a:lnTo>
                      <a:pt x="274" y="48"/>
                    </a:lnTo>
                    <a:lnTo>
                      <a:pt x="290" y="67"/>
                    </a:lnTo>
                    <a:lnTo>
                      <a:pt x="302" y="87"/>
                    </a:lnTo>
                    <a:lnTo>
                      <a:pt x="311" y="108"/>
                    </a:lnTo>
                    <a:lnTo>
                      <a:pt x="316" y="131"/>
                    </a:lnTo>
                    <a:lnTo>
                      <a:pt x="320" y="154"/>
                    </a:lnTo>
                    <a:lnTo>
                      <a:pt x="318" y="177"/>
                    </a:lnTo>
                    <a:lnTo>
                      <a:pt x="315" y="201"/>
                    </a:lnTo>
                    <a:lnTo>
                      <a:pt x="308" y="223"/>
                    </a:lnTo>
                    <a:lnTo>
                      <a:pt x="297" y="244"/>
                    </a:lnTo>
                    <a:lnTo>
                      <a:pt x="283" y="263"/>
                    </a:lnTo>
                    <a:lnTo>
                      <a:pt x="267" y="279"/>
                    </a:lnTo>
                    <a:lnTo>
                      <a:pt x="248" y="293"/>
                    </a:lnTo>
                    <a:lnTo>
                      <a:pt x="228" y="305"/>
                    </a:lnTo>
                    <a:lnTo>
                      <a:pt x="206" y="314"/>
                    </a:lnTo>
                    <a:lnTo>
                      <a:pt x="183" y="319"/>
                    </a:lnTo>
                    <a:lnTo>
                      <a:pt x="160" y="319"/>
                    </a:lnTo>
                    <a:close/>
                    <a:moveTo>
                      <a:pt x="160" y="314"/>
                    </a:moveTo>
                    <a:lnTo>
                      <a:pt x="137" y="312"/>
                    </a:lnTo>
                    <a:lnTo>
                      <a:pt x="114" y="309"/>
                    </a:lnTo>
                    <a:lnTo>
                      <a:pt x="93" y="300"/>
                    </a:lnTo>
                    <a:lnTo>
                      <a:pt x="72" y="288"/>
                    </a:lnTo>
                    <a:lnTo>
                      <a:pt x="54" y="274"/>
                    </a:lnTo>
                    <a:lnTo>
                      <a:pt x="39" y="256"/>
                    </a:lnTo>
                    <a:lnTo>
                      <a:pt x="26" y="237"/>
                    </a:lnTo>
                    <a:lnTo>
                      <a:pt x="16" y="217"/>
                    </a:lnTo>
                    <a:lnTo>
                      <a:pt x="9" y="194"/>
                    </a:lnTo>
                    <a:lnTo>
                      <a:pt x="5" y="171"/>
                    </a:lnTo>
                    <a:lnTo>
                      <a:pt x="5" y="148"/>
                    </a:lnTo>
                    <a:lnTo>
                      <a:pt x="9" y="126"/>
                    </a:lnTo>
                    <a:lnTo>
                      <a:pt x="16" y="103"/>
                    </a:lnTo>
                    <a:lnTo>
                      <a:pt x="26" y="83"/>
                    </a:lnTo>
                    <a:lnTo>
                      <a:pt x="39" y="64"/>
                    </a:lnTo>
                    <a:lnTo>
                      <a:pt x="54" y="46"/>
                    </a:lnTo>
                    <a:lnTo>
                      <a:pt x="72" y="32"/>
                    </a:lnTo>
                    <a:lnTo>
                      <a:pt x="93" y="20"/>
                    </a:lnTo>
                    <a:lnTo>
                      <a:pt x="114" y="11"/>
                    </a:lnTo>
                    <a:lnTo>
                      <a:pt x="137" y="7"/>
                    </a:lnTo>
                    <a:lnTo>
                      <a:pt x="160" y="6"/>
                    </a:lnTo>
                    <a:lnTo>
                      <a:pt x="183" y="7"/>
                    </a:lnTo>
                    <a:lnTo>
                      <a:pt x="206" y="11"/>
                    </a:lnTo>
                    <a:lnTo>
                      <a:pt x="227" y="20"/>
                    </a:lnTo>
                    <a:lnTo>
                      <a:pt x="246" y="32"/>
                    </a:lnTo>
                    <a:lnTo>
                      <a:pt x="265" y="46"/>
                    </a:lnTo>
                    <a:lnTo>
                      <a:pt x="281" y="64"/>
                    </a:lnTo>
                    <a:lnTo>
                      <a:pt x="294" y="83"/>
                    </a:lnTo>
                    <a:lnTo>
                      <a:pt x="304" y="103"/>
                    </a:lnTo>
                    <a:lnTo>
                      <a:pt x="311" y="126"/>
                    </a:lnTo>
                    <a:lnTo>
                      <a:pt x="315" y="148"/>
                    </a:lnTo>
                    <a:lnTo>
                      <a:pt x="315" y="171"/>
                    </a:lnTo>
                    <a:lnTo>
                      <a:pt x="311" y="194"/>
                    </a:lnTo>
                    <a:lnTo>
                      <a:pt x="304" y="217"/>
                    </a:lnTo>
                    <a:lnTo>
                      <a:pt x="294" y="237"/>
                    </a:lnTo>
                    <a:lnTo>
                      <a:pt x="281" y="256"/>
                    </a:lnTo>
                    <a:lnTo>
                      <a:pt x="265" y="274"/>
                    </a:lnTo>
                    <a:lnTo>
                      <a:pt x="246" y="288"/>
                    </a:lnTo>
                    <a:lnTo>
                      <a:pt x="227" y="300"/>
                    </a:lnTo>
                    <a:lnTo>
                      <a:pt x="206" y="309"/>
                    </a:lnTo>
                    <a:lnTo>
                      <a:pt x="183" y="312"/>
                    </a:lnTo>
                    <a:lnTo>
                      <a:pt x="160" y="314"/>
                    </a:lnTo>
                    <a:close/>
                  </a:path>
                </a:pathLst>
              </a:custGeom>
              <a:solidFill>
                <a:srgbClr val="DAFFFF"/>
              </a:solidFill>
              <a:ln w="9525">
                <a:noFill/>
                <a:round/>
                <a:headEnd/>
                <a:tailEnd/>
              </a:ln>
            </p:spPr>
            <p:txBody>
              <a:bodyPr/>
              <a:lstStyle/>
              <a:p>
                <a:endParaRPr lang="en-US"/>
              </a:p>
            </p:txBody>
          </p:sp>
          <p:sp>
            <p:nvSpPr>
              <p:cNvPr id="1165894" name="Freeform 582"/>
              <p:cNvSpPr>
                <a:spLocks noEditPoints="1"/>
              </p:cNvSpPr>
              <p:nvPr/>
            </p:nvSpPr>
            <p:spPr bwMode="auto">
              <a:xfrm>
                <a:off x="4651" y="2012"/>
                <a:ext cx="310" cy="308"/>
              </a:xfrm>
              <a:custGeom>
                <a:avLst/>
                <a:gdLst/>
                <a:ahLst/>
                <a:cxnLst>
                  <a:cxn ang="0">
                    <a:pos x="132" y="306"/>
                  </a:cxn>
                  <a:cxn ang="0">
                    <a:pos x="88" y="294"/>
                  </a:cxn>
                  <a:cxn ang="0">
                    <a:pos x="49" y="268"/>
                  </a:cxn>
                  <a:cxn ang="0">
                    <a:pos x="21" y="231"/>
                  </a:cxn>
                  <a:cxn ang="0">
                    <a:pos x="4" y="188"/>
                  </a:cxn>
                  <a:cxn ang="0">
                    <a:pos x="0" y="142"/>
                  </a:cxn>
                  <a:cxn ang="0">
                    <a:pos x="11" y="97"/>
                  </a:cxn>
                  <a:cxn ang="0">
                    <a:pos x="34" y="58"/>
                  </a:cxn>
                  <a:cxn ang="0">
                    <a:pos x="67" y="26"/>
                  </a:cxn>
                  <a:cxn ang="0">
                    <a:pos x="109" y="5"/>
                  </a:cxn>
                  <a:cxn ang="0">
                    <a:pos x="155" y="0"/>
                  </a:cxn>
                  <a:cxn ang="0">
                    <a:pos x="201" y="5"/>
                  </a:cxn>
                  <a:cxn ang="0">
                    <a:pos x="241" y="26"/>
                  </a:cxn>
                  <a:cxn ang="0">
                    <a:pos x="276" y="58"/>
                  </a:cxn>
                  <a:cxn ang="0">
                    <a:pos x="299" y="97"/>
                  </a:cxn>
                  <a:cxn ang="0">
                    <a:pos x="310" y="142"/>
                  </a:cxn>
                  <a:cxn ang="0">
                    <a:pos x="306" y="188"/>
                  </a:cxn>
                  <a:cxn ang="0">
                    <a:pos x="289" y="231"/>
                  </a:cxn>
                  <a:cxn ang="0">
                    <a:pos x="260" y="268"/>
                  </a:cxn>
                  <a:cxn ang="0">
                    <a:pos x="222" y="294"/>
                  </a:cxn>
                  <a:cxn ang="0">
                    <a:pos x="178" y="306"/>
                  </a:cxn>
                  <a:cxn ang="0">
                    <a:pos x="155" y="303"/>
                  </a:cxn>
                  <a:cxn ang="0">
                    <a:pos x="109" y="296"/>
                  </a:cxn>
                  <a:cxn ang="0">
                    <a:pos x="69" y="276"/>
                  </a:cxn>
                  <a:cxn ang="0">
                    <a:pos x="35" y="245"/>
                  </a:cxn>
                  <a:cxn ang="0">
                    <a:pos x="14" y="204"/>
                  </a:cxn>
                  <a:cxn ang="0">
                    <a:pos x="5" y="160"/>
                  </a:cxn>
                  <a:cxn ang="0">
                    <a:pos x="11" y="114"/>
                  </a:cxn>
                  <a:cxn ang="0">
                    <a:pos x="30" y="72"/>
                  </a:cxn>
                  <a:cxn ang="0">
                    <a:pos x="60" y="38"/>
                  </a:cxn>
                  <a:cxn ang="0">
                    <a:pos x="99" y="16"/>
                  </a:cxn>
                  <a:cxn ang="0">
                    <a:pos x="143" y="5"/>
                  </a:cxn>
                  <a:cxn ang="0">
                    <a:pos x="188" y="8"/>
                  </a:cxn>
                  <a:cxn ang="0">
                    <a:pos x="231" y="26"/>
                  </a:cxn>
                  <a:cxn ang="0">
                    <a:pos x="266" y="54"/>
                  </a:cxn>
                  <a:cxn ang="0">
                    <a:pos x="290" y="93"/>
                  </a:cxn>
                  <a:cxn ang="0">
                    <a:pos x="303" y="137"/>
                  </a:cxn>
                  <a:cxn ang="0">
                    <a:pos x="301" y="183"/>
                  </a:cxn>
                  <a:cxn ang="0">
                    <a:pos x="285" y="225"/>
                  </a:cxn>
                  <a:cxn ang="0">
                    <a:pos x="259" y="262"/>
                  </a:cxn>
                  <a:cxn ang="0">
                    <a:pos x="222" y="289"/>
                  </a:cxn>
                  <a:cxn ang="0">
                    <a:pos x="178" y="301"/>
                  </a:cxn>
                </a:cxnLst>
                <a:rect l="0" t="0" r="r" b="b"/>
                <a:pathLst>
                  <a:path w="310" h="308">
                    <a:moveTo>
                      <a:pt x="155" y="308"/>
                    </a:moveTo>
                    <a:lnTo>
                      <a:pt x="132" y="306"/>
                    </a:lnTo>
                    <a:lnTo>
                      <a:pt x="109" y="303"/>
                    </a:lnTo>
                    <a:lnTo>
                      <a:pt x="88" y="294"/>
                    </a:lnTo>
                    <a:lnTo>
                      <a:pt x="67" y="282"/>
                    </a:lnTo>
                    <a:lnTo>
                      <a:pt x="49" y="268"/>
                    </a:lnTo>
                    <a:lnTo>
                      <a:pt x="34" y="250"/>
                    </a:lnTo>
                    <a:lnTo>
                      <a:pt x="21" y="231"/>
                    </a:lnTo>
                    <a:lnTo>
                      <a:pt x="11" y="211"/>
                    </a:lnTo>
                    <a:lnTo>
                      <a:pt x="4" y="188"/>
                    </a:lnTo>
                    <a:lnTo>
                      <a:pt x="0" y="165"/>
                    </a:lnTo>
                    <a:lnTo>
                      <a:pt x="0" y="142"/>
                    </a:lnTo>
                    <a:lnTo>
                      <a:pt x="4" y="120"/>
                    </a:lnTo>
                    <a:lnTo>
                      <a:pt x="11" y="97"/>
                    </a:lnTo>
                    <a:lnTo>
                      <a:pt x="21" y="77"/>
                    </a:lnTo>
                    <a:lnTo>
                      <a:pt x="34" y="58"/>
                    </a:lnTo>
                    <a:lnTo>
                      <a:pt x="49" y="40"/>
                    </a:lnTo>
                    <a:lnTo>
                      <a:pt x="67" y="26"/>
                    </a:lnTo>
                    <a:lnTo>
                      <a:pt x="88" y="14"/>
                    </a:lnTo>
                    <a:lnTo>
                      <a:pt x="109" y="5"/>
                    </a:lnTo>
                    <a:lnTo>
                      <a:pt x="132" y="1"/>
                    </a:lnTo>
                    <a:lnTo>
                      <a:pt x="155" y="0"/>
                    </a:lnTo>
                    <a:lnTo>
                      <a:pt x="178" y="1"/>
                    </a:lnTo>
                    <a:lnTo>
                      <a:pt x="201" y="5"/>
                    </a:lnTo>
                    <a:lnTo>
                      <a:pt x="222" y="14"/>
                    </a:lnTo>
                    <a:lnTo>
                      <a:pt x="241" y="26"/>
                    </a:lnTo>
                    <a:lnTo>
                      <a:pt x="260" y="40"/>
                    </a:lnTo>
                    <a:lnTo>
                      <a:pt x="276" y="58"/>
                    </a:lnTo>
                    <a:lnTo>
                      <a:pt x="289" y="77"/>
                    </a:lnTo>
                    <a:lnTo>
                      <a:pt x="299" y="97"/>
                    </a:lnTo>
                    <a:lnTo>
                      <a:pt x="306" y="120"/>
                    </a:lnTo>
                    <a:lnTo>
                      <a:pt x="310" y="142"/>
                    </a:lnTo>
                    <a:lnTo>
                      <a:pt x="310" y="165"/>
                    </a:lnTo>
                    <a:lnTo>
                      <a:pt x="306" y="188"/>
                    </a:lnTo>
                    <a:lnTo>
                      <a:pt x="299" y="211"/>
                    </a:lnTo>
                    <a:lnTo>
                      <a:pt x="289" y="231"/>
                    </a:lnTo>
                    <a:lnTo>
                      <a:pt x="276" y="250"/>
                    </a:lnTo>
                    <a:lnTo>
                      <a:pt x="260" y="268"/>
                    </a:lnTo>
                    <a:lnTo>
                      <a:pt x="241" y="282"/>
                    </a:lnTo>
                    <a:lnTo>
                      <a:pt x="222" y="294"/>
                    </a:lnTo>
                    <a:lnTo>
                      <a:pt x="201" y="303"/>
                    </a:lnTo>
                    <a:lnTo>
                      <a:pt x="178" y="306"/>
                    </a:lnTo>
                    <a:lnTo>
                      <a:pt x="155" y="308"/>
                    </a:lnTo>
                    <a:close/>
                    <a:moveTo>
                      <a:pt x="155" y="303"/>
                    </a:moveTo>
                    <a:lnTo>
                      <a:pt x="132" y="301"/>
                    </a:lnTo>
                    <a:lnTo>
                      <a:pt x="109" y="296"/>
                    </a:lnTo>
                    <a:lnTo>
                      <a:pt x="88" y="289"/>
                    </a:lnTo>
                    <a:lnTo>
                      <a:pt x="69" y="276"/>
                    </a:lnTo>
                    <a:lnTo>
                      <a:pt x="51" y="262"/>
                    </a:lnTo>
                    <a:lnTo>
                      <a:pt x="35" y="245"/>
                    </a:lnTo>
                    <a:lnTo>
                      <a:pt x="23" y="225"/>
                    </a:lnTo>
                    <a:lnTo>
                      <a:pt x="14" y="204"/>
                    </a:lnTo>
                    <a:lnTo>
                      <a:pt x="9" y="183"/>
                    </a:lnTo>
                    <a:lnTo>
                      <a:pt x="5" y="160"/>
                    </a:lnTo>
                    <a:lnTo>
                      <a:pt x="7" y="137"/>
                    </a:lnTo>
                    <a:lnTo>
                      <a:pt x="11" y="114"/>
                    </a:lnTo>
                    <a:lnTo>
                      <a:pt x="18" y="93"/>
                    </a:lnTo>
                    <a:lnTo>
                      <a:pt x="30" y="72"/>
                    </a:lnTo>
                    <a:lnTo>
                      <a:pt x="44" y="54"/>
                    </a:lnTo>
                    <a:lnTo>
                      <a:pt x="60" y="38"/>
                    </a:lnTo>
                    <a:lnTo>
                      <a:pt x="79" y="26"/>
                    </a:lnTo>
                    <a:lnTo>
                      <a:pt x="99" y="16"/>
                    </a:lnTo>
                    <a:lnTo>
                      <a:pt x="121" y="8"/>
                    </a:lnTo>
                    <a:lnTo>
                      <a:pt x="143" y="5"/>
                    </a:lnTo>
                    <a:lnTo>
                      <a:pt x="165" y="5"/>
                    </a:lnTo>
                    <a:lnTo>
                      <a:pt x="188" y="8"/>
                    </a:lnTo>
                    <a:lnTo>
                      <a:pt x="211" y="16"/>
                    </a:lnTo>
                    <a:lnTo>
                      <a:pt x="231" y="26"/>
                    </a:lnTo>
                    <a:lnTo>
                      <a:pt x="250" y="38"/>
                    </a:lnTo>
                    <a:lnTo>
                      <a:pt x="266" y="54"/>
                    </a:lnTo>
                    <a:lnTo>
                      <a:pt x="280" y="72"/>
                    </a:lnTo>
                    <a:lnTo>
                      <a:pt x="290" y="93"/>
                    </a:lnTo>
                    <a:lnTo>
                      <a:pt x="299" y="114"/>
                    </a:lnTo>
                    <a:lnTo>
                      <a:pt x="303" y="137"/>
                    </a:lnTo>
                    <a:lnTo>
                      <a:pt x="304" y="160"/>
                    </a:lnTo>
                    <a:lnTo>
                      <a:pt x="301" y="183"/>
                    </a:lnTo>
                    <a:lnTo>
                      <a:pt x="296" y="204"/>
                    </a:lnTo>
                    <a:lnTo>
                      <a:pt x="285" y="225"/>
                    </a:lnTo>
                    <a:lnTo>
                      <a:pt x="273" y="245"/>
                    </a:lnTo>
                    <a:lnTo>
                      <a:pt x="259" y="262"/>
                    </a:lnTo>
                    <a:lnTo>
                      <a:pt x="241" y="276"/>
                    </a:lnTo>
                    <a:lnTo>
                      <a:pt x="222" y="289"/>
                    </a:lnTo>
                    <a:lnTo>
                      <a:pt x="201" y="296"/>
                    </a:lnTo>
                    <a:lnTo>
                      <a:pt x="178" y="301"/>
                    </a:lnTo>
                    <a:lnTo>
                      <a:pt x="155" y="303"/>
                    </a:lnTo>
                    <a:close/>
                  </a:path>
                </a:pathLst>
              </a:custGeom>
              <a:solidFill>
                <a:srgbClr val="DCFFFF"/>
              </a:solidFill>
              <a:ln w="9525">
                <a:noFill/>
                <a:round/>
                <a:headEnd/>
                <a:tailEnd/>
              </a:ln>
            </p:spPr>
            <p:txBody>
              <a:bodyPr/>
              <a:lstStyle/>
              <a:p>
                <a:endParaRPr lang="en-US"/>
              </a:p>
            </p:txBody>
          </p:sp>
          <p:sp>
            <p:nvSpPr>
              <p:cNvPr id="1165895" name="Freeform 583"/>
              <p:cNvSpPr>
                <a:spLocks noEditPoints="1"/>
              </p:cNvSpPr>
              <p:nvPr/>
            </p:nvSpPr>
            <p:spPr bwMode="auto">
              <a:xfrm>
                <a:off x="4656" y="2017"/>
                <a:ext cx="299" cy="298"/>
              </a:xfrm>
              <a:custGeom>
                <a:avLst/>
                <a:gdLst/>
                <a:ahLst/>
                <a:cxnLst>
                  <a:cxn ang="0">
                    <a:pos x="127" y="296"/>
                  </a:cxn>
                  <a:cxn ang="0">
                    <a:pos x="83" y="284"/>
                  </a:cxn>
                  <a:cxn ang="0">
                    <a:pos x="46" y="257"/>
                  </a:cxn>
                  <a:cxn ang="0">
                    <a:pos x="18" y="220"/>
                  </a:cxn>
                  <a:cxn ang="0">
                    <a:pos x="4" y="178"/>
                  </a:cxn>
                  <a:cxn ang="0">
                    <a:pos x="2" y="132"/>
                  </a:cxn>
                  <a:cxn ang="0">
                    <a:pos x="13" y="88"/>
                  </a:cxn>
                  <a:cxn ang="0">
                    <a:pos x="39" y="49"/>
                  </a:cxn>
                  <a:cxn ang="0">
                    <a:pos x="74" y="21"/>
                  </a:cxn>
                  <a:cxn ang="0">
                    <a:pos x="116" y="3"/>
                  </a:cxn>
                  <a:cxn ang="0">
                    <a:pos x="160" y="0"/>
                  </a:cxn>
                  <a:cxn ang="0">
                    <a:pos x="206" y="11"/>
                  </a:cxn>
                  <a:cxn ang="0">
                    <a:pos x="245" y="33"/>
                  </a:cxn>
                  <a:cxn ang="0">
                    <a:pos x="275" y="67"/>
                  </a:cxn>
                  <a:cxn ang="0">
                    <a:pos x="294" y="109"/>
                  </a:cxn>
                  <a:cxn ang="0">
                    <a:pos x="299" y="155"/>
                  </a:cxn>
                  <a:cxn ang="0">
                    <a:pos x="291" y="199"/>
                  </a:cxn>
                  <a:cxn ang="0">
                    <a:pos x="268" y="240"/>
                  </a:cxn>
                  <a:cxn ang="0">
                    <a:pos x="236" y="271"/>
                  </a:cxn>
                  <a:cxn ang="0">
                    <a:pos x="196" y="291"/>
                  </a:cxn>
                  <a:cxn ang="0">
                    <a:pos x="150" y="298"/>
                  </a:cxn>
                  <a:cxn ang="0">
                    <a:pos x="127" y="291"/>
                  </a:cxn>
                  <a:cxn ang="0">
                    <a:pos x="87" y="279"/>
                  </a:cxn>
                  <a:cxn ang="0">
                    <a:pos x="50" y="254"/>
                  </a:cxn>
                  <a:cxn ang="0">
                    <a:pos x="23" y="219"/>
                  </a:cxn>
                  <a:cxn ang="0">
                    <a:pos x="9" y="176"/>
                  </a:cxn>
                  <a:cxn ang="0">
                    <a:pos x="7" y="132"/>
                  </a:cxn>
                  <a:cxn ang="0">
                    <a:pos x="18" y="90"/>
                  </a:cxn>
                  <a:cxn ang="0">
                    <a:pos x="43" y="53"/>
                  </a:cxn>
                  <a:cxn ang="0">
                    <a:pos x="76" y="25"/>
                  </a:cxn>
                  <a:cxn ang="0">
                    <a:pos x="116" y="9"/>
                  </a:cxn>
                  <a:cxn ang="0">
                    <a:pos x="160" y="5"/>
                  </a:cxn>
                  <a:cxn ang="0">
                    <a:pos x="204" y="16"/>
                  </a:cxn>
                  <a:cxn ang="0">
                    <a:pos x="241" y="37"/>
                  </a:cxn>
                  <a:cxn ang="0">
                    <a:pos x="271" y="70"/>
                  </a:cxn>
                  <a:cxn ang="0">
                    <a:pos x="289" y="111"/>
                  </a:cxn>
                  <a:cxn ang="0">
                    <a:pos x="294" y="155"/>
                  </a:cxn>
                  <a:cxn ang="0">
                    <a:pos x="285" y="197"/>
                  </a:cxn>
                  <a:cxn ang="0">
                    <a:pos x="264" y="236"/>
                  </a:cxn>
                  <a:cxn ang="0">
                    <a:pos x="233" y="266"/>
                  </a:cxn>
                  <a:cxn ang="0">
                    <a:pos x="194" y="287"/>
                  </a:cxn>
                  <a:cxn ang="0">
                    <a:pos x="150" y="293"/>
                  </a:cxn>
                </a:cxnLst>
                <a:rect l="0" t="0" r="r" b="b"/>
                <a:pathLst>
                  <a:path w="299" h="298">
                    <a:moveTo>
                      <a:pt x="150" y="298"/>
                    </a:moveTo>
                    <a:lnTo>
                      <a:pt x="127" y="296"/>
                    </a:lnTo>
                    <a:lnTo>
                      <a:pt x="104" y="291"/>
                    </a:lnTo>
                    <a:lnTo>
                      <a:pt x="83" y="284"/>
                    </a:lnTo>
                    <a:lnTo>
                      <a:pt x="64" y="271"/>
                    </a:lnTo>
                    <a:lnTo>
                      <a:pt x="46" y="257"/>
                    </a:lnTo>
                    <a:lnTo>
                      <a:pt x="30" y="240"/>
                    </a:lnTo>
                    <a:lnTo>
                      <a:pt x="18" y="220"/>
                    </a:lnTo>
                    <a:lnTo>
                      <a:pt x="9" y="199"/>
                    </a:lnTo>
                    <a:lnTo>
                      <a:pt x="4" y="178"/>
                    </a:lnTo>
                    <a:lnTo>
                      <a:pt x="0" y="155"/>
                    </a:lnTo>
                    <a:lnTo>
                      <a:pt x="2" y="132"/>
                    </a:lnTo>
                    <a:lnTo>
                      <a:pt x="6" y="109"/>
                    </a:lnTo>
                    <a:lnTo>
                      <a:pt x="13" y="88"/>
                    </a:lnTo>
                    <a:lnTo>
                      <a:pt x="25" y="67"/>
                    </a:lnTo>
                    <a:lnTo>
                      <a:pt x="39" y="49"/>
                    </a:lnTo>
                    <a:lnTo>
                      <a:pt x="55" y="33"/>
                    </a:lnTo>
                    <a:lnTo>
                      <a:pt x="74" y="21"/>
                    </a:lnTo>
                    <a:lnTo>
                      <a:pt x="94" y="11"/>
                    </a:lnTo>
                    <a:lnTo>
                      <a:pt x="116" y="3"/>
                    </a:lnTo>
                    <a:lnTo>
                      <a:pt x="138" y="0"/>
                    </a:lnTo>
                    <a:lnTo>
                      <a:pt x="160" y="0"/>
                    </a:lnTo>
                    <a:lnTo>
                      <a:pt x="183" y="3"/>
                    </a:lnTo>
                    <a:lnTo>
                      <a:pt x="206" y="11"/>
                    </a:lnTo>
                    <a:lnTo>
                      <a:pt x="226" y="21"/>
                    </a:lnTo>
                    <a:lnTo>
                      <a:pt x="245" y="33"/>
                    </a:lnTo>
                    <a:lnTo>
                      <a:pt x="261" y="49"/>
                    </a:lnTo>
                    <a:lnTo>
                      <a:pt x="275" y="67"/>
                    </a:lnTo>
                    <a:lnTo>
                      <a:pt x="285" y="88"/>
                    </a:lnTo>
                    <a:lnTo>
                      <a:pt x="294" y="109"/>
                    </a:lnTo>
                    <a:lnTo>
                      <a:pt x="298" y="132"/>
                    </a:lnTo>
                    <a:lnTo>
                      <a:pt x="299" y="155"/>
                    </a:lnTo>
                    <a:lnTo>
                      <a:pt x="296" y="178"/>
                    </a:lnTo>
                    <a:lnTo>
                      <a:pt x="291" y="199"/>
                    </a:lnTo>
                    <a:lnTo>
                      <a:pt x="280" y="220"/>
                    </a:lnTo>
                    <a:lnTo>
                      <a:pt x="268" y="240"/>
                    </a:lnTo>
                    <a:lnTo>
                      <a:pt x="254" y="257"/>
                    </a:lnTo>
                    <a:lnTo>
                      <a:pt x="236" y="271"/>
                    </a:lnTo>
                    <a:lnTo>
                      <a:pt x="217" y="284"/>
                    </a:lnTo>
                    <a:lnTo>
                      <a:pt x="196" y="291"/>
                    </a:lnTo>
                    <a:lnTo>
                      <a:pt x="173" y="296"/>
                    </a:lnTo>
                    <a:lnTo>
                      <a:pt x="150" y="298"/>
                    </a:lnTo>
                    <a:close/>
                    <a:moveTo>
                      <a:pt x="150" y="293"/>
                    </a:moveTo>
                    <a:lnTo>
                      <a:pt x="127" y="291"/>
                    </a:lnTo>
                    <a:lnTo>
                      <a:pt x="106" y="287"/>
                    </a:lnTo>
                    <a:lnTo>
                      <a:pt x="87" y="279"/>
                    </a:lnTo>
                    <a:lnTo>
                      <a:pt x="67" y="266"/>
                    </a:lnTo>
                    <a:lnTo>
                      <a:pt x="50" y="254"/>
                    </a:lnTo>
                    <a:lnTo>
                      <a:pt x="36" y="236"/>
                    </a:lnTo>
                    <a:lnTo>
                      <a:pt x="23" y="219"/>
                    </a:lnTo>
                    <a:lnTo>
                      <a:pt x="14" y="197"/>
                    </a:lnTo>
                    <a:lnTo>
                      <a:pt x="9" y="176"/>
                    </a:lnTo>
                    <a:lnTo>
                      <a:pt x="6" y="155"/>
                    </a:lnTo>
                    <a:lnTo>
                      <a:pt x="7" y="132"/>
                    </a:lnTo>
                    <a:lnTo>
                      <a:pt x="11" y="111"/>
                    </a:lnTo>
                    <a:lnTo>
                      <a:pt x="18" y="90"/>
                    </a:lnTo>
                    <a:lnTo>
                      <a:pt x="29" y="70"/>
                    </a:lnTo>
                    <a:lnTo>
                      <a:pt x="43" y="53"/>
                    </a:lnTo>
                    <a:lnTo>
                      <a:pt x="58" y="37"/>
                    </a:lnTo>
                    <a:lnTo>
                      <a:pt x="76" y="25"/>
                    </a:lnTo>
                    <a:lnTo>
                      <a:pt x="95" y="16"/>
                    </a:lnTo>
                    <a:lnTo>
                      <a:pt x="116" y="9"/>
                    </a:lnTo>
                    <a:lnTo>
                      <a:pt x="139" y="5"/>
                    </a:lnTo>
                    <a:lnTo>
                      <a:pt x="160" y="5"/>
                    </a:lnTo>
                    <a:lnTo>
                      <a:pt x="183" y="9"/>
                    </a:lnTo>
                    <a:lnTo>
                      <a:pt x="204" y="16"/>
                    </a:lnTo>
                    <a:lnTo>
                      <a:pt x="224" y="25"/>
                    </a:lnTo>
                    <a:lnTo>
                      <a:pt x="241" y="37"/>
                    </a:lnTo>
                    <a:lnTo>
                      <a:pt x="257" y="53"/>
                    </a:lnTo>
                    <a:lnTo>
                      <a:pt x="271" y="70"/>
                    </a:lnTo>
                    <a:lnTo>
                      <a:pt x="282" y="90"/>
                    </a:lnTo>
                    <a:lnTo>
                      <a:pt x="289" y="111"/>
                    </a:lnTo>
                    <a:lnTo>
                      <a:pt x="292" y="132"/>
                    </a:lnTo>
                    <a:lnTo>
                      <a:pt x="294" y="155"/>
                    </a:lnTo>
                    <a:lnTo>
                      <a:pt x="291" y="176"/>
                    </a:lnTo>
                    <a:lnTo>
                      <a:pt x="285" y="197"/>
                    </a:lnTo>
                    <a:lnTo>
                      <a:pt x="277" y="219"/>
                    </a:lnTo>
                    <a:lnTo>
                      <a:pt x="264" y="236"/>
                    </a:lnTo>
                    <a:lnTo>
                      <a:pt x="250" y="254"/>
                    </a:lnTo>
                    <a:lnTo>
                      <a:pt x="233" y="266"/>
                    </a:lnTo>
                    <a:lnTo>
                      <a:pt x="213" y="279"/>
                    </a:lnTo>
                    <a:lnTo>
                      <a:pt x="194" y="287"/>
                    </a:lnTo>
                    <a:lnTo>
                      <a:pt x="171" y="291"/>
                    </a:lnTo>
                    <a:lnTo>
                      <a:pt x="150" y="293"/>
                    </a:lnTo>
                    <a:close/>
                  </a:path>
                </a:pathLst>
              </a:custGeom>
              <a:solidFill>
                <a:srgbClr val="DEFFFF"/>
              </a:solidFill>
              <a:ln w="9525">
                <a:noFill/>
                <a:round/>
                <a:headEnd/>
                <a:tailEnd/>
              </a:ln>
            </p:spPr>
            <p:txBody>
              <a:bodyPr/>
              <a:lstStyle/>
              <a:p>
                <a:endParaRPr lang="en-US"/>
              </a:p>
            </p:txBody>
          </p:sp>
          <p:sp>
            <p:nvSpPr>
              <p:cNvPr id="1165896" name="Freeform 584"/>
              <p:cNvSpPr>
                <a:spLocks noEditPoints="1"/>
              </p:cNvSpPr>
              <p:nvPr/>
            </p:nvSpPr>
            <p:spPr bwMode="auto">
              <a:xfrm>
                <a:off x="4662" y="2022"/>
                <a:ext cx="288" cy="288"/>
              </a:xfrm>
              <a:custGeom>
                <a:avLst/>
                <a:gdLst/>
                <a:ahLst/>
                <a:cxnLst>
                  <a:cxn ang="0">
                    <a:pos x="121" y="286"/>
                  </a:cxn>
                  <a:cxn ang="0">
                    <a:pos x="81" y="274"/>
                  </a:cxn>
                  <a:cxn ang="0">
                    <a:pos x="44" y="249"/>
                  </a:cxn>
                  <a:cxn ang="0">
                    <a:pos x="17" y="214"/>
                  </a:cxn>
                  <a:cxn ang="0">
                    <a:pos x="3" y="171"/>
                  </a:cxn>
                  <a:cxn ang="0">
                    <a:pos x="1" y="127"/>
                  </a:cxn>
                  <a:cxn ang="0">
                    <a:pos x="12" y="85"/>
                  </a:cxn>
                  <a:cxn ang="0">
                    <a:pos x="37" y="48"/>
                  </a:cxn>
                  <a:cxn ang="0">
                    <a:pos x="70" y="20"/>
                  </a:cxn>
                  <a:cxn ang="0">
                    <a:pos x="110" y="4"/>
                  </a:cxn>
                  <a:cxn ang="0">
                    <a:pos x="154" y="0"/>
                  </a:cxn>
                  <a:cxn ang="0">
                    <a:pos x="198" y="11"/>
                  </a:cxn>
                  <a:cxn ang="0">
                    <a:pos x="235" y="32"/>
                  </a:cxn>
                  <a:cxn ang="0">
                    <a:pos x="265" y="65"/>
                  </a:cxn>
                  <a:cxn ang="0">
                    <a:pos x="283" y="106"/>
                  </a:cxn>
                  <a:cxn ang="0">
                    <a:pos x="288" y="150"/>
                  </a:cxn>
                  <a:cxn ang="0">
                    <a:pos x="279" y="192"/>
                  </a:cxn>
                  <a:cxn ang="0">
                    <a:pos x="258" y="231"/>
                  </a:cxn>
                  <a:cxn ang="0">
                    <a:pos x="227" y="261"/>
                  </a:cxn>
                  <a:cxn ang="0">
                    <a:pos x="188" y="282"/>
                  </a:cxn>
                  <a:cxn ang="0">
                    <a:pos x="144" y="288"/>
                  </a:cxn>
                  <a:cxn ang="0">
                    <a:pos x="123" y="281"/>
                  </a:cxn>
                  <a:cxn ang="0">
                    <a:pos x="81" y="268"/>
                  </a:cxn>
                  <a:cxn ang="0">
                    <a:pos x="45" y="242"/>
                  </a:cxn>
                  <a:cxn ang="0">
                    <a:pos x="21" y="207"/>
                  </a:cxn>
                  <a:cxn ang="0">
                    <a:pos x="7" y="166"/>
                  </a:cxn>
                  <a:cxn ang="0">
                    <a:pos x="7" y="122"/>
                  </a:cxn>
                  <a:cxn ang="0">
                    <a:pos x="21" y="81"/>
                  </a:cxn>
                  <a:cxn ang="0">
                    <a:pos x="45" y="46"/>
                  </a:cxn>
                  <a:cxn ang="0">
                    <a:pos x="81" y="20"/>
                  </a:cxn>
                  <a:cxn ang="0">
                    <a:pos x="123" y="7"/>
                  </a:cxn>
                  <a:cxn ang="0">
                    <a:pos x="165" y="7"/>
                  </a:cxn>
                  <a:cxn ang="0">
                    <a:pos x="207" y="20"/>
                  </a:cxn>
                  <a:cxn ang="0">
                    <a:pos x="242" y="46"/>
                  </a:cxn>
                  <a:cxn ang="0">
                    <a:pos x="267" y="81"/>
                  </a:cxn>
                  <a:cxn ang="0">
                    <a:pos x="281" y="122"/>
                  </a:cxn>
                  <a:cxn ang="0">
                    <a:pos x="281" y="166"/>
                  </a:cxn>
                  <a:cxn ang="0">
                    <a:pos x="267" y="207"/>
                  </a:cxn>
                  <a:cxn ang="0">
                    <a:pos x="242" y="242"/>
                  </a:cxn>
                  <a:cxn ang="0">
                    <a:pos x="207" y="268"/>
                  </a:cxn>
                  <a:cxn ang="0">
                    <a:pos x="165" y="281"/>
                  </a:cxn>
                </a:cxnLst>
                <a:rect l="0" t="0" r="r" b="b"/>
                <a:pathLst>
                  <a:path w="288" h="288">
                    <a:moveTo>
                      <a:pt x="144" y="288"/>
                    </a:moveTo>
                    <a:lnTo>
                      <a:pt x="121" y="286"/>
                    </a:lnTo>
                    <a:lnTo>
                      <a:pt x="100" y="282"/>
                    </a:lnTo>
                    <a:lnTo>
                      <a:pt x="81" y="274"/>
                    </a:lnTo>
                    <a:lnTo>
                      <a:pt x="61" y="261"/>
                    </a:lnTo>
                    <a:lnTo>
                      <a:pt x="44" y="249"/>
                    </a:lnTo>
                    <a:lnTo>
                      <a:pt x="30" y="231"/>
                    </a:lnTo>
                    <a:lnTo>
                      <a:pt x="17" y="214"/>
                    </a:lnTo>
                    <a:lnTo>
                      <a:pt x="8" y="192"/>
                    </a:lnTo>
                    <a:lnTo>
                      <a:pt x="3" y="171"/>
                    </a:lnTo>
                    <a:lnTo>
                      <a:pt x="0" y="150"/>
                    </a:lnTo>
                    <a:lnTo>
                      <a:pt x="1" y="127"/>
                    </a:lnTo>
                    <a:lnTo>
                      <a:pt x="5" y="106"/>
                    </a:lnTo>
                    <a:lnTo>
                      <a:pt x="12" y="85"/>
                    </a:lnTo>
                    <a:lnTo>
                      <a:pt x="23" y="65"/>
                    </a:lnTo>
                    <a:lnTo>
                      <a:pt x="37" y="48"/>
                    </a:lnTo>
                    <a:lnTo>
                      <a:pt x="52" y="32"/>
                    </a:lnTo>
                    <a:lnTo>
                      <a:pt x="70" y="20"/>
                    </a:lnTo>
                    <a:lnTo>
                      <a:pt x="89" y="11"/>
                    </a:lnTo>
                    <a:lnTo>
                      <a:pt x="110" y="4"/>
                    </a:lnTo>
                    <a:lnTo>
                      <a:pt x="133" y="0"/>
                    </a:lnTo>
                    <a:lnTo>
                      <a:pt x="154" y="0"/>
                    </a:lnTo>
                    <a:lnTo>
                      <a:pt x="177" y="4"/>
                    </a:lnTo>
                    <a:lnTo>
                      <a:pt x="198" y="11"/>
                    </a:lnTo>
                    <a:lnTo>
                      <a:pt x="218" y="20"/>
                    </a:lnTo>
                    <a:lnTo>
                      <a:pt x="235" y="32"/>
                    </a:lnTo>
                    <a:lnTo>
                      <a:pt x="251" y="48"/>
                    </a:lnTo>
                    <a:lnTo>
                      <a:pt x="265" y="65"/>
                    </a:lnTo>
                    <a:lnTo>
                      <a:pt x="276" y="85"/>
                    </a:lnTo>
                    <a:lnTo>
                      <a:pt x="283" y="106"/>
                    </a:lnTo>
                    <a:lnTo>
                      <a:pt x="286" y="127"/>
                    </a:lnTo>
                    <a:lnTo>
                      <a:pt x="288" y="150"/>
                    </a:lnTo>
                    <a:lnTo>
                      <a:pt x="285" y="171"/>
                    </a:lnTo>
                    <a:lnTo>
                      <a:pt x="279" y="192"/>
                    </a:lnTo>
                    <a:lnTo>
                      <a:pt x="271" y="214"/>
                    </a:lnTo>
                    <a:lnTo>
                      <a:pt x="258" y="231"/>
                    </a:lnTo>
                    <a:lnTo>
                      <a:pt x="244" y="249"/>
                    </a:lnTo>
                    <a:lnTo>
                      <a:pt x="227" y="261"/>
                    </a:lnTo>
                    <a:lnTo>
                      <a:pt x="207" y="274"/>
                    </a:lnTo>
                    <a:lnTo>
                      <a:pt x="188" y="282"/>
                    </a:lnTo>
                    <a:lnTo>
                      <a:pt x="165" y="286"/>
                    </a:lnTo>
                    <a:lnTo>
                      <a:pt x="144" y="288"/>
                    </a:lnTo>
                    <a:close/>
                    <a:moveTo>
                      <a:pt x="144" y="282"/>
                    </a:moveTo>
                    <a:lnTo>
                      <a:pt x="123" y="281"/>
                    </a:lnTo>
                    <a:lnTo>
                      <a:pt x="102" y="275"/>
                    </a:lnTo>
                    <a:lnTo>
                      <a:pt x="81" y="268"/>
                    </a:lnTo>
                    <a:lnTo>
                      <a:pt x="63" y="256"/>
                    </a:lnTo>
                    <a:lnTo>
                      <a:pt x="45" y="242"/>
                    </a:lnTo>
                    <a:lnTo>
                      <a:pt x="31" y="226"/>
                    </a:lnTo>
                    <a:lnTo>
                      <a:pt x="21" y="207"/>
                    </a:lnTo>
                    <a:lnTo>
                      <a:pt x="12" y="187"/>
                    </a:lnTo>
                    <a:lnTo>
                      <a:pt x="7" y="166"/>
                    </a:lnTo>
                    <a:lnTo>
                      <a:pt x="5" y="145"/>
                    </a:lnTo>
                    <a:lnTo>
                      <a:pt x="7" y="122"/>
                    </a:lnTo>
                    <a:lnTo>
                      <a:pt x="12" y="101"/>
                    </a:lnTo>
                    <a:lnTo>
                      <a:pt x="21" y="81"/>
                    </a:lnTo>
                    <a:lnTo>
                      <a:pt x="31" y="62"/>
                    </a:lnTo>
                    <a:lnTo>
                      <a:pt x="45" y="46"/>
                    </a:lnTo>
                    <a:lnTo>
                      <a:pt x="63" y="32"/>
                    </a:lnTo>
                    <a:lnTo>
                      <a:pt x="81" y="20"/>
                    </a:lnTo>
                    <a:lnTo>
                      <a:pt x="102" y="13"/>
                    </a:lnTo>
                    <a:lnTo>
                      <a:pt x="123" y="7"/>
                    </a:lnTo>
                    <a:lnTo>
                      <a:pt x="144" y="6"/>
                    </a:lnTo>
                    <a:lnTo>
                      <a:pt x="165" y="7"/>
                    </a:lnTo>
                    <a:lnTo>
                      <a:pt x="186" y="13"/>
                    </a:lnTo>
                    <a:lnTo>
                      <a:pt x="207" y="20"/>
                    </a:lnTo>
                    <a:lnTo>
                      <a:pt x="225" y="32"/>
                    </a:lnTo>
                    <a:lnTo>
                      <a:pt x="242" y="46"/>
                    </a:lnTo>
                    <a:lnTo>
                      <a:pt x="256" y="62"/>
                    </a:lnTo>
                    <a:lnTo>
                      <a:pt x="267" y="81"/>
                    </a:lnTo>
                    <a:lnTo>
                      <a:pt x="276" y="101"/>
                    </a:lnTo>
                    <a:lnTo>
                      <a:pt x="281" y="122"/>
                    </a:lnTo>
                    <a:lnTo>
                      <a:pt x="283" y="145"/>
                    </a:lnTo>
                    <a:lnTo>
                      <a:pt x="281" y="166"/>
                    </a:lnTo>
                    <a:lnTo>
                      <a:pt x="276" y="187"/>
                    </a:lnTo>
                    <a:lnTo>
                      <a:pt x="267" y="207"/>
                    </a:lnTo>
                    <a:lnTo>
                      <a:pt x="256" y="226"/>
                    </a:lnTo>
                    <a:lnTo>
                      <a:pt x="242"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5897" name="Freeform 585"/>
              <p:cNvSpPr>
                <a:spLocks noEditPoints="1"/>
              </p:cNvSpPr>
              <p:nvPr/>
            </p:nvSpPr>
            <p:spPr bwMode="auto">
              <a:xfrm>
                <a:off x="4667" y="2028"/>
                <a:ext cx="278" cy="276"/>
              </a:xfrm>
              <a:custGeom>
                <a:avLst/>
                <a:gdLst/>
                <a:ahLst/>
                <a:cxnLst>
                  <a:cxn ang="0">
                    <a:pos x="118" y="275"/>
                  </a:cxn>
                  <a:cxn ang="0">
                    <a:pos x="76" y="262"/>
                  </a:cxn>
                  <a:cxn ang="0">
                    <a:pos x="40" y="236"/>
                  </a:cxn>
                  <a:cxn ang="0">
                    <a:pos x="16" y="201"/>
                  </a:cxn>
                  <a:cxn ang="0">
                    <a:pos x="2" y="160"/>
                  </a:cxn>
                  <a:cxn ang="0">
                    <a:pos x="2" y="116"/>
                  </a:cxn>
                  <a:cxn ang="0">
                    <a:pos x="16" y="75"/>
                  </a:cxn>
                  <a:cxn ang="0">
                    <a:pos x="40" y="40"/>
                  </a:cxn>
                  <a:cxn ang="0">
                    <a:pos x="76" y="14"/>
                  </a:cxn>
                  <a:cxn ang="0">
                    <a:pos x="118" y="1"/>
                  </a:cxn>
                  <a:cxn ang="0">
                    <a:pos x="160" y="1"/>
                  </a:cxn>
                  <a:cxn ang="0">
                    <a:pos x="202" y="14"/>
                  </a:cxn>
                  <a:cxn ang="0">
                    <a:pos x="237" y="40"/>
                  </a:cxn>
                  <a:cxn ang="0">
                    <a:pos x="262" y="75"/>
                  </a:cxn>
                  <a:cxn ang="0">
                    <a:pos x="276" y="116"/>
                  </a:cxn>
                  <a:cxn ang="0">
                    <a:pos x="276" y="160"/>
                  </a:cxn>
                  <a:cxn ang="0">
                    <a:pos x="262" y="201"/>
                  </a:cxn>
                  <a:cxn ang="0">
                    <a:pos x="237" y="236"/>
                  </a:cxn>
                  <a:cxn ang="0">
                    <a:pos x="202" y="262"/>
                  </a:cxn>
                  <a:cxn ang="0">
                    <a:pos x="160" y="275"/>
                  </a:cxn>
                  <a:cxn ang="0">
                    <a:pos x="139" y="271"/>
                  </a:cxn>
                  <a:cxn ang="0">
                    <a:pos x="97" y="264"/>
                  </a:cxn>
                  <a:cxn ang="0">
                    <a:pos x="58" y="245"/>
                  </a:cxn>
                  <a:cxn ang="0">
                    <a:pos x="30" y="215"/>
                  </a:cxn>
                  <a:cxn ang="0">
                    <a:pos x="10" y="176"/>
                  </a:cxn>
                  <a:cxn ang="0">
                    <a:pos x="5" y="132"/>
                  </a:cxn>
                  <a:cxn ang="0">
                    <a:pos x="14" y="91"/>
                  </a:cxn>
                  <a:cxn ang="0">
                    <a:pos x="35" y="54"/>
                  </a:cxn>
                  <a:cxn ang="0">
                    <a:pos x="67" y="24"/>
                  </a:cxn>
                  <a:cxn ang="0">
                    <a:pos x="107" y="8"/>
                  </a:cxn>
                  <a:cxn ang="0">
                    <a:pos x="149" y="5"/>
                  </a:cxn>
                  <a:cxn ang="0">
                    <a:pos x="192" y="15"/>
                  </a:cxn>
                  <a:cxn ang="0">
                    <a:pos x="227" y="38"/>
                  </a:cxn>
                  <a:cxn ang="0">
                    <a:pos x="255" y="72"/>
                  </a:cxn>
                  <a:cxn ang="0">
                    <a:pos x="269" y="111"/>
                  </a:cxn>
                  <a:cxn ang="0">
                    <a:pos x="271" y="155"/>
                  </a:cxn>
                  <a:cxn ang="0">
                    <a:pos x="259" y="195"/>
                  </a:cxn>
                  <a:cxn ang="0">
                    <a:pos x="236" y="230"/>
                  </a:cxn>
                  <a:cxn ang="0">
                    <a:pos x="200" y="257"/>
                  </a:cxn>
                  <a:cxn ang="0">
                    <a:pos x="160" y="269"/>
                  </a:cxn>
                </a:cxnLst>
                <a:rect l="0" t="0" r="r" b="b"/>
                <a:pathLst>
                  <a:path w="278" h="276">
                    <a:moveTo>
                      <a:pt x="139" y="276"/>
                    </a:moveTo>
                    <a:lnTo>
                      <a:pt x="118" y="275"/>
                    </a:lnTo>
                    <a:lnTo>
                      <a:pt x="97" y="269"/>
                    </a:lnTo>
                    <a:lnTo>
                      <a:pt x="76" y="262"/>
                    </a:lnTo>
                    <a:lnTo>
                      <a:pt x="58" y="250"/>
                    </a:lnTo>
                    <a:lnTo>
                      <a:pt x="40" y="236"/>
                    </a:lnTo>
                    <a:lnTo>
                      <a:pt x="26" y="220"/>
                    </a:lnTo>
                    <a:lnTo>
                      <a:pt x="16" y="201"/>
                    </a:lnTo>
                    <a:lnTo>
                      <a:pt x="7" y="181"/>
                    </a:lnTo>
                    <a:lnTo>
                      <a:pt x="2" y="160"/>
                    </a:lnTo>
                    <a:lnTo>
                      <a:pt x="0" y="139"/>
                    </a:lnTo>
                    <a:lnTo>
                      <a:pt x="2" y="116"/>
                    </a:lnTo>
                    <a:lnTo>
                      <a:pt x="7" y="95"/>
                    </a:lnTo>
                    <a:lnTo>
                      <a:pt x="16" y="75"/>
                    </a:lnTo>
                    <a:lnTo>
                      <a:pt x="26" y="56"/>
                    </a:lnTo>
                    <a:lnTo>
                      <a:pt x="40" y="40"/>
                    </a:lnTo>
                    <a:lnTo>
                      <a:pt x="58" y="26"/>
                    </a:lnTo>
                    <a:lnTo>
                      <a:pt x="76" y="14"/>
                    </a:lnTo>
                    <a:lnTo>
                      <a:pt x="97" y="7"/>
                    </a:lnTo>
                    <a:lnTo>
                      <a:pt x="118" y="1"/>
                    </a:lnTo>
                    <a:lnTo>
                      <a:pt x="139" y="0"/>
                    </a:lnTo>
                    <a:lnTo>
                      <a:pt x="160" y="1"/>
                    </a:lnTo>
                    <a:lnTo>
                      <a:pt x="181" y="7"/>
                    </a:lnTo>
                    <a:lnTo>
                      <a:pt x="202" y="14"/>
                    </a:lnTo>
                    <a:lnTo>
                      <a:pt x="220" y="26"/>
                    </a:lnTo>
                    <a:lnTo>
                      <a:pt x="237" y="40"/>
                    </a:lnTo>
                    <a:lnTo>
                      <a:pt x="251" y="56"/>
                    </a:lnTo>
                    <a:lnTo>
                      <a:pt x="262" y="75"/>
                    </a:lnTo>
                    <a:lnTo>
                      <a:pt x="271" y="95"/>
                    </a:lnTo>
                    <a:lnTo>
                      <a:pt x="276" y="116"/>
                    </a:lnTo>
                    <a:lnTo>
                      <a:pt x="278" y="139"/>
                    </a:lnTo>
                    <a:lnTo>
                      <a:pt x="276" y="160"/>
                    </a:lnTo>
                    <a:lnTo>
                      <a:pt x="271" y="181"/>
                    </a:lnTo>
                    <a:lnTo>
                      <a:pt x="262" y="201"/>
                    </a:lnTo>
                    <a:lnTo>
                      <a:pt x="251" y="220"/>
                    </a:lnTo>
                    <a:lnTo>
                      <a:pt x="237" y="236"/>
                    </a:lnTo>
                    <a:lnTo>
                      <a:pt x="220" y="250"/>
                    </a:lnTo>
                    <a:lnTo>
                      <a:pt x="202" y="262"/>
                    </a:lnTo>
                    <a:lnTo>
                      <a:pt x="181" y="269"/>
                    </a:lnTo>
                    <a:lnTo>
                      <a:pt x="160" y="275"/>
                    </a:lnTo>
                    <a:lnTo>
                      <a:pt x="139" y="276"/>
                    </a:lnTo>
                    <a:close/>
                    <a:moveTo>
                      <a:pt x="139" y="271"/>
                    </a:moveTo>
                    <a:lnTo>
                      <a:pt x="118" y="269"/>
                    </a:lnTo>
                    <a:lnTo>
                      <a:pt x="97" y="264"/>
                    </a:lnTo>
                    <a:lnTo>
                      <a:pt x="77" y="257"/>
                    </a:lnTo>
                    <a:lnTo>
                      <a:pt x="58" y="245"/>
                    </a:lnTo>
                    <a:lnTo>
                      <a:pt x="42" y="230"/>
                    </a:lnTo>
                    <a:lnTo>
                      <a:pt x="30" y="215"/>
                    </a:lnTo>
                    <a:lnTo>
                      <a:pt x="18" y="195"/>
                    </a:lnTo>
                    <a:lnTo>
                      <a:pt x="10" y="176"/>
                    </a:lnTo>
                    <a:lnTo>
                      <a:pt x="7" y="155"/>
                    </a:lnTo>
                    <a:lnTo>
                      <a:pt x="5" y="132"/>
                    </a:lnTo>
                    <a:lnTo>
                      <a:pt x="9" y="111"/>
                    </a:lnTo>
                    <a:lnTo>
                      <a:pt x="14" y="91"/>
                    </a:lnTo>
                    <a:lnTo>
                      <a:pt x="23" y="72"/>
                    </a:lnTo>
                    <a:lnTo>
                      <a:pt x="35" y="54"/>
                    </a:lnTo>
                    <a:lnTo>
                      <a:pt x="51" y="38"/>
                    </a:lnTo>
                    <a:lnTo>
                      <a:pt x="67" y="24"/>
                    </a:lnTo>
                    <a:lnTo>
                      <a:pt x="86" y="15"/>
                    </a:lnTo>
                    <a:lnTo>
                      <a:pt x="107" y="8"/>
                    </a:lnTo>
                    <a:lnTo>
                      <a:pt x="128" y="5"/>
                    </a:lnTo>
                    <a:lnTo>
                      <a:pt x="149" y="5"/>
                    </a:lnTo>
                    <a:lnTo>
                      <a:pt x="171" y="8"/>
                    </a:lnTo>
                    <a:lnTo>
                      <a:pt x="192" y="15"/>
                    </a:lnTo>
                    <a:lnTo>
                      <a:pt x="209" y="24"/>
                    </a:lnTo>
                    <a:lnTo>
                      <a:pt x="227" y="38"/>
                    </a:lnTo>
                    <a:lnTo>
                      <a:pt x="243" y="54"/>
                    </a:lnTo>
                    <a:lnTo>
                      <a:pt x="255" y="72"/>
                    </a:lnTo>
                    <a:lnTo>
                      <a:pt x="264" y="91"/>
                    </a:lnTo>
                    <a:lnTo>
                      <a:pt x="269" y="111"/>
                    </a:lnTo>
                    <a:lnTo>
                      <a:pt x="273" y="132"/>
                    </a:lnTo>
                    <a:lnTo>
                      <a:pt x="271" y="155"/>
                    </a:lnTo>
                    <a:lnTo>
                      <a:pt x="267" y="176"/>
                    </a:lnTo>
                    <a:lnTo>
                      <a:pt x="259" y="195"/>
                    </a:lnTo>
                    <a:lnTo>
                      <a:pt x="248" y="215"/>
                    </a:lnTo>
                    <a:lnTo>
                      <a:pt x="236" y="230"/>
                    </a:lnTo>
                    <a:lnTo>
                      <a:pt x="218" y="245"/>
                    </a:lnTo>
                    <a:lnTo>
                      <a:pt x="200"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5898" name="Freeform 586"/>
              <p:cNvSpPr>
                <a:spLocks noEditPoints="1"/>
              </p:cNvSpPr>
              <p:nvPr/>
            </p:nvSpPr>
            <p:spPr bwMode="auto">
              <a:xfrm>
                <a:off x="4672" y="2033"/>
                <a:ext cx="268" cy="266"/>
              </a:xfrm>
              <a:custGeom>
                <a:avLst/>
                <a:gdLst/>
                <a:ahLst/>
                <a:cxnLst>
                  <a:cxn ang="0">
                    <a:pos x="113" y="264"/>
                  </a:cxn>
                  <a:cxn ang="0">
                    <a:pos x="72" y="252"/>
                  </a:cxn>
                  <a:cxn ang="0">
                    <a:pos x="37" y="225"/>
                  </a:cxn>
                  <a:cxn ang="0">
                    <a:pos x="13" y="190"/>
                  </a:cxn>
                  <a:cxn ang="0">
                    <a:pos x="2" y="150"/>
                  </a:cxn>
                  <a:cxn ang="0">
                    <a:pos x="4" y="106"/>
                  </a:cxn>
                  <a:cxn ang="0">
                    <a:pos x="18" y="67"/>
                  </a:cxn>
                  <a:cxn ang="0">
                    <a:pos x="46" y="33"/>
                  </a:cxn>
                  <a:cxn ang="0">
                    <a:pos x="81" y="10"/>
                  </a:cxn>
                  <a:cxn ang="0">
                    <a:pos x="123" y="0"/>
                  </a:cxn>
                  <a:cxn ang="0">
                    <a:pos x="166" y="3"/>
                  </a:cxn>
                  <a:cxn ang="0">
                    <a:pos x="204" y="19"/>
                  </a:cxn>
                  <a:cxn ang="0">
                    <a:pos x="238" y="49"/>
                  </a:cxn>
                  <a:cxn ang="0">
                    <a:pos x="259" y="86"/>
                  </a:cxn>
                  <a:cxn ang="0">
                    <a:pos x="268" y="127"/>
                  </a:cxn>
                  <a:cxn ang="0">
                    <a:pos x="262" y="171"/>
                  </a:cxn>
                  <a:cxn ang="0">
                    <a:pos x="243" y="210"/>
                  </a:cxn>
                  <a:cxn ang="0">
                    <a:pos x="213" y="240"/>
                  </a:cxn>
                  <a:cxn ang="0">
                    <a:pos x="176" y="259"/>
                  </a:cxn>
                  <a:cxn ang="0">
                    <a:pos x="134" y="266"/>
                  </a:cxn>
                  <a:cxn ang="0">
                    <a:pos x="113" y="259"/>
                  </a:cxn>
                  <a:cxn ang="0">
                    <a:pos x="72" y="247"/>
                  </a:cxn>
                  <a:cxn ang="0">
                    <a:pos x="39" y="220"/>
                  </a:cxn>
                  <a:cxn ang="0">
                    <a:pos x="16" y="185"/>
                  </a:cxn>
                  <a:cxn ang="0">
                    <a:pos x="5" y="144"/>
                  </a:cxn>
                  <a:cxn ang="0">
                    <a:pos x="9" y="102"/>
                  </a:cxn>
                  <a:cxn ang="0">
                    <a:pos x="27" y="63"/>
                  </a:cxn>
                  <a:cxn ang="0">
                    <a:pos x="55" y="32"/>
                  </a:cxn>
                  <a:cxn ang="0">
                    <a:pos x="92" y="12"/>
                  </a:cxn>
                  <a:cxn ang="0">
                    <a:pos x="134" y="5"/>
                  </a:cxn>
                  <a:cxn ang="0">
                    <a:pos x="176" y="12"/>
                  </a:cxn>
                  <a:cxn ang="0">
                    <a:pos x="213" y="32"/>
                  </a:cxn>
                  <a:cxn ang="0">
                    <a:pos x="241" y="63"/>
                  </a:cxn>
                  <a:cxn ang="0">
                    <a:pos x="257" y="102"/>
                  </a:cxn>
                  <a:cxn ang="0">
                    <a:pos x="261" y="144"/>
                  </a:cxn>
                  <a:cxn ang="0">
                    <a:pos x="252" y="185"/>
                  </a:cxn>
                  <a:cxn ang="0">
                    <a:pos x="227" y="220"/>
                  </a:cxn>
                  <a:cxn ang="0">
                    <a:pos x="195" y="247"/>
                  </a:cxn>
                  <a:cxn ang="0">
                    <a:pos x="155" y="259"/>
                  </a:cxn>
                </a:cxnLst>
                <a:rect l="0" t="0" r="r" b="b"/>
                <a:pathLst>
                  <a:path w="268" h="266">
                    <a:moveTo>
                      <a:pt x="134" y="266"/>
                    </a:moveTo>
                    <a:lnTo>
                      <a:pt x="113" y="264"/>
                    </a:lnTo>
                    <a:lnTo>
                      <a:pt x="92" y="259"/>
                    </a:lnTo>
                    <a:lnTo>
                      <a:pt x="72" y="252"/>
                    </a:lnTo>
                    <a:lnTo>
                      <a:pt x="53" y="240"/>
                    </a:lnTo>
                    <a:lnTo>
                      <a:pt x="37" y="225"/>
                    </a:lnTo>
                    <a:lnTo>
                      <a:pt x="25" y="210"/>
                    </a:lnTo>
                    <a:lnTo>
                      <a:pt x="13" y="190"/>
                    </a:lnTo>
                    <a:lnTo>
                      <a:pt x="5" y="171"/>
                    </a:lnTo>
                    <a:lnTo>
                      <a:pt x="2" y="150"/>
                    </a:lnTo>
                    <a:lnTo>
                      <a:pt x="0" y="127"/>
                    </a:lnTo>
                    <a:lnTo>
                      <a:pt x="4" y="106"/>
                    </a:lnTo>
                    <a:lnTo>
                      <a:pt x="9" y="86"/>
                    </a:lnTo>
                    <a:lnTo>
                      <a:pt x="18" y="67"/>
                    </a:lnTo>
                    <a:lnTo>
                      <a:pt x="30" y="49"/>
                    </a:lnTo>
                    <a:lnTo>
                      <a:pt x="46" y="33"/>
                    </a:lnTo>
                    <a:lnTo>
                      <a:pt x="62" y="19"/>
                    </a:lnTo>
                    <a:lnTo>
                      <a:pt x="81" y="10"/>
                    </a:lnTo>
                    <a:lnTo>
                      <a:pt x="102" y="3"/>
                    </a:lnTo>
                    <a:lnTo>
                      <a:pt x="123" y="0"/>
                    </a:lnTo>
                    <a:lnTo>
                      <a:pt x="144" y="0"/>
                    </a:lnTo>
                    <a:lnTo>
                      <a:pt x="166" y="3"/>
                    </a:lnTo>
                    <a:lnTo>
                      <a:pt x="187" y="10"/>
                    </a:lnTo>
                    <a:lnTo>
                      <a:pt x="204" y="19"/>
                    </a:lnTo>
                    <a:lnTo>
                      <a:pt x="222" y="33"/>
                    </a:lnTo>
                    <a:lnTo>
                      <a:pt x="238" y="49"/>
                    </a:lnTo>
                    <a:lnTo>
                      <a:pt x="250" y="67"/>
                    </a:lnTo>
                    <a:lnTo>
                      <a:pt x="259" y="86"/>
                    </a:lnTo>
                    <a:lnTo>
                      <a:pt x="264" y="106"/>
                    </a:lnTo>
                    <a:lnTo>
                      <a:pt x="268" y="127"/>
                    </a:lnTo>
                    <a:lnTo>
                      <a:pt x="266" y="150"/>
                    </a:lnTo>
                    <a:lnTo>
                      <a:pt x="262" y="171"/>
                    </a:lnTo>
                    <a:lnTo>
                      <a:pt x="254" y="190"/>
                    </a:lnTo>
                    <a:lnTo>
                      <a:pt x="243" y="210"/>
                    </a:lnTo>
                    <a:lnTo>
                      <a:pt x="231" y="225"/>
                    </a:lnTo>
                    <a:lnTo>
                      <a:pt x="213" y="240"/>
                    </a:lnTo>
                    <a:lnTo>
                      <a:pt x="195" y="252"/>
                    </a:lnTo>
                    <a:lnTo>
                      <a:pt x="176" y="259"/>
                    </a:lnTo>
                    <a:lnTo>
                      <a:pt x="155" y="264"/>
                    </a:lnTo>
                    <a:lnTo>
                      <a:pt x="134" y="266"/>
                    </a:lnTo>
                    <a:close/>
                    <a:moveTo>
                      <a:pt x="134" y="261"/>
                    </a:moveTo>
                    <a:lnTo>
                      <a:pt x="113" y="259"/>
                    </a:lnTo>
                    <a:lnTo>
                      <a:pt x="92" y="254"/>
                    </a:lnTo>
                    <a:lnTo>
                      <a:pt x="72" y="247"/>
                    </a:lnTo>
                    <a:lnTo>
                      <a:pt x="55" y="234"/>
                    </a:lnTo>
                    <a:lnTo>
                      <a:pt x="39" y="220"/>
                    </a:lnTo>
                    <a:lnTo>
                      <a:pt x="27" y="203"/>
                    </a:lnTo>
                    <a:lnTo>
                      <a:pt x="16" y="185"/>
                    </a:lnTo>
                    <a:lnTo>
                      <a:pt x="9" y="164"/>
                    </a:lnTo>
                    <a:lnTo>
                      <a:pt x="5" y="144"/>
                    </a:lnTo>
                    <a:lnTo>
                      <a:pt x="5" y="123"/>
                    </a:lnTo>
                    <a:lnTo>
                      <a:pt x="9" y="102"/>
                    </a:lnTo>
                    <a:lnTo>
                      <a:pt x="16" y="81"/>
                    </a:lnTo>
                    <a:lnTo>
                      <a:pt x="27" y="63"/>
                    </a:lnTo>
                    <a:lnTo>
                      <a:pt x="39" y="46"/>
                    </a:lnTo>
                    <a:lnTo>
                      <a:pt x="55" y="32"/>
                    </a:lnTo>
                    <a:lnTo>
                      <a:pt x="72" y="21"/>
                    </a:lnTo>
                    <a:lnTo>
                      <a:pt x="92" y="12"/>
                    </a:lnTo>
                    <a:lnTo>
                      <a:pt x="113" y="7"/>
                    </a:lnTo>
                    <a:lnTo>
                      <a:pt x="134" y="5"/>
                    </a:lnTo>
                    <a:lnTo>
                      <a:pt x="155" y="7"/>
                    </a:lnTo>
                    <a:lnTo>
                      <a:pt x="176" y="12"/>
                    </a:lnTo>
                    <a:lnTo>
                      <a:pt x="195" y="21"/>
                    </a:lnTo>
                    <a:lnTo>
                      <a:pt x="213" y="32"/>
                    </a:lnTo>
                    <a:lnTo>
                      <a:pt x="227" y="46"/>
                    </a:lnTo>
                    <a:lnTo>
                      <a:pt x="241" y="63"/>
                    </a:lnTo>
                    <a:lnTo>
                      <a:pt x="252" y="81"/>
                    </a:lnTo>
                    <a:lnTo>
                      <a:pt x="257" y="102"/>
                    </a:lnTo>
                    <a:lnTo>
                      <a:pt x="261" y="123"/>
                    </a:lnTo>
                    <a:lnTo>
                      <a:pt x="261" y="144"/>
                    </a:lnTo>
                    <a:lnTo>
                      <a:pt x="257" y="164"/>
                    </a:lnTo>
                    <a:lnTo>
                      <a:pt x="252" y="185"/>
                    </a:lnTo>
                    <a:lnTo>
                      <a:pt x="241" y="203"/>
                    </a:lnTo>
                    <a:lnTo>
                      <a:pt x="227" y="220"/>
                    </a:lnTo>
                    <a:lnTo>
                      <a:pt x="213" y="234"/>
                    </a:lnTo>
                    <a:lnTo>
                      <a:pt x="195" y="247"/>
                    </a:lnTo>
                    <a:lnTo>
                      <a:pt x="176" y="254"/>
                    </a:lnTo>
                    <a:lnTo>
                      <a:pt x="155" y="259"/>
                    </a:lnTo>
                    <a:lnTo>
                      <a:pt x="134" y="261"/>
                    </a:lnTo>
                    <a:close/>
                  </a:path>
                </a:pathLst>
              </a:custGeom>
              <a:solidFill>
                <a:srgbClr val="E4FFFF"/>
              </a:solidFill>
              <a:ln w="9525">
                <a:noFill/>
                <a:round/>
                <a:headEnd/>
                <a:tailEnd/>
              </a:ln>
            </p:spPr>
            <p:txBody>
              <a:bodyPr/>
              <a:lstStyle/>
              <a:p>
                <a:endParaRPr lang="en-US"/>
              </a:p>
            </p:txBody>
          </p:sp>
          <p:sp>
            <p:nvSpPr>
              <p:cNvPr id="1165899" name="Freeform 587"/>
              <p:cNvSpPr>
                <a:spLocks noEditPoints="1"/>
              </p:cNvSpPr>
              <p:nvPr/>
            </p:nvSpPr>
            <p:spPr bwMode="auto">
              <a:xfrm>
                <a:off x="4677" y="2038"/>
                <a:ext cx="256" cy="256"/>
              </a:xfrm>
              <a:custGeom>
                <a:avLst/>
                <a:gdLst/>
                <a:ahLst/>
                <a:cxnLst>
                  <a:cxn ang="0">
                    <a:pos x="108" y="254"/>
                  </a:cxn>
                  <a:cxn ang="0">
                    <a:pos x="67" y="242"/>
                  </a:cxn>
                  <a:cxn ang="0">
                    <a:pos x="34" y="215"/>
                  </a:cxn>
                  <a:cxn ang="0">
                    <a:pos x="11" y="180"/>
                  </a:cxn>
                  <a:cxn ang="0">
                    <a:pos x="0" y="139"/>
                  </a:cxn>
                  <a:cxn ang="0">
                    <a:pos x="4" y="97"/>
                  </a:cxn>
                  <a:cxn ang="0">
                    <a:pos x="22" y="58"/>
                  </a:cxn>
                  <a:cxn ang="0">
                    <a:pos x="50" y="27"/>
                  </a:cxn>
                  <a:cxn ang="0">
                    <a:pos x="87" y="7"/>
                  </a:cxn>
                  <a:cxn ang="0">
                    <a:pos x="129" y="0"/>
                  </a:cxn>
                  <a:cxn ang="0">
                    <a:pos x="171" y="7"/>
                  </a:cxn>
                  <a:cxn ang="0">
                    <a:pos x="208" y="27"/>
                  </a:cxn>
                  <a:cxn ang="0">
                    <a:pos x="236" y="58"/>
                  </a:cxn>
                  <a:cxn ang="0">
                    <a:pos x="252" y="97"/>
                  </a:cxn>
                  <a:cxn ang="0">
                    <a:pos x="256" y="139"/>
                  </a:cxn>
                  <a:cxn ang="0">
                    <a:pos x="247" y="180"/>
                  </a:cxn>
                  <a:cxn ang="0">
                    <a:pos x="222" y="215"/>
                  </a:cxn>
                  <a:cxn ang="0">
                    <a:pos x="190" y="242"/>
                  </a:cxn>
                  <a:cxn ang="0">
                    <a:pos x="150" y="254"/>
                  </a:cxn>
                  <a:cxn ang="0">
                    <a:pos x="129" y="250"/>
                  </a:cxn>
                  <a:cxn ang="0">
                    <a:pos x="88" y="243"/>
                  </a:cxn>
                  <a:cxn ang="0">
                    <a:pos x="53" y="226"/>
                  </a:cxn>
                  <a:cxn ang="0">
                    <a:pos x="27" y="196"/>
                  </a:cxn>
                  <a:cxn ang="0">
                    <a:pos x="9" y="159"/>
                  </a:cxn>
                  <a:cxn ang="0">
                    <a:pos x="6" y="118"/>
                  </a:cxn>
                  <a:cxn ang="0">
                    <a:pos x="16" y="78"/>
                  </a:cxn>
                  <a:cxn ang="0">
                    <a:pos x="39" y="44"/>
                  </a:cxn>
                  <a:cxn ang="0">
                    <a:pos x="71" y="19"/>
                  </a:cxn>
                  <a:cxn ang="0">
                    <a:pos x="108" y="7"/>
                  </a:cxn>
                  <a:cxn ang="0">
                    <a:pos x="148" y="7"/>
                  </a:cxn>
                  <a:cxn ang="0">
                    <a:pos x="187" y="19"/>
                  </a:cxn>
                  <a:cxn ang="0">
                    <a:pos x="219" y="44"/>
                  </a:cxn>
                  <a:cxn ang="0">
                    <a:pos x="241" y="78"/>
                  </a:cxn>
                  <a:cxn ang="0">
                    <a:pos x="250" y="118"/>
                  </a:cxn>
                  <a:cxn ang="0">
                    <a:pos x="249" y="159"/>
                  </a:cxn>
                  <a:cxn ang="0">
                    <a:pos x="231" y="196"/>
                  </a:cxn>
                  <a:cxn ang="0">
                    <a:pos x="205" y="226"/>
                  </a:cxn>
                  <a:cxn ang="0">
                    <a:pos x="169" y="243"/>
                  </a:cxn>
                  <a:cxn ang="0">
                    <a:pos x="129" y="250"/>
                  </a:cxn>
                </a:cxnLst>
                <a:rect l="0" t="0" r="r" b="b"/>
                <a:pathLst>
                  <a:path w="256" h="256">
                    <a:moveTo>
                      <a:pt x="129" y="256"/>
                    </a:moveTo>
                    <a:lnTo>
                      <a:pt x="108" y="254"/>
                    </a:lnTo>
                    <a:lnTo>
                      <a:pt x="87" y="249"/>
                    </a:lnTo>
                    <a:lnTo>
                      <a:pt x="67" y="242"/>
                    </a:lnTo>
                    <a:lnTo>
                      <a:pt x="50" y="229"/>
                    </a:lnTo>
                    <a:lnTo>
                      <a:pt x="34" y="215"/>
                    </a:lnTo>
                    <a:lnTo>
                      <a:pt x="22" y="198"/>
                    </a:lnTo>
                    <a:lnTo>
                      <a:pt x="11" y="180"/>
                    </a:lnTo>
                    <a:lnTo>
                      <a:pt x="4" y="159"/>
                    </a:lnTo>
                    <a:lnTo>
                      <a:pt x="0" y="139"/>
                    </a:lnTo>
                    <a:lnTo>
                      <a:pt x="0" y="118"/>
                    </a:lnTo>
                    <a:lnTo>
                      <a:pt x="4" y="97"/>
                    </a:lnTo>
                    <a:lnTo>
                      <a:pt x="11" y="76"/>
                    </a:lnTo>
                    <a:lnTo>
                      <a:pt x="22" y="58"/>
                    </a:lnTo>
                    <a:lnTo>
                      <a:pt x="34" y="41"/>
                    </a:lnTo>
                    <a:lnTo>
                      <a:pt x="50" y="27"/>
                    </a:lnTo>
                    <a:lnTo>
                      <a:pt x="67" y="16"/>
                    </a:lnTo>
                    <a:lnTo>
                      <a:pt x="87" y="7"/>
                    </a:lnTo>
                    <a:lnTo>
                      <a:pt x="108" y="2"/>
                    </a:lnTo>
                    <a:lnTo>
                      <a:pt x="129" y="0"/>
                    </a:lnTo>
                    <a:lnTo>
                      <a:pt x="150" y="2"/>
                    </a:lnTo>
                    <a:lnTo>
                      <a:pt x="171" y="7"/>
                    </a:lnTo>
                    <a:lnTo>
                      <a:pt x="190" y="16"/>
                    </a:lnTo>
                    <a:lnTo>
                      <a:pt x="208" y="27"/>
                    </a:lnTo>
                    <a:lnTo>
                      <a:pt x="222" y="41"/>
                    </a:lnTo>
                    <a:lnTo>
                      <a:pt x="236" y="58"/>
                    </a:lnTo>
                    <a:lnTo>
                      <a:pt x="247" y="76"/>
                    </a:lnTo>
                    <a:lnTo>
                      <a:pt x="252" y="97"/>
                    </a:lnTo>
                    <a:lnTo>
                      <a:pt x="256" y="118"/>
                    </a:lnTo>
                    <a:lnTo>
                      <a:pt x="256" y="139"/>
                    </a:lnTo>
                    <a:lnTo>
                      <a:pt x="252" y="159"/>
                    </a:lnTo>
                    <a:lnTo>
                      <a:pt x="247" y="180"/>
                    </a:lnTo>
                    <a:lnTo>
                      <a:pt x="236" y="198"/>
                    </a:lnTo>
                    <a:lnTo>
                      <a:pt x="222" y="215"/>
                    </a:lnTo>
                    <a:lnTo>
                      <a:pt x="208" y="229"/>
                    </a:lnTo>
                    <a:lnTo>
                      <a:pt x="190" y="242"/>
                    </a:lnTo>
                    <a:lnTo>
                      <a:pt x="171" y="249"/>
                    </a:lnTo>
                    <a:lnTo>
                      <a:pt x="150" y="254"/>
                    </a:lnTo>
                    <a:lnTo>
                      <a:pt x="129" y="256"/>
                    </a:lnTo>
                    <a:close/>
                    <a:moveTo>
                      <a:pt x="129" y="250"/>
                    </a:moveTo>
                    <a:lnTo>
                      <a:pt x="108" y="249"/>
                    </a:lnTo>
                    <a:lnTo>
                      <a:pt x="88" y="243"/>
                    </a:lnTo>
                    <a:lnTo>
                      <a:pt x="71" y="236"/>
                    </a:lnTo>
                    <a:lnTo>
                      <a:pt x="53" y="226"/>
                    </a:lnTo>
                    <a:lnTo>
                      <a:pt x="39" y="212"/>
                    </a:lnTo>
                    <a:lnTo>
                      <a:pt x="27" y="196"/>
                    </a:lnTo>
                    <a:lnTo>
                      <a:pt x="16" y="178"/>
                    </a:lnTo>
                    <a:lnTo>
                      <a:pt x="9" y="159"/>
                    </a:lnTo>
                    <a:lnTo>
                      <a:pt x="6" y="138"/>
                    </a:lnTo>
                    <a:lnTo>
                      <a:pt x="6" y="118"/>
                    </a:lnTo>
                    <a:lnTo>
                      <a:pt x="9" y="97"/>
                    </a:lnTo>
                    <a:lnTo>
                      <a:pt x="16" y="78"/>
                    </a:lnTo>
                    <a:lnTo>
                      <a:pt x="27" y="60"/>
                    </a:lnTo>
                    <a:lnTo>
                      <a:pt x="39" y="44"/>
                    </a:lnTo>
                    <a:lnTo>
                      <a:pt x="53" y="30"/>
                    </a:lnTo>
                    <a:lnTo>
                      <a:pt x="71" y="19"/>
                    </a:lnTo>
                    <a:lnTo>
                      <a:pt x="88" y="12"/>
                    </a:lnTo>
                    <a:lnTo>
                      <a:pt x="108" y="7"/>
                    </a:lnTo>
                    <a:lnTo>
                      <a:pt x="129" y="5"/>
                    </a:lnTo>
                    <a:lnTo>
                      <a:pt x="148" y="7"/>
                    </a:lnTo>
                    <a:lnTo>
                      <a:pt x="169" y="12"/>
                    </a:lnTo>
                    <a:lnTo>
                      <a:pt x="187" y="19"/>
                    </a:lnTo>
                    <a:lnTo>
                      <a:pt x="205" y="30"/>
                    </a:lnTo>
                    <a:lnTo>
                      <a:pt x="219" y="44"/>
                    </a:lnTo>
                    <a:lnTo>
                      <a:pt x="231" y="60"/>
                    </a:lnTo>
                    <a:lnTo>
                      <a:pt x="241" y="78"/>
                    </a:lnTo>
                    <a:lnTo>
                      <a:pt x="249" y="97"/>
                    </a:lnTo>
                    <a:lnTo>
                      <a:pt x="250" y="118"/>
                    </a:lnTo>
                    <a:lnTo>
                      <a:pt x="250" y="138"/>
                    </a:lnTo>
                    <a:lnTo>
                      <a:pt x="249" y="159"/>
                    </a:lnTo>
                    <a:lnTo>
                      <a:pt x="241" y="178"/>
                    </a:lnTo>
                    <a:lnTo>
                      <a:pt x="231" y="196"/>
                    </a:lnTo>
                    <a:lnTo>
                      <a:pt x="219" y="212"/>
                    </a:lnTo>
                    <a:lnTo>
                      <a:pt x="205" y="226"/>
                    </a:lnTo>
                    <a:lnTo>
                      <a:pt x="187" y="236"/>
                    </a:lnTo>
                    <a:lnTo>
                      <a:pt x="169" y="243"/>
                    </a:lnTo>
                    <a:lnTo>
                      <a:pt x="148" y="249"/>
                    </a:lnTo>
                    <a:lnTo>
                      <a:pt x="129" y="250"/>
                    </a:lnTo>
                    <a:close/>
                  </a:path>
                </a:pathLst>
              </a:custGeom>
              <a:solidFill>
                <a:srgbClr val="E6FFFF"/>
              </a:solidFill>
              <a:ln w="9525">
                <a:noFill/>
                <a:round/>
                <a:headEnd/>
                <a:tailEnd/>
              </a:ln>
            </p:spPr>
            <p:txBody>
              <a:bodyPr/>
              <a:lstStyle/>
              <a:p>
                <a:endParaRPr lang="en-US"/>
              </a:p>
            </p:txBody>
          </p:sp>
          <p:sp>
            <p:nvSpPr>
              <p:cNvPr id="1165900" name="Freeform 588"/>
              <p:cNvSpPr>
                <a:spLocks noEditPoints="1"/>
              </p:cNvSpPr>
              <p:nvPr/>
            </p:nvSpPr>
            <p:spPr bwMode="auto">
              <a:xfrm>
                <a:off x="4683" y="2043"/>
                <a:ext cx="244" cy="245"/>
              </a:xfrm>
              <a:custGeom>
                <a:avLst/>
                <a:gdLst/>
                <a:ahLst/>
                <a:cxnLst>
                  <a:cxn ang="0">
                    <a:pos x="102" y="244"/>
                  </a:cxn>
                  <a:cxn ang="0">
                    <a:pos x="65" y="231"/>
                  </a:cxn>
                  <a:cxn ang="0">
                    <a:pos x="33" y="207"/>
                  </a:cxn>
                  <a:cxn ang="0">
                    <a:pos x="10" y="173"/>
                  </a:cxn>
                  <a:cxn ang="0">
                    <a:pos x="0" y="133"/>
                  </a:cxn>
                  <a:cxn ang="0">
                    <a:pos x="3" y="92"/>
                  </a:cxn>
                  <a:cxn ang="0">
                    <a:pos x="21" y="55"/>
                  </a:cxn>
                  <a:cxn ang="0">
                    <a:pos x="47" y="25"/>
                  </a:cxn>
                  <a:cxn ang="0">
                    <a:pos x="82" y="7"/>
                  </a:cxn>
                  <a:cxn ang="0">
                    <a:pos x="123" y="0"/>
                  </a:cxn>
                  <a:cxn ang="0">
                    <a:pos x="163" y="7"/>
                  </a:cxn>
                  <a:cxn ang="0">
                    <a:pos x="199" y="25"/>
                  </a:cxn>
                  <a:cxn ang="0">
                    <a:pos x="225" y="55"/>
                  </a:cxn>
                  <a:cxn ang="0">
                    <a:pos x="243" y="92"/>
                  </a:cxn>
                  <a:cxn ang="0">
                    <a:pos x="244" y="133"/>
                  </a:cxn>
                  <a:cxn ang="0">
                    <a:pos x="235" y="173"/>
                  </a:cxn>
                  <a:cxn ang="0">
                    <a:pos x="213" y="207"/>
                  </a:cxn>
                  <a:cxn ang="0">
                    <a:pos x="181" y="231"/>
                  </a:cxn>
                  <a:cxn ang="0">
                    <a:pos x="142" y="244"/>
                  </a:cxn>
                  <a:cxn ang="0">
                    <a:pos x="123" y="240"/>
                  </a:cxn>
                  <a:cxn ang="0">
                    <a:pos x="84" y="233"/>
                  </a:cxn>
                  <a:cxn ang="0">
                    <a:pos x="49" y="214"/>
                  </a:cxn>
                  <a:cxn ang="0">
                    <a:pos x="23" y="184"/>
                  </a:cxn>
                  <a:cxn ang="0">
                    <a:pos x="9" y="148"/>
                  </a:cxn>
                  <a:cxn ang="0">
                    <a:pos x="7" y="108"/>
                  </a:cxn>
                  <a:cxn ang="0">
                    <a:pos x="17" y="69"/>
                  </a:cxn>
                  <a:cxn ang="0">
                    <a:pos x="42" y="37"/>
                  </a:cxn>
                  <a:cxn ang="0">
                    <a:pos x="74" y="16"/>
                  </a:cxn>
                  <a:cxn ang="0">
                    <a:pos x="112" y="6"/>
                  </a:cxn>
                  <a:cxn ang="0">
                    <a:pos x="153" y="9"/>
                  </a:cxn>
                  <a:cxn ang="0">
                    <a:pos x="188" y="25"/>
                  </a:cxn>
                  <a:cxn ang="0">
                    <a:pos x="218" y="53"/>
                  </a:cxn>
                  <a:cxn ang="0">
                    <a:pos x="235" y="89"/>
                  </a:cxn>
                  <a:cxn ang="0">
                    <a:pos x="241" y="127"/>
                  </a:cxn>
                  <a:cxn ang="0">
                    <a:pos x="232" y="166"/>
                  </a:cxn>
                  <a:cxn ang="0">
                    <a:pos x="211" y="201"/>
                  </a:cxn>
                  <a:cxn ang="0">
                    <a:pos x="179" y="226"/>
                  </a:cxn>
                  <a:cxn ang="0">
                    <a:pos x="142" y="238"/>
                  </a:cxn>
                </a:cxnLst>
                <a:rect l="0" t="0" r="r" b="b"/>
                <a:pathLst>
                  <a:path w="244" h="245">
                    <a:moveTo>
                      <a:pt x="123" y="245"/>
                    </a:moveTo>
                    <a:lnTo>
                      <a:pt x="102" y="244"/>
                    </a:lnTo>
                    <a:lnTo>
                      <a:pt x="82" y="238"/>
                    </a:lnTo>
                    <a:lnTo>
                      <a:pt x="65" y="231"/>
                    </a:lnTo>
                    <a:lnTo>
                      <a:pt x="47" y="221"/>
                    </a:lnTo>
                    <a:lnTo>
                      <a:pt x="33" y="207"/>
                    </a:lnTo>
                    <a:lnTo>
                      <a:pt x="21" y="191"/>
                    </a:lnTo>
                    <a:lnTo>
                      <a:pt x="10" y="173"/>
                    </a:lnTo>
                    <a:lnTo>
                      <a:pt x="3" y="154"/>
                    </a:lnTo>
                    <a:lnTo>
                      <a:pt x="0" y="133"/>
                    </a:lnTo>
                    <a:lnTo>
                      <a:pt x="0" y="113"/>
                    </a:lnTo>
                    <a:lnTo>
                      <a:pt x="3" y="92"/>
                    </a:lnTo>
                    <a:lnTo>
                      <a:pt x="10" y="73"/>
                    </a:lnTo>
                    <a:lnTo>
                      <a:pt x="21" y="55"/>
                    </a:lnTo>
                    <a:lnTo>
                      <a:pt x="33" y="39"/>
                    </a:lnTo>
                    <a:lnTo>
                      <a:pt x="47" y="25"/>
                    </a:lnTo>
                    <a:lnTo>
                      <a:pt x="65" y="14"/>
                    </a:lnTo>
                    <a:lnTo>
                      <a:pt x="82" y="7"/>
                    </a:lnTo>
                    <a:lnTo>
                      <a:pt x="102" y="2"/>
                    </a:lnTo>
                    <a:lnTo>
                      <a:pt x="123" y="0"/>
                    </a:lnTo>
                    <a:lnTo>
                      <a:pt x="142" y="2"/>
                    </a:lnTo>
                    <a:lnTo>
                      <a:pt x="163" y="7"/>
                    </a:lnTo>
                    <a:lnTo>
                      <a:pt x="181" y="14"/>
                    </a:lnTo>
                    <a:lnTo>
                      <a:pt x="199" y="25"/>
                    </a:lnTo>
                    <a:lnTo>
                      <a:pt x="213" y="39"/>
                    </a:lnTo>
                    <a:lnTo>
                      <a:pt x="225" y="55"/>
                    </a:lnTo>
                    <a:lnTo>
                      <a:pt x="235" y="73"/>
                    </a:lnTo>
                    <a:lnTo>
                      <a:pt x="243" y="92"/>
                    </a:lnTo>
                    <a:lnTo>
                      <a:pt x="244" y="113"/>
                    </a:lnTo>
                    <a:lnTo>
                      <a:pt x="244" y="133"/>
                    </a:lnTo>
                    <a:lnTo>
                      <a:pt x="243" y="154"/>
                    </a:lnTo>
                    <a:lnTo>
                      <a:pt x="235" y="173"/>
                    </a:lnTo>
                    <a:lnTo>
                      <a:pt x="225" y="191"/>
                    </a:lnTo>
                    <a:lnTo>
                      <a:pt x="213" y="207"/>
                    </a:lnTo>
                    <a:lnTo>
                      <a:pt x="199" y="221"/>
                    </a:lnTo>
                    <a:lnTo>
                      <a:pt x="181" y="231"/>
                    </a:lnTo>
                    <a:lnTo>
                      <a:pt x="163" y="238"/>
                    </a:lnTo>
                    <a:lnTo>
                      <a:pt x="142" y="244"/>
                    </a:lnTo>
                    <a:lnTo>
                      <a:pt x="123" y="245"/>
                    </a:lnTo>
                    <a:close/>
                    <a:moveTo>
                      <a:pt x="123" y="240"/>
                    </a:moveTo>
                    <a:lnTo>
                      <a:pt x="104" y="238"/>
                    </a:lnTo>
                    <a:lnTo>
                      <a:pt x="84" y="233"/>
                    </a:lnTo>
                    <a:lnTo>
                      <a:pt x="65" y="226"/>
                    </a:lnTo>
                    <a:lnTo>
                      <a:pt x="49" y="214"/>
                    </a:lnTo>
                    <a:lnTo>
                      <a:pt x="35" y="201"/>
                    </a:lnTo>
                    <a:lnTo>
                      <a:pt x="23" y="184"/>
                    </a:lnTo>
                    <a:lnTo>
                      <a:pt x="14" y="166"/>
                    </a:lnTo>
                    <a:lnTo>
                      <a:pt x="9" y="148"/>
                    </a:lnTo>
                    <a:lnTo>
                      <a:pt x="5" y="127"/>
                    </a:lnTo>
                    <a:lnTo>
                      <a:pt x="7" y="108"/>
                    </a:lnTo>
                    <a:lnTo>
                      <a:pt x="10" y="89"/>
                    </a:lnTo>
                    <a:lnTo>
                      <a:pt x="17" y="69"/>
                    </a:lnTo>
                    <a:lnTo>
                      <a:pt x="28" y="53"/>
                    </a:lnTo>
                    <a:lnTo>
                      <a:pt x="42" y="37"/>
                    </a:lnTo>
                    <a:lnTo>
                      <a:pt x="58" y="25"/>
                    </a:lnTo>
                    <a:lnTo>
                      <a:pt x="74" y="16"/>
                    </a:lnTo>
                    <a:lnTo>
                      <a:pt x="93" y="9"/>
                    </a:lnTo>
                    <a:lnTo>
                      <a:pt x="112" y="6"/>
                    </a:lnTo>
                    <a:lnTo>
                      <a:pt x="133" y="6"/>
                    </a:lnTo>
                    <a:lnTo>
                      <a:pt x="153" y="9"/>
                    </a:lnTo>
                    <a:lnTo>
                      <a:pt x="170" y="16"/>
                    </a:lnTo>
                    <a:lnTo>
                      <a:pt x="188" y="25"/>
                    </a:lnTo>
                    <a:lnTo>
                      <a:pt x="204" y="37"/>
                    </a:lnTo>
                    <a:lnTo>
                      <a:pt x="218" y="53"/>
                    </a:lnTo>
                    <a:lnTo>
                      <a:pt x="227" y="69"/>
                    </a:lnTo>
                    <a:lnTo>
                      <a:pt x="235" y="89"/>
                    </a:lnTo>
                    <a:lnTo>
                      <a:pt x="239" y="108"/>
                    </a:lnTo>
                    <a:lnTo>
                      <a:pt x="241" y="127"/>
                    </a:lnTo>
                    <a:lnTo>
                      <a:pt x="237" y="148"/>
                    </a:lnTo>
                    <a:lnTo>
                      <a:pt x="232" y="166"/>
                    </a:lnTo>
                    <a:lnTo>
                      <a:pt x="223" y="184"/>
                    </a:lnTo>
                    <a:lnTo>
                      <a:pt x="211" y="201"/>
                    </a:lnTo>
                    <a:lnTo>
                      <a:pt x="197" y="214"/>
                    </a:lnTo>
                    <a:lnTo>
                      <a:pt x="179" y="226"/>
                    </a:lnTo>
                    <a:lnTo>
                      <a:pt x="162" y="233"/>
                    </a:lnTo>
                    <a:lnTo>
                      <a:pt x="142" y="238"/>
                    </a:lnTo>
                    <a:lnTo>
                      <a:pt x="123" y="240"/>
                    </a:lnTo>
                    <a:close/>
                  </a:path>
                </a:pathLst>
              </a:custGeom>
              <a:solidFill>
                <a:srgbClr val="E8FFFF"/>
              </a:solidFill>
              <a:ln w="9525">
                <a:noFill/>
                <a:round/>
                <a:headEnd/>
                <a:tailEnd/>
              </a:ln>
            </p:spPr>
            <p:txBody>
              <a:bodyPr/>
              <a:lstStyle/>
              <a:p>
                <a:endParaRPr lang="en-US"/>
              </a:p>
            </p:txBody>
          </p:sp>
          <p:sp>
            <p:nvSpPr>
              <p:cNvPr id="1165901" name="Freeform 589"/>
              <p:cNvSpPr>
                <a:spLocks noEditPoints="1"/>
              </p:cNvSpPr>
              <p:nvPr/>
            </p:nvSpPr>
            <p:spPr bwMode="auto">
              <a:xfrm>
                <a:off x="4688" y="2049"/>
                <a:ext cx="236" cy="234"/>
              </a:xfrm>
              <a:custGeom>
                <a:avLst/>
                <a:gdLst/>
                <a:ahLst/>
                <a:cxnLst>
                  <a:cxn ang="0">
                    <a:pos x="99" y="232"/>
                  </a:cxn>
                  <a:cxn ang="0">
                    <a:pos x="60" y="220"/>
                  </a:cxn>
                  <a:cxn ang="0">
                    <a:pos x="30" y="195"/>
                  </a:cxn>
                  <a:cxn ang="0">
                    <a:pos x="9" y="160"/>
                  </a:cxn>
                  <a:cxn ang="0">
                    <a:pos x="0" y="121"/>
                  </a:cxn>
                  <a:cxn ang="0">
                    <a:pos x="5" y="83"/>
                  </a:cxn>
                  <a:cxn ang="0">
                    <a:pos x="23" y="47"/>
                  </a:cxn>
                  <a:cxn ang="0">
                    <a:pos x="53" y="19"/>
                  </a:cxn>
                  <a:cxn ang="0">
                    <a:pos x="88" y="3"/>
                  </a:cxn>
                  <a:cxn ang="0">
                    <a:pos x="128" y="0"/>
                  </a:cxn>
                  <a:cxn ang="0">
                    <a:pos x="165" y="10"/>
                  </a:cxn>
                  <a:cxn ang="0">
                    <a:pos x="199" y="31"/>
                  </a:cxn>
                  <a:cxn ang="0">
                    <a:pos x="222" y="63"/>
                  </a:cxn>
                  <a:cxn ang="0">
                    <a:pos x="234" y="102"/>
                  </a:cxn>
                  <a:cxn ang="0">
                    <a:pos x="232" y="142"/>
                  </a:cxn>
                  <a:cxn ang="0">
                    <a:pos x="218" y="178"/>
                  </a:cxn>
                  <a:cxn ang="0">
                    <a:pos x="192" y="208"/>
                  </a:cxn>
                  <a:cxn ang="0">
                    <a:pos x="157" y="227"/>
                  </a:cxn>
                  <a:cxn ang="0">
                    <a:pos x="118" y="234"/>
                  </a:cxn>
                  <a:cxn ang="0">
                    <a:pos x="99" y="227"/>
                  </a:cxn>
                  <a:cxn ang="0">
                    <a:pos x="62" y="215"/>
                  </a:cxn>
                  <a:cxn ang="0">
                    <a:pos x="32" y="188"/>
                  </a:cxn>
                  <a:cxn ang="0">
                    <a:pos x="12" y="155"/>
                  </a:cxn>
                  <a:cxn ang="0">
                    <a:pos x="5" y="118"/>
                  </a:cxn>
                  <a:cxn ang="0">
                    <a:pos x="12" y="79"/>
                  </a:cxn>
                  <a:cxn ang="0">
                    <a:pos x="32" y="46"/>
                  </a:cxn>
                  <a:cxn ang="0">
                    <a:pos x="62" y="19"/>
                  </a:cxn>
                  <a:cxn ang="0">
                    <a:pos x="99" y="7"/>
                  </a:cxn>
                  <a:cxn ang="0">
                    <a:pos x="137" y="7"/>
                  </a:cxn>
                  <a:cxn ang="0">
                    <a:pos x="174" y="19"/>
                  </a:cxn>
                  <a:cxn ang="0">
                    <a:pos x="204" y="46"/>
                  </a:cxn>
                  <a:cxn ang="0">
                    <a:pos x="223" y="79"/>
                  </a:cxn>
                  <a:cxn ang="0">
                    <a:pos x="230" y="118"/>
                  </a:cxn>
                  <a:cxn ang="0">
                    <a:pos x="223" y="155"/>
                  </a:cxn>
                  <a:cxn ang="0">
                    <a:pos x="204" y="188"/>
                  </a:cxn>
                  <a:cxn ang="0">
                    <a:pos x="174" y="215"/>
                  </a:cxn>
                  <a:cxn ang="0">
                    <a:pos x="137" y="227"/>
                  </a:cxn>
                </a:cxnLst>
                <a:rect l="0" t="0" r="r" b="b"/>
                <a:pathLst>
                  <a:path w="236" h="234">
                    <a:moveTo>
                      <a:pt x="118" y="234"/>
                    </a:moveTo>
                    <a:lnTo>
                      <a:pt x="99" y="232"/>
                    </a:lnTo>
                    <a:lnTo>
                      <a:pt x="79" y="227"/>
                    </a:lnTo>
                    <a:lnTo>
                      <a:pt x="60" y="220"/>
                    </a:lnTo>
                    <a:lnTo>
                      <a:pt x="44" y="208"/>
                    </a:lnTo>
                    <a:lnTo>
                      <a:pt x="30" y="195"/>
                    </a:lnTo>
                    <a:lnTo>
                      <a:pt x="18" y="178"/>
                    </a:lnTo>
                    <a:lnTo>
                      <a:pt x="9" y="160"/>
                    </a:lnTo>
                    <a:lnTo>
                      <a:pt x="4" y="142"/>
                    </a:lnTo>
                    <a:lnTo>
                      <a:pt x="0" y="121"/>
                    </a:lnTo>
                    <a:lnTo>
                      <a:pt x="2" y="102"/>
                    </a:lnTo>
                    <a:lnTo>
                      <a:pt x="5" y="83"/>
                    </a:lnTo>
                    <a:lnTo>
                      <a:pt x="12" y="63"/>
                    </a:lnTo>
                    <a:lnTo>
                      <a:pt x="23" y="47"/>
                    </a:lnTo>
                    <a:lnTo>
                      <a:pt x="37" y="31"/>
                    </a:lnTo>
                    <a:lnTo>
                      <a:pt x="53" y="19"/>
                    </a:lnTo>
                    <a:lnTo>
                      <a:pt x="69" y="10"/>
                    </a:lnTo>
                    <a:lnTo>
                      <a:pt x="88" y="3"/>
                    </a:lnTo>
                    <a:lnTo>
                      <a:pt x="107" y="0"/>
                    </a:lnTo>
                    <a:lnTo>
                      <a:pt x="128" y="0"/>
                    </a:lnTo>
                    <a:lnTo>
                      <a:pt x="148" y="3"/>
                    </a:lnTo>
                    <a:lnTo>
                      <a:pt x="165" y="10"/>
                    </a:lnTo>
                    <a:lnTo>
                      <a:pt x="183" y="19"/>
                    </a:lnTo>
                    <a:lnTo>
                      <a:pt x="199" y="31"/>
                    </a:lnTo>
                    <a:lnTo>
                      <a:pt x="213" y="47"/>
                    </a:lnTo>
                    <a:lnTo>
                      <a:pt x="222" y="63"/>
                    </a:lnTo>
                    <a:lnTo>
                      <a:pt x="230" y="83"/>
                    </a:lnTo>
                    <a:lnTo>
                      <a:pt x="234" y="102"/>
                    </a:lnTo>
                    <a:lnTo>
                      <a:pt x="236" y="121"/>
                    </a:lnTo>
                    <a:lnTo>
                      <a:pt x="232" y="142"/>
                    </a:lnTo>
                    <a:lnTo>
                      <a:pt x="227" y="160"/>
                    </a:lnTo>
                    <a:lnTo>
                      <a:pt x="218" y="178"/>
                    </a:lnTo>
                    <a:lnTo>
                      <a:pt x="206" y="195"/>
                    </a:lnTo>
                    <a:lnTo>
                      <a:pt x="192" y="208"/>
                    </a:lnTo>
                    <a:lnTo>
                      <a:pt x="174" y="220"/>
                    </a:lnTo>
                    <a:lnTo>
                      <a:pt x="157" y="227"/>
                    </a:lnTo>
                    <a:lnTo>
                      <a:pt x="137" y="232"/>
                    </a:lnTo>
                    <a:lnTo>
                      <a:pt x="118" y="234"/>
                    </a:lnTo>
                    <a:close/>
                    <a:moveTo>
                      <a:pt x="118" y="229"/>
                    </a:moveTo>
                    <a:lnTo>
                      <a:pt x="99" y="227"/>
                    </a:lnTo>
                    <a:lnTo>
                      <a:pt x="79" y="222"/>
                    </a:lnTo>
                    <a:lnTo>
                      <a:pt x="62" y="215"/>
                    </a:lnTo>
                    <a:lnTo>
                      <a:pt x="46" y="202"/>
                    </a:lnTo>
                    <a:lnTo>
                      <a:pt x="32" y="188"/>
                    </a:lnTo>
                    <a:lnTo>
                      <a:pt x="21" y="172"/>
                    </a:lnTo>
                    <a:lnTo>
                      <a:pt x="12" y="155"/>
                    </a:lnTo>
                    <a:lnTo>
                      <a:pt x="7" y="137"/>
                    </a:lnTo>
                    <a:lnTo>
                      <a:pt x="5" y="118"/>
                    </a:lnTo>
                    <a:lnTo>
                      <a:pt x="7" y="97"/>
                    </a:lnTo>
                    <a:lnTo>
                      <a:pt x="12" y="79"/>
                    </a:lnTo>
                    <a:lnTo>
                      <a:pt x="21" y="61"/>
                    </a:lnTo>
                    <a:lnTo>
                      <a:pt x="32" y="46"/>
                    </a:lnTo>
                    <a:lnTo>
                      <a:pt x="46" y="31"/>
                    </a:lnTo>
                    <a:lnTo>
                      <a:pt x="62" y="19"/>
                    </a:lnTo>
                    <a:lnTo>
                      <a:pt x="79" y="12"/>
                    </a:lnTo>
                    <a:lnTo>
                      <a:pt x="99" y="7"/>
                    </a:lnTo>
                    <a:lnTo>
                      <a:pt x="118" y="5"/>
                    </a:lnTo>
                    <a:lnTo>
                      <a:pt x="137" y="7"/>
                    </a:lnTo>
                    <a:lnTo>
                      <a:pt x="157" y="12"/>
                    </a:lnTo>
                    <a:lnTo>
                      <a:pt x="174" y="19"/>
                    </a:lnTo>
                    <a:lnTo>
                      <a:pt x="190" y="31"/>
                    </a:lnTo>
                    <a:lnTo>
                      <a:pt x="204" y="46"/>
                    </a:lnTo>
                    <a:lnTo>
                      <a:pt x="215" y="61"/>
                    </a:lnTo>
                    <a:lnTo>
                      <a:pt x="223" y="79"/>
                    </a:lnTo>
                    <a:lnTo>
                      <a:pt x="229" y="97"/>
                    </a:lnTo>
                    <a:lnTo>
                      <a:pt x="230" y="118"/>
                    </a:lnTo>
                    <a:lnTo>
                      <a:pt x="229" y="137"/>
                    </a:lnTo>
                    <a:lnTo>
                      <a:pt x="223" y="155"/>
                    </a:lnTo>
                    <a:lnTo>
                      <a:pt x="215" y="172"/>
                    </a:lnTo>
                    <a:lnTo>
                      <a:pt x="204" y="188"/>
                    </a:lnTo>
                    <a:lnTo>
                      <a:pt x="190" y="202"/>
                    </a:lnTo>
                    <a:lnTo>
                      <a:pt x="174" y="215"/>
                    </a:lnTo>
                    <a:lnTo>
                      <a:pt x="157" y="222"/>
                    </a:lnTo>
                    <a:lnTo>
                      <a:pt x="137" y="227"/>
                    </a:lnTo>
                    <a:lnTo>
                      <a:pt x="118" y="229"/>
                    </a:lnTo>
                    <a:close/>
                  </a:path>
                </a:pathLst>
              </a:custGeom>
              <a:solidFill>
                <a:srgbClr val="EBFFFF"/>
              </a:solidFill>
              <a:ln w="9525">
                <a:noFill/>
                <a:round/>
                <a:headEnd/>
                <a:tailEnd/>
              </a:ln>
            </p:spPr>
            <p:txBody>
              <a:bodyPr/>
              <a:lstStyle/>
              <a:p>
                <a:endParaRPr lang="en-US"/>
              </a:p>
            </p:txBody>
          </p:sp>
          <p:sp>
            <p:nvSpPr>
              <p:cNvPr id="1165902" name="Freeform 590"/>
              <p:cNvSpPr>
                <a:spLocks noEditPoints="1"/>
              </p:cNvSpPr>
              <p:nvPr/>
            </p:nvSpPr>
            <p:spPr bwMode="auto">
              <a:xfrm>
                <a:off x="4693" y="2054"/>
                <a:ext cx="225" cy="224"/>
              </a:xfrm>
              <a:custGeom>
                <a:avLst/>
                <a:gdLst/>
                <a:ahLst/>
                <a:cxnLst>
                  <a:cxn ang="0">
                    <a:pos x="94" y="222"/>
                  </a:cxn>
                  <a:cxn ang="0">
                    <a:pos x="57" y="210"/>
                  </a:cxn>
                  <a:cxn ang="0">
                    <a:pos x="27" y="183"/>
                  </a:cxn>
                  <a:cxn ang="0">
                    <a:pos x="7" y="150"/>
                  </a:cxn>
                  <a:cxn ang="0">
                    <a:pos x="0" y="113"/>
                  </a:cxn>
                  <a:cxn ang="0">
                    <a:pos x="7" y="74"/>
                  </a:cxn>
                  <a:cxn ang="0">
                    <a:pos x="27" y="41"/>
                  </a:cxn>
                  <a:cxn ang="0">
                    <a:pos x="57" y="14"/>
                  </a:cxn>
                  <a:cxn ang="0">
                    <a:pos x="94" y="2"/>
                  </a:cxn>
                  <a:cxn ang="0">
                    <a:pos x="132" y="2"/>
                  </a:cxn>
                  <a:cxn ang="0">
                    <a:pos x="169" y="14"/>
                  </a:cxn>
                  <a:cxn ang="0">
                    <a:pos x="199" y="41"/>
                  </a:cxn>
                  <a:cxn ang="0">
                    <a:pos x="218" y="74"/>
                  </a:cxn>
                  <a:cxn ang="0">
                    <a:pos x="225" y="113"/>
                  </a:cxn>
                  <a:cxn ang="0">
                    <a:pos x="218" y="150"/>
                  </a:cxn>
                  <a:cxn ang="0">
                    <a:pos x="199" y="183"/>
                  </a:cxn>
                  <a:cxn ang="0">
                    <a:pos x="169" y="210"/>
                  </a:cxn>
                  <a:cxn ang="0">
                    <a:pos x="132" y="222"/>
                  </a:cxn>
                  <a:cxn ang="0">
                    <a:pos x="113" y="219"/>
                  </a:cxn>
                  <a:cxn ang="0">
                    <a:pos x="76" y="212"/>
                  </a:cxn>
                  <a:cxn ang="0">
                    <a:pos x="43" y="192"/>
                  </a:cxn>
                  <a:cxn ang="0">
                    <a:pos x="20" y="162"/>
                  </a:cxn>
                  <a:cxn ang="0">
                    <a:pos x="7" y="127"/>
                  </a:cxn>
                  <a:cxn ang="0">
                    <a:pos x="9" y="88"/>
                  </a:cxn>
                  <a:cxn ang="0">
                    <a:pos x="23" y="53"/>
                  </a:cxn>
                  <a:cxn ang="0">
                    <a:pos x="50" y="25"/>
                  </a:cxn>
                  <a:cxn ang="0">
                    <a:pos x="85" y="9"/>
                  </a:cxn>
                  <a:cxn ang="0">
                    <a:pos x="122" y="5"/>
                  </a:cxn>
                  <a:cxn ang="0">
                    <a:pos x="159" y="16"/>
                  </a:cxn>
                  <a:cxn ang="0">
                    <a:pos x="190" y="39"/>
                  </a:cxn>
                  <a:cxn ang="0">
                    <a:pos x="211" y="70"/>
                  </a:cxn>
                  <a:cxn ang="0">
                    <a:pos x="218" y="108"/>
                  </a:cxn>
                  <a:cxn ang="0">
                    <a:pos x="215" y="145"/>
                  </a:cxn>
                  <a:cxn ang="0">
                    <a:pos x="196" y="178"/>
                  </a:cxn>
                  <a:cxn ang="0">
                    <a:pos x="167" y="204"/>
                  </a:cxn>
                  <a:cxn ang="0">
                    <a:pos x="132" y="217"/>
                  </a:cxn>
                </a:cxnLst>
                <a:rect l="0" t="0" r="r" b="b"/>
                <a:pathLst>
                  <a:path w="225" h="224">
                    <a:moveTo>
                      <a:pt x="113" y="224"/>
                    </a:moveTo>
                    <a:lnTo>
                      <a:pt x="94" y="222"/>
                    </a:lnTo>
                    <a:lnTo>
                      <a:pt x="74" y="217"/>
                    </a:lnTo>
                    <a:lnTo>
                      <a:pt x="57" y="210"/>
                    </a:lnTo>
                    <a:lnTo>
                      <a:pt x="41" y="197"/>
                    </a:lnTo>
                    <a:lnTo>
                      <a:pt x="27" y="183"/>
                    </a:lnTo>
                    <a:lnTo>
                      <a:pt x="16" y="167"/>
                    </a:lnTo>
                    <a:lnTo>
                      <a:pt x="7" y="150"/>
                    </a:lnTo>
                    <a:lnTo>
                      <a:pt x="2" y="132"/>
                    </a:lnTo>
                    <a:lnTo>
                      <a:pt x="0" y="113"/>
                    </a:lnTo>
                    <a:lnTo>
                      <a:pt x="2" y="92"/>
                    </a:lnTo>
                    <a:lnTo>
                      <a:pt x="7" y="74"/>
                    </a:lnTo>
                    <a:lnTo>
                      <a:pt x="16" y="56"/>
                    </a:lnTo>
                    <a:lnTo>
                      <a:pt x="27" y="41"/>
                    </a:lnTo>
                    <a:lnTo>
                      <a:pt x="41" y="26"/>
                    </a:lnTo>
                    <a:lnTo>
                      <a:pt x="57" y="14"/>
                    </a:lnTo>
                    <a:lnTo>
                      <a:pt x="74" y="7"/>
                    </a:lnTo>
                    <a:lnTo>
                      <a:pt x="94" y="2"/>
                    </a:lnTo>
                    <a:lnTo>
                      <a:pt x="113" y="0"/>
                    </a:lnTo>
                    <a:lnTo>
                      <a:pt x="132" y="2"/>
                    </a:lnTo>
                    <a:lnTo>
                      <a:pt x="152" y="7"/>
                    </a:lnTo>
                    <a:lnTo>
                      <a:pt x="169" y="14"/>
                    </a:lnTo>
                    <a:lnTo>
                      <a:pt x="185" y="26"/>
                    </a:lnTo>
                    <a:lnTo>
                      <a:pt x="199" y="41"/>
                    </a:lnTo>
                    <a:lnTo>
                      <a:pt x="210" y="56"/>
                    </a:lnTo>
                    <a:lnTo>
                      <a:pt x="218" y="74"/>
                    </a:lnTo>
                    <a:lnTo>
                      <a:pt x="224" y="92"/>
                    </a:lnTo>
                    <a:lnTo>
                      <a:pt x="225" y="113"/>
                    </a:lnTo>
                    <a:lnTo>
                      <a:pt x="224" y="132"/>
                    </a:lnTo>
                    <a:lnTo>
                      <a:pt x="218" y="150"/>
                    </a:lnTo>
                    <a:lnTo>
                      <a:pt x="210" y="167"/>
                    </a:lnTo>
                    <a:lnTo>
                      <a:pt x="199" y="183"/>
                    </a:lnTo>
                    <a:lnTo>
                      <a:pt x="185" y="197"/>
                    </a:lnTo>
                    <a:lnTo>
                      <a:pt x="169" y="210"/>
                    </a:lnTo>
                    <a:lnTo>
                      <a:pt x="152" y="217"/>
                    </a:lnTo>
                    <a:lnTo>
                      <a:pt x="132" y="222"/>
                    </a:lnTo>
                    <a:lnTo>
                      <a:pt x="113" y="224"/>
                    </a:lnTo>
                    <a:close/>
                    <a:moveTo>
                      <a:pt x="113" y="219"/>
                    </a:moveTo>
                    <a:lnTo>
                      <a:pt x="94" y="217"/>
                    </a:lnTo>
                    <a:lnTo>
                      <a:pt x="76" y="212"/>
                    </a:lnTo>
                    <a:lnTo>
                      <a:pt x="58" y="204"/>
                    </a:lnTo>
                    <a:lnTo>
                      <a:pt x="43" y="192"/>
                    </a:lnTo>
                    <a:lnTo>
                      <a:pt x="28" y="178"/>
                    </a:lnTo>
                    <a:lnTo>
                      <a:pt x="20" y="162"/>
                    </a:lnTo>
                    <a:lnTo>
                      <a:pt x="11" y="145"/>
                    </a:lnTo>
                    <a:lnTo>
                      <a:pt x="7" y="127"/>
                    </a:lnTo>
                    <a:lnTo>
                      <a:pt x="6" y="108"/>
                    </a:lnTo>
                    <a:lnTo>
                      <a:pt x="9" y="88"/>
                    </a:lnTo>
                    <a:lnTo>
                      <a:pt x="14" y="70"/>
                    </a:lnTo>
                    <a:lnTo>
                      <a:pt x="23" y="53"/>
                    </a:lnTo>
                    <a:lnTo>
                      <a:pt x="35" y="39"/>
                    </a:lnTo>
                    <a:lnTo>
                      <a:pt x="50" y="25"/>
                    </a:lnTo>
                    <a:lnTo>
                      <a:pt x="67" y="16"/>
                    </a:lnTo>
                    <a:lnTo>
                      <a:pt x="85" y="9"/>
                    </a:lnTo>
                    <a:lnTo>
                      <a:pt x="102" y="5"/>
                    </a:lnTo>
                    <a:lnTo>
                      <a:pt x="122" y="5"/>
                    </a:lnTo>
                    <a:lnTo>
                      <a:pt x="141" y="9"/>
                    </a:lnTo>
                    <a:lnTo>
                      <a:pt x="159" y="16"/>
                    </a:lnTo>
                    <a:lnTo>
                      <a:pt x="176" y="25"/>
                    </a:lnTo>
                    <a:lnTo>
                      <a:pt x="190" y="39"/>
                    </a:lnTo>
                    <a:lnTo>
                      <a:pt x="203" y="53"/>
                    </a:lnTo>
                    <a:lnTo>
                      <a:pt x="211" y="70"/>
                    </a:lnTo>
                    <a:lnTo>
                      <a:pt x="217" y="88"/>
                    </a:lnTo>
                    <a:lnTo>
                      <a:pt x="218" y="108"/>
                    </a:lnTo>
                    <a:lnTo>
                      <a:pt x="218" y="127"/>
                    </a:lnTo>
                    <a:lnTo>
                      <a:pt x="215" y="145"/>
                    </a:lnTo>
                    <a:lnTo>
                      <a:pt x="206" y="162"/>
                    </a:lnTo>
                    <a:lnTo>
                      <a:pt x="196" y="178"/>
                    </a:lnTo>
                    <a:lnTo>
                      <a:pt x="183" y="192"/>
                    </a:lnTo>
                    <a:lnTo>
                      <a:pt x="167" y="204"/>
                    </a:lnTo>
                    <a:lnTo>
                      <a:pt x="150" y="212"/>
                    </a:lnTo>
                    <a:lnTo>
                      <a:pt x="132" y="217"/>
                    </a:lnTo>
                    <a:lnTo>
                      <a:pt x="113" y="219"/>
                    </a:lnTo>
                    <a:close/>
                  </a:path>
                </a:pathLst>
              </a:custGeom>
              <a:solidFill>
                <a:srgbClr val="EDFFFF"/>
              </a:solidFill>
              <a:ln w="9525">
                <a:noFill/>
                <a:round/>
                <a:headEnd/>
                <a:tailEnd/>
              </a:ln>
            </p:spPr>
            <p:txBody>
              <a:bodyPr/>
              <a:lstStyle/>
              <a:p>
                <a:endParaRPr lang="en-US"/>
              </a:p>
            </p:txBody>
          </p:sp>
          <p:sp>
            <p:nvSpPr>
              <p:cNvPr id="1165903" name="Freeform 591"/>
              <p:cNvSpPr>
                <a:spLocks noEditPoints="1"/>
              </p:cNvSpPr>
              <p:nvPr/>
            </p:nvSpPr>
            <p:spPr bwMode="auto">
              <a:xfrm>
                <a:off x="4699" y="2059"/>
                <a:ext cx="212" cy="214"/>
              </a:xfrm>
              <a:custGeom>
                <a:avLst/>
                <a:gdLst/>
                <a:ahLst/>
                <a:cxnLst>
                  <a:cxn ang="0">
                    <a:pos x="88" y="212"/>
                  </a:cxn>
                  <a:cxn ang="0">
                    <a:pos x="52" y="199"/>
                  </a:cxn>
                  <a:cxn ang="0">
                    <a:pos x="22" y="173"/>
                  </a:cxn>
                  <a:cxn ang="0">
                    <a:pos x="5" y="140"/>
                  </a:cxn>
                  <a:cxn ang="0">
                    <a:pos x="0" y="103"/>
                  </a:cxn>
                  <a:cxn ang="0">
                    <a:pos x="8" y="65"/>
                  </a:cxn>
                  <a:cxn ang="0">
                    <a:pos x="29" y="34"/>
                  </a:cxn>
                  <a:cxn ang="0">
                    <a:pos x="61" y="11"/>
                  </a:cxn>
                  <a:cxn ang="0">
                    <a:pos x="96" y="0"/>
                  </a:cxn>
                  <a:cxn ang="0">
                    <a:pos x="135" y="4"/>
                  </a:cxn>
                  <a:cxn ang="0">
                    <a:pos x="170" y="20"/>
                  </a:cxn>
                  <a:cxn ang="0">
                    <a:pos x="197" y="48"/>
                  </a:cxn>
                  <a:cxn ang="0">
                    <a:pos x="211" y="83"/>
                  </a:cxn>
                  <a:cxn ang="0">
                    <a:pos x="212" y="122"/>
                  </a:cxn>
                  <a:cxn ang="0">
                    <a:pos x="200" y="157"/>
                  </a:cxn>
                  <a:cxn ang="0">
                    <a:pos x="177" y="187"/>
                  </a:cxn>
                  <a:cxn ang="0">
                    <a:pos x="144" y="207"/>
                  </a:cxn>
                  <a:cxn ang="0">
                    <a:pos x="107" y="214"/>
                  </a:cxn>
                  <a:cxn ang="0">
                    <a:pos x="88" y="207"/>
                  </a:cxn>
                  <a:cxn ang="0">
                    <a:pos x="54" y="192"/>
                  </a:cxn>
                  <a:cxn ang="0">
                    <a:pos x="26" y="168"/>
                  </a:cxn>
                  <a:cxn ang="0">
                    <a:pos x="8" y="134"/>
                  </a:cxn>
                  <a:cxn ang="0">
                    <a:pos x="7" y="97"/>
                  </a:cxn>
                  <a:cxn ang="0">
                    <a:pos x="15" y="62"/>
                  </a:cxn>
                  <a:cxn ang="0">
                    <a:pos x="38" y="32"/>
                  </a:cxn>
                  <a:cxn ang="0">
                    <a:pos x="70" y="13"/>
                  </a:cxn>
                  <a:cxn ang="0">
                    <a:pos x="107" y="6"/>
                  </a:cxn>
                  <a:cxn ang="0">
                    <a:pos x="144" y="13"/>
                  </a:cxn>
                  <a:cxn ang="0">
                    <a:pos x="175" y="32"/>
                  </a:cxn>
                  <a:cxn ang="0">
                    <a:pos x="197" y="62"/>
                  </a:cxn>
                  <a:cxn ang="0">
                    <a:pos x="207" y="97"/>
                  </a:cxn>
                  <a:cxn ang="0">
                    <a:pos x="204" y="134"/>
                  </a:cxn>
                  <a:cxn ang="0">
                    <a:pos x="188" y="168"/>
                  </a:cxn>
                  <a:cxn ang="0">
                    <a:pos x="160" y="192"/>
                  </a:cxn>
                  <a:cxn ang="0">
                    <a:pos x="124" y="207"/>
                  </a:cxn>
                </a:cxnLst>
                <a:rect l="0" t="0" r="r" b="b"/>
                <a:pathLst>
                  <a:path w="212" h="214">
                    <a:moveTo>
                      <a:pt x="107" y="214"/>
                    </a:moveTo>
                    <a:lnTo>
                      <a:pt x="88" y="212"/>
                    </a:lnTo>
                    <a:lnTo>
                      <a:pt x="70" y="207"/>
                    </a:lnTo>
                    <a:lnTo>
                      <a:pt x="52" y="199"/>
                    </a:lnTo>
                    <a:lnTo>
                      <a:pt x="37" y="187"/>
                    </a:lnTo>
                    <a:lnTo>
                      <a:pt x="22" y="173"/>
                    </a:lnTo>
                    <a:lnTo>
                      <a:pt x="14" y="157"/>
                    </a:lnTo>
                    <a:lnTo>
                      <a:pt x="5" y="140"/>
                    </a:lnTo>
                    <a:lnTo>
                      <a:pt x="1" y="122"/>
                    </a:lnTo>
                    <a:lnTo>
                      <a:pt x="0" y="103"/>
                    </a:lnTo>
                    <a:lnTo>
                      <a:pt x="3" y="83"/>
                    </a:lnTo>
                    <a:lnTo>
                      <a:pt x="8" y="65"/>
                    </a:lnTo>
                    <a:lnTo>
                      <a:pt x="17" y="48"/>
                    </a:lnTo>
                    <a:lnTo>
                      <a:pt x="29" y="34"/>
                    </a:lnTo>
                    <a:lnTo>
                      <a:pt x="44" y="20"/>
                    </a:lnTo>
                    <a:lnTo>
                      <a:pt x="61" y="11"/>
                    </a:lnTo>
                    <a:lnTo>
                      <a:pt x="79" y="4"/>
                    </a:lnTo>
                    <a:lnTo>
                      <a:pt x="96" y="0"/>
                    </a:lnTo>
                    <a:lnTo>
                      <a:pt x="116" y="0"/>
                    </a:lnTo>
                    <a:lnTo>
                      <a:pt x="135" y="4"/>
                    </a:lnTo>
                    <a:lnTo>
                      <a:pt x="153" y="11"/>
                    </a:lnTo>
                    <a:lnTo>
                      <a:pt x="170" y="20"/>
                    </a:lnTo>
                    <a:lnTo>
                      <a:pt x="184" y="34"/>
                    </a:lnTo>
                    <a:lnTo>
                      <a:pt x="197" y="48"/>
                    </a:lnTo>
                    <a:lnTo>
                      <a:pt x="205" y="65"/>
                    </a:lnTo>
                    <a:lnTo>
                      <a:pt x="211" y="83"/>
                    </a:lnTo>
                    <a:lnTo>
                      <a:pt x="212" y="103"/>
                    </a:lnTo>
                    <a:lnTo>
                      <a:pt x="212" y="122"/>
                    </a:lnTo>
                    <a:lnTo>
                      <a:pt x="209" y="140"/>
                    </a:lnTo>
                    <a:lnTo>
                      <a:pt x="200" y="157"/>
                    </a:lnTo>
                    <a:lnTo>
                      <a:pt x="190" y="173"/>
                    </a:lnTo>
                    <a:lnTo>
                      <a:pt x="177" y="187"/>
                    </a:lnTo>
                    <a:lnTo>
                      <a:pt x="161" y="199"/>
                    </a:lnTo>
                    <a:lnTo>
                      <a:pt x="144" y="207"/>
                    </a:lnTo>
                    <a:lnTo>
                      <a:pt x="126" y="212"/>
                    </a:lnTo>
                    <a:lnTo>
                      <a:pt x="107" y="214"/>
                    </a:lnTo>
                    <a:close/>
                    <a:moveTo>
                      <a:pt x="107" y="208"/>
                    </a:moveTo>
                    <a:lnTo>
                      <a:pt x="88" y="207"/>
                    </a:lnTo>
                    <a:lnTo>
                      <a:pt x="70" y="201"/>
                    </a:lnTo>
                    <a:lnTo>
                      <a:pt x="54" y="192"/>
                    </a:lnTo>
                    <a:lnTo>
                      <a:pt x="38" y="182"/>
                    </a:lnTo>
                    <a:lnTo>
                      <a:pt x="26" y="168"/>
                    </a:lnTo>
                    <a:lnTo>
                      <a:pt x="15" y="152"/>
                    </a:lnTo>
                    <a:lnTo>
                      <a:pt x="8" y="134"/>
                    </a:lnTo>
                    <a:lnTo>
                      <a:pt x="7" y="117"/>
                    </a:lnTo>
                    <a:lnTo>
                      <a:pt x="7" y="97"/>
                    </a:lnTo>
                    <a:lnTo>
                      <a:pt x="8" y="80"/>
                    </a:lnTo>
                    <a:lnTo>
                      <a:pt x="15" y="62"/>
                    </a:lnTo>
                    <a:lnTo>
                      <a:pt x="26" y="46"/>
                    </a:lnTo>
                    <a:lnTo>
                      <a:pt x="38" y="32"/>
                    </a:lnTo>
                    <a:lnTo>
                      <a:pt x="54" y="21"/>
                    </a:lnTo>
                    <a:lnTo>
                      <a:pt x="70" y="13"/>
                    </a:lnTo>
                    <a:lnTo>
                      <a:pt x="88" y="7"/>
                    </a:lnTo>
                    <a:lnTo>
                      <a:pt x="107" y="6"/>
                    </a:lnTo>
                    <a:lnTo>
                      <a:pt x="124" y="7"/>
                    </a:lnTo>
                    <a:lnTo>
                      <a:pt x="144" y="13"/>
                    </a:lnTo>
                    <a:lnTo>
                      <a:pt x="160" y="21"/>
                    </a:lnTo>
                    <a:lnTo>
                      <a:pt x="175" y="32"/>
                    </a:lnTo>
                    <a:lnTo>
                      <a:pt x="188" y="46"/>
                    </a:lnTo>
                    <a:lnTo>
                      <a:pt x="197" y="62"/>
                    </a:lnTo>
                    <a:lnTo>
                      <a:pt x="204" y="80"/>
                    </a:lnTo>
                    <a:lnTo>
                      <a:pt x="207" y="97"/>
                    </a:lnTo>
                    <a:lnTo>
                      <a:pt x="207" y="117"/>
                    </a:lnTo>
                    <a:lnTo>
                      <a:pt x="204" y="134"/>
                    </a:lnTo>
                    <a:lnTo>
                      <a:pt x="197" y="152"/>
                    </a:lnTo>
                    <a:lnTo>
                      <a:pt x="188" y="168"/>
                    </a:lnTo>
                    <a:lnTo>
                      <a:pt x="175" y="182"/>
                    </a:lnTo>
                    <a:lnTo>
                      <a:pt x="160" y="192"/>
                    </a:lnTo>
                    <a:lnTo>
                      <a:pt x="144" y="201"/>
                    </a:lnTo>
                    <a:lnTo>
                      <a:pt x="124" y="207"/>
                    </a:lnTo>
                    <a:lnTo>
                      <a:pt x="107" y="208"/>
                    </a:lnTo>
                    <a:close/>
                  </a:path>
                </a:pathLst>
              </a:custGeom>
              <a:solidFill>
                <a:srgbClr val="EFFFFF"/>
              </a:solidFill>
              <a:ln w="9525">
                <a:noFill/>
                <a:round/>
                <a:headEnd/>
                <a:tailEnd/>
              </a:ln>
            </p:spPr>
            <p:txBody>
              <a:bodyPr/>
              <a:lstStyle/>
              <a:p>
                <a:endParaRPr lang="en-US"/>
              </a:p>
            </p:txBody>
          </p:sp>
          <p:sp>
            <p:nvSpPr>
              <p:cNvPr id="1165904" name="Freeform 592"/>
              <p:cNvSpPr>
                <a:spLocks noEditPoints="1"/>
              </p:cNvSpPr>
              <p:nvPr/>
            </p:nvSpPr>
            <p:spPr bwMode="auto">
              <a:xfrm>
                <a:off x="4706" y="2065"/>
                <a:ext cx="200" cy="202"/>
              </a:xfrm>
              <a:custGeom>
                <a:avLst/>
                <a:gdLst/>
                <a:ahLst/>
                <a:cxnLst>
                  <a:cxn ang="0">
                    <a:pos x="81" y="201"/>
                  </a:cxn>
                  <a:cxn ang="0">
                    <a:pos x="47" y="186"/>
                  </a:cxn>
                  <a:cxn ang="0">
                    <a:pos x="19" y="162"/>
                  </a:cxn>
                  <a:cxn ang="0">
                    <a:pos x="1" y="128"/>
                  </a:cxn>
                  <a:cxn ang="0">
                    <a:pos x="0" y="91"/>
                  </a:cxn>
                  <a:cxn ang="0">
                    <a:pos x="8" y="56"/>
                  </a:cxn>
                  <a:cxn ang="0">
                    <a:pos x="31" y="26"/>
                  </a:cxn>
                  <a:cxn ang="0">
                    <a:pos x="63" y="7"/>
                  </a:cxn>
                  <a:cxn ang="0">
                    <a:pos x="100" y="0"/>
                  </a:cxn>
                  <a:cxn ang="0">
                    <a:pos x="137" y="7"/>
                  </a:cxn>
                  <a:cxn ang="0">
                    <a:pos x="168" y="26"/>
                  </a:cxn>
                  <a:cxn ang="0">
                    <a:pos x="190" y="56"/>
                  </a:cxn>
                  <a:cxn ang="0">
                    <a:pos x="200" y="91"/>
                  </a:cxn>
                  <a:cxn ang="0">
                    <a:pos x="197" y="128"/>
                  </a:cxn>
                  <a:cxn ang="0">
                    <a:pos x="181" y="162"/>
                  </a:cxn>
                  <a:cxn ang="0">
                    <a:pos x="153" y="186"/>
                  </a:cxn>
                  <a:cxn ang="0">
                    <a:pos x="117" y="201"/>
                  </a:cxn>
                  <a:cxn ang="0">
                    <a:pos x="100" y="197"/>
                  </a:cxn>
                  <a:cxn ang="0">
                    <a:pos x="65" y="190"/>
                  </a:cxn>
                  <a:cxn ang="0">
                    <a:pos x="33" y="171"/>
                  </a:cxn>
                  <a:cxn ang="0">
                    <a:pos x="12" y="141"/>
                  </a:cxn>
                  <a:cxn ang="0">
                    <a:pos x="3" y="105"/>
                  </a:cxn>
                  <a:cxn ang="0">
                    <a:pos x="8" y="70"/>
                  </a:cxn>
                  <a:cxn ang="0">
                    <a:pos x="28" y="38"/>
                  </a:cxn>
                  <a:cxn ang="0">
                    <a:pos x="56" y="15"/>
                  </a:cxn>
                  <a:cxn ang="0">
                    <a:pos x="91" y="5"/>
                  </a:cxn>
                  <a:cxn ang="0">
                    <a:pos x="126" y="8"/>
                  </a:cxn>
                  <a:cxn ang="0">
                    <a:pos x="160" y="26"/>
                  </a:cxn>
                  <a:cxn ang="0">
                    <a:pos x="183" y="52"/>
                  </a:cxn>
                  <a:cxn ang="0">
                    <a:pos x="195" y="88"/>
                  </a:cxn>
                  <a:cxn ang="0">
                    <a:pos x="193" y="123"/>
                  </a:cxn>
                  <a:cxn ang="0">
                    <a:pos x="177" y="156"/>
                  </a:cxn>
                  <a:cxn ang="0">
                    <a:pos x="151" y="181"/>
                  </a:cxn>
                  <a:cxn ang="0">
                    <a:pos x="117" y="195"/>
                  </a:cxn>
                </a:cxnLst>
                <a:rect l="0" t="0" r="r" b="b"/>
                <a:pathLst>
                  <a:path w="200" h="202">
                    <a:moveTo>
                      <a:pt x="100" y="202"/>
                    </a:moveTo>
                    <a:lnTo>
                      <a:pt x="81" y="201"/>
                    </a:lnTo>
                    <a:lnTo>
                      <a:pt x="63" y="195"/>
                    </a:lnTo>
                    <a:lnTo>
                      <a:pt x="47" y="186"/>
                    </a:lnTo>
                    <a:lnTo>
                      <a:pt x="31" y="176"/>
                    </a:lnTo>
                    <a:lnTo>
                      <a:pt x="19" y="162"/>
                    </a:lnTo>
                    <a:lnTo>
                      <a:pt x="8" y="146"/>
                    </a:lnTo>
                    <a:lnTo>
                      <a:pt x="1" y="128"/>
                    </a:lnTo>
                    <a:lnTo>
                      <a:pt x="0" y="111"/>
                    </a:lnTo>
                    <a:lnTo>
                      <a:pt x="0" y="91"/>
                    </a:lnTo>
                    <a:lnTo>
                      <a:pt x="1" y="74"/>
                    </a:lnTo>
                    <a:lnTo>
                      <a:pt x="8" y="56"/>
                    </a:lnTo>
                    <a:lnTo>
                      <a:pt x="19" y="40"/>
                    </a:lnTo>
                    <a:lnTo>
                      <a:pt x="31" y="26"/>
                    </a:lnTo>
                    <a:lnTo>
                      <a:pt x="47" y="15"/>
                    </a:lnTo>
                    <a:lnTo>
                      <a:pt x="63" y="7"/>
                    </a:lnTo>
                    <a:lnTo>
                      <a:pt x="81" y="1"/>
                    </a:lnTo>
                    <a:lnTo>
                      <a:pt x="100" y="0"/>
                    </a:lnTo>
                    <a:lnTo>
                      <a:pt x="117" y="1"/>
                    </a:lnTo>
                    <a:lnTo>
                      <a:pt x="137" y="7"/>
                    </a:lnTo>
                    <a:lnTo>
                      <a:pt x="153" y="15"/>
                    </a:lnTo>
                    <a:lnTo>
                      <a:pt x="168" y="26"/>
                    </a:lnTo>
                    <a:lnTo>
                      <a:pt x="181" y="40"/>
                    </a:lnTo>
                    <a:lnTo>
                      <a:pt x="190" y="56"/>
                    </a:lnTo>
                    <a:lnTo>
                      <a:pt x="197" y="74"/>
                    </a:lnTo>
                    <a:lnTo>
                      <a:pt x="200" y="91"/>
                    </a:lnTo>
                    <a:lnTo>
                      <a:pt x="200" y="111"/>
                    </a:lnTo>
                    <a:lnTo>
                      <a:pt x="197" y="128"/>
                    </a:lnTo>
                    <a:lnTo>
                      <a:pt x="190" y="146"/>
                    </a:lnTo>
                    <a:lnTo>
                      <a:pt x="181" y="162"/>
                    </a:lnTo>
                    <a:lnTo>
                      <a:pt x="168" y="176"/>
                    </a:lnTo>
                    <a:lnTo>
                      <a:pt x="153" y="186"/>
                    </a:lnTo>
                    <a:lnTo>
                      <a:pt x="137" y="195"/>
                    </a:lnTo>
                    <a:lnTo>
                      <a:pt x="117" y="201"/>
                    </a:lnTo>
                    <a:lnTo>
                      <a:pt x="100" y="202"/>
                    </a:lnTo>
                    <a:close/>
                    <a:moveTo>
                      <a:pt x="100" y="197"/>
                    </a:moveTo>
                    <a:lnTo>
                      <a:pt x="82" y="195"/>
                    </a:lnTo>
                    <a:lnTo>
                      <a:pt x="65" y="190"/>
                    </a:lnTo>
                    <a:lnTo>
                      <a:pt x="47" y="181"/>
                    </a:lnTo>
                    <a:lnTo>
                      <a:pt x="33" y="171"/>
                    </a:lnTo>
                    <a:lnTo>
                      <a:pt x="21" y="156"/>
                    </a:lnTo>
                    <a:lnTo>
                      <a:pt x="12" y="141"/>
                    </a:lnTo>
                    <a:lnTo>
                      <a:pt x="7" y="123"/>
                    </a:lnTo>
                    <a:lnTo>
                      <a:pt x="3" y="105"/>
                    </a:lnTo>
                    <a:lnTo>
                      <a:pt x="5" y="88"/>
                    </a:lnTo>
                    <a:lnTo>
                      <a:pt x="8" y="70"/>
                    </a:lnTo>
                    <a:lnTo>
                      <a:pt x="17" y="52"/>
                    </a:lnTo>
                    <a:lnTo>
                      <a:pt x="28" y="38"/>
                    </a:lnTo>
                    <a:lnTo>
                      <a:pt x="40" y="26"/>
                    </a:lnTo>
                    <a:lnTo>
                      <a:pt x="56" y="15"/>
                    </a:lnTo>
                    <a:lnTo>
                      <a:pt x="74" y="8"/>
                    </a:lnTo>
                    <a:lnTo>
                      <a:pt x="91" y="5"/>
                    </a:lnTo>
                    <a:lnTo>
                      <a:pt x="109" y="5"/>
                    </a:lnTo>
                    <a:lnTo>
                      <a:pt x="126" y="8"/>
                    </a:lnTo>
                    <a:lnTo>
                      <a:pt x="144" y="15"/>
                    </a:lnTo>
                    <a:lnTo>
                      <a:pt x="160" y="26"/>
                    </a:lnTo>
                    <a:lnTo>
                      <a:pt x="172" y="38"/>
                    </a:lnTo>
                    <a:lnTo>
                      <a:pt x="183" y="52"/>
                    </a:lnTo>
                    <a:lnTo>
                      <a:pt x="190" y="70"/>
                    </a:lnTo>
                    <a:lnTo>
                      <a:pt x="195" y="88"/>
                    </a:lnTo>
                    <a:lnTo>
                      <a:pt x="195" y="105"/>
                    </a:lnTo>
                    <a:lnTo>
                      <a:pt x="193" y="123"/>
                    </a:lnTo>
                    <a:lnTo>
                      <a:pt x="188" y="141"/>
                    </a:lnTo>
                    <a:lnTo>
                      <a:pt x="177" y="156"/>
                    </a:lnTo>
                    <a:lnTo>
                      <a:pt x="167" y="171"/>
                    </a:lnTo>
                    <a:lnTo>
                      <a:pt x="151" y="181"/>
                    </a:lnTo>
                    <a:lnTo>
                      <a:pt x="135" y="190"/>
                    </a:lnTo>
                    <a:lnTo>
                      <a:pt x="117" y="195"/>
                    </a:lnTo>
                    <a:lnTo>
                      <a:pt x="100" y="197"/>
                    </a:lnTo>
                    <a:close/>
                  </a:path>
                </a:pathLst>
              </a:custGeom>
              <a:solidFill>
                <a:srgbClr val="F0FFFF"/>
              </a:solidFill>
              <a:ln w="9525">
                <a:noFill/>
                <a:round/>
                <a:headEnd/>
                <a:tailEnd/>
              </a:ln>
            </p:spPr>
            <p:txBody>
              <a:bodyPr/>
              <a:lstStyle/>
              <a:p>
                <a:endParaRPr lang="en-US"/>
              </a:p>
            </p:txBody>
          </p:sp>
          <p:sp>
            <p:nvSpPr>
              <p:cNvPr id="1165905" name="Freeform 593"/>
              <p:cNvSpPr>
                <a:spLocks noEditPoints="1"/>
              </p:cNvSpPr>
              <p:nvPr/>
            </p:nvSpPr>
            <p:spPr bwMode="auto">
              <a:xfrm>
                <a:off x="4709" y="2070"/>
                <a:ext cx="192" cy="192"/>
              </a:xfrm>
              <a:custGeom>
                <a:avLst/>
                <a:gdLst/>
                <a:ahLst/>
                <a:cxnLst>
                  <a:cxn ang="0">
                    <a:pos x="79" y="190"/>
                  </a:cxn>
                  <a:cxn ang="0">
                    <a:pos x="44" y="176"/>
                  </a:cxn>
                  <a:cxn ang="0">
                    <a:pos x="18" y="151"/>
                  </a:cxn>
                  <a:cxn ang="0">
                    <a:pos x="4" y="118"/>
                  </a:cxn>
                  <a:cxn ang="0">
                    <a:pos x="2" y="83"/>
                  </a:cxn>
                  <a:cxn ang="0">
                    <a:pos x="14" y="47"/>
                  </a:cxn>
                  <a:cxn ang="0">
                    <a:pos x="37" y="21"/>
                  </a:cxn>
                  <a:cxn ang="0">
                    <a:pos x="71" y="3"/>
                  </a:cxn>
                  <a:cxn ang="0">
                    <a:pos x="106" y="0"/>
                  </a:cxn>
                  <a:cxn ang="0">
                    <a:pos x="141" y="10"/>
                  </a:cxn>
                  <a:cxn ang="0">
                    <a:pos x="169" y="33"/>
                  </a:cxn>
                  <a:cxn ang="0">
                    <a:pos x="187" y="65"/>
                  </a:cxn>
                  <a:cxn ang="0">
                    <a:pos x="192" y="100"/>
                  </a:cxn>
                  <a:cxn ang="0">
                    <a:pos x="185" y="136"/>
                  </a:cxn>
                  <a:cxn ang="0">
                    <a:pos x="164" y="166"/>
                  </a:cxn>
                  <a:cxn ang="0">
                    <a:pos x="132" y="185"/>
                  </a:cxn>
                  <a:cxn ang="0">
                    <a:pos x="97" y="192"/>
                  </a:cxn>
                  <a:cxn ang="0">
                    <a:pos x="79" y="185"/>
                  </a:cxn>
                  <a:cxn ang="0">
                    <a:pos x="46" y="171"/>
                  </a:cxn>
                  <a:cxn ang="0">
                    <a:pos x="21" y="146"/>
                  </a:cxn>
                  <a:cxn ang="0">
                    <a:pos x="7" y="114"/>
                  </a:cxn>
                  <a:cxn ang="0">
                    <a:pos x="7" y="77"/>
                  </a:cxn>
                  <a:cxn ang="0">
                    <a:pos x="21" y="46"/>
                  </a:cxn>
                  <a:cxn ang="0">
                    <a:pos x="46" y="21"/>
                  </a:cxn>
                  <a:cxn ang="0">
                    <a:pos x="79" y="7"/>
                  </a:cxn>
                  <a:cxn ang="0">
                    <a:pos x="114" y="7"/>
                  </a:cxn>
                  <a:cxn ang="0">
                    <a:pos x="148" y="21"/>
                  </a:cxn>
                  <a:cxn ang="0">
                    <a:pos x="173" y="46"/>
                  </a:cxn>
                  <a:cxn ang="0">
                    <a:pos x="185" y="77"/>
                  </a:cxn>
                  <a:cxn ang="0">
                    <a:pos x="185" y="114"/>
                  </a:cxn>
                  <a:cxn ang="0">
                    <a:pos x="173" y="146"/>
                  </a:cxn>
                  <a:cxn ang="0">
                    <a:pos x="148" y="171"/>
                  </a:cxn>
                  <a:cxn ang="0">
                    <a:pos x="114" y="185"/>
                  </a:cxn>
                </a:cxnLst>
                <a:rect l="0" t="0" r="r" b="b"/>
                <a:pathLst>
                  <a:path w="192" h="192">
                    <a:moveTo>
                      <a:pt x="97" y="192"/>
                    </a:moveTo>
                    <a:lnTo>
                      <a:pt x="79" y="190"/>
                    </a:lnTo>
                    <a:lnTo>
                      <a:pt x="62" y="185"/>
                    </a:lnTo>
                    <a:lnTo>
                      <a:pt x="44" y="176"/>
                    </a:lnTo>
                    <a:lnTo>
                      <a:pt x="30" y="166"/>
                    </a:lnTo>
                    <a:lnTo>
                      <a:pt x="18" y="151"/>
                    </a:lnTo>
                    <a:lnTo>
                      <a:pt x="9" y="136"/>
                    </a:lnTo>
                    <a:lnTo>
                      <a:pt x="4" y="118"/>
                    </a:lnTo>
                    <a:lnTo>
                      <a:pt x="0" y="100"/>
                    </a:lnTo>
                    <a:lnTo>
                      <a:pt x="2" y="83"/>
                    </a:lnTo>
                    <a:lnTo>
                      <a:pt x="5" y="65"/>
                    </a:lnTo>
                    <a:lnTo>
                      <a:pt x="14" y="47"/>
                    </a:lnTo>
                    <a:lnTo>
                      <a:pt x="25" y="33"/>
                    </a:lnTo>
                    <a:lnTo>
                      <a:pt x="37" y="21"/>
                    </a:lnTo>
                    <a:lnTo>
                      <a:pt x="53" y="10"/>
                    </a:lnTo>
                    <a:lnTo>
                      <a:pt x="71" y="3"/>
                    </a:lnTo>
                    <a:lnTo>
                      <a:pt x="88" y="0"/>
                    </a:lnTo>
                    <a:lnTo>
                      <a:pt x="106" y="0"/>
                    </a:lnTo>
                    <a:lnTo>
                      <a:pt x="123" y="3"/>
                    </a:lnTo>
                    <a:lnTo>
                      <a:pt x="141" y="10"/>
                    </a:lnTo>
                    <a:lnTo>
                      <a:pt x="157" y="21"/>
                    </a:lnTo>
                    <a:lnTo>
                      <a:pt x="169" y="33"/>
                    </a:lnTo>
                    <a:lnTo>
                      <a:pt x="180" y="47"/>
                    </a:lnTo>
                    <a:lnTo>
                      <a:pt x="187" y="65"/>
                    </a:lnTo>
                    <a:lnTo>
                      <a:pt x="192" y="83"/>
                    </a:lnTo>
                    <a:lnTo>
                      <a:pt x="192" y="100"/>
                    </a:lnTo>
                    <a:lnTo>
                      <a:pt x="190" y="118"/>
                    </a:lnTo>
                    <a:lnTo>
                      <a:pt x="185" y="136"/>
                    </a:lnTo>
                    <a:lnTo>
                      <a:pt x="174" y="151"/>
                    </a:lnTo>
                    <a:lnTo>
                      <a:pt x="164" y="166"/>
                    </a:lnTo>
                    <a:lnTo>
                      <a:pt x="148" y="176"/>
                    </a:lnTo>
                    <a:lnTo>
                      <a:pt x="132" y="185"/>
                    </a:lnTo>
                    <a:lnTo>
                      <a:pt x="114" y="190"/>
                    </a:lnTo>
                    <a:lnTo>
                      <a:pt x="97" y="192"/>
                    </a:lnTo>
                    <a:close/>
                    <a:moveTo>
                      <a:pt x="97" y="187"/>
                    </a:moveTo>
                    <a:lnTo>
                      <a:pt x="79" y="185"/>
                    </a:lnTo>
                    <a:lnTo>
                      <a:pt x="62" y="180"/>
                    </a:lnTo>
                    <a:lnTo>
                      <a:pt x="46" y="171"/>
                    </a:lnTo>
                    <a:lnTo>
                      <a:pt x="32" y="160"/>
                    </a:lnTo>
                    <a:lnTo>
                      <a:pt x="21" y="146"/>
                    </a:lnTo>
                    <a:lnTo>
                      <a:pt x="12" y="130"/>
                    </a:lnTo>
                    <a:lnTo>
                      <a:pt x="7" y="114"/>
                    </a:lnTo>
                    <a:lnTo>
                      <a:pt x="5" y="97"/>
                    </a:lnTo>
                    <a:lnTo>
                      <a:pt x="7" y="77"/>
                    </a:lnTo>
                    <a:lnTo>
                      <a:pt x="12" y="62"/>
                    </a:lnTo>
                    <a:lnTo>
                      <a:pt x="21" y="46"/>
                    </a:lnTo>
                    <a:lnTo>
                      <a:pt x="32" y="32"/>
                    </a:lnTo>
                    <a:lnTo>
                      <a:pt x="46" y="21"/>
                    </a:lnTo>
                    <a:lnTo>
                      <a:pt x="62" y="12"/>
                    </a:lnTo>
                    <a:lnTo>
                      <a:pt x="79" y="7"/>
                    </a:lnTo>
                    <a:lnTo>
                      <a:pt x="97" y="5"/>
                    </a:lnTo>
                    <a:lnTo>
                      <a:pt x="114" y="7"/>
                    </a:lnTo>
                    <a:lnTo>
                      <a:pt x="132" y="12"/>
                    </a:lnTo>
                    <a:lnTo>
                      <a:pt x="148" y="21"/>
                    </a:lnTo>
                    <a:lnTo>
                      <a:pt x="160" y="32"/>
                    </a:lnTo>
                    <a:lnTo>
                      <a:pt x="173" y="46"/>
                    </a:lnTo>
                    <a:lnTo>
                      <a:pt x="181" y="62"/>
                    </a:lnTo>
                    <a:lnTo>
                      <a:pt x="185" y="77"/>
                    </a:lnTo>
                    <a:lnTo>
                      <a:pt x="187" y="97"/>
                    </a:lnTo>
                    <a:lnTo>
                      <a:pt x="185" y="114"/>
                    </a:lnTo>
                    <a:lnTo>
                      <a:pt x="181" y="130"/>
                    </a:lnTo>
                    <a:lnTo>
                      <a:pt x="173" y="146"/>
                    </a:lnTo>
                    <a:lnTo>
                      <a:pt x="160" y="160"/>
                    </a:lnTo>
                    <a:lnTo>
                      <a:pt x="148" y="171"/>
                    </a:lnTo>
                    <a:lnTo>
                      <a:pt x="132" y="180"/>
                    </a:lnTo>
                    <a:lnTo>
                      <a:pt x="114" y="185"/>
                    </a:lnTo>
                    <a:lnTo>
                      <a:pt x="97" y="187"/>
                    </a:lnTo>
                    <a:close/>
                  </a:path>
                </a:pathLst>
              </a:custGeom>
              <a:solidFill>
                <a:srgbClr val="F2FFFF"/>
              </a:solidFill>
              <a:ln w="9525">
                <a:noFill/>
                <a:round/>
                <a:headEnd/>
                <a:tailEnd/>
              </a:ln>
            </p:spPr>
            <p:txBody>
              <a:bodyPr/>
              <a:lstStyle/>
              <a:p>
                <a:endParaRPr lang="en-US"/>
              </a:p>
            </p:txBody>
          </p:sp>
          <p:sp>
            <p:nvSpPr>
              <p:cNvPr id="1165906" name="Freeform 594"/>
              <p:cNvSpPr>
                <a:spLocks noEditPoints="1"/>
              </p:cNvSpPr>
              <p:nvPr/>
            </p:nvSpPr>
            <p:spPr bwMode="auto">
              <a:xfrm>
                <a:off x="4714" y="2075"/>
                <a:ext cx="182" cy="182"/>
              </a:xfrm>
              <a:custGeom>
                <a:avLst/>
                <a:gdLst/>
                <a:ahLst/>
                <a:cxnLst>
                  <a:cxn ang="0">
                    <a:pos x="74" y="180"/>
                  </a:cxn>
                  <a:cxn ang="0">
                    <a:pos x="41" y="166"/>
                  </a:cxn>
                  <a:cxn ang="0">
                    <a:pos x="16" y="141"/>
                  </a:cxn>
                  <a:cxn ang="0">
                    <a:pos x="2" y="109"/>
                  </a:cxn>
                  <a:cxn ang="0">
                    <a:pos x="2" y="72"/>
                  </a:cxn>
                  <a:cxn ang="0">
                    <a:pos x="16" y="41"/>
                  </a:cxn>
                  <a:cxn ang="0">
                    <a:pos x="41" y="16"/>
                  </a:cxn>
                  <a:cxn ang="0">
                    <a:pos x="74" y="2"/>
                  </a:cxn>
                  <a:cxn ang="0">
                    <a:pos x="109" y="2"/>
                  </a:cxn>
                  <a:cxn ang="0">
                    <a:pos x="143" y="16"/>
                  </a:cxn>
                  <a:cxn ang="0">
                    <a:pos x="168" y="41"/>
                  </a:cxn>
                  <a:cxn ang="0">
                    <a:pos x="180" y="72"/>
                  </a:cxn>
                  <a:cxn ang="0">
                    <a:pos x="180" y="109"/>
                  </a:cxn>
                  <a:cxn ang="0">
                    <a:pos x="168" y="141"/>
                  </a:cxn>
                  <a:cxn ang="0">
                    <a:pos x="143" y="166"/>
                  </a:cxn>
                  <a:cxn ang="0">
                    <a:pos x="109" y="180"/>
                  </a:cxn>
                  <a:cxn ang="0">
                    <a:pos x="92" y="176"/>
                  </a:cxn>
                  <a:cxn ang="0">
                    <a:pos x="58" y="169"/>
                  </a:cxn>
                  <a:cxn ang="0">
                    <a:pos x="30" y="150"/>
                  </a:cxn>
                  <a:cxn ang="0">
                    <a:pos x="11" y="120"/>
                  </a:cxn>
                  <a:cxn ang="0">
                    <a:pos x="6" y="87"/>
                  </a:cxn>
                  <a:cxn ang="0">
                    <a:pos x="14" y="53"/>
                  </a:cxn>
                  <a:cxn ang="0">
                    <a:pos x="36" y="27"/>
                  </a:cxn>
                  <a:cxn ang="0">
                    <a:pos x="66" y="9"/>
                  </a:cxn>
                  <a:cxn ang="0">
                    <a:pos x="101" y="5"/>
                  </a:cxn>
                  <a:cxn ang="0">
                    <a:pos x="132" y="16"/>
                  </a:cxn>
                  <a:cxn ang="0">
                    <a:pos x="159" y="39"/>
                  </a:cxn>
                  <a:cxn ang="0">
                    <a:pos x="175" y="69"/>
                  </a:cxn>
                  <a:cxn ang="0">
                    <a:pos x="176" y="104"/>
                  </a:cxn>
                  <a:cxn ang="0">
                    <a:pos x="164" y="136"/>
                  </a:cxn>
                  <a:cxn ang="0">
                    <a:pos x="141" y="161"/>
                  </a:cxn>
                  <a:cxn ang="0">
                    <a:pos x="109" y="175"/>
                  </a:cxn>
                </a:cxnLst>
                <a:rect l="0" t="0" r="r" b="b"/>
                <a:pathLst>
                  <a:path w="182" h="182">
                    <a:moveTo>
                      <a:pt x="92" y="182"/>
                    </a:moveTo>
                    <a:lnTo>
                      <a:pt x="74" y="180"/>
                    </a:lnTo>
                    <a:lnTo>
                      <a:pt x="57" y="175"/>
                    </a:lnTo>
                    <a:lnTo>
                      <a:pt x="41" y="166"/>
                    </a:lnTo>
                    <a:lnTo>
                      <a:pt x="27" y="155"/>
                    </a:lnTo>
                    <a:lnTo>
                      <a:pt x="16" y="141"/>
                    </a:lnTo>
                    <a:lnTo>
                      <a:pt x="7" y="125"/>
                    </a:lnTo>
                    <a:lnTo>
                      <a:pt x="2" y="109"/>
                    </a:lnTo>
                    <a:lnTo>
                      <a:pt x="0" y="92"/>
                    </a:lnTo>
                    <a:lnTo>
                      <a:pt x="2" y="72"/>
                    </a:lnTo>
                    <a:lnTo>
                      <a:pt x="7" y="57"/>
                    </a:lnTo>
                    <a:lnTo>
                      <a:pt x="16" y="41"/>
                    </a:lnTo>
                    <a:lnTo>
                      <a:pt x="27" y="27"/>
                    </a:lnTo>
                    <a:lnTo>
                      <a:pt x="41" y="16"/>
                    </a:lnTo>
                    <a:lnTo>
                      <a:pt x="57" y="7"/>
                    </a:lnTo>
                    <a:lnTo>
                      <a:pt x="74" y="2"/>
                    </a:lnTo>
                    <a:lnTo>
                      <a:pt x="92" y="0"/>
                    </a:lnTo>
                    <a:lnTo>
                      <a:pt x="109" y="2"/>
                    </a:lnTo>
                    <a:lnTo>
                      <a:pt x="127" y="7"/>
                    </a:lnTo>
                    <a:lnTo>
                      <a:pt x="143" y="16"/>
                    </a:lnTo>
                    <a:lnTo>
                      <a:pt x="155" y="27"/>
                    </a:lnTo>
                    <a:lnTo>
                      <a:pt x="168" y="41"/>
                    </a:lnTo>
                    <a:lnTo>
                      <a:pt x="176" y="57"/>
                    </a:lnTo>
                    <a:lnTo>
                      <a:pt x="180" y="72"/>
                    </a:lnTo>
                    <a:lnTo>
                      <a:pt x="182" y="92"/>
                    </a:lnTo>
                    <a:lnTo>
                      <a:pt x="180" y="109"/>
                    </a:lnTo>
                    <a:lnTo>
                      <a:pt x="176" y="125"/>
                    </a:lnTo>
                    <a:lnTo>
                      <a:pt x="168" y="141"/>
                    </a:lnTo>
                    <a:lnTo>
                      <a:pt x="155" y="155"/>
                    </a:lnTo>
                    <a:lnTo>
                      <a:pt x="143" y="166"/>
                    </a:lnTo>
                    <a:lnTo>
                      <a:pt x="127" y="175"/>
                    </a:lnTo>
                    <a:lnTo>
                      <a:pt x="109" y="180"/>
                    </a:lnTo>
                    <a:lnTo>
                      <a:pt x="92" y="182"/>
                    </a:lnTo>
                    <a:close/>
                    <a:moveTo>
                      <a:pt x="92" y="176"/>
                    </a:moveTo>
                    <a:lnTo>
                      <a:pt x="74" y="175"/>
                    </a:lnTo>
                    <a:lnTo>
                      <a:pt x="58" y="169"/>
                    </a:lnTo>
                    <a:lnTo>
                      <a:pt x="43" y="161"/>
                    </a:lnTo>
                    <a:lnTo>
                      <a:pt x="30" y="150"/>
                    </a:lnTo>
                    <a:lnTo>
                      <a:pt x="20" y="136"/>
                    </a:lnTo>
                    <a:lnTo>
                      <a:pt x="11" y="120"/>
                    </a:lnTo>
                    <a:lnTo>
                      <a:pt x="7" y="104"/>
                    </a:lnTo>
                    <a:lnTo>
                      <a:pt x="6" y="87"/>
                    </a:lnTo>
                    <a:lnTo>
                      <a:pt x="9" y="69"/>
                    </a:lnTo>
                    <a:lnTo>
                      <a:pt x="14" y="53"/>
                    </a:lnTo>
                    <a:lnTo>
                      <a:pt x="25" y="39"/>
                    </a:lnTo>
                    <a:lnTo>
                      <a:pt x="36" y="27"/>
                    </a:lnTo>
                    <a:lnTo>
                      <a:pt x="50" y="16"/>
                    </a:lnTo>
                    <a:lnTo>
                      <a:pt x="66" y="9"/>
                    </a:lnTo>
                    <a:lnTo>
                      <a:pt x="83" y="5"/>
                    </a:lnTo>
                    <a:lnTo>
                      <a:pt x="101" y="5"/>
                    </a:lnTo>
                    <a:lnTo>
                      <a:pt x="117" y="9"/>
                    </a:lnTo>
                    <a:lnTo>
                      <a:pt x="132" y="16"/>
                    </a:lnTo>
                    <a:lnTo>
                      <a:pt x="148" y="27"/>
                    </a:lnTo>
                    <a:lnTo>
                      <a:pt x="159" y="39"/>
                    </a:lnTo>
                    <a:lnTo>
                      <a:pt x="168" y="53"/>
                    </a:lnTo>
                    <a:lnTo>
                      <a:pt x="175" y="69"/>
                    </a:lnTo>
                    <a:lnTo>
                      <a:pt x="176" y="87"/>
                    </a:lnTo>
                    <a:lnTo>
                      <a:pt x="176" y="104"/>
                    </a:lnTo>
                    <a:lnTo>
                      <a:pt x="171" y="120"/>
                    </a:lnTo>
                    <a:lnTo>
                      <a:pt x="164" y="136"/>
                    </a:lnTo>
                    <a:lnTo>
                      <a:pt x="153" y="150"/>
                    </a:lnTo>
                    <a:lnTo>
                      <a:pt x="141" y="161"/>
                    </a:lnTo>
                    <a:lnTo>
                      <a:pt x="125" y="169"/>
                    </a:lnTo>
                    <a:lnTo>
                      <a:pt x="109" y="175"/>
                    </a:lnTo>
                    <a:lnTo>
                      <a:pt x="92" y="176"/>
                    </a:lnTo>
                    <a:close/>
                  </a:path>
                </a:pathLst>
              </a:custGeom>
              <a:solidFill>
                <a:srgbClr val="F3FFFF"/>
              </a:solidFill>
              <a:ln w="9525">
                <a:noFill/>
                <a:round/>
                <a:headEnd/>
                <a:tailEnd/>
              </a:ln>
            </p:spPr>
            <p:txBody>
              <a:bodyPr/>
              <a:lstStyle/>
              <a:p>
                <a:endParaRPr lang="en-US"/>
              </a:p>
            </p:txBody>
          </p:sp>
          <p:sp>
            <p:nvSpPr>
              <p:cNvPr id="1165907" name="Freeform 595"/>
              <p:cNvSpPr>
                <a:spLocks noEditPoints="1"/>
              </p:cNvSpPr>
              <p:nvPr/>
            </p:nvSpPr>
            <p:spPr bwMode="auto">
              <a:xfrm>
                <a:off x="4720" y="2080"/>
                <a:ext cx="170" cy="171"/>
              </a:xfrm>
              <a:custGeom>
                <a:avLst/>
                <a:gdLst/>
                <a:ahLst/>
                <a:cxnLst>
                  <a:cxn ang="0">
                    <a:pos x="86" y="171"/>
                  </a:cxn>
                  <a:cxn ang="0">
                    <a:pos x="68" y="170"/>
                  </a:cxn>
                  <a:cxn ang="0">
                    <a:pos x="52" y="164"/>
                  </a:cxn>
                  <a:cxn ang="0">
                    <a:pos x="37" y="156"/>
                  </a:cxn>
                  <a:cxn ang="0">
                    <a:pos x="24" y="145"/>
                  </a:cxn>
                  <a:cxn ang="0">
                    <a:pos x="14" y="131"/>
                  </a:cxn>
                  <a:cxn ang="0">
                    <a:pos x="5" y="115"/>
                  </a:cxn>
                  <a:cxn ang="0">
                    <a:pos x="1" y="99"/>
                  </a:cxn>
                  <a:cxn ang="0">
                    <a:pos x="0" y="82"/>
                  </a:cxn>
                  <a:cxn ang="0">
                    <a:pos x="3" y="64"/>
                  </a:cxn>
                  <a:cxn ang="0">
                    <a:pos x="8" y="48"/>
                  </a:cxn>
                  <a:cxn ang="0">
                    <a:pos x="19" y="34"/>
                  </a:cxn>
                  <a:cxn ang="0">
                    <a:pos x="30" y="22"/>
                  </a:cxn>
                  <a:cxn ang="0">
                    <a:pos x="44" y="11"/>
                  </a:cxn>
                  <a:cxn ang="0">
                    <a:pos x="60" y="4"/>
                  </a:cxn>
                  <a:cxn ang="0">
                    <a:pos x="77" y="0"/>
                  </a:cxn>
                  <a:cxn ang="0">
                    <a:pos x="95" y="0"/>
                  </a:cxn>
                  <a:cxn ang="0">
                    <a:pos x="111" y="4"/>
                  </a:cxn>
                  <a:cxn ang="0">
                    <a:pos x="126" y="11"/>
                  </a:cxn>
                  <a:cxn ang="0">
                    <a:pos x="142" y="22"/>
                  </a:cxn>
                  <a:cxn ang="0">
                    <a:pos x="153" y="34"/>
                  </a:cxn>
                  <a:cxn ang="0">
                    <a:pos x="162" y="48"/>
                  </a:cxn>
                  <a:cxn ang="0">
                    <a:pos x="169" y="64"/>
                  </a:cxn>
                  <a:cxn ang="0">
                    <a:pos x="170" y="82"/>
                  </a:cxn>
                  <a:cxn ang="0">
                    <a:pos x="170" y="99"/>
                  </a:cxn>
                  <a:cxn ang="0">
                    <a:pos x="165" y="115"/>
                  </a:cxn>
                  <a:cxn ang="0">
                    <a:pos x="158" y="131"/>
                  </a:cxn>
                  <a:cxn ang="0">
                    <a:pos x="147" y="145"/>
                  </a:cxn>
                  <a:cxn ang="0">
                    <a:pos x="135" y="156"/>
                  </a:cxn>
                  <a:cxn ang="0">
                    <a:pos x="119" y="164"/>
                  </a:cxn>
                  <a:cxn ang="0">
                    <a:pos x="103" y="170"/>
                  </a:cxn>
                  <a:cxn ang="0">
                    <a:pos x="86" y="171"/>
                  </a:cxn>
                  <a:cxn ang="0">
                    <a:pos x="86" y="166"/>
                  </a:cxn>
                  <a:cxn ang="0">
                    <a:pos x="68" y="164"/>
                  </a:cxn>
                  <a:cxn ang="0">
                    <a:pos x="52" y="159"/>
                  </a:cxn>
                  <a:cxn ang="0">
                    <a:pos x="38" y="150"/>
                  </a:cxn>
                  <a:cxn ang="0">
                    <a:pos x="26" y="140"/>
                  </a:cxn>
                  <a:cxn ang="0">
                    <a:pos x="17" y="126"/>
                  </a:cxn>
                  <a:cxn ang="0">
                    <a:pos x="10" y="111"/>
                  </a:cxn>
                  <a:cxn ang="0">
                    <a:pos x="7" y="94"/>
                  </a:cxn>
                  <a:cxn ang="0">
                    <a:pos x="7" y="78"/>
                  </a:cxn>
                  <a:cxn ang="0">
                    <a:pos x="10" y="60"/>
                  </a:cxn>
                  <a:cxn ang="0">
                    <a:pos x="17" y="46"/>
                  </a:cxn>
                  <a:cxn ang="0">
                    <a:pos x="26" y="32"/>
                  </a:cxn>
                  <a:cxn ang="0">
                    <a:pos x="38" y="22"/>
                  </a:cxn>
                  <a:cxn ang="0">
                    <a:pos x="52" y="13"/>
                  </a:cxn>
                  <a:cxn ang="0">
                    <a:pos x="68" y="7"/>
                  </a:cxn>
                  <a:cxn ang="0">
                    <a:pos x="86" y="6"/>
                  </a:cxn>
                  <a:cxn ang="0">
                    <a:pos x="102" y="7"/>
                  </a:cxn>
                  <a:cxn ang="0">
                    <a:pos x="118" y="13"/>
                  </a:cxn>
                  <a:cxn ang="0">
                    <a:pos x="133" y="22"/>
                  </a:cxn>
                  <a:cxn ang="0">
                    <a:pos x="146" y="32"/>
                  </a:cxn>
                  <a:cxn ang="0">
                    <a:pos x="154" y="46"/>
                  </a:cxn>
                  <a:cxn ang="0">
                    <a:pos x="162" y="60"/>
                  </a:cxn>
                  <a:cxn ang="0">
                    <a:pos x="165" y="78"/>
                  </a:cxn>
                  <a:cxn ang="0">
                    <a:pos x="165" y="94"/>
                  </a:cxn>
                  <a:cxn ang="0">
                    <a:pos x="162" y="111"/>
                  </a:cxn>
                  <a:cxn ang="0">
                    <a:pos x="154" y="126"/>
                  </a:cxn>
                  <a:cxn ang="0">
                    <a:pos x="146" y="140"/>
                  </a:cxn>
                  <a:cxn ang="0">
                    <a:pos x="133" y="150"/>
                  </a:cxn>
                  <a:cxn ang="0">
                    <a:pos x="118" y="159"/>
                  </a:cxn>
                  <a:cxn ang="0">
                    <a:pos x="102" y="164"/>
                  </a:cxn>
                  <a:cxn ang="0">
                    <a:pos x="86" y="166"/>
                  </a:cxn>
                </a:cxnLst>
                <a:rect l="0" t="0" r="r" b="b"/>
                <a:pathLst>
                  <a:path w="170" h="171">
                    <a:moveTo>
                      <a:pt x="86" y="171"/>
                    </a:moveTo>
                    <a:lnTo>
                      <a:pt x="68" y="170"/>
                    </a:lnTo>
                    <a:lnTo>
                      <a:pt x="52" y="164"/>
                    </a:lnTo>
                    <a:lnTo>
                      <a:pt x="37" y="156"/>
                    </a:lnTo>
                    <a:lnTo>
                      <a:pt x="24" y="145"/>
                    </a:lnTo>
                    <a:lnTo>
                      <a:pt x="14" y="131"/>
                    </a:lnTo>
                    <a:lnTo>
                      <a:pt x="5" y="115"/>
                    </a:lnTo>
                    <a:lnTo>
                      <a:pt x="1" y="99"/>
                    </a:lnTo>
                    <a:lnTo>
                      <a:pt x="0" y="82"/>
                    </a:lnTo>
                    <a:lnTo>
                      <a:pt x="3" y="64"/>
                    </a:lnTo>
                    <a:lnTo>
                      <a:pt x="8" y="48"/>
                    </a:lnTo>
                    <a:lnTo>
                      <a:pt x="19" y="34"/>
                    </a:lnTo>
                    <a:lnTo>
                      <a:pt x="30" y="22"/>
                    </a:lnTo>
                    <a:lnTo>
                      <a:pt x="44" y="11"/>
                    </a:lnTo>
                    <a:lnTo>
                      <a:pt x="60" y="4"/>
                    </a:lnTo>
                    <a:lnTo>
                      <a:pt x="77" y="0"/>
                    </a:lnTo>
                    <a:lnTo>
                      <a:pt x="95" y="0"/>
                    </a:lnTo>
                    <a:lnTo>
                      <a:pt x="111" y="4"/>
                    </a:lnTo>
                    <a:lnTo>
                      <a:pt x="126" y="11"/>
                    </a:lnTo>
                    <a:lnTo>
                      <a:pt x="142" y="22"/>
                    </a:lnTo>
                    <a:lnTo>
                      <a:pt x="153" y="34"/>
                    </a:lnTo>
                    <a:lnTo>
                      <a:pt x="162" y="48"/>
                    </a:lnTo>
                    <a:lnTo>
                      <a:pt x="169" y="64"/>
                    </a:lnTo>
                    <a:lnTo>
                      <a:pt x="170" y="82"/>
                    </a:lnTo>
                    <a:lnTo>
                      <a:pt x="170" y="99"/>
                    </a:lnTo>
                    <a:lnTo>
                      <a:pt x="165" y="115"/>
                    </a:lnTo>
                    <a:lnTo>
                      <a:pt x="158" y="131"/>
                    </a:lnTo>
                    <a:lnTo>
                      <a:pt x="147" y="145"/>
                    </a:lnTo>
                    <a:lnTo>
                      <a:pt x="135" y="156"/>
                    </a:lnTo>
                    <a:lnTo>
                      <a:pt x="119" y="164"/>
                    </a:lnTo>
                    <a:lnTo>
                      <a:pt x="103" y="170"/>
                    </a:lnTo>
                    <a:lnTo>
                      <a:pt x="86" y="171"/>
                    </a:lnTo>
                    <a:close/>
                    <a:moveTo>
                      <a:pt x="86" y="166"/>
                    </a:moveTo>
                    <a:lnTo>
                      <a:pt x="68" y="164"/>
                    </a:lnTo>
                    <a:lnTo>
                      <a:pt x="52" y="159"/>
                    </a:lnTo>
                    <a:lnTo>
                      <a:pt x="38" y="150"/>
                    </a:lnTo>
                    <a:lnTo>
                      <a:pt x="26" y="140"/>
                    </a:lnTo>
                    <a:lnTo>
                      <a:pt x="17" y="126"/>
                    </a:lnTo>
                    <a:lnTo>
                      <a:pt x="10" y="111"/>
                    </a:lnTo>
                    <a:lnTo>
                      <a:pt x="7" y="94"/>
                    </a:lnTo>
                    <a:lnTo>
                      <a:pt x="7" y="78"/>
                    </a:lnTo>
                    <a:lnTo>
                      <a:pt x="10" y="60"/>
                    </a:lnTo>
                    <a:lnTo>
                      <a:pt x="17" y="46"/>
                    </a:lnTo>
                    <a:lnTo>
                      <a:pt x="26" y="32"/>
                    </a:lnTo>
                    <a:lnTo>
                      <a:pt x="38" y="22"/>
                    </a:lnTo>
                    <a:lnTo>
                      <a:pt x="52" y="13"/>
                    </a:lnTo>
                    <a:lnTo>
                      <a:pt x="68" y="7"/>
                    </a:lnTo>
                    <a:lnTo>
                      <a:pt x="86" y="6"/>
                    </a:lnTo>
                    <a:lnTo>
                      <a:pt x="102" y="7"/>
                    </a:lnTo>
                    <a:lnTo>
                      <a:pt x="118" y="13"/>
                    </a:lnTo>
                    <a:lnTo>
                      <a:pt x="133" y="22"/>
                    </a:lnTo>
                    <a:lnTo>
                      <a:pt x="146" y="32"/>
                    </a:lnTo>
                    <a:lnTo>
                      <a:pt x="154" y="46"/>
                    </a:lnTo>
                    <a:lnTo>
                      <a:pt x="162" y="60"/>
                    </a:lnTo>
                    <a:lnTo>
                      <a:pt x="165" y="78"/>
                    </a:lnTo>
                    <a:lnTo>
                      <a:pt x="165" y="94"/>
                    </a:lnTo>
                    <a:lnTo>
                      <a:pt x="162" y="111"/>
                    </a:lnTo>
                    <a:lnTo>
                      <a:pt x="154" y="126"/>
                    </a:lnTo>
                    <a:lnTo>
                      <a:pt x="146" y="140"/>
                    </a:lnTo>
                    <a:lnTo>
                      <a:pt x="133" y="150"/>
                    </a:lnTo>
                    <a:lnTo>
                      <a:pt x="118" y="159"/>
                    </a:lnTo>
                    <a:lnTo>
                      <a:pt x="102" y="164"/>
                    </a:lnTo>
                    <a:lnTo>
                      <a:pt x="86" y="166"/>
                    </a:lnTo>
                    <a:close/>
                  </a:path>
                </a:pathLst>
              </a:custGeom>
              <a:solidFill>
                <a:srgbClr val="F5FFFF"/>
              </a:solidFill>
              <a:ln w="9525">
                <a:noFill/>
                <a:round/>
                <a:headEnd/>
                <a:tailEnd/>
              </a:ln>
            </p:spPr>
            <p:txBody>
              <a:bodyPr/>
              <a:lstStyle/>
              <a:p>
                <a:endParaRPr lang="en-US"/>
              </a:p>
            </p:txBody>
          </p:sp>
          <p:sp>
            <p:nvSpPr>
              <p:cNvPr id="1165908" name="Freeform 596"/>
              <p:cNvSpPr>
                <a:spLocks noEditPoints="1"/>
              </p:cNvSpPr>
              <p:nvPr/>
            </p:nvSpPr>
            <p:spPr bwMode="auto">
              <a:xfrm>
                <a:off x="4727" y="2086"/>
                <a:ext cx="158" cy="160"/>
              </a:xfrm>
              <a:custGeom>
                <a:avLst/>
                <a:gdLst/>
                <a:ahLst/>
                <a:cxnLst>
                  <a:cxn ang="0">
                    <a:pos x="79" y="160"/>
                  </a:cxn>
                  <a:cxn ang="0">
                    <a:pos x="61" y="158"/>
                  </a:cxn>
                  <a:cxn ang="0">
                    <a:pos x="45" y="153"/>
                  </a:cxn>
                  <a:cxn ang="0">
                    <a:pos x="31" y="144"/>
                  </a:cxn>
                  <a:cxn ang="0">
                    <a:pos x="19" y="134"/>
                  </a:cxn>
                  <a:cxn ang="0">
                    <a:pos x="10" y="120"/>
                  </a:cxn>
                  <a:cxn ang="0">
                    <a:pos x="3" y="105"/>
                  </a:cxn>
                  <a:cxn ang="0">
                    <a:pos x="0" y="88"/>
                  </a:cxn>
                  <a:cxn ang="0">
                    <a:pos x="0" y="72"/>
                  </a:cxn>
                  <a:cxn ang="0">
                    <a:pos x="3" y="54"/>
                  </a:cxn>
                  <a:cxn ang="0">
                    <a:pos x="10" y="40"/>
                  </a:cxn>
                  <a:cxn ang="0">
                    <a:pos x="19" y="26"/>
                  </a:cxn>
                  <a:cxn ang="0">
                    <a:pos x="31" y="16"/>
                  </a:cxn>
                  <a:cxn ang="0">
                    <a:pos x="45" y="7"/>
                  </a:cxn>
                  <a:cxn ang="0">
                    <a:pos x="61" y="1"/>
                  </a:cxn>
                  <a:cxn ang="0">
                    <a:pos x="79" y="0"/>
                  </a:cxn>
                  <a:cxn ang="0">
                    <a:pos x="95" y="1"/>
                  </a:cxn>
                  <a:cxn ang="0">
                    <a:pos x="111" y="7"/>
                  </a:cxn>
                  <a:cxn ang="0">
                    <a:pos x="126" y="16"/>
                  </a:cxn>
                  <a:cxn ang="0">
                    <a:pos x="139" y="26"/>
                  </a:cxn>
                  <a:cxn ang="0">
                    <a:pos x="147" y="40"/>
                  </a:cxn>
                  <a:cxn ang="0">
                    <a:pos x="155" y="54"/>
                  </a:cxn>
                  <a:cxn ang="0">
                    <a:pos x="158" y="72"/>
                  </a:cxn>
                  <a:cxn ang="0">
                    <a:pos x="158" y="88"/>
                  </a:cxn>
                  <a:cxn ang="0">
                    <a:pos x="155" y="105"/>
                  </a:cxn>
                  <a:cxn ang="0">
                    <a:pos x="147" y="120"/>
                  </a:cxn>
                  <a:cxn ang="0">
                    <a:pos x="139" y="134"/>
                  </a:cxn>
                  <a:cxn ang="0">
                    <a:pos x="126" y="144"/>
                  </a:cxn>
                  <a:cxn ang="0">
                    <a:pos x="111" y="153"/>
                  </a:cxn>
                  <a:cxn ang="0">
                    <a:pos x="95" y="158"/>
                  </a:cxn>
                  <a:cxn ang="0">
                    <a:pos x="79" y="160"/>
                  </a:cxn>
                  <a:cxn ang="0">
                    <a:pos x="79" y="155"/>
                  </a:cxn>
                  <a:cxn ang="0">
                    <a:pos x="63" y="153"/>
                  </a:cxn>
                  <a:cxn ang="0">
                    <a:pos x="47" y="148"/>
                  </a:cxn>
                  <a:cxn ang="0">
                    <a:pos x="33" y="139"/>
                  </a:cxn>
                  <a:cxn ang="0">
                    <a:pos x="23" y="128"/>
                  </a:cxn>
                  <a:cxn ang="0">
                    <a:pos x="12" y="114"/>
                  </a:cxn>
                  <a:cxn ang="0">
                    <a:pos x="7" y="100"/>
                  </a:cxn>
                  <a:cxn ang="0">
                    <a:pos x="5" y="84"/>
                  </a:cxn>
                  <a:cxn ang="0">
                    <a:pos x="5" y="68"/>
                  </a:cxn>
                  <a:cxn ang="0">
                    <a:pos x="9" y="53"/>
                  </a:cxn>
                  <a:cxn ang="0">
                    <a:pos x="17" y="38"/>
                  </a:cxn>
                  <a:cxn ang="0">
                    <a:pos x="28" y="26"/>
                  </a:cxn>
                  <a:cxn ang="0">
                    <a:pos x="40" y="16"/>
                  </a:cxn>
                  <a:cxn ang="0">
                    <a:pos x="54" y="9"/>
                  </a:cxn>
                  <a:cxn ang="0">
                    <a:pos x="70" y="5"/>
                  </a:cxn>
                  <a:cxn ang="0">
                    <a:pos x="86" y="5"/>
                  </a:cxn>
                  <a:cxn ang="0">
                    <a:pos x="102" y="9"/>
                  </a:cxn>
                  <a:cxn ang="0">
                    <a:pos x="118" y="16"/>
                  </a:cxn>
                  <a:cxn ang="0">
                    <a:pos x="130" y="26"/>
                  </a:cxn>
                  <a:cxn ang="0">
                    <a:pos x="140" y="38"/>
                  </a:cxn>
                  <a:cxn ang="0">
                    <a:pos x="147" y="53"/>
                  </a:cxn>
                  <a:cxn ang="0">
                    <a:pos x="153" y="68"/>
                  </a:cxn>
                  <a:cxn ang="0">
                    <a:pos x="153" y="84"/>
                  </a:cxn>
                  <a:cxn ang="0">
                    <a:pos x="151" y="100"/>
                  </a:cxn>
                  <a:cxn ang="0">
                    <a:pos x="144" y="114"/>
                  </a:cxn>
                  <a:cxn ang="0">
                    <a:pos x="135" y="128"/>
                  </a:cxn>
                  <a:cxn ang="0">
                    <a:pos x="125" y="139"/>
                  </a:cxn>
                  <a:cxn ang="0">
                    <a:pos x="111" y="148"/>
                  </a:cxn>
                  <a:cxn ang="0">
                    <a:pos x="95" y="153"/>
                  </a:cxn>
                  <a:cxn ang="0">
                    <a:pos x="79" y="155"/>
                  </a:cxn>
                </a:cxnLst>
                <a:rect l="0" t="0" r="r" b="b"/>
                <a:pathLst>
                  <a:path w="158" h="160">
                    <a:moveTo>
                      <a:pt x="79" y="160"/>
                    </a:moveTo>
                    <a:lnTo>
                      <a:pt x="61" y="158"/>
                    </a:lnTo>
                    <a:lnTo>
                      <a:pt x="45" y="153"/>
                    </a:lnTo>
                    <a:lnTo>
                      <a:pt x="31" y="144"/>
                    </a:lnTo>
                    <a:lnTo>
                      <a:pt x="19" y="134"/>
                    </a:lnTo>
                    <a:lnTo>
                      <a:pt x="10" y="120"/>
                    </a:lnTo>
                    <a:lnTo>
                      <a:pt x="3" y="105"/>
                    </a:lnTo>
                    <a:lnTo>
                      <a:pt x="0" y="88"/>
                    </a:lnTo>
                    <a:lnTo>
                      <a:pt x="0" y="72"/>
                    </a:lnTo>
                    <a:lnTo>
                      <a:pt x="3" y="54"/>
                    </a:lnTo>
                    <a:lnTo>
                      <a:pt x="10" y="40"/>
                    </a:lnTo>
                    <a:lnTo>
                      <a:pt x="19" y="26"/>
                    </a:lnTo>
                    <a:lnTo>
                      <a:pt x="31" y="16"/>
                    </a:lnTo>
                    <a:lnTo>
                      <a:pt x="45" y="7"/>
                    </a:lnTo>
                    <a:lnTo>
                      <a:pt x="61" y="1"/>
                    </a:lnTo>
                    <a:lnTo>
                      <a:pt x="79" y="0"/>
                    </a:lnTo>
                    <a:lnTo>
                      <a:pt x="95" y="1"/>
                    </a:lnTo>
                    <a:lnTo>
                      <a:pt x="111" y="7"/>
                    </a:lnTo>
                    <a:lnTo>
                      <a:pt x="126" y="16"/>
                    </a:lnTo>
                    <a:lnTo>
                      <a:pt x="139" y="26"/>
                    </a:lnTo>
                    <a:lnTo>
                      <a:pt x="147" y="40"/>
                    </a:lnTo>
                    <a:lnTo>
                      <a:pt x="155" y="54"/>
                    </a:lnTo>
                    <a:lnTo>
                      <a:pt x="158" y="72"/>
                    </a:lnTo>
                    <a:lnTo>
                      <a:pt x="158" y="88"/>
                    </a:lnTo>
                    <a:lnTo>
                      <a:pt x="155" y="105"/>
                    </a:lnTo>
                    <a:lnTo>
                      <a:pt x="147" y="120"/>
                    </a:lnTo>
                    <a:lnTo>
                      <a:pt x="139" y="134"/>
                    </a:lnTo>
                    <a:lnTo>
                      <a:pt x="126" y="144"/>
                    </a:lnTo>
                    <a:lnTo>
                      <a:pt x="111" y="153"/>
                    </a:lnTo>
                    <a:lnTo>
                      <a:pt x="95" y="158"/>
                    </a:lnTo>
                    <a:lnTo>
                      <a:pt x="79" y="160"/>
                    </a:lnTo>
                    <a:close/>
                    <a:moveTo>
                      <a:pt x="79" y="155"/>
                    </a:moveTo>
                    <a:lnTo>
                      <a:pt x="63" y="153"/>
                    </a:lnTo>
                    <a:lnTo>
                      <a:pt x="47" y="148"/>
                    </a:lnTo>
                    <a:lnTo>
                      <a:pt x="33" y="139"/>
                    </a:lnTo>
                    <a:lnTo>
                      <a:pt x="23" y="128"/>
                    </a:lnTo>
                    <a:lnTo>
                      <a:pt x="12" y="114"/>
                    </a:lnTo>
                    <a:lnTo>
                      <a:pt x="7" y="100"/>
                    </a:lnTo>
                    <a:lnTo>
                      <a:pt x="5" y="84"/>
                    </a:lnTo>
                    <a:lnTo>
                      <a:pt x="5" y="68"/>
                    </a:lnTo>
                    <a:lnTo>
                      <a:pt x="9" y="53"/>
                    </a:lnTo>
                    <a:lnTo>
                      <a:pt x="17" y="38"/>
                    </a:lnTo>
                    <a:lnTo>
                      <a:pt x="28" y="26"/>
                    </a:lnTo>
                    <a:lnTo>
                      <a:pt x="40" y="16"/>
                    </a:lnTo>
                    <a:lnTo>
                      <a:pt x="54" y="9"/>
                    </a:lnTo>
                    <a:lnTo>
                      <a:pt x="70" y="5"/>
                    </a:lnTo>
                    <a:lnTo>
                      <a:pt x="86" y="5"/>
                    </a:lnTo>
                    <a:lnTo>
                      <a:pt x="102" y="9"/>
                    </a:lnTo>
                    <a:lnTo>
                      <a:pt x="118" y="16"/>
                    </a:lnTo>
                    <a:lnTo>
                      <a:pt x="130" y="26"/>
                    </a:lnTo>
                    <a:lnTo>
                      <a:pt x="140" y="38"/>
                    </a:lnTo>
                    <a:lnTo>
                      <a:pt x="147" y="53"/>
                    </a:lnTo>
                    <a:lnTo>
                      <a:pt x="153" y="68"/>
                    </a:lnTo>
                    <a:lnTo>
                      <a:pt x="153" y="84"/>
                    </a:lnTo>
                    <a:lnTo>
                      <a:pt x="151" y="100"/>
                    </a:lnTo>
                    <a:lnTo>
                      <a:pt x="144" y="114"/>
                    </a:lnTo>
                    <a:lnTo>
                      <a:pt x="135" y="128"/>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5909" name="Freeform 597"/>
              <p:cNvSpPr>
                <a:spLocks noEditPoints="1"/>
              </p:cNvSpPr>
              <p:nvPr/>
            </p:nvSpPr>
            <p:spPr bwMode="auto">
              <a:xfrm>
                <a:off x="4732" y="2091"/>
                <a:ext cx="148" cy="150"/>
              </a:xfrm>
              <a:custGeom>
                <a:avLst/>
                <a:gdLst/>
                <a:ahLst/>
                <a:cxnLst>
                  <a:cxn ang="0">
                    <a:pos x="74" y="150"/>
                  </a:cxn>
                  <a:cxn ang="0">
                    <a:pos x="58" y="148"/>
                  </a:cxn>
                  <a:cxn ang="0">
                    <a:pos x="42" y="143"/>
                  </a:cxn>
                  <a:cxn ang="0">
                    <a:pos x="28" y="134"/>
                  </a:cxn>
                  <a:cxn ang="0">
                    <a:pos x="18" y="123"/>
                  </a:cxn>
                  <a:cxn ang="0">
                    <a:pos x="7" y="109"/>
                  </a:cxn>
                  <a:cxn ang="0">
                    <a:pos x="2" y="95"/>
                  </a:cxn>
                  <a:cxn ang="0">
                    <a:pos x="0" y="79"/>
                  </a:cxn>
                  <a:cxn ang="0">
                    <a:pos x="0" y="63"/>
                  </a:cxn>
                  <a:cxn ang="0">
                    <a:pos x="4" y="48"/>
                  </a:cxn>
                  <a:cxn ang="0">
                    <a:pos x="12" y="33"/>
                  </a:cxn>
                  <a:cxn ang="0">
                    <a:pos x="23" y="21"/>
                  </a:cxn>
                  <a:cxn ang="0">
                    <a:pos x="35" y="11"/>
                  </a:cxn>
                  <a:cxn ang="0">
                    <a:pos x="49" y="4"/>
                  </a:cxn>
                  <a:cxn ang="0">
                    <a:pos x="65" y="0"/>
                  </a:cxn>
                  <a:cxn ang="0">
                    <a:pos x="81" y="0"/>
                  </a:cxn>
                  <a:cxn ang="0">
                    <a:pos x="97" y="4"/>
                  </a:cxn>
                  <a:cxn ang="0">
                    <a:pos x="113" y="11"/>
                  </a:cxn>
                  <a:cxn ang="0">
                    <a:pos x="125" y="21"/>
                  </a:cxn>
                  <a:cxn ang="0">
                    <a:pos x="135" y="33"/>
                  </a:cxn>
                  <a:cxn ang="0">
                    <a:pos x="142" y="48"/>
                  </a:cxn>
                  <a:cxn ang="0">
                    <a:pos x="148" y="63"/>
                  </a:cxn>
                  <a:cxn ang="0">
                    <a:pos x="148" y="79"/>
                  </a:cxn>
                  <a:cxn ang="0">
                    <a:pos x="146" y="95"/>
                  </a:cxn>
                  <a:cxn ang="0">
                    <a:pos x="139" y="109"/>
                  </a:cxn>
                  <a:cxn ang="0">
                    <a:pos x="130" y="123"/>
                  </a:cxn>
                  <a:cxn ang="0">
                    <a:pos x="120" y="134"/>
                  </a:cxn>
                  <a:cxn ang="0">
                    <a:pos x="106" y="143"/>
                  </a:cxn>
                  <a:cxn ang="0">
                    <a:pos x="90" y="148"/>
                  </a:cxn>
                  <a:cxn ang="0">
                    <a:pos x="74" y="150"/>
                  </a:cxn>
                  <a:cxn ang="0">
                    <a:pos x="74" y="145"/>
                  </a:cxn>
                  <a:cxn ang="0">
                    <a:pos x="58" y="143"/>
                  </a:cxn>
                  <a:cxn ang="0">
                    <a:pos x="44" y="138"/>
                  </a:cxn>
                  <a:cxn ang="0">
                    <a:pos x="30" y="129"/>
                  </a:cxn>
                  <a:cxn ang="0">
                    <a:pos x="19" y="118"/>
                  </a:cxn>
                  <a:cxn ang="0">
                    <a:pos x="11" y="106"/>
                  </a:cxn>
                  <a:cxn ang="0">
                    <a:pos x="5" y="90"/>
                  </a:cxn>
                  <a:cxn ang="0">
                    <a:pos x="4" y="76"/>
                  </a:cxn>
                  <a:cxn ang="0">
                    <a:pos x="5" y="60"/>
                  </a:cxn>
                  <a:cxn ang="0">
                    <a:pos x="11" y="44"/>
                  </a:cxn>
                  <a:cxn ang="0">
                    <a:pos x="19" y="32"/>
                  </a:cxn>
                  <a:cxn ang="0">
                    <a:pos x="30" y="21"/>
                  </a:cxn>
                  <a:cxn ang="0">
                    <a:pos x="44" y="12"/>
                  </a:cxn>
                  <a:cxn ang="0">
                    <a:pos x="58" y="7"/>
                  </a:cxn>
                  <a:cxn ang="0">
                    <a:pos x="74" y="5"/>
                  </a:cxn>
                  <a:cxn ang="0">
                    <a:pos x="90" y="7"/>
                  </a:cxn>
                  <a:cxn ang="0">
                    <a:pos x="104" y="12"/>
                  </a:cxn>
                  <a:cxn ang="0">
                    <a:pos x="116" y="21"/>
                  </a:cxn>
                  <a:cxn ang="0">
                    <a:pos x="128" y="32"/>
                  </a:cxn>
                  <a:cxn ang="0">
                    <a:pos x="135" y="44"/>
                  </a:cxn>
                  <a:cxn ang="0">
                    <a:pos x="141" y="60"/>
                  </a:cxn>
                  <a:cxn ang="0">
                    <a:pos x="142" y="76"/>
                  </a:cxn>
                  <a:cxn ang="0">
                    <a:pos x="141" y="90"/>
                  </a:cxn>
                  <a:cxn ang="0">
                    <a:pos x="135" y="106"/>
                  </a:cxn>
                  <a:cxn ang="0">
                    <a:pos x="128" y="118"/>
                  </a:cxn>
                  <a:cxn ang="0">
                    <a:pos x="116" y="129"/>
                  </a:cxn>
                  <a:cxn ang="0">
                    <a:pos x="104" y="138"/>
                  </a:cxn>
                  <a:cxn ang="0">
                    <a:pos x="90" y="143"/>
                  </a:cxn>
                  <a:cxn ang="0">
                    <a:pos x="74" y="145"/>
                  </a:cxn>
                </a:cxnLst>
                <a:rect l="0" t="0" r="r" b="b"/>
                <a:pathLst>
                  <a:path w="148" h="150">
                    <a:moveTo>
                      <a:pt x="74" y="150"/>
                    </a:moveTo>
                    <a:lnTo>
                      <a:pt x="58" y="148"/>
                    </a:lnTo>
                    <a:lnTo>
                      <a:pt x="42" y="143"/>
                    </a:lnTo>
                    <a:lnTo>
                      <a:pt x="28" y="134"/>
                    </a:lnTo>
                    <a:lnTo>
                      <a:pt x="18" y="123"/>
                    </a:lnTo>
                    <a:lnTo>
                      <a:pt x="7" y="109"/>
                    </a:lnTo>
                    <a:lnTo>
                      <a:pt x="2" y="95"/>
                    </a:lnTo>
                    <a:lnTo>
                      <a:pt x="0" y="79"/>
                    </a:lnTo>
                    <a:lnTo>
                      <a:pt x="0" y="63"/>
                    </a:lnTo>
                    <a:lnTo>
                      <a:pt x="4" y="48"/>
                    </a:lnTo>
                    <a:lnTo>
                      <a:pt x="12" y="33"/>
                    </a:lnTo>
                    <a:lnTo>
                      <a:pt x="23" y="21"/>
                    </a:lnTo>
                    <a:lnTo>
                      <a:pt x="35" y="11"/>
                    </a:lnTo>
                    <a:lnTo>
                      <a:pt x="49" y="4"/>
                    </a:lnTo>
                    <a:lnTo>
                      <a:pt x="65" y="0"/>
                    </a:lnTo>
                    <a:lnTo>
                      <a:pt x="81" y="0"/>
                    </a:lnTo>
                    <a:lnTo>
                      <a:pt x="97" y="4"/>
                    </a:lnTo>
                    <a:lnTo>
                      <a:pt x="113" y="11"/>
                    </a:lnTo>
                    <a:lnTo>
                      <a:pt x="125" y="21"/>
                    </a:lnTo>
                    <a:lnTo>
                      <a:pt x="135" y="33"/>
                    </a:lnTo>
                    <a:lnTo>
                      <a:pt x="142" y="48"/>
                    </a:lnTo>
                    <a:lnTo>
                      <a:pt x="148" y="63"/>
                    </a:lnTo>
                    <a:lnTo>
                      <a:pt x="148" y="79"/>
                    </a:lnTo>
                    <a:lnTo>
                      <a:pt x="146" y="95"/>
                    </a:lnTo>
                    <a:lnTo>
                      <a:pt x="139" y="109"/>
                    </a:lnTo>
                    <a:lnTo>
                      <a:pt x="130" y="123"/>
                    </a:lnTo>
                    <a:lnTo>
                      <a:pt x="120" y="134"/>
                    </a:lnTo>
                    <a:lnTo>
                      <a:pt x="106" y="143"/>
                    </a:lnTo>
                    <a:lnTo>
                      <a:pt x="90" y="148"/>
                    </a:lnTo>
                    <a:lnTo>
                      <a:pt x="74" y="150"/>
                    </a:lnTo>
                    <a:close/>
                    <a:moveTo>
                      <a:pt x="74" y="145"/>
                    </a:moveTo>
                    <a:lnTo>
                      <a:pt x="58" y="143"/>
                    </a:lnTo>
                    <a:lnTo>
                      <a:pt x="44" y="138"/>
                    </a:lnTo>
                    <a:lnTo>
                      <a:pt x="30" y="129"/>
                    </a:lnTo>
                    <a:lnTo>
                      <a:pt x="19" y="118"/>
                    </a:lnTo>
                    <a:lnTo>
                      <a:pt x="11" y="106"/>
                    </a:lnTo>
                    <a:lnTo>
                      <a:pt x="5" y="90"/>
                    </a:lnTo>
                    <a:lnTo>
                      <a:pt x="4" y="76"/>
                    </a:lnTo>
                    <a:lnTo>
                      <a:pt x="5" y="60"/>
                    </a:lnTo>
                    <a:lnTo>
                      <a:pt x="11" y="44"/>
                    </a:lnTo>
                    <a:lnTo>
                      <a:pt x="19" y="32"/>
                    </a:lnTo>
                    <a:lnTo>
                      <a:pt x="30" y="21"/>
                    </a:lnTo>
                    <a:lnTo>
                      <a:pt x="44" y="12"/>
                    </a:lnTo>
                    <a:lnTo>
                      <a:pt x="58" y="7"/>
                    </a:lnTo>
                    <a:lnTo>
                      <a:pt x="74" y="5"/>
                    </a:lnTo>
                    <a:lnTo>
                      <a:pt x="90" y="7"/>
                    </a:lnTo>
                    <a:lnTo>
                      <a:pt x="104" y="12"/>
                    </a:lnTo>
                    <a:lnTo>
                      <a:pt x="116" y="21"/>
                    </a:lnTo>
                    <a:lnTo>
                      <a:pt x="128" y="32"/>
                    </a:lnTo>
                    <a:lnTo>
                      <a:pt x="135" y="44"/>
                    </a:lnTo>
                    <a:lnTo>
                      <a:pt x="141" y="60"/>
                    </a:lnTo>
                    <a:lnTo>
                      <a:pt x="142" y="76"/>
                    </a:lnTo>
                    <a:lnTo>
                      <a:pt x="141" y="90"/>
                    </a:lnTo>
                    <a:lnTo>
                      <a:pt x="135" y="106"/>
                    </a:lnTo>
                    <a:lnTo>
                      <a:pt x="128" y="118"/>
                    </a:lnTo>
                    <a:lnTo>
                      <a:pt x="116"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5910" name="Freeform 598"/>
              <p:cNvSpPr>
                <a:spLocks noEditPoints="1"/>
              </p:cNvSpPr>
              <p:nvPr/>
            </p:nvSpPr>
            <p:spPr bwMode="auto">
              <a:xfrm>
                <a:off x="4736" y="2096"/>
                <a:ext cx="138" cy="140"/>
              </a:xfrm>
              <a:custGeom>
                <a:avLst/>
                <a:gdLst/>
                <a:ahLst/>
                <a:cxnLst>
                  <a:cxn ang="0">
                    <a:pos x="70" y="140"/>
                  </a:cxn>
                  <a:cxn ang="0">
                    <a:pos x="54" y="138"/>
                  </a:cxn>
                  <a:cxn ang="0">
                    <a:pos x="40" y="133"/>
                  </a:cxn>
                  <a:cxn ang="0">
                    <a:pos x="26" y="124"/>
                  </a:cxn>
                  <a:cxn ang="0">
                    <a:pos x="15" y="113"/>
                  </a:cxn>
                  <a:cxn ang="0">
                    <a:pos x="7" y="101"/>
                  </a:cxn>
                  <a:cxn ang="0">
                    <a:pos x="1" y="85"/>
                  </a:cxn>
                  <a:cxn ang="0">
                    <a:pos x="0" y="71"/>
                  </a:cxn>
                  <a:cxn ang="0">
                    <a:pos x="1" y="55"/>
                  </a:cxn>
                  <a:cxn ang="0">
                    <a:pos x="7" y="39"/>
                  </a:cxn>
                  <a:cxn ang="0">
                    <a:pos x="15" y="27"/>
                  </a:cxn>
                  <a:cxn ang="0">
                    <a:pos x="26" y="16"/>
                  </a:cxn>
                  <a:cxn ang="0">
                    <a:pos x="40" y="7"/>
                  </a:cxn>
                  <a:cxn ang="0">
                    <a:pos x="54" y="2"/>
                  </a:cxn>
                  <a:cxn ang="0">
                    <a:pos x="70" y="0"/>
                  </a:cxn>
                  <a:cxn ang="0">
                    <a:pos x="86" y="2"/>
                  </a:cxn>
                  <a:cxn ang="0">
                    <a:pos x="100" y="7"/>
                  </a:cxn>
                  <a:cxn ang="0">
                    <a:pos x="112" y="16"/>
                  </a:cxn>
                  <a:cxn ang="0">
                    <a:pos x="124" y="27"/>
                  </a:cxn>
                  <a:cxn ang="0">
                    <a:pos x="131" y="39"/>
                  </a:cxn>
                  <a:cxn ang="0">
                    <a:pos x="137" y="55"/>
                  </a:cxn>
                  <a:cxn ang="0">
                    <a:pos x="138" y="71"/>
                  </a:cxn>
                  <a:cxn ang="0">
                    <a:pos x="137" y="85"/>
                  </a:cxn>
                  <a:cxn ang="0">
                    <a:pos x="131" y="101"/>
                  </a:cxn>
                  <a:cxn ang="0">
                    <a:pos x="124" y="113"/>
                  </a:cxn>
                  <a:cxn ang="0">
                    <a:pos x="112" y="124"/>
                  </a:cxn>
                  <a:cxn ang="0">
                    <a:pos x="100" y="133"/>
                  </a:cxn>
                  <a:cxn ang="0">
                    <a:pos x="86" y="138"/>
                  </a:cxn>
                  <a:cxn ang="0">
                    <a:pos x="70" y="140"/>
                  </a:cxn>
                  <a:cxn ang="0">
                    <a:pos x="70" y="134"/>
                  </a:cxn>
                  <a:cxn ang="0">
                    <a:pos x="56" y="133"/>
                  </a:cxn>
                  <a:cxn ang="0">
                    <a:pos x="42" y="127"/>
                  </a:cxn>
                  <a:cxn ang="0">
                    <a:pos x="29" y="118"/>
                  </a:cxn>
                  <a:cxn ang="0">
                    <a:pos x="19" y="108"/>
                  </a:cxn>
                  <a:cxn ang="0">
                    <a:pos x="10" y="95"/>
                  </a:cxn>
                  <a:cxn ang="0">
                    <a:pos x="7" y="81"/>
                  </a:cxn>
                  <a:cxn ang="0">
                    <a:pos x="7" y="66"/>
                  </a:cxn>
                  <a:cxn ang="0">
                    <a:pos x="8" y="51"/>
                  </a:cxn>
                  <a:cxn ang="0">
                    <a:pos x="14" y="37"/>
                  </a:cxn>
                  <a:cxn ang="0">
                    <a:pos x="22" y="27"/>
                  </a:cxn>
                  <a:cxn ang="0">
                    <a:pos x="35" y="16"/>
                  </a:cxn>
                  <a:cxn ang="0">
                    <a:pos x="47" y="9"/>
                  </a:cxn>
                  <a:cxn ang="0">
                    <a:pos x="63" y="6"/>
                  </a:cxn>
                  <a:cxn ang="0">
                    <a:pos x="77" y="6"/>
                  </a:cxn>
                  <a:cxn ang="0">
                    <a:pos x="91" y="9"/>
                  </a:cxn>
                  <a:cxn ang="0">
                    <a:pos x="105" y="16"/>
                  </a:cxn>
                  <a:cxn ang="0">
                    <a:pos x="116" y="27"/>
                  </a:cxn>
                  <a:cxn ang="0">
                    <a:pos x="124" y="37"/>
                  </a:cxn>
                  <a:cxn ang="0">
                    <a:pos x="131" y="51"/>
                  </a:cxn>
                  <a:cxn ang="0">
                    <a:pos x="133" y="66"/>
                  </a:cxn>
                  <a:cxn ang="0">
                    <a:pos x="133" y="81"/>
                  </a:cxn>
                  <a:cxn ang="0">
                    <a:pos x="128" y="95"/>
                  </a:cxn>
                  <a:cxn ang="0">
                    <a:pos x="121" y="108"/>
                  </a:cxn>
                  <a:cxn ang="0">
                    <a:pos x="110" y="118"/>
                  </a:cxn>
                  <a:cxn ang="0">
                    <a:pos x="98" y="127"/>
                  </a:cxn>
                  <a:cxn ang="0">
                    <a:pos x="84" y="133"/>
                  </a:cxn>
                  <a:cxn ang="0">
                    <a:pos x="70" y="134"/>
                  </a:cxn>
                </a:cxnLst>
                <a:rect l="0" t="0" r="r" b="b"/>
                <a:pathLst>
                  <a:path w="138" h="140">
                    <a:moveTo>
                      <a:pt x="70" y="140"/>
                    </a:moveTo>
                    <a:lnTo>
                      <a:pt x="54" y="138"/>
                    </a:lnTo>
                    <a:lnTo>
                      <a:pt x="40" y="133"/>
                    </a:lnTo>
                    <a:lnTo>
                      <a:pt x="26" y="124"/>
                    </a:lnTo>
                    <a:lnTo>
                      <a:pt x="15" y="113"/>
                    </a:lnTo>
                    <a:lnTo>
                      <a:pt x="7" y="101"/>
                    </a:lnTo>
                    <a:lnTo>
                      <a:pt x="1" y="85"/>
                    </a:lnTo>
                    <a:lnTo>
                      <a:pt x="0" y="71"/>
                    </a:lnTo>
                    <a:lnTo>
                      <a:pt x="1" y="55"/>
                    </a:lnTo>
                    <a:lnTo>
                      <a:pt x="7" y="39"/>
                    </a:lnTo>
                    <a:lnTo>
                      <a:pt x="15" y="27"/>
                    </a:lnTo>
                    <a:lnTo>
                      <a:pt x="26" y="16"/>
                    </a:lnTo>
                    <a:lnTo>
                      <a:pt x="40" y="7"/>
                    </a:lnTo>
                    <a:lnTo>
                      <a:pt x="54" y="2"/>
                    </a:lnTo>
                    <a:lnTo>
                      <a:pt x="70" y="0"/>
                    </a:lnTo>
                    <a:lnTo>
                      <a:pt x="86" y="2"/>
                    </a:lnTo>
                    <a:lnTo>
                      <a:pt x="100" y="7"/>
                    </a:lnTo>
                    <a:lnTo>
                      <a:pt x="112" y="16"/>
                    </a:lnTo>
                    <a:lnTo>
                      <a:pt x="124" y="27"/>
                    </a:lnTo>
                    <a:lnTo>
                      <a:pt x="131" y="39"/>
                    </a:lnTo>
                    <a:lnTo>
                      <a:pt x="137" y="55"/>
                    </a:lnTo>
                    <a:lnTo>
                      <a:pt x="138" y="71"/>
                    </a:lnTo>
                    <a:lnTo>
                      <a:pt x="137" y="85"/>
                    </a:lnTo>
                    <a:lnTo>
                      <a:pt x="131" y="101"/>
                    </a:lnTo>
                    <a:lnTo>
                      <a:pt x="124" y="113"/>
                    </a:lnTo>
                    <a:lnTo>
                      <a:pt x="112" y="124"/>
                    </a:lnTo>
                    <a:lnTo>
                      <a:pt x="100" y="133"/>
                    </a:lnTo>
                    <a:lnTo>
                      <a:pt x="86" y="138"/>
                    </a:lnTo>
                    <a:lnTo>
                      <a:pt x="70" y="140"/>
                    </a:lnTo>
                    <a:close/>
                    <a:moveTo>
                      <a:pt x="70" y="134"/>
                    </a:moveTo>
                    <a:lnTo>
                      <a:pt x="56" y="133"/>
                    </a:lnTo>
                    <a:lnTo>
                      <a:pt x="42" y="127"/>
                    </a:lnTo>
                    <a:lnTo>
                      <a:pt x="29" y="118"/>
                    </a:lnTo>
                    <a:lnTo>
                      <a:pt x="19" y="108"/>
                    </a:lnTo>
                    <a:lnTo>
                      <a:pt x="10" y="95"/>
                    </a:lnTo>
                    <a:lnTo>
                      <a:pt x="7" y="81"/>
                    </a:lnTo>
                    <a:lnTo>
                      <a:pt x="7" y="66"/>
                    </a:lnTo>
                    <a:lnTo>
                      <a:pt x="8" y="51"/>
                    </a:lnTo>
                    <a:lnTo>
                      <a:pt x="14" y="37"/>
                    </a:lnTo>
                    <a:lnTo>
                      <a:pt x="22" y="27"/>
                    </a:lnTo>
                    <a:lnTo>
                      <a:pt x="35" y="16"/>
                    </a:lnTo>
                    <a:lnTo>
                      <a:pt x="47" y="9"/>
                    </a:lnTo>
                    <a:lnTo>
                      <a:pt x="63" y="6"/>
                    </a:lnTo>
                    <a:lnTo>
                      <a:pt x="77" y="6"/>
                    </a:lnTo>
                    <a:lnTo>
                      <a:pt x="91" y="9"/>
                    </a:lnTo>
                    <a:lnTo>
                      <a:pt x="105" y="16"/>
                    </a:lnTo>
                    <a:lnTo>
                      <a:pt x="116" y="27"/>
                    </a:lnTo>
                    <a:lnTo>
                      <a:pt x="124" y="37"/>
                    </a:lnTo>
                    <a:lnTo>
                      <a:pt x="131" y="51"/>
                    </a:lnTo>
                    <a:lnTo>
                      <a:pt x="133" y="66"/>
                    </a:lnTo>
                    <a:lnTo>
                      <a:pt x="133" y="81"/>
                    </a:lnTo>
                    <a:lnTo>
                      <a:pt x="128" y="95"/>
                    </a:lnTo>
                    <a:lnTo>
                      <a:pt x="121" y="108"/>
                    </a:lnTo>
                    <a:lnTo>
                      <a:pt x="110" y="118"/>
                    </a:lnTo>
                    <a:lnTo>
                      <a:pt x="98" y="127"/>
                    </a:lnTo>
                    <a:lnTo>
                      <a:pt x="84" y="133"/>
                    </a:lnTo>
                    <a:lnTo>
                      <a:pt x="70" y="134"/>
                    </a:lnTo>
                    <a:close/>
                  </a:path>
                </a:pathLst>
              </a:custGeom>
              <a:solidFill>
                <a:srgbClr val="F8FFFF"/>
              </a:solidFill>
              <a:ln w="9525">
                <a:noFill/>
                <a:round/>
                <a:headEnd/>
                <a:tailEnd/>
              </a:ln>
            </p:spPr>
            <p:txBody>
              <a:bodyPr/>
              <a:lstStyle/>
              <a:p>
                <a:endParaRPr lang="en-US"/>
              </a:p>
            </p:txBody>
          </p:sp>
          <p:sp>
            <p:nvSpPr>
              <p:cNvPr id="1165911" name="Freeform 599"/>
              <p:cNvSpPr>
                <a:spLocks noEditPoints="1"/>
              </p:cNvSpPr>
              <p:nvPr/>
            </p:nvSpPr>
            <p:spPr bwMode="auto">
              <a:xfrm>
                <a:off x="4743" y="2102"/>
                <a:ext cx="126" cy="128"/>
              </a:xfrm>
              <a:custGeom>
                <a:avLst/>
                <a:gdLst/>
                <a:ahLst/>
                <a:cxnLst>
                  <a:cxn ang="0">
                    <a:pos x="63" y="128"/>
                  </a:cxn>
                  <a:cxn ang="0">
                    <a:pos x="49" y="127"/>
                  </a:cxn>
                  <a:cxn ang="0">
                    <a:pos x="35" y="121"/>
                  </a:cxn>
                  <a:cxn ang="0">
                    <a:pos x="22" y="112"/>
                  </a:cxn>
                  <a:cxn ang="0">
                    <a:pos x="12" y="102"/>
                  </a:cxn>
                  <a:cxn ang="0">
                    <a:pos x="3" y="89"/>
                  </a:cxn>
                  <a:cxn ang="0">
                    <a:pos x="0" y="75"/>
                  </a:cxn>
                  <a:cxn ang="0">
                    <a:pos x="0" y="60"/>
                  </a:cxn>
                  <a:cxn ang="0">
                    <a:pos x="1" y="45"/>
                  </a:cxn>
                  <a:cxn ang="0">
                    <a:pos x="7" y="31"/>
                  </a:cxn>
                  <a:cxn ang="0">
                    <a:pos x="15" y="21"/>
                  </a:cxn>
                  <a:cxn ang="0">
                    <a:pos x="28" y="10"/>
                  </a:cxn>
                  <a:cxn ang="0">
                    <a:pos x="40" y="3"/>
                  </a:cxn>
                  <a:cxn ang="0">
                    <a:pos x="56" y="0"/>
                  </a:cxn>
                  <a:cxn ang="0">
                    <a:pos x="70" y="0"/>
                  </a:cxn>
                  <a:cxn ang="0">
                    <a:pos x="84" y="3"/>
                  </a:cxn>
                  <a:cxn ang="0">
                    <a:pos x="98" y="10"/>
                  </a:cxn>
                  <a:cxn ang="0">
                    <a:pos x="109" y="21"/>
                  </a:cxn>
                  <a:cxn ang="0">
                    <a:pos x="117" y="31"/>
                  </a:cxn>
                  <a:cxn ang="0">
                    <a:pos x="124" y="45"/>
                  </a:cxn>
                  <a:cxn ang="0">
                    <a:pos x="126" y="60"/>
                  </a:cxn>
                  <a:cxn ang="0">
                    <a:pos x="126" y="75"/>
                  </a:cxn>
                  <a:cxn ang="0">
                    <a:pos x="121" y="89"/>
                  </a:cxn>
                  <a:cxn ang="0">
                    <a:pos x="114" y="102"/>
                  </a:cxn>
                  <a:cxn ang="0">
                    <a:pos x="103" y="112"/>
                  </a:cxn>
                  <a:cxn ang="0">
                    <a:pos x="91" y="121"/>
                  </a:cxn>
                  <a:cxn ang="0">
                    <a:pos x="77" y="127"/>
                  </a:cxn>
                  <a:cxn ang="0">
                    <a:pos x="63" y="128"/>
                  </a:cxn>
                  <a:cxn ang="0">
                    <a:pos x="63" y="123"/>
                  </a:cxn>
                  <a:cxn ang="0">
                    <a:pos x="49" y="121"/>
                  </a:cxn>
                  <a:cxn ang="0">
                    <a:pos x="35" y="116"/>
                  </a:cxn>
                  <a:cxn ang="0">
                    <a:pos x="24" y="107"/>
                  </a:cxn>
                  <a:cxn ang="0">
                    <a:pos x="14" y="97"/>
                  </a:cxn>
                  <a:cxn ang="0">
                    <a:pos x="8" y="84"/>
                  </a:cxn>
                  <a:cxn ang="0">
                    <a:pos x="5" y="72"/>
                  </a:cxn>
                  <a:cxn ang="0">
                    <a:pos x="5" y="56"/>
                  </a:cxn>
                  <a:cxn ang="0">
                    <a:pos x="8" y="44"/>
                  </a:cxn>
                  <a:cxn ang="0">
                    <a:pos x="14" y="31"/>
                  </a:cxn>
                  <a:cxn ang="0">
                    <a:pos x="24" y="21"/>
                  </a:cxn>
                  <a:cxn ang="0">
                    <a:pos x="35" y="12"/>
                  </a:cxn>
                  <a:cxn ang="0">
                    <a:pos x="49" y="7"/>
                  </a:cxn>
                  <a:cxn ang="0">
                    <a:pos x="63" y="5"/>
                  </a:cxn>
                  <a:cxn ang="0">
                    <a:pos x="77" y="7"/>
                  </a:cxn>
                  <a:cxn ang="0">
                    <a:pos x="89" y="12"/>
                  </a:cxn>
                  <a:cxn ang="0">
                    <a:pos x="102" y="21"/>
                  </a:cxn>
                  <a:cxn ang="0">
                    <a:pos x="110" y="31"/>
                  </a:cxn>
                  <a:cxn ang="0">
                    <a:pos x="117" y="44"/>
                  </a:cxn>
                  <a:cxn ang="0">
                    <a:pos x="121" y="56"/>
                  </a:cxn>
                  <a:cxn ang="0">
                    <a:pos x="121" y="72"/>
                  </a:cxn>
                  <a:cxn ang="0">
                    <a:pos x="117" y="84"/>
                  </a:cxn>
                  <a:cxn ang="0">
                    <a:pos x="110" y="97"/>
                  </a:cxn>
                  <a:cxn ang="0">
                    <a:pos x="102" y="107"/>
                  </a:cxn>
                  <a:cxn ang="0">
                    <a:pos x="89" y="116"/>
                  </a:cxn>
                  <a:cxn ang="0">
                    <a:pos x="77" y="121"/>
                  </a:cxn>
                  <a:cxn ang="0">
                    <a:pos x="63" y="123"/>
                  </a:cxn>
                </a:cxnLst>
                <a:rect l="0" t="0" r="r" b="b"/>
                <a:pathLst>
                  <a:path w="126" h="128">
                    <a:moveTo>
                      <a:pt x="63" y="128"/>
                    </a:moveTo>
                    <a:lnTo>
                      <a:pt x="49" y="127"/>
                    </a:lnTo>
                    <a:lnTo>
                      <a:pt x="35" y="121"/>
                    </a:lnTo>
                    <a:lnTo>
                      <a:pt x="22" y="112"/>
                    </a:lnTo>
                    <a:lnTo>
                      <a:pt x="12" y="102"/>
                    </a:lnTo>
                    <a:lnTo>
                      <a:pt x="3" y="89"/>
                    </a:lnTo>
                    <a:lnTo>
                      <a:pt x="0" y="75"/>
                    </a:lnTo>
                    <a:lnTo>
                      <a:pt x="0" y="60"/>
                    </a:lnTo>
                    <a:lnTo>
                      <a:pt x="1" y="45"/>
                    </a:lnTo>
                    <a:lnTo>
                      <a:pt x="7" y="31"/>
                    </a:lnTo>
                    <a:lnTo>
                      <a:pt x="15" y="21"/>
                    </a:lnTo>
                    <a:lnTo>
                      <a:pt x="28" y="10"/>
                    </a:lnTo>
                    <a:lnTo>
                      <a:pt x="40" y="3"/>
                    </a:lnTo>
                    <a:lnTo>
                      <a:pt x="56" y="0"/>
                    </a:lnTo>
                    <a:lnTo>
                      <a:pt x="70" y="0"/>
                    </a:lnTo>
                    <a:lnTo>
                      <a:pt x="84" y="3"/>
                    </a:lnTo>
                    <a:lnTo>
                      <a:pt x="98" y="10"/>
                    </a:lnTo>
                    <a:lnTo>
                      <a:pt x="109" y="21"/>
                    </a:lnTo>
                    <a:lnTo>
                      <a:pt x="117" y="31"/>
                    </a:lnTo>
                    <a:lnTo>
                      <a:pt x="124" y="45"/>
                    </a:lnTo>
                    <a:lnTo>
                      <a:pt x="126" y="60"/>
                    </a:lnTo>
                    <a:lnTo>
                      <a:pt x="126" y="75"/>
                    </a:lnTo>
                    <a:lnTo>
                      <a:pt x="121" y="89"/>
                    </a:lnTo>
                    <a:lnTo>
                      <a:pt x="114" y="102"/>
                    </a:lnTo>
                    <a:lnTo>
                      <a:pt x="103" y="112"/>
                    </a:lnTo>
                    <a:lnTo>
                      <a:pt x="91" y="121"/>
                    </a:lnTo>
                    <a:lnTo>
                      <a:pt x="77" y="127"/>
                    </a:lnTo>
                    <a:lnTo>
                      <a:pt x="63" y="128"/>
                    </a:lnTo>
                    <a:close/>
                    <a:moveTo>
                      <a:pt x="63" y="123"/>
                    </a:moveTo>
                    <a:lnTo>
                      <a:pt x="49" y="121"/>
                    </a:lnTo>
                    <a:lnTo>
                      <a:pt x="35" y="116"/>
                    </a:lnTo>
                    <a:lnTo>
                      <a:pt x="24" y="107"/>
                    </a:lnTo>
                    <a:lnTo>
                      <a:pt x="14" y="97"/>
                    </a:lnTo>
                    <a:lnTo>
                      <a:pt x="8" y="84"/>
                    </a:lnTo>
                    <a:lnTo>
                      <a:pt x="5" y="72"/>
                    </a:lnTo>
                    <a:lnTo>
                      <a:pt x="5" y="56"/>
                    </a:lnTo>
                    <a:lnTo>
                      <a:pt x="8" y="44"/>
                    </a:lnTo>
                    <a:lnTo>
                      <a:pt x="14" y="31"/>
                    </a:lnTo>
                    <a:lnTo>
                      <a:pt x="24" y="21"/>
                    </a:lnTo>
                    <a:lnTo>
                      <a:pt x="35" y="12"/>
                    </a:lnTo>
                    <a:lnTo>
                      <a:pt x="49" y="7"/>
                    </a:lnTo>
                    <a:lnTo>
                      <a:pt x="63" y="5"/>
                    </a:lnTo>
                    <a:lnTo>
                      <a:pt x="77" y="7"/>
                    </a:lnTo>
                    <a:lnTo>
                      <a:pt x="89" y="12"/>
                    </a:lnTo>
                    <a:lnTo>
                      <a:pt x="102" y="21"/>
                    </a:lnTo>
                    <a:lnTo>
                      <a:pt x="110" y="31"/>
                    </a:lnTo>
                    <a:lnTo>
                      <a:pt x="117" y="44"/>
                    </a:lnTo>
                    <a:lnTo>
                      <a:pt x="121" y="56"/>
                    </a:lnTo>
                    <a:lnTo>
                      <a:pt x="121" y="72"/>
                    </a:lnTo>
                    <a:lnTo>
                      <a:pt x="117" y="84"/>
                    </a:lnTo>
                    <a:lnTo>
                      <a:pt x="110" y="97"/>
                    </a:lnTo>
                    <a:lnTo>
                      <a:pt x="102" y="107"/>
                    </a:lnTo>
                    <a:lnTo>
                      <a:pt x="89" y="116"/>
                    </a:lnTo>
                    <a:lnTo>
                      <a:pt x="77" y="121"/>
                    </a:lnTo>
                    <a:lnTo>
                      <a:pt x="63" y="123"/>
                    </a:lnTo>
                    <a:close/>
                  </a:path>
                </a:pathLst>
              </a:custGeom>
              <a:solidFill>
                <a:srgbClr val="F9FFFF"/>
              </a:solidFill>
              <a:ln w="9525">
                <a:noFill/>
                <a:round/>
                <a:headEnd/>
                <a:tailEnd/>
              </a:ln>
            </p:spPr>
            <p:txBody>
              <a:bodyPr/>
              <a:lstStyle/>
              <a:p>
                <a:endParaRPr lang="en-US"/>
              </a:p>
            </p:txBody>
          </p:sp>
          <p:sp>
            <p:nvSpPr>
              <p:cNvPr id="1165912" name="Freeform 600"/>
              <p:cNvSpPr>
                <a:spLocks noEditPoints="1"/>
              </p:cNvSpPr>
              <p:nvPr/>
            </p:nvSpPr>
            <p:spPr bwMode="auto">
              <a:xfrm>
                <a:off x="4748" y="2107"/>
                <a:ext cx="116" cy="118"/>
              </a:xfrm>
              <a:custGeom>
                <a:avLst/>
                <a:gdLst/>
                <a:ahLst/>
                <a:cxnLst>
                  <a:cxn ang="0">
                    <a:pos x="58" y="118"/>
                  </a:cxn>
                  <a:cxn ang="0">
                    <a:pos x="44" y="116"/>
                  </a:cxn>
                  <a:cxn ang="0">
                    <a:pos x="30" y="111"/>
                  </a:cxn>
                  <a:cxn ang="0">
                    <a:pos x="19" y="102"/>
                  </a:cxn>
                  <a:cxn ang="0">
                    <a:pos x="9" y="92"/>
                  </a:cxn>
                  <a:cxn ang="0">
                    <a:pos x="3" y="79"/>
                  </a:cxn>
                  <a:cxn ang="0">
                    <a:pos x="0" y="67"/>
                  </a:cxn>
                  <a:cxn ang="0">
                    <a:pos x="0" y="51"/>
                  </a:cxn>
                  <a:cxn ang="0">
                    <a:pos x="3" y="39"/>
                  </a:cxn>
                  <a:cxn ang="0">
                    <a:pos x="9" y="26"/>
                  </a:cxn>
                  <a:cxn ang="0">
                    <a:pos x="19" y="16"/>
                  </a:cxn>
                  <a:cxn ang="0">
                    <a:pos x="30" y="7"/>
                  </a:cxn>
                  <a:cxn ang="0">
                    <a:pos x="44" y="2"/>
                  </a:cxn>
                  <a:cxn ang="0">
                    <a:pos x="58" y="0"/>
                  </a:cxn>
                  <a:cxn ang="0">
                    <a:pos x="72" y="2"/>
                  </a:cxn>
                  <a:cxn ang="0">
                    <a:pos x="84" y="7"/>
                  </a:cxn>
                  <a:cxn ang="0">
                    <a:pos x="97" y="16"/>
                  </a:cxn>
                  <a:cxn ang="0">
                    <a:pos x="105" y="26"/>
                  </a:cxn>
                  <a:cxn ang="0">
                    <a:pos x="112" y="39"/>
                  </a:cxn>
                  <a:cxn ang="0">
                    <a:pos x="116" y="51"/>
                  </a:cxn>
                  <a:cxn ang="0">
                    <a:pos x="116" y="67"/>
                  </a:cxn>
                  <a:cxn ang="0">
                    <a:pos x="112" y="79"/>
                  </a:cxn>
                  <a:cxn ang="0">
                    <a:pos x="105" y="92"/>
                  </a:cxn>
                  <a:cxn ang="0">
                    <a:pos x="97" y="102"/>
                  </a:cxn>
                  <a:cxn ang="0">
                    <a:pos x="84" y="111"/>
                  </a:cxn>
                  <a:cxn ang="0">
                    <a:pos x="72" y="116"/>
                  </a:cxn>
                  <a:cxn ang="0">
                    <a:pos x="58" y="118"/>
                  </a:cxn>
                  <a:cxn ang="0">
                    <a:pos x="58" y="113"/>
                  </a:cxn>
                  <a:cxn ang="0">
                    <a:pos x="44" y="111"/>
                  </a:cxn>
                  <a:cxn ang="0">
                    <a:pos x="32" y="106"/>
                  </a:cxn>
                  <a:cxn ang="0">
                    <a:pos x="21" y="99"/>
                  </a:cxn>
                  <a:cxn ang="0">
                    <a:pos x="12" y="88"/>
                  </a:cxn>
                  <a:cxn ang="0">
                    <a:pos x="7" y="76"/>
                  </a:cxn>
                  <a:cxn ang="0">
                    <a:pos x="5" y="62"/>
                  </a:cxn>
                  <a:cxn ang="0">
                    <a:pos x="5" y="49"/>
                  </a:cxn>
                  <a:cxn ang="0">
                    <a:pos x="9" y="37"/>
                  </a:cxn>
                  <a:cxn ang="0">
                    <a:pos x="17" y="25"/>
                  </a:cxn>
                  <a:cxn ang="0">
                    <a:pos x="26" y="16"/>
                  </a:cxn>
                  <a:cxn ang="0">
                    <a:pos x="39" y="9"/>
                  </a:cxn>
                  <a:cxn ang="0">
                    <a:pos x="51" y="5"/>
                  </a:cxn>
                  <a:cxn ang="0">
                    <a:pos x="65" y="5"/>
                  </a:cxn>
                  <a:cxn ang="0">
                    <a:pos x="77" y="9"/>
                  </a:cxn>
                  <a:cxn ang="0">
                    <a:pos x="90" y="16"/>
                  </a:cxn>
                  <a:cxn ang="0">
                    <a:pos x="98" y="25"/>
                  </a:cxn>
                  <a:cxn ang="0">
                    <a:pos x="105" y="37"/>
                  </a:cxn>
                  <a:cxn ang="0">
                    <a:pos x="111" y="49"/>
                  </a:cxn>
                  <a:cxn ang="0">
                    <a:pos x="111" y="62"/>
                  </a:cxn>
                  <a:cxn ang="0">
                    <a:pos x="109" y="76"/>
                  </a:cxn>
                  <a:cxn ang="0">
                    <a:pos x="104" y="88"/>
                  </a:cxn>
                  <a:cxn ang="0">
                    <a:pos x="95" y="99"/>
                  </a:cxn>
                  <a:cxn ang="0">
                    <a:pos x="84" y="106"/>
                  </a:cxn>
                  <a:cxn ang="0">
                    <a:pos x="70" y="111"/>
                  </a:cxn>
                  <a:cxn ang="0">
                    <a:pos x="58" y="113"/>
                  </a:cxn>
                </a:cxnLst>
                <a:rect l="0" t="0" r="r" b="b"/>
                <a:pathLst>
                  <a:path w="116" h="118">
                    <a:moveTo>
                      <a:pt x="58" y="118"/>
                    </a:moveTo>
                    <a:lnTo>
                      <a:pt x="44" y="116"/>
                    </a:lnTo>
                    <a:lnTo>
                      <a:pt x="30" y="111"/>
                    </a:lnTo>
                    <a:lnTo>
                      <a:pt x="19" y="102"/>
                    </a:lnTo>
                    <a:lnTo>
                      <a:pt x="9" y="92"/>
                    </a:lnTo>
                    <a:lnTo>
                      <a:pt x="3" y="79"/>
                    </a:lnTo>
                    <a:lnTo>
                      <a:pt x="0" y="67"/>
                    </a:lnTo>
                    <a:lnTo>
                      <a:pt x="0" y="51"/>
                    </a:lnTo>
                    <a:lnTo>
                      <a:pt x="3" y="39"/>
                    </a:lnTo>
                    <a:lnTo>
                      <a:pt x="9" y="26"/>
                    </a:lnTo>
                    <a:lnTo>
                      <a:pt x="19" y="16"/>
                    </a:lnTo>
                    <a:lnTo>
                      <a:pt x="30" y="7"/>
                    </a:lnTo>
                    <a:lnTo>
                      <a:pt x="44" y="2"/>
                    </a:lnTo>
                    <a:lnTo>
                      <a:pt x="58" y="0"/>
                    </a:lnTo>
                    <a:lnTo>
                      <a:pt x="72" y="2"/>
                    </a:lnTo>
                    <a:lnTo>
                      <a:pt x="84" y="7"/>
                    </a:lnTo>
                    <a:lnTo>
                      <a:pt x="97" y="16"/>
                    </a:lnTo>
                    <a:lnTo>
                      <a:pt x="105" y="26"/>
                    </a:lnTo>
                    <a:lnTo>
                      <a:pt x="112" y="39"/>
                    </a:lnTo>
                    <a:lnTo>
                      <a:pt x="116" y="51"/>
                    </a:lnTo>
                    <a:lnTo>
                      <a:pt x="116" y="67"/>
                    </a:lnTo>
                    <a:lnTo>
                      <a:pt x="112" y="79"/>
                    </a:lnTo>
                    <a:lnTo>
                      <a:pt x="105" y="92"/>
                    </a:lnTo>
                    <a:lnTo>
                      <a:pt x="97" y="102"/>
                    </a:lnTo>
                    <a:lnTo>
                      <a:pt x="84" y="111"/>
                    </a:lnTo>
                    <a:lnTo>
                      <a:pt x="72" y="116"/>
                    </a:lnTo>
                    <a:lnTo>
                      <a:pt x="58" y="118"/>
                    </a:lnTo>
                    <a:close/>
                    <a:moveTo>
                      <a:pt x="58" y="113"/>
                    </a:moveTo>
                    <a:lnTo>
                      <a:pt x="44" y="111"/>
                    </a:lnTo>
                    <a:lnTo>
                      <a:pt x="32" y="106"/>
                    </a:lnTo>
                    <a:lnTo>
                      <a:pt x="21" y="99"/>
                    </a:lnTo>
                    <a:lnTo>
                      <a:pt x="12" y="88"/>
                    </a:lnTo>
                    <a:lnTo>
                      <a:pt x="7" y="76"/>
                    </a:lnTo>
                    <a:lnTo>
                      <a:pt x="5" y="62"/>
                    </a:lnTo>
                    <a:lnTo>
                      <a:pt x="5" y="49"/>
                    </a:lnTo>
                    <a:lnTo>
                      <a:pt x="9" y="37"/>
                    </a:lnTo>
                    <a:lnTo>
                      <a:pt x="17" y="25"/>
                    </a:lnTo>
                    <a:lnTo>
                      <a:pt x="26" y="16"/>
                    </a:lnTo>
                    <a:lnTo>
                      <a:pt x="39" y="9"/>
                    </a:lnTo>
                    <a:lnTo>
                      <a:pt x="51" y="5"/>
                    </a:lnTo>
                    <a:lnTo>
                      <a:pt x="65" y="5"/>
                    </a:lnTo>
                    <a:lnTo>
                      <a:pt x="77" y="9"/>
                    </a:lnTo>
                    <a:lnTo>
                      <a:pt x="90" y="16"/>
                    </a:lnTo>
                    <a:lnTo>
                      <a:pt x="98" y="25"/>
                    </a:lnTo>
                    <a:lnTo>
                      <a:pt x="105" y="37"/>
                    </a:lnTo>
                    <a:lnTo>
                      <a:pt x="111" y="49"/>
                    </a:lnTo>
                    <a:lnTo>
                      <a:pt x="111" y="62"/>
                    </a:lnTo>
                    <a:lnTo>
                      <a:pt x="109" y="76"/>
                    </a:lnTo>
                    <a:lnTo>
                      <a:pt x="104" y="88"/>
                    </a:lnTo>
                    <a:lnTo>
                      <a:pt x="95" y="99"/>
                    </a:lnTo>
                    <a:lnTo>
                      <a:pt x="84" y="106"/>
                    </a:lnTo>
                    <a:lnTo>
                      <a:pt x="70" y="111"/>
                    </a:lnTo>
                    <a:lnTo>
                      <a:pt x="58" y="113"/>
                    </a:lnTo>
                    <a:close/>
                  </a:path>
                </a:pathLst>
              </a:custGeom>
              <a:solidFill>
                <a:srgbClr val="FAFFFF"/>
              </a:solidFill>
              <a:ln w="9525">
                <a:noFill/>
                <a:round/>
                <a:headEnd/>
                <a:tailEnd/>
              </a:ln>
            </p:spPr>
            <p:txBody>
              <a:bodyPr/>
              <a:lstStyle/>
              <a:p>
                <a:endParaRPr lang="en-US"/>
              </a:p>
            </p:txBody>
          </p:sp>
          <p:sp>
            <p:nvSpPr>
              <p:cNvPr id="1165913" name="Freeform 601"/>
              <p:cNvSpPr>
                <a:spLocks noEditPoints="1"/>
              </p:cNvSpPr>
              <p:nvPr/>
            </p:nvSpPr>
            <p:spPr bwMode="auto">
              <a:xfrm>
                <a:off x="4753" y="2112"/>
                <a:ext cx="106" cy="108"/>
              </a:xfrm>
              <a:custGeom>
                <a:avLst/>
                <a:gdLst/>
                <a:ahLst/>
                <a:cxnLst>
                  <a:cxn ang="0">
                    <a:pos x="53" y="108"/>
                  </a:cxn>
                  <a:cxn ang="0">
                    <a:pos x="39" y="106"/>
                  </a:cxn>
                  <a:cxn ang="0">
                    <a:pos x="27" y="101"/>
                  </a:cxn>
                  <a:cxn ang="0">
                    <a:pos x="16" y="94"/>
                  </a:cxn>
                  <a:cxn ang="0">
                    <a:pos x="7" y="83"/>
                  </a:cxn>
                  <a:cxn ang="0">
                    <a:pos x="2" y="71"/>
                  </a:cxn>
                  <a:cxn ang="0">
                    <a:pos x="0" y="57"/>
                  </a:cxn>
                  <a:cxn ang="0">
                    <a:pos x="0" y="44"/>
                  </a:cxn>
                  <a:cxn ang="0">
                    <a:pos x="4" y="32"/>
                  </a:cxn>
                  <a:cxn ang="0">
                    <a:pos x="12" y="20"/>
                  </a:cxn>
                  <a:cxn ang="0">
                    <a:pos x="21" y="11"/>
                  </a:cxn>
                  <a:cxn ang="0">
                    <a:pos x="34" y="4"/>
                  </a:cxn>
                  <a:cxn ang="0">
                    <a:pos x="46" y="0"/>
                  </a:cxn>
                  <a:cxn ang="0">
                    <a:pos x="60" y="0"/>
                  </a:cxn>
                  <a:cxn ang="0">
                    <a:pos x="72" y="4"/>
                  </a:cxn>
                  <a:cxn ang="0">
                    <a:pos x="85" y="11"/>
                  </a:cxn>
                  <a:cxn ang="0">
                    <a:pos x="93" y="20"/>
                  </a:cxn>
                  <a:cxn ang="0">
                    <a:pos x="100" y="32"/>
                  </a:cxn>
                  <a:cxn ang="0">
                    <a:pos x="106" y="44"/>
                  </a:cxn>
                  <a:cxn ang="0">
                    <a:pos x="106" y="57"/>
                  </a:cxn>
                  <a:cxn ang="0">
                    <a:pos x="104" y="71"/>
                  </a:cxn>
                  <a:cxn ang="0">
                    <a:pos x="99" y="83"/>
                  </a:cxn>
                  <a:cxn ang="0">
                    <a:pos x="90" y="94"/>
                  </a:cxn>
                  <a:cxn ang="0">
                    <a:pos x="79" y="101"/>
                  </a:cxn>
                  <a:cxn ang="0">
                    <a:pos x="65" y="106"/>
                  </a:cxn>
                  <a:cxn ang="0">
                    <a:pos x="53" y="108"/>
                  </a:cxn>
                  <a:cxn ang="0">
                    <a:pos x="53" y="102"/>
                  </a:cxn>
                  <a:cxn ang="0">
                    <a:pos x="41" y="101"/>
                  </a:cxn>
                  <a:cxn ang="0">
                    <a:pos x="28" y="95"/>
                  </a:cxn>
                  <a:cxn ang="0">
                    <a:pos x="19" y="88"/>
                  </a:cxn>
                  <a:cxn ang="0">
                    <a:pos x="11" y="78"/>
                  </a:cxn>
                  <a:cxn ang="0">
                    <a:pos x="7" y="67"/>
                  </a:cxn>
                  <a:cxn ang="0">
                    <a:pos x="5" y="55"/>
                  </a:cxn>
                  <a:cxn ang="0">
                    <a:pos x="7" y="41"/>
                  </a:cxn>
                  <a:cxn ang="0">
                    <a:pos x="11" y="30"/>
                  </a:cxn>
                  <a:cxn ang="0">
                    <a:pos x="19" y="20"/>
                  </a:cxn>
                  <a:cxn ang="0">
                    <a:pos x="28" y="12"/>
                  </a:cxn>
                  <a:cxn ang="0">
                    <a:pos x="41" y="7"/>
                  </a:cxn>
                  <a:cxn ang="0">
                    <a:pos x="53" y="5"/>
                  </a:cxn>
                  <a:cxn ang="0">
                    <a:pos x="65" y="7"/>
                  </a:cxn>
                  <a:cxn ang="0">
                    <a:pos x="78" y="12"/>
                  </a:cxn>
                  <a:cxn ang="0">
                    <a:pos x="86" y="20"/>
                  </a:cxn>
                  <a:cxn ang="0">
                    <a:pos x="95" y="30"/>
                  </a:cxn>
                  <a:cxn ang="0">
                    <a:pos x="99" y="41"/>
                  </a:cxn>
                  <a:cxn ang="0">
                    <a:pos x="100" y="55"/>
                  </a:cxn>
                  <a:cxn ang="0">
                    <a:pos x="99" y="67"/>
                  </a:cxn>
                  <a:cxn ang="0">
                    <a:pos x="95" y="78"/>
                  </a:cxn>
                  <a:cxn ang="0">
                    <a:pos x="86" y="88"/>
                  </a:cxn>
                  <a:cxn ang="0">
                    <a:pos x="78" y="95"/>
                  </a:cxn>
                  <a:cxn ang="0">
                    <a:pos x="65" y="101"/>
                  </a:cxn>
                  <a:cxn ang="0">
                    <a:pos x="53" y="102"/>
                  </a:cxn>
                </a:cxnLst>
                <a:rect l="0" t="0" r="r" b="b"/>
                <a:pathLst>
                  <a:path w="106" h="108">
                    <a:moveTo>
                      <a:pt x="53" y="108"/>
                    </a:moveTo>
                    <a:lnTo>
                      <a:pt x="39" y="106"/>
                    </a:lnTo>
                    <a:lnTo>
                      <a:pt x="27" y="101"/>
                    </a:lnTo>
                    <a:lnTo>
                      <a:pt x="16" y="94"/>
                    </a:lnTo>
                    <a:lnTo>
                      <a:pt x="7" y="83"/>
                    </a:lnTo>
                    <a:lnTo>
                      <a:pt x="2" y="71"/>
                    </a:lnTo>
                    <a:lnTo>
                      <a:pt x="0" y="57"/>
                    </a:lnTo>
                    <a:lnTo>
                      <a:pt x="0" y="44"/>
                    </a:lnTo>
                    <a:lnTo>
                      <a:pt x="4" y="32"/>
                    </a:lnTo>
                    <a:lnTo>
                      <a:pt x="12" y="20"/>
                    </a:lnTo>
                    <a:lnTo>
                      <a:pt x="21" y="11"/>
                    </a:lnTo>
                    <a:lnTo>
                      <a:pt x="34" y="4"/>
                    </a:lnTo>
                    <a:lnTo>
                      <a:pt x="46" y="0"/>
                    </a:lnTo>
                    <a:lnTo>
                      <a:pt x="60" y="0"/>
                    </a:lnTo>
                    <a:lnTo>
                      <a:pt x="72" y="4"/>
                    </a:lnTo>
                    <a:lnTo>
                      <a:pt x="85" y="11"/>
                    </a:lnTo>
                    <a:lnTo>
                      <a:pt x="93" y="20"/>
                    </a:lnTo>
                    <a:lnTo>
                      <a:pt x="100" y="32"/>
                    </a:lnTo>
                    <a:lnTo>
                      <a:pt x="106" y="44"/>
                    </a:lnTo>
                    <a:lnTo>
                      <a:pt x="106" y="57"/>
                    </a:lnTo>
                    <a:lnTo>
                      <a:pt x="104" y="71"/>
                    </a:lnTo>
                    <a:lnTo>
                      <a:pt x="99" y="83"/>
                    </a:lnTo>
                    <a:lnTo>
                      <a:pt x="90" y="94"/>
                    </a:lnTo>
                    <a:lnTo>
                      <a:pt x="79" y="101"/>
                    </a:lnTo>
                    <a:lnTo>
                      <a:pt x="65" y="106"/>
                    </a:lnTo>
                    <a:lnTo>
                      <a:pt x="53" y="108"/>
                    </a:lnTo>
                    <a:close/>
                    <a:moveTo>
                      <a:pt x="53" y="102"/>
                    </a:moveTo>
                    <a:lnTo>
                      <a:pt x="41" y="101"/>
                    </a:lnTo>
                    <a:lnTo>
                      <a:pt x="28" y="95"/>
                    </a:lnTo>
                    <a:lnTo>
                      <a:pt x="19" y="88"/>
                    </a:lnTo>
                    <a:lnTo>
                      <a:pt x="11" y="78"/>
                    </a:lnTo>
                    <a:lnTo>
                      <a:pt x="7" y="67"/>
                    </a:lnTo>
                    <a:lnTo>
                      <a:pt x="5" y="55"/>
                    </a:lnTo>
                    <a:lnTo>
                      <a:pt x="7" y="41"/>
                    </a:lnTo>
                    <a:lnTo>
                      <a:pt x="11" y="30"/>
                    </a:lnTo>
                    <a:lnTo>
                      <a:pt x="19" y="20"/>
                    </a:lnTo>
                    <a:lnTo>
                      <a:pt x="28" y="12"/>
                    </a:lnTo>
                    <a:lnTo>
                      <a:pt x="41" y="7"/>
                    </a:lnTo>
                    <a:lnTo>
                      <a:pt x="53" y="5"/>
                    </a:lnTo>
                    <a:lnTo>
                      <a:pt x="65" y="7"/>
                    </a:lnTo>
                    <a:lnTo>
                      <a:pt x="78" y="12"/>
                    </a:lnTo>
                    <a:lnTo>
                      <a:pt x="86" y="20"/>
                    </a:lnTo>
                    <a:lnTo>
                      <a:pt x="95" y="30"/>
                    </a:lnTo>
                    <a:lnTo>
                      <a:pt x="99" y="41"/>
                    </a:lnTo>
                    <a:lnTo>
                      <a:pt x="100" y="55"/>
                    </a:lnTo>
                    <a:lnTo>
                      <a:pt x="99" y="67"/>
                    </a:lnTo>
                    <a:lnTo>
                      <a:pt x="95" y="78"/>
                    </a:lnTo>
                    <a:lnTo>
                      <a:pt x="86" y="88"/>
                    </a:lnTo>
                    <a:lnTo>
                      <a:pt x="78" y="95"/>
                    </a:lnTo>
                    <a:lnTo>
                      <a:pt x="65" y="101"/>
                    </a:lnTo>
                    <a:lnTo>
                      <a:pt x="53" y="102"/>
                    </a:lnTo>
                    <a:close/>
                  </a:path>
                </a:pathLst>
              </a:custGeom>
              <a:solidFill>
                <a:srgbClr val="FBFFFF"/>
              </a:solidFill>
              <a:ln w="9525">
                <a:noFill/>
                <a:round/>
                <a:headEnd/>
                <a:tailEnd/>
              </a:ln>
            </p:spPr>
            <p:txBody>
              <a:bodyPr/>
              <a:lstStyle/>
              <a:p>
                <a:endParaRPr lang="en-US"/>
              </a:p>
            </p:txBody>
          </p:sp>
          <p:sp>
            <p:nvSpPr>
              <p:cNvPr id="1165914" name="Freeform 602"/>
              <p:cNvSpPr>
                <a:spLocks noEditPoints="1"/>
              </p:cNvSpPr>
              <p:nvPr/>
            </p:nvSpPr>
            <p:spPr bwMode="auto">
              <a:xfrm>
                <a:off x="4758" y="2117"/>
                <a:ext cx="95" cy="97"/>
              </a:xfrm>
              <a:custGeom>
                <a:avLst/>
                <a:gdLst/>
                <a:ahLst/>
                <a:cxnLst>
                  <a:cxn ang="0">
                    <a:pos x="48" y="97"/>
                  </a:cxn>
                  <a:cxn ang="0">
                    <a:pos x="36" y="96"/>
                  </a:cxn>
                  <a:cxn ang="0">
                    <a:pos x="23" y="90"/>
                  </a:cxn>
                  <a:cxn ang="0">
                    <a:pos x="14" y="83"/>
                  </a:cxn>
                  <a:cxn ang="0">
                    <a:pos x="6" y="73"/>
                  </a:cxn>
                  <a:cxn ang="0">
                    <a:pos x="2" y="62"/>
                  </a:cxn>
                  <a:cxn ang="0">
                    <a:pos x="0" y="50"/>
                  </a:cxn>
                  <a:cxn ang="0">
                    <a:pos x="2" y="36"/>
                  </a:cxn>
                  <a:cxn ang="0">
                    <a:pos x="6" y="25"/>
                  </a:cxn>
                  <a:cxn ang="0">
                    <a:pos x="14" y="15"/>
                  </a:cxn>
                  <a:cxn ang="0">
                    <a:pos x="23" y="7"/>
                  </a:cxn>
                  <a:cxn ang="0">
                    <a:pos x="36" y="2"/>
                  </a:cxn>
                  <a:cxn ang="0">
                    <a:pos x="48" y="0"/>
                  </a:cxn>
                  <a:cxn ang="0">
                    <a:pos x="60" y="2"/>
                  </a:cxn>
                  <a:cxn ang="0">
                    <a:pos x="73" y="7"/>
                  </a:cxn>
                  <a:cxn ang="0">
                    <a:pos x="81" y="15"/>
                  </a:cxn>
                  <a:cxn ang="0">
                    <a:pos x="90" y="25"/>
                  </a:cxn>
                  <a:cxn ang="0">
                    <a:pos x="94" y="36"/>
                  </a:cxn>
                  <a:cxn ang="0">
                    <a:pos x="95" y="50"/>
                  </a:cxn>
                  <a:cxn ang="0">
                    <a:pos x="94" y="62"/>
                  </a:cxn>
                  <a:cxn ang="0">
                    <a:pos x="90" y="73"/>
                  </a:cxn>
                  <a:cxn ang="0">
                    <a:pos x="81" y="83"/>
                  </a:cxn>
                  <a:cxn ang="0">
                    <a:pos x="73" y="90"/>
                  </a:cxn>
                  <a:cxn ang="0">
                    <a:pos x="60" y="96"/>
                  </a:cxn>
                  <a:cxn ang="0">
                    <a:pos x="48" y="97"/>
                  </a:cxn>
                  <a:cxn ang="0">
                    <a:pos x="48" y="92"/>
                  </a:cxn>
                  <a:cxn ang="0">
                    <a:pos x="36" y="90"/>
                  </a:cxn>
                  <a:cxn ang="0">
                    <a:pos x="25" y="85"/>
                  </a:cxn>
                  <a:cxn ang="0">
                    <a:pos x="16" y="76"/>
                  </a:cxn>
                  <a:cxn ang="0">
                    <a:pos x="9" y="67"/>
                  </a:cxn>
                  <a:cxn ang="0">
                    <a:pos x="6" y="55"/>
                  </a:cxn>
                  <a:cxn ang="0">
                    <a:pos x="6" y="43"/>
                  </a:cxn>
                  <a:cxn ang="0">
                    <a:pos x="9" y="30"/>
                  </a:cxn>
                  <a:cxn ang="0">
                    <a:pos x="16" y="22"/>
                  </a:cxn>
                  <a:cxn ang="0">
                    <a:pos x="25" y="13"/>
                  </a:cxn>
                  <a:cxn ang="0">
                    <a:pos x="36" y="7"/>
                  </a:cxn>
                  <a:cxn ang="0">
                    <a:pos x="48" y="6"/>
                  </a:cxn>
                  <a:cxn ang="0">
                    <a:pos x="60" y="7"/>
                  </a:cxn>
                  <a:cxn ang="0">
                    <a:pos x="71" y="13"/>
                  </a:cxn>
                  <a:cxn ang="0">
                    <a:pos x="80" y="22"/>
                  </a:cxn>
                  <a:cxn ang="0">
                    <a:pos x="87" y="30"/>
                  </a:cxn>
                  <a:cxn ang="0">
                    <a:pos x="90" y="43"/>
                  </a:cxn>
                  <a:cxn ang="0">
                    <a:pos x="90" y="55"/>
                  </a:cxn>
                  <a:cxn ang="0">
                    <a:pos x="87" y="67"/>
                  </a:cxn>
                  <a:cxn ang="0">
                    <a:pos x="80" y="76"/>
                  </a:cxn>
                  <a:cxn ang="0">
                    <a:pos x="71" y="85"/>
                  </a:cxn>
                  <a:cxn ang="0">
                    <a:pos x="60" y="90"/>
                  </a:cxn>
                  <a:cxn ang="0">
                    <a:pos x="48" y="92"/>
                  </a:cxn>
                </a:cxnLst>
                <a:rect l="0" t="0" r="r" b="b"/>
                <a:pathLst>
                  <a:path w="95" h="97">
                    <a:moveTo>
                      <a:pt x="48" y="97"/>
                    </a:moveTo>
                    <a:lnTo>
                      <a:pt x="36" y="96"/>
                    </a:lnTo>
                    <a:lnTo>
                      <a:pt x="23" y="90"/>
                    </a:lnTo>
                    <a:lnTo>
                      <a:pt x="14" y="83"/>
                    </a:lnTo>
                    <a:lnTo>
                      <a:pt x="6" y="73"/>
                    </a:lnTo>
                    <a:lnTo>
                      <a:pt x="2" y="62"/>
                    </a:lnTo>
                    <a:lnTo>
                      <a:pt x="0" y="50"/>
                    </a:lnTo>
                    <a:lnTo>
                      <a:pt x="2" y="36"/>
                    </a:lnTo>
                    <a:lnTo>
                      <a:pt x="6" y="25"/>
                    </a:lnTo>
                    <a:lnTo>
                      <a:pt x="14" y="15"/>
                    </a:lnTo>
                    <a:lnTo>
                      <a:pt x="23" y="7"/>
                    </a:lnTo>
                    <a:lnTo>
                      <a:pt x="36" y="2"/>
                    </a:lnTo>
                    <a:lnTo>
                      <a:pt x="48" y="0"/>
                    </a:lnTo>
                    <a:lnTo>
                      <a:pt x="60" y="2"/>
                    </a:lnTo>
                    <a:lnTo>
                      <a:pt x="73" y="7"/>
                    </a:lnTo>
                    <a:lnTo>
                      <a:pt x="81" y="15"/>
                    </a:lnTo>
                    <a:lnTo>
                      <a:pt x="90" y="25"/>
                    </a:lnTo>
                    <a:lnTo>
                      <a:pt x="94" y="36"/>
                    </a:lnTo>
                    <a:lnTo>
                      <a:pt x="95" y="50"/>
                    </a:lnTo>
                    <a:lnTo>
                      <a:pt x="94" y="62"/>
                    </a:lnTo>
                    <a:lnTo>
                      <a:pt x="90" y="73"/>
                    </a:lnTo>
                    <a:lnTo>
                      <a:pt x="81" y="83"/>
                    </a:lnTo>
                    <a:lnTo>
                      <a:pt x="73" y="90"/>
                    </a:lnTo>
                    <a:lnTo>
                      <a:pt x="60" y="96"/>
                    </a:lnTo>
                    <a:lnTo>
                      <a:pt x="48" y="97"/>
                    </a:lnTo>
                    <a:close/>
                    <a:moveTo>
                      <a:pt x="48" y="92"/>
                    </a:moveTo>
                    <a:lnTo>
                      <a:pt x="36" y="90"/>
                    </a:lnTo>
                    <a:lnTo>
                      <a:pt x="25" y="85"/>
                    </a:lnTo>
                    <a:lnTo>
                      <a:pt x="16" y="76"/>
                    </a:lnTo>
                    <a:lnTo>
                      <a:pt x="9" y="67"/>
                    </a:lnTo>
                    <a:lnTo>
                      <a:pt x="6" y="55"/>
                    </a:lnTo>
                    <a:lnTo>
                      <a:pt x="6" y="43"/>
                    </a:lnTo>
                    <a:lnTo>
                      <a:pt x="9" y="30"/>
                    </a:lnTo>
                    <a:lnTo>
                      <a:pt x="16" y="22"/>
                    </a:lnTo>
                    <a:lnTo>
                      <a:pt x="25" y="13"/>
                    </a:lnTo>
                    <a:lnTo>
                      <a:pt x="36" y="7"/>
                    </a:lnTo>
                    <a:lnTo>
                      <a:pt x="48" y="6"/>
                    </a:lnTo>
                    <a:lnTo>
                      <a:pt x="60" y="7"/>
                    </a:lnTo>
                    <a:lnTo>
                      <a:pt x="71" y="13"/>
                    </a:lnTo>
                    <a:lnTo>
                      <a:pt x="80" y="22"/>
                    </a:lnTo>
                    <a:lnTo>
                      <a:pt x="87" y="30"/>
                    </a:lnTo>
                    <a:lnTo>
                      <a:pt x="90" y="43"/>
                    </a:lnTo>
                    <a:lnTo>
                      <a:pt x="90" y="55"/>
                    </a:lnTo>
                    <a:lnTo>
                      <a:pt x="87" y="67"/>
                    </a:lnTo>
                    <a:lnTo>
                      <a:pt x="80" y="76"/>
                    </a:lnTo>
                    <a:lnTo>
                      <a:pt x="71" y="85"/>
                    </a:lnTo>
                    <a:lnTo>
                      <a:pt x="60" y="90"/>
                    </a:lnTo>
                    <a:lnTo>
                      <a:pt x="48" y="92"/>
                    </a:lnTo>
                    <a:close/>
                  </a:path>
                </a:pathLst>
              </a:custGeom>
              <a:solidFill>
                <a:srgbClr val="FCFFFF"/>
              </a:solidFill>
              <a:ln w="9525">
                <a:noFill/>
                <a:round/>
                <a:headEnd/>
                <a:tailEnd/>
              </a:ln>
            </p:spPr>
            <p:txBody>
              <a:bodyPr/>
              <a:lstStyle/>
              <a:p>
                <a:endParaRPr lang="en-US"/>
              </a:p>
            </p:txBody>
          </p:sp>
          <p:sp>
            <p:nvSpPr>
              <p:cNvPr id="1165915" name="Freeform 603"/>
              <p:cNvSpPr>
                <a:spLocks noEditPoints="1"/>
              </p:cNvSpPr>
              <p:nvPr/>
            </p:nvSpPr>
            <p:spPr bwMode="auto">
              <a:xfrm>
                <a:off x="4764" y="2123"/>
                <a:ext cx="84" cy="86"/>
              </a:xfrm>
              <a:custGeom>
                <a:avLst/>
                <a:gdLst/>
                <a:ahLst/>
                <a:cxnLst>
                  <a:cxn ang="0">
                    <a:pos x="42" y="86"/>
                  </a:cxn>
                  <a:cxn ang="0">
                    <a:pos x="30" y="84"/>
                  </a:cxn>
                  <a:cxn ang="0">
                    <a:pos x="19" y="79"/>
                  </a:cxn>
                  <a:cxn ang="0">
                    <a:pos x="10" y="70"/>
                  </a:cxn>
                  <a:cxn ang="0">
                    <a:pos x="3" y="61"/>
                  </a:cxn>
                  <a:cxn ang="0">
                    <a:pos x="0" y="49"/>
                  </a:cxn>
                  <a:cxn ang="0">
                    <a:pos x="0" y="37"/>
                  </a:cxn>
                  <a:cxn ang="0">
                    <a:pos x="3" y="24"/>
                  </a:cxn>
                  <a:cxn ang="0">
                    <a:pos x="10" y="16"/>
                  </a:cxn>
                  <a:cxn ang="0">
                    <a:pos x="19" y="7"/>
                  </a:cxn>
                  <a:cxn ang="0">
                    <a:pos x="30" y="1"/>
                  </a:cxn>
                  <a:cxn ang="0">
                    <a:pos x="42" y="0"/>
                  </a:cxn>
                  <a:cxn ang="0">
                    <a:pos x="54" y="1"/>
                  </a:cxn>
                  <a:cxn ang="0">
                    <a:pos x="65" y="7"/>
                  </a:cxn>
                  <a:cxn ang="0">
                    <a:pos x="74" y="16"/>
                  </a:cxn>
                  <a:cxn ang="0">
                    <a:pos x="81" y="24"/>
                  </a:cxn>
                  <a:cxn ang="0">
                    <a:pos x="84" y="37"/>
                  </a:cxn>
                  <a:cxn ang="0">
                    <a:pos x="84" y="49"/>
                  </a:cxn>
                  <a:cxn ang="0">
                    <a:pos x="81" y="61"/>
                  </a:cxn>
                  <a:cxn ang="0">
                    <a:pos x="74" y="70"/>
                  </a:cxn>
                  <a:cxn ang="0">
                    <a:pos x="65" y="79"/>
                  </a:cxn>
                  <a:cxn ang="0">
                    <a:pos x="54" y="84"/>
                  </a:cxn>
                  <a:cxn ang="0">
                    <a:pos x="42" y="86"/>
                  </a:cxn>
                  <a:cxn ang="0">
                    <a:pos x="42" y="81"/>
                  </a:cxn>
                  <a:cxn ang="0">
                    <a:pos x="31" y="79"/>
                  </a:cxn>
                  <a:cxn ang="0">
                    <a:pos x="21" y="74"/>
                  </a:cxn>
                  <a:cxn ang="0">
                    <a:pos x="12" y="67"/>
                  </a:cxn>
                  <a:cxn ang="0">
                    <a:pos x="7" y="56"/>
                  </a:cxn>
                  <a:cxn ang="0">
                    <a:pos x="5" y="46"/>
                  </a:cxn>
                  <a:cxn ang="0">
                    <a:pos x="5" y="35"/>
                  </a:cxn>
                  <a:cxn ang="0">
                    <a:pos x="10" y="24"/>
                  </a:cxn>
                  <a:cxn ang="0">
                    <a:pos x="16" y="16"/>
                  </a:cxn>
                  <a:cxn ang="0">
                    <a:pos x="26" y="9"/>
                  </a:cxn>
                  <a:cxn ang="0">
                    <a:pos x="37" y="7"/>
                  </a:cxn>
                  <a:cxn ang="0">
                    <a:pos x="47" y="7"/>
                  </a:cxn>
                  <a:cxn ang="0">
                    <a:pos x="58" y="9"/>
                  </a:cxn>
                  <a:cxn ang="0">
                    <a:pos x="67" y="16"/>
                  </a:cxn>
                  <a:cxn ang="0">
                    <a:pos x="74" y="24"/>
                  </a:cxn>
                  <a:cxn ang="0">
                    <a:pos x="79" y="35"/>
                  </a:cxn>
                  <a:cxn ang="0">
                    <a:pos x="79" y="46"/>
                  </a:cxn>
                  <a:cxn ang="0">
                    <a:pos x="77" y="56"/>
                  </a:cxn>
                  <a:cxn ang="0">
                    <a:pos x="70" y="67"/>
                  </a:cxn>
                  <a:cxn ang="0">
                    <a:pos x="63" y="74"/>
                  </a:cxn>
                  <a:cxn ang="0">
                    <a:pos x="52" y="79"/>
                  </a:cxn>
                  <a:cxn ang="0">
                    <a:pos x="42" y="81"/>
                  </a:cxn>
                </a:cxnLst>
                <a:rect l="0" t="0" r="r" b="b"/>
                <a:pathLst>
                  <a:path w="84" h="86">
                    <a:moveTo>
                      <a:pt x="42" y="86"/>
                    </a:moveTo>
                    <a:lnTo>
                      <a:pt x="30" y="84"/>
                    </a:lnTo>
                    <a:lnTo>
                      <a:pt x="19" y="79"/>
                    </a:lnTo>
                    <a:lnTo>
                      <a:pt x="10" y="70"/>
                    </a:lnTo>
                    <a:lnTo>
                      <a:pt x="3" y="61"/>
                    </a:lnTo>
                    <a:lnTo>
                      <a:pt x="0" y="49"/>
                    </a:lnTo>
                    <a:lnTo>
                      <a:pt x="0" y="37"/>
                    </a:lnTo>
                    <a:lnTo>
                      <a:pt x="3" y="24"/>
                    </a:lnTo>
                    <a:lnTo>
                      <a:pt x="10" y="16"/>
                    </a:lnTo>
                    <a:lnTo>
                      <a:pt x="19" y="7"/>
                    </a:lnTo>
                    <a:lnTo>
                      <a:pt x="30" y="1"/>
                    </a:lnTo>
                    <a:lnTo>
                      <a:pt x="42" y="0"/>
                    </a:lnTo>
                    <a:lnTo>
                      <a:pt x="54" y="1"/>
                    </a:lnTo>
                    <a:lnTo>
                      <a:pt x="65" y="7"/>
                    </a:lnTo>
                    <a:lnTo>
                      <a:pt x="74" y="16"/>
                    </a:lnTo>
                    <a:lnTo>
                      <a:pt x="81" y="24"/>
                    </a:lnTo>
                    <a:lnTo>
                      <a:pt x="84" y="37"/>
                    </a:lnTo>
                    <a:lnTo>
                      <a:pt x="84" y="49"/>
                    </a:lnTo>
                    <a:lnTo>
                      <a:pt x="81" y="61"/>
                    </a:lnTo>
                    <a:lnTo>
                      <a:pt x="74" y="70"/>
                    </a:lnTo>
                    <a:lnTo>
                      <a:pt x="65" y="79"/>
                    </a:lnTo>
                    <a:lnTo>
                      <a:pt x="54" y="84"/>
                    </a:lnTo>
                    <a:lnTo>
                      <a:pt x="42" y="86"/>
                    </a:lnTo>
                    <a:close/>
                    <a:moveTo>
                      <a:pt x="42" y="81"/>
                    </a:moveTo>
                    <a:lnTo>
                      <a:pt x="31" y="79"/>
                    </a:lnTo>
                    <a:lnTo>
                      <a:pt x="21" y="74"/>
                    </a:lnTo>
                    <a:lnTo>
                      <a:pt x="12" y="67"/>
                    </a:lnTo>
                    <a:lnTo>
                      <a:pt x="7" y="56"/>
                    </a:lnTo>
                    <a:lnTo>
                      <a:pt x="5" y="46"/>
                    </a:lnTo>
                    <a:lnTo>
                      <a:pt x="5" y="35"/>
                    </a:lnTo>
                    <a:lnTo>
                      <a:pt x="10" y="24"/>
                    </a:lnTo>
                    <a:lnTo>
                      <a:pt x="16" y="16"/>
                    </a:lnTo>
                    <a:lnTo>
                      <a:pt x="26" y="9"/>
                    </a:lnTo>
                    <a:lnTo>
                      <a:pt x="37" y="7"/>
                    </a:lnTo>
                    <a:lnTo>
                      <a:pt x="47" y="7"/>
                    </a:lnTo>
                    <a:lnTo>
                      <a:pt x="58" y="9"/>
                    </a:lnTo>
                    <a:lnTo>
                      <a:pt x="67" y="16"/>
                    </a:lnTo>
                    <a:lnTo>
                      <a:pt x="74" y="24"/>
                    </a:lnTo>
                    <a:lnTo>
                      <a:pt x="79" y="35"/>
                    </a:lnTo>
                    <a:lnTo>
                      <a:pt x="79" y="46"/>
                    </a:lnTo>
                    <a:lnTo>
                      <a:pt x="77" y="56"/>
                    </a:lnTo>
                    <a:lnTo>
                      <a:pt x="70" y="67"/>
                    </a:lnTo>
                    <a:lnTo>
                      <a:pt x="63" y="74"/>
                    </a:lnTo>
                    <a:lnTo>
                      <a:pt x="52" y="79"/>
                    </a:lnTo>
                    <a:lnTo>
                      <a:pt x="42" y="81"/>
                    </a:lnTo>
                    <a:close/>
                  </a:path>
                </a:pathLst>
              </a:custGeom>
              <a:solidFill>
                <a:srgbClr val="FDFFFF"/>
              </a:solidFill>
              <a:ln w="9525">
                <a:noFill/>
                <a:round/>
                <a:headEnd/>
                <a:tailEnd/>
              </a:ln>
            </p:spPr>
            <p:txBody>
              <a:bodyPr/>
              <a:lstStyle/>
              <a:p>
                <a:endParaRPr lang="en-US"/>
              </a:p>
            </p:txBody>
          </p:sp>
          <p:sp>
            <p:nvSpPr>
              <p:cNvPr id="1165916" name="Freeform 604"/>
              <p:cNvSpPr>
                <a:spLocks noEditPoints="1"/>
              </p:cNvSpPr>
              <p:nvPr/>
            </p:nvSpPr>
            <p:spPr bwMode="auto">
              <a:xfrm>
                <a:off x="4769" y="2130"/>
                <a:ext cx="74" cy="74"/>
              </a:xfrm>
              <a:custGeom>
                <a:avLst/>
                <a:gdLst/>
                <a:ahLst/>
                <a:cxnLst>
                  <a:cxn ang="0">
                    <a:pos x="37" y="74"/>
                  </a:cxn>
                  <a:cxn ang="0">
                    <a:pos x="26" y="72"/>
                  </a:cxn>
                  <a:cxn ang="0">
                    <a:pos x="16" y="67"/>
                  </a:cxn>
                  <a:cxn ang="0">
                    <a:pos x="7" y="60"/>
                  </a:cxn>
                  <a:cxn ang="0">
                    <a:pos x="2" y="49"/>
                  </a:cxn>
                  <a:cxn ang="0">
                    <a:pos x="0" y="39"/>
                  </a:cxn>
                  <a:cxn ang="0">
                    <a:pos x="0" y="28"/>
                  </a:cxn>
                  <a:cxn ang="0">
                    <a:pos x="5" y="17"/>
                  </a:cxn>
                  <a:cxn ang="0">
                    <a:pos x="11" y="9"/>
                  </a:cxn>
                  <a:cxn ang="0">
                    <a:pos x="21" y="2"/>
                  </a:cxn>
                  <a:cxn ang="0">
                    <a:pos x="32" y="0"/>
                  </a:cxn>
                  <a:cxn ang="0">
                    <a:pos x="42" y="0"/>
                  </a:cxn>
                  <a:cxn ang="0">
                    <a:pos x="53" y="2"/>
                  </a:cxn>
                  <a:cxn ang="0">
                    <a:pos x="62" y="9"/>
                  </a:cxn>
                  <a:cxn ang="0">
                    <a:pos x="69" y="17"/>
                  </a:cxn>
                  <a:cxn ang="0">
                    <a:pos x="74" y="28"/>
                  </a:cxn>
                  <a:cxn ang="0">
                    <a:pos x="74" y="39"/>
                  </a:cxn>
                  <a:cxn ang="0">
                    <a:pos x="72" y="49"/>
                  </a:cxn>
                  <a:cxn ang="0">
                    <a:pos x="65" y="60"/>
                  </a:cxn>
                  <a:cxn ang="0">
                    <a:pos x="58" y="67"/>
                  </a:cxn>
                  <a:cxn ang="0">
                    <a:pos x="47" y="72"/>
                  </a:cxn>
                  <a:cxn ang="0">
                    <a:pos x="37" y="74"/>
                  </a:cxn>
                  <a:cxn ang="0">
                    <a:pos x="37" y="69"/>
                  </a:cxn>
                  <a:cxn ang="0">
                    <a:pos x="26" y="67"/>
                  </a:cxn>
                  <a:cxn ang="0">
                    <a:pos x="18" y="61"/>
                  </a:cxn>
                  <a:cxn ang="0">
                    <a:pos x="11" y="53"/>
                  </a:cxn>
                  <a:cxn ang="0">
                    <a:pos x="5" y="44"/>
                  </a:cxn>
                  <a:cxn ang="0">
                    <a:pos x="5" y="33"/>
                  </a:cxn>
                  <a:cxn ang="0">
                    <a:pos x="7" y="23"/>
                  </a:cxn>
                  <a:cxn ang="0">
                    <a:pos x="14" y="14"/>
                  </a:cxn>
                  <a:cxn ang="0">
                    <a:pos x="21" y="9"/>
                  </a:cxn>
                  <a:cxn ang="0">
                    <a:pos x="32" y="5"/>
                  </a:cxn>
                  <a:cxn ang="0">
                    <a:pos x="42" y="5"/>
                  </a:cxn>
                  <a:cxn ang="0">
                    <a:pos x="53" y="9"/>
                  </a:cxn>
                  <a:cxn ang="0">
                    <a:pos x="60" y="14"/>
                  </a:cxn>
                  <a:cxn ang="0">
                    <a:pos x="67" y="23"/>
                  </a:cxn>
                  <a:cxn ang="0">
                    <a:pos x="69" y="33"/>
                  </a:cxn>
                  <a:cxn ang="0">
                    <a:pos x="69" y="44"/>
                  </a:cxn>
                  <a:cxn ang="0">
                    <a:pos x="63" y="53"/>
                  </a:cxn>
                  <a:cxn ang="0">
                    <a:pos x="56" y="61"/>
                  </a:cxn>
                  <a:cxn ang="0">
                    <a:pos x="47" y="67"/>
                  </a:cxn>
                  <a:cxn ang="0">
                    <a:pos x="37" y="69"/>
                  </a:cxn>
                </a:cxnLst>
                <a:rect l="0" t="0" r="r" b="b"/>
                <a:pathLst>
                  <a:path w="74" h="74">
                    <a:moveTo>
                      <a:pt x="37" y="74"/>
                    </a:moveTo>
                    <a:lnTo>
                      <a:pt x="26" y="72"/>
                    </a:lnTo>
                    <a:lnTo>
                      <a:pt x="16" y="67"/>
                    </a:lnTo>
                    <a:lnTo>
                      <a:pt x="7" y="60"/>
                    </a:lnTo>
                    <a:lnTo>
                      <a:pt x="2" y="49"/>
                    </a:lnTo>
                    <a:lnTo>
                      <a:pt x="0" y="39"/>
                    </a:lnTo>
                    <a:lnTo>
                      <a:pt x="0" y="28"/>
                    </a:lnTo>
                    <a:lnTo>
                      <a:pt x="5" y="17"/>
                    </a:lnTo>
                    <a:lnTo>
                      <a:pt x="11" y="9"/>
                    </a:lnTo>
                    <a:lnTo>
                      <a:pt x="21" y="2"/>
                    </a:lnTo>
                    <a:lnTo>
                      <a:pt x="32" y="0"/>
                    </a:lnTo>
                    <a:lnTo>
                      <a:pt x="42" y="0"/>
                    </a:lnTo>
                    <a:lnTo>
                      <a:pt x="53" y="2"/>
                    </a:lnTo>
                    <a:lnTo>
                      <a:pt x="62" y="9"/>
                    </a:lnTo>
                    <a:lnTo>
                      <a:pt x="69" y="17"/>
                    </a:lnTo>
                    <a:lnTo>
                      <a:pt x="74" y="28"/>
                    </a:lnTo>
                    <a:lnTo>
                      <a:pt x="74" y="39"/>
                    </a:lnTo>
                    <a:lnTo>
                      <a:pt x="72" y="49"/>
                    </a:lnTo>
                    <a:lnTo>
                      <a:pt x="65" y="60"/>
                    </a:lnTo>
                    <a:lnTo>
                      <a:pt x="58" y="67"/>
                    </a:lnTo>
                    <a:lnTo>
                      <a:pt x="47" y="72"/>
                    </a:lnTo>
                    <a:lnTo>
                      <a:pt x="37" y="74"/>
                    </a:lnTo>
                    <a:close/>
                    <a:moveTo>
                      <a:pt x="37" y="69"/>
                    </a:moveTo>
                    <a:lnTo>
                      <a:pt x="26" y="67"/>
                    </a:lnTo>
                    <a:lnTo>
                      <a:pt x="18" y="61"/>
                    </a:lnTo>
                    <a:lnTo>
                      <a:pt x="11" y="53"/>
                    </a:lnTo>
                    <a:lnTo>
                      <a:pt x="5" y="44"/>
                    </a:lnTo>
                    <a:lnTo>
                      <a:pt x="5" y="33"/>
                    </a:lnTo>
                    <a:lnTo>
                      <a:pt x="7" y="23"/>
                    </a:lnTo>
                    <a:lnTo>
                      <a:pt x="14" y="14"/>
                    </a:lnTo>
                    <a:lnTo>
                      <a:pt x="21" y="9"/>
                    </a:lnTo>
                    <a:lnTo>
                      <a:pt x="32" y="5"/>
                    </a:lnTo>
                    <a:lnTo>
                      <a:pt x="42" y="5"/>
                    </a:lnTo>
                    <a:lnTo>
                      <a:pt x="53" y="9"/>
                    </a:lnTo>
                    <a:lnTo>
                      <a:pt x="60" y="14"/>
                    </a:lnTo>
                    <a:lnTo>
                      <a:pt x="67" y="23"/>
                    </a:lnTo>
                    <a:lnTo>
                      <a:pt x="69" y="33"/>
                    </a:lnTo>
                    <a:lnTo>
                      <a:pt x="69" y="44"/>
                    </a:lnTo>
                    <a:lnTo>
                      <a:pt x="63" y="53"/>
                    </a:lnTo>
                    <a:lnTo>
                      <a:pt x="56" y="61"/>
                    </a:lnTo>
                    <a:lnTo>
                      <a:pt x="47" y="67"/>
                    </a:lnTo>
                    <a:lnTo>
                      <a:pt x="37" y="69"/>
                    </a:lnTo>
                    <a:close/>
                  </a:path>
                </a:pathLst>
              </a:custGeom>
              <a:solidFill>
                <a:srgbClr val="FDFFFF"/>
              </a:solidFill>
              <a:ln w="9525">
                <a:noFill/>
                <a:round/>
                <a:headEnd/>
                <a:tailEnd/>
              </a:ln>
            </p:spPr>
            <p:txBody>
              <a:bodyPr/>
              <a:lstStyle/>
              <a:p>
                <a:endParaRPr lang="en-US"/>
              </a:p>
            </p:txBody>
          </p:sp>
          <p:sp>
            <p:nvSpPr>
              <p:cNvPr id="1165917" name="Freeform 605"/>
              <p:cNvSpPr>
                <a:spLocks noEditPoints="1"/>
              </p:cNvSpPr>
              <p:nvPr/>
            </p:nvSpPr>
            <p:spPr bwMode="auto">
              <a:xfrm>
                <a:off x="4774" y="2135"/>
                <a:ext cx="64" cy="64"/>
              </a:xfrm>
              <a:custGeom>
                <a:avLst/>
                <a:gdLst/>
                <a:ahLst/>
                <a:cxnLst>
                  <a:cxn ang="0">
                    <a:pos x="32" y="64"/>
                  </a:cxn>
                  <a:cxn ang="0">
                    <a:pos x="21" y="62"/>
                  </a:cxn>
                  <a:cxn ang="0">
                    <a:pos x="13" y="56"/>
                  </a:cxn>
                  <a:cxn ang="0">
                    <a:pos x="6" y="48"/>
                  </a:cxn>
                  <a:cxn ang="0">
                    <a:pos x="0" y="39"/>
                  </a:cxn>
                  <a:cxn ang="0">
                    <a:pos x="0" y="28"/>
                  </a:cxn>
                  <a:cxn ang="0">
                    <a:pos x="2" y="18"/>
                  </a:cxn>
                  <a:cxn ang="0">
                    <a:pos x="9" y="9"/>
                  </a:cxn>
                  <a:cxn ang="0">
                    <a:pos x="16" y="4"/>
                  </a:cxn>
                  <a:cxn ang="0">
                    <a:pos x="27" y="0"/>
                  </a:cxn>
                  <a:cxn ang="0">
                    <a:pos x="37" y="0"/>
                  </a:cxn>
                  <a:cxn ang="0">
                    <a:pos x="48" y="4"/>
                  </a:cxn>
                  <a:cxn ang="0">
                    <a:pos x="55" y="9"/>
                  </a:cxn>
                  <a:cxn ang="0">
                    <a:pos x="62" y="18"/>
                  </a:cxn>
                  <a:cxn ang="0">
                    <a:pos x="64" y="28"/>
                  </a:cxn>
                  <a:cxn ang="0">
                    <a:pos x="64" y="39"/>
                  </a:cxn>
                  <a:cxn ang="0">
                    <a:pos x="58" y="48"/>
                  </a:cxn>
                  <a:cxn ang="0">
                    <a:pos x="51" y="56"/>
                  </a:cxn>
                  <a:cxn ang="0">
                    <a:pos x="42" y="62"/>
                  </a:cxn>
                  <a:cxn ang="0">
                    <a:pos x="32" y="64"/>
                  </a:cxn>
                  <a:cxn ang="0">
                    <a:pos x="32" y="58"/>
                  </a:cxn>
                  <a:cxn ang="0">
                    <a:pos x="23" y="56"/>
                  </a:cxn>
                  <a:cxn ang="0">
                    <a:pos x="14" y="51"/>
                  </a:cxn>
                  <a:cxn ang="0">
                    <a:pos x="9" y="44"/>
                  </a:cxn>
                  <a:cxn ang="0">
                    <a:pos x="6" y="35"/>
                  </a:cxn>
                  <a:cxn ang="0">
                    <a:pos x="6" y="27"/>
                  </a:cxn>
                  <a:cxn ang="0">
                    <a:pos x="9" y="18"/>
                  </a:cxn>
                  <a:cxn ang="0">
                    <a:pos x="14" y="11"/>
                  </a:cxn>
                  <a:cxn ang="0">
                    <a:pos x="23" y="5"/>
                  </a:cxn>
                  <a:cxn ang="0">
                    <a:pos x="32" y="4"/>
                  </a:cxn>
                  <a:cxn ang="0">
                    <a:pos x="41" y="5"/>
                  </a:cxn>
                  <a:cxn ang="0">
                    <a:pos x="49" y="11"/>
                  </a:cxn>
                  <a:cxn ang="0">
                    <a:pos x="55" y="18"/>
                  </a:cxn>
                  <a:cxn ang="0">
                    <a:pos x="58" y="27"/>
                  </a:cxn>
                  <a:cxn ang="0">
                    <a:pos x="58" y="35"/>
                  </a:cxn>
                  <a:cxn ang="0">
                    <a:pos x="55" y="44"/>
                  </a:cxn>
                  <a:cxn ang="0">
                    <a:pos x="49" y="51"/>
                  </a:cxn>
                  <a:cxn ang="0">
                    <a:pos x="41" y="56"/>
                  </a:cxn>
                  <a:cxn ang="0">
                    <a:pos x="32" y="58"/>
                  </a:cxn>
                </a:cxnLst>
                <a:rect l="0" t="0" r="r" b="b"/>
                <a:pathLst>
                  <a:path w="64" h="64">
                    <a:moveTo>
                      <a:pt x="32" y="64"/>
                    </a:moveTo>
                    <a:lnTo>
                      <a:pt x="21" y="62"/>
                    </a:lnTo>
                    <a:lnTo>
                      <a:pt x="13" y="56"/>
                    </a:lnTo>
                    <a:lnTo>
                      <a:pt x="6" y="48"/>
                    </a:lnTo>
                    <a:lnTo>
                      <a:pt x="0" y="39"/>
                    </a:lnTo>
                    <a:lnTo>
                      <a:pt x="0" y="28"/>
                    </a:lnTo>
                    <a:lnTo>
                      <a:pt x="2" y="18"/>
                    </a:lnTo>
                    <a:lnTo>
                      <a:pt x="9" y="9"/>
                    </a:lnTo>
                    <a:lnTo>
                      <a:pt x="16" y="4"/>
                    </a:lnTo>
                    <a:lnTo>
                      <a:pt x="27" y="0"/>
                    </a:lnTo>
                    <a:lnTo>
                      <a:pt x="37" y="0"/>
                    </a:lnTo>
                    <a:lnTo>
                      <a:pt x="48" y="4"/>
                    </a:lnTo>
                    <a:lnTo>
                      <a:pt x="55" y="9"/>
                    </a:lnTo>
                    <a:lnTo>
                      <a:pt x="62" y="18"/>
                    </a:lnTo>
                    <a:lnTo>
                      <a:pt x="64" y="28"/>
                    </a:lnTo>
                    <a:lnTo>
                      <a:pt x="64" y="39"/>
                    </a:lnTo>
                    <a:lnTo>
                      <a:pt x="58" y="48"/>
                    </a:lnTo>
                    <a:lnTo>
                      <a:pt x="51" y="56"/>
                    </a:lnTo>
                    <a:lnTo>
                      <a:pt x="42" y="62"/>
                    </a:lnTo>
                    <a:lnTo>
                      <a:pt x="32" y="64"/>
                    </a:lnTo>
                    <a:close/>
                    <a:moveTo>
                      <a:pt x="32" y="58"/>
                    </a:moveTo>
                    <a:lnTo>
                      <a:pt x="23" y="56"/>
                    </a:lnTo>
                    <a:lnTo>
                      <a:pt x="14" y="51"/>
                    </a:lnTo>
                    <a:lnTo>
                      <a:pt x="9" y="44"/>
                    </a:lnTo>
                    <a:lnTo>
                      <a:pt x="6" y="35"/>
                    </a:lnTo>
                    <a:lnTo>
                      <a:pt x="6" y="27"/>
                    </a:lnTo>
                    <a:lnTo>
                      <a:pt x="9" y="18"/>
                    </a:lnTo>
                    <a:lnTo>
                      <a:pt x="14" y="11"/>
                    </a:lnTo>
                    <a:lnTo>
                      <a:pt x="23" y="5"/>
                    </a:lnTo>
                    <a:lnTo>
                      <a:pt x="32" y="4"/>
                    </a:lnTo>
                    <a:lnTo>
                      <a:pt x="41" y="5"/>
                    </a:lnTo>
                    <a:lnTo>
                      <a:pt x="49" y="11"/>
                    </a:lnTo>
                    <a:lnTo>
                      <a:pt x="55" y="18"/>
                    </a:lnTo>
                    <a:lnTo>
                      <a:pt x="58" y="27"/>
                    </a:lnTo>
                    <a:lnTo>
                      <a:pt x="58" y="35"/>
                    </a:lnTo>
                    <a:lnTo>
                      <a:pt x="55" y="44"/>
                    </a:lnTo>
                    <a:lnTo>
                      <a:pt x="49" y="51"/>
                    </a:lnTo>
                    <a:lnTo>
                      <a:pt x="41" y="56"/>
                    </a:lnTo>
                    <a:lnTo>
                      <a:pt x="32" y="58"/>
                    </a:lnTo>
                    <a:close/>
                  </a:path>
                </a:pathLst>
              </a:custGeom>
              <a:solidFill>
                <a:srgbClr val="FEFFFF"/>
              </a:solidFill>
              <a:ln w="9525">
                <a:noFill/>
                <a:round/>
                <a:headEnd/>
                <a:tailEnd/>
              </a:ln>
            </p:spPr>
            <p:txBody>
              <a:bodyPr/>
              <a:lstStyle/>
              <a:p>
                <a:endParaRPr lang="en-US"/>
              </a:p>
            </p:txBody>
          </p:sp>
          <p:sp>
            <p:nvSpPr>
              <p:cNvPr id="1165918" name="Freeform 606"/>
              <p:cNvSpPr>
                <a:spLocks noEditPoints="1"/>
              </p:cNvSpPr>
              <p:nvPr/>
            </p:nvSpPr>
            <p:spPr bwMode="auto">
              <a:xfrm>
                <a:off x="4780" y="2139"/>
                <a:ext cx="52" cy="54"/>
              </a:xfrm>
              <a:custGeom>
                <a:avLst/>
                <a:gdLst/>
                <a:ahLst/>
                <a:cxnLst>
                  <a:cxn ang="0">
                    <a:pos x="26" y="54"/>
                  </a:cxn>
                  <a:cxn ang="0">
                    <a:pos x="17" y="52"/>
                  </a:cxn>
                  <a:cxn ang="0">
                    <a:pos x="8" y="47"/>
                  </a:cxn>
                  <a:cxn ang="0">
                    <a:pos x="3" y="40"/>
                  </a:cxn>
                  <a:cxn ang="0">
                    <a:pos x="0" y="31"/>
                  </a:cxn>
                  <a:cxn ang="0">
                    <a:pos x="0" y="23"/>
                  </a:cxn>
                  <a:cxn ang="0">
                    <a:pos x="3" y="14"/>
                  </a:cxn>
                  <a:cxn ang="0">
                    <a:pos x="8" y="7"/>
                  </a:cxn>
                  <a:cxn ang="0">
                    <a:pos x="17" y="1"/>
                  </a:cxn>
                  <a:cxn ang="0">
                    <a:pos x="26" y="0"/>
                  </a:cxn>
                  <a:cxn ang="0">
                    <a:pos x="35" y="1"/>
                  </a:cxn>
                  <a:cxn ang="0">
                    <a:pos x="43" y="7"/>
                  </a:cxn>
                  <a:cxn ang="0">
                    <a:pos x="49" y="14"/>
                  </a:cxn>
                  <a:cxn ang="0">
                    <a:pos x="52" y="23"/>
                  </a:cxn>
                  <a:cxn ang="0">
                    <a:pos x="52" y="31"/>
                  </a:cxn>
                  <a:cxn ang="0">
                    <a:pos x="49" y="40"/>
                  </a:cxn>
                  <a:cxn ang="0">
                    <a:pos x="43" y="47"/>
                  </a:cxn>
                  <a:cxn ang="0">
                    <a:pos x="35" y="52"/>
                  </a:cxn>
                  <a:cxn ang="0">
                    <a:pos x="26" y="54"/>
                  </a:cxn>
                  <a:cxn ang="0">
                    <a:pos x="26" y="49"/>
                  </a:cxn>
                  <a:cxn ang="0">
                    <a:pos x="17" y="47"/>
                  </a:cxn>
                  <a:cxn ang="0">
                    <a:pos x="10" y="42"/>
                  </a:cxn>
                  <a:cxn ang="0">
                    <a:pos x="7" y="35"/>
                  </a:cxn>
                  <a:cxn ang="0">
                    <a:pos x="5" y="28"/>
                  </a:cxn>
                  <a:cxn ang="0">
                    <a:pos x="7" y="19"/>
                  </a:cxn>
                  <a:cxn ang="0">
                    <a:pos x="10" y="12"/>
                  </a:cxn>
                  <a:cxn ang="0">
                    <a:pos x="17" y="7"/>
                  </a:cxn>
                  <a:cxn ang="0">
                    <a:pos x="26" y="5"/>
                  </a:cxn>
                  <a:cxn ang="0">
                    <a:pos x="35" y="7"/>
                  </a:cxn>
                  <a:cxn ang="0">
                    <a:pos x="40" y="12"/>
                  </a:cxn>
                  <a:cxn ang="0">
                    <a:pos x="45" y="19"/>
                  </a:cxn>
                  <a:cxn ang="0">
                    <a:pos x="47" y="28"/>
                  </a:cxn>
                  <a:cxn ang="0">
                    <a:pos x="45" y="35"/>
                  </a:cxn>
                  <a:cxn ang="0">
                    <a:pos x="40" y="42"/>
                  </a:cxn>
                  <a:cxn ang="0">
                    <a:pos x="35" y="47"/>
                  </a:cxn>
                  <a:cxn ang="0">
                    <a:pos x="26" y="49"/>
                  </a:cxn>
                </a:cxnLst>
                <a:rect l="0" t="0" r="r" b="b"/>
                <a:pathLst>
                  <a:path w="52" h="54">
                    <a:moveTo>
                      <a:pt x="26" y="54"/>
                    </a:moveTo>
                    <a:lnTo>
                      <a:pt x="17" y="52"/>
                    </a:lnTo>
                    <a:lnTo>
                      <a:pt x="8" y="47"/>
                    </a:lnTo>
                    <a:lnTo>
                      <a:pt x="3" y="40"/>
                    </a:lnTo>
                    <a:lnTo>
                      <a:pt x="0" y="31"/>
                    </a:lnTo>
                    <a:lnTo>
                      <a:pt x="0" y="23"/>
                    </a:lnTo>
                    <a:lnTo>
                      <a:pt x="3" y="14"/>
                    </a:lnTo>
                    <a:lnTo>
                      <a:pt x="8" y="7"/>
                    </a:lnTo>
                    <a:lnTo>
                      <a:pt x="17" y="1"/>
                    </a:lnTo>
                    <a:lnTo>
                      <a:pt x="26" y="0"/>
                    </a:lnTo>
                    <a:lnTo>
                      <a:pt x="35" y="1"/>
                    </a:lnTo>
                    <a:lnTo>
                      <a:pt x="43" y="7"/>
                    </a:lnTo>
                    <a:lnTo>
                      <a:pt x="49" y="14"/>
                    </a:lnTo>
                    <a:lnTo>
                      <a:pt x="52" y="23"/>
                    </a:lnTo>
                    <a:lnTo>
                      <a:pt x="52" y="31"/>
                    </a:lnTo>
                    <a:lnTo>
                      <a:pt x="49" y="40"/>
                    </a:lnTo>
                    <a:lnTo>
                      <a:pt x="43" y="47"/>
                    </a:lnTo>
                    <a:lnTo>
                      <a:pt x="35" y="52"/>
                    </a:lnTo>
                    <a:lnTo>
                      <a:pt x="26" y="54"/>
                    </a:lnTo>
                    <a:close/>
                    <a:moveTo>
                      <a:pt x="26" y="49"/>
                    </a:moveTo>
                    <a:lnTo>
                      <a:pt x="17" y="47"/>
                    </a:lnTo>
                    <a:lnTo>
                      <a:pt x="10" y="42"/>
                    </a:lnTo>
                    <a:lnTo>
                      <a:pt x="7" y="35"/>
                    </a:lnTo>
                    <a:lnTo>
                      <a:pt x="5" y="28"/>
                    </a:lnTo>
                    <a:lnTo>
                      <a:pt x="7" y="19"/>
                    </a:lnTo>
                    <a:lnTo>
                      <a:pt x="10" y="12"/>
                    </a:lnTo>
                    <a:lnTo>
                      <a:pt x="17" y="7"/>
                    </a:lnTo>
                    <a:lnTo>
                      <a:pt x="26" y="5"/>
                    </a:lnTo>
                    <a:lnTo>
                      <a:pt x="35" y="7"/>
                    </a:lnTo>
                    <a:lnTo>
                      <a:pt x="40" y="12"/>
                    </a:lnTo>
                    <a:lnTo>
                      <a:pt x="45" y="19"/>
                    </a:lnTo>
                    <a:lnTo>
                      <a:pt x="47" y="28"/>
                    </a:lnTo>
                    <a:lnTo>
                      <a:pt x="45" y="35"/>
                    </a:lnTo>
                    <a:lnTo>
                      <a:pt x="40" y="42"/>
                    </a:lnTo>
                    <a:lnTo>
                      <a:pt x="35" y="47"/>
                    </a:lnTo>
                    <a:lnTo>
                      <a:pt x="26" y="49"/>
                    </a:lnTo>
                    <a:close/>
                  </a:path>
                </a:pathLst>
              </a:custGeom>
              <a:solidFill>
                <a:srgbClr val="FFFFFF"/>
              </a:solidFill>
              <a:ln w="9525">
                <a:noFill/>
                <a:round/>
                <a:headEnd/>
                <a:tailEnd/>
              </a:ln>
            </p:spPr>
            <p:txBody>
              <a:bodyPr/>
              <a:lstStyle/>
              <a:p>
                <a:endParaRPr lang="en-US"/>
              </a:p>
            </p:txBody>
          </p:sp>
          <p:sp>
            <p:nvSpPr>
              <p:cNvPr id="1165919" name="Freeform 607"/>
              <p:cNvSpPr>
                <a:spLocks noEditPoints="1"/>
              </p:cNvSpPr>
              <p:nvPr/>
            </p:nvSpPr>
            <p:spPr bwMode="auto">
              <a:xfrm>
                <a:off x="4785" y="2144"/>
                <a:ext cx="42" cy="44"/>
              </a:xfrm>
              <a:custGeom>
                <a:avLst/>
                <a:gdLst/>
                <a:ahLst/>
                <a:cxnLst>
                  <a:cxn ang="0">
                    <a:pos x="21" y="44"/>
                  </a:cxn>
                  <a:cxn ang="0">
                    <a:pos x="12" y="42"/>
                  </a:cxn>
                  <a:cxn ang="0">
                    <a:pos x="5" y="37"/>
                  </a:cxn>
                  <a:cxn ang="0">
                    <a:pos x="2" y="30"/>
                  </a:cxn>
                  <a:cxn ang="0">
                    <a:pos x="0" y="23"/>
                  </a:cxn>
                  <a:cxn ang="0">
                    <a:pos x="2" y="14"/>
                  </a:cxn>
                  <a:cxn ang="0">
                    <a:pos x="5" y="7"/>
                  </a:cxn>
                  <a:cxn ang="0">
                    <a:pos x="12" y="2"/>
                  </a:cxn>
                  <a:cxn ang="0">
                    <a:pos x="21" y="0"/>
                  </a:cxn>
                  <a:cxn ang="0">
                    <a:pos x="30" y="2"/>
                  </a:cxn>
                  <a:cxn ang="0">
                    <a:pos x="35" y="7"/>
                  </a:cxn>
                  <a:cxn ang="0">
                    <a:pos x="40" y="14"/>
                  </a:cxn>
                  <a:cxn ang="0">
                    <a:pos x="42" y="23"/>
                  </a:cxn>
                  <a:cxn ang="0">
                    <a:pos x="40" y="30"/>
                  </a:cxn>
                  <a:cxn ang="0">
                    <a:pos x="35"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5" y="37"/>
                    </a:lnTo>
                    <a:lnTo>
                      <a:pt x="2" y="30"/>
                    </a:lnTo>
                    <a:lnTo>
                      <a:pt x="0" y="23"/>
                    </a:lnTo>
                    <a:lnTo>
                      <a:pt x="2" y="14"/>
                    </a:lnTo>
                    <a:lnTo>
                      <a:pt x="5" y="7"/>
                    </a:lnTo>
                    <a:lnTo>
                      <a:pt x="12" y="2"/>
                    </a:lnTo>
                    <a:lnTo>
                      <a:pt x="21" y="0"/>
                    </a:lnTo>
                    <a:lnTo>
                      <a:pt x="30" y="2"/>
                    </a:lnTo>
                    <a:lnTo>
                      <a:pt x="35" y="7"/>
                    </a:lnTo>
                    <a:lnTo>
                      <a:pt x="40" y="14"/>
                    </a:lnTo>
                    <a:lnTo>
                      <a:pt x="42" y="23"/>
                    </a:lnTo>
                    <a:lnTo>
                      <a:pt x="40" y="30"/>
                    </a:lnTo>
                    <a:lnTo>
                      <a:pt x="35"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5920" name="Freeform 608"/>
              <p:cNvSpPr>
                <a:spLocks noEditPoints="1"/>
              </p:cNvSpPr>
              <p:nvPr/>
            </p:nvSpPr>
            <p:spPr bwMode="auto">
              <a:xfrm>
                <a:off x="4790" y="2149"/>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8" y="7"/>
                  </a:cxn>
                  <a:cxn ang="0">
                    <a:pos x="32" y="13"/>
                  </a:cxn>
                  <a:cxn ang="0">
                    <a:pos x="32" y="21"/>
                  </a:cxn>
                  <a:cxn ang="0">
                    <a:pos x="28" y="27"/>
                  </a:cxn>
                  <a:cxn ang="0">
                    <a:pos x="23" y="32"/>
                  </a:cxn>
                  <a:cxn ang="0">
                    <a:pos x="16" y="34"/>
                  </a:cxn>
                  <a:cxn ang="0">
                    <a:pos x="16" y="28"/>
                  </a:cxn>
                  <a:cxn ang="0">
                    <a:pos x="11" y="27"/>
                  </a:cxn>
                  <a:cxn ang="0">
                    <a:pos x="5" y="21"/>
                  </a:cxn>
                  <a:cxn ang="0">
                    <a:pos x="5" y="16"/>
                  </a:cxn>
                  <a:cxn ang="0">
                    <a:pos x="7" y="11"/>
                  </a:cxn>
                  <a:cxn ang="0">
                    <a:pos x="12" y="7"/>
                  </a:cxn>
                  <a:cxn ang="0">
                    <a:pos x="19" y="7"/>
                  </a:cxn>
                  <a:cxn ang="0">
                    <a:pos x="23" y="11"/>
                  </a:cxn>
                  <a:cxn ang="0">
                    <a:pos x="26" y="16"/>
                  </a:cxn>
                  <a:cxn ang="0">
                    <a:pos x="25" y="21"/>
                  </a:cxn>
                  <a:cxn ang="0">
                    <a:pos x="21" y="27"/>
                  </a:cxn>
                  <a:cxn ang="0">
                    <a:pos x="16" y="28"/>
                  </a:cxn>
                </a:cxnLst>
                <a:rect l="0" t="0" r="r" b="b"/>
                <a:pathLst>
                  <a:path w="32" h="34">
                    <a:moveTo>
                      <a:pt x="16" y="34"/>
                    </a:moveTo>
                    <a:lnTo>
                      <a:pt x="9" y="32"/>
                    </a:lnTo>
                    <a:lnTo>
                      <a:pt x="4" y="27"/>
                    </a:lnTo>
                    <a:lnTo>
                      <a:pt x="0" y="21"/>
                    </a:lnTo>
                    <a:lnTo>
                      <a:pt x="0" y="13"/>
                    </a:lnTo>
                    <a:lnTo>
                      <a:pt x="4" y="7"/>
                    </a:lnTo>
                    <a:lnTo>
                      <a:pt x="9" y="2"/>
                    </a:lnTo>
                    <a:lnTo>
                      <a:pt x="16" y="0"/>
                    </a:lnTo>
                    <a:lnTo>
                      <a:pt x="23" y="2"/>
                    </a:lnTo>
                    <a:lnTo>
                      <a:pt x="28" y="7"/>
                    </a:lnTo>
                    <a:lnTo>
                      <a:pt x="32" y="13"/>
                    </a:lnTo>
                    <a:lnTo>
                      <a:pt x="32" y="21"/>
                    </a:lnTo>
                    <a:lnTo>
                      <a:pt x="28" y="27"/>
                    </a:lnTo>
                    <a:lnTo>
                      <a:pt x="23" y="32"/>
                    </a:lnTo>
                    <a:lnTo>
                      <a:pt x="16" y="34"/>
                    </a:lnTo>
                    <a:close/>
                    <a:moveTo>
                      <a:pt x="16" y="28"/>
                    </a:moveTo>
                    <a:lnTo>
                      <a:pt x="11" y="27"/>
                    </a:lnTo>
                    <a:lnTo>
                      <a:pt x="5" y="21"/>
                    </a:lnTo>
                    <a:lnTo>
                      <a:pt x="5" y="16"/>
                    </a:lnTo>
                    <a:lnTo>
                      <a:pt x="7" y="11"/>
                    </a:lnTo>
                    <a:lnTo>
                      <a:pt x="12" y="7"/>
                    </a:lnTo>
                    <a:lnTo>
                      <a:pt x="19" y="7"/>
                    </a:lnTo>
                    <a:lnTo>
                      <a:pt x="23" y="11"/>
                    </a:lnTo>
                    <a:lnTo>
                      <a:pt x="26" y="16"/>
                    </a:lnTo>
                    <a:lnTo>
                      <a:pt x="25" y="21"/>
                    </a:lnTo>
                    <a:lnTo>
                      <a:pt x="21" y="27"/>
                    </a:lnTo>
                    <a:lnTo>
                      <a:pt x="16" y="28"/>
                    </a:lnTo>
                    <a:close/>
                  </a:path>
                </a:pathLst>
              </a:custGeom>
              <a:solidFill>
                <a:srgbClr val="FFFFFF"/>
              </a:solidFill>
              <a:ln w="9525">
                <a:noFill/>
                <a:round/>
                <a:headEnd/>
                <a:tailEnd/>
              </a:ln>
            </p:spPr>
            <p:txBody>
              <a:bodyPr/>
              <a:lstStyle/>
              <a:p>
                <a:endParaRPr lang="en-US"/>
              </a:p>
            </p:txBody>
          </p:sp>
          <p:sp>
            <p:nvSpPr>
              <p:cNvPr id="1165921" name="Freeform 609"/>
              <p:cNvSpPr>
                <a:spLocks noEditPoints="1"/>
              </p:cNvSpPr>
              <p:nvPr/>
            </p:nvSpPr>
            <p:spPr bwMode="auto">
              <a:xfrm>
                <a:off x="4795" y="2156"/>
                <a:ext cx="21" cy="21"/>
              </a:xfrm>
              <a:custGeom>
                <a:avLst/>
                <a:gdLst/>
                <a:ahLst/>
                <a:cxnLst>
                  <a:cxn ang="0">
                    <a:pos x="11" y="21"/>
                  </a:cxn>
                  <a:cxn ang="0">
                    <a:pos x="6" y="20"/>
                  </a:cxn>
                  <a:cxn ang="0">
                    <a:pos x="0" y="14"/>
                  </a:cxn>
                  <a:cxn ang="0">
                    <a:pos x="0" y="9"/>
                  </a:cxn>
                  <a:cxn ang="0">
                    <a:pos x="2" y="4"/>
                  </a:cxn>
                  <a:cxn ang="0">
                    <a:pos x="7" y="0"/>
                  </a:cxn>
                  <a:cxn ang="0">
                    <a:pos x="14" y="0"/>
                  </a:cxn>
                  <a:cxn ang="0">
                    <a:pos x="18" y="4"/>
                  </a:cxn>
                  <a:cxn ang="0">
                    <a:pos x="21" y="9"/>
                  </a:cxn>
                  <a:cxn ang="0">
                    <a:pos x="20" y="14"/>
                  </a:cxn>
                  <a:cxn ang="0">
                    <a:pos x="16" y="20"/>
                  </a:cxn>
                  <a:cxn ang="0">
                    <a:pos x="11" y="21"/>
                  </a:cxn>
                  <a:cxn ang="0">
                    <a:pos x="11" y="16"/>
                  </a:cxn>
                  <a:cxn ang="0">
                    <a:pos x="7" y="14"/>
                  </a:cxn>
                  <a:cxn ang="0">
                    <a:pos x="6" y="11"/>
                  </a:cxn>
                  <a:cxn ang="0">
                    <a:pos x="7" y="6"/>
                  </a:cxn>
                  <a:cxn ang="0">
                    <a:pos x="11" y="4"/>
                  </a:cxn>
                  <a:cxn ang="0">
                    <a:pos x="14" y="6"/>
                  </a:cxn>
                  <a:cxn ang="0">
                    <a:pos x="16" y="11"/>
                  </a:cxn>
                  <a:cxn ang="0">
                    <a:pos x="14" y="14"/>
                  </a:cxn>
                  <a:cxn ang="0">
                    <a:pos x="11" y="16"/>
                  </a:cxn>
                </a:cxnLst>
                <a:rect l="0" t="0" r="r" b="b"/>
                <a:pathLst>
                  <a:path w="21" h="21">
                    <a:moveTo>
                      <a:pt x="11" y="21"/>
                    </a:moveTo>
                    <a:lnTo>
                      <a:pt x="6" y="20"/>
                    </a:lnTo>
                    <a:lnTo>
                      <a:pt x="0" y="14"/>
                    </a:lnTo>
                    <a:lnTo>
                      <a:pt x="0" y="9"/>
                    </a:lnTo>
                    <a:lnTo>
                      <a:pt x="2" y="4"/>
                    </a:lnTo>
                    <a:lnTo>
                      <a:pt x="7" y="0"/>
                    </a:lnTo>
                    <a:lnTo>
                      <a:pt x="14" y="0"/>
                    </a:lnTo>
                    <a:lnTo>
                      <a:pt x="18" y="4"/>
                    </a:lnTo>
                    <a:lnTo>
                      <a:pt x="21" y="9"/>
                    </a:lnTo>
                    <a:lnTo>
                      <a:pt x="20" y="14"/>
                    </a:lnTo>
                    <a:lnTo>
                      <a:pt x="16" y="20"/>
                    </a:lnTo>
                    <a:lnTo>
                      <a:pt x="11" y="21"/>
                    </a:lnTo>
                    <a:close/>
                    <a:moveTo>
                      <a:pt x="11" y="16"/>
                    </a:moveTo>
                    <a:lnTo>
                      <a:pt x="7" y="14"/>
                    </a:lnTo>
                    <a:lnTo>
                      <a:pt x="6" y="11"/>
                    </a:lnTo>
                    <a:lnTo>
                      <a:pt x="7" y="6"/>
                    </a:lnTo>
                    <a:lnTo>
                      <a:pt x="11" y="4"/>
                    </a:lnTo>
                    <a:lnTo>
                      <a:pt x="14" y="6"/>
                    </a:lnTo>
                    <a:lnTo>
                      <a:pt x="16" y="11"/>
                    </a:lnTo>
                    <a:lnTo>
                      <a:pt x="14" y="14"/>
                    </a:lnTo>
                    <a:lnTo>
                      <a:pt x="11" y="16"/>
                    </a:lnTo>
                    <a:close/>
                  </a:path>
                </a:pathLst>
              </a:custGeom>
              <a:solidFill>
                <a:srgbClr val="FFFFFF"/>
              </a:solidFill>
              <a:ln w="9525">
                <a:noFill/>
                <a:round/>
                <a:headEnd/>
                <a:tailEnd/>
              </a:ln>
            </p:spPr>
            <p:txBody>
              <a:bodyPr/>
              <a:lstStyle/>
              <a:p>
                <a:endParaRPr lang="en-US"/>
              </a:p>
            </p:txBody>
          </p:sp>
          <p:sp>
            <p:nvSpPr>
              <p:cNvPr id="1165922" name="Freeform 610"/>
              <p:cNvSpPr>
                <a:spLocks noEditPoints="1"/>
              </p:cNvSpPr>
              <p:nvPr/>
            </p:nvSpPr>
            <p:spPr bwMode="auto">
              <a:xfrm>
                <a:off x="4801" y="2160"/>
                <a:ext cx="10" cy="12"/>
              </a:xfrm>
              <a:custGeom>
                <a:avLst/>
                <a:gdLst/>
                <a:ahLst/>
                <a:cxnLst>
                  <a:cxn ang="0">
                    <a:pos x="5" y="12"/>
                  </a:cxn>
                  <a:cxn ang="0">
                    <a:pos x="1" y="10"/>
                  </a:cxn>
                  <a:cxn ang="0">
                    <a:pos x="0" y="7"/>
                  </a:cxn>
                  <a:cxn ang="0">
                    <a:pos x="1" y="2"/>
                  </a:cxn>
                  <a:cxn ang="0">
                    <a:pos x="5" y="0"/>
                  </a:cxn>
                  <a:cxn ang="0">
                    <a:pos x="8" y="2"/>
                  </a:cxn>
                  <a:cxn ang="0">
                    <a:pos x="10" y="7"/>
                  </a:cxn>
                  <a:cxn ang="0">
                    <a:pos x="8" y="10"/>
                  </a:cxn>
                  <a:cxn ang="0">
                    <a:pos x="5" y="12"/>
                  </a:cxn>
                  <a:cxn ang="0">
                    <a:pos x="5" y="7"/>
                  </a:cxn>
                  <a:cxn ang="0">
                    <a:pos x="5" y="7"/>
                  </a:cxn>
                </a:cxnLst>
                <a:rect l="0" t="0" r="r" b="b"/>
                <a:pathLst>
                  <a:path w="10" h="12">
                    <a:moveTo>
                      <a:pt x="5" y="12"/>
                    </a:moveTo>
                    <a:lnTo>
                      <a:pt x="1" y="10"/>
                    </a:lnTo>
                    <a:lnTo>
                      <a:pt x="0" y="7"/>
                    </a:lnTo>
                    <a:lnTo>
                      <a:pt x="1" y="2"/>
                    </a:lnTo>
                    <a:lnTo>
                      <a:pt x="5" y="0"/>
                    </a:lnTo>
                    <a:lnTo>
                      <a:pt x="8" y="2"/>
                    </a:lnTo>
                    <a:lnTo>
                      <a:pt x="10" y="7"/>
                    </a:lnTo>
                    <a:lnTo>
                      <a:pt x="8" y="10"/>
                    </a:lnTo>
                    <a:lnTo>
                      <a:pt x="5" y="12"/>
                    </a:lnTo>
                    <a:close/>
                    <a:moveTo>
                      <a:pt x="5" y="7"/>
                    </a:moveTo>
                    <a:lnTo>
                      <a:pt x="5" y="7"/>
                    </a:lnTo>
                    <a:close/>
                  </a:path>
                </a:pathLst>
              </a:custGeom>
              <a:solidFill>
                <a:srgbClr val="FFFFFF"/>
              </a:solidFill>
              <a:ln w="9525">
                <a:noFill/>
                <a:round/>
                <a:headEnd/>
                <a:tailEnd/>
              </a:ln>
            </p:spPr>
            <p:txBody>
              <a:bodyPr/>
              <a:lstStyle/>
              <a:p>
                <a:endParaRPr lang="en-US"/>
              </a:p>
            </p:txBody>
          </p:sp>
          <p:sp>
            <p:nvSpPr>
              <p:cNvPr id="1165923" name="Freeform 611"/>
              <p:cNvSpPr>
                <a:spLocks/>
              </p:cNvSpPr>
              <p:nvPr/>
            </p:nvSpPr>
            <p:spPr bwMode="auto">
              <a:xfrm>
                <a:off x="4593" y="1952"/>
                <a:ext cx="426" cy="428"/>
              </a:xfrm>
              <a:custGeom>
                <a:avLst/>
                <a:gdLst/>
                <a:ahLst/>
                <a:cxnLst>
                  <a:cxn ang="0">
                    <a:pos x="213" y="0"/>
                  </a:cxn>
                  <a:cxn ang="0">
                    <a:pos x="176" y="3"/>
                  </a:cxn>
                  <a:cxn ang="0">
                    <a:pos x="139" y="14"/>
                  </a:cxn>
                  <a:cxn ang="0">
                    <a:pos x="106" y="28"/>
                  </a:cxn>
                  <a:cxn ang="0">
                    <a:pos x="76" y="51"/>
                  </a:cxn>
                  <a:cxn ang="0">
                    <a:pos x="49" y="77"/>
                  </a:cxn>
                  <a:cxn ang="0">
                    <a:pos x="28" y="107"/>
                  </a:cxn>
                  <a:cxn ang="0">
                    <a:pos x="12" y="141"/>
                  </a:cxn>
                  <a:cxn ang="0">
                    <a:pos x="2" y="176"/>
                  </a:cxn>
                  <a:cxn ang="0">
                    <a:pos x="0" y="215"/>
                  </a:cxn>
                  <a:cxn ang="0">
                    <a:pos x="2" y="252"/>
                  </a:cxn>
                  <a:cxn ang="0">
                    <a:pos x="12" y="287"/>
                  </a:cxn>
                  <a:cxn ang="0">
                    <a:pos x="28" y="321"/>
                  </a:cxn>
                  <a:cxn ang="0">
                    <a:pos x="49" y="351"/>
                  </a:cxn>
                  <a:cxn ang="0">
                    <a:pos x="76" y="377"/>
                  </a:cxn>
                  <a:cxn ang="0">
                    <a:pos x="106" y="400"/>
                  </a:cxn>
                  <a:cxn ang="0">
                    <a:pos x="139" y="414"/>
                  </a:cxn>
                  <a:cxn ang="0">
                    <a:pos x="176" y="425"/>
                  </a:cxn>
                  <a:cxn ang="0">
                    <a:pos x="213" y="428"/>
                  </a:cxn>
                  <a:cxn ang="0">
                    <a:pos x="250" y="425"/>
                  </a:cxn>
                  <a:cxn ang="0">
                    <a:pos x="285" y="414"/>
                  </a:cxn>
                  <a:cxn ang="0">
                    <a:pos x="320" y="400"/>
                  </a:cxn>
                  <a:cxn ang="0">
                    <a:pos x="350" y="377"/>
                  </a:cxn>
                  <a:cxn ang="0">
                    <a:pos x="376" y="351"/>
                  </a:cxn>
                  <a:cxn ang="0">
                    <a:pos x="398" y="321"/>
                  </a:cxn>
                  <a:cxn ang="0">
                    <a:pos x="413" y="287"/>
                  </a:cxn>
                  <a:cxn ang="0">
                    <a:pos x="422" y="252"/>
                  </a:cxn>
                  <a:cxn ang="0">
                    <a:pos x="426" y="215"/>
                  </a:cxn>
                  <a:cxn ang="0">
                    <a:pos x="422" y="176"/>
                  </a:cxn>
                  <a:cxn ang="0">
                    <a:pos x="413" y="141"/>
                  </a:cxn>
                  <a:cxn ang="0">
                    <a:pos x="398" y="107"/>
                  </a:cxn>
                  <a:cxn ang="0">
                    <a:pos x="376" y="77"/>
                  </a:cxn>
                  <a:cxn ang="0">
                    <a:pos x="350" y="51"/>
                  </a:cxn>
                  <a:cxn ang="0">
                    <a:pos x="320" y="28"/>
                  </a:cxn>
                  <a:cxn ang="0">
                    <a:pos x="285" y="14"/>
                  </a:cxn>
                  <a:cxn ang="0">
                    <a:pos x="250" y="3"/>
                  </a:cxn>
                  <a:cxn ang="0">
                    <a:pos x="213" y="0"/>
                  </a:cxn>
                </a:cxnLst>
                <a:rect l="0" t="0" r="r" b="b"/>
                <a:pathLst>
                  <a:path w="426" h="428">
                    <a:moveTo>
                      <a:pt x="213" y="0"/>
                    </a:moveTo>
                    <a:lnTo>
                      <a:pt x="176" y="3"/>
                    </a:lnTo>
                    <a:lnTo>
                      <a:pt x="139" y="14"/>
                    </a:lnTo>
                    <a:lnTo>
                      <a:pt x="106" y="28"/>
                    </a:lnTo>
                    <a:lnTo>
                      <a:pt x="76" y="51"/>
                    </a:lnTo>
                    <a:lnTo>
                      <a:pt x="49" y="77"/>
                    </a:lnTo>
                    <a:lnTo>
                      <a:pt x="28" y="107"/>
                    </a:lnTo>
                    <a:lnTo>
                      <a:pt x="12" y="141"/>
                    </a:lnTo>
                    <a:lnTo>
                      <a:pt x="2" y="176"/>
                    </a:lnTo>
                    <a:lnTo>
                      <a:pt x="0" y="215"/>
                    </a:lnTo>
                    <a:lnTo>
                      <a:pt x="2" y="252"/>
                    </a:lnTo>
                    <a:lnTo>
                      <a:pt x="12" y="287"/>
                    </a:lnTo>
                    <a:lnTo>
                      <a:pt x="28" y="321"/>
                    </a:lnTo>
                    <a:lnTo>
                      <a:pt x="49" y="351"/>
                    </a:lnTo>
                    <a:lnTo>
                      <a:pt x="76" y="377"/>
                    </a:lnTo>
                    <a:lnTo>
                      <a:pt x="106" y="400"/>
                    </a:lnTo>
                    <a:lnTo>
                      <a:pt x="139" y="414"/>
                    </a:lnTo>
                    <a:lnTo>
                      <a:pt x="176" y="425"/>
                    </a:lnTo>
                    <a:lnTo>
                      <a:pt x="213" y="428"/>
                    </a:lnTo>
                    <a:lnTo>
                      <a:pt x="250" y="425"/>
                    </a:lnTo>
                    <a:lnTo>
                      <a:pt x="285" y="414"/>
                    </a:lnTo>
                    <a:lnTo>
                      <a:pt x="320" y="400"/>
                    </a:lnTo>
                    <a:lnTo>
                      <a:pt x="350" y="377"/>
                    </a:lnTo>
                    <a:lnTo>
                      <a:pt x="376" y="351"/>
                    </a:lnTo>
                    <a:lnTo>
                      <a:pt x="398" y="321"/>
                    </a:lnTo>
                    <a:lnTo>
                      <a:pt x="413" y="287"/>
                    </a:lnTo>
                    <a:lnTo>
                      <a:pt x="422" y="252"/>
                    </a:lnTo>
                    <a:lnTo>
                      <a:pt x="426" y="215"/>
                    </a:lnTo>
                    <a:lnTo>
                      <a:pt x="422" y="176"/>
                    </a:lnTo>
                    <a:lnTo>
                      <a:pt x="413" y="141"/>
                    </a:lnTo>
                    <a:lnTo>
                      <a:pt x="398" y="107"/>
                    </a:lnTo>
                    <a:lnTo>
                      <a:pt x="376" y="77"/>
                    </a:lnTo>
                    <a:lnTo>
                      <a:pt x="350" y="51"/>
                    </a:lnTo>
                    <a:lnTo>
                      <a:pt x="320" y="28"/>
                    </a:lnTo>
                    <a:lnTo>
                      <a:pt x="285" y="14"/>
                    </a:lnTo>
                    <a:lnTo>
                      <a:pt x="250" y="3"/>
                    </a:lnTo>
                    <a:lnTo>
                      <a:pt x="213" y="0"/>
                    </a:lnTo>
                    <a:close/>
                  </a:path>
                </a:pathLst>
              </a:custGeom>
              <a:solidFill>
                <a:srgbClr val="000000"/>
              </a:solidFill>
              <a:ln w="9525">
                <a:noFill/>
                <a:round/>
                <a:headEnd/>
                <a:tailEnd/>
              </a:ln>
            </p:spPr>
            <p:txBody>
              <a:bodyPr/>
              <a:lstStyle/>
              <a:p>
                <a:endParaRPr lang="en-US"/>
              </a:p>
            </p:txBody>
          </p:sp>
          <p:sp>
            <p:nvSpPr>
              <p:cNvPr id="1165924" name="Freeform 612"/>
              <p:cNvSpPr>
                <a:spLocks noEditPoints="1"/>
              </p:cNvSpPr>
              <p:nvPr/>
            </p:nvSpPr>
            <p:spPr bwMode="auto">
              <a:xfrm>
                <a:off x="4593" y="1952"/>
                <a:ext cx="426" cy="428"/>
              </a:xfrm>
              <a:custGeom>
                <a:avLst/>
                <a:gdLst/>
                <a:ahLst/>
                <a:cxnLst>
                  <a:cxn ang="0">
                    <a:pos x="0" y="0"/>
                  </a:cxn>
                  <a:cxn ang="0">
                    <a:pos x="0" y="428"/>
                  </a:cxn>
                  <a:cxn ang="0">
                    <a:pos x="426" y="428"/>
                  </a:cxn>
                  <a:cxn ang="0">
                    <a:pos x="426" y="0"/>
                  </a:cxn>
                  <a:cxn ang="0">
                    <a:pos x="0" y="0"/>
                  </a:cxn>
                  <a:cxn ang="0">
                    <a:pos x="213" y="428"/>
                  </a:cxn>
                  <a:cxn ang="0">
                    <a:pos x="185" y="426"/>
                  </a:cxn>
                  <a:cxn ang="0">
                    <a:pos x="158" y="421"/>
                  </a:cxn>
                  <a:cxn ang="0">
                    <a:pos x="132" y="412"/>
                  </a:cxn>
                  <a:cxn ang="0">
                    <a:pos x="107" y="400"/>
                  </a:cxn>
                  <a:cxn ang="0">
                    <a:pos x="84" y="386"/>
                  </a:cxn>
                  <a:cxn ang="0">
                    <a:pos x="65" y="368"/>
                  </a:cxn>
                  <a:cxn ang="0">
                    <a:pos x="46" y="347"/>
                  </a:cxn>
                  <a:cxn ang="0">
                    <a:pos x="30" y="324"/>
                  </a:cxn>
                  <a:cxn ang="0">
                    <a:pos x="18" y="301"/>
                  </a:cxn>
                  <a:cxn ang="0">
                    <a:pos x="9" y="275"/>
                  </a:cxn>
                  <a:cxn ang="0">
                    <a:pos x="2" y="248"/>
                  </a:cxn>
                  <a:cxn ang="0">
                    <a:pos x="0" y="220"/>
                  </a:cxn>
                  <a:cxn ang="0">
                    <a:pos x="0" y="194"/>
                  </a:cxn>
                  <a:cxn ang="0">
                    <a:pos x="5" y="167"/>
                  </a:cxn>
                  <a:cxn ang="0">
                    <a:pos x="12" y="141"/>
                  </a:cxn>
                  <a:cxn ang="0">
                    <a:pos x="23" y="114"/>
                  </a:cxn>
                  <a:cxn ang="0">
                    <a:pos x="37" y="91"/>
                  </a:cxn>
                  <a:cxn ang="0">
                    <a:pos x="55" y="70"/>
                  </a:cxn>
                  <a:cxn ang="0">
                    <a:pos x="74" y="51"/>
                  </a:cxn>
                  <a:cxn ang="0">
                    <a:pos x="97" y="35"/>
                  </a:cxn>
                  <a:cxn ang="0">
                    <a:pos x="120" y="21"/>
                  </a:cxn>
                  <a:cxn ang="0">
                    <a:pos x="146" y="10"/>
                  </a:cxn>
                  <a:cxn ang="0">
                    <a:pos x="172" y="3"/>
                  </a:cxn>
                  <a:cxn ang="0">
                    <a:pos x="199" y="0"/>
                  </a:cxn>
                  <a:cxn ang="0">
                    <a:pos x="227" y="0"/>
                  </a:cxn>
                  <a:cxn ang="0">
                    <a:pos x="253" y="3"/>
                  </a:cxn>
                  <a:cxn ang="0">
                    <a:pos x="280" y="10"/>
                  </a:cxn>
                  <a:cxn ang="0">
                    <a:pos x="306" y="21"/>
                  </a:cxn>
                  <a:cxn ang="0">
                    <a:pos x="329" y="35"/>
                  </a:cxn>
                  <a:cxn ang="0">
                    <a:pos x="352" y="51"/>
                  </a:cxn>
                  <a:cxn ang="0">
                    <a:pos x="371" y="70"/>
                  </a:cxn>
                  <a:cxn ang="0">
                    <a:pos x="387" y="91"/>
                  </a:cxn>
                  <a:cxn ang="0">
                    <a:pos x="401" y="114"/>
                  </a:cxn>
                  <a:cxn ang="0">
                    <a:pos x="413" y="141"/>
                  </a:cxn>
                  <a:cxn ang="0">
                    <a:pos x="420" y="167"/>
                  </a:cxn>
                  <a:cxn ang="0">
                    <a:pos x="426" y="194"/>
                  </a:cxn>
                  <a:cxn ang="0">
                    <a:pos x="426" y="220"/>
                  </a:cxn>
                  <a:cxn ang="0">
                    <a:pos x="424" y="248"/>
                  </a:cxn>
                  <a:cxn ang="0">
                    <a:pos x="417" y="275"/>
                  </a:cxn>
                  <a:cxn ang="0">
                    <a:pos x="408" y="301"/>
                  </a:cxn>
                  <a:cxn ang="0">
                    <a:pos x="396" y="324"/>
                  </a:cxn>
                  <a:cxn ang="0">
                    <a:pos x="380" y="347"/>
                  </a:cxn>
                  <a:cxn ang="0">
                    <a:pos x="361" y="368"/>
                  </a:cxn>
                  <a:cxn ang="0">
                    <a:pos x="340" y="386"/>
                  </a:cxn>
                  <a:cxn ang="0">
                    <a:pos x="317" y="400"/>
                  </a:cxn>
                  <a:cxn ang="0">
                    <a:pos x="292" y="412"/>
                  </a:cxn>
                  <a:cxn ang="0">
                    <a:pos x="267" y="421"/>
                  </a:cxn>
                  <a:cxn ang="0">
                    <a:pos x="239" y="426"/>
                  </a:cxn>
                  <a:cxn ang="0">
                    <a:pos x="213" y="428"/>
                  </a:cxn>
                </a:cxnLst>
                <a:rect l="0" t="0" r="r" b="b"/>
                <a:pathLst>
                  <a:path w="426" h="428">
                    <a:moveTo>
                      <a:pt x="0" y="0"/>
                    </a:moveTo>
                    <a:lnTo>
                      <a:pt x="0" y="428"/>
                    </a:lnTo>
                    <a:lnTo>
                      <a:pt x="426" y="428"/>
                    </a:lnTo>
                    <a:lnTo>
                      <a:pt x="426" y="0"/>
                    </a:lnTo>
                    <a:lnTo>
                      <a:pt x="0" y="0"/>
                    </a:lnTo>
                    <a:close/>
                    <a:moveTo>
                      <a:pt x="213" y="428"/>
                    </a:moveTo>
                    <a:lnTo>
                      <a:pt x="185" y="426"/>
                    </a:lnTo>
                    <a:lnTo>
                      <a:pt x="158" y="421"/>
                    </a:lnTo>
                    <a:lnTo>
                      <a:pt x="132" y="412"/>
                    </a:lnTo>
                    <a:lnTo>
                      <a:pt x="107" y="400"/>
                    </a:lnTo>
                    <a:lnTo>
                      <a:pt x="84" y="386"/>
                    </a:lnTo>
                    <a:lnTo>
                      <a:pt x="65" y="368"/>
                    </a:lnTo>
                    <a:lnTo>
                      <a:pt x="46" y="347"/>
                    </a:lnTo>
                    <a:lnTo>
                      <a:pt x="30" y="324"/>
                    </a:lnTo>
                    <a:lnTo>
                      <a:pt x="18" y="301"/>
                    </a:lnTo>
                    <a:lnTo>
                      <a:pt x="9" y="275"/>
                    </a:lnTo>
                    <a:lnTo>
                      <a:pt x="2" y="248"/>
                    </a:lnTo>
                    <a:lnTo>
                      <a:pt x="0" y="220"/>
                    </a:lnTo>
                    <a:lnTo>
                      <a:pt x="0" y="194"/>
                    </a:lnTo>
                    <a:lnTo>
                      <a:pt x="5" y="167"/>
                    </a:lnTo>
                    <a:lnTo>
                      <a:pt x="12" y="141"/>
                    </a:lnTo>
                    <a:lnTo>
                      <a:pt x="23" y="114"/>
                    </a:lnTo>
                    <a:lnTo>
                      <a:pt x="37" y="91"/>
                    </a:lnTo>
                    <a:lnTo>
                      <a:pt x="55" y="70"/>
                    </a:lnTo>
                    <a:lnTo>
                      <a:pt x="74" y="51"/>
                    </a:lnTo>
                    <a:lnTo>
                      <a:pt x="97" y="35"/>
                    </a:lnTo>
                    <a:lnTo>
                      <a:pt x="120" y="21"/>
                    </a:lnTo>
                    <a:lnTo>
                      <a:pt x="146" y="10"/>
                    </a:lnTo>
                    <a:lnTo>
                      <a:pt x="172" y="3"/>
                    </a:lnTo>
                    <a:lnTo>
                      <a:pt x="199" y="0"/>
                    </a:lnTo>
                    <a:lnTo>
                      <a:pt x="227" y="0"/>
                    </a:lnTo>
                    <a:lnTo>
                      <a:pt x="253" y="3"/>
                    </a:lnTo>
                    <a:lnTo>
                      <a:pt x="280" y="10"/>
                    </a:lnTo>
                    <a:lnTo>
                      <a:pt x="306" y="21"/>
                    </a:lnTo>
                    <a:lnTo>
                      <a:pt x="329" y="35"/>
                    </a:lnTo>
                    <a:lnTo>
                      <a:pt x="352" y="51"/>
                    </a:lnTo>
                    <a:lnTo>
                      <a:pt x="371" y="70"/>
                    </a:lnTo>
                    <a:lnTo>
                      <a:pt x="387" y="91"/>
                    </a:lnTo>
                    <a:lnTo>
                      <a:pt x="401" y="114"/>
                    </a:lnTo>
                    <a:lnTo>
                      <a:pt x="413" y="141"/>
                    </a:lnTo>
                    <a:lnTo>
                      <a:pt x="420" y="167"/>
                    </a:lnTo>
                    <a:lnTo>
                      <a:pt x="426" y="194"/>
                    </a:lnTo>
                    <a:lnTo>
                      <a:pt x="426" y="220"/>
                    </a:lnTo>
                    <a:lnTo>
                      <a:pt x="424" y="248"/>
                    </a:lnTo>
                    <a:lnTo>
                      <a:pt x="417" y="275"/>
                    </a:lnTo>
                    <a:lnTo>
                      <a:pt x="408" y="301"/>
                    </a:lnTo>
                    <a:lnTo>
                      <a:pt x="396" y="324"/>
                    </a:lnTo>
                    <a:lnTo>
                      <a:pt x="380" y="347"/>
                    </a:lnTo>
                    <a:lnTo>
                      <a:pt x="361" y="368"/>
                    </a:lnTo>
                    <a:lnTo>
                      <a:pt x="340" y="386"/>
                    </a:lnTo>
                    <a:lnTo>
                      <a:pt x="317" y="400"/>
                    </a:lnTo>
                    <a:lnTo>
                      <a:pt x="292" y="412"/>
                    </a:lnTo>
                    <a:lnTo>
                      <a:pt x="267" y="421"/>
                    </a:lnTo>
                    <a:lnTo>
                      <a:pt x="239" y="426"/>
                    </a:lnTo>
                    <a:lnTo>
                      <a:pt x="213" y="428"/>
                    </a:lnTo>
                    <a:close/>
                  </a:path>
                </a:pathLst>
              </a:custGeom>
              <a:solidFill>
                <a:srgbClr val="CCFFFF"/>
              </a:solidFill>
              <a:ln w="9525">
                <a:noFill/>
                <a:round/>
                <a:headEnd/>
                <a:tailEnd/>
              </a:ln>
            </p:spPr>
            <p:txBody>
              <a:bodyPr/>
              <a:lstStyle/>
              <a:p>
                <a:endParaRPr lang="en-US"/>
              </a:p>
            </p:txBody>
          </p:sp>
          <p:sp>
            <p:nvSpPr>
              <p:cNvPr id="1165925" name="Freeform 613"/>
              <p:cNvSpPr>
                <a:spLocks noEditPoints="1"/>
              </p:cNvSpPr>
              <p:nvPr/>
            </p:nvSpPr>
            <p:spPr bwMode="auto">
              <a:xfrm>
                <a:off x="4593" y="1952"/>
                <a:ext cx="426" cy="428"/>
              </a:xfrm>
              <a:custGeom>
                <a:avLst/>
                <a:gdLst/>
                <a:ahLst/>
                <a:cxnLst>
                  <a:cxn ang="0">
                    <a:pos x="185" y="426"/>
                  </a:cxn>
                  <a:cxn ang="0">
                    <a:pos x="132" y="412"/>
                  </a:cxn>
                  <a:cxn ang="0">
                    <a:pos x="84" y="386"/>
                  </a:cxn>
                  <a:cxn ang="0">
                    <a:pos x="46" y="347"/>
                  </a:cxn>
                  <a:cxn ang="0">
                    <a:pos x="18" y="301"/>
                  </a:cxn>
                  <a:cxn ang="0">
                    <a:pos x="2" y="248"/>
                  </a:cxn>
                  <a:cxn ang="0">
                    <a:pos x="0" y="194"/>
                  </a:cxn>
                  <a:cxn ang="0">
                    <a:pos x="12" y="141"/>
                  </a:cxn>
                  <a:cxn ang="0">
                    <a:pos x="37" y="91"/>
                  </a:cxn>
                  <a:cxn ang="0">
                    <a:pos x="74" y="51"/>
                  </a:cxn>
                  <a:cxn ang="0">
                    <a:pos x="120" y="21"/>
                  </a:cxn>
                  <a:cxn ang="0">
                    <a:pos x="172" y="3"/>
                  </a:cxn>
                  <a:cxn ang="0">
                    <a:pos x="227" y="0"/>
                  </a:cxn>
                  <a:cxn ang="0">
                    <a:pos x="280" y="10"/>
                  </a:cxn>
                  <a:cxn ang="0">
                    <a:pos x="329" y="35"/>
                  </a:cxn>
                  <a:cxn ang="0">
                    <a:pos x="371" y="70"/>
                  </a:cxn>
                  <a:cxn ang="0">
                    <a:pos x="401" y="114"/>
                  </a:cxn>
                  <a:cxn ang="0">
                    <a:pos x="420" y="167"/>
                  </a:cxn>
                  <a:cxn ang="0">
                    <a:pos x="426" y="220"/>
                  </a:cxn>
                  <a:cxn ang="0">
                    <a:pos x="417" y="275"/>
                  </a:cxn>
                  <a:cxn ang="0">
                    <a:pos x="396" y="324"/>
                  </a:cxn>
                  <a:cxn ang="0">
                    <a:pos x="361" y="368"/>
                  </a:cxn>
                  <a:cxn ang="0">
                    <a:pos x="317" y="400"/>
                  </a:cxn>
                  <a:cxn ang="0">
                    <a:pos x="267" y="421"/>
                  </a:cxn>
                  <a:cxn ang="0">
                    <a:pos x="213" y="428"/>
                  </a:cxn>
                  <a:cxn ang="0">
                    <a:pos x="187" y="421"/>
                  </a:cxn>
                  <a:cxn ang="0">
                    <a:pos x="135" y="407"/>
                  </a:cxn>
                  <a:cxn ang="0">
                    <a:pos x="88" y="381"/>
                  </a:cxn>
                  <a:cxn ang="0">
                    <a:pos x="49" y="344"/>
                  </a:cxn>
                  <a:cxn ang="0">
                    <a:pos x="23" y="298"/>
                  </a:cxn>
                  <a:cxn ang="0">
                    <a:pos x="7" y="247"/>
                  </a:cxn>
                  <a:cxn ang="0">
                    <a:pos x="5" y="194"/>
                  </a:cxn>
                  <a:cxn ang="0">
                    <a:pos x="18" y="143"/>
                  </a:cxn>
                  <a:cxn ang="0">
                    <a:pos x="42" y="95"/>
                  </a:cxn>
                  <a:cxn ang="0">
                    <a:pos x="77" y="54"/>
                  </a:cxn>
                  <a:cxn ang="0">
                    <a:pos x="123" y="26"/>
                  </a:cxn>
                  <a:cxn ang="0">
                    <a:pos x="172" y="9"/>
                  </a:cxn>
                  <a:cxn ang="0">
                    <a:pos x="225" y="5"/>
                  </a:cxn>
                  <a:cxn ang="0">
                    <a:pos x="278" y="16"/>
                  </a:cxn>
                  <a:cxn ang="0">
                    <a:pos x="325" y="38"/>
                  </a:cxn>
                  <a:cxn ang="0">
                    <a:pos x="366" y="74"/>
                  </a:cxn>
                  <a:cxn ang="0">
                    <a:pos x="398" y="118"/>
                  </a:cxn>
                  <a:cxn ang="0">
                    <a:pos x="415" y="167"/>
                  </a:cxn>
                  <a:cxn ang="0">
                    <a:pos x="420" y="220"/>
                  </a:cxn>
                  <a:cxn ang="0">
                    <a:pos x="412" y="273"/>
                  </a:cxn>
                  <a:cxn ang="0">
                    <a:pos x="391" y="322"/>
                  </a:cxn>
                  <a:cxn ang="0">
                    <a:pos x="357" y="363"/>
                  </a:cxn>
                  <a:cxn ang="0">
                    <a:pos x="315" y="396"/>
                  </a:cxn>
                  <a:cxn ang="0">
                    <a:pos x="266" y="416"/>
                  </a:cxn>
                  <a:cxn ang="0">
                    <a:pos x="213" y="423"/>
                  </a:cxn>
                </a:cxnLst>
                <a:rect l="0" t="0" r="r" b="b"/>
                <a:pathLst>
                  <a:path w="426" h="428">
                    <a:moveTo>
                      <a:pt x="213" y="428"/>
                    </a:moveTo>
                    <a:lnTo>
                      <a:pt x="185" y="426"/>
                    </a:lnTo>
                    <a:lnTo>
                      <a:pt x="158" y="421"/>
                    </a:lnTo>
                    <a:lnTo>
                      <a:pt x="132" y="412"/>
                    </a:lnTo>
                    <a:lnTo>
                      <a:pt x="107" y="400"/>
                    </a:lnTo>
                    <a:lnTo>
                      <a:pt x="84" y="386"/>
                    </a:lnTo>
                    <a:lnTo>
                      <a:pt x="65" y="368"/>
                    </a:lnTo>
                    <a:lnTo>
                      <a:pt x="46" y="347"/>
                    </a:lnTo>
                    <a:lnTo>
                      <a:pt x="30" y="324"/>
                    </a:lnTo>
                    <a:lnTo>
                      <a:pt x="18" y="301"/>
                    </a:lnTo>
                    <a:lnTo>
                      <a:pt x="9" y="275"/>
                    </a:lnTo>
                    <a:lnTo>
                      <a:pt x="2" y="248"/>
                    </a:lnTo>
                    <a:lnTo>
                      <a:pt x="0" y="220"/>
                    </a:lnTo>
                    <a:lnTo>
                      <a:pt x="0" y="194"/>
                    </a:lnTo>
                    <a:lnTo>
                      <a:pt x="5" y="167"/>
                    </a:lnTo>
                    <a:lnTo>
                      <a:pt x="12" y="141"/>
                    </a:lnTo>
                    <a:lnTo>
                      <a:pt x="23" y="114"/>
                    </a:lnTo>
                    <a:lnTo>
                      <a:pt x="37" y="91"/>
                    </a:lnTo>
                    <a:lnTo>
                      <a:pt x="55" y="70"/>
                    </a:lnTo>
                    <a:lnTo>
                      <a:pt x="74" y="51"/>
                    </a:lnTo>
                    <a:lnTo>
                      <a:pt x="97" y="35"/>
                    </a:lnTo>
                    <a:lnTo>
                      <a:pt x="120" y="21"/>
                    </a:lnTo>
                    <a:lnTo>
                      <a:pt x="146" y="10"/>
                    </a:lnTo>
                    <a:lnTo>
                      <a:pt x="172" y="3"/>
                    </a:lnTo>
                    <a:lnTo>
                      <a:pt x="199" y="0"/>
                    </a:lnTo>
                    <a:lnTo>
                      <a:pt x="227" y="0"/>
                    </a:lnTo>
                    <a:lnTo>
                      <a:pt x="253" y="3"/>
                    </a:lnTo>
                    <a:lnTo>
                      <a:pt x="280" y="10"/>
                    </a:lnTo>
                    <a:lnTo>
                      <a:pt x="306" y="21"/>
                    </a:lnTo>
                    <a:lnTo>
                      <a:pt x="329" y="35"/>
                    </a:lnTo>
                    <a:lnTo>
                      <a:pt x="352" y="51"/>
                    </a:lnTo>
                    <a:lnTo>
                      <a:pt x="371" y="70"/>
                    </a:lnTo>
                    <a:lnTo>
                      <a:pt x="387" y="91"/>
                    </a:lnTo>
                    <a:lnTo>
                      <a:pt x="401" y="114"/>
                    </a:lnTo>
                    <a:lnTo>
                      <a:pt x="413" y="141"/>
                    </a:lnTo>
                    <a:lnTo>
                      <a:pt x="420" y="167"/>
                    </a:lnTo>
                    <a:lnTo>
                      <a:pt x="426" y="194"/>
                    </a:lnTo>
                    <a:lnTo>
                      <a:pt x="426" y="220"/>
                    </a:lnTo>
                    <a:lnTo>
                      <a:pt x="424" y="248"/>
                    </a:lnTo>
                    <a:lnTo>
                      <a:pt x="417" y="275"/>
                    </a:lnTo>
                    <a:lnTo>
                      <a:pt x="408" y="301"/>
                    </a:lnTo>
                    <a:lnTo>
                      <a:pt x="396" y="324"/>
                    </a:lnTo>
                    <a:lnTo>
                      <a:pt x="380" y="347"/>
                    </a:lnTo>
                    <a:lnTo>
                      <a:pt x="361" y="368"/>
                    </a:lnTo>
                    <a:lnTo>
                      <a:pt x="340" y="386"/>
                    </a:lnTo>
                    <a:lnTo>
                      <a:pt x="317" y="400"/>
                    </a:lnTo>
                    <a:lnTo>
                      <a:pt x="292" y="412"/>
                    </a:lnTo>
                    <a:lnTo>
                      <a:pt x="267" y="421"/>
                    </a:lnTo>
                    <a:lnTo>
                      <a:pt x="239" y="426"/>
                    </a:lnTo>
                    <a:lnTo>
                      <a:pt x="213" y="428"/>
                    </a:lnTo>
                    <a:close/>
                    <a:moveTo>
                      <a:pt x="213" y="423"/>
                    </a:moveTo>
                    <a:lnTo>
                      <a:pt x="187" y="421"/>
                    </a:lnTo>
                    <a:lnTo>
                      <a:pt x="160" y="416"/>
                    </a:lnTo>
                    <a:lnTo>
                      <a:pt x="135" y="407"/>
                    </a:lnTo>
                    <a:lnTo>
                      <a:pt x="111" y="396"/>
                    </a:lnTo>
                    <a:lnTo>
                      <a:pt x="88" y="381"/>
                    </a:lnTo>
                    <a:lnTo>
                      <a:pt x="69" y="363"/>
                    </a:lnTo>
                    <a:lnTo>
                      <a:pt x="49" y="344"/>
                    </a:lnTo>
                    <a:lnTo>
                      <a:pt x="35" y="322"/>
                    </a:lnTo>
                    <a:lnTo>
                      <a:pt x="23" y="298"/>
                    </a:lnTo>
                    <a:lnTo>
                      <a:pt x="14" y="273"/>
                    </a:lnTo>
                    <a:lnTo>
                      <a:pt x="7" y="247"/>
                    </a:lnTo>
                    <a:lnTo>
                      <a:pt x="5" y="220"/>
                    </a:lnTo>
                    <a:lnTo>
                      <a:pt x="5" y="194"/>
                    </a:lnTo>
                    <a:lnTo>
                      <a:pt x="11" y="167"/>
                    </a:lnTo>
                    <a:lnTo>
                      <a:pt x="18" y="143"/>
                    </a:lnTo>
                    <a:lnTo>
                      <a:pt x="28" y="118"/>
                    </a:lnTo>
                    <a:lnTo>
                      <a:pt x="42" y="95"/>
                    </a:lnTo>
                    <a:lnTo>
                      <a:pt x="58" y="74"/>
                    </a:lnTo>
                    <a:lnTo>
                      <a:pt x="77" y="54"/>
                    </a:lnTo>
                    <a:lnTo>
                      <a:pt x="99" y="38"/>
                    </a:lnTo>
                    <a:lnTo>
                      <a:pt x="123" y="26"/>
                    </a:lnTo>
                    <a:lnTo>
                      <a:pt x="148" y="16"/>
                    </a:lnTo>
                    <a:lnTo>
                      <a:pt x="172" y="9"/>
                    </a:lnTo>
                    <a:lnTo>
                      <a:pt x="199" y="5"/>
                    </a:lnTo>
                    <a:lnTo>
                      <a:pt x="225" y="5"/>
                    </a:lnTo>
                    <a:lnTo>
                      <a:pt x="253" y="9"/>
                    </a:lnTo>
                    <a:lnTo>
                      <a:pt x="278" y="16"/>
                    </a:lnTo>
                    <a:lnTo>
                      <a:pt x="303" y="26"/>
                    </a:lnTo>
                    <a:lnTo>
                      <a:pt x="325" y="38"/>
                    </a:lnTo>
                    <a:lnTo>
                      <a:pt x="348" y="54"/>
                    </a:lnTo>
                    <a:lnTo>
                      <a:pt x="366" y="74"/>
                    </a:lnTo>
                    <a:lnTo>
                      <a:pt x="384" y="95"/>
                    </a:lnTo>
                    <a:lnTo>
                      <a:pt x="398" y="118"/>
                    </a:lnTo>
                    <a:lnTo>
                      <a:pt x="408" y="143"/>
                    </a:lnTo>
                    <a:lnTo>
                      <a:pt x="415" y="167"/>
                    </a:lnTo>
                    <a:lnTo>
                      <a:pt x="420" y="194"/>
                    </a:lnTo>
                    <a:lnTo>
                      <a:pt x="420" y="220"/>
                    </a:lnTo>
                    <a:lnTo>
                      <a:pt x="419" y="247"/>
                    </a:lnTo>
                    <a:lnTo>
                      <a:pt x="412" y="273"/>
                    </a:lnTo>
                    <a:lnTo>
                      <a:pt x="403" y="298"/>
                    </a:lnTo>
                    <a:lnTo>
                      <a:pt x="391" y="322"/>
                    </a:lnTo>
                    <a:lnTo>
                      <a:pt x="375" y="344"/>
                    </a:lnTo>
                    <a:lnTo>
                      <a:pt x="357" y="363"/>
                    </a:lnTo>
                    <a:lnTo>
                      <a:pt x="338" y="381"/>
                    </a:lnTo>
                    <a:lnTo>
                      <a:pt x="315" y="396"/>
                    </a:lnTo>
                    <a:lnTo>
                      <a:pt x="290"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sp>
            <p:nvSpPr>
              <p:cNvPr id="1165926" name="Freeform 614"/>
              <p:cNvSpPr>
                <a:spLocks noEditPoints="1"/>
              </p:cNvSpPr>
              <p:nvPr/>
            </p:nvSpPr>
            <p:spPr bwMode="auto">
              <a:xfrm>
                <a:off x="4598" y="1957"/>
                <a:ext cx="415" cy="418"/>
              </a:xfrm>
              <a:custGeom>
                <a:avLst/>
                <a:gdLst/>
                <a:ahLst/>
                <a:cxnLst>
                  <a:cxn ang="0">
                    <a:pos x="182" y="416"/>
                  </a:cxn>
                  <a:cxn ang="0">
                    <a:pos x="130" y="402"/>
                  </a:cxn>
                  <a:cxn ang="0">
                    <a:pos x="83" y="376"/>
                  </a:cxn>
                  <a:cxn ang="0">
                    <a:pos x="44" y="339"/>
                  </a:cxn>
                  <a:cxn ang="0">
                    <a:pos x="18" y="293"/>
                  </a:cxn>
                  <a:cxn ang="0">
                    <a:pos x="2" y="242"/>
                  </a:cxn>
                  <a:cxn ang="0">
                    <a:pos x="0" y="189"/>
                  </a:cxn>
                  <a:cxn ang="0">
                    <a:pos x="13" y="138"/>
                  </a:cxn>
                  <a:cxn ang="0">
                    <a:pos x="37" y="90"/>
                  </a:cxn>
                  <a:cxn ang="0">
                    <a:pos x="72" y="49"/>
                  </a:cxn>
                  <a:cxn ang="0">
                    <a:pos x="118" y="21"/>
                  </a:cxn>
                  <a:cxn ang="0">
                    <a:pos x="167" y="4"/>
                  </a:cxn>
                  <a:cxn ang="0">
                    <a:pos x="220" y="0"/>
                  </a:cxn>
                  <a:cxn ang="0">
                    <a:pos x="273" y="11"/>
                  </a:cxn>
                  <a:cxn ang="0">
                    <a:pos x="320" y="33"/>
                  </a:cxn>
                  <a:cxn ang="0">
                    <a:pos x="361" y="69"/>
                  </a:cxn>
                  <a:cxn ang="0">
                    <a:pos x="393" y="113"/>
                  </a:cxn>
                  <a:cxn ang="0">
                    <a:pos x="410" y="162"/>
                  </a:cxn>
                  <a:cxn ang="0">
                    <a:pos x="415" y="215"/>
                  </a:cxn>
                  <a:cxn ang="0">
                    <a:pos x="407" y="268"/>
                  </a:cxn>
                  <a:cxn ang="0">
                    <a:pos x="386" y="317"/>
                  </a:cxn>
                  <a:cxn ang="0">
                    <a:pos x="352" y="358"/>
                  </a:cxn>
                  <a:cxn ang="0">
                    <a:pos x="310" y="391"/>
                  </a:cxn>
                  <a:cxn ang="0">
                    <a:pos x="261" y="411"/>
                  </a:cxn>
                  <a:cxn ang="0">
                    <a:pos x="208" y="418"/>
                  </a:cxn>
                  <a:cxn ang="0">
                    <a:pos x="182" y="411"/>
                  </a:cxn>
                  <a:cxn ang="0">
                    <a:pos x="130" y="397"/>
                  </a:cxn>
                  <a:cxn ang="0">
                    <a:pos x="85" y="370"/>
                  </a:cxn>
                  <a:cxn ang="0">
                    <a:pos x="46" y="333"/>
                  </a:cxn>
                  <a:cxn ang="0">
                    <a:pos x="20" y="287"/>
                  </a:cxn>
                  <a:cxn ang="0">
                    <a:pos x="7" y="236"/>
                  </a:cxn>
                  <a:cxn ang="0">
                    <a:pos x="7" y="182"/>
                  </a:cxn>
                  <a:cxn ang="0">
                    <a:pos x="20" y="130"/>
                  </a:cxn>
                  <a:cxn ang="0">
                    <a:pos x="46" y="85"/>
                  </a:cxn>
                  <a:cxn ang="0">
                    <a:pos x="85" y="48"/>
                  </a:cxn>
                  <a:cxn ang="0">
                    <a:pos x="130" y="21"/>
                  </a:cxn>
                  <a:cxn ang="0">
                    <a:pos x="182" y="7"/>
                  </a:cxn>
                  <a:cxn ang="0">
                    <a:pos x="234" y="7"/>
                  </a:cxn>
                  <a:cxn ang="0">
                    <a:pos x="285" y="21"/>
                  </a:cxn>
                  <a:cxn ang="0">
                    <a:pos x="331" y="48"/>
                  </a:cxn>
                  <a:cxn ang="0">
                    <a:pos x="368" y="85"/>
                  </a:cxn>
                  <a:cxn ang="0">
                    <a:pos x="394" y="130"/>
                  </a:cxn>
                  <a:cxn ang="0">
                    <a:pos x="408" y="182"/>
                  </a:cxn>
                  <a:cxn ang="0">
                    <a:pos x="408" y="236"/>
                  </a:cxn>
                  <a:cxn ang="0">
                    <a:pos x="394" y="287"/>
                  </a:cxn>
                  <a:cxn ang="0">
                    <a:pos x="368" y="333"/>
                  </a:cxn>
                  <a:cxn ang="0">
                    <a:pos x="331" y="370"/>
                  </a:cxn>
                  <a:cxn ang="0">
                    <a:pos x="285" y="397"/>
                  </a:cxn>
                  <a:cxn ang="0">
                    <a:pos x="234" y="411"/>
                  </a:cxn>
                </a:cxnLst>
                <a:rect l="0" t="0" r="r" b="b"/>
                <a:pathLst>
                  <a:path w="415" h="418">
                    <a:moveTo>
                      <a:pt x="208" y="418"/>
                    </a:moveTo>
                    <a:lnTo>
                      <a:pt x="182" y="416"/>
                    </a:lnTo>
                    <a:lnTo>
                      <a:pt x="155" y="411"/>
                    </a:lnTo>
                    <a:lnTo>
                      <a:pt x="130" y="402"/>
                    </a:lnTo>
                    <a:lnTo>
                      <a:pt x="106" y="391"/>
                    </a:lnTo>
                    <a:lnTo>
                      <a:pt x="83" y="376"/>
                    </a:lnTo>
                    <a:lnTo>
                      <a:pt x="64" y="358"/>
                    </a:lnTo>
                    <a:lnTo>
                      <a:pt x="44" y="339"/>
                    </a:lnTo>
                    <a:lnTo>
                      <a:pt x="30" y="317"/>
                    </a:lnTo>
                    <a:lnTo>
                      <a:pt x="18" y="293"/>
                    </a:lnTo>
                    <a:lnTo>
                      <a:pt x="9" y="268"/>
                    </a:lnTo>
                    <a:lnTo>
                      <a:pt x="2" y="242"/>
                    </a:lnTo>
                    <a:lnTo>
                      <a:pt x="0" y="215"/>
                    </a:lnTo>
                    <a:lnTo>
                      <a:pt x="0" y="189"/>
                    </a:lnTo>
                    <a:lnTo>
                      <a:pt x="6" y="162"/>
                    </a:lnTo>
                    <a:lnTo>
                      <a:pt x="13" y="138"/>
                    </a:lnTo>
                    <a:lnTo>
                      <a:pt x="23" y="113"/>
                    </a:lnTo>
                    <a:lnTo>
                      <a:pt x="37" y="90"/>
                    </a:lnTo>
                    <a:lnTo>
                      <a:pt x="53" y="69"/>
                    </a:lnTo>
                    <a:lnTo>
                      <a:pt x="72" y="49"/>
                    </a:lnTo>
                    <a:lnTo>
                      <a:pt x="94" y="33"/>
                    </a:lnTo>
                    <a:lnTo>
                      <a:pt x="118" y="21"/>
                    </a:lnTo>
                    <a:lnTo>
                      <a:pt x="143" y="11"/>
                    </a:lnTo>
                    <a:lnTo>
                      <a:pt x="167" y="4"/>
                    </a:lnTo>
                    <a:lnTo>
                      <a:pt x="194" y="0"/>
                    </a:lnTo>
                    <a:lnTo>
                      <a:pt x="220" y="0"/>
                    </a:lnTo>
                    <a:lnTo>
                      <a:pt x="248" y="4"/>
                    </a:lnTo>
                    <a:lnTo>
                      <a:pt x="273" y="11"/>
                    </a:lnTo>
                    <a:lnTo>
                      <a:pt x="298" y="21"/>
                    </a:lnTo>
                    <a:lnTo>
                      <a:pt x="320" y="33"/>
                    </a:lnTo>
                    <a:lnTo>
                      <a:pt x="343" y="49"/>
                    </a:lnTo>
                    <a:lnTo>
                      <a:pt x="361" y="69"/>
                    </a:lnTo>
                    <a:lnTo>
                      <a:pt x="379" y="90"/>
                    </a:lnTo>
                    <a:lnTo>
                      <a:pt x="393" y="113"/>
                    </a:lnTo>
                    <a:lnTo>
                      <a:pt x="403" y="138"/>
                    </a:lnTo>
                    <a:lnTo>
                      <a:pt x="410" y="162"/>
                    </a:lnTo>
                    <a:lnTo>
                      <a:pt x="415" y="189"/>
                    </a:lnTo>
                    <a:lnTo>
                      <a:pt x="415" y="215"/>
                    </a:lnTo>
                    <a:lnTo>
                      <a:pt x="414" y="242"/>
                    </a:lnTo>
                    <a:lnTo>
                      <a:pt x="407" y="268"/>
                    </a:lnTo>
                    <a:lnTo>
                      <a:pt x="398" y="293"/>
                    </a:lnTo>
                    <a:lnTo>
                      <a:pt x="386" y="317"/>
                    </a:lnTo>
                    <a:lnTo>
                      <a:pt x="370" y="339"/>
                    </a:lnTo>
                    <a:lnTo>
                      <a:pt x="352" y="358"/>
                    </a:lnTo>
                    <a:lnTo>
                      <a:pt x="333" y="376"/>
                    </a:lnTo>
                    <a:lnTo>
                      <a:pt x="310" y="391"/>
                    </a:lnTo>
                    <a:lnTo>
                      <a:pt x="285" y="402"/>
                    </a:lnTo>
                    <a:lnTo>
                      <a:pt x="261" y="411"/>
                    </a:lnTo>
                    <a:lnTo>
                      <a:pt x="234" y="416"/>
                    </a:lnTo>
                    <a:lnTo>
                      <a:pt x="208" y="418"/>
                    </a:lnTo>
                    <a:close/>
                    <a:moveTo>
                      <a:pt x="208" y="413"/>
                    </a:moveTo>
                    <a:lnTo>
                      <a:pt x="182" y="411"/>
                    </a:lnTo>
                    <a:lnTo>
                      <a:pt x="155" y="406"/>
                    </a:lnTo>
                    <a:lnTo>
                      <a:pt x="130" y="397"/>
                    </a:lnTo>
                    <a:lnTo>
                      <a:pt x="106" y="384"/>
                    </a:lnTo>
                    <a:lnTo>
                      <a:pt x="85" y="370"/>
                    </a:lnTo>
                    <a:lnTo>
                      <a:pt x="64" y="353"/>
                    </a:lnTo>
                    <a:lnTo>
                      <a:pt x="46" y="333"/>
                    </a:lnTo>
                    <a:lnTo>
                      <a:pt x="32" y="310"/>
                    </a:lnTo>
                    <a:lnTo>
                      <a:pt x="20" y="287"/>
                    </a:lnTo>
                    <a:lnTo>
                      <a:pt x="13" y="261"/>
                    </a:lnTo>
                    <a:lnTo>
                      <a:pt x="7" y="236"/>
                    </a:lnTo>
                    <a:lnTo>
                      <a:pt x="6" y="210"/>
                    </a:lnTo>
                    <a:lnTo>
                      <a:pt x="7" y="182"/>
                    </a:lnTo>
                    <a:lnTo>
                      <a:pt x="13" y="157"/>
                    </a:lnTo>
                    <a:lnTo>
                      <a:pt x="20" y="130"/>
                    </a:lnTo>
                    <a:lnTo>
                      <a:pt x="32" y="108"/>
                    </a:lnTo>
                    <a:lnTo>
                      <a:pt x="46" y="85"/>
                    </a:lnTo>
                    <a:lnTo>
                      <a:pt x="64" y="65"/>
                    </a:lnTo>
                    <a:lnTo>
                      <a:pt x="85" y="48"/>
                    </a:lnTo>
                    <a:lnTo>
                      <a:pt x="106" y="33"/>
                    </a:lnTo>
                    <a:lnTo>
                      <a:pt x="130" y="21"/>
                    </a:lnTo>
                    <a:lnTo>
                      <a:pt x="155" y="12"/>
                    </a:lnTo>
                    <a:lnTo>
                      <a:pt x="182" y="7"/>
                    </a:lnTo>
                    <a:lnTo>
                      <a:pt x="208" y="5"/>
                    </a:lnTo>
                    <a:lnTo>
                      <a:pt x="234" y="7"/>
                    </a:lnTo>
                    <a:lnTo>
                      <a:pt x="261" y="12"/>
                    </a:lnTo>
                    <a:lnTo>
                      <a:pt x="285" y="21"/>
                    </a:lnTo>
                    <a:lnTo>
                      <a:pt x="310" y="33"/>
                    </a:lnTo>
                    <a:lnTo>
                      <a:pt x="331" y="48"/>
                    </a:lnTo>
                    <a:lnTo>
                      <a:pt x="350" y="65"/>
                    </a:lnTo>
                    <a:lnTo>
                      <a:pt x="368" y="85"/>
                    </a:lnTo>
                    <a:lnTo>
                      <a:pt x="384" y="108"/>
                    </a:lnTo>
                    <a:lnTo>
                      <a:pt x="394" y="130"/>
                    </a:lnTo>
                    <a:lnTo>
                      <a:pt x="403" y="157"/>
                    </a:lnTo>
                    <a:lnTo>
                      <a:pt x="408" y="182"/>
                    </a:lnTo>
                    <a:lnTo>
                      <a:pt x="410" y="210"/>
                    </a:lnTo>
                    <a:lnTo>
                      <a:pt x="408" y="236"/>
                    </a:lnTo>
                    <a:lnTo>
                      <a:pt x="403" y="261"/>
                    </a:lnTo>
                    <a:lnTo>
                      <a:pt x="394" y="287"/>
                    </a:lnTo>
                    <a:lnTo>
                      <a:pt x="384" y="310"/>
                    </a:lnTo>
                    <a:lnTo>
                      <a:pt x="368" y="333"/>
                    </a:lnTo>
                    <a:lnTo>
                      <a:pt x="350" y="353"/>
                    </a:lnTo>
                    <a:lnTo>
                      <a:pt x="331" y="370"/>
                    </a:lnTo>
                    <a:lnTo>
                      <a:pt x="310" y="384"/>
                    </a:lnTo>
                    <a:lnTo>
                      <a:pt x="285" y="397"/>
                    </a:lnTo>
                    <a:lnTo>
                      <a:pt x="261" y="406"/>
                    </a:lnTo>
                    <a:lnTo>
                      <a:pt x="234" y="411"/>
                    </a:lnTo>
                    <a:lnTo>
                      <a:pt x="208" y="413"/>
                    </a:lnTo>
                    <a:close/>
                  </a:path>
                </a:pathLst>
              </a:custGeom>
              <a:solidFill>
                <a:srgbClr val="CDFFFF"/>
              </a:solidFill>
              <a:ln w="9525">
                <a:noFill/>
                <a:round/>
                <a:headEnd/>
                <a:tailEnd/>
              </a:ln>
            </p:spPr>
            <p:txBody>
              <a:bodyPr/>
              <a:lstStyle/>
              <a:p>
                <a:endParaRPr lang="en-US"/>
              </a:p>
            </p:txBody>
          </p:sp>
          <p:sp>
            <p:nvSpPr>
              <p:cNvPr id="1165927" name="Freeform 615"/>
              <p:cNvSpPr>
                <a:spLocks noEditPoints="1"/>
              </p:cNvSpPr>
              <p:nvPr/>
            </p:nvSpPr>
            <p:spPr bwMode="auto">
              <a:xfrm>
                <a:off x="4604" y="1962"/>
                <a:ext cx="404" cy="408"/>
              </a:xfrm>
              <a:custGeom>
                <a:avLst/>
                <a:gdLst/>
                <a:ahLst/>
                <a:cxnLst>
                  <a:cxn ang="0">
                    <a:pos x="176" y="406"/>
                  </a:cxn>
                  <a:cxn ang="0">
                    <a:pos x="124" y="392"/>
                  </a:cxn>
                  <a:cxn ang="0">
                    <a:pos x="79" y="365"/>
                  </a:cxn>
                  <a:cxn ang="0">
                    <a:pos x="40" y="328"/>
                  </a:cxn>
                  <a:cxn ang="0">
                    <a:pos x="14" y="282"/>
                  </a:cxn>
                  <a:cxn ang="0">
                    <a:pos x="1" y="231"/>
                  </a:cxn>
                  <a:cxn ang="0">
                    <a:pos x="1" y="177"/>
                  </a:cxn>
                  <a:cxn ang="0">
                    <a:pos x="14" y="125"/>
                  </a:cxn>
                  <a:cxn ang="0">
                    <a:pos x="40" y="80"/>
                  </a:cxn>
                  <a:cxn ang="0">
                    <a:pos x="79" y="43"/>
                  </a:cxn>
                  <a:cxn ang="0">
                    <a:pos x="124" y="16"/>
                  </a:cxn>
                  <a:cxn ang="0">
                    <a:pos x="176" y="2"/>
                  </a:cxn>
                  <a:cxn ang="0">
                    <a:pos x="228" y="2"/>
                  </a:cxn>
                  <a:cxn ang="0">
                    <a:pos x="279" y="16"/>
                  </a:cxn>
                  <a:cxn ang="0">
                    <a:pos x="325" y="43"/>
                  </a:cxn>
                  <a:cxn ang="0">
                    <a:pos x="362" y="80"/>
                  </a:cxn>
                  <a:cxn ang="0">
                    <a:pos x="388" y="125"/>
                  </a:cxn>
                  <a:cxn ang="0">
                    <a:pos x="402" y="177"/>
                  </a:cxn>
                  <a:cxn ang="0">
                    <a:pos x="402" y="231"/>
                  </a:cxn>
                  <a:cxn ang="0">
                    <a:pos x="388" y="282"/>
                  </a:cxn>
                  <a:cxn ang="0">
                    <a:pos x="362" y="328"/>
                  </a:cxn>
                  <a:cxn ang="0">
                    <a:pos x="325" y="365"/>
                  </a:cxn>
                  <a:cxn ang="0">
                    <a:pos x="279" y="392"/>
                  </a:cxn>
                  <a:cxn ang="0">
                    <a:pos x="228" y="406"/>
                  </a:cxn>
                  <a:cxn ang="0">
                    <a:pos x="202" y="402"/>
                  </a:cxn>
                  <a:cxn ang="0">
                    <a:pos x="151" y="395"/>
                  </a:cxn>
                  <a:cxn ang="0">
                    <a:pos x="103" y="376"/>
                  </a:cxn>
                  <a:cxn ang="0">
                    <a:pos x="63" y="344"/>
                  </a:cxn>
                  <a:cxn ang="0">
                    <a:pos x="31" y="304"/>
                  </a:cxn>
                  <a:cxn ang="0">
                    <a:pos x="12" y="256"/>
                  </a:cxn>
                  <a:cxn ang="0">
                    <a:pos x="5" y="205"/>
                  </a:cxn>
                  <a:cxn ang="0">
                    <a:pos x="12" y="152"/>
                  </a:cxn>
                  <a:cxn ang="0">
                    <a:pos x="31" y="104"/>
                  </a:cxn>
                  <a:cxn ang="0">
                    <a:pos x="63" y="64"/>
                  </a:cxn>
                  <a:cxn ang="0">
                    <a:pos x="103" y="32"/>
                  </a:cxn>
                  <a:cxn ang="0">
                    <a:pos x="151" y="13"/>
                  </a:cxn>
                  <a:cxn ang="0">
                    <a:pos x="202" y="6"/>
                  </a:cxn>
                  <a:cxn ang="0">
                    <a:pos x="253" y="13"/>
                  </a:cxn>
                  <a:cxn ang="0">
                    <a:pos x="300" y="32"/>
                  </a:cxn>
                  <a:cxn ang="0">
                    <a:pos x="341" y="64"/>
                  </a:cxn>
                  <a:cxn ang="0">
                    <a:pos x="373" y="104"/>
                  </a:cxn>
                  <a:cxn ang="0">
                    <a:pos x="392" y="152"/>
                  </a:cxn>
                  <a:cxn ang="0">
                    <a:pos x="399" y="205"/>
                  </a:cxn>
                  <a:cxn ang="0">
                    <a:pos x="392" y="256"/>
                  </a:cxn>
                  <a:cxn ang="0">
                    <a:pos x="373" y="304"/>
                  </a:cxn>
                  <a:cxn ang="0">
                    <a:pos x="341" y="344"/>
                  </a:cxn>
                  <a:cxn ang="0">
                    <a:pos x="300" y="376"/>
                  </a:cxn>
                  <a:cxn ang="0">
                    <a:pos x="253" y="395"/>
                  </a:cxn>
                  <a:cxn ang="0">
                    <a:pos x="202" y="402"/>
                  </a:cxn>
                </a:cxnLst>
                <a:rect l="0" t="0" r="r" b="b"/>
                <a:pathLst>
                  <a:path w="404" h="408">
                    <a:moveTo>
                      <a:pt x="202" y="408"/>
                    </a:moveTo>
                    <a:lnTo>
                      <a:pt x="176" y="406"/>
                    </a:lnTo>
                    <a:lnTo>
                      <a:pt x="149" y="401"/>
                    </a:lnTo>
                    <a:lnTo>
                      <a:pt x="124" y="392"/>
                    </a:lnTo>
                    <a:lnTo>
                      <a:pt x="100" y="379"/>
                    </a:lnTo>
                    <a:lnTo>
                      <a:pt x="79" y="365"/>
                    </a:lnTo>
                    <a:lnTo>
                      <a:pt x="58" y="348"/>
                    </a:lnTo>
                    <a:lnTo>
                      <a:pt x="40" y="328"/>
                    </a:lnTo>
                    <a:lnTo>
                      <a:pt x="26" y="305"/>
                    </a:lnTo>
                    <a:lnTo>
                      <a:pt x="14" y="282"/>
                    </a:lnTo>
                    <a:lnTo>
                      <a:pt x="7" y="256"/>
                    </a:lnTo>
                    <a:lnTo>
                      <a:pt x="1" y="231"/>
                    </a:lnTo>
                    <a:lnTo>
                      <a:pt x="0" y="205"/>
                    </a:lnTo>
                    <a:lnTo>
                      <a:pt x="1" y="177"/>
                    </a:lnTo>
                    <a:lnTo>
                      <a:pt x="7" y="152"/>
                    </a:lnTo>
                    <a:lnTo>
                      <a:pt x="14" y="125"/>
                    </a:lnTo>
                    <a:lnTo>
                      <a:pt x="26" y="103"/>
                    </a:lnTo>
                    <a:lnTo>
                      <a:pt x="40" y="80"/>
                    </a:lnTo>
                    <a:lnTo>
                      <a:pt x="58" y="60"/>
                    </a:lnTo>
                    <a:lnTo>
                      <a:pt x="79" y="43"/>
                    </a:lnTo>
                    <a:lnTo>
                      <a:pt x="100" y="28"/>
                    </a:lnTo>
                    <a:lnTo>
                      <a:pt x="124" y="16"/>
                    </a:lnTo>
                    <a:lnTo>
                      <a:pt x="149" y="7"/>
                    </a:lnTo>
                    <a:lnTo>
                      <a:pt x="176" y="2"/>
                    </a:lnTo>
                    <a:lnTo>
                      <a:pt x="202" y="0"/>
                    </a:lnTo>
                    <a:lnTo>
                      <a:pt x="228" y="2"/>
                    </a:lnTo>
                    <a:lnTo>
                      <a:pt x="255" y="7"/>
                    </a:lnTo>
                    <a:lnTo>
                      <a:pt x="279" y="16"/>
                    </a:lnTo>
                    <a:lnTo>
                      <a:pt x="304" y="28"/>
                    </a:lnTo>
                    <a:lnTo>
                      <a:pt x="325" y="43"/>
                    </a:lnTo>
                    <a:lnTo>
                      <a:pt x="344" y="60"/>
                    </a:lnTo>
                    <a:lnTo>
                      <a:pt x="362" y="80"/>
                    </a:lnTo>
                    <a:lnTo>
                      <a:pt x="378" y="103"/>
                    </a:lnTo>
                    <a:lnTo>
                      <a:pt x="388" y="125"/>
                    </a:lnTo>
                    <a:lnTo>
                      <a:pt x="397" y="152"/>
                    </a:lnTo>
                    <a:lnTo>
                      <a:pt x="402" y="177"/>
                    </a:lnTo>
                    <a:lnTo>
                      <a:pt x="404" y="205"/>
                    </a:lnTo>
                    <a:lnTo>
                      <a:pt x="402" y="231"/>
                    </a:lnTo>
                    <a:lnTo>
                      <a:pt x="397" y="256"/>
                    </a:lnTo>
                    <a:lnTo>
                      <a:pt x="388" y="282"/>
                    </a:lnTo>
                    <a:lnTo>
                      <a:pt x="378" y="305"/>
                    </a:lnTo>
                    <a:lnTo>
                      <a:pt x="362" y="328"/>
                    </a:lnTo>
                    <a:lnTo>
                      <a:pt x="344" y="348"/>
                    </a:lnTo>
                    <a:lnTo>
                      <a:pt x="325" y="365"/>
                    </a:lnTo>
                    <a:lnTo>
                      <a:pt x="304" y="379"/>
                    </a:lnTo>
                    <a:lnTo>
                      <a:pt x="279" y="392"/>
                    </a:lnTo>
                    <a:lnTo>
                      <a:pt x="255" y="401"/>
                    </a:lnTo>
                    <a:lnTo>
                      <a:pt x="228" y="406"/>
                    </a:lnTo>
                    <a:lnTo>
                      <a:pt x="202" y="408"/>
                    </a:lnTo>
                    <a:close/>
                    <a:moveTo>
                      <a:pt x="202" y="402"/>
                    </a:moveTo>
                    <a:lnTo>
                      <a:pt x="176" y="401"/>
                    </a:lnTo>
                    <a:lnTo>
                      <a:pt x="151" y="395"/>
                    </a:lnTo>
                    <a:lnTo>
                      <a:pt x="126" y="386"/>
                    </a:lnTo>
                    <a:lnTo>
                      <a:pt x="103" y="376"/>
                    </a:lnTo>
                    <a:lnTo>
                      <a:pt x="82" y="362"/>
                    </a:lnTo>
                    <a:lnTo>
                      <a:pt x="63" y="344"/>
                    </a:lnTo>
                    <a:lnTo>
                      <a:pt x="45" y="325"/>
                    </a:lnTo>
                    <a:lnTo>
                      <a:pt x="31" y="304"/>
                    </a:lnTo>
                    <a:lnTo>
                      <a:pt x="19" y="279"/>
                    </a:lnTo>
                    <a:lnTo>
                      <a:pt x="12" y="256"/>
                    </a:lnTo>
                    <a:lnTo>
                      <a:pt x="7" y="229"/>
                    </a:lnTo>
                    <a:lnTo>
                      <a:pt x="5" y="205"/>
                    </a:lnTo>
                    <a:lnTo>
                      <a:pt x="7" y="178"/>
                    </a:lnTo>
                    <a:lnTo>
                      <a:pt x="12" y="152"/>
                    </a:lnTo>
                    <a:lnTo>
                      <a:pt x="19" y="129"/>
                    </a:lnTo>
                    <a:lnTo>
                      <a:pt x="31" y="104"/>
                    </a:lnTo>
                    <a:lnTo>
                      <a:pt x="45" y="83"/>
                    </a:lnTo>
                    <a:lnTo>
                      <a:pt x="63" y="64"/>
                    </a:lnTo>
                    <a:lnTo>
                      <a:pt x="82" y="48"/>
                    </a:lnTo>
                    <a:lnTo>
                      <a:pt x="103" y="32"/>
                    </a:lnTo>
                    <a:lnTo>
                      <a:pt x="126" y="21"/>
                    </a:lnTo>
                    <a:lnTo>
                      <a:pt x="151" y="13"/>
                    </a:lnTo>
                    <a:lnTo>
                      <a:pt x="176" y="7"/>
                    </a:lnTo>
                    <a:lnTo>
                      <a:pt x="202" y="6"/>
                    </a:lnTo>
                    <a:lnTo>
                      <a:pt x="228" y="7"/>
                    </a:lnTo>
                    <a:lnTo>
                      <a:pt x="253" y="13"/>
                    </a:lnTo>
                    <a:lnTo>
                      <a:pt x="278" y="21"/>
                    </a:lnTo>
                    <a:lnTo>
                      <a:pt x="300" y="32"/>
                    </a:lnTo>
                    <a:lnTo>
                      <a:pt x="322" y="48"/>
                    </a:lnTo>
                    <a:lnTo>
                      <a:pt x="341" y="64"/>
                    </a:lnTo>
                    <a:lnTo>
                      <a:pt x="358" y="83"/>
                    </a:lnTo>
                    <a:lnTo>
                      <a:pt x="373" y="104"/>
                    </a:lnTo>
                    <a:lnTo>
                      <a:pt x="385" y="129"/>
                    </a:lnTo>
                    <a:lnTo>
                      <a:pt x="392" y="152"/>
                    </a:lnTo>
                    <a:lnTo>
                      <a:pt x="397" y="178"/>
                    </a:lnTo>
                    <a:lnTo>
                      <a:pt x="399" y="205"/>
                    </a:lnTo>
                    <a:lnTo>
                      <a:pt x="397" y="229"/>
                    </a:lnTo>
                    <a:lnTo>
                      <a:pt x="392" y="256"/>
                    </a:lnTo>
                    <a:lnTo>
                      <a:pt x="385" y="279"/>
                    </a:lnTo>
                    <a:lnTo>
                      <a:pt x="373" y="304"/>
                    </a:lnTo>
                    <a:lnTo>
                      <a:pt x="358" y="325"/>
                    </a:lnTo>
                    <a:lnTo>
                      <a:pt x="341" y="344"/>
                    </a:lnTo>
                    <a:lnTo>
                      <a:pt x="322" y="362"/>
                    </a:lnTo>
                    <a:lnTo>
                      <a:pt x="300" y="376"/>
                    </a:lnTo>
                    <a:lnTo>
                      <a:pt x="278" y="386"/>
                    </a:lnTo>
                    <a:lnTo>
                      <a:pt x="253" y="395"/>
                    </a:lnTo>
                    <a:lnTo>
                      <a:pt x="228" y="401"/>
                    </a:lnTo>
                    <a:lnTo>
                      <a:pt x="202" y="402"/>
                    </a:lnTo>
                    <a:close/>
                  </a:path>
                </a:pathLst>
              </a:custGeom>
              <a:solidFill>
                <a:srgbClr val="CEFFFF"/>
              </a:solidFill>
              <a:ln w="9525">
                <a:noFill/>
                <a:round/>
                <a:headEnd/>
                <a:tailEnd/>
              </a:ln>
            </p:spPr>
            <p:txBody>
              <a:bodyPr/>
              <a:lstStyle/>
              <a:p>
                <a:endParaRPr lang="en-US"/>
              </a:p>
            </p:txBody>
          </p:sp>
          <p:sp>
            <p:nvSpPr>
              <p:cNvPr id="1165928" name="Freeform 616"/>
              <p:cNvSpPr>
                <a:spLocks noEditPoints="1"/>
              </p:cNvSpPr>
              <p:nvPr/>
            </p:nvSpPr>
            <p:spPr bwMode="auto">
              <a:xfrm>
                <a:off x="4609" y="1968"/>
                <a:ext cx="394" cy="396"/>
              </a:xfrm>
              <a:custGeom>
                <a:avLst/>
                <a:gdLst/>
                <a:ahLst/>
                <a:cxnLst>
                  <a:cxn ang="0">
                    <a:pos x="171" y="395"/>
                  </a:cxn>
                  <a:cxn ang="0">
                    <a:pos x="121" y="380"/>
                  </a:cxn>
                  <a:cxn ang="0">
                    <a:pos x="77" y="356"/>
                  </a:cxn>
                  <a:cxn ang="0">
                    <a:pos x="40" y="319"/>
                  </a:cxn>
                  <a:cxn ang="0">
                    <a:pos x="14" y="273"/>
                  </a:cxn>
                  <a:cxn ang="0">
                    <a:pos x="2" y="223"/>
                  </a:cxn>
                  <a:cxn ang="0">
                    <a:pos x="2" y="172"/>
                  </a:cxn>
                  <a:cxn ang="0">
                    <a:pos x="14" y="123"/>
                  </a:cxn>
                  <a:cxn ang="0">
                    <a:pos x="40" y="77"/>
                  </a:cxn>
                  <a:cxn ang="0">
                    <a:pos x="77" y="42"/>
                  </a:cxn>
                  <a:cxn ang="0">
                    <a:pos x="121" y="15"/>
                  </a:cxn>
                  <a:cxn ang="0">
                    <a:pos x="171" y="1"/>
                  </a:cxn>
                  <a:cxn ang="0">
                    <a:pos x="223" y="1"/>
                  </a:cxn>
                  <a:cxn ang="0">
                    <a:pos x="273" y="15"/>
                  </a:cxn>
                  <a:cxn ang="0">
                    <a:pos x="317" y="42"/>
                  </a:cxn>
                  <a:cxn ang="0">
                    <a:pos x="353" y="77"/>
                  </a:cxn>
                  <a:cxn ang="0">
                    <a:pos x="380" y="123"/>
                  </a:cxn>
                  <a:cxn ang="0">
                    <a:pos x="392" y="172"/>
                  </a:cxn>
                  <a:cxn ang="0">
                    <a:pos x="392" y="223"/>
                  </a:cxn>
                  <a:cxn ang="0">
                    <a:pos x="380" y="273"/>
                  </a:cxn>
                  <a:cxn ang="0">
                    <a:pos x="353" y="319"/>
                  </a:cxn>
                  <a:cxn ang="0">
                    <a:pos x="317" y="356"/>
                  </a:cxn>
                  <a:cxn ang="0">
                    <a:pos x="273" y="380"/>
                  </a:cxn>
                  <a:cxn ang="0">
                    <a:pos x="223" y="395"/>
                  </a:cxn>
                  <a:cxn ang="0">
                    <a:pos x="197" y="391"/>
                  </a:cxn>
                  <a:cxn ang="0">
                    <a:pos x="146" y="384"/>
                  </a:cxn>
                  <a:cxn ang="0">
                    <a:pos x="98" y="363"/>
                  </a:cxn>
                  <a:cxn ang="0">
                    <a:pos x="58" y="331"/>
                  </a:cxn>
                  <a:cxn ang="0">
                    <a:pos x="28" y="290"/>
                  </a:cxn>
                  <a:cxn ang="0">
                    <a:pos x="10" y="243"/>
                  </a:cxn>
                  <a:cxn ang="0">
                    <a:pos x="5" y="192"/>
                  </a:cxn>
                  <a:cxn ang="0">
                    <a:pos x="14" y="141"/>
                  </a:cxn>
                  <a:cxn ang="0">
                    <a:pos x="35" y="95"/>
                  </a:cxn>
                  <a:cxn ang="0">
                    <a:pos x="68" y="56"/>
                  </a:cxn>
                  <a:cxn ang="0">
                    <a:pos x="111" y="26"/>
                  </a:cxn>
                  <a:cxn ang="0">
                    <a:pos x="158" y="10"/>
                  </a:cxn>
                  <a:cxn ang="0">
                    <a:pos x="209" y="7"/>
                  </a:cxn>
                  <a:cxn ang="0">
                    <a:pos x="260" y="15"/>
                  </a:cxn>
                  <a:cxn ang="0">
                    <a:pos x="306" y="40"/>
                  </a:cxn>
                  <a:cxn ang="0">
                    <a:pos x="343" y="74"/>
                  </a:cxn>
                  <a:cxn ang="0">
                    <a:pos x="371" y="118"/>
                  </a:cxn>
                  <a:cxn ang="0">
                    <a:pos x="387" y="165"/>
                  </a:cxn>
                  <a:cxn ang="0">
                    <a:pos x="389" y="216"/>
                  </a:cxn>
                  <a:cxn ang="0">
                    <a:pos x="376" y="268"/>
                  </a:cxn>
                  <a:cxn ang="0">
                    <a:pos x="352" y="312"/>
                  </a:cxn>
                  <a:cxn ang="0">
                    <a:pos x="317" y="349"/>
                  </a:cxn>
                  <a:cxn ang="0">
                    <a:pos x="273" y="375"/>
                  </a:cxn>
                  <a:cxn ang="0">
                    <a:pos x="222" y="389"/>
                  </a:cxn>
                </a:cxnLst>
                <a:rect l="0" t="0" r="r" b="b"/>
                <a:pathLst>
                  <a:path w="394" h="396">
                    <a:moveTo>
                      <a:pt x="197" y="396"/>
                    </a:moveTo>
                    <a:lnTo>
                      <a:pt x="171" y="395"/>
                    </a:lnTo>
                    <a:lnTo>
                      <a:pt x="146" y="389"/>
                    </a:lnTo>
                    <a:lnTo>
                      <a:pt x="121" y="380"/>
                    </a:lnTo>
                    <a:lnTo>
                      <a:pt x="98" y="370"/>
                    </a:lnTo>
                    <a:lnTo>
                      <a:pt x="77" y="356"/>
                    </a:lnTo>
                    <a:lnTo>
                      <a:pt x="58" y="338"/>
                    </a:lnTo>
                    <a:lnTo>
                      <a:pt x="40" y="319"/>
                    </a:lnTo>
                    <a:lnTo>
                      <a:pt x="26" y="298"/>
                    </a:lnTo>
                    <a:lnTo>
                      <a:pt x="14" y="273"/>
                    </a:lnTo>
                    <a:lnTo>
                      <a:pt x="7" y="250"/>
                    </a:lnTo>
                    <a:lnTo>
                      <a:pt x="2" y="223"/>
                    </a:lnTo>
                    <a:lnTo>
                      <a:pt x="0" y="199"/>
                    </a:lnTo>
                    <a:lnTo>
                      <a:pt x="2" y="172"/>
                    </a:lnTo>
                    <a:lnTo>
                      <a:pt x="7" y="146"/>
                    </a:lnTo>
                    <a:lnTo>
                      <a:pt x="14" y="123"/>
                    </a:lnTo>
                    <a:lnTo>
                      <a:pt x="26" y="98"/>
                    </a:lnTo>
                    <a:lnTo>
                      <a:pt x="40" y="77"/>
                    </a:lnTo>
                    <a:lnTo>
                      <a:pt x="58" y="58"/>
                    </a:lnTo>
                    <a:lnTo>
                      <a:pt x="77" y="42"/>
                    </a:lnTo>
                    <a:lnTo>
                      <a:pt x="98" y="26"/>
                    </a:lnTo>
                    <a:lnTo>
                      <a:pt x="121" y="15"/>
                    </a:lnTo>
                    <a:lnTo>
                      <a:pt x="146" y="7"/>
                    </a:lnTo>
                    <a:lnTo>
                      <a:pt x="171" y="1"/>
                    </a:lnTo>
                    <a:lnTo>
                      <a:pt x="197" y="0"/>
                    </a:lnTo>
                    <a:lnTo>
                      <a:pt x="223" y="1"/>
                    </a:lnTo>
                    <a:lnTo>
                      <a:pt x="248" y="7"/>
                    </a:lnTo>
                    <a:lnTo>
                      <a:pt x="273" y="15"/>
                    </a:lnTo>
                    <a:lnTo>
                      <a:pt x="295" y="26"/>
                    </a:lnTo>
                    <a:lnTo>
                      <a:pt x="317" y="42"/>
                    </a:lnTo>
                    <a:lnTo>
                      <a:pt x="336" y="58"/>
                    </a:lnTo>
                    <a:lnTo>
                      <a:pt x="353" y="77"/>
                    </a:lnTo>
                    <a:lnTo>
                      <a:pt x="368" y="98"/>
                    </a:lnTo>
                    <a:lnTo>
                      <a:pt x="380" y="123"/>
                    </a:lnTo>
                    <a:lnTo>
                      <a:pt x="387" y="146"/>
                    </a:lnTo>
                    <a:lnTo>
                      <a:pt x="392" y="172"/>
                    </a:lnTo>
                    <a:lnTo>
                      <a:pt x="394" y="199"/>
                    </a:lnTo>
                    <a:lnTo>
                      <a:pt x="392" y="223"/>
                    </a:lnTo>
                    <a:lnTo>
                      <a:pt x="387" y="250"/>
                    </a:lnTo>
                    <a:lnTo>
                      <a:pt x="380" y="273"/>
                    </a:lnTo>
                    <a:lnTo>
                      <a:pt x="368" y="298"/>
                    </a:lnTo>
                    <a:lnTo>
                      <a:pt x="353" y="319"/>
                    </a:lnTo>
                    <a:lnTo>
                      <a:pt x="336" y="338"/>
                    </a:lnTo>
                    <a:lnTo>
                      <a:pt x="317" y="356"/>
                    </a:lnTo>
                    <a:lnTo>
                      <a:pt x="295" y="370"/>
                    </a:lnTo>
                    <a:lnTo>
                      <a:pt x="273" y="380"/>
                    </a:lnTo>
                    <a:lnTo>
                      <a:pt x="248" y="389"/>
                    </a:lnTo>
                    <a:lnTo>
                      <a:pt x="223" y="395"/>
                    </a:lnTo>
                    <a:lnTo>
                      <a:pt x="197" y="396"/>
                    </a:lnTo>
                    <a:close/>
                    <a:moveTo>
                      <a:pt x="197" y="391"/>
                    </a:moveTo>
                    <a:lnTo>
                      <a:pt x="171" y="389"/>
                    </a:lnTo>
                    <a:lnTo>
                      <a:pt x="146" y="384"/>
                    </a:lnTo>
                    <a:lnTo>
                      <a:pt x="121" y="375"/>
                    </a:lnTo>
                    <a:lnTo>
                      <a:pt x="98" y="363"/>
                    </a:lnTo>
                    <a:lnTo>
                      <a:pt x="77" y="349"/>
                    </a:lnTo>
                    <a:lnTo>
                      <a:pt x="58" y="331"/>
                    </a:lnTo>
                    <a:lnTo>
                      <a:pt x="42" y="312"/>
                    </a:lnTo>
                    <a:lnTo>
                      <a:pt x="28" y="290"/>
                    </a:lnTo>
                    <a:lnTo>
                      <a:pt x="17" y="268"/>
                    </a:lnTo>
                    <a:lnTo>
                      <a:pt x="10" y="243"/>
                    </a:lnTo>
                    <a:lnTo>
                      <a:pt x="5" y="216"/>
                    </a:lnTo>
                    <a:lnTo>
                      <a:pt x="5" y="192"/>
                    </a:lnTo>
                    <a:lnTo>
                      <a:pt x="7" y="165"/>
                    </a:lnTo>
                    <a:lnTo>
                      <a:pt x="14" y="141"/>
                    </a:lnTo>
                    <a:lnTo>
                      <a:pt x="23" y="118"/>
                    </a:lnTo>
                    <a:lnTo>
                      <a:pt x="35" y="95"/>
                    </a:lnTo>
                    <a:lnTo>
                      <a:pt x="51" y="74"/>
                    </a:lnTo>
                    <a:lnTo>
                      <a:pt x="68" y="56"/>
                    </a:lnTo>
                    <a:lnTo>
                      <a:pt x="88" y="40"/>
                    </a:lnTo>
                    <a:lnTo>
                      <a:pt x="111" y="26"/>
                    </a:lnTo>
                    <a:lnTo>
                      <a:pt x="134" y="15"/>
                    </a:lnTo>
                    <a:lnTo>
                      <a:pt x="158" y="10"/>
                    </a:lnTo>
                    <a:lnTo>
                      <a:pt x="185" y="7"/>
                    </a:lnTo>
                    <a:lnTo>
                      <a:pt x="209" y="7"/>
                    </a:lnTo>
                    <a:lnTo>
                      <a:pt x="236" y="10"/>
                    </a:lnTo>
                    <a:lnTo>
                      <a:pt x="260" y="15"/>
                    </a:lnTo>
                    <a:lnTo>
                      <a:pt x="283" y="26"/>
                    </a:lnTo>
                    <a:lnTo>
                      <a:pt x="306" y="40"/>
                    </a:lnTo>
                    <a:lnTo>
                      <a:pt x="325" y="56"/>
                    </a:lnTo>
                    <a:lnTo>
                      <a:pt x="343" y="74"/>
                    </a:lnTo>
                    <a:lnTo>
                      <a:pt x="359" y="95"/>
                    </a:lnTo>
                    <a:lnTo>
                      <a:pt x="371" y="118"/>
                    </a:lnTo>
                    <a:lnTo>
                      <a:pt x="380" y="141"/>
                    </a:lnTo>
                    <a:lnTo>
                      <a:pt x="387" y="165"/>
                    </a:lnTo>
                    <a:lnTo>
                      <a:pt x="389" y="192"/>
                    </a:lnTo>
                    <a:lnTo>
                      <a:pt x="389" y="216"/>
                    </a:lnTo>
                    <a:lnTo>
                      <a:pt x="383" y="243"/>
                    </a:lnTo>
                    <a:lnTo>
                      <a:pt x="376" y="268"/>
                    </a:lnTo>
                    <a:lnTo>
                      <a:pt x="366" y="290"/>
                    </a:lnTo>
                    <a:lnTo>
                      <a:pt x="352" y="312"/>
                    </a:lnTo>
                    <a:lnTo>
                      <a:pt x="334" y="331"/>
                    </a:lnTo>
                    <a:lnTo>
                      <a:pt x="317" y="349"/>
                    </a:lnTo>
                    <a:lnTo>
                      <a:pt x="295" y="363"/>
                    </a:lnTo>
                    <a:lnTo>
                      <a:pt x="273" y="375"/>
                    </a:lnTo>
                    <a:lnTo>
                      <a:pt x="248" y="384"/>
                    </a:lnTo>
                    <a:lnTo>
                      <a:pt x="222" y="389"/>
                    </a:lnTo>
                    <a:lnTo>
                      <a:pt x="197" y="391"/>
                    </a:lnTo>
                    <a:close/>
                  </a:path>
                </a:pathLst>
              </a:custGeom>
              <a:solidFill>
                <a:srgbClr val="CFFEFF"/>
              </a:solidFill>
              <a:ln w="9525">
                <a:noFill/>
                <a:round/>
                <a:headEnd/>
                <a:tailEnd/>
              </a:ln>
            </p:spPr>
            <p:txBody>
              <a:bodyPr/>
              <a:lstStyle/>
              <a:p>
                <a:endParaRPr lang="en-US"/>
              </a:p>
            </p:txBody>
          </p:sp>
          <p:sp>
            <p:nvSpPr>
              <p:cNvPr id="1165929" name="Freeform 617"/>
              <p:cNvSpPr>
                <a:spLocks noEditPoints="1"/>
              </p:cNvSpPr>
              <p:nvPr/>
            </p:nvSpPr>
            <p:spPr bwMode="auto">
              <a:xfrm>
                <a:off x="4614" y="1975"/>
                <a:ext cx="384" cy="384"/>
              </a:xfrm>
              <a:custGeom>
                <a:avLst/>
                <a:gdLst/>
                <a:ahLst/>
                <a:cxnLst>
                  <a:cxn ang="0">
                    <a:pos x="166" y="382"/>
                  </a:cxn>
                  <a:cxn ang="0">
                    <a:pos x="116" y="368"/>
                  </a:cxn>
                  <a:cxn ang="0">
                    <a:pos x="72" y="342"/>
                  </a:cxn>
                  <a:cxn ang="0">
                    <a:pos x="37" y="305"/>
                  </a:cxn>
                  <a:cxn ang="0">
                    <a:pos x="12" y="261"/>
                  </a:cxn>
                  <a:cxn ang="0">
                    <a:pos x="0" y="209"/>
                  </a:cxn>
                  <a:cxn ang="0">
                    <a:pos x="2" y="158"/>
                  </a:cxn>
                  <a:cxn ang="0">
                    <a:pos x="18" y="111"/>
                  </a:cxn>
                  <a:cxn ang="0">
                    <a:pos x="46" y="67"/>
                  </a:cxn>
                  <a:cxn ang="0">
                    <a:pos x="83" y="33"/>
                  </a:cxn>
                  <a:cxn ang="0">
                    <a:pos x="129" y="8"/>
                  </a:cxn>
                  <a:cxn ang="0">
                    <a:pos x="180" y="0"/>
                  </a:cxn>
                  <a:cxn ang="0">
                    <a:pos x="231" y="3"/>
                  </a:cxn>
                  <a:cxn ang="0">
                    <a:pos x="278" y="19"/>
                  </a:cxn>
                  <a:cxn ang="0">
                    <a:pos x="320" y="49"/>
                  </a:cxn>
                  <a:cxn ang="0">
                    <a:pos x="354" y="88"/>
                  </a:cxn>
                  <a:cxn ang="0">
                    <a:pos x="375" y="134"/>
                  </a:cxn>
                  <a:cxn ang="0">
                    <a:pos x="384" y="185"/>
                  </a:cxn>
                  <a:cxn ang="0">
                    <a:pos x="378" y="236"/>
                  </a:cxn>
                  <a:cxn ang="0">
                    <a:pos x="361" y="283"/>
                  </a:cxn>
                  <a:cxn ang="0">
                    <a:pos x="329" y="324"/>
                  </a:cxn>
                  <a:cxn ang="0">
                    <a:pos x="290" y="356"/>
                  </a:cxn>
                  <a:cxn ang="0">
                    <a:pos x="243" y="377"/>
                  </a:cxn>
                  <a:cxn ang="0">
                    <a:pos x="192" y="384"/>
                  </a:cxn>
                  <a:cxn ang="0">
                    <a:pos x="166" y="377"/>
                  </a:cxn>
                  <a:cxn ang="0">
                    <a:pos x="118" y="363"/>
                  </a:cxn>
                  <a:cxn ang="0">
                    <a:pos x="74" y="336"/>
                  </a:cxn>
                  <a:cxn ang="0">
                    <a:pos x="39" y="299"/>
                  </a:cxn>
                  <a:cxn ang="0">
                    <a:pos x="16" y="254"/>
                  </a:cxn>
                  <a:cxn ang="0">
                    <a:pos x="5" y="204"/>
                  </a:cxn>
                  <a:cxn ang="0">
                    <a:pos x="9" y="153"/>
                  </a:cxn>
                  <a:cxn ang="0">
                    <a:pos x="27" y="105"/>
                  </a:cxn>
                  <a:cxn ang="0">
                    <a:pos x="55" y="63"/>
                  </a:cxn>
                  <a:cxn ang="0">
                    <a:pos x="95" y="31"/>
                  </a:cxn>
                  <a:cxn ang="0">
                    <a:pos x="141" y="10"/>
                  </a:cxn>
                  <a:cxn ang="0">
                    <a:pos x="192" y="3"/>
                  </a:cxn>
                  <a:cxn ang="0">
                    <a:pos x="243" y="10"/>
                  </a:cxn>
                  <a:cxn ang="0">
                    <a:pos x="289" y="31"/>
                  </a:cxn>
                  <a:cxn ang="0">
                    <a:pos x="327" y="63"/>
                  </a:cxn>
                  <a:cxn ang="0">
                    <a:pos x="357" y="105"/>
                  </a:cxn>
                  <a:cxn ang="0">
                    <a:pos x="375" y="153"/>
                  </a:cxn>
                  <a:cxn ang="0">
                    <a:pos x="378" y="204"/>
                  </a:cxn>
                  <a:cxn ang="0">
                    <a:pos x="368" y="254"/>
                  </a:cxn>
                  <a:cxn ang="0">
                    <a:pos x="345" y="299"/>
                  </a:cxn>
                  <a:cxn ang="0">
                    <a:pos x="310" y="336"/>
                  </a:cxn>
                  <a:cxn ang="0">
                    <a:pos x="266" y="363"/>
                  </a:cxn>
                  <a:cxn ang="0">
                    <a:pos x="217" y="377"/>
                  </a:cxn>
                </a:cxnLst>
                <a:rect l="0" t="0" r="r" b="b"/>
                <a:pathLst>
                  <a:path w="384" h="384">
                    <a:moveTo>
                      <a:pt x="192" y="384"/>
                    </a:moveTo>
                    <a:lnTo>
                      <a:pt x="166" y="382"/>
                    </a:lnTo>
                    <a:lnTo>
                      <a:pt x="141" y="377"/>
                    </a:lnTo>
                    <a:lnTo>
                      <a:pt x="116" y="368"/>
                    </a:lnTo>
                    <a:lnTo>
                      <a:pt x="93" y="356"/>
                    </a:lnTo>
                    <a:lnTo>
                      <a:pt x="72" y="342"/>
                    </a:lnTo>
                    <a:lnTo>
                      <a:pt x="53" y="324"/>
                    </a:lnTo>
                    <a:lnTo>
                      <a:pt x="37" y="305"/>
                    </a:lnTo>
                    <a:lnTo>
                      <a:pt x="23" y="283"/>
                    </a:lnTo>
                    <a:lnTo>
                      <a:pt x="12" y="261"/>
                    </a:lnTo>
                    <a:lnTo>
                      <a:pt x="5" y="236"/>
                    </a:lnTo>
                    <a:lnTo>
                      <a:pt x="0" y="209"/>
                    </a:lnTo>
                    <a:lnTo>
                      <a:pt x="0" y="185"/>
                    </a:lnTo>
                    <a:lnTo>
                      <a:pt x="2" y="158"/>
                    </a:lnTo>
                    <a:lnTo>
                      <a:pt x="9" y="134"/>
                    </a:lnTo>
                    <a:lnTo>
                      <a:pt x="18" y="111"/>
                    </a:lnTo>
                    <a:lnTo>
                      <a:pt x="30" y="88"/>
                    </a:lnTo>
                    <a:lnTo>
                      <a:pt x="46" y="67"/>
                    </a:lnTo>
                    <a:lnTo>
                      <a:pt x="63" y="49"/>
                    </a:lnTo>
                    <a:lnTo>
                      <a:pt x="83" y="33"/>
                    </a:lnTo>
                    <a:lnTo>
                      <a:pt x="106" y="19"/>
                    </a:lnTo>
                    <a:lnTo>
                      <a:pt x="129" y="8"/>
                    </a:lnTo>
                    <a:lnTo>
                      <a:pt x="153" y="3"/>
                    </a:lnTo>
                    <a:lnTo>
                      <a:pt x="180" y="0"/>
                    </a:lnTo>
                    <a:lnTo>
                      <a:pt x="204" y="0"/>
                    </a:lnTo>
                    <a:lnTo>
                      <a:pt x="231" y="3"/>
                    </a:lnTo>
                    <a:lnTo>
                      <a:pt x="255" y="8"/>
                    </a:lnTo>
                    <a:lnTo>
                      <a:pt x="278" y="19"/>
                    </a:lnTo>
                    <a:lnTo>
                      <a:pt x="301" y="33"/>
                    </a:lnTo>
                    <a:lnTo>
                      <a:pt x="320" y="49"/>
                    </a:lnTo>
                    <a:lnTo>
                      <a:pt x="338" y="67"/>
                    </a:lnTo>
                    <a:lnTo>
                      <a:pt x="354" y="88"/>
                    </a:lnTo>
                    <a:lnTo>
                      <a:pt x="366" y="111"/>
                    </a:lnTo>
                    <a:lnTo>
                      <a:pt x="375" y="134"/>
                    </a:lnTo>
                    <a:lnTo>
                      <a:pt x="382" y="158"/>
                    </a:lnTo>
                    <a:lnTo>
                      <a:pt x="384" y="185"/>
                    </a:lnTo>
                    <a:lnTo>
                      <a:pt x="384" y="209"/>
                    </a:lnTo>
                    <a:lnTo>
                      <a:pt x="378" y="236"/>
                    </a:lnTo>
                    <a:lnTo>
                      <a:pt x="371" y="261"/>
                    </a:lnTo>
                    <a:lnTo>
                      <a:pt x="361" y="283"/>
                    </a:lnTo>
                    <a:lnTo>
                      <a:pt x="347" y="305"/>
                    </a:lnTo>
                    <a:lnTo>
                      <a:pt x="329" y="324"/>
                    </a:lnTo>
                    <a:lnTo>
                      <a:pt x="312" y="342"/>
                    </a:lnTo>
                    <a:lnTo>
                      <a:pt x="290" y="356"/>
                    </a:lnTo>
                    <a:lnTo>
                      <a:pt x="268" y="368"/>
                    </a:lnTo>
                    <a:lnTo>
                      <a:pt x="243" y="377"/>
                    </a:lnTo>
                    <a:lnTo>
                      <a:pt x="217" y="382"/>
                    </a:lnTo>
                    <a:lnTo>
                      <a:pt x="192" y="384"/>
                    </a:lnTo>
                    <a:close/>
                    <a:moveTo>
                      <a:pt x="192" y="379"/>
                    </a:moveTo>
                    <a:lnTo>
                      <a:pt x="166" y="377"/>
                    </a:lnTo>
                    <a:lnTo>
                      <a:pt x="141" y="372"/>
                    </a:lnTo>
                    <a:lnTo>
                      <a:pt x="118" y="363"/>
                    </a:lnTo>
                    <a:lnTo>
                      <a:pt x="95" y="350"/>
                    </a:lnTo>
                    <a:lnTo>
                      <a:pt x="74" y="336"/>
                    </a:lnTo>
                    <a:lnTo>
                      <a:pt x="55" y="319"/>
                    </a:lnTo>
                    <a:lnTo>
                      <a:pt x="39" y="299"/>
                    </a:lnTo>
                    <a:lnTo>
                      <a:pt x="27" y="276"/>
                    </a:lnTo>
                    <a:lnTo>
                      <a:pt x="16" y="254"/>
                    </a:lnTo>
                    <a:lnTo>
                      <a:pt x="9" y="229"/>
                    </a:lnTo>
                    <a:lnTo>
                      <a:pt x="5" y="204"/>
                    </a:lnTo>
                    <a:lnTo>
                      <a:pt x="5" y="178"/>
                    </a:lnTo>
                    <a:lnTo>
                      <a:pt x="9" y="153"/>
                    </a:lnTo>
                    <a:lnTo>
                      <a:pt x="16" y="128"/>
                    </a:lnTo>
                    <a:lnTo>
                      <a:pt x="27" y="105"/>
                    </a:lnTo>
                    <a:lnTo>
                      <a:pt x="39" y="82"/>
                    </a:lnTo>
                    <a:lnTo>
                      <a:pt x="55" y="63"/>
                    </a:lnTo>
                    <a:lnTo>
                      <a:pt x="74" y="45"/>
                    </a:lnTo>
                    <a:lnTo>
                      <a:pt x="95" y="31"/>
                    </a:lnTo>
                    <a:lnTo>
                      <a:pt x="118" y="19"/>
                    </a:lnTo>
                    <a:lnTo>
                      <a:pt x="141" y="10"/>
                    </a:lnTo>
                    <a:lnTo>
                      <a:pt x="166" y="5"/>
                    </a:lnTo>
                    <a:lnTo>
                      <a:pt x="192" y="3"/>
                    </a:lnTo>
                    <a:lnTo>
                      <a:pt x="217" y="5"/>
                    </a:lnTo>
                    <a:lnTo>
                      <a:pt x="243" y="10"/>
                    </a:lnTo>
                    <a:lnTo>
                      <a:pt x="266" y="19"/>
                    </a:lnTo>
                    <a:lnTo>
                      <a:pt x="289" y="31"/>
                    </a:lnTo>
                    <a:lnTo>
                      <a:pt x="310" y="45"/>
                    </a:lnTo>
                    <a:lnTo>
                      <a:pt x="327" y="63"/>
                    </a:lnTo>
                    <a:lnTo>
                      <a:pt x="345" y="82"/>
                    </a:lnTo>
                    <a:lnTo>
                      <a:pt x="357" y="105"/>
                    </a:lnTo>
                    <a:lnTo>
                      <a:pt x="368" y="128"/>
                    </a:lnTo>
                    <a:lnTo>
                      <a:pt x="375" y="153"/>
                    </a:lnTo>
                    <a:lnTo>
                      <a:pt x="378" y="178"/>
                    </a:lnTo>
                    <a:lnTo>
                      <a:pt x="378" y="204"/>
                    </a:lnTo>
                    <a:lnTo>
                      <a:pt x="375" y="229"/>
                    </a:lnTo>
                    <a:lnTo>
                      <a:pt x="368" y="254"/>
                    </a:lnTo>
                    <a:lnTo>
                      <a:pt x="357" y="276"/>
                    </a:lnTo>
                    <a:lnTo>
                      <a:pt x="345" y="299"/>
                    </a:lnTo>
                    <a:lnTo>
                      <a:pt x="327" y="319"/>
                    </a:lnTo>
                    <a:lnTo>
                      <a:pt x="310" y="336"/>
                    </a:lnTo>
                    <a:lnTo>
                      <a:pt x="289" y="350"/>
                    </a:lnTo>
                    <a:lnTo>
                      <a:pt x="266" y="363"/>
                    </a:lnTo>
                    <a:lnTo>
                      <a:pt x="243" y="372"/>
                    </a:lnTo>
                    <a:lnTo>
                      <a:pt x="217" y="377"/>
                    </a:lnTo>
                    <a:lnTo>
                      <a:pt x="192" y="379"/>
                    </a:lnTo>
                    <a:close/>
                  </a:path>
                </a:pathLst>
              </a:custGeom>
              <a:solidFill>
                <a:srgbClr val="D1FEFF"/>
              </a:solidFill>
              <a:ln w="9525">
                <a:noFill/>
                <a:round/>
                <a:headEnd/>
                <a:tailEnd/>
              </a:ln>
            </p:spPr>
            <p:txBody>
              <a:bodyPr/>
              <a:lstStyle/>
              <a:p>
                <a:endParaRPr lang="en-US"/>
              </a:p>
            </p:txBody>
          </p:sp>
          <p:sp>
            <p:nvSpPr>
              <p:cNvPr id="1165930" name="Freeform 618"/>
              <p:cNvSpPr>
                <a:spLocks noEditPoints="1"/>
              </p:cNvSpPr>
              <p:nvPr/>
            </p:nvSpPr>
            <p:spPr bwMode="auto">
              <a:xfrm>
                <a:off x="4619" y="1978"/>
                <a:ext cx="373" cy="376"/>
              </a:xfrm>
              <a:custGeom>
                <a:avLst/>
                <a:gdLst/>
                <a:ahLst/>
                <a:cxnLst>
                  <a:cxn ang="0">
                    <a:pos x="161" y="374"/>
                  </a:cxn>
                  <a:cxn ang="0">
                    <a:pos x="113" y="360"/>
                  </a:cxn>
                  <a:cxn ang="0">
                    <a:pos x="69" y="333"/>
                  </a:cxn>
                  <a:cxn ang="0">
                    <a:pos x="34" y="296"/>
                  </a:cxn>
                  <a:cxn ang="0">
                    <a:pos x="11" y="251"/>
                  </a:cxn>
                  <a:cxn ang="0">
                    <a:pos x="0" y="201"/>
                  </a:cxn>
                  <a:cxn ang="0">
                    <a:pos x="4" y="150"/>
                  </a:cxn>
                  <a:cxn ang="0">
                    <a:pos x="22" y="102"/>
                  </a:cxn>
                  <a:cxn ang="0">
                    <a:pos x="50" y="60"/>
                  </a:cxn>
                  <a:cxn ang="0">
                    <a:pos x="90" y="28"/>
                  </a:cxn>
                  <a:cxn ang="0">
                    <a:pos x="136" y="7"/>
                  </a:cxn>
                  <a:cxn ang="0">
                    <a:pos x="187" y="0"/>
                  </a:cxn>
                  <a:cxn ang="0">
                    <a:pos x="238" y="7"/>
                  </a:cxn>
                  <a:cxn ang="0">
                    <a:pos x="284" y="28"/>
                  </a:cxn>
                  <a:cxn ang="0">
                    <a:pos x="322" y="60"/>
                  </a:cxn>
                  <a:cxn ang="0">
                    <a:pos x="352" y="102"/>
                  </a:cxn>
                  <a:cxn ang="0">
                    <a:pos x="370" y="150"/>
                  </a:cxn>
                  <a:cxn ang="0">
                    <a:pos x="373" y="201"/>
                  </a:cxn>
                  <a:cxn ang="0">
                    <a:pos x="363" y="251"/>
                  </a:cxn>
                  <a:cxn ang="0">
                    <a:pos x="340" y="296"/>
                  </a:cxn>
                  <a:cxn ang="0">
                    <a:pos x="305" y="333"/>
                  </a:cxn>
                  <a:cxn ang="0">
                    <a:pos x="261" y="360"/>
                  </a:cxn>
                  <a:cxn ang="0">
                    <a:pos x="212" y="374"/>
                  </a:cxn>
                  <a:cxn ang="0">
                    <a:pos x="187" y="370"/>
                  </a:cxn>
                  <a:cxn ang="0">
                    <a:pos x="138" y="363"/>
                  </a:cxn>
                  <a:cxn ang="0">
                    <a:pos x="92" y="344"/>
                  </a:cxn>
                  <a:cxn ang="0">
                    <a:pos x="55" y="312"/>
                  </a:cxn>
                  <a:cxn ang="0">
                    <a:pos x="25" y="272"/>
                  </a:cxn>
                  <a:cxn ang="0">
                    <a:pos x="9" y="224"/>
                  </a:cxn>
                  <a:cxn ang="0">
                    <a:pos x="6" y="175"/>
                  </a:cxn>
                  <a:cxn ang="0">
                    <a:pos x="16" y="127"/>
                  </a:cxn>
                  <a:cxn ang="0">
                    <a:pos x="39" y="83"/>
                  </a:cxn>
                  <a:cxn ang="0">
                    <a:pos x="73" y="48"/>
                  </a:cxn>
                  <a:cxn ang="0">
                    <a:pos x="115" y="21"/>
                  </a:cxn>
                  <a:cxn ang="0">
                    <a:pos x="162" y="7"/>
                  </a:cxn>
                  <a:cxn ang="0">
                    <a:pos x="212" y="7"/>
                  </a:cxn>
                  <a:cxn ang="0">
                    <a:pos x="259" y="21"/>
                  </a:cxn>
                  <a:cxn ang="0">
                    <a:pos x="301" y="48"/>
                  </a:cxn>
                  <a:cxn ang="0">
                    <a:pos x="335" y="83"/>
                  </a:cxn>
                  <a:cxn ang="0">
                    <a:pos x="358" y="127"/>
                  </a:cxn>
                  <a:cxn ang="0">
                    <a:pos x="368" y="175"/>
                  </a:cxn>
                  <a:cxn ang="0">
                    <a:pos x="365" y="224"/>
                  </a:cxn>
                  <a:cxn ang="0">
                    <a:pos x="347" y="272"/>
                  </a:cxn>
                  <a:cxn ang="0">
                    <a:pos x="319" y="312"/>
                  </a:cxn>
                  <a:cxn ang="0">
                    <a:pos x="280" y="344"/>
                  </a:cxn>
                  <a:cxn ang="0">
                    <a:pos x="236" y="363"/>
                  </a:cxn>
                  <a:cxn ang="0">
                    <a:pos x="187" y="370"/>
                  </a:cxn>
                </a:cxnLst>
                <a:rect l="0" t="0" r="r" b="b"/>
                <a:pathLst>
                  <a:path w="373" h="376">
                    <a:moveTo>
                      <a:pt x="187" y="376"/>
                    </a:moveTo>
                    <a:lnTo>
                      <a:pt x="161" y="374"/>
                    </a:lnTo>
                    <a:lnTo>
                      <a:pt x="136" y="369"/>
                    </a:lnTo>
                    <a:lnTo>
                      <a:pt x="113" y="360"/>
                    </a:lnTo>
                    <a:lnTo>
                      <a:pt x="90" y="347"/>
                    </a:lnTo>
                    <a:lnTo>
                      <a:pt x="69" y="333"/>
                    </a:lnTo>
                    <a:lnTo>
                      <a:pt x="50" y="316"/>
                    </a:lnTo>
                    <a:lnTo>
                      <a:pt x="34" y="296"/>
                    </a:lnTo>
                    <a:lnTo>
                      <a:pt x="22" y="273"/>
                    </a:lnTo>
                    <a:lnTo>
                      <a:pt x="11" y="251"/>
                    </a:lnTo>
                    <a:lnTo>
                      <a:pt x="4" y="226"/>
                    </a:lnTo>
                    <a:lnTo>
                      <a:pt x="0" y="201"/>
                    </a:lnTo>
                    <a:lnTo>
                      <a:pt x="0" y="175"/>
                    </a:lnTo>
                    <a:lnTo>
                      <a:pt x="4" y="150"/>
                    </a:lnTo>
                    <a:lnTo>
                      <a:pt x="11" y="125"/>
                    </a:lnTo>
                    <a:lnTo>
                      <a:pt x="22" y="102"/>
                    </a:lnTo>
                    <a:lnTo>
                      <a:pt x="34" y="79"/>
                    </a:lnTo>
                    <a:lnTo>
                      <a:pt x="50" y="60"/>
                    </a:lnTo>
                    <a:lnTo>
                      <a:pt x="69" y="42"/>
                    </a:lnTo>
                    <a:lnTo>
                      <a:pt x="90" y="28"/>
                    </a:lnTo>
                    <a:lnTo>
                      <a:pt x="113" y="16"/>
                    </a:lnTo>
                    <a:lnTo>
                      <a:pt x="136" y="7"/>
                    </a:lnTo>
                    <a:lnTo>
                      <a:pt x="161" y="2"/>
                    </a:lnTo>
                    <a:lnTo>
                      <a:pt x="187" y="0"/>
                    </a:lnTo>
                    <a:lnTo>
                      <a:pt x="212" y="2"/>
                    </a:lnTo>
                    <a:lnTo>
                      <a:pt x="238" y="7"/>
                    </a:lnTo>
                    <a:lnTo>
                      <a:pt x="261" y="16"/>
                    </a:lnTo>
                    <a:lnTo>
                      <a:pt x="284" y="28"/>
                    </a:lnTo>
                    <a:lnTo>
                      <a:pt x="305" y="42"/>
                    </a:lnTo>
                    <a:lnTo>
                      <a:pt x="322" y="60"/>
                    </a:lnTo>
                    <a:lnTo>
                      <a:pt x="340" y="79"/>
                    </a:lnTo>
                    <a:lnTo>
                      <a:pt x="352" y="102"/>
                    </a:lnTo>
                    <a:lnTo>
                      <a:pt x="363" y="125"/>
                    </a:lnTo>
                    <a:lnTo>
                      <a:pt x="370" y="150"/>
                    </a:lnTo>
                    <a:lnTo>
                      <a:pt x="373" y="175"/>
                    </a:lnTo>
                    <a:lnTo>
                      <a:pt x="373" y="201"/>
                    </a:lnTo>
                    <a:lnTo>
                      <a:pt x="370" y="226"/>
                    </a:lnTo>
                    <a:lnTo>
                      <a:pt x="363" y="251"/>
                    </a:lnTo>
                    <a:lnTo>
                      <a:pt x="352" y="273"/>
                    </a:lnTo>
                    <a:lnTo>
                      <a:pt x="340" y="296"/>
                    </a:lnTo>
                    <a:lnTo>
                      <a:pt x="322" y="316"/>
                    </a:lnTo>
                    <a:lnTo>
                      <a:pt x="305" y="333"/>
                    </a:lnTo>
                    <a:lnTo>
                      <a:pt x="284" y="347"/>
                    </a:lnTo>
                    <a:lnTo>
                      <a:pt x="261" y="360"/>
                    </a:lnTo>
                    <a:lnTo>
                      <a:pt x="238" y="369"/>
                    </a:lnTo>
                    <a:lnTo>
                      <a:pt x="212" y="374"/>
                    </a:lnTo>
                    <a:lnTo>
                      <a:pt x="187" y="376"/>
                    </a:lnTo>
                    <a:close/>
                    <a:moveTo>
                      <a:pt x="187" y="370"/>
                    </a:moveTo>
                    <a:lnTo>
                      <a:pt x="162" y="369"/>
                    </a:lnTo>
                    <a:lnTo>
                      <a:pt x="138" y="363"/>
                    </a:lnTo>
                    <a:lnTo>
                      <a:pt x="115" y="355"/>
                    </a:lnTo>
                    <a:lnTo>
                      <a:pt x="92" y="344"/>
                    </a:lnTo>
                    <a:lnTo>
                      <a:pt x="73" y="328"/>
                    </a:lnTo>
                    <a:lnTo>
                      <a:pt x="55" y="312"/>
                    </a:lnTo>
                    <a:lnTo>
                      <a:pt x="39" y="293"/>
                    </a:lnTo>
                    <a:lnTo>
                      <a:pt x="25" y="272"/>
                    </a:lnTo>
                    <a:lnTo>
                      <a:pt x="16" y="249"/>
                    </a:lnTo>
                    <a:lnTo>
                      <a:pt x="9" y="224"/>
                    </a:lnTo>
                    <a:lnTo>
                      <a:pt x="6" y="201"/>
                    </a:lnTo>
                    <a:lnTo>
                      <a:pt x="6" y="175"/>
                    </a:lnTo>
                    <a:lnTo>
                      <a:pt x="9" y="152"/>
                    </a:lnTo>
                    <a:lnTo>
                      <a:pt x="16" y="127"/>
                    </a:lnTo>
                    <a:lnTo>
                      <a:pt x="25" y="104"/>
                    </a:lnTo>
                    <a:lnTo>
                      <a:pt x="39" y="83"/>
                    </a:lnTo>
                    <a:lnTo>
                      <a:pt x="55" y="64"/>
                    </a:lnTo>
                    <a:lnTo>
                      <a:pt x="73" y="48"/>
                    </a:lnTo>
                    <a:lnTo>
                      <a:pt x="92" y="32"/>
                    </a:lnTo>
                    <a:lnTo>
                      <a:pt x="115" y="21"/>
                    </a:lnTo>
                    <a:lnTo>
                      <a:pt x="138" y="12"/>
                    </a:lnTo>
                    <a:lnTo>
                      <a:pt x="162" y="7"/>
                    </a:lnTo>
                    <a:lnTo>
                      <a:pt x="187" y="5"/>
                    </a:lnTo>
                    <a:lnTo>
                      <a:pt x="212" y="7"/>
                    </a:lnTo>
                    <a:lnTo>
                      <a:pt x="236" y="12"/>
                    </a:lnTo>
                    <a:lnTo>
                      <a:pt x="259" y="21"/>
                    </a:lnTo>
                    <a:lnTo>
                      <a:pt x="280" y="32"/>
                    </a:lnTo>
                    <a:lnTo>
                      <a:pt x="301" y="48"/>
                    </a:lnTo>
                    <a:lnTo>
                      <a:pt x="319" y="64"/>
                    </a:lnTo>
                    <a:lnTo>
                      <a:pt x="335" y="83"/>
                    </a:lnTo>
                    <a:lnTo>
                      <a:pt x="347" y="104"/>
                    </a:lnTo>
                    <a:lnTo>
                      <a:pt x="358" y="127"/>
                    </a:lnTo>
                    <a:lnTo>
                      <a:pt x="365" y="152"/>
                    </a:lnTo>
                    <a:lnTo>
                      <a:pt x="368" y="175"/>
                    </a:lnTo>
                    <a:lnTo>
                      <a:pt x="368" y="201"/>
                    </a:lnTo>
                    <a:lnTo>
                      <a:pt x="365" y="224"/>
                    </a:lnTo>
                    <a:lnTo>
                      <a:pt x="358" y="249"/>
                    </a:lnTo>
                    <a:lnTo>
                      <a:pt x="347" y="272"/>
                    </a:lnTo>
                    <a:lnTo>
                      <a:pt x="335" y="293"/>
                    </a:lnTo>
                    <a:lnTo>
                      <a:pt x="319" y="312"/>
                    </a:lnTo>
                    <a:lnTo>
                      <a:pt x="301" y="328"/>
                    </a:lnTo>
                    <a:lnTo>
                      <a:pt x="280" y="344"/>
                    </a:lnTo>
                    <a:lnTo>
                      <a:pt x="259" y="355"/>
                    </a:lnTo>
                    <a:lnTo>
                      <a:pt x="236" y="363"/>
                    </a:lnTo>
                    <a:lnTo>
                      <a:pt x="212" y="369"/>
                    </a:lnTo>
                    <a:lnTo>
                      <a:pt x="187" y="370"/>
                    </a:lnTo>
                    <a:close/>
                  </a:path>
                </a:pathLst>
              </a:custGeom>
              <a:solidFill>
                <a:srgbClr val="D2FEFF"/>
              </a:solidFill>
              <a:ln w="9525">
                <a:noFill/>
                <a:round/>
                <a:headEnd/>
                <a:tailEnd/>
              </a:ln>
            </p:spPr>
            <p:txBody>
              <a:bodyPr/>
              <a:lstStyle/>
              <a:p>
                <a:endParaRPr lang="en-US"/>
              </a:p>
            </p:txBody>
          </p:sp>
          <p:sp>
            <p:nvSpPr>
              <p:cNvPr id="1165931" name="Freeform 619"/>
              <p:cNvSpPr>
                <a:spLocks noEditPoints="1"/>
              </p:cNvSpPr>
              <p:nvPr/>
            </p:nvSpPr>
            <p:spPr bwMode="auto">
              <a:xfrm>
                <a:off x="4625" y="1983"/>
                <a:ext cx="362" cy="365"/>
              </a:xfrm>
              <a:custGeom>
                <a:avLst/>
                <a:gdLst/>
                <a:ahLst/>
                <a:cxnLst>
                  <a:cxn ang="0">
                    <a:pos x="156" y="364"/>
                  </a:cxn>
                  <a:cxn ang="0">
                    <a:pos x="109" y="350"/>
                  </a:cxn>
                  <a:cxn ang="0">
                    <a:pos x="67" y="323"/>
                  </a:cxn>
                  <a:cxn ang="0">
                    <a:pos x="33" y="288"/>
                  </a:cxn>
                  <a:cxn ang="0">
                    <a:pos x="10" y="244"/>
                  </a:cxn>
                  <a:cxn ang="0">
                    <a:pos x="0" y="196"/>
                  </a:cxn>
                  <a:cxn ang="0">
                    <a:pos x="3" y="147"/>
                  </a:cxn>
                  <a:cxn ang="0">
                    <a:pos x="19" y="99"/>
                  </a:cxn>
                  <a:cxn ang="0">
                    <a:pos x="49" y="59"/>
                  </a:cxn>
                  <a:cxn ang="0">
                    <a:pos x="86" y="27"/>
                  </a:cxn>
                  <a:cxn ang="0">
                    <a:pos x="132" y="7"/>
                  </a:cxn>
                  <a:cxn ang="0">
                    <a:pos x="181" y="0"/>
                  </a:cxn>
                  <a:cxn ang="0">
                    <a:pos x="230" y="7"/>
                  </a:cxn>
                  <a:cxn ang="0">
                    <a:pos x="274" y="27"/>
                  </a:cxn>
                  <a:cxn ang="0">
                    <a:pos x="313" y="59"/>
                  </a:cxn>
                  <a:cxn ang="0">
                    <a:pos x="341" y="99"/>
                  </a:cxn>
                  <a:cxn ang="0">
                    <a:pos x="359" y="147"/>
                  </a:cxn>
                  <a:cxn ang="0">
                    <a:pos x="362" y="196"/>
                  </a:cxn>
                  <a:cxn ang="0">
                    <a:pos x="352" y="244"/>
                  </a:cxn>
                  <a:cxn ang="0">
                    <a:pos x="329" y="288"/>
                  </a:cxn>
                  <a:cxn ang="0">
                    <a:pos x="295" y="323"/>
                  </a:cxn>
                  <a:cxn ang="0">
                    <a:pos x="253" y="350"/>
                  </a:cxn>
                  <a:cxn ang="0">
                    <a:pos x="206" y="364"/>
                  </a:cxn>
                  <a:cxn ang="0">
                    <a:pos x="181" y="360"/>
                  </a:cxn>
                  <a:cxn ang="0">
                    <a:pos x="132" y="353"/>
                  </a:cxn>
                  <a:cxn ang="0">
                    <a:pos x="88" y="332"/>
                  </a:cxn>
                  <a:cxn ang="0">
                    <a:pos x="51" y="300"/>
                  </a:cxn>
                  <a:cxn ang="0">
                    <a:pos x="23" y="260"/>
                  </a:cxn>
                  <a:cxn ang="0">
                    <a:pos x="7" y="214"/>
                  </a:cxn>
                  <a:cxn ang="0">
                    <a:pos x="5" y="164"/>
                  </a:cxn>
                  <a:cxn ang="0">
                    <a:pos x="17" y="117"/>
                  </a:cxn>
                  <a:cxn ang="0">
                    <a:pos x="42" y="74"/>
                  </a:cxn>
                  <a:cxn ang="0">
                    <a:pos x="77" y="41"/>
                  </a:cxn>
                  <a:cxn ang="0">
                    <a:pos x="121" y="16"/>
                  </a:cxn>
                  <a:cxn ang="0">
                    <a:pos x="169" y="7"/>
                  </a:cxn>
                  <a:cxn ang="0">
                    <a:pos x="218" y="11"/>
                  </a:cxn>
                  <a:cxn ang="0">
                    <a:pos x="264" y="27"/>
                  </a:cxn>
                  <a:cxn ang="0">
                    <a:pos x="302" y="57"/>
                  </a:cxn>
                  <a:cxn ang="0">
                    <a:pos x="334" y="94"/>
                  </a:cxn>
                  <a:cxn ang="0">
                    <a:pos x="352" y="140"/>
                  </a:cxn>
                  <a:cxn ang="0">
                    <a:pos x="357" y="189"/>
                  </a:cxn>
                  <a:cxn ang="0">
                    <a:pos x="348" y="237"/>
                  </a:cxn>
                  <a:cxn ang="0">
                    <a:pos x="327" y="281"/>
                  </a:cxn>
                  <a:cxn ang="0">
                    <a:pos x="293" y="318"/>
                  </a:cxn>
                  <a:cxn ang="0">
                    <a:pos x="253" y="344"/>
                  </a:cxn>
                  <a:cxn ang="0">
                    <a:pos x="206" y="358"/>
                  </a:cxn>
                </a:cxnLst>
                <a:rect l="0" t="0" r="r" b="b"/>
                <a:pathLst>
                  <a:path w="362" h="365">
                    <a:moveTo>
                      <a:pt x="181" y="365"/>
                    </a:moveTo>
                    <a:lnTo>
                      <a:pt x="156" y="364"/>
                    </a:lnTo>
                    <a:lnTo>
                      <a:pt x="132" y="358"/>
                    </a:lnTo>
                    <a:lnTo>
                      <a:pt x="109" y="350"/>
                    </a:lnTo>
                    <a:lnTo>
                      <a:pt x="86" y="339"/>
                    </a:lnTo>
                    <a:lnTo>
                      <a:pt x="67" y="323"/>
                    </a:lnTo>
                    <a:lnTo>
                      <a:pt x="49" y="307"/>
                    </a:lnTo>
                    <a:lnTo>
                      <a:pt x="33" y="288"/>
                    </a:lnTo>
                    <a:lnTo>
                      <a:pt x="19" y="267"/>
                    </a:lnTo>
                    <a:lnTo>
                      <a:pt x="10" y="244"/>
                    </a:lnTo>
                    <a:lnTo>
                      <a:pt x="3" y="219"/>
                    </a:lnTo>
                    <a:lnTo>
                      <a:pt x="0" y="196"/>
                    </a:lnTo>
                    <a:lnTo>
                      <a:pt x="0" y="170"/>
                    </a:lnTo>
                    <a:lnTo>
                      <a:pt x="3" y="147"/>
                    </a:lnTo>
                    <a:lnTo>
                      <a:pt x="10" y="122"/>
                    </a:lnTo>
                    <a:lnTo>
                      <a:pt x="19" y="99"/>
                    </a:lnTo>
                    <a:lnTo>
                      <a:pt x="33" y="78"/>
                    </a:lnTo>
                    <a:lnTo>
                      <a:pt x="49" y="59"/>
                    </a:lnTo>
                    <a:lnTo>
                      <a:pt x="67" y="43"/>
                    </a:lnTo>
                    <a:lnTo>
                      <a:pt x="86" y="27"/>
                    </a:lnTo>
                    <a:lnTo>
                      <a:pt x="109" y="16"/>
                    </a:lnTo>
                    <a:lnTo>
                      <a:pt x="132" y="7"/>
                    </a:lnTo>
                    <a:lnTo>
                      <a:pt x="156" y="2"/>
                    </a:lnTo>
                    <a:lnTo>
                      <a:pt x="181" y="0"/>
                    </a:lnTo>
                    <a:lnTo>
                      <a:pt x="206" y="2"/>
                    </a:lnTo>
                    <a:lnTo>
                      <a:pt x="230" y="7"/>
                    </a:lnTo>
                    <a:lnTo>
                      <a:pt x="253" y="16"/>
                    </a:lnTo>
                    <a:lnTo>
                      <a:pt x="274" y="27"/>
                    </a:lnTo>
                    <a:lnTo>
                      <a:pt x="295" y="43"/>
                    </a:lnTo>
                    <a:lnTo>
                      <a:pt x="313" y="59"/>
                    </a:lnTo>
                    <a:lnTo>
                      <a:pt x="329" y="78"/>
                    </a:lnTo>
                    <a:lnTo>
                      <a:pt x="341" y="99"/>
                    </a:lnTo>
                    <a:lnTo>
                      <a:pt x="352" y="122"/>
                    </a:lnTo>
                    <a:lnTo>
                      <a:pt x="359" y="147"/>
                    </a:lnTo>
                    <a:lnTo>
                      <a:pt x="362" y="170"/>
                    </a:lnTo>
                    <a:lnTo>
                      <a:pt x="362" y="196"/>
                    </a:lnTo>
                    <a:lnTo>
                      <a:pt x="359" y="219"/>
                    </a:lnTo>
                    <a:lnTo>
                      <a:pt x="352" y="244"/>
                    </a:lnTo>
                    <a:lnTo>
                      <a:pt x="341" y="267"/>
                    </a:lnTo>
                    <a:lnTo>
                      <a:pt x="329" y="288"/>
                    </a:lnTo>
                    <a:lnTo>
                      <a:pt x="313" y="307"/>
                    </a:lnTo>
                    <a:lnTo>
                      <a:pt x="295" y="323"/>
                    </a:lnTo>
                    <a:lnTo>
                      <a:pt x="274" y="339"/>
                    </a:lnTo>
                    <a:lnTo>
                      <a:pt x="253" y="350"/>
                    </a:lnTo>
                    <a:lnTo>
                      <a:pt x="230" y="358"/>
                    </a:lnTo>
                    <a:lnTo>
                      <a:pt x="206" y="364"/>
                    </a:lnTo>
                    <a:lnTo>
                      <a:pt x="181" y="365"/>
                    </a:lnTo>
                    <a:close/>
                    <a:moveTo>
                      <a:pt x="181" y="360"/>
                    </a:moveTo>
                    <a:lnTo>
                      <a:pt x="156" y="358"/>
                    </a:lnTo>
                    <a:lnTo>
                      <a:pt x="132" y="353"/>
                    </a:lnTo>
                    <a:lnTo>
                      <a:pt x="109" y="344"/>
                    </a:lnTo>
                    <a:lnTo>
                      <a:pt x="88" y="332"/>
                    </a:lnTo>
                    <a:lnTo>
                      <a:pt x="68" y="318"/>
                    </a:lnTo>
                    <a:lnTo>
                      <a:pt x="51" y="300"/>
                    </a:lnTo>
                    <a:lnTo>
                      <a:pt x="35" y="281"/>
                    </a:lnTo>
                    <a:lnTo>
                      <a:pt x="23" y="260"/>
                    </a:lnTo>
                    <a:lnTo>
                      <a:pt x="14" y="237"/>
                    </a:lnTo>
                    <a:lnTo>
                      <a:pt x="7" y="214"/>
                    </a:lnTo>
                    <a:lnTo>
                      <a:pt x="5" y="189"/>
                    </a:lnTo>
                    <a:lnTo>
                      <a:pt x="5" y="164"/>
                    </a:lnTo>
                    <a:lnTo>
                      <a:pt x="10" y="140"/>
                    </a:lnTo>
                    <a:lnTo>
                      <a:pt x="17" y="117"/>
                    </a:lnTo>
                    <a:lnTo>
                      <a:pt x="28" y="94"/>
                    </a:lnTo>
                    <a:lnTo>
                      <a:pt x="42" y="74"/>
                    </a:lnTo>
                    <a:lnTo>
                      <a:pt x="58" y="57"/>
                    </a:lnTo>
                    <a:lnTo>
                      <a:pt x="77" y="41"/>
                    </a:lnTo>
                    <a:lnTo>
                      <a:pt x="98" y="27"/>
                    </a:lnTo>
                    <a:lnTo>
                      <a:pt x="121" y="16"/>
                    </a:lnTo>
                    <a:lnTo>
                      <a:pt x="144" y="11"/>
                    </a:lnTo>
                    <a:lnTo>
                      <a:pt x="169" y="7"/>
                    </a:lnTo>
                    <a:lnTo>
                      <a:pt x="193" y="7"/>
                    </a:lnTo>
                    <a:lnTo>
                      <a:pt x="218" y="11"/>
                    </a:lnTo>
                    <a:lnTo>
                      <a:pt x="241" y="16"/>
                    </a:lnTo>
                    <a:lnTo>
                      <a:pt x="264" y="27"/>
                    </a:lnTo>
                    <a:lnTo>
                      <a:pt x="285" y="41"/>
                    </a:lnTo>
                    <a:lnTo>
                      <a:pt x="302" y="57"/>
                    </a:lnTo>
                    <a:lnTo>
                      <a:pt x="320" y="74"/>
                    </a:lnTo>
                    <a:lnTo>
                      <a:pt x="334" y="94"/>
                    </a:lnTo>
                    <a:lnTo>
                      <a:pt x="344" y="117"/>
                    </a:lnTo>
                    <a:lnTo>
                      <a:pt x="352" y="140"/>
                    </a:lnTo>
                    <a:lnTo>
                      <a:pt x="355" y="164"/>
                    </a:lnTo>
                    <a:lnTo>
                      <a:pt x="357" y="189"/>
                    </a:lnTo>
                    <a:lnTo>
                      <a:pt x="353" y="214"/>
                    </a:lnTo>
                    <a:lnTo>
                      <a:pt x="348" y="237"/>
                    </a:lnTo>
                    <a:lnTo>
                      <a:pt x="339" y="260"/>
                    </a:lnTo>
                    <a:lnTo>
                      <a:pt x="327" y="281"/>
                    </a:lnTo>
                    <a:lnTo>
                      <a:pt x="311" y="300"/>
                    </a:lnTo>
                    <a:lnTo>
                      <a:pt x="293" y="318"/>
                    </a:lnTo>
                    <a:lnTo>
                      <a:pt x="274" y="332"/>
                    </a:lnTo>
                    <a:lnTo>
                      <a:pt x="253" y="344"/>
                    </a:lnTo>
                    <a:lnTo>
                      <a:pt x="228" y="353"/>
                    </a:lnTo>
                    <a:lnTo>
                      <a:pt x="206" y="358"/>
                    </a:lnTo>
                    <a:lnTo>
                      <a:pt x="181" y="360"/>
                    </a:lnTo>
                    <a:close/>
                  </a:path>
                </a:pathLst>
              </a:custGeom>
              <a:solidFill>
                <a:srgbClr val="D4FEFF"/>
              </a:solidFill>
              <a:ln w="9525">
                <a:noFill/>
                <a:round/>
                <a:headEnd/>
                <a:tailEnd/>
              </a:ln>
            </p:spPr>
            <p:txBody>
              <a:bodyPr/>
              <a:lstStyle/>
              <a:p>
                <a:endParaRPr lang="en-US"/>
              </a:p>
            </p:txBody>
          </p:sp>
          <p:sp>
            <p:nvSpPr>
              <p:cNvPr id="1165932" name="Freeform 620"/>
              <p:cNvSpPr>
                <a:spLocks noEditPoints="1"/>
              </p:cNvSpPr>
              <p:nvPr/>
            </p:nvSpPr>
            <p:spPr bwMode="auto">
              <a:xfrm>
                <a:off x="4630" y="1990"/>
                <a:ext cx="352" cy="353"/>
              </a:xfrm>
              <a:custGeom>
                <a:avLst/>
                <a:gdLst/>
                <a:ahLst/>
                <a:cxnLst>
                  <a:cxn ang="0">
                    <a:pos x="151" y="351"/>
                  </a:cxn>
                  <a:cxn ang="0">
                    <a:pos x="104" y="337"/>
                  </a:cxn>
                  <a:cxn ang="0">
                    <a:pos x="63" y="311"/>
                  </a:cxn>
                  <a:cxn ang="0">
                    <a:pos x="30" y="274"/>
                  </a:cxn>
                  <a:cxn ang="0">
                    <a:pos x="9" y="230"/>
                  </a:cxn>
                  <a:cxn ang="0">
                    <a:pos x="0" y="182"/>
                  </a:cxn>
                  <a:cxn ang="0">
                    <a:pos x="5" y="133"/>
                  </a:cxn>
                  <a:cxn ang="0">
                    <a:pos x="23" y="87"/>
                  </a:cxn>
                  <a:cxn ang="0">
                    <a:pos x="53" y="50"/>
                  </a:cxn>
                  <a:cxn ang="0">
                    <a:pos x="93" y="20"/>
                  </a:cxn>
                  <a:cxn ang="0">
                    <a:pos x="139" y="4"/>
                  </a:cxn>
                  <a:cxn ang="0">
                    <a:pos x="188" y="0"/>
                  </a:cxn>
                  <a:cxn ang="0">
                    <a:pos x="236" y="9"/>
                  </a:cxn>
                  <a:cxn ang="0">
                    <a:pos x="280" y="34"/>
                  </a:cxn>
                  <a:cxn ang="0">
                    <a:pos x="315" y="67"/>
                  </a:cxn>
                  <a:cxn ang="0">
                    <a:pos x="339" y="110"/>
                  </a:cxn>
                  <a:cxn ang="0">
                    <a:pos x="350" y="157"/>
                  </a:cxn>
                  <a:cxn ang="0">
                    <a:pos x="348" y="207"/>
                  </a:cxn>
                  <a:cxn ang="0">
                    <a:pos x="334" y="253"/>
                  </a:cxn>
                  <a:cxn ang="0">
                    <a:pos x="306" y="293"/>
                  </a:cxn>
                  <a:cxn ang="0">
                    <a:pos x="269" y="325"/>
                  </a:cxn>
                  <a:cxn ang="0">
                    <a:pos x="223" y="346"/>
                  </a:cxn>
                  <a:cxn ang="0">
                    <a:pos x="176" y="353"/>
                  </a:cxn>
                  <a:cxn ang="0">
                    <a:pos x="151" y="346"/>
                  </a:cxn>
                  <a:cxn ang="0">
                    <a:pos x="106" y="332"/>
                  </a:cxn>
                  <a:cxn ang="0">
                    <a:pos x="63" y="306"/>
                  </a:cxn>
                  <a:cxn ang="0">
                    <a:pos x="32" y="268"/>
                  </a:cxn>
                  <a:cxn ang="0">
                    <a:pos x="12" y="224"/>
                  </a:cxn>
                  <a:cxn ang="0">
                    <a:pos x="5" y="177"/>
                  </a:cxn>
                  <a:cxn ang="0">
                    <a:pos x="12" y="127"/>
                  </a:cxn>
                  <a:cxn ang="0">
                    <a:pos x="32" y="83"/>
                  </a:cxn>
                  <a:cxn ang="0">
                    <a:pos x="63" y="46"/>
                  </a:cxn>
                  <a:cxn ang="0">
                    <a:pos x="106" y="20"/>
                  </a:cxn>
                  <a:cxn ang="0">
                    <a:pos x="151" y="6"/>
                  </a:cxn>
                  <a:cxn ang="0">
                    <a:pos x="201" y="6"/>
                  </a:cxn>
                  <a:cxn ang="0">
                    <a:pos x="246" y="20"/>
                  </a:cxn>
                  <a:cxn ang="0">
                    <a:pos x="287" y="46"/>
                  </a:cxn>
                  <a:cxn ang="0">
                    <a:pos x="320" y="83"/>
                  </a:cxn>
                  <a:cxn ang="0">
                    <a:pos x="339" y="127"/>
                  </a:cxn>
                  <a:cxn ang="0">
                    <a:pos x="347" y="177"/>
                  </a:cxn>
                  <a:cxn ang="0">
                    <a:pos x="339" y="224"/>
                  </a:cxn>
                  <a:cxn ang="0">
                    <a:pos x="320" y="268"/>
                  </a:cxn>
                  <a:cxn ang="0">
                    <a:pos x="287" y="306"/>
                  </a:cxn>
                  <a:cxn ang="0">
                    <a:pos x="246" y="332"/>
                  </a:cxn>
                  <a:cxn ang="0">
                    <a:pos x="201" y="346"/>
                  </a:cxn>
                </a:cxnLst>
                <a:rect l="0" t="0" r="r" b="b"/>
                <a:pathLst>
                  <a:path w="352" h="353">
                    <a:moveTo>
                      <a:pt x="176" y="353"/>
                    </a:moveTo>
                    <a:lnTo>
                      <a:pt x="151" y="351"/>
                    </a:lnTo>
                    <a:lnTo>
                      <a:pt x="127" y="346"/>
                    </a:lnTo>
                    <a:lnTo>
                      <a:pt x="104" y="337"/>
                    </a:lnTo>
                    <a:lnTo>
                      <a:pt x="83" y="325"/>
                    </a:lnTo>
                    <a:lnTo>
                      <a:pt x="63" y="311"/>
                    </a:lnTo>
                    <a:lnTo>
                      <a:pt x="46" y="293"/>
                    </a:lnTo>
                    <a:lnTo>
                      <a:pt x="30" y="274"/>
                    </a:lnTo>
                    <a:lnTo>
                      <a:pt x="18" y="253"/>
                    </a:lnTo>
                    <a:lnTo>
                      <a:pt x="9" y="230"/>
                    </a:lnTo>
                    <a:lnTo>
                      <a:pt x="2" y="207"/>
                    </a:lnTo>
                    <a:lnTo>
                      <a:pt x="0" y="182"/>
                    </a:lnTo>
                    <a:lnTo>
                      <a:pt x="0" y="157"/>
                    </a:lnTo>
                    <a:lnTo>
                      <a:pt x="5" y="133"/>
                    </a:lnTo>
                    <a:lnTo>
                      <a:pt x="12" y="110"/>
                    </a:lnTo>
                    <a:lnTo>
                      <a:pt x="23" y="87"/>
                    </a:lnTo>
                    <a:lnTo>
                      <a:pt x="37" y="67"/>
                    </a:lnTo>
                    <a:lnTo>
                      <a:pt x="53" y="50"/>
                    </a:lnTo>
                    <a:lnTo>
                      <a:pt x="72" y="34"/>
                    </a:lnTo>
                    <a:lnTo>
                      <a:pt x="93" y="20"/>
                    </a:lnTo>
                    <a:lnTo>
                      <a:pt x="116" y="9"/>
                    </a:lnTo>
                    <a:lnTo>
                      <a:pt x="139" y="4"/>
                    </a:lnTo>
                    <a:lnTo>
                      <a:pt x="164" y="0"/>
                    </a:lnTo>
                    <a:lnTo>
                      <a:pt x="188" y="0"/>
                    </a:lnTo>
                    <a:lnTo>
                      <a:pt x="213" y="4"/>
                    </a:lnTo>
                    <a:lnTo>
                      <a:pt x="236" y="9"/>
                    </a:lnTo>
                    <a:lnTo>
                      <a:pt x="259" y="20"/>
                    </a:lnTo>
                    <a:lnTo>
                      <a:pt x="280" y="34"/>
                    </a:lnTo>
                    <a:lnTo>
                      <a:pt x="297" y="50"/>
                    </a:lnTo>
                    <a:lnTo>
                      <a:pt x="315" y="67"/>
                    </a:lnTo>
                    <a:lnTo>
                      <a:pt x="329" y="87"/>
                    </a:lnTo>
                    <a:lnTo>
                      <a:pt x="339" y="110"/>
                    </a:lnTo>
                    <a:lnTo>
                      <a:pt x="347" y="133"/>
                    </a:lnTo>
                    <a:lnTo>
                      <a:pt x="350" y="157"/>
                    </a:lnTo>
                    <a:lnTo>
                      <a:pt x="352" y="182"/>
                    </a:lnTo>
                    <a:lnTo>
                      <a:pt x="348" y="207"/>
                    </a:lnTo>
                    <a:lnTo>
                      <a:pt x="343" y="230"/>
                    </a:lnTo>
                    <a:lnTo>
                      <a:pt x="334" y="253"/>
                    </a:lnTo>
                    <a:lnTo>
                      <a:pt x="322" y="274"/>
                    </a:lnTo>
                    <a:lnTo>
                      <a:pt x="306" y="293"/>
                    </a:lnTo>
                    <a:lnTo>
                      <a:pt x="288" y="311"/>
                    </a:lnTo>
                    <a:lnTo>
                      <a:pt x="269" y="325"/>
                    </a:lnTo>
                    <a:lnTo>
                      <a:pt x="248" y="337"/>
                    </a:lnTo>
                    <a:lnTo>
                      <a:pt x="223" y="346"/>
                    </a:lnTo>
                    <a:lnTo>
                      <a:pt x="201" y="351"/>
                    </a:lnTo>
                    <a:lnTo>
                      <a:pt x="176" y="353"/>
                    </a:lnTo>
                    <a:close/>
                    <a:moveTo>
                      <a:pt x="176" y="348"/>
                    </a:moveTo>
                    <a:lnTo>
                      <a:pt x="151" y="346"/>
                    </a:lnTo>
                    <a:lnTo>
                      <a:pt x="128" y="341"/>
                    </a:lnTo>
                    <a:lnTo>
                      <a:pt x="106" y="332"/>
                    </a:lnTo>
                    <a:lnTo>
                      <a:pt x="83" y="320"/>
                    </a:lnTo>
                    <a:lnTo>
                      <a:pt x="63" y="306"/>
                    </a:lnTo>
                    <a:lnTo>
                      <a:pt x="47" y="288"/>
                    </a:lnTo>
                    <a:lnTo>
                      <a:pt x="32" y="268"/>
                    </a:lnTo>
                    <a:lnTo>
                      <a:pt x="21" y="247"/>
                    </a:lnTo>
                    <a:lnTo>
                      <a:pt x="12" y="224"/>
                    </a:lnTo>
                    <a:lnTo>
                      <a:pt x="7" y="200"/>
                    </a:lnTo>
                    <a:lnTo>
                      <a:pt x="5" y="177"/>
                    </a:lnTo>
                    <a:lnTo>
                      <a:pt x="7" y="152"/>
                    </a:lnTo>
                    <a:lnTo>
                      <a:pt x="12" y="127"/>
                    </a:lnTo>
                    <a:lnTo>
                      <a:pt x="21" y="105"/>
                    </a:lnTo>
                    <a:lnTo>
                      <a:pt x="32" y="83"/>
                    </a:lnTo>
                    <a:lnTo>
                      <a:pt x="47" y="64"/>
                    </a:lnTo>
                    <a:lnTo>
                      <a:pt x="63" y="46"/>
                    </a:lnTo>
                    <a:lnTo>
                      <a:pt x="83" y="32"/>
                    </a:lnTo>
                    <a:lnTo>
                      <a:pt x="106" y="20"/>
                    </a:lnTo>
                    <a:lnTo>
                      <a:pt x="128" y="11"/>
                    </a:lnTo>
                    <a:lnTo>
                      <a:pt x="151" y="6"/>
                    </a:lnTo>
                    <a:lnTo>
                      <a:pt x="176" y="4"/>
                    </a:lnTo>
                    <a:lnTo>
                      <a:pt x="201" y="6"/>
                    </a:lnTo>
                    <a:lnTo>
                      <a:pt x="223" y="11"/>
                    </a:lnTo>
                    <a:lnTo>
                      <a:pt x="246" y="20"/>
                    </a:lnTo>
                    <a:lnTo>
                      <a:pt x="267" y="32"/>
                    </a:lnTo>
                    <a:lnTo>
                      <a:pt x="287" y="46"/>
                    </a:lnTo>
                    <a:lnTo>
                      <a:pt x="304" y="64"/>
                    </a:lnTo>
                    <a:lnTo>
                      <a:pt x="320" y="83"/>
                    </a:lnTo>
                    <a:lnTo>
                      <a:pt x="331" y="105"/>
                    </a:lnTo>
                    <a:lnTo>
                      <a:pt x="339" y="127"/>
                    </a:lnTo>
                    <a:lnTo>
                      <a:pt x="345" y="152"/>
                    </a:lnTo>
                    <a:lnTo>
                      <a:pt x="347" y="177"/>
                    </a:lnTo>
                    <a:lnTo>
                      <a:pt x="345" y="200"/>
                    </a:lnTo>
                    <a:lnTo>
                      <a:pt x="339" y="224"/>
                    </a:lnTo>
                    <a:lnTo>
                      <a:pt x="331" y="247"/>
                    </a:lnTo>
                    <a:lnTo>
                      <a:pt x="320" y="268"/>
                    </a:lnTo>
                    <a:lnTo>
                      <a:pt x="304" y="288"/>
                    </a:lnTo>
                    <a:lnTo>
                      <a:pt x="287" y="306"/>
                    </a:lnTo>
                    <a:lnTo>
                      <a:pt x="267" y="320"/>
                    </a:lnTo>
                    <a:lnTo>
                      <a:pt x="246" y="332"/>
                    </a:lnTo>
                    <a:lnTo>
                      <a:pt x="223" y="341"/>
                    </a:lnTo>
                    <a:lnTo>
                      <a:pt x="201" y="346"/>
                    </a:lnTo>
                    <a:lnTo>
                      <a:pt x="176" y="348"/>
                    </a:lnTo>
                    <a:close/>
                  </a:path>
                </a:pathLst>
              </a:custGeom>
              <a:solidFill>
                <a:srgbClr val="D5FEFF"/>
              </a:solidFill>
              <a:ln w="9525">
                <a:noFill/>
                <a:round/>
                <a:headEnd/>
                <a:tailEnd/>
              </a:ln>
            </p:spPr>
            <p:txBody>
              <a:bodyPr/>
              <a:lstStyle/>
              <a:p>
                <a:endParaRPr lang="en-US"/>
              </a:p>
            </p:txBody>
          </p:sp>
          <p:sp>
            <p:nvSpPr>
              <p:cNvPr id="1165933" name="Freeform 621"/>
              <p:cNvSpPr>
                <a:spLocks noEditPoints="1"/>
              </p:cNvSpPr>
              <p:nvPr/>
            </p:nvSpPr>
            <p:spPr bwMode="auto">
              <a:xfrm>
                <a:off x="4635" y="1994"/>
                <a:ext cx="342" cy="344"/>
              </a:xfrm>
              <a:custGeom>
                <a:avLst/>
                <a:gdLst/>
                <a:ahLst/>
                <a:cxnLst>
                  <a:cxn ang="0">
                    <a:pos x="146" y="342"/>
                  </a:cxn>
                  <a:cxn ang="0">
                    <a:pos x="101" y="328"/>
                  </a:cxn>
                  <a:cxn ang="0">
                    <a:pos x="58" y="302"/>
                  </a:cxn>
                  <a:cxn ang="0">
                    <a:pos x="27" y="264"/>
                  </a:cxn>
                  <a:cxn ang="0">
                    <a:pos x="7" y="220"/>
                  </a:cxn>
                  <a:cxn ang="0">
                    <a:pos x="0" y="173"/>
                  </a:cxn>
                  <a:cxn ang="0">
                    <a:pos x="7" y="123"/>
                  </a:cxn>
                  <a:cxn ang="0">
                    <a:pos x="27" y="79"/>
                  </a:cxn>
                  <a:cxn ang="0">
                    <a:pos x="58" y="42"/>
                  </a:cxn>
                  <a:cxn ang="0">
                    <a:pos x="101" y="16"/>
                  </a:cxn>
                  <a:cxn ang="0">
                    <a:pos x="146" y="2"/>
                  </a:cxn>
                  <a:cxn ang="0">
                    <a:pos x="196" y="2"/>
                  </a:cxn>
                  <a:cxn ang="0">
                    <a:pos x="241" y="16"/>
                  </a:cxn>
                  <a:cxn ang="0">
                    <a:pos x="282" y="42"/>
                  </a:cxn>
                  <a:cxn ang="0">
                    <a:pos x="315" y="79"/>
                  </a:cxn>
                  <a:cxn ang="0">
                    <a:pos x="334" y="123"/>
                  </a:cxn>
                  <a:cxn ang="0">
                    <a:pos x="342" y="173"/>
                  </a:cxn>
                  <a:cxn ang="0">
                    <a:pos x="334" y="220"/>
                  </a:cxn>
                  <a:cxn ang="0">
                    <a:pos x="315" y="264"/>
                  </a:cxn>
                  <a:cxn ang="0">
                    <a:pos x="282" y="302"/>
                  </a:cxn>
                  <a:cxn ang="0">
                    <a:pos x="241" y="328"/>
                  </a:cxn>
                  <a:cxn ang="0">
                    <a:pos x="196" y="342"/>
                  </a:cxn>
                  <a:cxn ang="0">
                    <a:pos x="171" y="339"/>
                  </a:cxn>
                  <a:cxn ang="0">
                    <a:pos x="123" y="331"/>
                  </a:cxn>
                  <a:cxn ang="0">
                    <a:pos x="81" y="312"/>
                  </a:cxn>
                  <a:cxn ang="0">
                    <a:pos x="46" y="280"/>
                  </a:cxn>
                  <a:cxn ang="0">
                    <a:pos x="20" y="242"/>
                  </a:cxn>
                  <a:cxn ang="0">
                    <a:pos x="7" y="196"/>
                  </a:cxn>
                  <a:cxn ang="0">
                    <a:pos x="7" y="148"/>
                  </a:cxn>
                  <a:cxn ang="0">
                    <a:pos x="20" y="102"/>
                  </a:cxn>
                  <a:cxn ang="0">
                    <a:pos x="46" y="63"/>
                  </a:cxn>
                  <a:cxn ang="0">
                    <a:pos x="81" y="32"/>
                  </a:cxn>
                  <a:cxn ang="0">
                    <a:pos x="123" y="12"/>
                  </a:cxn>
                  <a:cxn ang="0">
                    <a:pos x="171" y="7"/>
                  </a:cxn>
                  <a:cxn ang="0">
                    <a:pos x="217" y="12"/>
                  </a:cxn>
                  <a:cxn ang="0">
                    <a:pos x="261" y="32"/>
                  </a:cxn>
                  <a:cxn ang="0">
                    <a:pos x="296" y="63"/>
                  </a:cxn>
                  <a:cxn ang="0">
                    <a:pos x="320" y="102"/>
                  </a:cxn>
                  <a:cxn ang="0">
                    <a:pos x="334" y="148"/>
                  </a:cxn>
                  <a:cxn ang="0">
                    <a:pos x="334" y="196"/>
                  </a:cxn>
                  <a:cxn ang="0">
                    <a:pos x="320" y="242"/>
                  </a:cxn>
                  <a:cxn ang="0">
                    <a:pos x="296" y="280"/>
                  </a:cxn>
                  <a:cxn ang="0">
                    <a:pos x="261" y="312"/>
                  </a:cxn>
                  <a:cxn ang="0">
                    <a:pos x="217" y="331"/>
                  </a:cxn>
                  <a:cxn ang="0">
                    <a:pos x="171" y="339"/>
                  </a:cxn>
                </a:cxnLst>
                <a:rect l="0" t="0" r="r" b="b"/>
                <a:pathLst>
                  <a:path w="342" h="344">
                    <a:moveTo>
                      <a:pt x="171" y="344"/>
                    </a:moveTo>
                    <a:lnTo>
                      <a:pt x="146" y="342"/>
                    </a:lnTo>
                    <a:lnTo>
                      <a:pt x="123" y="337"/>
                    </a:lnTo>
                    <a:lnTo>
                      <a:pt x="101" y="328"/>
                    </a:lnTo>
                    <a:lnTo>
                      <a:pt x="78" y="316"/>
                    </a:lnTo>
                    <a:lnTo>
                      <a:pt x="58" y="302"/>
                    </a:lnTo>
                    <a:lnTo>
                      <a:pt x="42" y="284"/>
                    </a:lnTo>
                    <a:lnTo>
                      <a:pt x="27" y="264"/>
                    </a:lnTo>
                    <a:lnTo>
                      <a:pt x="16" y="243"/>
                    </a:lnTo>
                    <a:lnTo>
                      <a:pt x="7" y="220"/>
                    </a:lnTo>
                    <a:lnTo>
                      <a:pt x="2" y="196"/>
                    </a:lnTo>
                    <a:lnTo>
                      <a:pt x="0" y="173"/>
                    </a:lnTo>
                    <a:lnTo>
                      <a:pt x="2" y="148"/>
                    </a:lnTo>
                    <a:lnTo>
                      <a:pt x="7" y="123"/>
                    </a:lnTo>
                    <a:lnTo>
                      <a:pt x="16" y="101"/>
                    </a:lnTo>
                    <a:lnTo>
                      <a:pt x="27" y="79"/>
                    </a:lnTo>
                    <a:lnTo>
                      <a:pt x="42" y="60"/>
                    </a:lnTo>
                    <a:lnTo>
                      <a:pt x="58" y="42"/>
                    </a:lnTo>
                    <a:lnTo>
                      <a:pt x="78" y="28"/>
                    </a:lnTo>
                    <a:lnTo>
                      <a:pt x="101" y="16"/>
                    </a:lnTo>
                    <a:lnTo>
                      <a:pt x="123" y="7"/>
                    </a:lnTo>
                    <a:lnTo>
                      <a:pt x="146" y="2"/>
                    </a:lnTo>
                    <a:lnTo>
                      <a:pt x="171" y="0"/>
                    </a:lnTo>
                    <a:lnTo>
                      <a:pt x="196" y="2"/>
                    </a:lnTo>
                    <a:lnTo>
                      <a:pt x="218" y="7"/>
                    </a:lnTo>
                    <a:lnTo>
                      <a:pt x="241" y="16"/>
                    </a:lnTo>
                    <a:lnTo>
                      <a:pt x="262" y="28"/>
                    </a:lnTo>
                    <a:lnTo>
                      <a:pt x="282" y="42"/>
                    </a:lnTo>
                    <a:lnTo>
                      <a:pt x="299" y="60"/>
                    </a:lnTo>
                    <a:lnTo>
                      <a:pt x="315" y="79"/>
                    </a:lnTo>
                    <a:lnTo>
                      <a:pt x="326" y="101"/>
                    </a:lnTo>
                    <a:lnTo>
                      <a:pt x="334" y="123"/>
                    </a:lnTo>
                    <a:lnTo>
                      <a:pt x="340" y="148"/>
                    </a:lnTo>
                    <a:lnTo>
                      <a:pt x="342" y="173"/>
                    </a:lnTo>
                    <a:lnTo>
                      <a:pt x="340" y="196"/>
                    </a:lnTo>
                    <a:lnTo>
                      <a:pt x="334" y="220"/>
                    </a:lnTo>
                    <a:lnTo>
                      <a:pt x="326" y="243"/>
                    </a:lnTo>
                    <a:lnTo>
                      <a:pt x="315" y="264"/>
                    </a:lnTo>
                    <a:lnTo>
                      <a:pt x="299" y="284"/>
                    </a:lnTo>
                    <a:lnTo>
                      <a:pt x="282" y="302"/>
                    </a:lnTo>
                    <a:lnTo>
                      <a:pt x="262" y="316"/>
                    </a:lnTo>
                    <a:lnTo>
                      <a:pt x="241" y="328"/>
                    </a:lnTo>
                    <a:lnTo>
                      <a:pt x="218" y="337"/>
                    </a:lnTo>
                    <a:lnTo>
                      <a:pt x="196" y="342"/>
                    </a:lnTo>
                    <a:lnTo>
                      <a:pt x="171" y="344"/>
                    </a:lnTo>
                    <a:close/>
                    <a:moveTo>
                      <a:pt x="171" y="339"/>
                    </a:moveTo>
                    <a:lnTo>
                      <a:pt x="148" y="337"/>
                    </a:lnTo>
                    <a:lnTo>
                      <a:pt x="123" y="331"/>
                    </a:lnTo>
                    <a:lnTo>
                      <a:pt x="102" y="323"/>
                    </a:lnTo>
                    <a:lnTo>
                      <a:pt x="81" y="312"/>
                    </a:lnTo>
                    <a:lnTo>
                      <a:pt x="62" y="298"/>
                    </a:lnTo>
                    <a:lnTo>
                      <a:pt x="46" y="280"/>
                    </a:lnTo>
                    <a:lnTo>
                      <a:pt x="32" y="261"/>
                    </a:lnTo>
                    <a:lnTo>
                      <a:pt x="20" y="242"/>
                    </a:lnTo>
                    <a:lnTo>
                      <a:pt x="13" y="219"/>
                    </a:lnTo>
                    <a:lnTo>
                      <a:pt x="7" y="196"/>
                    </a:lnTo>
                    <a:lnTo>
                      <a:pt x="6" y="173"/>
                    </a:lnTo>
                    <a:lnTo>
                      <a:pt x="7" y="148"/>
                    </a:lnTo>
                    <a:lnTo>
                      <a:pt x="13" y="125"/>
                    </a:lnTo>
                    <a:lnTo>
                      <a:pt x="20" y="102"/>
                    </a:lnTo>
                    <a:lnTo>
                      <a:pt x="32" y="83"/>
                    </a:lnTo>
                    <a:lnTo>
                      <a:pt x="46" y="63"/>
                    </a:lnTo>
                    <a:lnTo>
                      <a:pt x="62" y="46"/>
                    </a:lnTo>
                    <a:lnTo>
                      <a:pt x="81" y="32"/>
                    </a:lnTo>
                    <a:lnTo>
                      <a:pt x="102" y="21"/>
                    </a:lnTo>
                    <a:lnTo>
                      <a:pt x="123" y="12"/>
                    </a:lnTo>
                    <a:lnTo>
                      <a:pt x="148" y="7"/>
                    </a:lnTo>
                    <a:lnTo>
                      <a:pt x="171" y="7"/>
                    </a:lnTo>
                    <a:lnTo>
                      <a:pt x="194" y="7"/>
                    </a:lnTo>
                    <a:lnTo>
                      <a:pt x="217" y="12"/>
                    </a:lnTo>
                    <a:lnTo>
                      <a:pt x="239" y="21"/>
                    </a:lnTo>
                    <a:lnTo>
                      <a:pt x="261" y="32"/>
                    </a:lnTo>
                    <a:lnTo>
                      <a:pt x="278" y="46"/>
                    </a:lnTo>
                    <a:lnTo>
                      <a:pt x="296" y="63"/>
                    </a:lnTo>
                    <a:lnTo>
                      <a:pt x="310" y="83"/>
                    </a:lnTo>
                    <a:lnTo>
                      <a:pt x="320" y="102"/>
                    </a:lnTo>
                    <a:lnTo>
                      <a:pt x="329" y="125"/>
                    </a:lnTo>
                    <a:lnTo>
                      <a:pt x="334" y="148"/>
                    </a:lnTo>
                    <a:lnTo>
                      <a:pt x="336" y="173"/>
                    </a:lnTo>
                    <a:lnTo>
                      <a:pt x="334" y="196"/>
                    </a:lnTo>
                    <a:lnTo>
                      <a:pt x="329" y="219"/>
                    </a:lnTo>
                    <a:lnTo>
                      <a:pt x="320" y="242"/>
                    </a:lnTo>
                    <a:lnTo>
                      <a:pt x="310" y="261"/>
                    </a:lnTo>
                    <a:lnTo>
                      <a:pt x="296" y="280"/>
                    </a:lnTo>
                    <a:lnTo>
                      <a:pt x="278" y="298"/>
                    </a:lnTo>
                    <a:lnTo>
                      <a:pt x="261" y="312"/>
                    </a:lnTo>
                    <a:lnTo>
                      <a:pt x="239" y="323"/>
                    </a:lnTo>
                    <a:lnTo>
                      <a:pt x="217" y="331"/>
                    </a:lnTo>
                    <a:lnTo>
                      <a:pt x="194" y="337"/>
                    </a:lnTo>
                    <a:lnTo>
                      <a:pt x="171" y="339"/>
                    </a:lnTo>
                    <a:close/>
                  </a:path>
                </a:pathLst>
              </a:custGeom>
              <a:solidFill>
                <a:srgbClr val="D7FEFF"/>
              </a:solidFill>
              <a:ln w="9525">
                <a:noFill/>
                <a:round/>
                <a:headEnd/>
                <a:tailEnd/>
              </a:ln>
            </p:spPr>
            <p:txBody>
              <a:bodyPr/>
              <a:lstStyle/>
              <a:p>
                <a:endParaRPr lang="en-US"/>
              </a:p>
            </p:txBody>
          </p:sp>
          <p:sp>
            <p:nvSpPr>
              <p:cNvPr id="1165934" name="Freeform 622"/>
              <p:cNvSpPr>
                <a:spLocks noEditPoints="1"/>
              </p:cNvSpPr>
              <p:nvPr/>
            </p:nvSpPr>
            <p:spPr bwMode="auto">
              <a:xfrm>
                <a:off x="4641" y="2001"/>
                <a:ext cx="330" cy="332"/>
              </a:xfrm>
              <a:custGeom>
                <a:avLst/>
                <a:gdLst/>
                <a:ahLst/>
                <a:cxnLst>
                  <a:cxn ang="0">
                    <a:pos x="142" y="330"/>
                  </a:cxn>
                  <a:cxn ang="0">
                    <a:pos x="96" y="316"/>
                  </a:cxn>
                  <a:cxn ang="0">
                    <a:pos x="56" y="291"/>
                  </a:cxn>
                  <a:cxn ang="0">
                    <a:pos x="26" y="254"/>
                  </a:cxn>
                  <a:cxn ang="0">
                    <a:pos x="7" y="212"/>
                  </a:cxn>
                  <a:cxn ang="0">
                    <a:pos x="0" y="166"/>
                  </a:cxn>
                  <a:cxn ang="0">
                    <a:pos x="7" y="118"/>
                  </a:cxn>
                  <a:cxn ang="0">
                    <a:pos x="26" y="76"/>
                  </a:cxn>
                  <a:cxn ang="0">
                    <a:pos x="56" y="39"/>
                  </a:cxn>
                  <a:cxn ang="0">
                    <a:pos x="96" y="14"/>
                  </a:cxn>
                  <a:cxn ang="0">
                    <a:pos x="142" y="0"/>
                  </a:cxn>
                  <a:cxn ang="0">
                    <a:pos x="188" y="0"/>
                  </a:cxn>
                  <a:cxn ang="0">
                    <a:pos x="233" y="14"/>
                  </a:cxn>
                  <a:cxn ang="0">
                    <a:pos x="272" y="39"/>
                  </a:cxn>
                  <a:cxn ang="0">
                    <a:pos x="304" y="76"/>
                  </a:cxn>
                  <a:cxn ang="0">
                    <a:pos x="323" y="118"/>
                  </a:cxn>
                  <a:cxn ang="0">
                    <a:pos x="330" y="166"/>
                  </a:cxn>
                  <a:cxn ang="0">
                    <a:pos x="323" y="212"/>
                  </a:cxn>
                  <a:cxn ang="0">
                    <a:pos x="304" y="254"/>
                  </a:cxn>
                  <a:cxn ang="0">
                    <a:pos x="272" y="291"/>
                  </a:cxn>
                  <a:cxn ang="0">
                    <a:pos x="233" y="316"/>
                  </a:cxn>
                  <a:cxn ang="0">
                    <a:pos x="188" y="330"/>
                  </a:cxn>
                  <a:cxn ang="0">
                    <a:pos x="165" y="324"/>
                  </a:cxn>
                  <a:cxn ang="0">
                    <a:pos x="119" y="319"/>
                  </a:cxn>
                  <a:cxn ang="0">
                    <a:pos x="77" y="298"/>
                  </a:cxn>
                  <a:cxn ang="0">
                    <a:pos x="42" y="268"/>
                  </a:cxn>
                  <a:cxn ang="0">
                    <a:pos x="17" y="228"/>
                  </a:cxn>
                  <a:cxn ang="0">
                    <a:pos x="5" y="182"/>
                  </a:cxn>
                  <a:cxn ang="0">
                    <a:pos x="7" y="136"/>
                  </a:cxn>
                  <a:cxn ang="0">
                    <a:pos x="22" y="92"/>
                  </a:cxn>
                  <a:cxn ang="0">
                    <a:pos x="49" y="53"/>
                  </a:cxn>
                  <a:cxn ang="0">
                    <a:pos x="86" y="25"/>
                  </a:cxn>
                  <a:cxn ang="0">
                    <a:pos x="130" y="9"/>
                  </a:cxn>
                  <a:cxn ang="0">
                    <a:pos x="177" y="5"/>
                  </a:cxn>
                  <a:cxn ang="0">
                    <a:pos x="221" y="16"/>
                  </a:cxn>
                  <a:cxn ang="0">
                    <a:pos x="263" y="39"/>
                  </a:cxn>
                  <a:cxn ang="0">
                    <a:pos x="295" y="72"/>
                  </a:cxn>
                  <a:cxn ang="0">
                    <a:pos x="316" y="113"/>
                  </a:cxn>
                  <a:cxn ang="0">
                    <a:pos x="325" y="159"/>
                  </a:cxn>
                  <a:cxn ang="0">
                    <a:pos x="320" y="206"/>
                  </a:cxn>
                  <a:cxn ang="0">
                    <a:pos x="302" y="249"/>
                  </a:cxn>
                  <a:cxn ang="0">
                    <a:pos x="272" y="284"/>
                  </a:cxn>
                  <a:cxn ang="0">
                    <a:pos x="233" y="310"/>
                  </a:cxn>
                  <a:cxn ang="0">
                    <a:pos x="188" y="324"/>
                  </a:cxn>
                </a:cxnLst>
                <a:rect l="0" t="0" r="r" b="b"/>
                <a:pathLst>
                  <a:path w="330" h="332">
                    <a:moveTo>
                      <a:pt x="165" y="332"/>
                    </a:moveTo>
                    <a:lnTo>
                      <a:pt x="142" y="330"/>
                    </a:lnTo>
                    <a:lnTo>
                      <a:pt x="117" y="324"/>
                    </a:lnTo>
                    <a:lnTo>
                      <a:pt x="96" y="316"/>
                    </a:lnTo>
                    <a:lnTo>
                      <a:pt x="75" y="305"/>
                    </a:lnTo>
                    <a:lnTo>
                      <a:pt x="56" y="291"/>
                    </a:lnTo>
                    <a:lnTo>
                      <a:pt x="40" y="273"/>
                    </a:lnTo>
                    <a:lnTo>
                      <a:pt x="26" y="254"/>
                    </a:lnTo>
                    <a:lnTo>
                      <a:pt x="14" y="235"/>
                    </a:lnTo>
                    <a:lnTo>
                      <a:pt x="7" y="212"/>
                    </a:lnTo>
                    <a:lnTo>
                      <a:pt x="1" y="189"/>
                    </a:lnTo>
                    <a:lnTo>
                      <a:pt x="0" y="166"/>
                    </a:lnTo>
                    <a:lnTo>
                      <a:pt x="1" y="141"/>
                    </a:lnTo>
                    <a:lnTo>
                      <a:pt x="7" y="118"/>
                    </a:lnTo>
                    <a:lnTo>
                      <a:pt x="14" y="95"/>
                    </a:lnTo>
                    <a:lnTo>
                      <a:pt x="26" y="76"/>
                    </a:lnTo>
                    <a:lnTo>
                      <a:pt x="40" y="56"/>
                    </a:lnTo>
                    <a:lnTo>
                      <a:pt x="56" y="39"/>
                    </a:lnTo>
                    <a:lnTo>
                      <a:pt x="75" y="25"/>
                    </a:lnTo>
                    <a:lnTo>
                      <a:pt x="96" y="14"/>
                    </a:lnTo>
                    <a:lnTo>
                      <a:pt x="117" y="5"/>
                    </a:lnTo>
                    <a:lnTo>
                      <a:pt x="142" y="0"/>
                    </a:lnTo>
                    <a:lnTo>
                      <a:pt x="165" y="0"/>
                    </a:lnTo>
                    <a:lnTo>
                      <a:pt x="188" y="0"/>
                    </a:lnTo>
                    <a:lnTo>
                      <a:pt x="211" y="5"/>
                    </a:lnTo>
                    <a:lnTo>
                      <a:pt x="233" y="14"/>
                    </a:lnTo>
                    <a:lnTo>
                      <a:pt x="255" y="25"/>
                    </a:lnTo>
                    <a:lnTo>
                      <a:pt x="272" y="39"/>
                    </a:lnTo>
                    <a:lnTo>
                      <a:pt x="290" y="56"/>
                    </a:lnTo>
                    <a:lnTo>
                      <a:pt x="304" y="76"/>
                    </a:lnTo>
                    <a:lnTo>
                      <a:pt x="314" y="95"/>
                    </a:lnTo>
                    <a:lnTo>
                      <a:pt x="323" y="118"/>
                    </a:lnTo>
                    <a:lnTo>
                      <a:pt x="328" y="141"/>
                    </a:lnTo>
                    <a:lnTo>
                      <a:pt x="330" y="166"/>
                    </a:lnTo>
                    <a:lnTo>
                      <a:pt x="328" y="189"/>
                    </a:lnTo>
                    <a:lnTo>
                      <a:pt x="323" y="212"/>
                    </a:lnTo>
                    <a:lnTo>
                      <a:pt x="314" y="235"/>
                    </a:lnTo>
                    <a:lnTo>
                      <a:pt x="304" y="254"/>
                    </a:lnTo>
                    <a:lnTo>
                      <a:pt x="290" y="273"/>
                    </a:lnTo>
                    <a:lnTo>
                      <a:pt x="272" y="291"/>
                    </a:lnTo>
                    <a:lnTo>
                      <a:pt x="255" y="305"/>
                    </a:lnTo>
                    <a:lnTo>
                      <a:pt x="233" y="316"/>
                    </a:lnTo>
                    <a:lnTo>
                      <a:pt x="211" y="324"/>
                    </a:lnTo>
                    <a:lnTo>
                      <a:pt x="188" y="330"/>
                    </a:lnTo>
                    <a:lnTo>
                      <a:pt x="165" y="332"/>
                    </a:lnTo>
                    <a:close/>
                    <a:moveTo>
                      <a:pt x="165" y="324"/>
                    </a:moveTo>
                    <a:lnTo>
                      <a:pt x="142" y="324"/>
                    </a:lnTo>
                    <a:lnTo>
                      <a:pt x="119" y="319"/>
                    </a:lnTo>
                    <a:lnTo>
                      <a:pt x="96" y="310"/>
                    </a:lnTo>
                    <a:lnTo>
                      <a:pt x="77" y="298"/>
                    </a:lnTo>
                    <a:lnTo>
                      <a:pt x="58" y="284"/>
                    </a:lnTo>
                    <a:lnTo>
                      <a:pt x="42" y="268"/>
                    </a:lnTo>
                    <a:lnTo>
                      <a:pt x="28" y="249"/>
                    </a:lnTo>
                    <a:lnTo>
                      <a:pt x="17" y="228"/>
                    </a:lnTo>
                    <a:lnTo>
                      <a:pt x="10" y="206"/>
                    </a:lnTo>
                    <a:lnTo>
                      <a:pt x="5" y="182"/>
                    </a:lnTo>
                    <a:lnTo>
                      <a:pt x="5" y="159"/>
                    </a:lnTo>
                    <a:lnTo>
                      <a:pt x="7" y="136"/>
                    </a:lnTo>
                    <a:lnTo>
                      <a:pt x="14" y="113"/>
                    </a:lnTo>
                    <a:lnTo>
                      <a:pt x="22" y="92"/>
                    </a:lnTo>
                    <a:lnTo>
                      <a:pt x="35" y="72"/>
                    </a:lnTo>
                    <a:lnTo>
                      <a:pt x="49" y="53"/>
                    </a:lnTo>
                    <a:lnTo>
                      <a:pt x="66" y="39"/>
                    </a:lnTo>
                    <a:lnTo>
                      <a:pt x="86" y="25"/>
                    </a:lnTo>
                    <a:lnTo>
                      <a:pt x="107" y="16"/>
                    </a:lnTo>
                    <a:lnTo>
                      <a:pt x="130" y="9"/>
                    </a:lnTo>
                    <a:lnTo>
                      <a:pt x="153" y="5"/>
                    </a:lnTo>
                    <a:lnTo>
                      <a:pt x="177" y="5"/>
                    </a:lnTo>
                    <a:lnTo>
                      <a:pt x="200" y="9"/>
                    </a:lnTo>
                    <a:lnTo>
                      <a:pt x="221" y="16"/>
                    </a:lnTo>
                    <a:lnTo>
                      <a:pt x="242" y="25"/>
                    </a:lnTo>
                    <a:lnTo>
                      <a:pt x="263" y="39"/>
                    </a:lnTo>
                    <a:lnTo>
                      <a:pt x="279" y="53"/>
                    </a:lnTo>
                    <a:lnTo>
                      <a:pt x="295" y="72"/>
                    </a:lnTo>
                    <a:lnTo>
                      <a:pt x="307" y="92"/>
                    </a:lnTo>
                    <a:lnTo>
                      <a:pt x="316" y="113"/>
                    </a:lnTo>
                    <a:lnTo>
                      <a:pt x="321" y="136"/>
                    </a:lnTo>
                    <a:lnTo>
                      <a:pt x="325" y="159"/>
                    </a:lnTo>
                    <a:lnTo>
                      <a:pt x="323" y="182"/>
                    </a:lnTo>
                    <a:lnTo>
                      <a:pt x="320" y="206"/>
                    </a:lnTo>
                    <a:lnTo>
                      <a:pt x="313" y="228"/>
                    </a:lnTo>
                    <a:lnTo>
                      <a:pt x="302" y="249"/>
                    </a:lnTo>
                    <a:lnTo>
                      <a:pt x="288" y="268"/>
                    </a:lnTo>
                    <a:lnTo>
                      <a:pt x="272" y="284"/>
                    </a:lnTo>
                    <a:lnTo>
                      <a:pt x="253" y="298"/>
                    </a:lnTo>
                    <a:lnTo>
                      <a:pt x="233" y="310"/>
                    </a:lnTo>
                    <a:lnTo>
                      <a:pt x="211" y="319"/>
                    </a:lnTo>
                    <a:lnTo>
                      <a:pt x="188" y="324"/>
                    </a:lnTo>
                    <a:lnTo>
                      <a:pt x="165" y="324"/>
                    </a:lnTo>
                    <a:close/>
                  </a:path>
                </a:pathLst>
              </a:custGeom>
              <a:solidFill>
                <a:srgbClr val="D9FEFF"/>
              </a:solidFill>
              <a:ln w="9525">
                <a:noFill/>
                <a:round/>
                <a:headEnd/>
                <a:tailEnd/>
              </a:ln>
            </p:spPr>
            <p:txBody>
              <a:bodyPr/>
              <a:lstStyle/>
              <a:p>
                <a:endParaRPr lang="en-US"/>
              </a:p>
            </p:txBody>
          </p:sp>
          <p:sp>
            <p:nvSpPr>
              <p:cNvPr id="1165935" name="Freeform 623"/>
              <p:cNvSpPr>
                <a:spLocks noEditPoints="1"/>
              </p:cNvSpPr>
              <p:nvPr/>
            </p:nvSpPr>
            <p:spPr bwMode="auto">
              <a:xfrm>
                <a:off x="4646" y="2006"/>
                <a:ext cx="320" cy="319"/>
              </a:xfrm>
              <a:custGeom>
                <a:avLst/>
                <a:gdLst/>
                <a:ahLst/>
                <a:cxnLst>
                  <a:cxn ang="0">
                    <a:pos x="137" y="319"/>
                  </a:cxn>
                  <a:cxn ang="0">
                    <a:pos x="91" y="305"/>
                  </a:cxn>
                  <a:cxn ang="0">
                    <a:pos x="53" y="279"/>
                  </a:cxn>
                  <a:cxn ang="0">
                    <a:pos x="23" y="244"/>
                  </a:cxn>
                  <a:cxn ang="0">
                    <a:pos x="5" y="201"/>
                  </a:cxn>
                  <a:cxn ang="0">
                    <a:pos x="0" y="154"/>
                  </a:cxn>
                  <a:cxn ang="0">
                    <a:pos x="9" y="108"/>
                  </a:cxn>
                  <a:cxn ang="0">
                    <a:pos x="30" y="67"/>
                  </a:cxn>
                  <a:cxn ang="0">
                    <a:pos x="61" y="34"/>
                  </a:cxn>
                  <a:cxn ang="0">
                    <a:pos x="102" y="11"/>
                  </a:cxn>
                  <a:cxn ang="0">
                    <a:pos x="148" y="0"/>
                  </a:cxn>
                  <a:cxn ang="0">
                    <a:pos x="195" y="4"/>
                  </a:cxn>
                  <a:cxn ang="0">
                    <a:pos x="237" y="20"/>
                  </a:cxn>
                  <a:cxn ang="0">
                    <a:pos x="274" y="48"/>
                  </a:cxn>
                  <a:cxn ang="0">
                    <a:pos x="302" y="87"/>
                  </a:cxn>
                  <a:cxn ang="0">
                    <a:pos x="316" y="131"/>
                  </a:cxn>
                  <a:cxn ang="0">
                    <a:pos x="318" y="177"/>
                  </a:cxn>
                  <a:cxn ang="0">
                    <a:pos x="308" y="223"/>
                  </a:cxn>
                  <a:cxn ang="0">
                    <a:pos x="283" y="263"/>
                  </a:cxn>
                  <a:cxn ang="0">
                    <a:pos x="248" y="293"/>
                  </a:cxn>
                  <a:cxn ang="0">
                    <a:pos x="206" y="314"/>
                  </a:cxn>
                  <a:cxn ang="0">
                    <a:pos x="160" y="319"/>
                  </a:cxn>
                  <a:cxn ang="0">
                    <a:pos x="137" y="312"/>
                  </a:cxn>
                  <a:cxn ang="0">
                    <a:pos x="93" y="300"/>
                  </a:cxn>
                  <a:cxn ang="0">
                    <a:pos x="54" y="274"/>
                  </a:cxn>
                  <a:cxn ang="0">
                    <a:pos x="26" y="237"/>
                  </a:cxn>
                  <a:cxn ang="0">
                    <a:pos x="9" y="194"/>
                  </a:cxn>
                  <a:cxn ang="0">
                    <a:pos x="5" y="148"/>
                  </a:cxn>
                  <a:cxn ang="0">
                    <a:pos x="16" y="103"/>
                  </a:cxn>
                  <a:cxn ang="0">
                    <a:pos x="39" y="64"/>
                  </a:cxn>
                  <a:cxn ang="0">
                    <a:pos x="72" y="32"/>
                  </a:cxn>
                  <a:cxn ang="0">
                    <a:pos x="114" y="11"/>
                  </a:cxn>
                  <a:cxn ang="0">
                    <a:pos x="160" y="6"/>
                  </a:cxn>
                  <a:cxn ang="0">
                    <a:pos x="206" y="11"/>
                  </a:cxn>
                  <a:cxn ang="0">
                    <a:pos x="246" y="32"/>
                  </a:cxn>
                  <a:cxn ang="0">
                    <a:pos x="281" y="64"/>
                  </a:cxn>
                  <a:cxn ang="0">
                    <a:pos x="304" y="103"/>
                  </a:cxn>
                  <a:cxn ang="0">
                    <a:pos x="315" y="148"/>
                  </a:cxn>
                  <a:cxn ang="0">
                    <a:pos x="311" y="194"/>
                  </a:cxn>
                  <a:cxn ang="0">
                    <a:pos x="294" y="237"/>
                  </a:cxn>
                  <a:cxn ang="0">
                    <a:pos x="265" y="274"/>
                  </a:cxn>
                  <a:cxn ang="0">
                    <a:pos x="227" y="300"/>
                  </a:cxn>
                  <a:cxn ang="0">
                    <a:pos x="183" y="312"/>
                  </a:cxn>
                </a:cxnLst>
                <a:rect l="0" t="0" r="r" b="b"/>
                <a:pathLst>
                  <a:path w="320" h="319">
                    <a:moveTo>
                      <a:pt x="160" y="319"/>
                    </a:moveTo>
                    <a:lnTo>
                      <a:pt x="137" y="319"/>
                    </a:lnTo>
                    <a:lnTo>
                      <a:pt x="114" y="314"/>
                    </a:lnTo>
                    <a:lnTo>
                      <a:pt x="91" y="305"/>
                    </a:lnTo>
                    <a:lnTo>
                      <a:pt x="72" y="293"/>
                    </a:lnTo>
                    <a:lnTo>
                      <a:pt x="53" y="279"/>
                    </a:lnTo>
                    <a:lnTo>
                      <a:pt x="37" y="263"/>
                    </a:lnTo>
                    <a:lnTo>
                      <a:pt x="23" y="244"/>
                    </a:lnTo>
                    <a:lnTo>
                      <a:pt x="12" y="223"/>
                    </a:lnTo>
                    <a:lnTo>
                      <a:pt x="5" y="201"/>
                    </a:lnTo>
                    <a:lnTo>
                      <a:pt x="0" y="177"/>
                    </a:lnTo>
                    <a:lnTo>
                      <a:pt x="0" y="154"/>
                    </a:lnTo>
                    <a:lnTo>
                      <a:pt x="2" y="131"/>
                    </a:lnTo>
                    <a:lnTo>
                      <a:pt x="9" y="108"/>
                    </a:lnTo>
                    <a:lnTo>
                      <a:pt x="17" y="87"/>
                    </a:lnTo>
                    <a:lnTo>
                      <a:pt x="30" y="67"/>
                    </a:lnTo>
                    <a:lnTo>
                      <a:pt x="44" y="48"/>
                    </a:lnTo>
                    <a:lnTo>
                      <a:pt x="61" y="34"/>
                    </a:lnTo>
                    <a:lnTo>
                      <a:pt x="81" y="20"/>
                    </a:lnTo>
                    <a:lnTo>
                      <a:pt x="102" y="11"/>
                    </a:lnTo>
                    <a:lnTo>
                      <a:pt x="125" y="4"/>
                    </a:lnTo>
                    <a:lnTo>
                      <a:pt x="148" y="0"/>
                    </a:lnTo>
                    <a:lnTo>
                      <a:pt x="172" y="0"/>
                    </a:lnTo>
                    <a:lnTo>
                      <a:pt x="195" y="4"/>
                    </a:lnTo>
                    <a:lnTo>
                      <a:pt x="216" y="11"/>
                    </a:lnTo>
                    <a:lnTo>
                      <a:pt x="237" y="20"/>
                    </a:lnTo>
                    <a:lnTo>
                      <a:pt x="258" y="34"/>
                    </a:lnTo>
                    <a:lnTo>
                      <a:pt x="274" y="48"/>
                    </a:lnTo>
                    <a:lnTo>
                      <a:pt x="290" y="67"/>
                    </a:lnTo>
                    <a:lnTo>
                      <a:pt x="302" y="87"/>
                    </a:lnTo>
                    <a:lnTo>
                      <a:pt x="311" y="108"/>
                    </a:lnTo>
                    <a:lnTo>
                      <a:pt x="316" y="131"/>
                    </a:lnTo>
                    <a:lnTo>
                      <a:pt x="320" y="154"/>
                    </a:lnTo>
                    <a:lnTo>
                      <a:pt x="318" y="177"/>
                    </a:lnTo>
                    <a:lnTo>
                      <a:pt x="315" y="201"/>
                    </a:lnTo>
                    <a:lnTo>
                      <a:pt x="308" y="223"/>
                    </a:lnTo>
                    <a:lnTo>
                      <a:pt x="297" y="244"/>
                    </a:lnTo>
                    <a:lnTo>
                      <a:pt x="283" y="263"/>
                    </a:lnTo>
                    <a:lnTo>
                      <a:pt x="267" y="279"/>
                    </a:lnTo>
                    <a:lnTo>
                      <a:pt x="248" y="293"/>
                    </a:lnTo>
                    <a:lnTo>
                      <a:pt x="228" y="305"/>
                    </a:lnTo>
                    <a:lnTo>
                      <a:pt x="206" y="314"/>
                    </a:lnTo>
                    <a:lnTo>
                      <a:pt x="183" y="319"/>
                    </a:lnTo>
                    <a:lnTo>
                      <a:pt x="160" y="319"/>
                    </a:lnTo>
                    <a:close/>
                    <a:moveTo>
                      <a:pt x="160" y="314"/>
                    </a:moveTo>
                    <a:lnTo>
                      <a:pt x="137" y="312"/>
                    </a:lnTo>
                    <a:lnTo>
                      <a:pt x="114" y="309"/>
                    </a:lnTo>
                    <a:lnTo>
                      <a:pt x="93" y="300"/>
                    </a:lnTo>
                    <a:lnTo>
                      <a:pt x="72" y="288"/>
                    </a:lnTo>
                    <a:lnTo>
                      <a:pt x="54" y="274"/>
                    </a:lnTo>
                    <a:lnTo>
                      <a:pt x="39" y="256"/>
                    </a:lnTo>
                    <a:lnTo>
                      <a:pt x="26" y="237"/>
                    </a:lnTo>
                    <a:lnTo>
                      <a:pt x="16" y="217"/>
                    </a:lnTo>
                    <a:lnTo>
                      <a:pt x="9" y="194"/>
                    </a:lnTo>
                    <a:lnTo>
                      <a:pt x="5" y="171"/>
                    </a:lnTo>
                    <a:lnTo>
                      <a:pt x="5" y="148"/>
                    </a:lnTo>
                    <a:lnTo>
                      <a:pt x="9" y="126"/>
                    </a:lnTo>
                    <a:lnTo>
                      <a:pt x="16" y="103"/>
                    </a:lnTo>
                    <a:lnTo>
                      <a:pt x="26" y="83"/>
                    </a:lnTo>
                    <a:lnTo>
                      <a:pt x="39" y="64"/>
                    </a:lnTo>
                    <a:lnTo>
                      <a:pt x="54" y="46"/>
                    </a:lnTo>
                    <a:lnTo>
                      <a:pt x="72" y="32"/>
                    </a:lnTo>
                    <a:lnTo>
                      <a:pt x="93" y="20"/>
                    </a:lnTo>
                    <a:lnTo>
                      <a:pt x="114" y="11"/>
                    </a:lnTo>
                    <a:lnTo>
                      <a:pt x="137" y="7"/>
                    </a:lnTo>
                    <a:lnTo>
                      <a:pt x="160" y="6"/>
                    </a:lnTo>
                    <a:lnTo>
                      <a:pt x="183" y="7"/>
                    </a:lnTo>
                    <a:lnTo>
                      <a:pt x="206" y="11"/>
                    </a:lnTo>
                    <a:lnTo>
                      <a:pt x="227" y="20"/>
                    </a:lnTo>
                    <a:lnTo>
                      <a:pt x="246" y="32"/>
                    </a:lnTo>
                    <a:lnTo>
                      <a:pt x="265" y="46"/>
                    </a:lnTo>
                    <a:lnTo>
                      <a:pt x="281" y="64"/>
                    </a:lnTo>
                    <a:lnTo>
                      <a:pt x="294" y="83"/>
                    </a:lnTo>
                    <a:lnTo>
                      <a:pt x="304" y="103"/>
                    </a:lnTo>
                    <a:lnTo>
                      <a:pt x="311" y="126"/>
                    </a:lnTo>
                    <a:lnTo>
                      <a:pt x="315" y="148"/>
                    </a:lnTo>
                    <a:lnTo>
                      <a:pt x="315" y="171"/>
                    </a:lnTo>
                    <a:lnTo>
                      <a:pt x="311" y="194"/>
                    </a:lnTo>
                    <a:lnTo>
                      <a:pt x="304" y="217"/>
                    </a:lnTo>
                    <a:lnTo>
                      <a:pt x="294" y="237"/>
                    </a:lnTo>
                    <a:lnTo>
                      <a:pt x="281" y="256"/>
                    </a:lnTo>
                    <a:lnTo>
                      <a:pt x="265" y="274"/>
                    </a:lnTo>
                    <a:lnTo>
                      <a:pt x="246" y="288"/>
                    </a:lnTo>
                    <a:lnTo>
                      <a:pt x="227" y="300"/>
                    </a:lnTo>
                    <a:lnTo>
                      <a:pt x="206" y="309"/>
                    </a:lnTo>
                    <a:lnTo>
                      <a:pt x="183" y="312"/>
                    </a:lnTo>
                    <a:lnTo>
                      <a:pt x="160" y="314"/>
                    </a:lnTo>
                    <a:close/>
                  </a:path>
                </a:pathLst>
              </a:custGeom>
              <a:solidFill>
                <a:srgbClr val="DAFFFF"/>
              </a:solidFill>
              <a:ln w="9525">
                <a:noFill/>
                <a:round/>
                <a:headEnd/>
                <a:tailEnd/>
              </a:ln>
            </p:spPr>
            <p:txBody>
              <a:bodyPr/>
              <a:lstStyle/>
              <a:p>
                <a:endParaRPr lang="en-US"/>
              </a:p>
            </p:txBody>
          </p:sp>
          <p:sp>
            <p:nvSpPr>
              <p:cNvPr id="1165936" name="Freeform 624"/>
              <p:cNvSpPr>
                <a:spLocks noEditPoints="1"/>
              </p:cNvSpPr>
              <p:nvPr/>
            </p:nvSpPr>
            <p:spPr bwMode="auto">
              <a:xfrm>
                <a:off x="4651" y="2012"/>
                <a:ext cx="310" cy="308"/>
              </a:xfrm>
              <a:custGeom>
                <a:avLst/>
                <a:gdLst/>
                <a:ahLst/>
                <a:cxnLst>
                  <a:cxn ang="0">
                    <a:pos x="132" y="306"/>
                  </a:cxn>
                  <a:cxn ang="0">
                    <a:pos x="88" y="294"/>
                  </a:cxn>
                  <a:cxn ang="0">
                    <a:pos x="49" y="268"/>
                  </a:cxn>
                  <a:cxn ang="0">
                    <a:pos x="21" y="231"/>
                  </a:cxn>
                  <a:cxn ang="0">
                    <a:pos x="4" y="188"/>
                  </a:cxn>
                  <a:cxn ang="0">
                    <a:pos x="0" y="142"/>
                  </a:cxn>
                  <a:cxn ang="0">
                    <a:pos x="11" y="97"/>
                  </a:cxn>
                  <a:cxn ang="0">
                    <a:pos x="34" y="58"/>
                  </a:cxn>
                  <a:cxn ang="0">
                    <a:pos x="67" y="26"/>
                  </a:cxn>
                  <a:cxn ang="0">
                    <a:pos x="109" y="5"/>
                  </a:cxn>
                  <a:cxn ang="0">
                    <a:pos x="155" y="0"/>
                  </a:cxn>
                  <a:cxn ang="0">
                    <a:pos x="201" y="5"/>
                  </a:cxn>
                  <a:cxn ang="0">
                    <a:pos x="241" y="26"/>
                  </a:cxn>
                  <a:cxn ang="0">
                    <a:pos x="276" y="58"/>
                  </a:cxn>
                  <a:cxn ang="0">
                    <a:pos x="299" y="97"/>
                  </a:cxn>
                  <a:cxn ang="0">
                    <a:pos x="310" y="142"/>
                  </a:cxn>
                  <a:cxn ang="0">
                    <a:pos x="306" y="188"/>
                  </a:cxn>
                  <a:cxn ang="0">
                    <a:pos x="289" y="231"/>
                  </a:cxn>
                  <a:cxn ang="0">
                    <a:pos x="260" y="268"/>
                  </a:cxn>
                  <a:cxn ang="0">
                    <a:pos x="222" y="294"/>
                  </a:cxn>
                  <a:cxn ang="0">
                    <a:pos x="178" y="306"/>
                  </a:cxn>
                  <a:cxn ang="0">
                    <a:pos x="155" y="303"/>
                  </a:cxn>
                  <a:cxn ang="0">
                    <a:pos x="109" y="296"/>
                  </a:cxn>
                  <a:cxn ang="0">
                    <a:pos x="69" y="276"/>
                  </a:cxn>
                  <a:cxn ang="0">
                    <a:pos x="35" y="245"/>
                  </a:cxn>
                  <a:cxn ang="0">
                    <a:pos x="14" y="204"/>
                  </a:cxn>
                  <a:cxn ang="0">
                    <a:pos x="5" y="160"/>
                  </a:cxn>
                  <a:cxn ang="0">
                    <a:pos x="11" y="114"/>
                  </a:cxn>
                  <a:cxn ang="0">
                    <a:pos x="30" y="72"/>
                  </a:cxn>
                  <a:cxn ang="0">
                    <a:pos x="60" y="38"/>
                  </a:cxn>
                  <a:cxn ang="0">
                    <a:pos x="99" y="16"/>
                  </a:cxn>
                  <a:cxn ang="0">
                    <a:pos x="143" y="5"/>
                  </a:cxn>
                  <a:cxn ang="0">
                    <a:pos x="188" y="8"/>
                  </a:cxn>
                  <a:cxn ang="0">
                    <a:pos x="231" y="26"/>
                  </a:cxn>
                  <a:cxn ang="0">
                    <a:pos x="266" y="54"/>
                  </a:cxn>
                  <a:cxn ang="0">
                    <a:pos x="290" y="93"/>
                  </a:cxn>
                  <a:cxn ang="0">
                    <a:pos x="303" y="137"/>
                  </a:cxn>
                  <a:cxn ang="0">
                    <a:pos x="301" y="183"/>
                  </a:cxn>
                  <a:cxn ang="0">
                    <a:pos x="285" y="225"/>
                  </a:cxn>
                  <a:cxn ang="0">
                    <a:pos x="259" y="262"/>
                  </a:cxn>
                  <a:cxn ang="0">
                    <a:pos x="222" y="289"/>
                  </a:cxn>
                  <a:cxn ang="0">
                    <a:pos x="178" y="301"/>
                  </a:cxn>
                </a:cxnLst>
                <a:rect l="0" t="0" r="r" b="b"/>
                <a:pathLst>
                  <a:path w="310" h="308">
                    <a:moveTo>
                      <a:pt x="155" y="308"/>
                    </a:moveTo>
                    <a:lnTo>
                      <a:pt x="132" y="306"/>
                    </a:lnTo>
                    <a:lnTo>
                      <a:pt x="109" y="303"/>
                    </a:lnTo>
                    <a:lnTo>
                      <a:pt x="88" y="294"/>
                    </a:lnTo>
                    <a:lnTo>
                      <a:pt x="67" y="282"/>
                    </a:lnTo>
                    <a:lnTo>
                      <a:pt x="49" y="268"/>
                    </a:lnTo>
                    <a:lnTo>
                      <a:pt x="34" y="250"/>
                    </a:lnTo>
                    <a:lnTo>
                      <a:pt x="21" y="231"/>
                    </a:lnTo>
                    <a:lnTo>
                      <a:pt x="11" y="211"/>
                    </a:lnTo>
                    <a:lnTo>
                      <a:pt x="4" y="188"/>
                    </a:lnTo>
                    <a:lnTo>
                      <a:pt x="0" y="165"/>
                    </a:lnTo>
                    <a:lnTo>
                      <a:pt x="0" y="142"/>
                    </a:lnTo>
                    <a:lnTo>
                      <a:pt x="4" y="120"/>
                    </a:lnTo>
                    <a:lnTo>
                      <a:pt x="11" y="97"/>
                    </a:lnTo>
                    <a:lnTo>
                      <a:pt x="21" y="77"/>
                    </a:lnTo>
                    <a:lnTo>
                      <a:pt x="34" y="58"/>
                    </a:lnTo>
                    <a:lnTo>
                      <a:pt x="49" y="40"/>
                    </a:lnTo>
                    <a:lnTo>
                      <a:pt x="67" y="26"/>
                    </a:lnTo>
                    <a:lnTo>
                      <a:pt x="88" y="14"/>
                    </a:lnTo>
                    <a:lnTo>
                      <a:pt x="109" y="5"/>
                    </a:lnTo>
                    <a:lnTo>
                      <a:pt x="132" y="1"/>
                    </a:lnTo>
                    <a:lnTo>
                      <a:pt x="155" y="0"/>
                    </a:lnTo>
                    <a:lnTo>
                      <a:pt x="178" y="1"/>
                    </a:lnTo>
                    <a:lnTo>
                      <a:pt x="201" y="5"/>
                    </a:lnTo>
                    <a:lnTo>
                      <a:pt x="222" y="14"/>
                    </a:lnTo>
                    <a:lnTo>
                      <a:pt x="241" y="26"/>
                    </a:lnTo>
                    <a:lnTo>
                      <a:pt x="260" y="40"/>
                    </a:lnTo>
                    <a:lnTo>
                      <a:pt x="276" y="58"/>
                    </a:lnTo>
                    <a:lnTo>
                      <a:pt x="289" y="77"/>
                    </a:lnTo>
                    <a:lnTo>
                      <a:pt x="299" y="97"/>
                    </a:lnTo>
                    <a:lnTo>
                      <a:pt x="306" y="120"/>
                    </a:lnTo>
                    <a:lnTo>
                      <a:pt x="310" y="142"/>
                    </a:lnTo>
                    <a:lnTo>
                      <a:pt x="310" y="165"/>
                    </a:lnTo>
                    <a:lnTo>
                      <a:pt x="306" y="188"/>
                    </a:lnTo>
                    <a:lnTo>
                      <a:pt x="299" y="211"/>
                    </a:lnTo>
                    <a:lnTo>
                      <a:pt x="289" y="231"/>
                    </a:lnTo>
                    <a:lnTo>
                      <a:pt x="276" y="250"/>
                    </a:lnTo>
                    <a:lnTo>
                      <a:pt x="260" y="268"/>
                    </a:lnTo>
                    <a:lnTo>
                      <a:pt x="241" y="282"/>
                    </a:lnTo>
                    <a:lnTo>
                      <a:pt x="222" y="294"/>
                    </a:lnTo>
                    <a:lnTo>
                      <a:pt x="201" y="303"/>
                    </a:lnTo>
                    <a:lnTo>
                      <a:pt x="178" y="306"/>
                    </a:lnTo>
                    <a:lnTo>
                      <a:pt x="155" y="308"/>
                    </a:lnTo>
                    <a:close/>
                    <a:moveTo>
                      <a:pt x="155" y="303"/>
                    </a:moveTo>
                    <a:lnTo>
                      <a:pt x="132" y="301"/>
                    </a:lnTo>
                    <a:lnTo>
                      <a:pt x="109" y="296"/>
                    </a:lnTo>
                    <a:lnTo>
                      <a:pt x="88" y="289"/>
                    </a:lnTo>
                    <a:lnTo>
                      <a:pt x="69" y="276"/>
                    </a:lnTo>
                    <a:lnTo>
                      <a:pt x="51" y="262"/>
                    </a:lnTo>
                    <a:lnTo>
                      <a:pt x="35" y="245"/>
                    </a:lnTo>
                    <a:lnTo>
                      <a:pt x="23" y="225"/>
                    </a:lnTo>
                    <a:lnTo>
                      <a:pt x="14" y="204"/>
                    </a:lnTo>
                    <a:lnTo>
                      <a:pt x="9" y="183"/>
                    </a:lnTo>
                    <a:lnTo>
                      <a:pt x="5" y="160"/>
                    </a:lnTo>
                    <a:lnTo>
                      <a:pt x="7" y="137"/>
                    </a:lnTo>
                    <a:lnTo>
                      <a:pt x="11" y="114"/>
                    </a:lnTo>
                    <a:lnTo>
                      <a:pt x="18" y="93"/>
                    </a:lnTo>
                    <a:lnTo>
                      <a:pt x="30" y="72"/>
                    </a:lnTo>
                    <a:lnTo>
                      <a:pt x="44" y="54"/>
                    </a:lnTo>
                    <a:lnTo>
                      <a:pt x="60" y="38"/>
                    </a:lnTo>
                    <a:lnTo>
                      <a:pt x="79" y="26"/>
                    </a:lnTo>
                    <a:lnTo>
                      <a:pt x="99" y="16"/>
                    </a:lnTo>
                    <a:lnTo>
                      <a:pt x="121" y="8"/>
                    </a:lnTo>
                    <a:lnTo>
                      <a:pt x="143" y="5"/>
                    </a:lnTo>
                    <a:lnTo>
                      <a:pt x="165" y="5"/>
                    </a:lnTo>
                    <a:lnTo>
                      <a:pt x="188" y="8"/>
                    </a:lnTo>
                    <a:lnTo>
                      <a:pt x="211" y="16"/>
                    </a:lnTo>
                    <a:lnTo>
                      <a:pt x="231" y="26"/>
                    </a:lnTo>
                    <a:lnTo>
                      <a:pt x="250" y="38"/>
                    </a:lnTo>
                    <a:lnTo>
                      <a:pt x="266" y="54"/>
                    </a:lnTo>
                    <a:lnTo>
                      <a:pt x="280" y="72"/>
                    </a:lnTo>
                    <a:lnTo>
                      <a:pt x="290" y="93"/>
                    </a:lnTo>
                    <a:lnTo>
                      <a:pt x="299" y="114"/>
                    </a:lnTo>
                    <a:lnTo>
                      <a:pt x="303" y="137"/>
                    </a:lnTo>
                    <a:lnTo>
                      <a:pt x="304" y="160"/>
                    </a:lnTo>
                    <a:lnTo>
                      <a:pt x="301" y="183"/>
                    </a:lnTo>
                    <a:lnTo>
                      <a:pt x="296" y="204"/>
                    </a:lnTo>
                    <a:lnTo>
                      <a:pt x="285" y="225"/>
                    </a:lnTo>
                    <a:lnTo>
                      <a:pt x="273" y="245"/>
                    </a:lnTo>
                    <a:lnTo>
                      <a:pt x="259" y="262"/>
                    </a:lnTo>
                    <a:lnTo>
                      <a:pt x="241" y="276"/>
                    </a:lnTo>
                    <a:lnTo>
                      <a:pt x="222" y="289"/>
                    </a:lnTo>
                    <a:lnTo>
                      <a:pt x="201" y="296"/>
                    </a:lnTo>
                    <a:lnTo>
                      <a:pt x="178" y="301"/>
                    </a:lnTo>
                    <a:lnTo>
                      <a:pt x="155" y="303"/>
                    </a:lnTo>
                    <a:close/>
                  </a:path>
                </a:pathLst>
              </a:custGeom>
              <a:solidFill>
                <a:srgbClr val="DCFFFF"/>
              </a:solidFill>
              <a:ln w="9525">
                <a:noFill/>
                <a:round/>
                <a:headEnd/>
                <a:tailEnd/>
              </a:ln>
            </p:spPr>
            <p:txBody>
              <a:bodyPr/>
              <a:lstStyle/>
              <a:p>
                <a:endParaRPr lang="en-US"/>
              </a:p>
            </p:txBody>
          </p:sp>
          <p:sp>
            <p:nvSpPr>
              <p:cNvPr id="1165937" name="Freeform 625"/>
              <p:cNvSpPr>
                <a:spLocks noEditPoints="1"/>
              </p:cNvSpPr>
              <p:nvPr/>
            </p:nvSpPr>
            <p:spPr bwMode="auto">
              <a:xfrm>
                <a:off x="4656" y="2017"/>
                <a:ext cx="299" cy="298"/>
              </a:xfrm>
              <a:custGeom>
                <a:avLst/>
                <a:gdLst/>
                <a:ahLst/>
                <a:cxnLst>
                  <a:cxn ang="0">
                    <a:pos x="127" y="296"/>
                  </a:cxn>
                  <a:cxn ang="0">
                    <a:pos x="83" y="284"/>
                  </a:cxn>
                  <a:cxn ang="0">
                    <a:pos x="46" y="257"/>
                  </a:cxn>
                  <a:cxn ang="0">
                    <a:pos x="18" y="220"/>
                  </a:cxn>
                  <a:cxn ang="0">
                    <a:pos x="4" y="178"/>
                  </a:cxn>
                  <a:cxn ang="0">
                    <a:pos x="2" y="132"/>
                  </a:cxn>
                  <a:cxn ang="0">
                    <a:pos x="13" y="88"/>
                  </a:cxn>
                  <a:cxn ang="0">
                    <a:pos x="39" y="49"/>
                  </a:cxn>
                  <a:cxn ang="0">
                    <a:pos x="74" y="21"/>
                  </a:cxn>
                  <a:cxn ang="0">
                    <a:pos x="116" y="3"/>
                  </a:cxn>
                  <a:cxn ang="0">
                    <a:pos x="160" y="0"/>
                  </a:cxn>
                  <a:cxn ang="0">
                    <a:pos x="206" y="11"/>
                  </a:cxn>
                  <a:cxn ang="0">
                    <a:pos x="245" y="33"/>
                  </a:cxn>
                  <a:cxn ang="0">
                    <a:pos x="275" y="67"/>
                  </a:cxn>
                  <a:cxn ang="0">
                    <a:pos x="294" y="109"/>
                  </a:cxn>
                  <a:cxn ang="0">
                    <a:pos x="299" y="155"/>
                  </a:cxn>
                  <a:cxn ang="0">
                    <a:pos x="291" y="199"/>
                  </a:cxn>
                  <a:cxn ang="0">
                    <a:pos x="268" y="240"/>
                  </a:cxn>
                  <a:cxn ang="0">
                    <a:pos x="236" y="271"/>
                  </a:cxn>
                  <a:cxn ang="0">
                    <a:pos x="196" y="291"/>
                  </a:cxn>
                  <a:cxn ang="0">
                    <a:pos x="150" y="298"/>
                  </a:cxn>
                  <a:cxn ang="0">
                    <a:pos x="127" y="291"/>
                  </a:cxn>
                  <a:cxn ang="0">
                    <a:pos x="87" y="279"/>
                  </a:cxn>
                  <a:cxn ang="0">
                    <a:pos x="50" y="254"/>
                  </a:cxn>
                  <a:cxn ang="0">
                    <a:pos x="23" y="219"/>
                  </a:cxn>
                  <a:cxn ang="0">
                    <a:pos x="9" y="176"/>
                  </a:cxn>
                  <a:cxn ang="0">
                    <a:pos x="7" y="132"/>
                  </a:cxn>
                  <a:cxn ang="0">
                    <a:pos x="18" y="90"/>
                  </a:cxn>
                  <a:cxn ang="0">
                    <a:pos x="43" y="53"/>
                  </a:cxn>
                  <a:cxn ang="0">
                    <a:pos x="76" y="25"/>
                  </a:cxn>
                  <a:cxn ang="0">
                    <a:pos x="116" y="9"/>
                  </a:cxn>
                  <a:cxn ang="0">
                    <a:pos x="160" y="5"/>
                  </a:cxn>
                  <a:cxn ang="0">
                    <a:pos x="204" y="16"/>
                  </a:cxn>
                  <a:cxn ang="0">
                    <a:pos x="241" y="37"/>
                  </a:cxn>
                  <a:cxn ang="0">
                    <a:pos x="271" y="70"/>
                  </a:cxn>
                  <a:cxn ang="0">
                    <a:pos x="289" y="111"/>
                  </a:cxn>
                  <a:cxn ang="0">
                    <a:pos x="294" y="155"/>
                  </a:cxn>
                  <a:cxn ang="0">
                    <a:pos x="285" y="197"/>
                  </a:cxn>
                  <a:cxn ang="0">
                    <a:pos x="264" y="236"/>
                  </a:cxn>
                  <a:cxn ang="0">
                    <a:pos x="233" y="266"/>
                  </a:cxn>
                  <a:cxn ang="0">
                    <a:pos x="194" y="287"/>
                  </a:cxn>
                  <a:cxn ang="0">
                    <a:pos x="150" y="293"/>
                  </a:cxn>
                </a:cxnLst>
                <a:rect l="0" t="0" r="r" b="b"/>
                <a:pathLst>
                  <a:path w="299" h="298">
                    <a:moveTo>
                      <a:pt x="150" y="298"/>
                    </a:moveTo>
                    <a:lnTo>
                      <a:pt x="127" y="296"/>
                    </a:lnTo>
                    <a:lnTo>
                      <a:pt x="104" y="291"/>
                    </a:lnTo>
                    <a:lnTo>
                      <a:pt x="83" y="284"/>
                    </a:lnTo>
                    <a:lnTo>
                      <a:pt x="64" y="271"/>
                    </a:lnTo>
                    <a:lnTo>
                      <a:pt x="46" y="257"/>
                    </a:lnTo>
                    <a:lnTo>
                      <a:pt x="30" y="240"/>
                    </a:lnTo>
                    <a:lnTo>
                      <a:pt x="18" y="220"/>
                    </a:lnTo>
                    <a:lnTo>
                      <a:pt x="9" y="199"/>
                    </a:lnTo>
                    <a:lnTo>
                      <a:pt x="4" y="178"/>
                    </a:lnTo>
                    <a:lnTo>
                      <a:pt x="0" y="155"/>
                    </a:lnTo>
                    <a:lnTo>
                      <a:pt x="2" y="132"/>
                    </a:lnTo>
                    <a:lnTo>
                      <a:pt x="6" y="109"/>
                    </a:lnTo>
                    <a:lnTo>
                      <a:pt x="13" y="88"/>
                    </a:lnTo>
                    <a:lnTo>
                      <a:pt x="25" y="67"/>
                    </a:lnTo>
                    <a:lnTo>
                      <a:pt x="39" y="49"/>
                    </a:lnTo>
                    <a:lnTo>
                      <a:pt x="55" y="33"/>
                    </a:lnTo>
                    <a:lnTo>
                      <a:pt x="74" y="21"/>
                    </a:lnTo>
                    <a:lnTo>
                      <a:pt x="94" y="11"/>
                    </a:lnTo>
                    <a:lnTo>
                      <a:pt x="116" y="3"/>
                    </a:lnTo>
                    <a:lnTo>
                      <a:pt x="138" y="0"/>
                    </a:lnTo>
                    <a:lnTo>
                      <a:pt x="160" y="0"/>
                    </a:lnTo>
                    <a:lnTo>
                      <a:pt x="183" y="3"/>
                    </a:lnTo>
                    <a:lnTo>
                      <a:pt x="206" y="11"/>
                    </a:lnTo>
                    <a:lnTo>
                      <a:pt x="226" y="21"/>
                    </a:lnTo>
                    <a:lnTo>
                      <a:pt x="245" y="33"/>
                    </a:lnTo>
                    <a:lnTo>
                      <a:pt x="261" y="49"/>
                    </a:lnTo>
                    <a:lnTo>
                      <a:pt x="275" y="67"/>
                    </a:lnTo>
                    <a:lnTo>
                      <a:pt x="285" y="88"/>
                    </a:lnTo>
                    <a:lnTo>
                      <a:pt x="294" y="109"/>
                    </a:lnTo>
                    <a:lnTo>
                      <a:pt x="298" y="132"/>
                    </a:lnTo>
                    <a:lnTo>
                      <a:pt x="299" y="155"/>
                    </a:lnTo>
                    <a:lnTo>
                      <a:pt x="296" y="178"/>
                    </a:lnTo>
                    <a:lnTo>
                      <a:pt x="291" y="199"/>
                    </a:lnTo>
                    <a:lnTo>
                      <a:pt x="280" y="220"/>
                    </a:lnTo>
                    <a:lnTo>
                      <a:pt x="268" y="240"/>
                    </a:lnTo>
                    <a:lnTo>
                      <a:pt x="254" y="257"/>
                    </a:lnTo>
                    <a:lnTo>
                      <a:pt x="236" y="271"/>
                    </a:lnTo>
                    <a:lnTo>
                      <a:pt x="217" y="284"/>
                    </a:lnTo>
                    <a:lnTo>
                      <a:pt x="196" y="291"/>
                    </a:lnTo>
                    <a:lnTo>
                      <a:pt x="173" y="296"/>
                    </a:lnTo>
                    <a:lnTo>
                      <a:pt x="150" y="298"/>
                    </a:lnTo>
                    <a:close/>
                    <a:moveTo>
                      <a:pt x="150" y="293"/>
                    </a:moveTo>
                    <a:lnTo>
                      <a:pt x="127" y="291"/>
                    </a:lnTo>
                    <a:lnTo>
                      <a:pt x="106" y="287"/>
                    </a:lnTo>
                    <a:lnTo>
                      <a:pt x="87" y="279"/>
                    </a:lnTo>
                    <a:lnTo>
                      <a:pt x="67" y="266"/>
                    </a:lnTo>
                    <a:lnTo>
                      <a:pt x="50" y="254"/>
                    </a:lnTo>
                    <a:lnTo>
                      <a:pt x="36" y="236"/>
                    </a:lnTo>
                    <a:lnTo>
                      <a:pt x="23" y="219"/>
                    </a:lnTo>
                    <a:lnTo>
                      <a:pt x="14" y="197"/>
                    </a:lnTo>
                    <a:lnTo>
                      <a:pt x="9" y="176"/>
                    </a:lnTo>
                    <a:lnTo>
                      <a:pt x="6" y="155"/>
                    </a:lnTo>
                    <a:lnTo>
                      <a:pt x="7" y="132"/>
                    </a:lnTo>
                    <a:lnTo>
                      <a:pt x="11" y="111"/>
                    </a:lnTo>
                    <a:lnTo>
                      <a:pt x="18" y="90"/>
                    </a:lnTo>
                    <a:lnTo>
                      <a:pt x="29" y="70"/>
                    </a:lnTo>
                    <a:lnTo>
                      <a:pt x="43" y="53"/>
                    </a:lnTo>
                    <a:lnTo>
                      <a:pt x="58" y="37"/>
                    </a:lnTo>
                    <a:lnTo>
                      <a:pt x="76" y="25"/>
                    </a:lnTo>
                    <a:lnTo>
                      <a:pt x="95" y="16"/>
                    </a:lnTo>
                    <a:lnTo>
                      <a:pt x="116" y="9"/>
                    </a:lnTo>
                    <a:lnTo>
                      <a:pt x="139" y="5"/>
                    </a:lnTo>
                    <a:lnTo>
                      <a:pt x="160" y="5"/>
                    </a:lnTo>
                    <a:lnTo>
                      <a:pt x="183" y="9"/>
                    </a:lnTo>
                    <a:lnTo>
                      <a:pt x="204" y="16"/>
                    </a:lnTo>
                    <a:lnTo>
                      <a:pt x="224" y="25"/>
                    </a:lnTo>
                    <a:lnTo>
                      <a:pt x="241" y="37"/>
                    </a:lnTo>
                    <a:lnTo>
                      <a:pt x="257" y="53"/>
                    </a:lnTo>
                    <a:lnTo>
                      <a:pt x="271" y="70"/>
                    </a:lnTo>
                    <a:lnTo>
                      <a:pt x="282" y="90"/>
                    </a:lnTo>
                    <a:lnTo>
                      <a:pt x="289" y="111"/>
                    </a:lnTo>
                    <a:lnTo>
                      <a:pt x="292" y="132"/>
                    </a:lnTo>
                    <a:lnTo>
                      <a:pt x="294" y="155"/>
                    </a:lnTo>
                    <a:lnTo>
                      <a:pt x="291" y="176"/>
                    </a:lnTo>
                    <a:lnTo>
                      <a:pt x="285" y="197"/>
                    </a:lnTo>
                    <a:lnTo>
                      <a:pt x="277" y="219"/>
                    </a:lnTo>
                    <a:lnTo>
                      <a:pt x="264" y="236"/>
                    </a:lnTo>
                    <a:lnTo>
                      <a:pt x="250" y="254"/>
                    </a:lnTo>
                    <a:lnTo>
                      <a:pt x="233" y="266"/>
                    </a:lnTo>
                    <a:lnTo>
                      <a:pt x="213" y="279"/>
                    </a:lnTo>
                    <a:lnTo>
                      <a:pt x="194" y="287"/>
                    </a:lnTo>
                    <a:lnTo>
                      <a:pt x="171" y="291"/>
                    </a:lnTo>
                    <a:lnTo>
                      <a:pt x="150" y="293"/>
                    </a:lnTo>
                    <a:close/>
                  </a:path>
                </a:pathLst>
              </a:custGeom>
              <a:solidFill>
                <a:srgbClr val="DEFFFF"/>
              </a:solidFill>
              <a:ln w="9525">
                <a:noFill/>
                <a:round/>
                <a:headEnd/>
                <a:tailEnd/>
              </a:ln>
            </p:spPr>
            <p:txBody>
              <a:bodyPr/>
              <a:lstStyle/>
              <a:p>
                <a:endParaRPr lang="en-US"/>
              </a:p>
            </p:txBody>
          </p:sp>
          <p:sp>
            <p:nvSpPr>
              <p:cNvPr id="1165938" name="Freeform 626"/>
              <p:cNvSpPr>
                <a:spLocks noEditPoints="1"/>
              </p:cNvSpPr>
              <p:nvPr/>
            </p:nvSpPr>
            <p:spPr bwMode="auto">
              <a:xfrm>
                <a:off x="4662" y="2022"/>
                <a:ext cx="288" cy="288"/>
              </a:xfrm>
              <a:custGeom>
                <a:avLst/>
                <a:gdLst/>
                <a:ahLst/>
                <a:cxnLst>
                  <a:cxn ang="0">
                    <a:pos x="121" y="286"/>
                  </a:cxn>
                  <a:cxn ang="0">
                    <a:pos x="81" y="274"/>
                  </a:cxn>
                  <a:cxn ang="0">
                    <a:pos x="44" y="249"/>
                  </a:cxn>
                  <a:cxn ang="0">
                    <a:pos x="17" y="214"/>
                  </a:cxn>
                  <a:cxn ang="0">
                    <a:pos x="3" y="171"/>
                  </a:cxn>
                  <a:cxn ang="0">
                    <a:pos x="1" y="127"/>
                  </a:cxn>
                  <a:cxn ang="0">
                    <a:pos x="12" y="85"/>
                  </a:cxn>
                  <a:cxn ang="0">
                    <a:pos x="37" y="48"/>
                  </a:cxn>
                  <a:cxn ang="0">
                    <a:pos x="70" y="20"/>
                  </a:cxn>
                  <a:cxn ang="0">
                    <a:pos x="110" y="4"/>
                  </a:cxn>
                  <a:cxn ang="0">
                    <a:pos x="154" y="0"/>
                  </a:cxn>
                  <a:cxn ang="0">
                    <a:pos x="198" y="11"/>
                  </a:cxn>
                  <a:cxn ang="0">
                    <a:pos x="235" y="32"/>
                  </a:cxn>
                  <a:cxn ang="0">
                    <a:pos x="265" y="65"/>
                  </a:cxn>
                  <a:cxn ang="0">
                    <a:pos x="283" y="106"/>
                  </a:cxn>
                  <a:cxn ang="0">
                    <a:pos x="288" y="150"/>
                  </a:cxn>
                  <a:cxn ang="0">
                    <a:pos x="279" y="192"/>
                  </a:cxn>
                  <a:cxn ang="0">
                    <a:pos x="258" y="231"/>
                  </a:cxn>
                  <a:cxn ang="0">
                    <a:pos x="227" y="261"/>
                  </a:cxn>
                  <a:cxn ang="0">
                    <a:pos x="188" y="282"/>
                  </a:cxn>
                  <a:cxn ang="0">
                    <a:pos x="144" y="288"/>
                  </a:cxn>
                  <a:cxn ang="0">
                    <a:pos x="123" y="281"/>
                  </a:cxn>
                  <a:cxn ang="0">
                    <a:pos x="81" y="268"/>
                  </a:cxn>
                  <a:cxn ang="0">
                    <a:pos x="45" y="242"/>
                  </a:cxn>
                  <a:cxn ang="0">
                    <a:pos x="21" y="207"/>
                  </a:cxn>
                  <a:cxn ang="0">
                    <a:pos x="7" y="166"/>
                  </a:cxn>
                  <a:cxn ang="0">
                    <a:pos x="7" y="122"/>
                  </a:cxn>
                  <a:cxn ang="0">
                    <a:pos x="21" y="81"/>
                  </a:cxn>
                  <a:cxn ang="0">
                    <a:pos x="45" y="46"/>
                  </a:cxn>
                  <a:cxn ang="0">
                    <a:pos x="81" y="20"/>
                  </a:cxn>
                  <a:cxn ang="0">
                    <a:pos x="123" y="7"/>
                  </a:cxn>
                  <a:cxn ang="0">
                    <a:pos x="165" y="7"/>
                  </a:cxn>
                  <a:cxn ang="0">
                    <a:pos x="207" y="20"/>
                  </a:cxn>
                  <a:cxn ang="0">
                    <a:pos x="242" y="46"/>
                  </a:cxn>
                  <a:cxn ang="0">
                    <a:pos x="267" y="81"/>
                  </a:cxn>
                  <a:cxn ang="0">
                    <a:pos x="281" y="122"/>
                  </a:cxn>
                  <a:cxn ang="0">
                    <a:pos x="281" y="166"/>
                  </a:cxn>
                  <a:cxn ang="0">
                    <a:pos x="267" y="207"/>
                  </a:cxn>
                  <a:cxn ang="0">
                    <a:pos x="242" y="242"/>
                  </a:cxn>
                  <a:cxn ang="0">
                    <a:pos x="207" y="268"/>
                  </a:cxn>
                  <a:cxn ang="0">
                    <a:pos x="165" y="281"/>
                  </a:cxn>
                </a:cxnLst>
                <a:rect l="0" t="0" r="r" b="b"/>
                <a:pathLst>
                  <a:path w="288" h="288">
                    <a:moveTo>
                      <a:pt x="144" y="288"/>
                    </a:moveTo>
                    <a:lnTo>
                      <a:pt x="121" y="286"/>
                    </a:lnTo>
                    <a:lnTo>
                      <a:pt x="100" y="282"/>
                    </a:lnTo>
                    <a:lnTo>
                      <a:pt x="81" y="274"/>
                    </a:lnTo>
                    <a:lnTo>
                      <a:pt x="61" y="261"/>
                    </a:lnTo>
                    <a:lnTo>
                      <a:pt x="44" y="249"/>
                    </a:lnTo>
                    <a:lnTo>
                      <a:pt x="30" y="231"/>
                    </a:lnTo>
                    <a:lnTo>
                      <a:pt x="17" y="214"/>
                    </a:lnTo>
                    <a:lnTo>
                      <a:pt x="8" y="192"/>
                    </a:lnTo>
                    <a:lnTo>
                      <a:pt x="3" y="171"/>
                    </a:lnTo>
                    <a:lnTo>
                      <a:pt x="0" y="150"/>
                    </a:lnTo>
                    <a:lnTo>
                      <a:pt x="1" y="127"/>
                    </a:lnTo>
                    <a:lnTo>
                      <a:pt x="5" y="106"/>
                    </a:lnTo>
                    <a:lnTo>
                      <a:pt x="12" y="85"/>
                    </a:lnTo>
                    <a:lnTo>
                      <a:pt x="23" y="65"/>
                    </a:lnTo>
                    <a:lnTo>
                      <a:pt x="37" y="48"/>
                    </a:lnTo>
                    <a:lnTo>
                      <a:pt x="52" y="32"/>
                    </a:lnTo>
                    <a:lnTo>
                      <a:pt x="70" y="20"/>
                    </a:lnTo>
                    <a:lnTo>
                      <a:pt x="89" y="11"/>
                    </a:lnTo>
                    <a:lnTo>
                      <a:pt x="110" y="4"/>
                    </a:lnTo>
                    <a:lnTo>
                      <a:pt x="133" y="0"/>
                    </a:lnTo>
                    <a:lnTo>
                      <a:pt x="154" y="0"/>
                    </a:lnTo>
                    <a:lnTo>
                      <a:pt x="177" y="4"/>
                    </a:lnTo>
                    <a:lnTo>
                      <a:pt x="198" y="11"/>
                    </a:lnTo>
                    <a:lnTo>
                      <a:pt x="218" y="20"/>
                    </a:lnTo>
                    <a:lnTo>
                      <a:pt x="235" y="32"/>
                    </a:lnTo>
                    <a:lnTo>
                      <a:pt x="251" y="48"/>
                    </a:lnTo>
                    <a:lnTo>
                      <a:pt x="265" y="65"/>
                    </a:lnTo>
                    <a:lnTo>
                      <a:pt x="276" y="85"/>
                    </a:lnTo>
                    <a:lnTo>
                      <a:pt x="283" y="106"/>
                    </a:lnTo>
                    <a:lnTo>
                      <a:pt x="286" y="127"/>
                    </a:lnTo>
                    <a:lnTo>
                      <a:pt x="288" y="150"/>
                    </a:lnTo>
                    <a:lnTo>
                      <a:pt x="285" y="171"/>
                    </a:lnTo>
                    <a:lnTo>
                      <a:pt x="279" y="192"/>
                    </a:lnTo>
                    <a:lnTo>
                      <a:pt x="271" y="214"/>
                    </a:lnTo>
                    <a:lnTo>
                      <a:pt x="258" y="231"/>
                    </a:lnTo>
                    <a:lnTo>
                      <a:pt x="244" y="249"/>
                    </a:lnTo>
                    <a:lnTo>
                      <a:pt x="227" y="261"/>
                    </a:lnTo>
                    <a:lnTo>
                      <a:pt x="207" y="274"/>
                    </a:lnTo>
                    <a:lnTo>
                      <a:pt x="188" y="282"/>
                    </a:lnTo>
                    <a:lnTo>
                      <a:pt x="165" y="286"/>
                    </a:lnTo>
                    <a:lnTo>
                      <a:pt x="144" y="288"/>
                    </a:lnTo>
                    <a:close/>
                    <a:moveTo>
                      <a:pt x="144" y="282"/>
                    </a:moveTo>
                    <a:lnTo>
                      <a:pt x="123" y="281"/>
                    </a:lnTo>
                    <a:lnTo>
                      <a:pt x="102" y="275"/>
                    </a:lnTo>
                    <a:lnTo>
                      <a:pt x="81" y="268"/>
                    </a:lnTo>
                    <a:lnTo>
                      <a:pt x="63" y="256"/>
                    </a:lnTo>
                    <a:lnTo>
                      <a:pt x="45" y="242"/>
                    </a:lnTo>
                    <a:lnTo>
                      <a:pt x="31" y="226"/>
                    </a:lnTo>
                    <a:lnTo>
                      <a:pt x="21" y="207"/>
                    </a:lnTo>
                    <a:lnTo>
                      <a:pt x="12" y="187"/>
                    </a:lnTo>
                    <a:lnTo>
                      <a:pt x="7" y="166"/>
                    </a:lnTo>
                    <a:lnTo>
                      <a:pt x="5" y="145"/>
                    </a:lnTo>
                    <a:lnTo>
                      <a:pt x="7" y="122"/>
                    </a:lnTo>
                    <a:lnTo>
                      <a:pt x="12" y="101"/>
                    </a:lnTo>
                    <a:lnTo>
                      <a:pt x="21" y="81"/>
                    </a:lnTo>
                    <a:lnTo>
                      <a:pt x="31" y="62"/>
                    </a:lnTo>
                    <a:lnTo>
                      <a:pt x="45" y="46"/>
                    </a:lnTo>
                    <a:lnTo>
                      <a:pt x="63" y="32"/>
                    </a:lnTo>
                    <a:lnTo>
                      <a:pt x="81" y="20"/>
                    </a:lnTo>
                    <a:lnTo>
                      <a:pt x="102" y="13"/>
                    </a:lnTo>
                    <a:lnTo>
                      <a:pt x="123" y="7"/>
                    </a:lnTo>
                    <a:lnTo>
                      <a:pt x="144" y="6"/>
                    </a:lnTo>
                    <a:lnTo>
                      <a:pt x="165" y="7"/>
                    </a:lnTo>
                    <a:lnTo>
                      <a:pt x="186" y="13"/>
                    </a:lnTo>
                    <a:lnTo>
                      <a:pt x="207" y="20"/>
                    </a:lnTo>
                    <a:lnTo>
                      <a:pt x="225" y="32"/>
                    </a:lnTo>
                    <a:lnTo>
                      <a:pt x="242" y="46"/>
                    </a:lnTo>
                    <a:lnTo>
                      <a:pt x="256" y="62"/>
                    </a:lnTo>
                    <a:lnTo>
                      <a:pt x="267" y="81"/>
                    </a:lnTo>
                    <a:lnTo>
                      <a:pt x="276" y="101"/>
                    </a:lnTo>
                    <a:lnTo>
                      <a:pt x="281" y="122"/>
                    </a:lnTo>
                    <a:lnTo>
                      <a:pt x="283" y="145"/>
                    </a:lnTo>
                    <a:lnTo>
                      <a:pt x="281" y="166"/>
                    </a:lnTo>
                    <a:lnTo>
                      <a:pt x="276" y="187"/>
                    </a:lnTo>
                    <a:lnTo>
                      <a:pt x="267" y="207"/>
                    </a:lnTo>
                    <a:lnTo>
                      <a:pt x="256" y="226"/>
                    </a:lnTo>
                    <a:lnTo>
                      <a:pt x="242"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5939" name="Freeform 627"/>
              <p:cNvSpPr>
                <a:spLocks noEditPoints="1"/>
              </p:cNvSpPr>
              <p:nvPr/>
            </p:nvSpPr>
            <p:spPr bwMode="auto">
              <a:xfrm>
                <a:off x="4667" y="2028"/>
                <a:ext cx="278" cy="276"/>
              </a:xfrm>
              <a:custGeom>
                <a:avLst/>
                <a:gdLst/>
                <a:ahLst/>
                <a:cxnLst>
                  <a:cxn ang="0">
                    <a:pos x="118" y="275"/>
                  </a:cxn>
                  <a:cxn ang="0">
                    <a:pos x="76" y="262"/>
                  </a:cxn>
                  <a:cxn ang="0">
                    <a:pos x="40" y="236"/>
                  </a:cxn>
                  <a:cxn ang="0">
                    <a:pos x="16" y="201"/>
                  </a:cxn>
                  <a:cxn ang="0">
                    <a:pos x="2" y="160"/>
                  </a:cxn>
                  <a:cxn ang="0">
                    <a:pos x="2" y="116"/>
                  </a:cxn>
                  <a:cxn ang="0">
                    <a:pos x="16" y="75"/>
                  </a:cxn>
                  <a:cxn ang="0">
                    <a:pos x="40" y="40"/>
                  </a:cxn>
                  <a:cxn ang="0">
                    <a:pos x="76" y="14"/>
                  </a:cxn>
                  <a:cxn ang="0">
                    <a:pos x="118" y="1"/>
                  </a:cxn>
                  <a:cxn ang="0">
                    <a:pos x="160" y="1"/>
                  </a:cxn>
                  <a:cxn ang="0">
                    <a:pos x="202" y="14"/>
                  </a:cxn>
                  <a:cxn ang="0">
                    <a:pos x="237" y="40"/>
                  </a:cxn>
                  <a:cxn ang="0">
                    <a:pos x="262" y="75"/>
                  </a:cxn>
                  <a:cxn ang="0">
                    <a:pos x="276" y="116"/>
                  </a:cxn>
                  <a:cxn ang="0">
                    <a:pos x="276" y="160"/>
                  </a:cxn>
                  <a:cxn ang="0">
                    <a:pos x="262" y="201"/>
                  </a:cxn>
                  <a:cxn ang="0">
                    <a:pos x="237" y="236"/>
                  </a:cxn>
                  <a:cxn ang="0">
                    <a:pos x="202" y="262"/>
                  </a:cxn>
                  <a:cxn ang="0">
                    <a:pos x="160" y="275"/>
                  </a:cxn>
                  <a:cxn ang="0">
                    <a:pos x="139" y="271"/>
                  </a:cxn>
                  <a:cxn ang="0">
                    <a:pos x="97" y="264"/>
                  </a:cxn>
                  <a:cxn ang="0">
                    <a:pos x="58" y="245"/>
                  </a:cxn>
                  <a:cxn ang="0">
                    <a:pos x="30" y="215"/>
                  </a:cxn>
                  <a:cxn ang="0">
                    <a:pos x="10" y="176"/>
                  </a:cxn>
                  <a:cxn ang="0">
                    <a:pos x="5" y="132"/>
                  </a:cxn>
                  <a:cxn ang="0">
                    <a:pos x="14" y="91"/>
                  </a:cxn>
                  <a:cxn ang="0">
                    <a:pos x="35" y="54"/>
                  </a:cxn>
                  <a:cxn ang="0">
                    <a:pos x="67" y="24"/>
                  </a:cxn>
                  <a:cxn ang="0">
                    <a:pos x="107" y="8"/>
                  </a:cxn>
                  <a:cxn ang="0">
                    <a:pos x="149" y="5"/>
                  </a:cxn>
                  <a:cxn ang="0">
                    <a:pos x="192" y="15"/>
                  </a:cxn>
                  <a:cxn ang="0">
                    <a:pos x="227" y="38"/>
                  </a:cxn>
                  <a:cxn ang="0">
                    <a:pos x="255" y="72"/>
                  </a:cxn>
                  <a:cxn ang="0">
                    <a:pos x="269" y="111"/>
                  </a:cxn>
                  <a:cxn ang="0">
                    <a:pos x="271" y="155"/>
                  </a:cxn>
                  <a:cxn ang="0">
                    <a:pos x="259" y="195"/>
                  </a:cxn>
                  <a:cxn ang="0">
                    <a:pos x="236" y="230"/>
                  </a:cxn>
                  <a:cxn ang="0">
                    <a:pos x="200" y="257"/>
                  </a:cxn>
                  <a:cxn ang="0">
                    <a:pos x="160" y="269"/>
                  </a:cxn>
                </a:cxnLst>
                <a:rect l="0" t="0" r="r" b="b"/>
                <a:pathLst>
                  <a:path w="278" h="276">
                    <a:moveTo>
                      <a:pt x="139" y="276"/>
                    </a:moveTo>
                    <a:lnTo>
                      <a:pt x="118" y="275"/>
                    </a:lnTo>
                    <a:lnTo>
                      <a:pt x="97" y="269"/>
                    </a:lnTo>
                    <a:lnTo>
                      <a:pt x="76" y="262"/>
                    </a:lnTo>
                    <a:lnTo>
                      <a:pt x="58" y="250"/>
                    </a:lnTo>
                    <a:lnTo>
                      <a:pt x="40" y="236"/>
                    </a:lnTo>
                    <a:lnTo>
                      <a:pt x="26" y="220"/>
                    </a:lnTo>
                    <a:lnTo>
                      <a:pt x="16" y="201"/>
                    </a:lnTo>
                    <a:lnTo>
                      <a:pt x="7" y="181"/>
                    </a:lnTo>
                    <a:lnTo>
                      <a:pt x="2" y="160"/>
                    </a:lnTo>
                    <a:lnTo>
                      <a:pt x="0" y="139"/>
                    </a:lnTo>
                    <a:lnTo>
                      <a:pt x="2" y="116"/>
                    </a:lnTo>
                    <a:lnTo>
                      <a:pt x="7" y="95"/>
                    </a:lnTo>
                    <a:lnTo>
                      <a:pt x="16" y="75"/>
                    </a:lnTo>
                    <a:lnTo>
                      <a:pt x="26" y="56"/>
                    </a:lnTo>
                    <a:lnTo>
                      <a:pt x="40" y="40"/>
                    </a:lnTo>
                    <a:lnTo>
                      <a:pt x="58" y="26"/>
                    </a:lnTo>
                    <a:lnTo>
                      <a:pt x="76" y="14"/>
                    </a:lnTo>
                    <a:lnTo>
                      <a:pt x="97" y="7"/>
                    </a:lnTo>
                    <a:lnTo>
                      <a:pt x="118" y="1"/>
                    </a:lnTo>
                    <a:lnTo>
                      <a:pt x="139" y="0"/>
                    </a:lnTo>
                    <a:lnTo>
                      <a:pt x="160" y="1"/>
                    </a:lnTo>
                    <a:lnTo>
                      <a:pt x="181" y="7"/>
                    </a:lnTo>
                    <a:lnTo>
                      <a:pt x="202" y="14"/>
                    </a:lnTo>
                    <a:lnTo>
                      <a:pt x="220" y="26"/>
                    </a:lnTo>
                    <a:lnTo>
                      <a:pt x="237" y="40"/>
                    </a:lnTo>
                    <a:lnTo>
                      <a:pt x="251" y="56"/>
                    </a:lnTo>
                    <a:lnTo>
                      <a:pt x="262" y="75"/>
                    </a:lnTo>
                    <a:lnTo>
                      <a:pt x="271" y="95"/>
                    </a:lnTo>
                    <a:lnTo>
                      <a:pt x="276" y="116"/>
                    </a:lnTo>
                    <a:lnTo>
                      <a:pt x="278" y="139"/>
                    </a:lnTo>
                    <a:lnTo>
                      <a:pt x="276" y="160"/>
                    </a:lnTo>
                    <a:lnTo>
                      <a:pt x="271" y="181"/>
                    </a:lnTo>
                    <a:lnTo>
                      <a:pt x="262" y="201"/>
                    </a:lnTo>
                    <a:lnTo>
                      <a:pt x="251" y="220"/>
                    </a:lnTo>
                    <a:lnTo>
                      <a:pt x="237" y="236"/>
                    </a:lnTo>
                    <a:lnTo>
                      <a:pt x="220" y="250"/>
                    </a:lnTo>
                    <a:lnTo>
                      <a:pt x="202" y="262"/>
                    </a:lnTo>
                    <a:lnTo>
                      <a:pt x="181" y="269"/>
                    </a:lnTo>
                    <a:lnTo>
                      <a:pt x="160" y="275"/>
                    </a:lnTo>
                    <a:lnTo>
                      <a:pt x="139" y="276"/>
                    </a:lnTo>
                    <a:close/>
                    <a:moveTo>
                      <a:pt x="139" y="271"/>
                    </a:moveTo>
                    <a:lnTo>
                      <a:pt x="118" y="269"/>
                    </a:lnTo>
                    <a:lnTo>
                      <a:pt x="97" y="264"/>
                    </a:lnTo>
                    <a:lnTo>
                      <a:pt x="77" y="257"/>
                    </a:lnTo>
                    <a:lnTo>
                      <a:pt x="58" y="245"/>
                    </a:lnTo>
                    <a:lnTo>
                      <a:pt x="42" y="230"/>
                    </a:lnTo>
                    <a:lnTo>
                      <a:pt x="30" y="215"/>
                    </a:lnTo>
                    <a:lnTo>
                      <a:pt x="18" y="195"/>
                    </a:lnTo>
                    <a:lnTo>
                      <a:pt x="10" y="176"/>
                    </a:lnTo>
                    <a:lnTo>
                      <a:pt x="7" y="155"/>
                    </a:lnTo>
                    <a:lnTo>
                      <a:pt x="5" y="132"/>
                    </a:lnTo>
                    <a:lnTo>
                      <a:pt x="9" y="111"/>
                    </a:lnTo>
                    <a:lnTo>
                      <a:pt x="14" y="91"/>
                    </a:lnTo>
                    <a:lnTo>
                      <a:pt x="23" y="72"/>
                    </a:lnTo>
                    <a:lnTo>
                      <a:pt x="35" y="54"/>
                    </a:lnTo>
                    <a:lnTo>
                      <a:pt x="51" y="38"/>
                    </a:lnTo>
                    <a:lnTo>
                      <a:pt x="67" y="24"/>
                    </a:lnTo>
                    <a:lnTo>
                      <a:pt x="86" y="15"/>
                    </a:lnTo>
                    <a:lnTo>
                      <a:pt x="107" y="8"/>
                    </a:lnTo>
                    <a:lnTo>
                      <a:pt x="128" y="5"/>
                    </a:lnTo>
                    <a:lnTo>
                      <a:pt x="149" y="5"/>
                    </a:lnTo>
                    <a:lnTo>
                      <a:pt x="171" y="8"/>
                    </a:lnTo>
                    <a:lnTo>
                      <a:pt x="192" y="15"/>
                    </a:lnTo>
                    <a:lnTo>
                      <a:pt x="209" y="24"/>
                    </a:lnTo>
                    <a:lnTo>
                      <a:pt x="227" y="38"/>
                    </a:lnTo>
                    <a:lnTo>
                      <a:pt x="243" y="54"/>
                    </a:lnTo>
                    <a:lnTo>
                      <a:pt x="255" y="72"/>
                    </a:lnTo>
                    <a:lnTo>
                      <a:pt x="264" y="91"/>
                    </a:lnTo>
                    <a:lnTo>
                      <a:pt x="269" y="111"/>
                    </a:lnTo>
                    <a:lnTo>
                      <a:pt x="273" y="132"/>
                    </a:lnTo>
                    <a:lnTo>
                      <a:pt x="271" y="155"/>
                    </a:lnTo>
                    <a:lnTo>
                      <a:pt x="267" y="176"/>
                    </a:lnTo>
                    <a:lnTo>
                      <a:pt x="259" y="195"/>
                    </a:lnTo>
                    <a:lnTo>
                      <a:pt x="248" y="215"/>
                    </a:lnTo>
                    <a:lnTo>
                      <a:pt x="236" y="230"/>
                    </a:lnTo>
                    <a:lnTo>
                      <a:pt x="218" y="245"/>
                    </a:lnTo>
                    <a:lnTo>
                      <a:pt x="200"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5940" name="Freeform 628"/>
              <p:cNvSpPr>
                <a:spLocks noEditPoints="1"/>
              </p:cNvSpPr>
              <p:nvPr/>
            </p:nvSpPr>
            <p:spPr bwMode="auto">
              <a:xfrm>
                <a:off x="4672" y="2033"/>
                <a:ext cx="268" cy="266"/>
              </a:xfrm>
              <a:custGeom>
                <a:avLst/>
                <a:gdLst/>
                <a:ahLst/>
                <a:cxnLst>
                  <a:cxn ang="0">
                    <a:pos x="113" y="264"/>
                  </a:cxn>
                  <a:cxn ang="0">
                    <a:pos x="72" y="252"/>
                  </a:cxn>
                  <a:cxn ang="0">
                    <a:pos x="37" y="225"/>
                  </a:cxn>
                  <a:cxn ang="0">
                    <a:pos x="13" y="190"/>
                  </a:cxn>
                  <a:cxn ang="0">
                    <a:pos x="2" y="150"/>
                  </a:cxn>
                  <a:cxn ang="0">
                    <a:pos x="4" y="106"/>
                  </a:cxn>
                  <a:cxn ang="0">
                    <a:pos x="18" y="67"/>
                  </a:cxn>
                  <a:cxn ang="0">
                    <a:pos x="46" y="33"/>
                  </a:cxn>
                  <a:cxn ang="0">
                    <a:pos x="81" y="10"/>
                  </a:cxn>
                  <a:cxn ang="0">
                    <a:pos x="123" y="0"/>
                  </a:cxn>
                  <a:cxn ang="0">
                    <a:pos x="166" y="3"/>
                  </a:cxn>
                  <a:cxn ang="0">
                    <a:pos x="204" y="19"/>
                  </a:cxn>
                  <a:cxn ang="0">
                    <a:pos x="238" y="49"/>
                  </a:cxn>
                  <a:cxn ang="0">
                    <a:pos x="259" y="86"/>
                  </a:cxn>
                  <a:cxn ang="0">
                    <a:pos x="268" y="127"/>
                  </a:cxn>
                  <a:cxn ang="0">
                    <a:pos x="262" y="171"/>
                  </a:cxn>
                  <a:cxn ang="0">
                    <a:pos x="243" y="210"/>
                  </a:cxn>
                  <a:cxn ang="0">
                    <a:pos x="213" y="240"/>
                  </a:cxn>
                  <a:cxn ang="0">
                    <a:pos x="176" y="259"/>
                  </a:cxn>
                  <a:cxn ang="0">
                    <a:pos x="134" y="266"/>
                  </a:cxn>
                  <a:cxn ang="0">
                    <a:pos x="113" y="259"/>
                  </a:cxn>
                  <a:cxn ang="0">
                    <a:pos x="72" y="247"/>
                  </a:cxn>
                  <a:cxn ang="0">
                    <a:pos x="39" y="220"/>
                  </a:cxn>
                  <a:cxn ang="0">
                    <a:pos x="16" y="185"/>
                  </a:cxn>
                  <a:cxn ang="0">
                    <a:pos x="5" y="144"/>
                  </a:cxn>
                  <a:cxn ang="0">
                    <a:pos x="9" y="102"/>
                  </a:cxn>
                  <a:cxn ang="0">
                    <a:pos x="27" y="63"/>
                  </a:cxn>
                  <a:cxn ang="0">
                    <a:pos x="55" y="32"/>
                  </a:cxn>
                  <a:cxn ang="0">
                    <a:pos x="92" y="12"/>
                  </a:cxn>
                  <a:cxn ang="0">
                    <a:pos x="134" y="5"/>
                  </a:cxn>
                  <a:cxn ang="0">
                    <a:pos x="176" y="12"/>
                  </a:cxn>
                  <a:cxn ang="0">
                    <a:pos x="213" y="32"/>
                  </a:cxn>
                  <a:cxn ang="0">
                    <a:pos x="241" y="63"/>
                  </a:cxn>
                  <a:cxn ang="0">
                    <a:pos x="257" y="102"/>
                  </a:cxn>
                  <a:cxn ang="0">
                    <a:pos x="261" y="144"/>
                  </a:cxn>
                  <a:cxn ang="0">
                    <a:pos x="252" y="185"/>
                  </a:cxn>
                  <a:cxn ang="0">
                    <a:pos x="227" y="220"/>
                  </a:cxn>
                  <a:cxn ang="0">
                    <a:pos x="195" y="247"/>
                  </a:cxn>
                  <a:cxn ang="0">
                    <a:pos x="155" y="259"/>
                  </a:cxn>
                </a:cxnLst>
                <a:rect l="0" t="0" r="r" b="b"/>
                <a:pathLst>
                  <a:path w="268" h="266">
                    <a:moveTo>
                      <a:pt x="134" y="266"/>
                    </a:moveTo>
                    <a:lnTo>
                      <a:pt x="113" y="264"/>
                    </a:lnTo>
                    <a:lnTo>
                      <a:pt x="92" y="259"/>
                    </a:lnTo>
                    <a:lnTo>
                      <a:pt x="72" y="252"/>
                    </a:lnTo>
                    <a:lnTo>
                      <a:pt x="53" y="240"/>
                    </a:lnTo>
                    <a:lnTo>
                      <a:pt x="37" y="225"/>
                    </a:lnTo>
                    <a:lnTo>
                      <a:pt x="25" y="210"/>
                    </a:lnTo>
                    <a:lnTo>
                      <a:pt x="13" y="190"/>
                    </a:lnTo>
                    <a:lnTo>
                      <a:pt x="5" y="171"/>
                    </a:lnTo>
                    <a:lnTo>
                      <a:pt x="2" y="150"/>
                    </a:lnTo>
                    <a:lnTo>
                      <a:pt x="0" y="127"/>
                    </a:lnTo>
                    <a:lnTo>
                      <a:pt x="4" y="106"/>
                    </a:lnTo>
                    <a:lnTo>
                      <a:pt x="9" y="86"/>
                    </a:lnTo>
                    <a:lnTo>
                      <a:pt x="18" y="67"/>
                    </a:lnTo>
                    <a:lnTo>
                      <a:pt x="30" y="49"/>
                    </a:lnTo>
                    <a:lnTo>
                      <a:pt x="46" y="33"/>
                    </a:lnTo>
                    <a:lnTo>
                      <a:pt x="62" y="19"/>
                    </a:lnTo>
                    <a:lnTo>
                      <a:pt x="81" y="10"/>
                    </a:lnTo>
                    <a:lnTo>
                      <a:pt x="102" y="3"/>
                    </a:lnTo>
                    <a:lnTo>
                      <a:pt x="123" y="0"/>
                    </a:lnTo>
                    <a:lnTo>
                      <a:pt x="144" y="0"/>
                    </a:lnTo>
                    <a:lnTo>
                      <a:pt x="166" y="3"/>
                    </a:lnTo>
                    <a:lnTo>
                      <a:pt x="187" y="10"/>
                    </a:lnTo>
                    <a:lnTo>
                      <a:pt x="204" y="19"/>
                    </a:lnTo>
                    <a:lnTo>
                      <a:pt x="222" y="33"/>
                    </a:lnTo>
                    <a:lnTo>
                      <a:pt x="238" y="49"/>
                    </a:lnTo>
                    <a:lnTo>
                      <a:pt x="250" y="67"/>
                    </a:lnTo>
                    <a:lnTo>
                      <a:pt x="259" y="86"/>
                    </a:lnTo>
                    <a:lnTo>
                      <a:pt x="264" y="106"/>
                    </a:lnTo>
                    <a:lnTo>
                      <a:pt x="268" y="127"/>
                    </a:lnTo>
                    <a:lnTo>
                      <a:pt x="266" y="150"/>
                    </a:lnTo>
                    <a:lnTo>
                      <a:pt x="262" y="171"/>
                    </a:lnTo>
                    <a:lnTo>
                      <a:pt x="254" y="190"/>
                    </a:lnTo>
                    <a:lnTo>
                      <a:pt x="243" y="210"/>
                    </a:lnTo>
                    <a:lnTo>
                      <a:pt x="231" y="225"/>
                    </a:lnTo>
                    <a:lnTo>
                      <a:pt x="213" y="240"/>
                    </a:lnTo>
                    <a:lnTo>
                      <a:pt x="195" y="252"/>
                    </a:lnTo>
                    <a:lnTo>
                      <a:pt x="176" y="259"/>
                    </a:lnTo>
                    <a:lnTo>
                      <a:pt x="155" y="264"/>
                    </a:lnTo>
                    <a:lnTo>
                      <a:pt x="134" y="266"/>
                    </a:lnTo>
                    <a:close/>
                    <a:moveTo>
                      <a:pt x="134" y="261"/>
                    </a:moveTo>
                    <a:lnTo>
                      <a:pt x="113" y="259"/>
                    </a:lnTo>
                    <a:lnTo>
                      <a:pt x="92" y="254"/>
                    </a:lnTo>
                    <a:lnTo>
                      <a:pt x="72" y="247"/>
                    </a:lnTo>
                    <a:lnTo>
                      <a:pt x="55" y="234"/>
                    </a:lnTo>
                    <a:lnTo>
                      <a:pt x="39" y="220"/>
                    </a:lnTo>
                    <a:lnTo>
                      <a:pt x="27" y="203"/>
                    </a:lnTo>
                    <a:lnTo>
                      <a:pt x="16" y="185"/>
                    </a:lnTo>
                    <a:lnTo>
                      <a:pt x="9" y="164"/>
                    </a:lnTo>
                    <a:lnTo>
                      <a:pt x="5" y="144"/>
                    </a:lnTo>
                    <a:lnTo>
                      <a:pt x="5" y="123"/>
                    </a:lnTo>
                    <a:lnTo>
                      <a:pt x="9" y="102"/>
                    </a:lnTo>
                    <a:lnTo>
                      <a:pt x="16" y="81"/>
                    </a:lnTo>
                    <a:lnTo>
                      <a:pt x="27" y="63"/>
                    </a:lnTo>
                    <a:lnTo>
                      <a:pt x="39" y="46"/>
                    </a:lnTo>
                    <a:lnTo>
                      <a:pt x="55" y="32"/>
                    </a:lnTo>
                    <a:lnTo>
                      <a:pt x="72" y="21"/>
                    </a:lnTo>
                    <a:lnTo>
                      <a:pt x="92" y="12"/>
                    </a:lnTo>
                    <a:lnTo>
                      <a:pt x="113" y="7"/>
                    </a:lnTo>
                    <a:lnTo>
                      <a:pt x="134" y="5"/>
                    </a:lnTo>
                    <a:lnTo>
                      <a:pt x="155" y="7"/>
                    </a:lnTo>
                    <a:lnTo>
                      <a:pt x="176" y="12"/>
                    </a:lnTo>
                    <a:lnTo>
                      <a:pt x="195" y="21"/>
                    </a:lnTo>
                    <a:lnTo>
                      <a:pt x="213" y="32"/>
                    </a:lnTo>
                    <a:lnTo>
                      <a:pt x="227" y="46"/>
                    </a:lnTo>
                    <a:lnTo>
                      <a:pt x="241" y="63"/>
                    </a:lnTo>
                    <a:lnTo>
                      <a:pt x="252" y="81"/>
                    </a:lnTo>
                    <a:lnTo>
                      <a:pt x="257" y="102"/>
                    </a:lnTo>
                    <a:lnTo>
                      <a:pt x="261" y="123"/>
                    </a:lnTo>
                    <a:lnTo>
                      <a:pt x="261" y="144"/>
                    </a:lnTo>
                    <a:lnTo>
                      <a:pt x="257" y="164"/>
                    </a:lnTo>
                    <a:lnTo>
                      <a:pt x="252" y="185"/>
                    </a:lnTo>
                    <a:lnTo>
                      <a:pt x="241" y="203"/>
                    </a:lnTo>
                    <a:lnTo>
                      <a:pt x="227" y="220"/>
                    </a:lnTo>
                    <a:lnTo>
                      <a:pt x="213" y="234"/>
                    </a:lnTo>
                    <a:lnTo>
                      <a:pt x="195" y="247"/>
                    </a:lnTo>
                    <a:lnTo>
                      <a:pt x="176" y="254"/>
                    </a:lnTo>
                    <a:lnTo>
                      <a:pt x="155" y="259"/>
                    </a:lnTo>
                    <a:lnTo>
                      <a:pt x="134" y="261"/>
                    </a:lnTo>
                    <a:close/>
                  </a:path>
                </a:pathLst>
              </a:custGeom>
              <a:solidFill>
                <a:srgbClr val="E4FFFF"/>
              </a:solidFill>
              <a:ln w="9525">
                <a:noFill/>
                <a:round/>
                <a:headEnd/>
                <a:tailEnd/>
              </a:ln>
            </p:spPr>
            <p:txBody>
              <a:bodyPr/>
              <a:lstStyle/>
              <a:p>
                <a:endParaRPr lang="en-US"/>
              </a:p>
            </p:txBody>
          </p:sp>
          <p:sp>
            <p:nvSpPr>
              <p:cNvPr id="1165941" name="Freeform 629"/>
              <p:cNvSpPr>
                <a:spLocks noEditPoints="1"/>
              </p:cNvSpPr>
              <p:nvPr/>
            </p:nvSpPr>
            <p:spPr bwMode="auto">
              <a:xfrm>
                <a:off x="4677" y="2038"/>
                <a:ext cx="256" cy="256"/>
              </a:xfrm>
              <a:custGeom>
                <a:avLst/>
                <a:gdLst/>
                <a:ahLst/>
                <a:cxnLst>
                  <a:cxn ang="0">
                    <a:pos x="108" y="254"/>
                  </a:cxn>
                  <a:cxn ang="0">
                    <a:pos x="67" y="242"/>
                  </a:cxn>
                  <a:cxn ang="0">
                    <a:pos x="34" y="215"/>
                  </a:cxn>
                  <a:cxn ang="0">
                    <a:pos x="11" y="180"/>
                  </a:cxn>
                  <a:cxn ang="0">
                    <a:pos x="0" y="139"/>
                  </a:cxn>
                  <a:cxn ang="0">
                    <a:pos x="4" y="97"/>
                  </a:cxn>
                  <a:cxn ang="0">
                    <a:pos x="22" y="58"/>
                  </a:cxn>
                  <a:cxn ang="0">
                    <a:pos x="50" y="27"/>
                  </a:cxn>
                  <a:cxn ang="0">
                    <a:pos x="87" y="7"/>
                  </a:cxn>
                  <a:cxn ang="0">
                    <a:pos x="129" y="0"/>
                  </a:cxn>
                  <a:cxn ang="0">
                    <a:pos x="171" y="7"/>
                  </a:cxn>
                  <a:cxn ang="0">
                    <a:pos x="208" y="27"/>
                  </a:cxn>
                  <a:cxn ang="0">
                    <a:pos x="236" y="58"/>
                  </a:cxn>
                  <a:cxn ang="0">
                    <a:pos x="252" y="97"/>
                  </a:cxn>
                  <a:cxn ang="0">
                    <a:pos x="256" y="139"/>
                  </a:cxn>
                  <a:cxn ang="0">
                    <a:pos x="247" y="180"/>
                  </a:cxn>
                  <a:cxn ang="0">
                    <a:pos x="222" y="215"/>
                  </a:cxn>
                  <a:cxn ang="0">
                    <a:pos x="190" y="242"/>
                  </a:cxn>
                  <a:cxn ang="0">
                    <a:pos x="150" y="254"/>
                  </a:cxn>
                  <a:cxn ang="0">
                    <a:pos x="129" y="250"/>
                  </a:cxn>
                  <a:cxn ang="0">
                    <a:pos x="88" y="243"/>
                  </a:cxn>
                  <a:cxn ang="0">
                    <a:pos x="53" y="226"/>
                  </a:cxn>
                  <a:cxn ang="0">
                    <a:pos x="27" y="196"/>
                  </a:cxn>
                  <a:cxn ang="0">
                    <a:pos x="9" y="159"/>
                  </a:cxn>
                  <a:cxn ang="0">
                    <a:pos x="6" y="118"/>
                  </a:cxn>
                  <a:cxn ang="0">
                    <a:pos x="16" y="78"/>
                  </a:cxn>
                  <a:cxn ang="0">
                    <a:pos x="39" y="44"/>
                  </a:cxn>
                  <a:cxn ang="0">
                    <a:pos x="71" y="19"/>
                  </a:cxn>
                  <a:cxn ang="0">
                    <a:pos x="108" y="7"/>
                  </a:cxn>
                  <a:cxn ang="0">
                    <a:pos x="148" y="7"/>
                  </a:cxn>
                  <a:cxn ang="0">
                    <a:pos x="187" y="19"/>
                  </a:cxn>
                  <a:cxn ang="0">
                    <a:pos x="219" y="44"/>
                  </a:cxn>
                  <a:cxn ang="0">
                    <a:pos x="241" y="78"/>
                  </a:cxn>
                  <a:cxn ang="0">
                    <a:pos x="250" y="118"/>
                  </a:cxn>
                  <a:cxn ang="0">
                    <a:pos x="249" y="159"/>
                  </a:cxn>
                  <a:cxn ang="0">
                    <a:pos x="231" y="196"/>
                  </a:cxn>
                  <a:cxn ang="0">
                    <a:pos x="205" y="226"/>
                  </a:cxn>
                  <a:cxn ang="0">
                    <a:pos x="169" y="243"/>
                  </a:cxn>
                  <a:cxn ang="0">
                    <a:pos x="129" y="250"/>
                  </a:cxn>
                </a:cxnLst>
                <a:rect l="0" t="0" r="r" b="b"/>
                <a:pathLst>
                  <a:path w="256" h="256">
                    <a:moveTo>
                      <a:pt x="129" y="256"/>
                    </a:moveTo>
                    <a:lnTo>
                      <a:pt x="108" y="254"/>
                    </a:lnTo>
                    <a:lnTo>
                      <a:pt x="87" y="249"/>
                    </a:lnTo>
                    <a:lnTo>
                      <a:pt x="67" y="242"/>
                    </a:lnTo>
                    <a:lnTo>
                      <a:pt x="50" y="229"/>
                    </a:lnTo>
                    <a:lnTo>
                      <a:pt x="34" y="215"/>
                    </a:lnTo>
                    <a:lnTo>
                      <a:pt x="22" y="198"/>
                    </a:lnTo>
                    <a:lnTo>
                      <a:pt x="11" y="180"/>
                    </a:lnTo>
                    <a:lnTo>
                      <a:pt x="4" y="159"/>
                    </a:lnTo>
                    <a:lnTo>
                      <a:pt x="0" y="139"/>
                    </a:lnTo>
                    <a:lnTo>
                      <a:pt x="0" y="118"/>
                    </a:lnTo>
                    <a:lnTo>
                      <a:pt x="4" y="97"/>
                    </a:lnTo>
                    <a:lnTo>
                      <a:pt x="11" y="76"/>
                    </a:lnTo>
                    <a:lnTo>
                      <a:pt x="22" y="58"/>
                    </a:lnTo>
                    <a:lnTo>
                      <a:pt x="34" y="41"/>
                    </a:lnTo>
                    <a:lnTo>
                      <a:pt x="50" y="27"/>
                    </a:lnTo>
                    <a:lnTo>
                      <a:pt x="67" y="16"/>
                    </a:lnTo>
                    <a:lnTo>
                      <a:pt x="87" y="7"/>
                    </a:lnTo>
                    <a:lnTo>
                      <a:pt x="108" y="2"/>
                    </a:lnTo>
                    <a:lnTo>
                      <a:pt x="129" y="0"/>
                    </a:lnTo>
                    <a:lnTo>
                      <a:pt x="150" y="2"/>
                    </a:lnTo>
                    <a:lnTo>
                      <a:pt x="171" y="7"/>
                    </a:lnTo>
                    <a:lnTo>
                      <a:pt x="190" y="16"/>
                    </a:lnTo>
                    <a:lnTo>
                      <a:pt x="208" y="27"/>
                    </a:lnTo>
                    <a:lnTo>
                      <a:pt x="222" y="41"/>
                    </a:lnTo>
                    <a:lnTo>
                      <a:pt x="236" y="58"/>
                    </a:lnTo>
                    <a:lnTo>
                      <a:pt x="247" y="76"/>
                    </a:lnTo>
                    <a:lnTo>
                      <a:pt x="252" y="97"/>
                    </a:lnTo>
                    <a:lnTo>
                      <a:pt x="256" y="118"/>
                    </a:lnTo>
                    <a:lnTo>
                      <a:pt x="256" y="139"/>
                    </a:lnTo>
                    <a:lnTo>
                      <a:pt x="252" y="159"/>
                    </a:lnTo>
                    <a:lnTo>
                      <a:pt x="247" y="180"/>
                    </a:lnTo>
                    <a:lnTo>
                      <a:pt x="236" y="198"/>
                    </a:lnTo>
                    <a:lnTo>
                      <a:pt x="222" y="215"/>
                    </a:lnTo>
                    <a:lnTo>
                      <a:pt x="208" y="229"/>
                    </a:lnTo>
                    <a:lnTo>
                      <a:pt x="190" y="242"/>
                    </a:lnTo>
                    <a:lnTo>
                      <a:pt x="171" y="249"/>
                    </a:lnTo>
                    <a:lnTo>
                      <a:pt x="150" y="254"/>
                    </a:lnTo>
                    <a:lnTo>
                      <a:pt x="129" y="256"/>
                    </a:lnTo>
                    <a:close/>
                    <a:moveTo>
                      <a:pt x="129" y="250"/>
                    </a:moveTo>
                    <a:lnTo>
                      <a:pt x="108" y="249"/>
                    </a:lnTo>
                    <a:lnTo>
                      <a:pt x="88" y="243"/>
                    </a:lnTo>
                    <a:lnTo>
                      <a:pt x="71" y="236"/>
                    </a:lnTo>
                    <a:lnTo>
                      <a:pt x="53" y="226"/>
                    </a:lnTo>
                    <a:lnTo>
                      <a:pt x="39" y="212"/>
                    </a:lnTo>
                    <a:lnTo>
                      <a:pt x="27" y="196"/>
                    </a:lnTo>
                    <a:lnTo>
                      <a:pt x="16" y="178"/>
                    </a:lnTo>
                    <a:lnTo>
                      <a:pt x="9" y="159"/>
                    </a:lnTo>
                    <a:lnTo>
                      <a:pt x="6" y="138"/>
                    </a:lnTo>
                    <a:lnTo>
                      <a:pt x="6" y="118"/>
                    </a:lnTo>
                    <a:lnTo>
                      <a:pt x="9" y="97"/>
                    </a:lnTo>
                    <a:lnTo>
                      <a:pt x="16" y="78"/>
                    </a:lnTo>
                    <a:lnTo>
                      <a:pt x="27" y="60"/>
                    </a:lnTo>
                    <a:lnTo>
                      <a:pt x="39" y="44"/>
                    </a:lnTo>
                    <a:lnTo>
                      <a:pt x="53" y="30"/>
                    </a:lnTo>
                    <a:lnTo>
                      <a:pt x="71" y="19"/>
                    </a:lnTo>
                    <a:lnTo>
                      <a:pt x="88" y="12"/>
                    </a:lnTo>
                    <a:lnTo>
                      <a:pt x="108" y="7"/>
                    </a:lnTo>
                    <a:lnTo>
                      <a:pt x="129" y="5"/>
                    </a:lnTo>
                    <a:lnTo>
                      <a:pt x="148" y="7"/>
                    </a:lnTo>
                    <a:lnTo>
                      <a:pt x="169" y="12"/>
                    </a:lnTo>
                    <a:lnTo>
                      <a:pt x="187" y="19"/>
                    </a:lnTo>
                    <a:lnTo>
                      <a:pt x="205" y="30"/>
                    </a:lnTo>
                    <a:lnTo>
                      <a:pt x="219" y="44"/>
                    </a:lnTo>
                    <a:lnTo>
                      <a:pt x="231" y="60"/>
                    </a:lnTo>
                    <a:lnTo>
                      <a:pt x="241" y="78"/>
                    </a:lnTo>
                    <a:lnTo>
                      <a:pt x="249" y="97"/>
                    </a:lnTo>
                    <a:lnTo>
                      <a:pt x="250" y="118"/>
                    </a:lnTo>
                    <a:lnTo>
                      <a:pt x="250" y="138"/>
                    </a:lnTo>
                    <a:lnTo>
                      <a:pt x="249" y="159"/>
                    </a:lnTo>
                    <a:lnTo>
                      <a:pt x="241" y="178"/>
                    </a:lnTo>
                    <a:lnTo>
                      <a:pt x="231" y="196"/>
                    </a:lnTo>
                    <a:lnTo>
                      <a:pt x="219" y="212"/>
                    </a:lnTo>
                    <a:lnTo>
                      <a:pt x="205" y="226"/>
                    </a:lnTo>
                    <a:lnTo>
                      <a:pt x="187" y="236"/>
                    </a:lnTo>
                    <a:lnTo>
                      <a:pt x="169" y="243"/>
                    </a:lnTo>
                    <a:lnTo>
                      <a:pt x="148" y="249"/>
                    </a:lnTo>
                    <a:lnTo>
                      <a:pt x="129" y="250"/>
                    </a:lnTo>
                    <a:close/>
                  </a:path>
                </a:pathLst>
              </a:custGeom>
              <a:solidFill>
                <a:srgbClr val="E6FFFF"/>
              </a:solidFill>
              <a:ln w="9525">
                <a:noFill/>
                <a:round/>
                <a:headEnd/>
                <a:tailEnd/>
              </a:ln>
            </p:spPr>
            <p:txBody>
              <a:bodyPr/>
              <a:lstStyle/>
              <a:p>
                <a:endParaRPr lang="en-US"/>
              </a:p>
            </p:txBody>
          </p:sp>
          <p:sp>
            <p:nvSpPr>
              <p:cNvPr id="1165942" name="Freeform 630"/>
              <p:cNvSpPr>
                <a:spLocks noEditPoints="1"/>
              </p:cNvSpPr>
              <p:nvPr/>
            </p:nvSpPr>
            <p:spPr bwMode="auto">
              <a:xfrm>
                <a:off x="4683" y="2043"/>
                <a:ext cx="244" cy="245"/>
              </a:xfrm>
              <a:custGeom>
                <a:avLst/>
                <a:gdLst/>
                <a:ahLst/>
                <a:cxnLst>
                  <a:cxn ang="0">
                    <a:pos x="102" y="244"/>
                  </a:cxn>
                  <a:cxn ang="0">
                    <a:pos x="65" y="231"/>
                  </a:cxn>
                  <a:cxn ang="0">
                    <a:pos x="33" y="207"/>
                  </a:cxn>
                  <a:cxn ang="0">
                    <a:pos x="10" y="173"/>
                  </a:cxn>
                  <a:cxn ang="0">
                    <a:pos x="0" y="133"/>
                  </a:cxn>
                  <a:cxn ang="0">
                    <a:pos x="3" y="92"/>
                  </a:cxn>
                  <a:cxn ang="0">
                    <a:pos x="21" y="55"/>
                  </a:cxn>
                  <a:cxn ang="0">
                    <a:pos x="47" y="25"/>
                  </a:cxn>
                  <a:cxn ang="0">
                    <a:pos x="82" y="7"/>
                  </a:cxn>
                  <a:cxn ang="0">
                    <a:pos x="123" y="0"/>
                  </a:cxn>
                  <a:cxn ang="0">
                    <a:pos x="163" y="7"/>
                  </a:cxn>
                  <a:cxn ang="0">
                    <a:pos x="199" y="25"/>
                  </a:cxn>
                  <a:cxn ang="0">
                    <a:pos x="225" y="55"/>
                  </a:cxn>
                  <a:cxn ang="0">
                    <a:pos x="243" y="92"/>
                  </a:cxn>
                  <a:cxn ang="0">
                    <a:pos x="244" y="133"/>
                  </a:cxn>
                  <a:cxn ang="0">
                    <a:pos x="235" y="173"/>
                  </a:cxn>
                  <a:cxn ang="0">
                    <a:pos x="213" y="207"/>
                  </a:cxn>
                  <a:cxn ang="0">
                    <a:pos x="181" y="231"/>
                  </a:cxn>
                  <a:cxn ang="0">
                    <a:pos x="142" y="244"/>
                  </a:cxn>
                  <a:cxn ang="0">
                    <a:pos x="123" y="240"/>
                  </a:cxn>
                  <a:cxn ang="0">
                    <a:pos x="84" y="233"/>
                  </a:cxn>
                  <a:cxn ang="0">
                    <a:pos x="49" y="214"/>
                  </a:cxn>
                  <a:cxn ang="0">
                    <a:pos x="23" y="184"/>
                  </a:cxn>
                  <a:cxn ang="0">
                    <a:pos x="9" y="148"/>
                  </a:cxn>
                  <a:cxn ang="0">
                    <a:pos x="7" y="108"/>
                  </a:cxn>
                  <a:cxn ang="0">
                    <a:pos x="17" y="69"/>
                  </a:cxn>
                  <a:cxn ang="0">
                    <a:pos x="42" y="37"/>
                  </a:cxn>
                  <a:cxn ang="0">
                    <a:pos x="74" y="16"/>
                  </a:cxn>
                  <a:cxn ang="0">
                    <a:pos x="112" y="6"/>
                  </a:cxn>
                  <a:cxn ang="0">
                    <a:pos x="153" y="9"/>
                  </a:cxn>
                  <a:cxn ang="0">
                    <a:pos x="188" y="25"/>
                  </a:cxn>
                  <a:cxn ang="0">
                    <a:pos x="218" y="53"/>
                  </a:cxn>
                  <a:cxn ang="0">
                    <a:pos x="235" y="89"/>
                  </a:cxn>
                  <a:cxn ang="0">
                    <a:pos x="241" y="127"/>
                  </a:cxn>
                  <a:cxn ang="0">
                    <a:pos x="232" y="166"/>
                  </a:cxn>
                  <a:cxn ang="0">
                    <a:pos x="211" y="201"/>
                  </a:cxn>
                  <a:cxn ang="0">
                    <a:pos x="179" y="226"/>
                  </a:cxn>
                  <a:cxn ang="0">
                    <a:pos x="142" y="238"/>
                  </a:cxn>
                </a:cxnLst>
                <a:rect l="0" t="0" r="r" b="b"/>
                <a:pathLst>
                  <a:path w="244" h="245">
                    <a:moveTo>
                      <a:pt x="123" y="245"/>
                    </a:moveTo>
                    <a:lnTo>
                      <a:pt x="102" y="244"/>
                    </a:lnTo>
                    <a:lnTo>
                      <a:pt x="82" y="238"/>
                    </a:lnTo>
                    <a:lnTo>
                      <a:pt x="65" y="231"/>
                    </a:lnTo>
                    <a:lnTo>
                      <a:pt x="47" y="221"/>
                    </a:lnTo>
                    <a:lnTo>
                      <a:pt x="33" y="207"/>
                    </a:lnTo>
                    <a:lnTo>
                      <a:pt x="21" y="191"/>
                    </a:lnTo>
                    <a:lnTo>
                      <a:pt x="10" y="173"/>
                    </a:lnTo>
                    <a:lnTo>
                      <a:pt x="3" y="154"/>
                    </a:lnTo>
                    <a:lnTo>
                      <a:pt x="0" y="133"/>
                    </a:lnTo>
                    <a:lnTo>
                      <a:pt x="0" y="113"/>
                    </a:lnTo>
                    <a:lnTo>
                      <a:pt x="3" y="92"/>
                    </a:lnTo>
                    <a:lnTo>
                      <a:pt x="10" y="73"/>
                    </a:lnTo>
                    <a:lnTo>
                      <a:pt x="21" y="55"/>
                    </a:lnTo>
                    <a:lnTo>
                      <a:pt x="33" y="39"/>
                    </a:lnTo>
                    <a:lnTo>
                      <a:pt x="47" y="25"/>
                    </a:lnTo>
                    <a:lnTo>
                      <a:pt x="65" y="14"/>
                    </a:lnTo>
                    <a:lnTo>
                      <a:pt x="82" y="7"/>
                    </a:lnTo>
                    <a:lnTo>
                      <a:pt x="102" y="2"/>
                    </a:lnTo>
                    <a:lnTo>
                      <a:pt x="123" y="0"/>
                    </a:lnTo>
                    <a:lnTo>
                      <a:pt x="142" y="2"/>
                    </a:lnTo>
                    <a:lnTo>
                      <a:pt x="163" y="7"/>
                    </a:lnTo>
                    <a:lnTo>
                      <a:pt x="181" y="14"/>
                    </a:lnTo>
                    <a:lnTo>
                      <a:pt x="199" y="25"/>
                    </a:lnTo>
                    <a:lnTo>
                      <a:pt x="213" y="39"/>
                    </a:lnTo>
                    <a:lnTo>
                      <a:pt x="225" y="55"/>
                    </a:lnTo>
                    <a:lnTo>
                      <a:pt x="235" y="73"/>
                    </a:lnTo>
                    <a:lnTo>
                      <a:pt x="243" y="92"/>
                    </a:lnTo>
                    <a:lnTo>
                      <a:pt x="244" y="113"/>
                    </a:lnTo>
                    <a:lnTo>
                      <a:pt x="244" y="133"/>
                    </a:lnTo>
                    <a:lnTo>
                      <a:pt x="243" y="154"/>
                    </a:lnTo>
                    <a:lnTo>
                      <a:pt x="235" y="173"/>
                    </a:lnTo>
                    <a:lnTo>
                      <a:pt x="225" y="191"/>
                    </a:lnTo>
                    <a:lnTo>
                      <a:pt x="213" y="207"/>
                    </a:lnTo>
                    <a:lnTo>
                      <a:pt x="199" y="221"/>
                    </a:lnTo>
                    <a:lnTo>
                      <a:pt x="181" y="231"/>
                    </a:lnTo>
                    <a:lnTo>
                      <a:pt x="163" y="238"/>
                    </a:lnTo>
                    <a:lnTo>
                      <a:pt x="142" y="244"/>
                    </a:lnTo>
                    <a:lnTo>
                      <a:pt x="123" y="245"/>
                    </a:lnTo>
                    <a:close/>
                    <a:moveTo>
                      <a:pt x="123" y="240"/>
                    </a:moveTo>
                    <a:lnTo>
                      <a:pt x="104" y="238"/>
                    </a:lnTo>
                    <a:lnTo>
                      <a:pt x="84" y="233"/>
                    </a:lnTo>
                    <a:lnTo>
                      <a:pt x="65" y="226"/>
                    </a:lnTo>
                    <a:lnTo>
                      <a:pt x="49" y="214"/>
                    </a:lnTo>
                    <a:lnTo>
                      <a:pt x="35" y="201"/>
                    </a:lnTo>
                    <a:lnTo>
                      <a:pt x="23" y="184"/>
                    </a:lnTo>
                    <a:lnTo>
                      <a:pt x="14" y="166"/>
                    </a:lnTo>
                    <a:lnTo>
                      <a:pt x="9" y="148"/>
                    </a:lnTo>
                    <a:lnTo>
                      <a:pt x="5" y="127"/>
                    </a:lnTo>
                    <a:lnTo>
                      <a:pt x="7" y="108"/>
                    </a:lnTo>
                    <a:lnTo>
                      <a:pt x="10" y="89"/>
                    </a:lnTo>
                    <a:lnTo>
                      <a:pt x="17" y="69"/>
                    </a:lnTo>
                    <a:lnTo>
                      <a:pt x="28" y="53"/>
                    </a:lnTo>
                    <a:lnTo>
                      <a:pt x="42" y="37"/>
                    </a:lnTo>
                    <a:lnTo>
                      <a:pt x="58" y="25"/>
                    </a:lnTo>
                    <a:lnTo>
                      <a:pt x="74" y="16"/>
                    </a:lnTo>
                    <a:lnTo>
                      <a:pt x="93" y="9"/>
                    </a:lnTo>
                    <a:lnTo>
                      <a:pt x="112" y="6"/>
                    </a:lnTo>
                    <a:lnTo>
                      <a:pt x="133" y="6"/>
                    </a:lnTo>
                    <a:lnTo>
                      <a:pt x="153" y="9"/>
                    </a:lnTo>
                    <a:lnTo>
                      <a:pt x="170" y="16"/>
                    </a:lnTo>
                    <a:lnTo>
                      <a:pt x="188" y="25"/>
                    </a:lnTo>
                    <a:lnTo>
                      <a:pt x="204" y="37"/>
                    </a:lnTo>
                    <a:lnTo>
                      <a:pt x="218" y="53"/>
                    </a:lnTo>
                    <a:lnTo>
                      <a:pt x="227" y="69"/>
                    </a:lnTo>
                    <a:lnTo>
                      <a:pt x="235" y="89"/>
                    </a:lnTo>
                    <a:lnTo>
                      <a:pt x="239" y="108"/>
                    </a:lnTo>
                    <a:lnTo>
                      <a:pt x="241" y="127"/>
                    </a:lnTo>
                    <a:lnTo>
                      <a:pt x="237" y="148"/>
                    </a:lnTo>
                    <a:lnTo>
                      <a:pt x="232" y="166"/>
                    </a:lnTo>
                    <a:lnTo>
                      <a:pt x="223" y="184"/>
                    </a:lnTo>
                    <a:lnTo>
                      <a:pt x="211" y="201"/>
                    </a:lnTo>
                    <a:lnTo>
                      <a:pt x="197" y="214"/>
                    </a:lnTo>
                    <a:lnTo>
                      <a:pt x="179" y="226"/>
                    </a:lnTo>
                    <a:lnTo>
                      <a:pt x="162" y="233"/>
                    </a:lnTo>
                    <a:lnTo>
                      <a:pt x="142" y="238"/>
                    </a:lnTo>
                    <a:lnTo>
                      <a:pt x="123" y="240"/>
                    </a:lnTo>
                    <a:close/>
                  </a:path>
                </a:pathLst>
              </a:custGeom>
              <a:solidFill>
                <a:srgbClr val="E8FFFF"/>
              </a:solidFill>
              <a:ln w="9525">
                <a:noFill/>
                <a:round/>
                <a:headEnd/>
                <a:tailEnd/>
              </a:ln>
            </p:spPr>
            <p:txBody>
              <a:bodyPr/>
              <a:lstStyle/>
              <a:p>
                <a:endParaRPr lang="en-US"/>
              </a:p>
            </p:txBody>
          </p:sp>
          <p:sp>
            <p:nvSpPr>
              <p:cNvPr id="1165943" name="Freeform 631"/>
              <p:cNvSpPr>
                <a:spLocks noEditPoints="1"/>
              </p:cNvSpPr>
              <p:nvPr/>
            </p:nvSpPr>
            <p:spPr bwMode="auto">
              <a:xfrm>
                <a:off x="4688" y="2049"/>
                <a:ext cx="236" cy="234"/>
              </a:xfrm>
              <a:custGeom>
                <a:avLst/>
                <a:gdLst/>
                <a:ahLst/>
                <a:cxnLst>
                  <a:cxn ang="0">
                    <a:pos x="99" y="232"/>
                  </a:cxn>
                  <a:cxn ang="0">
                    <a:pos x="60" y="220"/>
                  </a:cxn>
                  <a:cxn ang="0">
                    <a:pos x="30" y="195"/>
                  </a:cxn>
                  <a:cxn ang="0">
                    <a:pos x="9" y="160"/>
                  </a:cxn>
                  <a:cxn ang="0">
                    <a:pos x="0" y="121"/>
                  </a:cxn>
                  <a:cxn ang="0">
                    <a:pos x="5" y="83"/>
                  </a:cxn>
                  <a:cxn ang="0">
                    <a:pos x="23" y="47"/>
                  </a:cxn>
                  <a:cxn ang="0">
                    <a:pos x="53" y="19"/>
                  </a:cxn>
                  <a:cxn ang="0">
                    <a:pos x="88" y="3"/>
                  </a:cxn>
                  <a:cxn ang="0">
                    <a:pos x="128" y="0"/>
                  </a:cxn>
                  <a:cxn ang="0">
                    <a:pos x="165" y="10"/>
                  </a:cxn>
                  <a:cxn ang="0">
                    <a:pos x="199" y="31"/>
                  </a:cxn>
                  <a:cxn ang="0">
                    <a:pos x="222" y="63"/>
                  </a:cxn>
                  <a:cxn ang="0">
                    <a:pos x="234" y="102"/>
                  </a:cxn>
                  <a:cxn ang="0">
                    <a:pos x="232" y="142"/>
                  </a:cxn>
                  <a:cxn ang="0">
                    <a:pos x="218" y="178"/>
                  </a:cxn>
                  <a:cxn ang="0">
                    <a:pos x="192" y="208"/>
                  </a:cxn>
                  <a:cxn ang="0">
                    <a:pos x="157" y="227"/>
                  </a:cxn>
                  <a:cxn ang="0">
                    <a:pos x="118" y="234"/>
                  </a:cxn>
                  <a:cxn ang="0">
                    <a:pos x="99" y="227"/>
                  </a:cxn>
                  <a:cxn ang="0">
                    <a:pos x="62" y="215"/>
                  </a:cxn>
                  <a:cxn ang="0">
                    <a:pos x="32" y="188"/>
                  </a:cxn>
                  <a:cxn ang="0">
                    <a:pos x="12" y="155"/>
                  </a:cxn>
                  <a:cxn ang="0">
                    <a:pos x="5" y="118"/>
                  </a:cxn>
                  <a:cxn ang="0">
                    <a:pos x="12" y="79"/>
                  </a:cxn>
                  <a:cxn ang="0">
                    <a:pos x="32" y="46"/>
                  </a:cxn>
                  <a:cxn ang="0">
                    <a:pos x="62" y="19"/>
                  </a:cxn>
                  <a:cxn ang="0">
                    <a:pos x="99" y="7"/>
                  </a:cxn>
                  <a:cxn ang="0">
                    <a:pos x="137" y="7"/>
                  </a:cxn>
                  <a:cxn ang="0">
                    <a:pos x="174" y="19"/>
                  </a:cxn>
                  <a:cxn ang="0">
                    <a:pos x="204" y="46"/>
                  </a:cxn>
                  <a:cxn ang="0">
                    <a:pos x="223" y="79"/>
                  </a:cxn>
                  <a:cxn ang="0">
                    <a:pos x="230" y="118"/>
                  </a:cxn>
                  <a:cxn ang="0">
                    <a:pos x="223" y="155"/>
                  </a:cxn>
                  <a:cxn ang="0">
                    <a:pos x="204" y="188"/>
                  </a:cxn>
                  <a:cxn ang="0">
                    <a:pos x="174" y="215"/>
                  </a:cxn>
                  <a:cxn ang="0">
                    <a:pos x="137" y="227"/>
                  </a:cxn>
                </a:cxnLst>
                <a:rect l="0" t="0" r="r" b="b"/>
                <a:pathLst>
                  <a:path w="236" h="234">
                    <a:moveTo>
                      <a:pt x="118" y="234"/>
                    </a:moveTo>
                    <a:lnTo>
                      <a:pt x="99" y="232"/>
                    </a:lnTo>
                    <a:lnTo>
                      <a:pt x="79" y="227"/>
                    </a:lnTo>
                    <a:lnTo>
                      <a:pt x="60" y="220"/>
                    </a:lnTo>
                    <a:lnTo>
                      <a:pt x="44" y="208"/>
                    </a:lnTo>
                    <a:lnTo>
                      <a:pt x="30" y="195"/>
                    </a:lnTo>
                    <a:lnTo>
                      <a:pt x="18" y="178"/>
                    </a:lnTo>
                    <a:lnTo>
                      <a:pt x="9" y="160"/>
                    </a:lnTo>
                    <a:lnTo>
                      <a:pt x="4" y="142"/>
                    </a:lnTo>
                    <a:lnTo>
                      <a:pt x="0" y="121"/>
                    </a:lnTo>
                    <a:lnTo>
                      <a:pt x="2" y="102"/>
                    </a:lnTo>
                    <a:lnTo>
                      <a:pt x="5" y="83"/>
                    </a:lnTo>
                    <a:lnTo>
                      <a:pt x="12" y="63"/>
                    </a:lnTo>
                    <a:lnTo>
                      <a:pt x="23" y="47"/>
                    </a:lnTo>
                    <a:lnTo>
                      <a:pt x="37" y="31"/>
                    </a:lnTo>
                    <a:lnTo>
                      <a:pt x="53" y="19"/>
                    </a:lnTo>
                    <a:lnTo>
                      <a:pt x="69" y="10"/>
                    </a:lnTo>
                    <a:lnTo>
                      <a:pt x="88" y="3"/>
                    </a:lnTo>
                    <a:lnTo>
                      <a:pt x="107" y="0"/>
                    </a:lnTo>
                    <a:lnTo>
                      <a:pt x="128" y="0"/>
                    </a:lnTo>
                    <a:lnTo>
                      <a:pt x="148" y="3"/>
                    </a:lnTo>
                    <a:lnTo>
                      <a:pt x="165" y="10"/>
                    </a:lnTo>
                    <a:lnTo>
                      <a:pt x="183" y="19"/>
                    </a:lnTo>
                    <a:lnTo>
                      <a:pt x="199" y="31"/>
                    </a:lnTo>
                    <a:lnTo>
                      <a:pt x="213" y="47"/>
                    </a:lnTo>
                    <a:lnTo>
                      <a:pt x="222" y="63"/>
                    </a:lnTo>
                    <a:lnTo>
                      <a:pt x="230" y="83"/>
                    </a:lnTo>
                    <a:lnTo>
                      <a:pt x="234" y="102"/>
                    </a:lnTo>
                    <a:lnTo>
                      <a:pt x="236" y="121"/>
                    </a:lnTo>
                    <a:lnTo>
                      <a:pt x="232" y="142"/>
                    </a:lnTo>
                    <a:lnTo>
                      <a:pt x="227" y="160"/>
                    </a:lnTo>
                    <a:lnTo>
                      <a:pt x="218" y="178"/>
                    </a:lnTo>
                    <a:lnTo>
                      <a:pt x="206" y="195"/>
                    </a:lnTo>
                    <a:lnTo>
                      <a:pt x="192" y="208"/>
                    </a:lnTo>
                    <a:lnTo>
                      <a:pt x="174" y="220"/>
                    </a:lnTo>
                    <a:lnTo>
                      <a:pt x="157" y="227"/>
                    </a:lnTo>
                    <a:lnTo>
                      <a:pt x="137" y="232"/>
                    </a:lnTo>
                    <a:lnTo>
                      <a:pt x="118" y="234"/>
                    </a:lnTo>
                    <a:close/>
                    <a:moveTo>
                      <a:pt x="118" y="229"/>
                    </a:moveTo>
                    <a:lnTo>
                      <a:pt x="99" y="227"/>
                    </a:lnTo>
                    <a:lnTo>
                      <a:pt x="79" y="222"/>
                    </a:lnTo>
                    <a:lnTo>
                      <a:pt x="62" y="215"/>
                    </a:lnTo>
                    <a:lnTo>
                      <a:pt x="46" y="202"/>
                    </a:lnTo>
                    <a:lnTo>
                      <a:pt x="32" y="188"/>
                    </a:lnTo>
                    <a:lnTo>
                      <a:pt x="21" y="172"/>
                    </a:lnTo>
                    <a:lnTo>
                      <a:pt x="12" y="155"/>
                    </a:lnTo>
                    <a:lnTo>
                      <a:pt x="7" y="137"/>
                    </a:lnTo>
                    <a:lnTo>
                      <a:pt x="5" y="118"/>
                    </a:lnTo>
                    <a:lnTo>
                      <a:pt x="7" y="97"/>
                    </a:lnTo>
                    <a:lnTo>
                      <a:pt x="12" y="79"/>
                    </a:lnTo>
                    <a:lnTo>
                      <a:pt x="21" y="61"/>
                    </a:lnTo>
                    <a:lnTo>
                      <a:pt x="32" y="46"/>
                    </a:lnTo>
                    <a:lnTo>
                      <a:pt x="46" y="31"/>
                    </a:lnTo>
                    <a:lnTo>
                      <a:pt x="62" y="19"/>
                    </a:lnTo>
                    <a:lnTo>
                      <a:pt x="79" y="12"/>
                    </a:lnTo>
                    <a:lnTo>
                      <a:pt x="99" y="7"/>
                    </a:lnTo>
                    <a:lnTo>
                      <a:pt x="118" y="5"/>
                    </a:lnTo>
                    <a:lnTo>
                      <a:pt x="137" y="7"/>
                    </a:lnTo>
                    <a:lnTo>
                      <a:pt x="157" y="12"/>
                    </a:lnTo>
                    <a:lnTo>
                      <a:pt x="174" y="19"/>
                    </a:lnTo>
                    <a:lnTo>
                      <a:pt x="190" y="31"/>
                    </a:lnTo>
                    <a:lnTo>
                      <a:pt x="204" y="46"/>
                    </a:lnTo>
                    <a:lnTo>
                      <a:pt x="215" y="61"/>
                    </a:lnTo>
                    <a:lnTo>
                      <a:pt x="223" y="79"/>
                    </a:lnTo>
                    <a:lnTo>
                      <a:pt x="229" y="97"/>
                    </a:lnTo>
                    <a:lnTo>
                      <a:pt x="230" y="118"/>
                    </a:lnTo>
                    <a:lnTo>
                      <a:pt x="229" y="137"/>
                    </a:lnTo>
                    <a:lnTo>
                      <a:pt x="223" y="155"/>
                    </a:lnTo>
                    <a:lnTo>
                      <a:pt x="215" y="172"/>
                    </a:lnTo>
                    <a:lnTo>
                      <a:pt x="204" y="188"/>
                    </a:lnTo>
                    <a:lnTo>
                      <a:pt x="190" y="202"/>
                    </a:lnTo>
                    <a:lnTo>
                      <a:pt x="174" y="215"/>
                    </a:lnTo>
                    <a:lnTo>
                      <a:pt x="157" y="222"/>
                    </a:lnTo>
                    <a:lnTo>
                      <a:pt x="137" y="227"/>
                    </a:lnTo>
                    <a:lnTo>
                      <a:pt x="118" y="229"/>
                    </a:lnTo>
                    <a:close/>
                  </a:path>
                </a:pathLst>
              </a:custGeom>
              <a:solidFill>
                <a:srgbClr val="EBFFFF"/>
              </a:solidFill>
              <a:ln w="9525">
                <a:noFill/>
                <a:round/>
                <a:headEnd/>
                <a:tailEnd/>
              </a:ln>
            </p:spPr>
            <p:txBody>
              <a:bodyPr/>
              <a:lstStyle/>
              <a:p>
                <a:endParaRPr lang="en-US"/>
              </a:p>
            </p:txBody>
          </p:sp>
          <p:sp>
            <p:nvSpPr>
              <p:cNvPr id="1165944" name="Freeform 632"/>
              <p:cNvSpPr>
                <a:spLocks noEditPoints="1"/>
              </p:cNvSpPr>
              <p:nvPr/>
            </p:nvSpPr>
            <p:spPr bwMode="auto">
              <a:xfrm>
                <a:off x="4693" y="2054"/>
                <a:ext cx="225" cy="224"/>
              </a:xfrm>
              <a:custGeom>
                <a:avLst/>
                <a:gdLst/>
                <a:ahLst/>
                <a:cxnLst>
                  <a:cxn ang="0">
                    <a:pos x="94" y="222"/>
                  </a:cxn>
                  <a:cxn ang="0">
                    <a:pos x="57" y="210"/>
                  </a:cxn>
                  <a:cxn ang="0">
                    <a:pos x="27" y="183"/>
                  </a:cxn>
                  <a:cxn ang="0">
                    <a:pos x="7" y="150"/>
                  </a:cxn>
                  <a:cxn ang="0">
                    <a:pos x="0" y="113"/>
                  </a:cxn>
                  <a:cxn ang="0">
                    <a:pos x="7" y="74"/>
                  </a:cxn>
                  <a:cxn ang="0">
                    <a:pos x="27" y="41"/>
                  </a:cxn>
                  <a:cxn ang="0">
                    <a:pos x="57" y="14"/>
                  </a:cxn>
                  <a:cxn ang="0">
                    <a:pos x="94" y="2"/>
                  </a:cxn>
                  <a:cxn ang="0">
                    <a:pos x="132" y="2"/>
                  </a:cxn>
                  <a:cxn ang="0">
                    <a:pos x="169" y="14"/>
                  </a:cxn>
                  <a:cxn ang="0">
                    <a:pos x="199" y="41"/>
                  </a:cxn>
                  <a:cxn ang="0">
                    <a:pos x="218" y="74"/>
                  </a:cxn>
                  <a:cxn ang="0">
                    <a:pos x="225" y="113"/>
                  </a:cxn>
                  <a:cxn ang="0">
                    <a:pos x="218" y="150"/>
                  </a:cxn>
                  <a:cxn ang="0">
                    <a:pos x="199" y="183"/>
                  </a:cxn>
                  <a:cxn ang="0">
                    <a:pos x="169" y="210"/>
                  </a:cxn>
                  <a:cxn ang="0">
                    <a:pos x="132" y="222"/>
                  </a:cxn>
                  <a:cxn ang="0">
                    <a:pos x="113" y="219"/>
                  </a:cxn>
                  <a:cxn ang="0">
                    <a:pos x="76" y="212"/>
                  </a:cxn>
                  <a:cxn ang="0">
                    <a:pos x="43" y="192"/>
                  </a:cxn>
                  <a:cxn ang="0">
                    <a:pos x="20" y="162"/>
                  </a:cxn>
                  <a:cxn ang="0">
                    <a:pos x="7" y="127"/>
                  </a:cxn>
                  <a:cxn ang="0">
                    <a:pos x="9" y="88"/>
                  </a:cxn>
                  <a:cxn ang="0">
                    <a:pos x="23" y="53"/>
                  </a:cxn>
                  <a:cxn ang="0">
                    <a:pos x="50" y="25"/>
                  </a:cxn>
                  <a:cxn ang="0">
                    <a:pos x="85" y="9"/>
                  </a:cxn>
                  <a:cxn ang="0">
                    <a:pos x="122" y="5"/>
                  </a:cxn>
                  <a:cxn ang="0">
                    <a:pos x="159" y="16"/>
                  </a:cxn>
                  <a:cxn ang="0">
                    <a:pos x="190" y="39"/>
                  </a:cxn>
                  <a:cxn ang="0">
                    <a:pos x="211" y="70"/>
                  </a:cxn>
                  <a:cxn ang="0">
                    <a:pos x="218" y="108"/>
                  </a:cxn>
                  <a:cxn ang="0">
                    <a:pos x="215" y="145"/>
                  </a:cxn>
                  <a:cxn ang="0">
                    <a:pos x="196" y="178"/>
                  </a:cxn>
                  <a:cxn ang="0">
                    <a:pos x="167" y="204"/>
                  </a:cxn>
                  <a:cxn ang="0">
                    <a:pos x="132" y="217"/>
                  </a:cxn>
                </a:cxnLst>
                <a:rect l="0" t="0" r="r" b="b"/>
                <a:pathLst>
                  <a:path w="225" h="224">
                    <a:moveTo>
                      <a:pt x="113" y="224"/>
                    </a:moveTo>
                    <a:lnTo>
                      <a:pt x="94" y="222"/>
                    </a:lnTo>
                    <a:lnTo>
                      <a:pt x="74" y="217"/>
                    </a:lnTo>
                    <a:lnTo>
                      <a:pt x="57" y="210"/>
                    </a:lnTo>
                    <a:lnTo>
                      <a:pt x="41" y="197"/>
                    </a:lnTo>
                    <a:lnTo>
                      <a:pt x="27" y="183"/>
                    </a:lnTo>
                    <a:lnTo>
                      <a:pt x="16" y="167"/>
                    </a:lnTo>
                    <a:lnTo>
                      <a:pt x="7" y="150"/>
                    </a:lnTo>
                    <a:lnTo>
                      <a:pt x="2" y="132"/>
                    </a:lnTo>
                    <a:lnTo>
                      <a:pt x="0" y="113"/>
                    </a:lnTo>
                    <a:lnTo>
                      <a:pt x="2" y="92"/>
                    </a:lnTo>
                    <a:lnTo>
                      <a:pt x="7" y="74"/>
                    </a:lnTo>
                    <a:lnTo>
                      <a:pt x="16" y="56"/>
                    </a:lnTo>
                    <a:lnTo>
                      <a:pt x="27" y="41"/>
                    </a:lnTo>
                    <a:lnTo>
                      <a:pt x="41" y="26"/>
                    </a:lnTo>
                    <a:lnTo>
                      <a:pt x="57" y="14"/>
                    </a:lnTo>
                    <a:lnTo>
                      <a:pt x="74" y="7"/>
                    </a:lnTo>
                    <a:lnTo>
                      <a:pt x="94" y="2"/>
                    </a:lnTo>
                    <a:lnTo>
                      <a:pt x="113" y="0"/>
                    </a:lnTo>
                    <a:lnTo>
                      <a:pt x="132" y="2"/>
                    </a:lnTo>
                    <a:lnTo>
                      <a:pt x="152" y="7"/>
                    </a:lnTo>
                    <a:lnTo>
                      <a:pt x="169" y="14"/>
                    </a:lnTo>
                    <a:lnTo>
                      <a:pt x="185" y="26"/>
                    </a:lnTo>
                    <a:lnTo>
                      <a:pt x="199" y="41"/>
                    </a:lnTo>
                    <a:lnTo>
                      <a:pt x="210" y="56"/>
                    </a:lnTo>
                    <a:lnTo>
                      <a:pt x="218" y="74"/>
                    </a:lnTo>
                    <a:lnTo>
                      <a:pt x="224" y="92"/>
                    </a:lnTo>
                    <a:lnTo>
                      <a:pt x="225" y="113"/>
                    </a:lnTo>
                    <a:lnTo>
                      <a:pt x="224" y="132"/>
                    </a:lnTo>
                    <a:lnTo>
                      <a:pt x="218" y="150"/>
                    </a:lnTo>
                    <a:lnTo>
                      <a:pt x="210" y="167"/>
                    </a:lnTo>
                    <a:lnTo>
                      <a:pt x="199" y="183"/>
                    </a:lnTo>
                    <a:lnTo>
                      <a:pt x="185" y="197"/>
                    </a:lnTo>
                    <a:lnTo>
                      <a:pt x="169" y="210"/>
                    </a:lnTo>
                    <a:lnTo>
                      <a:pt x="152" y="217"/>
                    </a:lnTo>
                    <a:lnTo>
                      <a:pt x="132" y="222"/>
                    </a:lnTo>
                    <a:lnTo>
                      <a:pt x="113" y="224"/>
                    </a:lnTo>
                    <a:close/>
                    <a:moveTo>
                      <a:pt x="113" y="219"/>
                    </a:moveTo>
                    <a:lnTo>
                      <a:pt x="94" y="217"/>
                    </a:lnTo>
                    <a:lnTo>
                      <a:pt x="76" y="212"/>
                    </a:lnTo>
                    <a:lnTo>
                      <a:pt x="58" y="204"/>
                    </a:lnTo>
                    <a:lnTo>
                      <a:pt x="43" y="192"/>
                    </a:lnTo>
                    <a:lnTo>
                      <a:pt x="28" y="178"/>
                    </a:lnTo>
                    <a:lnTo>
                      <a:pt x="20" y="162"/>
                    </a:lnTo>
                    <a:lnTo>
                      <a:pt x="11" y="145"/>
                    </a:lnTo>
                    <a:lnTo>
                      <a:pt x="7" y="127"/>
                    </a:lnTo>
                    <a:lnTo>
                      <a:pt x="6" y="108"/>
                    </a:lnTo>
                    <a:lnTo>
                      <a:pt x="9" y="88"/>
                    </a:lnTo>
                    <a:lnTo>
                      <a:pt x="14" y="70"/>
                    </a:lnTo>
                    <a:lnTo>
                      <a:pt x="23" y="53"/>
                    </a:lnTo>
                    <a:lnTo>
                      <a:pt x="35" y="39"/>
                    </a:lnTo>
                    <a:lnTo>
                      <a:pt x="50" y="25"/>
                    </a:lnTo>
                    <a:lnTo>
                      <a:pt x="67" y="16"/>
                    </a:lnTo>
                    <a:lnTo>
                      <a:pt x="85" y="9"/>
                    </a:lnTo>
                    <a:lnTo>
                      <a:pt x="102" y="5"/>
                    </a:lnTo>
                    <a:lnTo>
                      <a:pt x="122" y="5"/>
                    </a:lnTo>
                    <a:lnTo>
                      <a:pt x="141" y="9"/>
                    </a:lnTo>
                    <a:lnTo>
                      <a:pt x="159" y="16"/>
                    </a:lnTo>
                    <a:lnTo>
                      <a:pt x="176" y="25"/>
                    </a:lnTo>
                    <a:lnTo>
                      <a:pt x="190" y="39"/>
                    </a:lnTo>
                    <a:lnTo>
                      <a:pt x="203" y="53"/>
                    </a:lnTo>
                    <a:lnTo>
                      <a:pt x="211" y="70"/>
                    </a:lnTo>
                    <a:lnTo>
                      <a:pt x="217" y="88"/>
                    </a:lnTo>
                    <a:lnTo>
                      <a:pt x="218" y="108"/>
                    </a:lnTo>
                    <a:lnTo>
                      <a:pt x="218" y="127"/>
                    </a:lnTo>
                    <a:lnTo>
                      <a:pt x="215" y="145"/>
                    </a:lnTo>
                    <a:lnTo>
                      <a:pt x="206" y="162"/>
                    </a:lnTo>
                    <a:lnTo>
                      <a:pt x="196" y="178"/>
                    </a:lnTo>
                    <a:lnTo>
                      <a:pt x="183" y="192"/>
                    </a:lnTo>
                    <a:lnTo>
                      <a:pt x="167" y="204"/>
                    </a:lnTo>
                    <a:lnTo>
                      <a:pt x="150" y="212"/>
                    </a:lnTo>
                    <a:lnTo>
                      <a:pt x="132" y="217"/>
                    </a:lnTo>
                    <a:lnTo>
                      <a:pt x="113" y="219"/>
                    </a:lnTo>
                    <a:close/>
                  </a:path>
                </a:pathLst>
              </a:custGeom>
              <a:solidFill>
                <a:srgbClr val="EDFFFF"/>
              </a:solidFill>
              <a:ln w="9525">
                <a:noFill/>
                <a:round/>
                <a:headEnd/>
                <a:tailEnd/>
              </a:ln>
            </p:spPr>
            <p:txBody>
              <a:bodyPr/>
              <a:lstStyle/>
              <a:p>
                <a:endParaRPr lang="en-US"/>
              </a:p>
            </p:txBody>
          </p:sp>
          <p:sp>
            <p:nvSpPr>
              <p:cNvPr id="1165945" name="Freeform 633"/>
              <p:cNvSpPr>
                <a:spLocks noEditPoints="1"/>
              </p:cNvSpPr>
              <p:nvPr/>
            </p:nvSpPr>
            <p:spPr bwMode="auto">
              <a:xfrm>
                <a:off x="4699" y="2059"/>
                <a:ext cx="212" cy="214"/>
              </a:xfrm>
              <a:custGeom>
                <a:avLst/>
                <a:gdLst/>
                <a:ahLst/>
                <a:cxnLst>
                  <a:cxn ang="0">
                    <a:pos x="88" y="212"/>
                  </a:cxn>
                  <a:cxn ang="0">
                    <a:pos x="52" y="199"/>
                  </a:cxn>
                  <a:cxn ang="0">
                    <a:pos x="22" y="173"/>
                  </a:cxn>
                  <a:cxn ang="0">
                    <a:pos x="5" y="140"/>
                  </a:cxn>
                  <a:cxn ang="0">
                    <a:pos x="0" y="103"/>
                  </a:cxn>
                  <a:cxn ang="0">
                    <a:pos x="8" y="65"/>
                  </a:cxn>
                  <a:cxn ang="0">
                    <a:pos x="29" y="34"/>
                  </a:cxn>
                  <a:cxn ang="0">
                    <a:pos x="61" y="11"/>
                  </a:cxn>
                  <a:cxn ang="0">
                    <a:pos x="96" y="0"/>
                  </a:cxn>
                  <a:cxn ang="0">
                    <a:pos x="135" y="4"/>
                  </a:cxn>
                  <a:cxn ang="0">
                    <a:pos x="170" y="20"/>
                  </a:cxn>
                  <a:cxn ang="0">
                    <a:pos x="197" y="48"/>
                  </a:cxn>
                  <a:cxn ang="0">
                    <a:pos x="211" y="83"/>
                  </a:cxn>
                  <a:cxn ang="0">
                    <a:pos x="212" y="122"/>
                  </a:cxn>
                  <a:cxn ang="0">
                    <a:pos x="200" y="157"/>
                  </a:cxn>
                  <a:cxn ang="0">
                    <a:pos x="177" y="187"/>
                  </a:cxn>
                  <a:cxn ang="0">
                    <a:pos x="144" y="207"/>
                  </a:cxn>
                  <a:cxn ang="0">
                    <a:pos x="107" y="214"/>
                  </a:cxn>
                  <a:cxn ang="0">
                    <a:pos x="88" y="207"/>
                  </a:cxn>
                  <a:cxn ang="0">
                    <a:pos x="54" y="192"/>
                  </a:cxn>
                  <a:cxn ang="0">
                    <a:pos x="26" y="168"/>
                  </a:cxn>
                  <a:cxn ang="0">
                    <a:pos x="8" y="134"/>
                  </a:cxn>
                  <a:cxn ang="0">
                    <a:pos x="7" y="97"/>
                  </a:cxn>
                  <a:cxn ang="0">
                    <a:pos x="15" y="62"/>
                  </a:cxn>
                  <a:cxn ang="0">
                    <a:pos x="38" y="32"/>
                  </a:cxn>
                  <a:cxn ang="0">
                    <a:pos x="70" y="13"/>
                  </a:cxn>
                  <a:cxn ang="0">
                    <a:pos x="107" y="6"/>
                  </a:cxn>
                  <a:cxn ang="0">
                    <a:pos x="144" y="13"/>
                  </a:cxn>
                  <a:cxn ang="0">
                    <a:pos x="175" y="32"/>
                  </a:cxn>
                  <a:cxn ang="0">
                    <a:pos x="197" y="62"/>
                  </a:cxn>
                  <a:cxn ang="0">
                    <a:pos x="207" y="97"/>
                  </a:cxn>
                  <a:cxn ang="0">
                    <a:pos x="204" y="134"/>
                  </a:cxn>
                  <a:cxn ang="0">
                    <a:pos x="188" y="168"/>
                  </a:cxn>
                  <a:cxn ang="0">
                    <a:pos x="160" y="192"/>
                  </a:cxn>
                  <a:cxn ang="0">
                    <a:pos x="124" y="207"/>
                  </a:cxn>
                </a:cxnLst>
                <a:rect l="0" t="0" r="r" b="b"/>
                <a:pathLst>
                  <a:path w="212" h="214">
                    <a:moveTo>
                      <a:pt x="107" y="214"/>
                    </a:moveTo>
                    <a:lnTo>
                      <a:pt x="88" y="212"/>
                    </a:lnTo>
                    <a:lnTo>
                      <a:pt x="70" y="207"/>
                    </a:lnTo>
                    <a:lnTo>
                      <a:pt x="52" y="199"/>
                    </a:lnTo>
                    <a:lnTo>
                      <a:pt x="37" y="187"/>
                    </a:lnTo>
                    <a:lnTo>
                      <a:pt x="22" y="173"/>
                    </a:lnTo>
                    <a:lnTo>
                      <a:pt x="14" y="157"/>
                    </a:lnTo>
                    <a:lnTo>
                      <a:pt x="5" y="140"/>
                    </a:lnTo>
                    <a:lnTo>
                      <a:pt x="1" y="122"/>
                    </a:lnTo>
                    <a:lnTo>
                      <a:pt x="0" y="103"/>
                    </a:lnTo>
                    <a:lnTo>
                      <a:pt x="3" y="83"/>
                    </a:lnTo>
                    <a:lnTo>
                      <a:pt x="8" y="65"/>
                    </a:lnTo>
                    <a:lnTo>
                      <a:pt x="17" y="48"/>
                    </a:lnTo>
                    <a:lnTo>
                      <a:pt x="29" y="34"/>
                    </a:lnTo>
                    <a:lnTo>
                      <a:pt x="44" y="20"/>
                    </a:lnTo>
                    <a:lnTo>
                      <a:pt x="61" y="11"/>
                    </a:lnTo>
                    <a:lnTo>
                      <a:pt x="79" y="4"/>
                    </a:lnTo>
                    <a:lnTo>
                      <a:pt x="96" y="0"/>
                    </a:lnTo>
                    <a:lnTo>
                      <a:pt x="116" y="0"/>
                    </a:lnTo>
                    <a:lnTo>
                      <a:pt x="135" y="4"/>
                    </a:lnTo>
                    <a:lnTo>
                      <a:pt x="153" y="11"/>
                    </a:lnTo>
                    <a:lnTo>
                      <a:pt x="170" y="20"/>
                    </a:lnTo>
                    <a:lnTo>
                      <a:pt x="184" y="34"/>
                    </a:lnTo>
                    <a:lnTo>
                      <a:pt x="197" y="48"/>
                    </a:lnTo>
                    <a:lnTo>
                      <a:pt x="205" y="65"/>
                    </a:lnTo>
                    <a:lnTo>
                      <a:pt x="211" y="83"/>
                    </a:lnTo>
                    <a:lnTo>
                      <a:pt x="212" y="103"/>
                    </a:lnTo>
                    <a:lnTo>
                      <a:pt x="212" y="122"/>
                    </a:lnTo>
                    <a:lnTo>
                      <a:pt x="209" y="140"/>
                    </a:lnTo>
                    <a:lnTo>
                      <a:pt x="200" y="157"/>
                    </a:lnTo>
                    <a:lnTo>
                      <a:pt x="190" y="173"/>
                    </a:lnTo>
                    <a:lnTo>
                      <a:pt x="177" y="187"/>
                    </a:lnTo>
                    <a:lnTo>
                      <a:pt x="161" y="199"/>
                    </a:lnTo>
                    <a:lnTo>
                      <a:pt x="144" y="207"/>
                    </a:lnTo>
                    <a:lnTo>
                      <a:pt x="126" y="212"/>
                    </a:lnTo>
                    <a:lnTo>
                      <a:pt x="107" y="214"/>
                    </a:lnTo>
                    <a:close/>
                    <a:moveTo>
                      <a:pt x="107" y="208"/>
                    </a:moveTo>
                    <a:lnTo>
                      <a:pt x="88" y="207"/>
                    </a:lnTo>
                    <a:lnTo>
                      <a:pt x="70" y="201"/>
                    </a:lnTo>
                    <a:lnTo>
                      <a:pt x="54" y="192"/>
                    </a:lnTo>
                    <a:lnTo>
                      <a:pt x="38" y="182"/>
                    </a:lnTo>
                    <a:lnTo>
                      <a:pt x="26" y="168"/>
                    </a:lnTo>
                    <a:lnTo>
                      <a:pt x="15" y="152"/>
                    </a:lnTo>
                    <a:lnTo>
                      <a:pt x="8" y="134"/>
                    </a:lnTo>
                    <a:lnTo>
                      <a:pt x="7" y="117"/>
                    </a:lnTo>
                    <a:lnTo>
                      <a:pt x="7" y="97"/>
                    </a:lnTo>
                    <a:lnTo>
                      <a:pt x="8" y="80"/>
                    </a:lnTo>
                    <a:lnTo>
                      <a:pt x="15" y="62"/>
                    </a:lnTo>
                    <a:lnTo>
                      <a:pt x="26" y="46"/>
                    </a:lnTo>
                    <a:lnTo>
                      <a:pt x="38" y="32"/>
                    </a:lnTo>
                    <a:lnTo>
                      <a:pt x="54" y="21"/>
                    </a:lnTo>
                    <a:lnTo>
                      <a:pt x="70" y="13"/>
                    </a:lnTo>
                    <a:lnTo>
                      <a:pt x="88" y="7"/>
                    </a:lnTo>
                    <a:lnTo>
                      <a:pt x="107" y="6"/>
                    </a:lnTo>
                    <a:lnTo>
                      <a:pt x="124" y="7"/>
                    </a:lnTo>
                    <a:lnTo>
                      <a:pt x="144" y="13"/>
                    </a:lnTo>
                    <a:lnTo>
                      <a:pt x="160" y="21"/>
                    </a:lnTo>
                    <a:lnTo>
                      <a:pt x="175" y="32"/>
                    </a:lnTo>
                    <a:lnTo>
                      <a:pt x="188" y="46"/>
                    </a:lnTo>
                    <a:lnTo>
                      <a:pt x="197" y="62"/>
                    </a:lnTo>
                    <a:lnTo>
                      <a:pt x="204" y="80"/>
                    </a:lnTo>
                    <a:lnTo>
                      <a:pt x="207" y="97"/>
                    </a:lnTo>
                    <a:lnTo>
                      <a:pt x="207" y="117"/>
                    </a:lnTo>
                    <a:lnTo>
                      <a:pt x="204" y="134"/>
                    </a:lnTo>
                    <a:lnTo>
                      <a:pt x="197" y="152"/>
                    </a:lnTo>
                    <a:lnTo>
                      <a:pt x="188" y="168"/>
                    </a:lnTo>
                    <a:lnTo>
                      <a:pt x="175" y="182"/>
                    </a:lnTo>
                    <a:lnTo>
                      <a:pt x="160" y="192"/>
                    </a:lnTo>
                    <a:lnTo>
                      <a:pt x="144" y="201"/>
                    </a:lnTo>
                    <a:lnTo>
                      <a:pt x="124" y="207"/>
                    </a:lnTo>
                    <a:lnTo>
                      <a:pt x="107" y="208"/>
                    </a:lnTo>
                    <a:close/>
                  </a:path>
                </a:pathLst>
              </a:custGeom>
              <a:solidFill>
                <a:srgbClr val="EFFFFF"/>
              </a:solidFill>
              <a:ln w="9525">
                <a:noFill/>
                <a:round/>
                <a:headEnd/>
                <a:tailEnd/>
              </a:ln>
            </p:spPr>
            <p:txBody>
              <a:bodyPr/>
              <a:lstStyle/>
              <a:p>
                <a:endParaRPr lang="en-US"/>
              </a:p>
            </p:txBody>
          </p:sp>
          <p:sp>
            <p:nvSpPr>
              <p:cNvPr id="1165946" name="Freeform 634"/>
              <p:cNvSpPr>
                <a:spLocks noEditPoints="1"/>
              </p:cNvSpPr>
              <p:nvPr/>
            </p:nvSpPr>
            <p:spPr bwMode="auto">
              <a:xfrm>
                <a:off x="4706" y="2065"/>
                <a:ext cx="200" cy="202"/>
              </a:xfrm>
              <a:custGeom>
                <a:avLst/>
                <a:gdLst/>
                <a:ahLst/>
                <a:cxnLst>
                  <a:cxn ang="0">
                    <a:pos x="81" y="201"/>
                  </a:cxn>
                  <a:cxn ang="0">
                    <a:pos x="47" y="186"/>
                  </a:cxn>
                  <a:cxn ang="0">
                    <a:pos x="19" y="162"/>
                  </a:cxn>
                  <a:cxn ang="0">
                    <a:pos x="1" y="128"/>
                  </a:cxn>
                  <a:cxn ang="0">
                    <a:pos x="0" y="91"/>
                  </a:cxn>
                  <a:cxn ang="0">
                    <a:pos x="8" y="56"/>
                  </a:cxn>
                  <a:cxn ang="0">
                    <a:pos x="31" y="26"/>
                  </a:cxn>
                  <a:cxn ang="0">
                    <a:pos x="63" y="7"/>
                  </a:cxn>
                  <a:cxn ang="0">
                    <a:pos x="100" y="0"/>
                  </a:cxn>
                  <a:cxn ang="0">
                    <a:pos x="137" y="7"/>
                  </a:cxn>
                  <a:cxn ang="0">
                    <a:pos x="168" y="26"/>
                  </a:cxn>
                  <a:cxn ang="0">
                    <a:pos x="190" y="56"/>
                  </a:cxn>
                  <a:cxn ang="0">
                    <a:pos x="200" y="91"/>
                  </a:cxn>
                  <a:cxn ang="0">
                    <a:pos x="197" y="128"/>
                  </a:cxn>
                  <a:cxn ang="0">
                    <a:pos x="181" y="162"/>
                  </a:cxn>
                  <a:cxn ang="0">
                    <a:pos x="153" y="186"/>
                  </a:cxn>
                  <a:cxn ang="0">
                    <a:pos x="117" y="201"/>
                  </a:cxn>
                  <a:cxn ang="0">
                    <a:pos x="100" y="197"/>
                  </a:cxn>
                  <a:cxn ang="0">
                    <a:pos x="65" y="190"/>
                  </a:cxn>
                  <a:cxn ang="0">
                    <a:pos x="33" y="171"/>
                  </a:cxn>
                  <a:cxn ang="0">
                    <a:pos x="12" y="141"/>
                  </a:cxn>
                  <a:cxn ang="0">
                    <a:pos x="3" y="105"/>
                  </a:cxn>
                  <a:cxn ang="0">
                    <a:pos x="8" y="70"/>
                  </a:cxn>
                  <a:cxn ang="0">
                    <a:pos x="28" y="38"/>
                  </a:cxn>
                  <a:cxn ang="0">
                    <a:pos x="56" y="15"/>
                  </a:cxn>
                  <a:cxn ang="0">
                    <a:pos x="91" y="5"/>
                  </a:cxn>
                  <a:cxn ang="0">
                    <a:pos x="126" y="8"/>
                  </a:cxn>
                  <a:cxn ang="0">
                    <a:pos x="160" y="26"/>
                  </a:cxn>
                  <a:cxn ang="0">
                    <a:pos x="183" y="52"/>
                  </a:cxn>
                  <a:cxn ang="0">
                    <a:pos x="195" y="88"/>
                  </a:cxn>
                  <a:cxn ang="0">
                    <a:pos x="193" y="123"/>
                  </a:cxn>
                  <a:cxn ang="0">
                    <a:pos x="177" y="156"/>
                  </a:cxn>
                  <a:cxn ang="0">
                    <a:pos x="151" y="181"/>
                  </a:cxn>
                  <a:cxn ang="0">
                    <a:pos x="117" y="195"/>
                  </a:cxn>
                </a:cxnLst>
                <a:rect l="0" t="0" r="r" b="b"/>
                <a:pathLst>
                  <a:path w="200" h="202">
                    <a:moveTo>
                      <a:pt x="100" y="202"/>
                    </a:moveTo>
                    <a:lnTo>
                      <a:pt x="81" y="201"/>
                    </a:lnTo>
                    <a:lnTo>
                      <a:pt x="63" y="195"/>
                    </a:lnTo>
                    <a:lnTo>
                      <a:pt x="47" y="186"/>
                    </a:lnTo>
                    <a:lnTo>
                      <a:pt x="31" y="176"/>
                    </a:lnTo>
                    <a:lnTo>
                      <a:pt x="19" y="162"/>
                    </a:lnTo>
                    <a:lnTo>
                      <a:pt x="8" y="146"/>
                    </a:lnTo>
                    <a:lnTo>
                      <a:pt x="1" y="128"/>
                    </a:lnTo>
                    <a:lnTo>
                      <a:pt x="0" y="111"/>
                    </a:lnTo>
                    <a:lnTo>
                      <a:pt x="0" y="91"/>
                    </a:lnTo>
                    <a:lnTo>
                      <a:pt x="1" y="74"/>
                    </a:lnTo>
                    <a:lnTo>
                      <a:pt x="8" y="56"/>
                    </a:lnTo>
                    <a:lnTo>
                      <a:pt x="19" y="40"/>
                    </a:lnTo>
                    <a:lnTo>
                      <a:pt x="31" y="26"/>
                    </a:lnTo>
                    <a:lnTo>
                      <a:pt x="47" y="15"/>
                    </a:lnTo>
                    <a:lnTo>
                      <a:pt x="63" y="7"/>
                    </a:lnTo>
                    <a:lnTo>
                      <a:pt x="81" y="1"/>
                    </a:lnTo>
                    <a:lnTo>
                      <a:pt x="100" y="0"/>
                    </a:lnTo>
                    <a:lnTo>
                      <a:pt x="117" y="1"/>
                    </a:lnTo>
                    <a:lnTo>
                      <a:pt x="137" y="7"/>
                    </a:lnTo>
                    <a:lnTo>
                      <a:pt x="153" y="15"/>
                    </a:lnTo>
                    <a:lnTo>
                      <a:pt x="168" y="26"/>
                    </a:lnTo>
                    <a:lnTo>
                      <a:pt x="181" y="40"/>
                    </a:lnTo>
                    <a:lnTo>
                      <a:pt x="190" y="56"/>
                    </a:lnTo>
                    <a:lnTo>
                      <a:pt x="197" y="74"/>
                    </a:lnTo>
                    <a:lnTo>
                      <a:pt x="200" y="91"/>
                    </a:lnTo>
                    <a:lnTo>
                      <a:pt x="200" y="111"/>
                    </a:lnTo>
                    <a:lnTo>
                      <a:pt x="197" y="128"/>
                    </a:lnTo>
                    <a:lnTo>
                      <a:pt x="190" y="146"/>
                    </a:lnTo>
                    <a:lnTo>
                      <a:pt x="181" y="162"/>
                    </a:lnTo>
                    <a:lnTo>
                      <a:pt x="168" y="176"/>
                    </a:lnTo>
                    <a:lnTo>
                      <a:pt x="153" y="186"/>
                    </a:lnTo>
                    <a:lnTo>
                      <a:pt x="137" y="195"/>
                    </a:lnTo>
                    <a:lnTo>
                      <a:pt x="117" y="201"/>
                    </a:lnTo>
                    <a:lnTo>
                      <a:pt x="100" y="202"/>
                    </a:lnTo>
                    <a:close/>
                    <a:moveTo>
                      <a:pt x="100" y="197"/>
                    </a:moveTo>
                    <a:lnTo>
                      <a:pt x="82" y="195"/>
                    </a:lnTo>
                    <a:lnTo>
                      <a:pt x="65" y="190"/>
                    </a:lnTo>
                    <a:lnTo>
                      <a:pt x="47" y="181"/>
                    </a:lnTo>
                    <a:lnTo>
                      <a:pt x="33" y="171"/>
                    </a:lnTo>
                    <a:lnTo>
                      <a:pt x="21" y="156"/>
                    </a:lnTo>
                    <a:lnTo>
                      <a:pt x="12" y="141"/>
                    </a:lnTo>
                    <a:lnTo>
                      <a:pt x="7" y="123"/>
                    </a:lnTo>
                    <a:lnTo>
                      <a:pt x="3" y="105"/>
                    </a:lnTo>
                    <a:lnTo>
                      <a:pt x="5" y="88"/>
                    </a:lnTo>
                    <a:lnTo>
                      <a:pt x="8" y="70"/>
                    </a:lnTo>
                    <a:lnTo>
                      <a:pt x="17" y="52"/>
                    </a:lnTo>
                    <a:lnTo>
                      <a:pt x="28" y="38"/>
                    </a:lnTo>
                    <a:lnTo>
                      <a:pt x="40" y="26"/>
                    </a:lnTo>
                    <a:lnTo>
                      <a:pt x="56" y="15"/>
                    </a:lnTo>
                    <a:lnTo>
                      <a:pt x="74" y="8"/>
                    </a:lnTo>
                    <a:lnTo>
                      <a:pt x="91" y="5"/>
                    </a:lnTo>
                    <a:lnTo>
                      <a:pt x="109" y="5"/>
                    </a:lnTo>
                    <a:lnTo>
                      <a:pt x="126" y="8"/>
                    </a:lnTo>
                    <a:lnTo>
                      <a:pt x="144" y="15"/>
                    </a:lnTo>
                    <a:lnTo>
                      <a:pt x="160" y="26"/>
                    </a:lnTo>
                    <a:lnTo>
                      <a:pt x="172" y="38"/>
                    </a:lnTo>
                    <a:lnTo>
                      <a:pt x="183" y="52"/>
                    </a:lnTo>
                    <a:lnTo>
                      <a:pt x="190" y="70"/>
                    </a:lnTo>
                    <a:lnTo>
                      <a:pt x="195" y="88"/>
                    </a:lnTo>
                    <a:lnTo>
                      <a:pt x="195" y="105"/>
                    </a:lnTo>
                    <a:lnTo>
                      <a:pt x="193" y="123"/>
                    </a:lnTo>
                    <a:lnTo>
                      <a:pt x="188" y="141"/>
                    </a:lnTo>
                    <a:lnTo>
                      <a:pt x="177" y="156"/>
                    </a:lnTo>
                    <a:lnTo>
                      <a:pt x="167" y="171"/>
                    </a:lnTo>
                    <a:lnTo>
                      <a:pt x="151" y="181"/>
                    </a:lnTo>
                    <a:lnTo>
                      <a:pt x="135" y="190"/>
                    </a:lnTo>
                    <a:lnTo>
                      <a:pt x="117" y="195"/>
                    </a:lnTo>
                    <a:lnTo>
                      <a:pt x="100" y="197"/>
                    </a:lnTo>
                    <a:close/>
                  </a:path>
                </a:pathLst>
              </a:custGeom>
              <a:solidFill>
                <a:srgbClr val="F0FFFF"/>
              </a:solidFill>
              <a:ln w="9525">
                <a:noFill/>
                <a:round/>
                <a:headEnd/>
                <a:tailEnd/>
              </a:ln>
            </p:spPr>
            <p:txBody>
              <a:bodyPr/>
              <a:lstStyle/>
              <a:p>
                <a:endParaRPr lang="en-US"/>
              </a:p>
            </p:txBody>
          </p:sp>
          <p:sp>
            <p:nvSpPr>
              <p:cNvPr id="1165947" name="Freeform 635"/>
              <p:cNvSpPr>
                <a:spLocks noEditPoints="1"/>
              </p:cNvSpPr>
              <p:nvPr/>
            </p:nvSpPr>
            <p:spPr bwMode="auto">
              <a:xfrm>
                <a:off x="4709" y="2070"/>
                <a:ext cx="192" cy="192"/>
              </a:xfrm>
              <a:custGeom>
                <a:avLst/>
                <a:gdLst/>
                <a:ahLst/>
                <a:cxnLst>
                  <a:cxn ang="0">
                    <a:pos x="79" y="190"/>
                  </a:cxn>
                  <a:cxn ang="0">
                    <a:pos x="44" y="176"/>
                  </a:cxn>
                  <a:cxn ang="0">
                    <a:pos x="18" y="151"/>
                  </a:cxn>
                  <a:cxn ang="0">
                    <a:pos x="4" y="118"/>
                  </a:cxn>
                  <a:cxn ang="0">
                    <a:pos x="2" y="83"/>
                  </a:cxn>
                  <a:cxn ang="0">
                    <a:pos x="14" y="47"/>
                  </a:cxn>
                  <a:cxn ang="0">
                    <a:pos x="37" y="21"/>
                  </a:cxn>
                  <a:cxn ang="0">
                    <a:pos x="71" y="3"/>
                  </a:cxn>
                  <a:cxn ang="0">
                    <a:pos x="106" y="0"/>
                  </a:cxn>
                  <a:cxn ang="0">
                    <a:pos x="141" y="10"/>
                  </a:cxn>
                  <a:cxn ang="0">
                    <a:pos x="169" y="33"/>
                  </a:cxn>
                  <a:cxn ang="0">
                    <a:pos x="187" y="65"/>
                  </a:cxn>
                  <a:cxn ang="0">
                    <a:pos x="192" y="100"/>
                  </a:cxn>
                  <a:cxn ang="0">
                    <a:pos x="185" y="136"/>
                  </a:cxn>
                  <a:cxn ang="0">
                    <a:pos x="164" y="166"/>
                  </a:cxn>
                  <a:cxn ang="0">
                    <a:pos x="132" y="185"/>
                  </a:cxn>
                  <a:cxn ang="0">
                    <a:pos x="97" y="192"/>
                  </a:cxn>
                  <a:cxn ang="0">
                    <a:pos x="79" y="185"/>
                  </a:cxn>
                  <a:cxn ang="0">
                    <a:pos x="46" y="171"/>
                  </a:cxn>
                  <a:cxn ang="0">
                    <a:pos x="21" y="146"/>
                  </a:cxn>
                  <a:cxn ang="0">
                    <a:pos x="7" y="114"/>
                  </a:cxn>
                  <a:cxn ang="0">
                    <a:pos x="7" y="77"/>
                  </a:cxn>
                  <a:cxn ang="0">
                    <a:pos x="21" y="46"/>
                  </a:cxn>
                  <a:cxn ang="0">
                    <a:pos x="46" y="21"/>
                  </a:cxn>
                  <a:cxn ang="0">
                    <a:pos x="79" y="7"/>
                  </a:cxn>
                  <a:cxn ang="0">
                    <a:pos x="114" y="7"/>
                  </a:cxn>
                  <a:cxn ang="0">
                    <a:pos x="148" y="21"/>
                  </a:cxn>
                  <a:cxn ang="0">
                    <a:pos x="173" y="46"/>
                  </a:cxn>
                  <a:cxn ang="0">
                    <a:pos x="185" y="77"/>
                  </a:cxn>
                  <a:cxn ang="0">
                    <a:pos x="185" y="114"/>
                  </a:cxn>
                  <a:cxn ang="0">
                    <a:pos x="173" y="146"/>
                  </a:cxn>
                  <a:cxn ang="0">
                    <a:pos x="148" y="171"/>
                  </a:cxn>
                  <a:cxn ang="0">
                    <a:pos x="114" y="185"/>
                  </a:cxn>
                </a:cxnLst>
                <a:rect l="0" t="0" r="r" b="b"/>
                <a:pathLst>
                  <a:path w="192" h="192">
                    <a:moveTo>
                      <a:pt x="97" y="192"/>
                    </a:moveTo>
                    <a:lnTo>
                      <a:pt x="79" y="190"/>
                    </a:lnTo>
                    <a:lnTo>
                      <a:pt x="62" y="185"/>
                    </a:lnTo>
                    <a:lnTo>
                      <a:pt x="44" y="176"/>
                    </a:lnTo>
                    <a:lnTo>
                      <a:pt x="30" y="166"/>
                    </a:lnTo>
                    <a:lnTo>
                      <a:pt x="18" y="151"/>
                    </a:lnTo>
                    <a:lnTo>
                      <a:pt x="9" y="136"/>
                    </a:lnTo>
                    <a:lnTo>
                      <a:pt x="4" y="118"/>
                    </a:lnTo>
                    <a:lnTo>
                      <a:pt x="0" y="100"/>
                    </a:lnTo>
                    <a:lnTo>
                      <a:pt x="2" y="83"/>
                    </a:lnTo>
                    <a:lnTo>
                      <a:pt x="5" y="65"/>
                    </a:lnTo>
                    <a:lnTo>
                      <a:pt x="14" y="47"/>
                    </a:lnTo>
                    <a:lnTo>
                      <a:pt x="25" y="33"/>
                    </a:lnTo>
                    <a:lnTo>
                      <a:pt x="37" y="21"/>
                    </a:lnTo>
                    <a:lnTo>
                      <a:pt x="53" y="10"/>
                    </a:lnTo>
                    <a:lnTo>
                      <a:pt x="71" y="3"/>
                    </a:lnTo>
                    <a:lnTo>
                      <a:pt x="88" y="0"/>
                    </a:lnTo>
                    <a:lnTo>
                      <a:pt x="106" y="0"/>
                    </a:lnTo>
                    <a:lnTo>
                      <a:pt x="123" y="3"/>
                    </a:lnTo>
                    <a:lnTo>
                      <a:pt x="141" y="10"/>
                    </a:lnTo>
                    <a:lnTo>
                      <a:pt x="157" y="21"/>
                    </a:lnTo>
                    <a:lnTo>
                      <a:pt x="169" y="33"/>
                    </a:lnTo>
                    <a:lnTo>
                      <a:pt x="180" y="47"/>
                    </a:lnTo>
                    <a:lnTo>
                      <a:pt x="187" y="65"/>
                    </a:lnTo>
                    <a:lnTo>
                      <a:pt x="192" y="83"/>
                    </a:lnTo>
                    <a:lnTo>
                      <a:pt x="192" y="100"/>
                    </a:lnTo>
                    <a:lnTo>
                      <a:pt x="190" y="118"/>
                    </a:lnTo>
                    <a:lnTo>
                      <a:pt x="185" y="136"/>
                    </a:lnTo>
                    <a:lnTo>
                      <a:pt x="174" y="151"/>
                    </a:lnTo>
                    <a:lnTo>
                      <a:pt x="164" y="166"/>
                    </a:lnTo>
                    <a:lnTo>
                      <a:pt x="148" y="176"/>
                    </a:lnTo>
                    <a:lnTo>
                      <a:pt x="132" y="185"/>
                    </a:lnTo>
                    <a:lnTo>
                      <a:pt x="114" y="190"/>
                    </a:lnTo>
                    <a:lnTo>
                      <a:pt x="97" y="192"/>
                    </a:lnTo>
                    <a:close/>
                    <a:moveTo>
                      <a:pt x="97" y="187"/>
                    </a:moveTo>
                    <a:lnTo>
                      <a:pt x="79" y="185"/>
                    </a:lnTo>
                    <a:lnTo>
                      <a:pt x="62" y="180"/>
                    </a:lnTo>
                    <a:lnTo>
                      <a:pt x="46" y="171"/>
                    </a:lnTo>
                    <a:lnTo>
                      <a:pt x="32" y="160"/>
                    </a:lnTo>
                    <a:lnTo>
                      <a:pt x="21" y="146"/>
                    </a:lnTo>
                    <a:lnTo>
                      <a:pt x="12" y="130"/>
                    </a:lnTo>
                    <a:lnTo>
                      <a:pt x="7" y="114"/>
                    </a:lnTo>
                    <a:lnTo>
                      <a:pt x="5" y="97"/>
                    </a:lnTo>
                    <a:lnTo>
                      <a:pt x="7" y="77"/>
                    </a:lnTo>
                    <a:lnTo>
                      <a:pt x="12" y="62"/>
                    </a:lnTo>
                    <a:lnTo>
                      <a:pt x="21" y="46"/>
                    </a:lnTo>
                    <a:lnTo>
                      <a:pt x="32" y="32"/>
                    </a:lnTo>
                    <a:lnTo>
                      <a:pt x="46" y="21"/>
                    </a:lnTo>
                    <a:lnTo>
                      <a:pt x="62" y="12"/>
                    </a:lnTo>
                    <a:lnTo>
                      <a:pt x="79" y="7"/>
                    </a:lnTo>
                    <a:lnTo>
                      <a:pt x="97" y="5"/>
                    </a:lnTo>
                    <a:lnTo>
                      <a:pt x="114" y="7"/>
                    </a:lnTo>
                    <a:lnTo>
                      <a:pt x="132" y="12"/>
                    </a:lnTo>
                    <a:lnTo>
                      <a:pt x="148" y="21"/>
                    </a:lnTo>
                    <a:lnTo>
                      <a:pt x="160" y="32"/>
                    </a:lnTo>
                    <a:lnTo>
                      <a:pt x="173" y="46"/>
                    </a:lnTo>
                    <a:lnTo>
                      <a:pt x="181" y="62"/>
                    </a:lnTo>
                    <a:lnTo>
                      <a:pt x="185" y="77"/>
                    </a:lnTo>
                    <a:lnTo>
                      <a:pt x="187" y="97"/>
                    </a:lnTo>
                    <a:lnTo>
                      <a:pt x="185" y="114"/>
                    </a:lnTo>
                    <a:lnTo>
                      <a:pt x="181" y="130"/>
                    </a:lnTo>
                    <a:lnTo>
                      <a:pt x="173" y="146"/>
                    </a:lnTo>
                    <a:lnTo>
                      <a:pt x="160" y="160"/>
                    </a:lnTo>
                    <a:lnTo>
                      <a:pt x="148" y="171"/>
                    </a:lnTo>
                    <a:lnTo>
                      <a:pt x="132" y="180"/>
                    </a:lnTo>
                    <a:lnTo>
                      <a:pt x="114" y="185"/>
                    </a:lnTo>
                    <a:lnTo>
                      <a:pt x="97" y="187"/>
                    </a:lnTo>
                    <a:close/>
                  </a:path>
                </a:pathLst>
              </a:custGeom>
              <a:solidFill>
                <a:srgbClr val="F2FFFF"/>
              </a:solidFill>
              <a:ln w="9525">
                <a:noFill/>
                <a:round/>
                <a:headEnd/>
                <a:tailEnd/>
              </a:ln>
            </p:spPr>
            <p:txBody>
              <a:bodyPr/>
              <a:lstStyle/>
              <a:p>
                <a:endParaRPr lang="en-US"/>
              </a:p>
            </p:txBody>
          </p:sp>
          <p:sp>
            <p:nvSpPr>
              <p:cNvPr id="1165948" name="Freeform 636"/>
              <p:cNvSpPr>
                <a:spLocks noEditPoints="1"/>
              </p:cNvSpPr>
              <p:nvPr/>
            </p:nvSpPr>
            <p:spPr bwMode="auto">
              <a:xfrm>
                <a:off x="4714" y="2075"/>
                <a:ext cx="182" cy="182"/>
              </a:xfrm>
              <a:custGeom>
                <a:avLst/>
                <a:gdLst/>
                <a:ahLst/>
                <a:cxnLst>
                  <a:cxn ang="0">
                    <a:pos x="74" y="180"/>
                  </a:cxn>
                  <a:cxn ang="0">
                    <a:pos x="41" y="166"/>
                  </a:cxn>
                  <a:cxn ang="0">
                    <a:pos x="16" y="141"/>
                  </a:cxn>
                  <a:cxn ang="0">
                    <a:pos x="2" y="109"/>
                  </a:cxn>
                  <a:cxn ang="0">
                    <a:pos x="2" y="72"/>
                  </a:cxn>
                  <a:cxn ang="0">
                    <a:pos x="16" y="41"/>
                  </a:cxn>
                  <a:cxn ang="0">
                    <a:pos x="41" y="16"/>
                  </a:cxn>
                  <a:cxn ang="0">
                    <a:pos x="74" y="2"/>
                  </a:cxn>
                  <a:cxn ang="0">
                    <a:pos x="109" y="2"/>
                  </a:cxn>
                  <a:cxn ang="0">
                    <a:pos x="143" y="16"/>
                  </a:cxn>
                  <a:cxn ang="0">
                    <a:pos x="168" y="41"/>
                  </a:cxn>
                  <a:cxn ang="0">
                    <a:pos x="180" y="72"/>
                  </a:cxn>
                  <a:cxn ang="0">
                    <a:pos x="180" y="109"/>
                  </a:cxn>
                  <a:cxn ang="0">
                    <a:pos x="168" y="141"/>
                  </a:cxn>
                  <a:cxn ang="0">
                    <a:pos x="143" y="166"/>
                  </a:cxn>
                  <a:cxn ang="0">
                    <a:pos x="109" y="180"/>
                  </a:cxn>
                  <a:cxn ang="0">
                    <a:pos x="92" y="176"/>
                  </a:cxn>
                  <a:cxn ang="0">
                    <a:pos x="58" y="169"/>
                  </a:cxn>
                  <a:cxn ang="0">
                    <a:pos x="30" y="150"/>
                  </a:cxn>
                  <a:cxn ang="0">
                    <a:pos x="11" y="120"/>
                  </a:cxn>
                  <a:cxn ang="0">
                    <a:pos x="6" y="87"/>
                  </a:cxn>
                  <a:cxn ang="0">
                    <a:pos x="14" y="53"/>
                  </a:cxn>
                  <a:cxn ang="0">
                    <a:pos x="36" y="27"/>
                  </a:cxn>
                  <a:cxn ang="0">
                    <a:pos x="66" y="9"/>
                  </a:cxn>
                  <a:cxn ang="0">
                    <a:pos x="101" y="5"/>
                  </a:cxn>
                  <a:cxn ang="0">
                    <a:pos x="132" y="16"/>
                  </a:cxn>
                  <a:cxn ang="0">
                    <a:pos x="159" y="39"/>
                  </a:cxn>
                  <a:cxn ang="0">
                    <a:pos x="175" y="69"/>
                  </a:cxn>
                  <a:cxn ang="0">
                    <a:pos x="176" y="104"/>
                  </a:cxn>
                  <a:cxn ang="0">
                    <a:pos x="164" y="136"/>
                  </a:cxn>
                  <a:cxn ang="0">
                    <a:pos x="141" y="161"/>
                  </a:cxn>
                  <a:cxn ang="0">
                    <a:pos x="109" y="175"/>
                  </a:cxn>
                </a:cxnLst>
                <a:rect l="0" t="0" r="r" b="b"/>
                <a:pathLst>
                  <a:path w="182" h="182">
                    <a:moveTo>
                      <a:pt x="92" y="182"/>
                    </a:moveTo>
                    <a:lnTo>
                      <a:pt x="74" y="180"/>
                    </a:lnTo>
                    <a:lnTo>
                      <a:pt x="57" y="175"/>
                    </a:lnTo>
                    <a:lnTo>
                      <a:pt x="41" y="166"/>
                    </a:lnTo>
                    <a:lnTo>
                      <a:pt x="27" y="155"/>
                    </a:lnTo>
                    <a:lnTo>
                      <a:pt x="16" y="141"/>
                    </a:lnTo>
                    <a:lnTo>
                      <a:pt x="7" y="125"/>
                    </a:lnTo>
                    <a:lnTo>
                      <a:pt x="2" y="109"/>
                    </a:lnTo>
                    <a:lnTo>
                      <a:pt x="0" y="92"/>
                    </a:lnTo>
                    <a:lnTo>
                      <a:pt x="2" y="72"/>
                    </a:lnTo>
                    <a:lnTo>
                      <a:pt x="7" y="57"/>
                    </a:lnTo>
                    <a:lnTo>
                      <a:pt x="16" y="41"/>
                    </a:lnTo>
                    <a:lnTo>
                      <a:pt x="27" y="27"/>
                    </a:lnTo>
                    <a:lnTo>
                      <a:pt x="41" y="16"/>
                    </a:lnTo>
                    <a:lnTo>
                      <a:pt x="57" y="7"/>
                    </a:lnTo>
                    <a:lnTo>
                      <a:pt x="74" y="2"/>
                    </a:lnTo>
                    <a:lnTo>
                      <a:pt x="92" y="0"/>
                    </a:lnTo>
                    <a:lnTo>
                      <a:pt x="109" y="2"/>
                    </a:lnTo>
                    <a:lnTo>
                      <a:pt x="127" y="7"/>
                    </a:lnTo>
                    <a:lnTo>
                      <a:pt x="143" y="16"/>
                    </a:lnTo>
                    <a:lnTo>
                      <a:pt x="155" y="27"/>
                    </a:lnTo>
                    <a:lnTo>
                      <a:pt x="168" y="41"/>
                    </a:lnTo>
                    <a:lnTo>
                      <a:pt x="176" y="57"/>
                    </a:lnTo>
                    <a:lnTo>
                      <a:pt x="180" y="72"/>
                    </a:lnTo>
                    <a:lnTo>
                      <a:pt x="182" y="92"/>
                    </a:lnTo>
                    <a:lnTo>
                      <a:pt x="180" y="109"/>
                    </a:lnTo>
                    <a:lnTo>
                      <a:pt x="176" y="125"/>
                    </a:lnTo>
                    <a:lnTo>
                      <a:pt x="168" y="141"/>
                    </a:lnTo>
                    <a:lnTo>
                      <a:pt x="155" y="155"/>
                    </a:lnTo>
                    <a:lnTo>
                      <a:pt x="143" y="166"/>
                    </a:lnTo>
                    <a:lnTo>
                      <a:pt x="127" y="175"/>
                    </a:lnTo>
                    <a:lnTo>
                      <a:pt x="109" y="180"/>
                    </a:lnTo>
                    <a:lnTo>
                      <a:pt x="92" y="182"/>
                    </a:lnTo>
                    <a:close/>
                    <a:moveTo>
                      <a:pt x="92" y="176"/>
                    </a:moveTo>
                    <a:lnTo>
                      <a:pt x="74" y="175"/>
                    </a:lnTo>
                    <a:lnTo>
                      <a:pt x="58" y="169"/>
                    </a:lnTo>
                    <a:lnTo>
                      <a:pt x="43" y="161"/>
                    </a:lnTo>
                    <a:lnTo>
                      <a:pt x="30" y="150"/>
                    </a:lnTo>
                    <a:lnTo>
                      <a:pt x="20" y="136"/>
                    </a:lnTo>
                    <a:lnTo>
                      <a:pt x="11" y="120"/>
                    </a:lnTo>
                    <a:lnTo>
                      <a:pt x="7" y="104"/>
                    </a:lnTo>
                    <a:lnTo>
                      <a:pt x="6" y="87"/>
                    </a:lnTo>
                    <a:lnTo>
                      <a:pt x="9" y="69"/>
                    </a:lnTo>
                    <a:lnTo>
                      <a:pt x="14" y="53"/>
                    </a:lnTo>
                    <a:lnTo>
                      <a:pt x="25" y="39"/>
                    </a:lnTo>
                    <a:lnTo>
                      <a:pt x="36" y="27"/>
                    </a:lnTo>
                    <a:lnTo>
                      <a:pt x="50" y="16"/>
                    </a:lnTo>
                    <a:lnTo>
                      <a:pt x="66" y="9"/>
                    </a:lnTo>
                    <a:lnTo>
                      <a:pt x="83" y="5"/>
                    </a:lnTo>
                    <a:lnTo>
                      <a:pt x="101" y="5"/>
                    </a:lnTo>
                    <a:lnTo>
                      <a:pt x="117" y="9"/>
                    </a:lnTo>
                    <a:lnTo>
                      <a:pt x="132" y="16"/>
                    </a:lnTo>
                    <a:lnTo>
                      <a:pt x="148" y="27"/>
                    </a:lnTo>
                    <a:lnTo>
                      <a:pt x="159" y="39"/>
                    </a:lnTo>
                    <a:lnTo>
                      <a:pt x="168" y="53"/>
                    </a:lnTo>
                    <a:lnTo>
                      <a:pt x="175" y="69"/>
                    </a:lnTo>
                    <a:lnTo>
                      <a:pt x="176" y="87"/>
                    </a:lnTo>
                    <a:lnTo>
                      <a:pt x="176" y="104"/>
                    </a:lnTo>
                    <a:lnTo>
                      <a:pt x="171" y="120"/>
                    </a:lnTo>
                    <a:lnTo>
                      <a:pt x="164" y="136"/>
                    </a:lnTo>
                    <a:lnTo>
                      <a:pt x="153" y="150"/>
                    </a:lnTo>
                    <a:lnTo>
                      <a:pt x="141" y="161"/>
                    </a:lnTo>
                    <a:lnTo>
                      <a:pt x="125" y="169"/>
                    </a:lnTo>
                    <a:lnTo>
                      <a:pt x="109" y="175"/>
                    </a:lnTo>
                    <a:lnTo>
                      <a:pt x="92" y="176"/>
                    </a:lnTo>
                    <a:close/>
                  </a:path>
                </a:pathLst>
              </a:custGeom>
              <a:solidFill>
                <a:srgbClr val="F3FFFF"/>
              </a:solidFill>
              <a:ln w="9525">
                <a:noFill/>
                <a:round/>
                <a:headEnd/>
                <a:tailEnd/>
              </a:ln>
            </p:spPr>
            <p:txBody>
              <a:bodyPr/>
              <a:lstStyle/>
              <a:p>
                <a:endParaRPr lang="en-US"/>
              </a:p>
            </p:txBody>
          </p:sp>
          <p:sp>
            <p:nvSpPr>
              <p:cNvPr id="1165949" name="Freeform 637"/>
              <p:cNvSpPr>
                <a:spLocks noEditPoints="1"/>
              </p:cNvSpPr>
              <p:nvPr/>
            </p:nvSpPr>
            <p:spPr bwMode="auto">
              <a:xfrm>
                <a:off x="4720" y="2080"/>
                <a:ext cx="170" cy="171"/>
              </a:xfrm>
              <a:custGeom>
                <a:avLst/>
                <a:gdLst/>
                <a:ahLst/>
                <a:cxnLst>
                  <a:cxn ang="0">
                    <a:pos x="86" y="171"/>
                  </a:cxn>
                  <a:cxn ang="0">
                    <a:pos x="68" y="170"/>
                  </a:cxn>
                  <a:cxn ang="0">
                    <a:pos x="52" y="164"/>
                  </a:cxn>
                  <a:cxn ang="0">
                    <a:pos x="37" y="156"/>
                  </a:cxn>
                  <a:cxn ang="0">
                    <a:pos x="24" y="145"/>
                  </a:cxn>
                  <a:cxn ang="0">
                    <a:pos x="14" y="131"/>
                  </a:cxn>
                  <a:cxn ang="0">
                    <a:pos x="5" y="115"/>
                  </a:cxn>
                  <a:cxn ang="0">
                    <a:pos x="1" y="99"/>
                  </a:cxn>
                  <a:cxn ang="0">
                    <a:pos x="0" y="82"/>
                  </a:cxn>
                  <a:cxn ang="0">
                    <a:pos x="3" y="64"/>
                  </a:cxn>
                  <a:cxn ang="0">
                    <a:pos x="8" y="48"/>
                  </a:cxn>
                  <a:cxn ang="0">
                    <a:pos x="19" y="34"/>
                  </a:cxn>
                  <a:cxn ang="0">
                    <a:pos x="30" y="22"/>
                  </a:cxn>
                  <a:cxn ang="0">
                    <a:pos x="44" y="11"/>
                  </a:cxn>
                  <a:cxn ang="0">
                    <a:pos x="60" y="4"/>
                  </a:cxn>
                  <a:cxn ang="0">
                    <a:pos x="77" y="0"/>
                  </a:cxn>
                  <a:cxn ang="0">
                    <a:pos x="95" y="0"/>
                  </a:cxn>
                  <a:cxn ang="0">
                    <a:pos x="111" y="4"/>
                  </a:cxn>
                  <a:cxn ang="0">
                    <a:pos x="126" y="11"/>
                  </a:cxn>
                  <a:cxn ang="0">
                    <a:pos x="142" y="22"/>
                  </a:cxn>
                  <a:cxn ang="0">
                    <a:pos x="153" y="34"/>
                  </a:cxn>
                  <a:cxn ang="0">
                    <a:pos x="162" y="48"/>
                  </a:cxn>
                  <a:cxn ang="0">
                    <a:pos x="169" y="64"/>
                  </a:cxn>
                  <a:cxn ang="0">
                    <a:pos x="170" y="82"/>
                  </a:cxn>
                  <a:cxn ang="0">
                    <a:pos x="170" y="99"/>
                  </a:cxn>
                  <a:cxn ang="0">
                    <a:pos x="165" y="115"/>
                  </a:cxn>
                  <a:cxn ang="0">
                    <a:pos x="158" y="131"/>
                  </a:cxn>
                  <a:cxn ang="0">
                    <a:pos x="147" y="145"/>
                  </a:cxn>
                  <a:cxn ang="0">
                    <a:pos x="135" y="156"/>
                  </a:cxn>
                  <a:cxn ang="0">
                    <a:pos x="119" y="164"/>
                  </a:cxn>
                  <a:cxn ang="0">
                    <a:pos x="103" y="170"/>
                  </a:cxn>
                  <a:cxn ang="0">
                    <a:pos x="86" y="171"/>
                  </a:cxn>
                  <a:cxn ang="0">
                    <a:pos x="86" y="166"/>
                  </a:cxn>
                  <a:cxn ang="0">
                    <a:pos x="68" y="164"/>
                  </a:cxn>
                  <a:cxn ang="0">
                    <a:pos x="52" y="159"/>
                  </a:cxn>
                  <a:cxn ang="0">
                    <a:pos x="38" y="150"/>
                  </a:cxn>
                  <a:cxn ang="0">
                    <a:pos x="26" y="140"/>
                  </a:cxn>
                  <a:cxn ang="0">
                    <a:pos x="17" y="126"/>
                  </a:cxn>
                  <a:cxn ang="0">
                    <a:pos x="10" y="111"/>
                  </a:cxn>
                  <a:cxn ang="0">
                    <a:pos x="7" y="94"/>
                  </a:cxn>
                  <a:cxn ang="0">
                    <a:pos x="7" y="78"/>
                  </a:cxn>
                  <a:cxn ang="0">
                    <a:pos x="10" y="60"/>
                  </a:cxn>
                  <a:cxn ang="0">
                    <a:pos x="17" y="46"/>
                  </a:cxn>
                  <a:cxn ang="0">
                    <a:pos x="26" y="32"/>
                  </a:cxn>
                  <a:cxn ang="0">
                    <a:pos x="38" y="22"/>
                  </a:cxn>
                  <a:cxn ang="0">
                    <a:pos x="52" y="13"/>
                  </a:cxn>
                  <a:cxn ang="0">
                    <a:pos x="68" y="7"/>
                  </a:cxn>
                  <a:cxn ang="0">
                    <a:pos x="86" y="6"/>
                  </a:cxn>
                  <a:cxn ang="0">
                    <a:pos x="102" y="7"/>
                  </a:cxn>
                  <a:cxn ang="0">
                    <a:pos x="118" y="13"/>
                  </a:cxn>
                  <a:cxn ang="0">
                    <a:pos x="133" y="22"/>
                  </a:cxn>
                  <a:cxn ang="0">
                    <a:pos x="146" y="32"/>
                  </a:cxn>
                  <a:cxn ang="0">
                    <a:pos x="154" y="46"/>
                  </a:cxn>
                  <a:cxn ang="0">
                    <a:pos x="162" y="60"/>
                  </a:cxn>
                  <a:cxn ang="0">
                    <a:pos x="165" y="78"/>
                  </a:cxn>
                  <a:cxn ang="0">
                    <a:pos x="165" y="94"/>
                  </a:cxn>
                  <a:cxn ang="0">
                    <a:pos x="162" y="111"/>
                  </a:cxn>
                  <a:cxn ang="0">
                    <a:pos x="154" y="126"/>
                  </a:cxn>
                  <a:cxn ang="0">
                    <a:pos x="146" y="140"/>
                  </a:cxn>
                  <a:cxn ang="0">
                    <a:pos x="133" y="150"/>
                  </a:cxn>
                  <a:cxn ang="0">
                    <a:pos x="118" y="159"/>
                  </a:cxn>
                  <a:cxn ang="0">
                    <a:pos x="102" y="164"/>
                  </a:cxn>
                  <a:cxn ang="0">
                    <a:pos x="86" y="166"/>
                  </a:cxn>
                </a:cxnLst>
                <a:rect l="0" t="0" r="r" b="b"/>
                <a:pathLst>
                  <a:path w="170" h="171">
                    <a:moveTo>
                      <a:pt x="86" y="171"/>
                    </a:moveTo>
                    <a:lnTo>
                      <a:pt x="68" y="170"/>
                    </a:lnTo>
                    <a:lnTo>
                      <a:pt x="52" y="164"/>
                    </a:lnTo>
                    <a:lnTo>
                      <a:pt x="37" y="156"/>
                    </a:lnTo>
                    <a:lnTo>
                      <a:pt x="24" y="145"/>
                    </a:lnTo>
                    <a:lnTo>
                      <a:pt x="14" y="131"/>
                    </a:lnTo>
                    <a:lnTo>
                      <a:pt x="5" y="115"/>
                    </a:lnTo>
                    <a:lnTo>
                      <a:pt x="1" y="99"/>
                    </a:lnTo>
                    <a:lnTo>
                      <a:pt x="0" y="82"/>
                    </a:lnTo>
                    <a:lnTo>
                      <a:pt x="3" y="64"/>
                    </a:lnTo>
                    <a:lnTo>
                      <a:pt x="8" y="48"/>
                    </a:lnTo>
                    <a:lnTo>
                      <a:pt x="19" y="34"/>
                    </a:lnTo>
                    <a:lnTo>
                      <a:pt x="30" y="22"/>
                    </a:lnTo>
                    <a:lnTo>
                      <a:pt x="44" y="11"/>
                    </a:lnTo>
                    <a:lnTo>
                      <a:pt x="60" y="4"/>
                    </a:lnTo>
                    <a:lnTo>
                      <a:pt x="77" y="0"/>
                    </a:lnTo>
                    <a:lnTo>
                      <a:pt x="95" y="0"/>
                    </a:lnTo>
                    <a:lnTo>
                      <a:pt x="111" y="4"/>
                    </a:lnTo>
                    <a:lnTo>
                      <a:pt x="126" y="11"/>
                    </a:lnTo>
                    <a:lnTo>
                      <a:pt x="142" y="22"/>
                    </a:lnTo>
                    <a:lnTo>
                      <a:pt x="153" y="34"/>
                    </a:lnTo>
                    <a:lnTo>
                      <a:pt x="162" y="48"/>
                    </a:lnTo>
                    <a:lnTo>
                      <a:pt x="169" y="64"/>
                    </a:lnTo>
                    <a:lnTo>
                      <a:pt x="170" y="82"/>
                    </a:lnTo>
                    <a:lnTo>
                      <a:pt x="170" y="99"/>
                    </a:lnTo>
                    <a:lnTo>
                      <a:pt x="165" y="115"/>
                    </a:lnTo>
                    <a:lnTo>
                      <a:pt x="158" y="131"/>
                    </a:lnTo>
                    <a:lnTo>
                      <a:pt x="147" y="145"/>
                    </a:lnTo>
                    <a:lnTo>
                      <a:pt x="135" y="156"/>
                    </a:lnTo>
                    <a:lnTo>
                      <a:pt x="119" y="164"/>
                    </a:lnTo>
                    <a:lnTo>
                      <a:pt x="103" y="170"/>
                    </a:lnTo>
                    <a:lnTo>
                      <a:pt x="86" y="171"/>
                    </a:lnTo>
                    <a:close/>
                    <a:moveTo>
                      <a:pt x="86" y="166"/>
                    </a:moveTo>
                    <a:lnTo>
                      <a:pt x="68" y="164"/>
                    </a:lnTo>
                    <a:lnTo>
                      <a:pt x="52" y="159"/>
                    </a:lnTo>
                    <a:lnTo>
                      <a:pt x="38" y="150"/>
                    </a:lnTo>
                    <a:lnTo>
                      <a:pt x="26" y="140"/>
                    </a:lnTo>
                    <a:lnTo>
                      <a:pt x="17" y="126"/>
                    </a:lnTo>
                    <a:lnTo>
                      <a:pt x="10" y="111"/>
                    </a:lnTo>
                    <a:lnTo>
                      <a:pt x="7" y="94"/>
                    </a:lnTo>
                    <a:lnTo>
                      <a:pt x="7" y="78"/>
                    </a:lnTo>
                    <a:lnTo>
                      <a:pt x="10" y="60"/>
                    </a:lnTo>
                    <a:lnTo>
                      <a:pt x="17" y="46"/>
                    </a:lnTo>
                    <a:lnTo>
                      <a:pt x="26" y="32"/>
                    </a:lnTo>
                    <a:lnTo>
                      <a:pt x="38" y="22"/>
                    </a:lnTo>
                    <a:lnTo>
                      <a:pt x="52" y="13"/>
                    </a:lnTo>
                    <a:lnTo>
                      <a:pt x="68" y="7"/>
                    </a:lnTo>
                    <a:lnTo>
                      <a:pt x="86" y="6"/>
                    </a:lnTo>
                    <a:lnTo>
                      <a:pt x="102" y="7"/>
                    </a:lnTo>
                    <a:lnTo>
                      <a:pt x="118" y="13"/>
                    </a:lnTo>
                    <a:lnTo>
                      <a:pt x="133" y="22"/>
                    </a:lnTo>
                    <a:lnTo>
                      <a:pt x="146" y="32"/>
                    </a:lnTo>
                    <a:lnTo>
                      <a:pt x="154" y="46"/>
                    </a:lnTo>
                    <a:lnTo>
                      <a:pt x="162" y="60"/>
                    </a:lnTo>
                    <a:lnTo>
                      <a:pt x="165" y="78"/>
                    </a:lnTo>
                    <a:lnTo>
                      <a:pt x="165" y="94"/>
                    </a:lnTo>
                    <a:lnTo>
                      <a:pt x="162" y="111"/>
                    </a:lnTo>
                    <a:lnTo>
                      <a:pt x="154" y="126"/>
                    </a:lnTo>
                    <a:lnTo>
                      <a:pt x="146" y="140"/>
                    </a:lnTo>
                    <a:lnTo>
                      <a:pt x="133" y="150"/>
                    </a:lnTo>
                    <a:lnTo>
                      <a:pt x="118" y="159"/>
                    </a:lnTo>
                    <a:lnTo>
                      <a:pt x="102" y="164"/>
                    </a:lnTo>
                    <a:lnTo>
                      <a:pt x="86" y="166"/>
                    </a:lnTo>
                    <a:close/>
                  </a:path>
                </a:pathLst>
              </a:custGeom>
              <a:solidFill>
                <a:srgbClr val="F5FFFF"/>
              </a:solidFill>
              <a:ln w="9525">
                <a:noFill/>
                <a:round/>
                <a:headEnd/>
                <a:tailEnd/>
              </a:ln>
            </p:spPr>
            <p:txBody>
              <a:bodyPr/>
              <a:lstStyle/>
              <a:p>
                <a:endParaRPr lang="en-US"/>
              </a:p>
            </p:txBody>
          </p:sp>
          <p:sp>
            <p:nvSpPr>
              <p:cNvPr id="1165950" name="Freeform 638"/>
              <p:cNvSpPr>
                <a:spLocks noEditPoints="1"/>
              </p:cNvSpPr>
              <p:nvPr/>
            </p:nvSpPr>
            <p:spPr bwMode="auto">
              <a:xfrm>
                <a:off x="4727" y="2086"/>
                <a:ext cx="158" cy="160"/>
              </a:xfrm>
              <a:custGeom>
                <a:avLst/>
                <a:gdLst/>
                <a:ahLst/>
                <a:cxnLst>
                  <a:cxn ang="0">
                    <a:pos x="79" y="160"/>
                  </a:cxn>
                  <a:cxn ang="0">
                    <a:pos x="61" y="158"/>
                  </a:cxn>
                  <a:cxn ang="0">
                    <a:pos x="45" y="153"/>
                  </a:cxn>
                  <a:cxn ang="0">
                    <a:pos x="31" y="144"/>
                  </a:cxn>
                  <a:cxn ang="0">
                    <a:pos x="19" y="134"/>
                  </a:cxn>
                  <a:cxn ang="0">
                    <a:pos x="10" y="120"/>
                  </a:cxn>
                  <a:cxn ang="0">
                    <a:pos x="3" y="105"/>
                  </a:cxn>
                  <a:cxn ang="0">
                    <a:pos x="0" y="88"/>
                  </a:cxn>
                  <a:cxn ang="0">
                    <a:pos x="0" y="72"/>
                  </a:cxn>
                  <a:cxn ang="0">
                    <a:pos x="3" y="54"/>
                  </a:cxn>
                  <a:cxn ang="0">
                    <a:pos x="10" y="40"/>
                  </a:cxn>
                  <a:cxn ang="0">
                    <a:pos x="19" y="26"/>
                  </a:cxn>
                  <a:cxn ang="0">
                    <a:pos x="31" y="16"/>
                  </a:cxn>
                  <a:cxn ang="0">
                    <a:pos x="45" y="7"/>
                  </a:cxn>
                  <a:cxn ang="0">
                    <a:pos x="61" y="1"/>
                  </a:cxn>
                  <a:cxn ang="0">
                    <a:pos x="79" y="0"/>
                  </a:cxn>
                  <a:cxn ang="0">
                    <a:pos x="95" y="1"/>
                  </a:cxn>
                  <a:cxn ang="0">
                    <a:pos x="111" y="7"/>
                  </a:cxn>
                  <a:cxn ang="0">
                    <a:pos x="126" y="16"/>
                  </a:cxn>
                  <a:cxn ang="0">
                    <a:pos x="139" y="26"/>
                  </a:cxn>
                  <a:cxn ang="0">
                    <a:pos x="147" y="40"/>
                  </a:cxn>
                  <a:cxn ang="0">
                    <a:pos x="155" y="54"/>
                  </a:cxn>
                  <a:cxn ang="0">
                    <a:pos x="158" y="72"/>
                  </a:cxn>
                  <a:cxn ang="0">
                    <a:pos x="158" y="88"/>
                  </a:cxn>
                  <a:cxn ang="0">
                    <a:pos x="155" y="105"/>
                  </a:cxn>
                  <a:cxn ang="0">
                    <a:pos x="147" y="120"/>
                  </a:cxn>
                  <a:cxn ang="0">
                    <a:pos x="139" y="134"/>
                  </a:cxn>
                  <a:cxn ang="0">
                    <a:pos x="126" y="144"/>
                  </a:cxn>
                  <a:cxn ang="0">
                    <a:pos x="111" y="153"/>
                  </a:cxn>
                  <a:cxn ang="0">
                    <a:pos x="95" y="158"/>
                  </a:cxn>
                  <a:cxn ang="0">
                    <a:pos x="79" y="160"/>
                  </a:cxn>
                  <a:cxn ang="0">
                    <a:pos x="79" y="155"/>
                  </a:cxn>
                  <a:cxn ang="0">
                    <a:pos x="63" y="153"/>
                  </a:cxn>
                  <a:cxn ang="0">
                    <a:pos x="47" y="148"/>
                  </a:cxn>
                  <a:cxn ang="0">
                    <a:pos x="33" y="139"/>
                  </a:cxn>
                  <a:cxn ang="0">
                    <a:pos x="23" y="128"/>
                  </a:cxn>
                  <a:cxn ang="0">
                    <a:pos x="12" y="114"/>
                  </a:cxn>
                  <a:cxn ang="0">
                    <a:pos x="7" y="100"/>
                  </a:cxn>
                  <a:cxn ang="0">
                    <a:pos x="5" y="84"/>
                  </a:cxn>
                  <a:cxn ang="0">
                    <a:pos x="5" y="68"/>
                  </a:cxn>
                  <a:cxn ang="0">
                    <a:pos x="9" y="53"/>
                  </a:cxn>
                  <a:cxn ang="0">
                    <a:pos x="17" y="38"/>
                  </a:cxn>
                  <a:cxn ang="0">
                    <a:pos x="28" y="26"/>
                  </a:cxn>
                  <a:cxn ang="0">
                    <a:pos x="40" y="16"/>
                  </a:cxn>
                  <a:cxn ang="0">
                    <a:pos x="54" y="9"/>
                  </a:cxn>
                  <a:cxn ang="0">
                    <a:pos x="70" y="5"/>
                  </a:cxn>
                  <a:cxn ang="0">
                    <a:pos x="86" y="5"/>
                  </a:cxn>
                  <a:cxn ang="0">
                    <a:pos x="102" y="9"/>
                  </a:cxn>
                  <a:cxn ang="0">
                    <a:pos x="118" y="16"/>
                  </a:cxn>
                  <a:cxn ang="0">
                    <a:pos x="130" y="26"/>
                  </a:cxn>
                  <a:cxn ang="0">
                    <a:pos x="140" y="38"/>
                  </a:cxn>
                  <a:cxn ang="0">
                    <a:pos x="147" y="53"/>
                  </a:cxn>
                  <a:cxn ang="0">
                    <a:pos x="153" y="68"/>
                  </a:cxn>
                  <a:cxn ang="0">
                    <a:pos x="153" y="84"/>
                  </a:cxn>
                  <a:cxn ang="0">
                    <a:pos x="151" y="100"/>
                  </a:cxn>
                  <a:cxn ang="0">
                    <a:pos x="144" y="114"/>
                  </a:cxn>
                  <a:cxn ang="0">
                    <a:pos x="135" y="128"/>
                  </a:cxn>
                  <a:cxn ang="0">
                    <a:pos x="125" y="139"/>
                  </a:cxn>
                  <a:cxn ang="0">
                    <a:pos x="111" y="148"/>
                  </a:cxn>
                  <a:cxn ang="0">
                    <a:pos x="95" y="153"/>
                  </a:cxn>
                  <a:cxn ang="0">
                    <a:pos x="79" y="155"/>
                  </a:cxn>
                </a:cxnLst>
                <a:rect l="0" t="0" r="r" b="b"/>
                <a:pathLst>
                  <a:path w="158" h="160">
                    <a:moveTo>
                      <a:pt x="79" y="160"/>
                    </a:moveTo>
                    <a:lnTo>
                      <a:pt x="61" y="158"/>
                    </a:lnTo>
                    <a:lnTo>
                      <a:pt x="45" y="153"/>
                    </a:lnTo>
                    <a:lnTo>
                      <a:pt x="31" y="144"/>
                    </a:lnTo>
                    <a:lnTo>
                      <a:pt x="19" y="134"/>
                    </a:lnTo>
                    <a:lnTo>
                      <a:pt x="10" y="120"/>
                    </a:lnTo>
                    <a:lnTo>
                      <a:pt x="3" y="105"/>
                    </a:lnTo>
                    <a:lnTo>
                      <a:pt x="0" y="88"/>
                    </a:lnTo>
                    <a:lnTo>
                      <a:pt x="0" y="72"/>
                    </a:lnTo>
                    <a:lnTo>
                      <a:pt x="3" y="54"/>
                    </a:lnTo>
                    <a:lnTo>
                      <a:pt x="10" y="40"/>
                    </a:lnTo>
                    <a:lnTo>
                      <a:pt x="19" y="26"/>
                    </a:lnTo>
                    <a:lnTo>
                      <a:pt x="31" y="16"/>
                    </a:lnTo>
                    <a:lnTo>
                      <a:pt x="45" y="7"/>
                    </a:lnTo>
                    <a:lnTo>
                      <a:pt x="61" y="1"/>
                    </a:lnTo>
                    <a:lnTo>
                      <a:pt x="79" y="0"/>
                    </a:lnTo>
                    <a:lnTo>
                      <a:pt x="95" y="1"/>
                    </a:lnTo>
                    <a:lnTo>
                      <a:pt x="111" y="7"/>
                    </a:lnTo>
                    <a:lnTo>
                      <a:pt x="126" y="16"/>
                    </a:lnTo>
                    <a:lnTo>
                      <a:pt x="139" y="26"/>
                    </a:lnTo>
                    <a:lnTo>
                      <a:pt x="147" y="40"/>
                    </a:lnTo>
                    <a:lnTo>
                      <a:pt x="155" y="54"/>
                    </a:lnTo>
                    <a:lnTo>
                      <a:pt x="158" y="72"/>
                    </a:lnTo>
                    <a:lnTo>
                      <a:pt x="158" y="88"/>
                    </a:lnTo>
                    <a:lnTo>
                      <a:pt x="155" y="105"/>
                    </a:lnTo>
                    <a:lnTo>
                      <a:pt x="147" y="120"/>
                    </a:lnTo>
                    <a:lnTo>
                      <a:pt x="139" y="134"/>
                    </a:lnTo>
                    <a:lnTo>
                      <a:pt x="126" y="144"/>
                    </a:lnTo>
                    <a:lnTo>
                      <a:pt x="111" y="153"/>
                    </a:lnTo>
                    <a:lnTo>
                      <a:pt x="95" y="158"/>
                    </a:lnTo>
                    <a:lnTo>
                      <a:pt x="79" y="160"/>
                    </a:lnTo>
                    <a:close/>
                    <a:moveTo>
                      <a:pt x="79" y="155"/>
                    </a:moveTo>
                    <a:lnTo>
                      <a:pt x="63" y="153"/>
                    </a:lnTo>
                    <a:lnTo>
                      <a:pt x="47" y="148"/>
                    </a:lnTo>
                    <a:lnTo>
                      <a:pt x="33" y="139"/>
                    </a:lnTo>
                    <a:lnTo>
                      <a:pt x="23" y="128"/>
                    </a:lnTo>
                    <a:lnTo>
                      <a:pt x="12" y="114"/>
                    </a:lnTo>
                    <a:lnTo>
                      <a:pt x="7" y="100"/>
                    </a:lnTo>
                    <a:lnTo>
                      <a:pt x="5" y="84"/>
                    </a:lnTo>
                    <a:lnTo>
                      <a:pt x="5" y="68"/>
                    </a:lnTo>
                    <a:lnTo>
                      <a:pt x="9" y="53"/>
                    </a:lnTo>
                    <a:lnTo>
                      <a:pt x="17" y="38"/>
                    </a:lnTo>
                    <a:lnTo>
                      <a:pt x="28" y="26"/>
                    </a:lnTo>
                    <a:lnTo>
                      <a:pt x="40" y="16"/>
                    </a:lnTo>
                    <a:lnTo>
                      <a:pt x="54" y="9"/>
                    </a:lnTo>
                    <a:lnTo>
                      <a:pt x="70" y="5"/>
                    </a:lnTo>
                    <a:lnTo>
                      <a:pt x="86" y="5"/>
                    </a:lnTo>
                    <a:lnTo>
                      <a:pt x="102" y="9"/>
                    </a:lnTo>
                    <a:lnTo>
                      <a:pt x="118" y="16"/>
                    </a:lnTo>
                    <a:lnTo>
                      <a:pt x="130" y="26"/>
                    </a:lnTo>
                    <a:lnTo>
                      <a:pt x="140" y="38"/>
                    </a:lnTo>
                    <a:lnTo>
                      <a:pt x="147" y="53"/>
                    </a:lnTo>
                    <a:lnTo>
                      <a:pt x="153" y="68"/>
                    </a:lnTo>
                    <a:lnTo>
                      <a:pt x="153" y="84"/>
                    </a:lnTo>
                    <a:lnTo>
                      <a:pt x="151" y="100"/>
                    </a:lnTo>
                    <a:lnTo>
                      <a:pt x="144" y="114"/>
                    </a:lnTo>
                    <a:lnTo>
                      <a:pt x="135" y="128"/>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5951" name="Freeform 639"/>
              <p:cNvSpPr>
                <a:spLocks noEditPoints="1"/>
              </p:cNvSpPr>
              <p:nvPr/>
            </p:nvSpPr>
            <p:spPr bwMode="auto">
              <a:xfrm>
                <a:off x="4732" y="2091"/>
                <a:ext cx="148" cy="150"/>
              </a:xfrm>
              <a:custGeom>
                <a:avLst/>
                <a:gdLst/>
                <a:ahLst/>
                <a:cxnLst>
                  <a:cxn ang="0">
                    <a:pos x="74" y="150"/>
                  </a:cxn>
                  <a:cxn ang="0">
                    <a:pos x="58" y="148"/>
                  </a:cxn>
                  <a:cxn ang="0">
                    <a:pos x="42" y="143"/>
                  </a:cxn>
                  <a:cxn ang="0">
                    <a:pos x="28" y="134"/>
                  </a:cxn>
                  <a:cxn ang="0">
                    <a:pos x="18" y="123"/>
                  </a:cxn>
                  <a:cxn ang="0">
                    <a:pos x="7" y="109"/>
                  </a:cxn>
                  <a:cxn ang="0">
                    <a:pos x="2" y="95"/>
                  </a:cxn>
                  <a:cxn ang="0">
                    <a:pos x="0" y="79"/>
                  </a:cxn>
                  <a:cxn ang="0">
                    <a:pos x="0" y="63"/>
                  </a:cxn>
                  <a:cxn ang="0">
                    <a:pos x="4" y="48"/>
                  </a:cxn>
                  <a:cxn ang="0">
                    <a:pos x="12" y="33"/>
                  </a:cxn>
                  <a:cxn ang="0">
                    <a:pos x="23" y="21"/>
                  </a:cxn>
                  <a:cxn ang="0">
                    <a:pos x="35" y="11"/>
                  </a:cxn>
                  <a:cxn ang="0">
                    <a:pos x="49" y="4"/>
                  </a:cxn>
                  <a:cxn ang="0">
                    <a:pos x="65" y="0"/>
                  </a:cxn>
                  <a:cxn ang="0">
                    <a:pos x="81" y="0"/>
                  </a:cxn>
                  <a:cxn ang="0">
                    <a:pos x="97" y="4"/>
                  </a:cxn>
                  <a:cxn ang="0">
                    <a:pos x="113" y="11"/>
                  </a:cxn>
                  <a:cxn ang="0">
                    <a:pos x="125" y="21"/>
                  </a:cxn>
                  <a:cxn ang="0">
                    <a:pos x="135" y="33"/>
                  </a:cxn>
                  <a:cxn ang="0">
                    <a:pos x="142" y="48"/>
                  </a:cxn>
                  <a:cxn ang="0">
                    <a:pos x="148" y="63"/>
                  </a:cxn>
                  <a:cxn ang="0">
                    <a:pos x="148" y="79"/>
                  </a:cxn>
                  <a:cxn ang="0">
                    <a:pos x="146" y="95"/>
                  </a:cxn>
                  <a:cxn ang="0">
                    <a:pos x="139" y="109"/>
                  </a:cxn>
                  <a:cxn ang="0">
                    <a:pos x="130" y="123"/>
                  </a:cxn>
                  <a:cxn ang="0">
                    <a:pos x="120" y="134"/>
                  </a:cxn>
                  <a:cxn ang="0">
                    <a:pos x="106" y="143"/>
                  </a:cxn>
                  <a:cxn ang="0">
                    <a:pos x="90" y="148"/>
                  </a:cxn>
                  <a:cxn ang="0">
                    <a:pos x="74" y="150"/>
                  </a:cxn>
                  <a:cxn ang="0">
                    <a:pos x="74" y="145"/>
                  </a:cxn>
                  <a:cxn ang="0">
                    <a:pos x="58" y="143"/>
                  </a:cxn>
                  <a:cxn ang="0">
                    <a:pos x="44" y="138"/>
                  </a:cxn>
                  <a:cxn ang="0">
                    <a:pos x="30" y="129"/>
                  </a:cxn>
                  <a:cxn ang="0">
                    <a:pos x="19" y="118"/>
                  </a:cxn>
                  <a:cxn ang="0">
                    <a:pos x="11" y="106"/>
                  </a:cxn>
                  <a:cxn ang="0">
                    <a:pos x="5" y="90"/>
                  </a:cxn>
                  <a:cxn ang="0">
                    <a:pos x="4" y="76"/>
                  </a:cxn>
                  <a:cxn ang="0">
                    <a:pos x="5" y="60"/>
                  </a:cxn>
                  <a:cxn ang="0">
                    <a:pos x="11" y="44"/>
                  </a:cxn>
                  <a:cxn ang="0">
                    <a:pos x="19" y="32"/>
                  </a:cxn>
                  <a:cxn ang="0">
                    <a:pos x="30" y="21"/>
                  </a:cxn>
                  <a:cxn ang="0">
                    <a:pos x="44" y="12"/>
                  </a:cxn>
                  <a:cxn ang="0">
                    <a:pos x="58" y="7"/>
                  </a:cxn>
                  <a:cxn ang="0">
                    <a:pos x="74" y="5"/>
                  </a:cxn>
                  <a:cxn ang="0">
                    <a:pos x="90" y="7"/>
                  </a:cxn>
                  <a:cxn ang="0">
                    <a:pos x="104" y="12"/>
                  </a:cxn>
                  <a:cxn ang="0">
                    <a:pos x="116" y="21"/>
                  </a:cxn>
                  <a:cxn ang="0">
                    <a:pos x="128" y="32"/>
                  </a:cxn>
                  <a:cxn ang="0">
                    <a:pos x="135" y="44"/>
                  </a:cxn>
                  <a:cxn ang="0">
                    <a:pos x="141" y="60"/>
                  </a:cxn>
                  <a:cxn ang="0">
                    <a:pos x="142" y="76"/>
                  </a:cxn>
                  <a:cxn ang="0">
                    <a:pos x="141" y="90"/>
                  </a:cxn>
                  <a:cxn ang="0">
                    <a:pos x="135" y="106"/>
                  </a:cxn>
                  <a:cxn ang="0">
                    <a:pos x="128" y="118"/>
                  </a:cxn>
                  <a:cxn ang="0">
                    <a:pos x="116" y="129"/>
                  </a:cxn>
                  <a:cxn ang="0">
                    <a:pos x="104" y="138"/>
                  </a:cxn>
                  <a:cxn ang="0">
                    <a:pos x="90" y="143"/>
                  </a:cxn>
                  <a:cxn ang="0">
                    <a:pos x="74" y="145"/>
                  </a:cxn>
                </a:cxnLst>
                <a:rect l="0" t="0" r="r" b="b"/>
                <a:pathLst>
                  <a:path w="148" h="150">
                    <a:moveTo>
                      <a:pt x="74" y="150"/>
                    </a:moveTo>
                    <a:lnTo>
                      <a:pt x="58" y="148"/>
                    </a:lnTo>
                    <a:lnTo>
                      <a:pt x="42" y="143"/>
                    </a:lnTo>
                    <a:lnTo>
                      <a:pt x="28" y="134"/>
                    </a:lnTo>
                    <a:lnTo>
                      <a:pt x="18" y="123"/>
                    </a:lnTo>
                    <a:lnTo>
                      <a:pt x="7" y="109"/>
                    </a:lnTo>
                    <a:lnTo>
                      <a:pt x="2" y="95"/>
                    </a:lnTo>
                    <a:lnTo>
                      <a:pt x="0" y="79"/>
                    </a:lnTo>
                    <a:lnTo>
                      <a:pt x="0" y="63"/>
                    </a:lnTo>
                    <a:lnTo>
                      <a:pt x="4" y="48"/>
                    </a:lnTo>
                    <a:lnTo>
                      <a:pt x="12" y="33"/>
                    </a:lnTo>
                    <a:lnTo>
                      <a:pt x="23" y="21"/>
                    </a:lnTo>
                    <a:lnTo>
                      <a:pt x="35" y="11"/>
                    </a:lnTo>
                    <a:lnTo>
                      <a:pt x="49" y="4"/>
                    </a:lnTo>
                    <a:lnTo>
                      <a:pt x="65" y="0"/>
                    </a:lnTo>
                    <a:lnTo>
                      <a:pt x="81" y="0"/>
                    </a:lnTo>
                    <a:lnTo>
                      <a:pt x="97" y="4"/>
                    </a:lnTo>
                    <a:lnTo>
                      <a:pt x="113" y="11"/>
                    </a:lnTo>
                    <a:lnTo>
                      <a:pt x="125" y="21"/>
                    </a:lnTo>
                    <a:lnTo>
                      <a:pt x="135" y="33"/>
                    </a:lnTo>
                    <a:lnTo>
                      <a:pt x="142" y="48"/>
                    </a:lnTo>
                    <a:lnTo>
                      <a:pt x="148" y="63"/>
                    </a:lnTo>
                    <a:lnTo>
                      <a:pt x="148" y="79"/>
                    </a:lnTo>
                    <a:lnTo>
                      <a:pt x="146" y="95"/>
                    </a:lnTo>
                    <a:lnTo>
                      <a:pt x="139" y="109"/>
                    </a:lnTo>
                    <a:lnTo>
                      <a:pt x="130" y="123"/>
                    </a:lnTo>
                    <a:lnTo>
                      <a:pt x="120" y="134"/>
                    </a:lnTo>
                    <a:lnTo>
                      <a:pt x="106" y="143"/>
                    </a:lnTo>
                    <a:lnTo>
                      <a:pt x="90" y="148"/>
                    </a:lnTo>
                    <a:lnTo>
                      <a:pt x="74" y="150"/>
                    </a:lnTo>
                    <a:close/>
                    <a:moveTo>
                      <a:pt x="74" y="145"/>
                    </a:moveTo>
                    <a:lnTo>
                      <a:pt x="58" y="143"/>
                    </a:lnTo>
                    <a:lnTo>
                      <a:pt x="44" y="138"/>
                    </a:lnTo>
                    <a:lnTo>
                      <a:pt x="30" y="129"/>
                    </a:lnTo>
                    <a:lnTo>
                      <a:pt x="19" y="118"/>
                    </a:lnTo>
                    <a:lnTo>
                      <a:pt x="11" y="106"/>
                    </a:lnTo>
                    <a:lnTo>
                      <a:pt x="5" y="90"/>
                    </a:lnTo>
                    <a:lnTo>
                      <a:pt x="4" y="76"/>
                    </a:lnTo>
                    <a:lnTo>
                      <a:pt x="5" y="60"/>
                    </a:lnTo>
                    <a:lnTo>
                      <a:pt x="11" y="44"/>
                    </a:lnTo>
                    <a:lnTo>
                      <a:pt x="19" y="32"/>
                    </a:lnTo>
                    <a:lnTo>
                      <a:pt x="30" y="21"/>
                    </a:lnTo>
                    <a:lnTo>
                      <a:pt x="44" y="12"/>
                    </a:lnTo>
                    <a:lnTo>
                      <a:pt x="58" y="7"/>
                    </a:lnTo>
                    <a:lnTo>
                      <a:pt x="74" y="5"/>
                    </a:lnTo>
                    <a:lnTo>
                      <a:pt x="90" y="7"/>
                    </a:lnTo>
                    <a:lnTo>
                      <a:pt x="104" y="12"/>
                    </a:lnTo>
                    <a:lnTo>
                      <a:pt x="116" y="21"/>
                    </a:lnTo>
                    <a:lnTo>
                      <a:pt x="128" y="32"/>
                    </a:lnTo>
                    <a:lnTo>
                      <a:pt x="135" y="44"/>
                    </a:lnTo>
                    <a:lnTo>
                      <a:pt x="141" y="60"/>
                    </a:lnTo>
                    <a:lnTo>
                      <a:pt x="142" y="76"/>
                    </a:lnTo>
                    <a:lnTo>
                      <a:pt x="141" y="90"/>
                    </a:lnTo>
                    <a:lnTo>
                      <a:pt x="135" y="106"/>
                    </a:lnTo>
                    <a:lnTo>
                      <a:pt x="128" y="118"/>
                    </a:lnTo>
                    <a:lnTo>
                      <a:pt x="116"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5952" name="Freeform 640"/>
              <p:cNvSpPr>
                <a:spLocks noEditPoints="1"/>
              </p:cNvSpPr>
              <p:nvPr/>
            </p:nvSpPr>
            <p:spPr bwMode="auto">
              <a:xfrm>
                <a:off x="4736" y="2096"/>
                <a:ext cx="138" cy="140"/>
              </a:xfrm>
              <a:custGeom>
                <a:avLst/>
                <a:gdLst/>
                <a:ahLst/>
                <a:cxnLst>
                  <a:cxn ang="0">
                    <a:pos x="70" y="140"/>
                  </a:cxn>
                  <a:cxn ang="0">
                    <a:pos x="54" y="138"/>
                  </a:cxn>
                  <a:cxn ang="0">
                    <a:pos x="40" y="133"/>
                  </a:cxn>
                  <a:cxn ang="0">
                    <a:pos x="26" y="124"/>
                  </a:cxn>
                  <a:cxn ang="0">
                    <a:pos x="15" y="113"/>
                  </a:cxn>
                  <a:cxn ang="0">
                    <a:pos x="7" y="101"/>
                  </a:cxn>
                  <a:cxn ang="0">
                    <a:pos x="1" y="85"/>
                  </a:cxn>
                  <a:cxn ang="0">
                    <a:pos x="0" y="71"/>
                  </a:cxn>
                  <a:cxn ang="0">
                    <a:pos x="1" y="55"/>
                  </a:cxn>
                  <a:cxn ang="0">
                    <a:pos x="7" y="39"/>
                  </a:cxn>
                  <a:cxn ang="0">
                    <a:pos x="15" y="27"/>
                  </a:cxn>
                  <a:cxn ang="0">
                    <a:pos x="26" y="16"/>
                  </a:cxn>
                  <a:cxn ang="0">
                    <a:pos x="40" y="7"/>
                  </a:cxn>
                  <a:cxn ang="0">
                    <a:pos x="54" y="2"/>
                  </a:cxn>
                  <a:cxn ang="0">
                    <a:pos x="70" y="0"/>
                  </a:cxn>
                  <a:cxn ang="0">
                    <a:pos x="86" y="2"/>
                  </a:cxn>
                  <a:cxn ang="0">
                    <a:pos x="100" y="7"/>
                  </a:cxn>
                  <a:cxn ang="0">
                    <a:pos x="112" y="16"/>
                  </a:cxn>
                  <a:cxn ang="0">
                    <a:pos x="124" y="27"/>
                  </a:cxn>
                  <a:cxn ang="0">
                    <a:pos x="131" y="39"/>
                  </a:cxn>
                  <a:cxn ang="0">
                    <a:pos x="137" y="55"/>
                  </a:cxn>
                  <a:cxn ang="0">
                    <a:pos x="138" y="71"/>
                  </a:cxn>
                  <a:cxn ang="0">
                    <a:pos x="137" y="85"/>
                  </a:cxn>
                  <a:cxn ang="0">
                    <a:pos x="131" y="101"/>
                  </a:cxn>
                  <a:cxn ang="0">
                    <a:pos x="124" y="113"/>
                  </a:cxn>
                  <a:cxn ang="0">
                    <a:pos x="112" y="124"/>
                  </a:cxn>
                  <a:cxn ang="0">
                    <a:pos x="100" y="133"/>
                  </a:cxn>
                  <a:cxn ang="0">
                    <a:pos x="86" y="138"/>
                  </a:cxn>
                  <a:cxn ang="0">
                    <a:pos x="70" y="140"/>
                  </a:cxn>
                  <a:cxn ang="0">
                    <a:pos x="70" y="134"/>
                  </a:cxn>
                  <a:cxn ang="0">
                    <a:pos x="56" y="133"/>
                  </a:cxn>
                  <a:cxn ang="0">
                    <a:pos x="42" y="127"/>
                  </a:cxn>
                  <a:cxn ang="0">
                    <a:pos x="29" y="118"/>
                  </a:cxn>
                  <a:cxn ang="0">
                    <a:pos x="19" y="108"/>
                  </a:cxn>
                  <a:cxn ang="0">
                    <a:pos x="10" y="95"/>
                  </a:cxn>
                  <a:cxn ang="0">
                    <a:pos x="7" y="81"/>
                  </a:cxn>
                  <a:cxn ang="0">
                    <a:pos x="7" y="66"/>
                  </a:cxn>
                  <a:cxn ang="0">
                    <a:pos x="8" y="51"/>
                  </a:cxn>
                  <a:cxn ang="0">
                    <a:pos x="14" y="37"/>
                  </a:cxn>
                  <a:cxn ang="0">
                    <a:pos x="22" y="27"/>
                  </a:cxn>
                  <a:cxn ang="0">
                    <a:pos x="35" y="16"/>
                  </a:cxn>
                  <a:cxn ang="0">
                    <a:pos x="47" y="9"/>
                  </a:cxn>
                  <a:cxn ang="0">
                    <a:pos x="63" y="6"/>
                  </a:cxn>
                  <a:cxn ang="0">
                    <a:pos x="77" y="6"/>
                  </a:cxn>
                  <a:cxn ang="0">
                    <a:pos x="91" y="9"/>
                  </a:cxn>
                  <a:cxn ang="0">
                    <a:pos x="105" y="16"/>
                  </a:cxn>
                  <a:cxn ang="0">
                    <a:pos x="116" y="27"/>
                  </a:cxn>
                  <a:cxn ang="0">
                    <a:pos x="124" y="37"/>
                  </a:cxn>
                  <a:cxn ang="0">
                    <a:pos x="131" y="51"/>
                  </a:cxn>
                  <a:cxn ang="0">
                    <a:pos x="133" y="66"/>
                  </a:cxn>
                  <a:cxn ang="0">
                    <a:pos x="133" y="81"/>
                  </a:cxn>
                  <a:cxn ang="0">
                    <a:pos x="128" y="95"/>
                  </a:cxn>
                  <a:cxn ang="0">
                    <a:pos x="121" y="108"/>
                  </a:cxn>
                  <a:cxn ang="0">
                    <a:pos x="110" y="118"/>
                  </a:cxn>
                  <a:cxn ang="0">
                    <a:pos x="98" y="127"/>
                  </a:cxn>
                  <a:cxn ang="0">
                    <a:pos x="84" y="133"/>
                  </a:cxn>
                  <a:cxn ang="0">
                    <a:pos x="70" y="134"/>
                  </a:cxn>
                </a:cxnLst>
                <a:rect l="0" t="0" r="r" b="b"/>
                <a:pathLst>
                  <a:path w="138" h="140">
                    <a:moveTo>
                      <a:pt x="70" y="140"/>
                    </a:moveTo>
                    <a:lnTo>
                      <a:pt x="54" y="138"/>
                    </a:lnTo>
                    <a:lnTo>
                      <a:pt x="40" y="133"/>
                    </a:lnTo>
                    <a:lnTo>
                      <a:pt x="26" y="124"/>
                    </a:lnTo>
                    <a:lnTo>
                      <a:pt x="15" y="113"/>
                    </a:lnTo>
                    <a:lnTo>
                      <a:pt x="7" y="101"/>
                    </a:lnTo>
                    <a:lnTo>
                      <a:pt x="1" y="85"/>
                    </a:lnTo>
                    <a:lnTo>
                      <a:pt x="0" y="71"/>
                    </a:lnTo>
                    <a:lnTo>
                      <a:pt x="1" y="55"/>
                    </a:lnTo>
                    <a:lnTo>
                      <a:pt x="7" y="39"/>
                    </a:lnTo>
                    <a:lnTo>
                      <a:pt x="15" y="27"/>
                    </a:lnTo>
                    <a:lnTo>
                      <a:pt x="26" y="16"/>
                    </a:lnTo>
                    <a:lnTo>
                      <a:pt x="40" y="7"/>
                    </a:lnTo>
                    <a:lnTo>
                      <a:pt x="54" y="2"/>
                    </a:lnTo>
                    <a:lnTo>
                      <a:pt x="70" y="0"/>
                    </a:lnTo>
                    <a:lnTo>
                      <a:pt x="86" y="2"/>
                    </a:lnTo>
                    <a:lnTo>
                      <a:pt x="100" y="7"/>
                    </a:lnTo>
                    <a:lnTo>
                      <a:pt x="112" y="16"/>
                    </a:lnTo>
                    <a:lnTo>
                      <a:pt x="124" y="27"/>
                    </a:lnTo>
                    <a:lnTo>
                      <a:pt x="131" y="39"/>
                    </a:lnTo>
                    <a:lnTo>
                      <a:pt x="137" y="55"/>
                    </a:lnTo>
                    <a:lnTo>
                      <a:pt x="138" y="71"/>
                    </a:lnTo>
                    <a:lnTo>
                      <a:pt x="137" y="85"/>
                    </a:lnTo>
                    <a:lnTo>
                      <a:pt x="131" y="101"/>
                    </a:lnTo>
                    <a:lnTo>
                      <a:pt x="124" y="113"/>
                    </a:lnTo>
                    <a:lnTo>
                      <a:pt x="112" y="124"/>
                    </a:lnTo>
                    <a:lnTo>
                      <a:pt x="100" y="133"/>
                    </a:lnTo>
                    <a:lnTo>
                      <a:pt x="86" y="138"/>
                    </a:lnTo>
                    <a:lnTo>
                      <a:pt x="70" y="140"/>
                    </a:lnTo>
                    <a:close/>
                    <a:moveTo>
                      <a:pt x="70" y="134"/>
                    </a:moveTo>
                    <a:lnTo>
                      <a:pt x="56" y="133"/>
                    </a:lnTo>
                    <a:lnTo>
                      <a:pt x="42" y="127"/>
                    </a:lnTo>
                    <a:lnTo>
                      <a:pt x="29" y="118"/>
                    </a:lnTo>
                    <a:lnTo>
                      <a:pt x="19" y="108"/>
                    </a:lnTo>
                    <a:lnTo>
                      <a:pt x="10" y="95"/>
                    </a:lnTo>
                    <a:lnTo>
                      <a:pt x="7" y="81"/>
                    </a:lnTo>
                    <a:lnTo>
                      <a:pt x="7" y="66"/>
                    </a:lnTo>
                    <a:lnTo>
                      <a:pt x="8" y="51"/>
                    </a:lnTo>
                    <a:lnTo>
                      <a:pt x="14" y="37"/>
                    </a:lnTo>
                    <a:lnTo>
                      <a:pt x="22" y="27"/>
                    </a:lnTo>
                    <a:lnTo>
                      <a:pt x="35" y="16"/>
                    </a:lnTo>
                    <a:lnTo>
                      <a:pt x="47" y="9"/>
                    </a:lnTo>
                    <a:lnTo>
                      <a:pt x="63" y="6"/>
                    </a:lnTo>
                    <a:lnTo>
                      <a:pt x="77" y="6"/>
                    </a:lnTo>
                    <a:lnTo>
                      <a:pt x="91" y="9"/>
                    </a:lnTo>
                    <a:lnTo>
                      <a:pt x="105" y="16"/>
                    </a:lnTo>
                    <a:lnTo>
                      <a:pt x="116" y="27"/>
                    </a:lnTo>
                    <a:lnTo>
                      <a:pt x="124" y="37"/>
                    </a:lnTo>
                    <a:lnTo>
                      <a:pt x="131" y="51"/>
                    </a:lnTo>
                    <a:lnTo>
                      <a:pt x="133" y="66"/>
                    </a:lnTo>
                    <a:lnTo>
                      <a:pt x="133" y="81"/>
                    </a:lnTo>
                    <a:lnTo>
                      <a:pt x="128" y="95"/>
                    </a:lnTo>
                    <a:lnTo>
                      <a:pt x="121" y="108"/>
                    </a:lnTo>
                    <a:lnTo>
                      <a:pt x="110" y="118"/>
                    </a:lnTo>
                    <a:lnTo>
                      <a:pt x="98" y="127"/>
                    </a:lnTo>
                    <a:lnTo>
                      <a:pt x="84" y="133"/>
                    </a:lnTo>
                    <a:lnTo>
                      <a:pt x="70" y="134"/>
                    </a:lnTo>
                    <a:close/>
                  </a:path>
                </a:pathLst>
              </a:custGeom>
              <a:solidFill>
                <a:srgbClr val="F8FFFF"/>
              </a:solidFill>
              <a:ln w="9525">
                <a:noFill/>
                <a:round/>
                <a:headEnd/>
                <a:tailEnd/>
              </a:ln>
            </p:spPr>
            <p:txBody>
              <a:bodyPr/>
              <a:lstStyle/>
              <a:p>
                <a:endParaRPr lang="en-US"/>
              </a:p>
            </p:txBody>
          </p:sp>
          <p:sp>
            <p:nvSpPr>
              <p:cNvPr id="1165953" name="Freeform 641"/>
              <p:cNvSpPr>
                <a:spLocks noEditPoints="1"/>
              </p:cNvSpPr>
              <p:nvPr/>
            </p:nvSpPr>
            <p:spPr bwMode="auto">
              <a:xfrm>
                <a:off x="4743" y="2102"/>
                <a:ext cx="126" cy="128"/>
              </a:xfrm>
              <a:custGeom>
                <a:avLst/>
                <a:gdLst/>
                <a:ahLst/>
                <a:cxnLst>
                  <a:cxn ang="0">
                    <a:pos x="63" y="128"/>
                  </a:cxn>
                  <a:cxn ang="0">
                    <a:pos x="49" y="127"/>
                  </a:cxn>
                  <a:cxn ang="0">
                    <a:pos x="35" y="121"/>
                  </a:cxn>
                  <a:cxn ang="0">
                    <a:pos x="22" y="112"/>
                  </a:cxn>
                  <a:cxn ang="0">
                    <a:pos x="12" y="102"/>
                  </a:cxn>
                  <a:cxn ang="0">
                    <a:pos x="3" y="89"/>
                  </a:cxn>
                  <a:cxn ang="0">
                    <a:pos x="0" y="75"/>
                  </a:cxn>
                  <a:cxn ang="0">
                    <a:pos x="0" y="60"/>
                  </a:cxn>
                  <a:cxn ang="0">
                    <a:pos x="1" y="45"/>
                  </a:cxn>
                  <a:cxn ang="0">
                    <a:pos x="7" y="31"/>
                  </a:cxn>
                  <a:cxn ang="0">
                    <a:pos x="15" y="21"/>
                  </a:cxn>
                  <a:cxn ang="0">
                    <a:pos x="28" y="10"/>
                  </a:cxn>
                  <a:cxn ang="0">
                    <a:pos x="40" y="3"/>
                  </a:cxn>
                  <a:cxn ang="0">
                    <a:pos x="56" y="0"/>
                  </a:cxn>
                  <a:cxn ang="0">
                    <a:pos x="70" y="0"/>
                  </a:cxn>
                  <a:cxn ang="0">
                    <a:pos x="84" y="3"/>
                  </a:cxn>
                  <a:cxn ang="0">
                    <a:pos x="98" y="10"/>
                  </a:cxn>
                  <a:cxn ang="0">
                    <a:pos x="109" y="21"/>
                  </a:cxn>
                  <a:cxn ang="0">
                    <a:pos x="117" y="31"/>
                  </a:cxn>
                  <a:cxn ang="0">
                    <a:pos x="124" y="45"/>
                  </a:cxn>
                  <a:cxn ang="0">
                    <a:pos x="126" y="60"/>
                  </a:cxn>
                  <a:cxn ang="0">
                    <a:pos x="126" y="75"/>
                  </a:cxn>
                  <a:cxn ang="0">
                    <a:pos x="121" y="89"/>
                  </a:cxn>
                  <a:cxn ang="0">
                    <a:pos x="114" y="102"/>
                  </a:cxn>
                  <a:cxn ang="0">
                    <a:pos x="103" y="112"/>
                  </a:cxn>
                  <a:cxn ang="0">
                    <a:pos x="91" y="121"/>
                  </a:cxn>
                  <a:cxn ang="0">
                    <a:pos x="77" y="127"/>
                  </a:cxn>
                  <a:cxn ang="0">
                    <a:pos x="63" y="128"/>
                  </a:cxn>
                  <a:cxn ang="0">
                    <a:pos x="63" y="123"/>
                  </a:cxn>
                  <a:cxn ang="0">
                    <a:pos x="49" y="121"/>
                  </a:cxn>
                  <a:cxn ang="0">
                    <a:pos x="35" y="116"/>
                  </a:cxn>
                  <a:cxn ang="0">
                    <a:pos x="24" y="107"/>
                  </a:cxn>
                  <a:cxn ang="0">
                    <a:pos x="14" y="97"/>
                  </a:cxn>
                  <a:cxn ang="0">
                    <a:pos x="8" y="84"/>
                  </a:cxn>
                  <a:cxn ang="0">
                    <a:pos x="5" y="72"/>
                  </a:cxn>
                  <a:cxn ang="0">
                    <a:pos x="5" y="56"/>
                  </a:cxn>
                  <a:cxn ang="0">
                    <a:pos x="8" y="44"/>
                  </a:cxn>
                  <a:cxn ang="0">
                    <a:pos x="14" y="31"/>
                  </a:cxn>
                  <a:cxn ang="0">
                    <a:pos x="24" y="21"/>
                  </a:cxn>
                  <a:cxn ang="0">
                    <a:pos x="35" y="12"/>
                  </a:cxn>
                  <a:cxn ang="0">
                    <a:pos x="49" y="7"/>
                  </a:cxn>
                  <a:cxn ang="0">
                    <a:pos x="63" y="5"/>
                  </a:cxn>
                  <a:cxn ang="0">
                    <a:pos x="77" y="7"/>
                  </a:cxn>
                  <a:cxn ang="0">
                    <a:pos x="89" y="12"/>
                  </a:cxn>
                  <a:cxn ang="0">
                    <a:pos x="102" y="21"/>
                  </a:cxn>
                  <a:cxn ang="0">
                    <a:pos x="110" y="31"/>
                  </a:cxn>
                  <a:cxn ang="0">
                    <a:pos x="117" y="44"/>
                  </a:cxn>
                  <a:cxn ang="0">
                    <a:pos x="121" y="56"/>
                  </a:cxn>
                  <a:cxn ang="0">
                    <a:pos x="121" y="72"/>
                  </a:cxn>
                  <a:cxn ang="0">
                    <a:pos x="117" y="84"/>
                  </a:cxn>
                  <a:cxn ang="0">
                    <a:pos x="110" y="97"/>
                  </a:cxn>
                  <a:cxn ang="0">
                    <a:pos x="102" y="107"/>
                  </a:cxn>
                  <a:cxn ang="0">
                    <a:pos x="89" y="116"/>
                  </a:cxn>
                  <a:cxn ang="0">
                    <a:pos x="77" y="121"/>
                  </a:cxn>
                  <a:cxn ang="0">
                    <a:pos x="63" y="123"/>
                  </a:cxn>
                </a:cxnLst>
                <a:rect l="0" t="0" r="r" b="b"/>
                <a:pathLst>
                  <a:path w="126" h="128">
                    <a:moveTo>
                      <a:pt x="63" y="128"/>
                    </a:moveTo>
                    <a:lnTo>
                      <a:pt x="49" y="127"/>
                    </a:lnTo>
                    <a:lnTo>
                      <a:pt x="35" y="121"/>
                    </a:lnTo>
                    <a:lnTo>
                      <a:pt x="22" y="112"/>
                    </a:lnTo>
                    <a:lnTo>
                      <a:pt x="12" y="102"/>
                    </a:lnTo>
                    <a:lnTo>
                      <a:pt x="3" y="89"/>
                    </a:lnTo>
                    <a:lnTo>
                      <a:pt x="0" y="75"/>
                    </a:lnTo>
                    <a:lnTo>
                      <a:pt x="0" y="60"/>
                    </a:lnTo>
                    <a:lnTo>
                      <a:pt x="1" y="45"/>
                    </a:lnTo>
                    <a:lnTo>
                      <a:pt x="7" y="31"/>
                    </a:lnTo>
                    <a:lnTo>
                      <a:pt x="15" y="21"/>
                    </a:lnTo>
                    <a:lnTo>
                      <a:pt x="28" y="10"/>
                    </a:lnTo>
                    <a:lnTo>
                      <a:pt x="40" y="3"/>
                    </a:lnTo>
                    <a:lnTo>
                      <a:pt x="56" y="0"/>
                    </a:lnTo>
                    <a:lnTo>
                      <a:pt x="70" y="0"/>
                    </a:lnTo>
                    <a:lnTo>
                      <a:pt x="84" y="3"/>
                    </a:lnTo>
                    <a:lnTo>
                      <a:pt x="98" y="10"/>
                    </a:lnTo>
                    <a:lnTo>
                      <a:pt x="109" y="21"/>
                    </a:lnTo>
                    <a:lnTo>
                      <a:pt x="117" y="31"/>
                    </a:lnTo>
                    <a:lnTo>
                      <a:pt x="124" y="45"/>
                    </a:lnTo>
                    <a:lnTo>
                      <a:pt x="126" y="60"/>
                    </a:lnTo>
                    <a:lnTo>
                      <a:pt x="126" y="75"/>
                    </a:lnTo>
                    <a:lnTo>
                      <a:pt x="121" y="89"/>
                    </a:lnTo>
                    <a:lnTo>
                      <a:pt x="114" y="102"/>
                    </a:lnTo>
                    <a:lnTo>
                      <a:pt x="103" y="112"/>
                    </a:lnTo>
                    <a:lnTo>
                      <a:pt x="91" y="121"/>
                    </a:lnTo>
                    <a:lnTo>
                      <a:pt x="77" y="127"/>
                    </a:lnTo>
                    <a:lnTo>
                      <a:pt x="63" y="128"/>
                    </a:lnTo>
                    <a:close/>
                    <a:moveTo>
                      <a:pt x="63" y="123"/>
                    </a:moveTo>
                    <a:lnTo>
                      <a:pt x="49" y="121"/>
                    </a:lnTo>
                    <a:lnTo>
                      <a:pt x="35" y="116"/>
                    </a:lnTo>
                    <a:lnTo>
                      <a:pt x="24" y="107"/>
                    </a:lnTo>
                    <a:lnTo>
                      <a:pt x="14" y="97"/>
                    </a:lnTo>
                    <a:lnTo>
                      <a:pt x="8" y="84"/>
                    </a:lnTo>
                    <a:lnTo>
                      <a:pt x="5" y="72"/>
                    </a:lnTo>
                    <a:lnTo>
                      <a:pt x="5" y="56"/>
                    </a:lnTo>
                    <a:lnTo>
                      <a:pt x="8" y="44"/>
                    </a:lnTo>
                    <a:lnTo>
                      <a:pt x="14" y="31"/>
                    </a:lnTo>
                    <a:lnTo>
                      <a:pt x="24" y="21"/>
                    </a:lnTo>
                    <a:lnTo>
                      <a:pt x="35" y="12"/>
                    </a:lnTo>
                    <a:lnTo>
                      <a:pt x="49" y="7"/>
                    </a:lnTo>
                    <a:lnTo>
                      <a:pt x="63" y="5"/>
                    </a:lnTo>
                    <a:lnTo>
                      <a:pt x="77" y="7"/>
                    </a:lnTo>
                    <a:lnTo>
                      <a:pt x="89" y="12"/>
                    </a:lnTo>
                    <a:lnTo>
                      <a:pt x="102" y="21"/>
                    </a:lnTo>
                    <a:lnTo>
                      <a:pt x="110" y="31"/>
                    </a:lnTo>
                    <a:lnTo>
                      <a:pt x="117" y="44"/>
                    </a:lnTo>
                    <a:lnTo>
                      <a:pt x="121" y="56"/>
                    </a:lnTo>
                    <a:lnTo>
                      <a:pt x="121" y="72"/>
                    </a:lnTo>
                    <a:lnTo>
                      <a:pt x="117" y="84"/>
                    </a:lnTo>
                    <a:lnTo>
                      <a:pt x="110" y="97"/>
                    </a:lnTo>
                    <a:lnTo>
                      <a:pt x="102" y="107"/>
                    </a:lnTo>
                    <a:lnTo>
                      <a:pt x="89" y="116"/>
                    </a:lnTo>
                    <a:lnTo>
                      <a:pt x="77" y="121"/>
                    </a:lnTo>
                    <a:lnTo>
                      <a:pt x="63" y="123"/>
                    </a:lnTo>
                    <a:close/>
                  </a:path>
                </a:pathLst>
              </a:custGeom>
              <a:solidFill>
                <a:srgbClr val="F9FFFF"/>
              </a:solidFill>
              <a:ln w="9525">
                <a:noFill/>
                <a:round/>
                <a:headEnd/>
                <a:tailEnd/>
              </a:ln>
            </p:spPr>
            <p:txBody>
              <a:bodyPr/>
              <a:lstStyle/>
              <a:p>
                <a:endParaRPr lang="en-US"/>
              </a:p>
            </p:txBody>
          </p:sp>
          <p:sp>
            <p:nvSpPr>
              <p:cNvPr id="1165954" name="Freeform 642"/>
              <p:cNvSpPr>
                <a:spLocks noEditPoints="1"/>
              </p:cNvSpPr>
              <p:nvPr/>
            </p:nvSpPr>
            <p:spPr bwMode="auto">
              <a:xfrm>
                <a:off x="4748" y="2107"/>
                <a:ext cx="116" cy="118"/>
              </a:xfrm>
              <a:custGeom>
                <a:avLst/>
                <a:gdLst/>
                <a:ahLst/>
                <a:cxnLst>
                  <a:cxn ang="0">
                    <a:pos x="58" y="118"/>
                  </a:cxn>
                  <a:cxn ang="0">
                    <a:pos x="44" y="116"/>
                  </a:cxn>
                  <a:cxn ang="0">
                    <a:pos x="30" y="111"/>
                  </a:cxn>
                  <a:cxn ang="0">
                    <a:pos x="19" y="102"/>
                  </a:cxn>
                  <a:cxn ang="0">
                    <a:pos x="9" y="92"/>
                  </a:cxn>
                  <a:cxn ang="0">
                    <a:pos x="3" y="79"/>
                  </a:cxn>
                  <a:cxn ang="0">
                    <a:pos x="0" y="67"/>
                  </a:cxn>
                  <a:cxn ang="0">
                    <a:pos x="0" y="51"/>
                  </a:cxn>
                  <a:cxn ang="0">
                    <a:pos x="3" y="39"/>
                  </a:cxn>
                  <a:cxn ang="0">
                    <a:pos x="9" y="26"/>
                  </a:cxn>
                  <a:cxn ang="0">
                    <a:pos x="19" y="16"/>
                  </a:cxn>
                  <a:cxn ang="0">
                    <a:pos x="30" y="7"/>
                  </a:cxn>
                  <a:cxn ang="0">
                    <a:pos x="44" y="2"/>
                  </a:cxn>
                  <a:cxn ang="0">
                    <a:pos x="58" y="0"/>
                  </a:cxn>
                  <a:cxn ang="0">
                    <a:pos x="72" y="2"/>
                  </a:cxn>
                  <a:cxn ang="0">
                    <a:pos x="84" y="7"/>
                  </a:cxn>
                  <a:cxn ang="0">
                    <a:pos x="97" y="16"/>
                  </a:cxn>
                  <a:cxn ang="0">
                    <a:pos x="105" y="26"/>
                  </a:cxn>
                  <a:cxn ang="0">
                    <a:pos x="112" y="39"/>
                  </a:cxn>
                  <a:cxn ang="0">
                    <a:pos x="116" y="51"/>
                  </a:cxn>
                  <a:cxn ang="0">
                    <a:pos x="116" y="67"/>
                  </a:cxn>
                  <a:cxn ang="0">
                    <a:pos x="112" y="79"/>
                  </a:cxn>
                  <a:cxn ang="0">
                    <a:pos x="105" y="92"/>
                  </a:cxn>
                  <a:cxn ang="0">
                    <a:pos x="97" y="102"/>
                  </a:cxn>
                  <a:cxn ang="0">
                    <a:pos x="84" y="111"/>
                  </a:cxn>
                  <a:cxn ang="0">
                    <a:pos x="72" y="116"/>
                  </a:cxn>
                  <a:cxn ang="0">
                    <a:pos x="58" y="118"/>
                  </a:cxn>
                  <a:cxn ang="0">
                    <a:pos x="58" y="113"/>
                  </a:cxn>
                  <a:cxn ang="0">
                    <a:pos x="44" y="111"/>
                  </a:cxn>
                  <a:cxn ang="0">
                    <a:pos x="32" y="106"/>
                  </a:cxn>
                  <a:cxn ang="0">
                    <a:pos x="21" y="99"/>
                  </a:cxn>
                  <a:cxn ang="0">
                    <a:pos x="12" y="88"/>
                  </a:cxn>
                  <a:cxn ang="0">
                    <a:pos x="7" y="76"/>
                  </a:cxn>
                  <a:cxn ang="0">
                    <a:pos x="5" y="62"/>
                  </a:cxn>
                  <a:cxn ang="0">
                    <a:pos x="5" y="49"/>
                  </a:cxn>
                  <a:cxn ang="0">
                    <a:pos x="9" y="37"/>
                  </a:cxn>
                  <a:cxn ang="0">
                    <a:pos x="17" y="25"/>
                  </a:cxn>
                  <a:cxn ang="0">
                    <a:pos x="26" y="16"/>
                  </a:cxn>
                  <a:cxn ang="0">
                    <a:pos x="39" y="9"/>
                  </a:cxn>
                  <a:cxn ang="0">
                    <a:pos x="51" y="5"/>
                  </a:cxn>
                  <a:cxn ang="0">
                    <a:pos x="65" y="5"/>
                  </a:cxn>
                  <a:cxn ang="0">
                    <a:pos x="77" y="9"/>
                  </a:cxn>
                  <a:cxn ang="0">
                    <a:pos x="90" y="16"/>
                  </a:cxn>
                  <a:cxn ang="0">
                    <a:pos x="98" y="25"/>
                  </a:cxn>
                  <a:cxn ang="0">
                    <a:pos x="105" y="37"/>
                  </a:cxn>
                  <a:cxn ang="0">
                    <a:pos x="111" y="49"/>
                  </a:cxn>
                  <a:cxn ang="0">
                    <a:pos x="111" y="62"/>
                  </a:cxn>
                  <a:cxn ang="0">
                    <a:pos x="109" y="76"/>
                  </a:cxn>
                  <a:cxn ang="0">
                    <a:pos x="104" y="88"/>
                  </a:cxn>
                  <a:cxn ang="0">
                    <a:pos x="95" y="99"/>
                  </a:cxn>
                  <a:cxn ang="0">
                    <a:pos x="84" y="106"/>
                  </a:cxn>
                  <a:cxn ang="0">
                    <a:pos x="70" y="111"/>
                  </a:cxn>
                  <a:cxn ang="0">
                    <a:pos x="58" y="113"/>
                  </a:cxn>
                </a:cxnLst>
                <a:rect l="0" t="0" r="r" b="b"/>
                <a:pathLst>
                  <a:path w="116" h="118">
                    <a:moveTo>
                      <a:pt x="58" y="118"/>
                    </a:moveTo>
                    <a:lnTo>
                      <a:pt x="44" y="116"/>
                    </a:lnTo>
                    <a:lnTo>
                      <a:pt x="30" y="111"/>
                    </a:lnTo>
                    <a:lnTo>
                      <a:pt x="19" y="102"/>
                    </a:lnTo>
                    <a:lnTo>
                      <a:pt x="9" y="92"/>
                    </a:lnTo>
                    <a:lnTo>
                      <a:pt x="3" y="79"/>
                    </a:lnTo>
                    <a:lnTo>
                      <a:pt x="0" y="67"/>
                    </a:lnTo>
                    <a:lnTo>
                      <a:pt x="0" y="51"/>
                    </a:lnTo>
                    <a:lnTo>
                      <a:pt x="3" y="39"/>
                    </a:lnTo>
                    <a:lnTo>
                      <a:pt x="9" y="26"/>
                    </a:lnTo>
                    <a:lnTo>
                      <a:pt x="19" y="16"/>
                    </a:lnTo>
                    <a:lnTo>
                      <a:pt x="30" y="7"/>
                    </a:lnTo>
                    <a:lnTo>
                      <a:pt x="44" y="2"/>
                    </a:lnTo>
                    <a:lnTo>
                      <a:pt x="58" y="0"/>
                    </a:lnTo>
                    <a:lnTo>
                      <a:pt x="72" y="2"/>
                    </a:lnTo>
                    <a:lnTo>
                      <a:pt x="84" y="7"/>
                    </a:lnTo>
                    <a:lnTo>
                      <a:pt x="97" y="16"/>
                    </a:lnTo>
                    <a:lnTo>
                      <a:pt x="105" y="26"/>
                    </a:lnTo>
                    <a:lnTo>
                      <a:pt x="112" y="39"/>
                    </a:lnTo>
                    <a:lnTo>
                      <a:pt x="116" y="51"/>
                    </a:lnTo>
                    <a:lnTo>
                      <a:pt x="116" y="67"/>
                    </a:lnTo>
                    <a:lnTo>
                      <a:pt x="112" y="79"/>
                    </a:lnTo>
                    <a:lnTo>
                      <a:pt x="105" y="92"/>
                    </a:lnTo>
                    <a:lnTo>
                      <a:pt x="97" y="102"/>
                    </a:lnTo>
                    <a:lnTo>
                      <a:pt x="84" y="111"/>
                    </a:lnTo>
                    <a:lnTo>
                      <a:pt x="72" y="116"/>
                    </a:lnTo>
                    <a:lnTo>
                      <a:pt x="58" y="118"/>
                    </a:lnTo>
                    <a:close/>
                    <a:moveTo>
                      <a:pt x="58" y="113"/>
                    </a:moveTo>
                    <a:lnTo>
                      <a:pt x="44" y="111"/>
                    </a:lnTo>
                    <a:lnTo>
                      <a:pt x="32" y="106"/>
                    </a:lnTo>
                    <a:lnTo>
                      <a:pt x="21" y="99"/>
                    </a:lnTo>
                    <a:lnTo>
                      <a:pt x="12" y="88"/>
                    </a:lnTo>
                    <a:lnTo>
                      <a:pt x="7" y="76"/>
                    </a:lnTo>
                    <a:lnTo>
                      <a:pt x="5" y="62"/>
                    </a:lnTo>
                    <a:lnTo>
                      <a:pt x="5" y="49"/>
                    </a:lnTo>
                    <a:lnTo>
                      <a:pt x="9" y="37"/>
                    </a:lnTo>
                    <a:lnTo>
                      <a:pt x="17" y="25"/>
                    </a:lnTo>
                    <a:lnTo>
                      <a:pt x="26" y="16"/>
                    </a:lnTo>
                    <a:lnTo>
                      <a:pt x="39" y="9"/>
                    </a:lnTo>
                    <a:lnTo>
                      <a:pt x="51" y="5"/>
                    </a:lnTo>
                    <a:lnTo>
                      <a:pt x="65" y="5"/>
                    </a:lnTo>
                    <a:lnTo>
                      <a:pt x="77" y="9"/>
                    </a:lnTo>
                    <a:lnTo>
                      <a:pt x="90" y="16"/>
                    </a:lnTo>
                    <a:lnTo>
                      <a:pt x="98" y="25"/>
                    </a:lnTo>
                    <a:lnTo>
                      <a:pt x="105" y="37"/>
                    </a:lnTo>
                    <a:lnTo>
                      <a:pt x="111" y="49"/>
                    </a:lnTo>
                    <a:lnTo>
                      <a:pt x="111" y="62"/>
                    </a:lnTo>
                    <a:lnTo>
                      <a:pt x="109" y="76"/>
                    </a:lnTo>
                    <a:lnTo>
                      <a:pt x="104" y="88"/>
                    </a:lnTo>
                    <a:lnTo>
                      <a:pt x="95" y="99"/>
                    </a:lnTo>
                    <a:lnTo>
                      <a:pt x="84" y="106"/>
                    </a:lnTo>
                    <a:lnTo>
                      <a:pt x="70" y="111"/>
                    </a:lnTo>
                    <a:lnTo>
                      <a:pt x="58" y="113"/>
                    </a:lnTo>
                    <a:close/>
                  </a:path>
                </a:pathLst>
              </a:custGeom>
              <a:solidFill>
                <a:srgbClr val="FAFFFF"/>
              </a:solidFill>
              <a:ln w="9525">
                <a:noFill/>
                <a:round/>
                <a:headEnd/>
                <a:tailEnd/>
              </a:ln>
            </p:spPr>
            <p:txBody>
              <a:bodyPr/>
              <a:lstStyle/>
              <a:p>
                <a:endParaRPr lang="en-US"/>
              </a:p>
            </p:txBody>
          </p:sp>
          <p:sp>
            <p:nvSpPr>
              <p:cNvPr id="1165955" name="Freeform 643"/>
              <p:cNvSpPr>
                <a:spLocks noEditPoints="1"/>
              </p:cNvSpPr>
              <p:nvPr/>
            </p:nvSpPr>
            <p:spPr bwMode="auto">
              <a:xfrm>
                <a:off x="4753" y="2112"/>
                <a:ext cx="106" cy="108"/>
              </a:xfrm>
              <a:custGeom>
                <a:avLst/>
                <a:gdLst/>
                <a:ahLst/>
                <a:cxnLst>
                  <a:cxn ang="0">
                    <a:pos x="53" y="108"/>
                  </a:cxn>
                  <a:cxn ang="0">
                    <a:pos x="39" y="106"/>
                  </a:cxn>
                  <a:cxn ang="0">
                    <a:pos x="27" y="101"/>
                  </a:cxn>
                  <a:cxn ang="0">
                    <a:pos x="16" y="94"/>
                  </a:cxn>
                  <a:cxn ang="0">
                    <a:pos x="7" y="83"/>
                  </a:cxn>
                  <a:cxn ang="0">
                    <a:pos x="2" y="71"/>
                  </a:cxn>
                  <a:cxn ang="0">
                    <a:pos x="0" y="57"/>
                  </a:cxn>
                  <a:cxn ang="0">
                    <a:pos x="0" y="44"/>
                  </a:cxn>
                  <a:cxn ang="0">
                    <a:pos x="4" y="32"/>
                  </a:cxn>
                  <a:cxn ang="0">
                    <a:pos x="12" y="20"/>
                  </a:cxn>
                  <a:cxn ang="0">
                    <a:pos x="21" y="11"/>
                  </a:cxn>
                  <a:cxn ang="0">
                    <a:pos x="34" y="4"/>
                  </a:cxn>
                  <a:cxn ang="0">
                    <a:pos x="46" y="0"/>
                  </a:cxn>
                  <a:cxn ang="0">
                    <a:pos x="60" y="0"/>
                  </a:cxn>
                  <a:cxn ang="0">
                    <a:pos x="72" y="4"/>
                  </a:cxn>
                  <a:cxn ang="0">
                    <a:pos x="85" y="11"/>
                  </a:cxn>
                  <a:cxn ang="0">
                    <a:pos x="93" y="20"/>
                  </a:cxn>
                  <a:cxn ang="0">
                    <a:pos x="100" y="32"/>
                  </a:cxn>
                  <a:cxn ang="0">
                    <a:pos x="106" y="44"/>
                  </a:cxn>
                  <a:cxn ang="0">
                    <a:pos x="106" y="57"/>
                  </a:cxn>
                  <a:cxn ang="0">
                    <a:pos x="104" y="71"/>
                  </a:cxn>
                  <a:cxn ang="0">
                    <a:pos x="99" y="83"/>
                  </a:cxn>
                  <a:cxn ang="0">
                    <a:pos x="90" y="94"/>
                  </a:cxn>
                  <a:cxn ang="0">
                    <a:pos x="79" y="101"/>
                  </a:cxn>
                  <a:cxn ang="0">
                    <a:pos x="65" y="106"/>
                  </a:cxn>
                  <a:cxn ang="0">
                    <a:pos x="53" y="108"/>
                  </a:cxn>
                  <a:cxn ang="0">
                    <a:pos x="53" y="102"/>
                  </a:cxn>
                  <a:cxn ang="0">
                    <a:pos x="41" y="101"/>
                  </a:cxn>
                  <a:cxn ang="0">
                    <a:pos x="28" y="95"/>
                  </a:cxn>
                  <a:cxn ang="0">
                    <a:pos x="19" y="88"/>
                  </a:cxn>
                  <a:cxn ang="0">
                    <a:pos x="11" y="78"/>
                  </a:cxn>
                  <a:cxn ang="0">
                    <a:pos x="7" y="67"/>
                  </a:cxn>
                  <a:cxn ang="0">
                    <a:pos x="5" y="55"/>
                  </a:cxn>
                  <a:cxn ang="0">
                    <a:pos x="7" y="41"/>
                  </a:cxn>
                  <a:cxn ang="0">
                    <a:pos x="11" y="30"/>
                  </a:cxn>
                  <a:cxn ang="0">
                    <a:pos x="19" y="20"/>
                  </a:cxn>
                  <a:cxn ang="0">
                    <a:pos x="28" y="12"/>
                  </a:cxn>
                  <a:cxn ang="0">
                    <a:pos x="41" y="7"/>
                  </a:cxn>
                  <a:cxn ang="0">
                    <a:pos x="53" y="5"/>
                  </a:cxn>
                  <a:cxn ang="0">
                    <a:pos x="65" y="7"/>
                  </a:cxn>
                  <a:cxn ang="0">
                    <a:pos x="78" y="12"/>
                  </a:cxn>
                  <a:cxn ang="0">
                    <a:pos x="86" y="20"/>
                  </a:cxn>
                  <a:cxn ang="0">
                    <a:pos x="95" y="30"/>
                  </a:cxn>
                  <a:cxn ang="0">
                    <a:pos x="99" y="41"/>
                  </a:cxn>
                  <a:cxn ang="0">
                    <a:pos x="100" y="55"/>
                  </a:cxn>
                  <a:cxn ang="0">
                    <a:pos x="99" y="67"/>
                  </a:cxn>
                  <a:cxn ang="0">
                    <a:pos x="95" y="78"/>
                  </a:cxn>
                  <a:cxn ang="0">
                    <a:pos x="86" y="88"/>
                  </a:cxn>
                  <a:cxn ang="0">
                    <a:pos x="78" y="95"/>
                  </a:cxn>
                  <a:cxn ang="0">
                    <a:pos x="65" y="101"/>
                  </a:cxn>
                  <a:cxn ang="0">
                    <a:pos x="53" y="102"/>
                  </a:cxn>
                </a:cxnLst>
                <a:rect l="0" t="0" r="r" b="b"/>
                <a:pathLst>
                  <a:path w="106" h="108">
                    <a:moveTo>
                      <a:pt x="53" y="108"/>
                    </a:moveTo>
                    <a:lnTo>
                      <a:pt x="39" y="106"/>
                    </a:lnTo>
                    <a:lnTo>
                      <a:pt x="27" y="101"/>
                    </a:lnTo>
                    <a:lnTo>
                      <a:pt x="16" y="94"/>
                    </a:lnTo>
                    <a:lnTo>
                      <a:pt x="7" y="83"/>
                    </a:lnTo>
                    <a:lnTo>
                      <a:pt x="2" y="71"/>
                    </a:lnTo>
                    <a:lnTo>
                      <a:pt x="0" y="57"/>
                    </a:lnTo>
                    <a:lnTo>
                      <a:pt x="0" y="44"/>
                    </a:lnTo>
                    <a:lnTo>
                      <a:pt x="4" y="32"/>
                    </a:lnTo>
                    <a:lnTo>
                      <a:pt x="12" y="20"/>
                    </a:lnTo>
                    <a:lnTo>
                      <a:pt x="21" y="11"/>
                    </a:lnTo>
                    <a:lnTo>
                      <a:pt x="34" y="4"/>
                    </a:lnTo>
                    <a:lnTo>
                      <a:pt x="46" y="0"/>
                    </a:lnTo>
                    <a:lnTo>
                      <a:pt x="60" y="0"/>
                    </a:lnTo>
                    <a:lnTo>
                      <a:pt x="72" y="4"/>
                    </a:lnTo>
                    <a:lnTo>
                      <a:pt x="85" y="11"/>
                    </a:lnTo>
                    <a:lnTo>
                      <a:pt x="93" y="20"/>
                    </a:lnTo>
                    <a:lnTo>
                      <a:pt x="100" y="32"/>
                    </a:lnTo>
                    <a:lnTo>
                      <a:pt x="106" y="44"/>
                    </a:lnTo>
                    <a:lnTo>
                      <a:pt x="106" y="57"/>
                    </a:lnTo>
                    <a:lnTo>
                      <a:pt x="104" y="71"/>
                    </a:lnTo>
                    <a:lnTo>
                      <a:pt x="99" y="83"/>
                    </a:lnTo>
                    <a:lnTo>
                      <a:pt x="90" y="94"/>
                    </a:lnTo>
                    <a:lnTo>
                      <a:pt x="79" y="101"/>
                    </a:lnTo>
                    <a:lnTo>
                      <a:pt x="65" y="106"/>
                    </a:lnTo>
                    <a:lnTo>
                      <a:pt x="53" y="108"/>
                    </a:lnTo>
                    <a:close/>
                    <a:moveTo>
                      <a:pt x="53" y="102"/>
                    </a:moveTo>
                    <a:lnTo>
                      <a:pt x="41" y="101"/>
                    </a:lnTo>
                    <a:lnTo>
                      <a:pt x="28" y="95"/>
                    </a:lnTo>
                    <a:lnTo>
                      <a:pt x="19" y="88"/>
                    </a:lnTo>
                    <a:lnTo>
                      <a:pt x="11" y="78"/>
                    </a:lnTo>
                    <a:lnTo>
                      <a:pt x="7" y="67"/>
                    </a:lnTo>
                    <a:lnTo>
                      <a:pt x="5" y="55"/>
                    </a:lnTo>
                    <a:lnTo>
                      <a:pt x="7" y="41"/>
                    </a:lnTo>
                    <a:lnTo>
                      <a:pt x="11" y="30"/>
                    </a:lnTo>
                    <a:lnTo>
                      <a:pt x="19" y="20"/>
                    </a:lnTo>
                    <a:lnTo>
                      <a:pt x="28" y="12"/>
                    </a:lnTo>
                    <a:lnTo>
                      <a:pt x="41" y="7"/>
                    </a:lnTo>
                    <a:lnTo>
                      <a:pt x="53" y="5"/>
                    </a:lnTo>
                    <a:lnTo>
                      <a:pt x="65" y="7"/>
                    </a:lnTo>
                    <a:lnTo>
                      <a:pt x="78" y="12"/>
                    </a:lnTo>
                    <a:lnTo>
                      <a:pt x="86" y="20"/>
                    </a:lnTo>
                    <a:lnTo>
                      <a:pt x="95" y="30"/>
                    </a:lnTo>
                    <a:lnTo>
                      <a:pt x="99" y="41"/>
                    </a:lnTo>
                    <a:lnTo>
                      <a:pt x="100" y="55"/>
                    </a:lnTo>
                    <a:lnTo>
                      <a:pt x="99" y="67"/>
                    </a:lnTo>
                    <a:lnTo>
                      <a:pt x="95" y="78"/>
                    </a:lnTo>
                    <a:lnTo>
                      <a:pt x="86" y="88"/>
                    </a:lnTo>
                    <a:lnTo>
                      <a:pt x="78" y="95"/>
                    </a:lnTo>
                    <a:lnTo>
                      <a:pt x="65" y="101"/>
                    </a:lnTo>
                    <a:lnTo>
                      <a:pt x="53" y="102"/>
                    </a:lnTo>
                    <a:close/>
                  </a:path>
                </a:pathLst>
              </a:custGeom>
              <a:solidFill>
                <a:srgbClr val="FBFFFF"/>
              </a:solidFill>
              <a:ln w="9525">
                <a:noFill/>
                <a:round/>
                <a:headEnd/>
                <a:tailEnd/>
              </a:ln>
            </p:spPr>
            <p:txBody>
              <a:bodyPr/>
              <a:lstStyle/>
              <a:p>
                <a:endParaRPr lang="en-US"/>
              </a:p>
            </p:txBody>
          </p:sp>
          <p:sp>
            <p:nvSpPr>
              <p:cNvPr id="1165956" name="Freeform 644"/>
              <p:cNvSpPr>
                <a:spLocks noEditPoints="1"/>
              </p:cNvSpPr>
              <p:nvPr/>
            </p:nvSpPr>
            <p:spPr bwMode="auto">
              <a:xfrm>
                <a:off x="4758" y="2117"/>
                <a:ext cx="95" cy="97"/>
              </a:xfrm>
              <a:custGeom>
                <a:avLst/>
                <a:gdLst/>
                <a:ahLst/>
                <a:cxnLst>
                  <a:cxn ang="0">
                    <a:pos x="48" y="97"/>
                  </a:cxn>
                  <a:cxn ang="0">
                    <a:pos x="36" y="96"/>
                  </a:cxn>
                  <a:cxn ang="0">
                    <a:pos x="23" y="90"/>
                  </a:cxn>
                  <a:cxn ang="0">
                    <a:pos x="14" y="83"/>
                  </a:cxn>
                  <a:cxn ang="0">
                    <a:pos x="6" y="73"/>
                  </a:cxn>
                  <a:cxn ang="0">
                    <a:pos x="2" y="62"/>
                  </a:cxn>
                  <a:cxn ang="0">
                    <a:pos x="0" y="50"/>
                  </a:cxn>
                  <a:cxn ang="0">
                    <a:pos x="2" y="36"/>
                  </a:cxn>
                  <a:cxn ang="0">
                    <a:pos x="6" y="25"/>
                  </a:cxn>
                  <a:cxn ang="0">
                    <a:pos x="14" y="15"/>
                  </a:cxn>
                  <a:cxn ang="0">
                    <a:pos x="23" y="7"/>
                  </a:cxn>
                  <a:cxn ang="0">
                    <a:pos x="36" y="2"/>
                  </a:cxn>
                  <a:cxn ang="0">
                    <a:pos x="48" y="0"/>
                  </a:cxn>
                  <a:cxn ang="0">
                    <a:pos x="60" y="2"/>
                  </a:cxn>
                  <a:cxn ang="0">
                    <a:pos x="73" y="7"/>
                  </a:cxn>
                  <a:cxn ang="0">
                    <a:pos x="81" y="15"/>
                  </a:cxn>
                  <a:cxn ang="0">
                    <a:pos x="90" y="25"/>
                  </a:cxn>
                  <a:cxn ang="0">
                    <a:pos x="94" y="36"/>
                  </a:cxn>
                  <a:cxn ang="0">
                    <a:pos x="95" y="50"/>
                  </a:cxn>
                  <a:cxn ang="0">
                    <a:pos x="94" y="62"/>
                  </a:cxn>
                  <a:cxn ang="0">
                    <a:pos x="90" y="73"/>
                  </a:cxn>
                  <a:cxn ang="0">
                    <a:pos x="81" y="83"/>
                  </a:cxn>
                  <a:cxn ang="0">
                    <a:pos x="73" y="90"/>
                  </a:cxn>
                  <a:cxn ang="0">
                    <a:pos x="60" y="96"/>
                  </a:cxn>
                  <a:cxn ang="0">
                    <a:pos x="48" y="97"/>
                  </a:cxn>
                  <a:cxn ang="0">
                    <a:pos x="48" y="92"/>
                  </a:cxn>
                  <a:cxn ang="0">
                    <a:pos x="36" y="90"/>
                  </a:cxn>
                  <a:cxn ang="0">
                    <a:pos x="25" y="85"/>
                  </a:cxn>
                  <a:cxn ang="0">
                    <a:pos x="16" y="76"/>
                  </a:cxn>
                  <a:cxn ang="0">
                    <a:pos x="9" y="67"/>
                  </a:cxn>
                  <a:cxn ang="0">
                    <a:pos x="6" y="55"/>
                  </a:cxn>
                  <a:cxn ang="0">
                    <a:pos x="6" y="43"/>
                  </a:cxn>
                  <a:cxn ang="0">
                    <a:pos x="9" y="30"/>
                  </a:cxn>
                  <a:cxn ang="0">
                    <a:pos x="16" y="22"/>
                  </a:cxn>
                  <a:cxn ang="0">
                    <a:pos x="25" y="13"/>
                  </a:cxn>
                  <a:cxn ang="0">
                    <a:pos x="36" y="7"/>
                  </a:cxn>
                  <a:cxn ang="0">
                    <a:pos x="48" y="6"/>
                  </a:cxn>
                  <a:cxn ang="0">
                    <a:pos x="60" y="7"/>
                  </a:cxn>
                  <a:cxn ang="0">
                    <a:pos x="71" y="13"/>
                  </a:cxn>
                  <a:cxn ang="0">
                    <a:pos x="80" y="22"/>
                  </a:cxn>
                  <a:cxn ang="0">
                    <a:pos x="87" y="30"/>
                  </a:cxn>
                  <a:cxn ang="0">
                    <a:pos x="90" y="43"/>
                  </a:cxn>
                  <a:cxn ang="0">
                    <a:pos x="90" y="55"/>
                  </a:cxn>
                  <a:cxn ang="0">
                    <a:pos x="87" y="67"/>
                  </a:cxn>
                  <a:cxn ang="0">
                    <a:pos x="80" y="76"/>
                  </a:cxn>
                  <a:cxn ang="0">
                    <a:pos x="71" y="85"/>
                  </a:cxn>
                  <a:cxn ang="0">
                    <a:pos x="60" y="90"/>
                  </a:cxn>
                  <a:cxn ang="0">
                    <a:pos x="48" y="92"/>
                  </a:cxn>
                </a:cxnLst>
                <a:rect l="0" t="0" r="r" b="b"/>
                <a:pathLst>
                  <a:path w="95" h="97">
                    <a:moveTo>
                      <a:pt x="48" y="97"/>
                    </a:moveTo>
                    <a:lnTo>
                      <a:pt x="36" y="96"/>
                    </a:lnTo>
                    <a:lnTo>
                      <a:pt x="23" y="90"/>
                    </a:lnTo>
                    <a:lnTo>
                      <a:pt x="14" y="83"/>
                    </a:lnTo>
                    <a:lnTo>
                      <a:pt x="6" y="73"/>
                    </a:lnTo>
                    <a:lnTo>
                      <a:pt x="2" y="62"/>
                    </a:lnTo>
                    <a:lnTo>
                      <a:pt x="0" y="50"/>
                    </a:lnTo>
                    <a:lnTo>
                      <a:pt x="2" y="36"/>
                    </a:lnTo>
                    <a:lnTo>
                      <a:pt x="6" y="25"/>
                    </a:lnTo>
                    <a:lnTo>
                      <a:pt x="14" y="15"/>
                    </a:lnTo>
                    <a:lnTo>
                      <a:pt x="23" y="7"/>
                    </a:lnTo>
                    <a:lnTo>
                      <a:pt x="36" y="2"/>
                    </a:lnTo>
                    <a:lnTo>
                      <a:pt x="48" y="0"/>
                    </a:lnTo>
                    <a:lnTo>
                      <a:pt x="60" y="2"/>
                    </a:lnTo>
                    <a:lnTo>
                      <a:pt x="73" y="7"/>
                    </a:lnTo>
                    <a:lnTo>
                      <a:pt x="81" y="15"/>
                    </a:lnTo>
                    <a:lnTo>
                      <a:pt x="90" y="25"/>
                    </a:lnTo>
                    <a:lnTo>
                      <a:pt x="94" y="36"/>
                    </a:lnTo>
                    <a:lnTo>
                      <a:pt x="95" y="50"/>
                    </a:lnTo>
                    <a:lnTo>
                      <a:pt x="94" y="62"/>
                    </a:lnTo>
                    <a:lnTo>
                      <a:pt x="90" y="73"/>
                    </a:lnTo>
                    <a:lnTo>
                      <a:pt x="81" y="83"/>
                    </a:lnTo>
                    <a:lnTo>
                      <a:pt x="73" y="90"/>
                    </a:lnTo>
                    <a:lnTo>
                      <a:pt x="60" y="96"/>
                    </a:lnTo>
                    <a:lnTo>
                      <a:pt x="48" y="97"/>
                    </a:lnTo>
                    <a:close/>
                    <a:moveTo>
                      <a:pt x="48" y="92"/>
                    </a:moveTo>
                    <a:lnTo>
                      <a:pt x="36" y="90"/>
                    </a:lnTo>
                    <a:lnTo>
                      <a:pt x="25" y="85"/>
                    </a:lnTo>
                    <a:lnTo>
                      <a:pt x="16" y="76"/>
                    </a:lnTo>
                    <a:lnTo>
                      <a:pt x="9" y="67"/>
                    </a:lnTo>
                    <a:lnTo>
                      <a:pt x="6" y="55"/>
                    </a:lnTo>
                    <a:lnTo>
                      <a:pt x="6" y="43"/>
                    </a:lnTo>
                    <a:lnTo>
                      <a:pt x="9" y="30"/>
                    </a:lnTo>
                    <a:lnTo>
                      <a:pt x="16" y="22"/>
                    </a:lnTo>
                    <a:lnTo>
                      <a:pt x="25" y="13"/>
                    </a:lnTo>
                    <a:lnTo>
                      <a:pt x="36" y="7"/>
                    </a:lnTo>
                    <a:lnTo>
                      <a:pt x="48" y="6"/>
                    </a:lnTo>
                    <a:lnTo>
                      <a:pt x="60" y="7"/>
                    </a:lnTo>
                    <a:lnTo>
                      <a:pt x="71" y="13"/>
                    </a:lnTo>
                    <a:lnTo>
                      <a:pt x="80" y="22"/>
                    </a:lnTo>
                    <a:lnTo>
                      <a:pt x="87" y="30"/>
                    </a:lnTo>
                    <a:lnTo>
                      <a:pt x="90" y="43"/>
                    </a:lnTo>
                    <a:lnTo>
                      <a:pt x="90" y="55"/>
                    </a:lnTo>
                    <a:lnTo>
                      <a:pt x="87" y="67"/>
                    </a:lnTo>
                    <a:lnTo>
                      <a:pt x="80" y="76"/>
                    </a:lnTo>
                    <a:lnTo>
                      <a:pt x="71" y="85"/>
                    </a:lnTo>
                    <a:lnTo>
                      <a:pt x="60" y="90"/>
                    </a:lnTo>
                    <a:lnTo>
                      <a:pt x="48" y="92"/>
                    </a:lnTo>
                    <a:close/>
                  </a:path>
                </a:pathLst>
              </a:custGeom>
              <a:solidFill>
                <a:srgbClr val="FCFFFF"/>
              </a:solidFill>
              <a:ln w="9525">
                <a:noFill/>
                <a:round/>
                <a:headEnd/>
                <a:tailEnd/>
              </a:ln>
            </p:spPr>
            <p:txBody>
              <a:bodyPr/>
              <a:lstStyle/>
              <a:p>
                <a:endParaRPr lang="en-US"/>
              </a:p>
            </p:txBody>
          </p:sp>
          <p:sp>
            <p:nvSpPr>
              <p:cNvPr id="1165957" name="Freeform 645"/>
              <p:cNvSpPr>
                <a:spLocks noEditPoints="1"/>
              </p:cNvSpPr>
              <p:nvPr/>
            </p:nvSpPr>
            <p:spPr bwMode="auto">
              <a:xfrm>
                <a:off x="4764" y="2123"/>
                <a:ext cx="84" cy="86"/>
              </a:xfrm>
              <a:custGeom>
                <a:avLst/>
                <a:gdLst/>
                <a:ahLst/>
                <a:cxnLst>
                  <a:cxn ang="0">
                    <a:pos x="42" y="86"/>
                  </a:cxn>
                  <a:cxn ang="0">
                    <a:pos x="30" y="84"/>
                  </a:cxn>
                  <a:cxn ang="0">
                    <a:pos x="19" y="79"/>
                  </a:cxn>
                  <a:cxn ang="0">
                    <a:pos x="10" y="70"/>
                  </a:cxn>
                  <a:cxn ang="0">
                    <a:pos x="3" y="61"/>
                  </a:cxn>
                  <a:cxn ang="0">
                    <a:pos x="0" y="49"/>
                  </a:cxn>
                  <a:cxn ang="0">
                    <a:pos x="0" y="37"/>
                  </a:cxn>
                  <a:cxn ang="0">
                    <a:pos x="3" y="24"/>
                  </a:cxn>
                  <a:cxn ang="0">
                    <a:pos x="10" y="16"/>
                  </a:cxn>
                  <a:cxn ang="0">
                    <a:pos x="19" y="7"/>
                  </a:cxn>
                  <a:cxn ang="0">
                    <a:pos x="30" y="1"/>
                  </a:cxn>
                  <a:cxn ang="0">
                    <a:pos x="42" y="0"/>
                  </a:cxn>
                  <a:cxn ang="0">
                    <a:pos x="54" y="1"/>
                  </a:cxn>
                  <a:cxn ang="0">
                    <a:pos x="65" y="7"/>
                  </a:cxn>
                  <a:cxn ang="0">
                    <a:pos x="74" y="16"/>
                  </a:cxn>
                  <a:cxn ang="0">
                    <a:pos x="81" y="24"/>
                  </a:cxn>
                  <a:cxn ang="0">
                    <a:pos x="84" y="37"/>
                  </a:cxn>
                  <a:cxn ang="0">
                    <a:pos x="84" y="49"/>
                  </a:cxn>
                  <a:cxn ang="0">
                    <a:pos x="81" y="61"/>
                  </a:cxn>
                  <a:cxn ang="0">
                    <a:pos x="74" y="70"/>
                  </a:cxn>
                  <a:cxn ang="0">
                    <a:pos x="65" y="79"/>
                  </a:cxn>
                  <a:cxn ang="0">
                    <a:pos x="54" y="84"/>
                  </a:cxn>
                  <a:cxn ang="0">
                    <a:pos x="42" y="86"/>
                  </a:cxn>
                  <a:cxn ang="0">
                    <a:pos x="42" y="81"/>
                  </a:cxn>
                  <a:cxn ang="0">
                    <a:pos x="31" y="79"/>
                  </a:cxn>
                  <a:cxn ang="0">
                    <a:pos x="21" y="74"/>
                  </a:cxn>
                  <a:cxn ang="0">
                    <a:pos x="12" y="67"/>
                  </a:cxn>
                  <a:cxn ang="0">
                    <a:pos x="7" y="56"/>
                  </a:cxn>
                  <a:cxn ang="0">
                    <a:pos x="5" y="46"/>
                  </a:cxn>
                  <a:cxn ang="0">
                    <a:pos x="5" y="35"/>
                  </a:cxn>
                  <a:cxn ang="0">
                    <a:pos x="10" y="24"/>
                  </a:cxn>
                  <a:cxn ang="0">
                    <a:pos x="16" y="16"/>
                  </a:cxn>
                  <a:cxn ang="0">
                    <a:pos x="26" y="9"/>
                  </a:cxn>
                  <a:cxn ang="0">
                    <a:pos x="37" y="7"/>
                  </a:cxn>
                  <a:cxn ang="0">
                    <a:pos x="47" y="7"/>
                  </a:cxn>
                  <a:cxn ang="0">
                    <a:pos x="58" y="9"/>
                  </a:cxn>
                  <a:cxn ang="0">
                    <a:pos x="67" y="16"/>
                  </a:cxn>
                  <a:cxn ang="0">
                    <a:pos x="74" y="24"/>
                  </a:cxn>
                  <a:cxn ang="0">
                    <a:pos x="79" y="35"/>
                  </a:cxn>
                  <a:cxn ang="0">
                    <a:pos x="79" y="46"/>
                  </a:cxn>
                  <a:cxn ang="0">
                    <a:pos x="77" y="56"/>
                  </a:cxn>
                  <a:cxn ang="0">
                    <a:pos x="70" y="67"/>
                  </a:cxn>
                  <a:cxn ang="0">
                    <a:pos x="63" y="74"/>
                  </a:cxn>
                  <a:cxn ang="0">
                    <a:pos x="52" y="79"/>
                  </a:cxn>
                  <a:cxn ang="0">
                    <a:pos x="42" y="81"/>
                  </a:cxn>
                </a:cxnLst>
                <a:rect l="0" t="0" r="r" b="b"/>
                <a:pathLst>
                  <a:path w="84" h="86">
                    <a:moveTo>
                      <a:pt x="42" y="86"/>
                    </a:moveTo>
                    <a:lnTo>
                      <a:pt x="30" y="84"/>
                    </a:lnTo>
                    <a:lnTo>
                      <a:pt x="19" y="79"/>
                    </a:lnTo>
                    <a:lnTo>
                      <a:pt x="10" y="70"/>
                    </a:lnTo>
                    <a:lnTo>
                      <a:pt x="3" y="61"/>
                    </a:lnTo>
                    <a:lnTo>
                      <a:pt x="0" y="49"/>
                    </a:lnTo>
                    <a:lnTo>
                      <a:pt x="0" y="37"/>
                    </a:lnTo>
                    <a:lnTo>
                      <a:pt x="3" y="24"/>
                    </a:lnTo>
                    <a:lnTo>
                      <a:pt x="10" y="16"/>
                    </a:lnTo>
                    <a:lnTo>
                      <a:pt x="19" y="7"/>
                    </a:lnTo>
                    <a:lnTo>
                      <a:pt x="30" y="1"/>
                    </a:lnTo>
                    <a:lnTo>
                      <a:pt x="42" y="0"/>
                    </a:lnTo>
                    <a:lnTo>
                      <a:pt x="54" y="1"/>
                    </a:lnTo>
                    <a:lnTo>
                      <a:pt x="65" y="7"/>
                    </a:lnTo>
                    <a:lnTo>
                      <a:pt x="74" y="16"/>
                    </a:lnTo>
                    <a:lnTo>
                      <a:pt x="81" y="24"/>
                    </a:lnTo>
                    <a:lnTo>
                      <a:pt x="84" y="37"/>
                    </a:lnTo>
                    <a:lnTo>
                      <a:pt x="84" y="49"/>
                    </a:lnTo>
                    <a:lnTo>
                      <a:pt x="81" y="61"/>
                    </a:lnTo>
                    <a:lnTo>
                      <a:pt x="74" y="70"/>
                    </a:lnTo>
                    <a:lnTo>
                      <a:pt x="65" y="79"/>
                    </a:lnTo>
                    <a:lnTo>
                      <a:pt x="54" y="84"/>
                    </a:lnTo>
                    <a:lnTo>
                      <a:pt x="42" y="86"/>
                    </a:lnTo>
                    <a:close/>
                    <a:moveTo>
                      <a:pt x="42" y="81"/>
                    </a:moveTo>
                    <a:lnTo>
                      <a:pt x="31" y="79"/>
                    </a:lnTo>
                    <a:lnTo>
                      <a:pt x="21" y="74"/>
                    </a:lnTo>
                    <a:lnTo>
                      <a:pt x="12" y="67"/>
                    </a:lnTo>
                    <a:lnTo>
                      <a:pt x="7" y="56"/>
                    </a:lnTo>
                    <a:lnTo>
                      <a:pt x="5" y="46"/>
                    </a:lnTo>
                    <a:lnTo>
                      <a:pt x="5" y="35"/>
                    </a:lnTo>
                    <a:lnTo>
                      <a:pt x="10" y="24"/>
                    </a:lnTo>
                    <a:lnTo>
                      <a:pt x="16" y="16"/>
                    </a:lnTo>
                    <a:lnTo>
                      <a:pt x="26" y="9"/>
                    </a:lnTo>
                    <a:lnTo>
                      <a:pt x="37" y="7"/>
                    </a:lnTo>
                    <a:lnTo>
                      <a:pt x="47" y="7"/>
                    </a:lnTo>
                    <a:lnTo>
                      <a:pt x="58" y="9"/>
                    </a:lnTo>
                    <a:lnTo>
                      <a:pt x="67" y="16"/>
                    </a:lnTo>
                    <a:lnTo>
                      <a:pt x="74" y="24"/>
                    </a:lnTo>
                    <a:lnTo>
                      <a:pt x="79" y="35"/>
                    </a:lnTo>
                    <a:lnTo>
                      <a:pt x="79" y="46"/>
                    </a:lnTo>
                    <a:lnTo>
                      <a:pt x="77" y="56"/>
                    </a:lnTo>
                    <a:lnTo>
                      <a:pt x="70" y="67"/>
                    </a:lnTo>
                    <a:lnTo>
                      <a:pt x="63" y="74"/>
                    </a:lnTo>
                    <a:lnTo>
                      <a:pt x="52" y="79"/>
                    </a:lnTo>
                    <a:lnTo>
                      <a:pt x="42" y="81"/>
                    </a:lnTo>
                    <a:close/>
                  </a:path>
                </a:pathLst>
              </a:custGeom>
              <a:solidFill>
                <a:srgbClr val="FDFFFF"/>
              </a:solidFill>
              <a:ln w="9525">
                <a:noFill/>
                <a:round/>
                <a:headEnd/>
                <a:tailEnd/>
              </a:ln>
            </p:spPr>
            <p:txBody>
              <a:bodyPr/>
              <a:lstStyle/>
              <a:p>
                <a:endParaRPr lang="en-US"/>
              </a:p>
            </p:txBody>
          </p:sp>
          <p:sp>
            <p:nvSpPr>
              <p:cNvPr id="1165958" name="Freeform 646"/>
              <p:cNvSpPr>
                <a:spLocks noEditPoints="1"/>
              </p:cNvSpPr>
              <p:nvPr/>
            </p:nvSpPr>
            <p:spPr bwMode="auto">
              <a:xfrm>
                <a:off x="4769" y="2130"/>
                <a:ext cx="74" cy="74"/>
              </a:xfrm>
              <a:custGeom>
                <a:avLst/>
                <a:gdLst/>
                <a:ahLst/>
                <a:cxnLst>
                  <a:cxn ang="0">
                    <a:pos x="37" y="74"/>
                  </a:cxn>
                  <a:cxn ang="0">
                    <a:pos x="26" y="72"/>
                  </a:cxn>
                  <a:cxn ang="0">
                    <a:pos x="16" y="67"/>
                  </a:cxn>
                  <a:cxn ang="0">
                    <a:pos x="7" y="60"/>
                  </a:cxn>
                  <a:cxn ang="0">
                    <a:pos x="2" y="49"/>
                  </a:cxn>
                  <a:cxn ang="0">
                    <a:pos x="0" y="39"/>
                  </a:cxn>
                  <a:cxn ang="0">
                    <a:pos x="0" y="28"/>
                  </a:cxn>
                  <a:cxn ang="0">
                    <a:pos x="5" y="17"/>
                  </a:cxn>
                  <a:cxn ang="0">
                    <a:pos x="11" y="9"/>
                  </a:cxn>
                  <a:cxn ang="0">
                    <a:pos x="21" y="2"/>
                  </a:cxn>
                  <a:cxn ang="0">
                    <a:pos x="32" y="0"/>
                  </a:cxn>
                  <a:cxn ang="0">
                    <a:pos x="42" y="0"/>
                  </a:cxn>
                  <a:cxn ang="0">
                    <a:pos x="53" y="2"/>
                  </a:cxn>
                  <a:cxn ang="0">
                    <a:pos x="62" y="9"/>
                  </a:cxn>
                  <a:cxn ang="0">
                    <a:pos x="69" y="17"/>
                  </a:cxn>
                  <a:cxn ang="0">
                    <a:pos x="74" y="28"/>
                  </a:cxn>
                  <a:cxn ang="0">
                    <a:pos x="74" y="39"/>
                  </a:cxn>
                  <a:cxn ang="0">
                    <a:pos x="72" y="49"/>
                  </a:cxn>
                  <a:cxn ang="0">
                    <a:pos x="65" y="60"/>
                  </a:cxn>
                  <a:cxn ang="0">
                    <a:pos x="58" y="67"/>
                  </a:cxn>
                  <a:cxn ang="0">
                    <a:pos x="47" y="72"/>
                  </a:cxn>
                  <a:cxn ang="0">
                    <a:pos x="37" y="74"/>
                  </a:cxn>
                  <a:cxn ang="0">
                    <a:pos x="37" y="69"/>
                  </a:cxn>
                  <a:cxn ang="0">
                    <a:pos x="26" y="67"/>
                  </a:cxn>
                  <a:cxn ang="0">
                    <a:pos x="18" y="61"/>
                  </a:cxn>
                  <a:cxn ang="0">
                    <a:pos x="11" y="53"/>
                  </a:cxn>
                  <a:cxn ang="0">
                    <a:pos x="5" y="44"/>
                  </a:cxn>
                  <a:cxn ang="0">
                    <a:pos x="5" y="33"/>
                  </a:cxn>
                  <a:cxn ang="0">
                    <a:pos x="7" y="23"/>
                  </a:cxn>
                  <a:cxn ang="0">
                    <a:pos x="14" y="14"/>
                  </a:cxn>
                  <a:cxn ang="0">
                    <a:pos x="21" y="9"/>
                  </a:cxn>
                  <a:cxn ang="0">
                    <a:pos x="32" y="5"/>
                  </a:cxn>
                  <a:cxn ang="0">
                    <a:pos x="42" y="5"/>
                  </a:cxn>
                  <a:cxn ang="0">
                    <a:pos x="53" y="9"/>
                  </a:cxn>
                  <a:cxn ang="0">
                    <a:pos x="60" y="14"/>
                  </a:cxn>
                  <a:cxn ang="0">
                    <a:pos x="67" y="23"/>
                  </a:cxn>
                  <a:cxn ang="0">
                    <a:pos x="69" y="33"/>
                  </a:cxn>
                  <a:cxn ang="0">
                    <a:pos x="69" y="44"/>
                  </a:cxn>
                  <a:cxn ang="0">
                    <a:pos x="63" y="53"/>
                  </a:cxn>
                  <a:cxn ang="0">
                    <a:pos x="56" y="61"/>
                  </a:cxn>
                  <a:cxn ang="0">
                    <a:pos x="47" y="67"/>
                  </a:cxn>
                  <a:cxn ang="0">
                    <a:pos x="37" y="69"/>
                  </a:cxn>
                </a:cxnLst>
                <a:rect l="0" t="0" r="r" b="b"/>
                <a:pathLst>
                  <a:path w="74" h="74">
                    <a:moveTo>
                      <a:pt x="37" y="74"/>
                    </a:moveTo>
                    <a:lnTo>
                      <a:pt x="26" y="72"/>
                    </a:lnTo>
                    <a:lnTo>
                      <a:pt x="16" y="67"/>
                    </a:lnTo>
                    <a:lnTo>
                      <a:pt x="7" y="60"/>
                    </a:lnTo>
                    <a:lnTo>
                      <a:pt x="2" y="49"/>
                    </a:lnTo>
                    <a:lnTo>
                      <a:pt x="0" y="39"/>
                    </a:lnTo>
                    <a:lnTo>
                      <a:pt x="0" y="28"/>
                    </a:lnTo>
                    <a:lnTo>
                      <a:pt x="5" y="17"/>
                    </a:lnTo>
                    <a:lnTo>
                      <a:pt x="11" y="9"/>
                    </a:lnTo>
                    <a:lnTo>
                      <a:pt x="21" y="2"/>
                    </a:lnTo>
                    <a:lnTo>
                      <a:pt x="32" y="0"/>
                    </a:lnTo>
                    <a:lnTo>
                      <a:pt x="42" y="0"/>
                    </a:lnTo>
                    <a:lnTo>
                      <a:pt x="53" y="2"/>
                    </a:lnTo>
                    <a:lnTo>
                      <a:pt x="62" y="9"/>
                    </a:lnTo>
                    <a:lnTo>
                      <a:pt x="69" y="17"/>
                    </a:lnTo>
                    <a:lnTo>
                      <a:pt x="74" y="28"/>
                    </a:lnTo>
                    <a:lnTo>
                      <a:pt x="74" y="39"/>
                    </a:lnTo>
                    <a:lnTo>
                      <a:pt x="72" y="49"/>
                    </a:lnTo>
                    <a:lnTo>
                      <a:pt x="65" y="60"/>
                    </a:lnTo>
                    <a:lnTo>
                      <a:pt x="58" y="67"/>
                    </a:lnTo>
                    <a:lnTo>
                      <a:pt x="47" y="72"/>
                    </a:lnTo>
                    <a:lnTo>
                      <a:pt x="37" y="74"/>
                    </a:lnTo>
                    <a:close/>
                    <a:moveTo>
                      <a:pt x="37" y="69"/>
                    </a:moveTo>
                    <a:lnTo>
                      <a:pt x="26" y="67"/>
                    </a:lnTo>
                    <a:lnTo>
                      <a:pt x="18" y="61"/>
                    </a:lnTo>
                    <a:lnTo>
                      <a:pt x="11" y="53"/>
                    </a:lnTo>
                    <a:lnTo>
                      <a:pt x="5" y="44"/>
                    </a:lnTo>
                    <a:lnTo>
                      <a:pt x="5" y="33"/>
                    </a:lnTo>
                    <a:lnTo>
                      <a:pt x="7" y="23"/>
                    </a:lnTo>
                    <a:lnTo>
                      <a:pt x="14" y="14"/>
                    </a:lnTo>
                    <a:lnTo>
                      <a:pt x="21" y="9"/>
                    </a:lnTo>
                    <a:lnTo>
                      <a:pt x="32" y="5"/>
                    </a:lnTo>
                    <a:lnTo>
                      <a:pt x="42" y="5"/>
                    </a:lnTo>
                    <a:lnTo>
                      <a:pt x="53" y="9"/>
                    </a:lnTo>
                    <a:lnTo>
                      <a:pt x="60" y="14"/>
                    </a:lnTo>
                    <a:lnTo>
                      <a:pt x="67" y="23"/>
                    </a:lnTo>
                    <a:lnTo>
                      <a:pt x="69" y="33"/>
                    </a:lnTo>
                    <a:lnTo>
                      <a:pt x="69" y="44"/>
                    </a:lnTo>
                    <a:lnTo>
                      <a:pt x="63" y="53"/>
                    </a:lnTo>
                    <a:lnTo>
                      <a:pt x="56" y="61"/>
                    </a:lnTo>
                    <a:lnTo>
                      <a:pt x="47" y="67"/>
                    </a:lnTo>
                    <a:lnTo>
                      <a:pt x="37" y="69"/>
                    </a:lnTo>
                    <a:close/>
                  </a:path>
                </a:pathLst>
              </a:custGeom>
              <a:solidFill>
                <a:srgbClr val="FDFFFF"/>
              </a:solidFill>
              <a:ln w="9525">
                <a:noFill/>
                <a:round/>
                <a:headEnd/>
                <a:tailEnd/>
              </a:ln>
            </p:spPr>
            <p:txBody>
              <a:bodyPr/>
              <a:lstStyle/>
              <a:p>
                <a:endParaRPr lang="en-US"/>
              </a:p>
            </p:txBody>
          </p:sp>
          <p:sp>
            <p:nvSpPr>
              <p:cNvPr id="1165959" name="Freeform 647"/>
              <p:cNvSpPr>
                <a:spLocks noEditPoints="1"/>
              </p:cNvSpPr>
              <p:nvPr/>
            </p:nvSpPr>
            <p:spPr bwMode="auto">
              <a:xfrm>
                <a:off x="4774" y="2135"/>
                <a:ext cx="64" cy="64"/>
              </a:xfrm>
              <a:custGeom>
                <a:avLst/>
                <a:gdLst/>
                <a:ahLst/>
                <a:cxnLst>
                  <a:cxn ang="0">
                    <a:pos x="32" y="64"/>
                  </a:cxn>
                  <a:cxn ang="0">
                    <a:pos x="21" y="62"/>
                  </a:cxn>
                  <a:cxn ang="0">
                    <a:pos x="13" y="56"/>
                  </a:cxn>
                  <a:cxn ang="0">
                    <a:pos x="6" y="48"/>
                  </a:cxn>
                  <a:cxn ang="0">
                    <a:pos x="0" y="39"/>
                  </a:cxn>
                  <a:cxn ang="0">
                    <a:pos x="0" y="28"/>
                  </a:cxn>
                  <a:cxn ang="0">
                    <a:pos x="2" y="18"/>
                  </a:cxn>
                  <a:cxn ang="0">
                    <a:pos x="9" y="9"/>
                  </a:cxn>
                  <a:cxn ang="0">
                    <a:pos x="16" y="4"/>
                  </a:cxn>
                  <a:cxn ang="0">
                    <a:pos x="27" y="0"/>
                  </a:cxn>
                  <a:cxn ang="0">
                    <a:pos x="37" y="0"/>
                  </a:cxn>
                  <a:cxn ang="0">
                    <a:pos x="48" y="4"/>
                  </a:cxn>
                  <a:cxn ang="0">
                    <a:pos x="55" y="9"/>
                  </a:cxn>
                  <a:cxn ang="0">
                    <a:pos x="62" y="18"/>
                  </a:cxn>
                  <a:cxn ang="0">
                    <a:pos x="64" y="28"/>
                  </a:cxn>
                  <a:cxn ang="0">
                    <a:pos x="64" y="39"/>
                  </a:cxn>
                  <a:cxn ang="0">
                    <a:pos x="58" y="48"/>
                  </a:cxn>
                  <a:cxn ang="0">
                    <a:pos x="51" y="56"/>
                  </a:cxn>
                  <a:cxn ang="0">
                    <a:pos x="42" y="62"/>
                  </a:cxn>
                  <a:cxn ang="0">
                    <a:pos x="32" y="64"/>
                  </a:cxn>
                  <a:cxn ang="0">
                    <a:pos x="32" y="58"/>
                  </a:cxn>
                  <a:cxn ang="0">
                    <a:pos x="23" y="56"/>
                  </a:cxn>
                  <a:cxn ang="0">
                    <a:pos x="14" y="51"/>
                  </a:cxn>
                  <a:cxn ang="0">
                    <a:pos x="9" y="44"/>
                  </a:cxn>
                  <a:cxn ang="0">
                    <a:pos x="6" y="35"/>
                  </a:cxn>
                  <a:cxn ang="0">
                    <a:pos x="6" y="27"/>
                  </a:cxn>
                  <a:cxn ang="0">
                    <a:pos x="9" y="18"/>
                  </a:cxn>
                  <a:cxn ang="0">
                    <a:pos x="14" y="11"/>
                  </a:cxn>
                  <a:cxn ang="0">
                    <a:pos x="23" y="5"/>
                  </a:cxn>
                  <a:cxn ang="0">
                    <a:pos x="32" y="4"/>
                  </a:cxn>
                  <a:cxn ang="0">
                    <a:pos x="41" y="5"/>
                  </a:cxn>
                  <a:cxn ang="0">
                    <a:pos x="49" y="11"/>
                  </a:cxn>
                  <a:cxn ang="0">
                    <a:pos x="55" y="18"/>
                  </a:cxn>
                  <a:cxn ang="0">
                    <a:pos x="58" y="27"/>
                  </a:cxn>
                  <a:cxn ang="0">
                    <a:pos x="58" y="35"/>
                  </a:cxn>
                  <a:cxn ang="0">
                    <a:pos x="55" y="44"/>
                  </a:cxn>
                  <a:cxn ang="0">
                    <a:pos x="49" y="51"/>
                  </a:cxn>
                  <a:cxn ang="0">
                    <a:pos x="41" y="56"/>
                  </a:cxn>
                  <a:cxn ang="0">
                    <a:pos x="32" y="58"/>
                  </a:cxn>
                </a:cxnLst>
                <a:rect l="0" t="0" r="r" b="b"/>
                <a:pathLst>
                  <a:path w="64" h="64">
                    <a:moveTo>
                      <a:pt x="32" y="64"/>
                    </a:moveTo>
                    <a:lnTo>
                      <a:pt x="21" y="62"/>
                    </a:lnTo>
                    <a:lnTo>
                      <a:pt x="13" y="56"/>
                    </a:lnTo>
                    <a:lnTo>
                      <a:pt x="6" y="48"/>
                    </a:lnTo>
                    <a:lnTo>
                      <a:pt x="0" y="39"/>
                    </a:lnTo>
                    <a:lnTo>
                      <a:pt x="0" y="28"/>
                    </a:lnTo>
                    <a:lnTo>
                      <a:pt x="2" y="18"/>
                    </a:lnTo>
                    <a:lnTo>
                      <a:pt x="9" y="9"/>
                    </a:lnTo>
                    <a:lnTo>
                      <a:pt x="16" y="4"/>
                    </a:lnTo>
                    <a:lnTo>
                      <a:pt x="27" y="0"/>
                    </a:lnTo>
                    <a:lnTo>
                      <a:pt x="37" y="0"/>
                    </a:lnTo>
                    <a:lnTo>
                      <a:pt x="48" y="4"/>
                    </a:lnTo>
                    <a:lnTo>
                      <a:pt x="55" y="9"/>
                    </a:lnTo>
                    <a:lnTo>
                      <a:pt x="62" y="18"/>
                    </a:lnTo>
                    <a:lnTo>
                      <a:pt x="64" y="28"/>
                    </a:lnTo>
                    <a:lnTo>
                      <a:pt x="64" y="39"/>
                    </a:lnTo>
                    <a:lnTo>
                      <a:pt x="58" y="48"/>
                    </a:lnTo>
                    <a:lnTo>
                      <a:pt x="51" y="56"/>
                    </a:lnTo>
                    <a:lnTo>
                      <a:pt x="42" y="62"/>
                    </a:lnTo>
                    <a:lnTo>
                      <a:pt x="32" y="64"/>
                    </a:lnTo>
                    <a:close/>
                    <a:moveTo>
                      <a:pt x="32" y="58"/>
                    </a:moveTo>
                    <a:lnTo>
                      <a:pt x="23" y="56"/>
                    </a:lnTo>
                    <a:lnTo>
                      <a:pt x="14" y="51"/>
                    </a:lnTo>
                    <a:lnTo>
                      <a:pt x="9" y="44"/>
                    </a:lnTo>
                    <a:lnTo>
                      <a:pt x="6" y="35"/>
                    </a:lnTo>
                    <a:lnTo>
                      <a:pt x="6" y="27"/>
                    </a:lnTo>
                    <a:lnTo>
                      <a:pt x="9" y="18"/>
                    </a:lnTo>
                    <a:lnTo>
                      <a:pt x="14" y="11"/>
                    </a:lnTo>
                    <a:lnTo>
                      <a:pt x="23" y="5"/>
                    </a:lnTo>
                    <a:lnTo>
                      <a:pt x="32" y="4"/>
                    </a:lnTo>
                    <a:lnTo>
                      <a:pt x="41" y="5"/>
                    </a:lnTo>
                    <a:lnTo>
                      <a:pt x="49" y="11"/>
                    </a:lnTo>
                    <a:lnTo>
                      <a:pt x="55" y="18"/>
                    </a:lnTo>
                    <a:lnTo>
                      <a:pt x="58" y="27"/>
                    </a:lnTo>
                    <a:lnTo>
                      <a:pt x="58" y="35"/>
                    </a:lnTo>
                    <a:lnTo>
                      <a:pt x="55" y="44"/>
                    </a:lnTo>
                    <a:lnTo>
                      <a:pt x="49" y="51"/>
                    </a:lnTo>
                    <a:lnTo>
                      <a:pt x="41" y="56"/>
                    </a:lnTo>
                    <a:lnTo>
                      <a:pt x="32" y="58"/>
                    </a:lnTo>
                    <a:close/>
                  </a:path>
                </a:pathLst>
              </a:custGeom>
              <a:solidFill>
                <a:srgbClr val="FEFFFF"/>
              </a:solidFill>
              <a:ln w="9525">
                <a:noFill/>
                <a:round/>
                <a:headEnd/>
                <a:tailEnd/>
              </a:ln>
            </p:spPr>
            <p:txBody>
              <a:bodyPr/>
              <a:lstStyle/>
              <a:p>
                <a:endParaRPr lang="en-US"/>
              </a:p>
            </p:txBody>
          </p:sp>
          <p:sp>
            <p:nvSpPr>
              <p:cNvPr id="1165960" name="Freeform 648"/>
              <p:cNvSpPr>
                <a:spLocks noEditPoints="1"/>
              </p:cNvSpPr>
              <p:nvPr/>
            </p:nvSpPr>
            <p:spPr bwMode="auto">
              <a:xfrm>
                <a:off x="4780" y="2139"/>
                <a:ext cx="52" cy="54"/>
              </a:xfrm>
              <a:custGeom>
                <a:avLst/>
                <a:gdLst/>
                <a:ahLst/>
                <a:cxnLst>
                  <a:cxn ang="0">
                    <a:pos x="26" y="54"/>
                  </a:cxn>
                  <a:cxn ang="0">
                    <a:pos x="17" y="52"/>
                  </a:cxn>
                  <a:cxn ang="0">
                    <a:pos x="8" y="47"/>
                  </a:cxn>
                  <a:cxn ang="0">
                    <a:pos x="3" y="40"/>
                  </a:cxn>
                  <a:cxn ang="0">
                    <a:pos x="0" y="31"/>
                  </a:cxn>
                  <a:cxn ang="0">
                    <a:pos x="0" y="23"/>
                  </a:cxn>
                  <a:cxn ang="0">
                    <a:pos x="3" y="14"/>
                  </a:cxn>
                  <a:cxn ang="0">
                    <a:pos x="8" y="7"/>
                  </a:cxn>
                  <a:cxn ang="0">
                    <a:pos x="17" y="1"/>
                  </a:cxn>
                  <a:cxn ang="0">
                    <a:pos x="26" y="0"/>
                  </a:cxn>
                  <a:cxn ang="0">
                    <a:pos x="35" y="1"/>
                  </a:cxn>
                  <a:cxn ang="0">
                    <a:pos x="43" y="7"/>
                  </a:cxn>
                  <a:cxn ang="0">
                    <a:pos x="49" y="14"/>
                  </a:cxn>
                  <a:cxn ang="0">
                    <a:pos x="52" y="23"/>
                  </a:cxn>
                  <a:cxn ang="0">
                    <a:pos x="52" y="31"/>
                  </a:cxn>
                  <a:cxn ang="0">
                    <a:pos x="49" y="40"/>
                  </a:cxn>
                  <a:cxn ang="0">
                    <a:pos x="43" y="47"/>
                  </a:cxn>
                  <a:cxn ang="0">
                    <a:pos x="35" y="52"/>
                  </a:cxn>
                  <a:cxn ang="0">
                    <a:pos x="26" y="54"/>
                  </a:cxn>
                  <a:cxn ang="0">
                    <a:pos x="26" y="49"/>
                  </a:cxn>
                  <a:cxn ang="0">
                    <a:pos x="17" y="47"/>
                  </a:cxn>
                  <a:cxn ang="0">
                    <a:pos x="10" y="42"/>
                  </a:cxn>
                  <a:cxn ang="0">
                    <a:pos x="7" y="35"/>
                  </a:cxn>
                  <a:cxn ang="0">
                    <a:pos x="5" y="28"/>
                  </a:cxn>
                  <a:cxn ang="0">
                    <a:pos x="7" y="19"/>
                  </a:cxn>
                  <a:cxn ang="0">
                    <a:pos x="10" y="12"/>
                  </a:cxn>
                  <a:cxn ang="0">
                    <a:pos x="17" y="7"/>
                  </a:cxn>
                  <a:cxn ang="0">
                    <a:pos x="26" y="5"/>
                  </a:cxn>
                  <a:cxn ang="0">
                    <a:pos x="35" y="7"/>
                  </a:cxn>
                  <a:cxn ang="0">
                    <a:pos x="40" y="12"/>
                  </a:cxn>
                  <a:cxn ang="0">
                    <a:pos x="45" y="19"/>
                  </a:cxn>
                  <a:cxn ang="0">
                    <a:pos x="47" y="28"/>
                  </a:cxn>
                  <a:cxn ang="0">
                    <a:pos x="45" y="35"/>
                  </a:cxn>
                  <a:cxn ang="0">
                    <a:pos x="40" y="42"/>
                  </a:cxn>
                  <a:cxn ang="0">
                    <a:pos x="35" y="47"/>
                  </a:cxn>
                  <a:cxn ang="0">
                    <a:pos x="26" y="49"/>
                  </a:cxn>
                </a:cxnLst>
                <a:rect l="0" t="0" r="r" b="b"/>
                <a:pathLst>
                  <a:path w="52" h="54">
                    <a:moveTo>
                      <a:pt x="26" y="54"/>
                    </a:moveTo>
                    <a:lnTo>
                      <a:pt x="17" y="52"/>
                    </a:lnTo>
                    <a:lnTo>
                      <a:pt x="8" y="47"/>
                    </a:lnTo>
                    <a:lnTo>
                      <a:pt x="3" y="40"/>
                    </a:lnTo>
                    <a:lnTo>
                      <a:pt x="0" y="31"/>
                    </a:lnTo>
                    <a:lnTo>
                      <a:pt x="0" y="23"/>
                    </a:lnTo>
                    <a:lnTo>
                      <a:pt x="3" y="14"/>
                    </a:lnTo>
                    <a:lnTo>
                      <a:pt x="8" y="7"/>
                    </a:lnTo>
                    <a:lnTo>
                      <a:pt x="17" y="1"/>
                    </a:lnTo>
                    <a:lnTo>
                      <a:pt x="26" y="0"/>
                    </a:lnTo>
                    <a:lnTo>
                      <a:pt x="35" y="1"/>
                    </a:lnTo>
                    <a:lnTo>
                      <a:pt x="43" y="7"/>
                    </a:lnTo>
                    <a:lnTo>
                      <a:pt x="49" y="14"/>
                    </a:lnTo>
                    <a:lnTo>
                      <a:pt x="52" y="23"/>
                    </a:lnTo>
                    <a:lnTo>
                      <a:pt x="52" y="31"/>
                    </a:lnTo>
                    <a:lnTo>
                      <a:pt x="49" y="40"/>
                    </a:lnTo>
                    <a:lnTo>
                      <a:pt x="43" y="47"/>
                    </a:lnTo>
                    <a:lnTo>
                      <a:pt x="35" y="52"/>
                    </a:lnTo>
                    <a:lnTo>
                      <a:pt x="26" y="54"/>
                    </a:lnTo>
                    <a:close/>
                    <a:moveTo>
                      <a:pt x="26" y="49"/>
                    </a:moveTo>
                    <a:lnTo>
                      <a:pt x="17" y="47"/>
                    </a:lnTo>
                    <a:lnTo>
                      <a:pt x="10" y="42"/>
                    </a:lnTo>
                    <a:lnTo>
                      <a:pt x="7" y="35"/>
                    </a:lnTo>
                    <a:lnTo>
                      <a:pt x="5" y="28"/>
                    </a:lnTo>
                    <a:lnTo>
                      <a:pt x="7" y="19"/>
                    </a:lnTo>
                    <a:lnTo>
                      <a:pt x="10" y="12"/>
                    </a:lnTo>
                    <a:lnTo>
                      <a:pt x="17" y="7"/>
                    </a:lnTo>
                    <a:lnTo>
                      <a:pt x="26" y="5"/>
                    </a:lnTo>
                    <a:lnTo>
                      <a:pt x="35" y="7"/>
                    </a:lnTo>
                    <a:lnTo>
                      <a:pt x="40" y="12"/>
                    </a:lnTo>
                    <a:lnTo>
                      <a:pt x="45" y="19"/>
                    </a:lnTo>
                    <a:lnTo>
                      <a:pt x="47" y="28"/>
                    </a:lnTo>
                    <a:lnTo>
                      <a:pt x="45" y="35"/>
                    </a:lnTo>
                    <a:lnTo>
                      <a:pt x="40" y="42"/>
                    </a:lnTo>
                    <a:lnTo>
                      <a:pt x="35" y="47"/>
                    </a:lnTo>
                    <a:lnTo>
                      <a:pt x="26" y="49"/>
                    </a:lnTo>
                    <a:close/>
                  </a:path>
                </a:pathLst>
              </a:custGeom>
              <a:solidFill>
                <a:srgbClr val="FFFFFF"/>
              </a:solidFill>
              <a:ln w="9525">
                <a:noFill/>
                <a:round/>
                <a:headEnd/>
                <a:tailEnd/>
              </a:ln>
            </p:spPr>
            <p:txBody>
              <a:bodyPr/>
              <a:lstStyle/>
              <a:p>
                <a:endParaRPr lang="en-US"/>
              </a:p>
            </p:txBody>
          </p:sp>
          <p:sp>
            <p:nvSpPr>
              <p:cNvPr id="1165961" name="Freeform 649"/>
              <p:cNvSpPr>
                <a:spLocks noEditPoints="1"/>
              </p:cNvSpPr>
              <p:nvPr/>
            </p:nvSpPr>
            <p:spPr bwMode="auto">
              <a:xfrm>
                <a:off x="4785" y="2144"/>
                <a:ext cx="42" cy="44"/>
              </a:xfrm>
              <a:custGeom>
                <a:avLst/>
                <a:gdLst/>
                <a:ahLst/>
                <a:cxnLst>
                  <a:cxn ang="0">
                    <a:pos x="21" y="44"/>
                  </a:cxn>
                  <a:cxn ang="0">
                    <a:pos x="12" y="42"/>
                  </a:cxn>
                  <a:cxn ang="0">
                    <a:pos x="5" y="37"/>
                  </a:cxn>
                  <a:cxn ang="0">
                    <a:pos x="2" y="30"/>
                  </a:cxn>
                  <a:cxn ang="0">
                    <a:pos x="0" y="23"/>
                  </a:cxn>
                  <a:cxn ang="0">
                    <a:pos x="2" y="14"/>
                  </a:cxn>
                  <a:cxn ang="0">
                    <a:pos x="5" y="7"/>
                  </a:cxn>
                  <a:cxn ang="0">
                    <a:pos x="12" y="2"/>
                  </a:cxn>
                  <a:cxn ang="0">
                    <a:pos x="21" y="0"/>
                  </a:cxn>
                  <a:cxn ang="0">
                    <a:pos x="30" y="2"/>
                  </a:cxn>
                  <a:cxn ang="0">
                    <a:pos x="35" y="7"/>
                  </a:cxn>
                  <a:cxn ang="0">
                    <a:pos x="40" y="14"/>
                  </a:cxn>
                  <a:cxn ang="0">
                    <a:pos x="42" y="23"/>
                  </a:cxn>
                  <a:cxn ang="0">
                    <a:pos x="40" y="30"/>
                  </a:cxn>
                  <a:cxn ang="0">
                    <a:pos x="35"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5" y="37"/>
                    </a:lnTo>
                    <a:lnTo>
                      <a:pt x="2" y="30"/>
                    </a:lnTo>
                    <a:lnTo>
                      <a:pt x="0" y="23"/>
                    </a:lnTo>
                    <a:lnTo>
                      <a:pt x="2" y="14"/>
                    </a:lnTo>
                    <a:lnTo>
                      <a:pt x="5" y="7"/>
                    </a:lnTo>
                    <a:lnTo>
                      <a:pt x="12" y="2"/>
                    </a:lnTo>
                    <a:lnTo>
                      <a:pt x="21" y="0"/>
                    </a:lnTo>
                    <a:lnTo>
                      <a:pt x="30" y="2"/>
                    </a:lnTo>
                    <a:lnTo>
                      <a:pt x="35" y="7"/>
                    </a:lnTo>
                    <a:lnTo>
                      <a:pt x="40" y="14"/>
                    </a:lnTo>
                    <a:lnTo>
                      <a:pt x="42" y="23"/>
                    </a:lnTo>
                    <a:lnTo>
                      <a:pt x="40" y="30"/>
                    </a:lnTo>
                    <a:lnTo>
                      <a:pt x="35"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5962" name="Freeform 650"/>
              <p:cNvSpPr>
                <a:spLocks noEditPoints="1"/>
              </p:cNvSpPr>
              <p:nvPr/>
            </p:nvSpPr>
            <p:spPr bwMode="auto">
              <a:xfrm>
                <a:off x="4790" y="2149"/>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8" y="7"/>
                  </a:cxn>
                  <a:cxn ang="0">
                    <a:pos x="32" y="13"/>
                  </a:cxn>
                  <a:cxn ang="0">
                    <a:pos x="32" y="21"/>
                  </a:cxn>
                  <a:cxn ang="0">
                    <a:pos x="28" y="27"/>
                  </a:cxn>
                  <a:cxn ang="0">
                    <a:pos x="23" y="32"/>
                  </a:cxn>
                  <a:cxn ang="0">
                    <a:pos x="16" y="34"/>
                  </a:cxn>
                  <a:cxn ang="0">
                    <a:pos x="16" y="28"/>
                  </a:cxn>
                  <a:cxn ang="0">
                    <a:pos x="11" y="27"/>
                  </a:cxn>
                  <a:cxn ang="0">
                    <a:pos x="5" y="21"/>
                  </a:cxn>
                  <a:cxn ang="0">
                    <a:pos x="5" y="16"/>
                  </a:cxn>
                  <a:cxn ang="0">
                    <a:pos x="7" y="11"/>
                  </a:cxn>
                  <a:cxn ang="0">
                    <a:pos x="12" y="7"/>
                  </a:cxn>
                  <a:cxn ang="0">
                    <a:pos x="19" y="7"/>
                  </a:cxn>
                  <a:cxn ang="0">
                    <a:pos x="23" y="11"/>
                  </a:cxn>
                  <a:cxn ang="0">
                    <a:pos x="26" y="16"/>
                  </a:cxn>
                  <a:cxn ang="0">
                    <a:pos x="25" y="21"/>
                  </a:cxn>
                  <a:cxn ang="0">
                    <a:pos x="21" y="27"/>
                  </a:cxn>
                  <a:cxn ang="0">
                    <a:pos x="16" y="28"/>
                  </a:cxn>
                </a:cxnLst>
                <a:rect l="0" t="0" r="r" b="b"/>
                <a:pathLst>
                  <a:path w="32" h="34">
                    <a:moveTo>
                      <a:pt x="16" y="34"/>
                    </a:moveTo>
                    <a:lnTo>
                      <a:pt x="9" y="32"/>
                    </a:lnTo>
                    <a:lnTo>
                      <a:pt x="4" y="27"/>
                    </a:lnTo>
                    <a:lnTo>
                      <a:pt x="0" y="21"/>
                    </a:lnTo>
                    <a:lnTo>
                      <a:pt x="0" y="13"/>
                    </a:lnTo>
                    <a:lnTo>
                      <a:pt x="4" y="7"/>
                    </a:lnTo>
                    <a:lnTo>
                      <a:pt x="9" y="2"/>
                    </a:lnTo>
                    <a:lnTo>
                      <a:pt x="16" y="0"/>
                    </a:lnTo>
                    <a:lnTo>
                      <a:pt x="23" y="2"/>
                    </a:lnTo>
                    <a:lnTo>
                      <a:pt x="28" y="7"/>
                    </a:lnTo>
                    <a:lnTo>
                      <a:pt x="32" y="13"/>
                    </a:lnTo>
                    <a:lnTo>
                      <a:pt x="32" y="21"/>
                    </a:lnTo>
                    <a:lnTo>
                      <a:pt x="28" y="27"/>
                    </a:lnTo>
                    <a:lnTo>
                      <a:pt x="23" y="32"/>
                    </a:lnTo>
                    <a:lnTo>
                      <a:pt x="16" y="34"/>
                    </a:lnTo>
                    <a:close/>
                    <a:moveTo>
                      <a:pt x="16" y="28"/>
                    </a:moveTo>
                    <a:lnTo>
                      <a:pt x="11" y="27"/>
                    </a:lnTo>
                    <a:lnTo>
                      <a:pt x="5" y="21"/>
                    </a:lnTo>
                    <a:lnTo>
                      <a:pt x="5" y="16"/>
                    </a:lnTo>
                    <a:lnTo>
                      <a:pt x="7" y="11"/>
                    </a:lnTo>
                    <a:lnTo>
                      <a:pt x="12" y="7"/>
                    </a:lnTo>
                    <a:lnTo>
                      <a:pt x="19" y="7"/>
                    </a:lnTo>
                    <a:lnTo>
                      <a:pt x="23" y="11"/>
                    </a:lnTo>
                    <a:lnTo>
                      <a:pt x="26" y="16"/>
                    </a:lnTo>
                    <a:lnTo>
                      <a:pt x="25" y="21"/>
                    </a:lnTo>
                    <a:lnTo>
                      <a:pt x="21" y="27"/>
                    </a:lnTo>
                    <a:lnTo>
                      <a:pt x="16" y="28"/>
                    </a:lnTo>
                    <a:close/>
                  </a:path>
                </a:pathLst>
              </a:custGeom>
              <a:solidFill>
                <a:srgbClr val="FFFFFF"/>
              </a:solidFill>
              <a:ln w="9525">
                <a:noFill/>
                <a:round/>
                <a:headEnd/>
                <a:tailEnd/>
              </a:ln>
            </p:spPr>
            <p:txBody>
              <a:bodyPr/>
              <a:lstStyle/>
              <a:p>
                <a:endParaRPr lang="en-US"/>
              </a:p>
            </p:txBody>
          </p:sp>
          <p:sp>
            <p:nvSpPr>
              <p:cNvPr id="1165963" name="Freeform 651"/>
              <p:cNvSpPr>
                <a:spLocks noEditPoints="1"/>
              </p:cNvSpPr>
              <p:nvPr/>
            </p:nvSpPr>
            <p:spPr bwMode="auto">
              <a:xfrm>
                <a:off x="4795" y="2156"/>
                <a:ext cx="21" cy="21"/>
              </a:xfrm>
              <a:custGeom>
                <a:avLst/>
                <a:gdLst/>
                <a:ahLst/>
                <a:cxnLst>
                  <a:cxn ang="0">
                    <a:pos x="11" y="21"/>
                  </a:cxn>
                  <a:cxn ang="0">
                    <a:pos x="6" y="20"/>
                  </a:cxn>
                  <a:cxn ang="0">
                    <a:pos x="0" y="14"/>
                  </a:cxn>
                  <a:cxn ang="0">
                    <a:pos x="0" y="9"/>
                  </a:cxn>
                  <a:cxn ang="0">
                    <a:pos x="2" y="4"/>
                  </a:cxn>
                  <a:cxn ang="0">
                    <a:pos x="7" y="0"/>
                  </a:cxn>
                  <a:cxn ang="0">
                    <a:pos x="14" y="0"/>
                  </a:cxn>
                  <a:cxn ang="0">
                    <a:pos x="18" y="4"/>
                  </a:cxn>
                  <a:cxn ang="0">
                    <a:pos x="21" y="9"/>
                  </a:cxn>
                  <a:cxn ang="0">
                    <a:pos x="20" y="14"/>
                  </a:cxn>
                  <a:cxn ang="0">
                    <a:pos x="16" y="20"/>
                  </a:cxn>
                  <a:cxn ang="0">
                    <a:pos x="11" y="21"/>
                  </a:cxn>
                  <a:cxn ang="0">
                    <a:pos x="11" y="16"/>
                  </a:cxn>
                  <a:cxn ang="0">
                    <a:pos x="7" y="14"/>
                  </a:cxn>
                  <a:cxn ang="0">
                    <a:pos x="6" y="11"/>
                  </a:cxn>
                  <a:cxn ang="0">
                    <a:pos x="7" y="6"/>
                  </a:cxn>
                  <a:cxn ang="0">
                    <a:pos x="11" y="4"/>
                  </a:cxn>
                  <a:cxn ang="0">
                    <a:pos x="14" y="6"/>
                  </a:cxn>
                  <a:cxn ang="0">
                    <a:pos x="16" y="11"/>
                  </a:cxn>
                  <a:cxn ang="0">
                    <a:pos x="14" y="14"/>
                  </a:cxn>
                  <a:cxn ang="0">
                    <a:pos x="11" y="16"/>
                  </a:cxn>
                </a:cxnLst>
                <a:rect l="0" t="0" r="r" b="b"/>
                <a:pathLst>
                  <a:path w="21" h="21">
                    <a:moveTo>
                      <a:pt x="11" y="21"/>
                    </a:moveTo>
                    <a:lnTo>
                      <a:pt x="6" y="20"/>
                    </a:lnTo>
                    <a:lnTo>
                      <a:pt x="0" y="14"/>
                    </a:lnTo>
                    <a:lnTo>
                      <a:pt x="0" y="9"/>
                    </a:lnTo>
                    <a:lnTo>
                      <a:pt x="2" y="4"/>
                    </a:lnTo>
                    <a:lnTo>
                      <a:pt x="7" y="0"/>
                    </a:lnTo>
                    <a:lnTo>
                      <a:pt x="14" y="0"/>
                    </a:lnTo>
                    <a:lnTo>
                      <a:pt x="18" y="4"/>
                    </a:lnTo>
                    <a:lnTo>
                      <a:pt x="21" y="9"/>
                    </a:lnTo>
                    <a:lnTo>
                      <a:pt x="20" y="14"/>
                    </a:lnTo>
                    <a:lnTo>
                      <a:pt x="16" y="20"/>
                    </a:lnTo>
                    <a:lnTo>
                      <a:pt x="11" y="21"/>
                    </a:lnTo>
                    <a:close/>
                    <a:moveTo>
                      <a:pt x="11" y="16"/>
                    </a:moveTo>
                    <a:lnTo>
                      <a:pt x="7" y="14"/>
                    </a:lnTo>
                    <a:lnTo>
                      <a:pt x="6" y="11"/>
                    </a:lnTo>
                    <a:lnTo>
                      <a:pt x="7" y="6"/>
                    </a:lnTo>
                    <a:lnTo>
                      <a:pt x="11" y="4"/>
                    </a:lnTo>
                    <a:lnTo>
                      <a:pt x="14" y="6"/>
                    </a:lnTo>
                    <a:lnTo>
                      <a:pt x="16" y="11"/>
                    </a:lnTo>
                    <a:lnTo>
                      <a:pt x="14" y="14"/>
                    </a:lnTo>
                    <a:lnTo>
                      <a:pt x="11" y="16"/>
                    </a:lnTo>
                    <a:close/>
                  </a:path>
                </a:pathLst>
              </a:custGeom>
              <a:solidFill>
                <a:srgbClr val="FFFFFF"/>
              </a:solidFill>
              <a:ln w="9525">
                <a:noFill/>
                <a:round/>
                <a:headEnd/>
                <a:tailEnd/>
              </a:ln>
            </p:spPr>
            <p:txBody>
              <a:bodyPr/>
              <a:lstStyle/>
              <a:p>
                <a:endParaRPr lang="en-US"/>
              </a:p>
            </p:txBody>
          </p:sp>
          <p:sp>
            <p:nvSpPr>
              <p:cNvPr id="1165964" name="Freeform 652"/>
              <p:cNvSpPr>
                <a:spLocks noEditPoints="1"/>
              </p:cNvSpPr>
              <p:nvPr/>
            </p:nvSpPr>
            <p:spPr bwMode="auto">
              <a:xfrm>
                <a:off x="4801" y="2160"/>
                <a:ext cx="10" cy="12"/>
              </a:xfrm>
              <a:custGeom>
                <a:avLst/>
                <a:gdLst/>
                <a:ahLst/>
                <a:cxnLst>
                  <a:cxn ang="0">
                    <a:pos x="5" y="12"/>
                  </a:cxn>
                  <a:cxn ang="0">
                    <a:pos x="1" y="10"/>
                  </a:cxn>
                  <a:cxn ang="0">
                    <a:pos x="0" y="7"/>
                  </a:cxn>
                  <a:cxn ang="0">
                    <a:pos x="1" y="2"/>
                  </a:cxn>
                  <a:cxn ang="0">
                    <a:pos x="5" y="0"/>
                  </a:cxn>
                  <a:cxn ang="0">
                    <a:pos x="8" y="2"/>
                  </a:cxn>
                  <a:cxn ang="0">
                    <a:pos x="10" y="7"/>
                  </a:cxn>
                  <a:cxn ang="0">
                    <a:pos x="8" y="10"/>
                  </a:cxn>
                  <a:cxn ang="0">
                    <a:pos x="5" y="12"/>
                  </a:cxn>
                  <a:cxn ang="0">
                    <a:pos x="5" y="7"/>
                  </a:cxn>
                  <a:cxn ang="0">
                    <a:pos x="5" y="7"/>
                  </a:cxn>
                </a:cxnLst>
                <a:rect l="0" t="0" r="r" b="b"/>
                <a:pathLst>
                  <a:path w="10" h="12">
                    <a:moveTo>
                      <a:pt x="5" y="12"/>
                    </a:moveTo>
                    <a:lnTo>
                      <a:pt x="1" y="10"/>
                    </a:lnTo>
                    <a:lnTo>
                      <a:pt x="0" y="7"/>
                    </a:lnTo>
                    <a:lnTo>
                      <a:pt x="1" y="2"/>
                    </a:lnTo>
                    <a:lnTo>
                      <a:pt x="5" y="0"/>
                    </a:lnTo>
                    <a:lnTo>
                      <a:pt x="8" y="2"/>
                    </a:lnTo>
                    <a:lnTo>
                      <a:pt x="10" y="7"/>
                    </a:lnTo>
                    <a:lnTo>
                      <a:pt x="8" y="10"/>
                    </a:lnTo>
                    <a:lnTo>
                      <a:pt x="5" y="12"/>
                    </a:lnTo>
                    <a:close/>
                    <a:moveTo>
                      <a:pt x="5" y="7"/>
                    </a:moveTo>
                    <a:lnTo>
                      <a:pt x="5" y="7"/>
                    </a:lnTo>
                    <a:close/>
                  </a:path>
                </a:pathLst>
              </a:custGeom>
              <a:solidFill>
                <a:srgbClr val="FFFFFF"/>
              </a:solidFill>
              <a:ln w="9525">
                <a:noFill/>
                <a:round/>
                <a:headEnd/>
                <a:tailEnd/>
              </a:ln>
            </p:spPr>
            <p:txBody>
              <a:bodyPr/>
              <a:lstStyle/>
              <a:p>
                <a:endParaRPr lang="en-US"/>
              </a:p>
            </p:txBody>
          </p:sp>
          <p:sp>
            <p:nvSpPr>
              <p:cNvPr id="1165965" name="Freeform 653"/>
              <p:cNvSpPr>
                <a:spLocks/>
              </p:cNvSpPr>
              <p:nvPr/>
            </p:nvSpPr>
            <p:spPr bwMode="auto">
              <a:xfrm>
                <a:off x="4593" y="1952"/>
                <a:ext cx="426" cy="428"/>
              </a:xfrm>
              <a:custGeom>
                <a:avLst/>
                <a:gdLst/>
                <a:ahLst/>
                <a:cxnLst>
                  <a:cxn ang="0">
                    <a:pos x="213" y="0"/>
                  </a:cxn>
                  <a:cxn ang="0">
                    <a:pos x="176" y="3"/>
                  </a:cxn>
                  <a:cxn ang="0">
                    <a:pos x="139" y="14"/>
                  </a:cxn>
                  <a:cxn ang="0">
                    <a:pos x="106" y="28"/>
                  </a:cxn>
                  <a:cxn ang="0">
                    <a:pos x="76" y="51"/>
                  </a:cxn>
                  <a:cxn ang="0">
                    <a:pos x="49" y="77"/>
                  </a:cxn>
                  <a:cxn ang="0">
                    <a:pos x="28" y="107"/>
                  </a:cxn>
                  <a:cxn ang="0">
                    <a:pos x="12" y="141"/>
                  </a:cxn>
                  <a:cxn ang="0">
                    <a:pos x="2" y="176"/>
                  </a:cxn>
                  <a:cxn ang="0">
                    <a:pos x="0" y="215"/>
                  </a:cxn>
                  <a:cxn ang="0">
                    <a:pos x="2" y="252"/>
                  </a:cxn>
                  <a:cxn ang="0">
                    <a:pos x="12" y="287"/>
                  </a:cxn>
                  <a:cxn ang="0">
                    <a:pos x="28" y="321"/>
                  </a:cxn>
                  <a:cxn ang="0">
                    <a:pos x="49" y="351"/>
                  </a:cxn>
                  <a:cxn ang="0">
                    <a:pos x="76" y="377"/>
                  </a:cxn>
                  <a:cxn ang="0">
                    <a:pos x="106" y="400"/>
                  </a:cxn>
                  <a:cxn ang="0">
                    <a:pos x="139" y="414"/>
                  </a:cxn>
                  <a:cxn ang="0">
                    <a:pos x="176" y="425"/>
                  </a:cxn>
                  <a:cxn ang="0">
                    <a:pos x="213" y="428"/>
                  </a:cxn>
                  <a:cxn ang="0">
                    <a:pos x="250" y="425"/>
                  </a:cxn>
                  <a:cxn ang="0">
                    <a:pos x="285" y="414"/>
                  </a:cxn>
                  <a:cxn ang="0">
                    <a:pos x="320" y="400"/>
                  </a:cxn>
                  <a:cxn ang="0">
                    <a:pos x="350" y="377"/>
                  </a:cxn>
                  <a:cxn ang="0">
                    <a:pos x="376" y="351"/>
                  </a:cxn>
                  <a:cxn ang="0">
                    <a:pos x="398" y="321"/>
                  </a:cxn>
                  <a:cxn ang="0">
                    <a:pos x="413" y="287"/>
                  </a:cxn>
                  <a:cxn ang="0">
                    <a:pos x="422" y="252"/>
                  </a:cxn>
                  <a:cxn ang="0">
                    <a:pos x="426" y="215"/>
                  </a:cxn>
                  <a:cxn ang="0">
                    <a:pos x="422" y="176"/>
                  </a:cxn>
                  <a:cxn ang="0">
                    <a:pos x="413" y="141"/>
                  </a:cxn>
                  <a:cxn ang="0">
                    <a:pos x="398" y="107"/>
                  </a:cxn>
                  <a:cxn ang="0">
                    <a:pos x="376" y="77"/>
                  </a:cxn>
                  <a:cxn ang="0">
                    <a:pos x="350" y="51"/>
                  </a:cxn>
                  <a:cxn ang="0">
                    <a:pos x="320" y="28"/>
                  </a:cxn>
                  <a:cxn ang="0">
                    <a:pos x="285" y="14"/>
                  </a:cxn>
                  <a:cxn ang="0">
                    <a:pos x="250" y="3"/>
                  </a:cxn>
                  <a:cxn ang="0">
                    <a:pos x="213" y="0"/>
                  </a:cxn>
                </a:cxnLst>
                <a:rect l="0" t="0" r="r" b="b"/>
                <a:pathLst>
                  <a:path w="426" h="428">
                    <a:moveTo>
                      <a:pt x="213" y="0"/>
                    </a:moveTo>
                    <a:lnTo>
                      <a:pt x="176" y="3"/>
                    </a:lnTo>
                    <a:lnTo>
                      <a:pt x="139" y="14"/>
                    </a:lnTo>
                    <a:lnTo>
                      <a:pt x="106" y="28"/>
                    </a:lnTo>
                    <a:lnTo>
                      <a:pt x="76" y="51"/>
                    </a:lnTo>
                    <a:lnTo>
                      <a:pt x="49" y="77"/>
                    </a:lnTo>
                    <a:lnTo>
                      <a:pt x="28" y="107"/>
                    </a:lnTo>
                    <a:lnTo>
                      <a:pt x="12" y="141"/>
                    </a:lnTo>
                    <a:lnTo>
                      <a:pt x="2" y="176"/>
                    </a:lnTo>
                    <a:lnTo>
                      <a:pt x="0" y="215"/>
                    </a:lnTo>
                    <a:lnTo>
                      <a:pt x="2" y="252"/>
                    </a:lnTo>
                    <a:lnTo>
                      <a:pt x="12" y="287"/>
                    </a:lnTo>
                    <a:lnTo>
                      <a:pt x="28" y="321"/>
                    </a:lnTo>
                    <a:lnTo>
                      <a:pt x="49" y="351"/>
                    </a:lnTo>
                    <a:lnTo>
                      <a:pt x="76" y="377"/>
                    </a:lnTo>
                    <a:lnTo>
                      <a:pt x="106" y="400"/>
                    </a:lnTo>
                    <a:lnTo>
                      <a:pt x="139" y="414"/>
                    </a:lnTo>
                    <a:lnTo>
                      <a:pt x="176" y="425"/>
                    </a:lnTo>
                    <a:lnTo>
                      <a:pt x="213" y="428"/>
                    </a:lnTo>
                    <a:lnTo>
                      <a:pt x="250" y="425"/>
                    </a:lnTo>
                    <a:lnTo>
                      <a:pt x="285" y="414"/>
                    </a:lnTo>
                    <a:lnTo>
                      <a:pt x="320" y="400"/>
                    </a:lnTo>
                    <a:lnTo>
                      <a:pt x="350" y="377"/>
                    </a:lnTo>
                    <a:lnTo>
                      <a:pt x="376" y="351"/>
                    </a:lnTo>
                    <a:lnTo>
                      <a:pt x="398" y="321"/>
                    </a:lnTo>
                    <a:lnTo>
                      <a:pt x="413" y="287"/>
                    </a:lnTo>
                    <a:lnTo>
                      <a:pt x="422" y="252"/>
                    </a:lnTo>
                    <a:lnTo>
                      <a:pt x="426" y="215"/>
                    </a:lnTo>
                    <a:lnTo>
                      <a:pt x="422" y="176"/>
                    </a:lnTo>
                    <a:lnTo>
                      <a:pt x="413" y="141"/>
                    </a:lnTo>
                    <a:lnTo>
                      <a:pt x="398" y="107"/>
                    </a:lnTo>
                    <a:lnTo>
                      <a:pt x="376" y="77"/>
                    </a:lnTo>
                    <a:lnTo>
                      <a:pt x="350" y="51"/>
                    </a:lnTo>
                    <a:lnTo>
                      <a:pt x="320" y="28"/>
                    </a:lnTo>
                    <a:lnTo>
                      <a:pt x="285" y="14"/>
                    </a:lnTo>
                    <a:lnTo>
                      <a:pt x="250" y="3"/>
                    </a:lnTo>
                    <a:lnTo>
                      <a:pt x="213" y="0"/>
                    </a:lnTo>
                  </a:path>
                </a:pathLst>
              </a:custGeom>
              <a:noFill/>
              <a:ln w="11113">
                <a:solidFill>
                  <a:srgbClr val="0000FF"/>
                </a:solidFill>
                <a:prstDash val="solid"/>
                <a:round/>
                <a:headEnd/>
                <a:tailEnd/>
              </a:ln>
            </p:spPr>
            <p:txBody>
              <a:bodyPr/>
              <a:lstStyle/>
              <a:p>
                <a:endParaRPr lang="en-US"/>
              </a:p>
            </p:txBody>
          </p:sp>
          <p:sp>
            <p:nvSpPr>
              <p:cNvPr id="1165966" name="Freeform 654"/>
              <p:cNvSpPr>
                <a:spLocks noEditPoints="1"/>
              </p:cNvSpPr>
              <p:nvPr/>
            </p:nvSpPr>
            <p:spPr bwMode="auto">
              <a:xfrm>
                <a:off x="4593" y="455"/>
                <a:ext cx="426" cy="428"/>
              </a:xfrm>
              <a:custGeom>
                <a:avLst/>
                <a:gdLst/>
                <a:ahLst/>
                <a:cxnLst>
                  <a:cxn ang="0">
                    <a:pos x="0" y="0"/>
                  </a:cxn>
                  <a:cxn ang="0">
                    <a:pos x="0" y="428"/>
                  </a:cxn>
                  <a:cxn ang="0">
                    <a:pos x="426" y="428"/>
                  </a:cxn>
                  <a:cxn ang="0">
                    <a:pos x="426" y="0"/>
                  </a:cxn>
                  <a:cxn ang="0">
                    <a:pos x="0" y="0"/>
                  </a:cxn>
                  <a:cxn ang="0">
                    <a:pos x="213" y="428"/>
                  </a:cxn>
                  <a:cxn ang="0">
                    <a:pos x="185" y="427"/>
                  </a:cxn>
                  <a:cxn ang="0">
                    <a:pos x="158" y="421"/>
                  </a:cxn>
                  <a:cxn ang="0">
                    <a:pos x="132" y="412"/>
                  </a:cxn>
                  <a:cxn ang="0">
                    <a:pos x="107" y="400"/>
                  </a:cxn>
                  <a:cxn ang="0">
                    <a:pos x="84" y="386"/>
                  </a:cxn>
                  <a:cxn ang="0">
                    <a:pos x="65" y="368"/>
                  </a:cxn>
                  <a:cxn ang="0">
                    <a:pos x="46" y="347"/>
                  </a:cxn>
                  <a:cxn ang="0">
                    <a:pos x="30" y="324"/>
                  </a:cxn>
                  <a:cxn ang="0">
                    <a:pos x="18" y="301"/>
                  </a:cxn>
                  <a:cxn ang="0">
                    <a:pos x="9" y="275"/>
                  </a:cxn>
                  <a:cxn ang="0">
                    <a:pos x="2" y="248"/>
                  </a:cxn>
                  <a:cxn ang="0">
                    <a:pos x="0" y="220"/>
                  </a:cxn>
                  <a:cxn ang="0">
                    <a:pos x="0" y="194"/>
                  </a:cxn>
                  <a:cxn ang="0">
                    <a:pos x="5" y="166"/>
                  </a:cxn>
                  <a:cxn ang="0">
                    <a:pos x="12" y="141"/>
                  </a:cxn>
                  <a:cxn ang="0">
                    <a:pos x="23" y="114"/>
                  </a:cxn>
                  <a:cxn ang="0">
                    <a:pos x="37" y="92"/>
                  </a:cxn>
                  <a:cxn ang="0">
                    <a:pos x="55" y="70"/>
                  </a:cxn>
                  <a:cxn ang="0">
                    <a:pos x="74" y="51"/>
                  </a:cxn>
                  <a:cxn ang="0">
                    <a:pos x="97" y="35"/>
                  </a:cxn>
                  <a:cxn ang="0">
                    <a:pos x="120" y="21"/>
                  </a:cxn>
                  <a:cxn ang="0">
                    <a:pos x="146" y="10"/>
                  </a:cxn>
                  <a:cxn ang="0">
                    <a:pos x="172" y="3"/>
                  </a:cxn>
                  <a:cxn ang="0">
                    <a:pos x="199" y="0"/>
                  </a:cxn>
                  <a:cxn ang="0">
                    <a:pos x="227" y="0"/>
                  </a:cxn>
                  <a:cxn ang="0">
                    <a:pos x="253" y="3"/>
                  </a:cxn>
                  <a:cxn ang="0">
                    <a:pos x="280" y="10"/>
                  </a:cxn>
                  <a:cxn ang="0">
                    <a:pos x="306" y="21"/>
                  </a:cxn>
                  <a:cxn ang="0">
                    <a:pos x="329" y="35"/>
                  </a:cxn>
                  <a:cxn ang="0">
                    <a:pos x="352" y="51"/>
                  </a:cxn>
                  <a:cxn ang="0">
                    <a:pos x="371" y="70"/>
                  </a:cxn>
                  <a:cxn ang="0">
                    <a:pos x="387" y="92"/>
                  </a:cxn>
                  <a:cxn ang="0">
                    <a:pos x="401" y="114"/>
                  </a:cxn>
                  <a:cxn ang="0">
                    <a:pos x="413" y="141"/>
                  </a:cxn>
                  <a:cxn ang="0">
                    <a:pos x="420" y="166"/>
                  </a:cxn>
                  <a:cxn ang="0">
                    <a:pos x="426" y="194"/>
                  </a:cxn>
                  <a:cxn ang="0">
                    <a:pos x="426" y="220"/>
                  </a:cxn>
                  <a:cxn ang="0">
                    <a:pos x="424" y="248"/>
                  </a:cxn>
                  <a:cxn ang="0">
                    <a:pos x="417" y="275"/>
                  </a:cxn>
                  <a:cxn ang="0">
                    <a:pos x="408" y="301"/>
                  </a:cxn>
                  <a:cxn ang="0">
                    <a:pos x="396" y="324"/>
                  </a:cxn>
                  <a:cxn ang="0">
                    <a:pos x="380" y="347"/>
                  </a:cxn>
                  <a:cxn ang="0">
                    <a:pos x="361" y="368"/>
                  </a:cxn>
                  <a:cxn ang="0">
                    <a:pos x="340" y="386"/>
                  </a:cxn>
                  <a:cxn ang="0">
                    <a:pos x="317" y="400"/>
                  </a:cxn>
                  <a:cxn ang="0">
                    <a:pos x="292" y="412"/>
                  </a:cxn>
                  <a:cxn ang="0">
                    <a:pos x="267" y="421"/>
                  </a:cxn>
                  <a:cxn ang="0">
                    <a:pos x="239" y="427"/>
                  </a:cxn>
                  <a:cxn ang="0">
                    <a:pos x="213" y="428"/>
                  </a:cxn>
                </a:cxnLst>
                <a:rect l="0" t="0" r="r" b="b"/>
                <a:pathLst>
                  <a:path w="426" h="428">
                    <a:moveTo>
                      <a:pt x="0" y="0"/>
                    </a:moveTo>
                    <a:lnTo>
                      <a:pt x="0" y="428"/>
                    </a:lnTo>
                    <a:lnTo>
                      <a:pt x="426" y="428"/>
                    </a:lnTo>
                    <a:lnTo>
                      <a:pt x="426" y="0"/>
                    </a:lnTo>
                    <a:lnTo>
                      <a:pt x="0" y="0"/>
                    </a:lnTo>
                    <a:close/>
                    <a:moveTo>
                      <a:pt x="213" y="428"/>
                    </a:moveTo>
                    <a:lnTo>
                      <a:pt x="185" y="427"/>
                    </a:lnTo>
                    <a:lnTo>
                      <a:pt x="158" y="421"/>
                    </a:lnTo>
                    <a:lnTo>
                      <a:pt x="132" y="412"/>
                    </a:lnTo>
                    <a:lnTo>
                      <a:pt x="107" y="400"/>
                    </a:lnTo>
                    <a:lnTo>
                      <a:pt x="84" y="386"/>
                    </a:lnTo>
                    <a:lnTo>
                      <a:pt x="65" y="368"/>
                    </a:lnTo>
                    <a:lnTo>
                      <a:pt x="46" y="347"/>
                    </a:lnTo>
                    <a:lnTo>
                      <a:pt x="30" y="324"/>
                    </a:lnTo>
                    <a:lnTo>
                      <a:pt x="18" y="301"/>
                    </a:lnTo>
                    <a:lnTo>
                      <a:pt x="9" y="275"/>
                    </a:lnTo>
                    <a:lnTo>
                      <a:pt x="2" y="248"/>
                    </a:lnTo>
                    <a:lnTo>
                      <a:pt x="0" y="220"/>
                    </a:lnTo>
                    <a:lnTo>
                      <a:pt x="0" y="194"/>
                    </a:lnTo>
                    <a:lnTo>
                      <a:pt x="5" y="166"/>
                    </a:lnTo>
                    <a:lnTo>
                      <a:pt x="12" y="141"/>
                    </a:lnTo>
                    <a:lnTo>
                      <a:pt x="23" y="114"/>
                    </a:lnTo>
                    <a:lnTo>
                      <a:pt x="37" y="92"/>
                    </a:lnTo>
                    <a:lnTo>
                      <a:pt x="55" y="70"/>
                    </a:lnTo>
                    <a:lnTo>
                      <a:pt x="74" y="51"/>
                    </a:lnTo>
                    <a:lnTo>
                      <a:pt x="97" y="35"/>
                    </a:lnTo>
                    <a:lnTo>
                      <a:pt x="120" y="21"/>
                    </a:lnTo>
                    <a:lnTo>
                      <a:pt x="146" y="10"/>
                    </a:lnTo>
                    <a:lnTo>
                      <a:pt x="172" y="3"/>
                    </a:lnTo>
                    <a:lnTo>
                      <a:pt x="199" y="0"/>
                    </a:lnTo>
                    <a:lnTo>
                      <a:pt x="227" y="0"/>
                    </a:lnTo>
                    <a:lnTo>
                      <a:pt x="253" y="3"/>
                    </a:lnTo>
                    <a:lnTo>
                      <a:pt x="280" y="10"/>
                    </a:lnTo>
                    <a:lnTo>
                      <a:pt x="306" y="21"/>
                    </a:lnTo>
                    <a:lnTo>
                      <a:pt x="329" y="35"/>
                    </a:lnTo>
                    <a:lnTo>
                      <a:pt x="352" y="51"/>
                    </a:lnTo>
                    <a:lnTo>
                      <a:pt x="371" y="70"/>
                    </a:lnTo>
                    <a:lnTo>
                      <a:pt x="387" y="92"/>
                    </a:lnTo>
                    <a:lnTo>
                      <a:pt x="401" y="114"/>
                    </a:lnTo>
                    <a:lnTo>
                      <a:pt x="413" y="141"/>
                    </a:lnTo>
                    <a:lnTo>
                      <a:pt x="420" y="166"/>
                    </a:lnTo>
                    <a:lnTo>
                      <a:pt x="426" y="194"/>
                    </a:lnTo>
                    <a:lnTo>
                      <a:pt x="426" y="220"/>
                    </a:lnTo>
                    <a:lnTo>
                      <a:pt x="424" y="248"/>
                    </a:lnTo>
                    <a:lnTo>
                      <a:pt x="417" y="275"/>
                    </a:lnTo>
                    <a:lnTo>
                      <a:pt x="408" y="301"/>
                    </a:lnTo>
                    <a:lnTo>
                      <a:pt x="396" y="324"/>
                    </a:lnTo>
                    <a:lnTo>
                      <a:pt x="380" y="347"/>
                    </a:lnTo>
                    <a:lnTo>
                      <a:pt x="361" y="368"/>
                    </a:lnTo>
                    <a:lnTo>
                      <a:pt x="340" y="386"/>
                    </a:lnTo>
                    <a:lnTo>
                      <a:pt x="317" y="400"/>
                    </a:lnTo>
                    <a:lnTo>
                      <a:pt x="292" y="412"/>
                    </a:lnTo>
                    <a:lnTo>
                      <a:pt x="267" y="421"/>
                    </a:lnTo>
                    <a:lnTo>
                      <a:pt x="239" y="427"/>
                    </a:lnTo>
                    <a:lnTo>
                      <a:pt x="213" y="428"/>
                    </a:lnTo>
                    <a:close/>
                  </a:path>
                </a:pathLst>
              </a:custGeom>
              <a:solidFill>
                <a:srgbClr val="CCFFFF"/>
              </a:solidFill>
              <a:ln w="9525">
                <a:noFill/>
                <a:round/>
                <a:headEnd/>
                <a:tailEnd/>
              </a:ln>
            </p:spPr>
            <p:txBody>
              <a:bodyPr/>
              <a:lstStyle/>
              <a:p>
                <a:endParaRPr lang="en-US"/>
              </a:p>
            </p:txBody>
          </p:sp>
          <p:sp>
            <p:nvSpPr>
              <p:cNvPr id="1165967" name="Freeform 655"/>
              <p:cNvSpPr>
                <a:spLocks noEditPoints="1"/>
              </p:cNvSpPr>
              <p:nvPr/>
            </p:nvSpPr>
            <p:spPr bwMode="auto">
              <a:xfrm>
                <a:off x="4593" y="455"/>
                <a:ext cx="426" cy="428"/>
              </a:xfrm>
              <a:custGeom>
                <a:avLst/>
                <a:gdLst/>
                <a:ahLst/>
                <a:cxnLst>
                  <a:cxn ang="0">
                    <a:pos x="185" y="427"/>
                  </a:cxn>
                  <a:cxn ang="0">
                    <a:pos x="132" y="412"/>
                  </a:cxn>
                  <a:cxn ang="0">
                    <a:pos x="84" y="386"/>
                  </a:cxn>
                  <a:cxn ang="0">
                    <a:pos x="46" y="347"/>
                  </a:cxn>
                  <a:cxn ang="0">
                    <a:pos x="18" y="301"/>
                  </a:cxn>
                  <a:cxn ang="0">
                    <a:pos x="2" y="248"/>
                  </a:cxn>
                  <a:cxn ang="0">
                    <a:pos x="0" y="194"/>
                  </a:cxn>
                  <a:cxn ang="0">
                    <a:pos x="12" y="141"/>
                  </a:cxn>
                  <a:cxn ang="0">
                    <a:pos x="37" y="92"/>
                  </a:cxn>
                  <a:cxn ang="0">
                    <a:pos x="74" y="51"/>
                  </a:cxn>
                  <a:cxn ang="0">
                    <a:pos x="120" y="21"/>
                  </a:cxn>
                  <a:cxn ang="0">
                    <a:pos x="172" y="3"/>
                  </a:cxn>
                  <a:cxn ang="0">
                    <a:pos x="227" y="0"/>
                  </a:cxn>
                  <a:cxn ang="0">
                    <a:pos x="280" y="10"/>
                  </a:cxn>
                  <a:cxn ang="0">
                    <a:pos x="329" y="35"/>
                  </a:cxn>
                  <a:cxn ang="0">
                    <a:pos x="371" y="70"/>
                  </a:cxn>
                  <a:cxn ang="0">
                    <a:pos x="401" y="114"/>
                  </a:cxn>
                  <a:cxn ang="0">
                    <a:pos x="420" y="166"/>
                  </a:cxn>
                  <a:cxn ang="0">
                    <a:pos x="426" y="220"/>
                  </a:cxn>
                  <a:cxn ang="0">
                    <a:pos x="417" y="275"/>
                  </a:cxn>
                  <a:cxn ang="0">
                    <a:pos x="396" y="324"/>
                  </a:cxn>
                  <a:cxn ang="0">
                    <a:pos x="361" y="368"/>
                  </a:cxn>
                  <a:cxn ang="0">
                    <a:pos x="317" y="400"/>
                  </a:cxn>
                  <a:cxn ang="0">
                    <a:pos x="267" y="421"/>
                  </a:cxn>
                  <a:cxn ang="0">
                    <a:pos x="213" y="428"/>
                  </a:cxn>
                  <a:cxn ang="0">
                    <a:pos x="187" y="421"/>
                  </a:cxn>
                  <a:cxn ang="0">
                    <a:pos x="135" y="407"/>
                  </a:cxn>
                  <a:cxn ang="0">
                    <a:pos x="88" y="381"/>
                  </a:cxn>
                  <a:cxn ang="0">
                    <a:pos x="49" y="344"/>
                  </a:cxn>
                  <a:cxn ang="0">
                    <a:pos x="23" y="298"/>
                  </a:cxn>
                  <a:cxn ang="0">
                    <a:pos x="7" y="247"/>
                  </a:cxn>
                  <a:cxn ang="0">
                    <a:pos x="5" y="194"/>
                  </a:cxn>
                  <a:cxn ang="0">
                    <a:pos x="18" y="143"/>
                  </a:cxn>
                  <a:cxn ang="0">
                    <a:pos x="42" y="95"/>
                  </a:cxn>
                  <a:cxn ang="0">
                    <a:pos x="77" y="55"/>
                  </a:cxn>
                  <a:cxn ang="0">
                    <a:pos x="123" y="26"/>
                  </a:cxn>
                  <a:cxn ang="0">
                    <a:pos x="172" y="9"/>
                  </a:cxn>
                  <a:cxn ang="0">
                    <a:pos x="225" y="5"/>
                  </a:cxn>
                  <a:cxn ang="0">
                    <a:pos x="278" y="16"/>
                  </a:cxn>
                  <a:cxn ang="0">
                    <a:pos x="325" y="39"/>
                  </a:cxn>
                  <a:cxn ang="0">
                    <a:pos x="366" y="74"/>
                  </a:cxn>
                  <a:cxn ang="0">
                    <a:pos x="398" y="118"/>
                  </a:cxn>
                  <a:cxn ang="0">
                    <a:pos x="415" y="167"/>
                  </a:cxn>
                  <a:cxn ang="0">
                    <a:pos x="420" y="220"/>
                  </a:cxn>
                  <a:cxn ang="0">
                    <a:pos x="412" y="273"/>
                  </a:cxn>
                  <a:cxn ang="0">
                    <a:pos x="391" y="323"/>
                  </a:cxn>
                  <a:cxn ang="0">
                    <a:pos x="357" y="363"/>
                  </a:cxn>
                  <a:cxn ang="0">
                    <a:pos x="315" y="397"/>
                  </a:cxn>
                  <a:cxn ang="0">
                    <a:pos x="266" y="416"/>
                  </a:cxn>
                  <a:cxn ang="0">
                    <a:pos x="213" y="423"/>
                  </a:cxn>
                </a:cxnLst>
                <a:rect l="0" t="0" r="r" b="b"/>
                <a:pathLst>
                  <a:path w="426" h="428">
                    <a:moveTo>
                      <a:pt x="213" y="428"/>
                    </a:moveTo>
                    <a:lnTo>
                      <a:pt x="185" y="427"/>
                    </a:lnTo>
                    <a:lnTo>
                      <a:pt x="158" y="421"/>
                    </a:lnTo>
                    <a:lnTo>
                      <a:pt x="132" y="412"/>
                    </a:lnTo>
                    <a:lnTo>
                      <a:pt x="107" y="400"/>
                    </a:lnTo>
                    <a:lnTo>
                      <a:pt x="84" y="386"/>
                    </a:lnTo>
                    <a:lnTo>
                      <a:pt x="65" y="368"/>
                    </a:lnTo>
                    <a:lnTo>
                      <a:pt x="46" y="347"/>
                    </a:lnTo>
                    <a:lnTo>
                      <a:pt x="30" y="324"/>
                    </a:lnTo>
                    <a:lnTo>
                      <a:pt x="18" y="301"/>
                    </a:lnTo>
                    <a:lnTo>
                      <a:pt x="9" y="275"/>
                    </a:lnTo>
                    <a:lnTo>
                      <a:pt x="2" y="248"/>
                    </a:lnTo>
                    <a:lnTo>
                      <a:pt x="0" y="220"/>
                    </a:lnTo>
                    <a:lnTo>
                      <a:pt x="0" y="194"/>
                    </a:lnTo>
                    <a:lnTo>
                      <a:pt x="5" y="166"/>
                    </a:lnTo>
                    <a:lnTo>
                      <a:pt x="12" y="141"/>
                    </a:lnTo>
                    <a:lnTo>
                      <a:pt x="23" y="114"/>
                    </a:lnTo>
                    <a:lnTo>
                      <a:pt x="37" y="92"/>
                    </a:lnTo>
                    <a:lnTo>
                      <a:pt x="55" y="70"/>
                    </a:lnTo>
                    <a:lnTo>
                      <a:pt x="74" y="51"/>
                    </a:lnTo>
                    <a:lnTo>
                      <a:pt x="97" y="35"/>
                    </a:lnTo>
                    <a:lnTo>
                      <a:pt x="120" y="21"/>
                    </a:lnTo>
                    <a:lnTo>
                      <a:pt x="146" y="10"/>
                    </a:lnTo>
                    <a:lnTo>
                      <a:pt x="172" y="3"/>
                    </a:lnTo>
                    <a:lnTo>
                      <a:pt x="199" y="0"/>
                    </a:lnTo>
                    <a:lnTo>
                      <a:pt x="227" y="0"/>
                    </a:lnTo>
                    <a:lnTo>
                      <a:pt x="253" y="3"/>
                    </a:lnTo>
                    <a:lnTo>
                      <a:pt x="280" y="10"/>
                    </a:lnTo>
                    <a:lnTo>
                      <a:pt x="306" y="21"/>
                    </a:lnTo>
                    <a:lnTo>
                      <a:pt x="329" y="35"/>
                    </a:lnTo>
                    <a:lnTo>
                      <a:pt x="352" y="51"/>
                    </a:lnTo>
                    <a:lnTo>
                      <a:pt x="371" y="70"/>
                    </a:lnTo>
                    <a:lnTo>
                      <a:pt x="387" y="92"/>
                    </a:lnTo>
                    <a:lnTo>
                      <a:pt x="401" y="114"/>
                    </a:lnTo>
                    <a:lnTo>
                      <a:pt x="413" y="141"/>
                    </a:lnTo>
                    <a:lnTo>
                      <a:pt x="420" y="166"/>
                    </a:lnTo>
                    <a:lnTo>
                      <a:pt x="426" y="194"/>
                    </a:lnTo>
                    <a:lnTo>
                      <a:pt x="426" y="220"/>
                    </a:lnTo>
                    <a:lnTo>
                      <a:pt x="424" y="248"/>
                    </a:lnTo>
                    <a:lnTo>
                      <a:pt x="417" y="275"/>
                    </a:lnTo>
                    <a:lnTo>
                      <a:pt x="408" y="301"/>
                    </a:lnTo>
                    <a:lnTo>
                      <a:pt x="396" y="324"/>
                    </a:lnTo>
                    <a:lnTo>
                      <a:pt x="380" y="347"/>
                    </a:lnTo>
                    <a:lnTo>
                      <a:pt x="361" y="368"/>
                    </a:lnTo>
                    <a:lnTo>
                      <a:pt x="340" y="386"/>
                    </a:lnTo>
                    <a:lnTo>
                      <a:pt x="317" y="400"/>
                    </a:lnTo>
                    <a:lnTo>
                      <a:pt x="292" y="412"/>
                    </a:lnTo>
                    <a:lnTo>
                      <a:pt x="267" y="421"/>
                    </a:lnTo>
                    <a:lnTo>
                      <a:pt x="239" y="427"/>
                    </a:lnTo>
                    <a:lnTo>
                      <a:pt x="213" y="428"/>
                    </a:lnTo>
                    <a:close/>
                    <a:moveTo>
                      <a:pt x="213" y="423"/>
                    </a:moveTo>
                    <a:lnTo>
                      <a:pt x="187" y="421"/>
                    </a:lnTo>
                    <a:lnTo>
                      <a:pt x="160" y="416"/>
                    </a:lnTo>
                    <a:lnTo>
                      <a:pt x="135" y="407"/>
                    </a:lnTo>
                    <a:lnTo>
                      <a:pt x="111" y="397"/>
                    </a:lnTo>
                    <a:lnTo>
                      <a:pt x="88" y="381"/>
                    </a:lnTo>
                    <a:lnTo>
                      <a:pt x="69" y="363"/>
                    </a:lnTo>
                    <a:lnTo>
                      <a:pt x="49" y="344"/>
                    </a:lnTo>
                    <a:lnTo>
                      <a:pt x="35" y="323"/>
                    </a:lnTo>
                    <a:lnTo>
                      <a:pt x="23" y="298"/>
                    </a:lnTo>
                    <a:lnTo>
                      <a:pt x="14" y="273"/>
                    </a:lnTo>
                    <a:lnTo>
                      <a:pt x="7" y="247"/>
                    </a:lnTo>
                    <a:lnTo>
                      <a:pt x="5" y="220"/>
                    </a:lnTo>
                    <a:lnTo>
                      <a:pt x="5" y="194"/>
                    </a:lnTo>
                    <a:lnTo>
                      <a:pt x="11" y="167"/>
                    </a:lnTo>
                    <a:lnTo>
                      <a:pt x="18" y="143"/>
                    </a:lnTo>
                    <a:lnTo>
                      <a:pt x="28" y="118"/>
                    </a:lnTo>
                    <a:lnTo>
                      <a:pt x="42" y="95"/>
                    </a:lnTo>
                    <a:lnTo>
                      <a:pt x="58" y="74"/>
                    </a:lnTo>
                    <a:lnTo>
                      <a:pt x="77" y="55"/>
                    </a:lnTo>
                    <a:lnTo>
                      <a:pt x="99" y="39"/>
                    </a:lnTo>
                    <a:lnTo>
                      <a:pt x="123" y="26"/>
                    </a:lnTo>
                    <a:lnTo>
                      <a:pt x="148" y="16"/>
                    </a:lnTo>
                    <a:lnTo>
                      <a:pt x="172" y="9"/>
                    </a:lnTo>
                    <a:lnTo>
                      <a:pt x="199" y="5"/>
                    </a:lnTo>
                    <a:lnTo>
                      <a:pt x="225" y="5"/>
                    </a:lnTo>
                    <a:lnTo>
                      <a:pt x="253" y="9"/>
                    </a:lnTo>
                    <a:lnTo>
                      <a:pt x="278" y="16"/>
                    </a:lnTo>
                    <a:lnTo>
                      <a:pt x="303" y="26"/>
                    </a:lnTo>
                    <a:lnTo>
                      <a:pt x="325" y="39"/>
                    </a:lnTo>
                    <a:lnTo>
                      <a:pt x="348" y="55"/>
                    </a:lnTo>
                    <a:lnTo>
                      <a:pt x="366" y="74"/>
                    </a:lnTo>
                    <a:lnTo>
                      <a:pt x="384" y="95"/>
                    </a:lnTo>
                    <a:lnTo>
                      <a:pt x="398" y="118"/>
                    </a:lnTo>
                    <a:lnTo>
                      <a:pt x="408" y="143"/>
                    </a:lnTo>
                    <a:lnTo>
                      <a:pt x="415" y="167"/>
                    </a:lnTo>
                    <a:lnTo>
                      <a:pt x="420" y="194"/>
                    </a:lnTo>
                    <a:lnTo>
                      <a:pt x="420" y="220"/>
                    </a:lnTo>
                    <a:lnTo>
                      <a:pt x="419" y="247"/>
                    </a:lnTo>
                    <a:lnTo>
                      <a:pt x="412" y="273"/>
                    </a:lnTo>
                    <a:lnTo>
                      <a:pt x="403" y="298"/>
                    </a:lnTo>
                    <a:lnTo>
                      <a:pt x="391" y="323"/>
                    </a:lnTo>
                    <a:lnTo>
                      <a:pt x="375" y="344"/>
                    </a:lnTo>
                    <a:lnTo>
                      <a:pt x="357" y="363"/>
                    </a:lnTo>
                    <a:lnTo>
                      <a:pt x="338" y="381"/>
                    </a:lnTo>
                    <a:lnTo>
                      <a:pt x="315" y="397"/>
                    </a:lnTo>
                    <a:lnTo>
                      <a:pt x="290"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sp>
            <p:nvSpPr>
              <p:cNvPr id="1165968" name="Freeform 656"/>
              <p:cNvSpPr>
                <a:spLocks noEditPoints="1"/>
              </p:cNvSpPr>
              <p:nvPr/>
            </p:nvSpPr>
            <p:spPr bwMode="auto">
              <a:xfrm>
                <a:off x="4598" y="460"/>
                <a:ext cx="415" cy="418"/>
              </a:xfrm>
              <a:custGeom>
                <a:avLst/>
                <a:gdLst/>
                <a:ahLst/>
                <a:cxnLst>
                  <a:cxn ang="0">
                    <a:pos x="182" y="416"/>
                  </a:cxn>
                  <a:cxn ang="0">
                    <a:pos x="130" y="402"/>
                  </a:cxn>
                  <a:cxn ang="0">
                    <a:pos x="83" y="376"/>
                  </a:cxn>
                  <a:cxn ang="0">
                    <a:pos x="44" y="339"/>
                  </a:cxn>
                  <a:cxn ang="0">
                    <a:pos x="18" y="293"/>
                  </a:cxn>
                  <a:cxn ang="0">
                    <a:pos x="2" y="242"/>
                  </a:cxn>
                  <a:cxn ang="0">
                    <a:pos x="0" y="189"/>
                  </a:cxn>
                  <a:cxn ang="0">
                    <a:pos x="13" y="138"/>
                  </a:cxn>
                  <a:cxn ang="0">
                    <a:pos x="37" y="90"/>
                  </a:cxn>
                  <a:cxn ang="0">
                    <a:pos x="72" y="50"/>
                  </a:cxn>
                  <a:cxn ang="0">
                    <a:pos x="118" y="21"/>
                  </a:cxn>
                  <a:cxn ang="0">
                    <a:pos x="167" y="4"/>
                  </a:cxn>
                  <a:cxn ang="0">
                    <a:pos x="220" y="0"/>
                  </a:cxn>
                  <a:cxn ang="0">
                    <a:pos x="273" y="11"/>
                  </a:cxn>
                  <a:cxn ang="0">
                    <a:pos x="320" y="34"/>
                  </a:cxn>
                  <a:cxn ang="0">
                    <a:pos x="361" y="69"/>
                  </a:cxn>
                  <a:cxn ang="0">
                    <a:pos x="393" y="113"/>
                  </a:cxn>
                  <a:cxn ang="0">
                    <a:pos x="410" y="162"/>
                  </a:cxn>
                  <a:cxn ang="0">
                    <a:pos x="415" y="215"/>
                  </a:cxn>
                  <a:cxn ang="0">
                    <a:pos x="407" y="268"/>
                  </a:cxn>
                  <a:cxn ang="0">
                    <a:pos x="386" y="318"/>
                  </a:cxn>
                  <a:cxn ang="0">
                    <a:pos x="352" y="358"/>
                  </a:cxn>
                  <a:cxn ang="0">
                    <a:pos x="310" y="392"/>
                  </a:cxn>
                  <a:cxn ang="0">
                    <a:pos x="261" y="411"/>
                  </a:cxn>
                  <a:cxn ang="0">
                    <a:pos x="208" y="418"/>
                  </a:cxn>
                  <a:cxn ang="0">
                    <a:pos x="182" y="411"/>
                  </a:cxn>
                  <a:cxn ang="0">
                    <a:pos x="130" y="397"/>
                  </a:cxn>
                  <a:cxn ang="0">
                    <a:pos x="85" y="370"/>
                  </a:cxn>
                  <a:cxn ang="0">
                    <a:pos x="46" y="333"/>
                  </a:cxn>
                  <a:cxn ang="0">
                    <a:pos x="20" y="288"/>
                  </a:cxn>
                  <a:cxn ang="0">
                    <a:pos x="7" y="236"/>
                  </a:cxn>
                  <a:cxn ang="0">
                    <a:pos x="7" y="182"/>
                  </a:cxn>
                  <a:cxn ang="0">
                    <a:pos x="20" y="131"/>
                  </a:cxn>
                  <a:cxn ang="0">
                    <a:pos x="46" y="85"/>
                  </a:cxn>
                  <a:cxn ang="0">
                    <a:pos x="85" y="48"/>
                  </a:cxn>
                  <a:cxn ang="0">
                    <a:pos x="130" y="21"/>
                  </a:cxn>
                  <a:cxn ang="0">
                    <a:pos x="182" y="7"/>
                  </a:cxn>
                  <a:cxn ang="0">
                    <a:pos x="234" y="7"/>
                  </a:cxn>
                  <a:cxn ang="0">
                    <a:pos x="285" y="21"/>
                  </a:cxn>
                  <a:cxn ang="0">
                    <a:pos x="331" y="48"/>
                  </a:cxn>
                  <a:cxn ang="0">
                    <a:pos x="368" y="85"/>
                  </a:cxn>
                  <a:cxn ang="0">
                    <a:pos x="394" y="131"/>
                  </a:cxn>
                  <a:cxn ang="0">
                    <a:pos x="408" y="182"/>
                  </a:cxn>
                  <a:cxn ang="0">
                    <a:pos x="408" y="236"/>
                  </a:cxn>
                  <a:cxn ang="0">
                    <a:pos x="394" y="288"/>
                  </a:cxn>
                  <a:cxn ang="0">
                    <a:pos x="368" y="333"/>
                  </a:cxn>
                  <a:cxn ang="0">
                    <a:pos x="331" y="370"/>
                  </a:cxn>
                  <a:cxn ang="0">
                    <a:pos x="285" y="397"/>
                  </a:cxn>
                  <a:cxn ang="0">
                    <a:pos x="234" y="411"/>
                  </a:cxn>
                </a:cxnLst>
                <a:rect l="0" t="0" r="r" b="b"/>
                <a:pathLst>
                  <a:path w="415" h="418">
                    <a:moveTo>
                      <a:pt x="208" y="418"/>
                    </a:moveTo>
                    <a:lnTo>
                      <a:pt x="182" y="416"/>
                    </a:lnTo>
                    <a:lnTo>
                      <a:pt x="155" y="411"/>
                    </a:lnTo>
                    <a:lnTo>
                      <a:pt x="130" y="402"/>
                    </a:lnTo>
                    <a:lnTo>
                      <a:pt x="106" y="392"/>
                    </a:lnTo>
                    <a:lnTo>
                      <a:pt x="83" y="376"/>
                    </a:lnTo>
                    <a:lnTo>
                      <a:pt x="64" y="358"/>
                    </a:lnTo>
                    <a:lnTo>
                      <a:pt x="44" y="339"/>
                    </a:lnTo>
                    <a:lnTo>
                      <a:pt x="30" y="318"/>
                    </a:lnTo>
                    <a:lnTo>
                      <a:pt x="18" y="293"/>
                    </a:lnTo>
                    <a:lnTo>
                      <a:pt x="9" y="268"/>
                    </a:lnTo>
                    <a:lnTo>
                      <a:pt x="2" y="242"/>
                    </a:lnTo>
                    <a:lnTo>
                      <a:pt x="0" y="215"/>
                    </a:lnTo>
                    <a:lnTo>
                      <a:pt x="0" y="189"/>
                    </a:lnTo>
                    <a:lnTo>
                      <a:pt x="6" y="162"/>
                    </a:lnTo>
                    <a:lnTo>
                      <a:pt x="13" y="138"/>
                    </a:lnTo>
                    <a:lnTo>
                      <a:pt x="23" y="113"/>
                    </a:lnTo>
                    <a:lnTo>
                      <a:pt x="37" y="90"/>
                    </a:lnTo>
                    <a:lnTo>
                      <a:pt x="53" y="69"/>
                    </a:lnTo>
                    <a:lnTo>
                      <a:pt x="72" y="50"/>
                    </a:lnTo>
                    <a:lnTo>
                      <a:pt x="94" y="34"/>
                    </a:lnTo>
                    <a:lnTo>
                      <a:pt x="118" y="21"/>
                    </a:lnTo>
                    <a:lnTo>
                      <a:pt x="143" y="11"/>
                    </a:lnTo>
                    <a:lnTo>
                      <a:pt x="167" y="4"/>
                    </a:lnTo>
                    <a:lnTo>
                      <a:pt x="194" y="0"/>
                    </a:lnTo>
                    <a:lnTo>
                      <a:pt x="220" y="0"/>
                    </a:lnTo>
                    <a:lnTo>
                      <a:pt x="248" y="4"/>
                    </a:lnTo>
                    <a:lnTo>
                      <a:pt x="273" y="11"/>
                    </a:lnTo>
                    <a:lnTo>
                      <a:pt x="298" y="21"/>
                    </a:lnTo>
                    <a:lnTo>
                      <a:pt x="320" y="34"/>
                    </a:lnTo>
                    <a:lnTo>
                      <a:pt x="343" y="50"/>
                    </a:lnTo>
                    <a:lnTo>
                      <a:pt x="361" y="69"/>
                    </a:lnTo>
                    <a:lnTo>
                      <a:pt x="379" y="90"/>
                    </a:lnTo>
                    <a:lnTo>
                      <a:pt x="393" y="113"/>
                    </a:lnTo>
                    <a:lnTo>
                      <a:pt x="403" y="138"/>
                    </a:lnTo>
                    <a:lnTo>
                      <a:pt x="410" y="162"/>
                    </a:lnTo>
                    <a:lnTo>
                      <a:pt x="415" y="189"/>
                    </a:lnTo>
                    <a:lnTo>
                      <a:pt x="415" y="215"/>
                    </a:lnTo>
                    <a:lnTo>
                      <a:pt x="414" y="242"/>
                    </a:lnTo>
                    <a:lnTo>
                      <a:pt x="407" y="268"/>
                    </a:lnTo>
                    <a:lnTo>
                      <a:pt x="398" y="293"/>
                    </a:lnTo>
                    <a:lnTo>
                      <a:pt x="386" y="318"/>
                    </a:lnTo>
                    <a:lnTo>
                      <a:pt x="370" y="339"/>
                    </a:lnTo>
                    <a:lnTo>
                      <a:pt x="352" y="358"/>
                    </a:lnTo>
                    <a:lnTo>
                      <a:pt x="333" y="376"/>
                    </a:lnTo>
                    <a:lnTo>
                      <a:pt x="310" y="392"/>
                    </a:lnTo>
                    <a:lnTo>
                      <a:pt x="285" y="402"/>
                    </a:lnTo>
                    <a:lnTo>
                      <a:pt x="261" y="411"/>
                    </a:lnTo>
                    <a:lnTo>
                      <a:pt x="234" y="416"/>
                    </a:lnTo>
                    <a:lnTo>
                      <a:pt x="208" y="418"/>
                    </a:lnTo>
                    <a:close/>
                    <a:moveTo>
                      <a:pt x="208" y="413"/>
                    </a:moveTo>
                    <a:lnTo>
                      <a:pt x="182" y="411"/>
                    </a:lnTo>
                    <a:lnTo>
                      <a:pt x="155" y="406"/>
                    </a:lnTo>
                    <a:lnTo>
                      <a:pt x="130" y="397"/>
                    </a:lnTo>
                    <a:lnTo>
                      <a:pt x="106" y="385"/>
                    </a:lnTo>
                    <a:lnTo>
                      <a:pt x="85" y="370"/>
                    </a:lnTo>
                    <a:lnTo>
                      <a:pt x="64" y="353"/>
                    </a:lnTo>
                    <a:lnTo>
                      <a:pt x="46" y="333"/>
                    </a:lnTo>
                    <a:lnTo>
                      <a:pt x="32" y="310"/>
                    </a:lnTo>
                    <a:lnTo>
                      <a:pt x="20" y="288"/>
                    </a:lnTo>
                    <a:lnTo>
                      <a:pt x="13" y="261"/>
                    </a:lnTo>
                    <a:lnTo>
                      <a:pt x="7" y="236"/>
                    </a:lnTo>
                    <a:lnTo>
                      <a:pt x="6" y="208"/>
                    </a:lnTo>
                    <a:lnTo>
                      <a:pt x="7" y="182"/>
                    </a:lnTo>
                    <a:lnTo>
                      <a:pt x="13" y="157"/>
                    </a:lnTo>
                    <a:lnTo>
                      <a:pt x="20" y="131"/>
                    </a:lnTo>
                    <a:lnTo>
                      <a:pt x="32" y="108"/>
                    </a:lnTo>
                    <a:lnTo>
                      <a:pt x="46" y="85"/>
                    </a:lnTo>
                    <a:lnTo>
                      <a:pt x="64" y="65"/>
                    </a:lnTo>
                    <a:lnTo>
                      <a:pt x="85" y="48"/>
                    </a:lnTo>
                    <a:lnTo>
                      <a:pt x="106" y="34"/>
                    </a:lnTo>
                    <a:lnTo>
                      <a:pt x="130" y="21"/>
                    </a:lnTo>
                    <a:lnTo>
                      <a:pt x="155" y="12"/>
                    </a:lnTo>
                    <a:lnTo>
                      <a:pt x="182" y="7"/>
                    </a:lnTo>
                    <a:lnTo>
                      <a:pt x="208" y="5"/>
                    </a:lnTo>
                    <a:lnTo>
                      <a:pt x="234" y="7"/>
                    </a:lnTo>
                    <a:lnTo>
                      <a:pt x="261" y="12"/>
                    </a:lnTo>
                    <a:lnTo>
                      <a:pt x="285" y="21"/>
                    </a:lnTo>
                    <a:lnTo>
                      <a:pt x="310" y="34"/>
                    </a:lnTo>
                    <a:lnTo>
                      <a:pt x="331" y="48"/>
                    </a:lnTo>
                    <a:lnTo>
                      <a:pt x="350" y="65"/>
                    </a:lnTo>
                    <a:lnTo>
                      <a:pt x="368" y="85"/>
                    </a:lnTo>
                    <a:lnTo>
                      <a:pt x="384" y="108"/>
                    </a:lnTo>
                    <a:lnTo>
                      <a:pt x="394" y="131"/>
                    </a:lnTo>
                    <a:lnTo>
                      <a:pt x="403" y="157"/>
                    </a:lnTo>
                    <a:lnTo>
                      <a:pt x="408" y="182"/>
                    </a:lnTo>
                    <a:lnTo>
                      <a:pt x="410" y="208"/>
                    </a:lnTo>
                    <a:lnTo>
                      <a:pt x="408" y="236"/>
                    </a:lnTo>
                    <a:lnTo>
                      <a:pt x="403" y="261"/>
                    </a:lnTo>
                    <a:lnTo>
                      <a:pt x="394" y="288"/>
                    </a:lnTo>
                    <a:lnTo>
                      <a:pt x="384" y="310"/>
                    </a:lnTo>
                    <a:lnTo>
                      <a:pt x="368" y="333"/>
                    </a:lnTo>
                    <a:lnTo>
                      <a:pt x="350" y="353"/>
                    </a:lnTo>
                    <a:lnTo>
                      <a:pt x="331" y="370"/>
                    </a:lnTo>
                    <a:lnTo>
                      <a:pt x="310" y="385"/>
                    </a:lnTo>
                    <a:lnTo>
                      <a:pt x="285" y="397"/>
                    </a:lnTo>
                    <a:lnTo>
                      <a:pt x="261" y="406"/>
                    </a:lnTo>
                    <a:lnTo>
                      <a:pt x="234" y="411"/>
                    </a:lnTo>
                    <a:lnTo>
                      <a:pt x="208" y="413"/>
                    </a:lnTo>
                    <a:close/>
                  </a:path>
                </a:pathLst>
              </a:custGeom>
              <a:solidFill>
                <a:srgbClr val="CDFFFF"/>
              </a:solidFill>
              <a:ln w="9525">
                <a:noFill/>
                <a:round/>
                <a:headEnd/>
                <a:tailEnd/>
              </a:ln>
            </p:spPr>
            <p:txBody>
              <a:bodyPr/>
              <a:lstStyle/>
              <a:p>
                <a:endParaRPr lang="en-US"/>
              </a:p>
            </p:txBody>
          </p:sp>
          <p:sp>
            <p:nvSpPr>
              <p:cNvPr id="1165969" name="Freeform 657"/>
              <p:cNvSpPr>
                <a:spLocks noEditPoints="1"/>
              </p:cNvSpPr>
              <p:nvPr/>
            </p:nvSpPr>
            <p:spPr bwMode="auto">
              <a:xfrm>
                <a:off x="4604" y="465"/>
                <a:ext cx="404" cy="408"/>
              </a:xfrm>
              <a:custGeom>
                <a:avLst/>
                <a:gdLst/>
                <a:ahLst/>
                <a:cxnLst>
                  <a:cxn ang="0">
                    <a:pos x="176" y="406"/>
                  </a:cxn>
                  <a:cxn ang="0">
                    <a:pos x="124" y="392"/>
                  </a:cxn>
                  <a:cxn ang="0">
                    <a:pos x="79" y="365"/>
                  </a:cxn>
                  <a:cxn ang="0">
                    <a:pos x="40" y="328"/>
                  </a:cxn>
                  <a:cxn ang="0">
                    <a:pos x="14" y="283"/>
                  </a:cxn>
                  <a:cxn ang="0">
                    <a:pos x="1" y="231"/>
                  </a:cxn>
                  <a:cxn ang="0">
                    <a:pos x="1" y="177"/>
                  </a:cxn>
                  <a:cxn ang="0">
                    <a:pos x="14" y="126"/>
                  </a:cxn>
                  <a:cxn ang="0">
                    <a:pos x="40" y="80"/>
                  </a:cxn>
                  <a:cxn ang="0">
                    <a:pos x="79" y="43"/>
                  </a:cxn>
                  <a:cxn ang="0">
                    <a:pos x="124" y="16"/>
                  </a:cxn>
                  <a:cxn ang="0">
                    <a:pos x="176" y="2"/>
                  </a:cxn>
                  <a:cxn ang="0">
                    <a:pos x="228" y="2"/>
                  </a:cxn>
                  <a:cxn ang="0">
                    <a:pos x="279" y="16"/>
                  </a:cxn>
                  <a:cxn ang="0">
                    <a:pos x="325" y="43"/>
                  </a:cxn>
                  <a:cxn ang="0">
                    <a:pos x="362" y="80"/>
                  </a:cxn>
                  <a:cxn ang="0">
                    <a:pos x="388" y="126"/>
                  </a:cxn>
                  <a:cxn ang="0">
                    <a:pos x="402" y="177"/>
                  </a:cxn>
                  <a:cxn ang="0">
                    <a:pos x="402" y="231"/>
                  </a:cxn>
                  <a:cxn ang="0">
                    <a:pos x="388" y="283"/>
                  </a:cxn>
                  <a:cxn ang="0">
                    <a:pos x="362" y="328"/>
                  </a:cxn>
                  <a:cxn ang="0">
                    <a:pos x="325" y="365"/>
                  </a:cxn>
                  <a:cxn ang="0">
                    <a:pos x="279" y="392"/>
                  </a:cxn>
                  <a:cxn ang="0">
                    <a:pos x="228" y="406"/>
                  </a:cxn>
                  <a:cxn ang="0">
                    <a:pos x="202" y="402"/>
                  </a:cxn>
                  <a:cxn ang="0">
                    <a:pos x="151" y="395"/>
                  </a:cxn>
                  <a:cxn ang="0">
                    <a:pos x="103" y="376"/>
                  </a:cxn>
                  <a:cxn ang="0">
                    <a:pos x="63" y="344"/>
                  </a:cxn>
                  <a:cxn ang="0">
                    <a:pos x="31" y="304"/>
                  </a:cxn>
                  <a:cxn ang="0">
                    <a:pos x="12" y="256"/>
                  </a:cxn>
                  <a:cxn ang="0">
                    <a:pos x="5" y="203"/>
                  </a:cxn>
                  <a:cxn ang="0">
                    <a:pos x="12" y="152"/>
                  </a:cxn>
                  <a:cxn ang="0">
                    <a:pos x="31" y="104"/>
                  </a:cxn>
                  <a:cxn ang="0">
                    <a:pos x="63" y="64"/>
                  </a:cxn>
                  <a:cxn ang="0">
                    <a:pos x="103" y="32"/>
                  </a:cxn>
                  <a:cxn ang="0">
                    <a:pos x="151" y="13"/>
                  </a:cxn>
                  <a:cxn ang="0">
                    <a:pos x="202" y="6"/>
                  </a:cxn>
                  <a:cxn ang="0">
                    <a:pos x="253" y="13"/>
                  </a:cxn>
                  <a:cxn ang="0">
                    <a:pos x="300" y="32"/>
                  </a:cxn>
                  <a:cxn ang="0">
                    <a:pos x="341" y="64"/>
                  </a:cxn>
                  <a:cxn ang="0">
                    <a:pos x="373" y="104"/>
                  </a:cxn>
                  <a:cxn ang="0">
                    <a:pos x="392" y="152"/>
                  </a:cxn>
                  <a:cxn ang="0">
                    <a:pos x="399" y="203"/>
                  </a:cxn>
                  <a:cxn ang="0">
                    <a:pos x="392" y="256"/>
                  </a:cxn>
                  <a:cxn ang="0">
                    <a:pos x="373" y="304"/>
                  </a:cxn>
                  <a:cxn ang="0">
                    <a:pos x="341" y="344"/>
                  </a:cxn>
                  <a:cxn ang="0">
                    <a:pos x="300" y="376"/>
                  </a:cxn>
                  <a:cxn ang="0">
                    <a:pos x="253" y="395"/>
                  </a:cxn>
                  <a:cxn ang="0">
                    <a:pos x="202" y="402"/>
                  </a:cxn>
                </a:cxnLst>
                <a:rect l="0" t="0" r="r" b="b"/>
                <a:pathLst>
                  <a:path w="404" h="408">
                    <a:moveTo>
                      <a:pt x="202" y="408"/>
                    </a:moveTo>
                    <a:lnTo>
                      <a:pt x="176" y="406"/>
                    </a:lnTo>
                    <a:lnTo>
                      <a:pt x="149" y="401"/>
                    </a:lnTo>
                    <a:lnTo>
                      <a:pt x="124" y="392"/>
                    </a:lnTo>
                    <a:lnTo>
                      <a:pt x="100" y="380"/>
                    </a:lnTo>
                    <a:lnTo>
                      <a:pt x="79" y="365"/>
                    </a:lnTo>
                    <a:lnTo>
                      <a:pt x="58" y="348"/>
                    </a:lnTo>
                    <a:lnTo>
                      <a:pt x="40" y="328"/>
                    </a:lnTo>
                    <a:lnTo>
                      <a:pt x="26" y="305"/>
                    </a:lnTo>
                    <a:lnTo>
                      <a:pt x="14" y="283"/>
                    </a:lnTo>
                    <a:lnTo>
                      <a:pt x="7" y="256"/>
                    </a:lnTo>
                    <a:lnTo>
                      <a:pt x="1" y="231"/>
                    </a:lnTo>
                    <a:lnTo>
                      <a:pt x="0" y="203"/>
                    </a:lnTo>
                    <a:lnTo>
                      <a:pt x="1" y="177"/>
                    </a:lnTo>
                    <a:lnTo>
                      <a:pt x="7" y="152"/>
                    </a:lnTo>
                    <a:lnTo>
                      <a:pt x="14" y="126"/>
                    </a:lnTo>
                    <a:lnTo>
                      <a:pt x="26" y="103"/>
                    </a:lnTo>
                    <a:lnTo>
                      <a:pt x="40" y="80"/>
                    </a:lnTo>
                    <a:lnTo>
                      <a:pt x="58" y="60"/>
                    </a:lnTo>
                    <a:lnTo>
                      <a:pt x="79" y="43"/>
                    </a:lnTo>
                    <a:lnTo>
                      <a:pt x="100" y="29"/>
                    </a:lnTo>
                    <a:lnTo>
                      <a:pt x="124" y="16"/>
                    </a:lnTo>
                    <a:lnTo>
                      <a:pt x="149" y="7"/>
                    </a:lnTo>
                    <a:lnTo>
                      <a:pt x="176" y="2"/>
                    </a:lnTo>
                    <a:lnTo>
                      <a:pt x="202" y="0"/>
                    </a:lnTo>
                    <a:lnTo>
                      <a:pt x="228" y="2"/>
                    </a:lnTo>
                    <a:lnTo>
                      <a:pt x="255" y="7"/>
                    </a:lnTo>
                    <a:lnTo>
                      <a:pt x="279" y="16"/>
                    </a:lnTo>
                    <a:lnTo>
                      <a:pt x="304" y="29"/>
                    </a:lnTo>
                    <a:lnTo>
                      <a:pt x="325" y="43"/>
                    </a:lnTo>
                    <a:lnTo>
                      <a:pt x="344" y="60"/>
                    </a:lnTo>
                    <a:lnTo>
                      <a:pt x="362" y="80"/>
                    </a:lnTo>
                    <a:lnTo>
                      <a:pt x="378" y="103"/>
                    </a:lnTo>
                    <a:lnTo>
                      <a:pt x="388" y="126"/>
                    </a:lnTo>
                    <a:lnTo>
                      <a:pt x="397" y="152"/>
                    </a:lnTo>
                    <a:lnTo>
                      <a:pt x="402" y="177"/>
                    </a:lnTo>
                    <a:lnTo>
                      <a:pt x="404" y="203"/>
                    </a:lnTo>
                    <a:lnTo>
                      <a:pt x="402" y="231"/>
                    </a:lnTo>
                    <a:lnTo>
                      <a:pt x="397" y="256"/>
                    </a:lnTo>
                    <a:lnTo>
                      <a:pt x="388" y="283"/>
                    </a:lnTo>
                    <a:lnTo>
                      <a:pt x="378" y="305"/>
                    </a:lnTo>
                    <a:lnTo>
                      <a:pt x="362" y="328"/>
                    </a:lnTo>
                    <a:lnTo>
                      <a:pt x="344" y="348"/>
                    </a:lnTo>
                    <a:lnTo>
                      <a:pt x="325" y="365"/>
                    </a:lnTo>
                    <a:lnTo>
                      <a:pt x="304" y="380"/>
                    </a:lnTo>
                    <a:lnTo>
                      <a:pt x="279" y="392"/>
                    </a:lnTo>
                    <a:lnTo>
                      <a:pt x="255" y="401"/>
                    </a:lnTo>
                    <a:lnTo>
                      <a:pt x="228" y="406"/>
                    </a:lnTo>
                    <a:lnTo>
                      <a:pt x="202" y="408"/>
                    </a:lnTo>
                    <a:close/>
                    <a:moveTo>
                      <a:pt x="202" y="402"/>
                    </a:moveTo>
                    <a:lnTo>
                      <a:pt x="176" y="401"/>
                    </a:lnTo>
                    <a:lnTo>
                      <a:pt x="151" y="395"/>
                    </a:lnTo>
                    <a:lnTo>
                      <a:pt x="126" y="387"/>
                    </a:lnTo>
                    <a:lnTo>
                      <a:pt x="103" y="376"/>
                    </a:lnTo>
                    <a:lnTo>
                      <a:pt x="82" y="360"/>
                    </a:lnTo>
                    <a:lnTo>
                      <a:pt x="63" y="344"/>
                    </a:lnTo>
                    <a:lnTo>
                      <a:pt x="45" y="325"/>
                    </a:lnTo>
                    <a:lnTo>
                      <a:pt x="31" y="304"/>
                    </a:lnTo>
                    <a:lnTo>
                      <a:pt x="19" y="279"/>
                    </a:lnTo>
                    <a:lnTo>
                      <a:pt x="12" y="256"/>
                    </a:lnTo>
                    <a:lnTo>
                      <a:pt x="7" y="230"/>
                    </a:lnTo>
                    <a:lnTo>
                      <a:pt x="5" y="203"/>
                    </a:lnTo>
                    <a:lnTo>
                      <a:pt x="7" y="179"/>
                    </a:lnTo>
                    <a:lnTo>
                      <a:pt x="12" y="152"/>
                    </a:lnTo>
                    <a:lnTo>
                      <a:pt x="19" y="129"/>
                    </a:lnTo>
                    <a:lnTo>
                      <a:pt x="31" y="104"/>
                    </a:lnTo>
                    <a:lnTo>
                      <a:pt x="45" y="83"/>
                    </a:lnTo>
                    <a:lnTo>
                      <a:pt x="63" y="64"/>
                    </a:lnTo>
                    <a:lnTo>
                      <a:pt x="82" y="46"/>
                    </a:lnTo>
                    <a:lnTo>
                      <a:pt x="103" y="32"/>
                    </a:lnTo>
                    <a:lnTo>
                      <a:pt x="126" y="22"/>
                    </a:lnTo>
                    <a:lnTo>
                      <a:pt x="151" y="13"/>
                    </a:lnTo>
                    <a:lnTo>
                      <a:pt x="176" y="7"/>
                    </a:lnTo>
                    <a:lnTo>
                      <a:pt x="202" y="6"/>
                    </a:lnTo>
                    <a:lnTo>
                      <a:pt x="228" y="7"/>
                    </a:lnTo>
                    <a:lnTo>
                      <a:pt x="253" y="13"/>
                    </a:lnTo>
                    <a:lnTo>
                      <a:pt x="278" y="22"/>
                    </a:lnTo>
                    <a:lnTo>
                      <a:pt x="300" y="32"/>
                    </a:lnTo>
                    <a:lnTo>
                      <a:pt x="322" y="46"/>
                    </a:lnTo>
                    <a:lnTo>
                      <a:pt x="341" y="64"/>
                    </a:lnTo>
                    <a:lnTo>
                      <a:pt x="358" y="83"/>
                    </a:lnTo>
                    <a:lnTo>
                      <a:pt x="373" y="104"/>
                    </a:lnTo>
                    <a:lnTo>
                      <a:pt x="385" y="129"/>
                    </a:lnTo>
                    <a:lnTo>
                      <a:pt x="392" y="152"/>
                    </a:lnTo>
                    <a:lnTo>
                      <a:pt x="397" y="179"/>
                    </a:lnTo>
                    <a:lnTo>
                      <a:pt x="399" y="203"/>
                    </a:lnTo>
                    <a:lnTo>
                      <a:pt x="397" y="230"/>
                    </a:lnTo>
                    <a:lnTo>
                      <a:pt x="392" y="256"/>
                    </a:lnTo>
                    <a:lnTo>
                      <a:pt x="385" y="279"/>
                    </a:lnTo>
                    <a:lnTo>
                      <a:pt x="373" y="304"/>
                    </a:lnTo>
                    <a:lnTo>
                      <a:pt x="358" y="325"/>
                    </a:lnTo>
                    <a:lnTo>
                      <a:pt x="341" y="344"/>
                    </a:lnTo>
                    <a:lnTo>
                      <a:pt x="322" y="360"/>
                    </a:lnTo>
                    <a:lnTo>
                      <a:pt x="300" y="376"/>
                    </a:lnTo>
                    <a:lnTo>
                      <a:pt x="278" y="387"/>
                    </a:lnTo>
                    <a:lnTo>
                      <a:pt x="253" y="395"/>
                    </a:lnTo>
                    <a:lnTo>
                      <a:pt x="228" y="401"/>
                    </a:lnTo>
                    <a:lnTo>
                      <a:pt x="202" y="402"/>
                    </a:lnTo>
                    <a:close/>
                  </a:path>
                </a:pathLst>
              </a:custGeom>
              <a:solidFill>
                <a:srgbClr val="CEFFFF"/>
              </a:solidFill>
              <a:ln w="9525">
                <a:noFill/>
                <a:round/>
                <a:headEnd/>
                <a:tailEnd/>
              </a:ln>
            </p:spPr>
            <p:txBody>
              <a:bodyPr/>
              <a:lstStyle/>
              <a:p>
                <a:endParaRPr lang="en-US"/>
              </a:p>
            </p:txBody>
          </p:sp>
          <p:sp>
            <p:nvSpPr>
              <p:cNvPr id="1165970" name="Freeform 658"/>
              <p:cNvSpPr>
                <a:spLocks noEditPoints="1"/>
              </p:cNvSpPr>
              <p:nvPr/>
            </p:nvSpPr>
            <p:spPr bwMode="auto">
              <a:xfrm>
                <a:off x="4609" y="471"/>
                <a:ext cx="394" cy="396"/>
              </a:xfrm>
              <a:custGeom>
                <a:avLst/>
                <a:gdLst/>
                <a:ahLst/>
                <a:cxnLst>
                  <a:cxn ang="0">
                    <a:pos x="171" y="395"/>
                  </a:cxn>
                  <a:cxn ang="0">
                    <a:pos x="121" y="381"/>
                  </a:cxn>
                  <a:cxn ang="0">
                    <a:pos x="77" y="354"/>
                  </a:cxn>
                  <a:cxn ang="0">
                    <a:pos x="40" y="319"/>
                  </a:cxn>
                  <a:cxn ang="0">
                    <a:pos x="14" y="273"/>
                  </a:cxn>
                  <a:cxn ang="0">
                    <a:pos x="2" y="224"/>
                  </a:cxn>
                  <a:cxn ang="0">
                    <a:pos x="2" y="173"/>
                  </a:cxn>
                  <a:cxn ang="0">
                    <a:pos x="14" y="123"/>
                  </a:cxn>
                  <a:cxn ang="0">
                    <a:pos x="40" y="77"/>
                  </a:cxn>
                  <a:cxn ang="0">
                    <a:pos x="77" y="40"/>
                  </a:cxn>
                  <a:cxn ang="0">
                    <a:pos x="121" y="16"/>
                  </a:cxn>
                  <a:cxn ang="0">
                    <a:pos x="171" y="1"/>
                  </a:cxn>
                  <a:cxn ang="0">
                    <a:pos x="223" y="1"/>
                  </a:cxn>
                  <a:cxn ang="0">
                    <a:pos x="273" y="16"/>
                  </a:cxn>
                  <a:cxn ang="0">
                    <a:pos x="317" y="40"/>
                  </a:cxn>
                  <a:cxn ang="0">
                    <a:pos x="353" y="77"/>
                  </a:cxn>
                  <a:cxn ang="0">
                    <a:pos x="380" y="123"/>
                  </a:cxn>
                  <a:cxn ang="0">
                    <a:pos x="392" y="173"/>
                  </a:cxn>
                  <a:cxn ang="0">
                    <a:pos x="392" y="224"/>
                  </a:cxn>
                  <a:cxn ang="0">
                    <a:pos x="380" y="273"/>
                  </a:cxn>
                  <a:cxn ang="0">
                    <a:pos x="353" y="319"/>
                  </a:cxn>
                  <a:cxn ang="0">
                    <a:pos x="317" y="354"/>
                  </a:cxn>
                  <a:cxn ang="0">
                    <a:pos x="273" y="381"/>
                  </a:cxn>
                  <a:cxn ang="0">
                    <a:pos x="223" y="395"/>
                  </a:cxn>
                  <a:cxn ang="0">
                    <a:pos x="197" y="391"/>
                  </a:cxn>
                  <a:cxn ang="0">
                    <a:pos x="146" y="384"/>
                  </a:cxn>
                  <a:cxn ang="0">
                    <a:pos x="98" y="363"/>
                  </a:cxn>
                  <a:cxn ang="0">
                    <a:pos x="58" y="331"/>
                  </a:cxn>
                  <a:cxn ang="0">
                    <a:pos x="28" y="291"/>
                  </a:cxn>
                  <a:cxn ang="0">
                    <a:pos x="10" y="243"/>
                  </a:cxn>
                  <a:cxn ang="0">
                    <a:pos x="5" y="192"/>
                  </a:cxn>
                  <a:cxn ang="0">
                    <a:pos x="14" y="141"/>
                  </a:cxn>
                  <a:cxn ang="0">
                    <a:pos x="35" y="95"/>
                  </a:cxn>
                  <a:cxn ang="0">
                    <a:pos x="68" y="56"/>
                  </a:cxn>
                  <a:cxn ang="0">
                    <a:pos x="111" y="26"/>
                  </a:cxn>
                  <a:cxn ang="0">
                    <a:pos x="158" y="10"/>
                  </a:cxn>
                  <a:cxn ang="0">
                    <a:pos x="209" y="7"/>
                  </a:cxn>
                  <a:cxn ang="0">
                    <a:pos x="260" y="16"/>
                  </a:cxn>
                  <a:cxn ang="0">
                    <a:pos x="306" y="39"/>
                  </a:cxn>
                  <a:cxn ang="0">
                    <a:pos x="343" y="74"/>
                  </a:cxn>
                  <a:cxn ang="0">
                    <a:pos x="371" y="118"/>
                  </a:cxn>
                  <a:cxn ang="0">
                    <a:pos x="387" y="165"/>
                  </a:cxn>
                  <a:cxn ang="0">
                    <a:pos x="389" y="217"/>
                  </a:cxn>
                  <a:cxn ang="0">
                    <a:pos x="376" y="268"/>
                  </a:cxn>
                  <a:cxn ang="0">
                    <a:pos x="352" y="312"/>
                  </a:cxn>
                  <a:cxn ang="0">
                    <a:pos x="317" y="349"/>
                  </a:cxn>
                  <a:cxn ang="0">
                    <a:pos x="273" y="375"/>
                  </a:cxn>
                  <a:cxn ang="0">
                    <a:pos x="222" y="389"/>
                  </a:cxn>
                </a:cxnLst>
                <a:rect l="0" t="0" r="r" b="b"/>
                <a:pathLst>
                  <a:path w="394" h="396">
                    <a:moveTo>
                      <a:pt x="197" y="396"/>
                    </a:moveTo>
                    <a:lnTo>
                      <a:pt x="171" y="395"/>
                    </a:lnTo>
                    <a:lnTo>
                      <a:pt x="146" y="389"/>
                    </a:lnTo>
                    <a:lnTo>
                      <a:pt x="121" y="381"/>
                    </a:lnTo>
                    <a:lnTo>
                      <a:pt x="98" y="370"/>
                    </a:lnTo>
                    <a:lnTo>
                      <a:pt x="77" y="354"/>
                    </a:lnTo>
                    <a:lnTo>
                      <a:pt x="58" y="338"/>
                    </a:lnTo>
                    <a:lnTo>
                      <a:pt x="40" y="319"/>
                    </a:lnTo>
                    <a:lnTo>
                      <a:pt x="26" y="298"/>
                    </a:lnTo>
                    <a:lnTo>
                      <a:pt x="14" y="273"/>
                    </a:lnTo>
                    <a:lnTo>
                      <a:pt x="7" y="250"/>
                    </a:lnTo>
                    <a:lnTo>
                      <a:pt x="2" y="224"/>
                    </a:lnTo>
                    <a:lnTo>
                      <a:pt x="0" y="197"/>
                    </a:lnTo>
                    <a:lnTo>
                      <a:pt x="2" y="173"/>
                    </a:lnTo>
                    <a:lnTo>
                      <a:pt x="7" y="146"/>
                    </a:lnTo>
                    <a:lnTo>
                      <a:pt x="14" y="123"/>
                    </a:lnTo>
                    <a:lnTo>
                      <a:pt x="26" y="98"/>
                    </a:lnTo>
                    <a:lnTo>
                      <a:pt x="40" y="77"/>
                    </a:lnTo>
                    <a:lnTo>
                      <a:pt x="58" y="58"/>
                    </a:lnTo>
                    <a:lnTo>
                      <a:pt x="77" y="40"/>
                    </a:lnTo>
                    <a:lnTo>
                      <a:pt x="98" y="26"/>
                    </a:lnTo>
                    <a:lnTo>
                      <a:pt x="121" y="16"/>
                    </a:lnTo>
                    <a:lnTo>
                      <a:pt x="146" y="7"/>
                    </a:lnTo>
                    <a:lnTo>
                      <a:pt x="171" y="1"/>
                    </a:lnTo>
                    <a:lnTo>
                      <a:pt x="197" y="0"/>
                    </a:lnTo>
                    <a:lnTo>
                      <a:pt x="223" y="1"/>
                    </a:lnTo>
                    <a:lnTo>
                      <a:pt x="248" y="7"/>
                    </a:lnTo>
                    <a:lnTo>
                      <a:pt x="273" y="16"/>
                    </a:lnTo>
                    <a:lnTo>
                      <a:pt x="295" y="26"/>
                    </a:lnTo>
                    <a:lnTo>
                      <a:pt x="317" y="40"/>
                    </a:lnTo>
                    <a:lnTo>
                      <a:pt x="336" y="58"/>
                    </a:lnTo>
                    <a:lnTo>
                      <a:pt x="353" y="77"/>
                    </a:lnTo>
                    <a:lnTo>
                      <a:pt x="368" y="98"/>
                    </a:lnTo>
                    <a:lnTo>
                      <a:pt x="380" y="123"/>
                    </a:lnTo>
                    <a:lnTo>
                      <a:pt x="387" y="146"/>
                    </a:lnTo>
                    <a:lnTo>
                      <a:pt x="392" y="173"/>
                    </a:lnTo>
                    <a:lnTo>
                      <a:pt x="394" y="197"/>
                    </a:lnTo>
                    <a:lnTo>
                      <a:pt x="392" y="224"/>
                    </a:lnTo>
                    <a:lnTo>
                      <a:pt x="387" y="250"/>
                    </a:lnTo>
                    <a:lnTo>
                      <a:pt x="380" y="273"/>
                    </a:lnTo>
                    <a:lnTo>
                      <a:pt x="368" y="298"/>
                    </a:lnTo>
                    <a:lnTo>
                      <a:pt x="353" y="319"/>
                    </a:lnTo>
                    <a:lnTo>
                      <a:pt x="336" y="338"/>
                    </a:lnTo>
                    <a:lnTo>
                      <a:pt x="317" y="354"/>
                    </a:lnTo>
                    <a:lnTo>
                      <a:pt x="295" y="370"/>
                    </a:lnTo>
                    <a:lnTo>
                      <a:pt x="273" y="381"/>
                    </a:lnTo>
                    <a:lnTo>
                      <a:pt x="248" y="389"/>
                    </a:lnTo>
                    <a:lnTo>
                      <a:pt x="223" y="395"/>
                    </a:lnTo>
                    <a:lnTo>
                      <a:pt x="197" y="396"/>
                    </a:lnTo>
                    <a:close/>
                    <a:moveTo>
                      <a:pt x="197" y="391"/>
                    </a:moveTo>
                    <a:lnTo>
                      <a:pt x="171" y="389"/>
                    </a:lnTo>
                    <a:lnTo>
                      <a:pt x="146" y="384"/>
                    </a:lnTo>
                    <a:lnTo>
                      <a:pt x="121" y="375"/>
                    </a:lnTo>
                    <a:lnTo>
                      <a:pt x="98" y="363"/>
                    </a:lnTo>
                    <a:lnTo>
                      <a:pt x="77" y="349"/>
                    </a:lnTo>
                    <a:lnTo>
                      <a:pt x="58" y="331"/>
                    </a:lnTo>
                    <a:lnTo>
                      <a:pt x="42" y="312"/>
                    </a:lnTo>
                    <a:lnTo>
                      <a:pt x="28" y="291"/>
                    </a:lnTo>
                    <a:lnTo>
                      <a:pt x="17" y="268"/>
                    </a:lnTo>
                    <a:lnTo>
                      <a:pt x="10" y="243"/>
                    </a:lnTo>
                    <a:lnTo>
                      <a:pt x="5" y="217"/>
                    </a:lnTo>
                    <a:lnTo>
                      <a:pt x="5" y="192"/>
                    </a:lnTo>
                    <a:lnTo>
                      <a:pt x="7" y="165"/>
                    </a:lnTo>
                    <a:lnTo>
                      <a:pt x="14" y="141"/>
                    </a:lnTo>
                    <a:lnTo>
                      <a:pt x="23" y="118"/>
                    </a:lnTo>
                    <a:lnTo>
                      <a:pt x="35" y="95"/>
                    </a:lnTo>
                    <a:lnTo>
                      <a:pt x="51" y="74"/>
                    </a:lnTo>
                    <a:lnTo>
                      <a:pt x="68" y="56"/>
                    </a:lnTo>
                    <a:lnTo>
                      <a:pt x="88" y="39"/>
                    </a:lnTo>
                    <a:lnTo>
                      <a:pt x="111" y="26"/>
                    </a:lnTo>
                    <a:lnTo>
                      <a:pt x="134" y="16"/>
                    </a:lnTo>
                    <a:lnTo>
                      <a:pt x="158" y="10"/>
                    </a:lnTo>
                    <a:lnTo>
                      <a:pt x="185" y="7"/>
                    </a:lnTo>
                    <a:lnTo>
                      <a:pt x="209" y="7"/>
                    </a:lnTo>
                    <a:lnTo>
                      <a:pt x="236" y="10"/>
                    </a:lnTo>
                    <a:lnTo>
                      <a:pt x="260" y="16"/>
                    </a:lnTo>
                    <a:lnTo>
                      <a:pt x="283" y="26"/>
                    </a:lnTo>
                    <a:lnTo>
                      <a:pt x="306" y="39"/>
                    </a:lnTo>
                    <a:lnTo>
                      <a:pt x="325" y="56"/>
                    </a:lnTo>
                    <a:lnTo>
                      <a:pt x="343" y="74"/>
                    </a:lnTo>
                    <a:lnTo>
                      <a:pt x="359" y="95"/>
                    </a:lnTo>
                    <a:lnTo>
                      <a:pt x="371" y="118"/>
                    </a:lnTo>
                    <a:lnTo>
                      <a:pt x="380" y="141"/>
                    </a:lnTo>
                    <a:lnTo>
                      <a:pt x="387" y="165"/>
                    </a:lnTo>
                    <a:lnTo>
                      <a:pt x="389" y="192"/>
                    </a:lnTo>
                    <a:lnTo>
                      <a:pt x="389" y="217"/>
                    </a:lnTo>
                    <a:lnTo>
                      <a:pt x="383" y="243"/>
                    </a:lnTo>
                    <a:lnTo>
                      <a:pt x="376" y="268"/>
                    </a:lnTo>
                    <a:lnTo>
                      <a:pt x="366" y="291"/>
                    </a:lnTo>
                    <a:lnTo>
                      <a:pt x="352" y="312"/>
                    </a:lnTo>
                    <a:lnTo>
                      <a:pt x="334" y="331"/>
                    </a:lnTo>
                    <a:lnTo>
                      <a:pt x="317" y="349"/>
                    </a:lnTo>
                    <a:lnTo>
                      <a:pt x="295" y="363"/>
                    </a:lnTo>
                    <a:lnTo>
                      <a:pt x="273" y="375"/>
                    </a:lnTo>
                    <a:lnTo>
                      <a:pt x="248" y="384"/>
                    </a:lnTo>
                    <a:lnTo>
                      <a:pt x="222" y="389"/>
                    </a:lnTo>
                    <a:lnTo>
                      <a:pt x="197" y="391"/>
                    </a:lnTo>
                    <a:close/>
                  </a:path>
                </a:pathLst>
              </a:custGeom>
              <a:solidFill>
                <a:srgbClr val="CFFEFF"/>
              </a:solidFill>
              <a:ln w="9525">
                <a:noFill/>
                <a:round/>
                <a:headEnd/>
                <a:tailEnd/>
              </a:ln>
            </p:spPr>
            <p:txBody>
              <a:bodyPr/>
              <a:lstStyle/>
              <a:p>
                <a:endParaRPr lang="en-US"/>
              </a:p>
            </p:txBody>
          </p:sp>
          <p:sp>
            <p:nvSpPr>
              <p:cNvPr id="1165971" name="Freeform 659"/>
              <p:cNvSpPr>
                <a:spLocks noEditPoints="1"/>
              </p:cNvSpPr>
              <p:nvPr/>
            </p:nvSpPr>
            <p:spPr bwMode="auto">
              <a:xfrm>
                <a:off x="4614" y="478"/>
                <a:ext cx="384" cy="384"/>
              </a:xfrm>
              <a:custGeom>
                <a:avLst/>
                <a:gdLst/>
                <a:ahLst/>
                <a:cxnLst>
                  <a:cxn ang="0">
                    <a:pos x="166" y="382"/>
                  </a:cxn>
                  <a:cxn ang="0">
                    <a:pos x="116" y="368"/>
                  </a:cxn>
                  <a:cxn ang="0">
                    <a:pos x="72" y="342"/>
                  </a:cxn>
                  <a:cxn ang="0">
                    <a:pos x="37" y="305"/>
                  </a:cxn>
                  <a:cxn ang="0">
                    <a:pos x="12" y="261"/>
                  </a:cxn>
                  <a:cxn ang="0">
                    <a:pos x="0" y="210"/>
                  </a:cxn>
                  <a:cxn ang="0">
                    <a:pos x="2" y="158"/>
                  </a:cxn>
                  <a:cxn ang="0">
                    <a:pos x="18" y="111"/>
                  </a:cxn>
                  <a:cxn ang="0">
                    <a:pos x="46" y="67"/>
                  </a:cxn>
                  <a:cxn ang="0">
                    <a:pos x="83" y="32"/>
                  </a:cxn>
                  <a:cxn ang="0">
                    <a:pos x="129" y="9"/>
                  </a:cxn>
                  <a:cxn ang="0">
                    <a:pos x="180" y="0"/>
                  </a:cxn>
                  <a:cxn ang="0">
                    <a:pos x="231" y="3"/>
                  </a:cxn>
                  <a:cxn ang="0">
                    <a:pos x="278" y="19"/>
                  </a:cxn>
                  <a:cxn ang="0">
                    <a:pos x="320" y="49"/>
                  </a:cxn>
                  <a:cxn ang="0">
                    <a:pos x="354" y="88"/>
                  </a:cxn>
                  <a:cxn ang="0">
                    <a:pos x="375" y="134"/>
                  </a:cxn>
                  <a:cxn ang="0">
                    <a:pos x="384" y="185"/>
                  </a:cxn>
                  <a:cxn ang="0">
                    <a:pos x="378" y="236"/>
                  </a:cxn>
                  <a:cxn ang="0">
                    <a:pos x="361" y="284"/>
                  </a:cxn>
                  <a:cxn ang="0">
                    <a:pos x="329" y="324"/>
                  </a:cxn>
                  <a:cxn ang="0">
                    <a:pos x="290" y="356"/>
                  </a:cxn>
                  <a:cxn ang="0">
                    <a:pos x="243" y="377"/>
                  </a:cxn>
                  <a:cxn ang="0">
                    <a:pos x="192" y="384"/>
                  </a:cxn>
                  <a:cxn ang="0">
                    <a:pos x="166" y="377"/>
                  </a:cxn>
                  <a:cxn ang="0">
                    <a:pos x="118" y="363"/>
                  </a:cxn>
                  <a:cxn ang="0">
                    <a:pos x="74" y="337"/>
                  </a:cxn>
                  <a:cxn ang="0">
                    <a:pos x="39" y="300"/>
                  </a:cxn>
                  <a:cxn ang="0">
                    <a:pos x="16" y="254"/>
                  </a:cxn>
                  <a:cxn ang="0">
                    <a:pos x="5" y="204"/>
                  </a:cxn>
                  <a:cxn ang="0">
                    <a:pos x="9" y="153"/>
                  </a:cxn>
                  <a:cxn ang="0">
                    <a:pos x="27" y="106"/>
                  </a:cxn>
                  <a:cxn ang="0">
                    <a:pos x="55" y="63"/>
                  </a:cxn>
                  <a:cxn ang="0">
                    <a:pos x="95" y="32"/>
                  </a:cxn>
                  <a:cxn ang="0">
                    <a:pos x="141" y="10"/>
                  </a:cxn>
                  <a:cxn ang="0">
                    <a:pos x="192" y="3"/>
                  </a:cxn>
                  <a:cxn ang="0">
                    <a:pos x="243" y="10"/>
                  </a:cxn>
                  <a:cxn ang="0">
                    <a:pos x="289" y="32"/>
                  </a:cxn>
                  <a:cxn ang="0">
                    <a:pos x="327" y="63"/>
                  </a:cxn>
                  <a:cxn ang="0">
                    <a:pos x="357" y="106"/>
                  </a:cxn>
                  <a:cxn ang="0">
                    <a:pos x="375" y="153"/>
                  </a:cxn>
                  <a:cxn ang="0">
                    <a:pos x="378" y="204"/>
                  </a:cxn>
                  <a:cxn ang="0">
                    <a:pos x="368" y="254"/>
                  </a:cxn>
                  <a:cxn ang="0">
                    <a:pos x="345" y="300"/>
                  </a:cxn>
                  <a:cxn ang="0">
                    <a:pos x="310" y="337"/>
                  </a:cxn>
                  <a:cxn ang="0">
                    <a:pos x="266" y="363"/>
                  </a:cxn>
                  <a:cxn ang="0">
                    <a:pos x="217" y="377"/>
                  </a:cxn>
                </a:cxnLst>
                <a:rect l="0" t="0" r="r" b="b"/>
                <a:pathLst>
                  <a:path w="384" h="384">
                    <a:moveTo>
                      <a:pt x="192" y="384"/>
                    </a:moveTo>
                    <a:lnTo>
                      <a:pt x="166" y="382"/>
                    </a:lnTo>
                    <a:lnTo>
                      <a:pt x="141" y="377"/>
                    </a:lnTo>
                    <a:lnTo>
                      <a:pt x="116" y="368"/>
                    </a:lnTo>
                    <a:lnTo>
                      <a:pt x="93" y="356"/>
                    </a:lnTo>
                    <a:lnTo>
                      <a:pt x="72" y="342"/>
                    </a:lnTo>
                    <a:lnTo>
                      <a:pt x="53" y="324"/>
                    </a:lnTo>
                    <a:lnTo>
                      <a:pt x="37" y="305"/>
                    </a:lnTo>
                    <a:lnTo>
                      <a:pt x="23" y="284"/>
                    </a:lnTo>
                    <a:lnTo>
                      <a:pt x="12" y="261"/>
                    </a:lnTo>
                    <a:lnTo>
                      <a:pt x="5" y="236"/>
                    </a:lnTo>
                    <a:lnTo>
                      <a:pt x="0" y="210"/>
                    </a:lnTo>
                    <a:lnTo>
                      <a:pt x="0" y="185"/>
                    </a:lnTo>
                    <a:lnTo>
                      <a:pt x="2" y="158"/>
                    </a:lnTo>
                    <a:lnTo>
                      <a:pt x="9" y="134"/>
                    </a:lnTo>
                    <a:lnTo>
                      <a:pt x="18" y="111"/>
                    </a:lnTo>
                    <a:lnTo>
                      <a:pt x="30" y="88"/>
                    </a:lnTo>
                    <a:lnTo>
                      <a:pt x="46" y="67"/>
                    </a:lnTo>
                    <a:lnTo>
                      <a:pt x="63" y="49"/>
                    </a:lnTo>
                    <a:lnTo>
                      <a:pt x="83" y="32"/>
                    </a:lnTo>
                    <a:lnTo>
                      <a:pt x="106" y="19"/>
                    </a:lnTo>
                    <a:lnTo>
                      <a:pt x="129" y="9"/>
                    </a:lnTo>
                    <a:lnTo>
                      <a:pt x="153" y="3"/>
                    </a:lnTo>
                    <a:lnTo>
                      <a:pt x="180" y="0"/>
                    </a:lnTo>
                    <a:lnTo>
                      <a:pt x="204" y="0"/>
                    </a:lnTo>
                    <a:lnTo>
                      <a:pt x="231" y="3"/>
                    </a:lnTo>
                    <a:lnTo>
                      <a:pt x="255" y="9"/>
                    </a:lnTo>
                    <a:lnTo>
                      <a:pt x="278" y="19"/>
                    </a:lnTo>
                    <a:lnTo>
                      <a:pt x="301" y="32"/>
                    </a:lnTo>
                    <a:lnTo>
                      <a:pt x="320" y="49"/>
                    </a:lnTo>
                    <a:lnTo>
                      <a:pt x="338" y="67"/>
                    </a:lnTo>
                    <a:lnTo>
                      <a:pt x="354" y="88"/>
                    </a:lnTo>
                    <a:lnTo>
                      <a:pt x="366" y="111"/>
                    </a:lnTo>
                    <a:lnTo>
                      <a:pt x="375" y="134"/>
                    </a:lnTo>
                    <a:lnTo>
                      <a:pt x="382" y="158"/>
                    </a:lnTo>
                    <a:lnTo>
                      <a:pt x="384" y="185"/>
                    </a:lnTo>
                    <a:lnTo>
                      <a:pt x="384" y="210"/>
                    </a:lnTo>
                    <a:lnTo>
                      <a:pt x="378" y="236"/>
                    </a:lnTo>
                    <a:lnTo>
                      <a:pt x="371" y="261"/>
                    </a:lnTo>
                    <a:lnTo>
                      <a:pt x="361" y="284"/>
                    </a:lnTo>
                    <a:lnTo>
                      <a:pt x="347" y="305"/>
                    </a:lnTo>
                    <a:lnTo>
                      <a:pt x="329" y="324"/>
                    </a:lnTo>
                    <a:lnTo>
                      <a:pt x="312" y="342"/>
                    </a:lnTo>
                    <a:lnTo>
                      <a:pt x="290" y="356"/>
                    </a:lnTo>
                    <a:lnTo>
                      <a:pt x="268" y="368"/>
                    </a:lnTo>
                    <a:lnTo>
                      <a:pt x="243" y="377"/>
                    </a:lnTo>
                    <a:lnTo>
                      <a:pt x="217" y="382"/>
                    </a:lnTo>
                    <a:lnTo>
                      <a:pt x="192" y="384"/>
                    </a:lnTo>
                    <a:close/>
                    <a:moveTo>
                      <a:pt x="192" y="379"/>
                    </a:moveTo>
                    <a:lnTo>
                      <a:pt x="166" y="377"/>
                    </a:lnTo>
                    <a:lnTo>
                      <a:pt x="141" y="372"/>
                    </a:lnTo>
                    <a:lnTo>
                      <a:pt x="118" y="363"/>
                    </a:lnTo>
                    <a:lnTo>
                      <a:pt x="95" y="351"/>
                    </a:lnTo>
                    <a:lnTo>
                      <a:pt x="74" y="337"/>
                    </a:lnTo>
                    <a:lnTo>
                      <a:pt x="55" y="319"/>
                    </a:lnTo>
                    <a:lnTo>
                      <a:pt x="39" y="300"/>
                    </a:lnTo>
                    <a:lnTo>
                      <a:pt x="27" y="277"/>
                    </a:lnTo>
                    <a:lnTo>
                      <a:pt x="16" y="254"/>
                    </a:lnTo>
                    <a:lnTo>
                      <a:pt x="9" y="229"/>
                    </a:lnTo>
                    <a:lnTo>
                      <a:pt x="5" y="204"/>
                    </a:lnTo>
                    <a:lnTo>
                      <a:pt x="5" y="178"/>
                    </a:lnTo>
                    <a:lnTo>
                      <a:pt x="9" y="153"/>
                    </a:lnTo>
                    <a:lnTo>
                      <a:pt x="16" y="128"/>
                    </a:lnTo>
                    <a:lnTo>
                      <a:pt x="27" y="106"/>
                    </a:lnTo>
                    <a:lnTo>
                      <a:pt x="39" y="83"/>
                    </a:lnTo>
                    <a:lnTo>
                      <a:pt x="55" y="63"/>
                    </a:lnTo>
                    <a:lnTo>
                      <a:pt x="74" y="46"/>
                    </a:lnTo>
                    <a:lnTo>
                      <a:pt x="95" y="32"/>
                    </a:lnTo>
                    <a:lnTo>
                      <a:pt x="118" y="19"/>
                    </a:lnTo>
                    <a:lnTo>
                      <a:pt x="141" y="10"/>
                    </a:lnTo>
                    <a:lnTo>
                      <a:pt x="166" y="5"/>
                    </a:lnTo>
                    <a:lnTo>
                      <a:pt x="192" y="3"/>
                    </a:lnTo>
                    <a:lnTo>
                      <a:pt x="217" y="5"/>
                    </a:lnTo>
                    <a:lnTo>
                      <a:pt x="243" y="10"/>
                    </a:lnTo>
                    <a:lnTo>
                      <a:pt x="266" y="19"/>
                    </a:lnTo>
                    <a:lnTo>
                      <a:pt x="289" y="32"/>
                    </a:lnTo>
                    <a:lnTo>
                      <a:pt x="310" y="46"/>
                    </a:lnTo>
                    <a:lnTo>
                      <a:pt x="327" y="63"/>
                    </a:lnTo>
                    <a:lnTo>
                      <a:pt x="345" y="83"/>
                    </a:lnTo>
                    <a:lnTo>
                      <a:pt x="357" y="106"/>
                    </a:lnTo>
                    <a:lnTo>
                      <a:pt x="368" y="128"/>
                    </a:lnTo>
                    <a:lnTo>
                      <a:pt x="375" y="153"/>
                    </a:lnTo>
                    <a:lnTo>
                      <a:pt x="378" y="178"/>
                    </a:lnTo>
                    <a:lnTo>
                      <a:pt x="378" y="204"/>
                    </a:lnTo>
                    <a:lnTo>
                      <a:pt x="375" y="229"/>
                    </a:lnTo>
                    <a:lnTo>
                      <a:pt x="368" y="254"/>
                    </a:lnTo>
                    <a:lnTo>
                      <a:pt x="357" y="277"/>
                    </a:lnTo>
                    <a:lnTo>
                      <a:pt x="345" y="300"/>
                    </a:lnTo>
                    <a:lnTo>
                      <a:pt x="327" y="319"/>
                    </a:lnTo>
                    <a:lnTo>
                      <a:pt x="310" y="337"/>
                    </a:lnTo>
                    <a:lnTo>
                      <a:pt x="289" y="351"/>
                    </a:lnTo>
                    <a:lnTo>
                      <a:pt x="266" y="363"/>
                    </a:lnTo>
                    <a:lnTo>
                      <a:pt x="243" y="372"/>
                    </a:lnTo>
                    <a:lnTo>
                      <a:pt x="217" y="377"/>
                    </a:lnTo>
                    <a:lnTo>
                      <a:pt x="192" y="379"/>
                    </a:lnTo>
                    <a:close/>
                  </a:path>
                </a:pathLst>
              </a:custGeom>
              <a:solidFill>
                <a:srgbClr val="D1FEFF"/>
              </a:solidFill>
              <a:ln w="9525">
                <a:noFill/>
                <a:round/>
                <a:headEnd/>
                <a:tailEnd/>
              </a:ln>
            </p:spPr>
            <p:txBody>
              <a:bodyPr/>
              <a:lstStyle/>
              <a:p>
                <a:endParaRPr lang="en-US"/>
              </a:p>
            </p:txBody>
          </p:sp>
          <p:sp>
            <p:nvSpPr>
              <p:cNvPr id="1165972" name="Freeform 660"/>
              <p:cNvSpPr>
                <a:spLocks noEditPoints="1"/>
              </p:cNvSpPr>
              <p:nvPr/>
            </p:nvSpPr>
            <p:spPr bwMode="auto">
              <a:xfrm>
                <a:off x="4619" y="481"/>
                <a:ext cx="373" cy="376"/>
              </a:xfrm>
              <a:custGeom>
                <a:avLst/>
                <a:gdLst/>
                <a:ahLst/>
                <a:cxnLst>
                  <a:cxn ang="0">
                    <a:pos x="161" y="374"/>
                  </a:cxn>
                  <a:cxn ang="0">
                    <a:pos x="113" y="360"/>
                  </a:cxn>
                  <a:cxn ang="0">
                    <a:pos x="69" y="334"/>
                  </a:cxn>
                  <a:cxn ang="0">
                    <a:pos x="34" y="297"/>
                  </a:cxn>
                  <a:cxn ang="0">
                    <a:pos x="11" y="251"/>
                  </a:cxn>
                  <a:cxn ang="0">
                    <a:pos x="0" y="201"/>
                  </a:cxn>
                  <a:cxn ang="0">
                    <a:pos x="4" y="150"/>
                  </a:cxn>
                  <a:cxn ang="0">
                    <a:pos x="22" y="103"/>
                  </a:cxn>
                  <a:cxn ang="0">
                    <a:pos x="50" y="60"/>
                  </a:cxn>
                  <a:cxn ang="0">
                    <a:pos x="90" y="29"/>
                  </a:cxn>
                  <a:cxn ang="0">
                    <a:pos x="136" y="7"/>
                  </a:cxn>
                  <a:cxn ang="0">
                    <a:pos x="187" y="0"/>
                  </a:cxn>
                  <a:cxn ang="0">
                    <a:pos x="238" y="7"/>
                  </a:cxn>
                  <a:cxn ang="0">
                    <a:pos x="284" y="29"/>
                  </a:cxn>
                  <a:cxn ang="0">
                    <a:pos x="322" y="60"/>
                  </a:cxn>
                  <a:cxn ang="0">
                    <a:pos x="352" y="103"/>
                  </a:cxn>
                  <a:cxn ang="0">
                    <a:pos x="370" y="150"/>
                  </a:cxn>
                  <a:cxn ang="0">
                    <a:pos x="373" y="201"/>
                  </a:cxn>
                  <a:cxn ang="0">
                    <a:pos x="363" y="251"/>
                  </a:cxn>
                  <a:cxn ang="0">
                    <a:pos x="340" y="297"/>
                  </a:cxn>
                  <a:cxn ang="0">
                    <a:pos x="305" y="334"/>
                  </a:cxn>
                  <a:cxn ang="0">
                    <a:pos x="261" y="360"/>
                  </a:cxn>
                  <a:cxn ang="0">
                    <a:pos x="212" y="374"/>
                  </a:cxn>
                  <a:cxn ang="0">
                    <a:pos x="187" y="371"/>
                  </a:cxn>
                  <a:cxn ang="0">
                    <a:pos x="138" y="364"/>
                  </a:cxn>
                  <a:cxn ang="0">
                    <a:pos x="92" y="344"/>
                  </a:cxn>
                  <a:cxn ang="0">
                    <a:pos x="55" y="312"/>
                  </a:cxn>
                  <a:cxn ang="0">
                    <a:pos x="25" y="272"/>
                  </a:cxn>
                  <a:cxn ang="0">
                    <a:pos x="9" y="224"/>
                  </a:cxn>
                  <a:cxn ang="0">
                    <a:pos x="6" y="175"/>
                  </a:cxn>
                  <a:cxn ang="0">
                    <a:pos x="16" y="127"/>
                  </a:cxn>
                  <a:cxn ang="0">
                    <a:pos x="39" y="83"/>
                  </a:cxn>
                  <a:cxn ang="0">
                    <a:pos x="73" y="48"/>
                  </a:cxn>
                  <a:cxn ang="0">
                    <a:pos x="115" y="21"/>
                  </a:cxn>
                  <a:cxn ang="0">
                    <a:pos x="162" y="7"/>
                  </a:cxn>
                  <a:cxn ang="0">
                    <a:pos x="212" y="7"/>
                  </a:cxn>
                  <a:cxn ang="0">
                    <a:pos x="259" y="21"/>
                  </a:cxn>
                  <a:cxn ang="0">
                    <a:pos x="301" y="48"/>
                  </a:cxn>
                  <a:cxn ang="0">
                    <a:pos x="335" y="83"/>
                  </a:cxn>
                  <a:cxn ang="0">
                    <a:pos x="358" y="127"/>
                  </a:cxn>
                  <a:cxn ang="0">
                    <a:pos x="368" y="175"/>
                  </a:cxn>
                  <a:cxn ang="0">
                    <a:pos x="365" y="224"/>
                  </a:cxn>
                  <a:cxn ang="0">
                    <a:pos x="347" y="272"/>
                  </a:cxn>
                  <a:cxn ang="0">
                    <a:pos x="319" y="312"/>
                  </a:cxn>
                  <a:cxn ang="0">
                    <a:pos x="280" y="344"/>
                  </a:cxn>
                  <a:cxn ang="0">
                    <a:pos x="236" y="364"/>
                  </a:cxn>
                  <a:cxn ang="0">
                    <a:pos x="187" y="371"/>
                  </a:cxn>
                </a:cxnLst>
                <a:rect l="0" t="0" r="r" b="b"/>
                <a:pathLst>
                  <a:path w="373" h="376">
                    <a:moveTo>
                      <a:pt x="187" y="376"/>
                    </a:moveTo>
                    <a:lnTo>
                      <a:pt x="161" y="374"/>
                    </a:lnTo>
                    <a:lnTo>
                      <a:pt x="136" y="369"/>
                    </a:lnTo>
                    <a:lnTo>
                      <a:pt x="113" y="360"/>
                    </a:lnTo>
                    <a:lnTo>
                      <a:pt x="90" y="348"/>
                    </a:lnTo>
                    <a:lnTo>
                      <a:pt x="69" y="334"/>
                    </a:lnTo>
                    <a:lnTo>
                      <a:pt x="50" y="316"/>
                    </a:lnTo>
                    <a:lnTo>
                      <a:pt x="34" y="297"/>
                    </a:lnTo>
                    <a:lnTo>
                      <a:pt x="22" y="274"/>
                    </a:lnTo>
                    <a:lnTo>
                      <a:pt x="11" y="251"/>
                    </a:lnTo>
                    <a:lnTo>
                      <a:pt x="4" y="226"/>
                    </a:lnTo>
                    <a:lnTo>
                      <a:pt x="0" y="201"/>
                    </a:lnTo>
                    <a:lnTo>
                      <a:pt x="0" y="175"/>
                    </a:lnTo>
                    <a:lnTo>
                      <a:pt x="4" y="150"/>
                    </a:lnTo>
                    <a:lnTo>
                      <a:pt x="11" y="125"/>
                    </a:lnTo>
                    <a:lnTo>
                      <a:pt x="22" y="103"/>
                    </a:lnTo>
                    <a:lnTo>
                      <a:pt x="34" y="80"/>
                    </a:lnTo>
                    <a:lnTo>
                      <a:pt x="50" y="60"/>
                    </a:lnTo>
                    <a:lnTo>
                      <a:pt x="69" y="43"/>
                    </a:lnTo>
                    <a:lnTo>
                      <a:pt x="90" y="29"/>
                    </a:lnTo>
                    <a:lnTo>
                      <a:pt x="113" y="16"/>
                    </a:lnTo>
                    <a:lnTo>
                      <a:pt x="136" y="7"/>
                    </a:lnTo>
                    <a:lnTo>
                      <a:pt x="161" y="2"/>
                    </a:lnTo>
                    <a:lnTo>
                      <a:pt x="187" y="0"/>
                    </a:lnTo>
                    <a:lnTo>
                      <a:pt x="212" y="2"/>
                    </a:lnTo>
                    <a:lnTo>
                      <a:pt x="238" y="7"/>
                    </a:lnTo>
                    <a:lnTo>
                      <a:pt x="261" y="16"/>
                    </a:lnTo>
                    <a:lnTo>
                      <a:pt x="284" y="29"/>
                    </a:lnTo>
                    <a:lnTo>
                      <a:pt x="305" y="43"/>
                    </a:lnTo>
                    <a:lnTo>
                      <a:pt x="322" y="60"/>
                    </a:lnTo>
                    <a:lnTo>
                      <a:pt x="340" y="80"/>
                    </a:lnTo>
                    <a:lnTo>
                      <a:pt x="352" y="103"/>
                    </a:lnTo>
                    <a:lnTo>
                      <a:pt x="363" y="125"/>
                    </a:lnTo>
                    <a:lnTo>
                      <a:pt x="370" y="150"/>
                    </a:lnTo>
                    <a:lnTo>
                      <a:pt x="373" y="175"/>
                    </a:lnTo>
                    <a:lnTo>
                      <a:pt x="373" y="201"/>
                    </a:lnTo>
                    <a:lnTo>
                      <a:pt x="370" y="226"/>
                    </a:lnTo>
                    <a:lnTo>
                      <a:pt x="363" y="251"/>
                    </a:lnTo>
                    <a:lnTo>
                      <a:pt x="352" y="274"/>
                    </a:lnTo>
                    <a:lnTo>
                      <a:pt x="340" y="297"/>
                    </a:lnTo>
                    <a:lnTo>
                      <a:pt x="322" y="316"/>
                    </a:lnTo>
                    <a:lnTo>
                      <a:pt x="305" y="334"/>
                    </a:lnTo>
                    <a:lnTo>
                      <a:pt x="284" y="348"/>
                    </a:lnTo>
                    <a:lnTo>
                      <a:pt x="261" y="360"/>
                    </a:lnTo>
                    <a:lnTo>
                      <a:pt x="238" y="369"/>
                    </a:lnTo>
                    <a:lnTo>
                      <a:pt x="212" y="374"/>
                    </a:lnTo>
                    <a:lnTo>
                      <a:pt x="187" y="376"/>
                    </a:lnTo>
                    <a:close/>
                    <a:moveTo>
                      <a:pt x="187" y="371"/>
                    </a:moveTo>
                    <a:lnTo>
                      <a:pt x="162" y="369"/>
                    </a:lnTo>
                    <a:lnTo>
                      <a:pt x="138" y="364"/>
                    </a:lnTo>
                    <a:lnTo>
                      <a:pt x="115" y="355"/>
                    </a:lnTo>
                    <a:lnTo>
                      <a:pt x="92" y="344"/>
                    </a:lnTo>
                    <a:lnTo>
                      <a:pt x="73" y="328"/>
                    </a:lnTo>
                    <a:lnTo>
                      <a:pt x="55" y="312"/>
                    </a:lnTo>
                    <a:lnTo>
                      <a:pt x="39" y="293"/>
                    </a:lnTo>
                    <a:lnTo>
                      <a:pt x="25" y="272"/>
                    </a:lnTo>
                    <a:lnTo>
                      <a:pt x="16" y="249"/>
                    </a:lnTo>
                    <a:lnTo>
                      <a:pt x="9" y="224"/>
                    </a:lnTo>
                    <a:lnTo>
                      <a:pt x="6" y="201"/>
                    </a:lnTo>
                    <a:lnTo>
                      <a:pt x="6" y="175"/>
                    </a:lnTo>
                    <a:lnTo>
                      <a:pt x="9" y="152"/>
                    </a:lnTo>
                    <a:lnTo>
                      <a:pt x="16" y="127"/>
                    </a:lnTo>
                    <a:lnTo>
                      <a:pt x="25" y="104"/>
                    </a:lnTo>
                    <a:lnTo>
                      <a:pt x="39" y="83"/>
                    </a:lnTo>
                    <a:lnTo>
                      <a:pt x="55" y="64"/>
                    </a:lnTo>
                    <a:lnTo>
                      <a:pt x="73" y="48"/>
                    </a:lnTo>
                    <a:lnTo>
                      <a:pt x="92" y="32"/>
                    </a:lnTo>
                    <a:lnTo>
                      <a:pt x="115" y="21"/>
                    </a:lnTo>
                    <a:lnTo>
                      <a:pt x="138" y="13"/>
                    </a:lnTo>
                    <a:lnTo>
                      <a:pt x="162" y="7"/>
                    </a:lnTo>
                    <a:lnTo>
                      <a:pt x="187" y="6"/>
                    </a:lnTo>
                    <a:lnTo>
                      <a:pt x="212" y="7"/>
                    </a:lnTo>
                    <a:lnTo>
                      <a:pt x="236" y="13"/>
                    </a:lnTo>
                    <a:lnTo>
                      <a:pt x="259" y="21"/>
                    </a:lnTo>
                    <a:lnTo>
                      <a:pt x="280" y="32"/>
                    </a:lnTo>
                    <a:lnTo>
                      <a:pt x="301" y="48"/>
                    </a:lnTo>
                    <a:lnTo>
                      <a:pt x="319" y="64"/>
                    </a:lnTo>
                    <a:lnTo>
                      <a:pt x="335" y="83"/>
                    </a:lnTo>
                    <a:lnTo>
                      <a:pt x="347" y="104"/>
                    </a:lnTo>
                    <a:lnTo>
                      <a:pt x="358" y="127"/>
                    </a:lnTo>
                    <a:lnTo>
                      <a:pt x="365" y="152"/>
                    </a:lnTo>
                    <a:lnTo>
                      <a:pt x="368" y="175"/>
                    </a:lnTo>
                    <a:lnTo>
                      <a:pt x="368" y="201"/>
                    </a:lnTo>
                    <a:lnTo>
                      <a:pt x="365" y="224"/>
                    </a:lnTo>
                    <a:lnTo>
                      <a:pt x="358" y="249"/>
                    </a:lnTo>
                    <a:lnTo>
                      <a:pt x="347" y="272"/>
                    </a:lnTo>
                    <a:lnTo>
                      <a:pt x="335" y="293"/>
                    </a:lnTo>
                    <a:lnTo>
                      <a:pt x="319" y="312"/>
                    </a:lnTo>
                    <a:lnTo>
                      <a:pt x="301" y="328"/>
                    </a:lnTo>
                    <a:lnTo>
                      <a:pt x="280" y="344"/>
                    </a:lnTo>
                    <a:lnTo>
                      <a:pt x="259" y="355"/>
                    </a:lnTo>
                    <a:lnTo>
                      <a:pt x="236" y="364"/>
                    </a:lnTo>
                    <a:lnTo>
                      <a:pt x="212" y="369"/>
                    </a:lnTo>
                    <a:lnTo>
                      <a:pt x="187" y="371"/>
                    </a:lnTo>
                    <a:close/>
                  </a:path>
                </a:pathLst>
              </a:custGeom>
              <a:solidFill>
                <a:srgbClr val="D2FEFF"/>
              </a:solidFill>
              <a:ln w="9525">
                <a:noFill/>
                <a:round/>
                <a:headEnd/>
                <a:tailEnd/>
              </a:ln>
            </p:spPr>
            <p:txBody>
              <a:bodyPr/>
              <a:lstStyle/>
              <a:p>
                <a:endParaRPr lang="en-US"/>
              </a:p>
            </p:txBody>
          </p:sp>
          <p:sp>
            <p:nvSpPr>
              <p:cNvPr id="1165973" name="Freeform 661"/>
              <p:cNvSpPr>
                <a:spLocks noEditPoints="1"/>
              </p:cNvSpPr>
              <p:nvPr/>
            </p:nvSpPr>
            <p:spPr bwMode="auto">
              <a:xfrm>
                <a:off x="4625" y="487"/>
                <a:ext cx="362" cy="365"/>
              </a:xfrm>
              <a:custGeom>
                <a:avLst/>
                <a:gdLst/>
                <a:ahLst/>
                <a:cxnLst>
                  <a:cxn ang="0">
                    <a:pos x="156" y="363"/>
                  </a:cxn>
                  <a:cxn ang="0">
                    <a:pos x="109" y="349"/>
                  </a:cxn>
                  <a:cxn ang="0">
                    <a:pos x="67" y="322"/>
                  </a:cxn>
                  <a:cxn ang="0">
                    <a:pos x="33" y="287"/>
                  </a:cxn>
                  <a:cxn ang="0">
                    <a:pos x="10" y="243"/>
                  </a:cxn>
                  <a:cxn ang="0">
                    <a:pos x="0" y="195"/>
                  </a:cxn>
                  <a:cxn ang="0">
                    <a:pos x="3" y="146"/>
                  </a:cxn>
                  <a:cxn ang="0">
                    <a:pos x="19" y="98"/>
                  </a:cxn>
                  <a:cxn ang="0">
                    <a:pos x="49" y="58"/>
                  </a:cxn>
                  <a:cxn ang="0">
                    <a:pos x="86" y="26"/>
                  </a:cxn>
                  <a:cxn ang="0">
                    <a:pos x="132" y="7"/>
                  </a:cxn>
                  <a:cxn ang="0">
                    <a:pos x="181" y="0"/>
                  </a:cxn>
                  <a:cxn ang="0">
                    <a:pos x="230" y="7"/>
                  </a:cxn>
                  <a:cxn ang="0">
                    <a:pos x="274" y="26"/>
                  </a:cxn>
                  <a:cxn ang="0">
                    <a:pos x="313" y="58"/>
                  </a:cxn>
                  <a:cxn ang="0">
                    <a:pos x="341" y="98"/>
                  </a:cxn>
                  <a:cxn ang="0">
                    <a:pos x="359" y="146"/>
                  </a:cxn>
                  <a:cxn ang="0">
                    <a:pos x="362" y="195"/>
                  </a:cxn>
                  <a:cxn ang="0">
                    <a:pos x="352" y="243"/>
                  </a:cxn>
                  <a:cxn ang="0">
                    <a:pos x="329" y="287"/>
                  </a:cxn>
                  <a:cxn ang="0">
                    <a:pos x="295" y="322"/>
                  </a:cxn>
                  <a:cxn ang="0">
                    <a:pos x="253" y="349"/>
                  </a:cxn>
                  <a:cxn ang="0">
                    <a:pos x="206" y="363"/>
                  </a:cxn>
                  <a:cxn ang="0">
                    <a:pos x="181" y="359"/>
                  </a:cxn>
                  <a:cxn ang="0">
                    <a:pos x="132" y="352"/>
                  </a:cxn>
                  <a:cxn ang="0">
                    <a:pos x="88" y="331"/>
                  </a:cxn>
                  <a:cxn ang="0">
                    <a:pos x="51" y="299"/>
                  </a:cxn>
                  <a:cxn ang="0">
                    <a:pos x="23" y="259"/>
                  </a:cxn>
                  <a:cxn ang="0">
                    <a:pos x="7" y="213"/>
                  </a:cxn>
                  <a:cxn ang="0">
                    <a:pos x="5" y="164"/>
                  </a:cxn>
                  <a:cxn ang="0">
                    <a:pos x="17" y="116"/>
                  </a:cxn>
                  <a:cxn ang="0">
                    <a:pos x="42" y="74"/>
                  </a:cxn>
                  <a:cxn ang="0">
                    <a:pos x="77" y="40"/>
                  </a:cxn>
                  <a:cxn ang="0">
                    <a:pos x="121" y="15"/>
                  </a:cxn>
                  <a:cxn ang="0">
                    <a:pos x="169" y="7"/>
                  </a:cxn>
                  <a:cxn ang="0">
                    <a:pos x="218" y="10"/>
                  </a:cxn>
                  <a:cxn ang="0">
                    <a:pos x="264" y="26"/>
                  </a:cxn>
                  <a:cxn ang="0">
                    <a:pos x="302" y="56"/>
                  </a:cxn>
                  <a:cxn ang="0">
                    <a:pos x="334" y="93"/>
                  </a:cxn>
                  <a:cxn ang="0">
                    <a:pos x="352" y="139"/>
                  </a:cxn>
                  <a:cxn ang="0">
                    <a:pos x="357" y="188"/>
                  </a:cxn>
                  <a:cxn ang="0">
                    <a:pos x="348" y="236"/>
                  </a:cxn>
                  <a:cxn ang="0">
                    <a:pos x="327" y="280"/>
                  </a:cxn>
                  <a:cxn ang="0">
                    <a:pos x="293" y="317"/>
                  </a:cxn>
                  <a:cxn ang="0">
                    <a:pos x="253" y="343"/>
                  </a:cxn>
                  <a:cxn ang="0">
                    <a:pos x="206" y="358"/>
                  </a:cxn>
                </a:cxnLst>
                <a:rect l="0" t="0" r="r" b="b"/>
                <a:pathLst>
                  <a:path w="362" h="365">
                    <a:moveTo>
                      <a:pt x="181" y="365"/>
                    </a:moveTo>
                    <a:lnTo>
                      <a:pt x="156" y="363"/>
                    </a:lnTo>
                    <a:lnTo>
                      <a:pt x="132" y="358"/>
                    </a:lnTo>
                    <a:lnTo>
                      <a:pt x="109" y="349"/>
                    </a:lnTo>
                    <a:lnTo>
                      <a:pt x="86" y="338"/>
                    </a:lnTo>
                    <a:lnTo>
                      <a:pt x="67" y="322"/>
                    </a:lnTo>
                    <a:lnTo>
                      <a:pt x="49" y="306"/>
                    </a:lnTo>
                    <a:lnTo>
                      <a:pt x="33" y="287"/>
                    </a:lnTo>
                    <a:lnTo>
                      <a:pt x="19" y="266"/>
                    </a:lnTo>
                    <a:lnTo>
                      <a:pt x="10" y="243"/>
                    </a:lnTo>
                    <a:lnTo>
                      <a:pt x="3" y="218"/>
                    </a:lnTo>
                    <a:lnTo>
                      <a:pt x="0" y="195"/>
                    </a:lnTo>
                    <a:lnTo>
                      <a:pt x="0" y="169"/>
                    </a:lnTo>
                    <a:lnTo>
                      <a:pt x="3" y="146"/>
                    </a:lnTo>
                    <a:lnTo>
                      <a:pt x="10" y="121"/>
                    </a:lnTo>
                    <a:lnTo>
                      <a:pt x="19" y="98"/>
                    </a:lnTo>
                    <a:lnTo>
                      <a:pt x="33" y="77"/>
                    </a:lnTo>
                    <a:lnTo>
                      <a:pt x="49" y="58"/>
                    </a:lnTo>
                    <a:lnTo>
                      <a:pt x="67" y="42"/>
                    </a:lnTo>
                    <a:lnTo>
                      <a:pt x="86" y="26"/>
                    </a:lnTo>
                    <a:lnTo>
                      <a:pt x="109" y="15"/>
                    </a:lnTo>
                    <a:lnTo>
                      <a:pt x="132" y="7"/>
                    </a:lnTo>
                    <a:lnTo>
                      <a:pt x="156" y="1"/>
                    </a:lnTo>
                    <a:lnTo>
                      <a:pt x="181" y="0"/>
                    </a:lnTo>
                    <a:lnTo>
                      <a:pt x="206" y="1"/>
                    </a:lnTo>
                    <a:lnTo>
                      <a:pt x="230" y="7"/>
                    </a:lnTo>
                    <a:lnTo>
                      <a:pt x="253" y="15"/>
                    </a:lnTo>
                    <a:lnTo>
                      <a:pt x="274" y="26"/>
                    </a:lnTo>
                    <a:lnTo>
                      <a:pt x="295" y="42"/>
                    </a:lnTo>
                    <a:lnTo>
                      <a:pt x="313" y="58"/>
                    </a:lnTo>
                    <a:lnTo>
                      <a:pt x="329" y="77"/>
                    </a:lnTo>
                    <a:lnTo>
                      <a:pt x="341" y="98"/>
                    </a:lnTo>
                    <a:lnTo>
                      <a:pt x="352" y="121"/>
                    </a:lnTo>
                    <a:lnTo>
                      <a:pt x="359" y="146"/>
                    </a:lnTo>
                    <a:lnTo>
                      <a:pt x="362" y="169"/>
                    </a:lnTo>
                    <a:lnTo>
                      <a:pt x="362" y="195"/>
                    </a:lnTo>
                    <a:lnTo>
                      <a:pt x="359" y="218"/>
                    </a:lnTo>
                    <a:lnTo>
                      <a:pt x="352" y="243"/>
                    </a:lnTo>
                    <a:lnTo>
                      <a:pt x="341" y="266"/>
                    </a:lnTo>
                    <a:lnTo>
                      <a:pt x="329" y="287"/>
                    </a:lnTo>
                    <a:lnTo>
                      <a:pt x="313" y="306"/>
                    </a:lnTo>
                    <a:lnTo>
                      <a:pt x="295" y="322"/>
                    </a:lnTo>
                    <a:lnTo>
                      <a:pt x="274" y="338"/>
                    </a:lnTo>
                    <a:lnTo>
                      <a:pt x="253" y="349"/>
                    </a:lnTo>
                    <a:lnTo>
                      <a:pt x="230" y="358"/>
                    </a:lnTo>
                    <a:lnTo>
                      <a:pt x="206" y="363"/>
                    </a:lnTo>
                    <a:lnTo>
                      <a:pt x="181" y="365"/>
                    </a:lnTo>
                    <a:close/>
                    <a:moveTo>
                      <a:pt x="181" y="359"/>
                    </a:moveTo>
                    <a:lnTo>
                      <a:pt x="156" y="358"/>
                    </a:lnTo>
                    <a:lnTo>
                      <a:pt x="132" y="352"/>
                    </a:lnTo>
                    <a:lnTo>
                      <a:pt x="109" y="343"/>
                    </a:lnTo>
                    <a:lnTo>
                      <a:pt x="88" y="331"/>
                    </a:lnTo>
                    <a:lnTo>
                      <a:pt x="68" y="317"/>
                    </a:lnTo>
                    <a:lnTo>
                      <a:pt x="51" y="299"/>
                    </a:lnTo>
                    <a:lnTo>
                      <a:pt x="35" y="280"/>
                    </a:lnTo>
                    <a:lnTo>
                      <a:pt x="23" y="259"/>
                    </a:lnTo>
                    <a:lnTo>
                      <a:pt x="14" y="236"/>
                    </a:lnTo>
                    <a:lnTo>
                      <a:pt x="7" y="213"/>
                    </a:lnTo>
                    <a:lnTo>
                      <a:pt x="5" y="188"/>
                    </a:lnTo>
                    <a:lnTo>
                      <a:pt x="5" y="164"/>
                    </a:lnTo>
                    <a:lnTo>
                      <a:pt x="10" y="139"/>
                    </a:lnTo>
                    <a:lnTo>
                      <a:pt x="17" y="116"/>
                    </a:lnTo>
                    <a:lnTo>
                      <a:pt x="28" y="93"/>
                    </a:lnTo>
                    <a:lnTo>
                      <a:pt x="42" y="74"/>
                    </a:lnTo>
                    <a:lnTo>
                      <a:pt x="58" y="56"/>
                    </a:lnTo>
                    <a:lnTo>
                      <a:pt x="77" y="40"/>
                    </a:lnTo>
                    <a:lnTo>
                      <a:pt x="98" y="26"/>
                    </a:lnTo>
                    <a:lnTo>
                      <a:pt x="121" y="15"/>
                    </a:lnTo>
                    <a:lnTo>
                      <a:pt x="144" y="10"/>
                    </a:lnTo>
                    <a:lnTo>
                      <a:pt x="169" y="7"/>
                    </a:lnTo>
                    <a:lnTo>
                      <a:pt x="193" y="7"/>
                    </a:lnTo>
                    <a:lnTo>
                      <a:pt x="218" y="10"/>
                    </a:lnTo>
                    <a:lnTo>
                      <a:pt x="241" y="15"/>
                    </a:lnTo>
                    <a:lnTo>
                      <a:pt x="264" y="26"/>
                    </a:lnTo>
                    <a:lnTo>
                      <a:pt x="285" y="40"/>
                    </a:lnTo>
                    <a:lnTo>
                      <a:pt x="302" y="56"/>
                    </a:lnTo>
                    <a:lnTo>
                      <a:pt x="320" y="74"/>
                    </a:lnTo>
                    <a:lnTo>
                      <a:pt x="334" y="93"/>
                    </a:lnTo>
                    <a:lnTo>
                      <a:pt x="344" y="116"/>
                    </a:lnTo>
                    <a:lnTo>
                      <a:pt x="352" y="139"/>
                    </a:lnTo>
                    <a:lnTo>
                      <a:pt x="355" y="164"/>
                    </a:lnTo>
                    <a:lnTo>
                      <a:pt x="357" y="188"/>
                    </a:lnTo>
                    <a:lnTo>
                      <a:pt x="353" y="213"/>
                    </a:lnTo>
                    <a:lnTo>
                      <a:pt x="348" y="236"/>
                    </a:lnTo>
                    <a:lnTo>
                      <a:pt x="339" y="259"/>
                    </a:lnTo>
                    <a:lnTo>
                      <a:pt x="327" y="280"/>
                    </a:lnTo>
                    <a:lnTo>
                      <a:pt x="311" y="299"/>
                    </a:lnTo>
                    <a:lnTo>
                      <a:pt x="293" y="317"/>
                    </a:lnTo>
                    <a:lnTo>
                      <a:pt x="274" y="331"/>
                    </a:lnTo>
                    <a:lnTo>
                      <a:pt x="253" y="343"/>
                    </a:lnTo>
                    <a:lnTo>
                      <a:pt x="228" y="352"/>
                    </a:lnTo>
                    <a:lnTo>
                      <a:pt x="206" y="358"/>
                    </a:lnTo>
                    <a:lnTo>
                      <a:pt x="181" y="359"/>
                    </a:lnTo>
                    <a:close/>
                  </a:path>
                </a:pathLst>
              </a:custGeom>
              <a:solidFill>
                <a:srgbClr val="D4FEFF"/>
              </a:solidFill>
              <a:ln w="9525">
                <a:noFill/>
                <a:round/>
                <a:headEnd/>
                <a:tailEnd/>
              </a:ln>
            </p:spPr>
            <p:txBody>
              <a:bodyPr/>
              <a:lstStyle/>
              <a:p>
                <a:endParaRPr lang="en-US"/>
              </a:p>
            </p:txBody>
          </p:sp>
          <p:sp>
            <p:nvSpPr>
              <p:cNvPr id="1165974" name="Freeform 662"/>
              <p:cNvSpPr>
                <a:spLocks noEditPoints="1"/>
              </p:cNvSpPr>
              <p:nvPr/>
            </p:nvSpPr>
            <p:spPr bwMode="auto">
              <a:xfrm>
                <a:off x="4630" y="494"/>
                <a:ext cx="352" cy="352"/>
              </a:xfrm>
              <a:custGeom>
                <a:avLst/>
                <a:gdLst/>
                <a:ahLst/>
                <a:cxnLst>
                  <a:cxn ang="0">
                    <a:pos x="151" y="351"/>
                  </a:cxn>
                  <a:cxn ang="0">
                    <a:pos x="104" y="336"/>
                  </a:cxn>
                  <a:cxn ang="0">
                    <a:pos x="63" y="310"/>
                  </a:cxn>
                  <a:cxn ang="0">
                    <a:pos x="30" y="273"/>
                  </a:cxn>
                  <a:cxn ang="0">
                    <a:pos x="9" y="229"/>
                  </a:cxn>
                  <a:cxn ang="0">
                    <a:pos x="0" y="181"/>
                  </a:cxn>
                  <a:cxn ang="0">
                    <a:pos x="5" y="132"/>
                  </a:cxn>
                  <a:cxn ang="0">
                    <a:pos x="23" y="86"/>
                  </a:cxn>
                  <a:cxn ang="0">
                    <a:pos x="53" y="49"/>
                  </a:cxn>
                  <a:cxn ang="0">
                    <a:pos x="93" y="19"/>
                  </a:cxn>
                  <a:cxn ang="0">
                    <a:pos x="139" y="3"/>
                  </a:cxn>
                  <a:cxn ang="0">
                    <a:pos x="188" y="0"/>
                  </a:cxn>
                  <a:cxn ang="0">
                    <a:pos x="236" y="8"/>
                  </a:cxn>
                  <a:cxn ang="0">
                    <a:pos x="280" y="33"/>
                  </a:cxn>
                  <a:cxn ang="0">
                    <a:pos x="315" y="67"/>
                  </a:cxn>
                  <a:cxn ang="0">
                    <a:pos x="339" y="109"/>
                  </a:cxn>
                  <a:cxn ang="0">
                    <a:pos x="350" y="157"/>
                  </a:cxn>
                  <a:cxn ang="0">
                    <a:pos x="348" y="206"/>
                  </a:cxn>
                  <a:cxn ang="0">
                    <a:pos x="334" y="252"/>
                  </a:cxn>
                  <a:cxn ang="0">
                    <a:pos x="306" y="292"/>
                  </a:cxn>
                  <a:cxn ang="0">
                    <a:pos x="269" y="324"/>
                  </a:cxn>
                  <a:cxn ang="0">
                    <a:pos x="223" y="345"/>
                  </a:cxn>
                  <a:cxn ang="0">
                    <a:pos x="176" y="352"/>
                  </a:cxn>
                  <a:cxn ang="0">
                    <a:pos x="151" y="345"/>
                  </a:cxn>
                  <a:cxn ang="0">
                    <a:pos x="106" y="331"/>
                  </a:cxn>
                  <a:cxn ang="0">
                    <a:pos x="63" y="305"/>
                  </a:cxn>
                  <a:cxn ang="0">
                    <a:pos x="32" y="268"/>
                  </a:cxn>
                  <a:cxn ang="0">
                    <a:pos x="12" y="224"/>
                  </a:cxn>
                  <a:cxn ang="0">
                    <a:pos x="5" y="174"/>
                  </a:cxn>
                  <a:cxn ang="0">
                    <a:pos x="12" y="127"/>
                  </a:cxn>
                  <a:cxn ang="0">
                    <a:pos x="32" y="83"/>
                  </a:cxn>
                  <a:cxn ang="0">
                    <a:pos x="63" y="45"/>
                  </a:cxn>
                  <a:cxn ang="0">
                    <a:pos x="106" y="19"/>
                  </a:cxn>
                  <a:cxn ang="0">
                    <a:pos x="151" y="5"/>
                  </a:cxn>
                  <a:cxn ang="0">
                    <a:pos x="201" y="5"/>
                  </a:cxn>
                  <a:cxn ang="0">
                    <a:pos x="246" y="19"/>
                  </a:cxn>
                  <a:cxn ang="0">
                    <a:pos x="287" y="45"/>
                  </a:cxn>
                  <a:cxn ang="0">
                    <a:pos x="320" y="83"/>
                  </a:cxn>
                  <a:cxn ang="0">
                    <a:pos x="339" y="127"/>
                  </a:cxn>
                  <a:cxn ang="0">
                    <a:pos x="347" y="174"/>
                  </a:cxn>
                  <a:cxn ang="0">
                    <a:pos x="339" y="224"/>
                  </a:cxn>
                  <a:cxn ang="0">
                    <a:pos x="320" y="268"/>
                  </a:cxn>
                  <a:cxn ang="0">
                    <a:pos x="287" y="305"/>
                  </a:cxn>
                  <a:cxn ang="0">
                    <a:pos x="246" y="331"/>
                  </a:cxn>
                  <a:cxn ang="0">
                    <a:pos x="201" y="345"/>
                  </a:cxn>
                </a:cxnLst>
                <a:rect l="0" t="0" r="r" b="b"/>
                <a:pathLst>
                  <a:path w="352" h="352">
                    <a:moveTo>
                      <a:pt x="176" y="352"/>
                    </a:moveTo>
                    <a:lnTo>
                      <a:pt x="151" y="351"/>
                    </a:lnTo>
                    <a:lnTo>
                      <a:pt x="127" y="345"/>
                    </a:lnTo>
                    <a:lnTo>
                      <a:pt x="104" y="336"/>
                    </a:lnTo>
                    <a:lnTo>
                      <a:pt x="83" y="324"/>
                    </a:lnTo>
                    <a:lnTo>
                      <a:pt x="63" y="310"/>
                    </a:lnTo>
                    <a:lnTo>
                      <a:pt x="46" y="292"/>
                    </a:lnTo>
                    <a:lnTo>
                      <a:pt x="30" y="273"/>
                    </a:lnTo>
                    <a:lnTo>
                      <a:pt x="18" y="252"/>
                    </a:lnTo>
                    <a:lnTo>
                      <a:pt x="9" y="229"/>
                    </a:lnTo>
                    <a:lnTo>
                      <a:pt x="2" y="206"/>
                    </a:lnTo>
                    <a:lnTo>
                      <a:pt x="0" y="181"/>
                    </a:lnTo>
                    <a:lnTo>
                      <a:pt x="0" y="157"/>
                    </a:lnTo>
                    <a:lnTo>
                      <a:pt x="5" y="132"/>
                    </a:lnTo>
                    <a:lnTo>
                      <a:pt x="12" y="109"/>
                    </a:lnTo>
                    <a:lnTo>
                      <a:pt x="23" y="86"/>
                    </a:lnTo>
                    <a:lnTo>
                      <a:pt x="37" y="67"/>
                    </a:lnTo>
                    <a:lnTo>
                      <a:pt x="53" y="49"/>
                    </a:lnTo>
                    <a:lnTo>
                      <a:pt x="72" y="33"/>
                    </a:lnTo>
                    <a:lnTo>
                      <a:pt x="93" y="19"/>
                    </a:lnTo>
                    <a:lnTo>
                      <a:pt x="116" y="8"/>
                    </a:lnTo>
                    <a:lnTo>
                      <a:pt x="139" y="3"/>
                    </a:lnTo>
                    <a:lnTo>
                      <a:pt x="164" y="0"/>
                    </a:lnTo>
                    <a:lnTo>
                      <a:pt x="188" y="0"/>
                    </a:lnTo>
                    <a:lnTo>
                      <a:pt x="213" y="3"/>
                    </a:lnTo>
                    <a:lnTo>
                      <a:pt x="236" y="8"/>
                    </a:lnTo>
                    <a:lnTo>
                      <a:pt x="259" y="19"/>
                    </a:lnTo>
                    <a:lnTo>
                      <a:pt x="280" y="33"/>
                    </a:lnTo>
                    <a:lnTo>
                      <a:pt x="297" y="49"/>
                    </a:lnTo>
                    <a:lnTo>
                      <a:pt x="315" y="67"/>
                    </a:lnTo>
                    <a:lnTo>
                      <a:pt x="329" y="86"/>
                    </a:lnTo>
                    <a:lnTo>
                      <a:pt x="339" y="109"/>
                    </a:lnTo>
                    <a:lnTo>
                      <a:pt x="347" y="132"/>
                    </a:lnTo>
                    <a:lnTo>
                      <a:pt x="350" y="157"/>
                    </a:lnTo>
                    <a:lnTo>
                      <a:pt x="352" y="181"/>
                    </a:lnTo>
                    <a:lnTo>
                      <a:pt x="348" y="206"/>
                    </a:lnTo>
                    <a:lnTo>
                      <a:pt x="343" y="229"/>
                    </a:lnTo>
                    <a:lnTo>
                      <a:pt x="334" y="252"/>
                    </a:lnTo>
                    <a:lnTo>
                      <a:pt x="322" y="273"/>
                    </a:lnTo>
                    <a:lnTo>
                      <a:pt x="306" y="292"/>
                    </a:lnTo>
                    <a:lnTo>
                      <a:pt x="288" y="310"/>
                    </a:lnTo>
                    <a:lnTo>
                      <a:pt x="269" y="324"/>
                    </a:lnTo>
                    <a:lnTo>
                      <a:pt x="248" y="336"/>
                    </a:lnTo>
                    <a:lnTo>
                      <a:pt x="223" y="345"/>
                    </a:lnTo>
                    <a:lnTo>
                      <a:pt x="201" y="351"/>
                    </a:lnTo>
                    <a:lnTo>
                      <a:pt x="176" y="352"/>
                    </a:lnTo>
                    <a:close/>
                    <a:moveTo>
                      <a:pt x="176" y="347"/>
                    </a:moveTo>
                    <a:lnTo>
                      <a:pt x="151" y="345"/>
                    </a:lnTo>
                    <a:lnTo>
                      <a:pt x="128" y="340"/>
                    </a:lnTo>
                    <a:lnTo>
                      <a:pt x="106" y="331"/>
                    </a:lnTo>
                    <a:lnTo>
                      <a:pt x="83" y="319"/>
                    </a:lnTo>
                    <a:lnTo>
                      <a:pt x="63" y="305"/>
                    </a:lnTo>
                    <a:lnTo>
                      <a:pt x="47" y="287"/>
                    </a:lnTo>
                    <a:lnTo>
                      <a:pt x="32" y="268"/>
                    </a:lnTo>
                    <a:lnTo>
                      <a:pt x="21" y="246"/>
                    </a:lnTo>
                    <a:lnTo>
                      <a:pt x="12" y="224"/>
                    </a:lnTo>
                    <a:lnTo>
                      <a:pt x="7" y="199"/>
                    </a:lnTo>
                    <a:lnTo>
                      <a:pt x="5" y="174"/>
                    </a:lnTo>
                    <a:lnTo>
                      <a:pt x="7" y="151"/>
                    </a:lnTo>
                    <a:lnTo>
                      <a:pt x="12" y="127"/>
                    </a:lnTo>
                    <a:lnTo>
                      <a:pt x="21" y="104"/>
                    </a:lnTo>
                    <a:lnTo>
                      <a:pt x="32" y="83"/>
                    </a:lnTo>
                    <a:lnTo>
                      <a:pt x="47" y="63"/>
                    </a:lnTo>
                    <a:lnTo>
                      <a:pt x="63" y="45"/>
                    </a:lnTo>
                    <a:lnTo>
                      <a:pt x="83" y="31"/>
                    </a:lnTo>
                    <a:lnTo>
                      <a:pt x="106" y="19"/>
                    </a:lnTo>
                    <a:lnTo>
                      <a:pt x="128" y="10"/>
                    </a:lnTo>
                    <a:lnTo>
                      <a:pt x="151" y="5"/>
                    </a:lnTo>
                    <a:lnTo>
                      <a:pt x="176" y="3"/>
                    </a:lnTo>
                    <a:lnTo>
                      <a:pt x="201" y="5"/>
                    </a:lnTo>
                    <a:lnTo>
                      <a:pt x="223" y="10"/>
                    </a:lnTo>
                    <a:lnTo>
                      <a:pt x="246" y="19"/>
                    </a:lnTo>
                    <a:lnTo>
                      <a:pt x="267" y="31"/>
                    </a:lnTo>
                    <a:lnTo>
                      <a:pt x="287" y="45"/>
                    </a:lnTo>
                    <a:lnTo>
                      <a:pt x="304" y="63"/>
                    </a:lnTo>
                    <a:lnTo>
                      <a:pt x="320" y="83"/>
                    </a:lnTo>
                    <a:lnTo>
                      <a:pt x="331" y="104"/>
                    </a:lnTo>
                    <a:lnTo>
                      <a:pt x="339" y="127"/>
                    </a:lnTo>
                    <a:lnTo>
                      <a:pt x="345" y="151"/>
                    </a:lnTo>
                    <a:lnTo>
                      <a:pt x="347" y="174"/>
                    </a:lnTo>
                    <a:lnTo>
                      <a:pt x="345" y="199"/>
                    </a:lnTo>
                    <a:lnTo>
                      <a:pt x="339" y="224"/>
                    </a:lnTo>
                    <a:lnTo>
                      <a:pt x="331" y="246"/>
                    </a:lnTo>
                    <a:lnTo>
                      <a:pt x="320" y="268"/>
                    </a:lnTo>
                    <a:lnTo>
                      <a:pt x="304" y="287"/>
                    </a:lnTo>
                    <a:lnTo>
                      <a:pt x="287" y="305"/>
                    </a:lnTo>
                    <a:lnTo>
                      <a:pt x="267" y="319"/>
                    </a:lnTo>
                    <a:lnTo>
                      <a:pt x="246" y="331"/>
                    </a:lnTo>
                    <a:lnTo>
                      <a:pt x="223" y="340"/>
                    </a:lnTo>
                    <a:lnTo>
                      <a:pt x="201" y="345"/>
                    </a:lnTo>
                    <a:lnTo>
                      <a:pt x="176" y="347"/>
                    </a:lnTo>
                    <a:close/>
                  </a:path>
                </a:pathLst>
              </a:custGeom>
              <a:solidFill>
                <a:srgbClr val="D5FEFF"/>
              </a:solidFill>
              <a:ln w="9525">
                <a:noFill/>
                <a:round/>
                <a:headEnd/>
                <a:tailEnd/>
              </a:ln>
            </p:spPr>
            <p:txBody>
              <a:bodyPr/>
              <a:lstStyle/>
              <a:p>
                <a:endParaRPr lang="en-US"/>
              </a:p>
            </p:txBody>
          </p:sp>
          <p:sp>
            <p:nvSpPr>
              <p:cNvPr id="1165975" name="Freeform 663"/>
              <p:cNvSpPr>
                <a:spLocks noEditPoints="1"/>
              </p:cNvSpPr>
              <p:nvPr/>
            </p:nvSpPr>
            <p:spPr bwMode="auto">
              <a:xfrm>
                <a:off x="4635" y="497"/>
                <a:ext cx="342" cy="344"/>
              </a:xfrm>
              <a:custGeom>
                <a:avLst/>
                <a:gdLst/>
                <a:ahLst/>
                <a:cxnLst>
                  <a:cxn ang="0">
                    <a:pos x="146" y="342"/>
                  </a:cxn>
                  <a:cxn ang="0">
                    <a:pos x="101" y="328"/>
                  </a:cxn>
                  <a:cxn ang="0">
                    <a:pos x="58" y="302"/>
                  </a:cxn>
                  <a:cxn ang="0">
                    <a:pos x="27" y="265"/>
                  </a:cxn>
                  <a:cxn ang="0">
                    <a:pos x="7" y="221"/>
                  </a:cxn>
                  <a:cxn ang="0">
                    <a:pos x="0" y="171"/>
                  </a:cxn>
                  <a:cxn ang="0">
                    <a:pos x="7" y="124"/>
                  </a:cxn>
                  <a:cxn ang="0">
                    <a:pos x="27" y="80"/>
                  </a:cxn>
                  <a:cxn ang="0">
                    <a:pos x="58" y="42"/>
                  </a:cxn>
                  <a:cxn ang="0">
                    <a:pos x="101" y="16"/>
                  </a:cxn>
                  <a:cxn ang="0">
                    <a:pos x="146" y="2"/>
                  </a:cxn>
                  <a:cxn ang="0">
                    <a:pos x="196" y="2"/>
                  </a:cxn>
                  <a:cxn ang="0">
                    <a:pos x="241" y="16"/>
                  </a:cxn>
                  <a:cxn ang="0">
                    <a:pos x="282" y="42"/>
                  </a:cxn>
                  <a:cxn ang="0">
                    <a:pos x="315" y="80"/>
                  </a:cxn>
                  <a:cxn ang="0">
                    <a:pos x="334" y="124"/>
                  </a:cxn>
                  <a:cxn ang="0">
                    <a:pos x="342" y="171"/>
                  </a:cxn>
                  <a:cxn ang="0">
                    <a:pos x="334" y="221"/>
                  </a:cxn>
                  <a:cxn ang="0">
                    <a:pos x="315" y="265"/>
                  </a:cxn>
                  <a:cxn ang="0">
                    <a:pos x="282" y="302"/>
                  </a:cxn>
                  <a:cxn ang="0">
                    <a:pos x="241" y="328"/>
                  </a:cxn>
                  <a:cxn ang="0">
                    <a:pos x="196" y="342"/>
                  </a:cxn>
                  <a:cxn ang="0">
                    <a:pos x="171" y="337"/>
                  </a:cxn>
                  <a:cxn ang="0">
                    <a:pos x="123" y="332"/>
                  </a:cxn>
                  <a:cxn ang="0">
                    <a:pos x="81" y="312"/>
                  </a:cxn>
                  <a:cxn ang="0">
                    <a:pos x="46" y="281"/>
                  </a:cxn>
                  <a:cxn ang="0">
                    <a:pos x="20" y="242"/>
                  </a:cxn>
                  <a:cxn ang="0">
                    <a:pos x="7" y="196"/>
                  </a:cxn>
                  <a:cxn ang="0">
                    <a:pos x="7" y="148"/>
                  </a:cxn>
                  <a:cxn ang="0">
                    <a:pos x="20" y="102"/>
                  </a:cxn>
                  <a:cxn ang="0">
                    <a:pos x="46" y="64"/>
                  </a:cxn>
                  <a:cxn ang="0">
                    <a:pos x="81" y="32"/>
                  </a:cxn>
                  <a:cxn ang="0">
                    <a:pos x="123" y="13"/>
                  </a:cxn>
                  <a:cxn ang="0">
                    <a:pos x="171" y="5"/>
                  </a:cxn>
                  <a:cxn ang="0">
                    <a:pos x="217" y="13"/>
                  </a:cxn>
                  <a:cxn ang="0">
                    <a:pos x="261" y="32"/>
                  </a:cxn>
                  <a:cxn ang="0">
                    <a:pos x="296" y="64"/>
                  </a:cxn>
                  <a:cxn ang="0">
                    <a:pos x="320" y="102"/>
                  </a:cxn>
                  <a:cxn ang="0">
                    <a:pos x="334" y="148"/>
                  </a:cxn>
                  <a:cxn ang="0">
                    <a:pos x="334" y="196"/>
                  </a:cxn>
                  <a:cxn ang="0">
                    <a:pos x="320" y="242"/>
                  </a:cxn>
                  <a:cxn ang="0">
                    <a:pos x="296" y="281"/>
                  </a:cxn>
                  <a:cxn ang="0">
                    <a:pos x="261" y="312"/>
                  </a:cxn>
                  <a:cxn ang="0">
                    <a:pos x="217" y="332"/>
                  </a:cxn>
                  <a:cxn ang="0">
                    <a:pos x="171" y="337"/>
                  </a:cxn>
                </a:cxnLst>
                <a:rect l="0" t="0" r="r" b="b"/>
                <a:pathLst>
                  <a:path w="342" h="344">
                    <a:moveTo>
                      <a:pt x="171" y="344"/>
                    </a:moveTo>
                    <a:lnTo>
                      <a:pt x="146" y="342"/>
                    </a:lnTo>
                    <a:lnTo>
                      <a:pt x="123" y="337"/>
                    </a:lnTo>
                    <a:lnTo>
                      <a:pt x="101" y="328"/>
                    </a:lnTo>
                    <a:lnTo>
                      <a:pt x="78" y="316"/>
                    </a:lnTo>
                    <a:lnTo>
                      <a:pt x="58" y="302"/>
                    </a:lnTo>
                    <a:lnTo>
                      <a:pt x="42" y="284"/>
                    </a:lnTo>
                    <a:lnTo>
                      <a:pt x="27" y="265"/>
                    </a:lnTo>
                    <a:lnTo>
                      <a:pt x="16" y="243"/>
                    </a:lnTo>
                    <a:lnTo>
                      <a:pt x="7" y="221"/>
                    </a:lnTo>
                    <a:lnTo>
                      <a:pt x="2" y="196"/>
                    </a:lnTo>
                    <a:lnTo>
                      <a:pt x="0" y="171"/>
                    </a:lnTo>
                    <a:lnTo>
                      <a:pt x="2" y="148"/>
                    </a:lnTo>
                    <a:lnTo>
                      <a:pt x="7" y="124"/>
                    </a:lnTo>
                    <a:lnTo>
                      <a:pt x="16" y="101"/>
                    </a:lnTo>
                    <a:lnTo>
                      <a:pt x="27" y="80"/>
                    </a:lnTo>
                    <a:lnTo>
                      <a:pt x="42" y="60"/>
                    </a:lnTo>
                    <a:lnTo>
                      <a:pt x="58" y="42"/>
                    </a:lnTo>
                    <a:lnTo>
                      <a:pt x="78" y="28"/>
                    </a:lnTo>
                    <a:lnTo>
                      <a:pt x="101" y="16"/>
                    </a:lnTo>
                    <a:lnTo>
                      <a:pt x="123" y="7"/>
                    </a:lnTo>
                    <a:lnTo>
                      <a:pt x="146" y="2"/>
                    </a:lnTo>
                    <a:lnTo>
                      <a:pt x="171" y="0"/>
                    </a:lnTo>
                    <a:lnTo>
                      <a:pt x="196" y="2"/>
                    </a:lnTo>
                    <a:lnTo>
                      <a:pt x="218" y="7"/>
                    </a:lnTo>
                    <a:lnTo>
                      <a:pt x="241" y="16"/>
                    </a:lnTo>
                    <a:lnTo>
                      <a:pt x="262" y="28"/>
                    </a:lnTo>
                    <a:lnTo>
                      <a:pt x="282" y="42"/>
                    </a:lnTo>
                    <a:lnTo>
                      <a:pt x="299" y="60"/>
                    </a:lnTo>
                    <a:lnTo>
                      <a:pt x="315" y="80"/>
                    </a:lnTo>
                    <a:lnTo>
                      <a:pt x="326" y="101"/>
                    </a:lnTo>
                    <a:lnTo>
                      <a:pt x="334" y="124"/>
                    </a:lnTo>
                    <a:lnTo>
                      <a:pt x="340" y="148"/>
                    </a:lnTo>
                    <a:lnTo>
                      <a:pt x="342" y="171"/>
                    </a:lnTo>
                    <a:lnTo>
                      <a:pt x="340" y="196"/>
                    </a:lnTo>
                    <a:lnTo>
                      <a:pt x="334" y="221"/>
                    </a:lnTo>
                    <a:lnTo>
                      <a:pt x="326" y="243"/>
                    </a:lnTo>
                    <a:lnTo>
                      <a:pt x="315" y="265"/>
                    </a:lnTo>
                    <a:lnTo>
                      <a:pt x="299" y="284"/>
                    </a:lnTo>
                    <a:lnTo>
                      <a:pt x="282" y="302"/>
                    </a:lnTo>
                    <a:lnTo>
                      <a:pt x="262" y="316"/>
                    </a:lnTo>
                    <a:lnTo>
                      <a:pt x="241" y="328"/>
                    </a:lnTo>
                    <a:lnTo>
                      <a:pt x="218" y="337"/>
                    </a:lnTo>
                    <a:lnTo>
                      <a:pt x="196" y="342"/>
                    </a:lnTo>
                    <a:lnTo>
                      <a:pt x="171" y="344"/>
                    </a:lnTo>
                    <a:close/>
                    <a:moveTo>
                      <a:pt x="171" y="337"/>
                    </a:moveTo>
                    <a:lnTo>
                      <a:pt x="148" y="337"/>
                    </a:lnTo>
                    <a:lnTo>
                      <a:pt x="123" y="332"/>
                    </a:lnTo>
                    <a:lnTo>
                      <a:pt x="102" y="323"/>
                    </a:lnTo>
                    <a:lnTo>
                      <a:pt x="81" y="312"/>
                    </a:lnTo>
                    <a:lnTo>
                      <a:pt x="62" y="298"/>
                    </a:lnTo>
                    <a:lnTo>
                      <a:pt x="46" y="281"/>
                    </a:lnTo>
                    <a:lnTo>
                      <a:pt x="32" y="261"/>
                    </a:lnTo>
                    <a:lnTo>
                      <a:pt x="20" y="242"/>
                    </a:lnTo>
                    <a:lnTo>
                      <a:pt x="13" y="219"/>
                    </a:lnTo>
                    <a:lnTo>
                      <a:pt x="7" y="196"/>
                    </a:lnTo>
                    <a:lnTo>
                      <a:pt x="6" y="171"/>
                    </a:lnTo>
                    <a:lnTo>
                      <a:pt x="7" y="148"/>
                    </a:lnTo>
                    <a:lnTo>
                      <a:pt x="13" y="125"/>
                    </a:lnTo>
                    <a:lnTo>
                      <a:pt x="20" y="102"/>
                    </a:lnTo>
                    <a:lnTo>
                      <a:pt x="32" y="83"/>
                    </a:lnTo>
                    <a:lnTo>
                      <a:pt x="46" y="64"/>
                    </a:lnTo>
                    <a:lnTo>
                      <a:pt x="62" y="46"/>
                    </a:lnTo>
                    <a:lnTo>
                      <a:pt x="81" y="32"/>
                    </a:lnTo>
                    <a:lnTo>
                      <a:pt x="102" y="21"/>
                    </a:lnTo>
                    <a:lnTo>
                      <a:pt x="123" y="13"/>
                    </a:lnTo>
                    <a:lnTo>
                      <a:pt x="148" y="7"/>
                    </a:lnTo>
                    <a:lnTo>
                      <a:pt x="171" y="5"/>
                    </a:lnTo>
                    <a:lnTo>
                      <a:pt x="194" y="7"/>
                    </a:lnTo>
                    <a:lnTo>
                      <a:pt x="217" y="13"/>
                    </a:lnTo>
                    <a:lnTo>
                      <a:pt x="239" y="21"/>
                    </a:lnTo>
                    <a:lnTo>
                      <a:pt x="261" y="32"/>
                    </a:lnTo>
                    <a:lnTo>
                      <a:pt x="278" y="46"/>
                    </a:lnTo>
                    <a:lnTo>
                      <a:pt x="296" y="64"/>
                    </a:lnTo>
                    <a:lnTo>
                      <a:pt x="310" y="83"/>
                    </a:lnTo>
                    <a:lnTo>
                      <a:pt x="320" y="102"/>
                    </a:lnTo>
                    <a:lnTo>
                      <a:pt x="329" y="125"/>
                    </a:lnTo>
                    <a:lnTo>
                      <a:pt x="334" y="148"/>
                    </a:lnTo>
                    <a:lnTo>
                      <a:pt x="336" y="171"/>
                    </a:lnTo>
                    <a:lnTo>
                      <a:pt x="334" y="196"/>
                    </a:lnTo>
                    <a:lnTo>
                      <a:pt x="329" y="219"/>
                    </a:lnTo>
                    <a:lnTo>
                      <a:pt x="320" y="242"/>
                    </a:lnTo>
                    <a:lnTo>
                      <a:pt x="310" y="261"/>
                    </a:lnTo>
                    <a:lnTo>
                      <a:pt x="296" y="281"/>
                    </a:lnTo>
                    <a:lnTo>
                      <a:pt x="278" y="298"/>
                    </a:lnTo>
                    <a:lnTo>
                      <a:pt x="261" y="312"/>
                    </a:lnTo>
                    <a:lnTo>
                      <a:pt x="239" y="323"/>
                    </a:lnTo>
                    <a:lnTo>
                      <a:pt x="217" y="332"/>
                    </a:lnTo>
                    <a:lnTo>
                      <a:pt x="194" y="337"/>
                    </a:lnTo>
                    <a:lnTo>
                      <a:pt x="171" y="337"/>
                    </a:lnTo>
                    <a:close/>
                  </a:path>
                </a:pathLst>
              </a:custGeom>
              <a:solidFill>
                <a:srgbClr val="D7FEFF"/>
              </a:solidFill>
              <a:ln w="9525">
                <a:noFill/>
                <a:round/>
                <a:headEnd/>
                <a:tailEnd/>
              </a:ln>
            </p:spPr>
            <p:txBody>
              <a:bodyPr/>
              <a:lstStyle/>
              <a:p>
                <a:endParaRPr lang="en-US"/>
              </a:p>
            </p:txBody>
          </p:sp>
          <p:sp>
            <p:nvSpPr>
              <p:cNvPr id="1165976" name="Freeform 664"/>
              <p:cNvSpPr>
                <a:spLocks noEditPoints="1"/>
              </p:cNvSpPr>
              <p:nvPr/>
            </p:nvSpPr>
            <p:spPr bwMode="auto">
              <a:xfrm>
                <a:off x="4641" y="502"/>
                <a:ext cx="330" cy="332"/>
              </a:xfrm>
              <a:custGeom>
                <a:avLst/>
                <a:gdLst/>
                <a:ahLst/>
                <a:cxnLst>
                  <a:cxn ang="0">
                    <a:pos x="142" y="332"/>
                  </a:cxn>
                  <a:cxn ang="0">
                    <a:pos x="96" y="318"/>
                  </a:cxn>
                  <a:cxn ang="0">
                    <a:pos x="56" y="293"/>
                  </a:cxn>
                  <a:cxn ang="0">
                    <a:pos x="26" y="256"/>
                  </a:cxn>
                  <a:cxn ang="0">
                    <a:pos x="7" y="214"/>
                  </a:cxn>
                  <a:cxn ang="0">
                    <a:pos x="0" y="166"/>
                  </a:cxn>
                  <a:cxn ang="0">
                    <a:pos x="7" y="120"/>
                  </a:cxn>
                  <a:cxn ang="0">
                    <a:pos x="26" y="78"/>
                  </a:cxn>
                  <a:cxn ang="0">
                    <a:pos x="56" y="41"/>
                  </a:cxn>
                  <a:cxn ang="0">
                    <a:pos x="96" y="16"/>
                  </a:cxn>
                  <a:cxn ang="0">
                    <a:pos x="142" y="2"/>
                  </a:cxn>
                  <a:cxn ang="0">
                    <a:pos x="188" y="2"/>
                  </a:cxn>
                  <a:cxn ang="0">
                    <a:pos x="233" y="16"/>
                  </a:cxn>
                  <a:cxn ang="0">
                    <a:pos x="272" y="41"/>
                  </a:cxn>
                  <a:cxn ang="0">
                    <a:pos x="304" y="78"/>
                  </a:cxn>
                  <a:cxn ang="0">
                    <a:pos x="323" y="120"/>
                  </a:cxn>
                  <a:cxn ang="0">
                    <a:pos x="330" y="166"/>
                  </a:cxn>
                  <a:cxn ang="0">
                    <a:pos x="323" y="214"/>
                  </a:cxn>
                  <a:cxn ang="0">
                    <a:pos x="304" y="256"/>
                  </a:cxn>
                  <a:cxn ang="0">
                    <a:pos x="272" y="293"/>
                  </a:cxn>
                  <a:cxn ang="0">
                    <a:pos x="233" y="318"/>
                  </a:cxn>
                  <a:cxn ang="0">
                    <a:pos x="188" y="332"/>
                  </a:cxn>
                  <a:cxn ang="0">
                    <a:pos x="165" y="327"/>
                  </a:cxn>
                  <a:cxn ang="0">
                    <a:pos x="119" y="321"/>
                  </a:cxn>
                  <a:cxn ang="0">
                    <a:pos x="77" y="300"/>
                  </a:cxn>
                  <a:cxn ang="0">
                    <a:pos x="42" y="270"/>
                  </a:cxn>
                  <a:cxn ang="0">
                    <a:pos x="17" y="230"/>
                  </a:cxn>
                  <a:cxn ang="0">
                    <a:pos x="5" y="184"/>
                  </a:cxn>
                  <a:cxn ang="0">
                    <a:pos x="7" y="138"/>
                  </a:cxn>
                  <a:cxn ang="0">
                    <a:pos x="22" y="94"/>
                  </a:cxn>
                  <a:cxn ang="0">
                    <a:pos x="49" y="55"/>
                  </a:cxn>
                  <a:cxn ang="0">
                    <a:pos x="86" y="27"/>
                  </a:cxn>
                  <a:cxn ang="0">
                    <a:pos x="130" y="11"/>
                  </a:cxn>
                  <a:cxn ang="0">
                    <a:pos x="177" y="8"/>
                  </a:cxn>
                  <a:cxn ang="0">
                    <a:pos x="221" y="18"/>
                  </a:cxn>
                  <a:cxn ang="0">
                    <a:pos x="263" y="39"/>
                  </a:cxn>
                  <a:cxn ang="0">
                    <a:pos x="295" y="75"/>
                  </a:cxn>
                  <a:cxn ang="0">
                    <a:pos x="316" y="115"/>
                  </a:cxn>
                  <a:cxn ang="0">
                    <a:pos x="325" y="161"/>
                  </a:cxn>
                  <a:cxn ang="0">
                    <a:pos x="320" y="207"/>
                  </a:cxn>
                  <a:cxn ang="0">
                    <a:pos x="302" y="251"/>
                  </a:cxn>
                  <a:cxn ang="0">
                    <a:pos x="272" y="286"/>
                  </a:cxn>
                  <a:cxn ang="0">
                    <a:pos x="233" y="313"/>
                  </a:cxn>
                  <a:cxn ang="0">
                    <a:pos x="188" y="325"/>
                  </a:cxn>
                </a:cxnLst>
                <a:rect l="0" t="0" r="r" b="b"/>
                <a:pathLst>
                  <a:path w="330" h="332">
                    <a:moveTo>
                      <a:pt x="165" y="332"/>
                    </a:moveTo>
                    <a:lnTo>
                      <a:pt x="142" y="332"/>
                    </a:lnTo>
                    <a:lnTo>
                      <a:pt x="117" y="327"/>
                    </a:lnTo>
                    <a:lnTo>
                      <a:pt x="96" y="318"/>
                    </a:lnTo>
                    <a:lnTo>
                      <a:pt x="75" y="307"/>
                    </a:lnTo>
                    <a:lnTo>
                      <a:pt x="56" y="293"/>
                    </a:lnTo>
                    <a:lnTo>
                      <a:pt x="40" y="276"/>
                    </a:lnTo>
                    <a:lnTo>
                      <a:pt x="26" y="256"/>
                    </a:lnTo>
                    <a:lnTo>
                      <a:pt x="14" y="237"/>
                    </a:lnTo>
                    <a:lnTo>
                      <a:pt x="7" y="214"/>
                    </a:lnTo>
                    <a:lnTo>
                      <a:pt x="1" y="191"/>
                    </a:lnTo>
                    <a:lnTo>
                      <a:pt x="0" y="166"/>
                    </a:lnTo>
                    <a:lnTo>
                      <a:pt x="1" y="143"/>
                    </a:lnTo>
                    <a:lnTo>
                      <a:pt x="7" y="120"/>
                    </a:lnTo>
                    <a:lnTo>
                      <a:pt x="14" y="97"/>
                    </a:lnTo>
                    <a:lnTo>
                      <a:pt x="26" y="78"/>
                    </a:lnTo>
                    <a:lnTo>
                      <a:pt x="40" y="59"/>
                    </a:lnTo>
                    <a:lnTo>
                      <a:pt x="56" y="41"/>
                    </a:lnTo>
                    <a:lnTo>
                      <a:pt x="75" y="27"/>
                    </a:lnTo>
                    <a:lnTo>
                      <a:pt x="96" y="16"/>
                    </a:lnTo>
                    <a:lnTo>
                      <a:pt x="117" y="8"/>
                    </a:lnTo>
                    <a:lnTo>
                      <a:pt x="142" y="2"/>
                    </a:lnTo>
                    <a:lnTo>
                      <a:pt x="165" y="0"/>
                    </a:lnTo>
                    <a:lnTo>
                      <a:pt x="188" y="2"/>
                    </a:lnTo>
                    <a:lnTo>
                      <a:pt x="211" y="8"/>
                    </a:lnTo>
                    <a:lnTo>
                      <a:pt x="233" y="16"/>
                    </a:lnTo>
                    <a:lnTo>
                      <a:pt x="255" y="27"/>
                    </a:lnTo>
                    <a:lnTo>
                      <a:pt x="272" y="41"/>
                    </a:lnTo>
                    <a:lnTo>
                      <a:pt x="290" y="59"/>
                    </a:lnTo>
                    <a:lnTo>
                      <a:pt x="304" y="78"/>
                    </a:lnTo>
                    <a:lnTo>
                      <a:pt x="314" y="97"/>
                    </a:lnTo>
                    <a:lnTo>
                      <a:pt x="323" y="120"/>
                    </a:lnTo>
                    <a:lnTo>
                      <a:pt x="328" y="143"/>
                    </a:lnTo>
                    <a:lnTo>
                      <a:pt x="330" y="166"/>
                    </a:lnTo>
                    <a:lnTo>
                      <a:pt x="328" y="191"/>
                    </a:lnTo>
                    <a:lnTo>
                      <a:pt x="323" y="214"/>
                    </a:lnTo>
                    <a:lnTo>
                      <a:pt x="314" y="237"/>
                    </a:lnTo>
                    <a:lnTo>
                      <a:pt x="304" y="256"/>
                    </a:lnTo>
                    <a:lnTo>
                      <a:pt x="290" y="276"/>
                    </a:lnTo>
                    <a:lnTo>
                      <a:pt x="272" y="293"/>
                    </a:lnTo>
                    <a:lnTo>
                      <a:pt x="255" y="307"/>
                    </a:lnTo>
                    <a:lnTo>
                      <a:pt x="233" y="318"/>
                    </a:lnTo>
                    <a:lnTo>
                      <a:pt x="211" y="327"/>
                    </a:lnTo>
                    <a:lnTo>
                      <a:pt x="188" y="332"/>
                    </a:lnTo>
                    <a:lnTo>
                      <a:pt x="165" y="332"/>
                    </a:lnTo>
                    <a:close/>
                    <a:moveTo>
                      <a:pt x="165" y="327"/>
                    </a:moveTo>
                    <a:lnTo>
                      <a:pt x="142" y="325"/>
                    </a:lnTo>
                    <a:lnTo>
                      <a:pt x="119" y="321"/>
                    </a:lnTo>
                    <a:lnTo>
                      <a:pt x="96" y="313"/>
                    </a:lnTo>
                    <a:lnTo>
                      <a:pt x="77" y="300"/>
                    </a:lnTo>
                    <a:lnTo>
                      <a:pt x="58" y="286"/>
                    </a:lnTo>
                    <a:lnTo>
                      <a:pt x="42" y="270"/>
                    </a:lnTo>
                    <a:lnTo>
                      <a:pt x="28" y="251"/>
                    </a:lnTo>
                    <a:lnTo>
                      <a:pt x="17" y="230"/>
                    </a:lnTo>
                    <a:lnTo>
                      <a:pt x="10" y="207"/>
                    </a:lnTo>
                    <a:lnTo>
                      <a:pt x="5" y="184"/>
                    </a:lnTo>
                    <a:lnTo>
                      <a:pt x="5" y="161"/>
                    </a:lnTo>
                    <a:lnTo>
                      <a:pt x="7" y="138"/>
                    </a:lnTo>
                    <a:lnTo>
                      <a:pt x="14" y="115"/>
                    </a:lnTo>
                    <a:lnTo>
                      <a:pt x="22" y="94"/>
                    </a:lnTo>
                    <a:lnTo>
                      <a:pt x="35" y="75"/>
                    </a:lnTo>
                    <a:lnTo>
                      <a:pt x="49" y="55"/>
                    </a:lnTo>
                    <a:lnTo>
                      <a:pt x="66" y="39"/>
                    </a:lnTo>
                    <a:lnTo>
                      <a:pt x="86" y="27"/>
                    </a:lnTo>
                    <a:lnTo>
                      <a:pt x="107" y="18"/>
                    </a:lnTo>
                    <a:lnTo>
                      <a:pt x="130" y="11"/>
                    </a:lnTo>
                    <a:lnTo>
                      <a:pt x="153" y="8"/>
                    </a:lnTo>
                    <a:lnTo>
                      <a:pt x="177" y="8"/>
                    </a:lnTo>
                    <a:lnTo>
                      <a:pt x="200" y="11"/>
                    </a:lnTo>
                    <a:lnTo>
                      <a:pt x="221" y="18"/>
                    </a:lnTo>
                    <a:lnTo>
                      <a:pt x="242" y="27"/>
                    </a:lnTo>
                    <a:lnTo>
                      <a:pt x="263" y="39"/>
                    </a:lnTo>
                    <a:lnTo>
                      <a:pt x="279" y="55"/>
                    </a:lnTo>
                    <a:lnTo>
                      <a:pt x="295" y="75"/>
                    </a:lnTo>
                    <a:lnTo>
                      <a:pt x="307" y="94"/>
                    </a:lnTo>
                    <a:lnTo>
                      <a:pt x="316" y="115"/>
                    </a:lnTo>
                    <a:lnTo>
                      <a:pt x="321" y="138"/>
                    </a:lnTo>
                    <a:lnTo>
                      <a:pt x="325" y="161"/>
                    </a:lnTo>
                    <a:lnTo>
                      <a:pt x="323" y="184"/>
                    </a:lnTo>
                    <a:lnTo>
                      <a:pt x="320" y="207"/>
                    </a:lnTo>
                    <a:lnTo>
                      <a:pt x="313" y="230"/>
                    </a:lnTo>
                    <a:lnTo>
                      <a:pt x="302" y="251"/>
                    </a:lnTo>
                    <a:lnTo>
                      <a:pt x="288" y="270"/>
                    </a:lnTo>
                    <a:lnTo>
                      <a:pt x="272" y="286"/>
                    </a:lnTo>
                    <a:lnTo>
                      <a:pt x="253" y="300"/>
                    </a:lnTo>
                    <a:lnTo>
                      <a:pt x="233" y="313"/>
                    </a:lnTo>
                    <a:lnTo>
                      <a:pt x="211" y="321"/>
                    </a:lnTo>
                    <a:lnTo>
                      <a:pt x="188" y="325"/>
                    </a:lnTo>
                    <a:lnTo>
                      <a:pt x="165" y="327"/>
                    </a:lnTo>
                    <a:close/>
                  </a:path>
                </a:pathLst>
              </a:custGeom>
              <a:solidFill>
                <a:srgbClr val="D9FEFF"/>
              </a:solidFill>
              <a:ln w="9525">
                <a:noFill/>
                <a:round/>
                <a:headEnd/>
                <a:tailEnd/>
              </a:ln>
            </p:spPr>
            <p:txBody>
              <a:bodyPr/>
              <a:lstStyle/>
              <a:p>
                <a:endParaRPr lang="en-US"/>
              </a:p>
            </p:txBody>
          </p:sp>
          <p:sp>
            <p:nvSpPr>
              <p:cNvPr id="1165977" name="Freeform 665"/>
              <p:cNvSpPr>
                <a:spLocks noEditPoints="1"/>
              </p:cNvSpPr>
              <p:nvPr/>
            </p:nvSpPr>
            <p:spPr bwMode="auto">
              <a:xfrm>
                <a:off x="4646" y="510"/>
                <a:ext cx="320" cy="319"/>
              </a:xfrm>
              <a:custGeom>
                <a:avLst/>
                <a:gdLst/>
                <a:ahLst/>
                <a:cxnLst>
                  <a:cxn ang="0">
                    <a:pos x="137" y="317"/>
                  </a:cxn>
                  <a:cxn ang="0">
                    <a:pos x="91" y="305"/>
                  </a:cxn>
                  <a:cxn ang="0">
                    <a:pos x="53" y="278"/>
                  </a:cxn>
                  <a:cxn ang="0">
                    <a:pos x="23" y="243"/>
                  </a:cxn>
                  <a:cxn ang="0">
                    <a:pos x="5" y="199"/>
                  </a:cxn>
                  <a:cxn ang="0">
                    <a:pos x="0" y="153"/>
                  </a:cxn>
                  <a:cxn ang="0">
                    <a:pos x="9" y="107"/>
                  </a:cxn>
                  <a:cxn ang="0">
                    <a:pos x="30" y="67"/>
                  </a:cxn>
                  <a:cxn ang="0">
                    <a:pos x="61" y="31"/>
                  </a:cxn>
                  <a:cxn ang="0">
                    <a:pos x="102" y="10"/>
                  </a:cxn>
                  <a:cxn ang="0">
                    <a:pos x="148" y="0"/>
                  </a:cxn>
                  <a:cxn ang="0">
                    <a:pos x="195" y="3"/>
                  </a:cxn>
                  <a:cxn ang="0">
                    <a:pos x="237" y="19"/>
                  </a:cxn>
                  <a:cxn ang="0">
                    <a:pos x="274" y="47"/>
                  </a:cxn>
                  <a:cxn ang="0">
                    <a:pos x="302" y="86"/>
                  </a:cxn>
                  <a:cxn ang="0">
                    <a:pos x="316" y="130"/>
                  </a:cxn>
                  <a:cxn ang="0">
                    <a:pos x="318" y="176"/>
                  </a:cxn>
                  <a:cxn ang="0">
                    <a:pos x="308" y="222"/>
                  </a:cxn>
                  <a:cxn ang="0">
                    <a:pos x="283" y="262"/>
                  </a:cxn>
                  <a:cxn ang="0">
                    <a:pos x="248" y="292"/>
                  </a:cxn>
                  <a:cxn ang="0">
                    <a:pos x="206" y="313"/>
                  </a:cxn>
                  <a:cxn ang="0">
                    <a:pos x="160" y="319"/>
                  </a:cxn>
                  <a:cxn ang="0">
                    <a:pos x="137" y="312"/>
                  </a:cxn>
                  <a:cxn ang="0">
                    <a:pos x="93" y="299"/>
                  </a:cxn>
                  <a:cxn ang="0">
                    <a:pos x="54" y="273"/>
                  </a:cxn>
                  <a:cxn ang="0">
                    <a:pos x="26" y="236"/>
                  </a:cxn>
                  <a:cxn ang="0">
                    <a:pos x="9" y="193"/>
                  </a:cxn>
                  <a:cxn ang="0">
                    <a:pos x="5" y="148"/>
                  </a:cxn>
                  <a:cxn ang="0">
                    <a:pos x="16" y="102"/>
                  </a:cxn>
                  <a:cxn ang="0">
                    <a:pos x="39" y="63"/>
                  </a:cxn>
                  <a:cxn ang="0">
                    <a:pos x="72" y="31"/>
                  </a:cxn>
                  <a:cxn ang="0">
                    <a:pos x="114" y="10"/>
                  </a:cxn>
                  <a:cxn ang="0">
                    <a:pos x="160" y="5"/>
                  </a:cxn>
                  <a:cxn ang="0">
                    <a:pos x="206" y="10"/>
                  </a:cxn>
                  <a:cxn ang="0">
                    <a:pos x="246" y="31"/>
                  </a:cxn>
                  <a:cxn ang="0">
                    <a:pos x="281" y="63"/>
                  </a:cxn>
                  <a:cxn ang="0">
                    <a:pos x="304" y="102"/>
                  </a:cxn>
                  <a:cxn ang="0">
                    <a:pos x="315" y="148"/>
                  </a:cxn>
                  <a:cxn ang="0">
                    <a:pos x="311" y="193"/>
                  </a:cxn>
                  <a:cxn ang="0">
                    <a:pos x="294" y="236"/>
                  </a:cxn>
                  <a:cxn ang="0">
                    <a:pos x="265" y="273"/>
                  </a:cxn>
                  <a:cxn ang="0">
                    <a:pos x="227" y="299"/>
                  </a:cxn>
                  <a:cxn ang="0">
                    <a:pos x="183" y="312"/>
                  </a:cxn>
                </a:cxnLst>
                <a:rect l="0" t="0" r="r" b="b"/>
                <a:pathLst>
                  <a:path w="320" h="319">
                    <a:moveTo>
                      <a:pt x="160" y="319"/>
                    </a:moveTo>
                    <a:lnTo>
                      <a:pt x="137" y="317"/>
                    </a:lnTo>
                    <a:lnTo>
                      <a:pt x="114" y="313"/>
                    </a:lnTo>
                    <a:lnTo>
                      <a:pt x="91" y="305"/>
                    </a:lnTo>
                    <a:lnTo>
                      <a:pt x="72" y="292"/>
                    </a:lnTo>
                    <a:lnTo>
                      <a:pt x="53" y="278"/>
                    </a:lnTo>
                    <a:lnTo>
                      <a:pt x="37" y="262"/>
                    </a:lnTo>
                    <a:lnTo>
                      <a:pt x="23" y="243"/>
                    </a:lnTo>
                    <a:lnTo>
                      <a:pt x="12" y="222"/>
                    </a:lnTo>
                    <a:lnTo>
                      <a:pt x="5" y="199"/>
                    </a:lnTo>
                    <a:lnTo>
                      <a:pt x="0" y="176"/>
                    </a:lnTo>
                    <a:lnTo>
                      <a:pt x="0" y="153"/>
                    </a:lnTo>
                    <a:lnTo>
                      <a:pt x="2" y="130"/>
                    </a:lnTo>
                    <a:lnTo>
                      <a:pt x="9" y="107"/>
                    </a:lnTo>
                    <a:lnTo>
                      <a:pt x="17" y="86"/>
                    </a:lnTo>
                    <a:lnTo>
                      <a:pt x="30" y="67"/>
                    </a:lnTo>
                    <a:lnTo>
                      <a:pt x="44" y="47"/>
                    </a:lnTo>
                    <a:lnTo>
                      <a:pt x="61" y="31"/>
                    </a:lnTo>
                    <a:lnTo>
                      <a:pt x="81" y="19"/>
                    </a:lnTo>
                    <a:lnTo>
                      <a:pt x="102" y="10"/>
                    </a:lnTo>
                    <a:lnTo>
                      <a:pt x="125" y="3"/>
                    </a:lnTo>
                    <a:lnTo>
                      <a:pt x="148" y="0"/>
                    </a:lnTo>
                    <a:lnTo>
                      <a:pt x="172" y="0"/>
                    </a:lnTo>
                    <a:lnTo>
                      <a:pt x="195" y="3"/>
                    </a:lnTo>
                    <a:lnTo>
                      <a:pt x="216" y="10"/>
                    </a:lnTo>
                    <a:lnTo>
                      <a:pt x="237" y="19"/>
                    </a:lnTo>
                    <a:lnTo>
                      <a:pt x="258" y="31"/>
                    </a:lnTo>
                    <a:lnTo>
                      <a:pt x="274" y="47"/>
                    </a:lnTo>
                    <a:lnTo>
                      <a:pt x="290" y="67"/>
                    </a:lnTo>
                    <a:lnTo>
                      <a:pt x="302" y="86"/>
                    </a:lnTo>
                    <a:lnTo>
                      <a:pt x="311" y="107"/>
                    </a:lnTo>
                    <a:lnTo>
                      <a:pt x="316" y="130"/>
                    </a:lnTo>
                    <a:lnTo>
                      <a:pt x="320" y="153"/>
                    </a:lnTo>
                    <a:lnTo>
                      <a:pt x="318" y="176"/>
                    </a:lnTo>
                    <a:lnTo>
                      <a:pt x="315" y="199"/>
                    </a:lnTo>
                    <a:lnTo>
                      <a:pt x="308" y="222"/>
                    </a:lnTo>
                    <a:lnTo>
                      <a:pt x="297" y="243"/>
                    </a:lnTo>
                    <a:lnTo>
                      <a:pt x="283" y="262"/>
                    </a:lnTo>
                    <a:lnTo>
                      <a:pt x="267" y="278"/>
                    </a:lnTo>
                    <a:lnTo>
                      <a:pt x="248" y="292"/>
                    </a:lnTo>
                    <a:lnTo>
                      <a:pt x="228" y="305"/>
                    </a:lnTo>
                    <a:lnTo>
                      <a:pt x="206" y="313"/>
                    </a:lnTo>
                    <a:lnTo>
                      <a:pt x="183" y="317"/>
                    </a:lnTo>
                    <a:lnTo>
                      <a:pt x="160" y="319"/>
                    </a:lnTo>
                    <a:close/>
                    <a:moveTo>
                      <a:pt x="160" y="313"/>
                    </a:moveTo>
                    <a:lnTo>
                      <a:pt x="137" y="312"/>
                    </a:lnTo>
                    <a:lnTo>
                      <a:pt x="114" y="308"/>
                    </a:lnTo>
                    <a:lnTo>
                      <a:pt x="93" y="299"/>
                    </a:lnTo>
                    <a:lnTo>
                      <a:pt x="72" y="287"/>
                    </a:lnTo>
                    <a:lnTo>
                      <a:pt x="54" y="273"/>
                    </a:lnTo>
                    <a:lnTo>
                      <a:pt x="39" y="255"/>
                    </a:lnTo>
                    <a:lnTo>
                      <a:pt x="26" y="236"/>
                    </a:lnTo>
                    <a:lnTo>
                      <a:pt x="16" y="216"/>
                    </a:lnTo>
                    <a:lnTo>
                      <a:pt x="9" y="193"/>
                    </a:lnTo>
                    <a:lnTo>
                      <a:pt x="5" y="171"/>
                    </a:lnTo>
                    <a:lnTo>
                      <a:pt x="5" y="148"/>
                    </a:lnTo>
                    <a:lnTo>
                      <a:pt x="9" y="125"/>
                    </a:lnTo>
                    <a:lnTo>
                      <a:pt x="16" y="102"/>
                    </a:lnTo>
                    <a:lnTo>
                      <a:pt x="26" y="82"/>
                    </a:lnTo>
                    <a:lnTo>
                      <a:pt x="39" y="63"/>
                    </a:lnTo>
                    <a:lnTo>
                      <a:pt x="54" y="45"/>
                    </a:lnTo>
                    <a:lnTo>
                      <a:pt x="72" y="31"/>
                    </a:lnTo>
                    <a:lnTo>
                      <a:pt x="93" y="19"/>
                    </a:lnTo>
                    <a:lnTo>
                      <a:pt x="114" y="10"/>
                    </a:lnTo>
                    <a:lnTo>
                      <a:pt x="137" y="7"/>
                    </a:lnTo>
                    <a:lnTo>
                      <a:pt x="160" y="5"/>
                    </a:lnTo>
                    <a:lnTo>
                      <a:pt x="183" y="7"/>
                    </a:lnTo>
                    <a:lnTo>
                      <a:pt x="206" y="10"/>
                    </a:lnTo>
                    <a:lnTo>
                      <a:pt x="227" y="19"/>
                    </a:lnTo>
                    <a:lnTo>
                      <a:pt x="246" y="31"/>
                    </a:lnTo>
                    <a:lnTo>
                      <a:pt x="265" y="45"/>
                    </a:lnTo>
                    <a:lnTo>
                      <a:pt x="281" y="63"/>
                    </a:lnTo>
                    <a:lnTo>
                      <a:pt x="294" y="82"/>
                    </a:lnTo>
                    <a:lnTo>
                      <a:pt x="304" y="102"/>
                    </a:lnTo>
                    <a:lnTo>
                      <a:pt x="311" y="125"/>
                    </a:lnTo>
                    <a:lnTo>
                      <a:pt x="315" y="148"/>
                    </a:lnTo>
                    <a:lnTo>
                      <a:pt x="315" y="171"/>
                    </a:lnTo>
                    <a:lnTo>
                      <a:pt x="311" y="193"/>
                    </a:lnTo>
                    <a:lnTo>
                      <a:pt x="304" y="216"/>
                    </a:lnTo>
                    <a:lnTo>
                      <a:pt x="294" y="236"/>
                    </a:lnTo>
                    <a:lnTo>
                      <a:pt x="281" y="255"/>
                    </a:lnTo>
                    <a:lnTo>
                      <a:pt x="265" y="273"/>
                    </a:lnTo>
                    <a:lnTo>
                      <a:pt x="246" y="287"/>
                    </a:lnTo>
                    <a:lnTo>
                      <a:pt x="227" y="299"/>
                    </a:lnTo>
                    <a:lnTo>
                      <a:pt x="206" y="308"/>
                    </a:lnTo>
                    <a:lnTo>
                      <a:pt x="183" y="312"/>
                    </a:lnTo>
                    <a:lnTo>
                      <a:pt x="160" y="313"/>
                    </a:lnTo>
                    <a:close/>
                  </a:path>
                </a:pathLst>
              </a:custGeom>
              <a:solidFill>
                <a:srgbClr val="DAFFFF"/>
              </a:solidFill>
              <a:ln w="9525">
                <a:noFill/>
                <a:round/>
                <a:headEnd/>
                <a:tailEnd/>
              </a:ln>
            </p:spPr>
            <p:txBody>
              <a:bodyPr/>
              <a:lstStyle/>
              <a:p>
                <a:endParaRPr lang="en-US"/>
              </a:p>
            </p:txBody>
          </p:sp>
          <p:sp>
            <p:nvSpPr>
              <p:cNvPr id="1165978" name="Freeform 666"/>
              <p:cNvSpPr>
                <a:spLocks noEditPoints="1"/>
              </p:cNvSpPr>
              <p:nvPr/>
            </p:nvSpPr>
            <p:spPr bwMode="auto">
              <a:xfrm>
                <a:off x="4651" y="515"/>
                <a:ext cx="310" cy="308"/>
              </a:xfrm>
              <a:custGeom>
                <a:avLst/>
                <a:gdLst/>
                <a:ahLst/>
                <a:cxnLst>
                  <a:cxn ang="0">
                    <a:pos x="132" y="307"/>
                  </a:cxn>
                  <a:cxn ang="0">
                    <a:pos x="88" y="294"/>
                  </a:cxn>
                  <a:cxn ang="0">
                    <a:pos x="49" y="268"/>
                  </a:cxn>
                  <a:cxn ang="0">
                    <a:pos x="21" y="231"/>
                  </a:cxn>
                  <a:cxn ang="0">
                    <a:pos x="4" y="188"/>
                  </a:cxn>
                  <a:cxn ang="0">
                    <a:pos x="0" y="143"/>
                  </a:cxn>
                  <a:cxn ang="0">
                    <a:pos x="11" y="97"/>
                  </a:cxn>
                  <a:cxn ang="0">
                    <a:pos x="34" y="58"/>
                  </a:cxn>
                  <a:cxn ang="0">
                    <a:pos x="67" y="26"/>
                  </a:cxn>
                  <a:cxn ang="0">
                    <a:pos x="109" y="5"/>
                  </a:cxn>
                  <a:cxn ang="0">
                    <a:pos x="155" y="0"/>
                  </a:cxn>
                  <a:cxn ang="0">
                    <a:pos x="201" y="5"/>
                  </a:cxn>
                  <a:cxn ang="0">
                    <a:pos x="241" y="26"/>
                  </a:cxn>
                  <a:cxn ang="0">
                    <a:pos x="276" y="58"/>
                  </a:cxn>
                  <a:cxn ang="0">
                    <a:pos x="299" y="97"/>
                  </a:cxn>
                  <a:cxn ang="0">
                    <a:pos x="310" y="143"/>
                  </a:cxn>
                  <a:cxn ang="0">
                    <a:pos x="306" y="188"/>
                  </a:cxn>
                  <a:cxn ang="0">
                    <a:pos x="289" y="231"/>
                  </a:cxn>
                  <a:cxn ang="0">
                    <a:pos x="260" y="268"/>
                  </a:cxn>
                  <a:cxn ang="0">
                    <a:pos x="222" y="294"/>
                  </a:cxn>
                  <a:cxn ang="0">
                    <a:pos x="178" y="307"/>
                  </a:cxn>
                  <a:cxn ang="0">
                    <a:pos x="155" y="303"/>
                  </a:cxn>
                  <a:cxn ang="0">
                    <a:pos x="109" y="296"/>
                  </a:cxn>
                  <a:cxn ang="0">
                    <a:pos x="69" y="277"/>
                  </a:cxn>
                  <a:cxn ang="0">
                    <a:pos x="35" y="245"/>
                  </a:cxn>
                  <a:cxn ang="0">
                    <a:pos x="14" y="204"/>
                  </a:cxn>
                  <a:cxn ang="0">
                    <a:pos x="5" y="160"/>
                  </a:cxn>
                  <a:cxn ang="0">
                    <a:pos x="11" y="114"/>
                  </a:cxn>
                  <a:cxn ang="0">
                    <a:pos x="30" y="72"/>
                  </a:cxn>
                  <a:cxn ang="0">
                    <a:pos x="60" y="39"/>
                  </a:cxn>
                  <a:cxn ang="0">
                    <a:pos x="99" y="16"/>
                  </a:cxn>
                  <a:cxn ang="0">
                    <a:pos x="143" y="5"/>
                  </a:cxn>
                  <a:cxn ang="0">
                    <a:pos x="188" y="9"/>
                  </a:cxn>
                  <a:cxn ang="0">
                    <a:pos x="231" y="26"/>
                  </a:cxn>
                  <a:cxn ang="0">
                    <a:pos x="266" y="54"/>
                  </a:cxn>
                  <a:cxn ang="0">
                    <a:pos x="290" y="93"/>
                  </a:cxn>
                  <a:cxn ang="0">
                    <a:pos x="303" y="137"/>
                  </a:cxn>
                  <a:cxn ang="0">
                    <a:pos x="301" y="183"/>
                  </a:cxn>
                  <a:cxn ang="0">
                    <a:pos x="285" y="225"/>
                  </a:cxn>
                  <a:cxn ang="0">
                    <a:pos x="259" y="263"/>
                  </a:cxn>
                  <a:cxn ang="0">
                    <a:pos x="222" y="289"/>
                  </a:cxn>
                  <a:cxn ang="0">
                    <a:pos x="178" y="301"/>
                  </a:cxn>
                </a:cxnLst>
                <a:rect l="0" t="0" r="r" b="b"/>
                <a:pathLst>
                  <a:path w="310" h="308">
                    <a:moveTo>
                      <a:pt x="155" y="308"/>
                    </a:moveTo>
                    <a:lnTo>
                      <a:pt x="132" y="307"/>
                    </a:lnTo>
                    <a:lnTo>
                      <a:pt x="109" y="303"/>
                    </a:lnTo>
                    <a:lnTo>
                      <a:pt x="88" y="294"/>
                    </a:lnTo>
                    <a:lnTo>
                      <a:pt x="67" y="282"/>
                    </a:lnTo>
                    <a:lnTo>
                      <a:pt x="49" y="268"/>
                    </a:lnTo>
                    <a:lnTo>
                      <a:pt x="34" y="250"/>
                    </a:lnTo>
                    <a:lnTo>
                      <a:pt x="21" y="231"/>
                    </a:lnTo>
                    <a:lnTo>
                      <a:pt x="11" y="211"/>
                    </a:lnTo>
                    <a:lnTo>
                      <a:pt x="4" y="188"/>
                    </a:lnTo>
                    <a:lnTo>
                      <a:pt x="0" y="166"/>
                    </a:lnTo>
                    <a:lnTo>
                      <a:pt x="0" y="143"/>
                    </a:lnTo>
                    <a:lnTo>
                      <a:pt x="4" y="120"/>
                    </a:lnTo>
                    <a:lnTo>
                      <a:pt x="11" y="97"/>
                    </a:lnTo>
                    <a:lnTo>
                      <a:pt x="21" y="77"/>
                    </a:lnTo>
                    <a:lnTo>
                      <a:pt x="34" y="58"/>
                    </a:lnTo>
                    <a:lnTo>
                      <a:pt x="49" y="40"/>
                    </a:lnTo>
                    <a:lnTo>
                      <a:pt x="67" y="26"/>
                    </a:lnTo>
                    <a:lnTo>
                      <a:pt x="88" y="14"/>
                    </a:lnTo>
                    <a:lnTo>
                      <a:pt x="109" y="5"/>
                    </a:lnTo>
                    <a:lnTo>
                      <a:pt x="132" y="2"/>
                    </a:lnTo>
                    <a:lnTo>
                      <a:pt x="155" y="0"/>
                    </a:lnTo>
                    <a:lnTo>
                      <a:pt x="178" y="2"/>
                    </a:lnTo>
                    <a:lnTo>
                      <a:pt x="201" y="5"/>
                    </a:lnTo>
                    <a:lnTo>
                      <a:pt x="222" y="14"/>
                    </a:lnTo>
                    <a:lnTo>
                      <a:pt x="241" y="26"/>
                    </a:lnTo>
                    <a:lnTo>
                      <a:pt x="260" y="40"/>
                    </a:lnTo>
                    <a:lnTo>
                      <a:pt x="276" y="58"/>
                    </a:lnTo>
                    <a:lnTo>
                      <a:pt x="289" y="77"/>
                    </a:lnTo>
                    <a:lnTo>
                      <a:pt x="299" y="97"/>
                    </a:lnTo>
                    <a:lnTo>
                      <a:pt x="306" y="120"/>
                    </a:lnTo>
                    <a:lnTo>
                      <a:pt x="310" y="143"/>
                    </a:lnTo>
                    <a:lnTo>
                      <a:pt x="310" y="166"/>
                    </a:lnTo>
                    <a:lnTo>
                      <a:pt x="306" y="188"/>
                    </a:lnTo>
                    <a:lnTo>
                      <a:pt x="299" y="211"/>
                    </a:lnTo>
                    <a:lnTo>
                      <a:pt x="289" y="231"/>
                    </a:lnTo>
                    <a:lnTo>
                      <a:pt x="276" y="250"/>
                    </a:lnTo>
                    <a:lnTo>
                      <a:pt x="260" y="268"/>
                    </a:lnTo>
                    <a:lnTo>
                      <a:pt x="241" y="282"/>
                    </a:lnTo>
                    <a:lnTo>
                      <a:pt x="222" y="294"/>
                    </a:lnTo>
                    <a:lnTo>
                      <a:pt x="201" y="303"/>
                    </a:lnTo>
                    <a:lnTo>
                      <a:pt x="178" y="307"/>
                    </a:lnTo>
                    <a:lnTo>
                      <a:pt x="155" y="308"/>
                    </a:lnTo>
                    <a:close/>
                    <a:moveTo>
                      <a:pt x="155" y="303"/>
                    </a:moveTo>
                    <a:lnTo>
                      <a:pt x="132" y="301"/>
                    </a:lnTo>
                    <a:lnTo>
                      <a:pt x="109" y="296"/>
                    </a:lnTo>
                    <a:lnTo>
                      <a:pt x="88" y="289"/>
                    </a:lnTo>
                    <a:lnTo>
                      <a:pt x="69" y="277"/>
                    </a:lnTo>
                    <a:lnTo>
                      <a:pt x="51" y="263"/>
                    </a:lnTo>
                    <a:lnTo>
                      <a:pt x="35" y="245"/>
                    </a:lnTo>
                    <a:lnTo>
                      <a:pt x="23" y="225"/>
                    </a:lnTo>
                    <a:lnTo>
                      <a:pt x="14" y="204"/>
                    </a:lnTo>
                    <a:lnTo>
                      <a:pt x="9" y="183"/>
                    </a:lnTo>
                    <a:lnTo>
                      <a:pt x="5" y="160"/>
                    </a:lnTo>
                    <a:lnTo>
                      <a:pt x="7" y="137"/>
                    </a:lnTo>
                    <a:lnTo>
                      <a:pt x="11" y="114"/>
                    </a:lnTo>
                    <a:lnTo>
                      <a:pt x="18" y="93"/>
                    </a:lnTo>
                    <a:lnTo>
                      <a:pt x="30" y="72"/>
                    </a:lnTo>
                    <a:lnTo>
                      <a:pt x="44" y="54"/>
                    </a:lnTo>
                    <a:lnTo>
                      <a:pt x="60" y="39"/>
                    </a:lnTo>
                    <a:lnTo>
                      <a:pt x="79" y="26"/>
                    </a:lnTo>
                    <a:lnTo>
                      <a:pt x="99" y="16"/>
                    </a:lnTo>
                    <a:lnTo>
                      <a:pt x="121" y="9"/>
                    </a:lnTo>
                    <a:lnTo>
                      <a:pt x="143" y="5"/>
                    </a:lnTo>
                    <a:lnTo>
                      <a:pt x="165" y="5"/>
                    </a:lnTo>
                    <a:lnTo>
                      <a:pt x="188" y="9"/>
                    </a:lnTo>
                    <a:lnTo>
                      <a:pt x="211" y="16"/>
                    </a:lnTo>
                    <a:lnTo>
                      <a:pt x="231" y="26"/>
                    </a:lnTo>
                    <a:lnTo>
                      <a:pt x="250" y="39"/>
                    </a:lnTo>
                    <a:lnTo>
                      <a:pt x="266" y="54"/>
                    </a:lnTo>
                    <a:lnTo>
                      <a:pt x="280" y="72"/>
                    </a:lnTo>
                    <a:lnTo>
                      <a:pt x="290" y="93"/>
                    </a:lnTo>
                    <a:lnTo>
                      <a:pt x="299" y="114"/>
                    </a:lnTo>
                    <a:lnTo>
                      <a:pt x="303" y="137"/>
                    </a:lnTo>
                    <a:lnTo>
                      <a:pt x="304" y="160"/>
                    </a:lnTo>
                    <a:lnTo>
                      <a:pt x="301" y="183"/>
                    </a:lnTo>
                    <a:lnTo>
                      <a:pt x="296" y="204"/>
                    </a:lnTo>
                    <a:lnTo>
                      <a:pt x="285" y="225"/>
                    </a:lnTo>
                    <a:lnTo>
                      <a:pt x="273" y="245"/>
                    </a:lnTo>
                    <a:lnTo>
                      <a:pt x="259" y="263"/>
                    </a:lnTo>
                    <a:lnTo>
                      <a:pt x="241" y="277"/>
                    </a:lnTo>
                    <a:lnTo>
                      <a:pt x="222" y="289"/>
                    </a:lnTo>
                    <a:lnTo>
                      <a:pt x="201" y="296"/>
                    </a:lnTo>
                    <a:lnTo>
                      <a:pt x="178" y="301"/>
                    </a:lnTo>
                    <a:lnTo>
                      <a:pt x="155" y="303"/>
                    </a:lnTo>
                    <a:close/>
                  </a:path>
                </a:pathLst>
              </a:custGeom>
              <a:solidFill>
                <a:srgbClr val="DCFFFF"/>
              </a:solidFill>
              <a:ln w="9525">
                <a:noFill/>
                <a:round/>
                <a:headEnd/>
                <a:tailEnd/>
              </a:ln>
            </p:spPr>
            <p:txBody>
              <a:bodyPr/>
              <a:lstStyle/>
              <a:p>
                <a:endParaRPr lang="en-US"/>
              </a:p>
            </p:txBody>
          </p:sp>
          <p:sp>
            <p:nvSpPr>
              <p:cNvPr id="1165979" name="Freeform 667"/>
              <p:cNvSpPr>
                <a:spLocks noEditPoints="1"/>
              </p:cNvSpPr>
              <p:nvPr/>
            </p:nvSpPr>
            <p:spPr bwMode="auto">
              <a:xfrm>
                <a:off x="4656" y="520"/>
                <a:ext cx="299" cy="298"/>
              </a:xfrm>
              <a:custGeom>
                <a:avLst/>
                <a:gdLst/>
                <a:ahLst/>
                <a:cxnLst>
                  <a:cxn ang="0">
                    <a:pos x="127" y="296"/>
                  </a:cxn>
                  <a:cxn ang="0">
                    <a:pos x="83" y="284"/>
                  </a:cxn>
                  <a:cxn ang="0">
                    <a:pos x="46" y="258"/>
                  </a:cxn>
                  <a:cxn ang="0">
                    <a:pos x="18" y="220"/>
                  </a:cxn>
                  <a:cxn ang="0">
                    <a:pos x="4" y="178"/>
                  </a:cxn>
                  <a:cxn ang="0">
                    <a:pos x="2" y="132"/>
                  </a:cxn>
                  <a:cxn ang="0">
                    <a:pos x="13" y="88"/>
                  </a:cxn>
                  <a:cxn ang="0">
                    <a:pos x="39" y="49"/>
                  </a:cxn>
                  <a:cxn ang="0">
                    <a:pos x="74" y="21"/>
                  </a:cxn>
                  <a:cxn ang="0">
                    <a:pos x="116" y="4"/>
                  </a:cxn>
                  <a:cxn ang="0">
                    <a:pos x="160" y="0"/>
                  </a:cxn>
                  <a:cxn ang="0">
                    <a:pos x="206" y="11"/>
                  </a:cxn>
                  <a:cxn ang="0">
                    <a:pos x="245" y="34"/>
                  </a:cxn>
                  <a:cxn ang="0">
                    <a:pos x="275" y="67"/>
                  </a:cxn>
                  <a:cxn ang="0">
                    <a:pos x="294" y="109"/>
                  </a:cxn>
                  <a:cxn ang="0">
                    <a:pos x="299" y="155"/>
                  </a:cxn>
                  <a:cxn ang="0">
                    <a:pos x="291" y="199"/>
                  </a:cxn>
                  <a:cxn ang="0">
                    <a:pos x="268" y="240"/>
                  </a:cxn>
                  <a:cxn ang="0">
                    <a:pos x="236" y="272"/>
                  </a:cxn>
                  <a:cxn ang="0">
                    <a:pos x="196" y="291"/>
                  </a:cxn>
                  <a:cxn ang="0">
                    <a:pos x="150" y="298"/>
                  </a:cxn>
                  <a:cxn ang="0">
                    <a:pos x="127" y="291"/>
                  </a:cxn>
                  <a:cxn ang="0">
                    <a:pos x="87" y="279"/>
                  </a:cxn>
                  <a:cxn ang="0">
                    <a:pos x="50" y="252"/>
                  </a:cxn>
                  <a:cxn ang="0">
                    <a:pos x="23" y="219"/>
                  </a:cxn>
                  <a:cxn ang="0">
                    <a:pos x="9" y="176"/>
                  </a:cxn>
                  <a:cxn ang="0">
                    <a:pos x="7" y="132"/>
                  </a:cxn>
                  <a:cxn ang="0">
                    <a:pos x="18" y="90"/>
                  </a:cxn>
                  <a:cxn ang="0">
                    <a:pos x="43" y="53"/>
                  </a:cxn>
                  <a:cxn ang="0">
                    <a:pos x="76" y="25"/>
                  </a:cxn>
                  <a:cxn ang="0">
                    <a:pos x="116" y="9"/>
                  </a:cxn>
                  <a:cxn ang="0">
                    <a:pos x="160" y="5"/>
                  </a:cxn>
                  <a:cxn ang="0">
                    <a:pos x="204" y="16"/>
                  </a:cxn>
                  <a:cxn ang="0">
                    <a:pos x="241" y="37"/>
                  </a:cxn>
                  <a:cxn ang="0">
                    <a:pos x="271" y="71"/>
                  </a:cxn>
                  <a:cxn ang="0">
                    <a:pos x="289" y="111"/>
                  </a:cxn>
                  <a:cxn ang="0">
                    <a:pos x="294" y="155"/>
                  </a:cxn>
                  <a:cxn ang="0">
                    <a:pos x="285" y="198"/>
                  </a:cxn>
                  <a:cxn ang="0">
                    <a:pos x="264" y="236"/>
                  </a:cxn>
                  <a:cxn ang="0">
                    <a:pos x="233" y="266"/>
                  </a:cxn>
                  <a:cxn ang="0">
                    <a:pos x="194" y="287"/>
                  </a:cxn>
                  <a:cxn ang="0">
                    <a:pos x="150" y="293"/>
                  </a:cxn>
                </a:cxnLst>
                <a:rect l="0" t="0" r="r" b="b"/>
                <a:pathLst>
                  <a:path w="299" h="298">
                    <a:moveTo>
                      <a:pt x="150" y="298"/>
                    </a:moveTo>
                    <a:lnTo>
                      <a:pt x="127" y="296"/>
                    </a:lnTo>
                    <a:lnTo>
                      <a:pt x="104" y="291"/>
                    </a:lnTo>
                    <a:lnTo>
                      <a:pt x="83" y="284"/>
                    </a:lnTo>
                    <a:lnTo>
                      <a:pt x="64" y="272"/>
                    </a:lnTo>
                    <a:lnTo>
                      <a:pt x="46" y="258"/>
                    </a:lnTo>
                    <a:lnTo>
                      <a:pt x="30" y="240"/>
                    </a:lnTo>
                    <a:lnTo>
                      <a:pt x="18" y="220"/>
                    </a:lnTo>
                    <a:lnTo>
                      <a:pt x="9" y="199"/>
                    </a:lnTo>
                    <a:lnTo>
                      <a:pt x="4" y="178"/>
                    </a:lnTo>
                    <a:lnTo>
                      <a:pt x="0" y="155"/>
                    </a:lnTo>
                    <a:lnTo>
                      <a:pt x="2" y="132"/>
                    </a:lnTo>
                    <a:lnTo>
                      <a:pt x="6" y="109"/>
                    </a:lnTo>
                    <a:lnTo>
                      <a:pt x="13" y="88"/>
                    </a:lnTo>
                    <a:lnTo>
                      <a:pt x="25" y="67"/>
                    </a:lnTo>
                    <a:lnTo>
                      <a:pt x="39" y="49"/>
                    </a:lnTo>
                    <a:lnTo>
                      <a:pt x="55" y="34"/>
                    </a:lnTo>
                    <a:lnTo>
                      <a:pt x="74" y="21"/>
                    </a:lnTo>
                    <a:lnTo>
                      <a:pt x="94" y="11"/>
                    </a:lnTo>
                    <a:lnTo>
                      <a:pt x="116" y="4"/>
                    </a:lnTo>
                    <a:lnTo>
                      <a:pt x="138" y="0"/>
                    </a:lnTo>
                    <a:lnTo>
                      <a:pt x="160" y="0"/>
                    </a:lnTo>
                    <a:lnTo>
                      <a:pt x="183" y="4"/>
                    </a:lnTo>
                    <a:lnTo>
                      <a:pt x="206" y="11"/>
                    </a:lnTo>
                    <a:lnTo>
                      <a:pt x="226" y="21"/>
                    </a:lnTo>
                    <a:lnTo>
                      <a:pt x="245" y="34"/>
                    </a:lnTo>
                    <a:lnTo>
                      <a:pt x="261" y="49"/>
                    </a:lnTo>
                    <a:lnTo>
                      <a:pt x="275" y="67"/>
                    </a:lnTo>
                    <a:lnTo>
                      <a:pt x="285" y="88"/>
                    </a:lnTo>
                    <a:lnTo>
                      <a:pt x="294" y="109"/>
                    </a:lnTo>
                    <a:lnTo>
                      <a:pt x="298" y="132"/>
                    </a:lnTo>
                    <a:lnTo>
                      <a:pt x="299" y="155"/>
                    </a:lnTo>
                    <a:lnTo>
                      <a:pt x="296" y="178"/>
                    </a:lnTo>
                    <a:lnTo>
                      <a:pt x="291" y="199"/>
                    </a:lnTo>
                    <a:lnTo>
                      <a:pt x="280" y="220"/>
                    </a:lnTo>
                    <a:lnTo>
                      <a:pt x="268" y="240"/>
                    </a:lnTo>
                    <a:lnTo>
                      <a:pt x="254" y="258"/>
                    </a:lnTo>
                    <a:lnTo>
                      <a:pt x="236" y="272"/>
                    </a:lnTo>
                    <a:lnTo>
                      <a:pt x="217" y="284"/>
                    </a:lnTo>
                    <a:lnTo>
                      <a:pt x="196" y="291"/>
                    </a:lnTo>
                    <a:lnTo>
                      <a:pt x="173" y="296"/>
                    </a:lnTo>
                    <a:lnTo>
                      <a:pt x="150" y="298"/>
                    </a:lnTo>
                    <a:close/>
                    <a:moveTo>
                      <a:pt x="150" y="293"/>
                    </a:moveTo>
                    <a:lnTo>
                      <a:pt x="127" y="291"/>
                    </a:lnTo>
                    <a:lnTo>
                      <a:pt x="106" y="287"/>
                    </a:lnTo>
                    <a:lnTo>
                      <a:pt x="87" y="279"/>
                    </a:lnTo>
                    <a:lnTo>
                      <a:pt x="67" y="266"/>
                    </a:lnTo>
                    <a:lnTo>
                      <a:pt x="50" y="252"/>
                    </a:lnTo>
                    <a:lnTo>
                      <a:pt x="36" y="236"/>
                    </a:lnTo>
                    <a:lnTo>
                      <a:pt x="23" y="219"/>
                    </a:lnTo>
                    <a:lnTo>
                      <a:pt x="14" y="198"/>
                    </a:lnTo>
                    <a:lnTo>
                      <a:pt x="9" y="176"/>
                    </a:lnTo>
                    <a:lnTo>
                      <a:pt x="6" y="155"/>
                    </a:lnTo>
                    <a:lnTo>
                      <a:pt x="7" y="132"/>
                    </a:lnTo>
                    <a:lnTo>
                      <a:pt x="11" y="111"/>
                    </a:lnTo>
                    <a:lnTo>
                      <a:pt x="18" y="90"/>
                    </a:lnTo>
                    <a:lnTo>
                      <a:pt x="29" y="71"/>
                    </a:lnTo>
                    <a:lnTo>
                      <a:pt x="43" y="53"/>
                    </a:lnTo>
                    <a:lnTo>
                      <a:pt x="58" y="37"/>
                    </a:lnTo>
                    <a:lnTo>
                      <a:pt x="76" y="25"/>
                    </a:lnTo>
                    <a:lnTo>
                      <a:pt x="95" y="16"/>
                    </a:lnTo>
                    <a:lnTo>
                      <a:pt x="116" y="9"/>
                    </a:lnTo>
                    <a:lnTo>
                      <a:pt x="139" y="5"/>
                    </a:lnTo>
                    <a:lnTo>
                      <a:pt x="160" y="5"/>
                    </a:lnTo>
                    <a:lnTo>
                      <a:pt x="183" y="9"/>
                    </a:lnTo>
                    <a:lnTo>
                      <a:pt x="204" y="16"/>
                    </a:lnTo>
                    <a:lnTo>
                      <a:pt x="224" y="25"/>
                    </a:lnTo>
                    <a:lnTo>
                      <a:pt x="241" y="37"/>
                    </a:lnTo>
                    <a:lnTo>
                      <a:pt x="257" y="53"/>
                    </a:lnTo>
                    <a:lnTo>
                      <a:pt x="271" y="71"/>
                    </a:lnTo>
                    <a:lnTo>
                      <a:pt x="282" y="90"/>
                    </a:lnTo>
                    <a:lnTo>
                      <a:pt x="289" y="111"/>
                    </a:lnTo>
                    <a:lnTo>
                      <a:pt x="292" y="132"/>
                    </a:lnTo>
                    <a:lnTo>
                      <a:pt x="294" y="155"/>
                    </a:lnTo>
                    <a:lnTo>
                      <a:pt x="291" y="176"/>
                    </a:lnTo>
                    <a:lnTo>
                      <a:pt x="285" y="198"/>
                    </a:lnTo>
                    <a:lnTo>
                      <a:pt x="277" y="219"/>
                    </a:lnTo>
                    <a:lnTo>
                      <a:pt x="264" y="236"/>
                    </a:lnTo>
                    <a:lnTo>
                      <a:pt x="250" y="252"/>
                    </a:lnTo>
                    <a:lnTo>
                      <a:pt x="233" y="266"/>
                    </a:lnTo>
                    <a:lnTo>
                      <a:pt x="213" y="279"/>
                    </a:lnTo>
                    <a:lnTo>
                      <a:pt x="194" y="287"/>
                    </a:lnTo>
                    <a:lnTo>
                      <a:pt x="171" y="291"/>
                    </a:lnTo>
                    <a:lnTo>
                      <a:pt x="150" y="293"/>
                    </a:lnTo>
                    <a:close/>
                  </a:path>
                </a:pathLst>
              </a:custGeom>
              <a:solidFill>
                <a:srgbClr val="DEFFFF"/>
              </a:solidFill>
              <a:ln w="9525">
                <a:noFill/>
                <a:round/>
                <a:headEnd/>
                <a:tailEnd/>
              </a:ln>
            </p:spPr>
            <p:txBody>
              <a:bodyPr/>
              <a:lstStyle/>
              <a:p>
                <a:endParaRPr lang="en-US"/>
              </a:p>
            </p:txBody>
          </p:sp>
          <p:sp>
            <p:nvSpPr>
              <p:cNvPr id="1165980" name="Freeform 668"/>
              <p:cNvSpPr>
                <a:spLocks noEditPoints="1"/>
              </p:cNvSpPr>
              <p:nvPr/>
            </p:nvSpPr>
            <p:spPr bwMode="auto">
              <a:xfrm>
                <a:off x="4662" y="525"/>
                <a:ext cx="288" cy="288"/>
              </a:xfrm>
              <a:custGeom>
                <a:avLst/>
                <a:gdLst/>
                <a:ahLst/>
                <a:cxnLst>
                  <a:cxn ang="0">
                    <a:pos x="121" y="286"/>
                  </a:cxn>
                  <a:cxn ang="0">
                    <a:pos x="81" y="274"/>
                  </a:cxn>
                  <a:cxn ang="0">
                    <a:pos x="44" y="247"/>
                  </a:cxn>
                  <a:cxn ang="0">
                    <a:pos x="17" y="214"/>
                  </a:cxn>
                  <a:cxn ang="0">
                    <a:pos x="3" y="171"/>
                  </a:cxn>
                  <a:cxn ang="0">
                    <a:pos x="1" y="127"/>
                  </a:cxn>
                  <a:cxn ang="0">
                    <a:pos x="12" y="85"/>
                  </a:cxn>
                  <a:cxn ang="0">
                    <a:pos x="37" y="48"/>
                  </a:cxn>
                  <a:cxn ang="0">
                    <a:pos x="70" y="20"/>
                  </a:cxn>
                  <a:cxn ang="0">
                    <a:pos x="110" y="4"/>
                  </a:cxn>
                  <a:cxn ang="0">
                    <a:pos x="154" y="0"/>
                  </a:cxn>
                  <a:cxn ang="0">
                    <a:pos x="198" y="11"/>
                  </a:cxn>
                  <a:cxn ang="0">
                    <a:pos x="235" y="32"/>
                  </a:cxn>
                  <a:cxn ang="0">
                    <a:pos x="265" y="66"/>
                  </a:cxn>
                  <a:cxn ang="0">
                    <a:pos x="283" y="106"/>
                  </a:cxn>
                  <a:cxn ang="0">
                    <a:pos x="288" y="150"/>
                  </a:cxn>
                  <a:cxn ang="0">
                    <a:pos x="279" y="193"/>
                  </a:cxn>
                  <a:cxn ang="0">
                    <a:pos x="258" y="231"/>
                  </a:cxn>
                  <a:cxn ang="0">
                    <a:pos x="227" y="261"/>
                  </a:cxn>
                  <a:cxn ang="0">
                    <a:pos x="188" y="282"/>
                  </a:cxn>
                  <a:cxn ang="0">
                    <a:pos x="144" y="288"/>
                  </a:cxn>
                  <a:cxn ang="0">
                    <a:pos x="123" y="281"/>
                  </a:cxn>
                  <a:cxn ang="0">
                    <a:pos x="81" y="268"/>
                  </a:cxn>
                  <a:cxn ang="0">
                    <a:pos x="45" y="242"/>
                  </a:cxn>
                  <a:cxn ang="0">
                    <a:pos x="21" y="207"/>
                  </a:cxn>
                  <a:cxn ang="0">
                    <a:pos x="7" y="166"/>
                  </a:cxn>
                  <a:cxn ang="0">
                    <a:pos x="7" y="122"/>
                  </a:cxn>
                  <a:cxn ang="0">
                    <a:pos x="21" y="81"/>
                  </a:cxn>
                  <a:cxn ang="0">
                    <a:pos x="45" y="46"/>
                  </a:cxn>
                  <a:cxn ang="0">
                    <a:pos x="81" y="20"/>
                  </a:cxn>
                  <a:cxn ang="0">
                    <a:pos x="123" y="7"/>
                  </a:cxn>
                  <a:cxn ang="0">
                    <a:pos x="165" y="7"/>
                  </a:cxn>
                  <a:cxn ang="0">
                    <a:pos x="207" y="20"/>
                  </a:cxn>
                  <a:cxn ang="0">
                    <a:pos x="242" y="46"/>
                  </a:cxn>
                  <a:cxn ang="0">
                    <a:pos x="267" y="81"/>
                  </a:cxn>
                  <a:cxn ang="0">
                    <a:pos x="281" y="122"/>
                  </a:cxn>
                  <a:cxn ang="0">
                    <a:pos x="281" y="166"/>
                  </a:cxn>
                  <a:cxn ang="0">
                    <a:pos x="267" y="207"/>
                  </a:cxn>
                  <a:cxn ang="0">
                    <a:pos x="242" y="242"/>
                  </a:cxn>
                  <a:cxn ang="0">
                    <a:pos x="207" y="268"/>
                  </a:cxn>
                  <a:cxn ang="0">
                    <a:pos x="165" y="281"/>
                  </a:cxn>
                </a:cxnLst>
                <a:rect l="0" t="0" r="r" b="b"/>
                <a:pathLst>
                  <a:path w="288" h="288">
                    <a:moveTo>
                      <a:pt x="144" y="288"/>
                    </a:moveTo>
                    <a:lnTo>
                      <a:pt x="121" y="286"/>
                    </a:lnTo>
                    <a:lnTo>
                      <a:pt x="100" y="282"/>
                    </a:lnTo>
                    <a:lnTo>
                      <a:pt x="81" y="274"/>
                    </a:lnTo>
                    <a:lnTo>
                      <a:pt x="61" y="261"/>
                    </a:lnTo>
                    <a:lnTo>
                      <a:pt x="44" y="247"/>
                    </a:lnTo>
                    <a:lnTo>
                      <a:pt x="30" y="231"/>
                    </a:lnTo>
                    <a:lnTo>
                      <a:pt x="17" y="214"/>
                    </a:lnTo>
                    <a:lnTo>
                      <a:pt x="8" y="193"/>
                    </a:lnTo>
                    <a:lnTo>
                      <a:pt x="3" y="171"/>
                    </a:lnTo>
                    <a:lnTo>
                      <a:pt x="0" y="150"/>
                    </a:lnTo>
                    <a:lnTo>
                      <a:pt x="1" y="127"/>
                    </a:lnTo>
                    <a:lnTo>
                      <a:pt x="5" y="106"/>
                    </a:lnTo>
                    <a:lnTo>
                      <a:pt x="12" y="85"/>
                    </a:lnTo>
                    <a:lnTo>
                      <a:pt x="23" y="66"/>
                    </a:lnTo>
                    <a:lnTo>
                      <a:pt x="37" y="48"/>
                    </a:lnTo>
                    <a:lnTo>
                      <a:pt x="52" y="32"/>
                    </a:lnTo>
                    <a:lnTo>
                      <a:pt x="70" y="20"/>
                    </a:lnTo>
                    <a:lnTo>
                      <a:pt x="89" y="11"/>
                    </a:lnTo>
                    <a:lnTo>
                      <a:pt x="110" y="4"/>
                    </a:lnTo>
                    <a:lnTo>
                      <a:pt x="133" y="0"/>
                    </a:lnTo>
                    <a:lnTo>
                      <a:pt x="154" y="0"/>
                    </a:lnTo>
                    <a:lnTo>
                      <a:pt x="177" y="4"/>
                    </a:lnTo>
                    <a:lnTo>
                      <a:pt x="198" y="11"/>
                    </a:lnTo>
                    <a:lnTo>
                      <a:pt x="218" y="20"/>
                    </a:lnTo>
                    <a:lnTo>
                      <a:pt x="235" y="32"/>
                    </a:lnTo>
                    <a:lnTo>
                      <a:pt x="251" y="48"/>
                    </a:lnTo>
                    <a:lnTo>
                      <a:pt x="265" y="66"/>
                    </a:lnTo>
                    <a:lnTo>
                      <a:pt x="276" y="85"/>
                    </a:lnTo>
                    <a:lnTo>
                      <a:pt x="283" y="106"/>
                    </a:lnTo>
                    <a:lnTo>
                      <a:pt x="286" y="127"/>
                    </a:lnTo>
                    <a:lnTo>
                      <a:pt x="288" y="150"/>
                    </a:lnTo>
                    <a:lnTo>
                      <a:pt x="285" y="171"/>
                    </a:lnTo>
                    <a:lnTo>
                      <a:pt x="279" y="193"/>
                    </a:lnTo>
                    <a:lnTo>
                      <a:pt x="271" y="214"/>
                    </a:lnTo>
                    <a:lnTo>
                      <a:pt x="258" y="231"/>
                    </a:lnTo>
                    <a:lnTo>
                      <a:pt x="244" y="247"/>
                    </a:lnTo>
                    <a:lnTo>
                      <a:pt x="227" y="261"/>
                    </a:lnTo>
                    <a:lnTo>
                      <a:pt x="207" y="274"/>
                    </a:lnTo>
                    <a:lnTo>
                      <a:pt x="188" y="282"/>
                    </a:lnTo>
                    <a:lnTo>
                      <a:pt x="165" y="286"/>
                    </a:lnTo>
                    <a:lnTo>
                      <a:pt x="144" y="288"/>
                    </a:lnTo>
                    <a:close/>
                    <a:moveTo>
                      <a:pt x="144" y="282"/>
                    </a:moveTo>
                    <a:lnTo>
                      <a:pt x="123" y="281"/>
                    </a:lnTo>
                    <a:lnTo>
                      <a:pt x="102" y="275"/>
                    </a:lnTo>
                    <a:lnTo>
                      <a:pt x="81" y="268"/>
                    </a:lnTo>
                    <a:lnTo>
                      <a:pt x="63" y="256"/>
                    </a:lnTo>
                    <a:lnTo>
                      <a:pt x="45" y="242"/>
                    </a:lnTo>
                    <a:lnTo>
                      <a:pt x="31" y="226"/>
                    </a:lnTo>
                    <a:lnTo>
                      <a:pt x="21" y="207"/>
                    </a:lnTo>
                    <a:lnTo>
                      <a:pt x="12" y="187"/>
                    </a:lnTo>
                    <a:lnTo>
                      <a:pt x="7" y="166"/>
                    </a:lnTo>
                    <a:lnTo>
                      <a:pt x="5" y="143"/>
                    </a:lnTo>
                    <a:lnTo>
                      <a:pt x="7" y="122"/>
                    </a:lnTo>
                    <a:lnTo>
                      <a:pt x="12" y="101"/>
                    </a:lnTo>
                    <a:lnTo>
                      <a:pt x="21" y="81"/>
                    </a:lnTo>
                    <a:lnTo>
                      <a:pt x="31" y="62"/>
                    </a:lnTo>
                    <a:lnTo>
                      <a:pt x="45" y="46"/>
                    </a:lnTo>
                    <a:lnTo>
                      <a:pt x="63" y="32"/>
                    </a:lnTo>
                    <a:lnTo>
                      <a:pt x="81" y="20"/>
                    </a:lnTo>
                    <a:lnTo>
                      <a:pt x="102" y="13"/>
                    </a:lnTo>
                    <a:lnTo>
                      <a:pt x="123" y="7"/>
                    </a:lnTo>
                    <a:lnTo>
                      <a:pt x="144" y="6"/>
                    </a:lnTo>
                    <a:lnTo>
                      <a:pt x="165" y="7"/>
                    </a:lnTo>
                    <a:lnTo>
                      <a:pt x="186" y="13"/>
                    </a:lnTo>
                    <a:lnTo>
                      <a:pt x="207" y="20"/>
                    </a:lnTo>
                    <a:lnTo>
                      <a:pt x="225" y="32"/>
                    </a:lnTo>
                    <a:lnTo>
                      <a:pt x="242" y="46"/>
                    </a:lnTo>
                    <a:lnTo>
                      <a:pt x="256" y="62"/>
                    </a:lnTo>
                    <a:lnTo>
                      <a:pt x="267" y="81"/>
                    </a:lnTo>
                    <a:lnTo>
                      <a:pt x="276" y="101"/>
                    </a:lnTo>
                    <a:lnTo>
                      <a:pt x="281" y="122"/>
                    </a:lnTo>
                    <a:lnTo>
                      <a:pt x="283" y="143"/>
                    </a:lnTo>
                    <a:lnTo>
                      <a:pt x="281" y="166"/>
                    </a:lnTo>
                    <a:lnTo>
                      <a:pt x="276" y="187"/>
                    </a:lnTo>
                    <a:lnTo>
                      <a:pt x="267" y="207"/>
                    </a:lnTo>
                    <a:lnTo>
                      <a:pt x="256" y="226"/>
                    </a:lnTo>
                    <a:lnTo>
                      <a:pt x="242"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5981" name="Freeform 669"/>
              <p:cNvSpPr>
                <a:spLocks noEditPoints="1"/>
              </p:cNvSpPr>
              <p:nvPr/>
            </p:nvSpPr>
            <p:spPr bwMode="auto">
              <a:xfrm>
                <a:off x="4667" y="531"/>
                <a:ext cx="278" cy="276"/>
              </a:xfrm>
              <a:custGeom>
                <a:avLst/>
                <a:gdLst/>
                <a:ahLst/>
                <a:cxnLst>
                  <a:cxn ang="0">
                    <a:pos x="118" y="275"/>
                  </a:cxn>
                  <a:cxn ang="0">
                    <a:pos x="76" y="262"/>
                  </a:cxn>
                  <a:cxn ang="0">
                    <a:pos x="40" y="236"/>
                  </a:cxn>
                  <a:cxn ang="0">
                    <a:pos x="16" y="201"/>
                  </a:cxn>
                  <a:cxn ang="0">
                    <a:pos x="2" y="160"/>
                  </a:cxn>
                  <a:cxn ang="0">
                    <a:pos x="2" y="116"/>
                  </a:cxn>
                  <a:cxn ang="0">
                    <a:pos x="16" y="75"/>
                  </a:cxn>
                  <a:cxn ang="0">
                    <a:pos x="40" y="40"/>
                  </a:cxn>
                  <a:cxn ang="0">
                    <a:pos x="76" y="14"/>
                  </a:cxn>
                  <a:cxn ang="0">
                    <a:pos x="118" y="1"/>
                  </a:cxn>
                  <a:cxn ang="0">
                    <a:pos x="160" y="1"/>
                  </a:cxn>
                  <a:cxn ang="0">
                    <a:pos x="202" y="14"/>
                  </a:cxn>
                  <a:cxn ang="0">
                    <a:pos x="237" y="40"/>
                  </a:cxn>
                  <a:cxn ang="0">
                    <a:pos x="262" y="75"/>
                  </a:cxn>
                  <a:cxn ang="0">
                    <a:pos x="276" y="116"/>
                  </a:cxn>
                  <a:cxn ang="0">
                    <a:pos x="276" y="160"/>
                  </a:cxn>
                  <a:cxn ang="0">
                    <a:pos x="262" y="201"/>
                  </a:cxn>
                  <a:cxn ang="0">
                    <a:pos x="237" y="236"/>
                  </a:cxn>
                  <a:cxn ang="0">
                    <a:pos x="202" y="262"/>
                  </a:cxn>
                  <a:cxn ang="0">
                    <a:pos x="160" y="275"/>
                  </a:cxn>
                  <a:cxn ang="0">
                    <a:pos x="139" y="271"/>
                  </a:cxn>
                  <a:cxn ang="0">
                    <a:pos x="97" y="264"/>
                  </a:cxn>
                  <a:cxn ang="0">
                    <a:pos x="58" y="245"/>
                  </a:cxn>
                  <a:cxn ang="0">
                    <a:pos x="30" y="215"/>
                  </a:cxn>
                  <a:cxn ang="0">
                    <a:pos x="10" y="176"/>
                  </a:cxn>
                  <a:cxn ang="0">
                    <a:pos x="5" y="132"/>
                  </a:cxn>
                  <a:cxn ang="0">
                    <a:pos x="14" y="91"/>
                  </a:cxn>
                  <a:cxn ang="0">
                    <a:pos x="35" y="54"/>
                  </a:cxn>
                  <a:cxn ang="0">
                    <a:pos x="67" y="24"/>
                  </a:cxn>
                  <a:cxn ang="0">
                    <a:pos x="107" y="8"/>
                  </a:cxn>
                  <a:cxn ang="0">
                    <a:pos x="149" y="5"/>
                  </a:cxn>
                  <a:cxn ang="0">
                    <a:pos x="192" y="16"/>
                  </a:cxn>
                  <a:cxn ang="0">
                    <a:pos x="227" y="38"/>
                  </a:cxn>
                  <a:cxn ang="0">
                    <a:pos x="255" y="72"/>
                  </a:cxn>
                  <a:cxn ang="0">
                    <a:pos x="269" y="111"/>
                  </a:cxn>
                  <a:cxn ang="0">
                    <a:pos x="271" y="155"/>
                  </a:cxn>
                  <a:cxn ang="0">
                    <a:pos x="259" y="195"/>
                  </a:cxn>
                  <a:cxn ang="0">
                    <a:pos x="236" y="231"/>
                  </a:cxn>
                  <a:cxn ang="0">
                    <a:pos x="200" y="257"/>
                  </a:cxn>
                  <a:cxn ang="0">
                    <a:pos x="160" y="269"/>
                  </a:cxn>
                </a:cxnLst>
                <a:rect l="0" t="0" r="r" b="b"/>
                <a:pathLst>
                  <a:path w="278" h="276">
                    <a:moveTo>
                      <a:pt x="139" y="276"/>
                    </a:moveTo>
                    <a:lnTo>
                      <a:pt x="118" y="275"/>
                    </a:lnTo>
                    <a:lnTo>
                      <a:pt x="97" y="269"/>
                    </a:lnTo>
                    <a:lnTo>
                      <a:pt x="76" y="262"/>
                    </a:lnTo>
                    <a:lnTo>
                      <a:pt x="58" y="250"/>
                    </a:lnTo>
                    <a:lnTo>
                      <a:pt x="40" y="236"/>
                    </a:lnTo>
                    <a:lnTo>
                      <a:pt x="26" y="220"/>
                    </a:lnTo>
                    <a:lnTo>
                      <a:pt x="16" y="201"/>
                    </a:lnTo>
                    <a:lnTo>
                      <a:pt x="7" y="181"/>
                    </a:lnTo>
                    <a:lnTo>
                      <a:pt x="2" y="160"/>
                    </a:lnTo>
                    <a:lnTo>
                      <a:pt x="0" y="137"/>
                    </a:lnTo>
                    <a:lnTo>
                      <a:pt x="2" y="116"/>
                    </a:lnTo>
                    <a:lnTo>
                      <a:pt x="7" y="95"/>
                    </a:lnTo>
                    <a:lnTo>
                      <a:pt x="16" y="75"/>
                    </a:lnTo>
                    <a:lnTo>
                      <a:pt x="26" y="56"/>
                    </a:lnTo>
                    <a:lnTo>
                      <a:pt x="40" y="40"/>
                    </a:lnTo>
                    <a:lnTo>
                      <a:pt x="58" y="26"/>
                    </a:lnTo>
                    <a:lnTo>
                      <a:pt x="76" y="14"/>
                    </a:lnTo>
                    <a:lnTo>
                      <a:pt x="97" y="7"/>
                    </a:lnTo>
                    <a:lnTo>
                      <a:pt x="118" y="1"/>
                    </a:lnTo>
                    <a:lnTo>
                      <a:pt x="139" y="0"/>
                    </a:lnTo>
                    <a:lnTo>
                      <a:pt x="160" y="1"/>
                    </a:lnTo>
                    <a:lnTo>
                      <a:pt x="181" y="7"/>
                    </a:lnTo>
                    <a:lnTo>
                      <a:pt x="202" y="14"/>
                    </a:lnTo>
                    <a:lnTo>
                      <a:pt x="220" y="26"/>
                    </a:lnTo>
                    <a:lnTo>
                      <a:pt x="237" y="40"/>
                    </a:lnTo>
                    <a:lnTo>
                      <a:pt x="251" y="56"/>
                    </a:lnTo>
                    <a:lnTo>
                      <a:pt x="262" y="75"/>
                    </a:lnTo>
                    <a:lnTo>
                      <a:pt x="271" y="95"/>
                    </a:lnTo>
                    <a:lnTo>
                      <a:pt x="276" y="116"/>
                    </a:lnTo>
                    <a:lnTo>
                      <a:pt x="278" y="137"/>
                    </a:lnTo>
                    <a:lnTo>
                      <a:pt x="276" y="160"/>
                    </a:lnTo>
                    <a:lnTo>
                      <a:pt x="271" y="181"/>
                    </a:lnTo>
                    <a:lnTo>
                      <a:pt x="262" y="201"/>
                    </a:lnTo>
                    <a:lnTo>
                      <a:pt x="251" y="220"/>
                    </a:lnTo>
                    <a:lnTo>
                      <a:pt x="237" y="236"/>
                    </a:lnTo>
                    <a:lnTo>
                      <a:pt x="220" y="250"/>
                    </a:lnTo>
                    <a:lnTo>
                      <a:pt x="202" y="262"/>
                    </a:lnTo>
                    <a:lnTo>
                      <a:pt x="181" y="269"/>
                    </a:lnTo>
                    <a:lnTo>
                      <a:pt x="160" y="275"/>
                    </a:lnTo>
                    <a:lnTo>
                      <a:pt x="139" y="276"/>
                    </a:lnTo>
                    <a:close/>
                    <a:moveTo>
                      <a:pt x="139" y="271"/>
                    </a:moveTo>
                    <a:lnTo>
                      <a:pt x="118" y="269"/>
                    </a:lnTo>
                    <a:lnTo>
                      <a:pt x="97" y="264"/>
                    </a:lnTo>
                    <a:lnTo>
                      <a:pt x="77" y="257"/>
                    </a:lnTo>
                    <a:lnTo>
                      <a:pt x="58" y="245"/>
                    </a:lnTo>
                    <a:lnTo>
                      <a:pt x="42" y="231"/>
                    </a:lnTo>
                    <a:lnTo>
                      <a:pt x="30" y="215"/>
                    </a:lnTo>
                    <a:lnTo>
                      <a:pt x="18" y="195"/>
                    </a:lnTo>
                    <a:lnTo>
                      <a:pt x="10" y="176"/>
                    </a:lnTo>
                    <a:lnTo>
                      <a:pt x="7" y="155"/>
                    </a:lnTo>
                    <a:lnTo>
                      <a:pt x="5" y="132"/>
                    </a:lnTo>
                    <a:lnTo>
                      <a:pt x="9" y="111"/>
                    </a:lnTo>
                    <a:lnTo>
                      <a:pt x="14" y="91"/>
                    </a:lnTo>
                    <a:lnTo>
                      <a:pt x="23" y="72"/>
                    </a:lnTo>
                    <a:lnTo>
                      <a:pt x="35" y="54"/>
                    </a:lnTo>
                    <a:lnTo>
                      <a:pt x="51" y="38"/>
                    </a:lnTo>
                    <a:lnTo>
                      <a:pt x="67" y="24"/>
                    </a:lnTo>
                    <a:lnTo>
                      <a:pt x="86" y="16"/>
                    </a:lnTo>
                    <a:lnTo>
                      <a:pt x="107" y="8"/>
                    </a:lnTo>
                    <a:lnTo>
                      <a:pt x="128" y="5"/>
                    </a:lnTo>
                    <a:lnTo>
                      <a:pt x="149" y="5"/>
                    </a:lnTo>
                    <a:lnTo>
                      <a:pt x="171" y="8"/>
                    </a:lnTo>
                    <a:lnTo>
                      <a:pt x="192" y="16"/>
                    </a:lnTo>
                    <a:lnTo>
                      <a:pt x="209" y="24"/>
                    </a:lnTo>
                    <a:lnTo>
                      <a:pt x="227" y="38"/>
                    </a:lnTo>
                    <a:lnTo>
                      <a:pt x="243" y="54"/>
                    </a:lnTo>
                    <a:lnTo>
                      <a:pt x="255" y="72"/>
                    </a:lnTo>
                    <a:lnTo>
                      <a:pt x="264" y="91"/>
                    </a:lnTo>
                    <a:lnTo>
                      <a:pt x="269" y="111"/>
                    </a:lnTo>
                    <a:lnTo>
                      <a:pt x="273" y="132"/>
                    </a:lnTo>
                    <a:lnTo>
                      <a:pt x="271" y="155"/>
                    </a:lnTo>
                    <a:lnTo>
                      <a:pt x="267" y="176"/>
                    </a:lnTo>
                    <a:lnTo>
                      <a:pt x="259" y="195"/>
                    </a:lnTo>
                    <a:lnTo>
                      <a:pt x="248" y="215"/>
                    </a:lnTo>
                    <a:lnTo>
                      <a:pt x="236" y="231"/>
                    </a:lnTo>
                    <a:lnTo>
                      <a:pt x="218" y="245"/>
                    </a:lnTo>
                    <a:lnTo>
                      <a:pt x="200"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5982" name="Freeform 670"/>
              <p:cNvSpPr>
                <a:spLocks noEditPoints="1"/>
              </p:cNvSpPr>
              <p:nvPr/>
            </p:nvSpPr>
            <p:spPr bwMode="auto">
              <a:xfrm>
                <a:off x="4672" y="536"/>
                <a:ext cx="268" cy="266"/>
              </a:xfrm>
              <a:custGeom>
                <a:avLst/>
                <a:gdLst/>
                <a:ahLst/>
                <a:cxnLst>
                  <a:cxn ang="0">
                    <a:pos x="113" y="264"/>
                  </a:cxn>
                  <a:cxn ang="0">
                    <a:pos x="72" y="252"/>
                  </a:cxn>
                  <a:cxn ang="0">
                    <a:pos x="37" y="226"/>
                  </a:cxn>
                  <a:cxn ang="0">
                    <a:pos x="13" y="190"/>
                  </a:cxn>
                  <a:cxn ang="0">
                    <a:pos x="2" y="150"/>
                  </a:cxn>
                  <a:cxn ang="0">
                    <a:pos x="4" y="106"/>
                  </a:cxn>
                  <a:cxn ang="0">
                    <a:pos x="18" y="67"/>
                  </a:cxn>
                  <a:cxn ang="0">
                    <a:pos x="46" y="33"/>
                  </a:cxn>
                  <a:cxn ang="0">
                    <a:pos x="81" y="11"/>
                  </a:cxn>
                  <a:cxn ang="0">
                    <a:pos x="123" y="0"/>
                  </a:cxn>
                  <a:cxn ang="0">
                    <a:pos x="166" y="3"/>
                  </a:cxn>
                  <a:cxn ang="0">
                    <a:pos x="204" y="19"/>
                  </a:cxn>
                  <a:cxn ang="0">
                    <a:pos x="238" y="49"/>
                  </a:cxn>
                  <a:cxn ang="0">
                    <a:pos x="259" y="86"/>
                  </a:cxn>
                  <a:cxn ang="0">
                    <a:pos x="268" y="127"/>
                  </a:cxn>
                  <a:cxn ang="0">
                    <a:pos x="262" y="171"/>
                  </a:cxn>
                  <a:cxn ang="0">
                    <a:pos x="243" y="210"/>
                  </a:cxn>
                  <a:cxn ang="0">
                    <a:pos x="213" y="240"/>
                  </a:cxn>
                  <a:cxn ang="0">
                    <a:pos x="176" y="259"/>
                  </a:cxn>
                  <a:cxn ang="0">
                    <a:pos x="134" y="266"/>
                  </a:cxn>
                  <a:cxn ang="0">
                    <a:pos x="113" y="259"/>
                  </a:cxn>
                  <a:cxn ang="0">
                    <a:pos x="72" y="245"/>
                  </a:cxn>
                  <a:cxn ang="0">
                    <a:pos x="39" y="220"/>
                  </a:cxn>
                  <a:cxn ang="0">
                    <a:pos x="16" y="185"/>
                  </a:cxn>
                  <a:cxn ang="0">
                    <a:pos x="5" y="143"/>
                  </a:cxn>
                  <a:cxn ang="0">
                    <a:pos x="9" y="102"/>
                  </a:cxn>
                  <a:cxn ang="0">
                    <a:pos x="27" y="63"/>
                  </a:cxn>
                  <a:cxn ang="0">
                    <a:pos x="55" y="32"/>
                  </a:cxn>
                  <a:cxn ang="0">
                    <a:pos x="92" y="12"/>
                  </a:cxn>
                  <a:cxn ang="0">
                    <a:pos x="134" y="5"/>
                  </a:cxn>
                  <a:cxn ang="0">
                    <a:pos x="176" y="12"/>
                  </a:cxn>
                  <a:cxn ang="0">
                    <a:pos x="213" y="32"/>
                  </a:cxn>
                  <a:cxn ang="0">
                    <a:pos x="241" y="63"/>
                  </a:cxn>
                  <a:cxn ang="0">
                    <a:pos x="257" y="102"/>
                  </a:cxn>
                  <a:cxn ang="0">
                    <a:pos x="261" y="143"/>
                  </a:cxn>
                  <a:cxn ang="0">
                    <a:pos x="252" y="185"/>
                  </a:cxn>
                  <a:cxn ang="0">
                    <a:pos x="227" y="220"/>
                  </a:cxn>
                  <a:cxn ang="0">
                    <a:pos x="195" y="245"/>
                  </a:cxn>
                  <a:cxn ang="0">
                    <a:pos x="155" y="259"/>
                  </a:cxn>
                </a:cxnLst>
                <a:rect l="0" t="0" r="r" b="b"/>
                <a:pathLst>
                  <a:path w="268" h="266">
                    <a:moveTo>
                      <a:pt x="134" y="266"/>
                    </a:moveTo>
                    <a:lnTo>
                      <a:pt x="113" y="264"/>
                    </a:lnTo>
                    <a:lnTo>
                      <a:pt x="92" y="259"/>
                    </a:lnTo>
                    <a:lnTo>
                      <a:pt x="72" y="252"/>
                    </a:lnTo>
                    <a:lnTo>
                      <a:pt x="53" y="240"/>
                    </a:lnTo>
                    <a:lnTo>
                      <a:pt x="37" y="226"/>
                    </a:lnTo>
                    <a:lnTo>
                      <a:pt x="25" y="210"/>
                    </a:lnTo>
                    <a:lnTo>
                      <a:pt x="13" y="190"/>
                    </a:lnTo>
                    <a:lnTo>
                      <a:pt x="5" y="171"/>
                    </a:lnTo>
                    <a:lnTo>
                      <a:pt x="2" y="150"/>
                    </a:lnTo>
                    <a:lnTo>
                      <a:pt x="0" y="127"/>
                    </a:lnTo>
                    <a:lnTo>
                      <a:pt x="4" y="106"/>
                    </a:lnTo>
                    <a:lnTo>
                      <a:pt x="9" y="86"/>
                    </a:lnTo>
                    <a:lnTo>
                      <a:pt x="18" y="67"/>
                    </a:lnTo>
                    <a:lnTo>
                      <a:pt x="30" y="49"/>
                    </a:lnTo>
                    <a:lnTo>
                      <a:pt x="46" y="33"/>
                    </a:lnTo>
                    <a:lnTo>
                      <a:pt x="62" y="19"/>
                    </a:lnTo>
                    <a:lnTo>
                      <a:pt x="81" y="11"/>
                    </a:lnTo>
                    <a:lnTo>
                      <a:pt x="102" y="3"/>
                    </a:lnTo>
                    <a:lnTo>
                      <a:pt x="123" y="0"/>
                    </a:lnTo>
                    <a:lnTo>
                      <a:pt x="144" y="0"/>
                    </a:lnTo>
                    <a:lnTo>
                      <a:pt x="166" y="3"/>
                    </a:lnTo>
                    <a:lnTo>
                      <a:pt x="187" y="11"/>
                    </a:lnTo>
                    <a:lnTo>
                      <a:pt x="204" y="19"/>
                    </a:lnTo>
                    <a:lnTo>
                      <a:pt x="222" y="33"/>
                    </a:lnTo>
                    <a:lnTo>
                      <a:pt x="238" y="49"/>
                    </a:lnTo>
                    <a:lnTo>
                      <a:pt x="250" y="67"/>
                    </a:lnTo>
                    <a:lnTo>
                      <a:pt x="259" y="86"/>
                    </a:lnTo>
                    <a:lnTo>
                      <a:pt x="264" y="106"/>
                    </a:lnTo>
                    <a:lnTo>
                      <a:pt x="268" y="127"/>
                    </a:lnTo>
                    <a:lnTo>
                      <a:pt x="266" y="150"/>
                    </a:lnTo>
                    <a:lnTo>
                      <a:pt x="262" y="171"/>
                    </a:lnTo>
                    <a:lnTo>
                      <a:pt x="254" y="190"/>
                    </a:lnTo>
                    <a:lnTo>
                      <a:pt x="243" y="210"/>
                    </a:lnTo>
                    <a:lnTo>
                      <a:pt x="231" y="226"/>
                    </a:lnTo>
                    <a:lnTo>
                      <a:pt x="213" y="240"/>
                    </a:lnTo>
                    <a:lnTo>
                      <a:pt x="195" y="252"/>
                    </a:lnTo>
                    <a:lnTo>
                      <a:pt x="176" y="259"/>
                    </a:lnTo>
                    <a:lnTo>
                      <a:pt x="155" y="264"/>
                    </a:lnTo>
                    <a:lnTo>
                      <a:pt x="134" y="266"/>
                    </a:lnTo>
                    <a:close/>
                    <a:moveTo>
                      <a:pt x="134" y="261"/>
                    </a:moveTo>
                    <a:lnTo>
                      <a:pt x="113" y="259"/>
                    </a:lnTo>
                    <a:lnTo>
                      <a:pt x="92" y="254"/>
                    </a:lnTo>
                    <a:lnTo>
                      <a:pt x="72" y="245"/>
                    </a:lnTo>
                    <a:lnTo>
                      <a:pt x="55" y="234"/>
                    </a:lnTo>
                    <a:lnTo>
                      <a:pt x="39" y="220"/>
                    </a:lnTo>
                    <a:lnTo>
                      <a:pt x="27" y="203"/>
                    </a:lnTo>
                    <a:lnTo>
                      <a:pt x="16" y="185"/>
                    </a:lnTo>
                    <a:lnTo>
                      <a:pt x="9" y="164"/>
                    </a:lnTo>
                    <a:lnTo>
                      <a:pt x="5" y="143"/>
                    </a:lnTo>
                    <a:lnTo>
                      <a:pt x="5" y="122"/>
                    </a:lnTo>
                    <a:lnTo>
                      <a:pt x="9" y="102"/>
                    </a:lnTo>
                    <a:lnTo>
                      <a:pt x="16" y="81"/>
                    </a:lnTo>
                    <a:lnTo>
                      <a:pt x="27" y="63"/>
                    </a:lnTo>
                    <a:lnTo>
                      <a:pt x="39" y="46"/>
                    </a:lnTo>
                    <a:lnTo>
                      <a:pt x="55" y="32"/>
                    </a:lnTo>
                    <a:lnTo>
                      <a:pt x="72" y="19"/>
                    </a:lnTo>
                    <a:lnTo>
                      <a:pt x="92" y="12"/>
                    </a:lnTo>
                    <a:lnTo>
                      <a:pt x="113" y="7"/>
                    </a:lnTo>
                    <a:lnTo>
                      <a:pt x="134" y="5"/>
                    </a:lnTo>
                    <a:lnTo>
                      <a:pt x="155" y="7"/>
                    </a:lnTo>
                    <a:lnTo>
                      <a:pt x="176" y="12"/>
                    </a:lnTo>
                    <a:lnTo>
                      <a:pt x="195" y="19"/>
                    </a:lnTo>
                    <a:lnTo>
                      <a:pt x="213" y="32"/>
                    </a:lnTo>
                    <a:lnTo>
                      <a:pt x="227" y="46"/>
                    </a:lnTo>
                    <a:lnTo>
                      <a:pt x="241" y="63"/>
                    </a:lnTo>
                    <a:lnTo>
                      <a:pt x="252" y="81"/>
                    </a:lnTo>
                    <a:lnTo>
                      <a:pt x="257" y="102"/>
                    </a:lnTo>
                    <a:lnTo>
                      <a:pt x="261" y="122"/>
                    </a:lnTo>
                    <a:lnTo>
                      <a:pt x="261" y="143"/>
                    </a:lnTo>
                    <a:lnTo>
                      <a:pt x="257" y="164"/>
                    </a:lnTo>
                    <a:lnTo>
                      <a:pt x="252" y="185"/>
                    </a:lnTo>
                    <a:lnTo>
                      <a:pt x="241" y="203"/>
                    </a:lnTo>
                    <a:lnTo>
                      <a:pt x="227" y="220"/>
                    </a:lnTo>
                    <a:lnTo>
                      <a:pt x="213" y="234"/>
                    </a:lnTo>
                    <a:lnTo>
                      <a:pt x="195" y="245"/>
                    </a:lnTo>
                    <a:lnTo>
                      <a:pt x="176" y="254"/>
                    </a:lnTo>
                    <a:lnTo>
                      <a:pt x="155" y="259"/>
                    </a:lnTo>
                    <a:lnTo>
                      <a:pt x="134" y="261"/>
                    </a:lnTo>
                    <a:close/>
                  </a:path>
                </a:pathLst>
              </a:custGeom>
              <a:solidFill>
                <a:srgbClr val="E4FFFF"/>
              </a:solidFill>
              <a:ln w="9525">
                <a:noFill/>
                <a:round/>
                <a:headEnd/>
                <a:tailEnd/>
              </a:ln>
            </p:spPr>
            <p:txBody>
              <a:bodyPr/>
              <a:lstStyle/>
              <a:p>
                <a:endParaRPr lang="en-US"/>
              </a:p>
            </p:txBody>
          </p:sp>
          <p:sp>
            <p:nvSpPr>
              <p:cNvPr id="1165983" name="Freeform 671"/>
              <p:cNvSpPr>
                <a:spLocks noEditPoints="1"/>
              </p:cNvSpPr>
              <p:nvPr/>
            </p:nvSpPr>
            <p:spPr bwMode="auto">
              <a:xfrm>
                <a:off x="4677" y="541"/>
                <a:ext cx="256" cy="256"/>
              </a:xfrm>
              <a:custGeom>
                <a:avLst/>
                <a:gdLst/>
                <a:ahLst/>
                <a:cxnLst>
                  <a:cxn ang="0">
                    <a:pos x="108" y="254"/>
                  </a:cxn>
                  <a:cxn ang="0">
                    <a:pos x="67" y="240"/>
                  </a:cxn>
                  <a:cxn ang="0">
                    <a:pos x="34" y="215"/>
                  </a:cxn>
                  <a:cxn ang="0">
                    <a:pos x="11" y="180"/>
                  </a:cxn>
                  <a:cxn ang="0">
                    <a:pos x="0" y="138"/>
                  </a:cxn>
                  <a:cxn ang="0">
                    <a:pos x="4" y="97"/>
                  </a:cxn>
                  <a:cxn ang="0">
                    <a:pos x="22" y="58"/>
                  </a:cxn>
                  <a:cxn ang="0">
                    <a:pos x="50" y="27"/>
                  </a:cxn>
                  <a:cxn ang="0">
                    <a:pos x="87" y="7"/>
                  </a:cxn>
                  <a:cxn ang="0">
                    <a:pos x="129" y="0"/>
                  </a:cxn>
                  <a:cxn ang="0">
                    <a:pos x="171" y="7"/>
                  </a:cxn>
                  <a:cxn ang="0">
                    <a:pos x="208" y="27"/>
                  </a:cxn>
                  <a:cxn ang="0">
                    <a:pos x="236" y="58"/>
                  </a:cxn>
                  <a:cxn ang="0">
                    <a:pos x="252" y="97"/>
                  </a:cxn>
                  <a:cxn ang="0">
                    <a:pos x="256" y="138"/>
                  </a:cxn>
                  <a:cxn ang="0">
                    <a:pos x="247" y="180"/>
                  </a:cxn>
                  <a:cxn ang="0">
                    <a:pos x="222" y="215"/>
                  </a:cxn>
                  <a:cxn ang="0">
                    <a:pos x="190" y="240"/>
                  </a:cxn>
                  <a:cxn ang="0">
                    <a:pos x="150" y="254"/>
                  </a:cxn>
                  <a:cxn ang="0">
                    <a:pos x="129" y="251"/>
                  </a:cxn>
                  <a:cxn ang="0">
                    <a:pos x="88" y="244"/>
                  </a:cxn>
                  <a:cxn ang="0">
                    <a:pos x="53" y="226"/>
                  </a:cxn>
                  <a:cxn ang="0">
                    <a:pos x="27" y="196"/>
                  </a:cxn>
                  <a:cxn ang="0">
                    <a:pos x="9" y="159"/>
                  </a:cxn>
                  <a:cxn ang="0">
                    <a:pos x="6" y="118"/>
                  </a:cxn>
                  <a:cxn ang="0">
                    <a:pos x="16" y="78"/>
                  </a:cxn>
                  <a:cxn ang="0">
                    <a:pos x="39" y="44"/>
                  </a:cxn>
                  <a:cxn ang="0">
                    <a:pos x="71" y="20"/>
                  </a:cxn>
                  <a:cxn ang="0">
                    <a:pos x="108" y="7"/>
                  </a:cxn>
                  <a:cxn ang="0">
                    <a:pos x="148" y="7"/>
                  </a:cxn>
                  <a:cxn ang="0">
                    <a:pos x="187" y="20"/>
                  </a:cxn>
                  <a:cxn ang="0">
                    <a:pos x="219" y="44"/>
                  </a:cxn>
                  <a:cxn ang="0">
                    <a:pos x="241" y="78"/>
                  </a:cxn>
                  <a:cxn ang="0">
                    <a:pos x="250" y="118"/>
                  </a:cxn>
                  <a:cxn ang="0">
                    <a:pos x="249" y="159"/>
                  </a:cxn>
                  <a:cxn ang="0">
                    <a:pos x="231" y="196"/>
                  </a:cxn>
                  <a:cxn ang="0">
                    <a:pos x="205" y="226"/>
                  </a:cxn>
                  <a:cxn ang="0">
                    <a:pos x="169" y="244"/>
                  </a:cxn>
                  <a:cxn ang="0">
                    <a:pos x="129" y="251"/>
                  </a:cxn>
                </a:cxnLst>
                <a:rect l="0" t="0" r="r" b="b"/>
                <a:pathLst>
                  <a:path w="256" h="256">
                    <a:moveTo>
                      <a:pt x="129" y="256"/>
                    </a:moveTo>
                    <a:lnTo>
                      <a:pt x="108" y="254"/>
                    </a:lnTo>
                    <a:lnTo>
                      <a:pt x="87" y="249"/>
                    </a:lnTo>
                    <a:lnTo>
                      <a:pt x="67" y="240"/>
                    </a:lnTo>
                    <a:lnTo>
                      <a:pt x="50" y="229"/>
                    </a:lnTo>
                    <a:lnTo>
                      <a:pt x="34" y="215"/>
                    </a:lnTo>
                    <a:lnTo>
                      <a:pt x="22" y="198"/>
                    </a:lnTo>
                    <a:lnTo>
                      <a:pt x="11" y="180"/>
                    </a:lnTo>
                    <a:lnTo>
                      <a:pt x="4" y="159"/>
                    </a:lnTo>
                    <a:lnTo>
                      <a:pt x="0" y="138"/>
                    </a:lnTo>
                    <a:lnTo>
                      <a:pt x="0" y="117"/>
                    </a:lnTo>
                    <a:lnTo>
                      <a:pt x="4" y="97"/>
                    </a:lnTo>
                    <a:lnTo>
                      <a:pt x="11" y="76"/>
                    </a:lnTo>
                    <a:lnTo>
                      <a:pt x="22" y="58"/>
                    </a:lnTo>
                    <a:lnTo>
                      <a:pt x="34" y="41"/>
                    </a:lnTo>
                    <a:lnTo>
                      <a:pt x="50" y="27"/>
                    </a:lnTo>
                    <a:lnTo>
                      <a:pt x="67" y="14"/>
                    </a:lnTo>
                    <a:lnTo>
                      <a:pt x="87" y="7"/>
                    </a:lnTo>
                    <a:lnTo>
                      <a:pt x="108" y="2"/>
                    </a:lnTo>
                    <a:lnTo>
                      <a:pt x="129" y="0"/>
                    </a:lnTo>
                    <a:lnTo>
                      <a:pt x="150" y="2"/>
                    </a:lnTo>
                    <a:lnTo>
                      <a:pt x="171" y="7"/>
                    </a:lnTo>
                    <a:lnTo>
                      <a:pt x="190" y="14"/>
                    </a:lnTo>
                    <a:lnTo>
                      <a:pt x="208" y="27"/>
                    </a:lnTo>
                    <a:lnTo>
                      <a:pt x="222" y="41"/>
                    </a:lnTo>
                    <a:lnTo>
                      <a:pt x="236" y="58"/>
                    </a:lnTo>
                    <a:lnTo>
                      <a:pt x="247" y="76"/>
                    </a:lnTo>
                    <a:lnTo>
                      <a:pt x="252" y="97"/>
                    </a:lnTo>
                    <a:lnTo>
                      <a:pt x="256" y="117"/>
                    </a:lnTo>
                    <a:lnTo>
                      <a:pt x="256" y="138"/>
                    </a:lnTo>
                    <a:lnTo>
                      <a:pt x="252" y="159"/>
                    </a:lnTo>
                    <a:lnTo>
                      <a:pt x="247" y="180"/>
                    </a:lnTo>
                    <a:lnTo>
                      <a:pt x="236" y="198"/>
                    </a:lnTo>
                    <a:lnTo>
                      <a:pt x="222" y="215"/>
                    </a:lnTo>
                    <a:lnTo>
                      <a:pt x="208" y="229"/>
                    </a:lnTo>
                    <a:lnTo>
                      <a:pt x="190" y="240"/>
                    </a:lnTo>
                    <a:lnTo>
                      <a:pt x="171" y="249"/>
                    </a:lnTo>
                    <a:lnTo>
                      <a:pt x="150" y="254"/>
                    </a:lnTo>
                    <a:lnTo>
                      <a:pt x="129" y="256"/>
                    </a:lnTo>
                    <a:close/>
                    <a:moveTo>
                      <a:pt x="129" y="251"/>
                    </a:moveTo>
                    <a:lnTo>
                      <a:pt x="108" y="249"/>
                    </a:lnTo>
                    <a:lnTo>
                      <a:pt x="88" y="244"/>
                    </a:lnTo>
                    <a:lnTo>
                      <a:pt x="71" y="237"/>
                    </a:lnTo>
                    <a:lnTo>
                      <a:pt x="53" y="226"/>
                    </a:lnTo>
                    <a:lnTo>
                      <a:pt x="39" y="212"/>
                    </a:lnTo>
                    <a:lnTo>
                      <a:pt x="27" y="196"/>
                    </a:lnTo>
                    <a:lnTo>
                      <a:pt x="16" y="178"/>
                    </a:lnTo>
                    <a:lnTo>
                      <a:pt x="9" y="159"/>
                    </a:lnTo>
                    <a:lnTo>
                      <a:pt x="6" y="138"/>
                    </a:lnTo>
                    <a:lnTo>
                      <a:pt x="6" y="118"/>
                    </a:lnTo>
                    <a:lnTo>
                      <a:pt x="9" y="97"/>
                    </a:lnTo>
                    <a:lnTo>
                      <a:pt x="16" y="78"/>
                    </a:lnTo>
                    <a:lnTo>
                      <a:pt x="27" y="60"/>
                    </a:lnTo>
                    <a:lnTo>
                      <a:pt x="39" y="44"/>
                    </a:lnTo>
                    <a:lnTo>
                      <a:pt x="53" y="30"/>
                    </a:lnTo>
                    <a:lnTo>
                      <a:pt x="71" y="20"/>
                    </a:lnTo>
                    <a:lnTo>
                      <a:pt x="88" y="13"/>
                    </a:lnTo>
                    <a:lnTo>
                      <a:pt x="108" y="7"/>
                    </a:lnTo>
                    <a:lnTo>
                      <a:pt x="129" y="6"/>
                    </a:lnTo>
                    <a:lnTo>
                      <a:pt x="148" y="7"/>
                    </a:lnTo>
                    <a:lnTo>
                      <a:pt x="169" y="13"/>
                    </a:lnTo>
                    <a:lnTo>
                      <a:pt x="187" y="20"/>
                    </a:lnTo>
                    <a:lnTo>
                      <a:pt x="205" y="30"/>
                    </a:lnTo>
                    <a:lnTo>
                      <a:pt x="219" y="44"/>
                    </a:lnTo>
                    <a:lnTo>
                      <a:pt x="231" y="60"/>
                    </a:lnTo>
                    <a:lnTo>
                      <a:pt x="241" y="78"/>
                    </a:lnTo>
                    <a:lnTo>
                      <a:pt x="249" y="97"/>
                    </a:lnTo>
                    <a:lnTo>
                      <a:pt x="250" y="118"/>
                    </a:lnTo>
                    <a:lnTo>
                      <a:pt x="250" y="138"/>
                    </a:lnTo>
                    <a:lnTo>
                      <a:pt x="249" y="159"/>
                    </a:lnTo>
                    <a:lnTo>
                      <a:pt x="241" y="178"/>
                    </a:lnTo>
                    <a:lnTo>
                      <a:pt x="231" y="196"/>
                    </a:lnTo>
                    <a:lnTo>
                      <a:pt x="219" y="212"/>
                    </a:lnTo>
                    <a:lnTo>
                      <a:pt x="205" y="226"/>
                    </a:lnTo>
                    <a:lnTo>
                      <a:pt x="187" y="237"/>
                    </a:lnTo>
                    <a:lnTo>
                      <a:pt x="169" y="244"/>
                    </a:lnTo>
                    <a:lnTo>
                      <a:pt x="148" y="249"/>
                    </a:lnTo>
                    <a:lnTo>
                      <a:pt x="129" y="251"/>
                    </a:lnTo>
                    <a:close/>
                  </a:path>
                </a:pathLst>
              </a:custGeom>
              <a:solidFill>
                <a:srgbClr val="E6FFFF"/>
              </a:solidFill>
              <a:ln w="9525">
                <a:noFill/>
                <a:round/>
                <a:headEnd/>
                <a:tailEnd/>
              </a:ln>
            </p:spPr>
            <p:txBody>
              <a:bodyPr/>
              <a:lstStyle/>
              <a:p>
                <a:endParaRPr lang="en-US"/>
              </a:p>
            </p:txBody>
          </p:sp>
          <p:sp>
            <p:nvSpPr>
              <p:cNvPr id="1165984" name="Freeform 672"/>
              <p:cNvSpPr>
                <a:spLocks noEditPoints="1"/>
              </p:cNvSpPr>
              <p:nvPr/>
            </p:nvSpPr>
            <p:spPr bwMode="auto">
              <a:xfrm>
                <a:off x="4683" y="547"/>
                <a:ext cx="244" cy="245"/>
              </a:xfrm>
              <a:custGeom>
                <a:avLst/>
                <a:gdLst/>
                <a:ahLst/>
                <a:cxnLst>
                  <a:cxn ang="0">
                    <a:pos x="102" y="243"/>
                  </a:cxn>
                  <a:cxn ang="0">
                    <a:pos x="65" y="231"/>
                  </a:cxn>
                  <a:cxn ang="0">
                    <a:pos x="33" y="206"/>
                  </a:cxn>
                  <a:cxn ang="0">
                    <a:pos x="10" y="172"/>
                  </a:cxn>
                  <a:cxn ang="0">
                    <a:pos x="0" y="132"/>
                  </a:cxn>
                  <a:cxn ang="0">
                    <a:pos x="3" y="91"/>
                  </a:cxn>
                  <a:cxn ang="0">
                    <a:pos x="21" y="54"/>
                  </a:cxn>
                  <a:cxn ang="0">
                    <a:pos x="47" y="24"/>
                  </a:cxn>
                  <a:cxn ang="0">
                    <a:pos x="82" y="7"/>
                  </a:cxn>
                  <a:cxn ang="0">
                    <a:pos x="123" y="0"/>
                  </a:cxn>
                  <a:cxn ang="0">
                    <a:pos x="163" y="7"/>
                  </a:cxn>
                  <a:cxn ang="0">
                    <a:pos x="199" y="24"/>
                  </a:cxn>
                  <a:cxn ang="0">
                    <a:pos x="225" y="54"/>
                  </a:cxn>
                  <a:cxn ang="0">
                    <a:pos x="243" y="91"/>
                  </a:cxn>
                  <a:cxn ang="0">
                    <a:pos x="244" y="132"/>
                  </a:cxn>
                  <a:cxn ang="0">
                    <a:pos x="235" y="172"/>
                  </a:cxn>
                  <a:cxn ang="0">
                    <a:pos x="213" y="206"/>
                  </a:cxn>
                  <a:cxn ang="0">
                    <a:pos x="181" y="231"/>
                  </a:cxn>
                  <a:cxn ang="0">
                    <a:pos x="142" y="243"/>
                  </a:cxn>
                  <a:cxn ang="0">
                    <a:pos x="123" y="239"/>
                  </a:cxn>
                  <a:cxn ang="0">
                    <a:pos x="84" y="232"/>
                  </a:cxn>
                  <a:cxn ang="0">
                    <a:pos x="49" y="213"/>
                  </a:cxn>
                  <a:cxn ang="0">
                    <a:pos x="23" y="183"/>
                  </a:cxn>
                  <a:cxn ang="0">
                    <a:pos x="9" y="148"/>
                  </a:cxn>
                  <a:cxn ang="0">
                    <a:pos x="7" y="107"/>
                  </a:cxn>
                  <a:cxn ang="0">
                    <a:pos x="17" y="68"/>
                  </a:cxn>
                  <a:cxn ang="0">
                    <a:pos x="42" y="37"/>
                  </a:cxn>
                  <a:cxn ang="0">
                    <a:pos x="74" y="15"/>
                  </a:cxn>
                  <a:cxn ang="0">
                    <a:pos x="112" y="5"/>
                  </a:cxn>
                  <a:cxn ang="0">
                    <a:pos x="153" y="8"/>
                  </a:cxn>
                  <a:cxn ang="0">
                    <a:pos x="188" y="24"/>
                  </a:cxn>
                  <a:cxn ang="0">
                    <a:pos x="218" y="52"/>
                  </a:cxn>
                  <a:cxn ang="0">
                    <a:pos x="235" y="88"/>
                  </a:cxn>
                  <a:cxn ang="0">
                    <a:pos x="241" y="126"/>
                  </a:cxn>
                  <a:cxn ang="0">
                    <a:pos x="232" y="165"/>
                  </a:cxn>
                  <a:cxn ang="0">
                    <a:pos x="211" y="201"/>
                  </a:cxn>
                  <a:cxn ang="0">
                    <a:pos x="179" y="225"/>
                  </a:cxn>
                  <a:cxn ang="0">
                    <a:pos x="142" y="238"/>
                  </a:cxn>
                </a:cxnLst>
                <a:rect l="0" t="0" r="r" b="b"/>
                <a:pathLst>
                  <a:path w="244" h="245">
                    <a:moveTo>
                      <a:pt x="123" y="245"/>
                    </a:moveTo>
                    <a:lnTo>
                      <a:pt x="102" y="243"/>
                    </a:lnTo>
                    <a:lnTo>
                      <a:pt x="82" y="238"/>
                    </a:lnTo>
                    <a:lnTo>
                      <a:pt x="65" y="231"/>
                    </a:lnTo>
                    <a:lnTo>
                      <a:pt x="47" y="220"/>
                    </a:lnTo>
                    <a:lnTo>
                      <a:pt x="33" y="206"/>
                    </a:lnTo>
                    <a:lnTo>
                      <a:pt x="21" y="190"/>
                    </a:lnTo>
                    <a:lnTo>
                      <a:pt x="10" y="172"/>
                    </a:lnTo>
                    <a:lnTo>
                      <a:pt x="3" y="153"/>
                    </a:lnTo>
                    <a:lnTo>
                      <a:pt x="0" y="132"/>
                    </a:lnTo>
                    <a:lnTo>
                      <a:pt x="0" y="112"/>
                    </a:lnTo>
                    <a:lnTo>
                      <a:pt x="3" y="91"/>
                    </a:lnTo>
                    <a:lnTo>
                      <a:pt x="10" y="72"/>
                    </a:lnTo>
                    <a:lnTo>
                      <a:pt x="21" y="54"/>
                    </a:lnTo>
                    <a:lnTo>
                      <a:pt x="33" y="38"/>
                    </a:lnTo>
                    <a:lnTo>
                      <a:pt x="47" y="24"/>
                    </a:lnTo>
                    <a:lnTo>
                      <a:pt x="65" y="14"/>
                    </a:lnTo>
                    <a:lnTo>
                      <a:pt x="82" y="7"/>
                    </a:lnTo>
                    <a:lnTo>
                      <a:pt x="102" y="1"/>
                    </a:lnTo>
                    <a:lnTo>
                      <a:pt x="123" y="0"/>
                    </a:lnTo>
                    <a:lnTo>
                      <a:pt x="142" y="1"/>
                    </a:lnTo>
                    <a:lnTo>
                      <a:pt x="163" y="7"/>
                    </a:lnTo>
                    <a:lnTo>
                      <a:pt x="181" y="14"/>
                    </a:lnTo>
                    <a:lnTo>
                      <a:pt x="199" y="24"/>
                    </a:lnTo>
                    <a:lnTo>
                      <a:pt x="213" y="38"/>
                    </a:lnTo>
                    <a:lnTo>
                      <a:pt x="225" y="54"/>
                    </a:lnTo>
                    <a:lnTo>
                      <a:pt x="235" y="72"/>
                    </a:lnTo>
                    <a:lnTo>
                      <a:pt x="243" y="91"/>
                    </a:lnTo>
                    <a:lnTo>
                      <a:pt x="244" y="112"/>
                    </a:lnTo>
                    <a:lnTo>
                      <a:pt x="244" y="132"/>
                    </a:lnTo>
                    <a:lnTo>
                      <a:pt x="243" y="153"/>
                    </a:lnTo>
                    <a:lnTo>
                      <a:pt x="235" y="172"/>
                    </a:lnTo>
                    <a:lnTo>
                      <a:pt x="225" y="190"/>
                    </a:lnTo>
                    <a:lnTo>
                      <a:pt x="213" y="206"/>
                    </a:lnTo>
                    <a:lnTo>
                      <a:pt x="199" y="220"/>
                    </a:lnTo>
                    <a:lnTo>
                      <a:pt x="181" y="231"/>
                    </a:lnTo>
                    <a:lnTo>
                      <a:pt x="163" y="238"/>
                    </a:lnTo>
                    <a:lnTo>
                      <a:pt x="142" y="243"/>
                    </a:lnTo>
                    <a:lnTo>
                      <a:pt x="123" y="245"/>
                    </a:lnTo>
                    <a:close/>
                    <a:moveTo>
                      <a:pt x="123" y="239"/>
                    </a:moveTo>
                    <a:lnTo>
                      <a:pt x="104" y="238"/>
                    </a:lnTo>
                    <a:lnTo>
                      <a:pt x="84" y="232"/>
                    </a:lnTo>
                    <a:lnTo>
                      <a:pt x="65" y="225"/>
                    </a:lnTo>
                    <a:lnTo>
                      <a:pt x="49" y="213"/>
                    </a:lnTo>
                    <a:lnTo>
                      <a:pt x="35" y="201"/>
                    </a:lnTo>
                    <a:lnTo>
                      <a:pt x="23" y="183"/>
                    </a:lnTo>
                    <a:lnTo>
                      <a:pt x="14" y="165"/>
                    </a:lnTo>
                    <a:lnTo>
                      <a:pt x="9" y="148"/>
                    </a:lnTo>
                    <a:lnTo>
                      <a:pt x="5" y="126"/>
                    </a:lnTo>
                    <a:lnTo>
                      <a:pt x="7" y="107"/>
                    </a:lnTo>
                    <a:lnTo>
                      <a:pt x="10" y="88"/>
                    </a:lnTo>
                    <a:lnTo>
                      <a:pt x="17" y="68"/>
                    </a:lnTo>
                    <a:lnTo>
                      <a:pt x="28" y="52"/>
                    </a:lnTo>
                    <a:lnTo>
                      <a:pt x="42" y="37"/>
                    </a:lnTo>
                    <a:lnTo>
                      <a:pt x="58" y="24"/>
                    </a:lnTo>
                    <a:lnTo>
                      <a:pt x="74" y="15"/>
                    </a:lnTo>
                    <a:lnTo>
                      <a:pt x="93" y="8"/>
                    </a:lnTo>
                    <a:lnTo>
                      <a:pt x="112" y="5"/>
                    </a:lnTo>
                    <a:lnTo>
                      <a:pt x="133" y="5"/>
                    </a:lnTo>
                    <a:lnTo>
                      <a:pt x="153" y="8"/>
                    </a:lnTo>
                    <a:lnTo>
                      <a:pt x="170" y="15"/>
                    </a:lnTo>
                    <a:lnTo>
                      <a:pt x="188" y="24"/>
                    </a:lnTo>
                    <a:lnTo>
                      <a:pt x="204" y="37"/>
                    </a:lnTo>
                    <a:lnTo>
                      <a:pt x="218" y="52"/>
                    </a:lnTo>
                    <a:lnTo>
                      <a:pt x="227" y="68"/>
                    </a:lnTo>
                    <a:lnTo>
                      <a:pt x="235" y="88"/>
                    </a:lnTo>
                    <a:lnTo>
                      <a:pt x="239" y="107"/>
                    </a:lnTo>
                    <a:lnTo>
                      <a:pt x="241" y="126"/>
                    </a:lnTo>
                    <a:lnTo>
                      <a:pt x="237" y="148"/>
                    </a:lnTo>
                    <a:lnTo>
                      <a:pt x="232" y="165"/>
                    </a:lnTo>
                    <a:lnTo>
                      <a:pt x="223" y="183"/>
                    </a:lnTo>
                    <a:lnTo>
                      <a:pt x="211" y="201"/>
                    </a:lnTo>
                    <a:lnTo>
                      <a:pt x="197" y="213"/>
                    </a:lnTo>
                    <a:lnTo>
                      <a:pt x="179" y="225"/>
                    </a:lnTo>
                    <a:lnTo>
                      <a:pt x="162" y="232"/>
                    </a:lnTo>
                    <a:lnTo>
                      <a:pt x="142" y="238"/>
                    </a:lnTo>
                    <a:lnTo>
                      <a:pt x="123" y="239"/>
                    </a:lnTo>
                    <a:close/>
                  </a:path>
                </a:pathLst>
              </a:custGeom>
              <a:solidFill>
                <a:srgbClr val="E8FFFF"/>
              </a:solidFill>
              <a:ln w="9525">
                <a:noFill/>
                <a:round/>
                <a:headEnd/>
                <a:tailEnd/>
              </a:ln>
            </p:spPr>
            <p:txBody>
              <a:bodyPr/>
              <a:lstStyle/>
              <a:p>
                <a:endParaRPr lang="en-US"/>
              </a:p>
            </p:txBody>
          </p:sp>
          <p:sp>
            <p:nvSpPr>
              <p:cNvPr id="1165985" name="Freeform 673"/>
              <p:cNvSpPr>
                <a:spLocks noEditPoints="1"/>
              </p:cNvSpPr>
              <p:nvPr/>
            </p:nvSpPr>
            <p:spPr bwMode="auto">
              <a:xfrm>
                <a:off x="4688" y="552"/>
                <a:ext cx="236" cy="234"/>
              </a:xfrm>
              <a:custGeom>
                <a:avLst/>
                <a:gdLst/>
                <a:ahLst/>
                <a:cxnLst>
                  <a:cxn ang="0">
                    <a:pos x="99" y="233"/>
                  </a:cxn>
                  <a:cxn ang="0">
                    <a:pos x="60" y="220"/>
                  </a:cxn>
                  <a:cxn ang="0">
                    <a:pos x="30" y="196"/>
                  </a:cxn>
                  <a:cxn ang="0">
                    <a:pos x="9" y="160"/>
                  </a:cxn>
                  <a:cxn ang="0">
                    <a:pos x="0" y="121"/>
                  </a:cxn>
                  <a:cxn ang="0">
                    <a:pos x="5" y="83"/>
                  </a:cxn>
                  <a:cxn ang="0">
                    <a:pos x="23" y="47"/>
                  </a:cxn>
                  <a:cxn ang="0">
                    <a:pos x="53" y="19"/>
                  </a:cxn>
                  <a:cxn ang="0">
                    <a:pos x="88" y="3"/>
                  </a:cxn>
                  <a:cxn ang="0">
                    <a:pos x="128" y="0"/>
                  </a:cxn>
                  <a:cxn ang="0">
                    <a:pos x="165" y="10"/>
                  </a:cxn>
                  <a:cxn ang="0">
                    <a:pos x="199" y="32"/>
                  </a:cxn>
                  <a:cxn ang="0">
                    <a:pos x="222" y="63"/>
                  </a:cxn>
                  <a:cxn ang="0">
                    <a:pos x="234" y="102"/>
                  </a:cxn>
                  <a:cxn ang="0">
                    <a:pos x="232" y="143"/>
                  </a:cxn>
                  <a:cxn ang="0">
                    <a:pos x="218" y="178"/>
                  </a:cxn>
                  <a:cxn ang="0">
                    <a:pos x="192" y="208"/>
                  </a:cxn>
                  <a:cxn ang="0">
                    <a:pos x="157" y="227"/>
                  </a:cxn>
                  <a:cxn ang="0">
                    <a:pos x="118" y="234"/>
                  </a:cxn>
                  <a:cxn ang="0">
                    <a:pos x="99" y="227"/>
                  </a:cxn>
                  <a:cxn ang="0">
                    <a:pos x="62" y="215"/>
                  </a:cxn>
                  <a:cxn ang="0">
                    <a:pos x="32" y="188"/>
                  </a:cxn>
                  <a:cxn ang="0">
                    <a:pos x="12" y="155"/>
                  </a:cxn>
                  <a:cxn ang="0">
                    <a:pos x="5" y="116"/>
                  </a:cxn>
                  <a:cxn ang="0">
                    <a:pos x="12" y="79"/>
                  </a:cxn>
                  <a:cxn ang="0">
                    <a:pos x="32" y="46"/>
                  </a:cxn>
                  <a:cxn ang="0">
                    <a:pos x="62" y="19"/>
                  </a:cxn>
                  <a:cxn ang="0">
                    <a:pos x="99" y="7"/>
                  </a:cxn>
                  <a:cxn ang="0">
                    <a:pos x="137" y="7"/>
                  </a:cxn>
                  <a:cxn ang="0">
                    <a:pos x="174" y="19"/>
                  </a:cxn>
                  <a:cxn ang="0">
                    <a:pos x="204" y="46"/>
                  </a:cxn>
                  <a:cxn ang="0">
                    <a:pos x="223" y="79"/>
                  </a:cxn>
                  <a:cxn ang="0">
                    <a:pos x="230" y="116"/>
                  </a:cxn>
                  <a:cxn ang="0">
                    <a:pos x="223" y="155"/>
                  </a:cxn>
                  <a:cxn ang="0">
                    <a:pos x="204" y="188"/>
                  </a:cxn>
                  <a:cxn ang="0">
                    <a:pos x="174" y="215"/>
                  </a:cxn>
                  <a:cxn ang="0">
                    <a:pos x="137" y="227"/>
                  </a:cxn>
                </a:cxnLst>
                <a:rect l="0" t="0" r="r" b="b"/>
                <a:pathLst>
                  <a:path w="236" h="234">
                    <a:moveTo>
                      <a:pt x="118" y="234"/>
                    </a:moveTo>
                    <a:lnTo>
                      <a:pt x="99" y="233"/>
                    </a:lnTo>
                    <a:lnTo>
                      <a:pt x="79" y="227"/>
                    </a:lnTo>
                    <a:lnTo>
                      <a:pt x="60" y="220"/>
                    </a:lnTo>
                    <a:lnTo>
                      <a:pt x="44" y="208"/>
                    </a:lnTo>
                    <a:lnTo>
                      <a:pt x="30" y="196"/>
                    </a:lnTo>
                    <a:lnTo>
                      <a:pt x="18" y="178"/>
                    </a:lnTo>
                    <a:lnTo>
                      <a:pt x="9" y="160"/>
                    </a:lnTo>
                    <a:lnTo>
                      <a:pt x="4" y="143"/>
                    </a:lnTo>
                    <a:lnTo>
                      <a:pt x="0" y="121"/>
                    </a:lnTo>
                    <a:lnTo>
                      <a:pt x="2" y="102"/>
                    </a:lnTo>
                    <a:lnTo>
                      <a:pt x="5" y="83"/>
                    </a:lnTo>
                    <a:lnTo>
                      <a:pt x="12" y="63"/>
                    </a:lnTo>
                    <a:lnTo>
                      <a:pt x="23" y="47"/>
                    </a:lnTo>
                    <a:lnTo>
                      <a:pt x="37" y="32"/>
                    </a:lnTo>
                    <a:lnTo>
                      <a:pt x="53" y="19"/>
                    </a:lnTo>
                    <a:lnTo>
                      <a:pt x="69" y="10"/>
                    </a:lnTo>
                    <a:lnTo>
                      <a:pt x="88" y="3"/>
                    </a:lnTo>
                    <a:lnTo>
                      <a:pt x="107" y="0"/>
                    </a:lnTo>
                    <a:lnTo>
                      <a:pt x="128" y="0"/>
                    </a:lnTo>
                    <a:lnTo>
                      <a:pt x="148" y="3"/>
                    </a:lnTo>
                    <a:lnTo>
                      <a:pt x="165" y="10"/>
                    </a:lnTo>
                    <a:lnTo>
                      <a:pt x="183" y="19"/>
                    </a:lnTo>
                    <a:lnTo>
                      <a:pt x="199" y="32"/>
                    </a:lnTo>
                    <a:lnTo>
                      <a:pt x="213" y="47"/>
                    </a:lnTo>
                    <a:lnTo>
                      <a:pt x="222" y="63"/>
                    </a:lnTo>
                    <a:lnTo>
                      <a:pt x="230" y="83"/>
                    </a:lnTo>
                    <a:lnTo>
                      <a:pt x="234" y="102"/>
                    </a:lnTo>
                    <a:lnTo>
                      <a:pt x="236" y="121"/>
                    </a:lnTo>
                    <a:lnTo>
                      <a:pt x="232" y="143"/>
                    </a:lnTo>
                    <a:lnTo>
                      <a:pt x="227" y="160"/>
                    </a:lnTo>
                    <a:lnTo>
                      <a:pt x="218" y="178"/>
                    </a:lnTo>
                    <a:lnTo>
                      <a:pt x="206" y="196"/>
                    </a:lnTo>
                    <a:lnTo>
                      <a:pt x="192" y="208"/>
                    </a:lnTo>
                    <a:lnTo>
                      <a:pt x="174" y="220"/>
                    </a:lnTo>
                    <a:lnTo>
                      <a:pt x="157" y="227"/>
                    </a:lnTo>
                    <a:lnTo>
                      <a:pt x="137" y="233"/>
                    </a:lnTo>
                    <a:lnTo>
                      <a:pt x="118" y="234"/>
                    </a:lnTo>
                    <a:close/>
                    <a:moveTo>
                      <a:pt x="118" y="229"/>
                    </a:moveTo>
                    <a:lnTo>
                      <a:pt x="99" y="227"/>
                    </a:lnTo>
                    <a:lnTo>
                      <a:pt x="79" y="222"/>
                    </a:lnTo>
                    <a:lnTo>
                      <a:pt x="62" y="215"/>
                    </a:lnTo>
                    <a:lnTo>
                      <a:pt x="46" y="203"/>
                    </a:lnTo>
                    <a:lnTo>
                      <a:pt x="32" y="188"/>
                    </a:lnTo>
                    <a:lnTo>
                      <a:pt x="21" y="173"/>
                    </a:lnTo>
                    <a:lnTo>
                      <a:pt x="12" y="155"/>
                    </a:lnTo>
                    <a:lnTo>
                      <a:pt x="7" y="137"/>
                    </a:lnTo>
                    <a:lnTo>
                      <a:pt x="5" y="116"/>
                    </a:lnTo>
                    <a:lnTo>
                      <a:pt x="7" y="97"/>
                    </a:lnTo>
                    <a:lnTo>
                      <a:pt x="12" y="79"/>
                    </a:lnTo>
                    <a:lnTo>
                      <a:pt x="21" y="62"/>
                    </a:lnTo>
                    <a:lnTo>
                      <a:pt x="32" y="46"/>
                    </a:lnTo>
                    <a:lnTo>
                      <a:pt x="46" y="32"/>
                    </a:lnTo>
                    <a:lnTo>
                      <a:pt x="62" y="19"/>
                    </a:lnTo>
                    <a:lnTo>
                      <a:pt x="79" y="12"/>
                    </a:lnTo>
                    <a:lnTo>
                      <a:pt x="99" y="7"/>
                    </a:lnTo>
                    <a:lnTo>
                      <a:pt x="118" y="5"/>
                    </a:lnTo>
                    <a:lnTo>
                      <a:pt x="137" y="7"/>
                    </a:lnTo>
                    <a:lnTo>
                      <a:pt x="157" y="12"/>
                    </a:lnTo>
                    <a:lnTo>
                      <a:pt x="174" y="19"/>
                    </a:lnTo>
                    <a:lnTo>
                      <a:pt x="190" y="32"/>
                    </a:lnTo>
                    <a:lnTo>
                      <a:pt x="204" y="46"/>
                    </a:lnTo>
                    <a:lnTo>
                      <a:pt x="215" y="62"/>
                    </a:lnTo>
                    <a:lnTo>
                      <a:pt x="223" y="79"/>
                    </a:lnTo>
                    <a:lnTo>
                      <a:pt x="229" y="97"/>
                    </a:lnTo>
                    <a:lnTo>
                      <a:pt x="230" y="116"/>
                    </a:lnTo>
                    <a:lnTo>
                      <a:pt x="229" y="137"/>
                    </a:lnTo>
                    <a:lnTo>
                      <a:pt x="223" y="155"/>
                    </a:lnTo>
                    <a:lnTo>
                      <a:pt x="215" y="173"/>
                    </a:lnTo>
                    <a:lnTo>
                      <a:pt x="204" y="188"/>
                    </a:lnTo>
                    <a:lnTo>
                      <a:pt x="190" y="203"/>
                    </a:lnTo>
                    <a:lnTo>
                      <a:pt x="174" y="215"/>
                    </a:lnTo>
                    <a:lnTo>
                      <a:pt x="157" y="222"/>
                    </a:lnTo>
                    <a:lnTo>
                      <a:pt x="137" y="227"/>
                    </a:lnTo>
                    <a:lnTo>
                      <a:pt x="118" y="229"/>
                    </a:lnTo>
                    <a:close/>
                  </a:path>
                </a:pathLst>
              </a:custGeom>
              <a:solidFill>
                <a:srgbClr val="EBFFFF"/>
              </a:solidFill>
              <a:ln w="9525">
                <a:noFill/>
                <a:round/>
                <a:headEnd/>
                <a:tailEnd/>
              </a:ln>
            </p:spPr>
            <p:txBody>
              <a:bodyPr/>
              <a:lstStyle/>
              <a:p>
                <a:endParaRPr lang="en-US"/>
              </a:p>
            </p:txBody>
          </p:sp>
          <p:sp>
            <p:nvSpPr>
              <p:cNvPr id="1165986" name="Freeform 674"/>
              <p:cNvSpPr>
                <a:spLocks noEditPoints="1"/>
              </p:cNvSpPr>
              <p:nvPr/>
            </p:nvSpPr>
            <p:spPr bwMode="auto">
              <a:xfrm>
                <a:off x="4693" y="557"/>
                <a:ext cx="225" cy="224"/>
              </a:xfrm>
              <a:custGeom>
                <a:avLst/>
                <a:gdLst/>
                <a:ahLst/>
                <a:cxnLst>
                  <a:cxn ang="0">
                    <a:pos x="94" y="222"/>
                  </a:cxn>
                  <a:cxn ang="0">
                    <a:pos x="57" y="210"/>
                  </a:cxn>
                  <a:cxn ang="0">
                    <a:pos x="27" y="183"/>
                  </a:cxn>
                  <a:cxn ang="0">
                    <a:pos x="7" y="150"/>
                  </a:cxn>
                  <a:cxn ang="0">
                    <a:pos x="0" y="111"/>
                  </a:cxn>
                  <a:cxn ang="0">
                    <a:pos x="7" y="74"/>
                  </a:cxn>
                  <a:cxn ang="0">
                    <a:pos x="27" y="41"/>
                  </a:cxn>
                  <a:cxn ang="0">
                    <a:pos x="57" y="14"/>
                  </a:cxn>
                  <a:cxn ang="0">
                    <a:pos x="94" y="2"/>
                  </a:cxn>
                  <a:cxn ang="0">
                    <a:pos x="132" y="2"/>
                  </a:cxn>
                  <a:cxn ang="0">
                    <a:pos x="169" y="14"/>
                  </a:cxn>
                  <a:cxn ang="0">
                    <a:pos x="199" y="41"/>
                  </a:cxn>
                  <a:cxn ang="0">
                    <a:pos x="218" y="74"/>
                  </a:cxn>
                  <a:cxn ang="0">
                    <a:pos x="225" y="111"/>
                  </a:cxn>
                  <a:cxn ang="0">
                    <a:pos x="218" y="150"/>
                  </a:cxn>
                  <a:cxn ang="0">
                    <a:pos x="199" y="183"/>
                  </a:cxn>
                  <a:cxn ang="0">
                    <a:pos x="169" y="210"/>
                  </a:cxn>
                  <a:cxn ang="0">
                    <a:pos x="132" y="222"/>
                  </a:cxn>
                  <a:cxn ang="0">
                    <a:pos x="113" y="219"/>
                  </a:cxn>
                  <a:cxn ang="0">
                    <a:pos x="76" y="212"/>
                  </a:cxn>
                  <a:cxn ang="0">
                    <a:pos x="43" y="192"/>
                  </a:cxn>
                  <a:cxn ang="0">
                    <a:pos x="20" y="162"/>
                  </a:cxn>
                  <a:cxn ang="0">
                    <a:pos x="7" y="127"/>
                  </a:cxn>
                  <a:cxn ang="0">
                    <a:pos x="9" y="88"/>
                  </a:cxn>
                  <a:cxn ang="0">
                    <a:pos x="23" y="53"/>
                  </a:cxn>
                  <a:cxn ang="0">
                    <a:pos x="50" y="25"/>
                  </a:cxn>
                  <a:cxn ang="0">
                    <a:pos x="85" y="9"/>
                  </a:cxn>
                  <a:cxn ang="0">
                    <a:pos x="122" y="5"/>
                  </a:cxn>
                  <a:cxn ang="0">
                    <a:pos x="159" y="16"/>
                  </a:cxn>
                  <a:cxn ang="0">
                    <a:pos x="190" y="39"/>
                  </a:cxn>
                  <a:cxn ang="0">
                    <a:pos x="211" y="71"/>
                  </a:cxn>
                  <a:cxn ang="0">
                    <a:pos x="218" y="108"/>
                  </a:cxn>
                  <a:cxn ang="0">
                    <a:pos x="215" y="145"/>
                  </a:cxn>
                  <a:cxn ang="0">
                    <a:pos x="196" y="178"/>
                  </a:cxn>
                  <a:cxn ang="0">
                    <a:pos x="167" y="205"/>
                  </a:cxn>
                  <a:cxn ang="0">
                    <a:pos x="132" y="217"/>
                  </a:cxn>
                </a:cxnLst>
                <a:rect l="0" t="0" r="r" b="b"/>
                <a:pathLst>
                  <a:path w="225" h="224">
                    <a:moveTo>
                      <a:pt x="113" y="224"/>
                    </a:moveTo>
                    <a:lnTo>
                      <a:pt x="94" y="222"/>
                    </a:lnTo>
                    <a:lnTo>
                      <a:pt x="74" y="217"/>
                    </a:lnTo>
                    <a:lnTo>
                      <a:pt x="57" y="210"/>
                    </a:lnTo>
                    <a:lnTo>
                      <a:pt x="41" y="198"/>
                    </a:lnTo>
                    <a:lnTo>
                      <a:pt x="27" y="183"/>
                    </a:lnTo>
                    <a:lnTo>
                      <a:pt x="16" y="168"/>
                    </a:lnTo>
                    <a:lnTo>
                      <a:pt x="7" y="150"/>
                    </a:lnTo>
                    <a:lnTo>
                      <a:pt x="2" y="132"/>
                    </a:lnTo>
                    <a:lnTo>
                      <a:pt x="0" y="111"/>
                    </a:lnTo>
                    <a:lnTo>
                      <a:pt x="2" y="92"/>
                    </a:lnTo>
                    <a:lnTo>
                      <a:pt x="7" y="74"/>
                    </a:lnTo>
                    <a:lnTo>
                      <a:pt x="16" y="57"/>
                    </a:lnTo>
                    <a:lnTo>
                      <a:pt x="27" y="41"/>
                    </a:lnTo>
                    <a:lnTo>
                      <a:pt x="41" y="27"/>
                    </a:lnTo>
                    <a:lnTo>
                      <a:pt x="57" y="14"/>
                    </a:lnTo>
                    <a:lnTo>
                      <a:pt x="74" y="7"/>
                    </a:lnTo>
                    <a:lnTo>
                      <a:pt x="94" y="2"/>
                    </a:lnTo>
                    <a:lnTo>
                      <a:pt x="113" y="0"/>
                    </a:lnTo>
                    <a:lnTo>
                      <a:pt x="132" y="2"/>
                    </a:lnTo>
                    <a:lnTo>
                      <a:pt x="152" y="7"/>
                    </a:lnTo>
                    <a:lnTo>
                      <a:pt x="169" y="14"/>
                    </a:lnTo>
                    <a:lnTo>
                      <a:pt x="185" y="27"/>
                    </a:lnTo>
                    <a:lnTo>
                      <a:pt x="199" y="41"/>
                    </a:lnTo>
                    <a:lnTo>
                      <a:pt x="210" y="57"/>
                    </a:lnTo>
                    <a:lnTo>
                      <a:pt x="218" y="74"/>
                    </a:lnTo>
                    <a:lnTo>
                      <a:pt x="224" y="92"/>
                    </a:lnTo>
                    <a:lnTo>
                      <a:pt x="225" y="111"/>
                    </a:lnTo>
                    <a:lnTo>
                      <a:pt x="224" y="132"/>
                    </a:lnTo>
                    <a:lnTo>
                      <a:pt x="218" y="150"/>
                    </a:lnTo>
                    <a:lnTo>
                      <a:pt x="210" y="168"/>
                    </a:lnTo>
                    <a:lnTo>
                      <a:pt x="199" y="183"/>
                    </a:lnTo>
                    <a:lnTo>
                      <a:pt x="185" y="198"/>
                    </a:lnTo>
                    <a:lnTo>
                      <a:pt x="169" y="210"/>
                    </a:lnTo>
                    <a:lnTo>
                      <a:pt x="152" y="217"/>
                    </a:lnTo>
                    <a:lnTo>
                      <a:pt x="132" y="222"/>
                    </a:lnTo>
                    <a:lnTo>
                      <a:pt x="113" y="224"/>
                    </a:lnTo>
                    <a:close/>
                    <a:moveTo>
                      <a:pt x="113" y="219"/>
                    </a:moveTo>
                    <a:lnTo>
                      <a:pt x="94" y="217"/>
                    </a:lnTo>
                    <a:lnTo>
                      <a:pt x="76" y="212"/>
                    </a:lnTo>
                    <a:lnTo>
                      <a:pt x="58" y="205"/>
                    </a:lnTo>
                    <a:lnTo>
                      <a:pt x="43" y="192"/>
                    </a:lnTo>
                    <a:lnTo>
                      <a:pt x="28" y="178"/>
                    </a:lnTo>
                    <a:lnTo>
                      <a:pt x="20" y="162"/>
                    </a:lnTo>
                    <a:lnTo>
                      <a:pt x="11" y="145"/>
                    </a:lnTo>
                    <a:lnTo>
                      <a:pt x="7" y="127"/>
                    </a:lnTo>
                    <a:lnTo>
                      <a:pt x="6" y="108"/>
                    </a:lnTo>
                    <a:lnTo>
                      <a:pt x="9" y="88"/>
                    </a:lnTo>
                    <a:lnTo>
                      <a:pt x="14" y="71"/>
                    </a:lnTo>
                    <a:lnTo>
                      <a:pt x="23" y="53"/>
                    </a:lnTo>
                    <a:lnTo>
                      <a:pt x="35" y="39"/>
                    </a:lnTo>
                    <a:lnTo>
                      <a:pt x="50" y="25"/>
                    </a:lnTo>
                    <a:lnTo>
                      <a:pt x="67" y="16"/>
                    </a:lnTo>
                    <a:lnTo>
                      <a:pt x="85" y="9"/>
                    </a:lnTo>
                    <a:lnTo>
                      <a:pt x="102" y="5"/>
                    </a:lnTo>
                    <a:lnTo>
                      <a:pt x="122" y="5"/>
                    </a:lnTo>
                    <a:lnTo>
                      <a:pt x="141" y="9"/>
                    </a:lnTo>
                    <a:lnTo>
                      <a:pt x="159" y="16"/>
                    </a:lnTo>
                    <a:lnTo>
                      <a:pt x="176" y="25"/>
                    </a:lnTo>
                    <a:lnTo>
                      <a:pt x="190" y="39"/>
                    </a:lnTo>
                    <a:lnTo>
                      <a:pt x="203" y="53"/>
                    </a:lnTo>
                    <a:lnTo>
                      <a:pt x="211" y="71"/>
                    </a:lnTo>
                    <a:lnTo>
                      <a:pt x="217" y="88"/>
                    </a:lnTo>
                    <a:lnTo>
                      <a:pt x="218" y="108"/>
                    </a:lnTo>
                    <a:lnTo>
                      <a:pt x="218" y="127"/>
                    </a:lnTo>
                    <a:lnTo>
                      <a:pt x="215" y="145"/>
                    </a:lnTo>
                    <a:lnTo>
                      <a:pt x="206" y="162"/>
                    </a:lnTo>
                    <a:lnTo>
                      <a:pt x="196" y="178"/>
                    </a:lnTo>
                    <a:lnTo>
                      <a:pt x="183" y="192"/>
                    </a:lnTo>
                    <a:lnTo>
                      <a:pt x="167" y="205"/>
                    </a:lnTo>
                    <a:lnTo>
                      <a:pt x="150" y="212"/>
                    </a:lnTo>
                    <a:lnTo>
                      <a:pt x="132" y="217"/>
                    </a:lnTo>
                    <a:lnTo>
                      <a:pt x="113" y="219"/>
                    </a:lnTo>
                    <a:close/>
                  </a:path>
                </a:pathLst>
              </a:custGeom>
              <a:solidFill>
                <a:srgbClr val="EDFFFF"/>
              </a:solidFill>
              <a:ln w="9525">
                <a:noFill/>
                <a:round/>
                <a:headEnd/>
                <a:tailEnd/>
              </a:ln>
            </p:spPr>
            <p:txBody>
              <a:bodyPr/>
              <a:lstStyle/>
              <a:p>
                <a:endParaRPr lang="en-US"/>
              </a:p>
            </p:txBody>
          </p:sp>
          <p:sp>
            <p:nvSpPr>
              <p:cNvPr id="1165987" name="Freeform 675"/>
              <p:cNvSpPr>
                <a:spLocks noEditPoints="1"/>
              </p:cNvSpPr>
              <p:nvPr/>
            </p:nvSpPr>
            <p:spPr bwMode="auto">
              <a:xfrm>
                <a:off x="4699" y="562"/>
                <a:ext cx="212" cy="214"/>
              </a:xfrm>
              <a:custGeom>
                <a:avLst/>
                <a:gdLst/>
                <a:ahLst/>
                <a:cxnLst>
                  <a:cxn ang="0">
                    <a:pos x="88" y="212"/>
                  </a:cxn>
                  <a:cxn ang="0">
                    <a:pos x="52" y="200"/>
                  </a:cxn>
                  <a:cxn ang="0">
                    <a:pos x="22" y="173"/>
                  </a:cxn>
                  <a:cxn ang="0">
                    <a:pos x="5" y="140"/>
                  </a:cxn>
                  <a:cxn ang="0">
                    <a:pos x="0" y="103"/>
                  </a:cxn>
                  <a:cxn ang="0">
                    <a:pos x="8" y="66"/>
                  </a:cxn>
                  <a:cxn ang="0">
                    <a:pos x="29" y="34"/>
                  </a:cxn>
                  <a:cxn ang="0">
                    <a:pos x="61" y="11"/>
                  </a:cxn>
                  <a:cxn ang="0">
                    <a:pos x="96" y="0"/>
                  </a:cxn>
                  <a:cxn ang="0">
                    <a:pos x="135" y="4"/>
                  </a:cxn>
                  <a:cxn ang="0">
                    <a:pos x="170" y="20"/>
                  </a:cxn>
                  <a:cxn ang="0">
                    <a:pos x="197" y="48"/>
                  </a:cxn>
                  <a:cxn ang="0">
                    <a:pos x="211" y="83"/>
                  </a:cxn>
                  <a:cxn ang="0">
                    <a:pos x="212" y="122"/>
                  </a:cxn>
                  <a:cxn ang="0">
                    <a:pos x="200" y="157"/>
                  </a:cxn>
                  <a:cxn ang="0">
                    <a:pos x="177" y="187"/>
                  </a:cxn>
                  <a:cxn ang="0">
                    <a:pos x="144" y="207"/>
                  </a:cxn>
                  <a:cxn ang="0">
                    <a:pos x="107" y="214"/>
                  </a:cxn>
                  <a:cxn ang="0">
                    <a:pos x="88" y="207"/>
                  </a:cxn>
                  <a:cxn ang="0">
                    <a:pos x="54" y="193"/>
                  </a:cxn>
                  <a:cxn ang="0">
                    <a:pos x="26" y="168"/>
                  </a:cxn>
                  <a:cxn ang="0">
                    <a:pos x="8" y="134"/>
                  </a:cxn>
                  <a:cxn ang="0">
                    <a:pos x="7" y="97"/>
                  </a:cxn>
                  <a:cxn ang="0">
                    <a:pos x="15" y="62"/>
                  </a:cxn>
                  <a:cxn ang="0">
                    <a:pos x="38" y="32"/>
                  </a:cxn>
                  <a:cxn ang="0">
                    <a:pos x="70" y="13"/>
                  </a:cxn>
                  <a:cxn ang="0">
                    <a:pos x="107" y="6"/>
                  </a:cxn>
                  <a:cxn ang="0">
                    <a:pos x="144" y="13"/>
                  </a:cxn>
                  <a:cxn ang="0">
                    <a:pos x="175" y="32"/>
                  </a:cxn>
                  <a:cxn ang="0">
                    <a:pos x="197" y="62"/>
                  </a:cxn>
                  <a:cxn ang="0">
                    <a:pos x="207" y="97"/>
                  </a:cxn>
                  <a:cxn ang="0">
                    <a:pos x="204" y="134"/>
                  </a:cxn>
                  <a:cxn ang="0">
                    <a:pos x="188" y="168"/>
                  </a:cxn>
                  <a:cxn ang="0">
                    <a:pos x="160" y="193"/>
                  </a:cxn>
                  <a:cxn ang="0">
                    <a:pos x="124" y="207"/>
                  </a:cxn>
                </a:cxnLst>
                <a:rect l="0" t="0" r="r" b="b"/>
                <a:pathLst>
                  <a:path w="212" h="214">
                    <a:moveTo>
                      <a:pt x="107" y="214"/>
                    </a:moveTo>
                    <a:lnTo>
                      <a:pt x="88" y="212"/>
                    </a:lnTo>
                    <a:lnTo>
                      <a:pt x="70" y="207"/>
                    </a:lnTo>
                    <a:lnTo>
                      <a:pt x="52" y="200"/>
                    </a:lnTo>
                    <a:lnTo>
                      <a:pt x="37" y="187"/>
                    </a:lnTo>
                    <a:lnTo>
                      <a:pt x="22" y="173"/>
                    </a:lnTo>
                    <a:lnTo>
                      <a:pt x="14" y="157"/>
                    </a:lnTo>
                    <a:lnTo>
                      <a:pt x="5" y="140"/>
                    </a:lnTo>
                    <a:lnTo>
                      <a:pt x="1" y="122"/>
                    </a:lnTo>
                    <a:lnTo>
                      <a:pt x="0" y="103"/>
                    </a:lnTo>
                    <a:lnTo>
                      <a:pt x="3" y="83"/>
                    </a:lnTo>
                    <a:lnTo>
                      <a:pt x="8" y="66"/>
                    </a:lnTo>
                    <a:lnTo>
                      <a:pt x="17" y="48"/>
                    </a:lnTo>
                    <a:lnTo>
                      <a:pt x="29" y="34"/>
                    </a:lnTo>
                    <a:lnTo>
                      <a:pt x="44" y="20"/>
                    </a:lnTo>
                    <a:lnTo>
                      <a:pt x="61" y="11"/>
                    </a:lnTo>
                    <a:lnTo>
                      <a:pt x="79" y="4"/>
                    </a:lnTo>
                    <a:lnTo>
                      <a:pt x="96" y="0"/>
                    </a:lnTo>
                    <a:lnTo>
                      <a:pt x="116" y="0"/>
                    </a:lnTo>
                    <a:lnTo>
                      <a:pt x="135" y="4"/>
                    </a:lnTo>
                    <a:lnTo>
                      <a:pt x="153" y="11"/>
                    </a:lnTo>
                    <a:lnTo>
                      <a:pt x="170" y="20"/>
                    </a:lnTo>
                    <a:lnTo>
                      <a:pt x="184" y="34"/>
                    </a:lnTo>
                    <a:lnTo>
                      <a:pt x="197" y="48"/>
                    </a:lnTo>
                    <a:lnTo>
                      <a:pt x="205" y="66"/>
                    </a:lnTo>
                    <a:lnTo>
                      <a:pt x="211" y="83"/>
                    </a:lnTo>
                    <a:lnTo>
                      <a:pt x="212" y="103"/>
                    </a:lnTo>
                    <a:lnTo>
                      <a:pt x="212" y="122"/>
                    </a:lnTo>
                    <a:lnTo>
                      <a:pt x="209" y="140"/>
                    </a:lnTo>
                    <a:lnTo>
                      <a:pt x="200" y="157"/>
                    </a:lnTo>
                    <a:lnTo>
                      <a:pt x="190" y="173"/>
                    </a:lnTo>
                    <a:lnTo>
                      <a:pt x="177" y="187"/>
                    </a:lnTo>
                    <a:lnTo>
                      <a:pt x="161" y="200"/>
                    </a:lnTo>
                    <a:lnTo>
                      <a:pt x="144" y="207"/>
                    </a:lnTo>
                    <a:lnTo>
                      <a:pt x="126" y="212"/>
                    </a:lnTo>
                    <a:lnTo>
                      <a:pt x="107" y="214"/>
                    </a:lnTo>
                    <a:close/>
                    <a:moveTo>
                      <a:pt x="107" y="208"/>
                    </a:moveTo>
                    <a:lnTo>
                      <a:pt x="88" y="207"/>
                    </a:lnTo>
                    <a:lnTo>
                      <a:pt x="70" y="201"/>
                    </a:lnTo>
                    <a:lnTo>
                      <a:pt x="54" y="193"/>
                    </a:lnTo>
                    <a:lnTo>
                      <a:pt x="38" y="182"/>
                    </a:lnTo>
                    <a:lnTo>
                      <a:pt x="26" y="168"/>
                    </a:lnTo>
                    <a:lnTo>
                      <a:pt x="15" y="152"/>
                    </a:lnTo>
                    <a:lnTo>
                      <a:pt x="8" y="134"/>
                    </a:lnTo>
                    <a:lnTo>
                      <a:pt x="7" y="117"/>
                    </a:lnTo>
                    <a:lnTo>
                      <a:pt x="7" y="97"/>
                    </a:lnTo>
                    <a:lnTo>
                      <a:pt x="8" y="80"/>
                    </a:lnTo>
                    <a:lnTo>
                      <a:pt x="15" y="62"/>
                    </a:lnTo>
                    <a:lnTo>
                      <a:pt x="26" y="46"/>
                    </a:lnTo>
                    <a:lnTo>
                      <a:pt x="38" y="32"/>
                    </a:lnTo>
                    <a:lnTo>
                      <a:pt x="54" y="22"/>
                    </a:lnTo>
                    <a:lnTo>
                      <a:pt x="70" y="13"/>
                    </a:lnTo>
                    <a:lnTo>
                      <a:pt x="88" y="7"/>
                    </a:lnTo>
                    <a:lnTo>
                      <a:pt x="107" y="6"/>
                    </a:lnTo>
                    <a:lnTo>
                      <a:pt x="124" y="7"/>
                    </a:lnTo>
                    <a:lnTo>
                      <a:pt x="144" y="13"/>
                    </a:lnTo>
                    <a:lnTo>
                      <a:pt x="160" y="22"/>
                    </a:lnTo>
                    <a:lnTo>
                      <a:pt x="175" y="32"/>
                    </a:lnTo>
                    <a:lnTo>
                      <a:pt x="188" y="46"/>
                    </a:lnTo>
                    <a:lnTo>
                      <a:pt x="197" y="62"/>
                    </a:lnTo>
                    <a:lnTo>
                      <a:pt x="204" y="80"/>
                    </a:lnTo>
                    <a:lnTo>
                      <a:pt x="207" y="97"/>
                    </a:lnTo>
                    <a:lnTo>
                      <a:pt x="207" y="117"/>
                    </a:lnTo>
                    <a:lnTo>
                      <a:pt x="204" y="134"/>
                    </a:lnTo>
                    <a:lnTo>
                      <a:pt x="197" y="152"/>
                    </a:lnTo>
                    <a:lnTo>
                      <a:pt x="188" y="168"/>
                    </a:lnTo>
                    <a:lnTo>
                      <a:pt x="175" y="182"/>
                    </a:lnTo>
                    <a:lnTo>
                      <a:pt x="160" y="193"/>
                    </a:lnTo>
                    <a:lnTo>
                      <a:pt x="144" y="201"/>
                    </a:lnTo>
                    <a:lnTo>
                      <a:pt x="124" y="207"/>
                    </a:lnTo>
                    <a:lnTo>
                      <a:pt x="107" y="208"/>
                    </a:lnTo>
                    <a:close/>
                  </a:path>
                </a:pathLst>
              </a:custGeom>
              <a:solidFill>
                <a:srgbClr val="EFFFFF"/>
              </a:solidFill>
              <a:ln w="9525">
                <a:noFill/>
                <a:round/>
                <a:headEnd/>
                <a:tailEnd/>
              </a:ln>
            </p:spPr>
            <p:txBody>
              <a:bodyPr/>
              <a:lstStyle/>
              <a:p>
                <a:endParaRPr lang="en-US"/>
              </a:p>
            </p:txBody>
          </p:sp>
          <p:sp>
            <p:nvSpPr>
              <p:cNvPr id="1165988" name="Freeform 676"/>
              <p:cNvSpPr>
                <a:spLocks noEditPoints="1"/>
              </p:cNvSpPr>
              <p:nvPr/>
            </p:nvSpPr>
            <p:spPr bwMode="auto">
              <a:xfrm>
                <a:off x="4706" y="568"/>
                <a:ext cx="200" cy="202"/>
              </a:xfrm>
              <a:custGeom>
                <a:avLst/>
                <a:gdLst/>
                <a:ahLst/>
                <a:cxnLst>
                  <a:cxn ang="0">
                    <a:pos x="81" y="201"/>
                  </a:cxn>
                  <a:cxn ang="0">
                    <a:pos x="47" y="187"/>
                  </a:cxn>
                  <a:cxn ang="0">
                    <a:pos x="19" y="162"/>
                  </a:cxn>
                  <a:cxn ang="0">
                    <a:pos x="1" y="128"/>
                  </a:cxn>
                  <a:cxn ang="0">
                    <a:pos x="0" y="91"/>
                  </a:cxn>
                  <a:cxn ang="0">
                    <a:pos x="8" y="56"/>
                  </a:cxn>
                  <a:cxn ang="0">
                    <a:pos x="31" y="26"/>
                  </a:cxn>
                  <a:cxn ang="0">
                    <a:pos x="63" y="7"/>
                  </a:cxn>
                  <a:cxn ang="0">
                    <a:pos x="100" y="0"/>
                  </a:cxn>
                  <a:cxn ang="0">
                    <a:pos x="137" y="7"/>
                  </a:cxn>
                  <a:cxn ang="0">
                    <a:pos x="168" y="26"/>
                  </a:cxn>
                  <a:cxn ang="0">
                    <a:pos x="190" y="56"/>
                  </a:cxn>
                  <a:cxn ang="0">
                    <a:pos x="200" y="91"/>
                  </a:cxn>
                  <a:cxn ang="0">
                    <a:pos x="197" y="128"/>
                  </a:cxn>
                  <a:cxn ang="0">
                    <a:pos x="181" y="162"/>
                  </a:cxn>
                  <a:cxn ang="0">
                    <a:pos x="153" y="187"/>
                  </a:cxn>
                  <a:cxn ang="0">
                    <a:pos x="117" y="201"/>
                  </a:cxn>
                  <a:cxn ang="0">
                    <a:pos x="100" y="197"/>
                  </a:cxn>
                  <a:cxn ang="0">
                    <a:pos x="65" y="190"/>
                  </a:cxn>
                  <a:cxn ang="0">
                    <a:pos x="33" y="171"/>
                  </a:cxn>
                  <a:cxn ang="0">
                    <a:pos x="12" y="141"/>
                  </a:cxn>
                  <a:cxn ang="0">
                    <a:pos x="3" y="105"/>
                  </a:cxn>
                  <a:cxn ang="0">
                    <a:pos x="8" y="70"/>
                  </a:cxn>
                  <a:cxn ang="0">
                    <a:pos x="28" y="38"/>
                  </a:cxn>
                  <a:cxn ang="0">
                    <a:pos x="56" y="16"/>
                  </a:cxn>
                  <a:cxn ang="0">
                    <a:pos x="91" y="5"/>
                  </a:cxn>
                  <a:cxn ang="0">
                    <a:pos x="126" y="9"/>
                  </a:cxn>
                  <a:cxn ang="0">
                    <a:pos x="160" y="26"/>
                  </a:cxn>
                  <a:cxn ang="0">
                    <a:pos x="183" y="53"/>
                  </a:cxn>
                  <a:cxn ang="0">
                    <a:pos x="195" y="88"/>
                  </a:cxn>
                  <a:cxn ang="0">
                    <a:pos x="193" y="123"/>
                  </a:cxn>
                  <a:cxn ang="0">
                    <a:pos x="177" y="157"/>
                  </a:cxn>
                  <a:cxn ang="0">
                    <a:pos x="151" y="181"/>
                  </a:cxn>
                  <a:cxn ang="0">
                    <a:pos x="117" y="195"/>
                  </a:cxn>
                </a:cxnLst>
                <a:rect l="0" t="0" r="r" b="b"/>
                <a:pathLst>
                  <a:path w="200" h="202">
                    <a:moveTo>
                      <a:pt x="100" y="202"/>
                    </a:moveTo>
                    <a:lnTo>
                      <a:pt x="81" y="201"/>
                    </a:lnTo>
                    <a:lnTo>
                      <a:pt x="63" y="195"/>
                    </a:lnTo>
                    <a:lnTo>
                      <a:pt x="47" y="187"/>
                    </a:lnTo>
                    <a:lnTo>
                      <a:pt x="31" y="176"/>
                    </a:lnTo>
                    <a:lnTo>
                      <a:pt x="19" y="162"/>
                    </a:lnTo>
                    <a:lnTo>
                      <a:pt x="8" y="146"/>
                    </a:lnTo>
                    <a:lnTo>
                      <a:pt x="1" y="128"/>
                    </a:lnTo>
                    <a:lnTo>
                      <a:pt x="0" y="111"/>
                    </a:lnTo>
                    <a:lnTo>
                      <a:pt x="0" y="91"/>
                    </a:lnTo>
                    <a:lnTo>
                      <a:pt x="1" y="74"/>
                    </a:lnTo>
                    <a:lnTo>
                      <a:pt x="8" y="56"/>
                    </a:lnTo>
                    <a:lnTo>
                      <a:pt x="19" y="40"/>
                    </a:lnTo>
                    <a:lnTo>
                      <a:pt x="31" y="26"/>
                    </a:lnTo>
                    <a:lnTo>
                      <a:pt x="47" y="16"/>
                    </a:lnTo>
                    <a:lnTo>
                      <a:pt x="63" y="7"/>
                    </a:lnTo>
                    <a:lnTo>
                      <a:pt x="81" y="1"/>
                    </a:lnTo>
                    <a:lnTo>
                      <a:pt x="100" y="0"/>
                    </a:lnTo>
                    <a:lnTo>
                      <a:pt x="117" y="1"/>
                    </a:lnTo>
                    <a:lnTo>
                      <a:pt x="137" y="7"/>
                    </a:lnTo>
                    <a:lnTo>
                      <a:pt x="153" y="16"/>
                    </a:lnTo>
                    <a:lnTo>
                      <a:pt x="168" y="26"/>
                    </a:lnTo>
                    <a:lnTo>
                      <a:pt x="181" y="40"/>
                    </a:lnTo>
                    <a:lnTo>
                      <a:pt x="190" y="56"/>
                    </a:lnTo>
                    <a:lnTo>
                      <a:pt x="197" y="74"/>
                    </a:lnTo>
                    <a:lnTo>
                      <a:pt x="200" y="91"/>
                    </a:lnTo>
                    <a:lnTo>
                      <a:pt x="200" y="111"/>
                    </a:lnTo>
                    <a:lnTo>
                      <a:pt x="197" y="128"/>
                    </a:lnTo>
                    <a:lnTo>
                      <a:pt x="190" y="146"/>
                    </a:lnTo>
                    <a:lnTo>
                      <a:pt x="181" y="162"/>
                    </a:lnTo>
                    <a:lnTo>
                      <a:pt x="168" y="176"/>
                    </a:lnTo>
                    <a:lnTo>
                      <a:pt x="153" y="187"/>
                    </a:lnTo>
                    <a:lnTo>
                      <a:pt x="137" y="195"/>
                    </a:lnTo>
                    <a:lnTo>
                      <a:pt x="117" y="201"/>
                    </a:lnTo>
                    <a:lnTo>
                      <a:pt x="100" y="202"/>
                    </a:lnTo>
                    <a:close/>
                    <a:moveTo>
                      <a:pt x="100" y="197"/>
                    </a:moveTo>
                    <a:lnTo>
                      <a:pt x="82" y="195"/>
                    </a:lnTo>
                    <a:lnTo>
                      <a:pt x="65" y="190"/>
                    </a:lnTo>
                    <a:lnTo>
                      <a:pt x="47" y="181"/>
                    </a:lnTo>
                    <a:lnTo>
                      <a:pt x="33" y="171"/>
                    </a:lnTo>
                    <a:lnTo>
                      <a:pt x="21" y="157"/>
                    </a:lnTo>
                    <a:lnTo>
                      <a:pt x="12" y="141"/>
                    </a:lnTo>
                    <a:lnTo>
                      <a:pt x="7" y="123"/>
                    </a:lnTo>
                    <a:lnTo>
                      <a:pt x="3" y="105"/>
                    </a:lnTo>
                    <a:lnTo>
                      <a:pt x="5" y="88"/>
                    </a:lnTo>
                    <a:lnTo>
                      <a:pt x="8" y="70"/>
                    </a:lnTo>
                    <a:lnTo>
                      <a:pt x="17" y="53"/>
                    </a:lnTo>
                    <a:lnTo>
                      <a:pt x="28" y="38"/>
                    </a:lnTo>
                    <a:lnTo>
                      <a:pt x="40" y="26"/>
                    </a:lnTo>
                    <a:lnTo>
                      <a:pt x="56" y="16"/>
                    </a:lnTo>
                    <a:lnTo>
                      <a:pt x="74" y="9"/>
                    </a:lnTo>
                    <a:lnTo>
                      <a:pt x="91" y="5"/>
                    </a:lnTo>
                    <a:lnTo>
                      <a:pt x="109" y="5"/>
                    </a:lnTo>
                    <a:lnTo>
                      <a:pt x="126" y="9"/>
                    </a:lnTo>
                    <a:lnTo>
                      <a:pt x="144" y="16"/>
                    </a:lnTo>
                    <a:lnTo>
                      <a:pt x="160" y="26"/>
                    </a:lnTo>
                    <a:lnTo>
                      <a:pt x="172" y="38"/>
                    </a:lnTo>
                    <a:lnTo>
                      <a:pt x="183" y="53"/>
                    </a:lnTo>
                    <a:lnTo>
                      <a:pt x="190" y="70"/>
                    </a:lnTo>
                    <a:lnTo>
                      <a:pt x="195" y="88"/>
                    </a:lnTo>
                    <a:lnTo>
                      <a:pt x="195" y="105"/>
                    </a:lnTo>
                    <a:lnTo>
                      <a:pt x="193" y="123"/>
                    </a:lnTo>
                    <a:lnTo>
                      <a:pt x="188" y="141"/>
                    </a:lnTo>
                    <a:lnTo>
                      <a:pt x="177" y="157"/>
                    </a:lnTo>
                    <a:lnTo>
                      <a:pt x="167" y="171"/>
                    </a:lnTo>
                    <a:lnTo>
                      <a:pt x="151" y="181"/>
                    </a:lnTo>
                    <a:lnTo>
                      <a:pt x="135" y="190"/>
                    </a:lnTo>
                    <a:lnTo>
                      <a:pt x="117" y="195"/>
                    </a:lnTo>
                    <a:lnTo>
                      <a:pt x="100" y="197"/>
                    </a:lnTo>
                    <a:close/>
                  </a:path>
                </a:pathLst>
              </a:custGeom>
              <a:solidFill>
                <a:srgbClr val="F0FFFF"/>
              </a:solidFill>
              <a:ln w="9525">
                <a:noFill/>
                <a:round/>
                <a:headEnd/>
                <a:tailEnd/>
              </a:ln>
            </p:spPr>
            <p:txBody>
              <a:bodyPr/>
              <a:lstStyle/>
              <a:p>
                <a:endParaRPr lang="en-US"/>
              </a:p>
            </p:txBody>
          </p:sp>
          <p:sp>
            <p:nvSpPr>
              <p:cNvPr id="1165989" name="Freeform 677"/>
              <p:cNvSpPr>
                <a:spLocks noEditPoints="1"/>
              </p:cNvSpPr>
              <p:nvPr/>
            </p:nvSpPr>
            <p:spPr bwMode="auto">
              <a:xfrm>
                <a:off x="4709" y="573"/>
                <a:ext cx="192" cy="192"/>
              </a:xfrm>
              <a:custGeom>
                <a:avLst/>
                <a:gdLst/>
                <a:ahLst/>
                <a:cxnLst>
                  <a:cxn ang="0">
                    <a:pos x="79" y="190"/>
                  </a:cxn>
                  <a:cxn ang="0">
                    <a:pos x="44" y="176"/>
                  </a:cxn>
                  <a:cxn ang="0">
                    <a:pos x="18" y="152"/>
                  </a:cxn>
                  <a:cxn ang="0">
                    <a:pos x="4" y="118"/>
                  </a:cxn>
                  <a:cxn ang="0">
                    <a:pos x="2" y="83"/>
                  </a:cxn>
                  <a:cxn ang="0">
                    <a:pos x="14" y="48"/>
                  </a:cxn>
                  <a:cxn ang="0">
                    <a:pos x="37" y="21"/>
                  </a:cxn>
                  <a:cxn ang="0">
                    <a:pos x="71" y="4"/>
                  </a:cxn>
                  <a:cxn ang="0">
                    <a:pos x="106" y="0"/>
                  </a:cxn>
                  <a:cxn ang="0">
                    <a:pos x="141" y="11"/>
                  </a:cxn>
                  <a:cxn ang="0">
                    <a:pos x="169" y="33"/>
                  </a:cxn>
                  <a:cxn ang="0">
                    <a:pos x="187" y="65"/>
                  </a:cxn>
                  <a:cxn ang="0">
                    <a:pos x="192" y="100"/>
                  </a:cxn>
                  <a:cxn ang="0">
                    <a:pos x="185" y="136"/>
                  </a:cxn>
                  <a:cxn ang="0">
                    <a:pos x="164" y="166"/>
                  </a:cxn>
                  <a:cxn ang="0">
                    <a:pos x="132" y="185"/>
                  </a:cxn>
                  <a:cxn ang="0">
                    <a:pos x="97" y="192"/>
                  </a:cxn>
                  <a:cxn ang="0">
                    <a:pos x="79" y="185"/>
                  </a:cxn>
                  <a:cxn ang="0">
                    <a:pos x="46" y="171"/>
                  </a:cxn>
                  <a:cxn ang="0">
                    <a:pos x="21" y="146"/>
                  </a:cxn>
                  <a:cxn ang="0">
                    <a:pos x="7" y="115"/>
                  </a:cxn>
                  <a:cxn ang="0">
                    <a:pos x="7" y="78"/>
                  </a:cxn>
                  <a:cxn ang="0">
                    <a:pos x="21" y="46"/>
                  </a:cxn>
                  <a:cxn ang="0">
                    <a:pos x="46" y="21"/>
                  </a:cxn>
                  <a:cxn ang="0">
                    <a:pos x="79" y="7"/>
                  </a:cxn>
                  <a:cxn ang="0">
                    <a:pos x="114" y="7"/>
                  </a:cxn>
                  <a:cxn ang="0">
                    <a:pos x="148" y="21"/>
                  </a:cxn>
                  <a:cxn ang="0">
                    <a:pos x="173" y="46"/>
                  </a:cxn>
                  <a:cxn ang="0">
                    <a:pos x="185" y="78"/>
                  </a:cxn>
                  <a:cxn ang="0">
                    <a:pos x="185" y="115"/>
                  </a:cxn>
                  <a:cxn ang="0">
                    <a:pos x="173" y="146"/>
                  </a:cxn>
                  <a:cxn ang="0">
                    <a:pos x="148" y="171"/>
                  </a:cxn>
                  <a:cxn ang="0">
                    <a:pos x="114" y="185"/>
                  </a:cxn>
                </a:cxnLst>
                <a:rect l="0" t="0" r="r" b="b"/>
                <a:pathLst>
                  <a:path w="192" h="192">
                    <a:moveTo>
                      <a:pt x="97" y="192"/>
                    </a:moveTo>
                    <a:lnTo>
                      <a:pt x="79" y="190"/>
                    </a:lnTo>
                    <a:lnTo>
                      <a:pt x="62" y="185"/>
                    </a:lnTo>
                    <a:lnTo>
                      <a:pt x="44" y="176"/>
                    </a:lnTo>
                    <a:lnTo>
                      <a:pt x="30" y="166"/>
                    </a:lnTo>
                    <a:lnTo>
                      <a:pt x="18" y="152"/>
                    </a:lnTo>
                    <a:lnTo>
                      <a:pt x="9" y="136"/>
                    </a:lnTo>
                    <a:lnTo>
                      <a:pt x="4" y="118"/>
                    </a:lnTo>
                    <a:lnTo>
                      <a:pt x="0" y="100"/>
                    </a:lnTo>
                    <a:lnTo>
                      <a:pt x="2" y="83"/>
                    </a:lnTo>
                    <a:lnTo>
                      <a:pt x="5" y="65"/>
                    </a:lnTo>
                    <a:lnTo>
                      <a:pt x="14" y="48"/>
                    </a:lnTo>
                    <a:lnTo>
                      <a:pt x="25" y="33"/>
                    </a:lnTo>
                    <a:lnTo>
                      <a:pt x="37" y="21"/>
                    </a:lnTo>
                    <a:lnTo>
                      <a:pt x="53" y="11"/>
                    </a:lnTo>
                    <a:lnTo>
                      <a:pt x="71" y="4"/>
                    </a:lnTo>
                    <a:lnTo>
                      <a:pt x="88" y="0"/>
                    </a:lnTo>
                    <a:lnTo>
                      <a:pt x="106" y="0"/>
                    </a:lnTo>
                    <a:lnTo>
                      <a:pt x="123" y="4"/>
                    </a:lnTo>
                    <a:lnTo>
                      <a:pt x="141" y="11"/>
                    </a:lnTo>
                    <a:lnTo>
                      <a:pt x="157" y="21"/>
                    </a:lnTo>
                    <a:lnTo>
                      <a:pt x="169" y="33"/>
                    </a:lnTo>
                    <a:lnTo>
                      <a:pt x="180" y="48"/>
                    </a:lnTo>
                    <a:lnTo>
                      <a:pt x="187" y="65"/>
                    </a:lnTo>
                    <a:lnTo>
                      <a:pt x="192" y="83"/>
                    </a:lnTo>
                    <a:lnTo>
                      <a:pt x="192" y="100"/>
                    </a:lnTo>
                    <a:lnTo>
                      <a:pt x="190" y="118"/>
                    </a:lnTo>
                    <a:lnTo>
                      <a:pt x="185" y="136"/>
                    </a:lnTo>
                    <a:lnTo>
                      <a:pt x="174" y="152"/>
                    </a:lnTo>
                    <a:lnTo>
                      <a:pt x="164" y="166"/>
                    </a:lnTo>
                    <a:lnTo>
                      <a:pt x="148" y="176"/>
                    </a:lnTo>
                    <a:lnTo>
                      <a:pt x="132" y="185"/>
                    </a:lnTo>
                    <a:lnTo>
                      <a:pt x="114" y="190"/>
                    </a:lnTo>
                    <a:lnTo>
                      <a:pt x="97" y="192"/>
                    </a:lnTo>
                    <a:close/>
                    <a:moveTo>
                      <a:pt x="97" y="187"/>
                    </a:moveTo>
                    <a:lnTo>
                      <a:pt x="79" y="185"/>
                    </a:lnTo>
                    <a:lnTo>
                      <a:pt x="62" y="180"/>
                    </a:lnTo>
                    <a:lnTo>
                      <a:pt x="46" y="171"/>
                    </a:lnTo>
                    <a:lnTo>
                      <a:pt x="32" y="160"/>
                    </a:lnTo>
                    <a:lnTo>
                      <a:pt x="21" y="146"/>
                    </a:lnTo>
                    <a:lnTo>
                      <a:pt x="12" y="130"/>
                    </a:lnTo>
                    <a:lnTo>
                      <a:pt x="7" y="115"/>
                    </a:lnTo>
                    <a:lnTo>
                      <a:pt x="5" y="95"/>
                    </a:lnTo>
                    <a:lnTo>
                      <a:pt x="7" y="78"/>
                    </a:lnTo>
                    <a:lnTo>
                      <a:pt x="12" y="62"/>
                    </a:lnTo>
                    <a:lnTo>
                      <a:pt x="21" y="46"/>
                    </a:lnTo>
                    <a:lnTo>
                      <a:pt x="32" y="32"/>
                    </a:lnTo>
                    <a:lnTo>
                      <a:pt x="46" y="21"/>
                    </a:lnTo>
                    <a:lnTo>
                      <a:pt x="62" y="12"/>
                    </a:lnTo>
                    <a:lnTo>
                      <a:pt x="79" y="7"/>
                    </a:lnTo>
                    <a:lnTo>
                      <a:pt x="97" y="5"/>
                    </a:lnTo>
                    <a:lnTo>
                      <a:pt x="114" y="7"/>
                    </a:lnTo>
                    <a:lnTo>
                      <a:pt x="132" y="12"/>
                    </a:lnTo>
                    <a:lnTo>
                      <a:pt x="148" y="21"/>
                    </a:lnTo>
                    <a:lnTo>
                      <a:pt x="160" y="32"/>
                    </a:lnTo>
                    <a:lnTo>
                      <a:pt x="173" y="46"/>
                    </a:lnTo>
                    <a:lnTo>
                      <a:pt x="181" y="62"/>
                    </a:lnTo>
                    <a:lnTo>
                      <a:pt x="185" y="78"/>
                    </a:lnTo>
                    <a:lnTo>
                      <a:pt x="187" y="95"/>
                    </a:lnTo>
                    <a:lnTo>
                      <a:pt x="185" y="115"/>
                    </a:lnTo>
                    <a:lnTo>
                      <a:pt x="181" y="130"/>
                    </a:lnTo>
                    <a:lnTo>
                      <a:pt x="173" y="146"/>
                    </a:lnTo>
                    <a:lnTo>
                      <a:pt x="160" y="160"/>
                    </a:lnTo>
                    <a:lnTo>
                      <a:pt x="148" y="171"/>
                    </a:lnTo>
                    <a:lnTo>
                      <a:pt x="132" y="180"/>
                    </a:lnTo>
                    <a:lnTo>
                      <a:pt x="114" y="185"/>
                    </a:lnTo>
                    <a:lnTo>
                      <a:pt x="97" y="187"/>
                    </a:lnTo>
                    <a:close/>
                  </a:path>
                </a:pathLst>
              </a:custGeom>
              <a:solidFill>
                <a:srgbClr val="F2FFFF"/>
              </a:solidFill>
              <a:ln w="9525">
                <a:noFill/>
                <a:round/>
                <a:headEnd/>
                <a:tailEnd/>
              </a:ln>
            </p:spPr>
            <p:txBody>
              <a:bodyPr/>
              <a:lstStyle/>
              <a:p>
                <a:endParaRPr lang="en-US"/>
              </a:p>
            </p:txBody>
          </p:sp>
          <p:sp>
            <p:nvSpPr>
              <p:cNvPr id="1165990" name="Freeform 678"/>
              <p:cNvSpPr>
                <a:spLocks noEditPoints="1"/>
              </p:cNvSpPr>
              <p:nvPr/>
            </p:nvSpPr>
            <p:spPr bwMode="auto">
              <a:xfrm>
                <a:off x="4714" y="578"/>
                <a:ext cx="182" cy="182"/>
              </a:xfrm>
              <a:custGeom>
                <a:avLst/>
                <a:gdLst/>
                <a:ahLst/>
                <a:cxnLst>
                  <a:cxn ang="0">
                    <a:pos x="74" y="180"/>
                  </a:cxn>
                  <a:cxn ang="0">
                    <a:pos x="41" y="166"/>
                  </a:cxn>
                  <a:cxn ang="0">
                    <a:pos x="16" y="141"/>
                  </a:cxn>
                  <a:cxn ang="0">
                    <a:pos x="2" y="110"/>
                  </a:cxn>
                  <a:cxn ang="0">
                    <a:pos x="2" y="73"/>
                  </a:cxn>
                  <a:cxn ang="0">
                    <a:pos x="16" y="41"/>
                  </a:cxn>
                  <a:cxn ang="0">
                    <a:pos x="41" y="16"/>
                  </a:cxn>
                  <a:cxn ang="0">
                    <a:pos x="74" y="2"/>
                  </a:cxn>
                  <a:cxn ang="0">
                    <a:pos x="109" y="2"/>
                  </a:cxn>
                  <a:cxn ang="0">
                    <a:pos x="143" y="16"/>
                  </a:cxn>
                  <a:cxn ang="0">
                    <a:pos x="168" y="41"/>
                  </a:cxn>
                  <a:cxn ang="0">
                    <a:pos x="180" y="73"/>
                  </a:cxn>
                  <a:cxn ang="0">
                    <a:pos x="180" y="110"/>
                  </a:cxn>
                  <a:cxn ang="0">
                    <a:pos x="168" y="141"/>
                  </a:cxn>
                  <a:cxn ang="0">
                    <a:pos x="143" y="166"/>
                  </a:cxn>
                  <a:cxn ang="0">
                    <a:pos x="109" y="180"/>
                  </a:cxn>
                  <a:cxn ang="0">
                    <a:pos x="92" y="177"/>
                  </a:cxn>
                  <a:cxn ang="0">
                    <a:pos x="58" y="170"/>
                  </a:cxn>
                  <a:cxn ang="0">
                    <a:pos x="30" y="150"/>
                  </a:cxn>
                  <a:cxn ang="0">
                    <a:pos x="11" y="120"/>
                  </a:cxn>
                  <a:cxn ang="0">
                    <a:pos x="6" y="87"/>
                  </a:cxn>
                  <a:cxn ang="0">
                    <a:pos x="14" y="53"/>
                  </a:cxn>
                  <a:cxn ang="0">
                    <a:pos x="36" y="27"/>
                  </a:cxn>
                  <a:cxn ang="0">
                    <a:pos x="66" y="9"/>
                  </a:cxn>
                  <a:cxn ang="0">
                    <a:pos x="101" y="6"/>
                  </a:cxn>
                  <a:cxn ang="0">
                    <a:pos x="132" y="16"/>
                  </a:cxn>
                  <a:cxn ang="0">
                    <a:pos x="159" y="39"/>
                  </a:cxn>
                  <a:cxn ang="0">
                    <a:pos x="175" y="69"/>
                  </a:cxn>
                  <a:cxn ang="0">
                    <a:pos x="176" y="104"/>
                  </a:cxn>
                  <a:cxn ang="0">
                    <a:pos x="164" y="136"/>
                  </a:cxn>
                  <a:cxn ang="0">
                    <a:pos x="141" y="161"/>
                  </a:cxn>
                  <a:cxn ang="0">
                    <a:pos x="109" y="175"/>
                  </a:cxn>
                </a:cxnLst>
                <a:rect l="0" t="0" r="r" b="b"/>
                <a:pathLst>
                  <a:path w="182" h="182">
                    <a:moveTo>
                      <a:pt x="92" y="182"/>
                    </a:moveTo>
                    <a:lnTo>
                      <a:pt x="74" y="180"/>
                    </a:lnTo>
                    <a:lnTo>
                      <a:pt x="57" y="175"/>
                    </a:lnTo>
                    <a:lnTo>
                      <a:pt x="41" y="166"/>
                    </a:lnTo>
                    <a:lnTo>
                      <a:pt x="27" y="155"/>
                    </a:lnTo>
                    <a:lnTo>
                      <a:pt x="16" y="141"/>
                    </a:lnTo>
                    <a:lnTo>
                      <a:pt x="7" y="125"/>
                    </a:lnTo>
                    <a:lnTo>
                      <a:pt x="2" y="110"/>
                    </a:lnTo>
                    <a:lnTo>
                      <a:pt x="0" y="90"/>
                    </a:lnTo>
                    <a:lnTo>
                      <a:pt x="2" y="73"/>
                    </a:lnTo>
                    <a:lnTo>
                      <a:pt x="7" y="57"/>
                    </a:lnTo>
                    <a:lnTo>
                      <a:pt x="16" y="41"/>
                    </a:lnTo>
                    <a:lnTo>
                      <a:pt x="27" y="27"/>
                    </a:lnTo>
                    <a:lnTo>
                      <a:pt x="41" y="16"/>
                    </a:lnTo>
                    <a:lnTo>
                      <a:pt x="57" y="7"/>
                    </a:lnTo>
                    <a:lnTo>
                      <a:pt x="74" y="2"/>
                    </a:lnTo>
                    <a:lnTo>
                      <a:pt x="92" y="0"/>
                    </a:lnTo>
                    <a:lnTo>
                      <a:pt x="109" y="2"/>
                    </a:lnTo>
                    <a:lnTo>
                      <a:pt x="127" y="7"/>
                    </a:lnTo>
                    <a:lnTo>
                      <a:pt x="143" y="16"/>
                    </a:lnTo>
                    <a:lnTo>
                      <a:pt x="155" y="27"/>
                    </a:lnTo>
                    <a:lnTo>
                      <a:pt x="168" y="41"/>
                    </a:lnTo>
                    <a:lnTo>
                      <a:pt x="176" y="57"/>
                    </a:lnTo>
                    <a:lnTo>
                      <a:pt x="180" y="73"/>
                    </a:lnTo>
                    <a:lnTo>
                      <a:pt x="182" y="90"/>
                    </a:lnTo>
                    <a:lnTo>
                      <a:pt x="180" y="110"/>
                    </a:lnTo>
                    <a:lnTo>
                      <a:pt x="176" y="125"/>
                    </a:lnTo>
                    <a:lnTo>
                      <a:pt x="168" y="141"/>
                    </a:lnTo>
                    <a:lnTo>
                      <a:pt x="155" y="155"/>
                    </a:lnTo>
                    <a:lnTo>
                      <a:pt x="143" y="166"/>
                    </a:lnTo>
                    <a:lnTo>
                      <a:pt x="127" y="175"/>
                    </a:lnTo>
                    <a:lnTo>
                      <a:pt x="109" y="180"/>
                    </a:lnTo>
                    <a:lnTo>
                      <a:pt x="92" y="182"/>
                    </a:lnTo>
                    <a:close/>
                    <a:moveTo>
                      <a:pt x="92" y="177"/>
                    </a:moveTo>
                    <a:lnTo>
                      <a:pt x="74" y="175"/>
                    </a:lnTo>
                    <a:lnTo>
                      <a:pt x="58" y="170"/>
                    </a:lnTo>
                    <a:lnTo>
                      <a:pt x="43" y="161"/>
                    </a:lnTo>
                    <a:lnTo>
                      <a:pt x="30" y="150"/>
                    </a:lnTo>
                    <a:lnTo>
                      <a:pt x="20" y="136"/>
                    </a:lnTo>
                    <a:lnTo>
                      <a:pt x="11" y="120"/>
                    </a:lnTo>
                    <a:lnTo>
                      <a:pt x="7" y="104"/>
                    </a:lnTo>
                    <a:lnTo>
                      <a:pt x="6" y="87"/>
                    </a:lnTo>
                    <a:lnTo>
                      <a:pt x="9" y="69"/>
                    </a:lnTo>
                    <a:lnTo>
                      <a:pt x="14" y="53"/>
                    </a:lnTo>
                    <a:lnTo>
                      <a:pt x="25" y="39"/>
                    </a:lnTo>
                    <a:lnTo>
                      <a:pt x="36" y="27"/>
                    </a:lnTo>
                    <a:lnTo>
                      <a:pt x="50" y="16"/>
                    </a:lnTo>
                    <a:lnTo>
                      <a:pt x="66" y="9"/>
                    </a:lnTo>
                    <a:lnTo>
                      <a:pt x="83" y="6"/>
                    </a:lnTo>
                    <a:lnTo>
                      <a:pt x="101" y="6"/>
                    </a:lnTo>
                    <a:lnTo>
                      <a:pt x="117" y="9"/>
                    </a:lnTo>
                    <a:lnTo>
                      <a:pt x="132" y="16"/>
                    </a:lnTo>
                    <a:lnTo>
                      <a:pt x="148" y="27"/>
                    </a:lnTo>
                    <a:lnTo>
                      <a:pt x="159" y="39"/>
                    </a:lnTo>
                    <a:lnTo>
                      <a:pt x="168" y="53"/>
                    </a:lnTo>
                    <a:lnTo>
                      <a:pt x="175" y="69"/>
                    </a:lnTo>
                    <a:lnTo>
                      <a:pt x="176" y="87"/>
                    </a:lnTo>
                    <a:lnTo>
                      <a:pt x="176" y="104"/>
                    </a:lnTo>
                    <a:lnTo>
                      <a:pt x="171" y="120"/>
                    </a:lnTo>
                    <a:lnTo>
                      <a:pt x="164" y="136"/>
                    </a:lnTo>
                    <a:lnTo>
                      <a:pt x="153" y="150"/>
                    </a:lnTo>
                    <a:lnTo>
                      <a:pt x="141" y="161"/>
                    </a:lnTo>
                    <a:lnTo>
                      <a:pt x="125" y="170"/>
                    </a:lnTo>
                    <a:lnTo>
                      <a:pt x="109" y="175"/>
                    </a:lnTo>
                    <a:lnTo>
                      <a:pt x="92" y="177"/>
                    </a:lnTo>
                    <a:close/>
                  </a:path>
                </a:pathLst>
              </a:custGeom>
              <a:solidFill>
                <a:srgbClr val="F3FFFF"/>
              </a:solidFill>
              <a:ln w="9525">
                <a:noFill/>
                <a:round/>
                <a:headEnd/>
                <a:tailEnd/>
              </a:ln>
            </p:spPr>
            <p:txBody>
              <a:bodyPr/>
              <a:lstStyle/>
              <a:p>
                <a:endParaRPr lang="en-US"/>
              </a:p>
            </p:txBody>
          </p:sp>
          <p:sp>
            <p:nvSpPr>
              <p:cNvPr id="1165991" name="Freeform 679"/>
              <p:cNvSpPr>
                <a:spLocks noEditPoints="1"/>
              </p:cNvSpPr>
              <p:nvPr/>
            </p:nvSpPr>
            <p:spPr bwMode="auto">
              <a:xfrm>
                <a:off x="4720" y="584"/>
                <a:ext cx="170" cy="171"/>
              </a:xfrm>
              <a:custGeom>
                <a:avLst/>
                <a:gdLst/>
                <a:ahLst/>
                <a:cxnLst>
                  <a:cxn ang="0">
                    <a:pos x="86" y="171"/>
                  </a:cxn>
                  <a:cxn ang="0">
                    <a:pos x="68" y="169"/>
                  </a:cxn>
                  <a:cxn ang="0">
                    <a:pos x="52" y="164"/>
                  </a:cxn>
                  <a:cxn ang="0">
                    <a:pos x="37" y="155"/>
                  </a:cxn>
                  <a:cxn ang="0">
                    <a:pos x="24" y="144"/>
                  </a:cxn>
                  <a:cxn ang="0">
                    <a:pos x="14" y="130"/>
                  </a:cxn>
                  <a:cxn ang="0">
                    <a:pos x="5" y="114"/>
                  </a:cxn>
                  <a:cxn ang="0">
                    <a:pos x="1" y="98"/>
                  </a:cxn>
                  <a:cxn ang="0">
                    <a:pos x="0" y="81"/>
                  </a:cxn>
                  <a:cxn ang="0">
                    <a:pos x="3" y="63"/>
                  </a:cxn>
                  <a:cxn ang="0">
                    <a:pos x="8" y="47"/>
                  </a:cxn>
                  <a:cxn ang="0">
                    <a:pos x="19" y="33"/>
                  </a:cxn>
                  <a:cxn ang="0">
                    <a:pos x="30" y="21"/>
                  </a:cxn>
                  <a:cxn ang="0">
                    <a:pos x="44" y="10"/>
                  </a:cxn>
                  <a:cxn ang="0">
                    <a:pos x="60" y="3"/>
                  </a:cxn>
                  <a:cxn ang="0">
                    <a:pos x="77" y="0"/>
                  </a:cxn>
                  <a:cxn ang="0">
                    <a:pos x="95" y="0"/>
                  </a:cxn>
                  <a:cxn ang="0">
                    <a:pos x="111" y="3"/>
                  </a:cxn>
                  <a:cxn ang="0">
                    <a:pos x="126" y="10"/>
                  </a:cxn>
                  <a:cxn ang="0">
                    <a:pos x="142" y="21"/>
                  </a:cxn>
                  <a:cxn ang="0">
                    <a:pos x="153" y="33"/>
                  </a:cxn>
                  <a:cxn ang="0">
                    <a:pos x="162" y="47"/>
                  </a:cxn>
                  <a:cxn ang="0">
                    <a:pos x="169" y="63"/>
                  </a:cxn>
                  <a:cxn ang="0">
                    <a:pos x="170" y="81"/>
                  </a:cxn>
                  <a:cxn ang="0">
                    <a:pos x="170" y="98"/>
                  </a:cxn>
                  <a:cxn ang="0">
                    <a:pos x="165" y="114"/>
                  </a:cxn>
                  <a:cxn ang="0">
                    <a:pos x="158" y="130"/>
                  </a:cxn>
                  <a:cxn ang="0">
                    <a:pos x="147" y="144"/>
                  </a:cxn>
                  <a:cxn ang="0">
                    <a:pos x="135" y="155"/>
                  </a:cxn>
                  <a:cxn ang="0">
                    <a:pos x="119" y="164"/>
                  </a:cxn>
                  <a:cxn ang="0">
                    <a:pos x="103" y="169"/>
                  </a:cxn>
                  <a:cxn ang="0">
                    <a:pos x="86" y="171"/>
                  </a:cxn>
                  <a:cxn ang="0">
                    <a:pos x="86" y="165"/>
                  </a:cxn>
                  <a:cxn ang="0">
                    <a:pos x="68" y="164"/>
                  </a:cxn>
                  <a:cxn ang="0">
                    <a:pos x="52" y="158"/>
                  </a:cxn>
                  <a:cxn ang="0">
                    <a:pos x="38" y="149"/>
                  </a:cxn>
                  <a:cxn ang="0">
                    <a:pos x="26" y="139"/>
                  </a:cxn>
                  <a:cxn ang="0">
                    <a:pos x="17" y="125"/>
                  </a:cxn>
                  <a:cxn ang="0">
                    <a:pos x="10" y="111"/>
                  </a:cxn>
                  <a:cxn ang="0">
                    <a:pos x="7" y="93"/>
                  </a:cxn>
                  <a:cxn ang="0">
                    <a:pos x="7" y="77"/>
                  </a:cxn>
                  <a:cxn ang="0">
                    <a:pos x="10" y="60"/>
                  </a:cxn>
                  <a:cxn ang="0">
                    <a:pos x="17" y="45"/>
                  </a:cxn>
                  <a:cxn ang="0">
                    <a:pos x="26" y="31"/>
                  </a:cxn>
                  <a:cxn ang="0">
                    <a:pos x="38" y="21"/>
                  </a:cxn>
                  <a:cxn ang="0">
                    <a:pos x="52" y="12"/>
                  </a:cxn>
                  <a:cxn ang="0">
                    <a:pos x="68" y="7"/>
                  </a:cxn>
                  <a:cxn ang="0">
                    <a:pos x="86" y="5"/>
                  </a:cxn>
                  <a:cxn ang="0">
                    <a:pos x="102" y="7"/>
                  </a:cxn>
                  <a:cxn ang="0">
                    <a:pos x="118" y="12"/>
                  </a:cxn>
                  <a:cxn ang="0">
                    <a:pos x="133" y="21"/>
                  </a:cxn>
                  <a:cxn ang="0">
                    <a:pos x="146" y="31"/>
                  </a:cxn>
                  <a:cxn ang="0">
                    <a:pos x="154" y="45"/>
                  </a:cxn>
                  <a:cxn ang="0">
                    <a:pos x="162" y="60"/>
                  </a:cxn>
                  <a:cxn ang="0">
                    <a:pos x="165" y="77"/>
                  </a:cxn>
                  <a:cxn ang="0">
                    <a:pos x="165" y="93"/>
                  </a:cxn>
                  <a:cxn ang="0">
                    <a:pos x="162" y="111"/>
                  </a:cxn>
                  <a:cxn ang="0">
                    <a:pos x="154" y="125"/>
                  </a:cxn>
                  <a:cxn ang="0">
                    <a:pos x="146" y="139"/>
                  </a:cxn>
                  <a:cxn ang="0">
                    <a:pos x="133" y="149"/>
                  </a:cxn>
                  <a:cxn ang="0">
                    <a:pos x="118" y="158"/>
                  </a:cxn>
                  <a:cxn ang="0">
                    <a:pos x="102" y="164"/>
                  </a:cxn>
                  <a:cxn ang="0">
                    <a:pos x="86" y="165"/>
                  </a:cxn>
                </a:cxnLst>
                <a:rect l="0" t="0" r="r" b="b"/>
                <a:pathLst>
                  <a:path w="170" h="171">
                    <a:moveTo>
                      <a:pt x="86" y="171"/>
                    </a:moveTo>
                    <a:lnTo>
                      <a:pt x="68" y="169"/>
                    </a:lnTo>
                    <a:lnTo>
                      <a:pt x="52" y="164"/>
                    </a:lnTo>
                    <a:lnTo>
                      <a:pt x="37" y="155"/>
                    </a:lnTo>
                    <a:lnTo>
                      <a:pt x="24" y="144"/>
                    </a:lnTo>
                    <a:lnTo>
                      <a:pt x="14" y="130"/>
                    </a:lnTo>
                    <a:lnTo>
                      <a:pt x="5" y="114"/>
                    </a:lnTo>
                    <a:lnTo>
                      <a:pt x="1" y="98"/>
                    </a:lnTo>
                    <a:lnTo>
                      <a:pt x="0" y="81"/>
                    </a:lnTo>
                    <a:lnTo>
                      <a:pt x="3" y="63"/>
                    </a:lnTo>
                    <a:lnTo>
                      <a:pt x="8" y="47"/>
                    </a:lnTo>
                    <a:lnTo>
                      <a:pt x="19" y="33"/>
                    </a:lnTo>
                    <a:lnTo>
                      <a:pt x="30" y="21"/>
                    </a:lnTo>
                    <a:lnTo>
                      <a:pt x="44" y="10"/>
                    </a:lnTo>
                    <a:lnTo>
                      <a:pt x="60" y="3"/>
                    </a:lnTo>
                    <a:lnTo>
                      <a:pt x="77" y="0"/>
                    </a:lnTo>
                    <a:lnTo>
                      <a:pt x="95" y="0"/>
                    </a:lnTo>
                    <a:lnTo>
                      <a:pt x="111" y="3"/>
                    </a:lnTo>
                    <a:lnTo>
                      <a:pt x="126" y="10"/>
                    </a:lnTo>
                    <a:lnTo>
                      <a:pt x="142" y="21"/>
                    </a:lnTo>
                    <a:lnTo>
                      <a:pt x="153" y="33"/>
                    </a:lnTo>
                    <a:lnTo>
                      <a:pt x="162" y="47"/>
                    </a:lnTo>
                    <a:lnTo>
                      <a:pt x="169" y="63"/>
                    </a:lnTo>
                    <a:lnTo>
                      <a:pt x="170" y="81"/>
                    </a:lnTo>
                    <a:lnTo>
                      <a:pt x="170" y="98"/>
                    </a:lnTo>
                    <a:lnTo>
                      <a:pt x="165" y="114"/>
                    </a:lnTo>
                    <a:lnTo>
                      <a:pt x="158" y="130"/>
                    </a:lnTo>
                    <a:lnTo>
                      <a:pt x="147" y="144"/>
                    </a:lnTo>
                    <a:lnTo>
                      <a:pt x="135" y="155"/>
                    </a:lnTo>
                    <a:lnTo>
                      <a:pt x="119" y="164"/>
                    </a:lnTo>
                    <a:lnTo>
                      <a:pt x="103" y="169"/>
                    </a:lnTo>
                    <a:lnTo>
                      <a:pt x="86" y="171"/>
                    </a:lnTo>
                    <a:close/>
                    <a:moveTo>
                      <a:pt x="86" y="165"/>
                    </a:moveTo>
                    <a:lnTo>
                      <a:pt x="68" y="164"/>
                    </a:lnTo>
                    <a:lnTo>
                      <a:pt x="52" y="158"/>
                    </a:lnTo>
                    <a:lnTo>
                      <a:pt x="38" y="149"/>
                    </a:lnTo>
                    <a:lnTo>
                      <a:pt x="26" y="139"/>
                    </a:lnTo>
                    <a:lnTo>
                      <a:pt x="17" y="125"/>
                    </a:lnTo>
                    <a:lnTo>
                      <a:pt x="10" y="111"/>
                    </a:lnTo>
                    <a:lnTo>
                      <a:pt x="7" y="93"/>
                    </a:lnTo>
                    <a:lnTo>
                      <a:pt x="7" y="77"/>
                    </a:lnTo>
                    <a:lnTo>
                      <a:pt x="10" y="60"/>
                    </a:lnTo>
                    <a:lnTo>
                      <a:pt x="17" y="45"/>
                    </a:lnTo>
                    <a:lnTo>
                      <a:pt x="26" y="31"/>
                    </a:lnTo>
                    <a:lnTo>
                      <a:pt x="38" y="21"/>
                    </a:lnTo>
                    <a:lnTo>
                      <a:pt x="52" y="12"/>
                    </a:lnTo>
                    <a:lnTo>
                      <a:pt x="68" y="7"/>
                    </a:lnTo>
                    <a:lnTo>
                      <a:pt x="86" y="5"/>
                    </a:lnTo>
                    <a:lnTo>
                      <a:pt x="102" y="7"/>
                    </a:lnTo>
                    <a:lnTo>
                      <a:pt x="118" y="12"/>
                    </a:lnTo>
                    <a:lnTo>
                      <a:pt x="133" y="21"/>
                    </a:lnTo>
                    <a:lnTo>
                      <a:pt x="146" y="31"/>
                    </a:lnTo>
                    <a:lnTo>
                      <a:pt x="154" y="45"/>
                    </a:lnTo>
                    <a:lnTo>
                      <a:pt x="162" y="60"/>
                    </a:lnTo>
                    <a:lnTo>
                      <a:pt x="165" y="77"/>
                    </a:lnTo>
                    <a:lnTo>
                      <a:pt x="165" y="93"/>
                    </a:lnTo>
                    <a:lnTo>
                      <a:pt x="162" y="111"/>
                    </a:lnTo>
                    <a:lnTo>
                      <a:pt x="154" y="125"/>
                    </a:lnTo>
                    <a:lnTo>
                      <a:pt x="146" y="139"/>
                    </a:lnTo>
                    <a:lnTo>
                      <a:pt x="133" y="149"/>
                    </a:lnTo>
                    <a:lnTo>
                      <a:pt x="118" y="158"/>
                    </a:lnTo>
                    <a:lnTo>
                      <a:pt x="102" y="164"/>
                    </a:lnTo>
                    <a:lnTo>
                      <a:pt x="86" y="165"/>
                    </a:lnTo>
                    <a:close/>
                  </a:path>
                </a:pathLst>
              </a:custGeom>
              <a:solidFill>
                <a:srgbClr val="F5FFFF"/>
              </a:solidFill>
              <a:ln w="9525">
                <a:noFill/>
                <a:round/>
                <a:headEnd/>
                <a:tailEnd/>
              </a:ln>
            </p:spPr>
            <p:txBody>
              <a:bodyPr/>
              <a:lstStyle/>
              <a:p>
                <a:endParaRPr lang="en-US"/>
              </a:p>
            </p:txBody>
          </p:sp>
          <p:sp>
            <p:nvSpPr>
              <p:cNvPr id="1165992" name="Freeform 680"/>
              <p:cNvSpPr>
                <a:spLocks noEditPoints="1"/>
              </p:cNvSpPr>
              <p:nvPr/>
            </p:nvSpPr>
            <p:spPr bwMode="auto">
              <a:xfrm>
                <a:off x="4727" y="589"/>
                <a:ext cx="158" cy="160"/>
              </a:xfrm>
              <a:custGeom>
                <a:avLst/>
                <a:gdLst/>
                <a:ahLst/>
                <a:cxnLst>
                  <a:cxn ang="0">
                    <a:pos x="79" y="160"/>
                  </a:cxn>
                  <a:cxn ang="0">
                    <a:pos x="61" y="159"/>
                  </a:cxn>
                  <a:cxn ang="0">
                    <a:pos x="45" y="153"/>
                  </a:cxn>
                  <a:cxn ang="0">
                    <a:pos x="31" y="144"/>
                  </a:cxn>
                  <a:cxn ang="0">
                    <a:pos x="19" y="134"/>
                  </a:cxn>
                  <a:cxn ang="0">
                    <a:pos x="10" y="120"/>
                  </a:cxn>
                  <a:cxn ang="0">
                    <a:pos x="3" y="106"/>
                  </a:cxn>
                  <a:cxn ang="0">
                    <a:pos x="0" y="88"/>
                  </a:cxn>
                  <a:cxn ang="0">
                    <a:pos x="0" y="72"/>
                  </a:cxn>
                  <a:cxn ang="0">
                    <a:pos x="3" y="55"/>
                  </a:cxn>
                  <a:cxn ang="0">
                    <a:pos x="10" y="40"/>
                  </a:cxn>
                  <a:cxn ang="0">
                    <a:pos x="19" y="26"/>
                  </a:cxn>
                  <a:cxn ang="0">
                    <a:pos x="31" y="16"/>
                  </a:cxn>
                  <a:cxn ang="0">
                    <a:pos x="45" y="7"/>
                  </a:cxn>
                  <a:cxn ang="0">
                    <a:pos x="61" y="2"/>
                  </a:cxn>
                  <a:cxn ang="0">
                    <a:pos x="79" y="0"/>
                  </a:cxn>
                  <a:cxn ang="0">
                    <a:pos x="95" y="2"/>
                  </a:cxn>
                  <a:cxn ang="0">
                    <a:pos x="111" y="7"/>
                  </a:cxn>
                  <a:cxn ang="0">
                    <a:pos x="126" y="16"/>
                  </a:cxn>
                  <a:cxn ang="0">
                    <a:pos x="139" y="26"/>
                  </a:cxn>
                  <a:cxn ang="0">
                    <a:pos x="147" y="40"/>
                  </a:cxn>
                  <a:cxn ang="0">
                    <a:pos x="155" y="55"/>
                  </a:cxn>
                  <a:cxn ang="0">
                    <a:pos x="158" y="72"/>
                  </a:cxn>
                  <a:cxn ang="0">
                    <a:pos x="158" y="88"/>
                  </a:cxn>
                  <a:cxn ang="0">
                    <a:pos x="155" y="106"/>
                  </a:cxn>
                  <a:cxn ang="0">
                    <a:pos x="147" y="120"/>
                  </a:cxn>
                  <a:cxn ang="0">
                    <a:pos x="139" y="134"/>
                  </a:cxn>
                  <a:cxn ang="0">
                    <a:pos x="126" y="144"/>
                  </a:cxn>
                  <a:cxn ang="0">
                    <a:pos x="111" y="153"/>
                  </a:cxn>
                  <a:cxn ang="0">
                    <a:pos x="95" y="159"/>
                  </a:cxn>
                  <a:cxn ang="0">
                    <a:pos x="79" y="160"/>
                  </a:cxn>
                  <a:cxn ang="0">
                    <a:pos x="79" y="155"/>
                  </a:cxn>
                  <a:cxn ang="0">
                    <a:pos x="63" y="153"/>
                  </a:cxn>
                  <a:cxn ang="0">
                    <a:pos x="47" y="148"/>
                  </a:cxn>
                  <a:cxn ang="0">
                    <a:pos x="33" y="139"/>
                  </a:cxn>
                  <a:cxn ang="0">
                    <a:pos x="23" y="129"/>
                  </a:cxn>
                  <a:cxn ang="0">
                    <a:pos x="12" y="114"/>
                  </a:cxn>
                  <a:cxn ang="0">
                    <a:pos x="7" y="100"/>
                  </a:cxn>
                  <a:cxn ang="0">
                    <a:pos x="5" y="84"/>
                  </a:cxn>
                  <a:cxn ang="0">
                    <a:pos x="5" y="69"/>
                  </a:cxn>
                  <a:cxn ang="0">
                    <a:pos x="9" y="53"/>
                  </a:cxn>
                  <a:cxn ang="0">
                    <a:pos x="17" y="39"/>
                  </a:cxn>
                  <a:cxn ang="0">
                    <a:pos x="28" y="26"/>
                  </a:cxn>
                  <a:cxn ang="0">
                    <a:pos x="40" y="16"/>
                  </a:cxn>
                  <a:cxn ang="0">
                    <a:pos x="54" y="9"/>
                  </a:cxn>
                  <a:cxn ang="0">
                    <a:pos x="70" y="5"/>
                  </a:cxn>
                  <a:cxn ang="0">
                    <a:pos x="86" y="5"/>
                  </a:cxn>
                  <a:cxn ang="0">
                    <a:pos x="102" y="9"/>
                  </a:cxn>
                  <a:cxn ang="0">
                    <a:pos x="118" y="16"/>
                  </a:cxn>
                  <a:cxn ang="0">
                    <a:pos x="130" y="26"/>
                  </a:cxn>
                  <a:cxn ang="0">
                    <a:pos x="140" y="39"/>
                  </a:cxn>
                  <a:cxn ang="0">
                    <a:pos x="147" y="53"/>
                  </a:cxn>
                  <a:cxn ang="0">
                    <a:pos x="153" y="69"/>
                  </a:cxn>
                  <a:cxn ang="0">
                    <a:pos x="153" y="84"/>
                  </a:cxn>
                  <a:cxn ang="0">
                    <a:pos x="151" y="100"/>
                  </a:cxn>
                  <a:cxn ang="0">
                    <a:pos x="144" y="114"/>
                  </a:cxn>
                  <a:cxn ang="0">
                    <a:pos x="135" y="129"/>
                  </a:cxn>
                  <a:cxn ang="0">
                    <a:pos x="125" y="139"/>
                  </a:cxn>
                  <a:cxn ang="0">
                    <a:pos x="111" y="148"/>
                  </a:cxn>
                  <a:cxn ang="0">
                    <a:pos x="95" y="153"/>
                  </a:cxn>
                  <a:cxn ang="0">
                    <a:pos x="79" y="155"/>
                  </a:cxn>
                </a:cxnLst>
                <a:rect l="0" t="0" r="r" b="b"/>
                <a:pathLst>
                  <a:path w="158" h="160">
                    <a:moveTo>
                      <a:pt x="79" y="160"/>
                    </a:moveTo>
                    <a:lnTo>
                      <a:pt x="61" y="159"/>
                    </a:lnTo>
                    <a:lnTo>
                      <a:pt x="45" y="153"/>
                    </a:lnTo>
                    <a:lnTo>
                      <a:pt x="31" y="144"/>
                    </a:lnTo>
                    <a:lnTo>
                      <a:pt x="19" y="134"/>
                    </a:lnTo>
                    <a:lnTo>
                      <a:pt x="10" y="120"/>
                    </a:lnTo>
                    <a:lnTo>
                      <a:pt x="3" y="106"/>
                    </a:lnTo>
                    <a:lnTo>
                      <a:pt x="0" y="88"/>
                    </a:lnTo>
                    <a:lnTo>
                      <a:pt x="0" y="72"/>
                    </a:lnTo>
                    <a:lnTo>
                      <a:pt x="3" y="55"/>
                    </a:lnTo>
                    <a:lnTo>
                      <a:pt x="10" y="40"/>
                    </a:lnTo>
                    <a:lnTo>
                      <a:pt x="19" y="26"/>
                    </a:lnTo>
                    <a:lnTo>
                      <a:pt x="31" y="16"/>
                    </a:lnTo>
                    <a:lnTo>
                      <a:pt x="45" y="7"/>
                    </a:lnTo>
                    <a:lnTo>
                      <a:pt x="61" y="2"/>
                    </a:lnTo>
                    <a:lnTo>
                      <a:pt x="79" y="0"/>
                    </a:lnTo>
                    <a:lnTo>
                      <a:pt x="95" y="2"/>
                    </a:lnTo>
                    <a:lnTo>
                      <a:pt x="111" y="7"/>
                    </a:lnTo>
                    <a:lnTo>
                      <a:pt x="126" y="16"/>
                    </a:lnTo>
                    <a:lnTo>
                      <a:pt x="139" y="26"/>
                    </a:lnTo>
                    <a:lnTo>
                      <a:pt x="147" y="40"/>
                    </a:lnTo>
                    <a:lnTo>
                      <a:pt x="155" y="55"/>
                    </a:lnTo>
                    <a:lnTo>
                      <a:pt x="158" y="72"/>
                    </a:lnTo>
                    <a:lnTo>
                      <a:pt x="158" y="88"/>
                    </a:lnTo>
                    <a:lnTo>
                      <a:pt x="155" y="106"/>
                    </a:lnTo>
                    <a:lnTo>
                      <a:pt x="147" y="120"/>
                    </a:lnTo>
                    <a:lnTo>
                      <a:pt x="139" y="134"/>
                    </a:lnTo>
                    <a:lnTo>
                      <a:pt x="126" y="144"/>
                    </a:lnTo>
                    <a:lnTo>
                      <a:pt x="111" y="153"/>
                    </a:lnTo>
                    <a:lnTo>
                      <a:pt x="95" y="159"/>
                    </a:lnTo>
                    <a:lnTo>
                      <a:pt x="79" y="160"/>
                    </a:lnTo>
                    <a:close/>
                    <a:moveTo>
                      <a:pt x="79" y="155"/>
                    </a:moveTo>
                    <a:lnTo>
                      <a:pt x="63" y="153"/>
                    </a:lnTo>
                    <a:lnTo>
                      <a:pt x="47" y="148"/>
                    </a:lnTo>
                    <a:lnTo>
                      <a:pt x="33" y="139"/>
                    </a:lnTo>
                    <a:lnTo>
                      <a:pt x="23" y="129"/>
                    </a:lnTo>
                    <a:lnTo>
                      <a:pt x="12" y="114"/>
                    </a:lnTo>
                    <a:lnTo>
                      <a:pt x="7" y="100"/>
                    </a:lnTo>
                    <a:lnTo>
                      <a:pt x="5" y="84"/>
                    </a:lnTo>
                    <a:lnTo>
                      <a:pt x="5" y="69"/>
                    </a:lnTo>
                    <a:lnTo>
                      <a:pt x="9" y="53"/>
                    </a:lnTo>
                    <a:lnTo>
                      <a:pt x="17" y="39"/>
                    </a:lnTo>
                    <a:lnTo>
                      <a:pt x="28" y="26"/>
                    </a:lnTo>
                    <a:lnTo>
                      <a:pt x="40" y="16"/>
                    </a:lnTo>
                    <a:lnTo>
                      <a:pt x="54" y="9"/>
                    </a:lnTo>
                    <a:lnTo>
                      <a:pt x="70" y="5"/>
                    </a:lnTo>
                    <a:lnTo>
                      <a:pt x="86" y="5"/>
                    </a:lnTo>
                    <a:lnTo>
                      <a:pt x="102" y="9"/>
                    </a:lnTo>
                    <a:lnTo>
                      <a:pt x="118" y="16"/>
                    </a:lnTo>
                    <a:lnTo>
                      <a:pt x="130" y="26"/>
                    </a:lnTo>
                    <a:lnTo>
                      <a:pt x="140" y="39"/>
                    </a:lnTo>
                    <a:lnTo>
                      <a:pt x="147" y="53"/>
                    </a:lnTo>
                    <a:lnTo>
                      <a:pt x="153" y="69"/>
                    </a:lnTo>
                    <a:lnTo>
                      <a:pt x="153" y="84"/>
                    </a:lnTo>
                    <a:lnTo>
                      <a:pt x="151" y="100"/>
                    </a:lnTo>
                    <a:lnTo>
                      <a:pt x="144" y="114"/>
                    </a:lnTo>
                    <a:lnTo>
                      <a:pt x="135" y="129"/>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5993" name="Freeform 681"/>
              <p:cNvSpPr>
                <a:spLocks noEditPoints="1"/>
              </p:cNvSpPr>
              <p:nvPr/>
            </p:nvSpPr>
            <p:spPr bwMode="auto">
              <a:xfrm>
                <a:off x="4732" y="594"/>
                <a:ext cx="148" cy="150"/>
              </a:xfrm>
              <a:custGeom>
                <a:avLst/>
                <a:gdLst/>
                <a:ahLst/>
                <a:cxnLst>
                  <a:cxn ang="0">
                    <a:pos x="74" y="150"/>
                  </a:cxn>
                  <a:cxn ang="0">
                    <a:pos x="58" y="148"/>
                  </a:cxn>
                  <a:cxn ang="0">
                    <a:pos x="42" y="143"/>
                  </a:cxn>
                  <a:cxn ang="0">
                    <a:pos x="28" y="134"/>
                  </a:cxn>
                  <a:cxn ang="0">
                    <a:pos x="18" y="124"/>
                  </a:cxn>
                  <a:cxn ang="0">
                    <a:pos x="7" y="109"/>
                  </a:cxn>
                  <a:cxn ang="0">
                    <a:pos x="2" y="95"/>
                  </a:cxn>
                  <a:cxn ang="0">
                    <a:pos x="0" y="79"/>
                  </a:cxn>
                  <a:cxn ang="0">
                    <a:pos x="0" y="64"/>
                  </a:cxn>
                  <a:cxn ang="0">
                    <a:pos x="4" y="48"/>
                  </a:cxn>
                  <a:cxn ang="0">
                    <a:pos x="12" y="34"/>
                  </a:cxn>
                  <a:cxn ang="0">
                    <a:pos x="23" y="21"/>
                  </a:cxn>
                  <a:cxn ang="0">
                    <a:pos x="35" y="11"/>
                  </a:cxn>
                  <a:cxn ang="0">
                    <a:pos x="49" y="4"/>
                  </a:cxn>
                  <a:cxn ang="0">
                    <a:pos x="65" y="0"/>
                  </a:cxn>
                  <a:cxn ang="0">
                    <a:pos x="81" y="0"/>
                  </a:cxn>
                  <a:cxn ang="0">
                    <a:pos x="97" y="4"/>
                  </a:cxn>
                  <a:cxn ang="0">
                    <a:pos x="113" y="11"/>
                  </a:cxn>
                  <a:cxn ang="0">
                    <a:pos x="125" y="21"/>
                  </a:cxn>
                  <a:cxn ang="0">
                    <a:pos x="135" y="34"/>
                  </a:cxn>
                  <a:cxn ang="0">
                    <a:pos x="142" y="48"/>
                  </a:cxn>
                  <a:cxn ang="0">
                    <a:pos x="148" y="64"/>
                  </a:cxn>
                  <a:cxn ang="0">
                    <a:pos x="148" y="79"/>
                  </a:cxn>
                  <a:cxn ang="0">
                    <a:pos x="146" y="95"/>
                  </a:cxn>
                  <a:cxn ang="0">
                    <a:pos x="139" y="109"/>
                  </a:cxn>
                  <a:cxn ang="0">
                    <a:pos x="130" y="124"/>
                  </a:cxn>
                  <a:cxn ang="0">
                    <a:pos x="120" y="134"/>
                  </a:cxn>
                  <a:cxn ang="0">
                    <a:pos x="106" y="143"/>
                  </a:cxn>
                  <a:cxn ang="0">
                    <a:pos x="90" y="148"/>
                  </a:cxn>
                  <a:cxn ang="0">
                    <a:pos x="74" y="150"/>
                  </a:cxn>
                  <a:cxn ang="0">
                    <a:pos x="74" y="145"/>
                  </a:cxn>
                  <a:cxn ang="0">
                    <a:pos x="58" y="143"/>
                  </a:cxn>
                  <a:cxn ang="0">
                    <a:pos x="44" y="138"/>
                  </a:cxn>
                  <a:cxn ang="0">
                    <a:pos x="30" y="129"/>
                  </a:cxn>
                  <a:cxn ang="0">
                    <a:pos x="19" y="118"/>
                  </a:cxn>
                  <a:cxn ang="0">
                    <a:pos x="11" y="106"/>
                  </a:cxn>
                  <a:cxn ang="0">
                    <a:pos x="5" y="90"/>
                  </a:cxn>
                  <a:cxn ang="0">
                    <a:pos x="4" y="74"/>
                  </a:cxn>
                  <a:cxn ang="0">
                    <a:pos x="5" y="60"/>
                  </a:cxn>
                  <a:cxn ang="0">
                    <a:pos x="11" y="44"/>
                  </a:cxn>
                  <a:cxn ang="0">
                    <a:pos x="19" y="32"/>
                  </a:cxn>
                  <a:cxn ang="0">
                    <a:pos x="30" y="21"/>
                  </a:cxn>
                  <a:cxn ang="0">
                    <a:pos x="44" y="12"/>
                  </a:cxn>
                  <a:cxn ang="0">
                    <a:pos x="58" y="7"/>
                  </a:cxn>
                  <a:cxn ang="0">
                    <a:pos x="74" y="5"/>
                  </a:cxn>
                  <a:cxn ang="0">
                    <a:pos x="90" y="7"/>
                  </a:cxn>
                  <a:cxn ang="0">
                    <a:pos x="104" y="12"/>
                  </a:cxn>
                  <a:cxn ang="0">
                    <a:pos x="116" y="21"/>
                  </a:cxn>
                  <a:cxn ang="0">
                    <a:pos x="128" y="32"/>
                  </a:cxn>
                  <a:cxn ang="0">
                    <a:pos x="135" y="44"/>
                  </a:cxn>
                  <a:cxn ang="0">
                    <a:pos x="141" y="60"/>
                  </a:cxn>
                  <a:cxn ang="0">
                    <a:pos x="142" y="74"/>
                  </a:cxn>
                  <a:cxn ang="0">
                    <a:pos x="141" y="90"/>
                  </a:cxn>
                  <a:cxn ang="0">
                    <a:pos x="135" y="106"/>
                  </a:cxn>
                  <a:cxn ang="0">
                    <a:pos x="128" y="118"/>
                  </a:cxn>
                  <a:cxn ang="0">
                    <a:pos x="116" y="129"/>
                  </a:cxn>
                  <a:cxn ang="0">
                    <a:pos x="104" y="138"/>
                  </a:cxn>
                  <a:cxn ang="0">
                    <a:pos x="90" y="143"/>
                  </a:cxn>
                  <a:cxn ang="0">
                    <a:pos x="74" y="145"/>
                  </a:cxn>
                </a:cxnLst>
                <a:rect l="0" t="0" r="r" b="b"/>
                <a:pathLst>
                  <a:path w="148" h="150">
                    <a:moveTo>
                      <a:pt x="74" y="150"/>
                    </a:moveTo>
                    <a:lnTo>
                      <a:pt x="58" y="148"/>
                    </a:lnTo>
                    <a:lnTo>
                      <a:pt x="42" y="143"/>
                    </a:lnTo>
                    <a:lnTo>
                      <a:pt x="28" y="134"/>
                    </a:lnTo>
                    <a:lnTo>
                      <a:pt x="18" y="124"/>
                    </a:lnTo>
                    <a:lnTo>
                      <a:pt x="7" y="109"/>
                    </a:lnTo>
                    <a:lnTo>
                      <a:pt x="2" y="95"/>
                    </a:lnTo>
                    <a:lnTo>
                      <a:pt x="0" y="79"/>
                    </a:lnTo>
                    <a:lnTo>
                      <a:pt x="0" y="64"/>
                    </a:lnTo>
                    <a:lnTo>
                      <a:pt x="4" y="48"/>
                    </a:lnTo>
                    <a:lnTo>
                      <a:pt x="12" y="34"/>
                    </a:lnTo>
                    <a:lnTo>
                      <a:pt x="23" y="21"/>
                    </a:lnTo>
                    <a:lnTo>
                      <a:pt x="35" y="11"/>
                    </a:lnTo>
                    <a:lnTo>
                      <a:pt x="49" y="4"/>
                    </a:lnTo>
                    <a:lnTo>
                      <a:pt x="65" y="0"/>
                    </a:lnTo>
                    <a:lnTo>
                      <a:pt x="81" y="0"/>
                    </a:lnTo>
                    <a:lnTo>
                      <a:pt x="97" y="4"/>
                    </a:lnTo>
                    <a:lnTo>
                      <a:pt x="113" y="11"/>
                    </a:lnTo>
                    <a:lnTo>
                      <a:pt x="125" y="21"/>
                    </a:lnTo>
                    <a:lnTo>
                      <a:pt x="135" y="34"/>
                    </a:lnTo>
                    <a:lnTo>
                      <a:pt x="142" y="48"/>
                    </a:lnTo>
                    <a:lnTo>
                      <a:pt x="148" y="64"/>
                    </a:lnTo>
                    <a:lnTo>
                      <a:pt x="148" y="79"/>
                    </a:lnTo>
                    <a:lnTo>
                      <a:pt x="146" y="95"/>
                    </a:lnTo>
                    <a:lnTo>
                      <a:pt x="139" y="109"/>
                    </a:lnTo>
                    <a:lnTo>
                      <a:pt x="130" y="124"/>
                    </a:lnTo>
                    <a:lnTo>
                      <a:pt x="120" y="134"/>
                    </a:lnTo>
                    <a:lnTo>
                      <a:pt x="106" y="143"/>
                    </a:lnTo>
                    <a:lnTo>
                      <a:pt x="90" y="148"/>
                    </a:lnTo>
                    <a:lnTo>
                      <a:pt x="74" y="150"/>
                    </a:lnTo>
                    <a:close/>
                    <a:moveTo>
                      <a:pt x="74" y="145"/>
                    </a:moveTo>
                    <a:lnTo>
                      <a:pt x="58" y="143"/>
                    </a:lnTo>
                    <a:lnTo>
                      <a:pt x="44" y="138"/>
                    </a:lnTo>
                    <a:lnTo>
                      <a:pt x="30" y="129"/>
                    </a:lnTo>
                    <a:lnTo>
                      <a:pt x="19" y="118"/>
                    </a:lnTo>
                    <a:lnTo>
                      <a:pt x="11" y="106"/>
                    </a:lnTo>
                    <a:lnTo>
                      <a:pt x="5" y="90"/>
                    </a:lnTo>
                    <a:lnTo>
                      <a:pt x="4" y="74"/>
                    </a:lnTo>
                    <a:lnTo>
                      <a:pt x="5" y="60"/>
                    </a:lnTo>
                    <a:lnTo>
                      <a:pt x="11" y="44"/>
                    </a:lnTo>
                    <a:lnTo>
                      <a:pt x="19" y="32"/>
                    </a:lnTo>
                    <a:lnTo>
                      <a:pt x="30" y="21"/>
                    </a:lnTo>
                    <a:lnTo>
                      <a:pt x="44" y="12"/>
                    </a:lnTo>
                    <a:lnTo>
                      <a:pt x="58" y="7"/>
                    </a:lnTo>
                    <a:lnTo>
                      <a:pt x="74" y="5"/>
                    </a:lnTo>
                    <a:lnTo>
                      <a:pt x="90" y="7"/>
                    </a:lnTo>
                    <a:lnTo>
                      <a:pt x="104" y="12"/>
                    </a:lnTo>
                    <a:lnTo>
                      <a:pt x="116" y="21"/>
                    </a:lnTo>
                    <a:lnTo>
                      <a:pt x="128" y="32"/>
                    </a:lnTo>
                    <a:lnTo>
                      <a:pt x="135" y="44"/>
                    </a:lnTo>
                    <a:lnTo>
                      <a:pt x="141" y="60"/>
                    </a:lnTo>
                    <a:lnTo>
                      <a:pt x="142" y="74"/>
                    </a:lnTo>
                    <a:lnTo>
                      <a:pt x="141" y="90"/>
                    </a:lnTo>
                    <a:lnTo>
                      <a:pt x="135" y="106"/>
                    </a:lnTo>
                    <a:lnTo>
                      <a:pt x="128" y="118"/>
                    </a:lnTo>
                    <a:lnTo>
                      <a:pt x="116"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5994" name="Freeform 682"/>
              <p:cNvSpPr>
                <a:spLocks noEditPoints="1"/>
              </p:cNvSpPr>
              <p:nvPr/>
            </p:nvSpPr>
            <p:spPr bwMode="auto">
              <a:xfrm>
                <a:off x="4736" y="599"/>
                <a:ext cx="138" cy="140"/>
              </a:xfrm>
              <a:custGeom>
                <a:avLst/>
                <a:gdLst/>
                <a:ahLst/>
                <a:cxnLst>
                  <a:cxn ang="0">
                    <a:pos x="70" y="140"/>
                  </a:cxn>
                  <a:cxn ang="0">
                    <a:pos x="54" y="138"/>
                  </a:cxn>
                  <a:cxn ang="0">
                    <a:pos x="40" y="133"/>
                  </a:cxn>
                  <a:cxn ang="0">
                    <a:pos x="26" y="124"/>
                  </a:cxn>
                  <a:cxn ang="0">
                    <a:pos x="15" y="113"/>
                  </a:cxn>
                  <a:cxn ang="0">
                    <a:pos x="7" y="101"/>
                  </a:cxn>
                  <a:cxn ang="0">
                    <a:pos x="1" y="85"/>
                  </a:cxn>
                  <a:cxn ang="0">
                    <a:pos x="0" y="69"/>
                  </a:cxn>
                  <a:cxn ang="0">
                    <a:pos x="1" y="55"/>
                  </a:cxn>
                  <a:cxn ang="0">
                    <a:pos x="7" y="39"/>
                  </a:cxn>
                  <a:cxn ang="0">
                    <a:pos x="15" y="27"/>
                  </a:cxn>
                  <a:cxn ang="0">
                    <a:pos x="26" y="16"/>
                  </a:cxn>
                  <a:cxn ang="0">
                    <a:pos x="40" y="7"/>
                  </a:cxn>
                  <a:cxn ang="0">
                    <a:pos x="54" y="2"/>
                  </a:cxn>
                  <a:cxn ang="0">
                    <a:pos x="70" y="0"/>
                  </a:cxn>
                  <a:cxn ang="0">
                    <a:pos x="86" y="2"/>
                  </a:cxn>
                  <a:cxn ang="0">
                    <a:pos x="100" y="7"/>
                  </a:cxn>
                  <a:cxn ang="0">
                    <a:pos x="112" y="16"/>
                  </a:cxn>
                  <a:cxn ang="0">
                    <a:pos x="124" y="27"/>
                  </a:cxn>
                  <a:cxn ang="0">
                    <a:pos x="131" y="39"/>
                  </a:cxn>
                  <a:cxn ang="0">
                    <a:pos x="137" y="55"/>
                  </a:cxn>
                  <a:cxn ang="0">
                    <a:pos x="138" y="69"/>
                  </a:cxn>
                  <a:cxn ang="0">
                    <a:pos x="137" y="85"/>
                  </a:cxn>
                  <a:cxn ang="0">
                    <a:pos x="131" y="101"/>
                  </a:cxn>
                  <a:cxn ang="0">
                    <a:pos x="124" y="113"/>
                  </a:cxn>
                  <a:cxn ang="0">
                    <a:pos x="112" y="124"/>
                  </a:cxn>
                  <a:cxn ang="0">
                    <a:pos x="100" y="133"/>
                  </a:cxn>
                  <a:cxn ang="0">
                    <a:pos x="86" y="138"/>
                  </a:cxn>
                  <a:cxn ang="0">
                    <a:pos x="70" y="140"/>
                  </a:cxn>
                  <a:cxn ang="0">
                    <a:pos x="70" y="134"/>
                  </a:cxn>
                  <a:cxn ang="0">
                    <a:pos x="56" y="133"/>
                  </a:cxn>
                  <a:cxn ang="0">
                    <a:pos x="42" y="127"/>
                  </a:cxn>
                  <a:cxn ang="0">
                    <a:pos x="29" y="119"/>
                  </a:cxn>
                  <a:cxn ang="0">
                    <a:pos x="19" y="108"/>
                  </a:cxn>
                  <a:cxn ang="0">
                    <a:pos x="10" y="96"/>
                  </a:cxn>
                  <a:cxn ang="0">
                    <a:pos x="7" y="82"/>
                  </a:cxn>
                  <a:cxn ang="0">
                    <a:pos x="7" y="66"/>
                  </a:cxn>
                  <a:cxn ang="0">
                    <a:pos x="8" y="52"/>
                  </a:cxn>
                  <a:cxn ang="0">
                    <a:pos x="14" y="37"/>
                  </a:cxn>
                  <a:cxn ang="0">
                    <a:pos x="22" y="27"/>
                  </a:cxn>
                  <a:cxn ang="0">
                    <a:pos x="35" y="16"/>
                  </a:cxn>
                  <a:cxn ang="0">
                    <a:pos x="47" y="9"/>
                  </a:cxn>
                  <a:cxn ang="0">
                    <a:pos x="63" y="6"/>
                  </a:cxn>
                  <a:cxn ang="0">
                    <a:pos x="77" y="6"/>
                  </a:cxn>
                  <a:cxn ang="0">
                    <a:pos x="91" y="9"/>
                  </a:cxn>
                  <a:cxn ang="0">
                    <a:pos x="105" y="16"/>
                  </a:cxn>
                  <a:cxn ang="0">
                    <a:pos x="116" y="27"/>
                  </a:cxn>
                  <a:cxn ang="0">
                    <a:pos x="124" y="37"/>
                  </a:cxn>
                  <a:cxn ang="0">
                    <a:pos x="131" y="52"/>
                  </a:cxn>
                  <a:cxn ang="0">
                    <a:pos x="133" y="66"/>
                  </a:cxn>
                  <a:cxn ang="0">
                    <a:pos x="133" y="82"/>
                  </a:cxn>
                  <a:cxn ang="0">
                    <a:pos x="128" y="96"/>
                  </a:cxn>
                  <a:cxn ang="0">
                    <a:pos x="121" y="108"/>
                  </a:cxn>
                  <a:cxn ang="0">
                    <a:pos x="110" y="119"/>
                  </a:cxn>
                  <a:cxn ang="0">
                    <a:pos x="98" y="127"/>
                  </a:cxn>
                  <a:cxn ang="0">
                    <a:pos x="84" y="133"/>
                  </a:cxn>
                  <a:cxn ang="0">
                    <a:pos x="70" y="134"/>
                  </a:cxn>
                </a:cxnLst>
                <a:rect l="0" t="0" r="r" b="b"/>
                <a:pathLst>
                  <a:path w="138" h="140">
                    <a:moveTo>
                      <a:pt x="70" y="140"/>
                    </a:moveTo>
                    <a:lnTo>
                      <a:pt x="54" y="138"/>
                    </a:lnTo>
                    <a:lnTo>
                      <a:pt x="40" y="133"/>
                    </a:lnTo>
                    <a:lnTo>
                      <a:pt x="26" y="124"/>
                    </a:lnTo>
                    <a:lnTo>
                      <a:pt x="15" y="113"/>
                    </a:lnTo>
                    <a:lnTo>
                      <a:pt x="7" y="101"/>
                    </a:lnTo>
                    <a:lnTo>
                      <a:pt x="1" y="85"/>
                    </a:lnTo>
                    <a:lnTo>
                      <a:pt x="0" y="69"/>
                    </a:lnTo>
                    <a:lnTo>
                      <a:pt x="1" y="55"/>
                    </a:lnTo>
                    <a:lnTo>
                      <a:pt x="7" y="39"/>
                    </a:lnTo>
                    <a:lnTo>
                      <a:pt x="15" y="27"/>
                    </a:lnTo>
                    <a:lnTo>
                      <a:pt x="26" y="16"/>
                    </a:lnTo>
                    <a:lnTo>
                      <a:pt x="40" y="7"/>
                    </a:lnTo>
                    <a:lnTo>
                      <a:pt x="54" y="2"/>
                    </a:lnTo>
                    <a:lnTo>
                      <a:pt x="70" y="0"/>
                    </a:lnTo>
                    <a:lnTo>
                      <a:pt x="86" y="2"/>
                    </a:lnTo>
                    <a:lnTo>
                      <a:pt x="100" y="7"/>
                    </a:lnTo>
                    <a:lnTo>
                      <a:pt x="112" y="16"/>
                    </a:lnTo>
                    <a:lnTo>
                      <a:pt x="124" y="27"/>
                    </a:lnTo>
                    <a:lnTo>
                      <a:pt x="131" y="39"/>
                    </a:lnTo>
                    <a:lnTo>
                      <a:pt x="137" y="55"/>
                    </a:lnTo>
                    <a:lnTo>
                      <a:pt x="138" y="69"/>
                    </a:lnTo>
                    <a:lnTo>
                      <a:pt x="137" y="85"/>
                    </a:lnTo>
                    <a:lnTo>
                      <a:pt x="131" y="101"/>
                    </a:lnTo>
                    <a:lnTo>
                      <a:pt x="124" y="113"/>
                    </a:lnTo>
                    <a:lnTo>
                      <a:pt x="112" y="124"/>
                    </a:lnTo>
                    <a:lnTo>
                      <a:pt x="100" y="133"/>
                    </a:lnTo>
                    <a:lnTo>
                      <a:pt x="86" y="138"/>
                    </a:lnTo>
                    <a:lnTo>
                      <a:pt x="70" y="140"/>
                    </a:lnTo>
                    <a:close/>
                    <a:moveTo>
                      <a:pt x="70" y="134"/>
                    </a:moveTo>
                    <a:lnTo>
                      <a:pt x="56" y="133"/>
                    </a:lnTo>
                    <a:lnTo>
                      <a:pt x="42" y="127"/>
                    </a:lnTo>
                    <a:lnTo>
                      <a:pt x="29" y="119"/>
                    </a:lnTo>
                    <a:lnTo>
                      <a:pt x="19" y="108"/>
                    </a:lnTo>
                    <a:lnTo>
                      <a:pt x="10" y="96"/>
                    </a:lnTo>
                    <a:lnTo>
                      <a:pt x="7" y="82"/>
                    </a:lnTo>
                    <a:lnTo>
                      <a:pt x="7" y="66"/>
                    </a:lnTo>
                    <a:lnTo>
                      <a:pt x="8" y="52"/>
                    </a:lnTo>
                    <a:lnTo>
                      <a:pt x="14" y="37"/>
                    </a:lnTo>
                    <a:lnTo>
                      <a:pt x="22" y="27"/>
                    </a:lnTo>
                    <a:lnTo>
                      <a:pt x="35" y="16"/>
                    </a:lnTo>
                    <a:lnTo>
                      <a:pt x="47" y="9"/>
                    </a:lnTo>
                    <a:lnTo>
                      <a:pt x="63" y="6"/>
                    </a:lnTo>
                    <a:lnTo>
                      <a:pt x="77" y="6"/>
                    </a:lnTo>
                    <a:lnTo>
                      <a:pt x="91" y="9"/>
                    </a:lnTo>
                    <a:lnTo>
                      <a:pt x="105" y="16"/>
                    </a:lnTo>
                    <a:lnTo>
                      <a:pt x="116" y="27"/>
                    </a:lnTo>
                    <a:lnTo>
                      <a:pt x="124" y="37"/>
                    </a:lnTo>
                    <a:lnTo>
                      <a:pt x="131" y="52"/>
                    </a:lnTo>
                    <a:lnTo>
                      <a:pt x="133" y="66"/>
                    </a:lnTo>
                    <a:lnTo>
                      <a:pt x="133" y="82"/>
                    </a:lnTo>
                    <a:lnTo>
                      <a:pt x="128" y="96"/>
                    </a:lnTo>
                    <a:lnTo>
                      <a:pt x="121" y="108"/>
                    </a:lnTo>
                    <a:lnTo>
                      <a:pt x="110" y="119"/>
                    </a:lnTo>
                    <a:lnTo>
                      <a:pt x="98" y="127"/>
                    </a:lnTo>
                    <a:lnTo>
                      <a:pt x="84" y="133"/>
                    </a:lnTo>
                    <a:lnTo>
                      <a:pt x="70" y="134"/>
                    </a:lnTo>
                    <a:close/>
                  </a:path>
                </a:pathLst>
              </a:custGeom>
              <a:solidFill>
                <a:srgbClr val="F8FFFF"/>
              </a:solidFill>
              <a:ln w="9525">
                <a:noFill/>
                <a:round/>
                <a:headEnd/>
                <a:tailEnd/>
              </a:ln>
            </p:spPr>
            <p:txBody>
              <a:bodyPr/>
              <a:lstStyle/>
              <a:p>
                <a:endParaRPr lang="en-US"/>
              </a:p>
            </p:txBody>
          </p:sp>
          <p:sp>
            <p:nvSpPr>
              <p:cNvPr id="1165995" name="Freeform 683"/>
              <p:cNvSpPr>
                <a:spLocks noEditPoints="1"/>
              </p:cNvSpPr>
              <p:nvPr/>
            </p:nvSpPr>
            <p:spPr bwMode="auto">
              <a:xfrm>
                <a:off x="4743" y="605"/>
                <a:ext cx="126" cy="128"/>
              </a:xfrm>
              <a:custGeom>
                <a:avLst/>
                <a:gdLst/>
                <a:ahLst/>
                <a:cxnLst>
                  <a:cxn ang="0">
                    <a:pos x="63" y="128"/>
                  </a:cxn>
                  <a:cxn ang="0">
                    <a:pos x="49" y="127"/>
                  </a:cxn>
                  <a:cxn ang="0">
                    <a:pos x="35" y="121"/>
                  </a:cxn>
                  <a:cxn ang="0">
                    <a:pos x="22" y="113"/>
                  </a:cxn>
                  <a:cxn ang="0">
                    <a:pos x="12" y="102"/>
                  </a:cxn>
                  <a:cxn ang="0">
                    <a:pos x="3" y="90"/>
                  </a:cxn>
                  <a:cxn ang="0">
                    <a:pos x="0" y="76"/>
                  </a:cxn>
                  <a:cxn ang="0">
                    <a:pos x="0" y="60"/>
                  </a:cxn>
                  <a:cxn ang="0">
                    <a:pos x="1" y="46"/>
                  </a:cxn>
                  <a:cxn ang="0">
                    <a:pos x="7" y="31"/>
                  </a:cxn>
                  <a:cxn ang="0">
                    <a:pos x="15" y="21"/>
                  </a:cxn>
                  <a:cxn ang="0">
                    <a:pos x="28" y="10"/>
                  </a:cxn>
                  <a:cxn ang="0">
                    <a:pos x="40" y="3"/>
                  </a:cxn>
                  <a:cxn ang="0">
                    <a:pos x="56" y="0"/>
                  </a:cxn>
                  <a:cxn ang="0">
                    <a:pos x="70" y="0"/>
                  </a:cxn>
                  <a:cxn ang="0">
                    <a:pos x="84" y="3"/>
                  </a:cxn>
                  <a:cxn ang="0">
                    <a:pos x="98" y="10"/>
                  </a:cxn>
                  <a:cxn ang="0">
                    <a:pos x="109" y="21"/>
                  </a:cxn>
                  <a:cxn ang="0">
                    <a:pos x="117" y="31"/>
                  </a:cxn>
                  <a:cxn ang="0">
                    <a:pos x="124" y="46"/>
                  </a:cxn>
                  <a:cxn ang="0">
                    <a:pos x="126" y="60"/>
                  </a:cxn>
                  <a:cxn ang="0">
                    <a:pos x="126" y="76"/>
                  </a:cxn>
                  <a:cxn ang="0">
                    <a:pos x="121" y="90"/>
                  </a:cxn>
                  <a:cxn ang="0">
                    <a:pos x="114" y="102"/>
                  </a:cxn>
                  <a:cxn ang="0">
                    <a:pos x="103" y="113"/>
                  </a:cxn>
                  <a:cxn ang="0">
                    <a:pos x="91" y="121"/>
                  </a:cxn>
                  <a:cxn ang="0">
                    <a:pos x="77" y="127"/>
                  </a:cxn>
                  <a:cxn ang="0">
                    <a:pos x="63" y="128"/>
                  </a:cxn>
                  <a:cxn ang="0">
                    <a:pos x="63" y="123"/>
                  </a:cxn>
                  <a:cxn ang="0">
                    <a:pos x="49" y="121"/>
                  </a:cxn>
                  <a:cxn ang="0">
                    <a:pos x="35" y="116"/>
                  </a:cxn>
                  <a:cxn ang="0">
                    <a:pos x="24" y="107"/>
                  </a:cxn>
                  <a:cxn ang="0">
                    <a:pos x="14" y="97"/>
                  </a:cxn>
                  <a:cxn ang="0">
                    <a:pos x="8" y="84"/>
                  </a:cxn>
                  <a:cxn ang="0">
                    <a:pos x="5" y="72"/>
                  </a:cxn>
                  <a:cxn ang="0">
                    <a:pos x="5" y="56"/>
                  </a:cxn>
                  <a:cxn ang="0">
                    <a:pos x="8" y="44"/>
                  </a:cxn>
                  <a:cxn ang="0">
                    <a:pos x="14" y="31"/>
                  </a:cxn>
                  <a:cxn ang="0">
                    <a:pos x="24" y="21"/>
                  </a:cxn>
                  <a:cxn ang="0">
                    <a:pos x="35" y="12"/>
                  </a:cxn>
                  <a:cxn ang="0">
                    <a:pos x="49" y="7"/>
                  </a:cxn>
                  <a:cxn ang="0">
                    <a:pos x="63" y="5"/>
                  </a:cxn>
                  <a:cxn ang="0">
                    <a:pos x="77" y="7"/>
                  </a:cxn>
                  <a:cxn ang="0">
                    <a:pos x="89" y="12"/>
                  </a:cxn>
                  <a:cxn ang="0">
                    <a:pos x="102" y="21"/>
                  </a:cxn>
                  <a:cxn ang="0">
                    <a:pos x="110" y="31"/>
                  </a:cxn>
                  <a:cxn ang="0">
                    <a:pos x="117" y="44"/>
                  </a:cxn>
                  <a:cxn ang="0">
                    <a:pos x="121" y="56"/>
                  </a:cxn>
                  <a:cxn ang="0">
                    <a:pos x="121" y="72"/>
                  </a:cxn>
                  <a:cxn ang="0">
                    <a:pos x="117" y="84"/>
                  </a:cxn>
                  <a:cxn ang="0">
                    <a:pos x="110" y="97"/>
                  </a:cxn>
                  <a:cxn ang="0">
                    <a:pos x="102" y="107"/>
                  </a:cxn>
                  <a:cxn ang="0">
                    <a:pos x="89" y="116"/>
                  </a:cxn>
                  <a:cxn ang="0">
                    <a:pos x="77" y="121"/>
                  </a:cxn>
                  <a:cxn ang="0">
                    <a:pos x="63" y="123"/>
                  </a:cxn>
                </a:cxnLst>
                <a:rect l="0" t="0" r="r" b="b"/>
                <a:pathLst>
                  <a:path w="126" h="128">
                    <a:moveTo>
                      <a:pt x="63" y="128"/>
                    </a:moveTo>
                    <a:lnTo>
                      <a:pt x="49" y="127"/>
                    </a:lnTo>
                    <a:lnTo>
                      <a:pt x="35" y="121"/>
                    </a:lnTo>
                    <a:lnTo>
                      <a:pt x="22" y="113"/>
                    </a:lnTo>
                    <a:lnTo>
                      <a:pt x="12" y="102"/>
                    </a:lnTo>
                    <a:lnTo>
                      <a:pt x="3" y="90"/>
                    </a:lnTo>
                    <a:lnTo>
                      <a:pt x="0" y="76"/>
                    </a:lnTo>
                    <a:lnTo>
                      <a:pt x="0" y="60"/>
                    </a:lnTo>
                    <a:lnTo>
                      <a:pt x="1" y="46"/>
                    </a:lnTo>
                    <a:lnTo>
                      <a:pt x="7" y="31"/>
                    </a:lnTo>
                    <a:lnTo>
                      <a:pt x="15" y="21"/>
                    </a:lnTo>
                    <a:lnTo>
                      <a:pt x="28" y="10"/>
                    </a:lnTo>
                    <a:lnTo>
                      <a:pt x="40" y="3"/>
                    </a:lnTo>
                    <a:lnTo>
                      <a:pt x="56" y="0"/>
                    </a:lnTo>
                    <a:lnTo>
                      <a:pt x="70" y="0"/>
                    </a:lnTo>
                    <a:lnTo>
                      <a:pt x="84" y="3"/>
                    </a:lnTo>
                    <a:lnTo>
                      <a:pt x="98" y="10"/>
                    </a:lnTo>
                    <a:lnTo>
                      <a:pt x="109" y="21"/>
                    </a:lnTo>
                    <a:lnTo>
                      <a:pt x="117" y="31"/>
                    </a:lnTo>
                    <a:lnTo>
                      <a:pt x="124" y="46"/>
                    </a:lnTo>
                    <a:lnTo>
                      <a:pt x="126" y="60"/>
                    </a:lnTo>
                    <a:lnTo>
                      <a:pt x="126" y="76"/>
                    </a:lnTo>
                    <a:lnTo>
                      <a:pt x="121" y="90"/>
                    </a:lnTo>
                    <a:lnTo>
                      <a:pt x="114" y="102"/>
                    </a:lnTo>
                    <a:lnTo>
                      <a:pt x="103" y="113"/>
                    </a:lnTo>
                    <a:lnTo>
                      <a:pt x="91" y="121"/>
                    </a:lnTo>
                    <a:lnTo>
                      <a:pt x="77" y="127"/>
                    </a:lnTo>
                    <a:lnTo>
                      <a:pt x="63" y="128"/>
                    </a:lnTo>
                    <a:close/>
                    <a:moveTo>
                      <a:pt x="63" y="123"/>
                    </a:moveTo>
                    <a:lnTo>
                      <a:pt x="49" y="121"/>
                    </a:lnTo>
                    <a:lnTo>
                      <a:pt x="35" y="116"/>
                    </a:lnTo>
                    <a:lnTo>
                      <a:pt x="24" y="107"/>
                    </a:lnTo>
                    <a:lnTo>
                      <a:pt x="14" y="97"/>
                    </a:lnTo>
                    <a:lnTo>
                      <a:pt x="8" y="84"/>
                    </a:lnTo>
                    <a:lnTo>
                      <a:pt x="5" y="72"/>
                    </a:lnTo>
                    <a:lnTo>
                      <a:pt x="5" y="56"/>
                    </a:lnTo>
                    <a:lnTo>
                      <a:pt x="8" y="44"/>
                    </a:lnTo>
                    <a:lnTo>
                      <a:pt x="14" y="31"/>
                    </a:lnTo>
                    <a:lnTo>
                      <a:pt x="24" y="21"/>
                    </a:lnTo>
                    <a:lnTo>
                      <a:pt x="35" y="12"/>
                    </a:lnTo>
                    <a:lnTo>
                      <a:pt x="49" y="7"/>
                    </a:lnTo>
                    <a:lnTo>
                      <a:pt x="63" y="5"/>
                    </a:lnTo>
                    <a:lnTo>
                      <a:pt x="77" y="7"/>
                    </a:lnTo>
                    <a:lnTo>
                      <a:pt x="89" y="12"/>
                    </a:lnTo>
                    <a:lnTo>
                      <a:pt x="102" y="21"/>
                    </a:lnTo>
                    <a:lnTo>
                      <a:pt x="110" y="31"/>
                    </a:lnTo>
                    <a:lnTo>
                      <a:pt x="117" y="44"/>
                    </a:lnTo>
                    <a:lnTo>
                      <a:pt x="121" y="56"/>
                    </a:lnTo>
                    <a:lnTo>
                      <a:pt x="121" y="72"/>
                    </a:lnTo>
                    <a:lnTo>
                      <a:pt x="117" y="84"/>
                    </a:lnTo>
                    <a:lnTo>
                      <a:pt x="110" y="97"/>
                    </a:lnTo>
                    <a:lnTo>
                      <a:pt x="102" y="107"/>
                    </a:lnTo>
                    <a:lnTo>
                      <a:pt x="89" y="116"/>
                    </a:lnTo>
                    <a:lnTo>
                      <a:pt x="77" y="121"/>
                    </a:lnTo>
                    <a:lnTo>
                      <a:pt x="63" y="123"/>
                    </a:lnTo>
                    <a:close/>
                  </a:path>
                </a:pathLst>
              </a:custGeom>
              <a:solidFill>
                <a:srgbClr val="F9FFFF"/>
              </a:solidFill>
              <a:ln w="9525">
                <a:noFill/>
                <a:round/>
                <a:headEnd/>
                <a:tailEnd/>
              </a:ln>
            </p:spPr>
            <p:txBody>
              <a:bodyPr/>
              <a:lstStyle/>
              <a:p>
                <a:endParaRPr lang="en-US"/>
              </a:p>
            </p:txBody>
          </p:sp>
          <p:sp>
            <p:nvSpPr>
              <p:cNvPr id="1165996" name="Freeform 684"/>
              <p:cNvSpPr>
                <a:spLocks noEditPoints="1"/>
              </p:cNvSpPr>
              <p:nvPr/>
            </p:nvSpPr>
            <p:spPr bwMode="auto">
              <a:xfrm>
                <a:off x="4748" y="610"/>
                <a:ext cx="116" cy="118"/>
              </a:xfrm>
              <a:custGeom>
                <a:avLst/>
                <a:gdLst/>
                <a:ahLst/>
                <a:cxnLst>
                  <a:cxn ang="0">
                    <a:pos x="58" y="118"/>
                  </a:cxn>
                  <a:cxn ang="0">
                    <a:pos x="44" y="116"/>
                  </a:cxn>
                  <a:cxn ang="0">
                    <a:pos x="30" y="111"/>
                  </a:cxn>
                  <a:cxn ang="0">
                    <a:pos x="19" y="102"/>
                  </a:cxn>
                  <a:cxn ang="0">
                    <a:pos x="9" y="92"/>
                  </a:cxn>
                  <a:cxn ang="0">
                    <a:pos x="3" y="79"/>
                  </a:cxn>
                  <a:cxn ang="0">
                    <a:pos x="0" y="67"/>
                  </a:cxn>
                  <a:cxn ang="0">
                    <a:pos x="0" y="51"/>
                  </a:cxn>
                  <a:cxn ang="0">
                    <a:pos x="3" y="39"/>
                  </a:cxn>
                  <a:cxn ang="0">
                    <a:pos x="9" y="26"/>
                  </a:cxn>
                  <a:cxn ang="0">
                    <a:pos x="19" y="16"/>
                  </a:cxn>
                  <a:cxn ang="0">
                    <a:pos x="30" y="7"/>
                  </a:cxn>
                  <a:cxn ang="0">
                    <a:pos x="44" y="2"/>
                  </a:cxn>
                  <a:cxn ang="0">
                    <a:pos x="58" y="0"/>
                  </a:cxn>
                  <a:cxn ang="0">
                    <a:pos x="72" y="2"/>
                  </a:cxn>
                  <a:cxn ang="0">
                    <a:pos x="84" y="7"/>
                  </a:cxn>
                  <a:cxn ang="0">
                    <a:pos x="97" y="16"/>
                  </a:cxn>
                  <a:cxn ang="0">
                    <a:pos x="105" y="26"/>
                  </a:cxn>
                  <a:cxn ang="0">
                    <a:pos x="112" y="39"/>
                  </a:cxn>
                  <a:cxn ang="0">
                    <a:pos x="116" y="51"/>
                  </a:cxn>
                  <a:cxn ang="0">
                    <a:pos x="116" y="67"/>
                  </a:cxn>
                  <a:cxn ang="0">
                    <a:pos x="112" y="79"/>
                  </a:cxn>
                  <a:cxn ang="0">
                    <a:pos x="105" y="92"/>
                  </a:cxn>
                  <a:cxn ang="0">
                    <a:pos x="97" y="102"/>
                  </a:cxn>
                  <a:cxn ang="0">
                    <a:pos x="84" y="111"/>
                  </a:cxn>
                  <a:cxn ang="0">
                    <a:pos x="72" y="116"/>
                  </a:cxn>
                  <a:cxn ang="0">
                    <a:pos x="58" y="118"/>
                  </a:cxn>
                  <a:cxn ang="0">
                    <a:pos x="58" y="113"/>
                  </a:cxn>
                  <a:cxn ang="0">
                    <a:pos x="44" y="111"/>
                  </a:cxn>
                  <a:cxn ang="0">
                    <a:pos x="32" y="106"/>
                  </a:cxn>
                  <a:cxn ang="0">
                    <a:pos x="21" y="99"/>
                  </a:cxn>
                  <a:cxn ang="0">
                    <a:pos x="12" y="88"/>
                  </a:cxn>
                  <a:cxn ang="0">
                    <a:pos x="7" y="76"/>
                  </a:cxn>
                  <a:cxn ang="0">
                    <a:pos x="5" y="62"/>
                  </a:cxn>
                  <a:cxn ang="0">
                    <a:pos x="5" y="49"/>
                  </a:cxn>
                  <a:cxn ang="0">
                    <a:pos x="9" y="37"/>
                  </a:cxn>
                  <a:cxn ang="0">
                    <a:pos x="17" y="25"/>
                  </a:cxn>
                  <a:cxn ang="0">
                    <a:pos x="26" y="16"/>
                  </a:cxn>
                  <a:cxn ang="0">
                    <a:pos x="39" y="9"/>
                  </a:cxn>
                  <a:cxn ang="0">
                    <a:pos x="51" y="5"/>
                  </a:cxn>
                  <a:cxn ang="0">
                    <a:pos x="65" y="5"/>
                  </a:cxn>
                  <a:cxn ang="0">
                    <a:pos x="77" y="9"/>
                  </a:cxn>
                  <a:cxn ang="0">
                    <a:pos x="90" y="16"/>
                  </a:cxn>
                  <a:cxn ang="0">
                    <a:pos x="98" y="25"/>
                  </a:cxn>
                  <a:cxn ang="0">
                    <a:pos x="105" y="37"/>
                  </a:cxn>
                  <a:cxn ang="0">
                    <a:pos x="111" y="49"/>
                  </a:cxn>
                  <a:cxn ang="0">
                    <a:pos x="111" y="62"/>
                  </a:cxn>
                  <a:cxn ang="0">
                    <a:pos x="109" y="76"/>
                  </a:cxn>
                  <a:cxn ang="0">
                    <a:pos x="104" y="88"/>
                  </a:cxn>
                  <a:cxn ang="0">
                    <a:pos x="95" y="99"/>
                  </a:cxn>
                  <a:cxn ang="0">
                    <a:pos x="84" y="106"/>
                  </a:cxn>
                  <a:cxn ang="0">
                    <a:pos x="70" y="111"/>
                  </a:cxn>
                  <a:cxn ang="0">
                    <a:pos x="58" y="113"/>
                  </a:cxn>
                </a:cxnLst>
                <a:rect l="0" t="0" r="r" b="b"/>
                <a:pathLst>
                  <a:path w="116" h="118">
                    <a:moveTo>
                      <a:pt x="58" y="118"/>
                    </a:moveTo>
                    <a:lnTo>
                      <a:pt x="44" y="116"/>
                    </a:lnTo>
                    <a:lnTo>
                      <a:pt x="30" y="111"/>
                    </a:lnTo>
                    <a:lnTo>
                      <a:pt x="19" y="102"/>
                    </a:lnTo>
                    <a:lnTo>
                      <a:pt x="9" y="92"/>
                    </a:lnTo>
                    <a:lnTo>
                      <a:pt x="3" y="79"/>
                    </a:lnTo>
                    <a:lnTo>
                      <a:pt x="0" y="67"/>
                    </a:lnTo>
                    <a:lnTo>
                      <a:pt x="0" y="51"/>
                    </a:lnTo>
                    <a:lnTo>
                      <a:pt x="3" y="39"/>
                    </a:lnTo>
                    <a:lnTo>
                      <a:pt x="9" y="26"/>
                    </a:lnTo>
                    <a:lnTo>
                      <a:pt x="19" y="16"/>
                    </a:lnTo>
                    <a:lnTo>
                      <a:pt x="30" y="7"/>
                    </a:lnTo>
                    <a:lnTo>
                      <a:pt x="44" y="2"/>
                    </a:lnTo>
                    <a:lnTo>
                      <a:pt x="58" y="0"/>
                    </a:lnTo>
                    <a:lnTo>
                      <a:pt x="72" y="2"/>
                    </a:lnTo>
                    <a:lnTo>
                      <a:pt x="84" y="7"/>
                    </a:lnTo>
                    <a:lnTo>
                      <a:pt x="97" y="16"/>
                    </a:lnTo>
                    <a:lnTo>
                      <a:pt x="105" y="26"/>
                    </a:lnTo>
                    <a:lnTo>
                      <a:pt x="112" y="39"/>
                    </a:lnTo>
                    <a:lnTo>
                      <a:pt x="116" y="51"/>
                    </a:lnTo>
                    <a:lnTo>
                      <a:pt x="116" y="67"/>
                    </a:lnTo>
                    <a:lnTo>
                      <a:pt x="112" y="79"/>
                    </a:lnTo>
                    <a:lnTo>
                      <a:pt x="105" y="92"/>
                    </a:lnTo>
                    <a:lnTo>
                      <a:pt x="97" y="102"/>
                    </a:lnTo>
                    <a:lnTo>
                      <a:pt x="84" y="111"/>
                    </a:lnTo>
                    <a:lnTo>
                      <a:pt x="72" y="116"/>
                    </a:lnTo>
                    <a:lnTo>
                      <a:pt x="58" y="118"/>
                    </a:lnTo>
                    <a:close/>
                    <a:moveTo>
                      <a:pt x="58" y="113"/>
                    </a:moveTo>
                    <a:lnTo>
                      <a:pt x="44" y="111"/>
                    </a:lnTo>
                    <a:lnTo>
                      <a:pt x="32" y="106"/>
                    </a:lnTo>
                    <a:lnTo>
                      <a:pt x="21" y="99"/>
                    </a:lnTo>
                    <a:lnTo>
                      <a:pt x="12" y="88"/>
                    </a:lnTo>
                    <a:lnTo>
                      <a:pt x="7" y="76"/>
                    </a:lnTo>
                    <a:lnTo>
                      <a:pt x="5" y="62"/>
                    </a:lnTo>
                    <a:lnTo>
                      <a:pt x="5" y="49"/>
                    </a:lnTo>
                    <a:lnTo>
                      <a:pt x="9" y="37"/>
                    </a:lnTo>
                    <a:lnTo>
                      <a:pt x="17" y="25"/>
                    </a:lnTo>
                    <a:lnTo>
                      <a:pt x="26" y="16"/>
                    </a:lnTo>
                    <a:lnTo>
                      <a:pt x="39" y="9"/>
                    </a:lnTo>
                    <a:lnTo>
                      <a:pt x="51" y="5"/>
                    </a:lnTo>
                    <a:lnTo>
                      <a:pt x="65" y="5"/>
                    </a:lnTo>
                    <a:lnTo>
                      <a:pt x="77" y="9"/>
                    </a:lnTo>
                    <a:lnTo>
                      <a:pt x="90" y="16"/>
                    </a:lnTo>
                    <a:lnTo>
                      <a:pt x="98" y="25"/>
                    </a:lnTo>
                    <a:lnTo>
                      <a:pt x="105" y="37"/>
                    </a:lnTo>
                    <a:lnTo>
                      <a:pt x="111" y="49"/>
                    </a:lnTo>
                    <a:lnTo>
                      <a:pt x="111" y="62"/>
                    </a:lnTo>
                    <a:lnTo>
                      <a:pt x="109" y="76"/>
                    </a:lnTo>
                    <a:lnTo>
                      <a:pt x="104" y="88"/>
                    </a:lnTo>
                    <a:lnTo>
                      <a:pt x="95" y="99"/>
                    </a:lnTo>
                    <a:lnTo>
                      <a:pt x="84" y="106"/>
                    </a:lnTo>
                    <a:lnTo>
                      <a:pt x="70" y="111"/>
                    </a:lnTo>
                    <a:lnTo>
                      <a:pt x="58" y="113"/>
                    </a:lnTo>
                    <a:close/>
                  </a:path>
                </a:pathLst>
              </a:custGeom>
              <a:solidFill>
                <a:srgbClr val="FAFFFF"/>
              </a:solidFill>
              <a:ln w="9525">
                <a:noFill/>
                <a:round/>
                <a:headEnd/>
                <a:tailEnd/>
              </a:ln>
            </p:spPr>
            <p:txBody>
              <a:bodyPr/>
              <a:lstStyle/>
              <a:p>
                <a:endParaRPr lang="en-US"/>
              </a:p>
            </p:txBody>
          </p:sp>
          <p:sp>
            <p:nvSpPr>
              <p:cNvPr id="1165997" name="Freeform 685"/>
              <p:cNvSpPr>
                <a:spLocks noEditPoints="1"/>
              </p:cNvSpPr>
              <p:nvPr/>
            </p:nvSpPr>
            <p:spPr bwMode="auto">
              <a:xfrm>
                <a:off x="4753" y="615"/>
                <a:ext cx="106" cy="108"/>
              </a:xfrm>
              <a:custGeom>
                <a:avLst/>
                <a:gdLst/>
                <a:ahLst/>
                <a:cxnLst>
                  <a:cxn ang="0">
                    <a:pos x="53" y="108"/>
                  </a:cxn>
                  <a:cxn ang="0">
                    <a:pos x="39" y="106"/>
                  </a:cxn>
                  <a:cxn ang="0">
                    <a:pos x="27" y="101"/>
                  </a:cxn>
                  <a:cxn ang="0">
                    <a:pos x="16" y="94"/>
                  </a:cxn>
                  <a:cxn ang="0">
                    <a:pos x="7" y="83"/>
                  </a:cxn>
                  <a:cxn ang="0">
                    <a:pos x="2" y="71"/>
                  </a:cxn>
                  <a:cxn ang="0">
                    <a:pos x="0" y="57"/>
                  </a:cxn>
                  <a:cxn ang="0">
                    <a:pos x="0" y="44"/>
                  </a:cxn>
                  <a:cxn ang="0">
                    <a:pos x="4" y="32"/>
                  </a:cxn>
                  <a:cxn ang="0">
                    <a:pos x="12" y="20"/>
                  </a:cxn>
                  <a:cxn ang="0">
                    <a:pos x="21" y="11"/>
                  </a:cxn>
                  <a:cxn ang="0">
                    <a:pos x="34" y="4"/>
                  </a:cxn>
                  <a:cxn ang="0">
                    <a:pos x="46" y="0"/>
                  </a:cxn>
                  <a:cxn ang="0">
                    <a:pos x="60" y="0"/>
                  </a:cxn>
                  <a:cxn ang="0">
                    <a:pos x="72" y="4"/>
                  </a:cxn>
                  <a:cxn ang="0">
                    <a:pos x="85" y="11"/>
                  </a:cxn>
                  <a:cxn ang="0">
                    <a:pos x="93" y="20"/>
                  </a:cxn>
                  <a:cxn ang="0">
                    <a:pos x="100" y="32"/>
                  </a:cxn>
                  <a:cxn ang="0">
                    <a:pos x="106" y="44"/>
                  </a:cxn>
                  <a:cxn ang="0">
                    <a:pos x="106" y="57"/>
                  </a:cxn>
                  <a:cxn ang="0">
                    <a:pos x="104" y="71"/>
                  </a:cxn>
                  <a:cxn ang="0">
                    <a:pos x="99" y="83"/>
                  </a:cxn>
                  <a:cxn ang="0">
                    <a:pos x="90" y="94"/>
                  </a:cxn>
                  <a:cxn ang="0">
                    <a:pos x="79" y="101"/>
                  </a:cxn>
                  <a:cxn ang="0">
                    <a:pos x="65" y="106"/>
                  </a:cxn>
                  <a:cxn ang="0">
                    <a:pos x="53" y="108"/>
                  </a:cxn>
                  <a:cxn ang="0">
                    <a:pos x="53" y="103"/>
                  </a:cxn>
                  <a:cxn ang="0">
                    <a:pos x="41" y="101"/>
                  </a:cxn>
                  <a:cxn ang="0">
                    <a:pos x="28" y="96"/>
                  </a:cxn>
                  <a:cxn ang="0">
                    <a:pos x="19" y="88"/>
                  </a:cxn>
                  <a:cxn ang="0">
                    <a:pos x="11" y="78"/>
                  </a:cxn>
                  <a:cxn ang="0">
                    <a:pos x="7" y="67"/>
                  </a:cxn>
                  <a:cxn ang="0">
                    <a:pos x="5" y="53"/>
                  </a:cxn>
                  <a:cxn ang="0">
                    <a:pos x="7" y="41"/>
                  </a:cxn>
                  <a:cxn ang="0">
                    <a:pos x="11" y="30"/>
                  </a:cxn>
                  <a:cxn ang="0">
                    <a:pos x="19" y="20"/>
                  </a:cxn>
                  <a:cxn ang="0">
                    <a:pos x="28" y="13"/>
                  </a:cxn>
                  <a:cxn ang="0">
                    <a:pos x="41" y="7"/>
                  </a:cxn>
                  <a:cxn ang="0">
                    <a:pos x="53" y="6"/>
                  </a:cxn>
                  <a:cxn ang="0">
                    <a:pos x="65" y="7"/>
                  </a:cxn>
                  <a:cxn ang="0">
                    <a:pos x="78" y="13"/>
                  </a:cxn>
                  <a:cxn ang="0">
                    <a:pos x="86" y="20"/>
                  </a:cxn>
                  <a:cxn ang="0">
                    <a:pos x="95" y="30"/>
                  </a:cxn>
                  <a:cxn ang="0">
                    <a:pos x="99" y="41"/>
                  </a:cxn>
                  <a:cxn ang="0">
                    <a:pos x="100" y="53"/>
                  </a:cxn>
                  <a:cxn ang="0">
                    <a:pos x="99" y="67"/>
                  </a:cxn>
                  <a:cxn ang="0">
                    <a:pos x="95" y="78"/>
                  </a:cxn>
                  <a:cxn ang="0">
                    <a:pos x="86" y="88"/>
                  </a:cxn>
                  <a:cxn ang="0">
                    <a:pos x="78" y="96"/>
                  </a:cxn>
                  <a:cxn ang="0">
                    <a:pos x="65" y="101"/>
                  </a:cxn>
                  <a:cxn ang="0">
                    <a:pos x="53" y="103"/>
                  </a:cxn>
                </a:cxnLst>
                <a:rect l="0" t="0" r="r" b="b"/>
                <a:pathLst>
                  <a:path w="106" h="108">
                    <a:moveTo>
                      <a:pt x="53" y="108"/>
                    </a:moveTo>
                    <a:lnTo>
                      <a:pt x="39" y="106"/>
                    </a:lnTo>
                    <a:lnTo>
                      <a:pt x="27" y="101"/>
                    </a:lnTo>
                    <a:lnTo>
                      <a:pt x="16" y="94"/>
                    </a:lnTo>
                    <a:lnTo>
                      <a:pt x="7" y="83"/>
                    </a:lnTo>
                    <a:lnTo>
                      <a:pt x="2" y="71"/>
                    </a:lnTo>
                    <a:lnTo>
                      <a:pt x="0" y="57"/>
                    </a:lnTo>
                    <a:lnTo>
                      <a:pt x="0" y="44"/>
                    </a:lnTo>
                    <a:lnTo>
                      <a:pt x="4" y="32"/>
                    </a:lnTo>
                    <a:lnTo>
                      <a:pt x="12" y="20"/>
                    </a:lnTo>
                    <a:lnTo>
                      <a:pt x="21" y="11"/>
                    </a:lnTo>
                    <a:lnTo>
                      <a:pt x="34" y="4"/>
                    </a:lnTo>
                    <a:lnTo>
                      <a:pt x="46" y="0"/>
                    </a:lnTo>
                    <a:lnTo>
                      <a:pt x="60" y="0"/>
                    </a:lnTo>
                    <a:lnTo>
                      <a:pt x="72" y="4"/>
                    </a:lnTo>
                    <a:lnTo>
                      <a:pt x="85" y="11"/>
                    </a:lnTo>
                    <a:lnTo>
                      <a:pt x="93" y="20"/>
                    </a:lnTo>
                    <a:lnTo>
                      <a:pt x="100" y="32"/>
                    </a:lnTo>
                    <a:lnTo>
                      <a:pt x="106" y="44"/>
                    </a:lnTo>
                    <a:lnTo>
                      <a:pt x="106" y="57"/>
                    </a:lnTo>
                    <a:lnTo>
                      <a:pt x="104" y="71"/>
                    </a:lnTo>
                    <a:lnTo>
                      <a:pt x="99" y="83"/>
                    </a:lnTo>
                    <a:lnTo>
                      <a:pt x="90" y="94"/>
                    </a:lnTo>
                    <a:lnTo>
                      <a:pt x="79" y="101"/>
                    </a:lnTo>
                    <a:lnTo>
                      <a:pt x="65" y="106"/>
                    </a:lnTo>
                    <a:lnTo>
                      <a:pt x="53" y="108"/>
                    </a:lnTo>
                    <a:close/>
                    <a:moveTo>
                      <a:pt x="53" y="103"/>
                    </a:moveTo>
                    <a:lnTo>
                      <a:pt x="41" y="101"/>
                    </a:lnTo>
                    <a:lnTo>
                      <a:pt x="28" y="96"/>
                    </a:lnTo>
                    <a:lnTo>
                      <a:pt x="19" y="88"/>
                    </a:lnTo>
                    <a:lnTo>
                      <a:pt x="11" y="78"/>
                    </a:lnTo>
                    <a:lnTo>
                      <a:pt x="7" y="67"/>
                    </a:lnTo>
                    <a:lnTo>
                      <a:pt x="5" y="53"/>
                    </a:lnTo>
                    <a:lnTo>
                      <a:pt x="7" y="41"/>
                    </a:lnTo>
                    <a:lnTo>
                      <a:pt x="11" y="30"/>
                    </a:lnTo>
                    <a:lnTo>
                      <a:pt x="19" y="20"/>
                    </a:lnTo>
                    <a:lnTo>
                      <a:pt x="28" y="13"/>
                    </a:lnTo>
                    <a:lnTo>
                      <a:pt x="41" y="7"/>
                    </a:lnTo>
                    <a:lnTo>
                      <a:pt x="53" y="6"/>
                    </a:lnTo>
                    <a:lnTo>
                      <a:pt x="65" y="7"/>
                    </a:lnTo>
                    <a:lnTo>
                      <a:pt x="78" y="13"/>
                    </a:lnTo>
                    <a:lnTo>
                      <a:pt x="86" y="20"/>
                    </a:lnTo>
                    <a:lnTo>
                      <a:pt x="95" y="30"/>
                    </a:lnTo>
                    <a:lnTo>
                      <a:pt x="99" y="41"/>
                    </a:lnTo>
                    <a:lnTo>
                      <a:pt x="100" y="53"/>
                    </a:lnTo>
                    <a:lnTo>
                      <a:pt x="99" y="67"/>
                    </a:lnTo>
                    <a:lnTo>
                      <a:pt x="95" y="78"/>
                    </a:lnTo>
                    <a:lnTo>
                      <a:pt x="86" y="88"/>
                    </a:lnTo>
                    <a:lnTo>
                      <a:pt x="78" y="96"/>
                    </a:lnTo>
                    <a:lnTo>
                      <a:pt x="65" y="101"/>
                    </a:lnTo>
                    <a:lnTo>
                      <a:pt x="53" y="103"/>
                    </a:lnTo>
                    <a:close/>
                  </a:path>
                </a:pathLst>
              </a:custGeom>
              <a:solidFill>
                <a:srgbClr val="FBFFFF"/>
              </a:solidFill>
              <a:ln w="9525">
                <a:noFill/>
                <a:round/>
                <a:headEnd/>
                <a:tailEnd/>
              </a:ln>
            </p:spPr>
            <p:txBody>
              <a:bodyPr/>
              <a:lstStyle/>
              <a:p>
                <a:endParaRPr lang="en-US"/>
              </a:p>
            </p:txBody>
          </p:sp>
          <p:sp>
            <p:nvSpPr>
              <p:cNvPr id="1165998" name="Freeform 686"/>
              <p:cNvSpPr>
                <a:spLocks noEditPoints="1"/>
              </p:cNvSpPr>
              <p:nvPr/>
            </p:nvSpPr>
            <p:spPr bwMode="auto">
              <a:xfrm>
                <a:off x="4758" y="621"/>
                <a:ext cx="95" cy="97"/>
              </a:xfrm>
              <a:custGeom>
                <a:avLst/>
                <a:gdLst/>
                <a:ahLst/>
                <a:cxnLst>
                  <a:cxn ang="0">
                    <a:pos x="48" y="97"/>
                  </a:cxn>
                  <a:cxn ang="0">
                    <a:pos x="36" y="95"/>
                  </a:cxn>
                  <a:cxn ang="0">
                    <a:pos x="23" y="90"/>
                  </a:cxn>
                  <a:cxn ang="0">
                    <a:pos x="14" y="82"/>
                  </a:cxn>
                  <a:cxn ang="0">
                    <a:pos x="6" y="72"/>
                  </a:cxn>
                  <a:cxn ang="0">
                    <a:pos x="2" y="61"/>
                  </a:cxn>
                  <a:cxn ang="0">
                    <a:pos x="0" y="47"/>
                  </a:cxn>
                  <a:cxn ang="0">
                    <a:pos x="2" y="35"/>
                  </a:cxn>
                  <a:cxn ang="0">
                    <a:pos x="6" y="24"/>
                  </a:cxn>
                  <a:cxn ang="0">
                    <a:pos x="14" y="14"/>
                  </a:cxn>
                  <a:cxn ang="0">
                    <a:pos x="23" y="7"/>
                  </a:cxn>
                  <a:cxn ang="0">
                    <a:pos x="36" y="1"/>
                  </a:cxn>
                  <a:cxn ang="0">
                    <a:pos x="48" y="0"/>
                  </a:cxn>
                  <a:cxn ang="0">
                    <a:pos x="60" y="1"/>
                  </a:cxn>
                  <a:cxn ang="0">
                    <a:pos x="73" y="7"/>
                  </a:cxn>
                  <a:cxn ang="0">
                    <a:pos x="81" y="14"/>
                  </a:cxn>
                  <a:cxn ang="0">
                    <a:pos x="90" y="24"/>
                  </a:cxn>
                  <a:cxn ang="0">
                    <a:pos x="94" y="35"/>
                  </a:cxn>
                  <a:cxn ang="0">
                    <a:pos x="95" y="47"/>
                  </a:cxn>
                  <a:cxn ang="0">
                    <a:pos x="94" y="61"/>
                  </a:cxn>
                  <a:cxn ang="0">
                    <a:pos x="90" y="72"/>
                  </a:cxn>
                  <a:cxn ang="0">
                    <a:pos x="81" y="82"/>
                  </a:cxn>
                  <a:cxn ang="0">
                    <a:pos x="73" y="90"/>
                  </a:cxn>
                  <a:cxn ang="0">
                    <a:pos x="60" y="95"/>
                  </a:cxn>
                  <a:cxn ang="0">
                    <a:pos x="48" y="97"/>
                  </a:cxn>
                  <a:cxn ang="0">
                    <a:pos x="48" y="91"/>
                  </a:cxn>
                  <a:cxn ang="0">
                    <a:pos x="36" y="90"/>
                  </a:cxn>
                  <a:cxn ang="0">
                    <a:pos x="25" y="84"/>
                  </a:cxn>
                  <a:cxn ang="0">
                    <a:pos x="16" y="75"/>
                  </a:cxn>
                  <a:cxn ang="0">
                    <a:pos x="9" y="67"/>
                  </a:cxn>
                  <a:cxn ang="0">
                    <a:pos x="6" y="54"/>
                  </a:cxn>
                  <a:cxn ang="0">
                    <a:pos x="6" y="42"/>
                  </a:cxn>
                  <a:cxn ang="0">
                    <a:pos x="9" y="30"/>
                  </a:cxn>
                  <a:cxn ang="0">
                    <a:pos x="16" y="21"/>
                  </a:cxn>
                  <a:cxn ang="0">
                    <a:pos x="25" y="12"/>
                  </a:cxn>
                  <a:cxn ang="0">
                    <a:pos x="36" y="7"/>
                  </a:cxn>
                  <a:cxn ang="0">
                    <a:pos x="48" y="5"/>
                  </a:cxn>
                  <a:cxn ang="0">
                    <a:pos x="60" y="7"/>
                  </a:cxn>
                  <a:cxn ang="0">
                    <a:pos x="71" y="12"/>
                  </a:cxn>
                  <a:cxn ang="0">
                    <a:pos x="80" y="21"/>
                  </a:cxn>
                  <a:cxn ang="0">
                    <a:pos x="87" y="30"/>
                  </a:cxn>
                  <a:cxn ang="0">
                    <a:pos x="90" y="42"/>
                  </a:cxn>
                  <a:cxn ang="0">
                    <a:pos x="90" y="54"/>
                  </a:cxn>
                  <a:cxn ang="0">
                    <a:pos x="87" y="67"/>
                  </a:cxn>
                  <a:cxn ang="0">
                    <a:pos x="80" y="75"/>
                  </a:cxn>
                  <a:cxn ang="0">
                    <a:pos x="71" y="84"/>
                  </a:cxn>
                  <a:cxn ang="0">
                    <a:pos x="60" y="90"/>
                  </a:cxn>
                  <a:cxn ang="0">
                    <a:pos x="48" y="91"/>
                  </a:cxn>
                </a:cxnLst>
                <a:rect l="0" t="0" r="r" b="b"/>
                <a:pathLst>
                  <a:path w="95" h="97">
                    <a:moveTo>
                      <a:pt x="48" y="97"/>
                    </a:moveTo>
                    <a:lnTo>
                      <a:pt x="36" y="95"/>
                    </a:lnTo>
                    <a:lnTo>
                      <a:pt x="23" y="90"/>
                    </a:lnTo>
                    <a:lnTo>
                      <a:pt x="14" y="82"/>
                    </a:lnTo>
                    <a:lnTo>
                      <a:pt x="6" y="72"/>
                    </a:lnTo>
                    <a:lnTo>
                      <a:pt x="2" y="61"/>
                    </a:lnTo>
                    <a:lnTo>
                      <a:pt x="0" y="47"/>
                    </a:lnTo>
                    <a:lnTo>
                      <a:pt x="2" y="35"/>
                    </a:lnTo>
                    <a:lnTo>
                      <a:pt x="6" y="24"/>
                    </a:lnTo>
                    <a:lnTo>
                      <a:pt x="14" y="14"/>
                    </a:lnTo>
                    <a:lnTo>
                      <a:pt x="23" y="7"/>
                    </a:lnTo>
                    <a:lnTo>
                      <a:pt x="36" y="1"/>
                    </a:lnTo>
                    <a:lnTo>
                      <a:pt x="48" y="0"/>
                    </a:lnTo>
                    <a:lnTo>
                      <a:pt x="60" y="1"/>
                    </a:lnTo>
                    <a:lnTo>
                      <a:pt x="73" y="7"/>
                    </a:lnTo>
                    <a:lnTo>
                      <a:pt x="81" y="14"/>
                    </a:lnTo>
                    <a:lnTo>
                      <a:pt x="90" y="24"/>
                    </a:lnTo>
                    <a:lnTo>
                      <a:pt x="94" y="35"/>
                    </a:lnTo>
                    <a:lnTo>
                      <a:pt x="95" y="47"/>
                    </a:lnTo>
                    <a:lnTo>
                      <a:pt x="94" y="61"/>
                    </a:lnTo>
                    <a:lnTo>
                      <a:pt x="90" y="72"/>
                    </a:lnTo>
                    <a:lnTo>
                      <a:pt x="81" y="82"/>
                    </a:lnTo>
                    <a:lnTo>
                      <a:pt x="73" y="90"/>
                    </a:lnTo>
                    <a:lnTo>
                      <a:pt x="60" y="95"/>
                    </a:lnTo>
                    <a:lnTo>
                      <a:pt x="48" y="97"/>
                    </a:lnTo>
                    <a:close/>
                    <a:moveTo>
                      <a:pt x="48" y="91"/>
                    </a:moveTo>
                    <a:lnTo>
                      <a:pt x="36" y="90"/>
                    </a:lnTo>
                    <a:lnTo>
                      <a:pt x="25" y="84"/>
                    </a:lnTo>
                    <a:lnTo>
                      <a:pt x="16" y="75"/>
                    </a:lnTo>
                    <a:lnTo>
                      <a:pt x="9" y="67"/>
                    </a:lnTo>
                    <a:lnTo>
                      <a:pt x="6" y="54"/>
                    </a:lnTo>
                    <a:lnTo>
                      <a:pt x="6" y="42"/>
                    </a:lnTo>
                    <a:lnTo>
                      <a:pt x="9" y="30"/>
                    </a:lnTo>
                    <a:lnTo>
                      <a:pt x="16" y="21"/>
                    </a:lnTo>
                    <a:lnTo>
                      <a:pt x="25" y="12"/>
                    </a:lnTo>
                    <a:lnTo>
                      <a:pt x="36" y="7"/>
                    </a:lnTo>
                    <a:lnTo>
                      <a:pt x="48" y="5"/>
                    </a:lnTo>
                    <a:lnTo>
                      <a:pt x="60" y="7"/>
                    </a:lnTo>
                    <a:lnTo>
                      <a:pt x="71" y="12"/>
                    </a:lnTo>
                    <a:lnTo>
                      <a:pt x="80" y="21"/>
                    </a:lnTo>
                    <a:lnTo>
                      <a:pt x="87" y="30"/>
                    </a:lnTo>
                    <a:lnTo>
                      <a:pt x="90" y="42"/>
                    </a:lnTo>
                    <a:lnTo>
                      <a:pt x="90" y="54"/>
                    </a:lnTo>
                    <a:lnTo>
                      <a:pt x="87" y="67"/>
                    </a:lnTo>
                    <a:lnTo>
                      <a:pt x="80" y="75"/>
                    </a:lnTo>
                    <a:lnTo>
                      <a:pt x="71" y="84"/>
                    </a:lnTo>
                    <a:lnTo>
                      <a:pt x="60" y="90"/>
                    </a:lnTo>
                    <a:lnTo>
                      <a:pt x="48" y="91"/>
                    </a:lnTo>
                    <a:close/>
                  </a:path>
                </a:pathLst>
              </a:custGeom>
              <a:solidFill>
                <a:srgbClr val="FCFFFF"/>
              </a:solidFill>
              <a:ln w="9525">
                <a:noFill/>
                <a:round/>
                <a:headEnd/>
                <a:tailEnd/>
              </a:ln>
            </p:spPr>
            <p:txBody>
              <a:bodyPr/>
              <a:lstStyle/>
              <a:p>
                <a:endParaRPr lang="en-US"/>
              </a:p>
            </p:txBody>
          </p:sp>
          <p:sp>
            <p:nvSpPr>
              <p:cNvPr id="1165999" name="Freeform 687"/>
              <p:cNvSpPr>
                <a:spLocks noEditPoints="1"/>
              </p:cNvSpPr>
              <p:nvPr/>
            </p:nvSpPr>
            <p:spPr bwMode="auto">
              <a:xfrm>
                <a:off x="4764" y="626"/>
                <a:ext cx="84" cy="86"/>
              </a:xfrm>
              <a:custGeom>
                <a:avLst/>
                <a:gdLst/>
                <a:ahLst/>
                <a:cxnLst>
                  <a:cxn ang="0">
                    <a:pos x="42" y="86"/>
                  </a:cxn>
                  <a:cxn ang="0">
                    <a:pos x="30" y="85"/>
                  </a:cxn>
                  <a:cxn ang="0">
                    <a:pos x="19" y="79"/>
                  </a:cxn>
                  <a:cxn ang="0">
                    <a:pos x="10" y="70"/>
                  </a:cxn>
                  <a:cxn ang="0">
                    <a:pos x="3" y="62"/>
                  </a:cxn>
                  <a:cxn ang="0">
                    <a:pos x="0" y="49"/>
                  </a:cxn>
                  <a:cxn ang="0">
                    <a:pos x="0" y="37"/>
                  </a:cxn>
                  <a:cxn ang="0">
                    <a:pos x="3" y="25"/>
                  </a:cxn>
                  <a:cxn ang="0">
                    <a:pos x="10" y="16"/>
                  </a:cxn>
                  <a:cxn ang="0">
                    <a:pos x="19" y="7"/>
                  </a:cxn>
                  <a:cxn ang="0">
                    <a:pos x="30" y="2"/>
                  </a:cxn>
                  <a:cxn ang="0">
                    <a:pos x="42" y="0"/>
                  </a:cxn>
                  <a:cxn ang="0">
                    <a:pos x="54" y="2"/>
                  </a:cxn>
                  <a:cxn ang="0">
                    <a:pos x="65" y="7"/>
                  </a:cxn>
                  <a:cxn ang="0">
                    <a:pos x="74" y="16"/>
                  </a:cxn>
                  <a:cxn ang="0">
                    <a:pos x="81" y="25"/>
                  </a:cxn>
                  <a:cxn ang="0">
                    <a:pos x="84" y="37"/>
                  </a:cxn>
                  <a:cxn ang="0">
                    <a:pos x="84" y="49"/>
                  </a:cxn>
                  <a:cxn ang="0">
                    <a:pos x="81" y="62"/>
                  </a:cxn>
                  <a:cxn ang="0">
                    <a:pos x="74" y="70"/>
                  </a:cxn>
                  <a:cxn ang="0">
                    <a:pos x="65" y="79"/>
                  </a:cxn>
                  <a:cxn ang="0">
                    <a:pos x="54" y="85"/>
                  </a:cxn>
                  <a:cxn ang="0">
                    <a:pos x="42" y="86"/>
                  </a:cxn>
                  <a:cxn ang="0">
                    <a:pos x="42" y="81"/>
                  </a:cxn>
                  <a:cxn ang="0">
                    <a:pos x="31" y="79"/>
                  </a:cxn>
                  <a:cxn ang="0">
                    <a:pos x="21" y="74"/>
                  </a:cxn>
                  <a:cxn ang="0">
                    <a:pos x="12" y="67"/>
                  </a:cxn>
                  <a:cxn ang="0">
                    <a:pos x="7" y="56"/>
                  </a:cxn>
                  <a:cxn ang="0">
                    <a:pos x="5" y="46"/>
                  </a:cxn>
                  <a:cxn ang="0">
                    <a:pos x="5" y="35"/>
                  </a:cxn>
                  <a:cxn ang="0">
                    <a:pos x="10" y="25"/>
                  </a:cxn>
                  <a:cxn ang="0">
                    <a:pos x="16" y="16"/>
                  </a:cxn>
                  <a:cxn ang="0">
                    <a:pos x="26" y="9"/>
                  </a:cxn>
                  <a:cxn ang="0">
                    <a:pos x="37" y="5"/>
                  </a:cxn>
                  <a:cxn ang="0">
                    <a:pos x="47" y="5"/>
                  </a:cxn>
                  <a:cxn ang="0">
                    <a:pos x="58" y="9"/>
                  </a:cxn>
                  <a:cxn ang="0">
                    <a:pos x="67" y="16"/>
                  </a:cxn>
                  <a:cxn ang="0">
                    <a:pos x="74" y="25"/>
                  </a:cxn>
                  <a:cxn ang="0">
                    <a:pos x="79" y="35"/>
                  </a:cxn>
                  <a:cxn ang="0">
                    <a:pos x="79" y="46"/>
                  </a:cxn>
                  <a:cxn ang="0">
                    <a:pos x="77" y="56"/>
                  </a:cxn>
                  <a:cxn ang="0">
                    <a:pos x="70" y="67"/>
                  </a:cxn>
                  <a:cxn ang="0">
                    <a:pos x="63" y="74"/>
                  </a:cxn>
                  <a:cxn ang="0">
                    <a:pos x="52" y="79"/>
                  </a:cxn>
                  <a:cxn ang="0">
                    <a:pos x="42" y="81"/>
                  </a:cxn>
                </a:cxnLst>
                <a:rect l="0" t="0" r="r" b="b"/>
                <a:pathLst>
                  <a:path w="84" h="86">
                    <a:moveTo>
                      <a:pt x="42" y="86"/>
                    </a:moveTo>
                    <a:lnTo>
                      <a:pt x="30" y="85"/>
                    </a:lnTo>
                    <a:lnTo>
                      <a:pt x="19" y="79"/>
                    </a:lnTo>
                    <a:lnTo>
                      <a:pt x="10" y="70"/>
                    </a:lnTo>
                    <a:lnTo>
                      <a:pt x="3" y="62"/>
                    </a:lnTo>
                    <a:lnTo>
                      <a:pt x="0" y="49"/>
                    </a:lnTo>
                    <a:lnTo>
                      <a:pt x="0" y="37"/>
                    </a:lnTo>
                    <a:lnTo>
                      <a:pt x="3" y="25"/>
                    </a:lnTo>
                    <a:lnTo>
                      <a:pt x="10" y="16"/>
                    </a:lnTo>
                    <a:lnTo>
                      <a:pt x="19" y="7"/>
                    </a:lnTo>
                    <a:lnTo>
                      <a:pt x="30" y="2"/>
                    </a:lnTo>
                    <a:lnTo>
                      <a:pt x="42" y="0"/>
                    </a:lnTo>
                    <a:lnTo>
                      <a:pt x="54" y="2"/>
                    </a:lnTo>
                    <a:lnTo>
                      <a:pt x="65" y="7"/>
                    </a:lnTo>
                    <a:lnTo>
                      <a:pt x="74" y="16"/>
                    </a:lnTo>
                    <a:lnTo>
                      <a:pt x="81" y="25"/>
                    </a:lnTo>
                    <a:lnTo>
                      <a:pt x="84" y="37"/>
                    </a:lnTo>
                    <a:lnTo>
                      <a:pt x="84" y="49"/>
                    </a:lnTo>
                    <a:lnTo>
                      <a:pt x="81" y="62"/>
                    </a:lnTo>
                    <a:lnTo>
                      <a:pt x="74" y="70"/>
                    </a:lnTo>
                    <a:lnTo>
                      <a:pt x="65" y="79"/>
                    </a:lnTo>
                    <a:lnTo>
                      <a:pt x="54" y="85"/>
                    </a:lnTo>
                    <a:lnTo>
                      <a:pt x="42" y="86"/>
                    </a:lnTo>
                    <a:close/>
                    <a:moveTo>
                      <a:pt x="42" y="81"/>
                    </a:moveTo>
                    <a:lnTo>
                      <a:pt x="31" y="79"/>
                    </a:lnTo>
                    <a:lnTo>
                      <a:pt x="21" y="74"/>
                    </a:lnTo>
                    <a:lnTo>
                      <a:pt x="12" y="67"/>
                    </a:lnTo>
                    <a:lnTo>
                      <a:pt x="7" y="56"/>
                    </a:lnTo>
                    <a:lnTo>
                      <a:pt x="5" y="46"/>
                    </a:lnTo>
                    <a:lnTo>
                      <a:pt x="5" y="35"/>
                    </a:lnTo>
                    <a:lnTo>
                      <a:pt x="10" y="25"/>
                    </a:lnTo>
                    <a:lnTo>
                      <a:pt x="16" y="16"/>
                    </a:lnTo>
                    <a:lnTo>
                      <a:pt x="26" y="9"/>
                    </a:lnTo>
                    <a:lnTo>
                      <a:pt x="37" y="5"/>
                    </a:lnTo>
                    <a:lnTo>
                      <a:pt x="47" y="5"/>
                    </a:lnTo>
                    <a:lnTo>
                      <a:pt x="58" y="9"/>
                    </a:lnTo>
                    <a:lnTo>
                      <a:pt x="67" y="16"/>
                    </a:lnTo>
                    <a:lnTo>
                      <a:pt x="74" y="25"/>
                    </a:lnTo>
                    <a:lnTo>
                      <a:pt x="79" y="35"/>
                    </a:lnTo>
                    <a:lnTo>
                      <a:pt x="79" y="46"/>
                    </a:lnTo>
                    <a:lnTo>
                      <a:pt x="77" y="56"/>
                    </a:lnTo>
                    <a:lnTo>
                      <a:pt x="70" y="67"/>
                    </a:lnTo>
                    <a:lnTo>
                      <a:pt x="63" y="74"/>
                    </a:lnTo>
                    <a:lnTo>
                      <a:pt x="52" y="79"/>
                    </a:lnTo>
                    <a:lnTo>
                      <a:pt x="42" y="81"/>
                    </a:lnTo>
                    <a:close/>
                  </a:path>
                </a:pathLst>
              </a:custGeom>
              <a:solidFill>
                <a:srgbClr val="FDFFFF"/>
              </a:solidFill>
              <a:ln w="9525">
                <a:noFill/>
                <a:round/>
                <a:headEnd/>
                <a:tailEnd/>
              </a:ln>
            </p:spPr>
            <p:txBody>
              <a:bodyPr/>
              <a:lstStyle/>
              <a:p>
                <a:endParaRPr lang="en-US"/>
              </a:p>
            </p:txBody>
          </p:sp>
          <p:sp>
            <p:nvSpPr>
              <p:cNvPr id="1166000" name="Freeform 688"/>
              <p:cNvSpPr>
                <a:spLocks noEditPoints="1"/>
              </p:cNvSpPr>
              <p:nvPr/>
            </p:nvSpPr>
            <p:spPr bwMode="auto">
              <a:xfrm>
                <a:off x="4769" y="631"/>
                <a:ext cx="74" cy="76"/>
              </a:xfrm>
              <a:custGeom>
                <a:avLst/>
                <a:gdLst/>
                <a:ahLst/>
                <a:cxnLst>
                  <a:cxn ang="0">
                    <a:pos x="37" y="76"/>
                  </a:cxn>
                  <a:cxn ang="0">
                    <a:pos x="26" y="74"/>
                  </a:cxn>
                  <a:cxn ang="0">
                    <a:pos x="16" y="69"/>
                  </a:cxn>
                  <a:cxn ang="0">
                    <a:pos x="7" y="62"/>
                  </a:cxn>
                  <a:cxn ang="0">
                    <a:pos x="2" y="51"/>
                  </a:cxn>
                  <a:cxn ang="0">
                    <a:pos x="0" y="41"/>
                  </a:cxn>
                  <a:cxn ang="0">
                    <a:pos x="0" y="30"/>
                  </a:cxn>
                  <a:cxn ang="0">
                    <a:pos x="5" y="20"/>
                  </a:cxn>
                  <a:cxn ang="0">
                    <a:pos x="11" y="11"/>
                  </a:cxn>
                  <a:cxn ang="0">
                    <a:pos x="21" y="4"/>
                  </a:cxn>
                  <a:cxn ang="0">
                    <a:pos x="32" y="0"/>
                  </a:cxn>
                  <a:cxn ang="0">
                    <a:pos x="42" y="0"/>
                  </a:cxn>
                  <a:cxn ang="0">
                    <a:pos x="53" y="4"/>
                  </a:cxn>
                  <a:cxn ang="0">
                    <a:pos x="62" y="11"/>
                  </a:cxn>
                  <a:cxn ang="0">
                    <a:pos x="69" y="20"/>
                  </a:cxn>
                  <a:cxn ang="0">
                    <a:pos x="74" y="30"/>
                  </a:cxn>
                  <a:cxn ang="0">
                    <a:pos x="74" y="41"/>
                  </a:cxn>
                  <a:cxn ang="0">
                    <a:pos x="72" y="51"/>
                  </a:cxn>
                  <a:cxn ang="0">
                    <a:pos x="65" y="62"/>
                  </a:cxn>
                  <a:cxn ang="0">
                    <a:pos x="58" y="69"/>
                  </a:cxn>
                  <a:cxn ang="0">
                    <a:pos x="47" y="74"/>
                  </a:cxn>
                  <a:cxn ang="0">
                    <a:pos x="37" y="76"/>
                  </a:cxn>
                  <a:cxn ang="0">
                    <a:pos x="37" y="71"/>
                  </a:cxn>
                  <a:cxn ang="0">
                    <a:pos x="26" y="69"/>
                  </a:cxn>
                  <a:cxn ang="0">
                    <a:pos x="18" y="64"/>
                  </a:cxn>
                  <a:cxn ang="0">
                    <a:pos x="11" y="55"/>
                  </a:cxn>
                  <a:cxn ang="0">
                    <a:pos x="5" y="46"/>
                  </a:cxn>
                  <a:cxn ang="0">
                    <a:pos x="5" y="35"/>
                  </a:cxn>
                  <a:cxn ang="0">
                    <a:pos x="7" y="25"/>
                  </a:cxn>
                  <a:cxn ang="0">
                    <a:pos x="14" y="16"/>
                  </a:cxn>
                  <a:cxn ang="0">
                    <a:pos x="21" y="9"/>
                  </a:cxn>
                  <a:cxn ang="0">
                    <a:pos x="32" y="7"/>
                  </a:cxn>
                  <a:cxn ang="0">
                    <a:pos x="42" y="7"/>
                  </a:cxn>
                  <a:cxn ang="0">
                    <a:pos x="53" y="9"/>
                  </a:cxn>
                  <a:cxn ang="0">
                    <a:pos x="60" y="16"/>
                  </a:cxn>
                  <a:cxn ang="0">
                    <a:pos x="67" y="25"/>
                  </a:cxn>
                  <a:cxn ang="0">
                    <a:pos x="69" y="35"/>
                  </a:cxn>
                  <a:cxn ang="0">
                    <a:pos x="69" y="46"/>
                  </a:cxn>
                  <a:cxn ang="0">
                    <a:pos x="63" y="55"/>
                  </a:cxn>
                  <a:cxn ang="0">
                    <a:pos x="56" y="64"/>
                  </a:cxn>
                  <a:cxn ang="0">
                    <a:pos x="47" y="69"/>
                  </a:cxn>
                  <a:cxn ang="0">
                    <a:pos x="37" y="71"/>
                  </a:cxn>
                </a:cxnLst>
                <a:rect l="0" t="0" r="r" b="b"/>
                <a:pathLst>
                  <a:path w="74" h="76">
                    <a:moveTo>
                      <a:pt x="37" y="76"/>
                    </a:moveTo>
                    <a:lnTo>
                      <a:pt x="26" y="74"/>
                    </a:lnTo>
                    <a:lnTo>
                      <a:pt x="16" y="69"/>
                    </a:lnTo>
                    <a:lnTo>
                      <a:pt x="7" y="62"/>
                    </a:lnTo>
                    <a:lnTo>
                      <a:pt x="2" y="51"/>
                    </a:lnTo>
                    <a:lnTo>
                      <a:pt x="0" y="41"/>
                    </a:lnTo>
                    <a:lnTo>
                      <a:pt x="0" y="30"/>
                    </a:lnTo>
                    <a:lnTo>
                      <a:pt x="5" y="20"/>
                    </a:lnTo>
                    <a:lnTo>
                      <a:pt x="11" y="11"/>
                    </a:lnTo>
                    <a:lnTo>
                      <a:pt x="21" y="4"/>
                    </a:lnTo>
                    <a:lnTo>
                      <a:pt x="32" y="0"/>
                    </a:lnTo>
                    <a:lnTo>
                      <a:pt x="42" y="0"/>
                    </a:lnTo>
                    <a:lnTo>
                      <a:pt x="53" y="4"/>
                    </a:lnTo>
                    <a:lnTo>
                      <a:pt x="62" y="11"/>
                    </a:lnTo>
                    <a:lnTo>
                      <a:pt x="69" y="20"/>
                    </a:lnTo>
                    <a:lnTo>
                      <a:pt x="74" y="30"/>
                    </a:lnTo>
                    <a:lnTo>
                      <a:pt x="74" y="41"/>
                    </a:lnTo>
                    <a:lnTo>
                      <a:pt x="72" y="51"/>
                    </a:lnTo>
                    <a:lnTo>
                      <a:pt x="65" y="62"/>
                    </a:lnTo>
                    <a:lnTo>
                      <a:pt x="58" y="69"/>
                    </a:lnTo>
                    <a:lnTo>
                      <a:pt x="47" y="74"/>
                    </a:lnTo>
                    <a:lnTo>
                      <a:pt x="37" y="76"/>
                    </a:lnTo>
                    <a:close/>
                    <a:moveTo>
                      <a:pt x="37" y="71"/>
                    </a:moveTo>
                    <a:lnTo>
                      <a:pt x="26" y="69"/>
                    </a:lnTo>
                    <a:lnTo>
                      <a:pt x="18" y="64"/>
                    </a:lnTo>
                    <a:lnTo>
                      <a:pt x="11" y="55"/>
                    </a:lnTo>
                    <a:lnTo>
                      <a:pt x="5" y="46"/>
                    </a:lnTo>
                    <a:lnTo>
                      <a:pt x="5" y="35"/>
                    </a:lnTo>
                    <a:lnTo>
                      <a:pt x="7" y="25"/>
                    </a:lnTo>
                    <a:lnTo>
                      <a:pt x="14" y="16"/>
                    </a:lnTo>
                    <a:lnTo>
                      <a:pt x="21" y="9"/>
                    </a:lnTo>
                    <a:lnTo>
                      <a:pt x="32" y="7"/>
                    </a:lnTo>
                    <a:lnTo>
                      <a:pt x="42" y="7"/>
                    </a:lnTo>
                    <a:lnTo>
                      <a:pt x="53" y="9"/>
                    </a:lnTo>
                    <a:lnTo>
                      <a:pt x="60" y="16"/>
                    </a:lnTo>
                    <a:lnTo>
                      <a:pt x="67" y="25"/>
                    </a:lnTo>
                    <a:lnTo>
                      <a:pt x="69" y="35"/>
                    </a:lnTo>
                    <a:lnTo>
                      <a:pt x="69" y="46"/>
                    </a:lnTo>
                    <a:lnTo>
                      <a:pt x="63" y="55"/>
                    </a:lnTo>
                    <a:lnTo>
                      <a:pt x="56" y="64"/>
                    </a:lnTo>
                    <a:lnTo>
                      <a:pt x="47" y="69"/>
                    </a:lnTo>
                    <a:lnTo>
                      <a:pt x="37" y="71"/>
                    </a:lnTo>
                    <a:close/>
                  </a:path>
                </a:pathLst>
              </a:custGeom>
              <a:solidFill>
                <a:srgbClr val="FDFFFF"/>
              </a:solidFill>
              <a:ln w="9525">
                <a:noFill/>
                <a:round/>
                <a:headEnd/>
                <a:tailEnd/>
              </a:ln>
            </p:spPr>
            <p:txBody>
              <a:bodyPr/>
              <a:lstStyle/>
              <a:p>
                <a:endParaRPr lang="en-US"/>
              </a:p>
            </p:txBody>
          </p:sp>
          <p:sp>
            <p:nvSpPr>
              <p:cNvPr id="1166001" name="Freeform 689"/>
              <p:cNvSpPr>
                <a:spLocks noEditPoints="1"/>
              </p:cNvSpPr>
              <p:nvPr/>
            </p:nvSpPr>
            <p:spPr bwMode="auto">
              <a:xfrm>
                <a:off x="4774" y="638"/>
                <a:ext cx="64" cy="64"/>
              </a:xfrm>
              <a:custGeom>
                <a:avLst/>
                <a:gdLst/>
                <a:ahLst/>
                <a:cxnLst>
                  <a:cxn ang="0">
                    <a:pos x="32" y="64"/>
                  </a:cxn>
                  <a:cxn ang="0">
                    <a:pos x="21" y="62"/>
                  </a:cxn>
                  <a:cxn ang="0">
                    <a:pos x="13" y="57"/>
                  </a:cxn>
                  <a:cxn ang="0">
                    <a:pos x="6" y="48"/>
                  </a:cxn>
                  <a:cxn ang="0">
                    <a:pos x="0" y="39"/>
                  </a:cxn>
                  <a:cxn ang="0">
                    <a:pos x="0" y="28"/>
                  </a:cxn>
                  <a:cxn ang="0">
                    <a:pos x="2" y="18"/>
                  </a:cxn>
                  <a:cxn ang="0">
                    <a:pos x="9" y="9"/>
                  </a:cxn>
                  <a:cxn ang="0">
                    <a:pos x="16" y="2"/>
                  </a:cxn>
                  <a:cxn ang="0">
                    <a:pos x="27" y="0"/>
                  </a:cxn>
                  <a:cxn ang="0">
                    <a:pos x="37" y="0"/>
                  </a:cxn>
                  <a:cxn ang="0">
                    <a:pos x="48" y="2"/>
                  </a:cxn>
                  <a:cxn ang="0">
                    <a:pos x="55" y="9"/>
                  </a:cxn>
                  <a:cxn ang="0">
                    <a:pos x="62" y="18"/>
                  </a:cxn>
                  <a:cxn ang="0">
                    <a:pos x="64" y="28"/>
                  </a:cxn>
                  <a:cxn ang="0">
                    <a:pos x="64" y="39"/>
                  </a:cxn>
                  <a:cxn ang="0">
                    <a:pos x="58" y="48"/>
                  </a:cxn>
                  <a:cxn ang="0">
                    <a:pos x="51" y="57"/>
                  </a:cxn>
                  <a:cxn ang="0">
                    <a:pos x="42" y="62"/>
                  </a:cxn>
                  <a:cxn ang="0">
                    <a:pos x="32" y="64"/>
                  </a:cxn>
                  <a:cxn ang="0">
                    <a:pos x="32" y="58"/>
                  </a:cxn>
                  <a:cxn ang="0">
                    <a:pos x="23" y="57"/>
                  </a:cxn>
                  <a:cxn ang="0">
                    <a:pos x="14" y="51"/>
                  </a:cxn>
                  <a:cxn ang="0">
                    <a:pos x="9" y="44"/>
                  </a:cxn>
                  <a:cxn ang="0">
                    <a:pos x="6" y="35"/>
                  </a:cxn>
                  <a:cxn ang="0">
                    <a:pos x="6" y="27"/>
                  </a:cxn>
                  <a:cxn ang="0">
                    <a:pos x="9" y="18"/>
                  </a:cxn>
                  <a:cxn ang="0">
                    <a:pos x="14" y="11"/>
                  </a:cxn>
                  <a:cxn ang="0">
                    <a:pos x="23" y="6"/>
                  </a:cxn>
                  <a:cxn ang="0">
                    <a:pos x="32" y="4"/>
                  </a:cxn>
                  <a:cxn ang="0">
                    <a:pos x="41" y="6"/>
                  </a:cxn>
                  <a:cxn ang="0">
                    <a:pos x="49" y="11"/>
                  </a:cxn>
                  <a:cxn ang="0">
                    <a:pos x="55" y="18"/>
                  </a:cxn>
                  <a:cxn ang="0">
                    <a:pos x="58" y="27"/>
                  </a:cxn>
                  <a:cxn ang="0">
                    <a:pos x="58" y="35"/>
                  </a:cxn>
                  <a:cxn ang="0">
                    <a:pos x="55" y="44"/>
                  </a:cxn>
                  <a:cxn ang="0">
                    <a:pos x="49" y="51"/>
                  </a:cxn>
                  <a:cxn ang="0">
                    <a:pos x="41" y="57"/>
                  </a:cxn>
                  <a:cxn ang="0">
                    <a:pos x="32" y="58"/>
                  </a:cxn>
                </a:cxnLst>
                <a:rect l="0" t="0" r="r" b="b"/>
                <a:pathLst>
                  <a:path w="64" h="64">
                    <a:moveTo>
                      <a:pt x="32" y="64"/>
                    </a:moveTo>
                    <a:lnTo>
                      <a:pt x="21" y="62"/>
                    </a:lnTo>
                    <a:lnTo>
                      <a:pt x="13" y="57"/>
                    </a:lnTo>
                    <a:lnTo>
                      <a:pt x="6" y="48"/>
                    </a:lnTo>
                    <a:lnTo>
                      <a:pt x="0" y="39"/>
                    </a:lnTo>
                    <a:lnTo>
                      <a:pt x="0" y="28"/>
                    </a:lnTo>
                    <a:lnTo>
                      <a:pt x="2" y="18"/>
                    </a:lnTo>
                    <a:lnTo>
                      <a:pt x="9" y="9"/>
                    </a:lnTo>
                    <a:lnTo>
                      <a:pt x="16" y="2"/>
                    </a:lnTo>
                    <a:lnTo>
                      <a:pt x="27" y="0"/>
                    </a:lnTo>
                    <a:lnTo>
                      <a:pt x="37" y="0"/>
                    </a:lnTo>
                    <a:lnTo>
                      <a:pt x="48" y="2"/>
                    </a:lnTo>
                    <a:lnTo>
                      <a:pt x="55" y="9"/>
                    </a:lnTo>
                    <a:lnTo>
                      <a:pt x="62" y="18"/>
                    </a:lnTo>
                    <a:lnTo>
                      <a:pt x="64" y="28"/>
                    </a:lnTo>
                    <a:lnTo>
                      <a:pt x="64" y="39"/>
                    </a:lnTo>
                    <a:lnTo>
                      <a:pt x="58" y="48"/>
                    </a:lnTo>
                    <a:lnTo>
                      <a:pt x="51" y="57"/>
                    </a:lnTo>
                    <a:lnTo>
                      <a:pt x="42" y="62"/>
                    </a:lnTo>
                    <a:lnTo>
                      <a:pt x="32" y="64"/>
                    </a:lnTo>
                    <a:close/>
                    <a:moveTo>
                      <a:pt x="32" y="58"/>
                    </a:moveTo>
                    <a:lnTo>
                      <a:pt x="23" y="57"/>
                    </a:lnTo>
                    <a:lnTo>
                      <a:pt x="14" y="51"/>
                    </a:lnTo>
                    <a:lnTo>
                      <a:pt x="9" y="44"/>
                    </a:lnTo>
                    <a:lnTo>
                      <a:pt x="6" y="35"/>
                    </a:lnTo>
                    <a:lnTo>
                      <a:pt x="6" y="27"/>
                    </a:lnTo>
                    <a:lnTo>
                      <a:pt x="9" y="18"/>
                    </a:lnTo>
                    <a:lnTo>
                      <a:pt x="14" y="11"/>
                    </a:lnTo>
                    <a:lnTo>
                      <a:pt x="23" y="6"/>
                    </a:lnTo>
                    <a:lnTo>
                      <a:pt x="32" y="4"/>
                    </a:lnTo>
                    <a:lnTo>
                      <a:pt x="41" y="6"/>
                    </a:lnTo>
                    <a:lnTo>
                      <a:pt x="49" y="11"/>
                    </a:lnTo>
                    <a:lnTo>
                      <a:pt x="55" y="18"/>
                    </a:lnTo>
                    <a:lnTo>
                      <a:pt x="58" y="27"/>
                    </a:lnTo>
                    <a:lnTo>
                      <a:pt x="58" y="35"/>
                    </a:lnTo>
                    <a:lnTo>
                      <a:pt x="55" y="44"/>
                    </a:lnTo>
                    <a:lnTo>
                      <a:pt x="49" y="51"/>
                    </a:lnTo>
                    <a:lnTo>
                      <a:pt x="41" y="57"/>
                    </a:lnTo>
                    <a:lnTo>
                      <a:pt x="32" y="58"/>
                    </a:lnTo>
                    <a:close/>
                  </a:path>
                </a:pathLst>
              </a:custGeom>
              <a:solidFill>
                <a:srgbClr val="FEFFFF"/>
              </a:solidFill>
              <a:ln w="9525">
                <a:noFill/>
                <a:round/>
                <a:headEnd/>
                <a:tailEnd/>
              </a:ln>
            </p:spPr>
            <p:txBody>
              <a:bodyPr/>
              <a:lstStyle/>
              <a:p>
                <a:endParaRPr lang="en-US"/>
              </a:p>
            </p:txBody>
          </p:sp>
          <p:sp>
            <p:nvSpPr>
              <p:cNvPr id="1166002" name="Freeform 690"/>
              <p:cNvSpPr>
                <a:spLocks noEditPoints="1"/>
              </p:cNvSpPr>
              <p:nvPr/>
            </p:nvSpPr>
            <p:spPr bwMode="auto">
              <a:xfrm>
                <a:off x="4780" y="642"/>
                <a:ext cx="52" cy="54"/>
              </a:xfrm>
              <a:custGeom>
                <a:avLst/>
                <a:gdLst/>
                <a:ahLst/>
                <a:cxnLst>
                  <a:cxn ang="0">
                    <a:pos x="26" y="54"/>
                  </a:cxn>
                  <a:cxn ang="0">
                    <a:pos x="17" y="53"/>
                  </a:cxn>
                  <a:cxn ang="0">
                    <a:pos x="8" y="47"/>
                  </a:cxn>
                  <a:cxn ang="0">
                    <a:pos x="3" y="40"/>
                  </a:cxn>
                  <a:cxn ang="0">
                    <a:pos x="0" y="31"/>
                  </a:cxn>
                  <a:cxn ang="0">
                    <a:pos x="0" y="23"/>
                  </a:cxn>
                  <a:cxn ang="0">
                    <a:pos x="3" y="14"/>
                  </a:cxn>
                  <a:cxn ang="0">
                    <a:pos x="8" y="7"/>
                  </a:cxn>
                  <a:cxn ang="0">
                    <a:pos x="17" y="2"/>
                  </a:cxn>
                  <a:cxn ang="0">
                    <a:pos x="26" y="0"/>
                  </a:cxn>
                  <a:cxn ang="0">
                    <a:pos x="35" y="2"/>
                  </a:cxn>
                  <a:cxn ang="0">
                    <a:pos x="43" y="7"/>
                  </a:cxn>
                  <a:cxn ang="0">
                    <a:pos x="49" y="14"/>
                  </a:cxn>
                  <a:cxn ang="0">
                    <a:pos x="52" y="23"/>
                  </a:cxn>
                  <a:cxn ang="0">
                    <a:pos x="52" y="31"/>
                  </a:cxn>
                  <a:cxn ang="0">
                    <a:pos x="49" y="40"/>
                  </a:cxn>
                  <a:cxn ang="0">
                    <a:pos x="43" y="47"/>
                  </a:cxn>
                  <a:cxn ang="0">
                    <a:pos x="35" y="53"/>
                  </a:cxn>
                  <a:cxn ang="0">
                    <a:pos x="26" y="54"/>
                  </a:cxn>
                  <a:cxn ang="0">
                    <a:pos x="26" y="49"/>
                  </a:cxn>
                  <a:cxn ang="0">
                    <a:pos x="17" y="47"/>
                  </a:cxn>
                  <a:cxn ang="0">
                    <a:pos x="10" y="42"/>
                  </a:cxn>
                  <a:cxn ang="0">
                    <a:pos x="7" y="35"/>
                  </a:cxn>
                  <a:cxn ang="0">
                    <a:pos x="5" y="26"/>
                  </a:cxn>
                  <a:cxn ang="0">
                    <a:pos x="7" y="19"/>
                  </a:cxn>
                  <a:cxn ang="0">
                    <a:pos x="10" y="12"/>
                  </a:cxn>
                  <a:cxn ang="0">
                    <a:pos x="17" y="7"/>
                  </a:cxn>
                  <a:cxn ang="0">
                    <a:pos x="26" y="5"/>
                  </a:cxn>
                  <a:cxn ang="0">
                    <a:pos x="35" y="7"/>
                  </a:cxn>
                  <a:cxn ang="0">
                    <a:pos x="40" y="12"/>
                  </a:cxn>
                  <a:cxn ang="0">
                    <a:pos x="45" y="19"/>
                  </a:cxn>
                  <a:cxn ang="0">
                    <a:pos x="47" y="26"/>
                  </a:cxn>
                  <a:cxn ang="0">
                    <a:pos x="45" y="35"/>
                  </a:cxn>
                  <a:cxn ang="0">
                    <a:pos x="40" y="42"/>
                  </a:cxn>
                  <a:cxn ang="0">
                    <a:pos x="35" y="47"/>
                  </a:cxn>
                  <a:cxn ang="0">
                    <a:pos x="26" y="49"/>
                  </a:cxn>
                </a:cxnLst>
                <a:rect l="0" t="0" r="r" b="b"/>
                <a:pathLst>
                  <a:path w="52" h="54">
                    <a:moveTo>
                      <a:pt x="26" y="54"/>
                    </a:moveTo>
                    <a:lnTo>
                      <a:pt x="17" y="53"/>
                    </a:lnTo>
                    <a:lnTo>
                      <a:pt x="8" y="47"/>
                    </a:lnTo>
                    <a:lnTo>
                      <a:pt x="3" y="40"/>
                    </a:lnTo>
                    <a:lnTo>
                      <a:pt x="0" y="31"/>
                    </a:lnTo>
                    <a:lnTo>
                      <a:pt x="0" y="23"/>
                    </a:lnTo>
                    <a:lnTo>
                      <a:pt x="3" y="14"/>
                    </a:lnTo>
                    <a:lnTo>
                      <a:pt x="8" y="7"/>
                    </a:lnTo>
                    <a:lnTo>
                      <a:pt x="17" y="2"/>
                    </a:lnTo>
                    <a:lnTo>
                      <a:pt x="26" y="0"/>
                    </a:lnTo>
                    <a:lnTo>
                      <a:pt x="35" y="2"/>
                    </a:lnTo>
                    <a:lnTo>
                      <a:pt x="43" y="7"/>
                    </a:lnTo>
                    <a:lnTo>
                      <a:pt x="49" y="14"/>
                    </a:lnTo>
                    <a:lnTo>
                      <a:pt x="52" y="23"/>
                    </a:lnTo>
                    <a:lnTo>
                      <a:pt x="52" y="31"/>
                    </a:lnTo>
                    <a:lnTo>
                      <a:pt x="49" y="40"/>
                    </a:lnTo>
                    <a:lnTo>
                      <a:pt x="43" y="47"/>
                    </a:lnTo>
                    <a:lnTo>
                      <a:pt x="35" y="53"/>
                    </a:lnTo>
                    <a:lnTo>
                      <a:pt x="26" y="54"/>
                    </a:lnTo>
                    <a:close/>
                    <a:moveTo>
                      <a:pt x="26" y="49"/>
                    </a:moveTo>
                    <a:lnTo>
                      <a:pt x="17" y="47"/>
                    </a:lnTo>
                    <a:lnTo>
                      <a:pt x="10" y="42"/>
                    </a:lnTo>
                    <a:lnTo>
                      <a:pt x="7" y="35"/>
                    </a:lnTo>
                    <a:lnTo>
                      <a:pt x="5" y="26"/>
                    </a:lnTo>
                    <a:lnTo>
                      <a:pt x="7" y="19"/>
                    </a:lnTo>
                    <a:lnTo>
                      <a:pt x="10" y="12"/>
                    </a:lnTo>
                    <a:lnTo>
                      <a:pt x="17" y="7"/>
                    </a:lnTo>
                    <a:lnTo>
                      <a:pt x="26" y="5"/>
                    </a:lnTo>
                    <a:lnTo>
                      <a:pt x="35" y="7"/>
                    </a:lnTo>
                    <a:lnTo>
                      <a:pt x="40" y="12"/>
                    </a:lnTo>
                    <a:lnTo>
                      <a:pt x="45" y="19"/>
                    </a:lnTo>
                    <a:lnTo>
                      <a:pt x="47" y="26"/>
                    </a:lnTo>
                    <a:lnTo>
                      <a:pt x="45" y="35"/>
                    </a:lnTo>
                    <a:lnTo>
                      <a:pt x="40" y="42"/>
                    </a:lnTo>
                    <a:lnTo>
                      <a:pt x="35" y="47"/>
                    </a:lnTo>
                    <a:lnTo>
                      <a:pt x="26" y="49"/>
                    </a:lnTo>
                    <a:close/>
                  </a:path>
                </a:pathLst>
              </a:custGeom>
              <a:solidFill>
                <a:srgbClr val="FFFFFF"/>
              </a:solidFill>
              <a:ln w="9525">
                <a:noFill/>
                <a:round/>
                <a:headEnd/>
                <a:tailEnd/>
              </a:ln>
            </p:spPr>
            <p:txBody>
              <a:bodyPr/>
              <a:lstStyle/>
              <a:p>
                <a:endParaRPr lang="en-US"/>
              </a:p>
            </p:txBody>
          </p:sp>
          <p:sp>
            <p:nvSpPr>
              <p:cNvPr id="1166003" name="Freeform 691"/>
              <p:cNvSpPr>
                <a:spLocks noEditPoints="1"/>
              </p:cNvSpPr>
              <p:nvPr/>
            </p:nvSpPr>
            <p:spPr bwMode="auto">
              <a:xfrm>
                <a:off x="4785" y="647"/>
                <a:ext cx="42" cy="44"/>
              </a:xfrm>
              <a:custGeom>
                <a:avLst/>
                <a:gdLst/>
                <a:ahLst/>
                <a:cxnLst>
                  <a:cxn ang="0">
                    <a:pos x="21" y="44"/>
                  </a:cxn>
                  <a:cxn ang="0">
                    <a:pos x="12" y="42"/>
                  </a:cxn>
                  <a:cxn ang="0">
                    <a:pos x="5" y="37"/>
                  </a:cxn>
                  <a:cxn ang="0">
                    <a:pos x="2" y="30"/>
                  </a:cxn>
                  <a:cxn ang="0">
                    <a:pos x="0" y="21"/>
                  </a:cxn>
                  <a:cxn ang="0">
                    <a:pos x="2" y="14"/>
                  </a:cxn>
                  <a:cxn ang="0">
                    <a:pos x="5" y="7"/>
                  </a:cxn>
                  <a:cxn ang="0">
                    <a:pos x="12" y="2"/>
                  </a:cxn>
                  <a:cxn ang="0">
                    <a:pos x="21" y="0"/>
                  </a:cxn>
                  <a:cxn ang="0">
                    <a:pos x="30" y="2"/>
                  </a:cxn>
                  <a:cxn ang="0">
                    <a:pos x="35" y="7"/>
                  </a:cxn>
                  <a:cxn ang="0">
                    <a:pos x="40" y="14"/>
                  </a:cxn>
                  <a:cxn ang="0">
                    <a:pos x="42" y="21"/>
                  </a:cxn>
                  <a:cxn ang="0">
                    <a:pos x="40" y="30"/>
                  </a:cxn>
                  <a:cxn ang="0">
                    <a:pos x="35"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5" y="37"/>
                    </a:lnTo>
                    <a:lnTo>
                      <a:pt x="2" y="30"/>
                    </a:lnTo>
                    <a:lnTo>
                      <a:pt x="0" y="21"/>
                    </a:lnTo>
                    <a:lnTo>
                      <a:pt x="2" y="14"/>
                    </a:lnTo>
                    <a:lnTo>
                      <a:pt x="5" y="7"/>
                    </a:lnTo>
                    <a:lnTo>
                      <a:pt x="12" y="2"/>
                    </a:lnTo>
                    <a:lnTo>
                      <a:pt x="21" y="0"/>
                    </a:lnTo>
                    <a:lnTo>
                      <a:pt x="30" y="2"/>
                    </a:lnTo>
                    <a:lnTo>
                      <a:pt x="35" y="7"/>
                    </a:lnTo>
                    <a:lnTo>
                      <a:pt x="40" y="14"/>
                    </a:lnTo>
                    <a:lnTo>
                      <a:pt x="42" y="21"/>
                    </a:lnTo>
                    <a:lnTo>
                      <a:pt x="40" y="30"/>
                    </a:lnTo>
                    <a:lnTo>
                      <a:pt x="35"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6004" name="Freeform 692"/>
              <p:cNvSpPr>
                <a:spLocks noEditPoints="1"/>
              </p:cNvSpPr>
              <p:nvPr/>
            </p:nvSpPr>
            <p:spPr bwMode="auto">
              <a:xfrm>
                <a:off x="4790" y="652"/>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8" y="7"/>
                  </a:cxn>
                  <a:cxn ang="0">
                    <a:pos x="32" y="13"/>
                  </a:cxn>
                  <a:cxn ang="0">
                    <a:pos x="32" y="21"/>
                  </a:cxn>
                  <a:cxn ang="0">
                    <a:pos x="28" y="27"/>
                  </a:cxn>
                  <a:cxn ang="0">
                    <a:pos x="23" y="32"/>
                  </a:cxn>
                  <a:cxn ang="0">
                    <a:pos x="16" y="34"/>
                  </a:cxn>
                  <a:cxn ang="0">
                    <a:pos x="16" y="29"/>
                  </a:cxn>
                  <a:cxn ang="0">
                    <a:pos x="11" y="27"/>
                  </a:cxn>
                  <a:cxn ang="0">
                    <a:pos x="5" y="21"/>
                  </a:cxn>
                  <a:cxn ang="0">
                    <a:pos x="5" y="16"/>
                  </a:cxn>
                  <a:cxn ang="0">
                    <a:pos x="7" y="11"/>
                  </a:cxn>
                  <a:cxn ang="0">
                    <a:pos x="12" y="7"/>
                  </a:cxn>
                  <a:cxn ang="0">
                    <a:pos x="19" y="7"/>
                  </a:cxn>
                  <a:cxn ang="0">
                    <a:pos x="23" y="11"/>
                  </a:cxn>
                  <a:cxn ang="0">
                    <a:pos x="26" y="16"/>
                  </a:cxn>
                  <a:cxn ang="0">
                    <a:pos x="25" y="21"/>
                  </a:cxn>
                  <a:cxn ang="0">
                    <a:pos x="21" y="27"/>
                  </a:cxn>
                  <a:cxn ang="0">
                    <a:pos x="16" y="29"/>
                  </a:cxn>
                </a:cxnLst>
                <a:rect l="0" t="0" r="r" b="b"/>
                <a:pathLst>
                  <a:path w="32" h="34">
                    <a:moveTo>
                      <a:pt x="16" y="34"/>
                    </a:moveTo>
                    <a:lnTo>
                      <a:pt x="9" y="32"/>
                    </a:lnTo>
                    <a:lnTo>
                      <a:pt x="4" y="27"/>
                    </a:lnTo>
                    <a:lnTo>
                      <a:pt x="0" y="21"/>
                    </a:lnTo>
                    <a:lnTo>
                      <a:pt x="0" y="13"/>
                    </a:lnTo>
                    <a:lnTo>
                      <a:pt x="4" y="7"/>
                    </a:lnTo>
                    <a:lnTo>
                      <a:pt x="9" y="2"/>
                    </a:lnTo>
                    <a:lnTo>
                      <a:pt x="16" y="0"/>
                    </a:lnTo>
                    <a:lnTo>
                      <a:pt x="23" y="2"/>
                    </a:lnTo>
                    <a:lnTo>
                      <a:pt x="28" y="7"/>
                    </a:lnTo>
                    <a:lnTo>
                      <a:pt x="32" y="13"/>
                    </a:lnTo>
                    <a:lnTo>
                      <a:pt x="32" y="21"/>
                    </a:lnTo>
                    <a:lnTo>
                      <a:pt x="28" y="27"/>
                    </a:lnTo>
                    <a:lnTo>
                      <a:pt x="23" y="32"/>
                    </a:lnTo>
                    <a:lnTo>
                      <a:pt x="16" y="34"/>
                    </a:lnTo>
                    <a:close/>
                    <a:moveTo>
                      <a:pt x="16" y="29"/>
                    </a:moveTo>
                    <a:lnTo>
                      <a:pt x="11" y="27"/>
                    </a:lnTo>
                    <a:lnTo>
                      <a:pt x="5" y="21"/>
                    </a:lnTo>
                    <a:lnTo>
                      <a:pt x="5" y="16"/>
                    </a:lnTo>
                    <a:lnTo>
                      <a:pt x="7" y="11"/>
                    </a:lnTo>
                    <a:lnTo>
                      <a:pt x="12" y="7"/>
                    </a:lnTo>
                    <a:lnTo>
                      <a:pt x="19" y="7"/>
                    </a:lnTo>
                    <a:lnTo>
                      <a:pt x="23" y="11"/>
                    </a:lnTo>
                    <a:lnTo>
                      <a:pt x="26" y="16"/>
                    </a:lnTo>
                    <a:lnTo>
                      <a:pt x="25" y="21"/>
                    </a:lnTo>
                    <a:lnTo>
                      <a:pt x="21" y="27"/>
                    </a:lnTo>
                    <a:lnTo>
                      <a:pt x="16" y="29"/>
                    </a:lnTo>
                    <a:close/>
                  </a:path>
                </a:pathLst>
              </a:custGeom>
              <a:solidFill>
                <a:srgbClr val="FFFFFF"/>
              </a:solidFill>
              <a:ln w="9525">
                <a:noFill/>
                <a:round/>
                <a:headEnd/>
                <a:tailEnd/>
              </a:ln>
            </p:spPr>
            <p:txBody>
              <a:bodyPr/>
              <a:lstStyle/>
              <a:p>
                <a:endParaRPr lang="en-US"/>
              </a:p>
            </p:txBody>
          </p:sp>
          <p:sp>
            <p:nvSpPr>
              <p:cNvPr id="1166005" name="Freeform 693"/>
              <p:cNvSpPr>
                <a:spLocks noEditPoints="1"/>
              </p:cNvSpPr>
              <p:nvPr/>
            </p:nvSpPr>
            <p:spPr bwMode="auto">
              <a:xfrm>
                <a:off x="4795" y="659"/>
                <a:ext cx="21" cy="22"/>
              </a:xfrm>
              <a:custGeom>
                <a:avLst/>
                <a:gdLst/>
                <a:ahLst/>
                <a:cxnLst>
                  <a:cxn ang="0">
                    <a:pos x="11" y="22"/>
                  </a:cxn>
                  <a:cxn ang="0">
                    <a:pos x="6" y="20"/>
                  </a:cxn>
                  <a:cxn ang="0">
                    <a:pos x="0" y="14"/>
                  </a:cxn>
                  <a:cxn ang="0">
                    <a:pos x="0" y="9"/>
                  </a:cxn>
                  <a:cxn ang="0">
                    <a:pos x="2" y="4"/>
                  </a:cxn>
                  <a:cxn ang="0">
                    <a:pos x="7" y="0"/>
                  </a:cxn>
                  <a:cxn ang="0">
                    <a:pos x="14" y="0"/>
                  </a:cxn>
                  <a:cxn ang="0">
                    <a:pos x="18" y="4"/>
                  </a:cxn>
                  <a:cxn ang="0">
                    <a:pos x="21" y="9"/>
                  </a:cxn>
                  <a:cxn ang="0">
                    <a:pos x="20" y="14"/>
                  </a:cxn>
                  <a:cxn ang="0">
                    <a:pos x="16" y="20"/>
                  </a:cxn>
                  <a:cxn ang="0">
                    <a:pos x="11" y="22"/>
                  </a:cxn>
                  <a:cxn ang="0">
                    <a:pos x="11" y="16"/>
                  </a:cxn>
                  <a:cxn ang="0">
                    <a:pos x="7" y="14"/>
                  </a:cxn>
                  <a:cxn ang="0">
                    <a:pos x="6" y="9"/>
                  </a:cxn>
                  <a:cxn ang="0">
                    <a:pos x="7" y="6"/>
                  </a:cxn>
                  <a:cxn ang="0">
                    <a:pos x="11" y="4"/>
                  </a:cxn>
                  <a:cxn ang="0">
                    <a:pos x="14" y="6"/>
                  </a:cxn>
                  <a:cxn ang="0">
                    <a:pos x="16" y="9"/>
                  </a:cxn>
                  <a:cxn ang="0">
                    <a:pos x="14" y="14"/>
                  </a:cxn>
                  <a:cxn ang="0">
                    <a:pos x="11" y="16"/>
                  </a:cxn>
                </a:cxnLst>
                <a:rect l="0" t="0" r="r" b="b"/>
                <a:pathLst>
                  <a:path w="21" h="22">
                    <a:moveTo>
                      <a:pt x="11" y="22"/>
                    </a:moveTo>
                    <a:lnTo>
                      <a:pt x="6" y="20"/>
                    </a:lnTo>
                    <a:lnTo>
                      <a:pt x="0" y="14"/>
                    </a:lnTo>
                    <a:lnTo>
                      <a:pt x="0" y="9"/>
                    </a:lnTo>
                    <a:lnTo>
                      <a:pt x="2" y="4"/>
                    </a:lnTo>
                    <a:lnTo>
                      <a:pt x="7" y="0"/>
                    </a:lnTo>
                    <a:lnTo>
                      <a:pt x="14" y="0"/>
                    </a:lnTo>
                    <a:lnTo>
                      <a:pt x="18" y="4"/>
                    </a:lnTo>
                    <a:lnTo>
                      <a:pt x="21" y="9"/>
                    </a:lnTo>
                    <a:lnTo>
                      <a:pt x="20" y="14"/>
                    </a:lnTo>
                    <a:lnTo>
                      <a:pt x="16" y="20"/>
                    </a:lnTo>
                    <a:lnTo>
                      <a:pt x="11" y="22"/>
                    </a:lnTo>
                    <a:close/>
                    <a:moveTo>
                      <a:pt x="11" y="16"/>
                    </a:moveTo>
                    <a:lnTo>
                      <a:pt x="7" y="14"/>
                    </a:lnTo>
                    <a:lnTo>
                      <a:pt x="6" y="9"/>
                    </a:lnTo>
                    <a:lnTo>
                      <a:pt x="7" y="6"/>
                    </a:lnTo>
                    <a:lnTo>
                      <a:pt x="11" y="4"/>
                    </a:lnTo>
                    <a:lnTo>
                      <a:pt x="14" y="6"/>
                    </a:lnTo>
                    <a:lnTo>
                      <a:pt x="16" y="9"/>
                    </a:lnTo>
                    <a:lnTo>
                      <a:pt x="14" y="14"/>
                    </a:lnTo>
                    <a:lnTo>
                      <a:pt x="11" y="16"/>
                    </a:lnTo>
                    <a:close/>
                  </a:path>
                </a:pathLst>
              </a:custGeom>
              <a:solidFill>
                <a:srgbClr val="FFFFFF"/>
              </a:solidFill>
              <a:ln w="9525">
                <a:noFill/>
                <a:round/>
                <a:headEnd/>
                <a:tailEnd/>
              </a:ln>
            </p:spPr>
            <p:txBody>
              <a:bodyPr/>
              <a:lstStyle/>
              <a:p>
                <a:endParaRPr lang="en-US"/>
              </a:p>
            </p:txBody>
          </p:sp>
          <p:sp>
            <p:nvSpPr>
              <p:cNvPr id="1166006" name="Freeform 694"/>
              <p:cNvSpPr>
                <a:spLocks noEditPoints="1"/>
              </p:cNvSpPr>
              <p:nvPr/>
            </p:nvSpPr>
            <p:spPr bwMode="auto">
              <a:xfrm>
                <a:off x="4801" y="663"/>
                <a:ext cx="10" cy="12"/>
              </a:xfrm>
              <a:custGeom>
                <a:avLst/>
                <a:gdLst/>
                <a:ahLst/>
                <a:cxnLst>
                  <a:cxn ang="0">
                    <a:pos x="5" y="12"/>
                  </a:cxn>
                  <a:cxn ang="0">
                    <a:pos x="1" y="10"/>
                  </a:cxn>
                  <a:cxn ang="0">
                    <a:pos x="0" y="5"/>
                  </a:cxn>
                  <a:cxn ang="0">
                    <a:pos x="1" y="2"/>
                  </a:cxn>
                  <a:cxn ang="0">
                    <a:pos x="5" y="0"/>
                  </a:cxn>
                  <a:cxn ang="0">
                    <a:pos x="8" y="2"/>
                  </a:cxn>
                  <a:cxn ang="0">
                    <a:pos x="10" y="5"/>
                  </a:cxn>
                  <a:cxn ang="0">
                    <a:pos x="8" y="10"/>
                  </a:cxn>
                  <a:cxn ang="0">
                    <a:pos x="5" y="12"/>
                  </a:cxn>
                  <a:cxn ang="0">
                    <a:pos x="5" y="5"/>
                  </a:cxn>
                  <a:cxn ang="0">
                    <a:pos x="5" y="5"/>
                  </a:cxn>
                </a:cxnLst>
                <a:rect l="0" t="0" r="r" b="b"/>
                <a:pathLst>
                  <a:path w="10" h="12">
                    <a:moveTo>
                      <a:pt x="5" y="12"/>
                    </a:moveTo>
                    <a:lnTo>
                      <a:pt x="1" y="10"/>
                    </a:lnTo>
                    <a:lnTo>
                      <a:pt x="0" y="5"/>
                    </a:lnTo>
                    <a:lnTo>
                      <a:pt x="1" y="2"/>
                    </a:lnTo>
                    <a:lnTo>
                      <a:pt x="5" y="0"/>
                    </a:lnTo>
                    <a:lnTo>
                      <a:pt x="8" y="2"/>
                    </a:lnTo>
                    <a:lnTo>
                      <a:pt x="10" y="5"/>
                    </a:lnTo>
                    <a:lnTo>
                      <a:pt x="8" y="10"/>
                    </a:lnTo>
                    <a:lnTo>
                      <a:pt x="5" y="12"/>
                    </a:lnTo>
                    <a:close/>
                    <a:moveTo>
                      <a:pt x="5" y="5"/>
                    </a:moveTo>
                    <a:lnTo>
                      <a:pt x="5" y="5"/>
                    </a:lnTo>
                    <a:close/>
                  </a:path>
                </a:pathLst>
              </a:custGeom>
              <a:solidFill>
                <a:srgbClr val="FFFFFF"/>
              </a:solidFill>
              <a:ln w="9525">
                <a:noFill/>
                <a:round/>
                <a:headEnd/>
                <a:tailEnd/>
              </a:ln>
            </p:spPr>
            <p:txBody>
              <a:bodyPr/>
              <a:lstStyle/>
              <a:p>
                <a:endParaRPr lang="en-US"/>
              </a:p>
            </p:txBody>
          </p:sp>
          <p:sp>
            <p:nvSpPr>
              <p:cNvPr id="1166007" name="Freeform 695"/>
              <p:cNvSpPr>
                <a:spLocks/>
              </p:cNvSpPr>
              <p:nvPr/>
            </p:nvSpPr>
            <p:spPr bwMode="auto">
              <a:xfrm>
                <a:off x="4593" y="455"/>
                <a:ext cx="426" cy="428"/>
              </a:xfrm>
              <a:custGeom>
                <a:avLst/>
                <a:gdLst/>
                <a:ahLst/>
                <a:cxnLst>
                  <a:cxn ang="0">
                    <a:pos x="213" y="0"/>
                  </a:cxn>
                  <a:cxn ang="0">
                    <a:pos x="176" y="3"/>
                  </a:cxn>
                  <a:cxn ang="0">
                    <a:pos x="139" y="14"/>
                  </a:cxn>
                  <a:cxn ang="0">
                    <a:pos x="106" y="28"/>
                  </a:cxn>
                  <a:cxn ang="0">
                    <a:pos x="76" y="51"/>
                  </a:cxn>
                  <a:cxn ang="0">
                    <a:pos x="49" y="77"/>
                  </a:cxn>
                  <a:cxn ang="0">
                    <a:pos x="28" y="107"/>
                  </a:cxn>
                  <a:cxn ang="0">
                    <a:pos x="12" y="141"/>
                  </a:cxn>
                  <a:cxn ang="0">
                    <a:pos x="2" y="176"/>
                  </a:cxn>
                  <a:cxn ang="0">
                    <a:pos x="0" y="213"/>
                  </a:cxn>
                  <a:cxn ang="0">
                    <a:pos x="2" y="252"/>
                  </a:cxn>
                  <a:cxn ang="0">
                    <a:pos x="12" y="287"/>
                  </a:cxn>
                  <a:cxn ang="0">
                    <a:pos x="28" y="321"/>
                  </a:cxn>
                  <a:cxn ang="0">
                    <a:pos x="49" y="351"/>
                  </a:cxn>
                  <a:cxn ang="0">
                    <a:pos x="76" y="377"/>
                  </a:cxn>
                  <a:cxn ang="0">
                    <a:pos x="106" y="400"/>
                  </a:cxn>
                  <a:cxn ang="0">
                    <a:pos x="139" y="414"/>
                  </a:cxn>
                  <a:cxn ang="0">
                    <a:pos x="176" y="425"/>
                  </a:cxn>
                  <a:cxn ang="0">
                    <a:pos x="213" y="428"/>
                  </a:cxn>
                  <a:cxn ang="0">
                    <a:pos x="250" y="425"/>
                  </a:cxn>
                  <a:cxn ang="0">
                    <a:pos x="285" y="414"/>
                  </a:cxn>
                  <a:cxn ang="0">
                    <a:pos x="320" y="400"/>
                  </a:cxn>
                  <a:cxn ang="0">
                    <a:pos x="350" y="377"/>
                  </a:cxn>
                  <a:cxn ang="0">
                    <a:pos x="376" y="351"/>
                  </a:cxn>
                  <a:cxn ang="0">
                    <a:pos x="398" y="321"/>
                  </a:cxn>
                  <a:cxn ang="0">
                    <a:pos x="413" y="287"/>
                  </a:cxn>
                  <a:cxn ang="0">
                    <a:pos x="422" y="252"/>
                  </a:cxn>
                  <a:cxn ang="0">
                    <a:pos x="426" y="213"/>
                  </a:cxn>
                  <a:cxn ang="0">
                    <a:pos x="422" y="176"/>
                  </a:cxn>
                  <a:cxn ang="0">
                    <a:pos x="413" y="141"/>
                  </a:cxn>
                  <a:cxn ang="0">
                    <a:pos x="398" y="107"/>
                  </a:cxn>
                  <a:cxn ang="0">
                    <a:pos x="376" y="77"/>
                  </a:cxn>
                  <a:cxn ang="0">
                    <a:pos x="350" y="51"/>
                  </a:cxn>
                  <a:cxn ang="0">
                    <a:pos x="320" y="28"/>
                  </a:cxn>
                  <a:cxn ang="0">
                    <a:pos x="285" y="14"/>
                  </a:cxn>
                  <a:cxn ang="0">
                    <a:pos x="250" y="3"/>
                  </a:cxn>
                  <a:cxn ang="0">
                    <a:pos x="213" y="0"/>
                  </a:cxn>
                </a:cxnLst>
                <a:rect l="0" t="0" r="r" b="b"/>
                <a:pathLst>
                  <a:path w="426" h="428">
                    <a:moveTo>
                      <a:pt x="213" y="0"/>
                    </a:moveTo>
                    <a:lnTo>
                      <a:pt x="176" y="3"/>
                    </a:lnTo>
                    <a:lnTo>
                      <a:pt x="139" y="14"/>
                    </a:lnTo>
                    <a:lnTo>
                      <a:pt x="106" y="28"/>
                    </a:lnTo>
                    <a:lnTo>
                      <a:pt x="76" y="51"/>
                    </a:lnTo>
                    <a:lnTo>
                      <a:pt x="49" y="77"/>
                    </a:lnTo>
                    <a:lnTo>
                      <a:pt x="28" y="107"/>
                    </a:lnTo>
                    <a:lnTo>
                      <a:pt x="12" y="141"/>
                    </a:lnTo>
                    <a:lnTo>
                      <a:pt x="2" y="176"/>
                    </a:lnTo>
                    <a:lnTo>
                      <a:pt x="0" y="213"/>
                    </a:lnTo>
                    <a:lnTo>
                      <a:pt x="2" y="252"/>
                    </a:lnTo>
                    <a:lnTo>
                      <a:pt x="12" y="287"/>
                    </a:lnTo>
                    <a:lnTo>
                      <a:pt x="28" y="321"/>
                    </a:lnTo>
                    <a:lnTo>
                      <a:pt x="49" y="351"/>
                    </a:lnTo>
                    <a:lnTo>
                      <a:pt x="76" y="377"/>
                    </a:lnTo>
                    <a:lnTo>
                      <a:pt x="106" y="400"/>
                    </a:lnTo>
                    <a:lnTo>
                      <a:pt x="139" y="414"/>
                    </a:lnTo>
                    <a:lnTo>
                      <a:pt x="176" y="425"/>
                    </a:lnTo>
                    <a:lnTo>
                      <a:pt x="213" y="428"/>
                    </a:lnTo>
                    <a:lnTo>
                      <a:pt x="250" y="425"/>
                    </a:lnTo>
                    <a:lnTo>
                      <a:pt x="285" y="414"/>
                    </a:lnTo>
                    <a:lnTo>
                      <a:pt x="320" y="400"/>
                    </a:lnTo>
                    <a:lnTo>
                      <a:pt x="350" y="377"/>
                    </a:lnTo>
                    <a:lnTo>
                      <a:pt x="376" y="351"/>
                    </a:lnTo>
                    <a:lnTo>
                      <a:pt x="398" y="321"/>
                    </a:lnTo>
                    <a:lnTo>
                      <a:pt x="413" y="287"/>
                    </a:lnTo>
                    <a:lnTo>
                      <a:pt x="422" y="252"/>
                    </a:lnTo>
                    <a:lnTo>
                      <a:pt x="426" y="213"/>
                    </a:lnTo>
                    <a:lnTo>
                      <a:pt x="422" y="176"/>
                    </a:lnTo>
                    <a:lnTo>
                      <a:pt x="413" y="141"/>
                    </a:lnTo>
                    <a:lnTo>
                      <a:pt x="398" y="107"/>
                    </a:lnTo>
                    <a:lnTo>
                      <a:pt x="376" y="77"/>
                    </a:lnTo>
                    <a:lnTo>
                      <a:pt x="350" y="51"/>
                    </a:lnTo>
                    <a:lnTo>
                      <a:pt x="320" y="28"/>
                    </a:lnTo>
                    <a:lnTo>
                      <a:pt x="285" y="14"/>
                    </a:lnTo>
                    <a:lnTo>
                      <a:pt x="250" y="3"/>
                    </a:lnTo>
                    <a:lnTo>
                      <a:pt x="213" y="0"/>
                    </a:lnTo>
                    <a:close/>
                  </a:path>
                </a:pathLst>
              </a:custGeom>
              <a:solidFill>
                <a:srgbClr val="000000"/>
              </a:solidFill>
              <a:ln w="9525">
                <a:noFill/>
                <a:round/>
                <a:headEnd/>
                <a:tailEnd/>
              </a:ln>
            </p:spPr>
            <p:txBody>
              <a:bodyPr/>
              <a:lstStyle/>
              <a:p>
                <a:endParaRPr lang="en-US"/>
              </a:p>
            </p:txBody>
          </p:sp>
          <p:sp>
            <p:nvSpPr>
              <p:cNvPr id="1166008" name="Freeform 696"/>
              <p:cNvSpPr>
                <a:spLocks noEditPoints="1"/>
              </p:cNvSpPr>
              <p:nvPr/>
            </p:nvSpPr>
            <p:spPr bwMode="auto">
              <a:xfrm>
                <a:off x="4593" y="455"/>
                <a:ext cx="426" cy="428"/>
              </a:xfrm>
              <a:custGeom>
                <a:avLst/>
                <a:gdLst/>
                <a:ahLst/>
                <a:cxnLst>
                  <a:cxn ang="0">
                    <a:pos x="0" y="0"/>
                  </a:cxn>
                  <a:cxn ang="0">
                    <a:pos x="0" y="428"/>
                  </a:cxn>
                  <a:cxn ang="0">
                    <a:pos x="426" y="428"/>
                  </a:cxn>
                  <a:cxn ang="0">
                    <a:pos x="426" y="0"/>
                  </a:cxn>
                  <a:cxn ang="0">
                    <a:pos x="0" y="0"/>
                  </a:cxn>
                  <a:cxn ang="0">
                    <a:pos x="213" y="428"/>
                  </a:cxn>
                  <a:cxn ang="0">
                    <a:pos x="185" y="427"/>
                  </a:cxn>
                  <a:cxn ang="0">
                    <a:pos x="158" y="421"/>
                  </a:cxn>
                  <a:cxn ang="0">
                    <a:pos x="132" y="412"/>
                  </a:cxn>
                  <a:cxn ang="0">
                    <a:pos x="107" y="400"/>
                  </a:cxn>
                  <a:cxn ang="0">
                    <a:pos x="84" y="386"/>
                  </a:cxn>
                  <a:cxn ang="0">
                    <a:pos x="65" y="368"/>
                  </a:cxn>
                  <a:cxn ang="0">
                    <a:pos x="46" y="347"/>
                  </a:cxn>
                  <a:cxn ang="0">
                    <a:pos x="30" y="324"/>
                  </a:cxn>
                  <a:cxn ang="0">
                    <a:pos x="18" y="301"/>
                  </a:cxn>
                  <a:cxn ang="0">
                    <a:pos x="9" y="275"/>
                  </a:cxn>
                  <a:cxn ang="0">
                    <a:pos x="2" y="248"/>
                  </a:cxn>
                  <a:cxn ang="0">
                    <a:pos x="0" y="220"/>
                  </a:cxn>
                  <a:cxn ang="0">
                    <a:pos x="0" y="194"/>
                  </a:cxn>
                  <a:cxn ang="0">
                    <a:pos x="5" y="166"/>
                  </a:cxn>
                  <a:cxn ang="0">
                    <a:pos x="12" y="141"/>
                  </a:cxn>
                  <a:cxn ang="0">
                    <a:pos x="23" y="114"/>
                  </a:cxn>
                  <a:cxn ang="0">
                    <a:pos x="37" y="92"/>
                  </a:cxn>
                  <a:cxn ang="0">
                    <a:pos x="55" y="70"/>
                  </a:cxn>
                  <a:cxn ang="0">
                    <a:pos x="74" y="51"/>
                  </a:cxn>
                  <a:cxn ang="0">
                    <a:pos x="97" y="35"/>
                  </a:cxn>
                  <a:cxn ang="0">
                    <a:pos x="120" y="21"/>
                  </a:cxn>
                  <a:cxn ang="0">
                    <a:pos x="146" y="10"/>
                  </a:cxn>
                  <a:cxn ang="0">
                    <a:pos x="172" y="3"/>
                  </a:cxn>
                  <a:cxn ang="0">
                    <a:pos x="199" y="0"/>
                  </a:cxn>
                  <a:cxn ang="0">
                    <a:pos x="227" y="0"/>
                  </a:cxn>
                  <a:cxn ang="0">
                    <a:pos x="253" y="3"/>
                  </a:cxn>
                  <a:cxn ang="0">
                    <a:pos x="280" y="10"/>
                  </a:cxn>
                  <a:cxn ang="0">
                    <a:pos x="306" y="21"/>
                  </a:cxn>
                  <a:cxn ang="0">
                    <a:pos x="329" y="35"/>
                  </a:cxn>
                  <a:cxn ang="0">
                    <a:pos x="352" y="51"/>
                  </a:cxn>
                  <a:cxn ang="0">
                    <a:pos x="371" y="70"/>
                  </a:cxn>
                  <a:cxn ang="0">
                    <a:pos x="387" y="92"/>
                  </a:cxn>
                  <a:cxn ang="0">
                    <a:pos x="401" y="114"/>
                  </a:cxn>
                  <a:cxn ang="0">
                    <a:pos x="413" y="141"/>
                  </a:cxn>
                  <a:cxn ang="0">
                    <a:pos x="420" y="166"/>
                  </a:cxn>
                  <a:cxn ang="0">
                    <a:pos x="426" y="194"/>
                  </a:cxn>
                  <a:cxn ang="0">
                    <a:pos x="426" y="220"/>
                  </a:cxn>
                  <a:cxn ang="0">
                    <a:pos x="424" y="248"/>
                  </a:cxn>
                  <a:cxn ang="0">
                    <a:pos x="417" y="275"/>
                  </a:cxn>
                  <a:cxn ang="0">
                    <a:pos x="408" y="301"/>
                  </a:cxn>
                  <a:cxn ang="0">
                    <a:pos x="396" y="324"/>
                  </a:cxn>
                  <a:cxn ang="0">
                    <a:pos x="380" y="347"/>
                  </a:cxn>
                  <a:cxn ang="0">
                    <a:pos x="361" y="368"/>
                  </a:cxn>
                  <a:cxn ang="0">
                    <a:pos x="340" y="386"/>
                  </a:cxn>
                  <a:cxn ang="0">
                    <a:pos x="317" y="400"/>
                  </a:cxn>
                  <a:cxn ang="0">
                    <a:pos x="292" y="412"/>
                  </a:cxn>
                  <a:cxn ang="0">
                    <a:pos x="267" y="421"/>
                  </a:cxn>
                  <a:cxn ang="0">
                    <a:pos x="239" y="427"/>
                  </a:cxn>
                  <a:cxn ang="0">
                    <a:pos x="213" y="428"/>
                  </a:cxn>
                </a:cxnLst>
                <a:rect l="0" t="0" r="r" b="b"/>
                <a:pathLst>
                  <a:path w="426" h="428">
                    <a:moveTo>
                      <a:pt x="0" y="0"/>
                    </a:moveTo>
                    <a:lnTo>
                      <a:pt x="0" y="428"/>
                    </a:lnTo>
                    <a:lnTo>
                      <a:pt x="426" y="428"/>
                    </a:lnTo>
                    <a:lnTo>
                      <a:pt x="426" y="0"/>
                    </a:lnTo>
                    <a:lnTo>
                      <a:pt x="0" y="0"/>
                    </a:lnTo>
                    <a:close/>
                    <a:moveTo>
                      <a:pt x="213" y="428"/>
                    </a:moveTo>
                    <a:lnTo>
                      <a:pt x="185" y="427"/>
                    </a:lnTo>
                    <a:lnTo>
                      <a:pt x="158" y="421"/>
                    </a:lnTo>
                    <a:lnTo>
                      <a:pt x="132" y="412"/>
                    </a:lnTo>
                    <a:lnTo>
                      <a:pt x="107" y="400"/>
                    </a:lnTo>
                    <a:lnTo>
                      <a:pt x="84" y="386"/>
                    </a:lnTo>
                    <a:lnTo>
                      <a:pt x="65" y="368"/>
                    </a:lnTo>
                    <a:lnTo>
                      <a:pt x="46" y="347"/>
                    </a:lnTo>
                    <a:lnTo>
                      <a:pt x="30" y="324"/>
                    </a:lnTo>
                    <a:lnTo>
                      <a:pt x="18" y="301"/>
                    </a:lnTo>
                    <a:lnTo>
                      <a:pt x="9" y="275"/>
                    </a:lnTo>
                    <a:lnTo>
                      <a:pt x="2" y="248"/>
                    </a:lnTo>
                    <a:lnTo>
                      <a:pt x="0" y="220"/>
                    </a:lnTo>
                    <a:lnTo>
                      <a:pt x="0" y="194"/>
                    </a:lnTo>
                    <a:lnTo>
                      <a:pt x="5" y="166"/>
                    </a:lnTo>
                    <a:lnTo>
                      <a:pt x="12" y="141"/>
                    </a:lnTo>
                    <a:lnTo>
                      <a:pt x="23" y="114"/>
                    </a:lnTo>
                    <a:lnTo>
                      <a:pt x="37" y="92"/>
                    </a:lnTo>
                    <a:lnTo>
                      <a:pt x="55" y="70"/>
                    </a:lnTo>
                    <a:lnTo>
                      <a:pt x="74" y="51"/>
                    </a:lnTo>
                    <a:lnTo>
                      <a:pt x="97" y="35"/>
                    </a:lnTo>
                    <a:lnTo>
                      <a:pt x="120" y="21"/>
                    </a:lnTo>
                    <a:lnTo>
                      <a:pt x="146" y="10"/>
                    </a:lnTo>
                    <a:lnTo>
                      <a:pt x="172" y="3"/>
                    </a:lnTo>
                    <a:lnTo>
                      <a:pt x="199" y="0"/>
                    </a:lnTo>
                    <a:lnTo>
                      <a:pt x="227" y="0"/>
                    </a:lnTo>
                    <a:lnTo>
                      <a:pt x="253" y="3"/>
                    </a:lnTo>
                    <a:lnTo>
                      <a:pt x="280" y="10"/>
                    </a:lnTo>
                    <a:lnTo>
                      <a:pt x="306" y="21"/>
                    </a:lnTo>
                    <a:lnTo>
                      <a:pt x="329" y="35"/>
                    </a:lnTo>
                    <a:lnTo>
                      <a:pt x="352" y="51"/>
                    </a:lnTo>
                    <a:lnTo>
                      <a:pt x="371" y="70"/>
                    </a:lnTo>
                    <a:lnTo>
                      <a:pt x="387" y="92"/>
                    </a:lnTo>
                    <a:lnTo>
                      <a:pt x="401" y="114"/>
                    </a:lnTo>
                    <a:lnTo>
                      <a:pt x="413" y="141"/>
                    </a:lnTo>
                    <a:lnTo>
                      <a:pt x="420" y="166"/>
                    </a:lnTo>
                    <a:lnTo>
                      <a:pt x="426" y="194"/>
                    </a:lnTo>
                    <a:lnTo>
                      <a:pt x="426" y="220"/>
                    </a:lnTo>
                    <a:lnTo>
                      <a:pt x="424" y="248"/>
                    </a:lnTo>
                    <a:lnTo>
                      <a:pt x="417" y="275"/>
                    </a:lnTo>
                    <a:lnTo>
                      <a:pt x="408" y="301"/>
                    </a:lnTo>
                    <a:lnTo>
                      <a:pt x="396" y="324"/>
                    </a:lnTo>
                    <a:lnTo>
                      <a:pt x="380" y="347"/>
                    </a:lnTo>
                    <a:lnTo>
                      <a:pt x="361" y="368"/>
                    </a:lnTo>
                    <a:lnTo>
                      <a:pt x="340" y="386"/>
                    </a:lnTo>
                    <a:lnTo>
                      <a:pt x="317" y="400"/>
                    </a:lnTo>
                    <a:lnTo>
                      <a:pt x="292" y="412"/>
                    </a:lnTo>
                    <a:lnTo>
                      <a:pt x="267" y="421"/>
                    </a:lnTo>
                    <a:lnTo>
                      <a:pt x="239" y="427"/>
                    </a:lnTo>
                    <a:lnTo>
                      <a:pt x="213" y="428"/>
                    </a:lnTo>
                    <a:close/>
                  </a:path>
                </a:pathLst>
              </a:custGeom>
              <a:solidFill>
                <a:srgbClr val="CCFFFF"/>
              </a:solidFill>
              <a:ln w="9525">
                <a:noFill/>
                <a:round/>
                <a:headEnd/>
                <a:tailEnd/>
              </a:ln>
            </p:spPr>
            <p:txBody>
              <a:bodyPr/>
              <a:lstStyle/>
              <a:p>
                <a:endParaRPr lang="en-US"/>
              </a:p>
            </p:txBody>
          </p:sp>
          <p:sp>
            <p:nvSpPr>
              <p:cNvPr id="1166009" name="Freeform 697"/>
              <p:cNvSpPr>
                <a:spLocks noEditPoints="1"/>
              </p:cNvSpPr>
              <p:nvPr/>
            </p:nvSpPr>
            <p:spPr bwMode="auto">
              <a:xfrm>
                <a:off x="4593" y="455"/>
                <a:ext cx="426" cy="428"/>
              </a:xfrm>
              <a:custGeom>
                <a:avLst/>
                <a:gdLst/>
                <a:ahLst/>
                <a:cxnLst>
                  <a:cxn ang="0">
                    <a:pos x="185" y="427"/>
                  </a:cxn>
                  <a:cxn ang="0">
                    <a:pos x="132" y="412"/>
                  </a:cxn>
                  <a:cxn ang="0">
                    <a:pos x="84" y="386"/>
                  </a:cxn>
                  <a:cxn ang="0">
                    <a:pos x="46" y="347"/>
                  </a:cxn>
                  <a:cxn ang="0">
                    <a:pos x="18" y="301"/>
                  </a:cxn>
                  <a:cxn ang="0">
                    <a:pos x="2" y="248"/>
                  </a:cxn>
                  <a:cxn ang="0">
                    <a:pos x="0" y="194"/>
                  </a:cxn>
                  <a:cxn ang="0">
                    <a:pos x="12" y="141"/>
                  </a:cxn>
                  <a:cxn ang="0">
                    <a:pos x="37" y="92"/>
                  </a:cxn>
                  <a:cxn ang="0">
                    <a:pos x="74" y="51"/>
                  </a:cxn>
                  <a:cxn ang="0">
                    <a:pos x="120" y="21"/>
                  </a:cxn>
                  <a:cxn ang="0">
                    <a:pos x="172" y="3"/>
                  </a:cxn>
                  <a:cxn ang="0">
                    <a:pos x="227" y="0"/>
                  </a:cxn>
                  <a:cxn ang="0">
                    <a:pos x="280" y="10"/>
                  </a:cxn>
                  <a:cxn ang="0">
                    <a:pos x="329" y="35"/>
                  </a:cxn>
                  <a:cxn ang="0">
                    <a:pos x="371" y="70"/>
                  </a:cxn>
                  <a:cxn ang="0">
                    <a:pos x="401" y="114"/>
                  </a:cxn>
                  <a:cxn ang="0">
                    <a:pos x="420" y="166"/>
                  </a:cxn>
                  <a:cxn ang="0">
                    <a:pos x="426" y="220"/>
                  </a:cxn>
                  <a:cxn ang="0">
                    <a:pos x="417" y="275"/>
                  </a:cxn>
                  <a:cxn ang="0">
                    <a:pos x="396" y="324"/>
                  </a:cxn>
                  <a:cxn ang="0">
                    <a:pos x="361" y="368"/>
                  </a:cxn>
                  <a:cxn ang="0">
                    <a:pos x="317" y="400"/>
                  </a:cxn>
                  <a:cxn ang="0">
                    <a:pos x="267" y="421"/>
                  </a:cxn>
                  <a:cxn ang="0">
                    <a:pos x="213" y="428"/>
                  </a:cxn>
                  <a:cxn ang="0">
                    <a:pos x="187" y="421"/>
                  </a:cxn>
                  <a:cxn ang="0">
                    <a:pos x="135" y="407"/>
                  </a:cxn>
                  <a:cxn ang="0">
                    <a:pos x="88" y="381"/>
                  </a:cxn>
                  <a:cxn ang="0">
                    <a:pos x="49" y="344"/>
                  </a:cxn>
                  <a:cxn ang="0">
                    <a:pos x="23" y="298"/>
                  </a:cxn>
                  <a:cxn ang="0">
                    <a:pos x="7" y="247"/>
                  </a:cxn>
                  <a:cxn ang="0">
                    <a:pos x="5" y="194"/>
                  </a:cxn>
                  <a:cxn ang="0">
                    <a:pos x="18" y="143"/>
                  </a:cxn>
                  <a:cxn ang="0">
                    <a:pos x="42" y="95"/>
                  </a:cxn>
                  <a:cxn ang="0">
                    <a:pos x="77" y="55"/>
                  </a:cxn>
                  <a:cxn ang="0">
                    <a:pos x="123" y="26"/>
                  </a:cxn>
                  <a:cxn ang="0">
                    <a:pos x="172" y="9"/>
                  </a:cxn>
                  <a:cxn ang="0">
                    <a:pos x="225" y="5"/>
                  </a:cxn>
                  <a:cxn ang="0">
                    <a:pos x="278" y="16"/>
                  </a:cxn>
                  <a:cxn ang="0">
                    <a:pos x="325" y="39"/>
                  </a:cxn>
                  <a:cxn ang="0">
                    <a:pos x="366" y="74"/>
                  </a:cxn>
                  <a:cxn ang="0">
                    <a:pos x="398" y="118"/>
                  </a:cxn>
                  <a:cxn ang="0">
                    <a:pos x="415" y="167"/>
                  </a:cxn>
                  <a:cxn ang="0">
                    <a:pos x="420" y="220"/>
                  </a:cxn>
                  <a:cxn ang="0">
                    <a:pos x="412" y="273"/>
                  </a:cxn>
                  <a:cxn ang="0">
                    <a:pos x="391" y="323"/>
                  </a:cxn>
                  <a:cxn ang="0">
                    <a:pos x="357" y="363"/>
                  </a:cxn>
                  <a:cxn ang="0">
                    <a:pos x="315" y="397"/>
                  </a:cxn>
                  <a:cxn ang="0">
                    <a:pos x="266" y="416"/>
                  </a:cxn>
                  <a:cxn ang="0">
                    <a:pos x="213" y="423"/>
                  </a:cxn>
                </a:cxnLst>
                <a:rect l="0" t="0" r="r" b="b"/>
                <a:pathLst>
                  <a:path w="426" h="428">
                    <a:moveTo>
                      <a:pt x="213" y="428"/>
                    </a:moveTo>
                    <a:lnTo>
                      <a:pt x="185" y="427"/>
                    </a:lnTo>
                    <a:lnTo>
                      <a:pt x="158" y="421"/>
                    </a:lnTo>
                    <a:lnTo>
                      <a:pt x="132" y="412"/>
                    </a:lnTo>
                    <a:lnTo>
                      <a:pt x="107" y="400"/>
                    </a:lnTo>
                    <a:lnTo>
                      <a:pt x="84" y="386"/>
                    </a:lnTo>
                    <a:lnTo>
                      <a:pt x="65" y="368"/>
                    </a:lnTo>
                    <a:lnTo>
                      <a:pt x="46" y="347"/>
                    </a:lnTo>
                    <a:lnTo>
                      <a:pt x="30" y="324"/>
                    </a:lnTo>
                    <a:lnTo>
                      <a:pt x="18" y="301"/>
                    </a:lnTo>
                    <a:lnTo>
                      <a:pt x="9" y="275"/>
                    </a:lnTo>
                    <a:lnTo>
                      <a:pt x="2" y="248"/>
                    </a:lnTo>
                    <a:lnTo>
                      <a:pt x="0" y="220"/>
                    </a:lnTo>
                    <a:lnTo>
                      <a:pt x="0" y="194"/>
                    </a:lnTo>
                    <a:lnTo>
                      <a:pt x="5" y="166"/>
                    </a:lnTo>
                    <a:lnTo>
                      <a:pt x="12" y="141"/>
                    </a:lnTo>
                    <a:lnTo>
                      <a:pt x="23" y="114"/>
                    </a:lnTo>
                    <a:lnTo>
                      <a:pt x="37" y="92"/>
                    </a:lnTo>
                    <a:lnTo>
                      <a:pt x="55" y="70"/>
                    </a:lnTo>
                    <a:lnTo>
                      <a:pt x="74" y="51"/>
                    </a:lnTo>
                    <a:lnTo>
                      <a:pt x="97" y="35"/>
                    </a:lnTo>
                    <a:lnTo>
                      <a:pt x="120" y="21"/>
                    </a:lnTo>
                    <a:lnTo>
                      <a:pt x="146" y="10"/>
                    </a:lnTo>
                    <a:lnTo>
                      <a:pt x="172" y="3"/>
                    </a:lnTo>
                    <a:lnTo>
                      <a:pt x="199" y="0"/>
                    </a:lnTo>
                    <a:lnTo>
                      <a:pt x="227" y="0"/>
                    </a:lnTo>
                    <a:lnTo>
                      <a:pt x="253" y="3"/>
                    </a:lnTo>
                    <a:lnTo>
                      <a:pt x="280" y="10"/>
                    </a:lnTo>
                    <a:lnTo>
                      <a:pt x="306" y="21"/>
                    </a:lnTo>
                    <a:lnTo>
                      <a:pt x="329" y="35"/>
                    </a:lnTo>
                    <a:lnTo>
                      <a:pt x="352" y="51"/>
                    </a:lnTo>
                    <a:lnTo>
                      <a:pt x="371" y="70"/>
                    </a:lnTo>
                    <a:lnTo>
                      <a:pt x="387" y="92"/>
                    </a:lnTo>
                    <a:lnTo>
                      <a:pt x="401" y="114"/>
                    </a:lnTo>
                    <a:lnTo>
                      <a:pt x="413" y="141"/>
                    </a:lnTo>
                    <a:lnTo>
                      <a:pt x="420" y="166"/>
                    </a:lnTo>
                    <a:lnTo>
                      <a:pt x="426" y="194"/>
                    </a:lnTo>
                    <a:lnTo>
                      <a:pt x="426" y="220"/>
                    </a:lnTo>
                    <a:lnTo>
                      <a:pt x="424" y="248"/>
                    </a:lnTo>
                    <a:lnTo>
                      <a:pt x="417" y="275"/>
                    </a:lnTo>
                    <a:lnTo>
                      <a:pt x="408" y="301"/>
                    </a:lnTo>
                    <a:lnTo>
                      <a:pt x="396" y="324"/>
                    </a:lnTo>
                    <a:lnTo>
                      <a:pt x="380" y="347"/>
                    </a:lnTo>
                    <a:lnTo>
                      <a:pt x="361" y="368"/>
                    </a:lnTo>
                    <a:lnTo>
                      <a:pt x="340" y="386"/>
                    </a:lnTo>
                    <a:lnTo>
                      <a:pt x="317" y="400"/>
                    </a:lnTo>
                    <a:lnTo>
                      <a:pt x="292" y="412"/>
                    </a:lnTo>
                    <a:lnTo>
                      <a:pt x="267" y="421"/>
                    </a:lnTo>
                    <a:lnTo>
                      <a:pt x="239" y="427"/>
                    </a:lnTo>
                    <a:lnTo>
                      <a:pt x="213" y="428"/>
                    </a:lnTo>
                    <a:close/>
                    <a:moveTo>
                      <a:pt x="213" y="423"/>
                    </a:moveTo>
                    <a:lnTo>
                      <a:pt x="187" y="421"/>
                    </a:lnTo>
                    <a:lnTo>
                      <a:pt x="160" y="416"/>
                    </a:lnTo>
                    <a:lnTo>
                      <a:pt x="135" y="407"/>
                    </a:lnTo>
                    <a:lnTo>
                      <a:pt x="111" y="397"/>
                    </a:lnTo>
                    <a:lnTo>
                      <a:pt x="88" y="381"/>
                    </a:lnTo>
                    <a:lnTo>
                      <a:pt x="69" y="363"/>
                    </a:lnTo>
                    <a:lnTo>
                      <a:pt x="49" y="344"/>
                    </a:lnTo>
                    <a:lnTo>
                      <a:pt x="35" y="323"/>
                    </a:lnTo>
                    <a:lnTo>
                      <a:pt x="23" y="298"/>
                    </a:lnTo>
                    <a:lnTo>
                      <a:pt x="14" y="273"/>
                    </a:lnTo>
                    <a:lnTo>
                      <a:pt x="7" y="247"/>
                    </a:lnTo>
                    <a:lnTo>
                      <a:pt x="5" y="220"/>
                    </a:lnTo>
                    <a:lnTo>
                      <a:pt x="5" y="194"/>
                    </a:lnTo>
                    <a:lnTo>
                      <a:pt x="11" y="167"/>
                    </a:lnTo>
                    <a:lnTo>
                      <a:pt x="18" y="143"/>
                    </a:lnTo>
                    <a:lnTo>
                      <a:pt x="28" y="118"/>
                    </a:lnTo>
                    <a:lnTo>
                      <a:pt x="42" y="95"/>
                    </a:lnTo>
                    <a:lnTo>
                      <a:pt x="58" y="74"/>
                    </a:lnTo>
                    <a:lnTo>
                      <a:pt x="77" y="55"/>
                    </a:lnTo>
                    <a:lnTo>
                      <a:pt x="99" y="39"/>
                    </a:lnTo>
                    <a:lnTo>
                      <a:pt x="123" y="26"/>
                    </a:lnTo>
                    <a:lnTo>
                      <a:pt x="148" y="16"/>
                    </a:lnTo>
                    <a:lnTo>
                      <a:pt x="172" y="9"/>
                    </a:lnTo>
                    <a:lnTo>
                      <a:pt x="199" y="5"/>
                    </a:lnTo>
                    <a:lnTo>
                      <a:pt x="225" y="5"/>
                    </a:lnTo>
                    <a:lnTo>
                      <a:pt x="253" y="9"/>
                    </a:lnTo>
                    <a:lnTo>
                      <a:pt x="278" y="16"/>
                    </a:lnTo>
                    <a:lnTo>
                      <a:pt x="303" y="26"/>
                    </a:lnTo>
                    <a:lnTo>
                      <a:pt x="325" y="39"/>
                    </a:lnTo>
                    <a:lnTo>
                      <a:pt x="348" y="55"/>
                    </a:lnTo>
                    <a:lnTo>
                      <a:pt x="366" y="74"/>
                    </a:lnTo>
                    <a:lnTo>
                      <a:pt x="384" y="95"/>
                    </a:lnTo>
                    <a:lnTo>
                      <a:pt x="398" y="118"/>
                    </a:lnTo>
                    <a:lnTo>
                      <a:pt x="408" y="143"/>
                    </a:lnTo>
                    <a:lnTo>
                      <a:pt x="415" y="167"/>
                    </a:lnTo>
                    <a:lnTo>
                      <a:pt x="420" y="194"/>
                    </a:lnTo>
                    <a:lnTo>
                      <a:pt x="420" y="220"/>
                    </a:lnTo>
                    <a:lnTo>
                      <a:pt x="419" y="247"/>
                    </a:lnTo>
                    <a:lnTo>
                      <a:pt x="412" y="273"/>
                    </a:lnTo>
                    <a:lnTo>
                      <a:pt x="403" y="298"/>
                    </a:lnTo>
                    <a:lnTo>
                      <a:pt x="391" y="323"/>
                    </a:lnTo>
                    <a:lnTo>
                      <a:pt x="375" y="344"/>
                    </a:lnTo>
                    <a:lnTo>
                      <a:pt x="357" y="363"/>
                    </a:lnTo>
                    <a:lnTo>
                      <a:pt x="338" y="381"/>
                    </a:lnTo>
                    <a:lnTo>
                      <a:pt x="315" y="397"/>
                    </a:lnTo>
                    <a:lnTo>
                      <a:pt x="290"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grpSp>
        <p:sp>
          <p:nvSpPr>
            <p:cNvPr id="1166010" name="Freeform 698"/>
            <p:cNvSpPr>
              <a:spLocks noEditPoints="1"/>
            </p:cNvSpPr>
            <p:nvPr/>
          </p:nvSpPr>
          <p:spPr bwMode="auto">
            <a:xfrm>
              <a:off x="4598" y="460"/>
              <a:ext cx="415" cy="418"/>
            </a:xfrm>
            <a:custGeom>
              <a:avLst/>
              <a:gdLst/>
              <a:ahLst/>
              <a:cxnLst>
                <a:cxn ang="0">
                  <a:pos x="182" y="416"/>
                </a:cxn>
                <a:cxn ang="0">
                  <a:pos x="130" y="402"/>
                </a:cxn>
                <a:cxn ang="0">
                  <a:pos x="83" y="376"/>
                </a:cxn>
                <a:cxn ang="0">
                  <a:pos x="44" y="339"/>
                </a:cxn>
                <a:cxn ang="0">
                  <a:pos x="18" y="293"/>
                </a:cxn>
                <a:cxn ang="0">
                  <a:pos x="2" y="242"/>
                </a:cxn>
                <a:cxn ang="0">
                  <a:pos x="0" y="189"/>
                </a:cxn>
                <a:cxn ang="0">
                  <a:pos x="13" y="138"/>
                </a:cxn>
                <a:cxn ang="0">
                  <a:pos x="37" y="90"/>
                </a:cxn>
                <a:cxn ang="0">
                  <a:pos x="72" y="50"/>
                </a:cxn>
                <a:cxn ang="0">
                  <a:pos x="118" y="21"/>
                </a:cxn>
                <a:cxn ang="0">
                  <a:pos x="167" y="4"/>
                </a:cxn>
                <a:cxn ang="0">
                  <a:pos x="220" y="0"/>
                </a:cxn>
                <a:cxn ang="0">
                  <a:pos x="273" y="11"/>
                </a:cxn>
                <a:cxn ang="0">
                  <a:pos x="320" y="34"/>
                </a:cxn>
                <a:cxn ang="0">
                  <a:pos x="361" y="69"/>
                </a:cxn>
                <a:cxn ang="0">
                  <a:pos x="393" y="113"/>
                </a:cxn>
                <a:cxn ang="0">
                  <a:pos x="410" y="162"/>
                </a:cxn>
                <a:cxn ang="0">
                  <a:pos x="415" y="215"/>
                </a:cxn>
                <a:cxn ang="0">
                  <a:pos x="407" y="268"/>
                </a:cxn>
                <a:cxn ang="0">
                  <a:pos x="386" y="318"/>
                </a:cxn>
                <a:cxn ang="0">
                  <a:pos x="352" y="358"/>
                </a:cxn>
                <a:cxn ang="0">
                  <a:pos x="310" y="392"/>
                </a:cxn>
                <a:cxn ang="0">
                  <a:pos x="261" y="411"/>
                </a:cxn>
                <a:cxn ang="0">
                  <a:pos x="208" y="418"/>
                </a:cxn>
                <a:cxn ang="0">
                  <a:pos x="182" y="411"/>
                </a:cxn>
                <a:cxn ang="0">
                  <a:pos x="130" y="397"/>
                </a:cxn>
                <a:cxn ang="0">
                  <a:pos x="85" y="370"/>
                </a:cxn>
                <a:cxn ang="0">
                  <a:pos x="46" y="333"/>
                </a:cxn>
                <a:cxn ang="0">
                  <a:pos x="20" y="288"/>
                </a:cxn>
                <a:cxn ang="0">
                  <a:pos x="7" y="236"/>
                </a:cxn>
                <a:cxn ang="0">
                  <a:pos x="7" y="182"/>
                </a:cxn>
                <a:cxn ang="0">
                  <a:pos x="20" y="131"/>
                </a:cxn>
                <a:cxn ang="0">
                  <a:pos x="46" y="85"/>
                </a:cxn>
                <a:cxn ang="0">
                  <a:pos x="85" y="48"/>
                </a:cxn>
                <a:cxn ang="0">
                  <a:pos x="130" y="21"/>
                </a:cxn>
                <a:cxn ang="0">
                  <a:pos x="182" y="7"/>
                </a:cxn>
                <a:cxn ang="0">
                  <a:pos x="234" y="7"/>
                </a:cxn>
                <a:cxn ang="0">
                  <a:pos x="285" y="21"/>
                </a:cxn>
                <a:cxn ang="0">
                  <a:pos x="331" y="48"/>
                </a:cxn>
                <a:cxn ang="0">
                  <a:pos x="368" y="85"/>
                </a:cxn>
                <a:cxn ang="0">
                  <a:pos x="394" y="131"/>
                </a:cxn>
                <a:cxn ang="0">
                  <a:pos x="408" y="182"/>
                </a:cxn>
                <a:cxn ang="0">
                  <a:pos x="408" y="236"/>
                </a:cxn>
                <a:cxn ang="0">
                  <a:pos x="394" y="288"/>
                </a:cxn>
                <a:cxn ang="0">
                  <a:pos x="368" y="333"/>
                </a:cxn>
                <a:cxn ang="0">
                  <a:pos x="331" y="370"/>
                </a:cxn>
                <a:cxn ang="0">
                  <a:pos x="285" y="397"/>
                </a:cxn>
                <a:cxn ang="0">
                  <a:pos x="234" y="411"/>
                </a:cxn>
              </a:cxnLst>
              <a:rect l="0" t="0" r="r" b="b"/>
              <a:pathLst>
                <a:path w="415" h="418">
                  <a:moveTo>
                    <a:pt x="208" y="418"/>
                  </a:moveTo>
                  <a:lnTo>
                    <a:pt x="182" y="416"/>
                  </a:lnTo>
                  <a:lnTo>
                    <a:pt x="155" y="411"/>
                  </a:lnTo>
                  <a:lnTo>
                    <a:pt x="130" y="402"/>
                  </a:lnTo>
                  <a:lnTo>
                    <a:pt x="106" y="392"/>
                  </a:lnTo>
                  <a:lnTo>
                    <a:pt x="83" y="376"/>
                  </a:lnTo>
                  <a:lnTo>
                    <a:pt x="64" y="358"/>
                  </a:lnTo>
                  <a:lnTo>
                    <a:pt x="44" y="339"/>
                  </a:lnTo>
                  <a:lnTo>
                    <a:pt x="30" y="318"/>
                  </a:lnTo>
                  <a:lnTo>
                    <a:pt x="18" y="293"/>
                  </a:lnTo>
                  <a:lnTo>
                    <a:pt x="9" y="268"/>
                  </a:lnTo>
                  <a:lnTo>
                    <a:pt x="2" y="242"/>
                  </a:lnTo>
                  <a:lnTo>
                    <a:pt x="0" y="215"/>
                  </a:lnTo>
                  <a:lnTo>
                    <a:pt x="0" y="189"/>
                  </a:lnTo>
                  <a:lnTo>
                    <a:pt x="6" y="162"/>
                  </a:lnTo>
                  <a:lnTo>
                    <a:pt x="13" y="138"/>
                  </a:lnTo>
                  <a:lnTo>
                    <a:pt x="23" y="113"/>
                  </a:lnTo>
                  <a:lnTo>
                    <a:pt x="37" y="90"/>
                  </a:lnTo>
                  <a:lnTo>
                    <a:pt x="53" y="69"/>
                  </a:lnTo>
                  <a:lnTo>
                    <a:pt x="72" y="50"/>
                  </a:lnTo>
                  <a:lnTo>
                    <a:pt x="94" y="34"/>
                  </a:lnTo>
                  <a:lnTo>
                    <a:pt x="118" y="21"/>
                  </a:lnTo>
                  <a:lnTo>
                    <a:pt x="143" y="11"/>
                  </a:lnTo>
                  <a:lnTo>
                    <a:pt x="167" y="4"/>
                  </a:lnTo>
                  <a:lnTo>
                    <a:pt x="194" y="0"/>
                  </a:lnTo>
                  <a:lnTo>
                    <a:pt x="220" y="0"/>
                  </a:lnTo>
                  <a:lnTo>
                    <a:pt x="248" y="4"/>
                  </a:lnTo>
                  <a:lnTo>
                    <a:pt x="273" y="11"/>
                  </a:lnTo>
                  <a:lnTo>
                    <a:pt x="298" y="21"/>
                  </a:lnTo>
                  <a:lnTo>
                    <a:pt x="320" y="34"/>
                  </a:lnTo>
                  <a:lnTo>
                    <a:pt x="343" y="50"/>
                  </a:lnTo>
                  <a:lnTo>
                    <a:pt x="361" y="69"/>
                  </a:lnTo>
                  <a:lnTo>
                    <a:pt x="379" y="90"/>
                  </a:lnTo>
                  <a:lnTo>
                    <a:pt x="393" y="113"/>
                  </a:lnTo>
                  <a:lnTo>
                    <a:pt x="403" y="138"/>
                  </a:lnTo>
                  <a:lnTo>
                    <a:pt x="410" y="162"/>
                  </a:lnTo>
                  <a:lnTo>
                    <a:pt x="415" y="189"/>
                  </a:lnTo>
                  <a:lnTo>
                    <a:pt x="415" y="215"/>
                  </a:lnTo>
                  <a:lnTo>
                    <a:pt x="414" y="242"/>
                  </a:lnTo>
                  <a:lnTo>
                    <a:pt x="407" y="268"/>
                  </a:lnTo>
                  <a:lnTo>
                    <a:pt x="398" y="293"/>
                  </a:lnTo>
                  <a:lnTo>
                    <a:pt x="386" y="318"/>
                  </a:lnTo>
                  <a:lnTo>
                    <a:pt x="370" y="339"/>
                  </a:lnTo>
                  <a:lnTo>
                    <a:pt x="352" y="358"/>
                  </a:lnTo>
                  <a:lnTo>
                    <a:pt x="333" y="376"/>
                  </a:lnTo>
                  <a:lnTo>
                    <a:pt x="310" y="392"/>
                  </a:lnTo>
                  <a:lnTo>
                    <a:pt x="285" y="402"/>
                  </a:lnTo>
                  <a:lnTo>
                    <a:pt x="261" y="411"/>
                  </a:lnTo>
                  <a:lnTo>
                    <a:pt x="234" y="416"/>
                  </a:lnTo>
                  <a:lnTo>
                    <a:pt x="208" y="418"/>
                  </a:lnTo>
                  <a:close/>
                  <a:moveTo>
                    <a:pt x="208" y="413"/>
                  </a:moveTo>
                  <a:lnTo>
                    <a:pt x="182" y="411"/>
                  </a:lnTo>
                  <a:lnTo>
                    <a:pt x="155" y="406"/>
                  </a:lnTo>
                  <a:lnTo>
                    <a:pt x="130" y="397"/>
                  </a:lnTo>
                  <a:lnTo>
                    <a:pt x="106" y="385"/>
                  </a:lnTo>
                  <a:lnTo>
                    <a:pt x="85" y="370"/>
                  </a:lnTo>
                  <a:lnTo>
                    <a:pt x="64" y="353"/>
                  </a:lnTo>
                  <a:lnTo>
                    <a:pt x="46" y="333"/>
                  </a:lnTo>
                  <a:lnTo>
                    <a:pt x="32" y="310"/>
                  </a:lnTo>
                  <a:lnTo>
                    <a:pt x="20" y="288"/>
                  </a:lnTo>
                  <a:lnTo>
                    <a:pt x="13" y="261"/>
                  </a:lnTo>
                  <a:lnTo>
                    <a:pt x="7" y="236"/>
                  </a:lnTo>
                  <a:lnTo>
                    <a:pt x="6" y="208"/>
                  </a:lnTo>
                  <a:lnTo>
                    <a:pt x="7" y="182"/>
                  </a:lnTo>
                  <a:lnTo>
                    <a:pt x="13" y="157"/>
                  </a:lnTo>
                  <a:lnTo>
                    <a:pt x="20" y="131"/>
                  </a:lnTo>
                  <a:lnTo>
                    <a:pt x="32" y="108"/>
                  </a:lnTo>
                  <a:lnTo>
                    <a:pt x="46" y="85"/>
                  </a:lnTo>
                  <a:lnTo>
                    <a:pt x="64" y="65"/>
                  </a:lnTo>
                  <a:lnTo>
                    <a:pt x="85" y="48"/>
                  </a:lnTo>
                  <a:lnTo>
                    <a:pt x="106" y="34"/>
                  </a:lnTo>
                  <a:lnTo>
                    <a:pt x="130" y="21"/>
                  </a:lnTo>
                  <a:lnTo>
                    <a:pt x="155" y="12"/>
                  </a:lnTo>
                  <a:lnTo>
                    <a:pt x="182" y="7"/>
                  </a:lnTo>
                  <a:lnTo>
                    <a:pt x="208" y="5"/>
                  </a:lnTo>
                  <a:lnTo>
                    <a:pt x="234" y="7"/>
                  </a:lnTo>
                  <a:lnTo>
                    <a:pt x="261" y="12"/>
                  </a:lnTo>
                  <a:lnTo>
                    <a:pt x="285" y="21"/>
                  </a:lnTo>
                  <a:lnTo>
                    <a:pt x="310" y="34"/>
                  </a:lnTo>
                  <a:lnTo>
                    <a:pt x="331" y="48"/>
                  </a:lnTo>
                  <a:lnTo>
                    <a:pt x="350" y="65"/>
                  </a:lnTo>
                  <a:lnTo>
                    <a:pt x="368" y="85"/>
                  </a:lnTo>
                  <a:lnTo>
                    <a:pt x="384" y="108"/>
                  </a:lnTo>
                  <a:lnTo>
                    <a:pt x="394" y="131"/>
                  </a:lnTo>
                  <a:lnTo>
                    <a:pt x="403" y="157"/>
                  </a:lnTo>
                  <a:lnTo>
                    <a:pt x="408" y="182"/>
                  </a:lnTo>
                  <a:lnTo>
                    <a:pt x="410" y="208"/>
                  </a:lnTo>
                  <a:lnTo>
                    <a:pt x="408" y="236"/>
                  </a:lnTo>
                  <a:lnTo>
                    <a:pt x="403" y="261"/>
                  </a:lnTo>
                  <a:lnTo>
                    <a:pt x="394" y="288"/>
                  </a:lnTo>
                  <a:lnTo>
                    <a:pt x="384" y="310"/>
                  </a:lnTo>
                  <a:lnTo>
                    <a:pt x="368" y="333"/>
                  </a:lnTo>
                  <a:lnTo>
                    <a:pt x="350" y="353"/>
                  </a:lnTo>
                  <a:lnTo>
                    <a:pt x="331" y="370"/>
                  </a:lnTo>
                  <a:lnTo>
                    <a:pt x="310" y="385"/>
                  </a:lnTo>
                  <a:lnTo>
                    <a:pt x="285" y="397"/>
                  </a:lnTo>
                  <a:lnTo>
                    <a:pt x="261" y="406"/>
                  </a:lnTo>
                  <a:lnTo>
                    <a:pt x="234" y="411"/>
                  </a:lnTo>
                  <a:lnTo>
                    <a:pt x="208" y="413"/>
                  </a:lnTo>
                  <a:close/>
                </a:path>
              </a:pathLst>
            </a:custGeom>
            <a:solidFill>
              <a:srgbClr val="CDFFFF"/>
            </a:solidFill>
            <a:ln w="9525">
              <a:noFill/>
              <a:round/>
              <a:headEnd/>
              <a:tailEnd/>
            </a:ln>
          </p:spPr>
          <p:txBody>
            <a:bodyPr/>
            <a:lstStyle/>
            <a:p>
              <a:endParaRPr lang="en-US"/>
            </a:p>
          </p:txBody>
        </p:sp>
        <p:sp>
          <p:nvSpPr>
            <p:cNvPr id="1166011" name="Freeform 699"/>
            <p:cNvSpPr>
              <a:spLocks noEditPoints="1"/>
            </p:cNvSpPr>
            <p:nvPr/>
          </p:nvSpPr>
          <p:spPr bwMode="auto">
            <a:xfrm>
              <a:off x="4604" y="465"/>
              <a:ext cx="404" cy="408"/>
            </a:xfrm>
            <a:custGeom>
              <a:avLst/>
              <a:gdLst/>
              <a:ahLst/>
              <a:cxnLst>
                <a:cxn ang="0">
                  <a:pos x="176" y="406"/>
                </a:cxn>
                <a:cxn ang="0">
                  <a:pos x="124" y="392"/>
                </a:cxn>
                <a:cxn ang="0">
                  <a:pos x="79" y="365"/>
                </a:cxn>
                <a:cxn ang="0">
                  <a:pos x="40" y="328"/>
                </a:cxn>
                <a:cxn ang="0">
                  <a:pos x="14" y="283"/>
                </a:cxn>
                <a:cxn ang="0">
                  <a:pos x="1" y="231"/>
                </a:cxn>
                <a:cxn ang="0">
                  <a:pos x="1" y="177"/>
                </a:cxn>
                <a:cxn ang="0">
                  <a:pos x="14" y="126"/>
                </a:cxn>
                <a:cxn ang="0">
                  <a:pos x="40" y="80"/>
                </a:cxn>
                <a:cxn ang="0">
                  <a:pos x="79" y="43"/>
                </a:cxn>
                <a:cxn ang="0">
                  <a:pos x="124" y="16"/>
                </a:cxn>
                <a:cxn ang="0">
                  <a:pos x="176" y="2"/>
                </a:cxn>
                <a:cxn ang="0">
                  <a:pos x="228" y="2"/>
                </a:cxn>
                <a:cxn ang="0">
                  <a:pos x="279" y="16"/>
                </a:cxn>
                <a:cxn ang="0">
                  <a:pos x="325" y="43"/>
                </a:cxn>
                <a:cxn ang="0">
                  <a:pos x="362" y="80"/>
                </a:cxn>
                <a:cxn ang="0">
                  <a:pos x="388" y="126"/>
                </a:cxn>
                <a:cxn ang="0">
                  <a:pos x="402" y="177"/>
                </a:cxn>
                <a:cxn ang="0">
                  <a:pos x="402" y="231"/>
                </a:cxn>
                <a:cxn ang="0">
                  <a:pos x="388" y="283"/>
                </a:cxn>
                <a:cxn ang="0">
                  <a:pos x="362" y="328"/>
                </a:cxn>
                <a:cxn ang="0">
                  <a:pos x="325" y="365"/>
                </a:cxn>
                <a:cxn ang="0">
                  <a:pos x="279" y="392"/>
                </a:cxn>
                <a:cxn ang="0">
                  <a:pos x="228" y="406"/>
                </a:cxn>
                <a:cxn ang="0">
                  <a:pos x="202" y="402"/>
                </a:cxn>
                <a:cxn ang="0">
                  <a:pos x="151" y="395"/>
                </a:cxn>
                <a:cxn ang="0">
                  <a:pos x="103" y="376"/>
                </a:cxn>
                <a:cxn ang="0">
                  <a:pos x="63" y="344"/>
                </a:cxn>
                <a:cxn ang="0">
                  <a:pos x="31" y="304"/>
                </a:cxn>
                <a:cxn ang="0">
                  <a:pos x="12" y="256"/>
                </a:cxn>
                <a:cxn ang="0">
                  <a:pos x="5" y="203"/>
                </a:cxn>
                <a:cxn ang="0">
                  <a:pos x="12" y="152"/>
                </a:cxn>
                <a:cxn ang="0">
                  <a:pos x="31" y="104"/>
                </a:cxn>
                <a:cxn ang="0">
                  <a:pos x="63" y="64"/>
                </a:cxn>
                <a:cxn ang="0">
                  <a:pos x="103" y="32"/>
                </a:cxn>
                <a:cxn ang="0">
                  <a:pos x="151" y="13"/>
                </a:cxn>
                <a:cxn ang="0">
                  <a:pos x="202" y="6"/>
                </a:cxn>
                <a:cxn ang="0">
                  <a:pos x="253" y="13"/>
                </a:cxn>
                <a:cxn ang="0">
                  <a:pos x="300" y="32"/>
                </a:cxn>
                <a:cxn ang="0">
                  <a:pos x="341" y="64"/>
                </a:cxn>
                <a:cxn ang="0">
                  <a:pos x="373" y="104"/>
                </a:cxn>
                <a:cxn ang="0">
                  <a:pos x="392" y="152"/>
                </a:cxn>
                <a:cxn ang="0">
                  <a:pos x="399" y="203"/>
                </a:cxn>
                <a:cxn ang="0">
                  <a:pos x="392" y="256"/>
                </a:cxn>
                <a:cxn ang="0">
                  <a:pos x="373" y="304"/>
                </a:cxn>
                <a:cxn ang="0">
                  <a:pos x="341" y="344"/>
                </a:cxn>
                <a:cxn ang="0">
                  <a:pos x="300" y="376"/>
                </a:cxn>
                <a:cxn ang="0">
                  <a:pos x="253" y="395"/>
                </a:cxn>
                <a:cxn ang="0">
                  <a:pos x="202" y="402"/>
                </a:cxn>
              </a:cxnLst>
              <a:rect l="0" t="0" r="r" b="b"/>
              <a:pathLst>
                <a:path w="404" h="408">
                  <a:moveTo>
                    <a:pt x="202" y="408"/>
                  </a:moveTo>
                  <a:lnTo>
                    <a:pt x="176" y="406"/>
                  </a:lnTo>
                  <a:lnTo>
                    <a:pt x="149" y="401"/>
                  </a:lnTo>
                  <a:lnTo>
                    <a:pt x="124" y="392"/>
                  </a:lnTo>
                  <a:lnTo>
                    <a:pt x="100" y="380"/>
                  </a:lnTo>
                  <a:lnTo>
                    <a:pt x="79" y="365"/>
                  </a:lnTo>
                  <a:lnTo>
                    <a:pt x="58" y="348"/>
                  </a:lnTo>
                  <a:lnTo>
                    <a:pt x="40" y="328"/>
                  </a:lnTo>
                  <a:lnTo>
                    <a:pt x="26" y="305"/>
                  </a:lnTo>
                  <a:lnTo>
                    <a:pt x="14" y="283"/>
                  </a:lnTo>
                  <a:lnTo>
                    <a:pt x="7" y="256"/>
                  </a:lnTo>
                  <a:lnTo>
                    <a:pt x="1" y="231"/>
                  </a:lnTo>
                  <a:lnTo>
                    <a:pt x="0" y="203"/>
                  </a:lnTo>
                  <a:lnTo>
                    <a:pt x="1" y="177"/>
                  </a:lnTo>
                  <a:lnTo>
                    <a:pt x="7" y="152"/>
                  </a:lnTo>
                  <a:lnTo>
                    <a:pt x="14" y="126"/>
                  </a:lnTo>
                  <a:lnTo>
                    <a:pt x="26" y="103"/>
                  </a:lnTo>
                  <a:lnTo>
                    <a:pt x="40" y="80"/>
                  </a:lnTo>
                  <a:lnTo>
                    <a:pt x="58" y="60"/>
                  </a:lnTo>
                  <a:lnTo>
                    <a:pt x="79" y="43"/>
                  </a:lnTo>
                  <a:lnTo>
                    <a:pt x="100" y="29"/>
                  </a:lnTo>
                  <a:lnTo>
                    <a:pt x="124" y="16"/>
                  </a:lnTo>
                  <a:lnTo>
                    <a:pt x="149" y="7"/>
                  </a:lnTo>
                  <a:lnTo>
                    <a:pt x="176" y="2"/>
                  </a:lnTo>
                  <a:lnTo>
                    <a:pt x="202" y="0"/>
                  </a:lnTo>
                  <a:lnTo>
                    <a:pt x="228" y="2"/>
                  </a:lnTo>
                  <a:lnTo>
                    <a:pt x="255" y="7"/>
                  </a:lnTo>
                  <a:lnTo>
                    <a:pt x="279" y="16"/>
                  </a:lnTo>
                  <a:lnTo>
                    <a:pt x="304" y="29"/>
                  </a:lnTo>
                  <a:lnTo>
                    <a:pt x="325" y="43"/>
                  </a:lnTo>
                  <a:lnTo>
                    <a:pt x="344" y="60"/>
                  </a:lnTo>
                  <a:lnTo>
                    <a:pt x="362" y="80"/>
                  </a:lnTo>
                  <a:lnTo>
                    <a:pt x="378" y="103"/>
                  </a:lnTo>
                  <a:lnTo>
                    <a:pt x="388" y="126"/>
                  </a:lnTo>
                  <a:lnTo>
                    <a:pt x="397" y="152"/>
                  </a:lnTo>
                  <a:lnTo>
                    <a:pt x="402" y="177"/>
                  </a:lnTo>
                  <a:lnTo>
                    <a:pt x="404" y="203"/>
                  </a:lnTo>
                  <a:lnTo>
                    <a:pt x="402" y="231"/>
                  </a:lnTo>
                  <a:lnTo>
                    <a:pt x="397" y="256"/>
                  </a:lnTo>
                  <a:lnTo>
                    <a:pt x="388" y="283"/>
                  </a:lnTo>
                  <a:lnTo>
                    <a:pt x="378" y="305"/>
                  </a:lnTo>
                  <a:lnTo>
                    <a:pt x="362" y="328"/>
                  </a:lnTo>
                  <a:lnTo>
                    <a:pt x="344" y="348"/>
                  </a:lnTo>
                  <a:lnTo>
                    <a:pt x="325" y="365"/>
                  </a:lnTo>
                  <a:lnTo>
                    <a:pt x="304" y="380"/>
                  </a:lnTo>
                  <a:lnTo>
                    <a:pt x="279" y="392"/>
                  </a:lnTo>
                  <a:lnTo>
                    <a:pt x="255" y="401"/>
                  </a:lnTo>
                  <a:lnTo>
                    <a:pt x="228" y="406"/>
                  </a:lnTo>
                  <a:lnTo>
                    <a:pt x="202" y="408"/>
                  </a:lnTo>
                  <a:close/>
                  <a:moveTo>
                    <a:pt x="202" y="402"/>
                  </a:moveTo>
                  <a:lnTo>
                    <a:pt x="176" y="401"/>
                  </a:lnTo>
                  <a:lnTo>
                    <a:pt x="151" y="395"/>
                  </a:lnTo>
                  <a:lnTo>
                    <a:pt x="126" y="387"/>
                  </a:lnTo>
                  <a:lnTo>
                    <a:pt x="103" y="376"/>
                  </a:lnTo>
                  <a:lnTo>
                    <a:pt x="82" y="360"/>
                  </a:lnTo>
                  <a:lnTo>
                    <a:pt x="63" y="344"/>
                  </a:lnTo>
                  <a:lnTo>
                    <a:pt x="45" y="325"/>
                  </a:lnTo>
                  <a:lnTo>
                    <a:pt x="31" y="304"/>
                  </a:lnTo>
                  <a:lnTo>
                    <a:pt x="19" y="279"/>
                  </a:lnTo>
                  <a:lnTo>
                    <a:pt x="12" y="256"/>
                  </a:lnTo>
                  <a:lnTo>
                    <a:pt x="7" y="230"/>
                  </a:lnTo>
                  <a:lnTo>
                    <a:pt x="5" y="203"/>
                  </a:lnTo>
                  <a:lnTo>
                    <a:pt x="7" y="179"/>
                  </a:lnTo>
                  <a:lnTo>
                    <a:pt x="12" y="152"/>
                  </a:lnTo>
                  <a:lnTo>
                    <a:pt x="19" y="129"/>
                  </a:lnTo>
                  <a:lnTo>
                    <a:pt x="31" y="104"/>
                  </a:lnTo>
                  <a:lnTo>
                    <a:pt x="45" y="83"/>
                  </a:lnTo>
                  <a:lnTo>
                    <a:pt x="63" y="64"/>
                  </a:lnTo>
                  <a:lnTo>
                    <a:pt x="82" y="46"/>
                  </a:lnTo>
                  <a:lnTo>
                    <a:pt x="103" y="32"/>
                  </a:lnTo>
                  <a:lnTo>
                    <a:pt x="126" y="22"/>
                  </a:lnTo>
                  <a:lnTo>
                    <a:pt x="151" y="13"/>
                  </a:lnTo>
                  <a:lnTo>
                    <a:pt x="176" y="7"/>
                  </a:lnTo>
                  <a:lnTo>
                    <a:pt x="202" y="6"/>
                  </a:lnTo>
                  <a:lnTo>
                    <a:pt x="228" y="7"/>
                  </a:lnTo>
                  <a:lnTo>
                    <a:pt x="253" y="13"/>
                  </a:lnTo>
                  <a:lnTo>
                    <a:pt x="278" y="22"/>
                  </a:lnTo>
                  <a:lnTo>
                    <a:pt x="300" y="32"/>
                  </a:lnTo>
                  <a:lnTo>
                    <a:pt x="322" y="46"/>
                  </a:lnTo>
                  <a:lnTo>
                    <a:pt x="341" y="64"/>
                  </a:lnTo>
                  <a:lnTo>
                    <a:pt x="358" y="83"/>
                  </a:lnTo>
                  <a:lnTo>
                    <a:pt x="373" y="104"/>
                  </a:lnTo>
                  <a:lnTo>
                    <a:pt x="385" y="129"/>
                  </a:lnTo>
                  <a:lnTo>
                    <a:pt x="392" y="152"/>
                  </a:lnTo>
                  <a:lnTo>
                    <a:pt x="397" y="179"/>
                  </a:lnTo>
                  <a:lnTo>
                    <a:pt x="399" y="203"/>
                  </a:lnTo>
                  <a:lnTo>
                    <a:pt x="397" y="230"/>
                  </a:lnTo>
                  <a:lnTo>
                    <a:pt x="392" y="256"/>
                  </a:lnTo>
                  <a:lnTo>
                    <a:pt x="385" y="279"/>
                  </a:lnTo>
                  <a:lnTo>
                    <a:pt x="373" y="304"/>
                  </a:lnTo>
                  <a:lnTo>
                    <a:pt x="358" y="325"/>
                  </a:lnTo>
                  <a:lnTo>
                    <a:pt x="341" y="344"/>
                  </a:lnTo>
                  <a:lnTo>
                    <a:pt x="322" y="360"/>
                  </a:lnTo>
                  <a:lnTo>
                    <a:pt x="300" y="376"/>
                  </a:lnTo>
                  <a:lnTo>
                    <a:pt x="278" y="387"/>
                  </a:lnTo>
                  <a:lnTo>
                    <a:pt x="253" y="395"/>
                  </a:lnTo>
                  <a:lnTo>
                    <a:pt x="228" y="401"/>
                  </a:lnTo>
                  <a:lnTo>
                    <a:pt x="202" y="402"/>
                  </a:lnTo>
                  <a:close/>
                </a:path>
              </a:pathLst>
            </a:custGeom>
            <a:solidFill>
              <a:srgbClr val="CEFFFF"/>
            </a:solidFill>
            <a:ln w="9525">
              <a:noFill/>
              <a:round/>
              <a:headEnd/>
              <a:tailEnd/>
            </a:ln>
          </p:spPr>
          <p:txBody>
            <a:bodyPr/>
            <a:lstStyle/>
            <a:p>
              <a:endParaRPr lang="en-US"/>
            </a:p>
          </p:txBody>
        </p:sp>
        <p:sp>
          <p:nvSpPr>
            <p:cNvPr id="1166012" name="Freeform 700"/>
            <p:cNvSpPr>
              <a:spLocks noEditPoints="1"/>
            </p:cNvSpPr>
            <p:nvPr/>
          </p:nvSpPr>
          <p:spPr bwMode="auto">
            <a:xfrm>
              <a:off x="4609" y="471"/>
              <a:ext cx="394" cy="396"/>
            </a:xfrm>
            <a:custGeom>
              <a:avLst/>
              <a:gdLst/>
              <a:ahLst/>
              <a:cxnLst>
                <a:cxn ang="0">
                  <a:pos x="171" y="395"/>
                </a:cxn>
                <a:cxn ang="0">
                  <a:pos x="121" y="381"/>
                </a:cxn>
                <a:cxn ang="0">
                  <a:pos x="77" y="354"/>
                </a:cxn>
                <a:cxn ang="0">
                  <a:pos x="40" y="319"/>
                </a:cxn>
                <a:cxn ang="0">
                  <a:pos x="14" y="273"/>
                </a:cxn>
                <a:cxn ang="0">
                  <a:pos x="2" y="224"/>
                </a:cxn>
                <a:cxn ang="0">
                  <a:pos x="2" y="173"/>
                </a:cxn>
                <a:cxn ang="0">
                  <a:pos x="14" y="123"/>
                </a:cxn>
                <a:cxn ang="0">
                  <a:pos x="40" y="77"/>
                </a:cxn>
                <a:cxn ang="0">
                  <a:pos x="77" y="40"/>
                </a:cxn>
                <a:cxn ang="0">
                  <a:pos x="121" y="16"/>
                </a:cxn>
                <a:cxn ang="0">
                  <a:pos x="171" y="1"/>
                </a:cxn>
                <a:cxn ang="0">
                  <a:pos x="223" y="1"/>
                </a:cxn>
                <a:cxn ang="0">
                  <a:pos x="273" y="16"/>
                </a:cxn>
                <a:cxn ang="0">
                  <a:pos x="317" y="40"/>
                </a:cxn>
                <a:cxn ang="0">
                  <a:pos x="353" y="77"/>
                </a:cxn>
                <a:cxn ang="0">
                  <a:pos x="380" y="123"/>
                </a:cxn>
                <a:cxn ang="0">
                  <a:pos x="392" y="173"/>
                </a:cxn>
                <a:cxn ang="0">
                  <a:pos x="392" y="224"/>
                </a:cxn>
                <a:cxn ang="0">
                  <a:pos x="380" y="273"/>
                </a:cxn>
                <a:cxn ang="0">
                  <a:pos x="353" y="319"/>
                </a:cxn>
                <a:cxn ang="0">
                  <a:pos x="317" y="354"/>
                </a:cxn>
                <a:cxn ang="0">
                  <a:pos x="273" y="381"/>
                </a:cxn>
                <a:cxn ang="0">
                  <a:pos x="223" y="395"/>
                </a:cxn>
                <a:cxn ang="0">
                  <a:pos x="197" y="391"/>
                </a:cxn>
                <a:cxn ang="0">
                  <a:pos x="146" y="384"/>
                </a:cxn>
                <a:cxn ang="0">
                  <a:pos x="98" y="363"/>
                </a:cxn>
                <a:cxn ang="0">
                  <a:pos x="58" y="331"/>
                </a:cxn>
                <a:cxn ang="0">
                  <a:pos x="28" y="291"/>
                </a:cxn>
                <a:cxn ang="0">
                  <a:pos x="10" y="243"/>
                </a:cxn>
                <a:cxn ang="0">
                  <a:pos x="5" y="192"/>
                </a:cxn>
                <a:cxn ang="0">
                  <a:pos x="14" y="141"/>
                </a:cxn>
                <a:cxn ang="0">
                  <a:pos x="35" y="95"/>
                </a:cxn>
                <a:cxn ang="0">
                  <a:pos x="68" y="56"/>
                </a:cxn>
                <a:cxn ang="0">
                  <a:pos x="111" y="26"/>
                </a:cxn>
                <a:cxn ang="0">
                  <a:pos x="158" y="10"/>
                </a:cxn>
                <a:cxn ang="0">
                  <a:pos x="209" y="7"/>
                </a:cxn>
                <a:cxn ang="0">
                  <a:pos x="260" y="16"/>
                </a:cxn>
                <a:cxn ang="0">
                  <a:pos x="306" y="39"/>
                </a:cxn>
                <a:cxn ang="0">
                  <a:pos x="343" y="74"/>
                </a:cxn>
                <a:cxn ang="0">
                  <a:pos x="371" y="118"/>
                </a:cxn>
                <a:cxn ang="0">
                  <a:pos x="387" y="165"/>
                </a:cxn>
                <a:cxn ang="0">
                  <a:pos x="389" y="217"/>
                </a:cxn>
                <a:cxn ang="0">
                  <a:pos x="376" y="268"/>
                </a:cxn>
                <a:cxn ang="0">
                  <a:pos x="352" y="312"/>
                </a:cxn>
                <a:cxn ang="0">
                  <a:pos x="317" y="349"/>
                </a:cxn>
                <a:cxn ang="0">
                  <a:pos x="273" y="375"/>
                </a:cxn>
                <a:cxn ang="0">
                  <a:pos x="222" y="389"/>
                </a:cxn>
              </a:cxnLst>
              <a:rect l="0" t="0" r="r" b="b"/>
              <a:pathLst>
                <a:path w="394" h="396">
                  <a:moveTo>
                    <a:pt x="197" y="396"/>
                  </a:moveTo>
                  <a:lnTo>
                    <a:pt x="171" y="395"/>
                  </a:lnTo>
                  <a:lnTo>
                    <a:pt x="146" y="389"/>
                  </a:lnTo>
                  <a:lnTo>
                    <a:pt x="121" y="381"/>
                  </a:lnTo>
                  <a:lnTo>
                    <a:pt x="98" y="370"/>
                  </a:lnTo>
                  <a:lnTo>
                    <a:pt x="77" y="354"/>
                  </a:lnTo>
                  <a:lnTo>
                    <a:pt x="58" y="338"/>
                  </a:lnTo>
                  <a:lnTo>
                    <a:pt x="40" y="319"/>
                  </a:lnTo>
                  <a:lnTo>
                    <a:pt x="26" y="298"/>
                  </a:lnTo>
                  <a:lnTo>
                    <a:pt x="14" y="273"/>
                  </a:lnTo>
                  <a:lnTo>
                    <a:pt x="7" y="250"/>
                  </a:lnTo>
                  <a:lnTo>
                    <a:pt x="2" y="224"/>
                  </a:lnTo>
                  <a:lnTo>
                    <a:pt x="0" y="197"/>
                  </a:lnTo>
                  <a:lnTo>
                    <a:pt x="2" y="173"/>
                  </a:lnTo>
                  <a:lnTo>
                    <a:pt x="7" y="146"/>
                  </a:lnTo>
                  <a:lnTo>
                    <a:pt x="14" y="123"/>
                  </a:lnTo>
                  <a:lnTo>
                    <a:pt x="26" y="98"/>
                  </a:lnTo>
                  <a:lnTo>
                    <a:pt x="40" y="77"/>
                  </a:lnTo>
                  <a:lnTo>
                    <a:pt x="58" y="58"/>
                  </a:lnTo>
                  <a:lnTo>
                    <a:pt x="77" y="40"/>
                  </a:lnTo>
                  <a:lnTo>
                    <a:pt x="98" y="26"/>
                  </a:lnTo>
                  <a:lnTo>
                    <a:pt x="121" y="16"/>
                  </a:lnTo>
                  <a:lnTo>
                    <a:pt x="146" y="7"/>
                  </a:lnTo>
                  <a:lnTo>
                    <a:pt x="171" y="1"/>
                  </a:lnTo>
                  <a:lnTo>
                    <a:pt x="197" y="0"/>
                  </a:lnTo>
                  <a:lnTo>
                    <a:pt x="223" y="1"/>
                  </a:lnTo>
                  <a:lnTo>
                    <a:pt x="248" y="7"/>
                  </a:lnTo>
                  <a:lnTo>
                    <a:pt x="273" y="16"/>
                  </a:lnTo>
                  <a:lnTo>
                    <a:pt x="295" y="26"/>
                  </a:lnTo>
                  <a:lnTo>
                    <a:pt x="317" y="40"/>
                  </a:lnTo>
                  <a:lnTo>
                    <a:pt x="336" y="58"/>
                  </a:lnTo>
                  <a:lnTo>
                    <a:pt x="353" y="77"/>
                  </a:lnTo>
                  <a:lnTo>
                    <a:pt x="368" y="98"/>
                  </a:lnTo>
                  <a:lnTo>
                    <a:pt x="380" y="123"/>
                  </a:lnTo>
                  <a:lnTo>
                    <a:pt x="387" y="146"/>
                  </a:lnTo>
                  <a:lnTo>
                    <a:pt x="392" y="173"/>
                  </a:lnTo>
                  <a:lnTo>
                    <a:pt x="394" y="197"/>
                  </a:lnTo>
                  <a:lnTo>
                    <a:pt x="392" y="224"/>
                  </a:lnTo>
                  <a:lnTo>
                    <a:pt x="387" y="250"/>
                  </a:lnTo>
                  <a:lnTo>
                    <a:pt x="380" y="273"/>
                  </a:lnTo>
                  <a:lnTo>
                    <a:pt x="368" y="298"/>
                  </a:lnTo>
                  <a:lnTo>
                    <a:pt x="353" y="319"/>
                  </a:lnTo>
                  <a:lnTo>
                    <a:pt x="336" y="338"/>
                  </a:lnTo>
                  <a:lnTo>
                    <a:pt x="317" y="354"/>
                  </a:lnTo>
                  <a:lnTo>
                    <a:pt x="295" y="370"/>
                  </a:lnTo>
                  <a:lnTo>
                    <a:pt x="273" y="381"/>
                  </a:lnTo>
                  <a:lnTo>
                    <a:pt x="248" y="389"/>
                  </a:lnTo>
                  <a:lnTo>
                    <a:pt x="223" y="395"/>
                  </a:lnTo>
                  <a:lnTo>
                    <a:pt x="197" y="396"/>
                  </a:lnTo>
                  <a:close/>
                  <a:moveTo>
                    <a:pt x="197" y="391"/>
                  </a:moveTo>
                  <a:lnTo>
                    <a:pt x="171" y="389"/>
                  </a:lnTo>
                  <a:lnTo>
                    <a:pt x="146" y="384"/>
                  </a:lnTo>
                  <a:lnTo>
                    <a:pt x="121" y="375"/>
                  </a:lnTo>
                  <a:lnTo>
                    <a:pt x="98" y="363"/>
                  </a:lnTo>
                  <a:lnTo>
                    <a:pt x="77" y="349"/>
                  </a:lnTo>
                  <a:lnTo>
                    <a:pt x="58" y="331"/>
                  </a:lnTo>
                  <a:lnTo>
                    <a:pt x="42" y="312"/>
                  </a:lnTo>
                  <a:lnTo>
                    <a:pt x="28" y="291"/>
                  </a:lnTo>
                  <a:lnTo>
                    <a:pt x="17" y="268"/>
                  </a:lnTo>
                  <a:lnTo>
                    <a:pt x="10" y="243"/>
                  </a:lnTo>
                  <a:lnTo>
                    <a:pt x="5" y="217"/>
                  </a:lnTo>
                  <a:lnTo>
                    <a:pt x="5" y="192"/>
                  </a:lnTo>
                  <a:lnTo>
                    <a:pt x="7" y="165"/>
                  </a:lnTo>
                  <a:lnTo>
                    <a:pt x="14" y="141"/>
                  </a:lnTo>
                  <a:lnTo>
                    <a:pt x="23" y="118"/>
                  </a:lnTo>
                  <a:lnTo>
                    <a:pt x="35" y="95"/>
                  </a:lnTo>
                  <a:lnTo>
                    <a:pt x="51" y="74"/>
                  </a:lnTo>
                  <a:lnTo>
                    <a:pt x="68" y="56"/>
                  </a:lnTo>
                  <a:lnTo>
                    <a:pt x="88" y="39"/>
                  </a:lnTo>
                  <a:lnTo>
                    <a:pt x="111" y="26"/>
                  </a:lnTo>
                  <a:lnTo>
                    <a:pt x="134" y="16"/>
                  </a:lnTo>
                  <a:lnTo>
                    <a:pt x="158" y="10"/>
                  </a:lnTo>
                  <a:lnTo>
                    <a:pt x="185" y="7"/>
                  </a:lnTo>
                  <a:lnTo>
                    <a:pt x="209" y="7"/>
                  </a:lnTo>
                  <a:lnTo>
                    <a:pt x="236" y="10"/>
                  </a:lnTo>
                  <a:lnTo>
                    <a:pt x="260" y="16"/>
                  </a:lnTo>
                  <a:lnTo>
                    <a:pt x="283" y="26"/>
                  </a:lnTo>
                  <a:lnTo>
                    <a:pt x="306" y="39"/>
                  </a:lnTo>
                  <a:lnTo>
                    <a:pt x="325" y="56"/>
                  </a:lnTo>
                  <a:lnTo>
                    <a:pt x="343" y="74"/>
                  </a:lnTo>
                  <a:lnTo>
                    <a:pt x="359" y="95"/>
                  </a:lnTo>
                  <a:lnTo>
                    <a:pt x="371" y="118"/>
                  </a:lnTo>
                  <a:lnTo>
                    <a:pt x="380" y="141"/>
                  </a:lnTo>
                  <a:lnTo>
                    <a:pt x="387" y="165"/>
                  </a:lnTo>
                  <a:lnTo>
                    <a:pt x="389" y="192"/>
                  </a:lnTo>
                  <a:lnTo>
                    <a:pt x="389" y="217"/>
                  </a:lnTo>
                  <a:lnTo>
                    <a:pt x="383" y="243"/>
                  </a:lnTo>
                  <a:lnTo>
                    <a:pt x="376" y="268"/>
                  </a:lnTo>
                  <a:lnTo>
                    <a:pt x="366" y="291"/>
                  </a:lnTo>
                  <a:lnTo>
                    <a:pt x="352" y="312"/>
                  </a:lnTo>
                  <a:lnTo>
                    <a:pt x="334" y="331"/>
                  </a:lnTo>
                  <a:lnTo>
                    <a:pt x="317" y="349"/>
                  </a:lnTo>
                  <a:lnTo>
                    <a:pt x="295" y="363"/>
                  </a:lnTo>
                  <a:lnTo>
                    <a:pt x="273" y="375"/>
                  </a:lnTo>
                  <a:lnTo>
                    <a:pt x="248" y="384"/>
                  </a:lnTo>
                  <a:lnTo>
                    <a:pt x="222" y="389"/>
                  </a:lnTo>
                  <a:lnTo>
                    <a:pt x="197" y="391"/>
                  </a:lnTo>
                  <a:close/>
                </a:path>
              </a:pathLst>
            </a:custGeom>
            <a:solidFill>
              <a:srgbClr val="CFFEFF"/>
            </a:solidFill>
            <a:ln w="9525">
              <a:noFill/>
              <a:round/>
              <a:headEnd/>
              <a:tailEnd/>
            </a:ln>
          </p:spPr>
          <p:txBody>
            <a:bodyPr/>
            <a:lstStyle/>
            <a:p>
              <a:endParaRPr lang="en-US"/>
            </a:p>
          </p:txBody>
        </p:sp>
        <p:sp>
          <p:nvSpPr>
            <p:cNvPr id="1166013" name="Freeform 701"/>
            <p:cNvSpPr>
              <a:spLocks noEditPoints="1"/>
            </p:cNvSpPr>
            <p:nvPr/>
          </p:nvSpPr>
          <p:spPr bwMode="auto">
            <a:xfrm>
              <a:off x="4614" y="478"/>
              <a:ext cx="384" cy="384"/>
            </a:xfrm>
            <a:custGeom>
              <a:avLst/>
              <a:gdLst/>
              <a:ahLst/>
              <a:cxnLst>
                <a:cxn ang="0">
                  <a:pos x="166" y="382"/>
                </a:cxn>
                <a:cxn ang="0">
                  <a:pos x="116" y="368"/>
                </a:cxn>
                <a:cxn ang="0">
                  <a:pos x="72" y="342"/>
                </a:cxn>
                <a:cxn ang="0">
                  <a:pos x="37" y="305"/>
                </a:cxn>
                <a:cxn ang="0">
                  <a:pos x="12" y="261"/>
                </a:cxn>
                <a:cxn ang="0">
                  <a:pos x="0" y="210"/>
                </a:cxn>
                <a:cxn ang="0">
                  <a:pos x="2" y="158"/>
                </a:cxn>
                <a:cxn ang="0">
                  <a:pos x="18" y="111"/>
                </a:cxn>
                <a:cxn ang="0">
                  <a:pos x="46" y="67"/>
                </a:cxn>
                <a:cxn ang="0">
                  <a:pos x="83" y="32"/>
                </a:cxn>
                <a:cxn ang="0">
                  <a:pos x="129" y="9"/>
                </a:cxn>
                <a:cxn ang="0">
                  <a:pos x="180" y="0"/>
                </a:cxn>
                <a:cxn ang="0">
                  <a:pos x="231" y="3"/>
                </a:cxn>
                <a:cxn ang="0">
                  <a:pos x="278" y="19"/>
                </a:cxn>
                <a:cxn ang="0">
                  <a:pos x="320" y="49"/>
                </a:cxn>
                <a:cxn ang="0">
                  <a:pos x="354" y="88"/>
                </a:cxn>
                <a:cxn ang="0">
                  <a:pos x="375" y="134"/>
                </a:cxn>
                <a:cxn ang="0">
                  <a:pos x="384" y="185"/>
                </a:cxn>
                <a:cxn ang="0">
                  <a:pos x="378" y="236"/>
                </a:cxn>
                <a:cxn ang="0">
                  <a:pos x="361" y="284"/>
                </a:cxn>
                <a:cxn ang="0">
                  <a:pos x="329" y="324"/>
                </a:cxn>
                <a:cxn ang="0">
                  <a:pos x="290" y="356"/>
                </a:cxn>
                <a:cxn ang="0">
                  <a:pos x="243" y="377"/>
                </a:cxn>
                <a:cxn ang="0">
                  <a:pos x="192" y="384"/>
                </a:cxn>
                <a:cxn ang="0">
                  <a:pos x="166" y="377"/>
                </a:cxn>
                <a:cxn ang="0">
                  <a:pos x="118" y="363"/>
                </a:cxn>
                <a:cxn ang="0">
                  <a:pos x="74" y="337"/>
                </a:cxn>
                <a:cxn ang="0">
                  <a:pos x="39" y="300"/>
                </a:cxn>
                <a:cxn ang="0">
                  <a:pos x="16" y="254"/>
                </a:cxn>
                <a:cxn ang="0">
                  <a:pos x="5" y="204"/>
                </a:cxn>
                <a:cxn ang="0">
                  <a:pos x="9" y="153"/>
                </a:cxn>
                <a:cxn ang="0">
                  <a:pos x="27" y="106"/>
                </a:cxn>
                <a:cxn ang="0">
                  <a:pos x="55" y="63"/>
                </a:cxn>
                <a:cxn ang="0">
                  <a:pos x="95" y="32"/>
                </a:cxn>
                <a:cxn ang="0">
                  <a:pos x="141" y="10"/>
                </a:cxn>
                <a:cxn ang="0">
                  <a:pos x="192" y="3"/>
                </a:cxn>
                <a:cxn ang="0">
                  <a:pos x="243" y="10"/>
                </a:cxn>
                <a:cxn ang="0">
                  <a:pos x="289" y="32"/>
                </a:cxn>
                <a:cxn ang="0">
                  <a:pos x="327" y="63"/>
                </a:cxn>
                <a:cxn ang="0">
                  <a:pos x="357" y="106"/>
                </a:cxn>
                <a:cxn ang="0">
                  <a:pos x="375" y="153"/>
                </a:cxn>
                <a:cxn ang="0">
                  <a:pos x="378" y="204"/>
                </a:cxn>
                <a:cxn ang="0">
                  <a:pos x="368" y="254"/>
                </a:cxn>
                <a:cxn ang="0">
                  <a:pos x="345" y="300"/>
                </a:cxn>
                <a:cxn ang="0">
                  <a:pos x="310" y="337"/>
                </a:cxn>
                <a:cxn ang="0">
                  <a:pos x="266" y="363"/>
                </a:cxn>
                <a:cxn ang="0">
                  <a:pos x="217" y="377"/>
                </a:cxn>
              </a:cxnLst>
              <a:rect l="0" t="0" r="r" b="b"/>
              <a:pathLst>
                <a:path w="384" h="384">
                  <a:moveTo>
                    <a:pt x="192" y="384"/>
                  </a:moveTo>
                  <a:lnTo>
                    <a:pt x="166" y="382"/>
                  </a:lnTo>
                  <a:lnTo>
                    <a:pt x="141" y="377"/>
                  </a:lnTo>
                  <a:lnTo>
                    <a:pt x="116" y="368"/>
                  </a:lnTo>
                  <a:lnTo>
                    <a:pt x="93" y="356"/>
                  </a:lnTo>
                  <a:lnTo>
                    <a:pt x="72" y="342"/>
                  </a:lnTo>
                  <a:lnTo>
                    <a:pt x="53" y="324"/>
                  </a:lnTo>
                  <a:lnTo>
                    <a:pt x="37" y="305"/>
                  </a:lnTo>
                  <a:lnTo>
                    <a:pt x="23" y="284"/>
                  </a:lnTo>
                  <a:lnTo>
                    <a:pt x="12" y="261"/>
                  </a:lnTo>
                  <a:lnTo>
                    <a:pt x="5" y="236"/>
                  </a:lnTo>
                  <a:lnTo>
                    <a:pt x="0" y="210"/>
                  </a:lnTo>
                  <a:lnTo>
                    <a:pt x="0" y="185"/>
                  </a:lnTo>
                  <a:lnTo>
                    <a:pt x="2" y="158"/>
                  </a:lnTo>
                  <a:lnTo>
                    <a:pt x="9" y="134"/>
                  </a:lnTo>
                  <a:lnTo>
                    <a:pt x="18" y="111"/>
                  </a:lnTo>
                  <a:lnTo>
                    <a:pt x="30" y="88"/>
                  </a:lnTo>
                  <a:lnTo>
                    <a:pt x="46" y="67"/>
                  </a:lnTo>
                  <a:lnTo>
                    <a:pt x="63" y="49"/>
                  </a:lnTo>
                  <a:lnTo>
                    <a:pt x="83" y="32"/>
                  </a:lnTo>
                  <a:lnTo>
                    <a:pt x="106" y="19"/>
                  </a:lnTo>
                  <a:lnTo>
                    <a:pt x="129" y="9"/>
                  </a:lnTo>
                  <a:lnTo>
                    <a:pt x="153" y="3"/>
                  </a:lnTo>
                  <a:lnTo>
                    <a:pt x="180" y="0"/>
                  </a:lnTo>
                  <a:lnTo>
                    <a:pt x="204" y="0"/>
                  </a:lnTo>
                  <a:lnTo>
                    <a:pt x="231" y="3"/>
                  </a:lnTo>
                  <a:lnTo>
                    <a:pt x="255" y="9"/>
                  </a:lnTo>
                  <a:lnTo>
                    <a:pt x="278" y="19"/>
                  </a:lnTo>
                  <a:lnTo>
                    <a:pt x="301" y="32"/>
                  </a:lnTo>
                  <a:lnTo>
                    <a:pt x="320" y="49"/>
                  </a:lnTo>
                  <a:lnTo>
                    <a:pt x="338" y="67"/>
                  </a:lnTo>
                  <a:lnTo>
                    <a:pt x="354" y="88"/>
                  </a:lnTo>
                  <a:lnTo>
                    <a:pt x="366" y="111"/>
                  </a:lnTo>
                  <a:lnTo>
                    <a:pt x="375" y="134"/>
                  </a:lnTo>
                  <a:lnTo>
                    <a:pt x="382" y="158"/>
                  </a:lnTo>
                  <a:lnTo>
                    <a:pt x="384" y="185"/>
                  </a:lnTo>
                  <a:lnTo>
                    <a:pt x="384" y="210"/>
                  </a:lnTo>
                  <a:lnTo>
                    <a:pt x="378" y="236"/>
                  </a:lnTo>
                  <a:lnTo>
                    <a:pt x="371" y="261"/>
                  </a:lnTo>
                  <a:lnTo>
                    <a:pt x="361" y="284"/>
                  </a:lnTo>
                  <a:lnTo>
                    <a:pt x="347" y="305"/>
                  </a:lnTo>
                  <a:lnTo>
                    <a:pt x="329" y="324"/>
                  </a:lnTo>
                  <a:lnTo>
                    <a:pt x="312" y="342"/>
                  </a:lnTo>
                  <a:lnTo>
                    <a:pt x="290" y="356"/>
                  </a:lnTo>
                  <a:lnTo>
                    <a:pt x="268" y="368"/>
                  </a:lnTo>
                  <a:lnTo>
                    <a:pt x="243" y="377"/>
                  </a:lnTo>
                  <a:lnTo>
                    <a:pt x="217" y="382"/>
                  </a:lnTo>
                  <a:lnTo>
                    <a:pt x="192" y="384"/>
                  </a:lnTo>
                  <a:close/>
                  <a:moveTo>
                    <a:pt x="192" y="379"/>
                  </a:moveTo>
                  <a:lnTo>
                    <a:pt x="166" y="377"/>
                  </a:lnTo>
                  <a:lnTo>
                    <a:pt x="141" y="372"/>
                  </a:lnTo>
                  <a:lnTo>
                    <a:pt x="118" y="363"/>
                  </a:lnTo>
                  <a:lnTo>
                    <a:pt x="95" y="351"/>
                  </a:lnTo>
                  <a:lnTo>
                    <a:pt x="74" y="337"/>
                  </a:lnTo>
                  <a:lnTo>
                    <a:pt x="55" y="319"/>
                  </a:lnTo>
                  <a:lnTo>
                    <a:pt x="39" y="300"/>
                  </a:lnTo>
                  <a:lnTo>
                    <a:pt x="27" y="277"/>
                  </a:lnTo>
                  <a:lnTo>
                    <a:pt x="16" y="254"/>
                  </a:lnTo>
                  <a:lnTo>
                    <a:pt x="9" y="229"/>
                  </a:lnTo>
                  <a:lnTo>
                    <a:pt x="5" y="204"/>
                  </a:lnTo>
                  <a:lnTo>
                    <a:pt x="5" y="178"/>
                  </a:lnTo>
                  <a:lnTo>
                    <a:pt x="9" y="153"/>
                  </a:lnTo>
                  <a:lnTo>
                    <a:pt x="16" y="128"/>
                  </a:lnTo>
                  <a:lnTo>
                    <a:pt x="27" y="106"/>
                  </a:lnTo>
                  <a:lnTo>
                    <a:pt x="39" y="83"/>
                  </a:lnTo>
                  <a:lnTo>
                    <a:pt x="55" y="63"/>
                  </a:lnTo>
                  <a:lnTo>
                    <a:pt x="74" y="46"/>
                  </a:lnTo>
                  <a:lnTo>
                    <a:pt x="95" y="32"/>
                  </a:lnTo>
                  <a:lnTo>
                    <a:pt x="118" y="19"/>
                  </a:lnTo>
                  <a:lnTo>
                    <a:pt x="141" y="10"/>
                  </a:lnTo>
                  <a:lnTo>
                    <a:pt x="166" y="5"/>
                  </a:lnTo>
                  <a:lnTo>
                    <a:pt x="192" y="3"/>
                  </a:lnTo>
                  <a:lnTo>
                    <a:pt x="217" y="5"/>
                  </a:lnTo>
                  <a:lnTo>
                    <a:pt x="243" y="10"/>
                  </a:lnTo>
                  <a:lnTo>
                    <a:pt x="266" y="19"/>
                  </a:lnTo>
                  <a:lnTo>
                    <a:pt x="289" y="32"/>
                  </a:lnTo>
                  <a:lnTo>
                    <a:pt x="310" y="46"/>
                  </a:lnTo>
                  <a:lnTo>
                    <a:pt x="327" y="63"/>
                  </a:lnTo>
                  <a:lnTo>
                    <a:pt x="345" y="83"/>
                  </a:lnTo>
                  <a:lnTo>
                    <a:pt x="357" y="106"/>
                  </a:lnTo>
                  <a:lnTo>
                    <a:pt x="368" y="128"/>
                  </a:lnTo>
                  <a:lnTo>
                    <a:pt x="375" y="153"/>
                  </a:lnTo>
                  <a:lnTo>
                    <a:pt x="378" y="178"/>
                  </a:lnTo>
                  <a:lnTo>
                    <a:pt x="378" y="204"/>
                  </a:lnTo>
                  <a:lnTo>
                    <a:pt x="375" y="229"/>
                  </a:lnTo>
                  <a:lnTo>
                    <a:pt x="368" y="254"/>
                  </a:lnTo>
                  <a:lnTo>
                    <a:pt x="357" y="277"/>
                  </a:lnTo>
                  <a:lnTo>
                    <a:pt x="345" y="300"/>
                  </a:lnTo>
                  <a:lnTo>
                    <a:pt x="327" y="319"/>
                  </a:lnTo>
                  <a:lnTo>
                    <a:pt x="310" y="337"/>
                  </a:lnTo>
                  <a:lnTo>
                    <a:pt x="289" y="351"/>
                  </a:lnTo>
                  <a:lnTo>
                    <a:pt x="266" y="363"/>
                  </a:lnTo>
                  <a:lnTo>
                    <a:pt x="243" y="372"/>
                  </a:lnTo>
                  <a:lnTo>
                    <a:pt x="217" y="377"/>
                  </a:lnTo>
                  <a:lnTo>
                    <a:pt x="192" y="379"/>
                  </a:lnTo>
                  <a:close/>
                </a:path>
              </a:pathLst>
            </a:custGeom>
            <a:solidFill>
              <a:srgbClr val="D1FEFF"/>
            </a:solidFill>
            <a:ln w="9525">
              <a:noFill/>
              <a:round/>
              <a:headEnd/>
              <a:tailEnd/>
            </a:ln>
          </p:spPr>
          <p:txBody>
            <a:bodyPr/>
            <a:lstStyle/>
            <a:p>
              <a:endParaRPr lang="en-US"/>
            </a:p>
          </p:txBody>
        </p:sp>
        <p:sp>
          <p:nvSpPr>
            <p:cNvPr id="1166014" name="Freeform 702"/>
            <p:cNvSpPr>
              <a:spLocks noEditPoints="1"/>
            </p:cNvSpPr>
            <p:nvPr/>
          </p:nvSpPr>
          <p:spPr bwMode="auto">
            <a:xfrm>
              <a:off x="4619" y="481"/>
              <a:ext cx="373" cy="376"/>
            </a:xfrm>
            <a:custGeom>
              <a:avLst/>
              <a:gdLst/>
              <a:ahLst/>
              <a:cxnLst>
                <a:cxn ang="0">
                  <a:pos x="161" y="374"/>
                </a:cxn>
                <a:cxn ang="0">
                  <a:pos x="113" y="360"/>
                </a:cxn>
                <a:cxn ang="0">
                  <a:pos x="69" y="334"/>
                </a:cxn>
                <a:cxn ang="0">
                  <a:pos x="34" y="297"/>
                </a:cxn>
                <a:cxn ang="0">
                  <a:pos x="11" y="251"/>
                </a:cxn>
                <a:cxn ang="0">
                  <a:pos x="0" y="201"/>
                </a:cxn>
                <a:cxn ang="0">
                  <a:pos x="4" y="150"/>
                </a:cxn>
                <a:cxn ang="0">
                  <a:pos x="22" y="103"/>
                </a:cxn>
                <a:cxn ang="0">
                  <a:pos x="50" y="60"/>
                </a:cxn>
                <a:cxn ang="0">
                  <a:pos x="90" y="29"/>
                </a:cxn>
                <a:cxn ang="0">
                  <a:pos x="136" y="7"/>
                </a:cxn>
                <a:cxn ang="0">
                  <a:pos x="187" y="0"/>
                </a:cxn>
                <a:cxn ang="0">
                  <a:pos x="238" y="7"/>
                </a:cxn>
                <a:cxn ang="0">
                  <a:pos x="284" y="29"/>
                </a:cxn>
                <a:cxn ang="0">
                  <a:pos x="322" y="60"/>
                </a:cxn>
                <a:cxn ang="0">
                  <a:pos x="352" y="103"/>
                </a:cxn>
                <a:cxn ang="0">
                  <a:pos x="370" y="150"/>
                </a:cxn>
                <a:cxn ang="0">
                  <a:pos x="373" y="201"/>
                </a:cxn>
                <a:cxn ang="0">
                  <a:pos x="363" y="251"/>
                </a:cxn>
                <a:cxn ang="0">
                  <a:pos x="340" y="297"/>
                </a:cxn>
                <a:cxn ang="0">
                  <a:pos x="305" y="334"/>
                </a:cxn>
                <a:cxn ang="0">
                  <a:pos x="261" y="360"/>
                </a:cxn>
                <a:cxn ang="0">
                  <a:pos x="212" y="374"/>
                </a:cxn>
                <a:cxn ang="0">
                  <a:pos x="187" y="371"/>
                </a:cxn>
                <a:cxn ang="0">
                  <a:pos x="138" y="364"/>
                </a:cxn>
                <a:cxn ang="0">
                  <a:pos x="92" y="344"/>
                </a:cxn>
                <a:cxn ang="0">
                  <a:pos x="55" y="312"/>
                </a:cxn>
                <a:cxn ang="0">
                  <a:pos x="25" y="272"/>
                </a:cxn>
                <a:cxn ang="0">
                  <a:pos x="9" y="224"/>
                </a:cxn>
                <a:cxn ang="0">
                  <a:pos x="6" y="175"/>
                </a:cxn>
                <a:cxn ang="0">
                  <a:pos x="16" y="127"/>
                </a:cxn>
                <a:cxn ang="0">
                  <a:pos x="39" y="83"/>
                </a:cxn>
                <a:cxn ang="0">
                  <a:pos x="73" y="48"/>
                </a:cxn>
                <a:cxn ang="0">
                  <a:pos x="115" y="21"/>
                </a:cxn>
                <a:cxn ang="0">
                  <a:pos x="162" y="7"/>
                </a:cxn>
                <a:cxn ang="0">
                  <a:pos x="212" y="7"/>
                </a:cxn>
                <a:cxn ang="0">
                  <a:pos x="259" y="21"/>
                </a:cxn>
                <a:cxn ang="0">
                  <a:pos x="301" y="48"/>
                </a:cxn>
                <a:cxn ang="0">
                  <a:pos x="335" y="83"/>
                </a:cxn>
                <a:cxn ang="0">
                  <a:pos x="358" y="127"/>
                </a:cxn>
                <a:cxn ang="0">
                  <a:pos x="368" y="175"/>
                </a:cxn>
                <a:cxn ang="0">
                  <a:pos x="365" y="224"/>
                </a:cxn>
                <a:cxn ang="0">
                  <a:pos x="347" y="272"/>
                </a:cxn>
                <a:cxn ang="0">
                  <a:pos x="319" y="312"/>
                </a:cxn>
                <a:cxn ang="0">
                  <a:pos x="280" y="344"/>
                </a:cxn>
                <a:cxn ang="0">
                  <a:pos x="236" y="364"/>
                </a:cxn>
                <a:cxn ang="0">
                  <a:pos x="187" y="371"/>
                </a:cxn>
              </a:cxnLst>
              <a:rect l="0" t="0" r="r" b="b"/>
              <a:pathLst>
                <a:path w="373" h="376">
                  <a:moveTo>
                    <a:pt x="187" y="376"/>
                  </a:moveTo>
                  <a:lnTo>
                    <a:pt x="161" y="374"/>
                  </a:lnTo>
                  <a:lnTo>
                    <a:pt x="136" y="369"/>
                  </a:lnTo>
                  <a:lnTo>
                    <a:pt x="113" y="360"/>
                  </a:lnTo>
                  <a:lnTo>
                    <a:pt x="90" y="348"/>
                  </a:lnTo>
                  <a:lnTo>
                    <a:pt x="69" y="334"/>
                  </a:lnTo>
                  <a:lnTo>
                    <a:pt x="50" y="316"/>
                  </a:lnTo>
                  <a:lnTo>
                    <a:pt x="34" y="297"/>
                  </a:lnTo>
                  <a:lnTo>
                    <a:pt x="22" y="274"/>
                  </a:lnTo>
                  <a:lnTo>
                    <a:pt x="11" y="251"/>
                  </a:lnTo>
                  <a:lnTo>
                    <a:pt x="4" y="226"/>
                  </a:lnTo>
                  <a:lnTo>
                    <a:pt x="0" y="201"/>
                  </a:lnTo>
                  <a:lnTo>
                    <a:pt x="0" y="175"/>
                  </a:lnTo>
                  <a:lnTo>
                    <a:pt x="4" y="150"/>
                  </a:lnTo>
                  <a:lnTo>
                    <a:pt x="11" y="125"/>
                  </a:lnTo>
                  <a:lnTo>
                    <a:pt x="22" y="103"/>
                  </a:lnTo>
                  <a:lnTo>
                    <a:pt x="34" y="80"/>
                  </a:lnTo>
                  <a:lnTo>
                    <a:pt x="50" y="60"/>
                  </a:lnTo>
                  <a:lnTo>
                    <a:pt x="69" y="43"/>
                  </a:lnTo>
                  <a:lnTo>
                    <a:pt x="90" y="29"/>
                  </a:lnTo>
                  <a:lnTo>
                    <a:pt x="113" y="16"/>
                  </a:lnTo>
                  <a:lnTo>
                    <a:pt x="136" y="7"/>
                  </a:lnTo>
                  <a:lnTo>
                    <a:pt x="161" y="2"/>
                  </a:lnTo>
                  <a:lnTo>
                    <a:pt x="187" y="0"/>
                  </a:lnTo>
                  <a:lnTo>
                    <a:pt x="212" y="2"/>
                  </a:lnTo>
                  <a:lnTo>
                    <a:pt x="238" y="7"/>
                  </a:lnTo>
                  <a:lnTo>
                    <a:pt x="261" y="16"/>
                  </a:lnTo>
                  <a:lnTo>
                    <a:pt x="284" y="29"/>
                  </a:lnTo>
                  <a:lnTo>
                    <a:pt x="305" y="43"/>
                  </a:lnTo>
                  <a:lnTo>
                    <a:pt x="322" y="60"/>
                  </a:lnTo>
                  <a:lnTo>
                    <a:pt x="340" y="80"/>
                  </a:lnTo>
                  <a:lnTo>
                    <a:pt x="352" y="103"/>
                  </a:lnTo>
                  <a:lnTo>
                    <a:pt x="363" y="125"/>
                  </a:lnTo>
                  <a:lnTo>
                    <a:pt x="370" y="150"/>
                  </a:lnTo>
                  <a:lnTo>
                    <a:pt x="373" y="175"/>
                  </a:lnTo>
                  <a:lnTo>
                    <a:pt x="373" y="201"/>
                  </a:lnTo>
                  <a:lnTo>
                    <a:pt x="370" y="226"/>
                  </a:lnTo>
                  <a:lnTo>
                    <a:pt x="363" y="251"/>
                  </a:lnTo>
                  <a:lnTo>
                    <a:pt x="352" y="274"/>
                  </a:lnTo>
                  <a:lnTo>
                    <a:pt x="340" y="297"/>
                  </a:lnTo>
                  <a:lnTo>
                    <a:pt x="322" y="316"/>
                  </a:lnTo>
                  <a:lnTo>
                    <a:pt x="305" y="334"/>
                  </a:lnTo>
                  <a:lnTo>
                    <a:pt x="284" y="348"/>
                  </a:lnTo>
                  <a:lnTo>
                    <a:pt x="261" y="360"/>
                  </a:lnTo>
                  <a:lnTo>
                    <a:pt x="238" y="369"/>
                  </a:lnTo>
                  <a:lnTo>
                    <a:pt x="212" y="374"/>
                  </a:lnTo>
                  <a:lnTo>
                    <a:pt x="187" y="376"/>
                  </a:lnTo>
                  <a:close/>
                  <a:moveTo>
                    <a:pt x="187" y="371"/>
                  </a:moveTo>
                  <a:lnTo>
                    <a:pt x="162" y="369"/>
                  </a:lnTo>
                  <a:lnTo>
                    <a:pt x="138" y="364"/>
                  </a:lnTo>
                  <a:lnTo>
                    <a:pt x="115" y="355"/>
                  </a:lnTo>
                  <a:lnTo>
                    <a:pt x="92" y="344"/>
                  </a:lnTo>
                  <a:lnTo>
                    <a:pt x="73" y="328"/>
                  </a:lnTo>
                  <a:lnTo>
                    <a:pt x="55" y="312"/>
                  </a:lnTo>
                  <a:lnTo>
                    <a:pt x="39" y="293"/>
                  </a:lnTo>
                  <a:lnTo>
                    <a:pt x="25" y="272"/>
                  </a:lnTo>
                  <a:lnTo>
                    <a:pt x="16" y="249"/>
                  </a:lnTo>
                  <a:lnTo>
                    <a:pt x="9" y="224"/>
                  </a:lnTo>
                  <a:lnTo>
                    <a:pt x="6" y="201"/>
                  </a:lnTo>
                  <a:lnTo>
                    <a:pt x="6" y="175"/>
                  </a:lnTo>
                  <a:lnTo>
                    <a:pt x="9" y="152"/>
                  </a:lnTo>
                  <a:lnTo>
                    <a:pt x="16" y="127"/>
                  </a:lnTo>
                  <a:lnTo>
                    <a:pt x="25" y="104"/>
                  </a:lnTo>
                  <a:lnTo>
                    <a:pt x="39" y="83"/>
                  </a:lnTo>
                  <a:lnTo>
                    <a:pt x="55" y="64"/>
                  </a:lnTo>
                  <a:lnTo>
                    <a:pt x="73" y="48"/>
                  </a:lnTo>
                  <a:lnTo>
                    <a:pt x="92" y="32"/>
                  </a:lnTo>
                  <a:lnTo>
                    <a:pt x="115" y="21"/>
                  </a:lnTo>
                  <a:lnTo>
                    <a:pt x="138" y="13"/>
                  </a:lnTo>
                  <a:lnTo>
                    <a:pt x="162" y="7"/>
                  </a:lnTo>
                  <a:lnTo>
                    <a:pt x="187" y="6"/>
                  </a:lnTo>
                  <a:lnTo>
                    <a:pt x="212" y="7"/>
                  </a:lnTo>
                  <a:lnTo>
                    <a:pt x="236" y="13"/>
                  </a:lnTo>
                  <a:lnTo>
                    <a:pt x="259" y="21"/>
                  </a:lnTo>
                  <a:lnTo>
                    <a:pt x="280" y="32"/>
                  </a:lnTo>
                  <a:lnTo>
                    <a:pt x="301" y="48"/>
                  </a:lnTo>
                  <a:lnTo>
                    <a:pt x="319" y="64"/>
                  </a:lnTo>
                  <a:lnTo>
                    <a:pt x="335" y="83"/>
                  </a:lnTo>
                  <a:lnTo>
                    <a:pt x="347" y="104"/>
                  </a:lnTo>
                  <a:lnTo>
                    <a:pt x="358" y="127"/>
                  </a:lnTo>
                  <a:lnTo>
                    <a:pt x="365" y="152"/>
                  </a:lnTo>
                  <a:lnTo>
                    <a:pt x="368" y="175"/>
                  </a:lnTo>
                  <a:lnTo>
                    <a:pt x="368" y="201"/>
                  </a:lnTo>
                  <a:lnTo>
                    <a:pt x="365" y="224"/>
                  </a:lnTo>
                  <a:lnTo>
                    <a:pt x="358" y="249"/>
                  </a:lnTo>
                  <a:lnTo>
                    <a:pt x="347" y="272"/>
                  </a:lnTo>
                  <a:lnTo>
                    <a:pt x="335" y="293"/>
                  </a:lnTo>
                  <a:lnTo>
                    <a:pt x="319" y="312"/>
                  </a:lnTo>
                  <a:lnTo>
                    <a:pt x="301" y="328"/>
                  </a:lnTo>
                  <a:lnTo>
                    <a:pt x="280" y="344"/>
                  </a:lnTo>
                  <a:lnTo>
                    <a:pt x="259" y="355"/>
                  </a:lnTo>
                  <a:lnTo>
                    <a:pt x="236" y="364"/>
                  </a:lnTo>
                  <a:lnTo>
                    <a:pt x="212" y="369"/>
                  </a:lnTo>
                  <a:lnTo>
                    <a:pt x="187" y="371"/>
                  </a:lnTo>
                  <a:close/>
                </a:path>
              </a:pathLst>
            </a:custGeom>
            <a:solidFill>
              <a:srgbClr val="D2FEFF"/>
            </a:solidFill>
            <a:ln w="9525">
              <a:noFill/>
              <a:round/>
              <a:headEnd/>
              <a:tailEnd/>
            </a:ln>
          </p:spPr>
          <p:txBody>
            <a:bodyPr/>
            <a:lstStyle/>
            <a:p>
              <a:endParaRPr lang="en-US"/>
            </a:p>
          </p:txBody>
        </p:sp>
        <p:sp>
          <p:nvSpPr>
            <p:cNvPr id="1166015" name="Freeform 703"/>
            <p:cNvSpPr>
              <a:spLocks noEditPoints="1"/>
            </p:cNvSpPr>
            <p:nvPr/>
          </p:nvSpPr>
          <p:spPr bwMode="auto">
            <a:xfrm>
              <a:off x="4625" y="487"/>
              <a:ext cx="362" cy="365"/>
            </a:xfrm>
            <a:custGeom>
              <a:avLst/>
              <a:gdLst/>
              <a:ahLst/>
              <a:cxnLst>
                <a:cxn ang="0">
                  <a:pos x="156" y="363"/>
                </a:cxn>
                <a:cxn ang="0">
                  <a:pos x="109" y="349"/>
                </a:cxn>
                <a:cxn ang="0">
                  <a:pos x="67" y="322"/>
                </a:cxn>
                <a:cxn ang="0">
                  <a:pos x="33" y="287"/>
                </a:cxn>
                <a:cxn ang="0">
                  <a:pos x="10" y="243"/>
                </a:cxn>
                <a:cxn ang="0">
                  <a:pos x="0" y="195"/>
                </a:cxn>
                <a:cxn ang="0">
                  <a:pos x="3" y="146"/>
                </a:cxn>
                <a:cxn ang="0">
                  <a:pos x="19" y="98"/>
                </a:cxn>
                <a:cxn ang="0">
                  <a:pos x="49" y="58"/>
                </a:cxn>
                <a:cxn ang="0">
                  <a:pos x="86" y="26"/>
                </a:cxn>
                <a:cxn ang="0">
                  <a:pos x="132" y="7"/>
                </a:cxn>
                <a:cxn ang="0">
                  <a:pos x="181" y="0"/>
                </a:cxn>
                <a:cxn ang="0">
                  <a:pos x="230" y="7"/>
                </a:cxn>
                <a:cxn ang="0">
                  <a:pos x="274" y="26"/>
                </a:cxn>
                <a:cxn ang="0">
                  <a:pos x="313" y="58"/>
                </a:cxn>
                <a:cxn ang="0">
                  <a:pos x="341" y="98"/>
                </a:cxn>
                <a:cxn ang="0">
                  <a:pos x="359" y="146"/>
                </a:cxn>
                <a:cxn ang="0">
                  <a:pos x="362" y="195"/>
                </a:cxn>
                <a:cxn ang="0">
                  <a:pos x="352" y="243"/>
                </a:cxn>
                <a:cxn ang="0">
                  <a:pos x="329" y="287"/>
                </a:cxn>
                <a:cxn ang="0">
                  <a:pos x="295" y="322"/>
                </a:cxn>
                <a:cxn ang="0">
                  <a:pos x="253" y="349"/>
                </a:cxn>
                <a:cxn ang="0">
                  <a:pos x="206" y="363"/>
                </a:cxn>
                <a:cxn ang="0">
                  <a:pos x="181" y="359"/>
                </a:cxn>
                <a:cxn ang="0">
                  <a:pos x="132" y="352"/>
                </a:cxn>
                <a:cxn ang="0">
                  <a:pos x="88" y="331"/>
                </a:cxn>
                <a:cxn ang="0">
                  <a:pos x="51" y="299"/>
                </a:cxn>
                <a:cxn ang="0">
                  <a:pos x="23" y="259"/>
                </a:cxn>
                <a:cxn ang="0">
                  <a:pos x="7" y="213"/>
                </a:cxn>
                <a:cxn ang="0">
                  <a:pos x="5" y="164"/>
                </a:cxn>
                <a:cxn ang="0">
                  <a:pos x="17" y="116"/>
                </a:cxn>
                <a:cxn ang="0">
                  <a:pos x="42" y="74"/>
                </a:cxn>
                <a:cxn ang="0">
                  <a:pos x="77" y="40"/>
                </a:cxn>
                <a:cxn ang="0">
                  <a:pos x="121" y="15"/>
                </a:cxn>
                <a:cxn ang="0">
                  <a:pos x="169" y="7"/>
                </a:cxn>
                <a:cxn ang="0">
                  <a:pos x="218" y="10"/>
                </a:cxn>
                <a:cxn ang="0">
                  <a:pos x="264" y="26"/>
                </a:cxn>
                <a:cxn ang="0">
                  <a:pos x="302" y="56"/>
                </a:cxn>
                <a:cxn ang="0">
                  <a:pos x="334" y="93"/>
                </a:cxn>
                <a:cxn ang="0">
                  <a:pos x="352" y="139"/>
                </a:cxn>
                <a:cxn ang="0">
                  <a:pos x="357" y="188"/>
                </a:cxn>
                <a:cxn ang="0">
                  <a:pos x="348" y="236"/>
                </a:cxn>
                <a:cxn ang="0">
                  <a:pos x="327" y="280"/>
                </a:cxn>
                <a:cxn ang="0">
                  <a:pos x="293" y="317"/>
                </a:cxn>
                <a:cxn ang="0">
                  <a:pos x="253" y="343"/>
                </a:cxn>
                <a:cxn ang="0">
                  <a:pos x="206" y="358"/>
                </a:cxn>
              </a:cxnLst>
              <a:rect l="0" t="0" r="r" b="b"/>
              <a:pathLst>
                <a:path w="362" h="365">
                  <a:moveTo>
                    <a:pt x="181" y="365"/>
                  </a:moveTo>
                  <a:lnTo>
                    <a:pt x="156" y="363"/>
                  </a:lnTo>
                  <a:lnTo>
                    <a:pt x="132" y="358"/>
                  </a:lnTo>
                  <a:lnTo>
                    <a:pt x="109" y="349"/>
                  </a:lnTo>
                  <a:lnTo>
                    <a:pt x="86" y="338"/>
                  </a:lnTo>
                  <a:lnTo>
                    <a:pt x="67" y="322"/>
                  </a:lnTo>
                  <a:lnTo>
                    <a:pt x="49" y="306"/>
                  </a:lnTo>
                  <a:lnTo>
                    <a:pt x="33" y="287"/>
                  </a:lnTo>
                  <a:lnTo>
                    <a:pt x="19" y="266"/>
                  </a:lnTo>
                  <a:lnTo>
                    <a:pt x="10" y="243"/>
                  </a:lnTo>
                  <a:lnTo>
                    <a:pt x="3" y="218"/>
                  </a:lnTo>
                  <a:lnTo>
                    <a:pt x="0" y="195"/>
                  </a:lnTo>
                  <a:lnTo>
                    <a:pt x="0" y="169"/>
                  </a:lnTo>
                  <a:lnTo>
                    <a:pt x="3" y="146"/>
                  </a:lnTo>
                  <a:lnTo>
                    <a:pt x="10" y="121"/>
                  </a:lnTo>
                  <a:lnTo>
                    <a:pt x="19" y="98"/>
                  </a:lnTo>
                  <a:lnTo>
                    <a:pt x="33" y="77"/>
                  </a:lnTo>
                  <a:lnTo>
                    <a:pt x="49" y="58"/>
                  </a:lnTo>
                  <a:lnTo>
                    <a:pt x="67" y="42"/>
                  </a:lnTo>
                  <a:lnTo>
                    <a:pt x="86" y="26"/>
                  </a:lnTo>
                  <a:lnTo>
                    <a:pt x="109" y="15"/>
                  </a:lnTo>
                  <a:lnTo>
                    <a:pt x="132" y="7"/>
                  </a:lnTo>
                  <a:lnTo>
                    <a:pt x="156" y="1"/>
                  </a:lnTo>
                  <a:lnTo>
                    <a:pt x="181" y="0"/>
                  </a:lnTo>
                  <a:lnTo>
                    <a:pt x="206" y="1"/>
                  </a:lnTo>
                  <a:lnTo>
                    <a:pt x="230" y="7"/>
                  </a:lnTo>
                  <a:lnTo>
                    <a:pt x="253" y="15"/>
                  </a:lnTo>
                  <a:lnTo>
                    <a:pt x="274" y="26"/>
                  </a:lnTo>
                  <a:lnTo>
                    <a:pt x="295" y="42"/>
                  </a:lnTo>
                  <a:lnTo>
                    <a:pt x="313" y="58"/>
                  </a:lnTo>
                  <a:lnTo>
                    <a:pt x="329" y="77"/>
                  </a:lnTo>
                  <a:lnTo>
                    <a:pt x="341" y="98"/>
                  </a:lnTo>
                  <a:lnTo>
                    <a:pt x="352" y="121"/>
                  </a:lnTo>
                  <a:lnTo>
                    <a:pt x="359" y="146"/>
                  </a:lnTo>
                  <a:lnTo>
                    <a:pt x="362" y="169"/>
                  </a:lnTo>
                  <a:lnTo>
                    <a:pt x="362" y="195"/>
                  </a:lnTo>
                  <a:lnTo>
                    <a:pt x="359" y="218"/>
                  </a:lnTo>
                  <a:lnTo>
                    <a:pt x="352" y="243"/>
                  </a:lnTo>
                  <a:lnTo>
                    <a:pt x="341" y="266"/>
                  </a:lnTo>
                  <a:lnTo>
                    <a:pt x="329" y="287"/>
                  </a:lnTo>
                  <a:lnTo>
                    <a:pt x="313" y="306"/>
                  </a:lnTo>
                  <a:lnTo>
                    <a:pt x="295" y="322"/>
                  </a:lnTo>
                  <a:lnTo>
                    <a:pt x="274" y="338"/>
                  </a:lnTo>
                  <a:lnTo>
                    <a:pt x="253" y="349"/>
                  </a:lnTo>
                  <a:lnTo>
                    <a:pt x="230" y="358"/>
                  </a:lnTo>
                  <a:lnTo>
                    <a:pt x="206" y="363"/>
                  </a:lnTo>
                  <a:lnTo>
                    <a:pt x="181" y="365"/>
                  </a:lnTo>
                  <a:close/>
                  <a:moveTo>
                    <a:pt x="181" y="359"/>
                  </a:moveTo>
                  <a:lnTo>
                    <a:pt x="156" y="358"/>
                  </a:lnTo>
                  <a:lnTo>
                    <a:pt x="132" y="352"/>
                  </a:lnTo>
                  <a:lnTo>
                    <a:pt x="109" y="343"/>
                  </a:lnTo>
                  <a:lnTo>
                    <a:pt x="88" y="331"/>
                  </a:lnTo>
                  <a:lnTo>
                    <a:pt x="68" y="317"/>
                  </a:lnTo>
                  <a:lnTo>
                    <a:pt x="51" y="299"/>
                  </a:lnTo>
                  <a:lnTo>
                    <a:pt x="35" y="280"/>
                  </a:lnTo>
                  <a:lnTo>
                    <a:pt x="23" y="259"/>
                  </a:lnTo>
                  <a:lnTo>
                    <a:pt x="14" y="236"/>
                  </a:lnTo>
                  <a:lnTo>
                    <a:pt x="7" y="213"/>
                  </a:lnTo>
                  <a:lnTo>
                    <a:pt x="5" y="188"/>
                  </a:lnTo>
                  <a:lnTo>
                    <a:pt x="5" y="164"/>
                  </a:lnTo>
                  <a:lnTo>
                    <a:pt x="10" y="139"/>
                  </a:lnTo>
                  <a:lnTo>
                    <a:pt x="17" y="116"/>
                  </a:lnTo>
                  <a:lnTo>
                    <a:pt x="28" y="93"/>
                  </a:lnTo>
                  <a:lnTo>
                    <a:pt x="42" y="74"/>
                  </a:lnTo>
                  <a:lnTo>
                    <a:pt x="58" y="56"/>
                  </a:lnTo>
                  <a:lnTo>
                    <a:pt x="77" y="40"/>
                  </a:lnTo>
                  <a:lnTo>
                    <a:pt x="98" y="26"/>
                  </a:lnTo>
                  <a:lnTo>
                    <a:pt x="121" y="15"/>
                  </a:lnTo>
                  <a:lnTo>
                    <a:pt x="144" y="10"/>
                  </a:lnTo>
                  <a:lnTo>
                    <a:pt x="169" y="7"/>
                  </a:lnTo>
                  <a:lnTo>
                    <a:pt x="193" y="7"/>
                  </a:lnTo>
                  <a:lnTo>
                    <a:pt x="218" y="10"/>
                  </a:lnTo>
                  <a:lnTo>
                    <a:pt x="241" y="15"/>
                  </a:lnTo>
                  <a:lnTo>
                    <a:pt x="264" y="26"/>
                  </a:lnTo>
                  <a:lnTo>
                    <a:pt x="285" y="40"/>
                  </a:lnTo>
                  <a:lnTo>
                    <a:pt x="302" y="56"/>
                  </a:lnTo>
                  <a:lnTo>
                    <a:pt x="320" y="74"/>
                  </a:lnTo>
                  <a:lnTo>
                    <a:pt x="334" y="93"/>
                  </a:lnTo>
                  <a:lnTo>
                    <a:pt x="344" y="116"/>
                  </a:lnTo>
                  <a:lnTo>
                    <a:pt x="352" y="139"/>
                  </a:lnTo>
                  <a:lnTo>
                    <a:pt x="355" y="164"/>
                  </a:lnTo>
                  <a:lnTo>
                    <a:pt x="357" y="188"/>
                  </a:lnTo>
                  <a:lnTo>
                    <a:pt x="353" y="213"/>
                  </a:lnTo>
                  <a:lnTo>
                    <a:pt x="348" y="236"/>
                  </a:lnTo>
                  <a:lnTo>
                    <a:pt x="339" y="259"/>
                  </a:lnTo>
                  <a:lnTo>
                    <a:pt x="327" y="280"/>
                  </a:lnTo>
                  <a:lnTo>
                    <a:pt x="311" y="299"/>
                  </a:lnTo>
                  <a:lnTo>
                    <a:pt x="293" y="317"/>
                  </a:lnTo>
                  <a:lnTo>
                    <a:pt x="274" y="331"/>
                  </a:lnTo>
                  <a:lnTo>
                    <a:pt x="253" y="343"/>
                  </a:lnTo>
                  <a:lnTo>
                    <a:pt x="228" y="352"/>
                  </a:lnTo>
                  <a:lnTo>
                    <a:pt x="206" y="358"/>
                  </a:lnTo>
                  <a:lnTo>
                    <a:pt x="181" y="359"/>
                  </a:lnTo>
                  <a:close/>
                </a:path>
              </a:pathLst>
            </a:custGeom>
            <a:solidFill>
              <a:srgbClr val="D4FEFF"/>
            </a:solidFill>
            <a:ln w="9525">
              <a:noFill/>
              <a:round/>
              <a:headEnd/>
              <a:tailEnd/>
            </a:ln>
          </p:spPr>
          <p:txBody>
            <a:bodyPr/>
            <a:lstStyle/>
            <a:p>
              <a:endParaRPr lang="en-US"/>
            </a:p>
          </p:txBody>
        </p:sp>
        <p:sp>
          <p:nvSpPr>
            <p:cNvPr id="1166016" name="Freeform 704"/>
            <p:cNvSpPr>
              <a:spLocks noEditPoints="1"/>
            </p:cNvSpPr>
            <p:nvPr/>
          </p:nvSpPr>
          <p:spPr bwMode="auto">
            <a:xfrm>
              <a:off x="4630" y="494"/>
              <a:ext cx="352" cy="352"/>
            </a:xfrm>
            <a:custGeom>
              <a:avLst/>
              <a:gdLst/>
              <a:ahLst/>
              <a:cxnLst>
                <a:cxn ang="0">
                  <a:pos x="151" y="351"/>
                </a:cxn>
                <a:cxn ang="0">
                  <a:pos x="104" y="336"/>
                </a:cxn>
                <a:cxn ang="0">
                  <a:pos x="63" y="310"/>
                </a:cxn>
                <a:cxn ang="0">
                  <a:pos x="30" y="273"/>
                </a:cxn>
                <a:cxn ang="0">
                  <a:pos x="9" y="229"/>
                </a:cxn>
                <a:cxn ang="0">
                  <a:pos x="0" y="181"/>
                </a:cxn>
                <a:cxn ang="0">
                  <a:pos x="5" y="132"/>
                </a:cxn>
                <a:cxn ang="0">
                  <a:pos x="23" y="86"/>
                </a:cxn>
                <a:cxn ang="0">
                  <a:pos x="53" y="49"/>
                </a:cxn>
                <a:cxn ang="0">
                  <a:pos x="93" y="19"/>
                </a:cxn>
                <a:cxn ang="0">
                  <a:pos x="139" y="3"/>
                </a:cxn>
                <a:cxn ang="0">
                  <a:pos x="188" y="0"/>
                </a:cxn>
                <a:cxn ang="0">
                  <a:pos x="236" y="8"/>
                </a:cxn>
                <a:cxn ang="0">
                  <a:pos x="280" y="33"/>
                </a:cxn>
                <a:cxn ang="0">
                  <a:pos x="315" y="67"/>
                </a:cxn>
                <a:cxn ang="0">
                  <a:pos x="339" y="109"/>
                </a:cxn>
                <a:cxn ang="0">
                  <a:pos x="350" y="157"/>
                </a:cxn>
                <a:cxn ang="0">
                  <a:pos x="348" y="206"/>
                </a:cxn>
                <a:cxn ang="0">
                  <a:pos x="334" y="252"/>
                </a:cxn>
                <a:cxn ang="0">
                  <a:pos x="306" y="292"/>
                </a:cxn>
                <a:cxn ang="0">
                  <a:pos x="269" y="324"/>
                </a:cxn>
                <a:cxn ang="0">
                  <a:pos x="223" y="345"/>
                </a:cxn>
                <a:cxn ang="0">
                  <a:pos x="176" y="352"/>
                </a:cxn>
                <a:cxn ang="0">
                  <a:pos x="151" y="345"/>
                </a:cxn>
                <a:cxn ang="0">
                  <a:pos x="106" y="331"/>
                </a:cxn>
                <a:cxn ang="0">
                  <a:pos x="63" y="305"/>
                </a:cxn>
                <a:cxn ang="0">
                  <a:pos x="32" y="268"/>
                </a:cxn>
                <a:cxn ang="0">
                  <a:pos x="12" y="224"/>
                </a:cxn>
                <a:cxn ang="0">
                  <a:pos x="5" y="174"/>
                </a:cxn>
                <a:cxn ang="0">
                  <a:pos x="12" y="127"/>
                </a:cxn>
                <a:cxn ang="0">
                  <a:pos x="32" y="83"/>
                </a:cxn>
                <a:cxn ang="0">
                  <a:pos x="63" y="45"/>
                </a:cxn>
                <a:cxn ang="0">
                  <a:pos x="106" y="19"/>
                </a:cxn>
                <a:cxn ang="0">
                  <a:pos x="151" y="5"/>
                </a:cxn>
                <a:cxn ang="0">
                  <a:pos x="201" y="5"/>
                </a:cxn>
                <a:cxn ang="0">
                  <a:pos x="246" y="19"/>
                </a:cxn>
                <a:cxn ang="0">
                  <a:pos x="287" y="45"/>
                </a:cxn>
                <a:cxn ang="0">
                  <a:pos x="320" y="83"/>
                </a:cxn>
                <a:cxn ang="0">
                  <a:pos x="339" y="127"/>
                </a:cxn>
                <a:cxn ang="0">
                  <a:pos x="347" y="174"/>
                </a:cxn>
                <a:cxn ang="0">
                  <a:pos x="339" y="224"/>
                </a:cxn>
                <a:cxn ang="0">
                  <a:pos x="320" y="268"/>
                </a:cxn>
                <a:cxn ang="0">
                  <a:pos x="287" y="305"/>
                </a:cxn>
                <a:cxn ang="0">
                  <a:pos x="246" y="331"/>
                </a:cxn>
                <a:cxn ang="0">
                  <a:pos x="201" y="345"/>
                </a:cxn>
              </a:cxnLst>
              <a:rect l="0" t="0" r="r" b="b"/>
              <a:pathLst>
                <a:path w="352" h="352">
                  <a:moveTo>
                    <a:pt x="176" y="352"/>
                  </a:moveTo>
                  <a:lnTo>
                    <a:pt x="151" y="351"/>
                  </a:lnTo>
                  <a:lnTo>
                    <a:pt x="127" y="345"/>
                  </a:lnTo>
                  <a:lnTo>
                    <a:pt x="104" y="336"/>
                  </a:lnTo>
                  <a:lnTo>
                    <a:pt x="83" y="324"/>
                  </a:lnTo>
                  <a:lnTo>
                    <a:pt x="63" y="310"/>
                  </a:lnTo>
                  <a:lnTo>
                    <a:pt x="46" y="292"/>
                  </a:lnTo>
                  <a:lnTo>
                    <a:pt x="30" y="273"/>
                  </a:lnTo>
                  <a:lnTo>
                    <a:pt x="18" y="252"/>
                  </a:lnTo>
                  <a:lnTo>
                    <a:pt x="9" y="229"/>
                  </a:lnTo>
                  <a:lnTo>
                    <a:pt x="2" y="206"/>
                  </a:lnTo>
                  <a:lnTo>
                    <a:pt x="0" y="181"/>
                  </a:lnTo>
                  <a:lnTo>
                    <a:pt x="0" y="157"/>
                  </a:lnTo>
                  <a:lnTo>
                    <a:pt x="5" y="132"/>
                  </a:lnTo>
                  <a:lnTo>
                    <a:pt x="12" y="109"/>
                  </a:lnTo>
                  <a:lnTo>
                    <a:pt x="23" y="86"/>
                  </a:lnTo>
                  <a:lnTo>
                    <a:pt x="37" y="67"/>
                  </a:lnTo>
                  <a:lnTo>
                    <a:pt x="53" y="49"/>
                  </a:lnTo>
                  <a:lnTo>
                    <a:pt x="72" y="33"/>
                  </a:lnTo>
                  <a:lnTo>
                    <a:pt x="93" y="19"/>
                  </a:lnTo>
                  <a:lnTo>
                    <a:pt x="116" y="8"/>
                  </a:lnTo>
                  <a:lnTo>
                    <a:pt x="139" y="3"/>
                  </a:lnTo>
                  <a:lnTo>
                    <a:pt x="164" y="0"/>
                  </a:lnTo>
                  <a:lnTo>
                    <a:pt x="188" y="0"/>
                  </a:lnTo>
                  <a:lnTo>
                    <a:pt x="213" y="3"/>
                  </a:lnTo>
                  <a:lnTo>
                    <a:pt x="236" y="8"/>
                  </a:lnTo>
                  <a:lnTo>
                    <a:pt x="259" y="19"/>
                  </a:lnTo>
                  <a:lnTo>
                    <a:pt x="280" y="33"/>
                  </a:lnTo>
                  <a:lnTo>
                    <a:pt x="297" y="49"/>
                  </a:lnTo>
                  <a:lnTo>
                    <a:pt x="315" y="67"/>
                  </a:lnTo>
                  <a:lnTo>
                    <a:pt x="329" y="86"/>
                  </a:lnTo>
                  <a:lnTo>
                    <a:pt x="339" y="109"/>
                  </a:lnTo>
                  <a:lnTo>
                    <a:pt x="347" y="132"/>
                  </a:lnTo>
                  <a:lnTo>
                    <a:pt x="350" y="157"/>
                  </a:lnTo>
                  <a:lnTo>
                    <a:pt x="352" y="181"/>
                  </a:lnTo>
                  <a:lnTo>
                    <a:pt x="348" y="206"/>
                  </a:lnTo>
                  <a:lnTo>
                    <a:pt x="343" y="229"/>
                  </a:lnTo>
                  <a:lnTo>
                    <a:pt x="334" y="252"/>
                  </a:lnTo>
                  <a:lnTo>
                    <a:pt x="322" y="273"/>
                  </a:lnTo>
                  <a:lnTo>
                    <a:pt x="306" y="292"/>
                  </a:lnTo>
                  <a:lnTo>
                    <a:pt x="288" y="310"/>
                  </a:lnTo>
                  <a:lnTo>
                    <a:pt x="269" y="324"/>
                  </a:lnTo>
                  <a:lnTo>
                    <a:pt x="248" y="336"/>
                  </a:lnTo>
                  <a:lnTo>
                    <a:pt x="223" y="345"/>
                  </a:lnTo>
                  <a:lnTo>
                    <a:pt x="201" y="351"/>
                  </a:lnTo>
                  <a:lnTo>
                    <a:pt x="176" y="352"/>
                  </a:lnTo>
                  <a:close/>
                  <a:moveTo>
                    <a:pt x="176" y="347"/>
                  </a:moveTo>
                  <a:lnTo>
                    <a:pt x="151" y="345"/>
                  </a:lnTo>
                  <a:lnTo>
                    <a:pt x="128" y="340"/>
                  </a:lnTo>
                  <a:lnTo>
                    <a:pt x="106" y="331"/>
                  </a:lnTo>
                  <a:lnTo>
                    <a:pt x="83" y="319"/>
                  </a:lnTo>
                  <a:lnTo>
                    <a:pt x="63" y="305"/>
                  </a:lnTo>
                  <a:lnTo>
                    <a:pt x="47" y="287"/>
                  </a:lnTo>
                  <a:lnTo>
                    <a:pt x="32" y="268"/>
                  </a:lnTo>
                  <a:lnTo>
                    <a:pt x="21" y="246"/>
                  </a:lnTo>
                  <a:lnTo>
                    <a:pt x="12" y="224"/>
                  </a:lnTo>
                  <a:lnTo>
                    <a:pt x="7" y="199"/>
                  </a:lnTo>
                  <a:lnTo>
                    <a:pt x="5" y="174"/>
                  </a:lnTo>
                  <a:lnTo>
                    <a:pt x="7" y="151"/>
                  </a:lnTo>
                  <a:lnTo>
                    <a:pt x="12" y="127"/>
                  </a:lnTo>
                  <a:lnTo>
                    <a:pt x="21" y="104"/>
                  </a:lnTo>
                  <a:lnTo>
                    <a:pt x="32" y="83"/>
                  </a:lnTo>
                  <a:lnTo>
                    <a:pt x="47" y="63"/>
                  </a:lnTo>
                  <a:lnTo>
                    <a:pt x="63" y="45"/>
                  </a:lnTo>
                  <a:lnTo>
                    <a:pt x="83" y="31"/>
                  </a:lnTo>
                  <a:lnTo>
                    <a:pt x="106" y="19"/>
                  </a:lnTo>
                  <a:lnTo>
                    <a:pt x="128" y="10"/>
                  </a:lnTo>
                  <a:lnTo>
                    <a:pt x="151" y="5"/>
                  </a:lnTo>
                  <a:lnTo>
                    <a:pt x="176" y="3"/>
                  </a:lnTo>
                  <a:lnTo>
                    <a:pt x="201" y="5"/>
                  </a:lnTo>
                  <a:lnTo>
                    <a:pt x="223" y="10"/>
                  </a:lnTo>
                  <a:lnTo>
                    <a:pt x="246" y="19"/>
                  </a:lnTo>
                  <a:lnTo>
                    <a:pt x="267" y="31"/>
                  </a:lnTo>
                  <a:lnTo>
                    <a:pt x="287" y="45"/>
                  </a:lnTo>
                  <a:lnTo>
                    <a:pt x="304" y="63"/>
                  </a:lnTo>
                  <a:lnTo>
                    <a:pt x="320" y="83"/>
                  </a:lnTo>
                  <a:lnTo>
                    <a:pt x="331" y="104"/>
                  </a:lnTo>
                  <a:lnTo>
                    <a:pt x="339" y="127"/>
                  </a:lnTo>
                  <a:lnTo>
                    <a:pt x="345" y="151"/>
                  </a:lnTo>
                  <a:lnTo>
                    <a:pt x="347" y="174"/>
                  </a:lnTo>
                  <a:lnTo>
                    <a:pt x="345" y="199"/>
                  </a:lnTo>
                  <a:lnTo>
                    <a:pt x="339" y="224"/>
                  </a:lnTo>
                  <a:lnTo>
                    <a:pt x="331" y="246"/>
                  </a:lnTo>
                  <a:lnTo>
                    <a:pt x="320" y="268"/>
                  </a:lnTo>
                  <a:lnTo>
                    <a:pt x="304" y="287"/>
                  </a:lnTo>
                  <a:lnTo>
                    <a:pt x="287" y="305"/>
                  </a:lnTo>
                  <a:lnTo>
                    <a:pt x="267" y="319"/>
                  </a:lnTo>
                  <a:lnTo>
                    <a:pt x="246" y="331"/>
                  </a:lnTo>
                  <a:lnTo>
                    <a:pt x="223" y="340"/>
                  </a:lnTo>
                  <a:lnTo>
                    <a:pt x="201" y="345"/>
                  </a:lnTo>
                  <a:lnTo>
                    <a:pt x="176" y="347"/>
                  </a:lnTo>
                  <a:close/>
                </a:path>
              </a:pathLst>
            </a:custGeom>
            <a:solidFill>
              <a:srgbClr val="D5FEFF"/>
            </a:solidFill>
            <a:ln w="9525">
              <a:noFill/>
              <a:round/>
              <a:headEnd/>
              <a:tailEnd/>
            </a:ln>
          </p:spPr>
          <p:txBody>
            <a:bodyPr/>
            <a:lstStyle/>
            <a:p>
              <a:endParaRPr lang="en-US"/>
            </a:p>
          </p:txBody>
        </p:sp>
        <p:sp>
          <p:nvSpPr>
            <p:cNvPr id="1166017" name="Freeform 705"/>
            <p:cNvSpPr>
              <a:spLocks noEditPoints="1"/>
            </p:cNvSpPr>
            <p:nvPr/>
          </p:nvSpPr>
          <p:spPr bwMode="auto">
            <a:xfrm>
              <a:off x="4635" y="497"/>
              <a:ext cx="342" cy="344"/>
            </a:xfrm>
            <a:custGeom>
              <a:avLst/>
              <a:gdLst/>
              <a:ahLst/>
              <a:cxnLst>
                <a:cxn ang="0">
                  <a:pos x="146" y="342"/>
                </a:cxn>
                <a:cxn ang="0">
                  <a:pos x="101" y="328"/>
                </a:cxn>
                <a:cxn ang="0">
                  <a:pos x="58" y="302"/>
                </a:cxn>
                <a:cxn ang="0">
                  <a:pos x="27" y="265"/>
                </a:cxn>
                <a:cxn ang="0">
                  <a:pos x="7" y="221"/>
                </a:cxn>
                <a:cxn ang="0">
                  <a:pos x="0" y="171"/>
                </a:cxn>
                <a:cxn ang="0">
                  <a:pos x="7" y="124"/>
                </a:cxn>
                <a:cxn ang="0">
                  <a:pos x="27" y="80"/>
                </a:cxn>
                <a:cxn ang="0">
                  <a:pos x="58" y="42"/>
                </a:cxn>
                <a:cxn ang="0">
                  <a:pos x="101" y="16"/>
                </a:cxn>
                <a:cxn ang="0">
                  <a:pos x="146" y="2"/>
                </a:cxn>
                <a:cxn ang="0">
                  <a:pos x="196" y="2"/>
                </a:cxn>
                <a:cxn ang="0">
                  <a:pos x="241" y="16"/>
                </a:cxn>
                <a:cxn ang="0">
                  <a:pos x="282" y="42"/>
                </a:cxn>
                <a:cxn ang="0">
                  <a:pos x="315" y="80"/>
                </a:cxn>
                <a:cxn ang="0">
                  <a:pos x="334" y="124"/>
                </a:cxn>
                <a:cxn ang="0">
                  <a:pos x="342" y="171"/>
                </a:cxn>
                <a:cxn ang="0">
                  <a:pos x="334" y="221"/>
                </a:cxn>
                <a:cxn ang="0">
                  <a:pos x="315" y="265"/>
                </a:cxn>
                <a:cxn ang="0">
                  <a:pos x="282" y="302"/>
                </a:cxn>
                <a:cxn ang="0">
                  <a:pos x="241" y="328"/>
                </a:cxn>
                <a:cxn ang="0">
                  <a:pos x="196" y="342"/>
                </a:cxn>
                <a:cxn ang="0">
                  <a:pos x="171" y="337"/>
                </a:cxn>
                <a:cxn ang="0">
                  <a:pos x="123" y="332"/>
                </a:cxn>
                <a:cxn ang="0">
                  <a:pos x="81" y="312"/>
                </a:cxn>
                <a:cxn ang="0">
                  <a:pos x="46" y="281"/>
                </a:cxn>
                <a:cxn ang="0">
                  <a:pos x="20" y="242"/>
                </a:cxn>
                <a:cxn ang="0">
                  <a:pos x="7" y="196"/>
                </a:cxn>
                <a:cxn ang="0">
                  <a:pos x="7" y="148"/>
                </a:cxn>
                <a:cxn ang="0">
                  <a:pos x="20" y="102"/>
                </a:cxn>
                <a:cxn ang="0">
                  <a:pos x="46" y="64"/>
                </a:cxn>
                <a:cxn ang="0">
                  <a:pos x="81" y="32"/>
                </a:cxn>
                <a:cxn ang="0">
                  <a:pos x="123" y="13"/>
                </a:cxn>
                <a:cxn ang="0">
                  <a:pos x="171" y="5"/>
                </a:cxn>
                <a:cxn ang="0">
                  <a:pos x="217" y="13"/>
                </a:cxn>
                <a:cxn ang="0">
                  <a:pos x="261" y="32"/>
                </a:cxn>
                <a:cxn ang="0">
                  <a:pos x="296" y="64"/>
                </a:cxn>
                <a:cxn ang="0">
                  <a:pos x="320" y="102"/>
                </a:cxn>
                <a:cxn ang="0">
                  <a:pos x="334" y="148"/>
                </a:cxn>
                <a:cxn ang="0">
                  <a:pos x="334" y="196"/>
                </a:cxn>
                <a:cxn ang="0">
                  <a:pos x="320" y="242"/>
                </a:cxn>
                <a:cxn ang="0">
                  <a:pos x="296" y="281"/>
                </a:cxn>
                <a:cxn ang="0">
                  <a:pos x="261" y="312"/>
                </a:cxn>
                <a:cxn ang="0">
                  <a:pos x="217" y="332"/>
                </a:cxn>
                <a:cxn ang="0">
                  <a:pos x="171" y="337"/>
                </a:cxn>
              </a:cxnLst>
              <a:rect l="0" t="0" r="r" b="b"/>
              <a:pathLst>
                <a:path w="342" h="344">
                  <a:moveTo>
                    <a:pt x="171" y="344"/>
                  </a:moveTo>
                  <a:lnTo>
                    <a:pt x="146" y="342"/>
                  </a:lnTo>
                  <a:lnTo>
                    <a:pt x="123" y="337"/>
                  </a:lnTo>
                  <a:lnTo>
                    <a:pt x="101" y="328"/>
                  </a:lnTo>
                  <a:lnTo>
                    <a:pt x="78" y="316"/>
                  </a:lnTo>
                  <a:lnTo>
                    <a:pt x="58" y="302"/>
                  </a:lnTo>
                  <a:lnTo>
                    <a:pt x="42" y="284"/>
                  </a:lnTo>
                  <a:lnTo>
                    <a:pt x="27" y="265"/>
                  </a:lnTo>
                  <a:lnTo>
                    <a:pt x="16" y="243"/>
                  </a:lnTo>
                  <a:lnTo>
                    <a:pt x="7" y="221"/>
                  </a:lnTo>
                  <a:lnTo>
                    <a:pt x="2" y="196"/>
                  </a:lnTo>
                  <a:lnTo>
                    <a:pt x="0" y="171"/>
                  </a:lnTo>
                  <a:lnTo>
                    <a:pt x="2" y="148"/>
                  </a:lnTo>
                  <a:lnTo>
                    <a:pt x="7" y="124"/>
                  </a:lnTo>
                  <a:lnTo>
                    <a:pt x="16" y="101"/>
                  </a:lnTo>
                  <a:lnTo>
                    <a:pt x="27" y="80"/>
                  </a:lnTo>
                  <a:lnTo>
                    <a:pt x="42" y="60"/>
                  </a:lnTo>
                  <a:lnTo>
                    <a:pt x="58" y="42"/>
                  </a:lnTo>
                  <a:lnTo>
                    <a:pt x="78" y="28"/>
                  </a:lnTo>
                  <a:lnTo>
                    <a:pt x="101" y="16"/>
                  </a:lnTo>
                  <a:lnTo>
                    <a:pt x="123" y="7"/>
                  </a:lnTo>
                  <a:lnTo>
                    <a:pt x="146" y="2"/>
                  </a:lnTo>
                  <a:lnTo>
                    <a:pt x="171" y="0"/>
                  </a:lnTo>
                  <a:lnTo>
                    <a:pt x="196" y="2"/>
                  </a:lnTo>
                  <a:lnTo>
                    <a:pt x="218" y="7"/>
                  </a:lnTo>
                  <a:lnTo>
                    <a:pt x="241" y="16"/>
                  </a:lnTo>
                  <a:lnTo>
                    <a:pt x="262" y="28"/>
                  </a:lnTo>
                  <a:lnTo>
                    <a:pt x="282" y="42"/>
                  </a:lnTo>
                  <a:lnTo>
                    <a:pt x="299" y="60"/>
                  </a:lnTo>
                  <a:lnTo>
                    <a:pt x="315" y="80"/>
                  </a:lnTo>
                  <a:lnTo>
                    <a:pt x="326" y="101"/>
                  </a:lnTo>
                  <a:lnTo>
                    <a:pt x="334" y="124"/>
                  </a:lnTo>
                  <a:lnTo>
                    <a:pt x="340" y="148"/>
                  </a:lnTo>
                  <a:lnTo>
                    <a:pt x="342" y="171"/>
                  </a:lnTo>
                  <a:lnTo>
                    <a:pt x="340" y="196"/>
                  </a:lnTo>
                  <a:lnTo>
                    <a:pt x="334" y="221"/>
                  </a:lnTo>
                  <a:lnTo>
                    <a:pt x="326" y="243"/>
                  </a:lnTo>
                  <a:lnTo>
                    <a:pt x="315" y="265"/>
                  </a:lnTo>
                  <a:lnTo>
                    <a:pt x="299" y="284"/>
                  </a:lnTo>
                  <a:lnTo>
                    <a:pt x="282" y="302"/>
                  </a:lnTo>
                  <a:lnTo>
                    <a:pt x="262" y="316"/>
                  </a:lnTo>
                  <a:lnTo>
                    <a:pt x="241" y="328"/>
                  </a:lnTo>
                  <a:lnTo>
                    <a:pt x="218" y="337"/>
                  </a:lnTo>
                  <a:lnTo>
                    <a:pt x="196" y="342"/>
                  </a:lnTo>
                  <a:lnTo>
                    <a:pt x="171" y="344"/>
                  </a:lnTo>
                  <a:close/>
                  <a:moveTo>
                    <a:pt x="171" y="337"/>
                  </a:moveTo>
                  <a:lnTo>
                    <a:pt x="148" y="337"/>
                  </a:lnTo>
                  <a:lnTo>
                    <a:pt x="123" y="332"/>
                  </a:lnTo>
                  <a:lnTo>
                    <a:pt x="102" y="323"/>
                  </a:lnTo>
                  <a:lnTo>
                    <a:pt x="81" y="312"/>
                  </a:lnTo>
                  <a:lnTo>
                    <a:pt x="62" y="298"/>
                  </a:lnTo>
                  <a:lnTo>
                    <a:pt x="46" y="281"/>
                  </a:lnTo>
                  <a:lnTo>
                    <a:pt x="32" y="261"/>
                  </a:lnTo>
                  <a:lnTo>
                    <a:pt x="20" y="242"/>
                  </a:lnTo>
                  <a:lnTo>
                    <a:pt x="13" y="219"/>
                  </a:lnTo>
                  <a:lnTo>
                    <a:pt x="7" y="196"/>
                  </a:lnTo>
                  <a:lnTo>
                    <a:pt x="6" y="171"/>
                  </a:lnTo>
                  <a:lnTo>
                    <a:pt x="7" y="148"/>
                  </a:lnTo>
                  <a:lnTo>
                    <a:pt x="13" y="125"/>
                  </a:lnTo>
                  <a:lnTo>
                    <a:pt x="20" y="102"/>
                  </a:lnTo>
                  <a:lnTo>
                    <a:pt x="32" y="83"/>
                  </a:lnTo>
                  <a:lnTo>
                    <a:pt x="46" y="64"/>
                  </a:lnTo>
                  <a:lnTo>
                    <a:pt x="62" y="46"/>
                  </a:lnTo>
                  <a:lnTo>
                    <a:pt x="81" y="32"/>
                  </a:lnTo>
                  <a:lnTo>
                    <a:pt x="102" y="21"/>
                  </a:lnTo>
                  <a:lnTo>
                    <a:pt x="123" y="13"/>
                  </a:lnTo>
                  <a:lnTo>
                    <a:pt x="148" y="7"/>
                  </a:lnTo>
                  <a:lnTo>
                    <a:pt x="171" y="5"/>
                  </a:lnTo>
                  <a:lnTo>
                    <a:pt x="194" y="7"/>
                  </a:lnTo>
                  <a:lnTo>
                    <a:pt x="217" y="13"/>
                  </a:lnTo>
                  <a:lnTo>
                    <a:pt x="239" y="21"/>
                  </a:lnTo>
                  <a:lnTo>
                    <a:pt x="261" y="32"/>
                  </a:lnTo>
                  <a:lnTo>
                    <a:pt x="278" y="46"/>
                  </a:lnTo>
                  <a:lnTo>
                    <a:pt x="296" y="64"/>
                  </a:lnTo>
                  <a:lnTo>
                    <a:pt x="310" y="83"/>
                  </a:lnTo>
                  <a:lnTo>
                    <a:pt x="320" y="102"/>
                  </a:lnTo>
                  <a:lnTo>
                    <a:pt x="329" y="125"/>
                  </a:lnTo>
                  <a:lnTo>
                    <a:pt x="334" y="148"/>
                  </a:lnTo>
                  <a:lnTo>
                    <a:pt x="336" y="171"/>
                  </a:lnTo>
                  <a:lnTo>
                    <a:pt x="334" y="196"/>
                  </a:lnTo>
                  <a:lnTo>
                    <a:pt x="329" y="219"/>
                  </a:lnTo>
                  <a:lnTo>
                    <a:pt x="320" y="242"/>
                  </a:lnTo>
                  <a:lnTo>
                    <a:pt x="310" y="261"/>
                  </a:lnTo>
                  <a:lnTo>
                    <a:pt x="296" y="281"/>
                  </a:lnTo>
                  <a:lnTo>
                    <a:pt x="278" y="298"/>
                  </a:lnTo>
                  <a:lnTo>
                    <a:pt x="261" y="312"/>
                  </a:lnTo>
                  <a:lnTo>
                    <a:pt x="239" y="323"/>
                  </a:lnTo>
                  <a:lnTo>
                    <a:pt x="217" y="332"/>
                  </a:lnTo>
                  <a:lnTo>
                    <a:pt x="194" y="337"/>
                  </a:lnTo>
                  <a:lnTo>
                    <a:pt x="171" y="337"/>
                  </a:lnTo>
                  <a:close/>
                </a:path>
              </a:pathLst>
            </a:custGeom>
            <a:solidFill>
              <a:srgbClr val="D7FEFF"/>
            </a:solidFill>
            <a:ln w="9525">
              <a:noFill/>
              <a:round/>
              <a:headEnd/>
              <a:tailEnd/>
            </a:ln>
          </p:spPr>
          <p:txBody>
            <a:bodyPr/>
            <a:lstStyle/>
            <a:p>
              <a:endParaRPr lang="en-US"/>
            </a:p>
          </p:txBody>
        </p:sp>
        <p:sp>
          <p:nvSpPr>
            <p:cNvPr id="1166018" name="Freeform 706"/>
            <p:cNvSpPr>
              <a:spLocks noEditPoints="1"/>
            </p:cNvSpPr>
            <p:nvPr/>
          </p:nvSpPr>
          <p:spPr bwMode="auto">
            <a:xfrm>
              <a:off x="4641" y="502"/>
              <a:ext cx="330" cy="332"/>
            </a:xfrm>
            <a:custGeom>
              <a:avLst/>
              <a:gdLst/>
              <a:ahLst/>
              <a:cxnLst>
                <a:cxn ang="0">
                  <a:pos x="142" y="332"/>
                </a:cxn>
                <a:cxn ang="0">
                  <a:pos x="96" y="318"/>
                </a:cxn>
                <a:cxn ang="0">
                  <a:pos x="56" y="293"/>
                </a:cxn>
                <a:cxn ang="0">
                  <a:pos x="26" y="256"/>
                </a:cxn>
                <a:cxn ang="0">
                  <a:pos x="7" y="214"/>
                </a:cxn>
                <a:cxn ang="0">
                  <a:pos x="0" y="166"/>
                </a:cxn>
                <a:cxn ang="0">
                  <a:pos x="7" y="120"/>
                </a:cxn>
                <a:cxn ang="0">
                  <a:pos x="26" y="78"/>
                </a:cxn>
                <a:cxn ang="0">
                  <a:pos x="56" y="41"/>
                </a:cxn>
                <a:cxn ang="0">
                  <a:pos x="96" y="16"/>
                </a:cxn>
                <a:cxn ang="0">
                  <a:pos x="142" y="2"/>
                </a:cxn>
                <a:cxn ang="0">
                  <a:pos x="188" y="2"/>
                </a:cxn>
                <a:cxn ang="0">
                  <a:pos x="233" y="16"/>
                </a:cxn>
                <a:cxn ang="0">
                  <a:pos x="272" y="41"/>
                </a:cxn>
                <a:cxn ang="0">
                  <a:pos x="304" y="78"/>
                </a:cxn>
                <a:cxn ang="0">
                  <a:pos x="323" y="120"/>
                </a:cxn>
                <a:cxn ang="0">
                  <a:pos x="330" y="166"/>
                </a:cxn>
                <a:cxn ang="0">
                  <a:pos x="323" y="214"/>
                </a:cxn>
                <a:cxn ang="0">
                  <a:pos x="304" y="256"/>
                </a:cxn>
                <a:cxn ang="0">
                  <a:pos x="272" y="293"/>
                </a:cxn>
                <a:cxn ang="0">
                  <a:pos x="233" y="318"/>
                </a:cxn>
                <a:cxn ang="0">
                  <a:pos x="188" y="332"/>
                </a:cxn>
                <a:cxn ang="0">
                  <a:pos x="165" y="327"/>
                </a:cxn>
                <a:cxn ang="0">
                  <a:pos x="119" y="321"/>
                </a:cxn>
                <a:cxn ang="0">
                  <a:pos x="77" y="300"/>
                </a:cxn>
                <a:cxn ang="0">
                  <a:pos x="42" y="270"/>
                </a:cxn>
                <a:cxn ang="0">
                  <a:pos x="17" y="230"/>
                </a:cxn>
                <a:cxn ang="0">
                  <a:pos x="5" y="184"/>
                </a:cxn>
                <a:cxn ang="0">
                  <a:pos x="7" y="138"/>
                </a:cxn>
                <a:cxn ang="0">
                  <a:pos x="22" y="94"/>
                </a:cxn>
                <a:cxn ang="0">
                  <a:pos x="49" y="55"/>
                </a:cxn>
                <a:cxn ang="0">
                  <a:pos x="86" y="27"/>
                </a:cxn>
                <a:cxn ang="0">
                  <a:pos x="130" y="11"/>
                </a:cxn>
                <a:cxn ang="0">
                  <a:pos x="177" y="8"/>
                </a:cxn>
                <a:cxn ang="0">
                  <a:pos x="221" y="18"/>
                </a:cxn>
                <a:cxn ang="0">
                  <a:pos x="263" y="39"/>
                </a:cxn>
                <a:cxn ang="0">
                  <a:pos x="295" y="75"/>
                </a:cxn>
                <a:cxn ang="0">
                  <a:pos x="316" y="115"/>
                </a:cxn>
                <a:cxn ang="0">
                  <a:pos x="325" y="161"/>
                </a:cxn>
                <a:cxn ang="0">
                  <a:pos x="320" y="207"/>
                </a:cxn>
                <a:cxn ang="0">
                  <a:pos x="302" y="251"/>
                </a:cxn>
                <a:cxn ang="0">
                  <a:pos x="272" y="286"/>
                </a:cxn>
                <a:cxn ang="0">
                  <a:pos x="233" y="313"/>
                </a:cxn>
                <a:cxn ang="0">
                  <a:pos x="188" y="325"/>
                </a:cxn>
              </a:cxnLst>
              <a:rect l="0" t="0" r="r" b="b"/>
              <a:pathLst>
                <a:path w="330" h="332">
                  <a:moveTo>
                    <a:pt x="165" y="332"/>
                  </a:moveTo>
                  <a:lnTo>
                    <a:pt x="142" y="332"/>
                  </a:lnTo>
                  <a:lnTo>
                    <a:pt x="117" y="327"/>
                  </a:lnTo>
                  <a:lnTo>
                    <a:pt x="96" y="318"/>
                  </a:lnTo>
                  <a:lnTo>
                    <a:pt x="75" y="307"/>
                  </a:lnTo>
                  <a:lnTo>
                    <a:pt x="56" y="293"/>
                  </a:lnTo>
                  <a:lnTo>
                    <a:pt x="40" y="276"/>
                  </a:lnTo>
                  <a:lnTo>
                    <a:pt x="26" y="256"/>
                  </a:lnTo>
                  <a:lnTo>
                    <a:pt x="14" y="237"/>
                  </a:lnTo>
                  <a:lnTo>
                    <a:pt x="7" y="214"/>
                  </a:lnTo>
                  <a:lnTo>
                    <a:pt x="1" y="191"/>
                  </a:lnTo>
                  <a:lnTo>
                    <a:pt x="0" y="166"/>
                  </a:lnTo>
                  <a:lnTo>
                    <a:pt x="1" y="143"/>
                  </a:lnTo>
                  <a:lnTo>
                    <a:pt x="7" y="120"/>
                  </a:lnTo>
                  <a:lnTo>
                    <a:pt x="14" y="97"/>
                  </a:lnTo>
                  <a:lnTo>
                    <a:pt x="26" y="78"/>
                  </a:lnTo>
                  <a:lnTo>
                    <a:pt x="40" y="59"/>
                  </a:lnTo>
                  <a:lnTo>
                    <a:pt x="56" y="41"/>
                  </a:lnTo>
                  <a:lnTo>
                    <a:pt x="75" y="27"/>
                  </a:lnTo>
                  <a:lnTo>
                    <a:pt x="96" y="16"/>
                  </a:lnTo>
                  <a:lnTo>
                    <a:pt x="117" y="8"/>
                  </a:lnTo>
                  <a:lnTo>
                    <a:pt x="142" y="2"/>
                  </a:lnTo>
                  <a:lnTo>
                    <a:pt x="165" y="0"/>
                  </a:lnTo>
                  <a:lnTo>
                    <a:pt x="188" y="2"/>
                  </a:lnTo>
                  <a:lnTo>
                    <a:pt x="211" y="8"/>
                  </a:lnTo>
                  <a:lnTo>
                    <a:pt x="233" y="16"/>
                  </a:lnTo>
                  <a:lnTo>
                    <a:pt x="255" y="27"/>
                  </a:lnTo>
                  <a:lnTo>
                    <a:pt x="272" y="41"/>
                  </a:lnTo>
                  <a:lnTo>
                    <a:pt x="290" y="59"/>
                  </a:lnTo>
                  <a:lnTo>
                    <a:pt x="304" y="78"/>
                  </a:lnTo>
                  <a:lnTo>
                    <a:pt x="314" y="97"/>
                  </a:lnTo>
                  <a:lnTo>
                    <a:pt x="323" y="120"/>
                  </a:lnTo>
                  <a:lnTo>
                    <a:pt x="328" y="143"/>
                  </a:lnTo>
                  <a:lnTo>
                    <a:pt x="330" y="166"/>
                  </a:lnTo>
                  <a:lnTo>
                    <a:pt x="328" y="191"/>
                  </a:lnTo>
                  <a:lnTo>
                    <a:pt x="323" y="214"/>
                  </a:lnTo>
                  <a:lnTo>
                    <a:pt x="314" y="237"/>
                  </a:lnTo>
                  <a:lnTo>
                    <a:pt x="304" y="256"/>
                  </a:lnTo>
                  <a:lnTo>
                    <a:pt x="290" y="276"/>
                  </a:lnTo>
                  <a:lnTo>
                    <a:pt x="272" y="293"/>
                  </a:lnTo>
                  <a:lnTo>
                    <a:pt x="255" y="307"/>
                  </a:lnTo>
                  <a:lnTo>
                    <a:pt x="233" y="318"/>
                  </a:lnTo>
                  <a:lnTo>
                    <a:pt x="211" y="327"/>
                  </a:lnTo>
                  <a:lnTo>
                    <a:pt x="188" y="332"/>
                  </a:lnTo>
                  <a:lnTo>
                    <a:pt x="165" y="332"/>
                  </a:lnTo>
                  <a:close/>
                  <a:moveTo>
                    <a:pt x="165" y="327"/>
                  </a:moveTo>
                  <a:lnTo>
                    <a:pt x="142" y="325"/>
                  </a:lnTo>
                  <a:lnTo>
                    <a:pt x="119" y="321"/>
                  </a:lnTo>
                  <a:lnTo>
                    <a:pt x="96" y="313"/>
                  </a:lnTo>
                  <a:lnTo>
                    <a:pt x="77" y="300"/>
                  </a:lnTo>
                  <a:lnTo>
                    <a:pt x="58" y="286"/>
                  </a:lnTo>
                  <a:lnTo>
                    <a:pt x="42" y="270"/>
                  </a:lnTo>
                  <a:lnTo>
                    <a:pt x="28" y="251"/>
                  </a:lnTo>
                  <a:lnTo>
                    <a:pt x="17" y="230"/>
                  </a:lnTo>
                  <a:lnTo>
                    <a:pt x="10" y="207"/>
                  </a:lnTo>
                  <a:lnTo>
                    <a:pt x="5" y="184"/>
                  </a:lnTo>
                  <a:lnTo>
                    <a:pt x="5" y="161"/>
                  </a:lnTo>
                  <a:lnTo>
                    <a:pt x="7" y="138"/>
                  </a:lnTo>
                  <a:lnTo>
                    <a:pt x="14" y="115"/>
                  </a:lnTo>
                  <a:lnTo>
                    <a:pt x="22" y="94"/>
                  </a:lnTo>
                  <a:lnTo>
                    <a:pt x="35" y="75"/>
                  </a:lnTo>
                  <a:lnTo>
                    <a:pt x="49" y="55"/>
                  </a:lnTo>
                  <a:lnTo>
                    <a:pt x="66" y="39"/>
                  </a:lnTo>
                  <a:lnTo>
                    <a:pt x="86" y="27"/>
                  </a:lnTo>
                  <a:lnTo>
                    <a:pt x="107" y="18"/>
                  </a:lnTo>
                  <a:lnTo>
                    <a:pt x="130" y="11"/>
                  </a:lnTo>
                  <a:lnTo>
                    <a:pt x="153" y="8"/>
                  </a:lnTo>
                  <a:lnTo>
                    <a:pt x="177" y="8"/>
                  </a:lnTo>
                  <a:lnTo>
                    <a:pt x="200" y="11"/>
                  </a:lnTo>
                  <a:lnTo>
                    <a:pt x="221" y="18"/>
                  </a:lnTo>
                  <a:lnTo>
                    <a:pt x="242" y="27"/>
                  </a:lnTo>
                  <a:lnTo>
                    <a:pt x="263" y="39"/>
                  </a:lnTo>
                  <a:lnTo>
                    <a:pt x="279" y="55"/>
                  </a:lnTo>
                  <a:lnTo>
                    <a:pt x="295" y="75"/>
                  </a:lnTo>
                  <a:lnTo>
                    <a:pt x="307" y="94"/>
                  </a:lnTo>
                  <a:lnTo>
                    <a:pt x="316" y="115"/>
                  </a:lnTo>
                  <a:lnTo>
                    <a:pt x="321" y="138"/>
                  </a:lnTo>
                  <a:lnTo>
                    <a:pt x="325" y="161"/>
                  </a:lnTo>
                  <a:lnTo>
                    <a:pt x="323" y="184"/>
                  </a:lnTo>
                  <a:lnTo>
                    <a:pt x="320" y="207"/>
                  </a:lnTo>
                  <a:lnTo>
                    <a:pt x="313" y="230"/>
                  </a:lnTo>
                  <a:lnTo>
                    <a:pt x="302" y="251"/>
                  </a:lnTo>
                  <a:lnTo>
                    <a:pt x="288" y="270"/>
                  </a:lnTo>
                  <a:lnTo>
                    <a:pt x="272" y="286"/>
                  </a:lnTo>
                  <a:lnTo>
                    <a:pt x="253" y="300"/>
                  </a:lnTo>
                  <a:lnTo>
                    <a:pt x="233" y="313"/>
                  </a:lnTo>
                  <a:lnTo>
                    <a:pt x="211" y="321"/>
                  </a:lnTo>
                  <a:lnTo>
                    <a:pt x="188" y="325"/>
                  </a:lnTo>
                  <a:lnTo>
                    <a:pt x="165" y="327"/>
                  </a:lnTo>
                  <a:close/>
                </a:path>
              </a:pathLst>
            </a:custGeom>
            <a:solidFill>
              <a:srgbClr val="D9FEFF"/>
            </a:solidFill>
            <a:ln w="9525">
              <a:noFill/>
              <a:round/>
              <a:headEnd/>
              <a:tailEnd/>
            </a:ln>
          </p:spPr>
          <p:txBody>
            <a:bodyPr/>
            <a:lstStyle/>
            <a:p>
              <a:endParaRPr lang="en-US"/>
            </a:p>
          </p:txBody>
        </p:sp>
        <p:sp>
          <p:nvSpPr>
            <p:cNvPr id="1166019" name="Freeform 707"/>
            <p:cNvSpPr>
              <a:spLocks noEditPoints="1"/>
            </p:cNvSpPr>
            <p:nvPr/>
          </p:nvSpPr>
          <p:spPr bwMode="auto">
            <a:xfrm>
              <a:off x="4646" y="510"/>
              <a:ext cx="320" cy="319"/>
            </a:xfrm>
            <a:custGeom>
              <a:avLst/>
              <a:gdLst/>
              <a:ahLst/>
              <a:cxnLst>
                <a:cxn ang="0">
                  <a:pos x="137" y="317"/>
                </a:cxn>
                <a:cxn ang="0">
                  <a:pos x="91" y="305"/>
                </a:cxn>
                <a:cxn ang="0">
                  <a:pos x="53" y="278"/>
                </a:cxn>
                <a:cxn ang="0">
                  <a:pos x="23" y="243"/>
                </a:cxn>
                <a:cxn ang="0">
                  <a:pos x="5" y="199"/>
                </a:cxn>
                <a:cxn ang="0">
                  <a:pos x="0" y="153"/>
                </a:cxn>
                <a:cxn ang="0">
                  <a:pos x="9" y="107"/>
                </a:cxn>
                <a:cxn ang="0">
                  <a:pos x="30" y="67"/>
                </a:cxn>
                <a:cxn ang="0">
                  <a:pos x="61" y="31"/>
                </a:cxn>
                <a:cxn ang="0">
                  <a:pos x="102" y="10"/>
                </a:cxn>
                <a:cxn ang="0">
                  <a:pos x="148" y="0"/>
                </a:cxn>
                <a:cxn ang="0">
                  <a:pos x="195" y="3"/>
                </a:cxn>
                <a:cxn ang="0">
                  <a:pos x="237" y="19"/>
                </a:cxn>
                <a:cxn ang="0">
                  <a:pos x="274" y="47"/>
                </a:cxn>
                <a:cxn ang="0">
                  <a:pos x="302" y="86"/>
                </a:cxn>
                <a:cxn ang="0">
                  <a:pos x="316" y="130"/>
                </a:cxn>
                <a:cxn ang="0">
                  <a:pos x="318" y="176"/>
                </a:cxn>
                <a:cxn ang="0">
                  <a:pos x="308" y="222"/>
                </a:cxn>
                <a:cxn ang="0">
                  <a:pos x="283" y="262"/>
                </a:cxn>
                <a:cxn ang="0">
                  <a:pos x="248" y="292"/>
                </a:cxn>
                <a:cxn ang="0">
                  <a:pos x="206" y="313"/>
                </a:cxn>
                <a:cxn ang="0">
                  <a:pos x="160" y="319"/>
                </a:cxn>
                <a:cxn ang="0">
                  <a:pos x="137" y="312"/>
                </a:cxn>
                <a:cxn ang="0">
                  <a:pos x="93" y="299"/>
                </a:cxn>
                <a:cxn ang="0">
                  <a:pos x="54" y="273"/>
                </a:cxn>
                <a:cxn ang="0">
                  <a:pos x="26" y="236"/>
                </a:cxn>
                <a:cxn ang="0">
                  <a:pos x="9" y="193"/>
                </a:cxn>
                <a:cxn ang="0">
                  <a:pos x="5" y="148"/>
                </a:cxn>
                <a:cxn ang="0">
                  <a:pos x="16" y="102"/>
                </a:cxn>
                <a:cxn ang="0">
                  <a:pos x="39" y="63"/>
                </a:cxn>
                <a:cxn ang="0">
                  <a:pos x="72" y="31"/>
                </a:cxn>
                <a:cxn ang="0">
                  <a:pos x="114" y="10"/>
                </a:cxn>
                <a:cxn ang="0">
                  <a:pos x="160" y="5"/>
                </a:cxn>
                <a:cxn ang="0">
                  <a:pos x="206" y="10"/>
                </a:cxn>
                <a:cxn ang="0">
                  <a:pos x="246" y="31"/>
                </a:cxn>
                <a:cxn ang="0">
                  <a:pos x="281" y="63"/>
                </a:cxn>
                <a:cxn ang="0">
                  <a:pos x="304" y="102"/>
                </a:cxn>
                <a:cxn ang="0">
                  <a:pos x="315" y="148"/>
                </a:cxn>
                <a:cxn ang="0">
                  <a:pos x="311" y="193"/>
                </a:cxn>
                <a:cxn ang="0">
                  <a:pos x="294" y="236"/>
                </a:cxn>
                <a:cxn ang="0">
                  <a:pos x="265" y="273"/>
                </a:cxn>
                <a:cxn ang="0">
                  <a:pos x="227" y="299"/>
                </a:cxn>
                <a:cxn ang="0">
                  <a:pos x="183" y="312"/>
                </a:cxn>
              </a:cxnLst>
              <a:rect l="0" t="0" r="r" b="b"/>
              <a:pathLst>
                <a:path w="320" h="319">
                  <a:moveTo>
                    <a:pt x="160" y="319"/>
                  </a:moveTo>
                  <a:lnTo>
                    <a:pt x="137" y="317"/>
                  </a:lnTo>
                  <a:lnTo>
                    <a:pt x="114" y="313"/>
                  </a:lnTo>
                  <a:lnTo>
                    <a:pt x="91" y="305"/>
                  </a:lnTo>
                  <a:lnTo>
                    <a:pt x="72" y="292"/>
                  </a:lnTo>
                  <a:lnTo>
                    <a:pt x="53" y="278"/>
                  </a:lnTo>
                  <a:lnTo>
                    <a:pt x="37" y="262"/>
                  </a:lnTo>
                  <a:lnTo>
                    <a:pt x="23" y="243"/>
                  </a:lnTo>
                  <a:lnTo>
                    <a:pt x="12" y="222"/>
                  </a:lnTo>
                  <a:lnTo>
                    <a:pt x="5" y="199"/>
                  </a:lnTo>
                  <a:lnTo>
                    <a:pt x="0" y="176"/>
                  </a:lnTo>
                  <a:lnTo>
                    <a:pt x="0" y="153"/>
                  </a:lnTo>
                  <a:lnTo>
                    <a:pt x="2" y="130"/>
                  </a:lnTo>
                  <a:lnTo>
                    <a:pt x="9" y="107"/>
                  </a:lnTo>
                  <a:lnTo>
                    <a:pt x="17" y="86"/>
                  </a:lnTo>
                  <a:lnTo>
                    <a:pt x="30" y="67"/>
                  </a:lnTo>
                  <a:lnTo>
                    <a:pt x="44" y="47"/>
                  </a:lnTo>
                  <a:lnTo>
                    <a:pt x="61" y="31"/>
                  </a:lnTo>
                  <a:lnTo>
                    <a:pt x="81" y="19"/>
                  </a:lnTo>
                  <a:lnTo>
                    <a:pt x="102" y="10"/>
                  </a:lnTo>
                  <a:lnTo>
                    <a:pt x="125" y="3"/>
                  </a:lnTo>
                  <a:lnTo>
                    <a:pt x="148" y="0"/>
                  </a:lnTo>
                  <a:lnTo>
                    <a:pt x="172" y="0"/>
                  </a:lnTo>
                  <a:lnTo>
                    <a:pt x="195" y="3"/>
                  </a:lnTo>
                  <a:lnTo>
                    <a:pt x="216" y="10"/>
                  </a:lnTo>
                  <a:lnTo>
                    <a:pt x="237" y="19"/>
                  </a:lnTo>
                  <a:lnTo>
                    <a:pt x="258" y="31"/>
                  </a:lnTo>
                  <a:lnTo>
                    <a:pt x="274" y="47"/>
                  </a:lnTo>
                  <a:lnTo>
                    <a:pt x="290" y="67"/>
                  </a:lnTo>
                  <a:lnTo>
                    <a:pt x="302" y="86"/>
                  </a:lnTo>
                  <a:lnTo>
                    <a:pt x="311" y="107"/>
                  </a:lnTo>
                  <a:lnTo>
                    <a:pt x="316" y="130"/>
                  </a:lnTo>
                  <a:lnTo>
                    <a:pt x="320" y="153"/>
                  </a:lnTo>
                  <a:lnTo>
                    <a:pt x="318" y="176"/>
                  </a:lnTo>
                  <a:lnTo>
                    <a:pt x="315" y="199"/>
                  </a:lnTo>
                  <a:lnTo>
                    <a:pt x="308" y="222"/>
                  </a:lnTo>
                  <a:lnTo>
                    <a:pt x="297" y="243"/>
                  </a:lnTo>
                  <a:lnTo>
                    <a:pt x="283" y="262"/>
                  </a:lnTo>
                  <a:lnTo>
                    <a:pt x="267" y="278"/>
                  </a:lnTo>
                  <a:lnTo>
                    <a:pt x="248" y="292"/>
                  </a:lnTo>
                  <a:lnTo>
                    <a:pt x="228" y="305"/>
                  </a:lnTo>
                  <a:lnTo>
                    <a:pt x="206" y="313"/>
                  </a:lnTo>
                  <a:lnTo>
                    <a:pt x="183" y="317"/>
                  </a:lnTo>
                  <a:lnTo>
                    <a:pt x="160" y="319"/>
                  </a:lnTo>
                  <a:close/>
                  <a:moveTo>
                    <a:pt x="160" y="313"/>
                  </a:moveTo>
                  <a:lnTo>
                    <a:pt x="137" y="312"/>
                  </a:lnTo>
                  <a:lnTo>
                    <a:pt x="114" y="308"/>
                  </a:lnTo>
                  <a:lnTo>
                    <a:pt x="93" y="299"/>
                  </a:lnTo>
                  <a:lnTo>
                    <a:pt x="72" y="287"/>
                  </a:lnTo>
                  <a:lnTo>
                    <a:pt x="54" y="273"/>
                  </a:lnTo>
                  <a:lnTo>
                    <a:pt x="39" y="255"/>
                  </a:lnTo>
                  <a:lnTo>
                    <a:pt x="26" y="236"/>
                  </a:lnTo>
                  <a:lnTo>
                    <a:pt x="16" y="216"/>
                  </a:lnTo>
                  <a:lnTo>
                    <a:pt x="9" y="193"/>
                  </a:lnTo>
                  <a:lnTo>
                    <a:pt x="5" y="171"/>
                  </a:lnTo>
                  <a:lnTo>
                    <a:pt x="5" y="148"/>
                  </a:lnTo>
                  <a:lnTo>
                    <a:pt x="9" y="125"/>
                  </a:lnTo>
                  <a:lnTo>
                    <a:pt x="16" y="102"/>
                  </a:lnTo>
                  <a:lnTo>
                    <a:pt x="26" y="82"/>
                  </a:lnTo>
                  <a:lnTo>
                    <a:pt x="39" y="63"/>
                  </a:lnTo>
                  <a:lnTo>
                    <a:pt x="54" y="45"/>
                  </a:lnTo>
                  <a:lnTo>
                    <a:pt x="72" y="31"/>
                  </a:lnTo>
                  <a:lnTo>
                    <a:pt x="93" y="19"/>
                  </a:lnTo>
                  <a:lnTo>
                    <a:pt x="114" y="10"/>
                  </a:lnTo>
                  <a:lnTo>
                    <a:pt x="137" y="7"/>
                  </a:lnTo>
                  <a:lnTo>
                    <a:pt x="160" y="5"/>
                  </a:lnTo>
                  <a:lnTo>
                    <a:pt x="183" y="7"/>
                  </a:lnTo>
                  <a:lnTo>
                    <a:pt x="206" y="10"/>
                  </a:lnTo>
                  <a:lnTo>
                    <a:pt x="227" y="19"/>
                  </a:lnTo>
                  <a:lnTo>
                    <a:pt x="246" y="31"/>
                  </a:lnTo>
                  <a:lnTo>
                    <a:pt x="265" y="45"/>
                  </a:lnTo>
                  <a:lnTo>
                    <a:pt x="281" y="63"/>
                  </a:lnTo>
                  <a:lnTo>
                    <a:pt x="294" y="82"/>
                  </a:lnTo>
                  <a:lnTo>
                    <a:pt x="304" y="102"/>
                  </a:lnTo>
                  <a:lnTo>
                    <a:pt x="311" y="125"/>
                  </a:lnTo>
                  <a:lnTo>
                    <a:pt x="315" y="148"/>
                  </a:lnTo>
                  <a:lnTo>
                    <a:pt x="315" y="171"/>
                  </a:lnTo>
                  <a:lnTo>
                    <a:pt x="311" y="193"/>
                  </a:lnTo>
                  <a:lnTo>
                    <a:pt x="304" y="216"/>
                  </a:lnTo>
                  <a:lnTo>
                    <a:pt x="294" y="236"/>
                  </a:lnTo>
                  <a:lnTo>
                    <a:pt x="281" y="255"/>
                  </a:lnTo>
                  <a:lnTo>
                    <a:pt x="265" y="273"/>
                  </a:lnTo>
                  <a:lnTo>
                    <a:pt x="246" y="287"/>
                  </a:lnTo>
                  <a:lnTo>
                    <a:pt x="227" y="299"/>
                  </a:lnTo>
                  <a:lnTo>
                    <a:pt x="206" y="308"/>
                  </a:lnTo>
                  <a:lnTo>
                    <a:pt x="183" y="312"/>
                  </a:lnTo>
                  <a:lnTo>
                    <a:pt x="160" y="313"/>
                  </a:lnTo>
                  <a:close/>
                </a:path>
              </a:pathLst>
            </a:custGeom>
            <a:solidFill>
              <a:srgbClr val="DAFFFF"/>
            </a:solidFill>
            <a:ln w="9525">
              <a:noFill/>
              <a:round/>
              <a:headEnd/>
              <a:tailEnd/>
            </a:ln>
          </p:spPr>
          <p:txBody>
            <a:bodyPr/>
            <a:lstStyle/>
            <a:p>
              <a:endParaRPr lang="en-US"/>
            </a:p>
          </p:txBody>
        </p:sp>
        <p:sp>
          <p:nvSpPr>
            <p:cNvPr id="1166020" name="Freeform 708"/>
            <p:cNvSpPr>
              <a:spLocks noEditPoints="1"/>
            </p:cNvSpPr>
            <p:nvPr/>
          </p:nvSpPr>
          <p:spPr bwMode="auto">
            <a:xfrm>
              <a:off x="4651" y="515"/>
              <a:ext cx="310" cy="308"/>
            </a:xfrm>
            <a:custGeom>
              <a:avLst/>
              <a:gdLst/>
              <a:ahLst/>
              <a:cxnLst>
                <a:cxn ang="0">
                  <a:pos x="132" y="307"/>
                </a:cxn>
                <a:cxn ang="0">
                  <a:pos x="88" y="294"/>
                </a:cxn>
                <a:cxn ang="0">
                  <a:pos x="49" y="268"/>
                </a:cxn>
                <a:cxn ang="0">
                  <a:pos x="21" y="231"/>
                </a:cxn>
                <a:cxn ang="0">
                  <a:pos x="4" y="188"/>
                </a:cxn>
                <a:cxn ang="0">
                  <a:pos x="0" y="143"/>
                </a:cxn>
                <a:cxn ang="0">
                  <a:pos x="11" y="97"/>
                </a:cxn>
                <a:cxn ang="0">
                  <a:pos x="34" y="58"/>
                </a:cxn>
                <a:cxn ang="0">
                  <a:pos x="67" y="26"/>
                </a:cxn>
                <a:cxn ang="0">
                  <a:pos x="109" y="5"/>
                </a:cxn>
                <a:cxn ang="0">
                  <a:pos x="155" y="0"/>
                </a:cxn>
                <a:cxn ang="0">
                  <a:pos x="201" y="5"/>
                </a:cxn>
                <a:cxn ang="0">
                  <a:pos x="241" y="26"/>
                </a:cxn>
                <a:cxn ang="0">
                  <a:pos x="276" y="58"/>
                </a:cxn>
                <a:cxn ang="0">
                  <a:pos x="299" y="97"/>
                </a:cxn>
                <a:cxn ang="0">
                  <a:pos x="310" y="143"/>
                </a:cxn>
                <a:cxn ang="0">
                  <a:pos x="306" y="188"/>
                </a:cxn>
                <a:cxn ang="0">
                  <a:pos x="289" y="231"/>
                </a:cxn>
                <a:cxn ang="0">
                  <a:pos x="260" y="268"/>
                </a:cxn>
                <a:cxn ang="0">
                  <a:pos x="222" y="294"/>
                </a:cxn>
                <a:cxn ang="0">
                  <a:pos x="178" y="307"/>
                </a:cxn>
                <a:cxn ang="0">
                  <a:pos x="155" y="303"/>
                </a:cxn>
                <a:cxn ang="0">
                  <a:pos x="109" y="296"/>
                </a:cxn>
                <a:cxn ang="0">
                  <a:pos x="69" y="277"/>
                </a:cxn>
                <a:cxn ang="0">
                  <a:pos x="35" y="245"/>
                </a:cxn>
                <a:cxn ang="0">
                  <a:pos x="14" y="204"/>
                </a:cxn>
                <a:cxn ang="0">
                  <a:pos x="5" y="160"/>
                </a:cxn>
                <a:cxn ang="0">
                  <a:pos x="11" y="114"/>
                </a:cxn>
                <a:cxn ang="0">
                  <a:pos x="30" y="72"/>
                </a:cxn>
                <a:cxn ang="0">
                  <a:pos x="60" y="39"/>
                </a:cxn>
                <a:cxn ang="0">
                  <a:pos x="99" y="16"/>
                </a:cxn>
                <a:cxn ang="0">
                  <a:pos x="143" y="5"/>
                </a:cxn>
                <a:cxn ang="0">
                  <a:pos x="188" y="9"/>
                </a:cxn>
                <a:cxn ang="0">
                  <a:pos x="231" y="26"/>
                </a:cxn>
                <a:cxn ang="0">
                  <a:pos x="266" y="54"/>
                </a:cxn>
                <a:cxn ang="0">
                  <a:pos x="290" y="93"/>
                </a:cxn>
                <a:cxn ang="0">
                  <a:pos x="303" y="137"/>
                </a:cxn>
                <a:cxn ang="0">
                  <a:pos x="301" y="183"/>
                </a:cxn>
                <a:cxn ang="0">
                  <a:pos x="285" y="225"/>
                </a:cxn>
                <a:cxn ang="0">
                  <a:pos x="259" y="263"/>
                </a:cxn>
                <a:cxn ang="0">
                  <a:pos x="222" y="289"/>
                </a:cxn>
                <a:cxn ang="0">
                  <a:pos x="178" y="301"/>
                </a:cxn>
              </a:cxnLst>
              <a:rect l="0" t="0" r="r" b="b"/>
              <a:pathLst>
                <a:path w="310" h="308">
                  <a:moveTo>
                    <a:pt x="155" y="308"/>
                  </a:moveTo>
                  <a:lnTo>
                    <a:pt x="132" y="307"/>
                  </a:lnTo>
                  <a:lnTo>
                    <a:pt x="109" y="303"/>
                  </a:lnTo>
                  <a:lnTo>
                    <a:pt x="88" y="294"/>
                  </a:lnTo>
                  <a:lnTo>
                    <a:pt x="67" y="282"/>
                  </a:lnTo>
                  <a:lnTo>
                    <a:pt x="49" y="268"/>
                  </a:lnTo>
                  <a:lnTo>
                    <a:pt x="34" y="250"/>
                  </a:lnTo>
                  <a:lnTo>
                    <a:pt x="21" y="231"/>
                  </a:lnTo>
                  <a:lnTo>
                    <a:pt x="11" y="211"/>
                  </a:lnTo>
                  <a:lnTo>
                    <a:pt x="4" y="188"/>
                  </a:lnTo>
                  <a:lnTo>
                    <a:pt x="0" y="166"/>
                  </a:lnTo>
                  <a:lnTo>
                    <a:pt x="0" y="143"/>
                  </a:lnTo>
                  <a:lnTo>
                    <a:pt x="4" y="120"/>
                  </a:lnTo>
                  <a:lnTo>
                    <a:pt x="11" y="97"/>
                  </a:lnTo>
                  <a:lnTo>
                    <a:pt x="21" y="77"/>
                  </a:lnTo>
                  <a:lnTo>
                    <a:pt x="34" y="58"/>
                  </a:lnTo>
                  <a:lnTo>
                    <a:pt x="49" y="40"/>
                  </a:lnTo>
                  <a:lnTo>
                    <a:pt x="67" y="26"/>
                  </a:lnTo>
                  <a:lnTo>
                    <a:pt x="88" y="14"/>
                  </a:lnTo>
                  <a:lnTo>
                    <a:pt x="109" y="5"/>
                  </a:lnTo>
                  <a:lnTo>
                    <a:pt x="132" y="2"/>
                  </a:lnTo>
                  <a:lnTo>
                    <a:pt x="155" y="0"/>
                  </a:lnTo>
                  <a:lnTo>
                    <a:pt x="178" y="2"/>
                  </a:lnTo>
                  <a:lnTo>
                    <a:pt x="201" y="5"/>
                  </a:lnTo>
                  <a:lnTo>
                    <a:pt x="222" y="14"/>
                  </a:lnTo>
                  <a:lnTo>
                    <a:pt x="241" y="26"/>
                  </a:lnTo>
                  <a:lnTo>
                    <a:pt x="260" y="40"/>
                  </a:lnTo>
                  <a:lnTo>
                    <a:pt x="276" y="58"/>
                  </a:lnTo>
                  <a:lnTo>
                    <a:pt x="289" y="77"/>
                  </a:lnTo>
                  <a:lnTo>
                    <a:pt x="299" y="97"/>
                  </a:lnTo>
                  <a:lnTo>
                    <a:pt x="306" y="120"/>
                  </a:lnTo>
                  <a:lnTo>
                    <a:pt x="310" y="143"/>
                  </a:lnTo>
                  <a:lnTo>
                    <a:pt x="310" y="166"/>
                  </a:lnTo>
                  <a:lnTo>
                    <a:pt x="306" y="188"/>
                  </a:lnTo>
                  <a:lnTo>
                    <a:pt x="299" y="211"/>
                  </a:lnTo>
                  <a:lnTo>
                    <a:pt x="289" y="231"/>
                  </a:lnTo>
                  <a:lnTo>
                    <a:pt x="276" y="250"/>
                  </a:lnTo>
                  <a:lnTo>
                    <a:pt x="260" y="268"/>
                  </a:lnTo>
                  <a:lnTo>
                    <a:pt x="241" y="282"/>
                  </a:lnTo>
                  <a:lnTo>
                    <a:pt x="222" y="294"/>
                  </a:lnTo>
                  <a:lnTo>
                    <a:pt x="201" y="303"/>
                  </a:lnTo>
                  <a:lnTo>
                    <a:pt x="178" y="307"/>
                  </a:lnTo>
                  <a:lnTo>
                    <a:pt x="155" y="308"/>
                  </a:lnTo>
                  <a:close/>
                  <a:moveTo>
                    <a:pt x="155" y="303"/>
                  </a:moveTo>
                  <a:lnTo>
                    <a:pt x="132" y="301"/>
                  </a:lnTo>
                  <a:lnTo>
                    <a:pt x="109" y="296"/>
                  </a:lnTo>
                  <a:lnTo>
                    <a:pt x="88" y="289"/>
                  </a:lnTo>
                  <a:lnTo>
                    <a:pt x="69" y="277"/>
                  </a:lnTo>
                  <a:lnTo>
                    <a:pt x="51" y="263"/>
                  </a:lnTo>
                  <a:lnTo>
                    <a:pt x="35" y="245"/>
                  </a:lnTo>
                  <a:lnTo>
                    <a:pt x="23" y="225"/>
                  </a:lnTo>
                  <a:lnTo>
                    <a:pt x="14" y="204"/>
                  </a:lnTo>
                  <a:lnTo>
                    <a:pt x="9" y="183"/>
                  </a:lnTo>
                  <a:lnTo>
                    <a:pt x="5" y="160"/>
                  </a:lnTo>
                  <a:lnTo>
                    <a:pt x="7" y="137"/>
                  </a:lnTo>
                  <a:lnTo>
                    <a:pt x="11" y="114"/>
                  </a:lnTo>
                  <a:lnTo>
                    <a:pt x="18" y="93"/>
                  </a:lnTo>
                  <a:lnTo>
                    <a:pt x="30" y="72"/>
                  </a:lnTo>
                  <a:lnTo>
                    <a:pt x="44" y="54"/>
                  </a:lnTo>
                  <a:lnTo>
                    <a:pt x="60" y="39"/>
                  </a:lnTo>
                  <a:lnTo>
                    <a:pt x="79" y="26"/>
                  </a:lnTo>
                  <a:lnTo>
                    <a:pt x="99" y="16"/>
                  </a:lnTo>
                  <a:lnTo>
                    <a:pt x="121" y="9"/>
                  </a:lnTo>
                  <a:lnTo>
                    <a:pt x="143" y="5"/>
                  </a:lnTo>
                  <a:lnTo>
                    <a:pt x="165" y="5"/>
                  </a:lnTo>
                  <a:lnTo>
                    <a:pt x="188" y="9"/>
                  </a:lnTo>
                  <a:lnTo>
                    <a:pt x="211" y="16"/>
                  </a:lnTo>
                  <a:lnTo>
                    <a:pt x="231" y="26"/>
                  </a:lnTo>
                  <a:lnTo>
                    <a:pt x="250" y="39"/>
                  </a:lnTo>
                  <a:lnTo>
                    <a:pt x="266" y="54"/>
                  </a:lnTo>
                  <a:lnTo>
                    <a:pt x="280" y="72"/>
                  </a:lnTo>
                  <a:lnTo>
                    <a:pt x="290" y="93"/>
                  </a:lnTo>
                  <a:lnTo>
                    <a:pt x="299" y="114"/>
                  </a:lnTo>
                  <a:lnTo>
                    <a:pt x="303" y="137"/>
                  </a:lnTo>
                  <a:lnTo>
                    <a:pt x="304" y="160"/>
                  </a:lnTo>
                  <a:lnTo>
                    <a:pt x="301" y="183"/>
                  </a:lnTo>
                  <a:lnTo>
                    <a:pt x="296" y="204"/>
                  </a:lnTo>
                  <a:lnTo>
                    <a:pt x="285" y="225"/>
                  </a:lnTo>
                  <a:lnTo>
                    <a:pt x="273" y="245"/>
                  </a:lnTo>
                  <a:lnTo>
                    <a:pt x="259" y="263"/>
                  </a:lnTo>
                  <a:lnTo>
                    <a:pt x="241" y="277"/>
                  </a:lnTo>
                  <a:lnTo>
                    <a:pt x="222" y="289"/>
                  </a:lnTo>
                  <a:lnTo>
                    <a:pt x="201" y="296"/>
                  </a:lnTo>
                  <a:lnTo>
                    <a:pt x="178" y="301"/>
                  </a:lnTo>
                  <a:lnTo>
                    <a:pt x="155" y="303"/>
                  </a:lnTo>
                  <a:close/>
                </a:path>
              </a:pathLst>
            </a:custGeom>
            <a:solidFill>
              <a:srgbClr val="DCFFFF"/>
            </a:solidFill>
            <a:ln w="9525">
              <a:noFill/>
              <a:round/>
              <a:headEnd/>
              <a:tailEnd/>
            </a:ln>
          </p:spPr>
          <p:txBody>
            <a:bodyPr/>
            <a:lstStyle/>
            <a:p>
              <a:endParaRPr lang="en-US"/>
            </a:p>
          </p:txBody>
        </p:sp>
        <p:sp>
          <p:nvSpPr>
            <p:cNvPr id="1166021" name="Freeform 709"/>
            <p:cNvSpPr>
              <a:spLocks noEditPoints="1"/>
            </p:cNvSpPr>
            <p:nvPr/>
          </p:nvSpPr>
          <p:spPr bwMode="auto">
            <a:xfrm>
              <a:off x="4656" y="520"/>
              <a:ext cx="299" cy="298"/>
            </a:xfrm>
            <a:custGeom>
              <a:avLst/>
              <a:gdLst/>
              <a:ahLst/>
              <a:cxnLst>
                <a:cxn ang="0">
                  <a:pos x="127" y="296"/>
                </a:cxn>
                <a:cxn ang="0">
                  <a:pos x="83" y="284"/>
                </a:cxn>
                <a:cxn ang="0">
                  <a:pos x="46" y="258"/>
                </a:cxn>
                <a:cxn ang="0">
                  <a:pos x="18" y="220"/>
                </a:cxn>
                <a:cxn ang="0">
                  <a:pos x="4" y="178"/>
                </a:cxn>
                <a:cxn ang="0">
                  <a:pos x="2" y="132"/>
                </a:cxn>
                <a:cxn ang="0">
                  <a:pos x="13" y="88"/>
                </a:cxn>
                <a:cxn ang="0">
                  <a:pos x="39" y="49"/>
                </a:cxn>
                <a:cxn ang="0">
                  <a:pos x="74" y="21"/>
                </a:cxn>
                <a:cxn ang="0">
                  <a:pos x="116" y="4"/>
                </a:cxn>
                <a:cxn ang="0">
                  <a:pos x="160" y="0"/>
                </a:cxn>
                <a:cxn ang="0">
                  <a:pos x="206" y="11"/>
                </a:cxn>
                <a:cxn ang="0">
                  <a:pos x="245" y="34"/>
                </a:cxn>
                <a:cxn ang="0">
                  <a:pos x="275" y="67"/>
                </a:cxn>
                <a:cxn ang="0">
                  <a:pos x="294" y="109"/>
                </a:cxn>
                <a:cxn ang="0">
                  <a:pos x="299" y="155"/>
                </a:cxn>
                <a:cxn ang="0">
                  <a:pos x="291" y="199"/>
                </a:cxn>
                <a:cxn ang="0">
                  <a:pos x="268" y="240"/>
                </a:cxn>
                <a:cxn ang="0">
                  <a:pos x="236" y="272"/>
                </a:cxn>
                <a:cxn ang="0">
                  <a:pos x="196" y="291"/>
                </a:cxn>
                <a:cxn ang="0">
                  <a:pos x="150" y="298"/>
                </a:cxn>
                <a:cxn ang="0">
                  <a:pos x="127" y="291"/>
                </a:cxn>
                <a:cxn ang="0">
                  <a:pos x="87" y="279"/>
                </a:cxn>
                <a:cxn ang="0">
                  <a:pos x="50" y="252"/>
                </a:cxn>
                <a:cxn ang="0">
                  <a:pos x="23" y="219"/>
                </a:cxn>
                <a:cxn ang="0">
                  <a:pos x="9" y="176"/>
                </a:cxn>
                <a:cxn ang="0">
                  <a:pos x="7" y="132"/>
                </a:cxn>
                <a:cxn ang="0">
                  <a:pos x="18" y="90"/>
                </a:cxn>
                <a:cxn ang="0">
                  <a:pos x="43" y="53"/>
                </a:cxn>
                <a:cxn ang="0">
                  <a:pos x="76" y="25"/>
                </a:cxn>
                <a:cxn ang="0">
                  <a:pos x="116" y="9"/>
                </a:cxn>
                <a:cxn ang="0">
                  <a:pos x="160" y="5"/>
                </a:cxn>
                <a:cxn ang="0">
                  <a:pos x="204" y="16"/>
                </a:cxn>
                <a:cxn ang="0">
                  <a:pos x="241" y="37"/>
                </a:cxn>
                <a:cxn ang="0">
                  <a:pos x="271" y="71"/>
                </a:cxn>
                <a:cxn ang="0">
                  <a:pos x="289" y="111"/>
                </a:cxn>
                <a:cxn ang="0">
                  <a:pos x="294" y="155"/>
                </a:cxn>
                <a:cxn ang="0">
                  <a:pos x="285" y="198"/>
                </a:cxn>
                <a:cxn ang="0">
                  <a:pos x="264" y="236"/>
                </a:cxn>
                <a:cxn ang="0">
                  <a:pos x="233" y="266"/>
                </a:cxn>
                <a:cxn ang="0">
                  <a:pos x="194" y="287"/>
                </a:cxn>
                <a:cxn ang="0">
                  <a:pos x="150" y="293"/>
                </a:cxn>
              </a:cxnLst>
              <a:rect l="0" t="0" r="r" b="b"/>
              <a:pathLst>
                <a:path w="299" h="298">
                  <a:moveTo>
                    <a:pt x="150" y="298"/>
                  </a:moveTo>
                  <a:lnTo>
                    <a:pt x="127" y="296"/>
                  </a:lnTo>
                  <a:lnTo>
                    <a:pt x="104" y="291"/>
                  </a:lnTo>
                  <a:lnTo>
                    <a:pt x="83" y="284"/>
                  </a:lnTo>
                  <a:lnTo>
                    <a:pt x="64" y="272"/>
                  </a:lnTo>
                  <a:lnTo>
                    <a:pt x="46" y="258"/>
                  </a:lnTo>
                  <a:lnTo>
                    <a:pt x="30" y="240"/>
                  </a:lnTo>
                  <a:lnTo>
                    <a:pt x="18" y="220"/>
                  </a:lnTo>
                  <a:lnTo>
                    <a:pt x="9" y="199"/>
                  </a:lnTo>
                  <a:lnTo>
                    <a:pt x="4" y="178"/>
                  </a:lnTo>
                  <a:lnTo>
                    <a:pt x="0" y="155"/>
                  </a:lnTo>
                  <a:lnTo>
                    <a:pt x="2" y="132"/>
                  </a:lnTo>
                  <a:lnTo>
                    <a:pt x="6" y="109"/>
                  </a:lnTo>
                  <a:lnTo>
                    <a:pt x="13" y="88"/>
                  </a:lnTo>
                  <a:lnTo>
                    <a:pt x="25" y="67"/>
                  </a:lnTo>
                  <a:lnTo>
                    <a:pt x="39" y="49"/>
                  </a:lnTo>
                  <a:lnTo>
                    <a:pt x="55" y="34"/>
                  </a:lnTo>
                  <a:lnTo>
                    <a:pt x="74" y="21"/>
                  </a:lnTo>
                  <a:lnTo>
                    <a:pt x="94" y="11"/>
                  </a:lnTo>
                  <a:lnTo>
                    <a:pt x="116" y="4"/>
                  </a:lnTo>
                  <a:lnTo>
                    <a:pt x="138" y="0"/>
                  </a:lnTo>
                  <a:lnTo>
                    <a:pt x="160" y="0"/>
                  </a:lnTo>
                  <a:lnTo>
                    <a:pt x="183" y="4"/>
                  </a:lnTo>
                  <a:lnTo>
                    <a:pt x="206" y="11"/>
                  </a:lnTo>
                  <a:lnTo>
                    <a:pt x="226" y="21"/>
                  </a:lnTo>
                  <a:lnTo>
                    <a:pt x="245" y="34"/>
                  </a:lnTo>
                  <a:lnTo>
                    <a:pt x="261" y="49"/>
                  </a:lnTo>
                  <a:lnTo>
                    <a:pt x="275" y="67"/>
                  </a:lnTo>
                  <a:lnTo>
                    <a:pt x="285" y="88"/>
                  </a:lnTo>
                  <a:lnTo>
                    <a:pt x="294" y="109"/>
                  </a:lnTo>
                  <a:lnTo>
                    <a:pt x="298" y="132"/>
                  </a:lnTo>
                  <a:lnTo>
                    <a:pt x="299" y="155"/>
                  </a:lnTo>
                  <a:lnTo>
                    <a:pt x="296" y="178"/>
                  </a:lnTo>
                  <a:lnTo>
                    <a:pt x="291" y="199"/>
                  </a:lnTo>
                  <a:lnTo>
                    <a:pt x="280" y="220"/>
                  </a:lnTo>
                  <a:lnTo>
                    <a:pt x="268" y="240"/>
                  </a:lnTo>
                  <a:lnTo>
                    <a:pt x="254" y="258"/>
                  </a:lnTo>
                  <a:lnTo>
                    <a:pt x="236" y="272"/>
                  </a:lnTo>
                  <a:lnTo>
                    <a:pt x="217" y="284"/>
                  </a:lnTo>
                  <a:lnTo>
                    <a:pt x="196" y="291"/>
                  </a:lnTo>
                  <a:lnTo>
                    <a:pt x="173" y="296"/>
                  </a:lnTo>
                  <a:lnTo>
                    <a:pt x="150" y="298"/>
                  </a:lnTo>
                  <a:close/>
                  <a:moveTo>
                    <a:pt x="150" y="293"/>
                  </a:moveTo>
                  <a:lnTo>
                    <a:pt x="127" y="291"/>
                  </a:lnTo>
                  <a:lnTo>
                    <a:pt x="106" y="287"/>
                  </a:lnTo>
                  <a:lnTo>
                    <a:pt x="87" y="279"/>
                  </a:lnTo>
                  <a:lnTo>
                    <a:pt x="67" y="266"/>
                  </a:lnTo>
                  <a:lnTo>
                    <a:pt x="50" y="252"/>
                  </a:lnTo>
                  <a:lnTo>
                    <a:pt x="36" y="236"/>
                  </a:lnTo>
                  <a:lnTo>
                    <a:pt x="23" y="219"/>
                  </a:lnTo>
                  <a:lnTo>
                    <a:pt x="14" y="198"/>
                  </a:lnTo>
                  <a:lnTo>
                    <a:pt x="9" y="176"/>
                  </a:lnTo>
                  <a:lnTo>
                    <a:pt x="6" y="155"/>
                  </a:lnTo>
                  <a:lnTo>
                    <a:pt x="7" y="132"/>
                  </a:lnTo>
                  <a:lnTo>
                    <a:pt x="11" y="111"/>
                  </a:lnTo>
                  <a:lnTo>
                    <a:pt x="18" y="90"/>
                  </a:lnTo>
                  <a:lnTo>
                    <a:pt x="29" y="71"/>
                  </a:lnTo>
                  <a:lnTo>
                    <a:pt x="43" y="53"/>
                  </a:lnTo>
                  <a:lnTo>
                    <a:pt x="58" y="37"/>
                  </a:lnTo>
                  <a:lnTo>
                    <a:pt x="76" y="25"/>
                  </a:lnTo>
                  <a:lnTo>
                    <a:pt x="95" y="16"/>
                  </a:lnTo>
                  <a:lnTo>
                    <a:pt x="116" y="9"/>
                  </a:lnTo>
                  <a:lnTo>
                    <a:pt x="139" y="5"/>
                  </a:lnTo>
                  <a:lnTo>
                    <a:pt x="160" y="5"/>
                  </a:lnTo>
                  <a:lnTo>
                    <a:pt x="183" y="9"/>
                  </a:lnTo>
                  <a:lnTo>
                    <a:pt x="204" y="16"/>
                  </a:lnTo>
                  <a:lnTo>
                    <a:pt x="224" y="25"/>
                  </a:lnTo>
                  <a:lnTo>
                    <a:pt x="241" y="37"/>
                  </a:lnTo>
                  <a:lnTo>
                    <a:pt x="257" y="53"/>
                  </a:lnTo>
                  <a:lnTo>
                    <a:pt x="271" y="71"/>
                  </a:lnTo>
                  <a:lnTo>
                    <a:pt x="282" y="90"/>
                  </a:lnTo>
                  <a:lnTo>
                    <a:pt x="289" y="111"/>
                  </a:lnTo>
                  <a:lnTo>
                    <a:pt x="292" y="132"/>
                  </a:lnTo>
                  <a:lnTo>
                    <a:pt x="294" y="155"/>
                  </a:lnTo>
                  <a:lnTo>
                    <a:pt x="291" y="176"/>
                  </a:lnTo>
                  <a:lnTo>
                    <a:pt x="285" y="198"/>
                  </a:lnTo>
                  <a:lnTo>
                    <a:pt x="277" y="219"/>
                  </a:lnTo>
                  <a:lnTo>
                    <a:pt x="264" y="236"/>
                  </a:lnTo>
                  <a:lnTo>
                    <a:pt x="250" y="252"/>
                  </a:lnTo>
                  <a:lnTo>
                    <a:pt x="233" y="266"/>
                  </a:lnTo>
                  <a:lnTo>
                    <a:pt x="213" y="279"/>
                  </a:lnTo>
                  <a:lnTo>
                    <a:pt x="194" y="287"/>
                  </a:lnTo>
                  <a:lnTo>
                    <a:pt x="171" y="291"/>
                  </a:lnTo>
                  <a:lnTo>
                    <a:pt x="150" y="293"/>
                  </a:lnTo>
                  <a:close/>
                </a:path>
              </a:pathLst>
            </a:custGeom>
            <a:solidFill>
              <a:srgbClr val="DEFFFF"/>
            </a:solidFill>
            <a:ln w="9525">
              <a:noFill/>
              <a:round/>
              <a:headEnd/>
              <a:tailEnd/>
            </a:ln>
          </p:spPr>
          <p:txBody>
            <a:bodyPr/>
            <a:lstStyle/>
            <a:p>
              <a:endParaRPr lang="en-US"/>
            </a:p>
          </p:txBody>
        </p:sp>
        <p:sp>
          <p:nvSpPr>
            <p:cNvPr id="1166022" name="Freeform 710"/>
            <p:cNvSpPr>
              <a:spLocks noEditPoints="1"/>
            </p:cNvSpPr>
            <p:nvPr/>
          </p:nvSpPr>
          <p:spPr bwMode="auto">
            <a:xfrm>
              <a:off x="4662" y="525"/>
              <a:ext cx="288" cy="288"/>
            </a:xfrm>
            <a:custGeom>
              <a:avLst/>
              <a:gdLst/>
              <a:ahLst/>
              <a:cxnLst>
                <a:cxn ang="0">
                  <a:pos x="121" y="286"/>
                </a:cxn>
                <a:cxn ang="0">
                  <a:pos x="81" y="274"/>
                </a:cxn>
                <a:cxn ang="0">
                  <a:pos x="44" y="247"/>
                </a:cxn>
                <a:cxn ang="0">
                  <a:pos x="17" y="214"/>
                </a:cxn>
                <a:cxn ang="0">
                  <a:pos x="3" y="171"/>
                </a:cxn>
                <a:cxn ang="0">
                  <a:pos x="1" y="127"/>
                </a:cxn>
                <a:cxn ang="0">
                  <a:pos x="12" y="85"/>
                </a:cxn>
                <a:cxn ang="0">
                  <a:pos x="37" y="48"/>
                </a:cxn>
                <a:cxn ang="0">
                  <a:pos x="70" y="20"/>
                </a:cxn>
                <a:cxn ang="0">
                  <a:pos x="110" y="4"/>
                </a:cxn>
                <a:cxn ang="0">
                  <a:pos x="154" y="0"/>
                </a:cxn>
                <a:cxn ang="0">
                  <a:pos x="198" y="11"/>
                </a:cxn>
                <a:cxn ang="0">
                  <a:pos x="235" y="32"/>
                </a:cxn>
                <a:cxn ang="0">
                  <a:pos x="265" y="66"/>
                </a:cxn>
                <a:cxn ang="0">
                  <a:pos x="283" y="106"/>
                </a:cxn>
                <a:cxn ang="0">
                  <a:pos x="288" y="150"/>
                </a:cxn>
                <a:cxn ang="0">
                  <a:pos x="279" y="193"/>
                </a:cxn>
                <a:cxn ang="0">
                  <a:pos x="258" y="231"/>
                </a:cxn>
                <a:cxn ang="0">
                  <a:pos x="227" y="261"/>
                </a:cxn>
                <a:cxn ang="0">
                  <a:pos x="188" y="282"/>
                </a:cxn>
                <a:cxn ang="0">
                  <a:pos x="144" y="288"/>
                </a:cxn>
                <a:cxn ang="0">
                  <a:pos x="123" y="281"/>
                </a:cxn>
                <a:cxn ang="0">
                  <a:pos x="81" y="268"/>
                </a:cxn>
                <a:cxn ang="0">
                  <a:pos x="45" y="242"/>
                </a:cxn>
                <a:cxn ang="0">
                  <a:pos x="21" y="207"/>
                </a:cxn>
                <a:cxn ang="0">
                  <a:pos x="7" y="166"/>
                </a:cxn>
                <a:cxn ang="0">
                  <a:pos x="7" y="122"/>
                </a:cxn>
                <a:cxn ang="0">
                  <a:pos x="21" y="81"/>
                </a:cxn>
                <a:cxn ang="0">
                  <a:pos x="45" y="46"/>
                </a:cxn>
                <a:cxn ang="0">
                  <a:pos x="81" y="20"/>
                </a:cxn>
                <a:cxn ang="0">
                  <a:pos x="123" y="7"/>
                </a:cxn>
                <a:cxn ang="0">
                  <a:pos x="165" y="7"/>
                </a:cxn>
                <a:cxn ang="0">
                  <a:pos x="207" y="20"/>
                </a:cxn>
                <a:cxn ang="0">
                  <a:pos x="242" y="46"/>
                </a:cxn>
                <a:cxn ang="0">
                  <a:pos x="267" y="81"/>
                </a:cxn>
                <a:cxn ang="0">
                  <a:pos x="281" y="122"/>
                </a:cxn>
                <a:cxn ang="0">
                  <a:pos x="281" y="166"/>
                </a:cxn>
                <a:cxn ang="0">
                  <a:pos x="267" y="207"/>
                </a:cxn>
                <a:cxn ang="0">
                  <a:pos x="242" y="242"/>
                </a:cxn>
                <a:cxn ang="0">
                  <a:pos x="207" y="268"/>
                </a:cxn>
                <a:cxn ang="0">
                  <a:pos x="165" y="281"/>
                </a:cxn>
              </a:cxnLst>
              <a:rect l="0" t="0" r="r" b="b"/>
              <a:pathLst>
                <a:path w="288" h="288">
                  <a:moveTo>
                    <a:pt x="144" y="288"/>
                  </a:moveTo>
                  <a:lnTo>
                    <a:pt x="121" y="286"/>
                  </a:lnTo>
                  <a:lnTo>
                    <a:pt x="100" y="282"/>
                  </a:lnTo>
                  <a:lnTo>
                    <a:pt x="81" y="274"/>
                  </a:lnTo>
                  <a:lnTo>
                    <a:pt x="61" y="261"/>
                  </a:lnTo>
                  <a:lnTo>
                    <a:pt x="44" y="247"/>
                  </a:lnTo>
                  <a:lnTo>
                    <a:pt x="30" y="231"/>
                  </a:lnTo>
                  <a:lnTo>
                    <a:pt x="17" y="214"/>
                  </a:lnTo>
                  <a:lnTo>
                    <a:pt x="8" y="193"/>
                  </a:lnTo>
                  <a:lnTo>
                    <a:pt x="3" y="171"/>
                  </a:lnTo>
                  <a:lnTo>
                    <a:pt x="0" y="150"/>
                  </a:lnTo>
                  <a:lnTo>
                    <a:pt x="1" y="127"/>
                  </a:lnTo>
                  <a:lnTo>
                    <a:pt x="5" y="106"/>
                  </a:lnTo>
                  <a:lnTo>
                    <a:pt x="12" y="85"/>
                  </a:lnTo>
                  <a:lnTo>
                    <a:pt x="23" y="66"/>
                  </a:lnTo>
                  <a:lnTo>
                    <a:pt x="37" y="48"/>
                  </a:lnTo>
                  <a:lnTo>
                    <a:pt x="52" y="32"/>
                  </a:lnTo>
                  <a:lnTo>
                    <a:pt x="70" y="20"/>
                  </a:lnTo>
                  <a:lnTo>
                    <a:pt x="89" y="11"/>
                  </a:lnTo>
                  <a:lnTo>
                    <a:pt x="110" y="4"/>
                  </a:lnTo>
                  <a:lnTo>
                    <a:pt x="133" y="0"/>
                  </a:lnTo>
                  <a:lnTo>
                    <a:pt x="154" y="0"/>
                  </a:lnTo>
                  <a:lnTo>
                    <a:pt x="177" y="4"/>
                  </a:lnTo>
                  <a:lnTo>
                    <a:pt x="198" y="11"/>
                  </a:lnTo>
                  <a:lnTo>
                    <a:pt x="218" y="20"/>
                  </a:lnTo>
                  <a:lnTo>
                    <a:pt x="235" y="32"/>
                  </a:lnTo>
                  <a:lnTo>
                    <a:pt x="251" y="48"/>
                  </a:lnTo>
                  <a:lnTo>
                    <a:pt x="265" y="66"/>
                  </a:lnTo>
                  <a:lnTo>
                    <a:pt x="276" y="85"/>
                  </a:lnTo>
                  <a:lnTo>
                    <a:pt x="283" y="106"/>
                  </a:lnTo>
                  <a:lnTo>
                    <a:pt x="286" y="127"/>
                  </a:lnTo>
                  <a:lnTo>
                    <a:pt x="288" y="150"/>
                  </a:lnTo>
                  <a:lnTo>
                    <a:pt x="285" y="171"/>
                  </a:lnTo>
                  <a:lnTo>
                    <a:pt x="279" y="193"/>
                  </a:lnTo>
                  <a:lnTo>
                    <a:pt x="271" y="214"/>
                  </a:lnTo>
                  <a:lnTo>
                    <a:pt x="258" y="231"/>
                  </a:lnTo>
                  <a:lnTo>
                    <a:pt x="244" y="247"/>
                  </a:lnTo>
                  <a:lnTo>
                    <a:pt x="227" y="261"/>
                  </a:lnTo>
                  <a:lnTo>
                    <a:pt x="207" y="274"/>
                  </a:lnTo>
                  <a:lnTo>
                    <a:pt x="188" y="282"/>
                  </a:lnTo>
                  <a:lnTo>
                    <a:pt x="165" y="286"/>
                  </a:lnTo>
                  <a:lnTo>
                    <a:pt x="144" y="288"/>
                  </a:lnTo>
                  <a:close/>
                  <a:moveTo>
                    <a:pt x="144" y="282"/>
                  </a:moveTo>
                  <a:lnTo>
                    <a:pt x="123" y="281"/>
                  </a:lnTo>
                  <a:lnTo>
                    <a:pt x="102" y="275"/>
                  </a:lnTo>
                  <a:lnTo>
                    <a:pt x="81" y="268"/>
                  </a:lnTo>
                  <a:lnTo>
                    <a:pt x="63" y="256"/>
                  </a:lnTo>
                  <a:lnTo>
                    <a:pt x="45" y="242"/>
                  </a:lnTo>
                  <a:lnTo>
                    <a:pt x="31" y="226"/>
                  </a:lnTo>
                  <a:lnTo>
                    <a:pt x="21" y="207"/>
                  </a:lnTo>
                  <a:lnTo>
                    <a:pt x="12" y="187"/>
                  </a:lnTo>
                  <a:lnTo>
                    <a:pt x="7" y="166"/>
                  </a:lnTo>
                  <a:lnTo>
                    <a:pt x="5" y="143"/>
                  </a:lnTo>
                  <a:lnTo>
                    <a:pt x="7" y="122"/>
                  </a:lnTo>
                  <a:lnTo>
                    <a:pt x="12" y="101"/>
                  </a:lnTo>
                  <a:lnTo>
                    <a:pt x="21" y="81"/>
                  </a:lnTo>
                  <a:lnTo>
                    <a:pt x="31" y="62"/>
                  </a:lnTo>
                  <a:lnTo>
                    <a:pt x="45" y="46"/>
                  </a:lnTo>
                  <a:lnTo>
                    <a:pt x="63" y="32"/>
                  </a:lnTo>
                  <a:lnTo>
                    <a:pt x="81" y="20"/>
                  </a:lnTo>
                  <a:lnTo>
                    <a:pt x="102" y="13"/>
                  </a:lnTo>
                  <a:lnTo>
                    <a:pt x="123" y="7"/>
                  </a:lnTo>
                  <a:lnTo>
                    <a:pt x="144" y="6"/>
                  </a:lnTo>
                  <a:lnTo>
                    <a:pt x="165" y="7"/>
                  </a:lnTo>
                  <a:lnTo>
                    <a:pt x="186" y="13"/>
                  </a:lnTo>
                  <a:lnTo>
                    <a:pt x="207" y="20"/>
                  </a:lnTo>
                  <a:lnTo>
                    <a:pt x="225" y="32"/>
                  </a:lnTo>
                  <a:lnTo>
                    <a:pt x="242" y="46"/>
                  </a:lnTo>
                  <a:lnTo>
                    <a:pt x="256" y="62"/>
                  </a:lnTo>
                  <a:lnTo>
                    <a:pt x="267" y="81"/>
                  </a:lnTo>
                  <a:lnTo>
                    <a:pt x="276" y="101"/>
                  </a:lnTo>
                  <a:lnTo>
                    <a:pt x="281" y="122"/>
                  </a:lnTo>
                  <a:lnTo>
                    <a:pt x="283" y="143"/>
                  </a:lnTo>
                  <a:lnTo>
                    <a:pt x="281" y="166"/>
                  </a:lnTo>
                  <a:lnTo>
                    <a:pt x="276" y="187"/>
                  </a:lnTo>
                  <a:lnTo>
                    <a:pt x="267" y="207"/>
                  </a:lnTo>
                  <a:lnTo>
                    <a:pt x="256" y="226"/>
                  </a:lnTo>
                  <a:lnTo>
                    <a:pt x="242"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6023" name="Freeform 711"/>
            <p:cNvSpPr>
              <a:spLocks noEditPoints="1"/>
            </p:cNvSpPr>
            <p:nvPr/>
          </p:nvSpPr>
          <p:spPr bwMode="auto">
            <a:xfrm>
              <a:off x="4667" y="531"/>
              <a:ext cx="278" cy="276"/>
            </a:xfrm>
            <a:custGeom>
              <a:avLst/>
              <a:gdLst/>
              <a:ahLst/>
              <a:cxnLst>
                <a:cxn ang="0">
                  <a:pos x="118" y="275"/>
                </a:cxn>
                <a:cxn ang="0">
                  <a:pos x="76" y="262"/>
                </a:cxn>
                <a:cxn ang="0">
                  <a:pos x="40" y="236"/>
                </a:cxn>
                <a:cxn ang="0">
                  <a:pos x="16" y="201"/>
                </a:cxn>
                <a:cxn ang="0">
                  <a:pos x="2" y="160"/>
                </a:cxn>
                <a:cxn ang="0">
                  <a:pos x="2" y="116"/>
                </a:cxn>
                <a:cxn ang="0">
                  <a:pos x="16" y="75"/>
                </a:cxn>
                <a:cxn ang="0">
                  <a:pos x="40" y="40"/>
                </a:cxn>
                <a:cxn ang="0">
                  <a:pos x="76" y="14"/>
                </a:cxn>
                <a:cxn ang="0">
                  <a:pos x="118" y="1"/>
                </a:cxn>
                <a:cxn ang="0">
                  <a:pos x="160" y="1"/>
                </a:cxn>
                <a:cxn ang="0">
                  <a:pos x="202" y="14"/>
                </a:cxn>
                <a:cxn ang="0">
                  <a:pos x="237" y="40"/>
                </a:cxn>
                <a:cxn ang="0">
                  <a:pos x="262" y="75"/>
                </a:cxn>
                <a:cxn ang="0">
                  <a:pos x="276" y="116"/>
                </a:cxn>
                <a:cxn ang="0">
                  <a:pos x="276" y="160"/>
                </a:cxn>
                <a:cxn ang="0">
                  <a:pos x="262" y="201"/>
                </a:cxn>
                <a:cxn ang="0">
                  <a:pos x="237" y="236"/>
                </a:cxn>
                <a:cxn ang="0">
                  <a:pos x="202" y="262"/>
                </a:cxn>
                <a:cxn ang="0">
                  <a:pos x="160" y="275"/>
                </a:cxn>
                <a:cxn ang="0">
                  <a:pos x="139" y="271"/>
                </a:cxn>
                <a:cxn ang="0">
                  <a:pos x="97" y="264"/>
                </a:cxn>
                <a:cxn ang="0">
                  <a:pos x="58" y="245"/>
                </a:cxn>
                <a:cxn ang="0">
                  <a:pos x="30" y="215"/>
                </a:cxn>
                <a:cxn ang="0">
                  <a:pos x="10" y="176"/>
                </a:cxn>
                <a:cxn ang="0">
                  <a:pos x="5" y="132"/>
                </a:cxn>
                <a:cxn ang="0">
                  <a:pos x="14" y="91"/>
                </a:cxn>
                <a:cxn ang="0">
                  <a:pos x="35" y="54"/>
                </a:cxn>
                <a:cxn ang="0">
                  <a:pos x="67" y="24"/>
                </a:cxn>
                <a:cxn ang="0">
                  <a:pos x="107" y="8"/>
                </a:cxn>
                <a:cxn ang="0">
                  <a:pos x="149" y="5"/>
                </a:cxn>
                <a:cxn ang="0">
                  <a:pos x="192" y="16"/>
                </a:cxn>
                <a:cxn ang="0">
                  <a:pos x="227" y="38"/>
                </a:cxn>
                <a:cxn ang="0">
                  <a:pos x="255" y="72"/>
                </a:cxn>
                <a:cxn ang="0">
                  <a:pos x="269" y="111"/>
                </a:cxn>
                <a:cxn ang="0">
                  <a:pos x="271" y="155"/>
                </a:cxn>
                <a:cxn ang="0">
                  <a:pos x="259" y="195"/>
                </a:cxn>
                <a:cxn ang="0">
                  <a:pos x="236" y="231"/>
                </a:cxn>
                <a:cxn ang="0">
                  <a:pos x="200" y="257"/>
                </a:cxn>
                <a:cxn ang="0">
                  <a:pos x="160" y="269"/>
                </a:cxn>
              </a:cxnLst>
              <a:rect l="0" t="0" r="r" b="b"/>
              <a:pathLst>
                <a:path w="278" h="276">
                  <a:moveTo>
                    <a:pt x="139" y="276"/>
                  </a:moveTo>
                  <a:lnTo>
                    <a:pt x="118" y="275"/>
                  </a:lnTo>
                  <a:lnTo>
                    <a:pt x="97" y="269"/>
                  </a:lnTo>
                  <a:lnTo>
                    <a:pt x="76" y="262"/>
                  </a:lnTo>
                  <a:lnTo>
                    <a:pt x="58" y="250"/>
                  </a:lnTo>
                  <a:lnTo>
                    <a:pt x="40" y="236"/>
                  </a:lnTo>
                  <a:lnTo>
                    <a:pt x="26" y="220"/>
                  </a:lnTo>
                  <a:lnTo>
                    <a:pt x="16" y="201"/>
                  </a:lnTo>
                  <a:lnTo>
                    <a:pt x="7" y="181"/>
                  </a:lnTo>
                  <a:lnTo>
                    <a:pt x="2" y="160"/>
                  </a:lnTo>
                  <a:lnTo>
                    <a:pt x="0" y="137"/>
                  </a:lnTo>
                  <a:lnTo>
                    <a:pt x="2" y="116"/>
                  </a:lnTo>
                  <a:lnTo>
                    <a:pt x="7" y="95"/>
                  </a:lnTo>
                  <a:lnTo>
                    <a:pt x="16" y="75"/>
                  </a:lnTo>
                  <a:lnTo>
                    <a:pt x="26" y="56"/>
                  </a:lnTo>
                  <a:lnTo>
                    <a:pt x="40" y="40"/>
                  </a:lnTo>
                  <a:lnTo>
                    <a:pt x="58" y="26"/>
                  </a:lnTo>
                  <a:lnTo>
                    <a:pt x="76" y="14"/>
                  </a:lnTo>
                  <a:lnTo>
                    <a:pt x="97" y="7"/>
                  </a:lnTo>
                  <a:lnTo>
                    <a:pt x="118" y="1"/>
                  </a:lnTo>
                  <a:lnTo>
                    <a:pt x="139" y="0"/>
                  </a:lnTo>
                  <a:lnTo>
                    <a:pt x="160" y="1"/>
                  </a:lnTo>
                  <a:lnTo>
                    <a:pt x="181" y="7"/>
                  </a:lnTo>
                  <a:lnTo>
                    <a:pt x="202" y="14"/>
                  </a:lnTo>
                  <a:lnTo>
                    <a:pt x="220" y="26"/>
                  </a:lnTo>
                  <a:lnTo>
                    <a:pt x="237" y="40"/>
                  </a:lnTo>
                  <a:lnTo>
                    <a:pt x="251" y="56"/>
                  </a:lnTo>
                  <a:lnTo>
                    <a:pt x="262" y="75"/>
                  </a:lnTo>
                  <a:lnTo>
                    <a:pt x="271" y="95"/>
                  </a:lnTo>
                  <a:lnTo>
                    <a:pt x="276" y="116"/>
                  </a:lnTo>
                  <a:lnTo>
                    <a:pt x="278" y="137"/>
                  </a:lnTo>
                  <a:lnTo>
                    <a:pt x="276" y="160"/>
                  </a:lnTo>
                  <a:lnTo>
                    <a:pt x="271" y="181"/>
                  </a:lnTo>
                  <a:lnTo>
                    <a:pt x="262" y="201"/>
                  </a:lnTo>
                  <a:lnTo>
                    <a:pt x="251" y="220"/>
                  </a:lnTo>
                  <a:lnTo>
                    <a:pt x="237" y="236"/>
                  </a:lnTo>
                  <a:lnTo>
                    <a:pt x="220" y="250"/>
                  </a:lnTo>
                  <a:lnTo>
                    <a:pt x="202" y="262"/>
                  </a:lnTo>
                  <a:lnTo>
                    <a:pt x="181" y="269"/>
                  </a:lnTo>
                  <a:lnTo>
                    <a:pt x="160" y="275"/>
                  </a:lnTo>
                  <a:lnTo>
                    <a:pt x="139" y="276"/>
                  </a:lnTo>
                  <a:close/>
                  <a:moveTo>
                    <a:pt x="139" y="271"/>
                  </a:moveTo>
                  <a:lnTo>
                    <a:pt x="118" y="269"/>
                  </a:lnTo>
                  <a:lnTo>
                    <a:pt x="97" y="264"/>
                  </a:lnTo>
                  <a:lnTo>
                    <a:pt x="77" y="257"/>
                  </a:lnTo>
                  <a:lnTo>
                    <a:pt x="58" y="245"/>
                  </a:lnTo>
                  <a:lnTo>
                    <a:pt x="42" y="231"/>
                  </a:lnTo>
                  <a:lnTo>
                    <a:pt x="30" y="215"/>
                  </a:lnTo>
                  <a:lnTo>
                    <a:pt x="18" y="195"/>
                  </a:lnTo>
                  <a:lnTo>
                    <a:pt x="10" y="176"/>
                  </a:lnTo>
                  <a:lnTo>
                    <a:pt x="7" y="155"/>
                  </a:lnTo>
                  <a:lnTo>
                    <a:pt x="5" y="132"/>
                  </a:lnTo>
                  <a:lnTo>
                    <a:pt x="9" y="111"/>
                  </a:lnTo>
                  <a:lnTo>
                    <a:pt x="14" y="91"/>
                  </a:lnTo>
                  <a:lnTo>
                    <a:pt x="23" y="72"/>
                  </a:lnTo>
                  <a:lnTo>
                    <a:pt x="35" y="54"/>
                  </a:lnTo>
                  <a:lnTo>
                    <a:pt x="51" y="38"/>
                  </a:lnTo>
                  <a:lnTo>
                    <a:pt x="67" y="24"/>
                  </a:lnTo>
                  <a:lnTo>
                    <a:pt x="86" y="16"/>
                  </a:lnTo>
                  <a:lnTo>
                    <a:pt x="107" y="8"/>
                  </a:lnTo>
                  <a:lnTo>
                    <a:pt x="128" y="5"/>
                  </a:lnTo>
                  <a:lnTo>
                    <a:pt x="149" y="5"/>
                  </a:lnTo>
                  <a:lnTo>
                    <a:pt x="171" y="8"/>
                  </a:lnTo>
                  <a:lnTo>
                    <a:pt x="192" y="16"/>
                  </a:lnTo>
                  <a:lnTo>
                    <a:pt x="209" y="24"/>
                  </a:lnTo>
                  <a:lnTo>
                    <a:pt x="227" y="38"/>
                  </a:lnTo>
                  <a:lnTo>
                    <a:pt x="243" y="54"/>
                  </a:lnTo>
                  <a:lnTo>
                    <a:pt x="255" y="72"/>
                  </a:lnTo>
                  <a:lnTo>
                    <a:pt x="264" y="91"/>
                  </a:lnTo>
                  <a:lnTo>
                    <a:pt x="269" y="111"/>
                  </a:lnTo>
                  <a:lnTo>
                    <a:pt x="273" y="132"/>
                  </a:lnTo>
                  <a:lnTo>
                    <a:pt x="271" y="155"/>
                  </a:lnTo>
                  <a:lnTo>
                    <a:pt x="267" y="176"/>
                  </a:lnTo>
                  <a:lnTo>
                    <a:pt x="259" y="195"/>
                  </a:lnTo>
                  <a:lnTo>
                    <a:pt x="248" y="215"/>
                  </a:lnTo>
                  <a:lnTo>
                    <a:pt x="236" y="231"/>
                  </a:lnTo>
                  <a:lnTo>
                    <a:pt x="218" y="245"/>
                  </a:lnTo>
                  <a:lnTo>
                    <a:pt x="200"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6024" name="Freeform 712"/>
            <p:cNvSpPr>
              <a:spLocks noEditPoints="1"/>
            </p:cNvSpPr>
            <p:nvPr/>
          </p:nvSpPr>
          <p:spPr bwMode="auto">
            <a:xfrm>
              <a:off x="4672" y="536"/>
              <a:ext cx="268" cy="266"/>
            </a:xfrm>
            <a:custGeom>
              <a:avLst/>
              <a:gdLst/>
              <a:ahLst/>
              <a:cxnLst>
                <a:cxn ang="0">
                  <a:pos x="113" y="264"/>
                </a:cxn>
                <a:cxn ang="0">
                  <a:pos x="72" y="252"/>
                </a:cxn>
                <a:cxn ang="0">
                  <a:pos x="37" y="226"/>
                </a:cxn>
                <a:cxn ang="0">
                  <a:pos x="13" y="190"/>
                </a:cxn>
                <a:cxn ang="0">
                  <a:pos x="2" y="150"/>
                </a:cxn>
                <a:cxn ang="0">
                  <a:pos x="4" y="106"/>
                </a:cxn>
                <a:cxn ang="0">
                  <a:pos x="18" y="67"/>
                </a:cxn>
                <a:cxn ang="0">
                  <a:pos x="46" y="33"/>
                </a:cxn>
                <a:cxn ang="0">
                  <a:pos x="81" y="11"/>
                </a:cxn>
                <a:cxn ang="0">
                  <a:pos x="123" y="0"/>
                </a:cxn>
                <a:cxn ang="0">
                  <a:pos x="166" y="3"/>
                </a:cxn>
                <a:cxn ang="0">
                  <a:pos x="204" y="19"/>
                </a:cxn>
                <a:cxn ang="0">
                  <a:pos x="238" y="49"/>
                </a:cxn>
                <a:cxn ang="0">
                  <a:pos x="259" y="86"/>
                </a:cxn>
                <a:cxn ang="0">
                  <a:pos x="268" y="127"/>
                </a:cxn>
                <a:cxn ang="0">
                  <a:pos x="262" y="171"/>
                </a:cxn>
                <a:cxn ang="0">
                  <a:pos x="243" y="210"/>
                </a:cxn>
                <a:cxn ang="0">
                  <a:pos x="213" y="240"/>
                </a:cxn>
                <a:cxn ang="0">
                  <a:pos x="176" y="259"/>
                </a:cxn>
                <a:cxn ang="0">
                  <a:pos x="134" y="266"/>
                </a:cxn>
                <a:cxn ang="0">
                  <a:pos x="113" y="259"/>
                </a:cxn>
                <a:cxn ang="0">
                  <a:pos x="72" y="245"/>
                </a:cxn>
                <a:cxn ang="0">
                  <a:pos x="39" y="220"/>
                </a:cxn>
                <a:cxn ang="0">
                  <a:pos x="16" y="185"/>
                </a:cxn>
                <a:cxn ang="0">
                  <a:pos x="5" y="143"/>
                </a:cxn>
                <a:cxn ang="0">
                  <a:pos x="9" y="102"/>
                </a:cxn>
                <a:cxn ang="0">
                  <a:pos x="27" y="63"/>
                </a:cxn>
                <a:cxn ang="0">
                  <a:pos x="55" y="32"/>
                </a:cxn>
                <a:cxn ang="0">
                  <a:pos x="92" y="12"/>
                </a:cxn>
                <a:cxn ang="0">
                  <a:pos x="134" y="5"/>
                </a:cxn>
                <a:cxn ang="0">
                  <a:pos x="176" y="12"/>
                </a:cxn>
                <a:cxn ang="0">
                  <a:pos x="213" y="32"/>
                </a:cxn>
                <a:cxn ang="0">
                  <a:pos x="241" y="63"/>
                </a:cxn>
                <a:cxn ang="0">
                  <a:pos x="257" y="102"/>
                </a:cxn>
                <a:cxn ang="0">
                  <a:pos x="261" y="143"/>
                </a:cxn>
                <a:cxn ang="0">
                  <a:pos x="252" y="185"/>
                </a:cxn>
                <a:cxn ang="0">
                  <a:pos x="227" y="220"/>
                </a:cxn>
                <a:cxn ang="0">
                  <a:pos x="195" y="245"/>
                </a:cxn>
                <a:cxn ang="0">
                  <a:pos x="155" y="259"/>
                </a:cxn>
              </a:cxnLst>
              <a:rect l="0" t="0" r="r" b="b"/>
              <a:pathLst>
                <a:path w="268" h="266">
                  <a:moveTo>
                    <a:pt x="134" y="266"/>
                  </a:moveTo>
                  <a:lnTo>
                    <a:pt x="113" y="264"/>
                  </a:lnTo>
                  <a:lnTo>
                    <a:pt x="92" y="259"/>
                  </a:lnTo>
                  <a:lnTo>
                    <a:pt x="72" y="252"/>
                  </a:lnTo>
                  <a:lnTo>
                    <a:pt x="53" y="240"/>
                  </a:lnTo>
                  <a:lnTo>
                    <a:pt x="37" y="226"/>
                  </a:lnTo>
                  <a:lnTo>
                    <a:pt x="25" y="210"/>
                  </a:lnTo>
                  <a:lnTo>
                    <a:pt x="13" y="190"/>
                  </a:lnTo>
                  <a:lnTo>
                    <a:pt x="5" y="171"/>
                  </a:lnTo>
                  <a:lnTo>
                    <a:pt x="2" y="150"/>
                  </a:lnTo>
                  <a:lnTo>
                    <a:pt x="0" y="127"/>
                  </a:lnTo>
                  <a:lnTo>
                    <a:pt x="4" y="106"/>
                  </a:lnTo>
                  <a:lnTo>
                    <a:pt x="9" y="86"/>
                  </a:lnTo>
                  <a:lnTo>
                    <a:pt x="18" y="67"/>
                  </a:lnTo>
                  <a:lnTo>
                    <a:pt x="30" y="49"/>
                  </a:lnTo>
                  <a:lnTo>
                    <a:pt x="46" y="33"/>
                  </a:lnTo>
                  <a:lnTo>
                    <a:pt x="62" y="19"/>
                  </a:lnTo>
                  <a:lnTo>
                    <a:pt x="81" y="11"/>
                  </a:lnTo>
                  <a:lnTo>
                    <a:pt x="102" y="3"/>
                  </a:lnTo>
                  <a:lnTo>
                    <a:pt x="123" y="0"/>
                  </a:lnTo>
                  <a:lnTo>
                    <a:pt x="144" y="0"/>
                  </a:lnTo>
                  <a:lnTo>
                    <a:pt x="166" y="3"/>
                  </a:lnTo>
                  <a:lnTo>
                    <a:pt x="187" y="11"/>
                  </a:lnTo>
                  <a:lnTo>
                    <a:pt x="204" y="19"/>
                  </a:lnTo>
                  <a:lnTo>
                    <a:pt x="222" y="33"/>
                  </a:lnTo>
                  <a:lnTo>
                    <a:pt x="238" y="49"/>
                  </a:lnTo>
                  <a:lnTo>
                    <a:pt x="250" y="67"/>
                  </a:lnTo>
                  <a:lnTo>
                    <a:pt x="259" y="86"/>
                  </a:lnTo>
                  <a:lnTo>
                    <a:pt x="264" y="106"/>
                  </a:lnTo>
                  <a:lnTo>
                    <a:pt x="268" y="127"/>
                  </a:lnTo>
                  <a:lnTo>
                    <a:pt x="266" y="150"/>
                  </a:lnTo>
                  <a:lnTo>
                    <a:pt x="262" y="171"/>
                  </a:lnTo>
                  <a:lnTo>
                    <a:pt x="254" y="190"/>
                  </a:lnTo>
                  <a:lnTo>
                    <a:pt x="243" y="210"/>
                  </a:lnTo>
                  <a:lnTo>
                    <a:pt x="231" y="226"/>
                  </a:lnTo>
                  <a:lnTo>
                    <a:pt x="213" y="240"/>
                  </a:lnTo>
                  <a:lnTo>
                    <a:pt x="195" y="252"/>
                  </a:lnTo>
                  <a:lnTo>
                    <a:pt x="176" y="259"/>
                  </a:lnTo>
                  <a:lnTo>
                    <a:pt x="155" y="264"/>
                  </a:lnTo>
                  <a:lnTo>
                    <a:pt x="134" y="266"/>
                  </a:lnTo>
                  <a:close/>
                  <a:moveTo>
                    <a:pt x="134" y="261"/>
                  </a:moveTo>
                  <a:lnTo>
                    <a:pt x="113" y="259"/>
                  </a:lnTo>
                  <a:lnTo>
                    <a:pt x="92" y="254"/>
                  </a:lnTo>
                  <a:lnTo>
                    <a:pt x="72" y="245"/>
                  </a:lnTo>
                  <a:lnTo>
                    <a:pt x="55" y="234"/>
                  </a:lnTo>
                  <a:lnTo>
                    <a:pt x="39" y="220"/>
                  </a:lnTo>
                  <a:lnTo>
                    <a:pt x="27" y="203"/>
                  </a:lnTo>
                  <a:lnTo>
                    <a:pt x="16" y="185"/>
                  </a:lnTo>
                  <a:lnTo>
                    <a:pt x="9" y="164"/>
                  </a:lnTo>
                  <a:lnTo>
                    <a:pt x="5" y="143"/>
                  </a:lnTo>
                  <a:lnTo>
                    <a:pt x="5" y="122"/>
                  </a:lnTo>
                  <a:lnTo>
                    <a:pt x="9" y="102"/>
                  </a:lnTo>
                  <a:lnTo>
                    <a:pt x="16" y="81"/>
                  </a:lnTo>
                  <a:lnTo>
                    <a:pt x="27" y="63"/>
                  </a:lnTo>
                  <a:lnTo>
                    <a:pt x="39" y="46"/>
                  </a:lnTo>
                  <a:lnTo>
                    <a:pt x="55" y="32"/>
                  </a:lnTo>
                  <a:lnTo>
                    <a:pt x="72" y="19"/>
                  </a:lnTo>
                  <a:lnTo>
                    <a:pt x="92" y="12"/>
                  </a:lnTo>
                  <a:lnTo>
                    <a:pt x="113" y="7"/>
                  </a:lnTo>
                  <a:lnTo>
                    <a:pt x="134" y="5"/>
                  </a:lnTo>
                  <a:lnTo>
                    <a:pt x="155" y="7"/>
                  </a:lnTo>
                  <a:lnTo>
                    <a:pt x="176" y="12"/>
                  </a:lnTo>
                  <a:lnTo>
                    <a:pt x="195" y="19"/>
                  </a:lnTo>
                  <a:lnTo>
                    <a:pt x="213" y="32"/>
                  </a:lnTo>
                  <a:lnTo>
                    <a:pt x="227" y="46"/>
                  </a:lnTo>
                  <a:lnTo>
                    <a:pt x="241" y="63"/>
                  </a:lnTo>
                  <a:lnTo>
                    <a:pt x="252" y="81"/>
                  </a:lnTo>
                  <a:lnTo>
                    <a:pt x="257" y="102"/>
                  </a:lnTo>
                  <a:lnTo>
                    <a:pt x="261" y="122"/>
                  </a:lnTo>
                  <a:lnTo>
                    <a:pt x="261" y="143"/>
                  </a:lnTo>
                  <a:lnTo>
                    <a:pt x="257" y="164"/>
                  </a:lnTo>
                  <a:lnTo>
                    <a:pt x="252" y="185"/>
                  </a:lnTo>
                  <a:lnTo>
                    <a:pt x="241" y="203"/>
                  </a:lnTo>
                  <a:lnTo>
                    <a:pt x="227" y="220"/>
                  </a:lnTo>
                  <a:lnTo>
                    <a:pt x="213" y="234"/>
                  </a:lnTo>
                  <a:lnTo>
                    <a:pt x="195" y="245"/>
                  </a:lnTo>
                  <a:lnTo>
                    <a:pt x="176" y="254"/>
                  </a:lnTo>
                  <a:lnTo>
                    <a:pt x="155" y="259"/>
                  </a:lnTo>
                  <a:lnTo>
                    <a:pt x="134" y="261"/>
                  </a:lnTo>
                  <a:close/>
                </a:path>
              </a:pathLst>
            </a:custGeom>
            <a:solidFill>
              <a:srgbClr val="E4FFFF"/>
            </a:solidFill>
            <a:ln w="9525">
              <a:noFill/>
              <a:round/>
              <a:headEnd/>
              <a:tailEnd/>
            </a:ln>
          </p:spPr>
          <p:txBody>
            <a:bodyPr/>
            <a:lstStyle/>
            <a:p>
              <a:endParaRPr lang="en-US"/>
            </a:p>
          </p:txBody>
        </p:sp>
        <p:sp>
          <p:nvSpPr>
            <p:cNvPr id="1166025" name="Freeform 713"/>
            <p:cNvSpPr>
              <a:spLocks noEditPoints="1"/>
            </p:cNvSpPr>
            <p:nvPr/>
          </p:nvSpPr>
          <p:spPr bwMode="auto">
            <a:xfrm>
              <a:off x="4677" y="541"/>
              <a:ext cx="256" cy="256"/>
            </a:xfrm>
            <a:custGeom>
              <a:avLst/>
              <a:gdLst/>
              <a:ahLst/>
              <a:cxnLst>
                <a:cxn ang="0">
                  <a:pos x="108" y="254"/>
                </a:cxn>
                <a:cxn ang="0">
                  <a:pos x="67" y="240"/>
                </a:cxn>
                <a:cxn ang="0">
                  <a:pos x="34" y="215"/>
                </a:cxn>
                <a:cxn ang="0">
                  <a:pos x="11" y="180"/>
                </a:cxn>
                <a:cxn ang="0">
                  <a:pos x="0" y="138"/>
                </a:cxn>
                <a:cxn ang="0">
                  <a:pos x="4" y="97"/>
                </a:cxn>
                <a:cxn ang="0">
                  <a:pos x="22" y="58"/>
                </a:cxn>
                <a:cxn ang="0">
                  <a:pos x="50" y="27"/>
                </a:cxn>
                <a:cxn ang="0">
                  <a:pos x="87" y="7"/>
                </a:cxn>
                <a:cxn ang="0">
                  <a:pos x="129" y="0"/>
                </a:cxn>
                <a:cxn ang="0">
                  <a:pos x="171" y="7"/>
                </a:cxn>
                <a:cxn ang="0">
                  <a:pos x="208" y="27"/>
                </a:cxn>
                <a:cxn ang="0">
                  <a:pos x="236" y="58"/>
                </a:cxn>
                <a:cxn ang="0">
                  <a:pos x="252" y="97"/>
                </a:cxn>
                <a:cxn ang="0">
                  <a:pos x="256" y="138"/>
                </a:cxn>
                <a:cxn ang="0">
                  <a:pos x="247" y="180"/>
                </a:cxn>
                <a:cxn ang="0">
                  <a:pos x="222" y="215"/>
                </a:cxn>
                <a:cxn ang="0">
                  <a:pos x="190" y="240"/>
                </a:cxn>
                <a:cxn ang="0">
                  <a:pos x="150" y="254"/>
                </a:cxn>
                <a:cxn ang="0">
                  <a:pos x="129" y="251"/>
                </a:cxn>
                <a:cxn ang="0">
                  <a:pos x="88" y="244"/>
                </a:cxn>
                <a:cxn ang="0">
                  <a:pos x="53" y="226"/>
                </a:cxn>
                <a:cxn ang="0">
                  <a:pos x="27" y="196"/>
                </a:cxn>
                <a:cxn ang="0">
                  <a:pos x="9" y="159"/>
                </a:cxn>
                <a:cxn ang="0">
                  <a:pos x="6" y="118"/>
                </a:cxn>
                <a:cxn ang="0">
                  <a:pos x="16" y="78"/>
                </a:cxn>
                <a:cxn ang="0">
                  <a:pos x="39" y="44"/>
                </a:cxn>
                <a:cxn ang="0">
                  <a:pos x="71" y="20"/>
                </a:cxn>
                <a:cxn ang="0">
                  <a:pos x="108" y="7"/>
                </a:cxn>
                <a:cxn ang="0">
                  <a:pos x="148" y="7"/>
                </a:cxn>
                <a:cxn ang="0">
                  <a:pos x="187" y="20"/>
                </a:cxn>
                <a:cxn ang="0">
                  <a:pos x="219" y="44"/>
                </a:cxn>
                <a:cxn ang="0">
                  <a:pos x="241" y="78"/>
                </a:cxn>
                <a:cxn ang="0">
                  <a:pos x="250" y="118"/>
                </a:cxn>
                <a:cxn ang="0">
                  <a:pos x="249" y="159"/>
                </a:cxn>
                <a:cxn ang="0">
                  <a:pos x="231" y="196"/>
                </a:cxn>
                <a:cxn ang="0">
                  <a:pos x="205" y="226"/>
                </a:cxn>
                <a:cxn ang="0">
                  <a:pos x="169" y="244"/>
                </a:cxn>
                <a:cxn ang="0">
                  <a:pos x="129" y="251"/>
                </a:cxn>
              </a:cxnLst>
              <a:rect l="0" t="0" r="r" b="b"/>
              <a:pathLst>
                <a:path w="256" h="256">
                  <a:moveTo>
                    <a:pt x="129" y="256"/>
                  </a:moveTo>
                  <a:lnTo>
                    <a:pt x="108" y="254"/>
                  </a:lnTo>
                  <a:lnTo>
                    <a:pt x="87" y="249"/>
                  </a:lnTo>
                  <a:lnTo>
                    <a:pt x="67" y="240"/>
                  </a:lnTo>
                  <a:lnTo>
                    <a:pt x="50" y="229"/>
                  </a:lnTo>
                  <a:lnTo>
                    <a:pt x="34" y="215"/>
                  </a:lnTo>
                  <a:lnTo>
                    <a:pt x="22" y="198"/>
                  </a:lnTo>
                  <a:lnTo>
                    <a:pt x="11" y="180"/>
                  </a:lnTo>
                  <a:lnTo>
                    <a:pt x="4" y="159"/>
                  </a:lnTo>
                  <a:lnTo>
                    <a:pt x="0" y="138"/>
                  </a:lnTo>
                  <a:lnTo>
                    <a:pt x="0" y="117"/>
                  </a:lnTo>
                  <a:lnTo>
                    <a:pt x="4" y="97"/>
                  </a:lnTo>
                  <a:lnTo>
                    <a:pt x="11" y="76"/>
                  </a:lnTo>
                  <a:lnTo>
                    <a:pt x="22" y="58"/>
                  </a:lnTo>
                  <a:lnTo>
                    <a:pt x="34" y="41"/>
                  </a:lnTo>
                  <a:lnTo>
                    <a:pt x="50" y="27"/>
                  </a:lnTo>
                  <a:lnTo>
                    <a:pt x="67" y="14"/>
                  </a:lnTo>
                  <a:lnTo>
                    <a:pt x="87" y="7"/>
                  </a:lnTo>
                  <a:lnTo>
                    <a:pt x="108" y="2"/>
                  </a:lnTo>
                  <a:lnTo>
                    <a:pt x="129" y="0"/>
                  </a:lnTo>
                  <a:lnTo>
                    <a:pt x="150" y="2"/>
                  </a:lnTo>
                  <a:lnTo>
                    <a:pt x="171" y="7"/>
                  </a:lnTo>
                  <a:lnTo>
                    <a:pt x="190" y="14"/>
                  </a:lnTo>
                  <a:lnTo>
                    <a:pt x="208" y="27"/>
                  </a:lnTo>
                  <a:lnTo>
                    <a:pt x="222" y="41"/>
                  </a:lnTo>
                  <a:lnTo>
                    <a:pt x="236" y="58"/>
                  </a:lnTo>
                  <a:lnTo>
                    <a:pt x="247" y="76"/>
                  </a:lnTo>
                  <a:lnTo>
                    <a:pt x="252" y="97"/>
                  </a:lnTo>
                  <a:lnTo>
                    <a:pt x="256" y="117"/>
                  </a:lnTo>
                  <a:lnTo>
                    <a:pt x="256" y="138"/>
                  </a:lnTo>
                  <a:lnTo>
                    <a:pt x="252" y="159"/>
                  </a:lnTo>
                  <a:lnTo>
                    <a:pt x="247" y="180"/>
                  </a:lnTo>
                  <a:lnTo>
                    <a:pt x="236" y="198"/>
                  </a:lnTo>
                  <a:lnTo>
                    <a:pt x="222" y="215"/>
                  </a:lnTo>
                  <a:lnTo>
                    <a:pt x="208" y="229"/>
                  </a:lnTo>
                  <a:lnTo>
                    <a:pt x="190" y="240"/>
                  </a:lnTo>
                  <a:lnTo>
                    <a:pt x="171" y="249"/>
                  </a:lnTo>
                  <a:lnTo>
                    <a:pt x="150" y="254"/>
                  </a:lnTo>
                  <a:lnTo>
                    <a:pt x="129" y="256"/>
                  </a:lnTo>
                  <a:close/>
                  <a:moveTo>
                    <a:pt x="129" y="251"/>
                  </a:moveTo>
                  <a:lnTo>
                    <a:pt x="108" y="249"/>
                  </a:lnTo>
                  <a:lnTo>
                    <a:pt x="88" y="244"/>
                  </a:lnTo>
                  <a:lnTo>
                    <a:pt x="71" y="237"/>
                  </a:lnTo>
                  <a:lnTo>
                    <a:pt x="53" y="226"/>
                  </a:lnTo>
                  <a:lnTo>
                    <a:pt x="39" y="212"/>
                  </a:lnTo>
                  <a:lnTo>
                    <a:pt x="27" y="196"/>
                  </a:lnTo>
                  <a:lnTo>
                    <a:pt x="16" y="178"/>
                  </a:lnTo>
                  <a:lnTo>
                    <a:pt x="9" y="159"/>
                  </a:lnTo>
                  <a:lnTo>
                    <a:pt x="6" y="138"/>
                  </a:lnTo>
                  <a:lnTo>
                    <a:pt x="6" y="118"/>
                  </a:lnTo>
                  <a:lnTo>
                    <a:pt x="9" y="97"/>
                  </a:lnTo>
                  <a:lnTo>
                    <a:pt x="16" y="78"/>
                  </a:lnTo>
                  <a:lnTo>
                    <a:pt x="27" y="60"/>
                  </a:lnTo>
                  <a:lnTo>
                    <a:pt x="39" y="44"/>
                  </a:lnTo>
                  <a:lnTo>
                    <a:pt x="53" y="30"/>
                  </a:lnTo>
                  <a:lnTo>
                    <a:pt x="71" y="20"/>
                  </a:lnTo>
                  <a:lnTo>
                    <a:pt x="88" y="13"/>
                  </a:lnTo>
                  <a:lnTo>
                    <a:pt x="108" y="7"/>
                  </a:lnTo>
                  <a:lnTo>
                    <a:pt x="129" y="6"/>
                  </a:lnTo>
                  <a:lnTo>
                    <a:pt x="148" y="7"/>
                  </a:lnTo>
                  <a:lnTo>
                    <a:pt x="169" y="13"/>
                  </a:lnTo>
                  <a:lnTo>
                    <a:pt x="187" y="20"/>
                  </a:lnTo>
                  <a:lnTo>
                    <a:pt x="205" y="30"/>
                  </a:lnTo>
                  <a:lnTo>
                    <a:pt x="219" y="44"/>
                  </a:lnTo>
                  <a:lnTo>
                    <a:pt x="231" y="60"/>
                  </a:lnTo>
                  <a:lnTo>
                    <a:pt x="241" y="78"/>
                  </a:lnTo>
                  <a:lnTo>
                    <a:pt x="249" y="97"/>
                  </a:lnTo>
                  <a:lnTo>
                    <a:pt x="250" y="118"/>
                  </a:lnTo>
                  <a:lnTo>
                    <a:pt x="250" y="138"/>
                  </a:lnTo>
                  <a:lnTo>
                    <a:pt x="249" y="159"/>
                  </a:lnTo>
                  <a:lnTo>
                    <a:pt x="241" y="178"/>
                  </a:lnTo>
                  <a:lnTo>
                    <a:pt x="231" y="196"/>
                  </a:lnTo>
                  <a:lnTo>
                    <a:pt x="219" y="212"/>
                  </a:lnTo>
                  <a:lnTo>
                    <a:pt x="205" y="226"/>
                  </a:lnTo>
                  <a:lnTo>
                    <a:pt x="187" y="237"/>
                  </a:lnTo>
                  <a:lnTo>
                    <a:pt x="169" y="244"/>
                  </a:lnTo>
                  <a:lnTo>
                    <a:pt x="148" y="249"/>
                  </a:lnTo>
                  <a:lnTo>
                    <a:pt x="129" y="251"/>
                  </a:lnTo>
                  <a:close/>
                </a:path>
              </a:pathLst>
            </a:custGeom>
            <a:solidFill>
              <a:srgbClr val="E6FFFF"/>
            </a:solidFill>
            <a:ln w="9525">
              <a:noFill/>
              <a:round/>
              <a:headEnd/>
              <a:tailEnd/>
            </a:ln>
          </p:spPr>
          <p:txBody>
            <a:bodyPr/>
            <a:lstStyle/>
            <a:p>
              <a:endParaRPr lang="en-US"/>
            </a:p>
          </p:txBody>
        </p:sp>
        <p:sp>
          <p:nvSpPr>
            <p:cNvPr id="1166026" name="Freeform 714"/>
            <p:cNvSpPr>
              <a:spLocks noEditPoints="1"/>
            </p:cNvSpPr>
            <p:nvPr/>
          </p:nvSpPr>
          <p:spPr bwMode="auto">
            <a:xfrm>
              <a:off x="4683" y="547"/>
              <a:ext cx="244" cy="245"/>
            </a:xfrm>
            <a:custGeom>
              <a:avLst/>
              <a:gdLst/>
              <a:ahLst/>
              <a:cxnLst>
                <a:cxn ang="0">
                  <a:pos x="102" y="243"/>
                </a:cxn>
                <a:cxn ang="0">
                  <a:pos x="65" y="231"/>
                </a:cxn>
                <a:cxn ang="0">
                  <a:pos x="33" y="206"/>
                </a:cxn>
                <a:cxn ang="0">
                  <a:pos x="10" y="172"/>
                </a:cxn>
                <a:cxn ang="0">
                  <a:pos x="0" y="132"/>
                </a:cxn>
                <a:cxn ang="0">
                  <a:pos x="3" y="91"/>
                </a:cxn>
                <a:cxn ang="0">
                  <a:pos x="21" y="54"/>
                </a:cxn>
                <a:cxn ang="0">
                  <a:pos x="47" y="24"/>
                </a:cxn>
                <a:cxn ang="0">
                  <a:pos x="82" y="7"/>
                </a:cxn>
                <a:cxn ang="0">
                  <a:pos x="123" y="0"/>
                </a:cxn>
                <a:cxn ang="0">
                  <a:pos x="163" y="7"/>
                </a:cxn>
                <a:cxn ang="0">
                  <a:pos x="199" y="24"/>
                </a:cxn>
                <a:cxn ang="0">
                  <a:pos x="225" y="54"/>
                </a:cxn>
                <a:cxn ang="0">
                  <a:pos x="243" y="91"/>
                </a:cxn>
                <a:cxn ang="0">
                  <a:pos x="244" y="132"/>
                </a:cxn>
                <a:cxn ang="0">
                  <a:pos x="235" y="172"/>
                </a:cxn>
                <a:cxn ang="0">
                  <a:pos x="213" y="206"/>
                </a:cxn>
                <a:cxn ang="0">
                  <a:pos x="181" y="231"/>
                </a:cxn>
                <a:cxn ang="0">
                  <a:pos x="142" y="243"/>
                </a:cxn>
                <a:cxn ang="0">
                  <a:pos x="123" y="239"/>
                </a:cxn>
                <a:cxn ang="0">
                  <a:pos x="84" y="232"/>
                </a:cxn>
                <a:cxn ang="0">
                  <a:pos x="49" y="213"/>
                </a:cxn>
                <a:cxn ang="0">
                  <a:pos x="23" y="183"/>
                </a:cxn>
                <a:cxn ang="0">
                  <a:pos x="9" y="148"/>
                </a:cxn>
                <a:cxn ang="0">
                  <a:pos x="7" y="107"/>
                </a:cxn>
                <a:cxn ang="0">
                  <a:pos x="17" y="68"/>
                </a:cxn>
                <a:cxn ang="0">
                  <a:pos x="42" y="37"/>
                </a:cxn>
                <a:cxn ang="0">
                  <a:pos x="74" y="15"/>
                </a:cxn>
                <a:cxn ang="0">
                  <a:pos x="112" y="5"/>
                </a:cxn>
                <a:cxn ang="0">
                  <a:pos x="153" y="8"/>
                </a:cxn>
                <a:cxn ang="0">
                  <a:pos x="188" y="24"/>
                </a:cxn>
                <a:cxn ang="0">
                  <a:pos x="218" y="52"/>
                </a:cxn>
                <a:cxn ang="0">
                  <a:pos x="235" y="88"/>
                </a:cxn>
                <a:cxn ang="0">
                  <a:pos x="241" y="126"/>
                </a:cxn>
                <a:cxn ang="0">
                  <a:pos x="232" y="165"/>
                </a:cxn>
                <a:cxn ang="0">
                  <a:pos x="211" y="201"/>
                </a:cxn>
                <a:cxn ang="0">
                  <a:pos x="179" y="225"/>
                </a:cxn>
                <a:cxn ang="0">
                  <a:pos x="142" y="238"/>
                </a:cxn>
              </a:cxnLst>
              <a:rect l="0" t="0" r="r" b="b"/>
              <a:pathLst>
                <a:path w="244" h="245">
                  <a:moveTo>
                    <a:pt x="123" y="245"/>
                  </a:moveTo>
                  <a:lnTo>
                    <a:pt x="102" y="243"/>
                  </a:lnTo>
                  <a:lnTo>
                    <a:pt x="82" y="238"/>
                  </a:lnTo>
                  <a:lnTo>
                    <a:pt x="65" y="231"/>
                  </a:lnTo>
                  <a:lnTo>
                    <a:pt x="47" y="220"/>
                  </a:lnTo>
                  <a:lnTo>
                    <a:pt x="33" y="206"/>
                  </a:lnTo>
                  <a:lnTo>
                    <a:pt x="21" y="190"/>
                  </a:lnTo>
                  <a:lnTo>
                    <a:pt x="10" y="172"/>
                  </a:lnTo>
                  <a:lnTo>
                    <a:pt x="3" y="153"/>
                  </a:lnTo>
                  <a:lnTo>
                    <a:pt x="0" y="132"/>
                  </a:lnTo>
                  <a:lnTo>
                    <a:pt x="0" y="112"/>
                  </a:lnTo>
                  <a:lnTo>
                    <a:pt x="3" y="91"/>
                  </a:lnTo>
                  <a:lnTo>
                    <a:pt x="10" y="72"/>
                  </a:lnTo>
                  <a:lnTo>
                    <a:pt x="21" y="54"/>
                  </a:lnTo>
                  <a:lnTo>
                    <a:pt x="33" y="38"/>
                  </a:lnTo>
                  <a:lnTo>
                    <a:pt x="47" y="24"/>
                  </a:lnTo>
                  <a:lnTo>
                    <a:pt x="65" y="14"/>
                  </a:lnTo>
                  <a:lnTo>
                    <a:pt x="82" y="7"/>
                  </a:lnTo>
                  <a:lnTo>
                    <a:pt x="102" y="1"/>
                  </a:lnTo>
                  <a:lnTo>
                    <a:pt x="123" y="0"/>
                  </a:lnTo>
                  <a:lnTo>
                    <a:pt x="142" y="1"/>
                  </a:lnTo>
                  <a:lnTo>
                    <a:pt x="163" y="7"/>
                  </a:lnTo>
                  <a:lnTo>
                    <a:pt x="181" y="14"/>
                  </a:lnTo>
                  <a:lnTo>
                    <a:pt x="199" y="24"/>
                  </a:lnTo>
                  <a:lnTo>
                    <a:pt x="213" y="38"/>
                  </a:lnTo>
                  <a:lnTo>
                    <a:pt x="225" y="54"/>
                  </a:lnTo>
                  <a:lnTo>
                    <a:pt x="235" y="72"/>
                  </a:lnTo>
                  <a:lnTo>
                    <a:pt x="243" y="91"/>
                  </a:lnTo>
                  <a:lnTo>
                    <a:pt x="244" y="112"/>
                  </a:lnTo>
                  <a:lnTo>
                    <a:pt x="244" y="132"/>
                  </a:lnTo>
                  <a:lnTo>
                    <a:pt x="243" y="153"/>
                  </a:lnTo>
                  <a:lnTo>
                    <a:pt x="235" y="172"/>
                  </a:lnTo>
                  <a:lnTo>
                    <a:pt x="225" y="190"/>
                  </a:lnTo>
                  <a:lnTo>
                    <a:pt x="213" y="206"/>
                  </a:lnTo>
                  <a:lnTo>
                    <a:pt x="199" y="220"/>
                  </a:lnTo>
                  <a:lnTo>
                    <a:pt x="181" y="231"/>
                  </a:lnTo>
                  <a:lnTo>
                    <a:pt x="163" y="238"/>
                  </a:lnTo>
                  <a:lnTo>
                    <a:pt x="142" y="243"/>
                  </a:lnTo>
                  <a:lnTo>
                    <a:pt x="123" y="245"/>
                  </a:lnTo>
                  <a:close/>
                  <a:moveTo>
                    <a:pt x="123" y="239"/>
                  </a:moveTo>
                  <a:lnTo>
                    <a:pt x="104" y="238"/>
                  </a:lnTo>
                  <a:lnTo>
                    <a:pt x="84" y="232"/>
                  </a:lnTo>
                  <a:lnTo>
                    <a:pt x="65" y="225"/>
                  </a:lnTo>
                  <a:lnTo>
                    <a:pt x="49" y="213"/>
                  </a:lnTo>
                  <a:lnTo>
                    <a:pt x="35" y="201"/>
                  </a:lnTo>
                  <a:lnTo>
                    <a:pt x="23" y="183"/>
                  </a:lnTo>
                  <a:lnTo>
                    <a:pt x="14" y="165"/>
                  </a:lnTo>
                  <a:lnTo>
                    <a:pt x="9" y="148"/>
                  </a:lnTo>
                  <a:lnTo>
                    <a:pt x="5" y="126"/>
                  </a:lnTo>
                  <a:lnTo>
                    <a:pt x="7" y="107"/>
                  </a:lnTo>
                  <a:lnTo>
                    <a:pt x="10" y="88"/>
                  </a:lnTo>
                  <a:lnTo>
                    <a:pt x="17" y="68"/>
                  </a:lnTo>
                  <a:lnTo>
                    <a:pt x="28" y="52"/>
                  </a:lnTo>
                  <a:lnTo>
                    <a:pt x="42" y="37"/>
                  </a:lnTo>
                  <a:lnTo>
                    <a:pt x="58" y="24"/>
                  </a:lnTo>
                  <a:lnTo>
                    <a:pt x="74" y="15"/>
                  </a:lnTo>
                  <a:lnTo>
                    <a:pt x="93" y="8"/>
                  </a:lnTo>
                  <a:lnTo>
                    <a:pt x="112" y="5"/>
                  </a:lnTo>
                  <a:lnTo>
                    <a:pt x="133" y="5"/>
                  </a:lnTo>
                  <a:lnTo>
                    <a:pt x="153" y="8"/>
                  </a:lnTo>
                  <a:lnTo>
                    <a:pt x="170" y="15"/>
                  </a:lnTo>
                  <a:lnTo>
                    <a:pt x="188" y="24"/>
                  </a:lnTo>
                  <a:lnTo>
                    <a:pt x="204" y="37"/>
                  </a:lnTo>
                  <a:lnTo>
                    <a:pt x="218" y="52"/>
                  </a:lnTo>
                  <a:lnTo>
                    <a:pt x="227" y="68"/>
                  </a:lnTo>
                  <a:lnTo>
                    <a:pt x="235" y="88"/>
                  </a:lnTo>
                  <a:lnTo>
                    <a:pt x="239" y="107"/>
                  </a:lnTo>
                  <a:lnTo>
                    <a:pt x="241" y="126"/>
                  </a:lnTo>
                  <a:lnTo>
                    <a:pt x="237" y="148"/>
                  </a:lnTo>
                  <a:lnTo>
                    <a:pt x="232" y="165"/>
                  </a:lnTo>
                  <a:lnTo>
                    <a:pt x="223" y="183"/>
                  </a:lnTo>
                  <a:lnTo>
                    <a:pt x="211" y="201"/>
                  </a:lnTo>
                  <a:lnTo>
                    <a:pt x="197" y="213"/>
                  </a:lnTo>
                  <a:lnTo>
                    <a:pt x="179" y="225"/>
                  </a:lnTo>
                  <a:lnTo>
                    <a:pt x="162" y="232"/>
                  </a:lnTo>
                  <a:lnTo>
                    <a:pt x="142" y="238"/>
                  </a:lnTo>
                  <a:lnTo>
                    <a:pt x="123" y="239"/>
                  </a:lnTo>
                  <a:close/>
                </a:path>
              </a:pathLst>
            </a:custGeom>
            <a:solidFill>
              <a:srgbClr val="E8FFFF"/>
            </a:solidFill>
            <a:ln w="9525">
              <a:noFill/>
              <a:round/>
              <a:headEnd/>
              <a:tailEnd/>
            </a:ln>
          </p:spPr>
          <p:txBody>
            <a:bodyPr/>
            <a:lstStyle/>
            <a:p>
              <a:endParaRPr lang="en-US"/>
            </a:p>
          </p:txBody>
        </p:sp>
        <p:sp>
          <p:nvSpPr>
            <p:cNvPr id="1166027" name="Freeform 715"/>
            <p:cNvSpPr>
              <a:spLocks noEditPoints="1"/>
            </p:cNvSpPr>
            <p:nvPr/>
          </p:nvSpPr>
          <p:spPr bwMode="auto">
            <a:xfrm>
              <a:off x="4688" y="552"/>
              <a:ext cx="236" cy="234"/>
            </a:xfrm>
            <a:custGeom>
              <a:avLst/>
              <a:gdLst/>
              <a:ahLst/>
              <a:cxnLst>
                <a:cxn ang="0">
                  <a:pos x="99" y="233"/>
                </a:cxn>
                <a:cxn ang="0">
                  <a:pos x="60" y="220"/>
                </a:cxn>
                <a:cxn ang="0">
                  <a:pos x="30" y="196"/>
                </a:cxn>
                <a:cxn ang="0">
                  <a:pos x="9" y="160"/>
                </a:cxn>
                <a:cxn ang="0">
                  <a:pos x="0" y="121"/>
                </a:cxn>
                <a:cxn ang="0">
                  <a:pos x="5" y="83"/>
                </a:cxn>
                <a:cxn ang="0">
                  <a:pos x="23" y="47"/>
                </a:cxn>
                <a:cxn ang="0">
                  <a:pos x="53" y="19"/>
                </a:cxn>
                <a:cxn ang="0">
                  <a:pos x="88" y="3"/>
                </a:cxn>
                <a:cxn ang="0">
                  <a:pos x="128" y="0"/>
                </a:cxn>
                <a:cxn ang="0">
                  <a:pos x="165" y="10"/>
                </a:cxn>
                <a:cxn ang="0">
                  <a:pos x="199" y="32"/>
                </a:cxn>
                <a:cxn ang="0">
                  <a:pos x="222" y="63"/>
                </a:cxn>
                <a:cxn ang="0">
                  <a:pos x="234" y="102"/>
                </a:cxn>
                <a:cxn ang="0">
                  <a:pos x="232" y="143"/>
                </a:cxn>
                <a:cxn ang="0">
                  <a:pos x="218" y="178"/>
                </a:cxn>
                <a:cxn ang="0">
                  <a:pos x="192" y="208"/>
                </a:cxn>
                <a:cxn ang="0">
                  <a:pos x="157" y="227"/>
                </a:cxn>
                <a:cxn ang="0">
                  <a:pos x="118" y="234"/>
                </a:cxn>
                <a:cxn ang="0">
                  <a:pos x="99" y="227"/>
                </a:cxn>
                <a:cxn ang="0">
                  <a:pos x="62" y="215"/>
                </a:cxn>
                <a:cxn ang="0">
                  <a:pos x="32" y="188"/>
                </a:cxn>
                <a:cxn ang="0">
                  <a:pos x="12" y="155"/>
                </a:cxn>
                <a:cxn ang="0">
                  <a:pos x="5" y="116"/>
                </a:cxn>
                <a:cxn ang="0">
                  <a:pos x="12" y="79"/>
                </a:cxn>
                <a:cxn ang="0">
                  <a:pos x="32" y="46"/>
                </a:cxn>
                <a:cxn ang="0">
                  <a:pos x="62" y="19"/>
                </a:cxn>
                <a:cxn ang="0">
                  <a:pos x="99" y="7"/>
                </a:cxn>
                <a:cxn ang="0">
                  <a:pos x="137" y="7"/>
                </a:cxn>
                <a:cxn ang="0">
                  <a:pos x="174" y="19"/>
                </a:cxn>
                <a:cxn ang="0">
                  <a:pos x="204" y="46"/>
                </a:cxn>
                <a:cxn ang="0">
                  <a:pos x="223" y="79"/>
                </a:cxn>
                <a:cxn ang="0">
                  <a:pos x="230" y="116"/>
                </a:cxn>
                <a:cxn ang="0">
                  <a:pos x="223" y="155"/>
                </a:cxn>
                <a:cxn ang="0">
                  <a:pos x="204" y="188"/>
                </a:cxn>
                <a:cxn ang="0">
                  <a:pos x="174" y="215"/>
                </a:cxn>
                <a:cxn ang="0">
                  <a:pos x="137" y="227"/>
                </a:cxn>
              </a:cxnLst>
              <a:rect l="0" t="0" r="r" b="b"/>
              <a:pathLst>
                <a:path w="236" h="234">
                  <a:moveTo>
                    <a:pt x="118" y="234"/>
                  </a:moveTo>
                  <a:lnTo>
                    <a:pt x="99" y="233"/>
                  </a:lnTo>
                  <a:lnTo>
                    <a:pt x="79" y="227"/>
                  </a:lnTo>
                  <a:lnTo>
                    <a:pt x="60" y="220"/>
                  </a:lnTo>
                  <a:lnTo>
                    <a:pt x="44" y="208"/>
                  </a:lnTo>
                  <a:lnTo>
                    <a:pt x="30" y="196"/>
                  </a:lnTo>
                  <a:lnTo>
                    <a:pt x="18" y="178"/>
                  </a:lnTo>
                  <a:lnTo>
                    <a:pt x="9" y="160"/>
                  </a:lnTo>
                  <a:lnTo>
                    <a:pt x="4" y="143"/>
                  </a:lnTo>
                  <a:lnTo>
                    <a:pt x="0" y="121"/>
                  </a:lnTo>
                  <a:lnTo>
                    <a:pt x="2" y="102"/>
                  </a:lnTo>
                  <a:lnTo>
                    <a:pt x="5" y="83"/>
                  </a:lnTo>
                  <a:lnTo>
                    <a:pt x="12" y="63"/>
                  </a:lnTo>
                  <a:lnTo>
                    <a:pt x="23" y="47"/>
                  </a:lnTo>
                  <a:lnTo>
                    <a:pt x="37" y="32"/>
                  </a:lnTo>
                  <a:lnTo>
                    <a:pt x="53" y="19"/>
                  </a:lnTo>
                  <a:lnTo>
                    <a:pt x="69" y="10"/>
                  </a:lnTo>
                  <a:lnTo>
                    <a:pt x="88" y="3"/>
                  </a:lnTo>
                  <a:lnTo>
                    <a:pt x="107" y="0"/>
                  </a:lnTo>
                  <a:lnTo>
                    <a:pt x="128" y="0"/>
                  </a:lnTo>
                  <a:lnTo>
                    <a:pt x="148" y="3"/>
                  </a:lnTo>
                  <a:lnTo>
                    <a:pt x="165" y="10"/>
                  </a:lnTo>
                  <a:lnTo>
                    <a:pt x="183" y="19"/>
                  </a:lnTo>
                  <a:lnTo>
                    <a:pt x="199" y="32"/>
                  </a:lnTo>
                  <a:lnTo>
                    <a:pt x="213" y="47"/>
                  </a:lnTo>
                  <a:lnTo>
                    <a:pt x="222" y="63"/>
                  </a:lnTo>
                  <a:lnTo>
                    <a:pt x="230" y="83"/>
                  </a:lnTo>
                  <a:lnTo>
                    <a:pt x="234" y="102"/>
                  </a:lnTo>
                  <a:lnTo>
                    <a:pt x="236" y="121"/>
                  </a:lnTo>
                  <a:lnTo>
                    <a:pt x="232" y="143"/>
                  </a:lnTo>
                  <a:lnTo>
                    <a:pt x="227" y="160"/>
                  </a:lnTo>
                  <a:lnTo>
                    <a:pt x="218" y="178"/>
                  </a:lnTo>
                  <a:lnTo>
                    <a:pt x="206" y="196"/>
                  </a:lnTo>
                  <a:lnTo>
                    <a:pt x="192" y="208"/>
                  </a:lnTo>
                  <a:lnTo>
                    <a:pt x="174" y="220"/>
                  </a:lnTo>
                  <a:lnTo>
                    <a:pt x="157" y="227"/>
                  </a:lnTo>
                  <a:lnTo>
                    <a:pt x="137" y="233"/>
                  </a:lnTo>
                  <a:lnTo>
                    <a:pt x="118" y="234"/>
                  </a:lnTo>
                  <a:close/>
                  <a:moveTo>
                    <a:pt x="118" y="229"/>
                  </a:moveTo>
                  <a:lnTo>
                    <a:pt x="99" y="227"/>
                  </a:lnTo>
                  <a:lnTo>
                    <a:pt x="79" y="222"/>
                  </a:lnTo>
                  <a:lnTo>
                    <a:pt x="62" y="215"/>
                  </a:lnTo>
                  <a:lnTo>
                    <a:pt x="46" y="203"/>
                  </a:lnTo>
                  <a:lnTo>
                    <a:pt x="32" y="188"/>
                  </a:lnTo>
                  <a:lnTo>
                    <a:pt x="21" y="173"/>
                  </a:lnTo>
                  <a:lnTo>
                    <a:pt x="12" y="155"/>
                  </a:lnTo>
                  <a:lnTo>
                    <a:pt x="7" y="137"/>
                  </a:lnTo>
                  <a:lnTo>
                    <a:pt x="5" y="116"/>
                  </a:lnTo>
                  <a:lnTo>
                    <a:pt x="7" y="97"/>
                  </a:lnTo>
                  <a:lnTo>
                    <a:pt x="12" y="79"/>
                  </a:lnTo>
                  <a:lnTo>
                    <a:pt x="21" y="62"/>
                  </a:lnTo>
                  <a:lnTo>
                    <a:pt x="32" y="46"/>
                  </a:lnTo>
                  <a:lnTo>
                    <a:pt x="46" y="32"/>
                  </a:lnTo>
                  <a:lnTo>
                    <a:pt x="62" y="19"/>
                  </a:lnTo>
                  <a:lnTo>
                    <a:pt x="79" y="12"/>
                  </a:lnTo>
                  <a:lnTo>
                    <a:pt x="99" y="7"/>
                  </a:lnTo>
                  <a:lnTo>
                    <a:pt x="118" y="5"/>
                  </a:lnTo>
                  <a:lnTo>
                    <a:pt x="137" y="7"/>
                  </a:lnTo>
                  <a:lnTo>
                    <a:pt x="157" y="12"/>
                  </a:lnTo>
                  <a:lnTo>
                    <a:pt x="174" y="19"/>
                  </a:lnTo>
                  <a:lnTo>
                    <a:pt x="190" y="32"/>
                  </a:lnTo>
                  <a:lnTo>
                    <a:pt x="204" y="46"/>
                  </a:lnTo>
                  <a:lnTo>
                    <a:pt x="215" y="62"/>
                  </a:lnTo>
                  <a:lnTo>
                    <a:pt x="223" y="79"/>
                  </a:lnTo>
                  <a:lnTo>
                    <a:pt x="229" y="97"/>
                  </a:lnTo>
                  <a:lnTo>
                    <a:pt x="230" y="116"/>
                  </a:lnTo>
                  <a:lnTo>
                    <a:pt x="229" y="137"/>
                  </a:lnTo>
                  <a:lnTo>
                    <a:pt x="223" y="155"/>
                  </a:lnTo>
                  <a:lnTo>
                    <a:pt x="215" y="173"/>
                  </a:lnTo>
                  <a:lnTo>
                    <a:pt x="204" y="188"/>
                  </a:lnTo>
                  <a:lnTo>
                    <a:pt x="190" y="203"/>
                  </a:lnTo>
                  <a:lnTo>
                    <a:pt x="174" y="215"/>
                  </a:lnTo>
                  <a:lnTo>
                    <a:pt x="157" y="222"/>
                  </a:lnTo>
                  <a:lnTo>
                    <a:pt x="137" y="227"/>
                  </a:lnTo>
                  <a:lnTo>
                    <a:pt x="118" y="229"/>
                  </a:lnTo>
                  <a:close/>
                </a:path>
              </a:pathLst>
            </a:custGeom>
            <a:solidFill>
              <a:srgbClr val="EBFFFF"/>
            </a:solidFill>
            <a:ln w="9525">
              <a:noFill/>
              <a:round/>
              <a:headEnd/>
              <a:tailEnd/>
            </a:ln>
          </p:spPr>
          <p:txBody>
            <a:bodyPr/>
            <a:lstStyle/>
            <a:p>
              <a:endParaRPr lang="en-US"/>
            </a:p>
          </p:txBody>
        </p:sp>
        <p:sp>
          <p:nvSpPr>
            <p:cNvPr id="1166028" name="Freeform 716"/>
            <p:cNvSpPr>
              <a:spLocks noEditPoints="1"/>
            </p:cNvSpPr>
            <p:nvPr/>
          </p:nvSpPr>
          <p:spPr bwMode="auto">
            <a:xfrm>
              <a:off x="4693" y="557"/>
              <a:ext cx="225" cy="224"/>
            </a:xfrm>
            <a:custGeom>
              <a:avLst/>
              <a:gdLst/>
              <a:ahLst/>
              <a:cxnLst>
                <a:cxn ang="0">
                  <a:pos x="94" y="222"/>
                </a:cxn>
                <a:cxn ang="0">
                  <a:pos x="57" y="210"/>
                </a:cxn>
                <a:cxn ang="0">
                  <a:pos x="27" y="183"/>
                </a:cxn>
                <a:cxn ang="0">
                  <a:pos x="7" y="150"/>
                </a:cxn>
                <a:cxn ang="0">
                  <a:pos x="0" y="111"/>
                </a:cxn>
                <a:cxn ang="0">
                  <a:pos x="7" y="74"/>
                </a:cxn>
                <a:cxn ang="0">
                  <a:pos x="27" y="41"/>
                </a:cxn>
                <a:cxn ang="0">
                  <a:pos x="57" y="14"/>
                </a:cxn>
                <a:cxn ang="0">
                  <a:pos x="94" y="2"/>
                </a:cxn>
                <a:cxn ang="0">
                  <a:pos x="132" y="2"/>
                </a:cxn>
                <a:cxn ang="0">
                  <a:pos x="169" y="14"/>
                </a:cxn>
                <a:cxn ang="0">
                  <a:pos x="199" y="41"/>
                </a:cxn>
                <a:cxn ang="0">
                  <a:pos x="218" y="74"/>
                </a:cxn>
                <a:cxn ang="0">
                  <a:pos x="225" y="111"/>
                </a:cxn>
                <a:cxn ang="0">
                  <a:pos x="218" y="150"/>
                </a:cxn>
                <a:cxn ang="0">
                  <a:pos x="199" y="183"/>
                </a:cxn>
                <a:cxn ang="0">
                  <a:pos x="169" y="210"/>
                </a:cxn>
                <a:cxn ang="0">
                  <a:pos x="132" y="222"/>
                </a:cxn>
                <a:cxn ang="0">
                  <a:pos x="113" y="219"/>
                </a:cxn>
                <a:cxn ang="0">
                  <a:pos x="76" y="212"/>
                </a:cxn>
                <a:cxn ang="0">
                  <a:pos x="43" y="192"/>
                </a:cxn>
                <a:cxn ang="0">
                  <a:pos x="20" y="162"/>
                </a:cxn>
                <a:cxn ang="0">
                  <a:pos x="7" y="127"/>
                </a:cxn>
                <a:cxn ang="0">
                  <a:pos x="9" y="88"/>
                </a:cxn>
                <a:cxn ang="0">
                  <a:pos x="23" y="53"/>
                </a:cxn>
                <a:cxn ang="0">
                  <a:pos x="50" y="25"/>
                </a:cxn>
                <a:cxn ang="0">
                  <a:pos x="85" y="9"/>
                </a:cxn>
                <a:cxn ang="0">
                  <a:pos x="122" y="5"/>
                </a:cxn>
                <a:cxn ang="0">
                  <a:pos x="159" y="16"/>
                </a:cxn>
                <a:cxn ang="0">
                  <a:pos x="190" y="39"/>
                </a:cxn>
                <a:cxn ang="0">
                  <a:pos x="211" y="71"/>
                </a:cxn>
                <a:cxn ang="0">
                  <a:pos x="218" y="108"/>
                </a:cxn>
                <a:cxn ang="0">
                  <a:pos x="215" y="145"/>
                </a:cxn>
                <a:cxn ang="0">
                  <a:pos x="196" y="178"/>
                </a:cxn>
                <a:cxn ang="0">
                  <a:pos x="167" y="205"/>
                </a:cxn>
                <a:cxn ang="0">
                  <a:pos x="132" y="217"/>
                </a:cxn>
              </a:cxnLst>
              <a:rect l="0" t="0" r="r" b="b"/>
              <a:pathLst>
                <a:path w="225" h="224">
                  <a:moveTo>
                    <a:pt x="113" y="224"/>
                  </a:moveTo>
                  <a:lnTo>
                    <a:pt x="94" y="222"/>
                  </a:lnTo>
                  <a:lnTo>
                    <a:pt x="74" y="217"/>
                  </a:lnTo>
                  <a:lnTo>
                    <a:pt x="57" y="210"/>
                  </a:lnTo>
                  <a:lnTo>
                    <a:pt x="41" y="198"/>
                  </a:lnTo>
                  <a:lnTo>
                    <a:pt x="27" y="183"/>
                  </a:lnTo>
                  <a:lnTo>
                    <a:pt x="16" y="168"/>
                  </a:lnTo>
                  <a:lnTo>
                    <a:pt x="7" y="150"/>
                  </a:lnTo>
                  <a:lnTo>
                    <a:pt x="2" y="132"/>
                  </a:lnTo>
                  <a:lnTo>
                    <a:pt x="0" y="111"/>
                  </a:lnTo>
                  <a:lnTo>
                    <a:pt x="2" y="92"/>
                  </a:lnTo>
                  <a:lnTo>
                    <a:pt x="7" y="74"/>
                  </a:lnTo>
                  <a:lnTo>
                    <a:pt x="16" y="57"/>
                  </a:lnTo>
                  <a:lnTo>
                    <a:pt x="27" y="41"/>
                  </a:lnTo>
                  <a:lnTo>
                    <a:pt x="41" y="27"/>
                  </a:lnTo>
                  <a:lnTo>
                    <a:pt x="57" y="14"/>
                  </a:lnTo>
                  <a:lnTo>
                    <a:pt x="74" y="7"/>
                  </a:lnTo>
                  <a:lnTo>
                    <a:pt x="94" y="2"/>
                  </a:lnTo>
                  <a:lnTo>
                    <a:pt x="113" y="0"/>
                  </a:lnTo>
                  <a:lnTo>
                    <a:pt x="132" y="2"/>
                  </a:lnTo>
                  <a:lnTo>
                    <a:pt x="152" y="7"/>
                  </a:lnTo>
                  <a:lnTo>
                    <a:pt x="169" y="14"/>
                  </a:lnTo>
                  <a:lnTo>
                    <a:pt x="185" y="27"/>
                  </a:lnTo>
                  <a:lnTo>
                    <a:pt x="199" y="41"/>
                  </a:lnTo>
                  <a:lnTo>
                    <a:pt x="210" y="57"/>
                  </a:lnTo>
                  <a:lnTo>
                    <a:pt x="218" y="74"/>
                  </a:lnTo>
                  <a:lnTo>
                    <a:pt x="224" y="92"/>
                  </a:lnTo>
                  <a:lnTo>
                    <a:pt x="225" y="111"/>
                  </a:lnTo>
                  <a:lnTo>
                    <a:pt x="224" y="132"/>
                  </a:lnTo>
                  <a:lnTo>
                    <a:pt x="218" y="150"/>
                  </a:lnTo>
                  <a:lnTo>
                    <a:pt x="210" y="168"/>
                  </a:lnTo>
                  <a:lnTo>
                    <a:pt x="199" y="183"/>
                  </a:lnTo>
                  <a:lnTo>
                    <a:pt x="185" y="198"/>
                  </a:lnTo>
                  <a:lnTo>
                    <a:pt x="169" y="210"/>
                  </a:lnTo>
                  <a:lnTo>
                    <a:pt x="152" y="217"/>
                  </a:lnTo>
                  <a:lnTo>
                    <a:pt x="132" y="222"/>
                  </a:lnTo>
                  <a:lnTo>
                    <a:pt x="113" y="224"/>
                  </a:lnTo>
                  <a:close/>
                  <a:moveTo>
                    <a:pt x="113" y="219"/>
                  </a:moveTo>
                  <a:lnTo>
                    <a:pt x="94" y="217"/>
                  </a:lnTo>
                  <a:lnTo>
                    <a:pt x="76" y="212"/>
                  </a:lnTo>
                  <a:lnTo>
                    <a:pt x="58" y="205"/>
                  </a:lnTo>
                  <a:lnTo>
                    <a:pt x="43" y="192"/>
                  </a:lnTo>
                  <a:lnTo>
                    <a:pt x="28" y="178"/>
                  </a:lnTo>
                  <a:lnTo>
                    <a:pt x="20" y="162"/>
                  </a:lnTo>
                  <a:lnTo>
                    <a:pt x="11" y="145"/>
                  </a:lnTo>
                  <a:lnTo>
                    <a:pt x="7" y="127"/>
                  </a:lnTo>
                  <a:lnTo>
                    <a:pt x="6" y="108"/>
                  </a:lnTo>
                  <a:lnTo>
                    <a:pt x="9" y="88"/>
                  </a:lnTo>
                  <a:lnTo>
                    <a:pt x="14" y="71"/>
                  </a:lnTo>
                  <a:lnTo>
                    <a:pt x="23" y="53"/>
                  </a:lnTo>
                  <a:lnTo>
                    <a:pt x="35" y="39"/>
                  </a:lnTo>
                  <a:lnTo>
                    <a:pt x="50" y="25"/>
                  </a:lnTo>
                  <a:lnTo>
                    <a:pt x="67" y="16"/>
                  </a:lnTo>
                  <a:lnTo>
                    <a:pt x="85" y="9"/>
                  </a:lnTo>
                  <a:lnTo>
                    <a:pt x="102" y="5"/>
                  </a:lnTo>
                  <a:lnTo>
                    <a:pt x="122" y="5"/>
                  </a:lnTo>
                  <a:lnTo>
                    <a:pt x="141" y="9"/>
                  </a:lnTo>
                  <a:lnTo>
                    <a:pt x="159" y="16"/>
                  </a:lnTo>
                  <a:lnTo>
                    <a:pt x="176" y="25"/>
                  </a:lnTo>
                  <a:lnTo>
                    <a:pt x="190" y="39"/>
                  </a:lnTo>
                  <a:lnTo>
                    <a:pt x="203" y="53"/>
                  </a:lnTo>
                  <a:lnTo>
                    <a:pt x="211" y="71"/>
                  </a:lnTo>
                  <a:lnTo>
                    <a:pt x="217" y="88"/>
                  </a:lnTo>
                  <a:lnTo>
                    <a:pt x="218" y="108"/>
                  </a:lnTo>
                  <a:lnTo>
                    <a:pt x="218" y="127"/>
                  </a:lnTo>
                  <a:lnTo>
                    <a:pt x="215" y="145"/>
                  </a:lnTo>
                  <a:lnTo>
                    <a:pt x="206" y="162"/>
                  </a:lnTo>
                  <a:lnTo>
                    <a:pt x="196" y="178"/>
                  </a:lnTo>
                  <a:lnTo>
                    <a:pt x="183" y="192"/>
                  </a:lnTo>
                  <a:lnTo>
                    <a:pt x="167" y="205"/>
                  </a:lnTo>
                  <a:lnTo>
                    <a:pt x="150" y="212"/>
                  </a:lnTo>
                  <a:lnTo>
                    <a:pt x="132" y="217"/>
                  </a:lnTo>
                  <a:lnTo>
                    <a:pt x="113" y="219"/>
                  </a:lnTo>
                  <a:close/>
                </a:path>
              </a:pathLst>
            </a:custGeom>
            <a:solidFill>
              <a:srgbClr val="EDFFFF"/>
            </a:solidFill>
            <a:ln w="9525">
              <a:noFill/>
              <a:round/>
              <a:headEnd/>
              <a:tailEnd/>
            </a:ln>
          </p:spPr>
          <p:txBody>
            <a:bodyPr/>
            <a:lstStyle/>
            <a:p>
              <a:endParaRPr lang="en-US"/>
            </a:p>
          </p:txBody>
        </p:sp>
        <p:sp>
          <p:nvSpPr>
            <p:cNvPr id="1166029" name="Freeform 717"/>
            <p:cNvSpPr>
              <a:spLocks noEditPoints="1"/>
            </p:cNvSpPr>
            <p:nvPr/>
          </p:nvSpPr>
          <p:spPr bwMode="auto">
            <a:xfrm>
              <a:off x="4699" y="562"/>
              <a:ext cx="212" cy="214"/>
            </a:xfrm>
            <a:custGeom>
              <a:avLst/>
              <a:gdLst/>
              <a:ahLst/>
              <a:cxnLst>
                <a:cxn ang="0">
                  <a:pos x="88" y="212"/>
                </a:cxn>
                <a:cxn ang="0">
                  <a:pos x="52" y="200"/>
                </a:cxn>
                <a:cxn ang="0">
                  <a:pos x="22" y="173"/>
                </a:cxn>
                <a:cxn ang="0">
                  <a:pos x="5" y="140"/>
                </a:cxn>
                <a:cxn ang="0">
                  <a:pos x="0" y="103"/>
                </a:cxn>
                <a:cxn ang="0">
                  <a:pos x="8" y="66"/>
                </a:cxn>
                <a:cxn ang="0">
                  <a:pos x="29" y="34"/>
                </a:cxn>
                <a:cxn ang="0">
                  <a:pos x="61" y="11"/>
                </a:cxn>
                <a:cxn ang="0">
                  <a:pos x="96" y="0"/>
                </a:cxn>
                <a:cxn ang="0">
                  <a:pos x="135" y="4"/>
                </a:cxn>
                <a:cxn ang="0">
                  <a:pos x="170" y="20"/>
                </a:cxn>
                <a:cxn ang="0">
                  <a:pos x="197" y="48"/>
                </a:cxn>
                <a:cxn ang="0">
                  <a:pos x="211" y="83"/>
                </a:cxn>
                <a:cxn ang="0">
                  <a:pos x="212" y="122"/>
                </a:cxn>
                <a:cxn ang="0">
                  <a:pos x="200" y="157"/>
                </a:cxn>
                <a:cxn ang="0">
                  <a:pos x="177" y="187"/>
                </a:cxn>
                <a:cxn ang="0">
                  <a:pos x="144" y="207"/>
                </a:cxn>
                <a:cxn ang="0">
                  <a:pos x="107" y="214"/>
                </a:cxn>
                <a:cxn ang="0">
                  <a:pos x="88" y="207"/>
                </a:cxn>
                <a:cxn ang="0">
                  <a:pos x="54" y="193"/>
                </a:cxn>
                <a:cxn ang="0">
                  <a:pos x="26" y="168"/>
                </a:cxn>
                <a:cxn ang="0">
                  <a:pos x="8" y="134"/>
                </a:cxn>
                <a:cxn ang="0">
                  <a:pos x="7" y="97"/>
                </a:cxn>
                <a:cxn ang="0">
                  <a:pos x="15" y="62"/>
                </a:cxn>
                <a:cxn ang="0">
                  <a:pos x="38" y="32"/>
                </a:cxn>
                <a:cxn ang="0">
                  <a:pos x="70" y="13"/>
                </a:cxn>
                <a:cxn ang="0">
                  <a:pos x="107" y="6"/>
                </a:cxn>
                <a:cxn ang="0">
                  <a:pos x="144" y="13"/>
                </a:cxn>
                <a:cxn ang="0">
                  <a:pos x="175" y="32"/>
                </a:cxn>
                <a:cxn ang="0">
                  <a:pos x="197" y="62"/>
                </a:cxn>
                <a:cxn ang="0">
                  <a:pos x="207" y="97"/>
                </a:cxn>
                <a:cxn ang="0">
                  <a:pos x="204" y="134"/>
                </a:cxn>
                <a:cxn ang="0">
                  <a:pos x="188" y="168"/>
                </a:cxn>
                <a:cxn ang="0">
                  <a:pos x="160" y="193"/>
                </a:cxn>
                <a:cxn ang="0">
                  <a:pos x="124" y="207"/>
                </a:cxn>
              </a:cxnLst>
              <a:rect l="0" t="0" r="r" b="b"/>
              <a:pathLst>
                <a:path w="212" h="214">
                  <a:moveTo>
                    <a:pt x="107" y="214"/>
                  </a:moveTo>
                  <a:lnTo>
                    <a:pt x="88" y="212"/>
                  </a:lnTo>
                  <a:lnTo>
                    <a:pt x="70" y="207"/>
                  </a:lnTo>
                  <a:lnTo>
                    <a:pt x="52" y="200"/>
                  </a:lnTo>
                  <a:lnTo>
                    <a:pt x="37" y="187"/>
                  </a:lnTo>
                  <a:lnTo>
                    <a:pt x="22" y="173"/>
                  </a:lnTo>
                  <a:lnTo>
                    <a:pt x="14" y="157"/>
                  </a:lnTo>
                  <a:lnTo>
                    <a:pt x="5" y="140"/>
                  </a:lnTo>
                  <a:lnTo>
                    <a:pt x="1" y="122"/>
                  </a:lnTo>
                  <a:lnTo>
                    <a:pt x="0" y="103"/>
                  </a:lnTo>
                  <a:lnTo>
                    <a:pt x="3" y="83"/>
                  </a:lnTo>
                  <a:lnTo>
                    <a:pt x="8" y="66"/>
                  </a:lnTo>
                  <a:lnTo>
                    <a:pt x="17" y="48"/>
                  </a:lnTo>
                  <a:lnTo>
                    <a:pt x="29" y="34"/>
                  </a:lnTo>
                  <a:lnTo>
                    <a:pt x="44" y="20"/>
                  </a:lnTo>
                  <a:lnTo>
                    <a:pt x="61" y="11"/>
                  </a:lnTo>
                  <a:lnTo>
                    <a:pt x="79" y="4"/>
                  </a:lnTo>
                  <a:lnTo>
                    <a:pt x="96" y="0"/>
                  </a:lnTo>
                  <a:lnTo>
                    <a:pt x="116" y="0"/>
                  </a:lnTo>
                  <a:lnTo>
                    <a:pt x="135" y="4"/>
                  </a:lnTo>
                  <a:lnTo>
                    <a:pt x="153" y="11"/>
                  </a:lnTo>
                  <a:lnTo>
                    <a:pt x="170" y="20"/>
                  </a:lnTo>
                  <a:lnTo>
                    <a:pt x="184" y="34"/>
                  </a:lnTo>
                  <a:lnTo>
                    <a:pt x="197" y="48"/>
                  </a:lnTo>
                  <a:lnTo>
                    <a:pt x="205" y="66"/>
                  </a:lnTo>
                  <a:lnTo>
                    <a:pt x="211" y="83"/>
                  </a:lnTo>
                  <a:lnTo>
                    <a:pt x="212" y="103"/>
                  </a:lnTo>
                  <a:lnTo>
                    <a:pt x="212" y="122"/>
                  </a:lnTo>
                  <a:lnTo>
                    <a:pt x="209" y="140"/>
                  </a:lnTo>
                  <a:lnTo>
                    <a:pt x="200" y="157"/>
                  </a:lnTo>
                  <a:lnTo>
                    <a:pt x="190" y="173"/>
                  </a:lnTo>
                  <a:lnTo>
                    <a:pt x="177" y="187"/>
                  </a:lnTo>
                  <a:lnTo>
                    <a:pt x="161" y="200"/>
                  </a:lnTo>
                  <a:lnTo>
                    <a:pt x="144" y="207"/>
                  </a:lnTo>
                  <a:lnTo>
                    <a:pt x="126" y="212"/>
                  </a:lnTo>
                  <a:lnTo>
                    <a:pt x="107" y="214"/>
                  </a:lnTo>
                  <a:close/>
                  <a:moveTo>
                    <a:pt x="107" y="208"/>
                  </a:moveTo>
                  <a:lnTo>
                    <a:pt x="88" y="207"/>
                  </a:lnTo>
                  <a:lnTo>
                    <a:pt x="70" y="201"/>
                  </a:lnTo>
                  <a:lnTo>
                    <a:pt x="54" y="193"/>
                  </a:lnTo>
                  <a:lnTo>
                    <a:pt x="38" y="182"/>
                  </a:lnTo>
                  <a:lnTo>
                    <a:pt x="26" y="168"/>
                  </a:lnTo>
                  <a:lnTo>
                    <a:pt x="15" y="152"/>
                  </a:lnTo>
                  <a:lnTo>
                    <a:pt x="8" y="134"/>
                  </a:lnTo>
                  <a:lnTo>
                    <a:pt x="7" y="117"/>
                  </a:lnTo>
                  <a:lnTo>
                    <a:pt x="7" y="97"/>
                  </a:lnTo>
                  <a:lnTo>
                    <a:pt x="8" y="80"/>
                  </a:lnTo>
                  <a:lnTo>
                    <a:pt x="15" y="62"/>
                  </a:lnTo>
                  <a:lnTo>
                    <a:pt x="26" y="46"/>
                  </a:lnTo>
                  <a:lnTo>
                    <a:pt x="38" y="32"/>
                  </a:lnTo>
                  <a:lnTo>
                    <a:pt x="54" y="22"/>
                  </a:lnTo>
                  <a:lnTo>
                    <a:pt x="70" y="13"/>
                  </a:lnTo>
                  <a:lnTo>
                    <a:pt x="88" y="7"/>
                  </a:lnTo>
                  <a:lnTo>
                    <a:pt x="107" y="6"/>
                  </a:lnTo>
                  <a:lnTo>
                    <a:pt x="124" y="7"/>
                  </a:lnTo>
                  <a:lnTo>
                    <a:pt x="144" y="13"/>
                  </a:lnTo>
                  <a:lnTo>
                    <a:pt x="160" y="22"/>
                  </a:lnTo>
                  <a:lnTo>
                    <a:pt x="175" y="32"/>
                  </a:lnTo>
                  <a:lnTo>
                    <a:pt x="188" y="46"/>
                  </a:lnTo>
                  <a:lnTo>
                    <a:pt x="197" y="62"/>
                  </a:lnTo>
                  <a:lnTo>
                    <a:pt x="204" y="80"/>
                  </a:lnTo>
                  <a:lnTo>
                    <a:pt x="207" y="97"/>
                  </a:lnTo>
                  <a:lnTo>
                    <a:pt x="207" y="117"/>
                  </a:lnTo>
                  <a:lnTo>
                    <a:pt x="204" y="134"/>
                  </a:lnTo>
                  <a:lnTo>
                    <a:pt x="197" y="152"/>
                  </a:lnTo>
                  <a:lnTo>
                    <a:pt x="188" y="168"/>
                  </a:lnTo>
                  <a:lnTo>
                    <a:pt x="175" y="182"/>
                  </a:lnTo>
                  <a:lnTo>
                    <a:pt x="160" y="193"/>
                  </a:lnTo>
                  <a:lnTo>
                    <a:pt x="144" y="201"/>
                  </a:lnTo>
                  <a:lnTo>
                    <a:pt x="124" y="207"/>
                  </a:lnTo>
                  <a:lnTo>
                    <a:pt x="107" y="208"/>
                  </a:lnTo>
                  <a:close/>
                </a:path>
              </a:pathLst>
            </a:custGeom>
            <a:solidFill>
              <a:srgbClr val="EFFFFF"/>
            </a:solidFill>
            <a:ln w="9525">
              <a:noFill/>
              <a:round/>
              <a:headEnd/>
              <a:tailEnd/>
            </a:ln>
          </p:spPr>
          <p:txBody>
            <a:bodyPr/>
            <a:lstStyle/>
            <a:p>
              <a:endParaRPr lang="en-US"/>
            </a:p>
          </p:txBody>
        </p:sp>
        <p:sp>
          <p:nvSpPr>
            <p:cNvPr id="1166030" name="Freeform 718"/>
            <p:cNvSpPr>
              <a:spLocks noEditPoints="1"/>
            </p:cNvSpPr>
            <p:nvPr/>
          </p:nvSpPr>
          <p:spPr bwMode="auto">
            <a:xfrm>
              <a:off x="4706" y="568"/>
              <a:ext cx="200" cy="202"/>
            </a:xfrm>
            <a:custGeom>
              <a:avLst/>
              <a:gdLst/>
              <a:ahLst/>
              <a:cxnLst>
                <a:cxn ang="0">
                  <a:pos x="81" y="201"/>
                </a:cxn>
                <a:cxn ang="0">
                  <a:pos x="47" y="187"/>
                </a:cxn>
                <a:cxn ang="0">
                  <a:pos x="19" y="162"/>
                </a:cxn>
                <a:cxn ang="0">
                  <a:pos x="1" y="128"/>
                </a:cxn>
                <a:cxn ang="0">
                  <a:pos x="0" y="91"/>
                </a:cxn>
                <a:cxn ang="0">
                  <a:pos x="8" y="56"/>
                </a:cxn>
                <a:cxn ang="0">
                  <a:pos x="31" y="26"/>
                </a:cxn>
                <a:cxn ang="0">
                  <a:pos x="63" y="7"/>
                </a:cxn>
                <a:cxn ang="0">
                  <a:pos x="100" y="0"/>
                </a:cxn>
                <a:cxn ang="0">
                  <a:pos x="137" y="7"/>
                </a:cxn>
                <a:cxn ang="0">
                  <a:pos x="168" y="26"/>
                </a:cxn>
                <a:cxn ang="0">
                  <a:pos x="190" y="56"/>
                </a:cxn>
                <a:cxn ang="0">
                  <a:pos x="200" y="91"/>
                </a:cxn>
                <a:cxn ang="0">
                  <a:pos x="197" y="128"/>
                </a:cxn>
                <a:cxn ang="0">
                  <a:pos x="181" y="162"/>
                </a:cxn>
                <a:cxn ang="0">
                  <a:pos x="153" y="187"/>
                </a:cxn>
                <a:cxn ang="0">
                  <a:pos x="117" y="201"/>
                </a:cxn>
                <a:cxn ang="0">
                  <a:pos x="100" y="197"/>
                </a:cxn>
                <a:cxn ang="0">
                  <a:pos x="65" y="190"/>
                </a:cxn>
                <a:cxn ang="0">
                  <a:pos x="33" y="171"/>
                </a:cxn>
                <a:cxn ang="0">
                  <a:pos x="12" y="141"/>
                </a:cxn>
                <a:cxn ang="0">
                  <a:pos x="3" y="105"/>
                </a:cxn>
                <a:cxn ang="0">
                  <a:pos x="8" y="70"/>
                </a:cxn>
                <a:cxn ang="0">
                  <a:pos x="28" y="38"/>
                </a:cxn>
                <a:cxn ang="0">
                  <a:pos x="56" y="16"/>
                </a:cxn>
                <a:cxn ang="0">
                  <a:pos x="91" y="5"/>
                </a:cxn>
                <a:cxn ang="0">
                  <a:pos x="126" y="9"/>
                </a:cxn>
                <a:cxn ang="0">
                  <a:pos x="160" y="26"/>
                </a:cxn>
                <a:cxn ang="0">
                  <a:pos x="183" y="53"/>
                </a:cxn>
                <a:cxn ang="0">
                  <a:pos x="195" y="88"/>
                </a:cxn>
                <a:cxn ang="0">
                  <a:pos x="193" y="123"/>
                </a:cxn>
                <a:cxn ang="0">
                  <a:pos x="177" y="157"/>
                </a:cxn>
                <a:cxn ang="0">
                  <a:pos x="151" y="181"/>
                </a:cxn>
                <a:cxn ang="0">
                  <a:pos x="117" y="195"/>
                </a:cxn>
              </a:cxnLst>
              <a:rect l="0" t="0" r="r" b="b"/>
              <a:pathLst>
                <a:path w="200" h="202">
                  <a:moveTo>
                    <a:pt x="100" y="202"/>
                  </a:moveTo>
                  <a:lnTo>
                    <a:pt x="81" y="201"/>
                  </a:lnTo>
                  <a:lnTo>
                    <a:pt x="63" y="195"/>
                  </a:lnTo>
                  <a:lnTo>
                    <a:pt x="47" y="187"/>
                  </a:lnTo>
                  <a:lnTo>
                    <a:pt x="31" y="176"/>
                  </a:lnTo>
                  <a:lnTo>
                    <a:pt x="19" y="162"/>
                  </a:lnTo>
                  <a:lnTo>
                    <a:pt x="8" y="146"/>
                  </a:lnTo>
                  <a:lnTo>
                    <a:pt x="1" y="128"/>
                  </a:lnTo>
                  <a:lnTo>
                    <a:pt x="0" y="111"/>
                  </a:lnTo>
                  <a:lnTo>
                    <a:pt x="0" y="91"/>
                  </a:lnTo>
                  <a:lnTo>
                    <a:pt x="1" y="74"/>
                  </a:lnTo>
                  <a:lnTo>
                    <a:pt x="8" y="56"/>
                  </a:lnTo>
                  <a:lnTo>
                    <a:pt x="19" y="40"/>
                  </a:lnTo>
                  <a:lnTo>
                    <a:pt x="31" y="26"/>
                  </a:lnTo>
                  <a:lnTo>
                    <a:pt x="47" y="16"/>
                  </a:lnTo>
                  <a:lnTo>
                    <a:pt x="63" y="7"/>
                  </a:lnTo>
                  <a:lnTo>
                    <a:pt x="81" y="1"/>
                  </a:lnTo>
                  <a:lnTo>
                    <a:pt x="100" y="0"/>
                  </a:lnTo>
                  <a:lnTo>
                    <a:pt x="117" y="1"/>
                  </a:lnTo>
                  <a:lnTo>
                    <a:pt x="137" y="7"/>
                  </a:lnTo>
                  <a:lnTo>
                    <a:pt x="153" y="16"/>
                  </a:lnTo>
                  <a:lnTo>
                    <a:pt x="168" y="26"/>
                  </a:lnTo>
                  <a:lnTo>
                    <a:pt x="181" y="40"/>
                  </a:lnTo>
                  <a:lnTo>
                    <a:pt x="190" y="56"/>
                  </a:lnTo>
                  <a:lnTo>
                    <a:pt x="197" y="74"/>
                  </a:lnTo>
                  <a:lnTo>
                    <a:pt x="200" y="91"/>
                  </a:lnTo>
                  <a:lnTo>
                    <a:pt x="200" y="111"/>
                  </a:lnTo>
                  <a:lnTo>
                    <a:pt x="197" y="128"/>
                  </a:lnTo>
                  <a:lnTo>
                    <a:pt x="190" y="146"/>
                  </a:lnTo>
                  <a:lnTo>
                    <a:pt x="181" y="162"/>
                  </a:lnTo>
                  <a:lnTo>
                    <a:pt x="168" y="176"/>
                  </a:lnTo>
                  <a:lnTo>
                    <a:pt x="153" y="187"/>
                  </a:lnTo>
                  <a:lnTo>
                    <a:pt x="137" y="195"/>
                  </a:lnTo>
                  <a:lnTo>
                    <a:pt x="117" y="201"/>
                  </a:lnTo>
                  <a:lnTo>
                    <a:pt x="100" y="202"/>
                  </a:lnTo>
                  <a:close/>
                  <a:moveTo>
                    <a:pt x="100" y="197"/>
                  </a:moveTo>
                  <a:lnTo>
                    <a:pt x="82" y="195"/>
                  </a:lnTo>
                  <a:lnTo>
                    <a:pt x="65" y="190"/>
                  </a:lnTo>
                  <a:lnTo>
                    <a:pt x="47" y="181"/>
                  </a:lnTo>
                  <a:lnTo>
                    <a:pt x="33" y="171"/>
                  </a:lnTo>
                  <a:lnTo>
                    <a:pt x="21" y="157"/>
                  </a:lnTo>
                  <a:lnTo>
                    <a:pt x="12" y="141"/>
                  </a:lnTo>
                  <a:lnTo>
                    <a:pt x="7" y="123"/>
                  </a:lnTo>
                  <a:lnTo>
                    <a:pt x="3" y="105"/>
                  </a:lnTo>
                  <a:lnTo>
                    <a:pt x="5" y="88"/>
                  </a:lnTo>
                  <a:lnTo>
                    <a:pt x="8" y="70"/>
                  </a:lnTo>
                  <a:lnTo>
                    <a:pt x="17" y="53"/>
                  </a:lnTo>
                  <a:lnTo>
                    <a:pt x="28" y="38"/>
                  </a:lnTo>
                  <a:lnTo>
                    <a:pt x="40" y="26"/>
                  </a:lnTo>
                  <a:lnTo>
                    <a:pt x="56" y="16"/>
                  </a:lnTo>
                  <a:lnTo>
                    <a:pt x="74" y="9"/>
                  </a:lnTo>
                  <a:lnTo>
                    <a:pt x="91" y="5"/>
                  </a:lnTo>
                  <a:lnTo>
                    <a:pt x="109" y="5"/>
                  </a:lnTo>
                  <a:lnTo>
                    <a:pt x="126" y="9"/>
                  </a:lnTo>
                  <a:lnTo>
                    <a:pt x="144" y="16"/>
                  </a:lnTo>
                  <a:lnTo>
                    <a:pt x="160" y="26"/>
                  </a:lnTo>
                  <a:lnTo>
                    <a:pt x="172" y="38"/>
                  </a:lnTo>
                  <a:lnTo>
                    <a:pt x="183" y="53"/>
                  </a:lnTo>
                  <a:lnTo>
                    <a:pt x="190" y="70"/>
                  </a:lnTo>
                  <a:lnTo>
                    <a:pt x="195" y="88"/>
                  </a:lnTo>
                  <a:lnTo>
                    <a:pt x="195" y="105"/>
                  </a:lnTo>
                  <a:lnTo>
                    <a:pt x="193" y="123"/>
                  </a:lnTo>
                  <a:lnTo>
                    <a:pt x="188" y="141"/>
                  </a:lnTo>
                  <a:lnTo>
                    <a:pt x="177" y="157"/>
                  </a:lnTo>
                  <a:lnTo>
                    <a:pt x="167" y="171"/>
                  </a:lnTo>
                  <a:lnTo>
                    <a:pt x="151" y="181"/>
                  </a:lnTo>
                  <a:lnTo>
                    <a:pt x="135" y="190"/>
                  </a:lnTo>
                  <a:lnTo>
                    <a:pt x="117" y="195"/>
                  </a:lnTo>
                  <a:lnTo>
                    <a:pt x="100" y="197"/>
                  </a:lnTo>
                  <a:close/>
                </a:path>
              </a:pathLst>
            </a:custGeom>
            <a:solidFill>
              <a:srgbClr val="F0FFFF"/>
            </a:solidFill>
            <a:ln w="9525">
              <a:noFill/>
              <a:round/>
              <a:headEnd/>
              <a:tailEnd/>
            </a:ln>
          </p:spPr>
          <p:txBody>
            <a:bodyPr/>
            <a:lstStyle/>
            <a:p>
              <a:endParaRPr lang="en-US"/>
            </a:p>
          </p:txBody>
        </p:sp>
        <p:sp>
          <p:nvSpPr>
            <p:cNvPr id="1166031" name="Freeform 719"/>
            <p:cNvSpPr>
              <a:spLocks noEditPoints="1"/>
            </p:cNvSpPr>
            <p:nvPr/>
          </p:nvSpPr>
          <p:spPr bwMode="auto">
            <a:xfrm>
              <a:off x="4709" y="573"/>
              <a:ext cx="192" cy="192"/>
            </a:xfrm>
            <a:custGeom>
              <a:avLst/>
              <a:gdLst/>
              <a:ahLst/>
              <a:cxnLst>
                <a:cxn ang="0">
                  <a:pos x="79" y="190"/>
                </a:cxn>
                <a:cxn ang="0">
                  <a:pos x="44" y="176"/>
                </a:cxn>
                <a:cxn ang="0">
                  <a:pos x="18" y="152"/>
                </a:cxn>
                <a:cxn ang="0">
                  <a:pos x="4" y="118"/>
                </a:cxn>
                <a:cxn ang="0">
                  <a:pos x="2" y="83"/>
                </a:cxn>
                <a:cxn ang="0">
                  <a:pos x="14" y="48"/>
                </a:cxn>
                <a:cxn ang="0">
                  <a:pos x="37" y="21"/>
                </a:cxn>
                <a:cxn ang="0">
                  <a:pos x="71" y="4"/>
                </a:cxn>
                <a:cxn ang="0">
                  <a:pos x="106" y="0"/>
                </a:cxn>
                <a:cxn ang="0">
                  <a:pos x="141" y="11"/>
                </a:cxn>
                <a:cxn ang="0">
                  <a:pos x="169" y="33"/>
                </a:cxn>
                <a:cxn ang="0">
                  <a:pos x="187" y="65"/>
                </a:cxn>
                <a:cxn ang="0">
                  <a:pos x="192" y="100"/>
                </a:cxn>
                <a:cxn ang="0">
                  <a:pos x="185" y="136"/>
                </a:cxn>
                <a:cxn ang="0">
                  <a:pos x="164" y="166"/>
                </a:cxn>
                <a:cxn ang="0">
                  <a:pos x="132" y="185"/>
                </a:cxn>
                <a:cxn ang="0">
                  <a:pos x="97" y="192"/>
                </a:cxn>
                <a:cxn ang="0">
                  <a:pos x="79" y="185"/>
                </a:cxn>
                <a:cxn ang="0">
                  <a:pos x="46" y="171"/>
                </a:cxn>
                <a:cxn ang="0">
                  <a:pos x="21" y="146"/>
                </a:cxn>
                <a:cxn ang="0">
                  <a:pos x="7" y="115"/>
                </a:cxn>
                <a:cxn ang="0">
                  <a:pos x="7" y="78"/>
                </a:cxn>
                <a:cxn ang="0">
                  <a:pos x="21" y="46"/>
                </a:cxn>
                <a:cxn ang="0">
                  <a:pos x="46" y="21"/>
                </a:cxn>
                <a:cxn ang="0">
                  <a:pos x="79" y="7"/>
                </a:cxn>
                <a:cxn ang="0">
                  <a:pos x="114" y="7"/>
                </a:cxn>
                <a:cxn ang="0">
                  <a:pos x="148" y="21"/>
                </a:cxn>
                <a:cxn ang="0">
                  <a:pos x="173" y="46"/>
                </a:cxn>
                <a:cxn ang="0">
                  <a:pos x="185" y="78"/>
                </a:cxn>
                <a:cxn ang="0">
                  <a:pos x="185" y="115"/>
                </a:cxn>
                <a:cxn ang="0">
                  <a:pos x="173" y="146"/>
                </a:cxn>
                <a:cxn ang="0">
                  <a:pos x="148" y="171"/>
                </a:cxn>
                <a:cxn ang="0">
                  <a:pos x="114" y="185"/>
                </a:cxn>
              </a:cxnLst>
              <a:rect l="0" t="0" r="r" b="b"/>
              <a:pathLst>
                <a:path w="192" h="192">
                  <a:moveTo>
                    <a:pt x="97" y="192"/>
                  </a:moveTo>
                  <a:lnTo>
                    <a:pt x="79" y="190"/>
                  </a:lnTo>
                  <a:lnTo>
                    <a:pt x="62" y="185"/>
                  </a:lnTo>
                  <a:lnTo>
                    <a:pt x="44" y="176"/>
                  </a:lnTo>
                  <a:lnTo>
                    <a:pt x="30" y="166"/>
                  </a:lnTo>
                  <a:lnTo>
                    <a:pt x="18" y="152"/>
                  </a:lnTo>
                  <a:lnTo>
                    <a:pt x="9" y="136"/>
                  </a:lnTo>
                  <a:lnTo>
                    <a:pt x="4" y="118"/>
                  </a:lnTo>
                  <a:lnTo>
                    <a:pt x="0" y="100"/>
                  </a:lnTo>
                  <a:lnTo>
                    <a:pt x="2" y="83"/>
                  </a:lnTo>
                  <a:lnTo>
                    <a:pt x="5" y="65"/>
                  </a:lnTo>
                  <a:lnTo>
                    <a:pt x="14" y="48"/>
                  </a:lnTo>
                  <a:lnTo>
                    <a:pt x="25" y="33"/>
                  </a:lnTo>
                  <a:lnTo>
                    <a:pt x="37" y="21"/>
                  </a:lnTo>
                  <a:lnTo>
                    <a:pt x="53" y="11"/>
                  </a:lnTo>
                  <a:lnTo>
                    <a:pt x="71" y="4"/>
                  </a:lnTo>
                  <a:lnTo>
                    <a:pt x="88" y="0"/>
                  </a:lnTo>
                  <a:lnTo>
                    <a:pt x="106" y="0"/>
                  </a:lnTo>
                  <a:lnTo>
                    <a:pt x="123" y="4"/>
                  </a:lnTo>
                  <a:lnTo>
                    <a:pt x="141" y="11"/>
                  </a:lnTo>
                  <a:lnTo>
                    <a:pt x="157" y="21"/>
                  </a:lnTo>
                  <a:lnTo>
                    <a:pt x="169" y="33"/>
                  </a:lnTo>
                  <a:lnTo>
                    <a:pt x="180" y="48"/>
                  </a:lnTo>
                  <a:lnTo>
                    <a:pt x="187" y="65"/>
                  </a:lnTo>
                  <a:lnTo>
                    <a:pt x="192" y="83"/>
                  </a:lnTo>
                  <a:lnTo>
                    <a:pt x="192" y="100"/>
                  </a:lnTo>
                  <a:lnTo>
                    <a:pt x="190" y="118"/>
                  </a:lnTo>
                  <a:lnTo>
                    <a:pt x="185" y="136"/>
                  </a:lnTo>
                  <a:lnTo>
                    <a:pt x="174" y="152"/>
                  </a:lnTo>
                  <a:lnTo>
                    <a:pt x="164" y="166"/>
                  </a:lnTo>
                  <a:lnTo>
                    <a:pt x="148" y="176"/>
                  </a:lnTo>
                  <a:lnTo>
                    <a:pt x="132" y="185"/>
                  </a:lnTo>
                  <a:lnTo>
                    <a:pt x="114" y="190"/>
                  </a:lnTo>
                  <a:lnTo>
                    <a:pt x="97" y="192"/>
                  </a:lnTo>
                  <a:close/>
                  <a:moveTo>
                    <a:pt x="97" y="187"/>
                  </a:moveTo>
                  <a:lnTo>
                    <a:pt x="79" y="185"/>
                  </a:lnTo>
                  <a:lnTo>
                    <a:pt x="62" y="180"/>
                  </a:lnTo>
                  <a:lnTo>
                    <a:pt x="46" y="171"/>
                  </a:lnTo>
                  <a:lnTo>
                    <a:pt x="32" y="160"/>
                  </a:lnTo>
                  <a:lnTo>
                    <a:pt x="21" y="146"/>
                  </a:lnTo>
                  <a:lnTo>
                    <a:pt x="12" y="130"/>
                  </a:lnTo>
                  <a:lnTo>
                    <a:pt x="7" y="115"/>
                  </a:lnTo>
                  <a:lnTo>
                    <a:pt x="5" y="95"/>
                  </a:lnTo>
                  <a:lnTo>
                    <a:pt x="7" y="78"/>
                  </a:lnTo>
                  <a:lnTo>
                    <a:pt x="12" y="62"/>
                  </a:lnTo>
                  <a:lnTo>
                    <a:pt x="21" y="46"/>
                  </a:lnTo>
                  <a:lnTo>
                    <a:pt x="32" y="32"/>
                  </a:lnTo>
                  <a:lnTo>
                    <a:pt x="46" y="21"/>
                  </a:lnTo>
                  <a:lnTo>
                    <a:pt x="62" y="12"/>
                  </a:lnTo>
                  <a:lnTo>
                    <a:pt x="79" y="7"/>
                  </a:lnTo>
                  <a:lnTo>
                    <a:pt x="97" y="5"/>
                  </a:lnTo>
                  <a:lnTo>
                    <a:pt x="114" y="7"/>
                  </a:lnTo>
                  <a:lnTo>
                    <a:pt x="132" y="12"/>
                  </a:lnTo>
                  <a:lnTo>
                    <a:pt x="148" y="21"/>
                  </a:lnTo>
                  <a:lnTo>
                    <a:pt x="160" y="32"/>
                  </a:lnTo>
                  <a:lnTo>
                    <a:pt x="173" y="46"/>
                  </a:lnTo>
                  <a:lnTo>
                    <a:pt x="181" y="62"/>
                  </a:lnTo>
                  <a:lnTo>
                    <a:pt x="185" y="78"/>
                  </a:lnTo>
                  <a:lnTo>
                    <a:pt x="187" y="95"/>
                  </a:lnTo>
                  <a:lnTo>
                    <a:pt x="185" y="115"/>
                  </a:lnTo>
                  <a:lnTo>
                    <a:pt x="181" y="130"/>
                  </a:lnTo>
                  <a:lnTo>
                    <a:pt x="173" y="146"/>
                  </a:lnTo>
                  <a:lnTo>
                    <a:pt x="160" y="160"/>
                  </a:lnTo>
                  <a:lnTo>
                    <a:pt x="148" y="171"/>
                  </a:lnTo>
                  <a:lnTo>
                    <a:pt x="132" y="180"/>
                  </a:lnTo>
                  <a:lnTo>
                    <a:pt x="114" y="185"/>
                  </a:lnTo>
                  <a:lnTo>
                    <a:pt x="97" y="187"/>
                  </a:lnTo>
                  <a:close/>
                </a:path>
              </a:pathLst>
            </a:custGeom>
            <a:solidFill>
              <a:srgbClr val="F2FFFF"/>
            </a:solidFill>
            <a:ln w="9525">
              <a:noFill/>
              <a:round/>
              <a:headEnd/>
              <a:tailEnd/>
            </a:ln>
          </p:spPr>
          <p:txBody>
            <a:bodyPr/>
            <a:lstStyle/>
            <a:p>
              <a:endParaRPr lang="en-US"/>
            </a:p>
          </p:txBody>
        </p:sp>
        <p:sp>
          <p:nvSpPr>
            <p:cNvPr id="1166032" name="Freeform 720"/>
            <p:cNvSpPr>
              <a:spLocks noEditPoints="1"/>
            </p:cNvSpPr>
            <p:nvPr/>
          </p:nvSpPr>
          <p:spPr bwMode="auto">
            <a:xfrm>
              <a:off x="4714" y="578"/>
              <a:ext cx="182" cy="182"/>
            </a:xfrm>
            <a:custGeom>
              <a:avLst/>
              <a:gdLst/>
              <a:ahLst/>
              <a:cxnLst>
                <a:cxn ang="0">
                  <a:pos x="74" y="180"/>
                </a:cxn>
                <a:cxn ang="0">
                  <a:pos x="41" y="166"/>
                </a:cxn>
                <a:cxn ang="0">
                  <a:pos x="16" y="141"/>
                </a:cxn>
                <a:cxn ang="0">
                  <a:pos x="2" y="110"/>
                </a:cxn>
                <a:cxn ang="0">
                  <a:pos x="2" y="73"/>
                </a:cxn>
                <a:cxn ang="0">
                  <a:pos x="16" y="41"/>
                </a:cxn>
                <a:cxn ang="0">
                  <a:pos x="41" y="16"/>
                </a:cxn>
                <a:cxn ang="0">
                  <a:pos x="74" y="2"/>
                </a:cxn>
                <a:cxn ang="0">
                  <a:pos x="109" y="2"/>
                </a:cxn>
                <a:cxn ang="0">
                  <a:pos x="143" y="16"/>
                </a:cxn>
                <a:cxn ang="0">
                  <a:pos x="168" y="41"/>
                </a:cxn>
                <a:cxn ang="0">
                  <a:pos x="180" y="73"/>
                </a:cxn>
                <a:cxn ang="0">
                  <a:pos x="180" y="110"/>
                </a:cxn>
                <a:cxn ang="0">
                  <a:pos x="168" y="141"/>
                </a:cxn>
                <a:cxn ang="0">
                  <a:pos x="143" y="166"/>
                </a:cxn>
                <a:cxn ang="0">
                  <a:pos x="109" y="180"/>
                </a:cxn>
                <a:cxn ang="0">
                  <a:pos x="92" y="177"/>
                </a:cxn>
                <a:cxn ang="0">
                  <a:pos x="58" y="170"/>
                </a:cxn>
                <a:cxn ang="0">
                  <a:pos x="30" y="150"/>
                </a:cxn>
                <a:cxn ang="0">
                  <a:pos x="11" y="120"/>
                </a:cxn>
                <a:cxn ang="0">
                  <a:pos x="6" y="87"/>
                </a:cxn>
                <a:cxn ang="0">
                  <a:pos x="14" y="53"/>
                </a:cxn>
                <a:cxn ang="0">
                  <a:pos x="36" y="27"/>
                </a:cxn>
                <a:cxn ang="0">
                  <a:pos x="66" y="9"/>
                </a:cxn>
                <a:cxn ang="0">
                  <a:pos x="101" y="6"/>
                </a:cxn>
                <a:cxn ang="0">
                  <a:pos x="132" y="16"/>
                </a:cxn>
                <a:cxn ang="0">
                  <a:pos x="159" y="39"/>
                </a:cxn>
                <a:cxn ang="0">
                  <a:pos x="175" y="69"/>
                </a:cxn>
                <a:cxn ang="0">
                  <a:pos x="176" y="104"/>
                </a:cxn>
                <a:cxn ang="0">
                  <a:pos x="164" y="136"/>
                </a:cxn>
                <a:cxn ang="0">
                  <a:pos x="141" y="161"/>
                </a:cxn>
                <a:cxn ang="0">
                  <a:pos x="109" y="175"/>
                </a:cxn>
              </a:cxnLst>
              <a:rect l="0" t="0" r="r" b="b"/>
              <a:pathLst>
                <a:path w="182" h="182">
                  <a:moveTo>
                    <a:pt x="92" y="182"/>
                  </a:moveTo>
                  <a:lnTo>
                    <a:pt x="74" y="180"/>
                  </a:lnTo>
                  <a:lnTo>
                    <a:pt x="57" y="175"/>
                  </a:lnTo>
                  <a:lnTo>
                    <a:pt x="41" y="166"/>
                  </a:lnTo>
                  <a:lnTo>
                    <a:pt x="27" y="155"/>
                  </a:lnTo>
                  <a:lnTo>
                    <a:pt x="16" y="141"/>
                  </a:lnTo>
                  <a:lnTo>
                    <a:pt x="7" y="125"/>
                  </a:lnTo>
                  <a:lnTo>
                    <a:pt x="2" y="110"/>
                  </a:lnTo>
                  <a:lnTo>
                    <a:pt x="0" y="90"/>
                  </a:lnTo>
                  <a:lnTo>
                    <a:pt x="2" y="73"/>
                  </a:lnTo>
                  <a:lnTo>
                    <a:pt x="7" y="57"/>
                  </a:lnTo>
                  <a:lnTo>
                    <a:pt x="16" y="41"/>
                  </a:lnTo>
                  <a:lnTo>
                    <a:pt x="27" y="27"/>
                  </a:lnTo>
                  <a:lnTo>
                    <a:pt x="41" y="16"/>
                  </a:lnTo>
                  <a:lnTo>
                    <a:pt x="57" y="7"/>
                  </a:lnTo>
                  <a:lnTo>
                    <a:pt x="74" y="2"/>
                  </a:lnTo>
                  <a:lnTo>
                    <a:pt x="92" y="0"/>
                  </a:lnTo>
                  <a:lnTo>
                    <a:pt x="109" y="2"/>
                  </a:lnTo>
                  <a:lnTo>
                    <a:pt x="127" y="7"/>
                  </a:lnTo>
                  <a:lnTo>
                    <a:pt x="143" y="16"/>
                  </a:lnTo>
                  <a:lnTo>
                    <a:pt x="155" y="27"/>
                  </a:lnTo>
                  <a:lnTo>
                    <a:pt x="168" y="41"/>
                  </a:lnTo>
                  <a:lnTo>
                    <a:pt x="176" y="57"/>
                  </a:lnTo>
                  <a:lnTo>
                    <a:pt x="180" y="73"/>
                  </a:lnTo>
                  <a:lnTo>
                    <a:pt x="182" y="90"/>
                  </a:lnTo>
                  <a:lnTo>
                    <a:pt x="180" y="110"/>
                  </a:lnTo>
                  <a:lnTo>
                    <a:pt x="176" y="125"/>
                  </a:lnTo>
                  <a:lnTo>
                    <a:pt x="168" y="141"/>
                  </a:lnTo>
                  <a:lnTo>
                    <a:pt x="155" y="155"/>
                  </a:lnTo>
                  <a:lnTo>
                    <a:pt x="143" y="166"/>
                  </a:lnTo>
                  <a:lnTo>
                    <a:pt x="127" y="175"/>
                  </a:lnTo>
                  <a:lnTo>
                    <a:pt x="109" y="180"/>
                  </a:lnTo>
                  <a:lnTo>
                    <a:pt x="92" y="182"/>
                  </a:lnTo>
                  <a:close/>
                  <a:moveTo>
                    <a:pt x="92" y="177"/>
                  </a:moveTo>
                  <a:lnTo>
                    <a:pt x="74" y="175"/>
                  </a:lnTo>
                  <a:lnTo>
                    <a:pt x="58" y="170"/>
                  </a:lnTo>
                  <a:lnTo>
                    <a:pt x="43" y="161"/>
                  </a:lnTo>
                  <a:lnTo>
                    <a:pt x="30" y="150"/>
                  </a:lnTo>
                  <a:lnTo>
                    <a:pt x="20" y="136"/>
                  </a:lnTo>
                  <a:lnTo>
                    <a:pt x="11" y="120"/>
                  </a:lnTo>
                  <a:lnTo>
                    <a:pt x="7" y="104"/>
                  </a:lnTo>
                  <a:lnTo>
                    <a:pt x="6" y="87"/>
                  </a:lnTo>
                  <a:lnTo>
                    <a:pt x="9" y="69"/>
                  </a:lnTo>
                  <a:lnTo>
                    <a:pt x="14" y="53"/>
                  </a:lnTo>
                  <a:lnTo>
                    <a:pt x="25" y="39"/>
                  </a:lnTo>
                  <a:lnTo>
                    <a:pt x="36" y="27"/>
                  </a:lnTo>
                  <a:lnTo>
                    <a:pt x="50" y="16"/>
                  </a:lnTo>
                  <a:lnTo>
                    <a:pt x="66" y="9"/>
                  </a:lnTo>
                  <a:lnTo>
                    <a:pt x="83" y="6"/>
                  </a:lnTo>
                  <a:lnTo>
                    <a:pt x="101" y="6"/>
                  </a:lnTo>
                  <a:lnTo>
                    <a:pt x="117" y="9"/>
                  </a:lnTo>
                  <a:lnTo>
                    <a:pt x="132" y="16"/>
                  </a:lnTo>
                  <a:lnTo>
                    <a:pt x="148" y="27"/>
                  </a:lnTo>
                  <a:lnTo>
                    <a:pt x="159" y="39"/>
                  </a:lnTo>
                  <a:lnTo>
                    <a:pt x="168" y="53"/>
                  </a:lnTo>
                  <a:lnTo>
                    <a:pt x="175" y="69"/>
                  </a:lnTo>
                  <a:lnTo>
                    <a:pt x="176" y="87"/>
                  </a:lnTo>
                  <a:lnTo>
                    <a:pt x="176" y="104"/>
                  </a:lnTo>
                  <a:lnTo>
                    <a:pt x="171" y="120"/>
                  </a:lnTo>
                  <a:lnTo>
                    <a:pt x="164" y="136"/>
                  </a:lnTo>
                  <a:lnTo>
                    <a:pt x="153" y="150"/>
                  </a:lnTo>
                  <a:lnTo>
                    <a:pt x="141" y="161"/>
                  </a:lnTo>
                  <a:lnTo>
                    <a:pt x="125" y="170"/>
                  </a:lnTo>
                  <a:lnTo>
                    <a:pt x="109" y="175"/>
                  </a:lnTo>
                  <a:lnTo>
                    <a:pt x="92" y="177"/>
                  </a:lnTo>
                  <a:close/>
                </a:path>
              </a:pathLst>
            </a:custGeom>
            <a:solidFill>
              <a:srgbClr val="F3FFFF"/>
            </a:solidFill>
            <a:ln w="9525">
              <a:noFill/>
              <a:round/>
              <a:headEnd/>
              <a:tailEnd/>
            </a:ln>
          </p:spPr>
          <p:txBody>
            <a:bodyPr/>
            <a:lstStyle/>
            <a:p>
              <a:endParaRPr lang="en-US"/>
            </a:p>
          </p:txBody>
        </p:sp>
        <p:sp>
          <p:nvSpPr>
            <p:cNvPr id="1166033" name="Freeform 721"/>
            <p:cNvSpPr>
              <a:spLocks noEditPoints="1"/>
            </p:cNvSpPr>
            <p:nvPr/>
          </p:nvSpPr>
          <p:spPr bwMode="auto">
            <a:xfrm>
              <a:off x="4720" y="584"/>
              <a:ext cx="170" cy="171"/>
            </a:xfrm>
            <a:custGeom>
              <a:avLst/>
              <a:gdLst/>
              <a:ahLst/>
              <a:cxnLst>
                <a:cxn ang="0">
                  <a:pos x="86" y="171"/>
                </a:cxn>
                <a:cxn ang="0">
                  <a:pos x="68" y="169"/>
                </a:cxn>
                <a:cxn ang="0">
                  <a:pos x="52" y="164"/>
                </a:cxn>
                <a:cxn ang="0">
                  <a:pos x="37" y="155"/>
                </a:cxn>
                <a:cxn ang="0">
                  <a:pos x="24" y="144"/>
                </a:cxn>
                <a:cxn ang="0">
                  <a:pos x="14" y="130"/>
                </a:cxn>
                <a:cxn ang="0">
                  <a:pos x="5" y="114"/>
                </a:cxn>
                <a:cxn ang="0">
                  <a:pos x="1" y="98"/>
                </a:cxn>
                <a:cxn ang="0">
                  <a:pos x="0" y="81"/>
                </a:cxn>
                <a:cxn ang="0">
                  <a:pos x="3" y="63"/>
                </a:cxn>
                <a:cxn ang="0">
                  <a:pos x="8" y="47"/>
                </a:cxn>
                <a:cxn ang="0">
                  <a:pos x="19" y="33"/>
                </a:cxn>
                <a:cxn ang="0">
                  <a:pos x="30" y="21"/>
                </a:cxn>
                <a:cxn ang="0">
                  <a:pos x="44" y="10"/>
                </a:cxn>
                <a:cxn ang="0">
                  <a:pos x="60" y="3"/>
                </a:cxn>
                <a:cxn ang="0">
                  <a:pos x="77" y="0"/>
                </a:cxn>
                <a:cxn ang="0">
                  <a:pos x="95" y="0"/>
                </a:cxn>
                <a:cxn ang="0">
                  <a:pos x="111" y="3"/>
                </a:cxn>
                <a:cxn ang="0">
                  <a:pos x="126" y="10"/>
                </a:cxn>
                <a:cxn ang="0">
                  <a:pos x="142" y="21"/>
                </a:cxn>
                <a:cxn ang="0">
                  <a:pos x="153" y="33"/>
                </a:cxn>
                <a:cxn ang="0">
                  <a:pos x="162" y="47"/>
                </a:cxn>
                <a:cxn ang="0">
                  <a:pos x="169" y="63"/>
                </a:cxn>
                <a:cxn ang="0">
                  <a:pos x="170" y="81"/>
                </a:cxn>
                <a:cxn ang="0">
                  <a:pos x="170" y="98"/>
                </a:cxn>
                <a:cxn ang="0">
                  <a:pos x="165" y="114"/>
                </a:cxn>
                <a:cxn ang="0">
                  <a:pos x="158" y="130"/>
                </a:cxn>
                <a:cxn ang="0">
                  <a:pos x="147" y="144"/>
                </a:cxn>
                <a:cxn ang="0">
                  <a:pos x="135" y="155"/>
                </a:cxn>
                <a:cxn ang="0">
                  <a:pos x="119" y="164"/>
                </a:cxn>
                <a:cxn ang="0">
                  <a:pos x="103" y="169"/>
                </a:cxn>
                <a:cxn ang="0">
                  <a:pos x="86" y="171"/>
                </a:cxn>
                <a:cxn ang="0">
                  <a:pos x="86" y="165"/>
                </a:cxn>
                <a:cxn ang="0">
                  <a:pos x="68" y="164"/>
                </a:cxn>
                <a:cxn ang="0">
                  <a:pos x="52" y="158"/>
                </a:cxn>
                <a:cxn ang="0">
                  <a:pos x="38" y="149"/>
                </a:cxn>
                <a:cxn ang="0">
                  <a:pos x="26" y="139"/>
                </a:cxn>
                <a:cxn ang="0">
                  <a:pos x="17" y="125"/>
                </a:cxn>
                <a:cxn ang="0">
                  <a:pos x="10" y="111"/>
                </a:cxn>
                <a:cxn ang="0">
                  <a:pos x="7" y="93"/>
                </a:cxn>
                <a:cxn ang="0">
                  <a:pos x="7" y="77"/>
                </a:cxn>
                <a:cxn ang="0">
                  <a:pos x="10" y="60"/>
                </a:cxn>
                <a:cxn ang="0">
                  <a:pos x="17" y="45"/>
                </a:cxn>
                <a:cxn ang="0">
                  <a:pos x="26" y="31"/>
                </a:cxn>
                <a:cxn ang="0">
                  <a:pos x="38" y="21"/>
                </a:cxn>
                <a:cxn ang="0">
                  <a:pos x="52" y="12"/>
                </a:cxn>
                <a:cxn ang="0">
                  <a:pos x="68" y="7"/>
                </a:cxn>
                <a:cxn ang="0">
                  <a:pos x="86" y="5"/>
                </a:cxn>
                <a:cxn ang="0">
                  <a:pos x="102" y="7"/>
                </a:cxn>
                <a:cxn ang="0">
                  <a:pos x="118" y="12"/>
                </a:cxn>
                <a:cxn ang="0">
                  <a:pos x="133" y="21"/>
                </a:cxn>
                <a:cxn ang="0">
                  <a:pos x="146" y="31"/>
                </a:cxn>
                <a:cxn ang="0">
                  <a:pos x="154" y="45"/>
                </a:cxn>
                <a:cxn ang="0">
                  <a:pos x="162" y="60"/>
                </a:cxn>
                <a:cxn ang="0">
                  <a:pos x="165" y="77"/>
                </a:cxn>
                <a:cxn ang="0">
                  <a:pos x="165" y="93"/>
                </a:cxn>
                <a:cxn ang="0">
                  <a:pos x="162" y="111"/>
                </a:cxn>
                <a:cxn ang="0">
                  <a:pos x="154" y="125"/>
                </a:cxn>
                <a:cxn ang="0">
                  <a:pos x="146" y="139"/>
                </a:cxn>
                <a:cxn ang="0">
                  <a:pos x="133" y="149"/>
                </a:cxn>
                <a:cxn ang="0">
                  <a:pos x="118" y="158"/>
                </a:cxn>
                <a:cxn ang="0">
                  <a:pos x="102" y="164"/>
                </a:cxn>
                <a:cxn ang="0">
                  <a:pos x="86" y="165"/>
                </a:cxn>
              </a:cxnLst>
              <a:rect l="0" t="0" r="r" b="b"/>
              <a:pathLst>
                <a:path w="170" h="171">
                  <a:moveTo>
                    <a:pt x="86" y="171"/>
                  </a:moveTo>
                  <a:lnTo>
                    <a:pt x="68" y="169"/>
                  </a:lnTo>
                  <a:lnTo>
                    <a:pt x="52" y="164"/>
                  </a:lnTo>
                  <a:lnTo>
                    <a:pt x="37" y="155"/>
                  </a:lnTo>
                  <a:lnTo>
                    <a:pt x="24" y="144"/>
                  </a:lnTo>
                  <a:lnTo>
                    <a:pt x="14" y="130"/>
                  </a:lnTo>
                  <a:lnTo>
                    <a:pt x="5" y="114"/>
                  </a:lnTo>
                  <a:lnTo>
                    <a:pt x="1" y="98"/>
                  </a:lnTo>
                  <a:lnTo>
                    <a:pt x="0" y="81"/>
                  </a:lnTo>
                  <a:lnTo>
                    <a:pt x="3" y="63"/>
                  </a:lnTo>
                  <a:lnTo>
                    <a:pt x="8" y="47"/>
                  </a:lnTo>
                  <a:lnTo>
                    <a:pt x="19" y="33"/>
                  </a:lnTo>
                  <a:lnTo>
                    <a:pt x="30" y="21"/>
                  </a:lnTo>
                  <a:lnTo>
                    <a:pt x="44" y="10"/>
                  </a:lnTo>
                  <a:lnTo>
                    <a:pt x="60" y="3"/>
                  </a:lnTo>
                  <a:lnTo>
                    <a:pt x="77" y="0"/>
                  </a:lnTo>
                  <a:lnTo>
                    <a:pt x="95" y="0"/>
                  </a:lnTo>
                  <a:lnTo>
                    <a:pt x="111" y="3"/>
                  </a:lnTo>
                  <a:lnTo>
                    <a:pt x="126" y="10"/>
                  </a:lnTo>
                  <a:lnTo>
                    <a:pt x="142" y="21"/>
                  </a:lnTo>
                  <a:lnTo>
                    <a:pt x="153" y="33"/>
                  </a:lnTo>
                  <a:lnTo>
                    <a:pt x="162" y="47"/>
                  </a:lnTo>
                  <a:lnTo>
                    <a:pt x="169" y="63"/>
                  </a:lnTo>
                  <a:lnTo>
                    <a:pt x="170" y="81"/>
                  </a:lnTo>
                  <a:lnTo>
                    <a:pt x="170" y="98"/>
                  </a:lnTo>
                  <a:lnTo>
                    <a:pt x="165" y="114"/>
                  </a:lnTo>
                  <a:lnTo>
                    <a:pt x="158" y="130"/>
                  </a:lnTo>
                  <a:lnTo>
                    <a:pt x="147" y="144"/>
                  </a:lnTo>
                  <a:lnTo>
                    <a:pt x="135" y="155"/>
                  </a:lnTo>
                  <a:lnTo>
                    <a:pt x="119" y="164"/>
                  </a:lnTo>
                  <a:lnTo>
                    <a:pt x="103" y="169"/>
                  </a:lnTo>
                  <a:lnTo>
                    <a:pt x="86" y="171"/>
                  </a:lnTo>
                  <a:close/>
                  <a:moveTo>
                    <a:pt x="86" y="165"/>
                  </a:moveTo>
                  <a:lnTo>
                    <a:pt x="68" y="164"/>
                  </a:lnTo>
                  <a:lnTo>
                    <a:pt x="52" y="158"/>
                  </a:lnTo>
                  <a:lnTo>
                    <a:pt x="38" y="149"/>
                  </a:lnTo>
                  <a:lnTo>
                    <a:pt x="26" y="139"/>
                  </a:lnTo>
                  <a:lnTo>
                    <a:pt x="17" y="125"/>
                  </a:lnTo>
                  <a:lnTo>
                    <a:pt x="10" y="111"/>
                  </a:lnTo>
                  <a:lnTo>
                    <a:pt x="7" y="93"/>
                  </a:lnTo>
                  <a:lnTo>
                    <a:pt x="7" y="77"/>
                  </a:lnTo>
                  <a:lnTo>
                    <a:pt x="10" y="60"/>
                  </a:lnTo>
                  <a:lnTo>
                    <a:pt x="17" y="45"/>
                  </a:lnTo>
                  <a:lnTo>
                    <a:pt x="26" y="31"/>
                  </a:lnTo>
                  <a:lnTo>
                    <a:pt x="38" y="21"/>
                  </a:lnTo>
                  <a:lnTo>
                    <a:pt x="52" y="12"/>
                  </a:lnTo>
                  <a:lnTo>
                    <a:pt x="68" y="7"/>
                  </a:lnTo>
                  <a:lnTo>
                    <a:pt x="86" y="5"/>
                  </a:lnTo>
                  <a:lnTo>
                    <a:pt x="102" y="7"/>
                  </a:lnTo>
                  <a:lnTo>
                    <a:pt x="118" y="12"/>
                  </a:lnTo>
                  <a:lnTo>
                    <a:pt x="133" y="21"/>
                  </a:lnTo>
                  <a:lnTo>
                    <a:pt x="146" y="31"/>
                  </a:lnTo>
                  <a:lnTo>
                    <a:pt x="154" y="45"/>
                  </a:lnTo>
                  <a:lnTo>
                    <a:pt x="162" y="60"/>
                  </a:lnTo>
                  <a:lnTo>
                    <a:pt x="165" y="77"/>
                  </a:lnTo>
                  <a:lnTo>
                    <a:pt x="165" y="93"/>
                  </a:lnTo>
                  <a:lnTo>
                    <a:pt x="162" y="111"/>
                  </a:lnTo>
                  <a:lnTo>
                    <a:pt x="154" y="125"/>
                  </a:lnTo>
                  <a:lnTo>
                    <a:pt x="146" y="139"/>
                  </a:lnTo>
                  <a:lnTo>
                    <a:pt x="133" y="149"/>
                  </a:lnTo>
                  <a:lnTo>
                    <a:pt x="118" y="158"/>
                  </a:lnTo>
                  <a:lnTo>
                    <a:pt x="102" y="164"/>
                  </a:lnTo>
                  <a:lnTo>
                    <a:pt x="86" y="165"/>
                  </a:lnTo>
                  <a:close/>
                </a:path>
              </a:pathLst>
            </a:custGeom>
            <a:solidFill>
              <a:srgbClr val="F5FFFF"/>
            </a:solidFill>
            <a:ln w="9525">
              <a:noFill/>
              <a:round/>
              <a:headEnd/>
              <a:tailEnd/>
            </a:ln>
          </p:spPr>
          <p:txBody>
            <a:bodyPr/>
            <a:lstStyle/>
            <a:p>
              <a:endParaRPr lang="en-US"/>
            </a:p>
          </p:txBody>
        </p:sp>
        <p:sp>
          <p:nvSpPr>
            <p:cNvPr id="1166034" name="Freeform 722"/>
            <p:cNvSpPr>
              <a:spLocks noEditPoints="1"/>
            </p:cNvSpPr>
            <p:nvPr/>
          </p:nvSpPr>
          <p:spPr bwMode="auto">
            <a:xfrm>
              <a:off x="4727" y="589"/>
              <a:ext cx="158" cy="160"/>
            </a:xfrm>
            <a:custGeom>
              <a:avLst/>
              <a:gdLst/>
              <a:ahLst/>
              <a:cxnLst>
                <a:cxn ang="0">
                  <a:pos x="79" y="160"/>
                </a:cxn>
                <a:cxn ang="0">
                  <a:pos x="61" y="159"/>
                </a:cxn>
                <a:cxn ang="0">
                  <a:pos x="45" y="153"/>
                </a:cxn>
                <a:cxn ang="0">
                  <a:pos x="31" y="144"/>
                </a:cxn>
                <a:cxn ang="0">
                  <a:pos x="19" y="134"/>
                </a:cxn>
                <a:cxn ang="0">
                  <a:pos x="10" y="120"/>
                </a:cxn>
                <a:cxn ang="0">
                  <a:pos x="3" y="106"/>
                </a:cxn>
                <a:cxn ang="0">
                  <a:pos x="0" y="88"/>
                </a:cxn>
                <a:cxn ang="0">
                  <a:pos x="0" y="72"/>
                </a:cxn>
                <a:cxn ang="0">
                  <a:pos x="3" y="55"/>
                </a:cxn>
                <a:cxn ang="0">
                  <a:pos x="10" y="40"/>
                </a:cxn>
                <a:cxn ang="0">
                  <a:pos x="19" y="26"/>
                </a:cxn>
                <a:cxn ang="0">
                  <a:pos x="31" y="16"/>
                </a:cxn>
                <a:cxn ang="0">
                  <a:pos x="45" y="7"/>
                </a:cxn>
                <a:cxn ang="0">
                  <a:pos x="61" y="2"/>
                </a:cxn>
                <a:cxn ang="0">
                  <a:pos x="79" y="0"/>
                </a:cxn>
                <a:cxn ang="0">
                  <a:pos x="95" y="2"/>
                </a:cxn>
                <a:cxn ang="0">
                  <a:pos x="111" y="7"/>
                </a:cxn>
                <a:cxn ang="0">
                  <a:pos x="126" y="16"/>
                </a:cxn>
                <a:cxn ang="0">
                  <a:pos x="139" y="26"/>
                </a:cxn>
                <a:cxn ang="0">
                  <a:pos x="147" y="40"/>
                </a:cxn>
                <a:cxn ang="0">
                  <a:pos x="155" y="55"/>
                </a:cxn>
                <a:cxn ang="0">
                  <a:pos x="158" y="72"/>
                </a:cxn>
                <a:cxn ang="0">
                  <a:pos x="158" y="88"/>
                </a:cxn>
                <a:cxn ang="0">
                  <a:pos x="155" y="106"/>
                </a:cxn>
                <a:cxn ang="0">
                  <a:pos x="147" y="120"/>
                </a:cxn>
                <a:cxn ang="0">
                  <a:pos x="139" y="134"/>
                </a:cxn>
                <a:cxn ang="0">
                  <a:pos x="126" y="144"/>
                </a:cxn>
                <a:cxn ang="0">
                  <a:pos x="111" y="153"/>
                </a:cxn>
                <a:cxn ang="0">
                  <a:pos x="95" y="159"/>
                </a:cxn>
                <a:cxn ang="0">
                  <a:pos x="79" y="160"/>
                </a:cxn>
                <a:cxn ang="0">
                  <a:pos x="79" y="155"/>
                </a:cxn>
                <a:cxn ang="0">
                  <a:pos x="63" y="153"/>
                </a:cxn>
                <a:cxn ang="0">
                  <a:pos x="47" y="148"/>
                </a:cxn>
                <a:cxn ang="0">
                  <a:pos x="33" y="139"/>
                </a:cxn>
                <a:cxn ang="0">
                  <a:pos x="23" y="129"/>
                </a:cxn>
                <a:cxn ang="0">
                  <a:pos x="12" y="114"/>
                </a:cxn>
                <a:cxn ang="0">
                  <a:pos x="7" y="100"/>
                </a:cxn>
                <a:cxn ang="0">
                  <a:pos x="5" y="84"/>
                </a:cxn>
                <a:cxn ang="0">
                  <a:pos x="5" y="69"/>
                </a:cxn>
                <a:cxn ang="0">
                  <a:pos x="9" y="53"/>
                </a:cxn>
                <a:cxn ang="0">
                  <a:pos x="17" y="39"/>
                </a:cxn>
                <a:cxn ang="0">
                  <a:pos x="28" y="26"/>
                </a:cxn>
                <a:cxn ang="0">
                  <a:pos x="40" y="16"/>
                </a:cxn>
                <a:cxn ang="0">
                  <a:pos x="54" y="9"/>
                </a:cxn>
                <a:cxn ang="0">
                  <a:pos x="70" y="5"/>
                </a:cxn>
                <a:cxn ang="0">
                  <a:pos x="86" y="5"/>
                </a:cxn>
                <a:cxn ang="0">
                  <a:pos x="102" y="9"/>
                </a:cxn>
                <a:cxn ang="0">
                  <a:pos x="118" y="16"/>
                </a:cxn>
                <a:cxn ang="0">
                  <a:pos x="130" y="26"/>
                </a:cxn>
                <a:cxn ang="0">
                  <a:pos x="140" y="39"/>
                </a:cxn>
                <a:cxn ang="0">
                  <a:pos x="147" y="53"/>
                </a:cxn>
                <a:cxn ang="0">
                  <a:pos x="153" y="69"/>
                </a:cxn>
                <a:cxn ang="0">
                  <a:pos x="153" y="84"/>
                </a:cxn>
                <a:cxn ang="0">
                  <a:pos x="151" y="100"/>
                </a:cxn>
                <a:cxn ang="0">
                  <a:pos x="144" y="114"/>
                </a:cxn>
                <a:cxn ang="0">
                  <a:pos x="135" y="129"/>
                </a:cxn>
                <a:cxn ang="0">
                  <a:pos x="125" y="139"/>
                </a:cxn>
                <a:cxn ang="0">
                  <a:pos x="111" y="148"/>
                </a:cxn>
                <a:cxn ang="0">
                  <a:pos x="95" y="153"/>
                </a:cxn>
                <a:cxn ang="0">
                  <a:pos x="79" y="155"/>
                </a:cxn>
              </a:cxnLst>
              <a:rect l="0" t="0" r="r" b="b"/>
              <a:pathLst>
                <a:path w="158" h="160">
                  <a:moveTo>
                    <a:pt x="79" y="160"/>
                  </a:moveTo>
                  <a:lnTo>
                    <a:pt x="61" y="159"/>
                  </a:lnTo>
                  <a:lnTo>
                    <a:pt x="45" y="153"/>
                  </a:lnTo>
                  <a:lnTo>
                    <a:pt x="31" y="144"/>
                  </a:lnTo>
                  <a:lnTo>
                    <a:pt x="19" y="134"/>
                  </a:lnTo>
                  <a:lnTo>
                    <a:pt x="10" y="120"/>
                  </a:lnTo>
                  <a:lnTo>
                    <a:pt x="3" y="106"/>
                  </a:lnTo>
                  <a:lnTo>
                    <a:pt x="0" y="88"/>
                  </a:lnTo>
                  <a:lnTo>
                    <a:pt x="0" y="72"/>
                  </a:lnTo>
                  <a:lnTo>
                    <a:pt x="3" y="55"/>
                  </a:lnTo>
                  <a:lnTo>
                    <a:pt x="10" y="40"/>
                  </a:lnTo>
                  <a:lnTo>
                    <a:pt x="19" y="26"/>
                  </a:lnTo>
                  <a:lnTo>
                    <a:pt x="31" y="16"/>
                  </a:lnTo>
                  <a:lnTo>
                    <a:pt x="45" y="7"/>
                  </a:lnTo>
                  <a:lnTo>
                    <a:pt x="61" y="2"/>
                  </a:lnTo>
                  <a:lnTo>
                    <a:pt x="79" y="0"/>
                  </a:lnTo>
                  <a:lnTo>
                    <a:pt x="95" y="2"/>
                  </a:lnTo>
                  <a:lnTo>
                    <a:pt x="111" y="7"/>
                  </a:lnTo>
                  <a:lnTo>
                    <a:pt x="126" y="16"/>
                  </a:lnTo>
                  <a:lnTo>
                    <a:pt x="139" y="26"/>
                  </a:lnTo>
                  <a:lnTo>
                    <a:pt x="147" y="40"/>
                  </a:lnTo>
                  <a:lnTo>
                    <a:pt x="155" y="55"/>
                  </a:lnTo>
                  <a:lnTo>
                    <a:pt x="158" y="72"/>
                  </a:lnTo>
                  <a:lnTo>
                    <a:pt x="158" y="88"/>
                  </a:lnTo>
                  <a:lnTo>
                    <a:pt x="155" y="106"/>
                  </a:lnTo>
                  <a:lnTo>
                    <a:pt x="147" y="120"/>
                  </a:lnTo>
                  <a:lnTo>
                    <a:pt x="139" y="134"/>
                  </a:lnTo>
                  <a:lnTo>
                    <a:pt x="126" y="144"/>
                  </a:lnTo>
                  <a:lnTo>
                    <a:pt x="111" y="153"/>
                  </a:lnTo>
                  <a:lnTo>
                    <a:pt x="95" y="159"/>
                  </a:lnTo>
                  <a:lnTo>
                    <a:pt x="79" y="160"/>
                  </a:lnTo>
                  <a:close/>
                  <a:moveTo>
                    <a:pt x="79" y="155"/>
                  </a:moveTo>
                  <a:lnTo>
                    <a:pt x="63" y="153"/>
                  </a:lnTo>
                  <a:lnTo>
                    <a:pt x="47" y="148"/>
                  </a:lnTo>
                  <a:lnTo>
                    <a:pt x="33" y="139"/>
                  </a:lnTo>
                  <a:lnTo>
                    <a:pt x="23" y="129"/>
                  </a:lnTo>
                  <a:lnTo>
                    <a:pt x="12" y="114"/>
                  </a:lnTo>
                  <a:lnTo>
                    <a:pt x="7" y="100"/>
                  </a:lnTo>
                  <a:lnTo>
                    <a:pt x="5" y="84"/>
                  </a:lnTo>
                  <a:lnTo>
                    <a:pt x="5" y="69"/>
                  </a:lnTo>
                  <a:lnTo>
                    <a:pt x="9" y="53"/>
                  </a:lnTo>
                  <a:lnTo>
                    <a:pt x="17" y="39"/>
                  </a:lnTo>
                  <a:lnTo>
                    <a:pt x="28" y="26"/>
                  </a:lnTo>
                  <a:lnTo>
                    <a:pt x="40" y="16"/>
                  </a:lnTo>
                  <a:lnTo>
                    <a:pt x="54" y="9"/>
                  </a:lnTo>
                  <a:lnTo>
                    <a:pt x="70" y="5"/>
                  </a:lnTo>
                  <a:lnTo>
                    <a:pt x="86" y="5"/>
                  </a:lnTo>
                  <a:lnTo>
                    <a:pt x="102" y="9"/>
                  </a:lnTo>
                  <a:lnTo>
                    <a:pt x="118" y="16"/>
                  </a:lnTo>
                  <a:lnTo>
                    <a:pt x="130" y="26"/>
                  </a:lnTo>
                  <a:lnTo>
                    <a:pt x="140" y="39"/>
                  </a:lnTo>
                  <a:lnTo>
                    <a:pt x="147" y="53"/>
                  </a:lnTo>
                  <a:lnTo>
                    <a:pt x="153" y="69"/>
                  </a:lnTo>
                  <a:lnTo>
                    <a:pt x="153" y="84"/>
                  </a:lnTo>
                  <a:lnTo>
                    <a:pt x="151" y="100"/>
                  </a:lnTo>
                  <a:lnTo>
                    <a:pt x="144" y="114"/>
                  </a:lnTo>
                  <a:lnTo>
                    <a:pt x="135" y="129"/>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6035" name="Freeform 723"/>
            <p:cNvSpPr>
              <a:spLocks noEditPoints="1"/>
            </p:cNvSpPr>
            <p:nvPr/>
          </p:nvSpPr>
          <p:spPr bwMode="auto">
            <a:xfrm>
              <a:off x="4732" y="594"/>
              <a:ext cx="148" cy="150"/>
            </a:xfrm>
            <a:custGeom>
              <a:avLst/>
              <a:gdLst/>
              <a:ahLst/>
              <a:cxnLst>
                <a:cxn ang="0">
                  <a:pos x="74" y="150"/>
                </a:cxn>
                <a:cxn ang="0">
                  <a:pos x="58" y="148"/>
                </a:cxn>
                <a:cxn ang="0">
                  <a:pos x="42" y="143"/>
                </a:cxn>
                <a:cxn ang="0">
                  <a:pos x="28" y="134"/>
                </a:cxn>
                <a:cxn ang="0">
                  <a:pos x="18" y="124"/>
                </a:cxn>
                <a:cxn ang="0">
                  <a:pos x="7" y="109"/>
                </a:cxn>
                <a:cxn ang="0">
                  <a:pos x="2" y="95"/>
                </a:cxn>
                <a:cxn ang="0">
                  <a:pos x="0" y="79"/>
                </a:cxn>
                <a:cxn ang="0">
                  <a:pos x="0" y="64"/>
                </a:cxn>
                <a:cxn ang="0">
                  <a:pos x="4" y="48"/>
                </a:cxn>
                <a:cxn ang="0">
                  <a:pos x="12" y="34"/>
                </a:cxn>
                <a:cxn ang="0">
                  <a:pos x="23" y="21"/>
                </a:cxn>
                <a:cxn ang="0">
                  <a:pos x="35" y="11"/>
                </a:cxn>
                <a:cxn ang="0">
                  <a:pos x="49" y="4"/>
                </a:cxn>
                <a:cxn ang="0">
                  <a:pos x="65" y="0"/>
                </a:cxn>
                <a:cxn ang="0">
                  <a:pos x="81" y="0"/>
                </a:cxn>
                <a:cxn ang="0">
                  <a:pos x="97" y="4"/>
                </a:cxn>
                <a:cxn ang="0">
                  <a:pos x="113" y="11"/>
                </a:cxn>
                <a:cxn ang="0">
                  <a:pos x="125" y="21"/>
                </a:cxn>
                <a:cxn ang="0">
                  <a:pos x="135" y="34"/>
                </a:cxn>
                <a:cxn ang="0">
                  <a:pos x="142" y="48"/>
                </a:cxn>
                <a:cxn ang="0">
                  <a:pos x="148" y="64"/>
                </a:cxn>
                <a:cxn ang="0">
                  <a:pos x="148" y="79"/>
                </a:cxn>
                <a:cxn ang="0">
                  <a:pos x="146" y="95"/>
                </a:cxn>
                <a:cxn ang="0">
                  <a:pos x="139" y="109"/>
                </a:cxn>
                <a:cxn ang="0">
                  <a:pos x="130" y="124"/>
                </a:cxn>
                <a:cxn ang="0">
                  <a:pos x="120" y="134"/>
                </a:cxn>
                <a:cxn ang="0">
                  <a:pos x="106" y="143"/>
                </a:cxn>
                <a:cxn ang="0">
                  <a:pos x="90" y="148"/>
                </a:cxn>
                <a:cxn ang="0">
                  <a:pos x="74" y="150"/>
                </a:cxn>
                <a:cxn ang="0">
                  <a:pos x="74" y="145"/>
                </a:cxn>
                <a:cxn ang="0">
                  <a:pos x="58" y="143"/>
                </a:cxn>
                <a:cxn ang="0">
                  <a:pos x="44" y="138"/>
                </a:cxn>
                <a:cxn ang="0">
                  <a:pos x="30" y="129"/>
                </a:cxn>
                <a:cxn ang="0">
                  <a:pos x="19" y="118"/>
                </a:cxn>
                <a:cxn ang="0">
                  <a:pos x="11" y="106"/>
                </a:cxn>
                <a:cxn ang="0">
                  <a:pos x="5" y="90"/>
                </a:cxn>
                <a:cxn ang="0">
                  <a:pos x="4" y="74"/>
                </a:cxn>
                <a:cxn ang="0">
                  <a:pos x="5" y="60"/>
                </a:cxn>
                <a:cxn ang="0">
                  <a:pos x="11" y="44"/>
                </a:cxn>
                <a:cxn ang="0">
                  <a:pos x="19" y="32"/>
                </a:cxn>
                <a:cxn ang="0">
                  <a:pos x="30" y="21"/>
                </a:cxn>
                <a:cxn ang="0">
                  <a:pos x="44" y="12"/>
                </a:cxn>
                <a:cxn ang="0">
                  <a:pos x="58" y="7"/>
                </a:cxn>
                <a:cxn ang="0">
                  <a:pos x="74" y="5"/>
                </a:cxn>
                <a:cxn ang="0">
                  <a:pos x="90" y="7"/>
                </a:cxn>
                <a:cxn ang="0">
                  <a:pos x="104" y="12"/>
                </a:cxn>
                <a:cxn ang="0">
                  <a:pos x="116" y="21"/>
                </a:cxn>
                <a:cxn ang="0">
                  <a:pos x="128" y="32"/>
                </a:cxn>
                <a:cxn ang="0">
                  <a:pos x="135" y="44"/>
                </a:cxn>
                <a:cxn ang="0">
                  <a:pos x="141" y="60"/>
                </a:cxn>
                <a:cxn ang="0">
                  <a:pos x="142" y="74"/>
                </a:cxn>
                <a:cxn ang="0">
                  <a:pos x="141" y="90"/>
                </a:cxn>
                <a:cxn ang="0">
                  <a:pos x="135" y="106"/>
                </a:cxn>
                <a:cxn ang="0">
                  <a:pos x="128" y="118"/>
                </a:cxn>
                <a:cxn ang="0">
                  <a:pos x="116" y="129"/>
                </a:cxn>
                <a:cxn ang="0">
                  <a:pos x="104" y="138"/>
                </a:cxn>
                <a:cxn ang="0">
                  <a:pos x="90" y="143"/>
                </a:cxn>
                <a:cxn ang="0">
                  <a:pos x="74" y="145"/>
                </a:cxn>
              </a:cxnLst>
              <a:rect l="0" t="0" r="r" b="b"/>
              <a:pathLst>
                <a:path w="148" h="150">
                  <a:moveTo>
                    <a:pt x="74" y="150"/>
                  </a:moveTo>
                  <a:lnTo>
                    <a:pt x="58" y="148"/>
                  </a:lnTo>
                  <a:lnTo>
                    <a:pt x="42" y="143"/>
                  </a:lnTo>
                  <a:lnTo>
                    <a:pt x="28" y="134"/>
                  </a:lnTo>
                  <a:lnTo>
                    <a:pt x="18" y="124"/>
                  </a:lnTo>
                  <a:lnTo>
                    <a:pt x="7" y="109"/>
                  </a:lnTo>
                  <a:lnTo>
                    <a:pt x="2" y="95"/>
                  </a:lnTo>
                  <a:lnTo>
                    <a:pt x="0" y="79"/>
                  </a:lnTo>
                  <a:lnTo>
                    <a:pt x="0" y="64"/>
                  </a:lnTo>
                  <a:lnTo>
                    <a:pt x="4" y="48"/>
                  </a:lnTo>
                  <a:lnTo>
                    <a:pt x="12" y="34"/>
                  </a:lnTo>
                  <a:lnTo>
                    <a:pt x="23" y="21"/>
                  </a:lnTo>
                  <a:lnTo>
                    <a:pt x="35" y="11"/>
                  </a:lnTo>
                  <a:lnTo>
                    <a:pt x="49" y="4"/>
                  </a:lnTo>
                  <a:lnTo>
                    <a:pt x="65" y="0"/>
                  </a:lnTo>
                  <a:lnTo>
                    <a:pt x="81" y="0"/>
                  </a:lnTo>
                  <a:lnTo>
                    <a:pt x="97" y="4"/>
                  </a:lnTo>
                  <a:lnTo>
                    <a:pt x="113" y="11"/>
                  </a:lnTo>
                  <a:lnTo>
                    <a:pt x="125" y="21"/>
                  </a:lnTo>
                  <a:lnTo>
                    <a:pt x="135" y="34"/>
                  </a:lnTo>
                  <a:lnTo>
                    <a:pt x="142" y="48"/>
                  </a:lnTo>
                  <a:lnTo>
                    <a:pt x="148" y="64"/>
                  </a:lnTo>
                  <a:lnTo>
                    <a:pt x="148" y="79"/>
                  </a:lnTo>
                  <a:lnTo>
                    <a:pt x="146" y="95"/>
                  </a:lnTo>
                  <a:lnTo>
                    <a:pt x="139" y="109"/>
                  </a:lnTo>
                  <a:lnTo>
                    <a:pt x="130" y="124"/>
                  </a:lnTo>
                  <a:lnTo>
                    <a:pt x="120" y="134"/>
                  </a:lnTo>
                  <a:lnTo>
                    <a:pt x="106" y="143"/>
                  </a:lnTo>
                  <a:lnTo>
                    <a:pt x="90" y="148"/>
                  </a:lnTo>
                  <a:lnTo>
                    <a:pt x="74" y="150"/>
                  </a:lnTo>
                  <a:close/>
                  <a:moveTo>
                    <a:pt x="74" y="145"/>
                  </a:moveTo>
                  <a:lnTo>
                    <a:pt x="58" y="143"/>
                  </a:lnTo>
                  <a:lnTo>
                    <a:pt x="44" y="138"/>
                  </a:lnTo>
                  <a:lnTo>
                    <a:pt x="30" y="129"/>
                  </a:lnTo>
                  <a:lnTo>
                    <a:pt x="19" y="118"/>
                  </a:lnTo>
                  <a:lnTo>
                    <a:pt x="11" y="106"/>
                  </a:lnTo>
                  <a:lnTo>
                    <a:pt x="5" y="90"/>
                  </a:lnTo>
                  <a:lnTo>
                    <a:pt x="4" y="74"/>
                  </a:lnTo>
                  <a:lnTo>
                    <a:pt x="5" y="60"/>
                  </a:lnTo>
                  <a:lnTo>
                    <a:pt x="11" y="44"/>
                  </a:lnTo>
                  <a:lnTo>
                    <a:pt x="19" y="32"/>
                  </a:lnTo>
                  <a:lnTo>
                    <a:pt x="30" y="21"/>
                  </a:lnTo>
                  <a:lnTo>
                    <a:pt x="44" y="12"/>
                  </a:lnTo>
                  <a:lnTo>
                    <a:pt x="58" y="7"/>
                  </a:lnTo>
                  <a:lnTo>
                    <a:pt x="74" y="5"/>
                  </a:lnTo>
                  <a:lnTo>
                    <a:pt x="90" y="7"/>
                  </a:lnTo>
                  <a:lnTo>
                    <a:pt x="104" y="12"/>
                  </a:lnTo>
                  <a:lnTo>
                    <a:pt x="116" y="21"/>
                  </a:lnTo>
                  <a:lnTo>
                    <a:pt x="128" y="32"/>
                  </a:lnTo>
                  <a:lnTo>
                    <a:pt x="135" y="44"/>
                  </a:lnTo>
                  <a:lnTo>
                    <a:pt x="141" y="60"/>
                  </a:lnTo>
                  <a:lnTo>
                    <a:pt x="142" y="74"/>
                  </a:lnTo>
                  <a:lnTo>
                    <a:pt x="141" y="90"/>
                  </a:lnTo>
                  <a:lnTo>
                    <a:pt x="135" y="106"/>
                  </a:lnTo>
                  <a:lnTo>
                    <a:pt x="128" y="118"/>
                  </a:lnTo>
                  <a:lnTo>
                    <a:pt x="116"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6036" name="Freeform 724"/>
            <p:cNvSpPr>
              <a:spLocks noEditPoints="1"/>
            </p:cNvSpPr>
            <p:nvPr/>
          </p:nvSpPr>
          <p:spPr bwMode="auto">
            <a:xfrm>
              <a:off x="4736" y="599"/>
              <a:ext cx="138" cy="140"/>
            </a:xfrm>
            <a:custGeom>
              <a:avLst/>
              <a:gdLst/>
              <a:ahLst/>
              <a:cxnLst>
                <a:cxn ang="0">
                  <a:pos x="70" y="140"/>
                </a:cxn>
                <a:cxn ang="0">
                  <a:pos x="54" y="138"/>
                </a:cxn>
                <a:cxn ang="0">
                  <a:pos x="40" y="133"/>
                </a:cxn>
                <a:cxn ang="0">
                  <a:pos x="26" y="124"/>
                </a:cxn>
                <a:cxn ang="0">
                  <a:pos x="15" y="113"/>
                </a:cxn>
                <a:cxn ang="0">
                  <a:pos x="7" y="101"/>
                </a:cxn>
                <a:cxn ang="0">
                  <a:pos x="1" y="85"/>
                </a:cxn>
                <a:cxn ang="0">
                  <a:pos x="0" y="69"/>
                </a:cxn>
                <a:cxn ang="0">
                  <a:pos x="1" y="55"/>
                </a:cxn>
                <a:cxn ang="0">
                  <a:pos x="7" y="39"/>
                </a:cxn>
                <a:cxn ang="0">
                  <a:pos x="15" y="27"/>
                </a:cxn>
                <a:cxn ang="0">
                  <a:pos x="26" y="16"/>
                </a:cxn>
                <a:cxn ang="0">
                  <a:pos x="40" y="7"/>
                </a:cxn>
                <a:cxn ang="0">
                  <a:pos x="54" y="2"/>
                </a:cxn>
                <a:cxn ang="0">
                  <a:pos x="70" y="0"/>
                </a:cxn>
                <a:cxn ang="0">
                  <a:pos x="86" y="2"/>
                </a:cxn>
                <a:cxn ang="0">
                  <a:pos x="100" y="7"/>
                </a:cxn>
                <a:cxn ang="0">
                  <a:pos x="112" y="16"/>
                </a:cxn>
                <a:cxn ang="0">
                  <a:pos x="124" y="27"/>
                </a:cxn>
                <a:cxn ang="0">
                  <a:pos x="131" y="39"/>
                </a:cxn>
                <a:cxn ang="0">
                  <a:pos x="137" y="55"/>
                </a:cxn>
                <a:cxn ang="0">
                  <a:pos x="138" y="69"/>
                </a:cxn>
                <a:cxn ang="0">
                  <a:pos x="137" y="85"/>
                </a:cxn>
                <a:cxn ang="0">
                  <a:pos x="131" y="101"/>
                </a:cxn>
                <a:cxn ang="0">
                  <a:pos x="124" y="113"/>
                </a:cxn>
                <a:cxn ang="0">
                  <a:pos x="112" y="124"/>
                </a:cxn>
                <a:cxn ang="0">
                  <a:pos x="100" y="133"/>
                </a:cxn>
                <a:cxn ang="0">
                  <a:pos x="86" y="138"/>
                </a:cxn>
                <a:cxn ang="0">
                  <a:pos x="70" y="140"/>
                </a:cxn>
                <a:cxn ang="0">
                  <a:pos x="70" y="134"/>
                </a:cxn>
                <a:cxn ang="0">
                  <a:pos x="56" y="133"/>
                </a:cxn>
                <a:cxn ang="0">
                  <a:pos x="42" y="127"/>
                </a:cxn>
                <a:cxn ang="0">
                  <a:pos x="29" y="119"/>
                </a:cxn>
                <a:cxn ang="0">
                  <a:pos x="19" y="108"/>
                </a:cxn>
                <a:cxn ang="0">
                  <a:pos x="10" y="96"/>
                </a:cxn>
                <a:cxn ang="0">
                  <a:pos x="7" y="82"/>
                </a:cxn>
                <a:cxn ang="0">
                  <a:pos x="7" y="66"/>
                </a:cxn>
                <a:cxn ang="0">
                  <a:pos x="8" y="52"/>
                </a:cxn>
                <a:cxn ang="0">
                  <a:pos x="14" y="37"/>
                </a:cxn>
                <a:cxn ang="0">
                  <a:pos x="22" y="27"/>
                </a:cxn>
                <a:cxn ang="0">
                  <a:pos x="35" y="16"/>
                </a:cxn>
                <a:cxn ang="0">
                  <a:pos x="47" y="9"/>
                </a:cxn>
                <a:cxn ang="0">
                  <a:pos x="63" y="6"/>
                </a:cxn>
                <a:cxn ang="0">
                  <a:pos x="77" y="6"/>
                </a:cxn>
                <a:cxn ang="0">
                  <a:pos x="91" y="9"/>
                </a:cxn>
                <a:cxn ang="0">
                  <a:pos x="105" y="16"/>
                </a:cxn>
                <a:cxn ang="0">
                  <a:pos x="116" y="27"/>
                </a:cxn>
                <a:cxn ang="0">
                  <a:pos x="124" y="37"/>
                </a:cxn>
                <a:cxn ang="0">
                  <a:pos x="131" y="52"/>
                </a:cxn>
                <a:cxn ang="0">
                  <a:pos x="133" y="66"/>
                </a:cxn>
                <a:cxn ang="0">
                  <a:pos x="133" y="82"/>
                </a:cxn>
                <a:cxn ang="0">
                  <a:pos x="128" y="96"/>
                </a:cxn>
                <a:cxn ang="0">
                  <a:pos x="121" y="108"/>
                </a:cxn>
                <a:cxn ang="0">
                  <a:pos x="110" y="119"/>
                </a:cxn>
                <a:cxn ang="0">
                  <a:pos x="98" y="127"/>
                </a:cxn>
                <a:cxn ang="0">
                  <a:pos x="84" y="133"/>
                </a:cxn>
                <a:cxn ang="0">
                  <a:pos x="70" y="134"/>
                </a:cxn>
              </a:cxnLst>
              <a:rect l="0" t="0" r="r" b="b"/>
              <a:pathLst>
                <a:path w="138" h="140">
                  <a:moveTo>
                    <a:pt x="70" y="140"/>
                  </a:moveTo>
                  <a:lnTo>
                    <a:pt x="54" y="138"/>
                  </a:lnTo>
                  <a:lnTo>
                    <a:pt x="40" y="133"/>
                  </a:lnTo>
                  <a:lnTo>
                    <a:pt x="26" y="124"/>
                  </a:lnTo>
                  <a:lnTo>
                    <a:pt x="15" y="113"/>
                  </a:lnTo>
                  <a:lnTo>
                    <a:pt x="7" y="101"/>
                  </a:lnTo>
                  <a:lnTo>
                    <a:pt x="1" y="85"/>
                  </a:lnTo>
                  <a:lnTo>
                    <a:pt x="0" y="69"/>
                  </a:lnTo>
                  <a:lnTo>
                    <a:pt x="1" y="55"/>
                  </a:lnTo>
                  <a:lnTo>
                    <a:pt x="7" y="39"/>
                  </a:lnTo>
                  <a:lnTo>
                    <a:pt x="15" y="27"/>
                  </a:lnTo>
                  <a:lnTo>
                    <a:pt x="26" y="16"/>
                  </a:lnTo>
                  <a:lnTo>
                    <a:pt x="40" y="7"/>
                  </a:lnTo>
                  <a:lnTo>
                    <a:pt x="54" y="2"/>
                  </a:lnTo>
                  <a:lnTo>
                    <a:pt x="70" y="0"/>
                  </a:lnTo>
                  <a:lnTo>
                    <a:pt x="86" y="2"/>
                  </a:lnTo>
                  <a:lnTo>
                    <a:pt x="100" y="7"/>
                  </a:lnTo>
                  <a:lnTo>
                    <a:pt x="112" y="16"/>
                  </a:lnTo>
                  <a:lnTo>
                    <a:pt x="124" y="27"/>
                  </a:lnTo>
                  <a:lnTo>
                    <a:pt x="131" y="39"/>
                  </a:lnTo>
                  <a:lnTo>
                    <a:pt x="137" y="55"/>
                  </a:lnTo>
                  <a:lnTo>
                    <a:pt x="138" y="69"/>
                  </a:lnTo>
                  <a:lnTo>
                    <a:pt x="137" y="85"/>
                  </a:lnTo>
                  <a:lnTo>
                    <a:pt x="131" y="101"/>
                  </a:lnTo>
                  <a:lnTo>
                    <a:pt x="124" y="113"/>
                  </a:lnTo>
                  <a:lnTo>
                    <a:pt x="112" y="124"/>
                  </a:lnTo>
                  <a:lnTo>
                    <a:pt x="100" y="133"/>
                  </a:lnTo>
                  <a:lnTo>
                    <a:pt x="86" y="138"/>
                  </a:lnTo>
                  <a:lnTo>
                    <a:pt x="70" y="140"/>
                  </a:lnTo>
                  <a:close/>
                  <a:moveTo>
                    <a:pt x="70" y="134"/>
                  </a:moveTo>
                  <a:lnTo>
                    <a:pt x="56" y="133"/>
                  </a:lnTo>
                  <a:lnTo>
                    <a:pt x="42" y="127"/>
                  </a:lnTo>
                  <a:lnTo>
                    <a:pt x="29" y="119"/>
                  </a:lnTo>
                  <a:lnTo>
                    <a:pt x="19" y="108"/>
                  </a:lnTo>
                  <a:lnTo>
                    <a:pt x="10" y="96"/>
                  </a:lnTo>
                  <a:lnTo>
                    <a:pt x="7" y="82"/>
                  </a:lnTo>
                  <a:lnTo>
                    <a:pt x="7" y="66"/>
                  </a:lnTo>
                  <a:lnTo>
                    <a:pt x="8" y="52"/>
                  </a:lnTo>
                  <a:lnTo>
                    <a:pt x="14" y="37"/>
                  </a:lnTo>
                  <a:lnTo>
                    <a:pt x="22" y="27"/>
                  </a:lnTo>
                  <a:lnTo>
                    <a:pt x="35" y="16"/>
                  </a:lnTo>
                  <a:lnTo>
                    <a:pt x="47" y="9"/>
                  </a:lnTo>
                  <a:lnTo>
                    <a:pt x="63" y="6"/>
                  </a:lnTo>
                  <a:lnTo>
                    <a:pt x="77" y="6"/>
                  </a:lnTo>
                  <a:lnTo>
                    <a:pt x="91" y="9"/>
                  </a:lnTo>
                  <a:lnTo>
                    <a:pt x="105" y="16"/>
                  </a:lnTo>
                  <a:lnTo>
                    <a:pt x="116" y="27"/>
                  </a:lnTo>
                  <a:lnTo>
                    <a:pt x="124" y="37"/>
                  </a:lnTo>
                  <a:lnTo>
                    <a:pt x="131" y="52"/>
                  </a:lnTo>
                  <a:lnTo>
                    <a:pt x="133" y="66"/>
                  </a:lnTo>
                  <a:lnTo>
                    <a:pt x="133" y="82"/>
                  </a:lnTo>
                  <a:lnTo>
                    <a:pt x="128" y="96"/>
                  </a:lnTo>
                  <a:lnTo>
                    <a:pt x="121" y="108"/>
                  </a:lnTo>
                  <a:lnTo>
                    <a:pt x="110" y="119"/>
                  </a:lnTo>
                  <a:lnTo>
                    <a:pt x="98" y="127"/>
                  </a:lnTo>
                  <a:lnTo>
                    <a:pt x="84" y="133"/>
                  </a:lnTo>
                  <a:lnTo>
                    <a:pt x="70" y="134"/>
                  </a:lnTo>
                  <a:close/>
                </a:path>
              </a:pathLst>
            </a:custGeom>
            <a:solidFill>
              <a:srgbClr val="F8FFFF"/>
            </a:solidFill>
            <a:ln w="9525">
              <a:noFill/>
              <a:round/>
              <a:headEnd/>
              <a:tailEnd/>
            </a:ln>
          </p:spPr>
          <p:txBody>
            <a:bodyPr/>
            <a:lstStyle/>
            <a:p>
              <a:endParaRPr lang="en-US"/>
            </a:p>
          </p:txBody>
        </p:sp>
        <p:sp>
          <p:nvSpPr>
            <p:cNvPr id="1166037" name="Freeform 725"/>
            <p:cNvSpPr>
              <a:spLocks noEditPoints="1"/>
            </p:cNvSpPr>
            <p:nvPr/>
          </p:nvSpPr>
          <p:spPr bwMode="auto">
            <a:xfrm>
              <a:off x="4743" y="605"/>
              <a:ext cx="126" cy="128"/>
            </a:xfrm>
            <a:custGeom>
              <a:avLst/>
              <a:gdLst/>
              <a:ahLst/>
              <a:cxnLst>
                <a:cxn ang="0">
                  <a:pos x="63" y="128"/>
                </a:cxn>
                <a:cxn ang="0">
                  <a:pos x="49" y="127"/>
                </a:cxn>
                <a:cxn ang="0">
                  <a:pos x="35" y="121"/>
                </a:cxn>
                <a:cxn ang="0">
                  <a:pos x="22" y="113"/>
                </a:cxn>
                <a:cxn ang="0">
                  <a:pos x="12" y="102"/>
                </a:cxn>
                <a:cxn ang="0">
                  <a:pos x="3" y="90"/>
                </a:cxn>
                <a:cxn ang="0">
                  <a:pos x="0" y="76"/>
                </a:cxn>
                <a:cxn ang="0">
                  <a:pos x="0" y="60"/>
                </a:cxn>
                <a:cxn ang="0">
                  <a:pos x="1" y="46"/>
                </a:cxn>
                <a:cxn ang="0">
                  <a:pos x="7" y="31"/>
                </a:cxn>
                <a:cxn ang="0">
                  <a:pos x="15" y="21"/>
                </a:cxn>
                <a:cxn ang="0">
                  <a:pos x="28" y="10"/>
                </a:cxn>
                <a:cxn ang="0">
                  <a:pos x="40" y="3"/>
                </a:cxn>
                <a:cxn ang="0">
                  <a:pos x="56" y="0"/>
                </a:cxn>
                <a:cxn ang="0">
                  <a:pos x="70" y="0"/>
                </a:cxn>
                <a:cxn ang="0">
                  <a:pos x="84" y="3"/>
                </a:cxn>
                <a:cxn ang="0">
                  <a:pos x="98" y="10"/>
                </a:cxn>
                <a:cxn ang="0">
                  <a:pos x="109" y="21"/>
                </a:cxn>
                <a:cxn ang="0">
                  <a:pos x="117" y="31"/>
                </a:cxn>
                <a:cxn ang="0">
                  <a:pos x="124" y="46"/>
                </a:cxn>
                <a:cxn ang="0">
                  <a:pos x="126" y="60"/>
                </a:cxn>
                <a:cxn ang="0">
                  <a:pos x="126" y="76"/>
                </a:cxn>
                <a:cxn ang="0">
                  <a:pos x="121" y="90"/>
                </a:cxn>
                <a:cxn ang="0">
                  <a:pos x="114" y="102"/>
                </a:cxn>
                <a:cxn ang="0">
                  <a:pos x="103" y="113"/>
                </a:cxn>
                <a:cxn ang="0">
                  <a:pos x="91" y="121"/>
                </a:cxn>
                <a:cxn ang="0">
                  <a:pos x="77" y="127"/>
                </a:cxn>
                <a:cxn ang="0">
                  <a:pos x="63" y="128"/>
                </a:cxn>
                <a:cxn ang="0">
                  <a:pos x="63" y="123"/>
                </a:cxn>
                <a:cxn ang="0">
                  <a:pos x="49" y="121"/>
                </a:cxn>
                <a:cxn ang="0">
                  <a:pos x="35" y="116"/>
                </a:cxn>
                <a:cxn ang="0">
                  <a:pos x="24" y="107"/>
                </a:cxn>
                <a:cxn ang="0">
                  <a:pos x="14" y="97"/>
                </a:cxn>
                <a:cxn ang="0">
                  <a:pos x="8" y="84"/>
                </a:cxn>
                <a:cxn ang="0">
                  <a:pos x="5" y="72"/>
                </a:cxn>
                <a:cxn ang="0">
                  <a:pos x="5" y="56"/>
                </a:cxn>
                <a:cxn ang="0">
                  <a:pos x="8" y="44"/>
                </a:cxn>
                <a:cxn ang="0">
                  <a:pos x="14" y="31"/>
                </a:cxn>
                <a:cxn ang="0">
                  <a:pos x="24" y="21"/>
                </a:cxn>
                <a:cxn ang="0">
                  <a:pos x="35" y="12"/>
                </a:cxn>
                <a:cxn ang="0">
                  <a:pos x="49" y="7"/>
                </a:cxn>
                <a:cxn ang="0">
                  <a:pos x="63" y="5"/>
                </a:cxn>
                <a:cxn ang="0">
                  <a:pos x="77" y="7"/>
                </a:cxn>
                <a:cxn ang="0">
                  <a:pos x="89" y="12"/>
                </a:cxn>
                <a:cxn ang="0">
                  <a:pos x="102" y="21"/>
                </a:cxn>
                <a:cxn ang="0">
                  <a:pos x="110" y="31"/>
                </a:cxn>
                <a:cxn ang="0">
                  <a:pos x="117" y="44"/>
                </a:cxn>
                <a:cxn ang="0">
                  <a:pos x="121" y="56"/>
                </a:cxn>
                <a:cxn ang="0">
                  <a:pos x="121" y="72"/>
                </a:cxn>
                <a:cxn ang="0">
                  <a:pos x="117" y="84"/>
                </a:cxn>
                <a:cxn ang="0">
                  <a:pos x="110" y="97"/>
                </a:cxn>
                <a:cxn ang="0">
                  <a:pos x="102" y="107"/>
                </a:cxn>
                <a:cxn ang="0">
                  <a:pos x="89" y="116"/>
                </a:cxn>
                <a:cxn ang="0">
                  <a:pos x="77" y="121"/>
                </a:cxn>
                <a:cxn ang="0">
                  <a:pos x="63" y="123"/>
                </a:cxn>
              </a:cxnLst>
              <a:rect l="0" t="0" r="r" b="b"/>
              <a:pathLst>
                <a:path w="126" h="128">
                  <a:moveTo>
                    <a:pt x="63" y="128"/>
                  </a:moveTo>
                  <a:lnTo>
                    <a:pt x="49" y="127"/>
                  </a:lnTo>
                  <a:lnTo>
                    <a:pt x="35" y="121"/>
                  </a:lnTo>
                  <a:lnTo>
                    <a:pt x="22" y="113"/>
                  </a:lnTo>
                  <a:lnTo>
                    <a:pt x="12" y="102"/>
                  </a:lnTo>
                  <a:lnTo>
                    <a:pt x="3" y="90"/>
                  </a:lnTo>
                  <a:lnTo>
                    <a:pt x="0" y="76"/>
                  </a:lnTo>
                  <a:lnTo>
                    <a:pt x="0" y="60"/>
                  </a:lnTo>
                  <a:lnTo>
                    <a:pt x="1" y="46"/>
                  </a:lnTo>
                  <a:lnTo>
                    <a:pt x="7" y="31"/>
                  </a:lnTo>
                  <a:lnTo>
                    <a:pt x="15" y="21"/>
                  </a:lnTo>
                  <a:lnTo>
                    <a:pt x="28" y="10"/>
                  </a:lnTo>
                  <a:lnTo>
                    <a:pt x="40" y="3"/>
                  </a:lnTo>
                  <a:lnTo>
                    <a:pt x="56" y="0"/>
                  </a:lnTo>
                  <a:lnTo>
                    <a:pt x="70" y="0"/>
                  </a:lnTo>
                  <a:lnTo>
                    <a:pt x="84" y="3"/>
                  </a:lnTo>
                  <a:lnTo>
                    <a:pt x="98" y="10"/>
                  </a:lnTo>
                  <a:lnTo>
                    <a:pt x="109" y="21"/>
                  </a:lnTo>
                  <a:lnTo>
                    <a:pt x="117" y="31"/>
                  </a:lnTo>
                  <a:lnTo>
                    <a:pt x="124" y="46"/>
                  </a:lnTo>
                  <a:lnTo>
                    <a:pt x="126" y="60"/>
                  </a:lnTo>
                  <a:lnTo>
                    <a:pt x="126" y="76"/>
                  </a:lnTo>
                  <a:lnTo>
                    <a:pt x="121" y="90"/>
                  </a:lnTo>
                  <a:lnTo>
                    <a:pt x="114" y="102"/>
                  </a:lnTo>
                  <a:lnTo>
                    <a:pt x="103" y="113"/>
                  </a:lnTo>
                  <a:lnTo>
                    <a:pt x="91" y="121"/>
                  </a:lnTo>
                  <a:lnTo>
                    <a:pt x="77" y="127"/>
                  </a:lnTo>
                  <a:lnTo>
                    <a:pt x="63" y="128"/>
                  </a:lnTo>
                  <a:close/>
                  <a:moveTo>
                    <a:pt x="63" y="123"/>
                  </a:moveTo>
                  <a:lnTo>
                    <a:pt x="49" y="121"/>
                  </a:lnTo>
                  <a:lnTo>
                    <a:pt x="35" y="116"/>
                  </a:lnTo>
                  <a:lnTo>
                    <a:pt x="24" y="107"/>
                  </a:lnTo>
                  <a:lnTo>
                    <a:pt x="14" y="97"/>
                  </a:lnTo>
                  <a:lnTo>
                    <a:pt x="8" y="84"/>
                  </a:lnTo>
                  <a:lnTo>
                    <a:pt x="5" y="72"/>
                  </a:lnTo>
                  <a:lnTo>
                    <a:pt x="5" y="56"/>
                  </a:lnTo>
                  <a:lnTo>
                    <a:pt x="8" y="44"/>
                  </a:lnTo>
                  <a:lnTo>
                    <a:pt x="14" y="31"/>
                  </a:lnTo>
                  <a:lnTo>
                    <a:pt x="24" y="21"/>
                  </a:lnTo>
                  <a:lnTo>
                    <a:pt x="35" y="12"/>
                  </a:lnTo>
                  <a:lnTo>
                    <a:pt x="49" y="7"/>
                  </a:lnTo>
                  <a:lnTo>
                    <a:pt x="63" y="5"/>
                  </a:lnTo>
                  <a:lnTo>
                    <a:pt x="77" y="7"/>
                  </a:lnTo>
                  <a:lnTo>
                    <a:pt x="89" y="12"/>
                  </a:lnTo>
                  <a:lnTo>
                    <a:pt x="102" y="21"/>
                  </a:lnTo>
                  <a:lnTo>
                    <a:pt x="110" y="31"/>
                  </a:lnTo>
                  <a:lnTo>
                    <a:pt x="117" y="44"/>
                  </a:lnTo>
                  <a:lnTo>
                    <a:pt x="121" y="56"/>
                  </a:lnTo>
                  <a:lnTo>
                    <a:pt x="121" y="72"/>
                  </a:lnTo>
                  <a:lnTo>
                    <a:pt x="117" y="84"/>
                  </a:lnTo>
                  <a:lnTo>
                    <a:pt x="110" y="97"/>
                  </a:lnTo>
                  <a:lnTo>
                    <a:pt x="102" y="107"/>
                  </a:lnTo>
                  <a:lnTo>
                    <a:pt x="89" y="116"/>
                  </a:lnTo>
                  <a:lnTo>
                    <a:pt x="77" y="121"/>
                  </a:lnTo>
                  <a:lnTo>
                    <a:pt x="63" y="123"/>
                  </a:lnTo>
                  <a:close/>
                </a:path>
              </a:pathLst>
            </a:custGeom>
            <a:solidFill>
              <a:srgbClr val="F9FFFF"/>
            </a:solidFill>
            <a:ln w="9525">
              <a:noFill/>
              <a:round/>
              <a:headEnd/>
              <a:tailEnd/>
            </a:ln>
          </p:spPr>
          <p:txBody>
            <a:bodyPr/>
            <a:lstStyle/>
            <a:p>
              <a:endParaRPr lang="en-US"/>
            </a:p>
          </p:txBody>
        </p:sp>
        <p:sp>
          <p:nvSpPr>
            <p:cNvPr id="1166038" name="Freeform 726"/>
            <p:cNvSpPr>
              <a:spLocks noEditPoints="1"/>
            </p:cNvSpPr>
            <p:nvPr/>
          </p:nvSpPr>
          <p:spPr bwMode="auto">
            <a:xfrm>
              <a:off x="4748" y="610"/>
              <a:ext cx="116" cy="118"/>
            </a:xfrm>
            <a:custGeom>
              <a:avLst/>
              <a:gdLst/>
              <a:ahLst/>
              <a:cxnLst>
                <a:cxn ang="0">
                  <a:pos x="58" y="118"/>
                </a:cxn>
                <a:cxn ang="0">
                  <a:pos x="44" y="116"/>
                </a:cxn>
                <a:cxn ang="0">
                  <a:pos x="30" y="111"/>
                </a:cxn>
                <a:cxn ang="0">
                  <a:pos x="19" y="102"/>
                </a:cxn>
                <a:cxn ang="0">
                  <a:pos x="9" y="92"/>
                </a:cxn>
                <a:cxn ang="0">
                  <a:pos x="3" y="79"/>
                </a:cxn>
                <a:cxn ang="0">
                  <a:pos x="0" y="67"/>
                </a:cxn>
                <a:cxn ang="0">
                  <a:pos x="0" y="51"/>
                </a:cxn>
                <a:cxn ang="0">
                  <a:pos x="3" y="39"/>
                </a:cxn>
                <a:cxn ang="0">
                  <a:pos x="9" y="26"/>
                </a:cxn>
                <a:cxn ang="0">
                  <a:pos x="19" y="16"/>
                </a:cxn>
                <a:cxn ang="0">
                  <a:pos x="30" y="7"/>
                </a:cxn>
                <a:cxn ang="0">
                  <a:pos x="44" y="2"/>
                </a:cxn>
                <a:cxn ang="0">
                  <a:pos x="58" y="0"/>
                </a:cxn>
                <a:cxn ang="0">
                  <a:pos x="72" y="2"/>
                </a:cxn>
                <a:cxn ang="0">
                  <a:pos x="84" y="7"/>
                </a:cxn>
                <a:cxn ang="0">
                  <a:pos x="97" y="16"/>
                </a:cxn>
                <a:cxn ang="0">
                  <a:pos x="105" y="26"/>
                </a:cxn>
                <a:cxn ang="0">
                  <a:pos x="112" y="39"/>
                </a:cxn>
                <a:cxn ang="0">
                  <a:pos x="116" y="51"/>
                </a:cxn>
                <a:cxn ang="0">
                  <a:pos x="116" y="67"/>
                </a:cxn>
                <a:cxn ang="0">
                  <a:pos x="112" y="79"/>
                </a:cxn>
                <a:cxn ang="0">
                  <a:pos x="105" y="92"/>
                </a:cxn>
                <a:cxn ang="0">
                  <a:pos x="97" y="102"/>
                </a:cxn>
                <a:cxn ang="0">
                  <a:pos x="84" y="111"/>
                </a:cxn>
                <a:cxn ang="0">
                  <a:pos x="72" y="116"/>
                </a:cxn>
                <a:cxn ang="0">
                  <a:pos x="58" y="118"/>
                </a:cxn>
                <a:cxn ang="0">
                  <a:pos x="58" y="113"/>
                </a:cxn>
                <a:cxn ang="0">
                  <a:pos x="44" y="111"/>
                </a:cxn>
                <a:cxn ang="0">
                  <a:pos x="32" y="106"/>
                </a:cxn>
                <a:cxn ang="0">
                  <a:pos x="21" y="99"/>
                </a:cxn>
                <a:cxn ang="0">
                  <a:pos x="12" y="88"/>
                </a:cxn>
                <a:cxn ang="0">
                  <a:pos x="7" y="76"/>
                </a:cxn>
                <a:cxn ang="0">
                  <a:pos x="5" y="62"/>
                </a:cxn>
                <a:cxn ang="0">
                  <a:pos x="5" y="49"/>
                </a:cxn>
                <a:cxn ang="0">
                  <a:pos x="9" y="37"/>
                </a:cxn>
                <a:cxn ang="0">
                  <a:pos x="17" y="25"/>
                </a:cxn>
                <a:cxn ang="0">
                  <a:pos x="26" y="16"/>
                </a:cxn>
                <a:cxn ang="0">
                  <a:pos x="39" y="9"/>
                </a:cxn>
                <a:cxn ang="0">
                  <a:pos x="51" y="5"/>
                </a:cxn>
                <a:cxn ang="0">
                  <a:pos x="65" y="5"/>
                </a:cxn>
                <a:cxn ang="0">
                  <a:pos x="77" y="9"/>
                </a:cxn>
                <a:cxn ang="0">
                  <a:pos x="90" y="16"/>
                </a:cxn>
                <a:cxn ang="0">
                  <a:pos x="98" y="25"/>
                </a:cxn>
                <a:cxn ang="0">
                  <a:pos x="105" y="37"/>
                </a:cxn>
                <a:cxn ang="0">
                  <a:pos x="111" y="49"/>
                </a:cxn>
                <a:cxn ang="0">
                  <a:pos x="111" y="62"/>
                </a:cxn>
                <a:cxn ang="0">
                  <a:pos x="109" y="76"/>
                </a:cxn>
                <a:cxn ang="0">
                  <a:pos x="104" y="88"/>
                </a:cxn>
                <a:cxn ang="0">
                  <a:pos x="95" y="99"/>
                </a:cxn>
                <a:cxn ang="0">
                  <a:pos x="84" y="106"/>
                </a:cxn>
                <a:cxn ang="0">
                  <a:pos x="70" y="111"/>
                </a:cxn>
                <a:cxn ang="0">
                  <a:pos x="58" y="113"/>
                </a:cxn>
              </a:cxnLst>
              <a:rect l="0" t="0" r="r" b="b"/>
              <a:pathLst>
                <a:path w="116" h="118">
                  <a:moveTo>
                    <a:pt x="58" y="118"/>
                  </a:moveTo>
                  <a:lnTo>
                    <a:pt x="44" y="116"/>
                  </a:lnTo>
                  <a:lnTo>
                    <a:pt x="30" y="111"/>
                  </a:lnTo>
                  <a:lnTo>
                    <a:pt x="19" y="102"/>
                  </a:lnTo>
                  <a:lnTo>
                    <a:pt x="9" y="92"/>
                  </a:lnTo>
                  <a:lnTo>
                    <a:pt x="3" y="79"/>
                  </a:lnTo>
                  <a:lnTo>
                    <a:pt x="0" y="67"/>
                  </a:lnTo>
                  <a:lnTo>
                    <a:pt x="0" y="51"/>
                  </a:lnTo>
                  <a:lnTo>
                    <a:pt x="3" y="39"/>
                  </a:lnTo>
                  <a:lnTo>
                    <a:pt x="9" y="26"/>
                  </a:lnTo>
                  <a:lnTo>
                    <a:pt x="19" y="16"/>
                  </a:lnTo>
                  <a:lnTo>
                    <a:pt x="30" y="7"/>
                  </a:lnTo>
                  <a:lnTo>
                    <a:pt x="44" y="2"/>
                  </a:lnTo>
                  <a:lnTo>
                    <a:pt x="58" y="0"/>
                  </a:lnTo>
                  <a:lnTo>
                    <a:pt x="72" y="2"/>
                  </a:lnTo>
                  <a:lnTo>
                    <a:pt x="84" y="7"/>
                  </a:lnTo>
                  <a:lnTo>
                    <a:pt x="97" y="16"/>
                  </a:lnTo>
                  <a:lnTo>
                    <a:pt x="105" y="26"/>
                  </a:lnTo>
                  <a:lnTo>
                    <a:pt x="112" y="39"/>
                  </a:lnTo>
                  <a:lnTo>
                    <a:pt x="116" y="51"/>
                  </a:lnTo>
                  <a:lnTo>
                    <a:pt x="116" y="67"/>
                  </a:lnTo>
                  <a:lnTo>
                    <a:pt x="112" y="79"/>
                  </a:lnTo>
                  <a:lnTo>
                    <a:pt x="105" y="92"/>
                  </a:lnTo>
                  <a:lnTo>
                    <a:pt x="97" y="102"/>
                  </a:lnTo>
                  <a:lnTo>
                    <a:pt x="84" y="111"/>
                  </a:lnTo>
                  <a:lnTo>
                    <a:pt x="72" y="116"/>
                  </a:lnTo>
                  <a:lnTo>
                    <a:pt x="58" y="118"/>
                  </a:lnTo>
                  <a:close/>
                  <a:moveTo>
                    <a:pt x="58" y="113"/>
                  </a:moveTo>
                  <a:lnTo>
                    <a:pt x="44" y="111"/>
                  </a:lnTo>
                  <a:lnTo>
                    <a:pt x="32" y="106"/>
                  </a:lnTo>
                  <a:lnTo>
                    <a:pt x="21" y="99"/>
                  </a:lnTo>
                  <a:lnTo>
                    <a:pt x="12" y="88"/>
                  </a:lnTo>
                  <a:lnTo>
                    <a:pt x="7" y="76"/>
                  </a:lnTo>
                  <a:lnTo>
                    <a:pt x="5" y="62"/>
                  </a:lnTo>
                  <a:lnTo>
                    <a:pt x="5" y="49"/>
                  </a:lnTo>
                  <a:lnTo>
                    <a:pt x="9" y="37"/>
                  </a:lnTo>
                  <a:lnTo>
                    <a:pt x="17" y="25"/>
                  </a:lnTo>
                  <a:lnTo>
                    <a:pt x="26" y="16"/>
                  </a:lnTo>
                  <a:lnTo>
                    <a:pt x="39" y="9"/>
                  </a:lnTo>
                  <a:lnTo>
                    <a:pt x="51" y="5"/>
                  </a:lnTo>
                  <a:lnTo>
                    <a:pt x="65" y="5"/>
                  </a:lnTo>
                  <a:lnTo>
                    <a:pt x="77" y="9"/>
                  </a:lnTo>
                  <a:lnTo>
                    <a:pt x="90" y="16"/>
                  </a:lnTo>
                  <a:lnTo>
                    <a:pt x="98" y="25"/>
                  </a:lnTo>
                  <a:lnTo>
                    <a:pt x="105" y="37"/>
                  </a:lnTo>
                  <a:lnTo>
                    <a:pt x="111" y="49"/>
                  </a:lnTo>
                  <a:lnTo>
                    <a:pt x="111" y="62"/>
                  </a:lnTo>
                  <a:lnTo>
                    <a:pt x="109" y="76"/>
                  </a:lnTo>
                  <a:lnTo>
                    <a:pt x="104" y="88"/>
                  </a:lnTo>
                  <a:lnTo>
                    <a:pt x="95" y="99"/>
                  </a:lnTo>
                  <a:lnTo>
                    <a:pt x="84" y="106"/>
                  </a:lnTo>
                  <a:lnTo>
                    <a:pt x="70" y="111"/>
                  </a:lnTo>
                  <a:lnTo>
                    <a:pt x="58" y="113"/>
                  </a:lnTo>
                  <a:close/>
                </a:path>
              </a:pathLst>
            </a:custGeom>
            <a:solidFill>
              <a:srgbClr val="FAFFFF"/>
            </a:solidFill>
            <a:ln w="9525">
              <a:noFill/>
              <a:round/>
              <a:headEnd/>
              <a:tailEnd/>
            </a:ln>
          </p:spPr>
          <p:txBody>
            <a:bodyPr/>
            <a:lstStyle/>
            <a:p>
              <a:endParaRPr lang="en-US"/>
            </a:p>
          </p:txBody>
        </p:sp>
        <p:sp>
          <p:nvSpPr>
            <p:cNvPr id="1166039" name="Freeform 727"/>
            <p:cNvSpPr>
              <a:spLocks noEditPoints="1"/>
            </p:cNvSpPr>
            <p:nvPr/>
          </p:nvSpPr>
          <p:spPr bwMode="auto">
            <a:xfrm>
              <a:off x="4753" y="615"/>
              <a:ext cx="106" cy="108"/>
            </a:xfrm>
            <a:custGeom>
              <a:avLst/>
              <a:gdLst/>
              <a:ahLst/>
              <a:cxnLst>
                <a:cxn ang="0">
                  <a:pos x="53" y="108"/>
                </a:cxn>
                <a:cxn ang="0">
                  <a:pos x="39" y="106"/>
                </a:cxn>
                <a:cxn ang="0">
                  <a:pos x="27" y="101"/>
                </a:cxn>
                <a:cxn ang="0">
                  <a:pos x="16" y="94"/>
                </a:cxn>
                <a:cxn ang="0">
                  <a:pos x="7" y="83"/>
                </a:cxn>
                <a:cxn ang="0">
                  <a:pos x="2" y="71"/>
                </a:cxn>
                <a:cxn ang="0">
                  <a:pos x="0" y="57"/>
                </a:cxn>
                <a:cxn ang="0">
                  <a:pos x="0" y="44"/>
                </a:cxn>
                <a:cxn ang="0">
                  <a:pos x="4" y="32"/>
                </a:cxn>
                <a:cxn ang="0">
                  <a:pos x="12" y="20"/>
                </a:cxn>
                <a:cxn ang="0">
                  <a:pos x="21" y="11"/>
                </a:cxn>
                <a:cxn ang="0">
                  <a:pos x="34" y="4"/>
                </a:cxn>
                <a:cxn ang="0">
                  <a:pos x="46" y="0"/>
                </a:cxn>
                <a:cxn ang="0">
                  <a:pos x="60" y="0"/>
                </a:cxn>
                <a:cxn ang="0">
                  <a:pos x="72" y="4"/>
                </a:cxn>
                <a:cxn ang="0">
                  <a:pos x="85" y="11"/>
                </a:cxn>
                <a:cxn ang="0">
                  <a:pos x="93" y="20"/>
                </a:cxn>
                <a:cxn ang="0">
                  <a:pos x="100" y="32"/>
                </a:cxn>
                <a:cxn ang="0">
                  <a:pos x="106" y="44"/>
                </a:cxn>
                <a:cxn ang="0">
                  <a:pos x="106" y="57"/>
                </a:cxn>
                <a:cxn ang="0">
                  <a:pos x="104" y="71"/>
                </a:cxn>
                <a:cxn ang="0">
                  <a:pos x="99" y="83"/>
                </a:cxn>
                <a:cxn ang="0">
                  <a:pos x="90" y="94"/>
                </a:cxn>
                <a:cxn ang="0">
                  <a:pos x="79" y="101"/>
                </a:cxn>
                <a:cxn ang="0">
                  <a:pos x="65" y="106"/>
                </a:cxn>
                <a:cxn ang="0">
                  <a:pos x="53" y="108"/>
                </a:cxn>
                <a:cxn ang="0">
                  <a:pos x="53" y="103"/>
                </a:cxn>
                <a:cxn ang="0">
                  <a:pos x="41" y="101"/>
                </a:cxn>
                <a:cxn ang="0">
                  <a:pos x="28" y="96"/>
                </a:cxn>
                <a:cxn ang="0">
                  <a:pos x="19" y="88"/>
                </a:cxn>
                <a:cxn ang="0">
                  <a:pos x="11" y="78"/>
                </a:cxn>
                <a:cxn ang="0">
                  <a:pos x="7" y="67"/>
                </a:cxn>
                <a:cxn ang="0">
                  <a:pos x="5" y="53"/>
                </a:cxn>
                <a:cxn ang="0">
                  <a:pos x="7" y="41"/>
                </a:cxn>
                <a:cxn ang="0">
                  <a:pos x="11" y="30"/>
                </a:cxn>
                <a:cxn ang="0">
                  <a:pos x="19" y="20"/>
                </a:cxn>
                <a:cxn ang="0">
                  <a:pos x="28" y="13"/>
                </a:cxn>
                <a:cxn ang="0">
                  <a:pos x="41" y="7"/>
                </a:cxn>
                <a:cxn ang="0">
                  <a:pos x="53" y="6"/>
                </a:cxn>
                <a:cxn ang="0">
                  <a:pos x="65" y="7"/>
                </a:cxn>
                <a:cxn ang="0">
                  <a:pos x="78" y="13"/>
                </a:cxn>
                <a:cxn ang="0">
                  <a:pos x="86" y="20"/>
                </a:cxn>
                <a:cxn ang="0">
                  <a:pos x="95" y="30"/>
                </a:cxn>
                <a:cxn ang="0">
                  <a:pos x="99" y="41"/>
                </a:cxn>
                <a:cxn ang="0">
                  <a:pos x="100" y="53"/>
                </a:cxn>
                <a:cxn ang="0">
                  <a:pos x="99" y="67"/>
                </a:cxn>
                <a:cxn ang="0">
                  <a:pos x="95" y="78"/>
                </a:cxn>
                <a:cxn ang="0">
                  <a:pos x="86" y="88"/>
                </a:cxn>
                <a:cxn ang="0">
                  <a:pos x="78" y="96"/>
                </a:cxn>
                <a:cxn ang="0">
                  <a:pos x="65" y="101"/>
                </a:cxn>
                <a:cxn ang="0">
                  <a:pos x="53" y="103"/>
                </a:cxn>
              </a:cxnLst>
              <a:rect l="0" t="0" r="r" b="b"/>
              <a:pathLst>
                <a:path w="106" h="108">
                  <a:moveTo>
                    <a:pt x="53" y="108"/>
                  </a:moveTo>
                  <a:lnTo>
                    <a:pt x="39" y="106"/>
                  </a:lnTo>
                  <a:lnTo>
                    <a:pt x="27" y="101"/>
                  </a:lnTo>
                  <a:lnTo>
                    <a:pt x="16" y="94"/>
                  </a:lnTo>
                  <a:lnTo>
                    <a:pt x="7" y="83"/>
                  </a:lnTo>
                  <a:lnTo>
                    <a:pt x="2" y="71"/>
                  </a:lnTo>
                  <a:lnTo>
                    <a:pt x="0" y="57"/>
                  </a:lnTo>
                  <a:lnTo>
                    <a:pt x="0" y="44"/>
                  </a:lnTo>
                  <a:lnTo>
                    <a:pt x="4" y="32"/>
                  </a:lnTo>
                  <a:lnTo>
                    <a:pt x="12" y="20"/>
                  </a:lnTo>
                  <a:lnTo>
                    <a:pt x="21" y="11"/>
                  </a:lnTo>
                  <a:lnTo>
                    <a:pt x="34" y="4"/>
                  </a:lnTo>
                  <a:lnTo>
                    <a:pt x="46" y="0"/>
                  </a:lnTo>
                  <a:lnTo>
                    <a:pt x="60" y="0"/>
                  </a:lnTo>
                  <a:lnTo>
                    <a:pt x="72" y="4"/>
                  </a:lnTo>
                  <a:lnTo>
                    <a:pt x="85" y="11"/>
                  </a:lnTo>
                  <a:lnTo>
                    <a:pt x="93" y="20"/>
                  </a:lnTo>
                  <a:lnTo>
                    <a:pt x="100" y="32"/>
                  </a:lnTo>
                  <a:lnTo>
                    <a:pt x="106" y="44"/>
                  </a:lnTo>
                  <a:lnTo>
                    <a:pt x="106" y="57"/>
                  </a:lnTo>
                  <a:lnTo>
                    <a:pt x="104" y="71"/>
                  </a:lnTo>
                  <a:lnTo>
                    <a:pt x="99" y="83"/>
                  </a:lnTo>
                  <a:lnTo>
                    <a:pt x="90" y="94"/>
                  </a:lnTo>
                  <a:lnTo>
                    <a:pt x="79" y="101"/>
                  </a:lnTo>
                  <a:lnTo>
                    <a:pt x="65" y="106"/>
                  </a:lnTo>
                  <a:lnTo>
                    <a:pt x="53" y="108"/>
                  </a:lnTo>
                  <a:close/>
                  <a:moveTo>
                    <a:pt x="53" y="103"/>
                  </a:moveTo>
                  <a:lnTo>
                    <a:pt x="41" y="101"/>
                  </a:lnTo>
                  <a:lnTo>
                    <a:pt x="28" y="96"/>
                  </a:lnTo>
                  <a:lnTo>
                    <a:pt x="19" y="88"/>
                  </a:lnTo>
                  <a:lnTo>
                    <a:pt x="11" y="78"/>
                  </a:lnTo>
                  <a:lnTo>
                    <a:pt x="7" y="67"/>
                  </a:lnTo>
                  <a:lnTo>
                    <a:pt x="5" y="53"/>
                  </a:lnTo>
                  <a:lnTo>
                    <a:pt x="7" y="41"/>
                  </a:lnTo>
                  <a:lnTo>
                    <a:pt x="11" y="30"/>
                  </a:lnTo>
                  <a:lnTo>
                    <a:pt x="19" y="20"/>
                  </a:lnTo>
                  <a:lnTo>
                    <a:pt x="28" y="13"/>
                  </a:lnTo>
                  <a:lnTo>
                    <a:pt x="41" y="7"/>
                  </a:lnTo>
                  <a:lnTo>
                    <a:pt x="53" y="6"/>
                  </a:lnTo>
                  <a:lnTo>
                    <a:pt x="65" y="7"/>
                  </a:lnTo>
                  <a:lnTo>
                    <a:pt x="78" y="13"/>
                  </a:lnTo>
                  <a:lnTo>
                    <a:pt x="86" y="20"/>
                  </a:lnTo>
                  <a:lnTo>
                    <a:pt x="95" y="30"/>
                  </a:lnTo>
                  <a:lnTo>
                    <a:pt x="99" y="41"/>
                  </a:lnTo>
                  <a:lnTo>
                    <a:pt x="100" y="53"/>
                  </a:lnTo>
                  <a:lnTo>
                    <a:pt x="99" y="67"/>
                  </a:lnTo>
                  <a:lnTo>
                    <a:pt x="95" y="78"/>
                  </a:lnTo>
                  <a:lnTo>
                    <a:pt x="86" y="88"/>
                  </a:lnTo>
                  <a:lnTo>
                    <a:pt x="78" y="96"/>
                  </a:lnTo>
                  <a:lnTo>
                    <a:pt x="65" y="101"/>
                  </a:lnTo>
                  <a:lnTo>
                    <a:pt x="53" y="103"/>
                  </a:lnTo>
                  <a:close/>
                </a:path>
              </a:pathLst>
            </a:custGeom>
            <a:solidFill>
              <a:srgbClr val="FBFFFF"/>
            </a:solidFill>
            <a:ln w="9525">
              <a:noFill/>
              <a:round/>
              <a:headEnd/>
              <a:tailEnd/>
            </a:ln>
          </p:spPr>
          <p:txBody>
            <a:bodyPr/>
            <a:lstStyle/>
            <a:p>
              <a:endParaRPr lang="en-US"/>
            </a:p>
          </p:txBody>
        </p:sp>
        <p:sp>
          <p:nvSpPr>
            <p:cNvPr id="1166040" name="Freeform 728"/>
            <p:cNvSpPr>
              <a:spLocks noEditPoints="1"/>
            </p:cNvSpPr>
            <p:nvPr/>
          </p:nvSpPr>
          <p:spPr bwMode="auto">
            <a:xfrm>
              <a:off x="4758" y="621"/>
              <a:ext cx="95" cy="97"/>
            </a:xfrm>
            <a:custGeom>
              <a:avLst/>
              <a:gdLst/>
              <a:ahLst/>
              <a:cxnLst>
                <a:cxn ang="0">
                  <a:pos x="48" y="97"/>
                </a:cxn>
                <a:cxn ang="0">
                  <a:pos x="36" y="95"/>
                </a:cxn>
                <a:cxn ang="0">
                  <a:pos x="23" y="90"/>
                </a:cxn>
                <a:cxn ang="0">
                  <a:pos x="14" y="82"/>
                </a:cxn>
                <a:cxn ang="0">
                  <a:pos x="6" y="72"/>
                </a:cxn>
                <a:cxn ang="0">
                  <a:pos x="2" y="61"/>
                </a:cxn>
                <a:cxn ang="0">
                  <a:pos x="0" y="47"/>
                </a:cxn>
                <a:cxn ang="0">
                  <a:pos x="2" y="35"/>
                </a:cxn>
                <a:cxn ang="0">
                  <a:pos x="6" y="24"/>
                </a:cxn>
                <a:cxn ang="0">
                  <a:pos x="14" y="14"/>
                </a:cxn>
                <a:cxn ang="0">
                  <a:pos x="23" y="7"/>
                </a:cxn>
                <a:cxn ang="0">
                  <a:pos x="36" y="1"/>
                </a:cxn>
                <a:cxn ang="0">
                  <a:pos x="48" y="0"/>
                </a:cxn>
                <a:cxn ang="0">
                  <a:pos x="60" y="1"/>
                </a:cxn>
                <a:cxn ang="0">
                  <a:pos x="73" y="7"/>
                </a:cxn>
                <a:cxn ang="0">
                  <a:pos x="81" y="14"/>
                </a:cxn>
                <a:cxn ang="0">
                  <a:pos x="90" y="24"/>
                </a:cxn>
                <a:cxn ang="0">
                  <a:pos x="94" y="35"/>
                </a:cxn>
                <a:cxn ang="0">
                  <a:pos x="95" y="47"/>
                </a:cxn>
                <a:cxn ang="0">
                  <a:pos x="94" y="61"/>
                </a:cxn>
                <a:cxn ang="0">
                  <a:pos x="90" y="72"/>
                </a:cxn>
                <a:cxn ang="0">
                  <a:pos x="81" y="82"/>
                </a:cxn>
                <a:cxn ang="0">
                  <a:pos x="73" y="90"/>
                </a:cxn>
                <a:cxn ang="0">
                  <a:pos x="60" y="95"/>
                </a:cxn>
                <a:cxn ang="0">
                  <a:pos x="48" y="97"/>
                </a:cxn>
                <a:cxn ang="0">
                  <a:pos x="48" y="91"/>
                </a:cxn>
                <a:cxn ang="0">
                  <a:pos x="36" y="90"/>
                </a:cxn>
                <a:cxn ang="0">
                  <a:pos x="25" y="84"/>
                </a:cxn>
                <a:cxn ang="0">
                  <a:pos x="16" y="75"/>
                </a:cxn>
                <a:cxn ang="0">
                  <a:pos x="9" y="67"/>
                </a:cxn>
                <a:cxn ang="0">
                  <a:pos x="6" y="54"/>
                </a:cxn>
                <a:cxn ang="0">
                  <a:pos x="6" y="42"/>
                </a:cxn>
                <a:cxn ang="0">
                  <a:pos x="9" y="30"/>
                </a:cxn>
                <a:cxn ang="0">
                  <a:pos x="16" y="21"/>
                </a:cxn>
                <a:cxn ang="0">
                  <a:pos x="25" y="12"/>
                </a:cxn>
                <a:cxn ang="0">
                  <a:pos x="36" y="7"/>
                </a:cxn>
                <a:cxn ang="0">
                  <a:pos x="48" y="5"/>
                </a:cxn>
                <a:cxn ang="0">
                  <a:pos x="60" y="7"/>
                </a:cxn>
                <a:cxn ang="0">
                  <a:pos x="71" y="12"/>
                </a:cxn>
                <a:cxn ang="0">
                  <a:pos x="80" y="21"/>
                </a:cxn>
                <a:cxn ang="0">
                  <a:pos x="87" y="30"/>
                </a:cxn>
                <a:cxn ang="0">
                  <a:pos x="90" y="42"/>
                </a:cxn>
                <a:cxn ang="0">
                  <a:pos x="90" y="54"/>
                </a:cxn>
                <a:cxn ang="0">
                  <a:pos x="87" y="67"/>
                </a:cxn>
                <a:cxn ang="0">
                  <a:pos x="80" y="75"/>
                </a:cxn>
                <a:cxn ang="0">
                  <a:pos x="71" y="84"/>
                </a:cxn>
                <a:cxn ang="0">
                  <a:pos x="60" y="90"/>
                </a:cxn>
                <a:cxn ang="0">
                  <a:pos x="48" y="91"/>
                </a:cxn>
              </a:cxnLst>
              <a:rect l="0" t="0" r="r" b="b"/>
              <a:pathLst>
                <a:path w="95" h="97">
                  <a:moveTo>
                    <a:pt x="48" y="97"/>
                  </a:moveTo>
                  <a:lnTo>
                    <a:pt x="36" y="95"/>
                  </a:lnTo>
                  <a:lnTo>
                    <a:pt x="23" y="90"/>
                  </a:lnTo>
                  <a:lnTo>
                    <a:pt x="14" y="82"/>
                  </a:lnTo>
                  <a:lnTo>
                    <a:pt x="6" y="72"/>
                  </a:lnTo>
                  <a:lnTo>
                    <a:pt x="2" y="61"/>
                  </a:lnTo>
                  <a:lnTo>
                    <a:pt x="0" y="47"/>
                  </a:lnTo>
                  <a:lnTo>
                    <a:pt x="2" y="35"/>
                  </a:lnTo>
                  <a:lnTo>
                    <a:pt x="6" y="24"/>
                  </a:lnTo>
                  <a:lnTo>
                    <a:pt x="14" y="14"/>
                  </a:lnTo>
                  <a:lnTo>
                    <a:pt x="23" y="7"/>
                  </a:lnTo>
                  <a:lnTo>
                    <a:pt x="36" y="1"/>
                  </a:lnTo>
                  <a:lnTo>
                    <a:pt x="48" y="0"/>
                  </a:lnTo>
                  <a:lnTo>
                    <a:pt x="60" y="1"/>
                  </a:lnTo>
                  <a:lnTo>
                    <a:pt x="73" y="7"/>
                  </a:lnTo>
                  <a:lnTo>
                    <a:pt x="81" y="14"/>
                  </a:lnTo>
                  <a:lnTo>
                    <a:pt x="90" y="24"/>
                  </a:lnTo>
                  <a:lnTo>
                    <a:pt x="94" y="35"/>
                  </a:lnTo>
                  <a:lnTo>
                    <a:pt x="95" y="47"/>
                  </a:lnTo>
                  <a:lnTo>
                    <a:pt x="94" y="61"/>
                  </a:lnTo>
                  <a:lnTo>
                    <a:pt x="90" y="72"/>
                  </a:lnTo>
                  <a:lnTo>
                    <a:pt x="81" y="82"/>
                  </a:lnTo>
                  <a:lnTo>
                    <a:pt x="73" y="90"/>
                  </a:lnTo>
                  <a:lnTo>
                    <a:pt x="60" y="95"/>
                  </a:lnTo>
                  <a:lnTo>
                    <a:pt x="48" y="97"/>
                  </a:lnTo>
                  <a:close/>
                  <a:moveTo>
                    <a:pt x="48" y="91"/>
                  </a:moveTo>
                  <a:lnTo>
                    <a:pt x="36" y="90"/>
                  </a:lnTo>
                  <a:lnTo>
                    <a:pt x="25" y="84"/>
                  </a:lnTo>
                  <a:lnTo>
                    <a:pt x="16" y="75"/>
                  </a:lnTo>
                  <a:lnTo>
                    <a:pt x="9" y="67"/>
                  </a:lnTo>
                  <a:lnTo>
                    <a:pt x="6" y="54"/>
                  </a:lnTo>
                  <a:lnTo>
                    <a:pt x="6" y="42"/>
                  </a:lnTo>
                  <a:lnTo>
                    <a:pt x="9" y="30"/>
                  </a:lnTo>
                  <a:lnTo>
                    <a:pt x="16" y="21"/>
                  </a:lnTo>
                  <a:lnTo>
                    <a:pt x="25" y="12"/>
                  </a:lnTo>
                  <a:lnTo>
                    <a:pt x="36" y="7"/>
                  </a:lnTo>
                  <a:lnTo>
                    <a:pt x="48" y="5"/>
                  </a:lnTo>
                  <a:lnTo>
                    <a:pt x="60" y="7"/>
                  </a:lnTo>
                  <a:lnTo>
                    <a:pt x="71" y="12"/>
                  </a:lnTo>
                  <a:lnTo>
                    <a:pt x="80" y="21"/>
                  </a:lnTo>
                  <a:lnTo>
                    <a:pt x="87" y="30"/>
                  </a:lnTo>
                  <a:lnTo>
                    <a:pt x="90" y="42"/>
                  </a:lnTo>
                  <a:lnTo>
                    <a:pt x="90" y="54"/>
                  </a:lnTo>
                  <a:lnTo>
                    <a:pt x="87" y="67"/>
                  </a:lnTo>
                  <a:lnTo>
                    <a:pt x="80" y="75"/>
                  </a:lnTo>
                  <a:lnTo>
                    <a:pt x="71" y="84"/>
                  </a:lnTo>
                  <a:lnTo>
                    <a:pt x="60" y="90"/>
                  </a:lnTo>
                  <a:lnTo>
                    <a:pt x="48" y="91"/>
                  </a:lnTo>
                  <a:close/>
                </a:path>
              </a:pathLst>
            </a:custGeom>
            <a:solidFill>
              <a:srgbClr val="FCFFFF"/>
            </a:solidFill>
            <a:ln w="9525">
              <a:noFill/>
              <a:round/>
              <a:headEnd/>
              <a:tailEnd/>
            </a:ln>
          </p:spPr>
          <p:txBody>
            <a:bodyPr/>
            <a:lstStyle/>
            <a:p>
              <a:endParaRPr lang="en-US"/>
            </a:p>
          </p:txBody>
        </p:sp>
        <p:sp>
          <p:nvSpPr>
            <p:cNvPr id="1166041" name="Freeform 729"/>
            <p:cNvSpPr>
              <a:spLocks noEditPoints="1"/>
            </p:cNvSpPr>
            <p:nvPr/>
          </p:nvSpPr>
          <p:spPr bwMode="auto">
            <a:xfrm>
              <a:off x="4764" y="626"/>
              <a:ext cx="84" cy="86"/>
            </a:xfrm>
            <a:custGeom>
              <a:avLst/>
              <a:gdLst/>
              <a:ahLst/>
              <a:cxnLst>
                <a:cxn ang="0">
                  <a:pos x="42" y="86"/>
                </a:cxn>
                <a:cxn ang="0">
                  <a:pos x="30" y="85"/>
                </a:cxn>
                <a:cxn ang="0">
                  <a:pos x="19" y="79"/>
                </a:cxn>
                <a:cxn ang="0">
                  <a:pos x="10" y="70"/>
                </a:cxn>
                <a:cxn ang="0">
                  <a:pos x="3" y="62"/>
                </a:cxn>
                <a:cxn ang="0">
                  <a:pos x="0" y="49"/>
                </a:cxn>
                <a:cxn ang="0">
                  <a:pos x="0" y="37"/>
                </a:cxn>
                <a:cxn ang="0">
                  <a:pos x="3" y="25"/>
                </a:cxn>
                <a:cxn ang="0">
                  <a:pos x="10" y="16"/>
                </a:cxn>
                <a:cxn ang="0">
                  <a:pos x="19" y="7"/>
                </a:cxn>
                <a:cxn ang="0">
                  <a:pos x="30" y="2"/>
                </a:cxn>
                <a:cxn ang="0">
                  <a:pos x="42" y="0"/>
                </a:cxn>
                <a:cxn ang="0">
                  <a:pos x="54" y="2"/>
                </a:cxn>
                <a:cxn ang="0">
                  <a:pos x="65" y="7"/>
                </a:cxn>
                <a:cxn ang="0">
                  <a:pos x="74" y="16"/>
                </a:cxn>
                <a:cxn ang="0">
                  <a:pos x="81" y="25"/>
                </a:cxn>
                <a:cxn ang="0">
                  <a:pos x="84" y="37"/>
                </a:cxn>
                <a:cxn ang="0">
                  <a:pos x="84" y="49"/>
                </a:cxn>
                <a:cxn ang="0">
                  <a:pos x="81" y="62"/>
                </a:cxn>
                <a:cxn ang="0">
                  <a:pos x="74" y="70"/>
                </a:cxn>
                <a:cxn ang="0">
                  <a:pos x="65" y="79"/>
                </a:cxn>
                <a:cxn ang="0">
                  <a:pos x="54" y="85"/>
                </a:cxn>
                <a:cxn ang="0">
                  <a:pos x="42" y="86"/>
                </a:cxn>
                <a:cxn ang="0">
                  <a:pos x="42" y="81"/>
                </a:cxn>
                <a:cxn ang="0">
                  <a:pos x="31" y="79"/>
                </a:cxn>
                <a:cxn ang="0">
                  <a:pos x="21" y="74"/>
                </a:cxn>
                <a:cxn ang="0">
                  <a:pos x="12" y="67"/>
                </a:cxn>
                <a:cxn ang="0">
                  <a:pos x="7" y="56"/>
                </a:cxn>
                <a:cxn ang="0">
                  <a:pos x="5" y="46"/>
                </a:cxn>
                <a:cxn ang="0">
                  <a:pos x="5" y="35"/>
                </a:cxn>
                <a:cxn ang="0">
                  <a:pos x="10" y="25"/>
                </a:cxn>
                <a:cxn ang="0">
                  <a:pos x="16" y="16"/>
                </a:cxn>
                <a:cxn ang="0">
                  <a:pos x="26" y="9"/>
                </a:cxn>
                <a:cxn ang="0">
                  <a:pos x="37" y="5"/>
                </a:cxn>
                <a:cxn ang="0">
                  <a:pos x="47" y="5"/>
                </a:cxn>
                <a:cxn ang="0">
                  <a:pos x="58" y="9"/>
                </a:cxn>
                <a:cxn ang="0">
                  <a:pos x="67" y="16"/>
                </a:cxn>
                <a:cxn ang="0">
                  <a:pos x="74" y="25"/>
                </a:cxn>
                <a:cxn ang="0">
                  <a:pos x="79" y="35"/>
                </a:cxn>
                <a:cxn ang="0">
                  <a:pos x="79" y="46"/>
                </a:cxn>
                <a:cxn ang="0">
                  <a:pos x="77" y="56"/>
                </a:cxn>
                <a:cxn ang="0">
                  <a:pos x="70" y="67"/>
                </a:cxn>
                <a:cxn ang="0">
                  <a:pos x="63" y="74"/>
                </a:cxn>
                <a:cxn ang="0">
                  <a:pos x="52" y="79"/>
                </a:cxn>
                <a:cxn ang="0">
                  <a:pos x="42" y="81"/>
                </a:cxn>
              </a:cxnLst>
              <a:rect l="0" t="0" r="r" b="b"/>
              <a:pathLst>
                <a:path w="84" h="86">
                  <a:moveTo>
                    <a:pt x="42" y="86"/>
                  </a:moveTo>
                  <a:lnTo>
                    <a:pt x="30" y="85"/>
                  </a:lnTo>
                  <a:lnTo>
                    <a:pt x="19" y="79"/>
                  </a:lnTo>
                  <a:lnTo>
                    <a:pt x="10" y="70"/>
                  </a:lnTo>
                  <a:lnTo>
                    <a:pt x="3" y="62"/>
                  </a:lnTo>
                  <a:lnTo>
                    <a:pt x="0" y="49"/>
                  </a:lnTo>
                  <a:lnTo>
                    <a:pt x="0" y="37"/>
                  </a:lnTo>
                  <a:lnTo>
                    <a:pt x="3" y="25"/>
                  </a:lnTo>
                  <a:lnTo>
                    <a:pt x="10" y="16"/>
                  </a:lnTo>
                  <a:lnTo>
                    <a:pt x="19" y="7"/>
                  </a:lnTo>
                  <a:lnTo>
                    <a:pt x="30" y="2"/>
                  </a:lnTo>
                  <a:lnTo>
                    <a:pt x="42" y="0"/>
                  </a:lnTo>
                  <a:lnTo>
                    <a:pt x="54" y="2"/>
                  </a:lnTo>
                  <a:lnTo>
                    <a:pt x="65" y="7"/>
                  </a:lnTo>
                  <a:lnTo>
                    <a:pt x="74" y="16"/>
                  </a:lnTo>
                  <a:lnTo>
                    <a:pt x="81" y="25"/>
                  </a:lnTo>
                  <a:lnTo>
                    <a:pt x="84" y="37"/>
                  </a:lnTo>
                  <a:lnTo>
                    <a:pt x="84" y="49"/>
                  </a:lnTo>
                  <a:lnTo>
                    <a:pt x="81" y="62"/>
                  </a:lnTo>
                  <a:lnTo>
                    <a:pt x="74" y="70"/>
                  </a:lnTo>
                  <a:lnTo>
                    <a:pt x="65" y="79"/>
                  </a:lnTo>
                  <a:lnTo>
                    <a:pt x="54" y="85"/>
                  </a:lnTo>
                  <a:lnTo>
                    <a:pt x="42" y="86"/>
                  </a:lnTo>
                  <a:close/>
                  <a:moveTo>
                    <a:pt x="42" y="81"/>
                  </a:moveTo>
                  <a:lnTo>
                    <a:pt x="31" y="79"/>
                  </a:lnTo>
                  <a:lnTo>
                    <a:pt x="21" y="74"/>
                  </a:lnTo>
                  <a:lnTo>
                    <a:pt x="12" y="67"/>
                  </a:lnTo>
                  <a:lnTo>
                    <a:pt x="7" y="56"/>
                  </a:lnTo>
                  <a:lnTo>
                    <a:pt x="5" y="46"/>
                  </a:lnTo>
                  <a:lnTo>
                    <a:pt x="5" y="35"/>
                  </a:lnTo>
                  <a:lnTo>
                    <a:pt x="10" y="25"/>
                  </a:lnTo>
                  <a:lnTo>
                    <a:pt x="16" y="16"/>
                  </a:lnTo>
                  <a:lnTo>
                    <a:pt x="26" y="9"/>
                  </a:lnTo>
                  <a:lnTo>
                    <a:pt x="37" y="5"/>
                  </a:lnTo>
                  <a:lnTo>
                    <a:pt x="47" y="5"/>
                  </a:lnTo>
                  <a:lnTo>
                    <a:pt x="58" y="9"/>
                  </a:lnTo>
                  <a:lnTo>
                    <a:pt x="67" y="16"/>
                  </a:lnTo>
                  <a:lnTo>
                    <a:pt x="74" y="25"/>
                  </a:lnTo>
                  <a:lnTo>
                    <a:pt x="79" y="35"/>
                  </a:lnTo>
                  <a:lnTo>
                    <a:pt x="79" y="46"/>
                  </a:lnTo>
                  <a:lnTo>
                    <a:pt x="77" y="56"/>
                  </a:lnTo>
                  <a:lnTo>
                    <a:pt x="70" y="67"/>
                  </a:lnTo>
                  <a:lnTo>
                    <a:pt x="63" y="74"/>
                  </a:lnTo>
                  <a:lnTo>
                    <a:pt x="52" y="79"/>
                  </a:lnTo>
                  <a:lnTo>
                    <a:pt x="42" y="81"/>
                  </a:lnTo>
                  <a:close/>
                </a:path>
              </a:pathLst>
            </a:custGeom>
            <a:solidFill>
              <a:srgbClr val="FDFFFF"/>
            </a:solidFill>
            <a:ln w="9525">
              <a:noFill/>
              <a:round/>
              <a:headEnd/>
              <a:tailEnd/>
            </a:ln>
          </p:spPr>
          <p:txBody>
            <a:bodyPr/>
            <a:lstStyle/>
            <a:p>
              <a:endParaRPr lang="en-US"/>
            </a:p>
          </p:txBody>
        </p:sp>
        <p:sp>
          <p:nvSpPr>
            <p:cNvPr id="1166042" name="Freeform 730"/>
            <p:cNvSpPr>
              <a:spLocks noEditPoints="1"/>
            </p:cNvSpPr>
            <p:nvPr/>
          </p:nvSpPr>
          <p:spPr bwMode="auto">
            <a:xfrm>
              <a:off x="4769" y="631"/>
              <a:ext cx="74" cy="76"/>
            </a:xfrm>
            <a:custGeom>
              <a:avLst/>
              <a:gdLst/>
              <a:ahLst/>
              <a:cxnLst>
                <a:cxn ang="0">
                  <a:pos x="37" y="76"/>
                </a:cxn>
                <a:cxn ang="0">
                  <a:pos x="26" y="74"/>
                </a:cxn>
                <a:cxn ang="0">
                  <a:pos x="16" y="69"/>
                </a:cxn>
                <a:cxn ang="0">
                  <a:pos x="7" y="62"/>
                </a:cxn>
                <a:cxn ang="0">
                  <a:pos x="2" y="51"/>
                </a:cxn>
                <a:cxn ang="0">
                  <a:pos x="0" y="41"/>
                </a:cxn>
                <a:cxn ang="0">
                  <a:pos x="0" y="30"/>
                </a:cxn>
                <a:cxn ang="0">
                  <a:pos x="5" y="20"/>
                </a:cxn>
                <a:cxn ang="0">
                  <a:pos x="11" y="11"/>
                </a:cxn>
                <a:cxn ang="0">
                  <a:pos x="21" y="4"/>
                </a:cxn>
                <a:cxn ang="0">
                  <a:pos x="32" y="0"/>
                </a:cxn>
                <a:cxn ang="0">
                  <a:pos x="42" y="0"/>
                </a:cxn>
                <a:cxn ang="0">
                  <a:pos x="53" y="4"/>
                </a:cxn>
                <a:cxn ang="0">
                  <a:pos x="62" y="11"/>
                </a:cxn>
                <a:cxn ang="0">
                  <a:pos x="69" y="20"/>
                </a:cxn>
                <a:cxn ang="0">
                  <a:pos x="74" y="30"/>
                </a:cxn>
                <a:cxn ang="0">
                  <a:pos x="74" y="41"/>
                </a:cxn>
                <a:cxn ang="0">
                  <a:pos x="72" y="51"/>
                </a:cxn>
                <a:cxn ang="0">
                  <a:pos x="65" y="62"/>
                </a:cxn>
                <a:cxn ang="0">
                  <a:pos x="58" y="69"/>
                </a:cxn>
                <a:cxn ang="0">
                  <a:pos x="47" y="74"/>
                </a:cxn>
                <a:cxn ang="0">
                  <a:pos x="37" y="76"/>
                </a:cxn>
                <a:cxn ang="0">
                  <a:pos x="37" y="71"/>
                </a:cxn>
                <a:cxn ang="0">
                  <a:pos x="26" y="69"/>
                </a:cxn>
                <a:cxn ang="0">
                  <a:pos x="18" y="64"/>
                </a:cxn>
                <a:cxn ang="0">
                  <a:pos x="11" y="55"/>
                </a:cxn>
                <a:cxn ang="0">
                  <a:pos x="5" y="46"/>
                </a:cxn>
                <a:cxn ang="0">
                  <a:pos x="5" y="35"/>
                </a:cxn>
                <a:cxn ang="0">
                  <a:pos x="7" y="25"/>
                </a:cxn>
                <a:cxn ang="0">
                  <a:pos x="14" y="16"/>
                </a:cxn>
                <a:cxn ang="0">
                  <a:pos x="21" y="9"/>
                </a:cxn>
                <a:cxn ang="0">
                  <a:pos x="32" y="7"/>
                </a:cxn>
                <a:cxn ang="0">
                  <a:pos x="42" y="7"/>
                </a:cxn>
                <a:cxn ang="0">
                  <a:pos x="53" y="9"/>
                </a:cxn>
                <a:cxn ang="0">
                  <a:pos x="60" y="16"/>
                </a:cxn>
                <a:cxn ang="0">
                  <a:pos x="67" y="25"/>
                </a:cxn>
                <a:cxn ang="0">
                  <a:pos x="69" y="35"/>
                </a:cxn>
                <a:cxn ang="0">
                  <a:pos x="69" y="46"/>
                </a:cxn>
                <a:cxn ang="0">
                  <a:pos x="63" y="55"/>
                </a:cxn>
                <a:cxn ang="0">
                  <a:pos x="56" y="64"/>
                </a:cxn>
                <a:cxn ang="0">
                  <a:pos x="47" y="69"/>
                </a:cxn>
                <a:cxn ang="0">
                  <a:pos x="37" y="71"/>
                </a:cxn>
              </a:cxnLst>
              <a:rect l="0" t="0" r="r" b="b"/>
              <a:pathLst>
                <a:path w="74" h="76">
                  <a:moveTo>
                    <a:pt x="37" y="76"/>
                  </a:moveTo>
                  <a:lnTo>
                    <a:pt x="26" y="74"/>
                  </a:lnTo>
                  <a:lnTo>
                    <a:pt x="16" y="69"/>
                  </a:lnTo>
                  <a:lnTo>
                    <a:pt x="7" y="62"/>
                  </a:lnTo>
                  <a:lnTo>
                    <a:pt x="2" y="51"/>
                  </a:lnTo>
                  <a:lnTo>
                    <a:pt x="0" y="41"/>
                  </a:lnTo>
                  <a:lnTo>
                    <a:pt x="0" y="30"/>
                  </a:lnTo>
                  <a:lnTo>
                    <a:pt x="5" y="20"/>
                  </a:lnTo>
                  <a:lnTo>
                    <a:pt x="11" y="11"/>
                  </a:lnTo>
                  <a:lnTo>
                    <a:pt x="21" y="4"/>
                  </a:lnTo>
                  <a:lnTo>
                    <a:pt x="32" y="0"/>
                  </a:lnTo>
                  <a:lnTo>
                    <a:pt x="42" y="0"/>
                  </a:lnTo>
                  <a:lnTo>
                    <a:pt x="53" y="4"/>
                  </a:lnTo>
                  <a:lnTo>
                    <a:pt x="62" y="11"/>
                  </a:lnTo>
                  <a:lnTo>
                    <a:pt x="69" y="20"/>
                  </a:lnTo>
                  <a:lnTo>
                    <a:pt x="74" y="30"/>
                  </a:lnTo>
                  <a:lnTo>
                    <a:pt x="74" y="41"/>
                  </a:lnTo>
                  <a:lnTo>
                    <a:pt x="72" y="51"/>
                  </a:lnTo>
                  <a:lnTo>
                    <a:pt x="65" y="62"/>
                  </a:lnTo>
                  <a:lnTo>
                    <a:pt x="58" y="69"/>
                  </a:lnTo>
                  <a:lnTo>
                    <a:pt x="47" y="74"/>
                  </a:lnTo>
                  <a:lnTo>
                    <a:pt x="37" y="76"/>
                  </a:lnTo>
                  <a:close/>
                  <a:moveTo>
                    <a:pt x="37" y="71"/>
                  </a:moveTo>
                  <a:lnTo>
                    <a:pt x="26" y="69"/>
                  </a:lnTo>
                  <a:lnTo>
                    <a:pt x="18" y="64"/>
                  </a:lnTo>
                  <a:lnTo>
                    <a:pt x="11" y="55"/>
                  </a:lnTo>
                  <a:lnTo>
                    <a:pt x="5" y="46"/>
                  </a:lnTo>
                  <a:lnTo>
                    <a:pt x="5" y="35"/>
                  </a:lnTo>
                  <a:lnTo>
                    <a:pt x="7" y="25"/>
                  </a:lnTo>
                  <a:lnTo>
                    <a:pt x="14" y="16"/>
                  </a:lnTo>
                  <a:lnTo>
                    <a:pt x="21" y="9"/>
                  </a:lnTo>
                  <a:lnTo>
                    <a:pt x="32" y="7"/>
                  </a:lnTo>
                  <a:lnTo>
                    <a:pt x="42" y="7"/>
                  </a:lnTo>
                  <a:lnTo>
                    <a:pt x="53" y="9"/>
                  </a:lnTo>
                  <a:lnTo>
                    <a:pt x="60" y="16"/>
                  </a:lnTo>
                  <a:lnTo>
                    <a:pt x="67" y="25"/>
                  </a:lnTo>
                  <a:lnTo>
                    <a:pt x="69" y="35"/>
                  </a:lnTo>
                  <a:lnTo>
                    <a:pt x="69" y="46"/>
                  </a:lnTo>
                  <a:lnTo>
                    <a:pt x="63" y="55"/>
                  </a:lnTo>
                  <a:lnTo>
                    <a:pt x="56" y="64"/>
                  </a:lnTo>
                  <a:lnTo>
                    <a:pt x="47" y="69"/>
                  </a:lnTo>
                  <a:lnTo>
                    <a:pt x="37" y="71"/>
                  </a:lnTo>
                  <a:close/>
                </a:path>
              </a:pathLst>
            </a:custGeom>
            <a:solidFill>
              <a:srgbClr val="FDFFFF"/>
            </a:solidFill>
            <a:ln w="9525">
              <a:noFill/>
              <a:round/>
              <a:headEnd/>
              <a:tailEnd/>
            </a:ln>
          </p:spPr>
          <p:txBody>
            <a:bodyPr/>
            <a:lstStyle/>
            <a:p>
              <a:endParaRPr lang="en-US"/>
            </a:p>
          </p:txBody>
        </p:sp>
        <p:sp>
          <p:nvSpPr>
            <p:cNvPr id="1166043" name="Freeform 731"/>
            <p:cNvSpPr>
              <a:spLocks noEditPoints="1"/>
            </p:cNvSpPr>
            <p:nvPr/>
          </p:nvSpPr>
          <p:spPr bwMode="auto">
            <a:xfrm>
              <a:off x="4774" y="638"/>
              <a:ext cx="64" cy="64"/>
            </a:xfrm>
            <a:custGeom>
              <a:avLst/>
              <a:gdLst/>
              <a:ahLst/>
              <a:cxnLst>
                <a:cxn ang="0">
                  <a:pos x="32" y="64"/>
                </a:cxn>
                <a:cxn ang="0">
                  <a:pos x="21" y="62"/>
                </a:cxn>
                <a:cxn ang="0">
                  <a:pos x="13" y="57"/>
                </a:cxn>
                <a:cxn ang="0">
                  <a:pos x="6" y="48"/>
                </a:cxn>
                <a:cxn ang="0">
                  <a:pos x="0" y="39"/>
                </a:cxn>
                <a:cxn ang="0">
                  <a:pos x="0" y="28"/>
                </a:cxn>
                <a:cxn ang="0">
                  <a:pos x="2" y="18"/>
                </a:cxn>
                <a:cxn ang="0">
                  <a:pos x="9" y="9"/>
                </a:cxn>
                <a:cxn ang="0">
                  <a:pos x="16" y="2"/>
                </a:cxn>
                <a:cxn ang="0">
                  <a:pos x="27" y="0"/>
                </a:cxn>
                <a:cxn ang="0">
                  <a:pos x="37" y="0"/>
                </a:cxn>
                <a:cxn ang="0">
                  <a:pos x="48" y="2"/>
                </a:cxn>
                <a:cxn ang="0">
                  <a:pos x="55" y="9"/>
                </a:cxn>
                <a:cxn ang="0">
                  <a:pos x="62" y="18"/>
                </a:cxn>
                <a:cxn ang="0">
                  <a:pos x="64" y="28"/>
                </a:cxn>
                <a:cxn ang="0">
                  <a:pos x="64" y="39"/>
                </a:cxn>
                <a:cxn ang="0">
                  <a:pos x="58" y="48"/>
                </a:cxn>
                <a:cxn ang="0">
                  <a:pos x="51" y="57"/>
                </a:cxn>
                <a:cxn ang="0">
                  <a:pos x="42" y="62"/>
                </a:cxn>
                <a:cxn ang="0">
                  <a:pos x="32" y="64"/>
                </a:cxn>
                <a:cxn ang="0">
                  <a:pos x="32" y="58"/>
                </a:cxn>
                <a:cxn ang="0">
                  <a:pos x="23" y="57"/>
                </a:cxn>
                <a:cxn ang="0">
                  <a:pos x="14" y="51"/>
                </a:cxn>
                <a:cxn ang="0">
                  <a:pos x="9" y="44"/>
                </a:cxn>
                <a:cxn ang="0">
                  <a:pos x="6" y="35"/>
                </a:cxn>
                <a:cxn ang="0">
                  <a:pos x="6" y="27"/>
                </a:cxn>
                <a:cxn ang="0">
                  <a:pos x="9" y="18"/>
                </a:cxn>
                <a:cxn ang="0">
                  <a:pos x="14" y="11"/>
                </a:cxn>
                <a:cxn ang="0">
                  <a:pos x="23" y="6"/>
                </a:cxn>
                <a:cxn ang="0">
                  <a:pos x="32" y="4"/>
                </a:cxn>
                <a:cxn ang="0">
                  <a:pos x="41" y="6"/>
                </a:cxn>
                <a:cxn ang="0">
                  <a:pos x="49" y="11"/>
                </a:cxn>
                <a:cxn ang="0">
                  <a:pos x="55" y="18"/>
                </a:cxn>
                <a:cxn ang="0">
                  <a:pos x="58" y="27"/>
                </a:cxn>
                <a:cxn ang="0">
                  <a:pos x="58" y="35"/>
                </a:cxn>
                <a:cxn ang="0">
                  <a:pos x="55" y="44"/>
                </a:cxn>
                <a:cxn ang="0">
                  <a:pos x="49" y="51"/>
                </a:cxn>
                <a:cxn ang="0">
                  <a:pos x="41" y="57"/>
                </a:cxn>
                <a:cxn ang="0">
                  <a:pos x="32" y="58"/>
                </a:cxn>
              </a:cxnLst>
              <a:rect l="0" t="0" r="r" b="b"/>
              <a:pathLst>
                <a:path w="64" h="64">
                  <a:moveTo>
                    <a:pt x="32" y="64"/>
                  </a:moveTo>
                  <a:lnTo>
                    <a:pt x="21" y="62"/>
                  </a:lnTo>
                  <a:lnTo>
                    <a:pt x="13" y="57"/>
                  </a:lnTo>
                  <a:lnTo>
                    <a:pt x="6" y="48"/>
                  </a:lnTo>
                  <a:lnTo>
                    <a:pt x="0" y="39"/>
                  </a:lnTo>
                  <a:lnTo>
                    <a:pt x="0" y="28"/>
                  </a:lnTo>
                  <a:lnTo>
                    <a:pt x="2" y="18"/>
                  </a:lnTo>
                  <a:lnTo>
                    <a:pt x="9" y="9"/>
                  </a:lnTo>
                  <a:lnTo>
                    <a:pt x="16" y="2"/>
                  </a:lnTo>
                  <a:lnTo>
                    <a:pt x="27" y="0"/>
                  </a:lnTo>
                  <a:lnTo>
                    <a:pt x="37" y="0"/>
                  </a:lnTo>
                  <a:lnTo>
                    <a:pt x="48" y="2"/>
                  </a:lnTo>
                  <a:lnTo>
                    <a:pt x="55" y="9"/>
                  </a:lnTo>
                  <a:lnTo>
                    <a:pt x="62" y="18"/>
                  </a:lnTo>
                  <a:lnTo>
                    <a:pt x="64" y="28"/>
                  </a:lnTo>
                  <a:lnTo>
                    <a:pt x="64" y="39"/>
                  </a:lnTo>
                  <a:lnTo>
                    <a:pt x="58" y="48"/>
                  </a:lnTo>
                  <a:lnTo>
                    <a:pt x="51" y="57"/>
                  </a:lnTo>
                  <a:lnTo>
                    <a:pt x="42" y="62"/>
                  </a:lnTo>
                  <a:lnTo>
                    <a:pt x="32" y="64"/>
                  </a:lnTo>
                  <a:close/>
                  <a:moveTo>
                    <a:pt x="32" y="58"/>
                  </a:moveTo>
                  <a:lnTo>
                    <a:pt x="23" y="57"/>
                  </a:lnTo>
                  <a:lnTo>
                    <a:pt x="14" y="51"/>
                  </a:lnTo>
                  <a:lnTo>
                    <a:pt x="9" y="44"/>
                  </a:lnTo>
                  <a:lnTo>
                    <a:pt x="6" y="35"/>
                  </a:lnTo>
                  <a:lnTo>
                    <a:pt x="6" y="27"/>
                  </a:lnTo>
                  <a:lnTo>
                    <a:pt x="9" y="18"/>
                  </a:lnTo>
                  <a:lnTo>
                    <a:pt x="14" y="11"/>
                  </a:lnTo>
                  <a:lnTo>
                    <a:pt x="23" y="6"/>
                  </a:lnTo>
                  <a:lnTo>
                    <a:pt x="32" y="4"/>
                  </a:lnTo>
                  <a:lnTo>
                    <a:pt x="41" y="6"/>
                  </a:lnTo>
                  <a:lnTo>
                    <a:pt x="49" y="11"/>
                  </a:lnTo>
                  <a:lnTo>
                    <a:pt x="55" y="18"/>
                  </a:lnTo>
                  <a:lnTo>
                    <a:pt x="58" y="27"/>
                  </a:lnTo>
                  <a:lnTo>
                    <a:pt x="58" y="35"/>
                  </a:lnTo>
                  <a:lnTo>
                    <a:pt x="55" y="44"/>
                  </a:lnTo>
                  <a:lnTo>
                    <a:pt x="49" y="51"/>
                  </a:lnTo>
                  <a:lnTo>
                    <a:pt x="41" y="57"/>
                  </a:lnTo>
                  <a:lnTo>
                    <a:pt x="32" y="58"/>
                  </a:lnTo>
                  <a:close/>
                </a:path>
              </a:pathLst>
            </a:custGeom>
            <a:solidFill>
              <a:srgbClr val="FEFFFF"/>
            </a:solidFill>
            <a:ln w="9525">
              <a:noFill/>
              <a:round/>
              <a:headEnd/>
              <a:tailEnd/>
            </a:ln>
          </p:spPr>
          <p:txBody>
            <a:bodyPr/>
            <a:lstStyle/>
            <a:p>
              <a:endParaRPr lang="en-US"/>
            </a:p>
          </p:txBody>
        </p:sp>
        <p:sp>
          <p:nvSpPr>
            <p:cNvPr id="1166044" name="Freeform 732"/>
            <p:cNvSpPr>
              <a:spLocks noEditPoints="1"/>
            </p:cNvSpPr>
            <p:nvPr/>
          </p:nvSpPr>
          <p:spPr bwMode="auto">
            <a:xfrm>
              <a:off x="4780" y="642"/>
              <a:ext cx="52" cy="54"/>
            </a:xfrm>
            <a:custGeom>
              <a:avLst/>
              <a:gdLst/>
              <a:ahLst/>
              <a:cxnLst>
                <a:cxn ang="0">
                  <a:pos x="26" y="54"/>
                </a:cxn>
                <a:cxn ang="0">
                  <a:pos x="17" y="53"/>
                </a:cxn>
                <a:cxn ang="0">
                  <a:pos x="8" y="47"/>
                </a:cxn>
                <a:cxn ang="0">
                  <a:pos x="3" y="40"/>
                </a:cxn>
                <a:cxn ang="0">
                  <a:pos x="0" y="31"/>
                </a:cxn>
                <a:cxn ang="0">
                  <a:pos x="0" y="23"/>
                </a:cxn>
                <a:cxn ang="0">
                  <a:pos x="3" y="14"/>
                </a:cxn>
                <a:cxn ang="0">
                  <a:pos x="8" y="7"/>
                </a:cxn>
                <a:cxn ang="0">
                  <a:pos x="17" y="2"/>
                </a:cxn>
                <a:cxn ang="0">
                  <a:pos x="26" y="0"/>
                </a:cxn>
                <a:cxn ang="0">
                  <a:pos x="35" y="2"/>
                </a:cxn>
                <a:cxn ang="0">
                  <a:pos x="43" y="7"/>
                </a:cxn>
                <a:cxn ang="0">
                  <a:pos x="49" y="14"/>
                </a:cxn>
                <a:cxn ang="0">
                  <a:pos x="52" y="23"/>
                </a:cxn>
                <a:cxn ang="0">
                  <a:pos x="52" y="31"/>
                </a:cxn>
                <a:cxn ang="0">
                  <a:pos x="49" y="40"/>
                </a:cxn>
                <a:cxn ang="0">
                  <a:pos x="43" y="47"/>
                </a:cxn>
                <a:cxn ang="0">
                  <a:pos x="35" y="53"/>
                </a:cxn>
                <a:cxn ang="0">
                  <a:pos x="26" y="54"/>
                </a:cxn>
                <a:cxn ang="0">
                  <a:pos x="26" y="49"/>
                </a:cxn>
                <a:cxn ang="0">
                  <a:pos x="17" y="47"/>
                </a:cxn>
                <a:cxn ang="0">
                  <a:pos x="10" y="42"/>
                </a:cxn>
                <a:cxn ang="0">
                  <a:pos x="7" y="35"/>
                </a:cxn>
                <a:cxn ang="0">
                  <a:pos x="5" y="26"/>
                </a:cxn>
                <a:cxn ang="0">
                  <a:pos x="7" y="19"/>
                </a:cxn>
                <a:cxn ang="0">
                  <a:pos x="10" y="12"/>
                </a:cxn>
                <a:cxn ang="0">
                  <a:pos x="17" y="7"/>
                </a:cxn>
                <a:cxn ang="0">
                  <a:pos x="26" y="5"/>
                </a:cxn>
                <a:cxn ang="0">
                  <a:pos x="35" y="7"/>
                </a:cxn>
                <a:cxn ang="0">
                  <a:pos x="40" y="12"/>
                </a:cxn>
                <a:cxn ang="0">
                  <a:pos x="45" y="19"/>
                </a:cxn>
                <a:cxn ang="0">
                  <a:pos x="47" y="26"/>
                </a:cxn>
                <a:cxn ang="0">
                  <a:pos x="45" y="35"/>
                </a:cxn>
                <a:cxn ang="0">
                  <a:pos x="40" y="42"/>
                </a:cxn>
                <a:cxn ang="0">
                  <a:pos x="35" y="47"/>
                </a:cxn>
                <a:cxn ang="0">
                  <a:pos x="26" y="49"/>
                </a:cxn>
              </a:cxnLst>
              <a:rect l="0" t="0" r="r" b="b"/>
              <a:pathLst>
                <a:path w="52" h="54">
                  <a:moveTo>
                    <a:pt x="26" y="54"/>
                  </a:moveTo>
                  <a:lnTo>
                    <a:pt x="17" y="53"/>
                  </a:lnTo>
                  <a:lnTo>
                    <a:pt x="8" y="47"/>
                  </a:lnTo>
                  <a:lnTo>
                    <a:pt x="3" y="40"/>
                  </a:lnTo>
                  <a:lnTo>
                    <a:pt x="0" y="31"/>
                  </a:lnTo>
                  <a:lnTo>
                    <a:pt x="0" y="23"/>
                  </a:lnTo>
                  <a:lnTo>
                    <a:pt x="3" y="14"/>
                  </a:lnTo>
                  <a:lnTo>
                    <a:pt x="8" y="7"/>
                  </a:lnTo>
                  <a:lnTo>
                    <a:pt x="17" y="2"/>
                  </a:lnTo>
                  <a:lnTo>
                    <a:pt x="26" y="0"/>
                  </a:lnTo>
                  <a:lnTo>
                    <a:pt x="35" y="2"/>
                  </a:lnTo>
                  <a:lnTo>
                    <a:pt x="43" y="7"/>
                  </a:lnTo>
                  <a:lnTo>
                    <a:pt x="49" y="14"/>
                  </a:lnTo>
                  <a:lnTo>
                    <a:pt x="52" y="23"/>
                  </a:lnTo>
                  <a:lnTo>
                    <a:pt x="52" y="31"/>
                  </a:lnTo>
                  <a:lnTo>
                    <a:pt x="49" y="40"/>
                  </a:lnTo>
                  <a:lnTo>
                    <a:pt x="43" y="47"/>
                  </a:lnTo>
                  <a:lnTo>
                    <a:pt x="35" y="53"/>
                  </a:lnTo>
                  <a:lnTo>
                    <a:pt x="26" y="54"/>
                  </a:lnTo>
                  <a:close/>
                  <a:moveTo>
                    <a:pt x="26" y="49"/>
                  </a:moveTo>
                  <a:lnTo>
                    <a:pt x="17" y="47"/>
                  </a:lnTo>
                  <a:lnTo>
                    <a:pt x="10" y="42"/>
                  </a:lnTo>
                  <a:lnTo>
                    <a:pt x="7" y="35"/>
                  </a:lnTo>
                  <a:lnTo>
                    <a:pt x="5" y="26"/>
                  </a:lnTo>
                  <a:lnTo>
                    <a:pt x="7" y="19"/>
                  </a:lnTo>
                  <a:lnTo>
                    <a:pt x="10" y="12"/>
                  </a:lnTo>
                  <a:lnTo>
                    <a:pt x="17" y="7"/>
                  </a:lnTo>
                  <a:lnTo>
                    <a:pt x="26" y="5"/>
                  </a:lnTo>
                  <a:lnTo>
                    <a:pt x="35" y="7"/>
                  </a:lnTo>
                  <a:lnTo>
                    <a:pt x="40" y="12"/>
                  </a:lnTo>
                  <a:lnTo>
                    <a:pt x="45" y="19"/>
                  </a:lnTo>
                  <a:lnTo>
                    <a:pt x="47" y="26"/>
                  </a:lnTo>
                  <a:lnTo>
                    <a:pt x="45" y="35"/>
                  </a:lnTo>
                  <a:lnTo>
                    <a:pt x="40" y="42"/>
                  </a:lnTo>
                  <a:lnTo>
                    <a:pt x="35" y="47"/>
                  </a:lnTo>
                  <a:lnTo>
                    <a:pt x="26" y="49"/>
                  </a:lnTo>
                  <a:close/>
                </a:path>
              </a:pathLst>
            </a:custGeom>
            <a:solidFill>
              <a:srgbClr val="FFFFFF"/>
            </a:solidFill>
            <a:ln w="9525">
              <a:noFill/>
              <a:round/>
              <a:headEnd/>
              <a:tailEnd/>
            </a:ln>
          </p:spPr>
          <p:txBody>
            <a:bodyPr/>
            <a:lstStyle/>
            <a:p>
              <a:endParaRPr lang="en-US"/>
            </a:p>
          </p:txBody>
        </p:sp>
        <p:sp>
          <p:nvSpPr>
            <p:cNvPr id="1166045" name="Freeform 733"/>
            <p:cNvSpPr>
              <a:spLocks noEditPoints="1"/>
            </p:cNvSpPr>
            <p:nvPr/>
          </p:nvSpPr>
          <p:spPr bwMode="auto">
            <a:xfrm>
              <a:off x="4785" y="647"/>
              <a:ext cx="42" cy="44"/>
            </a:xfrm>
            <a:custGeom>
              <a:avLst/>
              <a:gdLst/>
              <a:ahLst/>
              <a:cxnLst>
                <a:cxn ang="0">
                  <a:pos x="21" y="44"/>
                </a:cxn>
                <a:cxn ang="0">
                  <a:pos x="12" y="42"/>
                </a:cxn>
                <a:cxn ang="0">
                  <a:pos x="5" y="37"/>
                </a:cxn>
                <a:cxn ang="0">
                  <a:pos x="2" y="30"/>
                </a:cxn>
                <a:cxn ang="0">
                  <a:pos x="0" y="21"/>
                </a:cxn>
                <a:cxn ang="0">
                  <a:pos x="2" y="14"/>
                </a:cxn>
                <a:cxn ang="0">
                  <a:pos x="5" y="7"/>
                </a:cxn>
                <a:cxn ang="0">
                  <a:pos x="12" y="2"/>
                </a:cxn>
                <a:cxn ang="0">
                  <a:pos x="21" y="0"/>
                </a:cxn>
                <a:cxn ang="0">
                  <a:pos x="30" y="2"/>
                </a:cxn>
                <a:cxn ang="0">
                  <a:pos x="35" y="7"/>
                </a:cxn>
                <a:cxn ang="0">
                  <a:pos x="40" y="14"/>
                </a:cxn>
                <a:cxn ang="0">
                  <a:pos x="42" y="21"/>
                </a:cxn>
                <a:cxn ang="0">
                  <a:pos x="40" y="30"/>
                </a:cxn>
                <a:cxn ang="0">
                  <a:pos x="35"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5" y="37"/>
                  </a:lnTo>
                  <a:lnTo>
                    <a:pt x="2" y="30"/>
                  </a:lnTo>
                  <a:lnTo>
                    <a:pt x="0" y="21"/>
                  </a:lnTo>
                  <a:lnTo>
                    <a:pt x="2" y="14"/>
                  </a:lnTo>
                  <a:lnTo>
                    <a:pt x="5" y="7"/>
                  </a:lnTo>
                  <a:lnTo>
                    <a:pt x="12" y="2"/>
                  </a:lnTo>
                  <a:lnTo>
                    <a:pt x="21" y="0"/>
                  </a:lnTo>
                  <a:lnTo>
                    <a:pt x="30" y="2"/>
                  </a:lnTo>
                  <a:lnTo>
                    <a:pt x="35" y="7"/>
                  </a:lnTo>
                  <a:lnTo>
                    <a:pt x="40" y="14"/>
                  </a:lnTo>
                  <a:lnTo>
                    <a:pt x="42" y="21"/>
                  </a:lnTo>
                  <a:lnTo>
                    <a:pt x="40" y="30"/>
                  </a:lnTo>
                  <a:lnTo>
                    <a:pt x="35"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6046" name="Freeform 734"/>
            <p:cNvSpPr>
              <a:spLocks noEditPoints="1"/>
            </p:cNvSpPr>
            <p:nvPr/>
          </p:nvSpPr>
          <p:spPr bwMode="auto">
            <a:xfrm>
              <a:off x="4790" y="652"/>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8" y="7"/>
                </a:cxn>
                <a:cxn ang="0">
                  <a:pos x="32" y="13"/>
                </a:cxn>
                <a:cxn ang="0">
                  <a:pos x="32" y="21"/>
                </a:cxn>
                <a:cxn ang="0">
                  <a:pos x="28" y="27"/>
                </a:cxn>
                <a:cxn ang="0">
                  <a:pos x="23" y="32"/>
                </a:cxn>
                <a:cxn ang="0">
                  <a:pos x="16" y="34"/>
                </a:cxn>
                <a:cxn ang="0">
                  <a:pos x="16" y="29"/>
                </a:cxn>
                <a:cxn ang="0">
                  <a:pos x="11" y="27"/>
                </a:cxn>
                <a:cxn ang="0">
                  <a:pos x="5" y="21"/>
                </a:cxn>
                <a:cxn ang="0">
                  <a:pos x="5" y="16"/>
                </a:cxn>
                <a:cxn ang="0">
                  <a:pos x="7" y="11"/>
                </a:cxn>
                <a:cxn ang="0">
                  <a:pos x="12" y="7"/>
                </a:cxn>
                <a:cxn ang="0">
                  <a:pos x="19" y="7"/>
                </a:cxn>
                <a:cxn ang="0">
                  <a:pos x="23" y="11"/>
                </a:cxn>
                <a:cxn ang="0">
                  <a:pos x="26" y="16"/>
                </a:cxn>
                <a:cxn ang="0">
                  <a:pos x="25" y="21"/>
                </a:cxn>
                <a:cxn ang="0">
                  <a:pos x="21" y="27"/>
                </a:cxn>
                <a:cxn ang="0">
                  <a:pos x="16" y="29"/>
                </a:cxn>
              </a:cxnLst>
              <a:rect l="0" t="0" r="r" b="b"/>
              <a:pathLst>
                <a:path w="32" h="34">
                  <a:moveTo>
                    <a:pt x="16" y="34"/>
                  </a:moveTo>
                  <a:lnTo>
                    <a:pt x="9" y="32"/>
                  </a:lnTo>
                  <a:lnTo>
                    <a:pt x="4" y="27"/>
                  </a:lnTo>
                  <a:lnTo>
                    <a:pt x="0" y="21"/>
                  </a:lnTo>
                  <a:lnTo>
                    <a:pt x="0" y="13"/>
                  </a:lnTo>
                  <a:lnTo>
                    <a:pt x="4" y="7"/>
                  </a:lnTo>
                  <a:lnTo>
                    <a:pt x="9" y="2"/>
                  </a:lnTo>
                  <a:lnTo>
                    <a:pt x="16" y="0"/>
                  </a:lnTo>
                  <a:lnTo>
                    <a:pt x="23" y="2"/>
                  </a:lnTo>
                  <a:lnTo>
                    <a:pt x="28" y="7"/>
                  </a:lnTo>
                  <a:lnTo>
                    <a:pt x="32" y="13"/>
                  </a:lnTo>
                  <a:lnTo>
                    <a:pt x="32" y="21"/>
                  </a:lnTo>
                  <a:lnTo>
                    <a:pt x="28" y="27"/>
                  </a:lnTo>
                  <a:lnTo>
                    <a:pt x="23" y="32"/>
                  </a:lnTo>
                  <a:lnTo>
                    <a:pt x="16" y="34"/>
                  </a:lnTo>
                  <a:close/>
                  <a:moveTo>
                    <a:pt x="16" y="29"/>
                  </a:moveTo>
                  <a:lnTo>
                    <a:pt x="11" y="27"/>
                  </a:lnTo>
                  <a:lnTo>
                    <a:pt x="5" y="21"/>
                  </a:lnTo>
                  <a:lnTo>
                    <a:pt x="5" y="16"/>
                  </a:lnTo>
                  <a:lnTo>
                    <a:pt x="7" y="11"/>
                  </a:lnTo>
                  <a:lnTo>
                    <a:pt x="12" y="7"/>
                  </a:lnTo>
                  <a:lnTo>
                    <a:pt x="19" y="7"/>
                  </a:lnTo>
                  <a:lnTo>
                    <a:pt x="23" y="11"/>
                  </a:lnTo>
                  <a:lnTo>
                    <a:pt x="26" y="16"/>
                  </a:lnTo>
                  <a:lnTo>
                    <a:pt x="25" y="21"/>
                  </a:lnTo>
                  <a:lnTo>
                    <a:pt x="21" y="27"/>
                  </a:lnTo>
                  <a:lnTo>
                    <a:pt x="16" y="29"/>
                  </a:lnTo>
                  <a:close/>
                </a:path>
              </a:pathLst>
            </a:custGeom>
            <a:solidFill>
              <a:srgbClr val="FFFFFF"/>
            </a:solidFill>
            <a:ln w="9525">
              <a:noFill/>
              <a:round/>
              <a:headEnd/>
              <a:tailEnd/>
            </a:ln>
          </p:spPr>
          <p:txBody>
            <a:bodyPr/>
            <a:lstStyle/>
            <a:p>
              <a:endParaRPr lang="en-US"/>
            </a:p>
          </p:txBody>
        </p:sp>
        <p:sp>
          <p:nvSpPr>
            <p:cNvPr id="1166047" name="Freeform 735"/>
            <p:cNvSpPr>
              <a:spLocks noEditPoints="1"/>
            </p:cNvSpPr>
            <p:nvPr/>
          </p:nvSpPr>
          <p:spPr bwMode="auto">
            <a:xfrm>
              <a:off x="4795" y="659"/>
              <a:ext cx="21" cy="22"/>
            </a:xfrm>
            <a:custGeom>
              <a:avLst/>
              <a:gdLst/>
              <a:ahLst/>
              <a:cxnLst>
                <a:cxn ang="0">
                  <a:pos x="11" y="22"/>
                </a:cxn>
                <a:cxn ang="0">
                  <a:pos x="6" y="20"/>
                </a:cxn>
                <a:cxn ang="0">
                  <a:pos x="0" y="14"/>
                </a:cxn>
                <a:cxn ang="0">
                  <a:pos x="0" y="9"/>
                </a:cxn>
                <a:cxn ang="0">
                  <a:pos x="2" y="4"/>
                </a:cxn>
                <a:cxn ang="0">
                  <a:pos x="7" y="0"/>
                </a:cxn>
                <a:cxn ang="0">
                  <a:pos x="14" y="0"/>
                </a:cxn>
                <a:cxn ang="0">
                  <a:pos x="18" y="4"/>
                </a:cxn>
                <a:cxn ang="0">
                  <a:pos x="21" y="9"/>
                </a:cxn>
                <a:cxn ang="0">
                  <a:pos x="20" y="14"/>
                </a:cxn>
                <a:cxn ang="0">
                  <a:pos x="16" y="20"/>
                </a:cxn>
                <a:cxn ang="0">
                  <a:pos x="11" y="22"/>
                </a:cxn>
                <a:cxn ang="0">
                  <a:pos x="11" y="16"/>
                </a:cxn>
                <a:cxn ang="0">
                  <a:pos x="7" y="14"/>
                </a:cxn>
                <a:cxn ang="0">
                  <a:pos x="6" y="9"/>
                </a:cxn>
                <a:cxn ang="0">
                  <a:pos x="7" y="6"/>
                </a:cxn>
                <a:cxn ang="0">
                  <a:pos x="11" y="4"/>
                </a:cxn>
                <a:cxn ang="0">
                  <a:pos x="14" y="6"/>
                </a:cxn>
                <a:cxn ang="0">
                  <a:pos x="16" y="9"/>
                </a:cxn>
                <a:cxn ang="0">
                  <a:pos x="14" y="14"/>
                </a:cxn>
                <a:cxn ang="0">
                  <a:pos x="11" y="16"/>
                </a:cxn>
              </a:cxnLst>
              <a:rect l="0" t="0" r="r" b="b"/>
              <a:pathLst>
                <a:path w="21" h="22">
                  <a:moveTo>
                    <a:pt x="11" y="22"/>
                  </a:moveTo>
                  <a:lnTo>
                    <a:pt x="6" y="20"/>
                  </a:lnTo>
                  <a:lnTo>
                    <a:pt x="0" y="14"/>
                  </a:lnTo>
                  <a:lnTo>
                    <a:pt x="0" y="9"/>
                  </a:lnTo>
                  <a:lnTo>
                    <a:pt x="2" y="4"/>
                  </a:lnTo>
                  <a:lnTo>
                    <a:pt x="7" y="0"/>
                  </a:lnTo>
                  <a:lnTo>
                    <a:pt x="14" y="0"/>
                  </a:lnTo>
                  <a:lnTo>
                    <a:pt x="18" y="4"/>
                  </a:lnTo>
                  <a:lnTo>
                    <a:pt x="21" y="9"/>
                  </a:lnTo>
                  <a:lnTo>
                    <a:pt x="20" y="14"/>
                  </a:lnTo>
                  <a:lnTo>
                    <a:pt x="16" y="20"/>
                  </a:lnTo>
                  <a:lnTo>
                    <a:pt x="11" y="22"/>
                  </a:lnTo>
                  <a:close/>
                  <a:moveTo>
                    <a:pt x="11" y="16"/>
                  </a:moveTo>
                  <a:lnTo>
                    <a:pt x="7" y="14"/>
                  </a:lnTo>
                  <a:lnTo>
                    <a:pt x="6" y="9"/>
                  </a:lnTo>
                  <a:lnTo>
                    <a:pt x="7" y="6"/>
                  </a:lnTo>
                  <a:lnTo>
                    <a:pt x="11" y="4"/>
                  </a:lnTo>
                  <a:lnTo>
                    <a:pt x="14" y="6"/>
                  </a:lnTo>
                  <a:lnTo>
                    <a:pt x="16" y="9"/>
                  </a:lnTo>
                  <a:lnTo>
                    <a:pt x="14" y="14"/>
                  </a:lnTo>
                  <a:lnTo>
                    <a:pt x="11" y="16"/>
                  </a:lnTo>
                  <a:close/>
                </a:path>
              </a:pathLst>
            </a:custGeom>
            <a:solidFill>
              <a:srgbClr val="FFFFFF"/>
            </a:solidFill>
            <a:ln w="9525">
              <a:noFill/>
              <a:round/>
              <a:headEnd/>
              <a:tailEnd/>
            </a:ln>
          </p:spPr>
          <p:txBody>
            <a:bodyPr/>
            <a:lstStyle/>
            <a:p>
              <a:endParaRPr lang="en-US"/>
            </a:p>
          </p:txBody>
        </p:sp>
        <p:sp>
          <p:nvSpPr>
            <p:cNvPr id="1166048" name="Freeform 736"/>
            <p:cNvSpPr>
              <a:spLocks noEditPoints="1"/>
            </p:cNvSpPr>
            <p:nvPr/>
          </p:nvSpPr>
          <p:spPr bwMode="auto">
            <a:xfrm>
              <a:off x="4801" y="663"/>
              <a:ext cx="10" cy="12"/>
            </a:xfrm>
            <a:custGeom>
              <a:avLst/>
              <a:gdLst/>
              <a:ahLst/>
              <a:cxnLst>
                <a:cxn ang="0">
                  <a:pos x="5" y="12"/>
                </a:cxn>
                <a:cxn ang="0">
                  <a:pos x="1" y="10"/>
                </a:cxn>
                <a:cxn ang="0">
                  <a:pos x="0" y="5"/>
                </a:cxn>
                <a:cxn ang="0">
                  <a:pos x="1" y="2"/>
                </a:cxn>
                <a:cxn ang="0">
                  <a:pos x="5" y="0"/>
                </a:cxn>
                <a:cxn ang="0">
                  <a:pos x="8" y="2"/>
                </a:cxn>
                <a:cxn ang="0">
                  <a:pos x="10" y="5"/>
                </a:cxn>
                <a:cxn ang="0">
                  <a:pos x="8" y="10"/>
                </a:cxn>
                <a:cxn ang="0">
                  <a:pos x="5" y="12"/>
                </a:cxn>
                <a:cxn ang="0">
                  <a:pos x="5" y="5"/>
                </a:cxn>
                <a:cxn ang="0">
                  <a:pos x="5" y="5"/>
                </a:cxn>
              </a:cxnLst>
              <a:rect l="0" t="0" r="r" b="b"/>
              <a:pathLst>
                <a:path w="10" h="12">
                  <a:moveTo>
                    <a:pt x="5" y="12"/>
                  </a:moveTo>
                  <a:lnTo>
                    <a:pt x="1" y="10"/>
                  </a:lnTo>
                  <a:lnTo>
                    <a:pt x="0" y="5"/>
                  </a:lnTo>
                  <a:lnTo>
                    <a:pt x="1" y="2"/>
                  </a:lnTo>
                  <a:lnTo>
                    <a:pt x="5" y="0"/>
                  </a:lnTo>
                  <a:lnTo>
                    <a:pt x="8" y="2"/>
                  </a:lnTo>
                  <a:lnTo>
                    <a:pt x="10" y="5"/>
                  </a:lnTo>
                  <a:lnTo>
                    <a:pt x="8" y="10"/>
                  </a:lnTo>
                  <a:lnTo>
                    <a:pt x="5" y="12"/>
                  </a:lnTo>
                  <a:close/>
                  <a:moveTo>
                    <a:pt x="5" y="5"/>
                  </a:moveTo>
                  <a:lnTo>
                    <a:pt x="5" y="5"/>
                  </a:lnTo>
                  <a:close/>
                </a:path>
              </a:pathLst>
            </a:custGeom>
            <a:solidFill>
              <a:srgbClr val="FFFFFF"/>
            </a:solidFill>
            <a:ln w="9525">
              <a:noFill/>
              <a:round/>
              <a:headEnd/>
              <a:tailEnd/>
            </a:ln>
          </p:spPr>
          <p:txBody>
            <a:bodyPr/>
            <a:lstStyle/>
            <a:p>
              <a:endParaRPr lang="en-US"/>
            </a:p>
          </p:txBody>
        </p:sp>
        <p:sp>
          <p:nvSpPr>
            <p:cNvPr id="1166049" name="Freeform 737"/>
            <p:cNvSpPr>
              <a:spLocks/>
            </p:cNvSpPr>
            <p:nvPr/>
          </p:nvSpPr>
          <p:spPr bwMode="auto">
            <a:xfrm>
              <a:off x="4593" y="455"/>
              <a:ext cx="426" cy="428"/>
            </a:xfrm>
            <a:custGeom>
              <a:avLst/>
              <a:gdLst/>
              <a:ahLst/>
              <a:cxnLst>
                <a:cxn ang="0">
                  <a:pos x="213" y="0"/>
                </a:cxn>
                <a:cxn ang="0">
                  <a:pos x="176" y="3"/>
                </a:cxn>
                <a:cxn ang="0">
                  <a:pos x="139" y="14"/>
                </a:cxn>
                <a:cxn ang="0">
                  <a:pos x="106" y="28"/>
                </a:cxn>
                <a:cxn ang="0">
                  <a:pos x="76" y="51"/>
                </a:cxn>
                <a:cxn ang="0">
                  <a:pos x="49" y="77"/>
                </a:cxn>
                <a:cxn ang="0">
                  <a:pos x="28" y="107"/>
                </a:cxn>
                <a:cxn ang="0">
                  <a:pos x="12" y="141"/>
                </a:cxn>
                <a:cxn ang="0">
                  <a:pos x="2" y="176"/>
                </a:cxn>
                <a:cxn ang="0">
                  <a:pos x="0" y="213"/>
                </a:cxn>
                <a:cxn ang="0">
                  <a:pos x="2" y="252"/>
                </a:cxn>
                <a:cxn ang="0">
                  <a:pos x="12" y="287"/>
                </a:cxn>
                <a:cxn ang="0">
                  <a:pos x="28" y="321"/>
                </a:cxn>
                <a:cxn ang="0">
                  <a:pos x="49" y="351"/>
                </a:cxn>
                <a:cxn ang="0">
                  <a:pos x="76" y="377"/>
                </a:cxn>
                <a:cxn ang="0">
                  <a:pos x="106" y="400"/>
                </a:cxn>
                <a:cxn ang="0">
                  <a:pos x="139" y="414"/>
                </a:cxn>
                <a:cxn ang="0">
                  <a:pos x="176" y="425"/>
                </a:cxn>
                <a:cxn ang="0">
                  <a:pos x="213" y="428"/>
                </a:cxn>
                <a:cxn ang="0">
                  <a:pos x="250" y="425"/>
                </a:cxn>
                <a:cxn ang="0">
                  <a:pos x="285" y="414"/>
                </a:cxn>
                <a:cxn ang="0">
                  <a:pos x="320" y="400"/>
                </a:cxn>
                <a:cxn ang="0">
                  <a:pos x="350" y="377"/>
                </a:cxn>
                <a:cxn ang="0">
                  <a:pos x="376" y="351"/>
                </a:cxn>
                <a:cxn ang="0">
                  <a:pos x="398" y="321"/>
                </a:cxn>
                <a:cxn ang="0">
                  <a:pos x="413" y="287"/>
                </a:cxn>
                <a:cxn ang="0">
                  <a:pos x="422" y="252"/>
                </a:cxn>
                <a:cxn ang="0">
                  <a:pos x="426" y="213"/>
                </a:cxn>
                <a:cxn ang="0">
                  <a:pos x="422" y="176"/>
                </a:cxn>
                <a:cxn ang="0">
                  <a:pos x="413" y="141"/>
                </a:cxn>
                <a:cxn ang="0">
                  <a:pos x="398" y="107"/>
                </a:cxn>
                <a:cxn ang="0">
                  <a:pos x="376" y="77"/>
                </a:cxn>
                <a:cxn ang="0">
                  <a:pos x="350" y="51"/>
                </a:cxn>
                <a:cxn ang="0">
                  <a:pos x="320" y="28"/>
                </a:cxn>
                <a:cxn ang="0">
                  <a:pos x="285" y="14"/>
                </a:cxn>
                <a:cxn ang="0">
                  <a:pos x="250" y="3"/>
                </a:cxn>
                <a:cxn ang="0">
                  <a:pos x="213" y="0"/>
                </a:cxn>
              </a:cxnLst>
              <a:rect l="0" t="0" r="r" b="b"/>
              <a:pathLst>
                <a:path w="426" h="428">
                  <a:moveTo>
                    <a:pt x="213" y="0"/>
                  </a:moveTo>
                  <a:lnTo>
                    <a:pt x="176" y="3"/>
                  </a:lnTo>
                  <a:lnTo>
                    <a:pt x="139" y="14"/>
                  </a:lnTo>
                  <a:lnTo>
                    <a:pt x="106" y="28"/>
                  </a:lnTo>
                  <a:lnTo>
                    <a:pt x="76" y="51"/>
                  </a:lnTo>
                  <a:lnTo>
                    <a:pt x="49" y="77"/>
                  </a:lnTo>
                  <a:lnTo>
                    <a:pt x="28" y="107"/>
                  </a:lnTo>
                  <a:lnTo>
                    <a:pt x="12" y="141"/>
                  </a:lnTo>
                  <a:lnTo>
                    <a:pt x="2" y="176"/>
                  </a:lnTo>
                  <a:lnTo>
                    <a:pt x="0" y="213"/>
                  </a:lnTo>
                  <a:lnTo>
                    <a:pt x="2" y="252"/>
                  </a:lnTo>
                  <a:lnTo>
                    <a:pt x="12" y="287"/>
                  </a:lnTo>
                  <a:lnTo>
                    <a:pt x="28" y="321"/>
                  </a:lnTo>
                  <a:lnTo>
                    <a:pt x="49" y="351"/>
                  </a:lnTo>
                  <a:lnTo>
                    <a:pt x="76" y="377"/>
                  </a:lnTo>
                  <a:lnTo>
                    <a:pt x="106" y="400"/>
                  </a:lnTo>
                  <a:lnTo>
                    <a:pt x="139" y="414"/>
                  </a:lnTo>
                  <a:lnTo>
                    <a:pt x="176" y="425"/>
                  </a:lnTo>
                  <a:lnTo>
                    <a:pt x="213" y="428"/>
                  </a:lnTo>
                  <a:lnTo>
                    <a:pt x="250" y="425"/>
                  </a:lnTo>
                  <a:lnTo>
                    <a:pt x="285" y="414"/>
                  </a:lnTo>
                  <a:lnTo>
                    <a:pt x="320" y="400"/>
                  </a:lnTo>
                  <a:lnTo>
                    <a:pt x="350" y="377"/>
                  </a:lnTo>
                  <a:lnTo>
                    <a:pt x="376" y="351"/>
                  </a:lnTo>
                  <a:lnTo>
                    <a:pt x="398" y="321"/>
                  </a:lnTo>
                  <a:lnTo>
                    <a:pt x="413" y="287"/>
                  </a:lnTo>
                  <a:lnTo>
                    <a:pt x="422" y="252"/>
                  </a:lnTo>
                  <a:lnTo>
                    <a:pt x="426" y="213"/>
                  </a:lnTo>
                  <a:lnTo>
                    <a:pt x="422" y="176"/>
                  </a:lnTo>
                  <a:lnTo>
                    <a:pt x="413" y="141"/>
                  </a:lnTo>
                  <a:lnTo>
                    <a:pt x="398" y="107"/>
                  </a:lnTo>
                  <a:lnTo>
                    <a:pt x="376" y="77"/>
                  </a:lnTo>
                  <a:lnTo>
                    <a:pt x="350" y="51"/>
                  </a:lnTo>
                  <a:lnTo>
                    <a:pt x="320" y="28"/>
                  </a:lnTo>
                  <a:lnTo>
                    <a:pt x="285" y="14"/>
                  </a:lnTo>
                  <a:lnTo>
                    <a:pt x="250" y="3"/>
                  </a:lnTo>
                  <a:lnTo>
                    <a:pt x="213" y="0"/>
                  </a:lnTo>
                </a:path>
              </a:pathLst>
            </a:custGeom>
            <a:noFill/>
            <a:ln w="11113">
              <a:solidFill>
                <a:srgbClr val="0000FF"/>
              </a:solidFill>
              <a:prstDash val="solid"/>
              <a:round/>
              <a:headEnd/>
              <a:tailEnd/>
            </a:ln>
          </p:spPr>
          <p:txBody>
            <a:bodyPr/>
            <a:lstStyle/>
            <a:p>
              <a:endParaRPr lang="en-US"/>
            </a:p>
          </p:txBody>
        </p:sp>
        <p:sp>
          <p:nvSpPr>
            <p:cNvPr id="1166050" name="Freeform 738"/>
            <p:cNvSpPr>
              <a:spLocks noEditPoints="1"/>
            </p:cNvSpPr>
            <p:nvPr/>
          </p:nvSpPr>
          <p:spPr bwMode="auto">
            <a:xfrm>
              <a:off x="3738" y="1952"/>
              <a:ext cx="428" cy="428"/>
            </a:xfrm>
            <a:custGeom>
              <a:avLst/>
              <a:gdLst/>
              <a:ahLst/>
              <a:cxnLst>
                <a:cxn ang="0">
                  <a:pos x="0" y="0"/>
                </a:cxn>
                <a:cxn ang="0">
                  <a:pos x="0" y="428"/>
                </a:cxn>
                <a:cxn ang="0">
                  <a:pos x="428" y="428"/>
                </a:cxn>
                <a:cxn ang="0">
                  <a:pos x="428" y="0"/>
                </a:cxn>
                <a:cxn ang="0">
                  <a:pos x="0" y="0"/>
                </a:cxn>
                <a:cxn ang="0">
                  <a:pos x="215" y="428"/>
                </a:cxn>
                <a:cxn ang="0">
                  <a:pos x="187" y="426"/>
                </a:cxn>
                <a:cxn ang="0">
                  <a:pos x="160" y="421"/>
                </a:cxn>
                <a:cxn ang="0">
                  <a:pos x="134" y="412"/>
                </a:cxn>
                <a:cxn ang="0">
                  <a:pos x="109" y="400"/>
                </a:cxn>
                <a:cxn ang="0">
                  <a:pos x="86" y="386"/>
                </a:cxn>
                <a:cxn ang="0">
                  <a:pos x="65" y="368"/>
                </a:cxn>
                <a:cxn ang="0">
                  <a:pos x="48" y="347"/>
                </a:cxn>
                <a:cxn ang="0">
                  <a:pos x="32" y="324"/>
                </a:cxn>
                <a:cxn ang="0">
                  <a:pos x="20" y="301"/>
                </a:cxn>
                <a:cxn ang="0">
                  <a:pos x="9" y="275"/>
                </a:cxn>
                <a:cxn ang="0">
                  <a:pos x="4" y="248"/>
                </a:cxn>
                <a:cxn ang="0">
                  <a:pos x="2" y="220"/>
                </a:cxn>
                <a:cxn ang="0">
                  <a:pos x="2" y="194"/>
                </a:cxn>
                <a:cxn ang="0">
                  <a:pos x="5" y="167"/>
                </a:cxn>
                <a:cxn ang="0">
                  <a:pos x="14" y="141"/>
                </a:cxn>
                <a:cxn ang="0">
                  <a:pos x="25" y="114"/>
                </a:cxn>
                <a:cxn ang="0">
                  <a:pos x="39" y="91"/>
                </a:cxn>
                <a:cxn ang="0">
                  <a:pos x="56" y="70"/>
                </a:cxn>
                <a:cxn ang="0">
                  <a:pos x="76" y="51"/>
                </a:cxn>
                <a:cxn ang="0">
                  <a:pos x="99" y="35"/>
                </a:cxn>
                <a:cxn ang="0">
                  <a:pos x="122" y="21"/>
                </a:cxn>
                <a:cxn ang="0">
                  <a:pos x="148" y="10"/>
                </a:cxn>
                <a:cxn ang="0">
                  <a:pos x="174" y="3"/>
                </a:cxn>
                <a:cxn ang="0">
                  <a:pos x="201" y="0"/>
                </a:cxn>
                <a:cxn ang="0">
                  <a:pos x="229" y="0"/>
                </a:cxn>
                <a:cxn ang="0">
                  <a:pos x="255" y="3"/>
                </a:cxn>
                <a:cxn ang="0">
                  <a:pos x="282" y="10"/>
                </a:cxn>
                <a:cxn ang="0">
                  <a:pos x="306" y="21"/>
                </a:cxn>
                <a:cxn ang="0">
                  <a:pos x="331" y="35"/>
                </a:cxn>
                <a:cxn ang="0">
                  <a:pos x="352" y="51"/>
                </a:cxn>
                <a:cxn ang="0">
                  <a:pos x="373" y="70"/>
                </a:cxn>
                <a:cxn ang="0">
                  <a:pos x="389" y="91"/>
                </a:cxn>
                <a:cxn ang="0">
                  <a:pos x="403" y="114"/>
                </a:cxn>
                <a:cxn ang="0">
                  <a:pos x="415" y="141"/>
                </a:cxn>
                <a:cxn ang="0">
                  <a:pos x="422" y="167"/>
                </a:cxn>
                <a:cxn ang="0">
                  <a:pos x="426" y="194"/>
                </a:cxn>
                <a:cxn ang="0">
                  <a:pos x="428" y="220"/>
                </a:cxn>
                <a:cxn ang="0">
                  <a:pos x="424" y="248"/>
                </a:cxn>
                <a:cxn ang="0">
                  <a:pos x="419" y="275"/>
                </a:cxn>
                <a:cxn ang="0">
                  <a:pos x="410" y="301"/>
                </a:cxn>
                <a:cxn ang="0">
                  <a:pos x="396" y="324"/>
                </a:cxn>
                <a:cxn ang="0">
                  <a:pos x="382" y="347"/>
                </a:cxn>
                <a:cxn ang="0">
                  <a:pos x="363" y="368"/>
                </a:cxn>
                <a:cxn ang="0">
                  <a:pos x="341" y="386"/>
                </a:cxn>
                <a:cxn ang="0">
                  <a:pos x="319" y="400"/>
                </a:cxn>
                <a:cxn ang="0">
                  <a:pos x="294" y="412"/>
                </a:cxn>
                <a:cxn ang="0">
                  <a:pos x="269" y="421"/>
                </a:cxn>
                <a:cxn ang="0">
                  <a:pos x="241" y="426"/>
                </a:cxn>
                <a:cxn ang="0">
                  <a:pos x="215" y="428"/>
                </a:cxn>
              </a:cxnLst>
              <a:rect l="0" t="0" r="r" b="b"/>
              <a:pathLst>
                <a:path w="428" h="428">
                  <a:moveTo>
                    <a:pt x="0" y="0"/>
                  </a:moveTo>
                  <a:lnTo>
                    <a:pt x="0" y="428"/>
                  </a:lnTo>
                  <a:lnTo>
                    <a:pt x="428" y="428"/>
                  </a:lnTo>
                  <a:lnTo>
                    <a:pt x="428" y="0"/>
                  </a:lnTo>
                  <a:lnTo>
                    <a:pt x="0" y="0"/>
                  </a:lnTo>
                  <a:close/>
                  <a:moveTo>
                    <a:pt x="215" y="428"/>
                  </a:moveTo>
                  <a:lnTo>
                    <a:pt x="187" y="426"/>
                  </a:lnTo>
                  <a:lnTo>
                    <a:pt x="160" y="421"/>
                  </a:lnTo>
                  <a:lnTo>
                    <a:pt x="134" y="412"/>
                  </a:lnTo>
                  <a:lnTo>
                    <a:pt x="109" y="400"/>
                  </a:lnTo>
                  <a:lnTo>
                    <a:pt x="86" y="386"/>
                  </a:lnTo>
                  <a:lnTo>
                    <a:pt x="65" y="368"/>
                  </a:lnTo>
                  <a:lnTo>
                    <a:pt x="48" y="347"/>
                  </a:lnTo>
                  <a:lnTo>
                    <a:pt x="32" y="324"/>
                  </a:lnTo>
                  <a:lnTo>
                    <a:pt x="20" y="301"/>
                  </a:lnTo>
                  <a:lnTo>
                    <a:pt x="9" y="275"/>
                  </a:lnTo>
                  <a:lnTo>
                    <a:pt x="4" y="248"/>
                  </a:lnTo>
                  <a:lnTo>
                    <a:pt x="2" y="220"/>
                  </a:lnTo>
                  <a:lnTo>
                    <a:pt x="2" y="194"/>
                  </a:lnTo>
                  <a:lnTo>
                    <a:pt x="5" y="167"/>
                  </a:lnTo>
                  <a:lnTo>
                    <a:pt x="14" y="141"/>
                  </a:lnTo>
                  <a:lnTo>
                    <a:pt x="25" y="114"/>
                  </a:lnTo>
                  <a:lnTo>
                    <a:pt x="39" y="91"/>
                  </a:lnTo>
                  <a:lnTo>
                    <a:pt x="56" y="70"/>
                  </a:lnTo>
                  <a:lnTo>
                    <a:pt x="76" y="51"/>
                  </a:lnTo>
                  <a:lnTo>
                    <a:pt x="99" y="35"/>
                  </a:lnTo>
                  <a:lnTo>
                    <a:pt x="122" y="21"/>
                  </a:lnTo>
                  <a:lnTo>
                    <a:pt x="148" y="10"/>
                  </a:lnTo>
                  <a:lnTo>
                    <a:pt x="174" y="3"/>
                  </a:lnTo>
                  <a:lnTo>
                    <a:pt x="201" y="0"/>
                  </a:lnTo>
                  <a:lnTo>
                    <a:pt x="229" y="0"/>
                  </a:lnTo>
                  <a:lnTo>
                    <a:pt x="255" y="3"/>
                  </a:lnTo>
                  <a:lnTo>
                    <a:pt x="282" y="10"/>
                  </a:lnTo>
                  <a:lnTo>
                    <a:pt x="306" y="21"/>
                  </a:lnTo>
                  <a:lnTo>
                    <a:pt x="331" y="35"/>
                  </a:lnTo>
                  <a:lnTo>
                    <a:pt x="352" y="51"/>
                  </a:lnTo>
                  <a:lnTo>
                    <a:pt x="373" y="70"/>
                  </a:lnTo>
                  <a:lnTo>
                    <a:pt x="389" y="91"/>
                  </a:lnTo>
                  <a:lnTo>
                    <a:pt x="403" y="114"/>
                  </a:lnTo>
                  <a:lnTo>
                    <a:pt x="415" y="141"/>
                  </a:lnTo>
                  <a:lnTo>
                    <a:pt x="422" y="167"/>
                  </a:lnTo>
                  <a:lnTo>
                    <a:pt x="426" y="194"/>
                  </a:lnTo>
                  <a:lnTo>
                    <a:pt x="428" y="220"/>
                  </a:lnTo>
                  <a:lnTo>
                    <a:pt x="424" y="248"/>
                  </a:lnTo>
                  <a:lnTo>
                    <a:pt x="419" y="275"/>
                  </a:lnTo>
                  <a:lnTo>
                    <a:pt x="410" y="301"/>
                  </a:lnTo>
                  <a:lnTo>
                    <a:pt x="396" y="324"/>
                  </a:lnTo>
                  <a:lnTo>
                    <a:pt x="382" y="347"/>
                  </a:lnTo>
                  <a:lnTo>
                    <a:pt x="363" y="368"/>
                  </a:lnTo>
                  <a:lnTo>
                    <a:pt x="341" y="386"/>
                  </a:lnTo>
                  <a:lnTo>
                    <a:pt x="319" y="400"/>
                  </a:lnTo>
                  <a:lnTo>
                    <a:pt x="294" y="412"/>
                  </a:lnTo>
                  <a:lnTo>
                    <a:pt x="269" y="421"/>
                  </a:lnTo>
                  <a:lnTo>
                    <a:pt x="241" y="426"/>
                  </a:lnTo>
                  <a:lnTo>
                    <a:pt x="215" y="428"/>
                  </a:lnTo>
                  <a:close/>
                </a:path>
              </a:pathLst>
            </a:custGeom>
            <a:solidFill>
              <a:srgbClr val="CCFFFF"/>
            </a:solidFill>
            <a:ln w="9525">
              <a:noFill/>
              <a:round/>
              <a:headEnd/>
              <a:tailEnd/>
            </a:ln>
          </p:spPr>
          <p:txBody>
            <a:bodyPr/>
            <a:lstStyle/>
            <a:p>
              <a:endParaRPr lang="en-US"/>
            </a:p>
          </p:txBody>
        </p:sp>
        <p:sp>
          <p:nvSpPr>
            <p:cNvPr id="1166051" name="Freeform 739"/>
            <p:cNvSpPr>
              <a:spLocks noEditPoints="1"/>
            </p:cNvSpPr>
            <p:nvPr/>
          </p:nvSpPr>
          <p:spPr bwMode="auto">
            <a:xfrm>
              <a:off x="3740" y="1952"/>
              <a:ext cx="426" cy="428"/>
            </a:xfrm>
            <a:custGeom>
              <a:avLst/>
              <a:gdLst/>
              <a:ahLst/>
              <a:cxnLst>
                <a:cxn ang="0">
                  <a:pos x="185" y="426"/>
                </a:cxn>
                <a:cxn ang="0">
                  <a:pos x="132" y="412"/>
                </a:cxn>
                <a:cxn ang="0">
                  <a:pos x="84" y="386"/>
                </a:cxn>
                <a:cxn ang="0">
                  <a:pos x="46" y="347"/>
                </a:cxn>
                <a:cxn ang="0">
                  <a:pos x="18" y="301"/>
                </a:cxn>
                <a:cxn ang="0">
                  <a:pos x="2" y="248"/>
                </a:cxn>
                <a:cxn ang="0">
                  <a:pos x="0" y="194"/>
                </a:cxn>
                <a:cxn ang="0">
                  <a:pos x="12" y="141"/>
                </a:cxn>
                <a:cxn ang="0">
                  <a:pos x="37" y="91"/>
                </a:cxn>
                <a:cxn ang="0">
                  <a:pos x="74" y="51"/>
                </a:cxn>
                <a:cxn ang="0">
                  <a:pos x="120" y="21"/>
                </a:cxn>
                <a:cxn ang="0">
                  <a:pos x="172" y="3"/>
                </a:cxn>
                <a:cxn ang="0">
                  <a:pos x="227" y="0"/>
                </a:cxn>
                <a:cxn ang="0">
                  <a:pos x="280" y="10"/>
                </a:cxn>
                <a:cxn ang="0">
                  <a:pos x="329" y="35"/>
                </a:cxn>
                <a:cxn ang="0">
                  <a:pos x="371" y="70"/>
                </a:cxn>
                <a:cxn ang="0">
                  <a:pos x="401" y="114"/>
                </a:cxn>
                <a:cxn ang="0">
                  <a:pos x="420" y="167"/>
                </a:cxn>
                <a:cxn ang="0">
                  <a:pos x="426" y="220"/>
                </a:cxn>
                <a:cxn ang="0">
                  <a:pos x="417" y="275"/>
                </a:cxn>
                <a:cxn ang="0">
                  <a:pos x="394" y="324"/>
                </a:cxn>
                <a:cxn ang="0">
                  <a:pos x="361" y="368"/>
                </a:cxn>
                <a:cxn ang="0">
                  <a:pos x="317" y="400"/>
                </a:cxn>
                <a:cxn ang="0">
                  <a:pos x="267" y="421"/>
                </a:cxn>
                <a:cxn ang="0">
                  <a:pos x="213" y="428"/>
                </a:cxn>
                <a:cxn ang="0">
                  <a:pos x="186" y="421"/>
                </a:cxn>
                <a:cxn ang="0">
                  <a:pos x="134" y="407"/>
                </a:cxn>
                <a:cxn ang="0">
                  <a:pos x="88" y="381"/>
                </a:cxn>
                <a:cxn ang="0">
                  <a:pos x="49" y="344"/>
                </a:cxn>
                <a:cxn ang="0">
                  <a:pos x="23" y="298"/>
                </a:cxn>
                <a:cxn ang="0">
                  <a:pos x="7" y="247"/>
                </a:cxn>
                <a:cxn ang="0">
                  <a:pos x="5" y="194"/>
                </a:cxn>
                <a:cxn ang="0">
                  <a:pos x="18" y="143"/>
                </a:cxn>
                <a:cxn ang="0">
                  <a:pos x="42" y="95"/>
                </a:cxn>
                <a:cxn ang="0">
                  <a:pos x="77" y="54"/>
                </a:cxn>
                <a:cxn ang="0">
                  <a:pos x="121" y="26"/>
                </a:cxn>
                <a:cxn ang="0">
                  <a:pos x="172" y="9"/>
                </a:cxn>
                <a:cxn ang="0">
                  <a:pos x="225" y="5"/>
                </a:cxn>
                <a:cxn ang="0">
                  <a:pos x="278" y="16"/>
                </a:cxn>
                <a:cxn ang="0">
                  <a:pos x="325" y="38"/>
                </a:cxn>
                <a:cxn ang="0">
                  <a:pos x="366" y="74"/>
                </a:cxn>
                <a:cxn ang="0">
                  <a:pos x="397" y="118"/>
                </a:cxn>
                <a:cxn ang="0">
                  <a:pos x="415" y="167"/>
                </a:cxn>
                <a:cxn ang="0">
                  <a:pos x="420" y="220"/>
                </a:cxn>
                <a:cxn ang="0">
                  <a:pos x="412" y="273"/>
                </a:cxn>
                <a:cxn ang="0">
                  <a:pos x="390" y="322"/>
                </a:cxn>
                <a:cxn ang="0">
                  <a:pos x="357" y="363"/>
                </a:cxn>
                <a:cxn ang="0">
                  <a:pos x="315" y="396"/>
                </a:cxn>
                <a:cxn ang="0">
                  <a:pos x="266" y="416"/>
                </a:cxn>
                <a:cxn ang="0">
                  <a:pos x="213" y="423"/>
                </a:cxn>
              </a:cxnLst>
              <a:rect l="0" t="0" r="r" b="b"/>
              <a:pathLst>
                <a:path w="426" h="428">
                  <a:moveTo>
                    <a:pt x="213" y="428"/>
                  </a:moveTo>
                  <a:lnTo>
                    <a:pt x="185" y="426"/>
                  </a:lnTo>
                  <a:lnTo>
                    <a:pt x="158" y="421"/>
                  </a:lnTo>
                  <a:lnTo>
                    <a:pt x="132" y="412"/>
                  </a:lnTo>
                  <a:lnTo>
                    <a:pt x="107" y="400"/>
                  </a:lnTo>
                  <a:lnTo>
                    <a:pt x="84" y="386"/>
                  </a:lnTo>
                  <a:lnTo>
                    <a:pt x="63" y="368"/>
                  </a:lnTo>
                  <a:lnTo>
                    <a:pt x="46" y="347"/>
                  </a:lnTo>
                  <a:lnTo>
                    <a:pt x="30" y="324"/>
                  </a:lnTo>
                  <a:lnTo>
                    <a:pt x="18" y="301"/>
                  </a:lnTo>
                  <a:lnTo>
                    <a:pt x="7" y="275"/>
                  </a:lnTo>
                  <a:lnTo>
                    <a:pt x="2" y="248"/>
                  </a:lnTo>
                  <a:lnTo>
                    <a:pt x="0" y="220"/>
                  </a:lnTo>
                  <a:lnTo>
                    <a:pt x="0" y="194"/>
                  </a:lnTo>
                  <a:lnTo>
                    <a:pt x="3" y="167"/>
                  </a:lnTo>
                  <a:lnTo>
                    <a:pt x="12" y="141"/>
                  </a:lnTo>
                  <a:lnTo>
                    <a:pt x="23" y="114"/>
                  </a:lnTo>
                  <a:lnTo>
                    <a:pt x="37" y="91"/>
                  </a:lnTo>
                  <a:lnTo>
                    <a:pt x="54" y="70"/>
                  </a:lnTo>
                  <a:lnTo>
                    <a:pt x="74" y="51"/>
                  </a:lnTo>
                  <a:lnTo>
                    <a:pt x="97" y="35"/>
                  </a:lnTo>
                  <a:lnTo>
                    <a:pt x="120" y="21"/>
                  </a:lnTo>
                  <a:lnTo>
                    <a:pt x="146" y="10"/>
                  </a:lnTo>
                  <a:lnTo>
                    <a:pt x="172" y="3"/>
                  </a:lnTo>
                  <a:lnTo>
                    <a:pt x="199" y="0"/>
                  </a:lnTo>
                  <a:lnTo>
                    <a:pt x="227" y="0"/>
                  </a:lnTo>
                  <a:lnTo>
                    <a:pt x="253" y="3"/>
                  </a:lnTo>
                  <a:lnTo>
                    <a:pt x="280" y="10"/>
                  </a:lnTo>
                  <a:lnTo>
                    <a:pt x="304" y="21"/>
                  </a:lnTo>
                  <a:lnTo>
                    <a:pt x="329" y="35"/>
                  </a:lnTo>
                  <a:lnTo>
                    <a:pt x="350" y="51"/>
                  </a:lnTo>
                  <a:lnTo>
                    <a:pt x="371" y="70"/>
                  </a:lnTo>
                  <a:lnTo>
                    <a:pt x="387" y="91"/>
                  </a:lnTo>
                  <a:lnTo>
                    <a:pt x="401" y="114"/>
                  </a:lnTo>
                  <a:lnTo>
                    <a:pt x="413" y="141"/>
                  </a:lnTo>
                  <a:lnTo>
                    <a:pt x="420" y="167"/>
                  </a:lnTo>
                  <a:lnTo>
                    <a:pt x="424" y="194"/>
                  </a:lnTo>
                  <a:lnTo>
                    <a:pt x="426" y="220"/>
                  </a:lnTo>
                  <a:lnTo>
                    <a:pt x="422" y="248"/>
                  </a:lnTo>
                  <a:lnTo>
                    <a:pt x="417" y="275"/>
                  </a:lnTo>
                  <a:lnTo>
                    <a:pt x="408" y="301"/>
                  </a:lnTo>
                  <a:lnTo>
                    <a:pt x="394" y="324"/>
                  </a:lnTo>
                  <a:lnTo>
                    <a:pt x="380" y="347"/>
                  </a:lnTo>
                  <a:lnTo>
                    <a:pt x="361" y="368"/>
                  </a:lnTo>
                  <a:lnTo>
                    <a:pt x="339" y="386"/>
                  </a:lnTo>
                  <a:lnTo>
                    <a:pt x="317" y="400"/>
                  </a:lnTo>
                  <a:lnTo>
                    <a:pt x="292" y="412"/>
                  </a:lnTo>
                  <a:lnTo>
                    <a:pt x="267" y="421"/>
                  </a:lnTo>
                  <a:lnTo>
                    <a:pt x="239" y="426"/>
                  </a:lnTo>
                  <a:lnTo>
                    <a:pt x="213" y="428"/>
                  </a:lnTo>
                  <a:close/>
                  <a:moveTo>
                    <a:pt x="213" y="423"/>
                  </a:moveTo>
                  <a:lnTo>
                    <a:pt x="186" y="421"/>
                  </a:lnTo>
                  <a:lnTo>
                    <a:pt x="160" y="416"/>
                  </a:lnTo>
                  <a:lnTo>
                    <a:pt x="134" y="407"/>
                  </a:lnTo>
                  <a:lnTo>
                    <a:pt x="111" y="396"/>
                  </a:lnTo>
                  <a:lnTo>
                    <a:pt x="88" y="381"/>
                  </a:lnTo>
                  <a:lnTo>
                    <a:pt x="67" y="363"/>
                  </a:lnTo>
                  <a:lnTo>
                    <a:pt x="49" y="344"/>
                  </a:lnTo>
                  <a:lnTo>
                    <a:pt x="35" y="322"/>
                  </a:lnTo>
                  <a:lnTo>
                    <a:pt x="23" y="298"/>
                  </a:lnTo>
                  <a:lnTo>
                    <a:pt x="12" y="273"/>
                  </a:lnTo>
                  <a:lnTo>
                    <a:pt x="7" y="247"/>
                  </a:lnTo>
                  <a:lnTo>
                    <a:pt x="5" y="220"/>
                  </a:lnTo>
                  <a:lnTo>
                    <a:pt x="5" y="194"/>
                  </a:lnTo>
                  <a:lnTo>
                    <a:pt x="9" y="167"/>
                  </a:lnTo>
                  <a:lnTo>
                    <a:pt x="18" y="143"/>
                  </a:lnTo>
                  <a:lnTo>
                    <a:pt x="28" y="118"/>
                  </a:lnTo>
                  <a:lnTo>
                    <a:pt x="42" y="95"/>
                  </a:lnTo>
                  <a:lnTo>
                    <a:pt x="58" y="74"/>
                  </a:lnTo>
                  <a:lnTo>
                    <a:pt x="77" y="54"/>
                  </a:lnTo>
                  <a:lnTo>
                    <a:pt x="98" y="38"/>
                  </a:lnTo>
                  <a:lnTo>
                    <a:pt x="121" y="26"/>
                  </a:lnTo>
                  <a:lnTo>
                    <a:pt x="146" y="16"/>
                  </a:lnTo>
                  <a:lnTo>
                    <a:pt x="172" y="9"/>
                  </a:lnTo>
                  <a:lnTo>
                    <a:pt x="199" y="5"/>
                  </a:lnTo>
                  <a:lnTo>
                    <a:pt x="225" y="5"/>
                  </a:lnTo>
                  <a:lnTo>
                    <a:pt x="251" y="9"/>
                  </a:lnTo>
                  <a:lnTo>
                    <a:pt x="278" y="16"/>
                  </a:lnTo>
                  <a:lnTo>
                    <a:pt x="302" y="26"/>
                  </a:lnTo>
                  <a:lnTo>
                    <a:pt x="325" y="38"/>
                  </a:lnTo>
                  <a:lnTo>
                    <a:pt x="346" y="54"/>
                  </a:lnTo>
                  <a:lnTo>
                    <a:pt x="366" y="74"/>
                  </a:lnTo>
                  <a:lnTo>
                    <a:pt x="383" y="95"/>
                  </a:lnTo>
                  <a:lnTo>
                    <a:pt x="397" y="118"/>
                  </a:lnTo>
                  <a:lnTo>
                    <a:pt x="408" y="143"/>
                  </a:lnTo>
                  <a:lnTo>
                    <a:pt x="415" y="167"/>
                  </a:lnTo>
                  <a:lnTo>
                    <a:pt x="419" y="194"/>
                  </a:lnTo>
                  <a:lnTo>
                    <a:pt x="420" y="220"/>
                  </a:lnTo>
                  <a:lnTo>
                    <a:pt x="417" y="247"/>
                  </a:lnTo>
                  <a:lnTo>
                    <a:pt x="412" y="273"/>
                  </a:lnTo>
                  <a:lnTo>
                    <a:pt x="403" y="298"/>
                  </a:lnTo>
                  <a:lnTo>
                    <a:pt x="390" y="322"/>
                  </a:lnTo>
                  <a:lnTo>
                    <a:pt x="375" y="344"/>
                  </a:lnTo>
                  <a:lnTo>
                    <a:pt x="357" y="363"/>
                  </a:lnTo>
                  <a:lnTo>
                    <a:pt x="336" y="381"/>
                  </a:lnTo>
                  <a:lnTo>
                    <a:pt x="315" y="396"/>
                  </a:lnTo>
                  <a:lnTo>
                    <a:pt x="290"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sp>
          <p:nvSpPr>
            <p:cNvPr id="1166052" name="Freeform 740"/>
            <p:cNvSpPr>
              <a:spLocks noEditPoints="1"/>
            </p:cNvSpPr>
            <p:nvPr/>
          </p:nvSpPr>
          <p:spPr bwMode="auto">
            <a:xfrm>
              <a:off x="3745" y="1957"/>
              <a:ext cx="415" cy="418"/>
            </a:xfrm>
            <a:custGeom>
              <a:avLst/>
              <a:gdLst/>
              <a:ahLst/>
              <a:cxnLst>
                <a:cxn ang="0">
                  <a:pos x="181" y="416"/>
                </a:cxn>
                <a:cxn ang="0">
                  <a:pos x="129" y="402"/>
                </a:cxn>
                <a:cxn ang="0">
                  <a:pos x="83" y="376"/>
                </a:cxn>
                <a:cxn ang="0">
                  <a:pos x="44" y="339"/>
                </a:cxn>
                <a:cxn ang="0">
                  <a:pos x="18" y="293"/>
                </a:cxn>
                <a:cxn ang="0">
                  <a:pos x="2" y="242"/>
                </a:cxn>
                <a:cxn ang="0">
                  <a:pos x="0" y="189"/>
                </a:cxn>
                <a:cxn ang="0">
                  <a:pos x="13" y="138"/>
                </a:cxn>
                <a:cxn ang="0">
                  <a:pos x="37" y="90"/>
                </a:cxn>
                <a:cxn ang="0">
                  <a:pos x="72" y="49"/>
                </a:cxn>
                <a:cxn ang="0">
                  <a:pos x="116" y="21"/>
                </a:cxn>
                <a:cxn ang="0">
                  <a:pos x="167" y="4"/>
                </a:cxn>
                <a:cxn ang="0">
                  <a:pos x="220" y="0"/>
                </a:cxn>
                <a:cxn ang="0">
                  <a:pos x="273" y="11"/>
                </a:cxn>
                <a:cxn ang="0">
                  <a:pos x="320" y="33"/>
                </a:cxn>
                <a:cxn ang="0">
                  <a:pos x="361" y="69"/>
                </a:cxn>
                <a:cxn ang="0">
                  <a:pos x="392" y="113"/>
                </a:cxn>
                <a:cxn ang="0">
                  <a:pos x="410" y="162"/>
                </a:cxn>
                <a:cxn ang="0">
                  <a:pos x="415" y="215"/>
                </a:cxn>
                <a:cxn ang="0">
                  <a:pos x="407" y="268"/>
                </a:cxn>
                <a:cxn ang="0">
                  <a:pos x="385" y="317"/>
                </a:cxn>
                <a:cxn ang="0">
                  <a:pos x="352" y="358"/>
                </a:cxn>
                <a:cxn ang="0">
                  <a:pos x="310" y="391"/>
                </a:cxn>
                <a:cxn ang="0">
                  <a:pos x="261" y="411"/>
                </a:cxn>
                <a:cxn ang="0">
                  <a:pos x="208" y="418"/>
                </a:cxn>
                <a:cxn ang="0">
                  <a:pos x="181" y="411"/>
                </a:cxn>
                <a:cxn ang="0">
                  <a:pos x="130" y="397"/>
                </a:cxn>
                <a:cxn ang="0">
                  <a:pos x="85" y="370"/>
                </a:cxn>
                <a:cxn ang="0">
                  <a:pos x="46" y="333"/>
                </a:cxn>
                <a:cxn ang="0">
                  <a:pos x="20" y="287"/>
                </a:cxn>
                <a:cxn ang="0">
                  <a:pos x="7" y="236"/>
                </a:cxn>
                <a:cxn ang="0">
                  <a:pos x="7" y="182"/>
                </a:cxn>
                <a:cxn ang="0">
                  <a:pos x="20" y="130"/>
                </a:cxn>
                <a:cxn ang="0">
                  <a:pos x="46" y="85"/>
                </a:cxn>
                <a:cxn ang="0">
                  <a:pos x="85" y="48"/>
                </a:cxn>
                <a:cxn ang="0">
                  <a:pos x="130" y="21"/>
                </a:cxn>
                <a:cxn ang="0">
                  <a:pos x="181" y="7"/>
                </a:cxn>
                <a:cxn ang="0">
                  <a:pos x="234" y="7"/>
                </a:cxn>
                <a:cxn ang="0">
                  <a:pos x="285" y="21"/>
                </a:cxn>
                <a:cxn ang="0">
                  <a:pos x="331" y="48"/>
                </a:cxn>
                <a:cxn ang="0">
                  <a:pos x="368" y="85"/>
                </a:cxn>
                <a:cxn ang="0">
                  <a:pos x="394" y="130"/>
                </a:cxn>
                <a:cxn ang="0">
                  <a:pos x="408" y="182"/>
                </a:cxn>
                <a:cxn ang="0">
                  <a:pos x="408" y="236"/>
                </a:cxn>
                <a:cxn ang="0">
                  <a:pos x="394" y="287"/>
                </a:cxn>
                <a:cxn ang="0">
                  <a:pos x="368" y="333"/>
                </a:cxn>
                <a:cxn ang="0">
                  <a:pos x="331" y="370"/>
                </a:cxn>
                <a:cxn ang="0">
                  <a:pos x="285" y="397"/>
                </a:cxn>
                <a:cxn ang="0">
                  <a:pos x="234" y="411"/>
                </a:cxn>
              </a:cxnLst>
              <a:rect l="0" t="0" r="r" b="b"/>
              <a:pathLst>
                <a:path w="415" h="418">
                  <a:moveTo>
                    <a:pt x="208" y="418"/>
                  </a:moveTo>
                  <a:lnTo>
                    <a:pt x="181" y="416"/>
                  </a:lnTo>
                  <a:lnTo>
                    <a:pt x="155" y="411"/>
                  </a:lnTo>
                  <a:lnTo>
                    <a:pt x="129" y="402"/>
                  </a:lnTo>
                  <a:lnTo>
                    <a:pt x="106" y="391"/>
                  </a:lnTo>
                  <a:lnTo>
                    <a:pt x="83" y="376"/>
                  </a:lnTo>
                  <a:lnTo>
                    <a:pt x="62" y="358"/>
                  </a:lnTo>
                  <a:lnTo>
                    <a:pt x="44" y="339"/>
                  </a:lnTo>
                  <a:lnTo>
                    <a:pt x="30" y="317"/>
                  </a:lnTo>
                  <a:lnTo>
                    <a:pt x="18" y="293"/>
                  </a:lnTo>
                  <a:lnTo>
                    <a:pt x="7" y="268"/>
                  </a:lnTo>
                  <a:lnTo>
                    <a:pt x="2" y="242"/>
                  </a:lnTo>
                  <a:lnTo>
                    <a:pt x="0" y="215"/>
                  </a:lnTo>
                  <a:lnTo>
                    <a:pt x="0" y="189"/>
                  </a:lnTo>
                  <a:lnTo>
                    <a:pt x="4" y="162"/>
                  </a:lnTo>
                  <a:lnTo>
                    <a:pt x="13" y="138"/>
                  </a:lnTo>
                  <a:lnTo>
                    <a:pt x="23" y="113"/>
                  </a:lnTo>
                  <a:lnTo>
                    <a:pt x="37" y="90"/>
                  </a:lnTo>
                  <a:lnTo>
                    <a:pt x="53" y="69"/>
                  </a:lnTo>
                  <a:lnTo>
                    <a:pt x="72" y="49"/>
                  </a:lnTo>
                  <a:lnTo>
                    <a:pt x="93" y="33"/>
                  </a:lnTo>
                  <a:lnTo>
                    <a:pt x="116" y="21"/>
                  </a:lnTo>
                  <a:lnTo>
                    <a:pt x="141" y="11"/>
                  </a:lnTo>
                  <a:lnTo>
                    <a:pt x="167" y="4"/>
                  </a:lnTo>
                  <a:lnTo>
                    <a:pt x="194" y="0"/>
                  </a:lnTo>
                  <a:lnTo>
                    <a:pt x="220" y="0"/>
                  </a:lnTo>
                  <a:lnTo>
                    <a:pt x="246" y="4"/>
                  </a:lnTo>
                  <a:lnTo>
                    <a:pt x="273" y="11"/>
                  </a:lnTo>
                  <a:lnTo>
                    <a:pt x="297" y="21"/>
                  </a:lnTo>
                  <a:lnTo>
                    <a:pt x="320" y="33"/>
                  </a:lnTo>
                  <a:lnTo>
                    <a:pt x="341" y="49"/>
                  </a:lnTo>
                  <a:lnTo>
                    <a:pt x="361" y="69"/>
                  </a:lnTo>
                  <a:lnTo>
                    <a:pt x="378" y="90"/>
                  </a:lnTo>
                  <a:lnTo>
                    <a:pt x="392" y="113"/>
                  </a:lnTo>
                  <a:lnTo>
                    <a:pt x="403" y="138"/>
                  </a:lnTo>
                  <a:lnTo>
                    <a:pt x="410" y="162"/>
                  </a:lnTo>
                  <a:lnTo>
                    <a:pt x="414" y="189"/>
                  </a:lnTo>
                  <a:lnTo>
                    <a:pt x="415" y="215"/>
                  </a:lnTo>
                  <a:lnTo>
                    <a:pt x="412" y="242"/>
                  </a:lnTo>
                  <a:lnTo>
                    <a:pt x="407" y="268"/>
                  </a:lnTo>
                  <a:lnTo>
                    <a:pt x="398" y="293"/>
                  </a:lnTo>
                  <a:lnTo>
                    <a:pt x="385" y="317"/>
                  </a:lnTo>
                  <a:lnTo>
                    <a:pt x="370" y="339"/>
                  </a:lnTo>
                  <a:lnTo>
                    <a:pt x="352" y="358"/>
                  </a:lnTo>
                  <a:lnTo>
                    <a:pt x="331" y="376"/>
                  </a:lnTo>
                  <a:lnTo>
                    <a:pt x="310" y="391"/>
                  </a:lnTo>
                  <a:lnTo>
                    <a:pt x="285" y="402"/>
                  </a:lnTo>
                  <a:lnTo>
                    <a:pt x="261" y="411"/>
                  </a:lnTo>
                  <a:lnTo>
                    <a:pt x="234" y="416"/>
                  </a:lnTo>
                  <a:lnTo>
                    <a:pt x="208" y="418"/>
                  </a:lnTo>
                  <a:close/>
                  <a:moveTo>
                    <a:pt x="208" y="413"/>
                  </a:moveTo>
                  <a:lnTo>
                    <a:pt x="181" y="411"/>
                  </a:lnTo>
                  <a:lnTo>
                    <a:pt x="155" y="406"/>
                  </a:lnTo>
                  <a:lnTo>
                    <a:pt x="130" y="397"/>
                  </a:lnTo>
                  <a:lnTo>
                    <a:pt x="106" y="384"/>
                  </a:lnTo>
                  <a:lnTo>
                    <a:pt x="85" y="370"/>
                  </a:lnTo>
                  <a:lnTo>
                    <a:pt x="64" y="353"/>
                  </a:lnTo>
                  <a:lnTo>
                    <a:pt x="46" y="333"/>
                  </a:lnTo>
                  <a:lnTo>
                    <a:pt x="32" y="310"/>
                  </a:lnTo>
                  <a:lnTo>
                    <a:pt x="20" y="287"/>
                  </a:lnTo>
                  <a:lnTo>
                    <a:pt x="11" y="261"/>
                  </a:lnTo>
                  <a:lnTo>
                    <a:pt x="7" y="236"/>
                  </a:lnTo>
                  <a:lnTo>
                    <a:pt x="5" y="210"/>
                  </a:lnTo>
                  <a:lnTo>
                    <a:pt x="7" y="182"/>
                  </a:lnTo>
                  <a:lnTo>
                    <a:pt x="11" y="157"/>
                  </a:lnTo>
                  <a:lnTo>
                    <a:pt x="20" y="130"/>
                  </a:lnTo>
                  <a:lnTo>
                    <a:pt x="32" y="108"/>
                  </a:lnTo>
                  <a:lnTo>
                    <a:pt x="46" y="85"/>
                  </a:lnTo>
                  <a:lnTo>
                    <a:pt x="64" y="65"/>
                  </a:lnTo>
                  <a:lnTo>
                    <a:pt x="85" y="48"/>
                  </a:lnTo>
                  <a:lnTo>
                    <a:pt x="106" y="33"/>
                  </a:lnTo>
                  <a:lnTo>
                    <a:pt x="130" y="21"/>
                  </a:lnTo>
                  <a:lnTo>
                    <a:pt x="155" y="12"/>
                  </a:lnTo>
                  <a:lnTo>
                    <a:pt x="181" y="7"/>
                  </a:lnTo>
                  <a:lnTo>
                    <a:pt x="208" y="5"/>
                  </a:lnTo>
                  <a:lnTo>
                    <a:pt x="234" y="7"/>
                  </a:lnTo>
                  <a:lnTo>
                    <a:pt x="261" y="12"/>
                  </a:lnTo>
                  <a:lnTo>
                    <a:pt x="285" y="21"/>
                  </a:lnTo>
                  <a:lnTo>
                    <a:pt x="308" y="33"/>
                  </a:lnTo>
                  <a:lnTo>
                    <a:pt x="331" y="48"/>
                  </a:lnTo>
                  <a:lnTo>
                    <a:pt x="350" y="65"/>
                  </a:lnTo>
                  <a:lnTo>
                    <a:pt x="368" y="85"/>
                  </a:lnTo>
                  <a:lnTo>
                    <a:pt x="384" y="108"/>
                  </a:lnTo>
                  <a:lnTo>
                    <a:pt x="394" y="130"/>
                  </a:lnTo>
                  <a:lnTo>
                    <a:pt x="403" y="157"/>
                  </a:lnTo>
                  <a:lnTo>
                    <a:pt x="408" y="182"/>
                  </a:lnTo>
                  <a:lnTo>
                    <a:pt x="410" y="210"/>
                  </a:lnTo>
                  <a:lnTo>
                    <a:pt x="408" y="236"/>
                  </a:lnTo>
                  <a:lnTo>
                    <a:pt x="403" y="261"/>
                  </a:lnTo>
                  <a:lnTo>
                    <a:pt x="394" y="287"/>
                  </a:lnTo>
                  <a:lnTo>
                    <a:pt x="384" y="310"/>
                  </a:lnTo>
                  <a:lnTo>
                    <a:pt x="368" y="333"/>
                  </a:lnTo>
                  <a:lnTo>
                    <a:pt x="350" y="353"/>
                  </a:lnTo>
                  <a:lnTo>
                    <a:pt x="331" y="370"/>
                  </a:lnTo>
                  <a:lnTo>
                    <a:pt x="308" y="384"/>
                  </a:lnTo>
                  <a:lnTo>
                    <a:pt x="285" y="397"/>
                  </a:lnTo>
                  <a:lnTo>
                    <a:pt x="261" y="406"/>
                  </a:lnTo>
                  <a:lnTo>
                    <a:pt x="234" y="411"/>
                  </a:lnTo>
                  <a:lnTo>
                    <a:pt x="208" y="413"/>
                  </a:lnTo>
                  <a:close/>
                </a:path>
              </a:pathLst>
            </a:custGeom>
            <a:solidFill>
              <a:srgbClr val="CDFFFF"/>
            </a:solidFill>
            <a:ln w="9525">
              <a:noFill/>
              <a:round/>
              <a:headEnd/>
              <a:tailEnd/>
            </a:ln>
          </p:spPr>
          <p:txBody>
            <a:bodyPr/>
            <a:lstStyle/>
            <a:p>
              <a:endParaRPr lang="en-US"/>
            </a:p>
          </p:txBody>
        </p:sp>
        <p:sp>
          <p:nvSpPr>
            <p:cNvPr id="1166053" name="Freeform 741"/>
            <p:cNvSpPr>
              <a:spLocks noEditPoints="1"/>
            </p:cNvSpPr>
            <p:nvPr/>
          </p:nvSpPr>
          <p:spPr bwMode="auto">
            <a:xfrm>
              <a:off x="3750" y="1962"/>
              <a:ext cx="405" cy="408"/>
            </a:xfrm>
            <a:custGeom>
              <a:avLst/>
              <a:gdLst/>
              <a:ahLst/>
              <a:cxnLst>
                <a:cxn ang="0">
                  <a:pos x="176" y="406"/>
                </a:cxn>
                <a:cxn ang="0">
                  <a:pos x="125" y="392"/>
                </a:cxn>
                <a:cxn ang="0">
                  <a:pos x="80" y="365"/>
                </a:cxn>
                <a:cxn ang="0">
                  <a:pos x="41" y="328"/>
                </a:cxn>
                <a:cxn ang="0">
                  <a:pos x="15" y="282"/>
                </a:cxn>
                <a:cxn ang="0">
                  <a:pos x="2" y="231"/>
                </a:cxn>
                <a:cxn ang="0">
                  <a:pos x="2" y="177"/>
                </a:cxn>
                <a:cxn ang="0">
                  <a:pos x="15" y="125"/>
                </a:cxn>
                <a:cxn ang="0">
                  <a:pos x="41" y="80"/>
                </a:cxn>
                <a:cxn ang="0">
                  <a:pos x="80" y="43"/>
                </a:cxn>
                <a:cxn ang="0">
                  <a:pos x="125" y="16"/>
                </a:cxn>
                <a:cxn ang="0">
                  <a:pos x="176" y="2"/>
                </a:cxn>
                <a:cxn ang="0">
                  <a:pos x="229" y="2"/>
                </a:cxn>
                <a:cxn ang="0">
                  <a:pos x="280" y="16"/>
                </a:cxn>
                <a:cxn ang="0">
                  <a:pos x="326" y="43"/>
                </a:cxn>
                <a:cxn ang="0">
                  <a:pos x="363" y="80"/>
                </a:cxn>
                <a:cxn ang="0">
                  <a:pos x="389" y="125"/>
                </a:cxn>
                <a:cxn ang="0">
                  <a:pos x="403" y="177"/>
                </a:cxn>
                <a:cxn ang="0">
                  <a:pos x="403" y="231"/>
                </a:cxn>
                <a:cxn ang="0">
                  <a:pos x="389" y="282"/>
                </a:cxn>
                <a:cxn ang="0">
                  <a:pos x="363" y="328"/>
                </a:cxn>
                <a:cxn ang="0">
                  <a:pos x="326" y="365"/>
                </a:cxn>
                <a:cxn ang="0">
                  <a:pos x="280" y="392"/>
                </a:cxn>
                <a:cxn ang="0">
                  <a:pos x="229" y="406"/>
                </a:cxn>
                <a:cxn ang="0">
                  <a:pos x="203" y="402"/>
                </a:cxn>
                <a:cxn ang="0">
                  <a:pos x="152" y="395"/>
                </a:cxn>
                <a:cxn ang="0">
                  <a:pos x="104" y="376"/>
                </a:cxn>
                <a:cxn ang="0">
                  <a:pos x="62" y="344"/>
                </a:cxn>
                <a:cxn ang="0">
                  <a:pos x="32" y="304"/>
                </a:cxn>
                <a:cxn ang="0">
                  <a:pos x="11" y="256"/>
                </a:cxn>
                <a:cxn ang="0">
                  <a:pos x="6" y="205"/>
                </a:cxn>
                <a:cxn ang="0">
                  <a:pos x="11" y="152"/>
                </a:cxn>
                <a:cxn ang="0">
                  <a:pos x="32" y="104"/>
                </a:cxn>
                <a:cxn ang="0">
                  <a:pos x="62" y="64"/>
                </a:cxn>
                <a:cxn ang="0">
                  <a:pos x="104" y="32"/>
                </a:cxn>
                <a:cxn ang="0">
                  <a:pos x="152" y="13"/>
                </a:cxn>
                <a:cxn ang="0">
                  <a:pos x="203" y="6"/>
                </a:cxn>
                <a:cxn ang="0">
                  <a:pos x="254" y="13"/>
                </a:cxn>
                <a:cxn ang="0">
                  <a:pos x="301" y="32"/>
                </a:cxn>
                <a:cxn ang="0">
                  <a:pos x="342" y="64"/>
                </a:cxn>
                <a:cxn ang="0">
                  <a:pos x="373" y="104"/>
                </a:cxn>
                <a:cxn ang="0">
                  <a:pos x="393" y="152"/>
                </a:cxn>
                <a:cxn ang="0">
                  <a:pos x="400" y="205"/>
                </a:cxn>
                <a:cxn ang="0">
                  <a:pos x="393" y="256"/>
                </a:cxn>
                <a:cxn ang="0">
                  <a:pos x="373" y="304"/>
                </a:cxn>
                <a:cxn ang="0">
                  <a:pos x="342" y="344"/>
                </a:cxn>
                <a:cxn ang="0">
                  <a:pos x="301" y="376"/>
                </a:cxn>
                <a:cxn ang="0">
                  <a:pos x="254" y="395"/>
                </a:cxn>
                <a:cxn ang="0">
                  <a:pos x="203" y="402"/>
                </a:cxn>
              </a:cxnLst>
              <a:rect l="0" t="0" r="r" b="b"/>
              <a:pathLst>
                <a:path w="405" h="408">
                  <a:moveTo>
                    <a:pt x="203" y="408"/>
                  </a:moveTo>
                  <a:lnTo>
                    <a:pt x="176" y="406"/>
                  </a:lnTo>
                  <a:lnTo>
                    <a:pt x="150" y="401"/>
                  </a:lnTo>
                  <a:lnTo>
                    <a:pt x="125" y="392"/>
                  </a:lnTo>
                  <a:lnTo>
                    <a:pt x="101" y="379"/>
                  </a:lnTo>
                  <a:lnTo>
                    <a:pt x="80" y="365"/>
                  </a:lnTo>
                  <a:lnTo>
                    <a:pt x="59" y="348"/>
                  </a:lnTo>
                  <a:lnTo>
                    <a:pt x="41" y="328"/>
                  </a:lnTo>
                  <a:lnTo>
                    <a:pt x="27" y="305"/>
                  </a:lnTo>
                  <a:lnTo>
                    <a:pt x="15" y="282"/>
                  </a:lnTo>
                  <a:lnTo>
                    <a:pt x="6" y="256"/>
                  </a:lnTo>
                  <a:lnTo>
                    <a:pt x="2" y="231"/>
                  </a:lnTo>
                  <a:lnTo>
                    <a:pt x="0" y="205"/>
                  </a:lnTo>
                  <a:lnTo>
                    <a:pt x="2" y="177"/>
                  </a:lnTo>
                  <a:lnTo>
                    <a:pt x="6" y="152"/>
                  </a:lnTo>
                  <a:lnTo>
                    <a:pt x="15" y="125"/>
                  </a:lnTo>
                  <a:lnTo>
                    <a:pt x="27" y="103"/>
                  </a:lnTo>
                  <a:lnTo>
                    <a:pt x="41" y="80"/>
                  </a:lnTo>
                  <a:lnTo>
                    <a:pt x="59" y="60"/>
                  </a:lnTo>
                  <a:lnTo>
                    <a:pt x="80" y="43"/>
                  </a:lnTo>
                  <a:lnTo>
                    <a:pt x="101" y="28"/>
                  </a:lnTo>
                  <a:lnTo>
                    <a:pt x="125" y="16"/>
                  </a:lnTo>
                  <a:lnTo>
                    <a:pt x="150" y="7"/>
                  </a:lnTo>
                  <a:lnTo>
                    <a:pt x="176" y="2"/>
                  </a:lnTo>
                  <a:lnTo>
                    <a:pt x="203" y="0"/>
                  </a:lnTo>
                  <a:lnTo>
                    <a:pt x="229" y="2"/>
                  </a:lnTo>
                  <a:lnTo>
                    <a:pt x="256" y="7"/>
                  </a:lnTo>
                  <a:lnTo>
                    <a:pt x="280" y="16"/>
                  </a:lnTo>
                  <a:lnTo>
                    <a:pt x="303" y="28"/>
                  </a:lnTo>
                  <a:lnTo>
                    <a:pt x="326" y="43"/>
                  </a:lnTo>
                  <a:lnTo>
                    <a:pt x="345" y="60"/>
                  </a:lnTo>
                  <a:lnTo>
                    <a:pt x="363" y="80"/>
                  </a:lnTo>
                  <a:lnTo>
                    <a:pt x="379" y="103"/>
                  </a:lnTo>
                  <a:lnTo>
                    <a:pt x="389" y="125"/>
                  </a:lnTo>
                  <a:lnTo>
                    <a:pt x="398" y="152"/>
                  </a:lnTo>
                  <a:lnTo>
                    <a:pt x="403" y="177"/>
                  </a:lnTo>
                  <a:lnTo>
                    <a:pt x="405" y="205"/>
                  </a:lnTo>
                  <a:lnTo>
                    <a:pt x="403" y="231"/>
                  </a:lnTo>
                  <a:lnTo>
                    <a:pt x="398" y="256"/>
                  </a:lnTo>
                  <a:lnTo>
                    <a:pt x="389" y="282"/>
                  </a:lnTo>
                  <a:lnTo>
                    <a:pt x="379" y="305"/>
                  </a:lnTo>
                  <a:lnTo>
                    <a:pt x="363" y="328"/>
                  </a:lnTo>
                  <a:lnTo>
                    <a:pt x="345" y="348"/>
                  </a:lnTo>
                  <a:lnTo>
                    <a:pt x="326" y="365"/>
                  </a:lnTo>
                  <a:lnTo>
                    <a:pt x="303" y="379"/>
                  </a:lnTo>
                  <a:lnTo>
                    <a:pt x="280" y="392"/>
                  </a:lnTo>
                  <a:lnTo>
                    <a:pt x="256" y="401"/>
                  </a:lnTo>
                  <a:lnTo>
                    <a:pt x="229" y="406"/>
                  </a:lnTo>
                  <a:lnTo>
                    <a:pt x="203" y="408"/>
                  </a:lnTo>
                  <a:close/>
                  <a:moveTo>
                    <a:pt x="203" y="402"/>
                  </a:moveTo>
                  <a:lnTo>
                    <a:pt x="176" y="401"/>
                  </a:lnTo>
                  <a:lnTo>
                    <a:pt x="152" y="395"/>
                  </a:lnTo>
                  <a:lnTo>
                    <a:pt x="127" y="386"/>
                  </a:lnTo>
                  <a:lnTo>
                    <a:pt x="104" y="376"/>
                  </a:lnTo>
                  <a:lnTo>
                    <a:pt x="81" y="362"/>
                  </a:lnTo>
                  <a:lnTo>
                    <a:pt x="62" y="344"/>
                  </a:lnTo>
                  <a:lnTo>
                    <a:pt x="46" y="325"/>
                  </a:lnTo>
                  <a:lnTo>
                    <a:pt x="32" y="304"/>
                  </a:lnTo>
                  <a:lnTo>
                    <a:pt x="20" y="279"/>
                  </a:lnTo>
                  <a:lnTo>
                    <a:pt x="11" y="256"/>
                  </a:lnTo>
                  <a:lnTo>
                    <a:pt x="8" y="229"/>
                  </a:lnTo>
                  <a:lnTo>
                    <a:pt x="6" y="205"/>
                  </a:lnTo>
                  <a:lnTo>
                    <a:pt x="8" y="178"/>
                  </a:lnTo>
                  <a:lnTo>
                    <a:pt x="11" y="152"/>
                  </a:lnTo>
                  <a:lnTo>
                    <a:pt x="20" y="129"/>
                  </a:lnTo>
                  <a:lnTo>
                    <a:pt x="32" y="104"/>
                  </a:lnTo>
                  <a:lnTo>
                    <a:pt x="46" y="83"/>
                  </a:lnTo>
                  <a:lnTo>
                    <a:pt x="62" y="64"/>
                  </a:lnTo>
                  <a:lnTo>
                    <a:pt x="81" y="48"/>
                  </a:lnTo>
                  <a:lnTo>
                    <a:pt x="104" y="32"/>
                  </a:lnTo>
                  <a:lnTo>
                    <a:pt x="127" y="21"/>
                  </a:lnTo>
                  <a:lnTo>
                    <a:pt x="152" y="13"/>
                  </a:lnTo>
                  <a:lnTo>
                    <a:pt x="176" y="7"/>
                  </a:lnTo>
                  <a:lnTo>
                    <a:pt x="203" y="6"/>
                  </a:lnTo>
                  <a:lnTo>
                    <a:pt x="227" y="7"/>
                  </a:lnTo>
                  <a:lnTo>
                    <a:pt x="254" y="13"/>
                  </a:lnTo>
                  <a:lnTo>
                    <a:pt x="278" y="21"/>
                  </a:lnTo>
                  <a:lnTo>
                    <a:pt x="301" y="32"/>
                  </a:lnTo>
                  <a:lnTo>
                    <a:pt x="322" y="48"/>
                  </a:lnTo>
                  <a:lnTo>
                    <a:pt x="342" y="64"/>
                  </a:lnTo>
                  <a:lnTo>
                    <a:pt x="359" y="83"/>
                  </a:lnTo>
                  <a:lnTo>
                    <a:pt x="373" y="104"/>
                  </a:lnTo>
                  <a:lnTo>
                    <a:pt x="384" y="129"/>
                  </a:lnTo>
                  <a:lnTo>
                    <a:pt x="393" y="152"/>
                  </a:lnTo>
                  <a:lnTo>
                    <a:pt x="398" y="178"/>
                  </a:lnTo>
                  <a:lnTo>
                    <a:pt x="400" y="205"/>
                  </a:lnTo>
                  <a:lnTo>
                    <a:pt x="398" y="229"/>
                  </a:lnTo>
                  <a:lnTo>
                    <a:pt x="393" y="256"/>
                  </a:lnTo>
                  <a:lnTo>
                    <a:pt x="384" y="279"/>
                  </a:lnTo>
                  <a:lnTo>
                    <a:pt x="373" y="304"/>
                  </a:lnTo>
                  <a:lnTo>
                    <a:pt x="359" y="325"/>
                  </a:lnTo>
                  <a:lnTo>
                    <a:pt x="342" y="344"/>
                  </a:lnTo>
                  <a:lnTo>
                    <a:pt x="322" y="362"/>
                  </a:lnTo>
                  <a:lnTo>
                    <a:pt x="301" y="376"/>
                  </a:lnTo>
                  <a:lnTo>
                    <a:pt x="278" y="386"/>
                  </a:lnTo>
                  <a:lnTo>
                    <a:pt x="254" y="395"/>
                  </a:lnTo>
                  <a:lnTo>
                    <a:pt x="227" y="401"/>
                  </a:lnTo>
                  <a:lnTo>
                    <a:pt x="203" y="402"/>
                  </a:lnTo>
                  <a:close/>
                </a:path>
              </a:pathLst>
            </a:custGeom>
            <a:solidFill>
              <a:srgbClr val="CEFFFF"/>
            </a:solidFill>
            <a:ln w="9525">
              <a:noFill/>
              <a:round/>
              <a:headEnd/>
              <a:tailEnd/>
            </a:ln>
          </p:spPr>
          <p:txBody>
            <a:bodyPr/>
            <a:lstStyle/>
            <a:p>
              <a:endParaRPr lang="en-US"/>
            </a:p>
          </p:txBody>
        </p:sp>
        <p:sp>
          <p:nvSpPr>
            <p:cNvPr id="1166054" name="Freeform 742"/>
            <p:cNvSpPr>
              <a:spLocks noEditPoints="1"/>
            </p:cNvSpPr>
            <p:nvPr/>
          </p:nvSpPr>
          <p:spPr bwMode="auto">
            <a:xfrm>
              <a:off x="3756" y="1968"/>
              <a:ext cx="394" cy="396"/>
            </a:xfrm>
            <a:custGeom>
              <a:avLst/>
              <a:gdLst/>
              <a:ahLst/>
              <a:cxnLst>
                <a:cxn ang="0">
                  <a:pos x="170" y="395"/>
                </a:cxn>
                <a:cxn ang="0">
                  <a:pos x="121" y="380"/>
                </a:cxn>
                <a:cxn ang="0">
                  <a:pos x="75" y="356"/>
                </a:cxn>
                <a:cxn ang="0">
                  <a:pos x="40" y="319"/>
                </a:cxn>
                <a:cxn ang="0">
                  <a:pos x="14" y="273"/>
                </a:cxn>
                <a:cxn ang="0">
                  <a:pos x="2" y="223"/>
                </a:cxn>
                <a:cxn ang="0">
                  <a:pos x="2" y="172"/>
                </a:cxn>
                <a:cxn ang="0">
                  <a:pos x="14" y="123"/>
                </a:cxn>
                <a:cxn ang="0">
                  <a:pos x="40" y="77"/>
                </a:cxn>
                <a:cxn ang="0">
                  <a:pos x="75" y="42"/>
                </a:cxn>
                <a:cxn ang="0">
                  <a:pos x="121" y="15"/>
                </a:cxn>
                <a:cxn ang="0">
                  <a:pos x="170" y="1"/>
                </a:cxn>
                <a:cxn ang="0">
                  <a:pos x="221" y="1"/>
                </a:cxn>
                <a:cxn ang="0">
                  <a:pos x="272" y="15"/>
                </a:cxn>
                <a:cxn ang="0">
                  <a:pos x="316" y="42"/>
                </a:cxn>
                <a:cxn ang="0">
                  <a:pos x="353" y="77"/>
                </a:cxn>
                <a:cxn ang="0">
                  <a:pos x="378" y="123"/>
                </a:cxn>
                <a:cxn ang="0">
                  <a:pos x="392" y="172"/>
                </a:cxn>
                <a:cxn ang="0">
                  <a:pos x="392" y="223"/>
                </a:cxn>
                <a:cxn ang="0">
                  <a:pos x="378" y="273"/>
                </a:cxn>
                <a:cxn ang="0">
                  <a:pos x="353" y="319"/>
                </a:cxn>
                <a:cxn ang="0">
                  <a:pos x="316" y="356"/>
                </a:cxn>
                <a:cxn ang="0">
                  <a:pos x="272" y="380"/>
                </a:cxn>
                <a:cxn ang="0">
                  <a:pos x="221" y="395"/>
                </a:cxn>
                <a:cxn ang="0">
                  <a:pos x="197" y="391"/>
                </a:cxn>
                <a:cxn ang="0">
                  <a:pos x="146" y="384"/>
                </a:cxn>
                <a:cxn ang="0">
                  <a:pos x="98" y="363"/>
                </a:cxn>
                <a:cxn ang="0">
                  <a:pos x="58" y="331"/>
                </a:cxn>
                <a:cxn ang="0">
                  <a:pos x="28" y="290"/>
                </a:cxn>
                <a:cxn ang="0">
                  <a:pos x="10" y="243"/>
                </a:cxn>
                <a:cxn ang="0">
                  <a:pos x="5" y="192"/>
                </a:cxn>
                <a:cxn ang="0">
                  <a:pos x="12" y="141"/>
                </a:cxn>
                <a:cxn ang="0">
                  <a:pos x="35" y="95"/>
                </a:cxn>
                <a:cxn ang="0">
                  <a:pos x="68" y="56"/>
                </a:cxn>
                <a:cxn ang="0">
                  <a:pos x="111" y="26"/>
                </a:cxn>
                <a:cxn ang="0">
                  <a:pos x="158" y="10"/>
                </a:cxn>
                <a:cxn ang="0">
                  <a:pos x="209" y="7"/>
                </a:cxn>
                <a:cxn ang="0">
                  <a:pos x="260" y="15"/>
                </a:cxn>
                <a:cxn ang="0">
                  <a:pos x="306" y="40"/>
                </a:cxn>
                <a:cxn ang="0">
                  <a:pos x="343" y="74"/>
                </a:cxn>
                <a:cxn ang="0">
                  <a:pos x="371" y="118"/>
                </a:cxn>
                <a:cxn ang="0">
                  <a:pos x="385" y="165"/>
                </a:cxn>
                <a:cxn ang="0">
                  <a:pos x="387" y="216"/>
                </a:cxn>
                <a:cxn ang="0">
                  <a:pos x="376" y="268"/>
                </a:cxn>
                <a:cxn ang="0">
                  <a:pos x="352" y="312"/>
                </a:cxn>
                <a:cxn ang="0">
                  <a:pos x="315" y="349"/>
                </a:cxn>
                <a:cxn ang="0">
                  <a:pos x="271" y="375"/>
                </a:cxn>
                <a:cxn ang="0">
                  <a:pos x="221" y="389"/>
                </a:cxn>
              </a:cxnLst>
              <a:rect l="0" t="0" r="r" b="b"/>
              <a:pathLst>
                <a:path w="394" h="396">
                  <a:moveTo>
                    <a:pt x="197" y="396"/>
                  </a:moveTo>
                  <a:lnTo>
                    <a:pt x="170" y="395"/>
                  </a:lnTo>
                  <a:lnTo>
                    <a:pt x="146" y="389"/>
                  </a:lnTo>
                  <a:lnTo>
                    <a:pt x="121" y="380"/>
                  </a:lnTo>
                  <a:lnTo>
                    <a:pt x="98" y="370"/>
                  </a:lnTo>
                  <a:lnTo>
                    <a:pt x="75" y="356"/>
                  </a:lnTo>
                  <a:lnTo>
                    <a:pt x="56" y="338"/>
                  </a:lnTo>
                  <a:lnTo>
                    <a:pt x="40" y="319"/>
                  </a:lnTo>
                  <a:lnTo>
                    <a:pt x="26" y="298"/>
                  </a:lnTo>
                  <a:lnTo>
                    <a:pt x="14" y="273"/>
                  </a:lnTo>
                  <a:lnTo>
                    <a:pt x="5" y="250"/>
                  </a:lnTo>
                  <a:lnTo>
                    <a:pt x="2" y="223"/>
                  </a:lnTo>
                  <a:lnTo>
                    <a:pt x="0" y="199"/>
                  </a:lnTo>
                  <a:lnTo>
                    <a:pt x="2" y="172"/>
                  </a:lnTo>
                  <a:lnTo>
                    <a:pt x="5" y="146"/>
                  </a:lnTo>
                  <a:lnTo>
                    <a:pt x="14" y="123"/>
                  </a:lnTo>
                  <a:lnTo>
                    <a:pt x="26" y="98"/>
                  </a:lnTo>
                  <a:lnTo>
                    <a:pt x="40" y="77"/>
                  </a:lnTo>
                  <a:lnTo>
                    <a:pt x="56" y="58"/>
                  </a:lnTo>
                  <a:lnTo>
                    <a:pt x="75" y="42"/>
                  </a:lnTo>
                  <a:lnTo>
                    <a:pt x="98" y="26"/>
                  </a:lnTo>
                  <a:lnTo>
                    <a:pt x="121" y="15"/>
                  </a:lnTo>
                  <a:lnTo>
                    <a:pt x="146" y="7"/>
                  </a:lnTo>
                  <a:lnTo>
                    <a:pt x="170" y="1"/>
                  </a:lnTo>
                  <a:lnTo>
                    <a:pt x="197" y="0"/>
                  </a:lnTo>
                  <a:lnTo>
                    <a:pt x="221" y="1"/>
                  </a:lnTo>
                  <a:lnTo>
                    <a:pt x="248" y="7"/>
                  </a:lnTo>
                  <a:lnTo>
                    <a:pt x="272" y="15"/>
                  </a:lnTo>
                  <a:lnTo>
                    <a:pt x="295" y="26"/>
                  </a:lnTo>
                  <a:lnTo>
                    <a:pt x="316" y="42"/>
                  </a:lnTo>
                  <a:lnTo>
                    <a:pt x="336" y="58"/>
                  </a:lnTo>
                  <a:lnTo>
                    <a:pt x="353" y="77"/>
                  </a:lnTo>
                  <a:lnTo>
                    <a:pt x="367" y="98"/>
                  </a:lnTo>
                  <a:lnTo>
                    <a:pt x="378" y="123"/>
                  </a:lnTo>
                  <a:lnTo>
                    <a:pt x="387" y="146"/>
                  </a:lnTo>
                  <a:lnTo>
                    <a:pt x="392" y="172"/>
                  </a:lnTo>
                  <a:lnTo>
                    <a:pt x="394" y="199"/>
                  </a:lnTo>
                  <a:lnTo>
                    <a:pt x="392" y="223"/>
                  </a:lnTo>
                  <a:lnTo>
                    <a:pt x="387" y="250"/>
                  </a:lnTo>
                  <a:lnTo>
                    <a:pt x="378" y="273"/>
                  </a:lnTo>
                  <a:lnTo>
                    <a:pt x="367" y="298"/>
                  </a:lnTo>
                  <a:lnTo>
                    <a:pt x="353" y="319"/>
                  </a:lnTo>
                  <a:lnTo>
                    <a:pt x="336" y="338"/>
                  </a:lnTo>
                  <a:lnTo>
                    <a:pt x="316" y="356"/>
                  </a:lnTo>
                  <a:lnTo>
                    <a:pt x="295" y="370"/>
                  </a:lnTo>
                  <a:lnTo>
                    <a:pt x="272" y="380"/>
                  </a:lnTo>
                  <a:lnTo>
                    <a:pt x="248" y="389"/>
                  </a:lnTo>
                  <a:lnTo>
                    <a:pt x="221" y="395"/>
                  </a:lnTo>
                  <a:lnTo>
                    <a:pt x="197" y="396"/>
                  </a:lnTo>
                  <a:close/>
                  <a:moveTo>
                    <a:pt x="197" y="391"/>
                  </a:moveTo>
                  <a:lnTo>
                    <a:pt x="170" y="389"/>
                  </a:lnTo>
                  <a:lnTo>
                    <a:pt x="146" y="384"/>
                  </a:lnTo>
                  <a:lnTo>
                    <a:pt x="121" y="375"/>
                  </a:lnTo>
                  <a:lnTo>
                    <a:pt x="98" y="363"/>
                  </a:lnTo>
                  <a:lnTo>
                    <a:pt x="77" y="349"/>
                  </a:lnTo>
                  <a:lnTo>
                    <a:pt x="58" y="331"/>
                  </a:lnTo>
                  <a:lnTo>
                    <a:pt x="42" y="312"/>
                  </a:lnTo>
                  <a:lnTo>
                    <a:pt x="28" y="290"/>
                  </a:lnTo>
                  <a:lnTo>
                    <a:pt x="17" y="268"/>
                  </a:lnTo>
                  <a:lnTo>
                    <a:pt x="10" y="243"/>
                  </a:lnTo>
                  <a:lnTo>
                    <a:pt x="5" y="216"/>
                  </a:lnTo>
                  <a:lnTo>
                    <a:pt x="5" y="192"/>
                  </a:lnTo>
                  <a:lnTo>
                    <a:pt x="7" y="165"/>
                  </a:lnTo>
                  <a:lnTo>
                    <a:pt x="12" y="141"/>
                  </a:lnTo>
                  <a:lnTo>
                    <a:pt x="23" y="118"/>
                  </a:lnTo>
                  <a:lnTo>
                    <a:pt x="35" y="95"/>
                  </a:lnTo>
                  <a:lnTo>
                    <a:pt x="49" y="74"/>
                  </a:lnTo>
                  <a:lnTo>
                    <a:pt x="68" y="56"/>
                  </a:lnTo>
                  <a:lnTo>
                    <a:pt x="88" y="40"/>
                  </a:lnTo>
                  <a:lnTo>
                    <a:pt x="111" y="26"/>
                  </a:lnTo>
                  <a:lnTo>
                    <a:pt x="133" y="15"/>
                  </a:lnTo>
                  <a:lnTo>
                    <a:pt x="158" y="10"/>
                  </a:lnTo>
                  <a:lnTo>
                    <a:pt x="183" y="7"/>
                  </a:lnTo>
                  <a:lnTo>
                    <a:pt x="209" y="7"/>
                  </a:lnTo>
                  <a:lnTo>
                    <a:pt x="234" y="10"/>
                  </a:lnTo>
                  <a:lnTo>
                    <a:pt x="260" y="15"/>
                  </a:lnTo>
                  <a:lnTo>
                    <a:pt x="283" y="26"/>
                  </a:lnTo>
                  <a:lnTo>
                    <a:pt x="306" y="40"/>
                  </a:lnTo>
                  <a:lnTo>
                    <a:pt x="325" y="56"/>
                  </a:lnTo>
                  <a:lnTo>
                    <a:pt x="343" y="74"/>
                  </a:lnTo>
                  <a:lnTo>
                    <a:pt x="359" y="95"/>
                  </a:lnTo>
                  <a:lnTo>
                    <a:pt x="371" y="118"/>
                  </a:lnTo>
                  <a:lnTo>
                    <a:pt x="380" y="141"/>
                  </a:lnTo>
                  <a:lnTo>
                    <a:pt x="385" y="165"/>
                  </a:lnTo>
                  <a:lnTo>
                    <a:pt x="389" y="192"/>
                  </a:lnTo>
                  <a:lnTo>
                    <a:pt x="387" y="216"/>
                  </a:lnTo>
                  <a:lnTo>
                    <a:pt x="383" y="243"/>
                  </a:lnTo>
                  <a:lnTo>
                    <a:pt x="376" y="268"/>
                  </a:lnTo>
                  <a:lnTo>
                    <a:pt x="364" y="290"/>
                  </a:lnTo>
                  <a:lnTo>
                    <a:pt x="352" y="312"/>
                  </a:lnTo>
                  <a:lnTo>
                    <a:pt x="334" y="331"/>
                  </a:lnTo>
                  <a:lnTo>
                    <a:pt x="315" y="349"/>
                  </a:lnTo>
                  <a:lnTo>
                    <a:pt x="294" y="363"/>
                  </a:lnTo>
                  <a:lnTo>
                    <a:pt x="271" y="375"/>
                  </a:lnTo>
                  <a:lnTo>
                    <a:pt x="248" y="384"/>
                  </a:lnTo>
                  <a:lnTo>
                    <a:pt x="221" y="389"/>
                  </a:lnTo>
                  <a:lnTo>
                    <a:pt x="197" y="391"/>
                  </a:lnTo>
                  <a:close/>
                </a:path>
              </a:pathLst>
            </a:custGeom>
            <a:solidFill>
              <a:srgbClr val="CFFEFF"/>
            </a:solidFill>
            <a:ln w="9525">
              <a:noFill/>
              <a:round/>
              <a:headEnd/>
              <a:tailEnd/>
            </a:ln>
          </p:spPr>
          <p:txBody>
            <a:bodyPr/>
            <a:lstStyle/>
            <a:p>
              <a:endParaRPr lang="en-US"/>
            </a:p>
          </p:txBody>
        </p:sp>
        <p:sp>
          <p:nvSpPr>
            <p:cNvPr id="1166055" name="Freeform 743"/>
            <p:cNvSpPr>
              <a:spLocks noEditPoints="1"/>
            </p:cNvSpPr>
            <p:nvPr/>
          </p:nvSpPr>
          <p:spPr bwMode="auto">
            <a:xfrm>
              <a:off x="3761" y="1975"/>
              <a:ext cx="384" cy="384"/>
            </a:xfrm>
            <a:custGeom>
              <a:avLst/>
              <a:gdLst/>
              <a:ahLst/>
              <a:cxnLst>
                <a:cxn ang="0">
                  <a:pos x="165" y="382"/>
                </a:cxn>
                <a:cxn ang="0">
                  <a:pos x="116" y="368"/>
                </a:cxn>
                <a:cxn ang="0">
                  <a:pos x="72" y="342"/>
                </a:cxn>
                <a:cxn ang="0">
                  <a:pos x="37" y="305"/>
                </a:cxn>
                <a:cxn ang="0">
                  <a:pos x="12" y="261"/>
                </a:cxn>
                <a:cxn ang="0">
                  <a:pos x="0" y="209"/>
                </a:cxn>
                <a:cxn ang="0">
                  <a:pos x="2" y="158"/>
                </a:cxn>
                <a:cxn ang="0">
                  <a:pos x="18" y="111"/>
                </a:cxn>
                <a:cxn ang="0">
                  <a:pos x="44" y="67"/>
                </a:cxn>
                <a:cxn ang="0">
                  <a:pos x="83" y="33"/>
                </a:cxn>
                <a:cxn ang="0">
                  <a:pos x="128" y="8"/>
                </a:cxn>
                <a:cxn ang="0">
                  <a:pos x="178" y="0"/>
                </a:cxn>
                <a:cxn ang="0">
                  <a:pos x="229" y="3"/>
                </a:cxn>
                <a:cxn ang="0">
                  <a:pos x="278" y="19"/>
                </a:cxn>
                <a:cxn ang="0">
                  <a:pos x="320" y="49"/>
                </a:cxn>
                <a:cxn ang="0">
                  <a:pos x="354" y="88"/>
                </a:cxn>
                <a:cxn ang="0">
                  <a:pos x="375" y="134"/>
                </a:cxn>
                <a:cxn ang="0">
                  <a:pos x="384" y="185"/>
                </a:cxn>
                <a:cxn ang="0">
                  <a:pos x="378" y="236"/>
                </a:cxn>
                <a:cxn ang="0">
                  <a:pos x="359" y="283"/>
                </a:cxn>
                <a:cxn ang="0">
                  <a:pos x="329" y="324"/>
                </a:cxn>
                <a:cxn ang="0">
                  <a:pos x="289" y="356"/>
                </a:cxn>
                <a:cxn ang="0">
                  <a:pos x="243" y="377"/>
                </a:cxn>
                <a:cxn ang="0">
                  <a:pos x="192" y="384"/>
                </a:cxn>
                <a:cxn ang="0">
                  <a:pos x="165" y="377"/>
                </a:cxn>
                <a:cxn ang="0">
                  <a:pos x="116" y="363"/>
                </a:cxn>
                <a:cxn ang="0">
                  <a:pos x="74" y="336"/>
                </a:cxn>
                <a:cxn ang="0">
                  <a:pos x="39" y="299"/>
                </a:cxn>
                <a:cxn ang="0">
                  <a:pos x="16" y="254"/>
                </a:cxn>
                <a:cxn ang="0">
                  <a:pos x="5" y="204"/>
                </a:cxn>
                <a:cxn ang="0">
                  <a:pos x="9" y="153"/>
                </a:cxn>
                <a:cxn ang="0">
                  <a:pos x="26" y="105"/>
                </a:cxn>
                <a:cxn ang="0">
                  <a:pos x="55" y="63"/>
                </a:cxn>
                <a:cxn ang="0">
                  <a:pos x="95" y="31"/>
                </a:cxn>
                <a:cxn ang="0">
                  <a:pos x="141" y="10"/>
                </a:cxn>
                <a:cxn ang="0">
                  <a:pos x="192" y="3"/>
                </a:cxn>
                <a:cxn ang="0">
                  <a:pos x="241" y="10"/>
                </a:cxn>
                <a:cxn ang="0">
                  <a:pos x="289" y="31"/>
                </a:cxn>
                <a:cxn ang="0">
                  <a:pos x="327" y="63"/>
                </a:cxn>
                <a:cxn ang="0">
                  <a:pos x="357" y="105"/>
                </a:cxn>
                <a:cxn ang="0">
                  <a:pos x="375" y="153"/>
                </a:cxn>
                <a:cxn ang="0">
                  <a:pos x="378" y="204"/>
                </a:cxn>
                <a:cxn ang="0">
                  <a:pos x="368" y="254"/>
                </a:cxn>
                <a:cxn ang="0">
                  <a:pos x="343" y="299"/>
                </a:cxn>
                <a:cxn ang="0">
                  <a:pos x="310" y="336"/>
                </a:cxn>
                <a:cxn ang="0">
                  <a:pos x="266" y="363"/>
                </a:cxn>
                <a:cxn ang="0">
                  <a:pos x="216" y="377"/>
                </a:cxn>
              </a:cxnLst>
              <a:rect l="0" t="0" r="r" b="b"/>
              <a:pathLst>
                <a:path w="384" h="384">
                  <a:moveTo>
                    <a:pt x="192" y="384"/>
                  </a:moveTo>
                  <a:lnTo>
                    <a:pt x="165" y="382"/>
                  </a:lnTo>
                  <a:lnTo>
                    <a:pt x="141" y="377"/>
                  </a:lnTo>
                  <a:lnTo>
                    <a:pt x="116" y="368"/>
                  </a:lnTo>
                  <a:lnTo>
                    <a:pt x="93" y="356"/>
                  </a:lnTo>
                  <a:lnTo>
                    <a:pt x="72" y="342"/>
                  </a:lnTo>
                  <a:lnTo>
                    <a:pt x="53" y="324"/>
                  </a:lnTo>
                  <a:lnTo>
                    <a:pt x="37" y="305"/>
                  </a:lnTo>
                  <a:lnTo>
                    <a:pt x="23" y="283"/>
                  </a:lnTo>
                  <a:lnTo>
                    <a:pt x="12" y="261"/>
                  </a:lnTo>
                  <a:lnTo>
                    <a:pt x="5" y="236"/>
                  </a:lnTo>
                  <a:lnTo>
                    <a:pt x="0" y="209"/>
                  </a:lnTo>
                  <a:lnTo>
                    <a:pt x="0" y="185"/>
                  </a:lnTo>
                  <a:lnTo>
                    <a:pt x="2" y="158"/>
                  </a:lnTo>
                  <a:lnTo>
                    <a:pt x="7" y="134"/>
                  </a:lnTo>
                  <a:lnTo>
                    <a:pt x="18" y="111"/>
                  </a:lnTo>
                  <a:lnTo>
                    <a:pt x="30" y="88"/>
                  </a:lnTo>
                  <a:lnTo>
                    <a:pt x="44" y="67"/>
                  </a:lnTo>
                  <a:lnTo>
                    <a:pt x="63" y="49"/>
                  </a:lnTo>
                  <a:lnTo>
                    <a:pt x="83" y="33"/>
                  </a:lnTo>
                  <a:lnTo>
                    <a:pt x="106" y="19"/>
                  </a:lnTo>
                  <a:lnTo>
                    <a:pt x="128" y="8"/>
                  </a:lnTo>
                  <a:lnTo>
                    <a:pt x="153" y="3"/>
                  </a:lnTo>
                  <a:lnTo>
                    <a:pt x="178" y="0"/>
                  </a:lnTo>
                  <a:lnTo>
                    <a:pt x="204" y="0"/>
                  </a:lnTo>
                  <a:lnTo>
                    <a:pt x="229" y="3"/>
                  </a:lnTo>
                  <a:lnTo>
                    <a:pt x="255" y="8"/>
                  </a:lnTo>
                  <a:lnTo>
                    <a:pt x="278" y="19"/>
                  </a:lnTo>
                  <a:lnTo>
                    <a:pt x="301" y="33"/>
                  </a:lnTo>
                  <a:lnTo>
                    <a:pt x="320" y="49"/>
                  </a:lnTo>
                  <a:lnTo>
                    <a:pt x="338" y="67"/>
                  </a:lnTo>
                  <a:lnTo>
                    <a:pt x="354" y="88"/>
                  </a:lnTo>
                  <a:lnTo>
                    <a:pt x="366" y="111"/>
                  </a:lnTo>
                  <a:lnTo>
                    <a:pt x="375" y="134"/>
                  </a:lnTo>
                  <a:lnTo>
                    <a:pt x="380" y="158"/>
                  </a:lnTo>
                  <a:lnTo>
                    <a:pt x="384" y="185"/>
                  </a:lnTo>
                  <a:lnTo>
                    <a:pt x="382" y="209"/>
                  </a:lnTo>
                  <a:lnTo>
                    <a:pt x="378" y="236"/>
                  </a:lnTo>
                  <a:lnTo>
                    <a:pt x="371" y="261"/>
                  </a:lnTo>
                  <a:lnTo>
                    <a:pt x="359" y="283"/>
                  </a:lnTo>
                  <a:lnTo>
                    <a:pt x="347" y="305"/>
                  </a:lnTo>
                  <a:lnTo>
                    <a:pt x="329" y="324"/>
                  </a:lnTo>
                  <a:lnTo>
                    <a:pt x="310" y="342"/>
                  </a:lnTo>
                  <a:lnTo>
                    <a:pt x="289" y="356"/>
                  </a:lnTo>
                  <a:lnTo>
                    <a:pt x="266" y="368"/>
                  </a:lnTo>
                  <a:lnTo>
                    <a:pt x="243" y="377"/>
                  </a:lnTo>
                  <a:lnTo>
                    <a:pt x="216" y="382"/>
                  </a:lnTo>
                  <a:lnTo>
                    <a:pt x="192" y="384"/>
                  </a:lnTo>
                  <a:close/>
                  <a:moveTo>
                    <a:pt x="192" y="379"/>
                  </a:moveTo>
                  <a:lnTo>
                    <a:pt x="165" y="377"/>
                  </a:lnTo>
                  <a:lnTo>
                    <a:pt x="141" y="372"/>
                  </a:lnTo>
                  <a:lnTo>
                    <a:pt x="116" y="363"/>
                  </a:lnTo>
                  <a:lnTo>
                    <a:pt x="95" y="350"/>
                  </a:lnTo>
                  <a:lnTo>
                    <a:pt x="74" y="336"/>
                  </a:lnTo>
                  <a:lnTo>
                    <a:pt x="55" y="319"/>
                  </a:lnTo>
                  <a:lnTo>
                    <a:pt x="39" y="299"/>
                  </a:lnTo>
                  <a:lnTo>
                    <a:pt x="26" y="276"/>
                  </a:lnTo>
                  <a:lnTo>
                    <a:pt x="16" y="254"/>
                  </a:lnTo>
                  <a:lnTo>
                    <a:pt x="9" y="229"/>
                  </a:lnTo>
                  <a:lnTo>
                    <a:pt x="5" y="204"/>
                  </a:lnTo>
                  <a:lnTo>
                    <a:pt x="5" y="178"/>
                  </a:lnTo>
                  <a:lnTo>
                    <a:pt x="9" y="153"/>
                  </a:lnTo>
                  <a:lnTo>
                    <a:pt x="16" y="128"/>
                  </a:lnTo>
                  <a:lnTo>
                    <a:pt x="26" y="105"/>
                  </a:lnTo>
                  <a:lnTo>
                    <a:pt x="39" y="82"/>
                  </a:lnTo>
                  <a:lnTo>
                    <a:pt x="55" y="63"/>
                  </a:lnTo>
                  <a:lnTo>
                    <a:pt x="74" y="45"/>
                  </a:lnTo>
                  <a:lnTo>
                    <a:pt x="95" y="31"/>
                  </a:lnTo>
                  <a:lnTo>
                    <a:pt x="116" y="19"/>
                  </a:lnTo>
                  <a:lnTo>
                    <a:pt x="141" y="10"/>
                  </a:lnTo>
                  <a:lnTo>
                    <a:pt x="165" y="5"/>
                  </a:lnTo>
                  <a:lnTo>
                    <a:pt x="192" y="3"/>
                  </a:lnTo>
                  <a:lnTo>
                    <a:pt x="216" y="5"/>
                  </a:lnTo>
                  <a:lnTo>
                    <a:pt x="241" y="10"/>
                  </a:lnTo>
                  <a:lnTo>
                    <a:pt x="266" y="19"/>
                  </a:lnTo>
                  <a:lnTo>
                    <a:pt x="289" y="31"/>
                  </a:lnTo>
                  <a:lnTo>
                    <a:pt x="310" y="45"/>
                  </a:lnTo>
                  <a:lnTo>
                    <a:pt x="327" y="63"/>
                  </a:lnTo>
                  <a:lnTo>
                    <a:pt x="343" y="82"/>
                  </a:lnTo>
                  <a:lnTo>
                    <a:pt x="357" y="105"/>
                  </a:lnTo>
                  <a:lnTo>
                    <a:pt x="368" y="128"/>
                  </a:lnTo>
                  <a:lnTo>
                    <a:pt x="375" y="153"/>
                  </a:lnTo>
                  <a:lnTo>
                    <a:pt x="378" y="178"/>
                  </a:lnTo>
                  <a:lnTo>
                    <a:pt x="378" y="204"/>
                  </a:lnTo>
                  <a:lnTo>
                    <a:pt x="375" y="229"/>
                  </a:lnTo>
                  <a:lnTo>
                    <a:pt x="368" y="254"/>
                  </a:lnTo>
                  <a:lnTo>
                    <a:pt x="357" y="276"/>
                  </a:lnTo>
                  <a:lnTo>
                    <a:pt x="343" y="299"/>
                  </a:lnTo>
                  <a:lnTo>
                    <a:pt x="327" y="319"/>
                  </a:lnTo>
                  <a:lnTo>
                    <a:pt x="310" y="336"/>
                  </a:lnTo>
                  <a:lnTo>
                    <a:pt x="289" y="350"/>
                  </a:lnTo>
                  <a:lnTo>
                    <a:pt x="266" y="363"/>
                  </a:lnTo>
                  <a:lnTo>
                    <a:pt x="241" y="372"/>
                  </a:lnTo>
                  <a:lnTo>
                    <a:pt x="216" y="377"/>
                  </a:lnTo>
                  <a:lnTo>
                    <a:pt x="192" y="379"/>
                  </a:lnTo>
                  <a:close/>
                </a:path>
              </a:pathLst>
            </a:custGeom>
            <a:solidFill>
              <a:srgbClr val="D1FEFF"/>
            </a:solidFill>
            <a:ln w="9525">
              <a:noFill/>
              <a:round/>
              <a:headEnd/>
              <a:tailEnd/>
            </a:ln>
          </p:spPr>
          <p:txBody>
            <a:bodyPr/>
            <a:lstStyle/>
            <a:p>
              <a:endParaRPr lang="en-US"/>
            </a:p>
          </p:txBody>
        </p:sp>
        <p:sp>
          <p:nvSpPr>
            <p:cNvPr id="1166056" name="Freeform 744"/>
            <p:cNvSpPr>
              <a:spLocks noEditPoints="1"/>
            </p:cNvSpPr>
            <p:nvPr/>
          </p:nvSpPr>
          <p:spPr bwMode="auto">
            <a:xfrm>
              <a:off x="3766" y="1978"/>
              <a:ext cx="373" cy="376"/>
            </a:xfrm>
            <a:custGeom>
              <a:avLst/>
              <a:gdLst/>
              <a:ahLst/>
              <a:cxnLst>
                <a:cxn ang="0">
                  <a:pos x="160" y="374"/>
                </a:cxn>
                <a:cxn ang="0">
                  <a:pos x="111" y="360"/>
                </a:cxn>
                <a:cxn ang="0">
                  <a:pos x="69" y="333"/>
                </a:cxn>
                <a:cxn ang="0">
                  <a:pos x="34" y="296"/>
                </a:cxn>
                <a:cxn ang="0">
                  <a:pos x="11" y="251"/>
                </a:cxn>
                <a:cxn ang="0">
                  <a:pos x="0" y="201"/>
                </a:cxn>
                <a:cxn ang="0">
                  <a:pos x="4" y="150"/>
                </a:cxn>
                <a:cxn ang="0">
                  <a:pos x="21" y="102"/>
                </a:cxn>
                <a:cxn ang="0">
                  <a:pos x="50" y="60"/>
                </a:cxn>
                <a:cxn ang="0">
                  <a:pos x="90" y="28"/>
                </a:cxn>
                <a:cxn ang="0">
                  <a:pos x="136" y="7"/>
                </a:cxn>
                <a:cxn ang="0">
                  <a:pos x="187" y="0"/>
                </a:cxn>
                <a:cxn ang="0">
                  <a:pos x="236" y="7"/>
                </a:cxn>
                <a:cxn ang="0">
                  <a:pos x="284" y="28"/>
                </a:cxn>
                <a:cxn ang="0">
                  <a:pos x="322" y="60"/>
                </a:cxn>
                <a:cxn ang="0">
                  <a:pos x="352" y="102"/>
                </a:cxn>
                <a:cxn ang="0">
                  <a:pos x="370" y="150"/>
                </a:cxn>
                <a:cxn ang="0">
                  <a:pos x="373" y="201"/>
                </a:cxn>
                <a:cxn ang="0">
                  <a:pos x="363" y="251"/>
                </a:cxn>
                <a:cxn ang="0">
                  <a:pos x="338" y="296"/>
                </a:cxn>
                <a:cxn ang="0">
                  <a:pos x="305" y="333"/>
                </a:cxn>
                <a:cxn ang="0">
                  <a:pos x="261" y="360"/>
                </a:cxn>
                <a:cxn ang="0">
                  <a:pos x="211" y="374"/>
                </a:cxn>
                <a:cxn ang="0">
                  <a:pos x="187" y="370"/>
                </a:cxn>
                <a:cxn ang="0">
                  <a:pos x="138" y="363"/>
                </a:cxn>
                <a:cxn ang="0">
                  <a:pos x="92" y="344"/>
                </a:cxn>
                <a:cxn ang="0">
                  <a:pos x="53" y="312"/>
                </a:cxn>
                <a:cxn ang="0">
                  <a:pos x="25" y="272"/>
                </a:cxn>
                <a:cxn ang="0">
                  <a:pos x="9" y="224"/>
                </a:cxn>
                <a:cxn ang="0">
                  <a:pos x="6" y="175"/>
                </a:cxn>
                <a:cxn ang="0">
                  <a:pos x="16" y="127"/>
                </a:cxn>
                <a:cxn ang="0">
                  <a:pos x="39" y="83"/>
                </a:cxn>
                <a:cxn ang="0">
                  <a:pos x="72" y="48"/>
                </a:cxn>
                <a:cxn ang="0">
                  <a:pos x="115" y="21"/>
                </a:cxn>
                <a:cxn ang="0">
                  <a:pos x="162" y="7"/>
                </a:cxn>
                <a:cxn ang="0">
                  <a:pos x="211" y="7"/>
                </a:cxn>
                <a:cxn ang="0">
                  <a:pos x="259" y="21"/>
                </a:cxn>
                <a:cxn ang="0">
                  <a:pos x="301" y="48"/>
                </a:cxn>
                <a:cxn ang="0">
                  <a:pos x="335" y="83"/>
                </a:cxn>
                <a:cxn ang="0">
                  <a:pos x="357" y="127"/>
                </a:cxn>
                <a:cxn ang="0">
                  <a:pos x="368" y="175"/>
                </a:cxn>
                <a:cxn ang="0">
                  <a:pos x="364" y="224"/>
                </a:cxn>
                <a:cxn ang="0">
                  <a:pos x="347" y="272"/>
                </a:cxn>
                <a:cxn ang="0">
                  <a:pos x="319" y="312"/>
                </a:cxn>
                <a:cxn ang="0">
                  <a:pos x="280" y="344"/>
                </a:cxn>
                <a:cxn ang="0">
                  <a:pos x="236" y="363"/>
                </a:cxn>
                <a:cxn ang="0">
                  <a:pos x="187" y="370"/>
                </a:cxn>
              </a:cxnLst>
              <a:rect l="0" t="0" r="r" b="b"/>
              <a:pathLst>
                <a:path w="373" h="376">
                  <a:moveTo>
                    <a:pt x="187" y="376"/>
                  </a:moveTo>
                  <a:lnTo>
                    <a:pt x="160" y="374"/>
                  </a:lnTo>
                  <a:lnTo>
                    <a:pt x="136" y="369"/>
                  </a:lnTo>
                  <a:lnTo>
                    <a:pt x="111" y="360"/>
                  </a:lnTo>
                  <a:lnTo>
                    <a:pt x="90" y="347"/>
                  </a:lnTo>
                  <a:lnTo>
                    <a:pt x="69" y="333"/>
                  </a:lnTo>
                  <a:lnTo>
                    <a:pt x="50" y="316"/>
                  </a:lnTo>
                  <a:lnTo>
                    <a:pt x="34" y="296"/>
                  </a:lnTo>
                  <a:lnTo>
                    <a:pt x="21" y="273"/>
                  </a:lnTo>
                  <a:lnTo>
                    <a:pt x="11" y="251"/>
                  </a:lnTo>
                  <a:lnTo>
                    <a:pt x="4" y="226"/>
                  </a:lnTo>
                  <a:lnTo>
                    <a:pt x="0" y="201"/>
                  </a:lnTo>
                  <a:lnTo>
                    <a:pt x="0" y="175"/>
                  </a:lnTo>
                  <a:lnTo>
                    <a:pt x="4" y="150"/>
                  </a:lnTo>
                  <a:lnTo>
                    <a:pt x="11" y="125"/>
                  </a:lnTo>
                  <a:lnTo>
                    <a:pt x="21" y="102"/>
                  </a:lnTo>
                  <a:lnTo>
                    <a:pt x="34" y="79"/>
                  </a:lnTo>
                  <a:lnTo>
                    <a:pt x="50" y="60"/>
                  </a:lnTo>
                  <a:lnTo>
                    <a:pt x="69" y="42"/>
                  </a:lnTo>
                  <a:lnTo>
                    <a:pt x="90" y="28"/>
                  </a:lnTo>
                  <a:lnTo>
                    <a:pt x="111" y="16"/>
                  </a:lnTo>
                  <a:lnTo>
                    <a:pt x="136" y="7"/>
                  </a:lnTo>
                  <a:lnTo>
                    <a:pt x="160" y="2"/>
                  </a:lnTo>
                  <a:lnTo>
                    <a:pt x="187" y="0"/>
                  </a:lnTo>
                  <a:lnTo>
                    <a:pt x="211" y="2"/>
                  </a:lnTo>
                  <a:lnTo>
                    <a:pt x="236" y="7"/>
                  </a:lnTo>
                  <a:lnTo>
                    <a:pt x="261" y="16"/>
                  </a:lnTo>
                  <a:lnTo>
                    <a:pt x="284" y="28"/>
                  </a:lnTo>
                  <a:lnTo>
                    <a:pt x="305" y="42"/>
                  </a:lnTo>
                  <a:lnTo>
                    <a:pt x="322" y="60"/>
                  </a:lnTo>
                  <a:lnTo>
                    <a:pt x="338" y="79"/>
                  </a:lnTo>
                  <a:lnTo>
                    <a:pt x="352" y="102"/>
                  </a:lnTo>
                  <a:lnTo>
                    <a:pt x="363" y="125"/>
                  </a:lnTo>
                  <a:lnTo>
                    <a:pt x="370" y="150"/>
                  </a:lnTo>
                  <a:lnTo>
                    <a:pt x="373" y="175"/>
                  </a:lnTo>
                  <a:lnTo>
                    <a:pt x="373" y="201"/>
                  </a:lnTo>
                  <a:lnTo>
                    <a:pt x="370" y="226"/>
                  </a:lnTo>
                  <a:lnTo>
                    <a:pt x="363" y="251"/>
                  </a:lnTo>
                  <a:lnTo>
                    <a:pt x="352" y="273"/>
                  </a:lnTo>
                  <a:lnTo>
                    <a:pt x="338" y="296"/>
                  </a:lnTo>
                  <a:lnTo>
                    <a:pt x="322" y="316"/>
                  </a:lnTo>
                  <a:lnTo>
                    <a:pt x="305" y="333"/>
                  </a:lnTo>
                  <a:lnTo>
                    <a:pt x="284" y="347"/>
                  </a:lnTo>
                  <a:lnTo>
                    <a:pt x="261" y="360"/>
                  </a:lnTo>
                  <a:lnTo>
                    <a:pt x="236" y="369"/>
                  </a:lnTo>
                  <a:lnTo>
                    <a:pt x="211" y="374"/>
                  </a:lnTo>
                  <a:lnTo>
                    <a:pt x="187" y="376"/>
                  </a:lnTo>
                  <a:close/>
                  <a:moveTo>
                    <a:pt x="187" y="370"/>
                  </a:moveTo>
                  <a:lnTo>
                    <a:pt x="162" y="369"/>
                  </a:lnTo>
                  <a:lnTo>
                    <a:pt x="138" y="363"/>
                  </a:lnTo>
                  <a:lnTo>
                    <a:pt x="115" y="355"/>
                  </a:lnTo>
                  <a:lnTo>
                    <a:pt x="92" y="344"/>
                  </a:lnTo>
                  <a:lnTo>
                    <a:pt x="72" y="328"/>
                  </a:lnTo>
                  <a:lnTo>
                    <a:pt x="53" y="312"/>
                  </a:lnTo>
                  <a:lnTo>
                    <a:pt x="39" y="293"/>
                  </a:lnTo>
                  <a:lnTo>
                    <a:pt x="25" y="272"/>
                  </a:lnTo>
                  <a:lnTo>
                    <a:pt x="16" y="249"/>
                  </a:lnTo>
                  <a:lnTo>
                    <a:pt x="9" y="224"/>
                  </a:lnTo>
                  <a:lnTo>
                    <a:pt x="6" y="201"/>
                  </a:lnTo>
                  <a:lnTo>
                    <a:pt x="6" y="175"/>
                  </a:lnTo>
                  <a:lnTo>
                    <a:pt x="9" y="152"/>
                  </a:lnTo>
                  <a:lnTo>
                    <a:pt x="16" y="127"/>
                  </a:lnTo>
                  <a:lnTo>
                    <a:pt x="25" y="104"/>
                  </a:lnTo>
                  <a:lnTo>
                    <a:pt x="39" y="83"/>
                  </a:lnTo>
                  <a:lnTo>
                    <a:pt x="53" y="64"/>
                  </a:lnTo>
                  <a:lnTo>
                    <a:pt x="72" y="48"/>
                  </a:lnTo>
                  <a:lnTo>
                    <a:pt x="92" y="32"/>
                  </a:lnTo>
                  <a:lnTo>
                    <a:pt x="115" y="21"/>
                  </a:lnTo>
                  <a:lnTo>
                    <a:pt x="138" y="12"/>
                  </a:lnTo>
                  <a:lnTo>
                    <a:pt x="162" y="7"/>
                  </a:lnTo>
                  <a:lnTo>
                    <a:pt x="187" y="5"/>
                  </a:lnTo>
                  <a:lnTo>
                    <a:pt x="211" y="7"/>
                  </a:lnTo>
                  <a:lnTo>
                    <a:pt x="236" y="12"/>
                  </a:lnTo>
                  <a:lnTo>
                    <a:pt x="259" y="21"/>
                  </a:lnTo>
                  <a:lnTo>
                    <a:pt x="280" y="32"/>
                  </a:lnTo>
                  <a:lnTo>
                    <a:pt x="301" y="48"/>
                  </a:lnTo>
                  <a:lnTo>
                    <a:pt x="319" y="64"/>
                  </a:lnTo>
                  <a:lnTo>
                    <a:pt x="335" y="83"/>
                  </a:lnTo>
                  <a:lnTo>
                    <a:pt x="347" y="104"/>
                  </a:lnTo>
                  <a:lnTo>
                    <a:pt x="357" y="127"/>
                  </a:lnTo>
                  <a:lnTo>
                    <a:pt x="364" y="152"/>
                  </a:lnTo>
                  <a:lnTo>
                    <a:pt x="368" y="175"/>
                  </a:lnTo>
                  <a:lnTo>
                    <a:pt x="368" y="201"/>
                  </a:lnTo>
                  <a:lnTo>
                    <a:pt x="364" y="224"/>
                  </a:lnTo>
                  <a:lnTo>
                    <a:pt x="357" y="249"/>
                  </a:lnTo>
                  <a:lnTo>
                    <a:pt x="347" y="272"/>
                  </a:lnTo>
                  <a:lnTo>
                    <a:pt x="335" y="293"/>
                  </a:lnTo>
                  <a:lnTo>
                    <a:pt x="319" y="312"/>
                  </a:lnTo>
                  <a:lnTo>
                    <a:pt x="301" y="328"/>
                  </a:lnTo>
                  <a:lnTo>
                    <a:pt x="280" y="344"/>
                  </a:lnTo>
                  <a:lnTo>
                    <a:pt x="259" y="355"/>
                  </a:lnTo>
                  <a:lnTo>
                    <a:pt x="236" y="363"/>
                  </a:lnTo>
                  <a:lnTo>
                    <a:pt x="211" y="369"/>
                  </a:lnTo>
                  <a:lnTo>
                    <a:pt x="187" y="370"/>
                  </a:lnTo>
                  <a:close/>
                </a:path>
              </a:pathLst>
            </a:custGeom>
            <a:solidFill>
              <a:srgbClr val="D2FEFF"/>
            </a:solidFill>
            <a:ln w="9525">
              <a:noFill/>
              <a:round/>
              <a:headEnd/>
              <a:tailEnd/>
            </a:ln>
          </p:spPr>
          <p:txBody>
            <a:bodyPr/>
            <a:lstStyle/>
            <a:p>
              <a:endParaRPr lang="en-US"/>
            </a:p>
          </p:txBody>
        </p:sp>
        <p:sp>
          <p:nvSpPr>
            <p:cNvPr id="1166057" name="Freeform 745"/>
            <p:cNvSpPr>
              <a:spLocks noEditPoints="1"/>
            </p:cNvSpPr>
            <p:nvPr/>
          </p:nvSpPr>
          <p:spPr bwMode="auto">
            <a:xfrm>
              <a:off x="3772" y="1983"/>
              <a:ext cx="362" cy="365"/>
            </a:xfrm>
            <a:custGeom>
              <a:avLst/>
              <a:gdLst/>
              <a:ahLst/>
              <a:cxnLst>
                <a:cxn ang="0">
                  <a:pos x="156" y="364"/>
                </a:cxn>
                <a:cxn ang="0">
                  <a:pos x="109" y="350"/>
                </a:cxn>
                <a:cxn ang="0">
                  <a:pos x="66" y="323"/>
                </a:cxn>
                <a:cxn ang="0">
                  <a:pos x="33" y="288"/>
                </a:cxn>
                <a:cxn ang="0">
                  <a:pos x="10" y="244"/>
                </a:cxn>
                <a:cxn ang="0">
                  <a:pos x="0" y="196"/>
                </a:cxn>
                <a:cxn ang="0">
                  <a:pos x="3" y="147"/>
                </a:cxn>
                <a:cxn ang="0">
                  <a:pos x="19" y="99"/>
                </a:cxn>
                <a:cxn ang="0">
                  <a:pos x="47" y="59"/>
                </a:cxn>
                <a:cxn ang="0">
                  <a:pos x="86" y="27"/>
                </a:cxn>
                <a:cxn ang="0">
                  <a:pos x="132" y="7"/>
                </a:cxn>
                <a:cxn ang="0">
                  <a:pos x="181" y="0"/>
                </a:cxn>
                <a:cxn ang="0">
                  <a:pos x="230" y="7"/>
                </a:cxn>
                <a:cxn ang="0">
                  <a:pos x="274" y="27"/>
                </a:cxn>
                <a:cxn ang="0">
                  <a:pos x="313" y="59"/>
                </a:cxn>
                <a:cxn ang="0">
                  <a:pos x="341" y="99"/>
                </a:cxn>
                <a:cxn ang="0">
                  <a:pos x="358" y="147"/>
                </a:cxn>
                <a:cxn ang="0">
                  <a:pos x="362" y="196"/>
                </a:cxn>
                <a:cxn ang="0">
                  <a:pos x="351" y="244"/>
                </a:cxn>
                <a:cxn ang="0">
                  <a:pos x="329" y="288"/>
                </a:cxn>
                <a:cxn ang="0">
                  <a:pos x="295" y="323"/>
                </a:cxn>
                <a:cxn ang="0">
                  <a:pos x="253" y="350"/>
                </a:cxn>
                <a:cxn ang="0">
                  <a:pos x="205" y="364"/>
                </a:cxn>
                <a:cxn ang="0">
                  <a:pos x="181" y="360"/>
                </a:cxn>
                <a:cxn ang="0">
                  <a:pos x="132" y="353"/>
                </a:cxn>
                <a:cxn ang="0">
                  <a:pos x="88" y="332"/>
                </a:cxn>
                <a:cxn ang="0">
                  <a:pos x="49" y="300"/>
                </a:cxn>
                <a:cxn ang="0">
                  <a:pos x="22" y="260"/>
                </a:cxn>
                <a:cxn ang="0">
                  <a:pos x="7" y="214"/>
                </a:cxn>
                <a:cxn ang="0">
                  <a:pos x="5" y="164"/>
                </a:cxn>
                <a:cxn ang="0">
                  <a:pos x="17" y="117"/>
                </a:cxn>
                <a:cxn ang="0">
                  <a:pos x="42" y="74"/>
                </a:cxn>
                <a:cxn ang="0">
                  <a:pos x="77" y="41"/>
                </a:cxn>
                <a:cxn ang="0">
                  <a:pos x="121" y="16"/>
                </a:cxn>
                <a:cxn ang="0">
                  <a:pos x="168" y="7"/>
                </a:cxn>
                <a:cxn ang="0">
                  <a:pos x="218" y="11"/>
                </a:cxn>
                <a:cxn ang="0">
                  <a:pos x="263" y="27"/>
                </a:cxn>
                <a:cxn ang="0">
                  <a:pos x="302" y="57"/>
                </a:cxn>
                <a:cxn ang="0">
                  <a:pos x="332" y="94"/>
                </a:cxn>
                <a:cxn ang="0">
                  <a:pos x="351" y="140"/>
                </a:cxn>
                <a:cxn ang="0">
                  <a:pos x="357" y="189"/>
                </a:cxn>
                <a:cxn ang="0">
                  <a:pos x="348" y="237"/>
                </a:cxn>
                <a:cxn ang="0">
                  <a:pos x="327" y="281"/>
                </a:cxn>
                <a:cxn ang="0">
                  <a:pos x="293" y="318"/>
                </a:cxn>
                <a:cxn ang="0">
                  <a:pos x="251" y="344"/>
                </a:cxn>
                <a:cxn ang="0">
                  <a:pos x="205" y="358"/>
                </a:cxn>
              </a:cxnLst>
              <a:rect l="0" t="0" r="r" b="b"/>
              <a:pathLst>
                <a:path w="362" h="365">
                  <a:moveTo>
                    <a:pt x="181" y="365"/>
                  </a:moveTo>
                  <a:lnTo>
                    <a:pt x="156" y="364"/>
                  </a:lnTo>
                  <a:lnTo>
                    <a:pt x="132" y="358"/>
                  </a:lnTo>
                  <a:lnTo>
                    <a:pt x="109" y="350"/>
                  </a:lnTo>
                  <a:lnTo>
                    <a:pt x="86" y="339"/>
                  </a:lnTo>
                  <a:lnTo>
                    <a:pt x="66" y="323"/>
                  </a:lnTo>
                  <a:lnTo>
                    <a:pt x="47" y="307"/>
                  </a:lnTo>
                  <a:lnTo>
                    <a:pt x="33" y="288"/>
                  </a:lnTo>
                  <a:lnTo>
                    <a:pt x="19" y="267"/>
                  </a:lnTo>
                  <a:lnTo>
                    <a:pt x="10" y="244"/>
                  </a:lnTo>
                  <a:lnTo>
                    <a:pt x="3" y="219"/>
                  </a:lnTo>
                  <a:lnTo>
                    <a:pt x="0" y="196"/>
                  </a:lnTo>
                  <a:lnTo>
                    <a:pt x="0" y="170"/>
                  </a:lnTo>
                  <a:lnTo>
                    <a:pt x="3" y="147"/>
                  </a:lnTo>
                  <a:lnTo>
                    <a:pt x="10" y="122"/>
                  </a:lnTo>
                  <a:lnTo>
                    <a:pt x="19" y="99"/>
                  </a:lnTo>
                  <a:lnTo>
                    <a:pt x="33" y="78"/>
                  </a:lnTo>
                  <a:lnTo>
                    <a:pt x="47" y="59"/>
                  </a:lnTo>
                  <a:lnTo>
                    <a:pt x="66" y="43"/>
                  </a:lnTo>
                  <a:lnTo>
                    <a:pt x="86" y="27"/>
                  </a:lnTo>
                  <a:lnTo>
                    <a:pt x="109" y="16"/>
                  </a:lnTo>
                  <a:lnTo>
                    <a:pt x="132" y="7"/>
                  </a:lnTo>
                  <a:lnTo>
                    <a:pt x="156" y="2"/>
                  </a:lnTo>
                  <a:lnTo>
                    <a:pt x="181" y="0"/>
                  </a:lnTo>
                  <a:lnTo>
                    <a:pt x="205" y="2"/>
                  </a:lnTo>
                  <a:lnTo>
                    <a:pt x="230" y="7"/>
                  </a:lnTo>
                  <a:lnTo>
                    <a:pt x="253" y="16"/>
                  </a:lnTo>
                  <a:lnTo>
                    <a:pt x="274" y="27"/>
                  </a:lnTo>
                  <a:lnTo>
                    <a:pt x="295" y="43"/>
                  </a:lnTo>
                  <a:lnTo>
                    <a:pt x="313" y="59"/>
                  </a:lnTo>
                  <a:lnTo>
                    <a:pt x="329" y="78"/>
                  </a:lnTo>
                  <a:lnTo>
                    <a:pt x="341" y="99"/>
                  </a:lnTo>
                  <a:lnTo>
                    <a:pt x="351" y="122"/>
                  </a:lnTo>
                  <a:lnTo>
                    <a:pt x="358" y="147"/>
                  </a:lnTo>
                  <a:lnTo>
                    <a:pt x="362" y="170"/>
                  </a:lnTo>
                  <a:lnTo>
                    <a:pt x="362" y="196"/>
                  </a:lnTo>
                  <a:lnTo>
                    <a:pt x="358" y="219"/>
                  </a:lnTo>
                  <a:lnTo>
                    <a:pt x="351" y="244"/>
                  </a:lnTo>
                  <a:lnTo>
                    <a:pt x="341" y="267"/>
                  </a:lnTo>
                  <a:lnTo>
                    <a:pt x="329" y="288"/>
                  </a:lnTo>
                  <a:lnTo>
                    <a:pt x="313" y="307"/>
                  </a:lnTo>
                  <a:lnTo>
                    <a:pt x="295" y="323"/>
                  </a:lnTo>
                  <a:lnTo>
                    <a:pt x="274" y="339"/>
                  </a:lnTo>
                  <a:lnTo>
                    <a:pt x="253" y="350"/>
                  </a:lnTo>
                  <a:lnTo>
                    <a:pt x="230" y="358"/>
                  </a:lnTo>
                  <a:lnTo>
                    <a:pt x="205" y="364"/>
                  </a:lnTo>
                  <a:lnTo>
                    <a:pt x="181" y="365"/>
                  </a:lnTo>
                  <a:close/>
                  <a:moveTo>
                    <a:pt x="181" y="360"/>
                  </a:moveTo>
                  <a:lnTo>
                    <a:pt x="156" y="358"/>
                  </a:lnTo>
                  <a:lnTo>
                    <a:pt x="132" y="353"/>
                  </a:lnTo>
                  <a:lnTo>
                    <a:pt x="109" y="344"/>
                  </a:lnTo>
                  <a:lnTo>
                    <a:pt x="88" y="332"/>
                  </a:lnTo>
                  <a:lnTo>
                    <a:pt x="66" y="318"/>
                  </a:lnTo>
                  <a:lnTo>
                    <a:pt x="49" y="300"/>
                  </a:lnTo>
                  <a:lnTo>
                    <a:pt x="35" y="281"/>
                  </a:lnTo>
                  <a:lnTo>
                    <a:pt x="22" y="260"/>
                  </a:lnTo>
                  <a:lnTo>
                    <a:pt x="14" y="237"/>
                  </a:lnTo>
                  <a:lnTo>
                    <a:pt x="7" y="214"/>
                  </a:lnTo>
                  <a:lnTo>
                    <a:pt x="5" y="189"/>
                  </a:lnTo>
                  <a:lnTo>
                    <a:pt x="5" y="164"/>
                  </a:lnTo>
                  <a:lnTo>
                    <a:pt x="10" y="140"/>
                  </a:lnTo>
                  <a:lnTo>
                    <a:pt x="17" y="117"/>
                  </a:lnTo>
                  <a:lnTo>
                    <a:pt x="28" y="94"/>
                  </a:lnTo>
                  <a:lnTo>
                    <a:pt x="42" y="74"/>
                  </a:lnTo>
                  <a:lnTo>
                    <a:pt x="58" y="57"/>
                  </a:lnTo>
                  <a:lnTo>
                    <a:pt x="77" y="41"/>
                  </a:lnTo>
                  <a:lnTo>
                    <a:pt x="98" y="27"/>
                  </a:lnTo>
                  <a:lnTo>
                    <a:pt x="121" y="16"/>
                  </a:lnTo>
                  <a:lnTo>
                    <a:pt x="144" y="11"/>
                  </a:lnTo>
                  <a:lnTo>
                    <a:pt x="168" y="7"/>
                  </a:lnTo>
                  <a:lnTo>
                    <a:pt x="193" y="7"/>
                  </a:lnTo>
                  <a:lnTo>
                    <a:pt x="218" y="11"/>
                  </a:lnTo>
                  <a:lnTo>
                    <a:pt x="241" y="16"/>
                  </a:lnTo>
                  <a:lnTo>
                    <a:pt x="263" y="27"/>
                  </a:lnTo>
                  <a:lnTo>
                    <a:pt x="285" y="41"/>
                  </a:lnTo>
                  <a:lnTo>
                    <a:pt x="302" y="57"/>
                  </a:lnTo>
                  <a:lnTo>
                    <a:pt x="320" y="74"/>
                  </a:lnTo>
                  <a:lnTo>
                    <a:pt x="332" y="94"/>
                  </a:lnTo>
                  <a:lnTo>
                    <a:pt x="344" y="117"/>
                  </a:lnTo>
                  <a:lnTo>
                    <a:pt x="351" y="140"/>
                  </a:lnTo>
                  <a:lnTo>
                    <a:pt x="355" y="164"/>
                  </a:lnTo>
                  <a:lnTo>
                    <a:pt x="357" y="189"/>
                  </a:lnTo>
                  <a:lnTo>
                    <a:pt x="353" y="214"/>
                  </a:lnTo>
                  <a:lnTo>
                    <a:pt x="348" y="237"/>
                  </a:lnTo>
                  <a:lnTo>
                    <a:pt x="339" y="260"/>
                  </a:lnTo>
                  <a:lnTo>
                    <a:pt x="327" y="281"/>
                  </a:lnTo>
                  <a:lnTo>
                    <a:pt x="311" y="300"/>
                  </a:lnTo>
                  <a:lnTo>
                    <a:pt x="293" y="318"/>
                  </a:lnTo>
                  <a:lnTo>
                    <a:pt x="274" y="332"/>
                  </a:lnTo>
                  <a:lnTo>
                    <a:pt x="251" y="344"/>
                  </a:lnTo>
                  <a:lnTo>
                    <a:pt x="228" y="353"/>
                  </a:lnTo>
                  <a:lnTo>
                    <a:pt x="205" y="358"/>
                  </a:lnTo>
                  <a:lnTo>
                    <a:pt x="181" y="360"/>
                  </a:lnTo>
                  <a:close/>
                </a:path>
              </a:pathLst>
            </a:custGeom>
            <a:solidFill>
              <a:srgbClr val="D4FEFF"/>
            </a:solidFill>
            <a:ln w="9525">
              <a:noFill/>
              <a:round/>
              <a:headEnd/>
              <a:tailEnd/>
            </a:ln>
          </p:spPr>
          <p:txBody>
            <a:bodyPr/>
            <a:lstStyle/>
            <a:p>
              <a:endParaRPr lang="en-US"/>
            </a:p>
          </p:txBody>
        </p:sp>
        <p:sp>
          <p:nvSpPr>
            <p:cNvPr id="1166058" name="Freeform 746"/>
            <p:cNvSpPr>
              <a:spLocks noEditPoints="1"/>
            </p:cNvSpPr>
            <p:nvPr/>
          </p:nvSpPr>
          <p:spPr bwMode="auto">
            <a:xfrm>
              <a:off x="3777" y="1990"/>
              <a:ext cx="352" cy="353"/>
            </a:xfrm>
            <a:custGeom>
              <a:avLst/>
              <a:gdLst/>
              <a:ahLst/>
              <a:cxnLst>
                <a:cxn ang="0">
                  <a:pos x="151" y="351"/>
                </a:cxn>
                <a:cxn ang="0">
                  <a:pos x="104" y="337"/>
                </a:cxn>
                <a:cxn ang="0">
                  <a:pos x="61" y="311"/>
                </a:cxn>
                <a:cxn ang="0">
                  <a:pos x="30" y="274"/>
                </a:cxn>
                <a:cxn ang="0">
                  <a:pos x="9" y="230"/>
                </a:cxn>
                <a:cxn ang="0">
                  <a:pos x="0" y="182"/>
                </a:cxn>
                <a:cxn ang="0">
                  <a:pos x="5" y="133"/>
                </a:cxn>
                <a:cxn ang="0">
                  <a:pos x="23" y="87"/>
                </a:cxn>
                <a:cxn ang="0">
                  <a:pos x="53" y="50"/>
                </a:cxn>
                <a:cxn ang="0">
                  <a:pos x="93" y="20"/>
                </a:cxn>
                <a:cxn ang="0">
                  <a:pos x="139" y="4"/>
                </a:cxn>
                <a:cxn ang="0">
                  <a:pos x="188" y="0"/>
                </a:cxn>
                <a:cxn ang="0">
                  <a:pos x="236" y="9"/>
                </a:cxn>
                <a:cxn ang="0">
                  <a:pos x="280" y="34"/>
                </a:cxn>
                <a:cxn ang="0">
                  <a:pos x="315" y="67"/>
                </a:cxn>
                <a:cxn ang="0">
                  <a:pos x="339" y="110"/>
                </a:cxn>
                <a:cxn ang="0">
                  <a:pos x="350" y="157"/>
                </a:cxn>
                <a:cxn ang="0">
                  <a:pos x="348" y="207"/>
                </a:cxn>
                <a:cxn ang="0">
                  <a:pos x="334" y="253"/>
                </a:cxn>
                <a:cxn ang="0">
                  <a:pos x="306" y="293"/>
                </a:cxn>
                <a:cxn ang="0">
                  <a:pos x="269" y="325"/>
                </a:cxn>
                <a:cxn ang="0">
                  <a:pos x="223" y="346"/>
                </a:cxn>
                <a:cxn ang="0">
                  <a:pos x="176" y="353"/>
                </a:cxn>
                <a:cxn ang="0">
                  <a:pos x="151" y="346"/>
                </a:cxn>
                <a:cxn ang="0">
                  <a:pos x="104" y="332"/>
                </a:cxn>
                <a:cxn ang="0">
                  <a:pos x="63" y="306"/>
                </a:cxn>
                <a:cxn ang="0">
                  <a:pos x="32" y="268"/>
                </a:cxn>
                <a:cxn ang="0">
                  <a:pos x="12" y="224"/>
                </a:cxn>
                <a:cxn ang="0">
                  <a:pos x="5" y="177"/>
                </a:cxn>
                <a:cxn ang="0">
                  <a:pos x="12" y="127"/>
                </a:cxn>
                <a:cxn ang="0">
                  <a:pos x="32" y="83"/>
                </a:cxn>
                <a:cxn ang="0">
                  <a:pos x="63" y="46"/>
                </a:cxn>
                <a:cxn ang="0">
                  <a:pos x="104" y="20"/>
                </a:cxn>
                <a:cxn ang="0">
                  <a:pos x="151" y="6"/>
                </a:cxn>
                <a:cxn ang="0">
                  <a:pos x="200" y="6"/>
                </a:cxn>
                <a:cxn ang="0">
                  <a:pos x="246" y="20"/>
                </a:cxn>
                <a:cxn ang="0">
                  <a:pos x="287" y="46"/>
                </a:cxn>
                <a:cxn ang="0">
                  <a:pos x="318" y="83"/>
                </a:cxn>
                <a:cxn ang="0">
                  <a:pos x="339" y="127"/>
                </a:cxn>
                <a:cxn ang="0">
                  <a:pos x="346" y="177"/>
                </a:cxn>
                <a:cxn ang="0">
                  <a:pos x="339" y="224"/>
                </a:cxn>
                <a:cxn ang="0">
                  <a:pos x="318" y="268"/>
                </a:cxn>
                <a:cxn ang="0">
                  <a:pos x="287" y="306"/>
                </a:cxn>
                <a:cxn ang="0">
                  <a:pos x="246" y="332"/>
                </a:cxn>
                <a:cxn ang="0">
                  <a:pos x="200" y="346"/>
                </a:cxn>
              </a:cxnLst>
              <a:rect l="0" t="0" r="r" b="b"/>
              <a:pathLst>
                <a:path w="352" h="353">
                  <a:moveTo>
                    <a:pt x="176" y="353"/>
                  </a:moveTo>
                  <a:lnTo>
                    <a:pt x="151" y="351"/>
                  </a:lnTo>
                  <a:lnTo>
                    <a:pt x="127" y="346"/>
                  </a:lnTo>
                  <a:lnTo>
                    <a:pt x="104" y="337"/>
                  </a:lnTo>
                  <a:lnTo>
                    <a:pt x="83" y="325"/>
                  </a:lnTo>
                  <a:lnTo>
                    <a:pt x="61" y="311"/>
                  </a:lnTo>
                  <a:lnTo>
                    <a:pt x="44" y="293"/>
                  </a:lnTo>
                  <a:lnTo>
                    <a:pt x="30" y="274"/>
                  </a:lnTo>
                  <a:lnTo>
                    <a:pt x="17" y="253"/>
                  </a:lnTo>
                  <a:lnTo>
                    <a:pt x="9" y="230"/>
                  </a:lnTo>
                  <a:lnTo>
                    <a:pt x="2" y="207"/>
                  </a:lnTo>
                  <a:lnTo>
                    <a:pt x="0" y="182"/>
                  </a:lnTo>
                  <a:lnTo>
                    <a:pt x="0" y="157"/>
                  </a:lnTo>
                  <a:lnTo>
                    <a:pt x="5" y="133"/>
                  </a:lnTo>
                  <a:lnTo>
                    <a:pt x="12" y="110"/>
                  </a:lnTo>
                  <a:lnTo>
                    <a:pt x="23" y="87"/>
                  </a:lnTo>
                  <a:lnTo>
                    <a:pt x="37" y="67"/>
                  </a:lnTo>
                  <a:lnTo>
                    <a:pt x="53" y="50"/>
                  </a:lnTo>
                  <a:lnTo>
                    <a:pt x="72" y="34"/>
                  </a:lnTo>
                  <a:lnTo>
                    <a:pt x="93" y="20"/>
                  </a:lnTo>
                  <a:lnTo>
                    <a:pt x="116" y="9"/>
                  </a:lnTo>
                  <a:lnTo>
                    <a:pt x="139" y="4"/>
                  </a:lnTo>
                  <a:lnTo>
                    <a:pt x="163" y="0"/>
                  </a:lnTo>
                  <a:lnTo>
                    <a:pt x="188" y="0"/>
                  </a:lnTo>
                  <a:lnTo>
                    <a:pt x="213" y="4"/>
                  </a:lnTo>
                  <a:lnTo>
                    <a:pt x="236" y="9"/>
                  </a:lnTo>
                  <a:lnTo>
                    <a:pt x="258" y="20"/>
                  </a:lnTo>
                  <a:lnTo>
                    <a:pt x="280" y="34"/>
                  </a:lnTo>
                  <a:lnTo>
                    <a:pt x="297" y="50"/>
                  </a:lnTo>
                  <a:lnTo>
                    <a:pt x="315" y="67"/>
                  </a:lnTo>
                  <a:lnTo>
                    <a:pt x="327" y="87"/>
                  </a:lnTo>
                  <a:lnTo>
                    <a:pt x="339" y="110"/>
                  </a:lnTo>
                  <a:lnTo>
                    <a:pt x="346" y="133"/>
                  </a:lnTo>
                  <a:lnTo>
                    <a:pt x="350" y="157"/>
                  </a:lnTo>
                  <a:lnTo>
                    <a:pt x="352" y="182"/>
                  </a:lnTo>
                  <a:lnTo>
                    <a:pt x="348" y="207"/>
                  </a:lnTo>
                  <a:lnTo>
                    <a:pt x="343" y="230"/>
                  </a:lnTo>
                  <a:lnTo>
                    <a:pt x="334" y="253"/>
                  </a:lnTo>
                  <a:lnTo>
                    <a:pt x="322" y="274"/>
                  </a:lnTo>
                  <a:lnTo>
                    <a:pt x="306" y="293"/>
                  </a:lnTo>
                  <a:lnTo>
                    <a:pt x="288" y="311"/>
                  </a:lnTo>
                  <a:lnTo>
                    <a:pt x="269" y="325"/>
                  </a:lnTo>
                  <a:lnTo>
                    <a:pt x="246" y="337"/>
                  </a:lnTo>
                  <a:lnTo>
                    <a:pt x="223" y="346"/>
                  </a:lnTo>
                  <a:lnTo>
                    <a:pt x="200" y="351"/>
                  </a:lnTo>
                  <a:lnTo>
                    <a:pt x="176" y="353"/>
                  </a:lnTo>
                  <a:close/>
                  <a:moveTo>
                    <a:pt x="176" y="348"/>
                  </a:moveTo>
                  <a:lnTo>
                    <a:pt x="151" y="346"/>
                  </a:lnTo>
                  <a:lnTo>
                    <a:pt x="127" y="341"/>
                  </a:lnTo>
                  <a:lnTo>
                    <a:pt x="104" y="332"/>
                  </a:lnTo>
                  <a:lnTo>
                    <a:pt x="83" y="320"/>
                  </a:lnTo>
                  <a:lnTo>
                    <a:pt x="63" y="306"/>
                  </a:lnTo>
                  <a:lnTo>
                    <a:pt x="46" y="288"/>
                  </a:lnTo>
                  <a:lnTo>
                    <a:pt x="32" y="268"/>
                  </a:lnTo>
                  <a:lnTo>
                    <a:pt x="19" y="247"/>
                  </a:lnTo>
                  <a:lnTo>
                    <a:pt x="12" y="224"/>
                  </a:lnTo>
                  <a:lnTo>
                    <a:pt x="7" y="200"/>
                  </a:lnTo>
                  <a:lnTo>
                    <a:pt x="5" y="177"/>
                  </a:lnTo>
                  <a:lnTo>
                    <a:pt x="7" y="152"/>
                  </a:lnTo>
                  <a:lnTo>
                    <a:pt x="12" y="127"/>
                  </a:lnTo>
                  <a:lnTo>
                    <a:pt x="19" y="105"/>
                  </a:lnTo>
                  <a:lnTo>
                    <a:pt x="32" y="83"/>
                  </a:lnTo>
                  <a:lnTo>
                    <a:pt x="46" y="64"/>
                  </a:lnTo>
                  <a:lnTo>
                    <a:pt x="63" y="46"/>
                  </a:lnTo>
                  <a:lnTo>
                    <a:pt x="83" y="32"/>
                  </a:lnTo>
                  <a:lnTo>
                    <a:pt x="104" y="20"/>
                  </a:lnTo>
                  <a:lnTo>
                    <a:pt x="127" y="11"/>
                  </a:lnTo>
                  <a:lnTo>
                    <a:pt x="151" y="6"/>
                  </a:lnTo>
                  <a:lnTo>
                    <a:pt x="176" y="4"/>
                  </a:lnTo>
                  <a:lnTo>
                    <a:pt x="200" y="6"/>
                  </a:lnTo>
                  <a:lnTo>
                    <a:pt x="223" y="11"/>
                  </a:lnTo>
                  <a:lnTo>
                    <a:pt x="246" y="20"/>
                  </a:lnTo>
                  <a:lnTo>
                    <a:pt x="267" y="32"/>
                  </a:lnTo>
                  <a:lnTo>
                    <a:pt x="287" y="46"/>
                  </a:lnTo>
                  <a:lnTo>
                    <a:pt x="304" y="64"/>
                  </a:lnTo>
                  <a:lnTo>
                    <a:pt x="318" y="83"/>
                  </a:lnTo>
                  <a:lnTo>
                    <a:pt x="331" y="105"/>
                  </a:lnTo>
                  <a:lnTo>
                    <a:pt x="339" y="127"/>
                  </a:lnTo>
                  <a:lnTo>
                    <a:pt x="345" y="152"/>
                  </a:lnTo>
                  <a:lnTo>
                    <a:pt x="346" y="177"/>
                  </a:lnTo>
                  <a:lnTo>
                    <a:pt x="345" y="200"/>
                  </a:lnTo>
                  <a:lnTo>
                    <a:pt x="339" y="224"/>
                  </a:lnTo>
                  <a:lnTo>
                    <a:pt x="331" y="247"/>
                  </a:lnTo>
                  <a:lnTo>
                    <a:pt x="318" y="268"/>
                  </a:lnTo>
                  <a:lnTo>
                    <a:pt x="304" y="288"/>
                  </a:lnTo>
                  <a:lnTo>
                    <a:pt x="287" y="306"/>
                  </a:lnTo>
                  <a:lnTo>
                    <a:pt x="267" y="320"/>
                  </a:lnTo>
                  <a:lnTo>
                    <a:pt x="246" y="332"/>
                  </a:lnTo>
                  <a:lnTo>
                    <a:pt x="223" y="341"/>
                  </a:lnTo>
                  <a:lnTo>
                    <a:pt x="200" y="346"/>
                  </a:lnTo>
                  <a:lnTo>
                    <a:pt x="176" y="348"/>
                  </a:lnTo>
                  <a:close/>
                </a:path>
              </a:pathLst>
            </a:custGeom>
            <a:solidFill>
              <a:srgbClr val="D5FEFF"/>
            </a:solidFill>
            <a:ln w="9525">
              <a:noFill/>
              <a:round/>
              <a:headEnd/>
              <a:tailEnd/>
            </a:ln>
          </p:spPr>
          <p:txBody>
            <a:bodyPr/>
            <a:lstStyle/>
            <a:p>
              <a:endParaRPr lang="en-US"/>
            </a:p>
          </p:txBody>
        </p:sp>
        <p:sp>
          <p:nvSpPr>
            <p:cNvPr id="1166059" name="Freeform 747"/>
            <p:cNvSpPr>
              <a:spLocks noEditPoints="1"/>
            </p:cNvSpPr>
            <p:nvPr/>
          </p:nvSpPr>
          <p:spPr bwMode="auto">
            <a:xfrm>
              <a:off x="3782" y="1994"/>
              <a:ext cx="341" cy="344"/>
            </a:xfrm>
            <a:custGeom>
              <a:avLst/>
              <a:gdLst/>
              <a:ahLst/>
              <a:cxnLst>
                <a:cxn ang="0">
                  <a:pos x="146" y="342"/>
                </a:cxn>
                <a:cxn ang="0">
                  <a:pos x="99" y="328"/>
                </a:cxn>
                <a:cxn ang="0">
                  <a:pos x="58" y="302"/>
                </a:cxn>
                <a:cxn ang="0">
                  <a:pos x="27" y="264"/>
                </a:cxn>
                <a:cxn ang="0">
                  <a:pos x="7" y="220"/>
                </a:cxn>
                <a:cxn ang="0">
                  <a:pos x="0" y="173"/>
                </a:cxn>
                <a:cxn ang="0">
                  <a:pos x="7" y="123"/>
                </a:cxn>
                <a:cxn ang="0">
                  <a:pos x="27" y="79"/>
                </a:cxn>
                <a:cxn ang="0">
                  <a:pos x="58" y="42"/>
                </a:cxn>
                <a:cxn ang="0">
                  <a:pos x="99" y="16"/>
                </a:cxn>
                <a:cxn ang="0">
                  <a:pos x="146" y="2"/>
                </a:cxn>
                <a:cxn ang="0">
                  <a:pos x="195" y="2"/>
                </a:cxn>
                <a:cxn ang="0">
                  <a:pos x="241" y="16"/>
                </a:cxn>
                <a:cxn ang="0">
                  <a:pos x="282" y="42"/>
                </a:cxn>
                <a:cxn ang="0">
                  <a:pos x="313" y="79"/>
                </a:cxn>
                <a:cxn ang="0">
                  <a:pos x="334" y="123"/>
                </a:cxn>
                <a:cxn ang="0">
                  <a:pos x="341" y="173"/>
                </a:cxn>
                <a:cxn ang="0">
                  <a:pos x="334" y="220"/>
                </a:cxn>
                <a:cxn ang="0">
                  <a:pos x="313" y="264"/>
                </a:cxn>
                <a:cxn ang="0">
                  <a:pos x="282" y="302"/>
                </a:cxn>
                <a:cxn ang="0">
                  <a:pos x="241" y="328"/>
                </a:cxn>
                <a:cxn ang="0">
                  <a:pos x="195" y="342"/>
                </a:cxn>
                <a:cxn ang="0">
                  <a:pos x="171" y="339"/>
                </a:cxn>
                <a:cxn ang="0">
                  <a:pos x="123" y="331"/>
                </a:cxn>
                <a:cxn ang="0">
                  <a:pos x="81" y="312"/>
                </a:cxn>
                <a:cxn ang="0">
                  <a:pos x="46" y="280"/>
                </a:cxn>
                <a:cxn ang="0">
                  <a:pos x="19" y="242"/>
                </a:cxn>
                <a:cxn ang="0">
                  <a:pos x="7" y="196"/>
                </a:cxn>
                <a:cxn ang="0">
                  <a:pos x="7" y="148"/>
                </a:cxn>
                <a:cxn ang="0">
                  <a:pos x="19" y="102"/>
                </a:cxn>
                <a:cxn ang="0">
                  <a:pos x="46" y="63"/>
                </a:cxn>
                <a:cxn ang="0">
                  <a:pos x="81" y="32"/>
                </a:cxn>
                <a:cxn ang="0">
                  <a:pos x="123" y="12"/>
                </a:cxn>
                <a:cxn ang="0">
                  <a:pos x="171" y="7"/>
                </a:cxn>
                <a:cxn ang="0">
                  <a:pos x="217" y="12"/>
                </a:cxn>
                <a:cxn ang="0">
                  <a:pos x="260" y="32"/>
                </a:cxn>
                <a:cxn ang="0">
                  <a:pos x="296" y="63"/>
                </a:cxn>
                <a:cxn ang="0">
                  <a:pos x="320" y="102"/>
                </a:cxn>
                <a:cxn ang="0">
                  <a:pos x="334" y="148"/>
                </a:cxn>
                <a:cxn ang="0">
                  <a:pos x="334" y="196"/>
                </a:cxn>
                <a:cxn ang="0">
                  <a:pos x="320" y="242"/>
                </a:cxn>
                <a:cxn ang="0">
                  <a:pos x="296" y="280"/>
                </a:cxn>
                <a:cxn ang="0">
                  <a:pos x="260" y="312"/>
                </a:cxn>
                <a:cxn ang="0">
                  <a:pos x="217" y="331"/>
                </a:cxn>
                <a:cxn ang="0">
                  <a:pos x="171" y="339"/>
                </a:cxn>
              </a:cxnLst>
              <a:rect l="0" t="0" r="r" b="b"/>
              <a:pathLst>
                <a:path w="341" h="344">
                  <a:moveTo>
                    <a:pt x="171" y="344"/>
                  </a:moveTo>
                  <a:lnTo>
                    <a:pt x="146" y="342"/>
                  </a:lnTo>
                  <a:lnTo>
                    <a:pt x="122" y="337"/>
                  </a:lnTo>
                  <a:lnTo>
                    <a:pt x="99" y="328"/>
                  </a:lnTo>
                  <a:lnTo>
                    <a:pt x="78" y="316"/>
                  </a:lnTo>
                  <a:lnTo>
                    <a:pt x="58" y="302"/>
                  </a:lnTo>
                  <a:lnTo>
                    <a:pt x="41" y="284"/>
                  </a:lnTo>
                  <a:lnTo>
                    <a:pt x="27" y="264"/>
                  </a:lnTo>
                  <a:lnTo>
                    <a:pt x="14" y="243"/>
                  </a:lnTo>
                  <a:lnTo>
                    <a:pt x="7" y="220"/>
                  </a:lnTo>
                  <a:lnTo>
                    <a:pt x="2" y="196"/>
                  </a:lnTo>
                  <a:lnTo>
                    <a:pt x="0" y="173"/>
                  </a:lnTo>
                  <a:lnTo>
                    <a:pt x="2" y="148"/>
                  </a:lnTo>
                  <a:lnTo>
                    <a:pt x="7" y="123"/>
                  </a:lnTo>
                  <a:lnTo>
                    <a:pt x="14" y="101"/>
                  </a:lnTo>
                  <a:lnTo>
                    <a:pt x="27" y="79"/>
                  </a:lnTo>
                  <a:lnTo>
                    <a:pt x="41" y="60"/>
                  </a:lnTo>
                  <a:lnTo>
                    <a:pt x="58" y="42"/>
                  </a:lnTo>
                  <a:lnTo>
                    <a:pt x="78" y="28"/>
                  </a:lnTo>
                  <a:lnTo>
                    <a:pt x="99" y="16"/>
                  </a:lnTo>
                  <a:lnTo>
                    <a:pt x="122" y="7"/>
                  </a:lnTo>
                  <a:lnTo>
                    <a:pt x="146" y="2"/>
                  </a:lnTo>
                  <a:lnTo>
                    <a:pt x="171" y="0"/>
                  </a:lnTo>
                  <a:lnTo>
                    <a:pt x="195" y="2"/>
                  </a:lnTo>
                  <a:lnTo>
                    <a:pt x="218" y="7"/>
                  </a:lnTo>
                  <a:lnTo>
                    <a:pt x="241" y="16"/>
                  </a:lnTo>
                  <a:lnTo>
                    <a:pt x="262" y="28"/>
                  </a:lnTo>
                  <a:lnTo>
                    <a:pt x="282" y="42"/>
                  </a:lnTo>
                  <a:lnTo>
                    <a:pt x="299" y="60"/>
                  </a:lnTo>
                  <a:lnTo>
                    <a:pt x="313" y="79"/>
                  </a:lnTo>
                  <a:lnTo>
                    <a:pt x="326" y="101"/>
                  </a:lnTo>
                  <a:lnTo>
                    <a:pt x="334" y="123"/>
                  </a:lnTo>
                  <a:lnTo>
                    <a:pt x="340" y="148"/>
                  </a:lnTo>
                  <a:lnTo>
                    <a:pt x="341" y="173"/>
                  </a:lnTo>
                  <a:lnTo>
                    <a:pt x="340" y="196"/>
                  </a:lnTo>
                  <a:lnTo>
                    <a:pt x="334" y="220"/>
                  </a:lnTo>
                  <a:lnTo>
                    <a:pt x="326" y="243"/>
                  </a:lnTo>
                  <a:lnTo>
                    <a:pt x="313" y="264"/>
                  </a:lnTo>
                  <a:lnTo>
                    <a:pt x="299" y="284"/>
                  </a:lnTo>
                  <a:lnTo>
                    <a:pt x="282" y="302"/>
                  </a:lnTo>
                  <a:lnTo>
                    <a:pt x="262" y="316"/>
                  </a:lnTo>
                  <a:lnTo>
                    <a:pt x="241" y="328"/>
                  </a:lnTo>
                  <a:lnTo>
                    <a:pt x="218" y="337"/>
                  </a:lnTo>
                  <a:lnTo>
                    <a:pt x="195" y="342"/>
                  </a:lnTo>
                  <a:lnTo>
                    <a:pt x="171" y="344"/>
                  </a:lnTo>
                  <a:close/>
                  <a:moveTo>
                    <a:pt x="171" y="339"/>
                  </a:moveTo>
                  <a:lnTo>
                    <a:pt x="146" y="337"/>
                  </a:lnTo>
                  <a:lnTo>
                    <a:pt x="123" y="331"/>
                  </a:lnTo>
                  <a:lnTo>
                    <a:pt x="102" y="323"/>
                  </a:lnTo>
                  <a:lnTo>
                    <a:pt x="81" y="312"/>
                  </a:lnTo>
                  <a:lnTo>
                    <a:pt x="62" y="298"/>
                  </a:lnTo>
                  <a:lnTo>
                    <a:pt x="46" y="280"/>
                  </a:lnTo>
                  <a:lnTo>
                    <a:pt x="32" y="261"/>
                  </a:lnTo>
                  <a:lnTo>
                    <a:pt x="19" y="242"/>
                  </a:lnTo>
                  <a:lnTo>
                    <a:pt x="12" y="219"/>
                  </a:lnTo>
                  <a:lnTo>
                    <a:pt x="7" y="196"/>
                  </a:lnTo>
                  <a:lnTo>
                    <a:pt x="5" y="173"/>
                  </a:lnTo>
                  <a:lnTo>
                    <a:pt x="7" y="148"/>
                  </a:lnTo>
                  <a:lnTo>
                    <a:pt x="12" y="125"/>
                  </a:lnTo>
                  <a:lnTo>
                    <a:pt x="19" y="102"/>
                  </a:lnTo>
                  <a:lnTo>
                    <a:pt x="32" y="83"/>
                  </a:lnTo>
                  <a:lnTo>
                    <a:pt x="46" y="63"/>
                  </a:lnTo>
                  <a:lnTo>
                    <a:pt x="62" y="46"/>
                  </a:lnTo>
                  <a:lnTo>
                    <a:pt x="81" y="32"/>
                  </a:lnTo>
                  <a:lnTo>
                    <a:pt x="102" y="21"/>
                  </a:lnTo>
                  <a:lnTo>
                    <a:pt x="123" y="12"/>
                  </a:lnTo>
                  <a:lnTo>
                    <a:pt x="146" y="7"/>
                  </a:lnTo>
                  <a:lnTo>
                    <a:pt x="171" y="7"/>
                  </a:lnTo>
                  <a:lnTo>
                    <a:pt x="194" y="7"/>
                  </a:lnTo>
                  <a:lnTo>
                    <a:pt x="217" y="12"/>
                  </a:lnTo>
                  <a:lnTo>
                    <a:pt x="239" y="21"/>
                  </a:lnTo>
                  <a:lnTo>
                    <a:pt x="260" y="32"/>
                  </a:lnTo>
                  <a:lnTo>
                    <a:pt x="278" y="46"/>
                  </a:lnTo>
                  <a:lnTo>
                    <a:pt x="296" y="63"/>
                  </a:lnTo>
                  <a:lnTo>
                    <a:pt x="310" y="83"/>
                  </a:lnTo>
                  <a:lnTo>
                    <a:pt x="320" y="102"/>
                  </a:lnTo>
                  <a:lnTo>
                    <a:pt x="329" y="125"/>
                  </a:lnTo>
                  <a:lnTo>
                    <a:pt x="334" y="148"/>
                  </a:lnTo>
                  <a:lnTo>
                    <a:pt x="336" y="173"/>
                  </a:lnTo>
                  <a:lnTo>
                    <a:pt x="334" y="196"/>
                  </a:lnTo>
                  <a:lnTo>
                    <a:pt x="329" y="219"/>
                  </a:lnTo>
                  <a:lnTo>
                    <a:pt x="320" y="242"/>
                  </a:lnTo>
                  <a:lnTo>
                    <a:pt x="310" y="261"/>
                  </a:lnTo>
                  <a:lnTo>
                    <a:pt x="296" y="280"/>
                  </a:lnTo>
                  <a:lnTo>
                    <a:pt x="278" y="298"/>
                  </a:lnTo>
                  <a:lnTo>
                    <a:pt x="260" y="312"/>
                  </a:lnTo>
                  <a:lnTo>
                    <a:pt x="239" y="323"/>
                  </a:lnTo>
                  <a:lnTo>
                    <a:pt x="217" y="331"/>
                  </a:lnTo>
                  <a:lnTo>
                    <a:pt x="194" y="337"/>
                  </a:lnTo>
                  <a:lnTo>
                    <a:pt x="171" y="339"/>
                  </a:lnTo>
                  <a:close/>
                </a:path>
              </a:pathLst>
            </a:custGeom>
            <a:solidFill>
              <a:srgbClr val="D7FEFF"/>
            </a:solidFill>
            <a:ln w="9525">
              <a:noFill/>
              <a:round/>
              <a:headEnd/>
              <a:tailEnd/>
            </a:ln>
          </p:spPr>
          <p:txBody>
            <a:bodyPr/>
            <a:lstStyle/>
            <a:p>
              <a:endParaRPr lang="en-US"/>
            </a:p>
          </p:txBody>
        </p:sp>
        <p:sp>
          <p:nvSpPr>
            <p:cNvPr id="1166060" name="Freeform 748"/>
            <p:cNvSpPr>
              <a:spLocks noEditPoints="1"/>
            </p:cNvSpPr>
            <p:nvPr/>
          </p:nvSpPr>
          <p:spPr bwMode="auto">
            <a:xfrm>
              <a:off x="3787" y="2001"/>
              <a:ext cx="331" cy="332"/>
            </a:xfrm>
            <a:custGeom>
              <a:avLst/>
              <a:gdLst/>
              <a:ahLst/>
              <a:cxnLst>
                <a:cxn ang="0">
                  <a:pos x="141" y="330"/>
                </a:cxn>
                <a:cxn ang="0">
                  <a:pos x="97" y="316"/>
                </a:cxn>
                <a:cxn ang="0">
                  <a:pos x="57" y="291"/>
                </a:cxn>
                <a:cxn ang="0">
                  <a:pos x="27" y="254"/>
                </a:cxn>
                <a:cxn ang="0">
                  <a:pos x="7" y="212"/>
                </a:cxn>
                <a:cxn ang="0">
                  <a:pos x="0" y="166"/>
                </a:cxn>
                <a:cxn ang="0">
                  <a:pos x="7" y="118"/>
                </a:cxn>
                <a:cxn ang="0">
                  <a:pos x="27" y="76"/>
                </a:cxn>
                <a:cxn ang="0">
                  <a:pos x="57" y="39"/>
                </a:cxn>
                <a:cxn ang="0">
                  <a:pos x="97" y="14"/>
                </a:cxn>
                <a:cxn ang="0">
                  <a:pos x="141" y="0"/>
                </a:cxn>
                <a:cxn ang="0">
                  <a:pos x="189" y="0"/>
                </a:cxn>
                <a:cxn ang="0">
                  <a:pos x="234" y="14"/>
                </a:cxn>
                <a:cxn ang="0">
                  <a:pos x="273" y="39"/>
                </a:cxn>
                <a:cxn ang="0">
                  <a:pos x="305" y="76"/>
                </a:cxn>
                <a:cxn ang="0">
                  <a:pos x="324" y="118"/>
                </a:cxn>
                <a:cxn ang="0">
                  <a:pos x="331" y="166"/>
                </a:cxn>
                <a:cxn ang="0">
                  <a:pos x="324" y="212"/>
                </a:cxn>
                <a:cxn ang="0">
                  <a:pos x="305" y="254"/>
                </a:cxn>
                <a:cxn ang="0">
                  <a:pos x="273" y="291"/>
                </a:cxn>
                <a:cxn ang="0">
                  <a:pos x="234" y="316"/>
                </a:cxn>
                <a:cxn ang="0">
                  <a:pos x="189" y="330"/>
                </a:cxn>
                <a:cxn ang="0">
                  <a:pos x="166" y="324"/>
                </a:cxn>
                <a:cxn ang="0">
                  <a:pos x="120" y="319"/>
                </a:cxn>
                <a:cxn ang="0">
                  <a:pos x="78" y="298"/>
                </a:cxn>
                <a:cxn ang="0">
                  <a:pos x="43" y="268"/>
                </a:cxn>
                <a:cxn ang="0">
                  <a:pos x="18" y="228"/>
                </a:cxn>
                <a:cxn ang="0">
                  <a:pos x="6" y="182"/>
                </a:cxn>
                <a:cxn ang="0">
                  <a:pos x="7" y="136"/>
                </a:cxn>
                <a:cxn ang="0">
                  <a:pos x="23" y="92"/>
                </a:cxn>
                <a:cxn ang="0">
                  <a:pos x="50" y="53"/>
                </a:cxn>
                <a:cxn ang="0">
                  <a:pos x="87" y="25"/>
                </a:cxn>
                <a:cxn ang="0">
                  <a:pos x="131" y="9"/>
                </a:cxn>
                <a:cxn ang="0">
                  <a:pos x="176" y="5"/>
                </a:cxn>
                <a:cxn ang="0">
                  <a:pos x="222" y="16"/>
                </a:cxn>
                <a:cxn ang="0">
                  <a:pos x="263" y="39"/>
                </a:cxn>
                <a:cxn ang="0">
                  <a:pos x="296" y="72"/>
                </a:cxn>
                <a:cxn ang="0">
                  <a:pos x="317" y="113"/>
                </a:cxn>
                <a:cxn ang="0">
                  <a:pos x="326" y="159"/>
                </a:cxn>
                <a:cxn ang="0">
                  <a:pos x="321" y="206"/>
                </a:cxn>
                <a:cxn ang="0">
                  <a:pos x="301" y="249"/>
                </a:cxn>
                <a:cxn ang="0">
                  <a:pos x="271" y="284"/>
                </a:cxn>
                <a:cxn ang="0">
                  <a:pos x="233" y="310"/>
                </a:cxn>
                <a:cxn ang="0">
                  <a:pos x="189" y="324"/>
                </a:cxn>
              </a:cxnLst>
              <a:rect l="0" t="0" r="r" b="b"/>
              <a:pathLst>
                <a:path w="331" h="332">
                  <a:moveTo>
                    <a:pt x="166" y="332"/>
                  </a:moveTo>
                  <a:lnTo>
                    <a:pt x="141" y="330"/>
                  </a:lnTo>
                  <a:lnTo>
                    <a:pt x="118" y="324"/>
                  </a:lnTo>
                  <a:lnTo>
                    <a:pt x="97" y="316"/>
                  </a:lnTo>
                  <a:lnTo>
                    <a:pt x="76" y="305"/>
                  </a:lnTo>
                  <a:lnTo>
                    <a:pt x="57" y="291"/>
                  </a:lnTo>
                  <a:lnTo>
                    <a:pt x="41" y="273"/>
                  </a:lnTo>
                  <a:lnTo>
                    <a:pt x="27" y="254"/>
                  </a:lnTo>
                  <a:lnTo>
                    <a:pt x="14" y="235"/>
                  </a:lnTo>
                  <a:lnTo>
                    <a:pt x="7" y="212"/>
                  </a:lnTo>
                  <a:lnTo>
                    <a:pt x="2" y="189"/>
                  </a:lnTo>
                  <a:lnTo>
                    <a:pt x="0" y="166"/>
                  </a:lnTo>
                  <a:lnTo>
                    <a:pt x="2" y="141"/>
                  </a:lnTo>
                  <a:lnTo>
                    <a:pt x="7" y="118"/>
                  </a:lnTo>
                  <a:lnTo>
                    <a:pt x="14" y="95"/>
                  </a:lnTo>
                  <a:lnTo>
                    <a:pt x="27" y="76"/>
                  </a:lnTo>
                  <a:lnTo>
                    <a:pt x="41" y="56"/>
                  </a:lnTo>
                  <a:lnTo>
                    <a:pt x="57" y="39"/>
                  </a:lnTo>
                  <a:lnTo>
                    <a:pt x="76" y="25"/>
                  </a:lnTo>
                  <a:lnTo>
                    <a:pt x="97" y="14"/>
                  </a:lnTo>
                  <a:lnTo>
                    <a:pt x="118" y="5"/>
                  </a:lnTo>
                  <a:lnTo>
                    <a:pt x="141" y="0"/>
                  </a:lnTo>
                  <a:lnTo>
                    <a:pt x="166" y="0"/>
                  </a:lnTo>
                  <a:lnTo>
                    <a:pt x="189" y="0"/>
                  </a:lnTo>
                  <a:lnTo>
                    <a:pt x="212" y="5"/>
                  </a:lnTo>
                  <a:lnTo>
                    <a:pt x="234" y="14"/>
                  </a:lnTo>
                  <a:lnTo>
                    <a:pt x="255" y="25"/>
                  </a:lnTo>
                  <a:lnTo>
                    <a:pt x="273" y="39"/>
                  </a:lnTo>
                  <a:lnTo>
                    <a:pt x="291" y="56"/>
                  </a:lnTo>
                  <a:lnTo>
                    <a:pt x="305" y="76"/>
                  </a:lnTo>
                  <a:lnTo>
                    <a:pt x="315" y="95"/>
                  </a:lnTo>
                  <a:lnTo>
                    <a:pt x="324" y="118"/>
                  </a:lnTo>
                  <a:lnTo>
                    <a:pt x="329" y="141"/>
                  </a:lnTo>
                  <a:lnTo>
                    <a:pt x="331" y="166"/>
                  </a:lnTo>
                  <a:lnTo>
                    <a:pt x="329" y="189"/>
                  </a:lnTo>
                  <a:lnTo>
                    <a:pt x="324" y="212"/>
                  </a:lnTo>
                  <a:lnTo>
                    <a:pt x="315" y="235"/>
                  </a:lnTo>
                  <a:lnTo>
                    <a:pt x="305" y="254"/>
                  </a:lnTo>
                  <a:lnTo>
                    <a:pt x="291" y="273"/>
                  </a:lnTo>
                  <a:lnTo>
                    <a:pt x="273" y="291"/>
                  </a:lnTo>
                  <a:lnTo>
                    <a:pt x="255" y="305"/>
                  </a:lnTo>
                  <a:lnTo>
                    <a:pt x="234" y="316"/>
                  </a:lnTo>
                  <a:lnTo>
                    <a:pt x="212" y="324"/>
                  </a:lnTo>
                  <a:lnTo>
                    <a:pt x="189" y="330"/>
                  </a:lnTo>
                  <a:lnTo>
                    <a:pt x="166" y="332"/>
                  </a:lnTo>
                  <a:close/>
                  <a:moveTo>
                    <a:pt x="166" y="324"/>
                  </a:moveTo>
                  <a:lnTo>
                    <a:pt x="143" y="324"/>
                  </a:lnTo>
                  <a:lnTo>
                    <a:pt x="120" y="319"/>
                  </a:lnTo>
                  <a:lnTo>
                    <a:pt x="97" y="310"/>
                  </a:lnTo>
                  <a:lnTo>
                    <a:pt x="78" y="298"/>
                  </a:lnTo>
                  <a:lnTo>
                    <a:pt x="58" y="284"/>
                  </a:lnTo>
                  <a:lnTo>
                    <a:pt x="43" y="268"/>
                  </a:lnTo>
                  <a:lnTo>
                    <a:pt x="29" y="249"/>
                  </a:lnTo>
                  <a:lnTo>
                    <a:pt x="18" y="228"/>
                  </a:lnTo>
                  <a:lnTo>
                    <a:pt x="11" y="206"/>
                  </a:lnTo>
                  <a:lnTo>
                    <a:pt x="6" y="182"/>
                  </a:lnTo>
                  <a:lnTo>
                    <a:pt x="6" y="159"/>
                  </a:lnTo>
                  <a:lnTo>
                    <a:pt x="7" y="136"/>
                  </a:lnTo>
                  <a:lnTo>
                    <a:pt x="14" y="113"/>
                  </a:lnTo>
                  <a:lnTo>
                    <a:pt x="23" y="92"/>
                  </a:lnTo>
                  <a:lnTo>
                    <a:pt x="36" y="72"/>
                  </a:lnTo>
                  <a:lnTo>
                    <a:pt x="50" y="53"/>
                  </a:lnTo>
                  <a:lnTo>
                    <a:pt x="67" y="39"/>
                  </a:lnTo>
                  <a:lnTo>
                    <a:pt x="87" y="25"/>
                  </a:lnTo>
                  <a:lnTo>
                    <a:pt x="108" y="16"/>
                  </a:lnTo>
                  <a:lnTo>
                    <a:pt x="131" y="9"/>
                  </a:lnTo>
                  <a:lnTo>
                    <a:pt x="153" y="5"/>
                  </a:lnTo>
                  <a:lnTo>
                    <a:pt x="176" y="5"/>
                  </a:lnTo>
                  <a:lnTo>
                    <a:pt x="201" y="9"/>
                  </a:lnTo>
                  <a:lnTo>
                    <a:pt x="222" y="16"/>
                  </a:lnTo>
                  <a:lnTo>
                    <a:pt x="243" y="25"/>
                  </a:lnTo>
                  <a:lnTo>
                    <a:pt x="263" y="39"/>
                  </a:lnTo>
                  <a:lnTo>
                    <a:pt x="280" y="53"/>
                  </a:lnTo>
                  <a:lnTo>
                    <a:pt x="296" y="72"/>
                  </a:lnTo>
                  <a:lnTo>
                    <a:pt x="308" y="92"/>
                  </a:lnTo>
                  <a:lnTo>
                    <a:pt x="317" y="113"/>
                  </a:lnTo>
                  <a:lnTo>
                    <a:pt x="322" y="136"/>
                  </a:lnTo>
                  <a:lnTo>
                    <a:pt x="326" y="159"/>
                  </a:lnTo>
                  <a:lnTo>
                    <a:pt x="324" y="182"/>
                  </a:lnTo>
                  <a:lnTo>
                    <a:pt x="321" y="206"/>
                  </a:lnTo>
                  <a:lnTo>
                    <a:pt x="312" y="228"/>
                  </a:lnTo>
                  <a:lnTo>
                    <a:pt x="301" y="249"/>
                  </a:lnTo>
                  <a:lnTo>
                    <a:pt x="289" y="268"/>
                  </a:lnTo>
                  <a:lnTo>
                    <a:pt x="271" y="284"/>
                  </a:lnTo>
                  <a:lnTo>
                    <a:pt x="254" y="298"/>
                  </a:lnTo>
                  <a:lnTo>
                    <a:pt x="233" y="310"/>
                  </a:lnTo>
                  <a:lnTo>
                    <a:pt x="212" y="319"/>
                  </a:lnTo>
                  <a:lnTo>
                    <a:pt x="189" y="324"/>
                  </a:lnTo>
                  <a:lnTo>
                    <a:pt x="166" y="324"/>
                  </a:lnTo>
                  <a:close/>
                </a:path>
              </a:pathLst>
            </a:custGeom>
            <a:solidFill>
              <a:srgbClr val="D9FEFF"/>
            </a:solidFill>
            <a:ln w="9525">
              <a:noFill/>
              <a:round/>
              <a:headEnd/>
              <a:tailEnd/>
            </a:ln>
          </p:spPr>
          <p:txBody>
            <a:bodyPr/>
            <a:lstStyle/>
            <a:p>
              <a:endParaRPr lang="en-US"/>
            </a:p>
          </p:txBody>
        </p:sp>
        <p:sp>
          <p:nvSpPr>
            <p:cNvPr id="1166061" name="Freeform 749"/>
            <p:cNvSpPr>
              <a:spLocks noEditPoints="1"/>
            </p:cNvSpPr>
            <p:nvPr/>
          </p:nvSpPr>
          <p:spPr bwMode="auto">
            <a:xfrm>
              <a:off x="3793" y="2006"/>
              <a:ext cx="320" cy="319"/>
            </a:xfrm>
            <a:custGeom>
              <a:avLst/>
              <a:gdLst/>
              <a:ahLst/>
              <a:cxnLst>
                <a:cxn ang="0">
                  <a:pos x="137" y="319"/>
                </a:cxn>
                <a:cxn ang="0">
                  <a:pos x="91" y="305"/>
                </a:cxn>
                <a:cxn ang="0">
                  <a:pos x="52" y="279"/>
                </a:cxn>
                <a:cxn ang="0">
                  <a:pos x="23" y="244"/>
                </a:cxn>
                <a:cxn ang="0">
                  <a:pos x="5" y="201"/>
                </a:cxn>
                <a:cxn ang="0">
                  <a:pos x="0" y="154"/>
                </a:cxn>
                <a:cxn ang="0">
                  <a:pos x="8" y="108"/>
                </a:cxn>
                <a:cxn ang="0">
                  <a:pos x="30" y="67"/>
                </a:cxn>
                <a:cxn ang="0">
                  <a:pos x="61" y="34"/>
                </a:cxn>
                <a:cxn ang="0">
                  <a:pos x="102" y="11"/>
                </a:cxn>
                <a:cxn ang="0">
                  <a:pos x="147" y="0"/>
                </a:cxn>
                <a:cxn ang="0">
                  <a:pos x="195" y="4"/>
                </a:cxn>
                <a:cxn ang="0">
                  <a:pos x="237" y="20"/>
                </a:cxn>
                <a:cxn ang="0">
                  <a:pos x="274" y="48"/>
                </a:cxn>
                <a:cxn ang="0">
                  <a:pos x="302" y="87"/>
                </a:cxn>
                <a:cxn ang="0">
                  <a:pos x="316" y="131"/>
                </a:cxn>
                <a:cxn ang="0">
                  <a:pos x="318" y="177"/>
                </a:cxn>
                <a:cxn ang="0">
                  <a:pos x="306" y="223"/>
                </a:cxn>
                <a:cxn ang="0">
                  <a:pos x="283" y="263"/>
                </a:cxn>
                <a:cxn ang="0">
                  <a:pos x="248" y="293"/>
                </a:cxn>
                <a:cxn ang="0">
                  <a:pos x="206" y="314"/>
                </a:cxn>
                <a:cxn ang="0">
                  <a:pos x="160" y="319"/>
                </a:cxn>
                <a:cxn ang="0">
                  <a:pos x="137" y="312"/>
                </a:cxn>
                <a:cxn ang="0">
                  <a:pos x="93" y="300"/>
                </a:cxn>
                <a:cxn ang="0">
                  <a:pos x="54" y="274"/>
                </a:cxn>
                <a:cxn ang="0">
                  <a:pos x="26" y="237"/>
                </a:cxn>
                <a:cxn ang="0">
                  <a:pos x="8" y="194"/>
                </a:cxn>
                <a:cxn ang="0">
                  <a:pos x="5" y="148"/>
                </a:cxn>
                <a:cxn ang="0">
                  <a:pos x="16" y="103"/>
                </a:cxn>
                <a:cxn ang="0">
                  <a:pos x="38" y="64"/>
                </a:cxn>
                <a:cxn ang="0">
                  <a:pos x="72" y="32"/>
                </a:cxn>
                <a:cxn ang="0">
                  <a:pos x="114" y="11"/>
                </a:cxn>
                <a:cxn ang="0">
                  <a:pos x="160" y="6"/>
                </a:cxn>
                <a:cxn ang="0">
                  <a:pos x="206" y="11"/>
                </a:cxn>
                <a:cxn ang="0">
                  <a:pos x="246" y="32"/>
                </a:cxn>
                <a:cxn ang="0">
                  <a:pos x="279" y="64"/>
                </a:cxn>
                <a:cxn ang="0">
                  <a:pos x="304" y="103"/>
                </a:cxn>
                <a:cxn ang="0">
                  <a:pos x="313" y="148"/>
                </a:cxn>
                <a:cxn ang="0">
                  <a:pos x="309" y="194"/>
                </a:cxn>
                <a:cxn ang="0">
                  <a:pos x="293" y="237"/>
                </a:cxn>
                <a:cxn ang="0">
                  <a:pos x="265" y="274"/>
                </a:cxn>
                <a:cxn ang="0">
                  <a:pos x="227" y="300"/>
                </a:cxn>
                <a:cxn ang="0">
                  <a:pos x="183" y="312"/>
                </a:cxn>
              </a:cxnLst>
              <a:rect l="0" t="0" r="r" b="b"/>
              <a:pathLst>
                <a:path w="320" h="319">
                  <a:moveTo>
                    <a:pt x="160" y="319"/>
                  </a:moveTo>
                  <a:lnTo>
                    <a:pt x="137" y="319"/>
                  </a:lnTo>
                  <a:lnTo>
                    <a:pt x="114" y="314"/>
                  </a:lnTo>
                  <a:lnTo>
                    <a:pt x="91" y="305"/>
                  </a:lnTo>
                  <a:lnTo>
                    <a:pt x="72" y="293"/>
                  </a:lnTo>
                  <a:lnTo>
                    <a:pt x="52" y="279"/>
                  </a:lnTo>
                  <a:lnTo>
                    <a:pt x="37" y="263"/>
                  </a:lnTo>
                  <a:lnTo>
                    <a:pt x="23" y="244"/>
                  </a:lnTo>
                  <a:lnTo>
                    <a:pt x="12" y="223"/>
                  </a:lnTo>
                  <a:lnTo>
                    <a:pt x="5" y="201"/>
                  </a:lnTo>
                  <a:lnTo>
                    <a:pt x="0" y="177"/>
                  </a:lnTo>
                  <a:lnTo>
                    <a:pt x="0" y="154"/>
                  </a:lnTo>
                  <a:lnTo>
                    <a:pt x="1" y="131"/>
                  </a:lnTo>
                  <a:lnTo>
                    <a:pt x="8" y="108"/>
                  </a:lnTo>
                  <a:lnTo>
                    <a:pt x="17" y="87"/>
                  </a:lnTo>
                  <a:lnTo>
                    <a:pt x="30" y="67"/>
                  </a:lnTo>
                  <a:lnTo>
                    <a:pt x="44" y="48"/>
                  </a:lnTo>
                  <a:lnTo>
                    <a:pt x="61" y="34"/>
                  </a:lnTo>
                  <a:lnTo>
                    <a:pt x="81" y="20"/>
                  </a:lnTo>
                  <a:lnTo>
                    <a:pt x="102" y="11"/>
                  </a:lnTo>
                  <a:lnTo>
                    <a:pt x="125" y="4"/>
                  </a:lnTo>
                  <a:lnTo>
                    <a:pt x="147" y="0"/>
                  </a:lnTo>
                  <a:lnTo>
                    <a:pt x="170" y="0"/>
                  </a:lnTo>
                  <a:lnTo>
                    <a:pt x="195" y="4"/>
                  </a:lnTo>
                  <a:lnTo>
                    <a:pt x="216" y="11"/>
                  </a:lnTo>
                  <a:lnTo>
                    <a:pt x="237" y="20"/>
                  </a:lnTo>
                  <a:lnTo>
                    <a:pt x="257" y="34"/>
                  </a:lnTo>
                  <a:lnTo>
                    <a:pt x="274" y="48"/>
                  </a:lnTo>
                  <a:lnTo>
                    <a:pt x="290" y="67"/>
                  </a:lnTo>
                  <a:lnTo>
                    <a:pt x="302" y="87"/>
                  </a:lnTo>
                  <a:lnTo>
                    <a:pt x="311" y="108"/>
                  </a:lnTo>
                  <a:lnTo>
                    <a:pt x="316" y="131"/>
                  </a:lnTo>
                  <a:lnTo>
                    <a:pt x="320" y="154"/>
                  </a:lnTo>
                  <a:lnTo>
                    <a:pt x="318" y="177"/>
                  </a:lnTo>
                  <a:lnTo>
                    <a:pt x="315" y="201"/>
                  </a:lnTo>
                  <a:lnTo>
                    <a:pt x="306" y="223"/>
                  </a:lnTo>
                  <a:lnTo>
                    <a:pt x="295" y="244"/>
                  </a:lnTo>
                  <a:lnTo>
                    <a:pt x="283" y="263"/>
                  </a:lnTo>
                  <a:lnTo>
                    <a:pt x="265" y="279"/>
                  </a:lnTo>
                  <a:lnTo>
                    <a:pt x="248" y="293"/>
                  </a:lnTo>
                  <a:lnTo>
                    <a:pt x="227" y="305"/>
                  </a:lnTo>
                  <a:lnTo>
                    <a:pt x="206" y="314"/>
                  </a:lnTo>
                  <a:lnTo>
                    <a:pt x="183" y="319"/>
                  </a:lnTo>
                  <a:lnTo>
                    <a:pt x="160" y="319"/>
                  </a:lnTo>
                  <a:close/>
                  <a:moveTo>
                    <a:pt x="160" y="314"/>
                  </a:moveTo>
                  <a:lnTo>
                    <a:pt x="137" y="312"/>
                  </a:lnTo>
                  <a:lnTo>
                    <a:pt x="114" y="309"/>
                  </a:lnTo>
                  <a:lnTo>
                    <a:pt x="93" y="300"/>
                  </a:lnTo>
                  <a:lnTo>
                    <a:pt x="72" y="288"/>
                  </a:lnTo>
                  <a:lnTo>
                    <a:pt x="54" y="274"/>
                  </a:lnTo>
                  <a:lnTo>
                    <a:pt x="38" y="256"/>
                  </a:lnTo>
                  <a:lnTo>
                    <a:pt x="26" y="237"/>
                  </a:lnTo>
                  <a:lnTo>
                    <a:pt x="16" y="217"/>
                  </a:lnTo>
                  <a:lnTo>
                    <a:pt x="8" y="194"/>
                  </a:lnTo>
                  <a:lnTo>
                    <a:pt x="5" y="171"/>
                  </a:lnTo>
                  <a:lnTo>
                    <a:pt x="5" y="148"/>
                  </a:lnTo>
                  <a:lnTo>
                    <a:pt x="8" y="126"/>
                  </a:lnTo>
                  <a:lnTo>
                    <a:pt x="16" y="103"/>
                  </a:lnTo>
                  <a:lnTo>
                    <a:pt x="26" y="83"/>
                  </a:lnTo>
                  <a:lnTo>
                    <a:pt x="38" y="64"/>
                  </a:lnTo>
                  <a:lnTo>
                    <a:pt x="54" y="46"/>
                  </a:lnTo>
                  <a:lnTo>
                    <a:pt x="72" y="32"/>
                  </a:lnTo>
                  <a:lnTo>
                    <a:pt x="93" y="20"/>
                  </a:lnTo>
                  <a:lnTo>
                    <a:pt x="114" y="11"/>
                  </a:lnTo>
                  <a:lnTo>
                    <a:pt x="137" y="7"/>
                  </a:lnTo>
                  <a:lnTo>
                    <a:pt x="160" y="6"/>
                  </a:lnTo>
                  <a:lnTo>
                    <a:pt x="183" y="7"/>
                  </a:lnTo>
                  <a:lnTo>
                    <a:pt x="206" y="11"/>
                  </a:lnTo>
                  <a:lnTo>
                    <a:pt x="227" y="20"/>
                  </a:lnTo>
                  <a:lnTo>
                    <a:pt x="246" y="32"/>
                  </a:lnTo>
                  <a:lnTo>
                    <a:pt x="265" y="46"/>
                  </a:lnTo>
                  <a:lnTo>
                    <a:pt x="279" y="64"/>
                  </a:lnTo>
                  <a:lnTo>
                    <a:pt x="293" y="83"/>
                  </a:lnTo>
                  <a:lnTo>
                    <a:pt x="304" y="103"/>
                  </a:lnTo>
                  <a:lnTo>
                    <a:pt x="309" y="126"/>
                  </a:lnTo>
                  <a:lnTo>
                    <a:pt x="313" y="148"/>
                  </a:lnTo>
                  <a:lnTo>
                    <a:pt x="313" y="171"/>
                  </a:lnTo>
                  <a:lnTo>
                    <a:pt x="309" y="194"/>
                  </a:lnTo>
                  <a:lnTo>
                    <a:pt x="304" y="217"/>
                  </a:lnTo>
                  <a:lnTo>
                    <a:pt x="293" y="237"/>
                  </a:lnTo>
                  <a:lnTo>
                    <a:pt x="279" y="256"/>
                  </a:lnTo>
                  <a:lnTo>
                    <a:pt x="265" y="274"/>
                  </a:lnTo>
                  <a:lnTo>
                    <a:pt x="246" y="288"/>
                  </a:lnTo>
                  <a:lnTo>
                    <a:pt x="227" y="300"/>
                  </a:lnTo>
                  <a:lnTo>
                    <a:pt x="206" y="309"/>
                  </a:lnTo>
                  <a:lnTo>
                    <a:pt x="183" y="312"/>
                  </a:lnTo>
                  <a:lnTo>
                    <a:pt x="160" y="314"/>
                  </a:lnTo>
                  <a:close/>
                </a:path>
              </a:pathLst>
            </a:custGeom>
            <a:solidFill>
              <a:srgbClr val="DAFFFF"/>
            </a:solidFill>
            <a:ln w="9525">
              <a:noFill/>
              <a:round/>
              <a:headEnd/>
              <a:tailEnd/>
            </a:ln>
          </p:spPr>
          <p:txBody>
            <a:bodyPr/>
            <a:lstStyle/>
            <a:p>
              <a:endParaRPr lang="en-US"/>
            </a:p>
          </p:txBody>
        </p:sp>
        <p:sp>
          <p:nvSpPr>
            <p:cNvPr id="1166062" name="Freeform 750"/>
            <p:cNvSpPr>
              <a:spLocks noEditPoints="1"/>
            </p:cNvSpPr>
            <p:nvPr/>
          </p:nvSpPr>
          <p:spPr bwMode="auto">
            <a:xfrm>
              <a:off x="3798" y="2012"/>
              <a:ext cx="308" cy="308"/>
            </a:xfrm>
            <a:custGeom>
              <a:avLst/>
              <a:gdLst/>
              <a:ahLst/>
              <a:cxnLst>
                <a:cxn ang="0">
                  <a:pos x="132" y="306"/>
                </a:cxn>
                <a:cxn ang="0">
                  <a:pos x="88" y="294"/>
                </a:cxn>
                <a:cxn ang="0">
                  <a:pos x="49" y="268"/>
                </a:cxn>
                <a:cxn ang="0">
                  <a:pos x="21" y="231"/>
                </a:cxn>
                <a:cxn ang="0">
                  <a:pos x="3" y="188"/>
                </a:cxn>
                <a:cxn ang="0">
                  <a:pos x="0" y="142"/>
                </a:cxn>
                <a:cxn ang="0">
                  <a:pos x="11" y="97"/>
                </a:cxn>
                <a:cxn ang="0">
                  <a:pos x="33" y="58"/>
                </a:cxn>
                <a:cxn ang="0">
                  <a:pos x="67" y="26"/>
                </a:cxn>
                <a:cxn ang="0">
                  <a:pos x="109" y="5"/>
                </a:cxn>
                <a:cxn ang="0">
                  <a:pos x="155" y="0"/>
                </a:cxn>
                <a:cxn ang="0">
                  <a:pos x="201" y="5"/>
                </a:cxn>
                <a:cxn ang="0">
                  <a:pos x="241" y="26"/>
                </a:cxn>
                <a:cxn ang="0">
                  <a:pos x="274" y="58"/>
                </a:cxn>
                <a:cxn ang="0">
                  <a:pos x="299" y="97"/>
                </a:cxn>
                <a:cxn ang="0">
                  <a:pos x="308" y="142"/>
                </a:cxn>
                <a:cxn ang="0">
                  <a:pos x="304" y="188"/>
                </a:cxn>
                <a:cxn ang="0">
                  <a:pos x="288" y="231"/>
                </a:cxn>
                <a:cxn ang="0">
                  <a:pos x="260" y="268"/>
                </a:cxn>
                <a:cxn ang="0">
                  <a:pos x="222" y="294"/>
                </a:cxn>
                <a:cxn ang="0">
                  <a:pos x="178" y="306"/>
                </a:cxn>
                <a:cxn ang="0">
                  <a:pos x="155" y="303"/>
                </a:cxn>
                <a:cxn ang="0">
                  <a:pos x="109" y="296"/>
                </a:cxn>
                <a:cxn ang="0">
                  <a:pos x="69" y="276"/>
                </a:cxn>
                <a:cxn ang="0">
                  <a:pos x="35" y="245"/>
                </a:cxn>
                <a:cxn ang="0">
                  <a:pos x="14" y="204"/>
                </a:cxn>
                <a:cxn ang="0">
                  <a:pos x="5" y="160"/>
                </a:cxn>
                <a:cxn ang="0">
                  <a:pos x="11" y="114"/>
                </a:cxn>
                <a:cxn ang="0">
                  <a:pos x="28" y="72"/>
                </a:cxn>
                <a:cxn ang="0">
                  <a:pos x="60" y="38"/>
                </a:cxn>
                <a:cxn ang="0">
                  <a:pos x="98" y="16"/>
                </a:cxn>
                <a:cxn ang="0">
                  <a:pos x="142" y="5"/>
                </a:cxn>
                <a:cxn ang="0">
                  <a:pos x="188" y="8"/>
                </a:cxn>
                <a:cxn ang="0">
                  <a:pos x="230" y="26"/>
                </a:cxn>
                <a:cxn ang="0">
                  <a:pos x="266" y="54"/>
                </a:cxn>
                <a:cxn ang="0">
                  <a:pos x="290" y="93"/>
                </a:cxn>
                <a:cxn ang="0">
                  <a:pos x="303" y="137"/>
                </a:cxn>
                <a:cxn ang="0">
                  <a:pos x="301" y="183"/>
                </a:cxn>
                <a:cxn ang="0">
                  <a:pos x="285" y="225"/>
                </a:cxn>
                <a:cxn ang="0">
                  <a:pos x="259" y="262"/>
                </a:cxn>
                <a:cxn ang="0">
                  <a:pos x="220" y="289"/>
                </a:cxn>
                <a:cxn ang="0">
                  <a:pos x="178" y="301"/>
                </a:cxn>
              </a:cxnLst>
              <a:rect l="0" t="0" r="r" b="b"/>
              <a:pathLst>
                <a:path w="308" h="308">
                  <a:moveTo>
                    <a:pt x="155" y="308"/>
                  </a:moveTo>
                  <a:lnTo>
                    <a:pt x="132" y="306"/>
                  </a:lnTo>
                  <a:lnTo>
                    <a:pt x="109" y="303"/>
                  </a:lnTo>
                  <a:lnTo>
                    <a:pt x="88" y="294"/>
                  </a:lnTo>
                  <a:lnTo>
                    <a:pt x="67" y="282"/>
                  </a:lnTo>
                  <a:lnTo>
                    <a:pt x="49" y="268"/>
                  </a:lnTo>
                  <a:lnTo>
                    <a:pt x="33" y="250"/>
                  </a:lnTo>
                  <a:lnTo>
                    <a:pt x="21" y="231"/>
                  </a:lnTo>
                  <a:lnTo>
                    <a:pt x="11" y="211"/>
                  </a:lnTo>
                  <a:lnTo>
                    <a:pt x="3" y="188"/>
                  </a:lnTo>
                  <a:lnTo>
                    <a:pt x="0" y="165"/>
                  </a:lnTo>
                  <a:lnTo>
                    <a:pt x="0" y="142"/>
                  </a:lnTo>
                  <a:lnTo>
                    <a:pt x="3" y="120"/>
                  </a:lnTo>
                  <a:lnTo>
                    <a:pt x="11" y="97"/>
                  </a:lnTo>
                  <a:lnTo>
                    <a:pt x="21" y="77"/>
                  </a:lnTo>
                  <a:lnTo>
                    <a:pt x="33" y="58"/>
                  </a:lnTo>
                  <a:lnTo>
                    <a:pt x="49" y="40"/>
                  </a:lnTo>
                  <a:lnTo>
                    <a:pt x="67" y="26"/>
                  </a:lnTo>
                  <a:lnTo>
                    <a:pt x="88" y="14"/>
                  </a:lnTo>
                  <a:lnTo>
                    <a:pt x="109" y="5"/>
                  </a:lnTo>
                  <a:lnTo>
                    <a:pt x="132" y="1"/>
                  </a:lnTo>
                  <a:lnTo>
                    <a:pt x="155" y="0"/>
                  </a:lnTo>
                  <a:lnTo>
                    <a:pt x="178" y="1"/>
                  </a:lnTo>
                  <a:lnTo>
                    <a:pt x="201" y="5"/>
                  </a:lnTo>
                  <a:lnTo>
                    <a:pt x="222" y="14"/>
                  </a:lnTo>
                  <a:lnTo>
                    <a:pt x="241" y="26"/>
                  </a:lnTo>
                  <a:lnTo>
                    <a:pt x="260" y="40"/>
                  </a:lnTo>
                  <a:lnTo>
                    <a:pt x="274" y="58"/>
                  </a:lnTo>
                  <a:lnTo>
                    <a:pt x="288" y="77"/>
                  </a:lnTo>
                  <a:lnTo>
                    <a:pt x="299" y="97"/>
                  </a:lnTo>
                  <a:lnTo>
                    <a:pt x="304" y="120"/>
                  </a:lnTo>
                  <a:lnTo>
                    <a:pt x="308" y="142"/>
                  </a:lnTo>
                  <a:lnTo>
                    <a:pt x="308" y="165"/>
                  </a:lnTo>
                  <a:lnTo>
                    <a:pt x="304" y="188"/>
                  </a:lnTo>
                  <a:lnTo>
                    <a:pt x="299" y="211"/>
                  </a:lnTo>
                  <a:lnTo>
                    <a:pt x="288" y="231"/>
                  </a:lnTo>
                  <a:lnTo>
                    <a:pt x="274" y="250"/>
                  </a:lnTo>
                  <a:lnTo>
                    <a:pt x="260" y="268"/>
                  </a:lnTo>
                  <a:lnTo>
                    <a:pt x="241" y="282"/>
                  </a:lnTo>
                  <a:lnTo>
                    <a:pt x="222" y="294"/>
                  </a:lnTo>
                  <a:lnTo>
                    <a:pt x="201" y="303"/>
                  </a:lnTo>
                  <a:lnTo>
                    <a:pt x="178" y="306"/>
                  </a:lnTo>
                  <a:lnTo>
                    <a:pt x="155" y="308"/>
                  </a:lnTo>
                  <a:close/>
                  <a:moveTo>
                    <a:pt x="155" y="303"/>
                  </a:moveTo>
                  <a:lnTo>
                    <a:pt x="132" y="301"/>
                  </a:lnTo>
                  <a:lnTo>
                    <a:pt x="109" y="296"/>
                  </a:lnTo>
                  <a:lnTo>
                    <a:pt x="88" y="289"/>
                  </a:lnTo>
                  <a:lnTo>
                    <a:pt x="69" y="276"/>
                  </a:lnTo>
                  <a:lnTo>
                    <a:pt x="51" y="262"/>
                  </a:lnTo>
                  <a:lnTo>
                    <a:pt x="35" y="245"/>
                  </a:lnTo>
                  <a:lnTo>
                    <a:pt x="23" y="225"/>
                  </a:lnTo>
                  <a:lnTo>
                    <a:pt x="14" y="204"/>
                  </a:lnTo>
                  <a:lnTo>
                    <a:pt x="7" y="183"/>
                  </a:lnTo>
                  <a:lnTo>
                    <a:pt x="5" y="160"/>
                  </a:lnTo>
                  <a:lnTo>
                    <a:pt x="5" y="137"/>
                  </a:lnTo>
                  <a:lnTo>
                    <a:pt x="11" y="114"/>
                  </a:lnTo>
                  <a:lnTo>
                    <a:pt x="18" y="93"/>
                  </a:lnTo>
                  <a:lnTo>
                    <a:pt x="28" y="72"/>
                  </a:lnTo>
                  <a:lnTo>
                    <a:pt x="42" y="54"/>
                  </a:lnTo>
                  <a:lnTo>
                    <a:pt x="60" y="38"/>
                  </a:lnTo>
                  <a:lnTo>
                    <a:pt x="77" y="26"/>
                  </a:lnTo>
                  <a:lnTo>
                    <a:pt x="98" y="16"/>
                  </a:lnTo>
                  <a:lnTo>
                    <a:pt x="120" y="8"/>
                  </a:lnTo>
                  <a:lnTo>
                    <a:pt x="142" y="5"/>
                  </a:lnTo>
                  <a:lnTo>
                    <a:pt x="165" y="5"/>
                  </a:lnTo>
                  <a:lnTo>
                    <a:pt x="188" y="8"/>
                  </a:lnTo>
                  <a:lnTo>
                    <a:pt x="209" y="16"/>
                  </a:lnTo>
                  <a:lnTo>
                    <a:pt x="230" y="26"/>
                  </a:lnTo>
                  <a:lnTo>
                    <a:pt x="250" y="38"/>
                  </a:lnTo>
                  <a:lnTo>
                    <a:pt x="266" y="54"/>
                  </a:lnTo>
                  <a:lnTo>
                    <a:pt x="280" y="72"/>
                  </a:lnTo>
                  <a:lnTo>
                    <a:pt x="290" y="93"/>
                  </a:lnTo>
                  <a:lnTo>
                    <a:pt x="299" y="114"/>
                  </a:lnTo>
                  <a:lnTo>
                    <a:pt x="303" y="137"/>
                  </a:lnTo>
                  <a:lnTo>
                    <a:pt x="304" y="160"/>
                  </a:lnTo>
                  <a:lnTo>
                    <a:pt x="301" y="183"/>
                  </a:lnTo>
                  <a:lnTo>
                    <a:pt x="295" y="204"/>
                  </a:lnTo>
                  <a:lnTo>
                    <a:pt x="285" y="225"/>
                  </a:lnTo>
                  <a:lnTo>
                    <a:pt x="273" y="245"/>
                  </a:lnTo>
                  <a:lnTo>
                    <a:pt x="259" y="262"/>
                  </a:lnTo>
                  <a:lnTo>
                    <a:pt x="241" y="276"/>
                  </a:lnTo>
                  <a:lnTo>
                    <a:pt x="220" y="289"/>
                  </a:lnTo>
                  <a:lnTo>
                    <a:pt x="199" y="296"/>
                  </a:lnTo>
                  <a:lnTo>
                    <a:pt x="178" y="301"/>
                  </a:lnTo>
                  <a:lnTo>
                    <a:pt x="155" y="303"/>
                  </a:lnTo>
                  <a:close/>
                </a:path>
              </a:pathLst>
            </a:custGeom>
            <a:solidFill>
              <a:srgbClr val="DCFFFF"/>
            </a:solidFill>
            <a:ln w="9525">
              <a:noFill/>
              <a:round/>
              <a:headEnd/>
              <a:tailEnd/>
            </a:ln>
          </p:spPr>
          <p:txBody>
            <a:bodyPr/>
            <a:lstStyle/>
            <a:p>
              <a:endParaRPr lang="en-US"/>
            </a:p>
          </p:txBody>
        </p:sp>
        <p:sp>
          <p:nvSpPr>
            <p:cNvPr id="1166063" name="Freeform 751"/>
            <p:cNvSpPr>
              <a:spLocks noEditPoints="1"/>
            </p:cNvSpPr>
            <p:nvPr/>
          </p:nvSpPr>
          <p:spPr bwMode="auto">
            <a:xfrm>
              <a:off x="3803" y="2017"/>
              <a:ext cx="299" cy="298"/>
            </a:xfrm>
            <a:custGeom>
              <a:avLst/>
              <a:gdLst/>
              <a:ahLst/>
              <a:cxnLst>
                <a:cxn ang="0">
                  <a:pos x="127" y="296"/>
                </a:cxn>
                <a:cxn ang="0">
                  <a:pos x="83" y="284"/>
                </a:cxn>
                <a:cxn ang="0">
                  <a:pos x="46" y="257"/>
                </a:cxn>
                <a:cxn ang="0">
                  <a:pos x="18" y="220"/>
                </a:cxn>
                <a:cxn ang="0">
                  <a:pos x="2" y="178"/>
                </a:cxn>
                <a:cxn ang="0">
                  <a:pos x="0" y="132"/>
                </a:cxn>
                <a:cxn ang="0">
                  <a:pos x="13" y="88"/>
                </a:cxn>
                <a:cxn ang="0">
                  <a:pos x="37" y="49"/>
                </a:cxn>
                <a:cxn ang="0">
                  <a:pos x="72" y="21"/>
                </a:cxn>
                <a:cxn ang="0">
                  <a:pos x="115" y="3"/>
                </a:cxn>
                <a:cxn ang="0">
                  <a:pos x="160" y="0"/>
                </a:cxn>
                <a:cxn ang="0">
                  <a:pos x="204" y="11"/>
                </a:cxn>
                <a:cxn ang="0">
                  <a:pos x="245" y="33"/>
                </a:cxn>
                <a:cxn ang="0">
                  <a:pos x="275" y="67"/>
                </a:cxn>
                <a:cxn ang="0">
                  <a:pos x="294" y="109"/>
                </a:cxn>
                <a:cxn ang="0">
                  <a:pos x="299" y="155"/>
                </a:cxn>
                <a:cxn ang="0">
                  <a:pos x="290" y="199"/>
                </a:cxn>
                <a:cxn ang="0">
                  <a:pos x="268" y="240"/>
                </a:cxn>
                <a:cxn ang="0">
                  <a:pos x="236" y="271"/>
                </a:cxn>
                <a:cxn ang="0">
                  <a:pos x="194" y="291"/>
                </a:cxn>
                <a:cxn ang="0">
                  <a:pos x="150" y="298"/>
                </a:cxn>
                <a:cxn ang="0">
                  <a:pos x="127" y="291"/>
                </a:cxn>
                <a:cxn ang="0">
                  <a:pos x="85" y="279"/>
                </a:cxn>
                <a:cxn ang="0">
                  <a:pos x="50" y="254"/>
                </a:cxn>
                <a:cxn ang="0">
                  <a:pos x="23" y="219"/>
                </a:cxn>
                <a:cxn ang="0">
                  <a:pos x="7" y="176"/>
                </a:cxn>
                <a:cxn ang="0">
                  <a:pos x="6" y="132"/>
                </a:cxn>
                <a:cxn ang="0">
                  <a:pos x="18" y="90"/>
                </a:cxn>
                <a:cxn ang="0">
                  <a:pos x="42" y="53"/>
                </a:cxn>
                <a:cxn ang="0">
                  <a:pos x="76" y="25"/>
                </a:cxn>
                <a:cxn ang="0">
                  <a:pos x="116" y="9"/>
                </a:cxn>
                <a:cxn ang="0">
                  <a:pos x="160" y="5"/>
                </a:cxn>
                <a:cxn ang="0">
                  <a:pos x="203" y="16"/>
                </a:cxn>
                <a:cxn ang="0">
                  <a:pos x="241" y="37"/>
                </a:cxn>
                <a:cxn ang="0">
                  <a:pos x="269" y="70"/>
                </a:cxn>
                <a:cxn ang="0">
                  <a:pos x="289" y="111"/>
                </a:cxn>
                <a:cxn ang="0">
                  <a:pos x="294" y="155"/>
                </a:cxn>
                <a:cxn ang="0">
                  <a:pos x="285" y="197"/>
                </a:cxn>
                <a:cxn ang="0">
                  <a:pos x="264" y="236"/>
                </a:cxn>
                <a:cxn ang="0">
                  <a:pos x="232" y="266"/>
                </a:cxn>
                <a:cxn ang="0">
                  <a:pos x="192" y="287"/>
                </a:cxn>
                <a:cxn ang="0">
                  <a:pos x="150" y="293"/>
                </a:cxn>
              </a:cxnLst>
              <a:rect l="0" t="0" r="r" b="b"/>
              <a:pathLst>
                <a:path w="299" h="298">
                  <a:moveTo>
                    <a:pt x="150" y="298"/>
                  </a:moveTo>
                  <a:lnTo>
                    <a:pt x="127" y="296"/>
                  </a:lnTo>
                  <a:lnTo>
                    <a:pt x="104" y="291"/>
                  </a:lnTo>
                  <a:lnTo>
                    <a:pt x="83" y="284"/>
                  </a:lnTo>
                  <a:lnTo>
                    <a:pt x="64" y="271"/>
                  </a:lnTo>
                  <a:lnTo>
                    <a:pt x="46" y="257"/>
                  </a:lnTo>
                  <a:lnTo>
                    <a:pt x="30" y="240"/>
                  </a:lnTo>
                  <a:lnTo>
                    <a:pt x="18" y="220"/>
                  </a:lnTo>
                  <a:lnTo>
                    <a:pt x="9" y="199"/>
                  </a:lnTo>
                  <a:lnTo>
                    <a:pt x="2" y="178"/>
                  </a:lnTo>
                  <a:lnTo>
                    <a:pt x="0" y="155"/>
                  </a:lnTo>
                  <a:lnTo>
                    <a:pt x="0" y="132"/>
                  </a:lnTo>
                  <a:lnTo>
                    <a:pt x="6" y="109"/>
                  </a:lnTo>
                  <a:lnTo>
                    <a:pt x="13" y="88"/>
                  </a:lnTo>
                  <a:lnTo>
                    <a:pt x="23" y="67"/>
                  </a:lnTo>
                  <a:lnTo>
                    <a:pt x="37" y="49"/>
                  </a:lnTo>
                  <a:lnTo>
                    <a:pt x="55" y="33"/>
                  </a:lnTo>
                  <a:lnTo>
                    <a:pt x="72" y="21"/>
                  </a:lnTo>
                  <a:lnTo>
                    <a:pt x="93" y="11"/>
                  </a:lnTo>
                  <a:lnTo>
                    <a:pt x="115" y="3"/>
                  </a:lnTo>
                  <a:lnTo>
                    <a:pt x="137" y="0"/>
                  </a:lnTo>
                  <a:lnTo>
                    <a:pt x="160" y="0"/>
                  </a:lnTo>
                  <a:lnTo>
                    <a:pt x="183" y="3"/>
                  </a:lnTo>
                  <a:lnTo>
                    <a:pt x="204" y="11"/>
                  </a:lnTo>
                  <a:lnTo>
                    <a:pt x="225" y="21"/>
                  </a:lnTo>
                  <a:lnTo>
                    <a:pt x="245" y="33"/>
                  </a:lnTo>
                  <a:lnTo>
                    <a:pt x="261" y="49"/>
                  </a:lnTo>
                  <a:lnTo>
                    <a:pt x="275" y="67"/>
                  </a:lnTo>
                  <a:lnTo>
                    <a:pt x="285" y="88"/>
                  </a:lnTo>
                  <a:lnTo>
                    <a:pt x="294" y="109"/>
                  </a:lnTo>
                  <a:lnTo>
                    <a:pt x="298" y="132"/>
                  </a:lnTo>
                  <a:lnTo>
                    <a:pt x="299" y="155"/>
                  </a:lnTo>
                  <a:lnTo>
                    <a:pt x="296" y="178"/>
                  </a:lnTo>
                  <a:lnTo>
                    <a:pt x="290" y="199"/>
                  </a:lnTo>
                  <a:lnTo>
                    <a:pt x="280" y="220"/>
                  </a:lnTo>
                  <a:lnTo>
                    <a:pt x="268" y="240"/>
                  </a:lnTo>
                  <a:lnTo>
                    <a:pt x="254" y="257"/>
                  </a:lnTo>
                  <a:lnTo>
                    <a:pt x="236" y="271"/>
                  </a:lnTo>
                  <a:lnTo>
                    <a:pt x="215" y="284"/>
                  </a:lnTo>
                  <a:lnTo>
                    <a:pt x="194" y="291"/>
                  </a:lnTo>
                  <a:lnTo>
                    <a:pt x="173" y="296"/>
                  </a:lnTo>
                  <a:lnTo>
                    <a:pt x="150" y="298"/>
                  </a:lnTo>
                  <a:close/>
                  <a:moveTo>
                    <a:pt x="150" y="293"/>
                  </a:moveTo>
                  <a:lnTo>
                    <a:pt x="127" y="291"/>
                  </a:lnTo>
                  <a:lnTo>
                    <a:pt x="106" y="287"/>
                  </a:lnTo>
                  <a:lnTo>
                    <a:pt x="85" y="279"/>
                  </a:lnTo>
                  <a:lnTo>
                    <a:pt x="67" y="266"/>
                  </a:lnTo>
                  <a:lnTo>
                    <a:pt x="50" y="254"/>
                  </a:lnTo>
                  <a:lnTo>
                    <a:pt x="35" y="236"/>
                  </a:lnTo>
                  <a:lnTo>
                    <a:pt x="23" y="219"/>
                  </a:lnTo>
                  <a:lnTo>
                    <a:pt x="14" y="197"/>
                  </a:lnTo>
                  <a:lnTo>
                    <a:pt x="7" y="176"/>
                  </a:lnTo>
                  <a:lnTo>
                    <a:pt x="6" y="155"/>
                  </a:lnTo>
                  <a:lnTo>
                    <a:pt x="6" y="132"/>
                  </a:lnTo>
                  <a:lnTo>
                    <a:pt x="11" y="111"/>
                  </a:lnTo>
                  <a:lnTo>
                    <a:pt x="18" y="90"/>
                  </a:lnTo>
                  <a:lnTo>
                    <a:pt x="28" y="70"/>
                  </a:lnTo>
                  <a:lnTo>
                    <a:pt x="42" y="53"/>
                  </a:lnTo>
                  <a:lnTo>
                    <a:pt x="58" y="37"/>
                  </a:lnTo>
                  <a:lnTo>
                    <a:pt x="76" y="25"/>
                  </a:lnTo>
                  <a:lnTo>
                    <a:pt x="95" y="16"/>
                  </a:lnTo>
                  <a:lnTo>
                    <a:pt x="116" y="9"/>
                  </a:lnTo>
                  <a:lnTo>
                    <a:pt x="137" y="5"/>
                  </a:lnTo>
                  <a:lnTo>
                    <a:pt x="160" y="5"/>
                  </a:lnTo>
                  <a:lnTo>
                    <a:pt x="181" y="9"/>
                  </a:lnTo>
                  <a:lnTo>
                    <a:pt x="203" y="16"/>
                  </a:lnTo>
                  <a:lnTo>
                    <a:pt x="224" y="25"/>
                  </a:lnTo>
                  <a:lnTo>
                    <a:pt x="241" y="37"/>
                  </a:lnTo>
                  <a:lnTo>
                    <a:pt x="257" y="53"/>
                  </a:lnTo>
                  <a:lnTo>
                    <a:pt x="269" y="70"/>
                  </a:lnTo>
                  <a:lnTo>
                    <a:pt x="280" y="90"/>
                  </a:lnTo>
                  <a:lnTo>
                    <a:pt x="289" y="111"/>
                  </a:lnTo>
                  <a:lnTo>
                    <a:pt x="292" y="132"/>
                  </a:lnTo>
                  <a:lnTo>
                    <a:pt x="294" y="155"/>
                  </a:lnTo>
                  <a:lnTo>
                    <a:pt x="290" y="176"/>
                  </a:lnTo>
                  <a:lnTo>
                    <a:pt x="285" y="197"/>
                  </a:lnTo>
                  <a:lnTo>
                    <a:pt x="276" y="219"/>
                  </a:lnTo>
                  <a:lnTo>
                    <a:pt x="264" y="236"/>
                  </a:lnTo>
                  <a:lnTo>
                    <a:pt x="250" y="254"/>
                  </a:lnTo>
                  <a:lnTo>
                    <a:pt x="232" y="266"/>
                  </a:lnTo>
                  <a:lnTo>
                    <a:pt x="213" y="279"/>
                  </a:lnTo>
                  <a:lnTo>
                    <a:pt x="192" y="287"/>
                  </a:lnTo>
                  <a:lnTo>
                    <a:pt x="171" y="291"/>
                  </a:lnTo>
                  <a:lnTo>
                    <a:pt x="150" y="293"/>
                  </a:lnTo>
                  <a:close/>
                </a:path>
              </a:pathLst>
            </a:custGeom>
            <a:solidFill>
              <a:srgbClr val="DEFFFF"/>
            </a:solidFill>
            <a:ln w="9525">
              <a:noFill/>
              <a:round/>
              <a:headEnd/>
              <a:tailEnd/>
            </a:ln>
          </p:spPr>
          <p:txBody>
            <a:bodyPr/>
            <a:lstStyle/>
            <a:p>
              <a:endParaRPr lang="en-US"/>
            </a:p>
          </p:txBody>
        </p:sp>
        <p:sp>
          <p:nvSpPr>
            <p:cNvPr id="1166064" name="Freeform 752"/>
            <p:cNvSpPr>
              <a:spLocks noEditPoints="1"/>
            </p:cNvSpPr>
            <p:nvPr/>
          </p:nvSpPr>
          <p:spPr bwMode="auto">
            <a:xfrm>
              <a:off x="3809" y="2022"/>
              <a:ext cx="288" cy="288"/>
            </a:xfrm>
            <a:custGeom>
              <a:avLst/>
              <a:gdLst/>
              <a:ahLst/>
              <a:cxnLst>
                <a:cxn ang="0">
                  <a:pos x="121" y="286"/>
                </a:cxn>
                <a:cxn ang="0">
                  <a:pos x="79" y="274"/>
                </a:cxn>
                <a:cxn ang="0">
                  <a:pos x="44" y="249"/>
                </a:cxn>
                <a:cxn ang="0">
                  <a:pos x="17" y="214"/>
                </a:cxn>
                <a:cxn ang="0">
                  <a:pos x="1" y="171"/>
                </a:cxn>
                <a:cxn ang="0">
                  <a:pos x="0" y="127"/>
                </a:cxn>
                <a:cxn ang="0">
                  <a:pos x="12" y="85"/>
                </a:cxn>
                <a:cxn ang="0">
                  <a:pos x="36" y="48"/>
                </a:cxn>
                <a:cxn ang="0">
                  <a:pos x="70" y="20"/>
                </a:cxn>
                <a:cxn ang="0">
                  <a:pos x="110" y="4"/>
                </a:cxn>
                <a:cxn ang="0">
                  <a:pos x="154" y="0"/>
                </a:cxn>
                <a:cxn ang="0">
                  <a:pos x="197" y="11"/>
                </a:cxn>
                <a:cxn ang="0">
                  <a:pos x="235" y="32"/>
                </a:cxn>
                <a:cxn ang="0">
                  <a:pos x="263" y="65"/>
                </a:cxn>
                <a:cxn ang="0">
                  <a:pos x="283" y="106"/>
                </a:cxn>
                <a:cxn ang="0">
                  <a:pos x="288" y="150"/>
                </a:cxn>
                <a:cxn ang="0">
                  <a:pos x="279" y="192"/>
                </a:cxn>
                <a:cxn ang="0">
                  <a:pos x="258" y="231"/>
                </a:cxn>
                <a:cxn ang="0">
                  <a:pos x="226" y="261"/>
                </a:cxn>
                <a:cxn ang="0">
                  <a:pos x="186" y="282"/>
                </a:cxn>
                <a:cxn ang="0">
                  <a:pos x="144" y="288"/>
                </a:cxn>
                <a:cxn ang="0">
                  <a:pos x="121" y="281"/>
                </a:cxn>
                <a:cxn ang="0">
                  <a:pos x="80" y="268"/>
                </a:cxn>
                <a:cxn ang="0">
                  <a:pos x="45" y="242"/>
                </a:cxn>
                <a:cxn ang="0">
                  <a:pos x="21" y="207"/>
                </a:cxn>
                <a:cxn ang="0">
                  <a:pos x="7" y="166"/>
                </a:cxn>
                <a:cxn ang="0">
                  <a:pos x="7" y="122"/>
                </a:cxn>
                <a:cxn ang="0">
                  <a:pos x="21" y="81"/>
                </a:cxn>
                <a:cxn ang="0">
                  <a:pos x="45" y="46"/>
                </a:cxn>
                <a:cxn ang="0">
                  <a:pos x="80" y="20"/>
                </a:cxn>
                <a:cxn ang="0">
                  <a:pos x="121" y="7"/>
                </a:cxn>
                <a:cxn ang="0">
                  <a:pos x="165" y="7"/>
                </a:cxn>
                <a:cxn ang="0">
                  <a:pos x="207" y="20"/>
                </a:cxn>
                <a:cxn ang="0">
                  <a:pos x="241" y="46"/>
                </a:cxn>
                <a:cxn ang="0">
                  <a:pos x="267" y="81"/>
                </a:cxn>
                <a:cxn ang="0">
                  <a:pos x="281" y="122"/>
                </a:cxn>
                <a:cxn ang="0">
                  <a:pos x="281" y="166"/>
                </a:cxn>
                <a:cxn ang="0">
                  <a:pos x="267" y="207"/>
                </a:cxn>
                <a:cxn ang="0">
                  <a:pos x="241" y="242"/>
                </a:cxn>
                <a:cxn ang="0">
                  <a:pos x="207" y="268"/>
                </a:cxn>
                <a:cxn ang="0">
                  <a:pos x="165" y="281"/>
                </a:cxn>
              </a:cxnLst>
              <a:rect l="0" t="0" r="r" b="b"/>
              <a:pathLst>
                <a:path w="288" h="288">
                  <a:moveTo>
                    <a:pt x="144" y="288"/>
                  </a:moveTo>
                  <a:lnTo>
                    <a:pt x="121" y="286"/>
                  </a:lnTo>
                  <a:lnTo>
                    <a:pt x="100" y="282"/>
                  </a:lnTo>
                  <a:lnTo>
                    <a:pt x="79" y="274"/>
                  </a:lnTo>
                  <a:lnTo>
                    <a:pt x="61" y="261"/>
                  </a:lnTo>
                  <a:lnTo>
                    <a:pt x="44" y="249"/>
                  </a:lnTo>
                  <a:lnTo>
                    <a:pt x="29" y="231"/>
                  </a:lnTo>
                  <a:lnTo>
                    <a:pt x="17" y="214"/>
                  </a:lnTo>
                  <a:lnTo>
                    <a:pt x="8" y="192"/>
                  </a:lnTo>
                  <a:lnTo>
                    <a:pt x="1" y="171"/>
                  </a:lnTo>
                  <a:lnTo>
                    <a:pt x="0" y="150"/>
                  </a:lnTo>
                  <a:lnTo>
                    <a:pt x="0" y="127"/>
                  </a:lnTo>
                  <a:lnTo>
                    <a:pt x="5" y="106"/>
                  </a:lnTo>
                  <a:lnTo>
                    <a:pt x="12" y="85"/>
                  </a:lnTo>
                  <a:lnTo>
                    <a:pt x="22" y="65"/>
                  </a:lnTo>
                  <a:lnTo>
                    <a:pt x="36" y="48"/>
                  </a:lnTo>
                  <a:lnTo>
                    <a:pt x="52" y="32"/>
                  </a:lnTo>
                  <a:lnTo>
                    <a:pt x="70" y="20"/>
                  </a:lnTo>
                  <a:lnTo>
                    <a:pt x="89" y="11"/>
                  </a:lnTo>
                  <a:lnTo>
                    <a:pt x="110" y="4"/>
                  </a:lnTo>
                  <a:lnTo>
                    <a:pt x="131" y="0"/>
                  </a:lnTo>
                  <a:lnTo>
                    <a:pt x="154" y="0"/>
                  </a:lnTo>
                  <a:lnTo>
                    <a:pt x="175" y="4"/>
                  </a:lnTo>
                  <a:lnTo>
                    <a:pt x="197" y="11"/>
                  </a:lnTo>
                  <a:lnTo>
                    <a:pt x="218" y="20"/>
                  </a:lnTo>
                  <a:lnTo>
                    <a:pt x="235" y="32"/>
                  </a:lnTo>
                  <a:lnTo>
                    <a:pt x="251" y="48"/>
                  </a:lnTo>
                  <a:lnTo>
                    <a:pt x="263" y="65"/>
                  </a:lnTo>
                  <a:lnTo>
                    <a:pt x="274" y="85"/>
                  </a:lnTo>
                  <a:lnTo>
                    <a:pt x="283" y="106"/>
                  </a:lnTo>
                  <a:lnTo>
                    <a:pt x="286" y="127"/>
                  </a:lnTo>
                  <a:lnTo>
                    <a:pt x="288" y="150"/>
                  </a:lnTo>
                  <a:lnTo>
                    <a:pt x="284" y="171"/>
                  </a:lnTo>
                  <a:lnTo>
                    <a:pt x="279" y="192"/>
                  </a:lnTo>
                  <a:lnTo>
                    <a:pt x="270" y="214"/>
                  </a:lnTo>
                  <a:lnTo>
                    <a:pt x="258" y="231"/>
                  </a:lnTo>
                  <a:lnTo>
                    <a:pt x="244" y="249"/>
                  </a:lnTo>
                  <a:lnTo>
                    <a:pt x="226" y="261"/>
                  </a:lnTo>
                  <a:lnTo>
                    <a:pt x="207" y="274"/>
                  </a:lnTo>
                  <a:lnTo>
                    <a:pt x="186" y="282"/>
                  </a:lnTo>
                  <a:lnTo>
                    <a:pt x="165" y="286"/>
                  </a:lnTo>
                  <a:lnTo>
                    <a:pt x="144" y="288"/>
                  </a:lnTo>
                  <a:close/>
                  <a:moveTo>
                    <a:pt x="144" y="282"/>
                  </a:moveTo>
                  <a:lnTo>
                    <a:pt x="121" y="281"/>
                  </a:lnTo>
                  <a:lnTo>
                    <a:pt x="100" y="275"/>
                  </a:lnTo>
                  <a:lnTo>
                    <a:pt x="80" y="268"/>
                  </a:lnTo>
                  <a:lnTo>
                    <a:pt x="61" y="256"/>
                  </a:lnTo>
                  <a:lnTo>
                    <a:pt x="45" y="242"/>
                  </a:lnTo>
                  <a:lnTo>
                    <a:pt x="31" y="226"/>
                  </a:lnTo>
                  <a:lnTo>
                    <a:pt x="21" y="207"/>
                  </a:lnTo>
                  <a:lnTo>
                    <a:pt x="12" y="187"/>
                  </a:lnTo>
                  <a:lnTo>
                    <a:pt x="7" y="166"/>
                  </a:lnTo>
                  <a:lnTo>
                    <a:pt x="5" y="145"/>
                  </a:lnTo>
                  <a:lnTo>
                    <a:pt x="7" y="122"/>
                  </a:lnTo>
                  <a:lnTo>
                    <a:pt x="12" y="101"/>
                  </a:lnTo>
                  <a:lnTo>
                    <a:pt x="21" y="81"/>
                  </a:lnTo>
                  <a:lnTo>
                    <a:pt x="31" y="62"/>
                  </a:lnTo>
                  <a:lnTo>
                    <a:pt x="45" y="46"/>
                  </a:lnTo>
                  <a:lnTo>
                    <a:pt x="61" y="32"/>
                  </a:lnTo>
                  <a:lnTo>
                    <a:pt x="80" y="20"/>
                  </a:lnTo>
                  <a:lnTo>
                    <a:pt x="100" y="13"/>
                  </a:lnTo>
                  <a:lnTo>
                    <a:pt x="121" y="7"/>
                  </a:lnTo>
                  <a:lnTo>
                    <a:pt x="144" y="6"/>
                  </a:lnTo>
                  <a:lnTo>
                    <a:pt x="165" y="7"/>
                  </a:lnTo>
                  <a:lnTo>
                    <a:pt x="186" y="13"/>
                  </a:lnTo>
                  <a:lnTo>
                    <a:pt x="207" y="20"/>
                  </a:lnTo>
                  <a:lnTo>
                    <a:pt x="225" y="32"/>
                  </a:lnTo>
                  <a:lnTo>
                    <a:pt x="241" y="46"/>
                  </a:lnTo>
                  <a:lnTo>
                    <a:pt x="256" y="62"/>
                  </a:lnTo>
                  <a:lnTo>
                    <a:pt x="267" y="81"/>
                  </a:lnTo>
                  <a:lnTo>
                    <a:pt x="276" y="101"/>
                  </a:lnTo>
                  <a:lnTo>
                    <a:pt x="281" y="122"/>
                  </a:lnTo>
                  <a:lnTo>
                    <a:pt x="283" y="145"/>
                  </a:lnTo>
                  <a:lnTo>
                    <a:pt x="281" y="166"/>
                  </a:lnTo>
                  <a:lnTo>
                    <a:pt x="276" y="187"/>
                  </a:lnTo>
                  <a:lnTo>
                    <a:pt x="267" y="207"/>
                  </a:lnTo>
                  <a:lnTo>
                    <a:pt x="256" y="226"/>
                  </a:lnTo>
                  <a:lnTo>
                    <a:pt x="241"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6065" name="Freeform 753"/>
            <p:cNvSpPr>
              <a:spLocks noEditPoints="1"/>
            </p:cNvSpPr>
            <p:nvPr/>
          </p:nvSpPr>
          <p:spPr bwMode="auto">
            <a:xfrm>
              <a:off x="3814" y="2028"/>
              <a:ext cx="278" cy="276"/>
            </a:xfrm>
            <a:custGeom>
              <a:avLst/>
              <a:gdLst/>
              <a:ahLst/>
              <a:cxnLst>
                <a:cxn ang="0">
                  <a:pos x="116" y="275"/>
                </a:cxn>
                <a:cxn ang="0">
                  <a:pos x="75" y="262"/>
                </a:cxn>
                <a:cxn ang="0">
                  <a:pos x="40" y="236"/>
                </a:cxn>
                <a:cxn ang="0">
                  <a:pos x="16" y="201"/>
                </a:cxn>
                <a:cxn ang="0">
                  <a:pos x="2" y="160"/>
                </a:cxn>
                <a:cxn ang="0">
                  <a:pos x="2" y="116"/>
                </a:cxn>
                <a:cxn ang="0">
                  <a:pos x="16" y="75"/>
                </a:cxn>
                <a:cxn ang="0">
                  <a:pos x="40" y="40"/>
                </a:cxn>
                <a:cxn ang="0">
                  <a:pos x="75" y="14"/>
                </a:cxn>
                <a:cxn ang="0">
                  <a:pos x="116" y="1"/>
                </a:cxn>
                <a:cxn ang="0">
                  <a:pos x="160" y="1"/>
                </a:cxn>
                <a:cxn ang="0">
                  <a:pos x="202" y="14"/>
                </a:cxn>
                <a:cxn ang="0">
                  <a:pos x="236" y="40"/>
                </a:cxn>
                <a:cxn ang="0">
                  <a:pos x="262" y="75"/>
                </a:cxn>
                <a:cxn ang="0">
                  <a:pos x="276" y="116"/>
                </a:cxn>
                <a:cxn ang="0">
                  <a:pos x="276" y="160"/>
                </a:cxn>
                <a:cxn ang="0">
                  <a:pos x="262" y="201"/>
                </a:cxn>
                <a:cxn ang="0">
                  <a:pos x="236" y="236"/>
                </a:cxn>
                <a:cxn ang="0">
                  <a:pos x="202" y="262"/>
                </a:cxn>
                <a:cxn ang="0">
                  <a:pos x="160" y="275"/>
                </a:cxn>
                <a:cxn ang="0">
                  <a:pos x="139" y="271"/>
                </a:cxn>
                <a:cxn ang="0">
                  <a:pos x="97" y="264"/>
                </a:cxn>
                <a:cxn ang="0">
                  <a:pos x="58" y="245"/>
                </a:cxn>
                <a:cxn ang="0">
                  <a:pos x="28" y="215"/>
                </a:cxn>
                <a:cxn ang="0">
                  <a:pos x="10" y="176"/>
                </a:cxn>
                <a:cxn ang="0">
                  <a:pos x="5" y="132"/>
                </a:cxn>
                <a:cxn ang="0">
                  <a:pos x="14" y="91"/>
                </a:cxn>
                <a:cxn ang="0">
                  <a:pos x="35" y="54"/>
                </a:cxn>
                <a:cxn ang="0">
                  <a:pos x="67" y="24"/>
                </a:cxn>
                <a:cxn ang="0">
                  <a:pos x="107" y="8"/>
                </a:cxn>
                <a:cxn ang="0">
                  <a:pos x="149" y="5"/>
                </a:cxn>
                <a:cxn ang="0">
                  <a:pos x="190" y="15"/>
                </a:cxn>
                <a:cxn ang="0">
                  <a:pos x="227" y="38"/>
                </a:cxn>
                <a:cxn ang="0">
                  <a:pos x="253" y="72"/>
                </a:cxn>
                <a:cxn ang="0">
                  <a:pos x="269" y="111"/>
                </a:cxn>
                <a:cxn ang="0">
                  <a:pos x="271" y="155"/>
                </a:cxn>
                <a:cxn ang="0">
                  <a:pos x="258" y="195"/>
                </a:cxn>
                <a:cxn ang="0">
                  <a:pos x="234" y="230"/>
                </a:cxn>
                <a:cxn ang="0">
                  <a:pos x="200" y="257"/>
                </a:cxn>
                <a:cxn ang="0">
                  <a:pos x="160" y="269"/>
                </a:cxn>
              </a:cxnLst>
              <a:rect l="0" t="0" r="r" b="b"/>
              <a:pathLst>
                <a:path w="278" h="276">
                  <a:moveTo>
                    <a:pt x="139" y="276"/>
                  </a:moveTo>
                  <a:lnTo>
                    <a:pt x="116" y="275"/>
                  </a:lnTo>
                  <a:lnTo>
                    <a:pt x="95" y="269"/>
                  </a:lnTo>
                  <a:lnTo>
                    <a:pt x="75" y="262"/>
                  </a:lnTo>
                  <a:lnTo>
                    <a:pt x="56" y="250"/>
                  </a:lnTo>
                  <a:lnTo>
                    <a:pt x="40" y="236"/>
                  </a:lnTo>
                  <a:lnTo>
                    <a:pt x="26" y="220"/>
                  </a:lnTo>
                  <a:lnTo>
                    <a:pt x="16" y="201"/>
                  </a:lnTo>
                  <a:lnTo>
                    <a:pt x="7" y="181"/>
                  </a:lnTo>
                  <a:lnTo>
                    <a:pt x="2" y="160"/>
                  </a:lnTo>
                  <a:lnTo>
                    <a:pt x="0" y="139"/>
                  </a:lnTo>
                  <a:lnTo>
                    <a:pt x="2" y="116"/>
                  </a:lnTo>
                  <a:lnTo>
                    <a:pt x="7" y="95"/>
                  </a:lnTo>
                  <a:lnTo>
                    <a:pt x="16" y="75"/>
                  </a:lnTo>
                  <a:lnTo>
                    <a:pt x="26" y="56"/>
                  </a:lnTo>
                  <a:lnTo>
                    <a:pt x="40" y="40"/>
                  </a:lnTo>
                  <a:lnTo>
                    <a:pt x="56" y="26"/>
                  </a:lnTo>
                  <a:lnTo>
                    <a:pt x="75" y="14"/>
                  </a:lnTo>
                  <a:lnTo>
                    <a:pt x="95" y="7"/>
                  </a:lnTo>
                  <a:lnTo>
                    <a:pt x="116" y="1"/>
                  </a:lnTo>
                  <a:lnTo>
                    <a:pt x="139" y="0"/>
                  </a:lnTo>
                  <a:lnTo>
                    <a:pt x="160" y="1"/>
                  </a:lnTo>
                  <a:lnTo>
                    <a:pt x="181" y="7"/>
                  </a:lnTo>
                  <a:lnTo>
                    <a:pt x="202" y="14"/>
                  </a:lnTo>
                  <a:lnTo>
                    <a:pt x="220" y="26"/>
                  </a:lnTo>
                  <a:lnTo>
                    <a:pt x="236" y="40"/>
                  </a:lnTo>
                  <a:lnTo>
                    <a:pt x="251" y="56"/>
                  </a:lnTo>
                  <a:lnTo>
                    <a:pt x="262" y="75"/>
                  </a:lnTo>
                  <a:lnTo>
                    <a:pt x="271" y="95"/>
                  </a:lnTo>
                  <a:lnTo>
                    <a:pt x="276" y="116"/>
                  </a:lnTo>
                  <a:lnTo>
                    <a:pt x="278" y="139"/>
                  </a:lnTo>
                  <a:lnTo>
                    <a:pt x="276" y="160"/>
                  </a:lnTo>
                  <a:lnTo>
                    <a:pt x="271" y="181"/>
                  </a:lnTo>
                  <a:lnTo>
                    <a:pt x="262" y="201"/>
                  </a:lnTo>
                  <a:lnTo>
                    <a:pt x="251" y="220"/>
                  </a:lnTo>
                  <a:lnTo>
                    <a:pt x="236" y="236"/>
                  </a:lnTo>
                  <a:lnTo>
                    <a:pt x="220" y="250"/>
                  </a:lnTo>
                  <a:lnTo>
                    <a:pt x="202" y="262"/>
                  </a:lnTo>
                  <a:lnTo>
                    <a:pt x="181" y="269"/>
                  </a:lnTo>
                  <a:lnTo>
                    <a:pt x="160" y="275"/>
                  </a:lnTo>
                  <a:lnTo>
                    <a:pt x="139" y="276"/>
                  </a:lnTo>
                  <a:close/>
                  <a:moveTo>
                    <a:pt x="139" y="271"/>
                  </a:moveTo>
                  <a:lnTo>
                    <a:pt x="118" y="269"/>
                  </a:lnTo>
                  <a:lnTo>
                    <a:pt x="97" y="264"/>
                  </a:lnTo>
                  <a:lnTo>
                    <a:pt x="77" y="257"/>
                  </a:lnTo>
                  <a:lnTo>
                    <a:pt x="58" y="245"/>
                  </a:lnTo>
                  <a:lnTo>
                    <a:pt x="42" y="230"/>
                  </a:lnTo>
                  <a:lnTo>
                    <a:pt x="28" y="215"/>
                  </a:lnTo>
                  <a:lnTo>
                    <a:pt x="17" y="195"/>
                  </a:lnTo>
                  <a:lnTo>
                    <a:pt x="10" y="176"/>
                  </a:lnTo>
                  <a:lnTo>
                    <a:pt x="5" y="155"/>
                  </a:lnTo>
                  <a:lnTo>
                    <a:pt x="5" y="132"/>
                  </a:lnTo>
                  <a:lnTo>
                    <a:pt x="7" y="111"/>
                  </a:lnTo>
                  <a:lnTo>
                    <a:pt x="14" y="91"/>
                  </a:lnTo>
                  <a:lnTo>
                    <a:pt x="23" y="72"/>
                  </a:lnTo>
                  <a:lnTo>
                    <a:pt x="35" y="54"/>
                  </a:lnTo>
                  <a:lnTo>
                    <a:pt x="49" y="38"/>
                  </a:lnTo>
                  <a:lnTo>
                    <a:pt x="67" y="24"/>
                  </a:lnTo>
                  <a:lnTo>
                    <a:pt x="86" y="15"/>
                  </a:lnTo>
                  <a:lnTo>
                    <a:pt x="107" y="8"/>
                  </a:lnTo>
                  <a:lnTo>
                    <a:pt x="128" y="5"/>
                  </a:lnTo>
                  <a:lnTo>
                    <a:pt x="149" y="5"/>
                  </a:lnTo>
                  <a:lnTo>
                    <a:pt x="170" y="8"/>
                  </a:lnTo>
                  <a:lnTo>
                    <a:pt x="190" y="15"/>
                  </a:lnTo>
                  <a:lnTo>
                    <a:pt x="209" y="24"/>
                  </a:lnTo>
                  <a:lnTo>
                    <a:pt x="227" y="38"/>
                  </a:lnTo>
                  <a:lnTo>
                    <a:pt x="241" y="54"/>
                  </a:lnTo>
                  <a:lnTo>
                    <a:pt x="253" y="72"/>
                  </a:lnTo>
                  <a:lnTo>
                    <a:pt x="264" y="91"/>
                  </a:lnTo>
                  <a:lnTo>
                    <a:pt x="269" y="111"/>
                  </a:lnTo>
                  <a:lnTo>
                    <a:pt x="271" y="132"/>
                  </a:lnTo>
                  <a:lnTo>
                    <a:pt x="271" y="155"/>
                  </a:lnTo>
                  <a:lnTo>
                    <a:pt x="267" y="176"/>
                  </a:lnTo>
                  <a:lnTo>
                    <a:pt x="258" y="195"/>
                  </a:lnTo>
                  <a:lnTo>
                    <a:pt x="248" y="215"/>
                  </a:lnTo>
                  <a:lnTo>
                    <a:pt x="234" y="230"/>
                  </a:lnTo>
                  <a:lnTo>
                    <a:pt x="218" y="245"/>
                  </a:lnTo>
                  <a:lnTo>
                    <a:pt x="200"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6066" name="Freeform 754"/>
            <p:cNvSpPr>
              <a:spLocks noEditPoints="1"/>
            </p:cNvSpPr>
            <p:nvPr/>
          </p:nvSpPr>
          <p:spPr bwMode="auto">
            <a:xfrm>
              <a:off x="3819" y="2033"/>
              <a:ext cx="266" cy="266"/>
            </a:xfrm>
            <a:custGeom>
              <a:avLst/>
              <a:gdLst/>
              <a:ahLst/>
              <a:cxnLst>
                <a:cxn ang="0">
                  <a:pos x="113" y="264"/>
                </a:cxn>
                <a:cxn ang="0">
                  <a:pos x="72" y="252"/>
                </a:cxn>
                <a:cxn ang="0">
                  <a:pos x="37" y="225"/>
                </a:cxn>
                <a:cxn ang="0">
                  <a:pos x="12" y="190"/>
                </a:cxn>
                <a:cxn ang="0">
                  <a:pos x="0" y="150"/>
                </a:cxn>
                <a:cxn ang="0">
                  <a:pos x="2" y="106"/>
                </a:cxn>
                <a:cxn ang="0">
                  <a:pos x="18" y="67"/>
                </a:cxn>
                <a:cxn ang="0">
                  <a:pos x="44" y="33"/>
                </a:cxn>
                <a:cxn ang="0">
                  <a:pos x="81" y="10"/>
                </a:cxn>
                <a:cxn ang="0">
                  <a:pos x="123" y="0"/>
                </a:cxn>
                <a:cxn ang="0">
                  <a:pos x="165" y="3"/>
                </a:cxn>
                <a:cxn ang="0">
                  <a:pos x="204" y="19"/>
                </a:cxn>
                <a:cxn ang="0">
                  <a:pos x="236" y="49"/>
                </a:cxn>
                <a:cxn ang="0">
                  <a:pos x="259" y="86"/>
                </a:cxn>
                <a:cxn ang="0">
                  <a:pos x="266" y="127"/>
                </a:cxn>
                <a:cxn ang="0">
                  <a:pos x="262" y="171"/>
                </a:cxn>
                <a:cxn ang="0">
                  <a:pos x="243" y="210"/>
                </a:cxn>
                <a:cxn ang="0">
                  <a:pos x="213" y="240"/>
                </a:cxn>
                <a:cxn ang="0">
                  <a:pos x="176" y="259"/>
                </a:cxn>
                <a:cxn ang="0">
                  <a:pos x="134" y="266"/>
                </a:cxn>
                <a:cxn ang="0">
                  <a:pos x="113" y="259"/>
                </a:cxn>
                <a:cxn ang="0">
                  <a:pos x="72" y="247"/>
                </a:cxn>
                <a:cxn ang="0">
                  <a:pos x="39" y="220"/>
                </a:cxn>
                <a:cxn ang="0">
                  <a:pos x="16" y="185"/>
                </a:cxn>
                <a:cxn ang="0">
                  <a:pos x="5" y="144"/>
                </a:cxn>
                <a:cxn ang="0">
                  <a:pos x="9" y="102"/>
                </a:cxn>
                <a:cxn ang="0">
                  <a:pos x="26" y="63"/>
                </a:cxn>
                <a:cxn ang="0">
                  <a:pos x="55" y="32"/>
                </a:cxn>
                <a:cxn ang="0">
                  <a:pos x="92" y="12"/>
                </a:cxn>
                <a:cxn ang="0">
                  <a:pos x="134" y="5"/>
                </a:cxn>
                <a:cxn ang="0">
                  <a:pos x="174" y="12"/>
                </a:cxn>
                <a:cxn ang="0">
                  <a:pos x="211" y="32"/>
                </a:cxn>
                <a:cxn ang="0">
                  <a:pos x="241" y="63"/>
                </a:cxn>
                <a:cxn ang="0">
                  <a:pos x="257" y="102"/>
                </a:cxn>
                <a:cxn ang="0">
                  <a:pos x="260" y="144"/>
                </a:cxn>
                <a:cxn ang="0">
                  <a:pos x="250" y="185"/>
                </a:cxn>
                <a:cxn ang="0">
                  <a:pos x="227" y="220"/>
                </a:cxn>
                <a:cxn ang="0">
                  <a:pos x="194" y="247"/>
                </a:cxn>
                <a:cxn ang="0">
                  <a:pos x="155" y="259"/>
                </a:cxn>
              </a:cxnLst>
              <a:rect l="0" t="0" r="r" b="b"/>
              <a:pathLst>
                <a:path w="266" h="266">
                  <a:moveTo>
                    <a:pt x="134" y="266"/>
                  </a:moveTo>
                  <a:lnTo>
                    <a:pt x="113" y="264"/>
                  </a:lnTo>
                  <a:lnTo>
                    <a:pt x="92" y="259"/>
                  </a:lnTo>
                  <a:lnTo>
                    <a:pt x="72" y="252"/>
                  </a:lnTo>
                  <a:lnTo>
                    <a:pt x="53" y="240"/>
                  </a:lnTo>
                  <a:lnTo>
                    <a:pt x="37" y="225"/>
                  </a:lnTo>
                  <a:lnTo>
                    <a:pt x="23" y="210"/>
                  </a:lnTo>
                  <a:lnTo>
                    <a:pt x="12" y="190"/>
                  </a:lnTo>
                  <a:lnTo>
                    <a:pt x="5" y="171"/>
                  </a:lnTo>
                  <a:lnTo>
                    <a:pt x="0" y="150"/>
                  </a:lnTo>
                  <a:lnTo>
                    <a:pt x="0" y="127"/>
                  </a:lnTo>
                  <a:lnTo>
                    <a:pt x="2" y="106"/>
                  </a:lnTo>
                  <a:lnTo>
                    <a:pt x="9" y="86"/>
                  </a:lnTo>
                  <a:lnTo>
                    <a:pt x="18" y="67"/>
                  </a:lnTo>
                  <a:lnTo>
                    <a:pt x="30" y="49"/>
                  </a:lnTo>
                  <a:lnTo>
                    <a:pt x="44" y="33"/>
                  </a:lnTo>
                  <a:lnTo>
                    <a:pt x="62" y="19"/>
                  </a:lnTo>
                  <a:lnTo>
                    <a:pt x="81" y="10"/>
                  </a:lnTo>
                  <a:lnTo>
                    <a:pt x="102" y="3"/>
                  </a:lnTo>
                  <a:lnTo>
                    <a:pt x="123" y="0"/>
                  </a:lnTo>
                  <a:lnTo>
                    <a:pt x="144" y="0"/>
                  </a:lnTo>
                  <a:lnTo>
                    <a:pt x="165" y="3"/>
                  </a:lnTo>
                  <a:lnTo>
                    <a:pt x="185" y="10"/>
                  </a:lnTo>
                  <a:lnTo>
                    <a:pt x="204" y="19"/>
                  </a:lnTo>
                  <a:lnTo>
                    <a:pt x="222" y="33"/>
                  </a:lnTo>
                  <a:lnTo>
                    <a:pt x="236" y="49"/>
                  </a:lnTo>
                  <a:lnTo>
                    <a:pt x="248" y="67"/>
                  </a:lnTo>
                  <a:lnTo>
                    <a:pt x="259" y="86"/>
                  </a:lnTo>
                  <a:lnTo>
                    <a:pt x="264" y="106"/>
                  </a:lnTo>
                  <a:lnTo>
                    <a:pt x="266" y="127"/>
                  </a:lnTo>
                  <a:lnTo>
                    <a:pt x="266" y="150"/>
                  </a:lnTo>
                  <a:lnTo>
                    <a:pt x="262" y="171"/>
                  </a:lnTo>
                  <a:lnTo>
                    <a:pt x="253" y="190"/>
                  </a:lnTo>
                  <a:lnTo>
                    <a:pt x="243" y="210"/>
                  </a:lnTo>
                  <a:lnTo>
                    <a:pt x="229" y="225"/>
                  </a:lnTo>
                  <a:lnTo>
                    <a:pt x="213" y="240"/>
                  </a:lnTo>
                  <a:lnTo>
                    <a:pt x="195" y="252"/>
                  </a:lnTo>
                  <a:lnTo>
                    <a:pt x="176" y="259"/>
                  </a:lnTo>
                  <a:lnTo>
                    <a:pt x="155" y="264"/>
                  </a:lnTo>
                  <a:lnTo>
                    <a:pt x="134" y="266"/>
                  </a:lnTo>
                  <a:close/>
                  <a:moveTo>
                    <a:pt x="134" y="261"/>
                  </a:moveTo>
                  <a:lnTo>
                    <a:pt x="113" y="259"/>
                  </a:lnTo>
                  <a:lnTo>
                    <a:pt x="92" y="254"/>
                  </a:lnTo>
                  <a:lnTo>
                    <a:pt x="72" y="247"/>
                  </a:lnTo>
                  <a:lnTo>
                    <a:pt x="55" y="234"/>
                  </a:lnTo>
                  <a:lnTo>
                    <a:pt x="39" y="220"/>
                  </a:lnTo>
                  <a:lnTo>
                    <a:pt x="26" y="203"/>
                  </a:lnTo>
                  <a:lnTo>
                    <a:pt x="16" y="185"/>
                  </a:lnTo>
                  <a:lnTo>
                    <a:pt x="9" y="164"/>
                  </a:lnTo>
                  <a:lnTo>
                    <a:pt x="5" y="144"/>
                  </a:lnTo>
                  <a:lnTo>
                    <a:pt x="5" y="123"/>
                  </a:lnTo>
                  <a:lnTo>
                    <a:pt x="9" y="102"/>
                  </a:lnTo>
                  <a:lnTo>
                    <a:pt x="16" y="81"/>
                  </a:lnTo>
                  <a:lnTo>
                    <a:pt x="26" y="63"/>
                  </a:lnTo>
                  <a:lnTo>
                    <a:pt x="39" y="46"/>
                  </a:lnTo>
                  <a:lnTo>
                    <a:pt x="55" y="32"/>
                  </a:lnTo>
                  <a:lnTo>
                    <a:pt x="72" y="21"/>
                  </a:lnTo>
                  <a:lnTo>
                    <a:pt x="92" y="12"/>
                  </a:lnTo>
                  <a:lnTo>
                    <a:pt x="113" y="7"/>
                  </a:lnTo>
                  <a:lnTo>
                    <a:pt x="134" y="5"/>
                  </a:lnTo>
                  <a:lnTo>
                    <a:pt x="155" y="7"/>
                  </a:lnTo>
                  <a:lnTo>
                    <a:pt x="174" y="12"/>
                  </a:lnTo>
                  <a:lnTo>
                    <a:pt x="194" y="21"/>
                  </a:lnTo>
                  <a:lnTo>
                    <a:pt x="211" y="32"/>
                  </a:lnTo>
                  <a:lnTo>
                    <a:pt x="227" y="46"/>
                  </a:lnTo>
                  <a:lnTo>
                    <a:pt x="241" y="63"/>
                  </a:lnTo>
                  <a:lnTo>
                    <a:pt x="250" y="81"/>
                  </a:lnTo>
                  <a:lnTo>
                    <a:pt x="257" y="102"/>
                  </a:lnTo>
                  <a:lnTo>
                    <a:pt x="260" y="123"/>
                  </a:lnTo>
                  <a:lnTo>
                    <a:pt x="260" y="144"/>
                  </a:lnTo>
                  <a:lnTo>
                    <a:pt x="257" y="164"/>
                  </a:lnTo>
                  <a:lnTo>
                    <a:pt x="250" y="185"/>
                  </a:lnTo>
                  <a:lnTo>
                    <a:pt x="241" y="203"/>
                  </a:lnTo>
                  <a:lnTo>
                    <a:pt x="227" y="220"/>
                  </a:lnTo>
                  <a:lnTo>
                    <a:pt x="211" y="234"/>
                  </a:lnTo>
                  <a:lnTo>
                    <a:pt x="194" y="247"/>
                  </a:lnTo>
                  <a:lnTo>
                    <a:pt x="174" y="254"/>
                  </a:lnTo>
                  <a:lnTo>
                    <a:pt x="155" y="259"/>
                  </a:lnTo>
                  <a:lnTo>
                    <a:pt x="134" y="261"/>
                  </a:lnTo>
                  <a:close/>
                </a:path>
              </a:pathLst>
            </a:custGeom>
            <a:solidFill>
              <a:srgbClr val="E4FFFF"/>
            </a:solidFill>
            <a:ln w="9525">
              <a:noFill/>
              <a:round/>
              <a:headEnd/>
              <a:tailEnd/>
            </a:ln>
          </p:spPr>
          <p:txBody>
            <a:bodyPr/>
            <a:lstStyle/>
            <a:p>
              <a:endParaRPr lang="en-US"/>
            </a:p>
          </p:txBody>
        </p:sp>
        <p:sp>
          <p:nvSpPr>
            <p:cNvPr id="1166067" name="Freeform 755"/>
            <p:cNvSpPr>
              <a:spLocks noEditPoints="1"/>
            </p:cNvSpPr>
            <p:nvPr/>
          </p:nvSpPr>
          <p:spPr bwMode="auto">
            <a:xfrm>
              <a:off x="3824" y="2038"/>
              <a:ext cx="255" cy="256"/>
            </a:xfrm>
            <a:custGeom>
              <a:avLst/>
              <a:gdLst/>
              <a:ahLst/>
              <a:cxnLst>
                <a:cxn ang="0">
                  <a:pos x="108" y="254"/>
                </a:cxn>
                <a:cxn ang="0">
                  <a:pos x="67" y="242"/>
                </a:cxn>
                <a:cxn ang="0">
                  <a:pos x="34" y="215"/>
                </a:cxn>
                <a:cxn ang="0">
                  <a:pos x="11" y="180"/>
                </a:cxn>
                <a:cxn ang="0">
                  <a:pos x="0" y="139"/>
                </a:cxn>
                <a:cxn ang="0">
                  <a:pos x="4" y="97"/>
                </a:cxn>
                <a:cxn ang="0">
                  <a:pos x="21" y="58"/>
                </a:cxn>
                <a:cxn ang="0">
                  <a:pos x="50" y="27"/>
                </a:cxn>
                <a:cxn ang="0">
                  <a:pos x="87" y="7"/>
                </a:cxn>
                <a:cxn ang="0">
                  <a:pos x="129" y="0"/>
                </a:cxn>
                <a:cxn ang="0">
                  <a:pos x="169" y="7"/>
                </a:cxn>
                <a:cxn ang="0">
                  <a:pos x="206" y="27"/>
                </a:cxn>
                <a:cxn ang="0">
                  <a:pos x="236" y="58"/>
                </a:cxn>
                <a:cxn ang="0">
                  <a:pos x="252" y="97"/>
                </a:cxn>
                <a:cxn ang="0">
                  <a:pos x="255" y="139"/>
                </a:cxn>
                <a:cxn ang="0">
                  <a:pos x="245" y="180"/>
                </a:cxn>
                <a:cxn ang="0">
                  <a:pos x="222" y="215"/>
                </a:cxn>
                <a:cxn ang="0">
                  <a:pos x="189" y="242"/>
                </a:cxn>
                <a:cxn ang="0">
                  <a:pos x="150" y="254"/>
                </a:cxn>
                <a:cxn ang="0">
                  <a:pos x="129" y="250"/>
                </a:cxn>
                <a:cxn ang="0">
                  <a:pos x="88" y="243"/>
                </a:cxn>
                <a:cxn ang="0">
                  <a:pos x="53" y="226"/>
                </a:cxn>
                <a:cxn ang="0">
                  <a:pos x="25" y="196"/>
                </a:cxn>
                <a:cxn ang="0">
                  <a:pos x="9" y="159"/>
                </a:cxn>
                <a:cxn ang="0">
                  <a:pos x="6" y="118"/>
                </a:cxn>
                <a:cxn ang="0">
                  <a:pos x="16" y="78"/>
                </a:cxn>
                <a:cxn ang="0">
                  <a:pos x="37" y="44"/>
                </a:cxn>
                <a:cxn ang="0">
                  <a:pos x="71" y="19"/>
                </a:cxn>
                <a:cxn ang="0">
                  <a:pos x="108" y="7"/>
                </a:cxn>
                <a:cxn ang="0">
                  <a:pos x="148" y="7"/>
                </a:cxn>
                <a:cxn ang="0">
                  <a:pos x="187" y="19"/>
                </a:cxn>
                <a:cxn ang="0">
                  <a:pos x="218" y="44"/>
                </a:cxn>
                <a:cxn ang="0">
                  <a:pos x="241" y="78"/>
                </a:cxn>
                <a:cxn ang="0">
                  <a:pos x="250" y="118"/>
                </a:cxn>
                <a:cxn ang="0">
                  <a:pos x="247" y="159"/>
                </a:cxn>
                <a:cxn ang="0">
                  <a:pos x="231" y="196"/>
                </a:cxn>
                <a:cxn ang="0">
                  <a:pos x="204" y="226"/>
                </a:cxn>
                <a:cxn ang="0">
                  <a:pos x="167" y="243"/>
                </a:cxn>
                <a:cxn ang="0">
                  <a:pos x="129" y="250"/>
                </a:cxn>
              </a:cxnLst>
              <a:rect l="0" t="0" r="r" b="b"/>
              <a:pathLst>
                <a:path w="255" h="256">
                  <a:moveTo>
                    <a:pt x="129" y="256"/>
                  </a:moveTo>
                  <a:lnTo>
                    <a:pt x="108" y="254"/>
                  </a:lnTo>
                  <a:lnTo>
                    <a:pt x="87" y="249"/>
                  </a:lnTo>
                  <a:lnTo>
                    <a:pt x="67" y="242"/>
                  </a:lnTo>
                  <a:lnTo>
                    <a:pt x="50" y="229"/>
                  </a:lnTo>
                  <a:lnTo>
                    <a:pt x="34" y="215"/>
                  </a:lnTo>
                  <a:lnTo>
                    <a:pt x="21" y="198"/>
                  </a:lnTo>
                  <a:lnTo>
                    <a:pt x="11" y="180"/>
                  </a:lnTo>
                  <a:lnTo>
                    <a:pt x="4" y="159"/>
                  </a:lnTo>
                  <a:lnTo>
                    <a:pt x="0" y="139"/>
                  </a:lnTo>
                  <a:lnTo>
                    <a:pt x="0" y="118"/>
                  </a:lnTo>
                  <a:lnTo>
                    <a:pt x="4" y="97"/>
                  </a:lnTo>
                  <a:lnTo>
                    <a:pt x="11" y="76"/>
                  </a:lnTo>
                  <a:lnTo>
                    <a:pt x="21" y="58"/>
                  </a:lnTo>
                  <a:lnTo>
                    <a:pt x="34" y="41"/>
                  </a:lnTo>
                  <a:lnTo>
                    <a:pt x="50" y="27"/>
                  </a:lnTo>
                  <a:lnTo>
                    <a:pt x="67" y="16"/>
                  </a:lnTo>
                  <a:lnTo>
                    <a:pt x="87" y="7"/>
                  </a:lnTo>
                  <a:lnTo>
                    <a:pt x="108" y="2"/>
                  </a:lnTo>
                  <a:lnTo>
                    <a:pt x="129" y="0"/>
                  </a:lnTo>
                  <a:lnTo>
                    <a:pt x="150" y="2"/>
                  </a:lnTo>
                  <a:lnTo>
                    <a:pt x="169" y="7"/>
                  </a:lnTo>
                  <a:lnTo>
                    <a:pt x="189" y="16"/>
                  </a:lnTo>
                  <a:lnTo>
                    <a:pt x="206" y="27"/>
                  </a:lnTo>
                  <a:lnTo>
                    <a:pt x="222" y="41"/>
                  </a:lnTo>
                  <a:lnTo>
                    <a:pt x="236" y="58"/>
                  </a:lnTo>
                  <a:lnTo>
                    <a:pt x="245" y="76"/>
                  </a:lnTo>
                  <a:lnTo>
                    <a:pt x="252" y="97"/>
                  </a:lnTo>
                  <a:lnTo>
                    <a:pt x="255" y="118"/>
                  </a:lnTo>
                  <a:lnTo>
                    <a:pt x="255" y="139"/>
                  </a:lnTo>
                  <a:lnTo>
                    <a:pt x="252" y="159"/>
                  </a:lnTo>
                  <a:lnTo>
                    <a:pt x="245" y="180"/>
                  </a:lnTo>
                  <a:lnTo>
                    <a:pt x="236" y="198"/>
                  </a:lnTo>
                  <a:lnTo>
                    <a:pt x="222" y="215"/>
                  </a:lnTo>
                  <a:lnTo>
                    <a:pt x="206" y="229"/>
                  </a:lnTo>
                  <a:lnTo>
                    <a:pt x="189" y="242"/>
                  </a:lnTo>
                  <a:lnTo>
                    <a:pt x="169" y="249"/>
                  </a:lnTo>
                  <a:lnTo>
                    <a:pt x="150" y="254"/>
                  </a:lnTo>
                  <a:lnTo>
                    <a:pt x="129" y="256"/>
                  </a:lnTo>
                  <a:close/>
                  <a:moveTo>
                    <a:pt x="129" y="250"/>
                  </a:moveTo>
                  <a:lnTo>
                    <a:pt x="108" y="249"/>
                  </a:lnTo>
                  <a:lnTo>
                    <a:pt x="88" y="243"/>
                  </a:lnTo>
                  <a:lnTo>
                    <a:pt x="71" y="236"/>
                  </a:lnTo>
                  <a:lnTo>
                    <a:pt x="53" y="226"/>
                  </a:lnTo>
                  <a:lnTo>
                    <a:pt x="37" y="212"/>
                  </a:lnTo>
                  <a:lnTo>
                    <a:pt x="25" y="196"/>
                  </a:lnTo>
                  <a:lnTo>
                    <a:pt x="16" y="178"/>
                  </a:lnTo>
                  <a:lnTo>
                    <a:pt x="9" y="159"/>
                  </a:lnTo>
                  <a:lnTo>
                    <a:pt x="6" y="138"/>
                  </a:lnTo>
                  <a:lnTo>
                    <a:pt x="6" y="118"/>
                  </a:lnTo>
                  <a:lnTo>
                    <a:pt x="9" y="97"/>
                  </a:lnTo>
                  <a:lnTo>
                    <a:pt x="16" y="78"/>
                  </a:lnTo>
                  <a:lnTo>
                    <a:pt x="25" y="60"/>
                  </a:lnTo>
                  <a:lnTo>
                    <a:pt x="37" y="44"/>
                  </a:lnTo>
                  <a:lnTo>
                    <a:pt x="53" y="30"/>
                  </a:lnTo>
                  <a:lnTo>
                    <a:pt x="71" y="19"/>
                  </a:lnTo>
                  <a:lnTo>
                    <a:pt x="88" y="12"/>
                  </a:lnTo>
                  <a:lnTo>
                    <a:pt x="108" y="7"/>
                  </a:lnTo>
                  <a:lnTo>
                    <a:pt x="129" y="5"/>
                  </a:lnTo>
                  <a:lnTo>
                    <a:pt x="148" y="7"/>
                  </a:lnTo>
                  <a:lnTo>
                    <a:pt x="167" y="12"/>
                  </a:lnTo>
                  <a:lnTo>
                    <a:pt x="187" y="19"/>
                  </a:lnTo>
                  <a:lnTo>
                    <a:pt x="204" y="30"/>
                  </a:lnTo>
                  <a:lnTo>
                    <a:pt x="218" y="44"/>
                  </a:lnTo>
                  <a:lnTo>
                    <a:pt x="231" y="60"/>
                  </a:lnTo>
                  <a:lnTo>
                    <a:pt x="241" y="78"/>
                  </a:lnTo>
                  <a:lnTo>
                    <a:pt x="247" y="97"/>
                  </a:lnTo>
                  <a:lnTo>
                    <a:pt x="250" y="118"/>
                  </a:lnTo>
                  <a:lnTo>
                    <a:pt x="250" y="138"/>
                  </a:lnTo>
                  <a:lnTo>
                    <a:pt x="247" y="159"/>
                  </a:lnTo>
                  <a:lnTo>
                    <a:pt x="241" y="178"/>
                  </a:lnTo>
                  <a:lnTo>
                    <a:pt x="231" y="196"/>
                  </a:lnTo>
                  <a:lnTo>
                    <a:pt x="218" y="212"/>
                  </a:lnTo>
                  <a:lnTo>
                    <a:pt x="204" y="226"/>
                  </a:lnTo>
                  <a:lnTo>
                    <a:pt x="187" y="236"/>
                  </a:lnTo>
                  <a:lnTo>
                    <a:pt x="167" y="243"/>
                  </a:lnTo>
                  <a:lnTo>
                    <a:pt x="148" y="249"/>
                  </a:lnTo>
                  <a:lnTo>
                    <a:pt x="129" y="250"/>
                  </a:lnTo>
                  <a:close/>
                </a:path>
              </a:pathLst>
            </a:custGeom>
            <a:solidFill>
              <a:srgbClr val="E6FFFF"/>
            </a:solidFill>
            <a:ln w="9525">
              <a:noFill/>
              <a:round/>
              <a:headEnd/>
              <a:tailEnd/>
            </a:ln>
          </p:spPr>
          <p:txBody>
            <a:bodyPr/>
            <a:lstStyle/>
            <a:p>
              <a:endParaRPr lang="en-US"/>
            </a:p>
          </p:txBody>
        </p:sp>
        <p:sp>
          <p:nvSpPr>
            <p:cNvPr id="1166068" name="Freeform 756"/>
            <p:cNvSpPr>
              <a:spLocks noEditPoints="1"/>
            </p:cNvSpPr>
            <p:nvPr/>
          </p:nvSpPr>
          <p:spPr bwMode="auto">
            <a:xfrm>
              <a:off x="3830" y="2043"/>
              <a:ext cx="244" cy="245"/>
            </a:xfrm>
            <a:custGeom>
              <a:avLst/>
              <a:gdLst/>
              <a:ahLst/>
              <a:cxnLst>
                <a:cxn ang="0">
                  <a:pos x="102" y="244"/>
                </a:cxn>
                <a:cxn ang="0">
                  <a:pos x="65" y="231"/>
                </a:cxn>
                <a:cxn ang="0">
                  <a:pos x="31" y="207"/>
                </a:cxn>
                <a:cxn ang="0">
                  <a:pos x="10" y="173"/>
                </a:cxn>
                <a:cxn ang="0">
                  <a:pos x="0" y="133"/>
                </a:cxn>
                <a:cxn ang="0">
                  <a:pos x="3" y="92"/>
                </a:cxn>
                <a:cxn ang="0">
                  <a:pos x="19" y="55"/>
                </a:cxn>
                <a:cxn ang="0">
                  <a:pos x="47" y="25"/>
                </a:cxn>
                <a:cxn ang="0">
                  <a:pos x="82" y="7"/>
                </a:cxn>
                <a:cxn ang="0">
                  <a:pos x="123" y="0"/>
                </a:cxn>
                <a:cxn ang="0">
                  <a:pos x="161" y="7"/>
                </a:cxn>
                <a:cxn ang="0">
                  <a:pos x="198" y="25"/>
                </a:cxn>
                <a:cxn ang="0">
                  <a:pos x="225" y="55"/>
                </a:cxn>
                <a:cxn ang="0">
                  <a:pos x="241" y="92"/>
                </a:cxn>
                <a:cxn ang="0">
                  <a:pos x="244" y="133"/>
                </a:cxn>
                <a:cxn ang="0">
                  <a:pos x="235" y="173"/>
                </a:cxn>
                <a:cxn ang="0">
                  <a:pos x="212" y="207"/>
                </a:cxn>
                <a:cxn ang="0">
                  <a:pos x="181" y="231"/>
                </a:cxn>
                <a:cxn ang="0">
                  <a:pos x="142" y="244"/>
                </a:cxn>
                <a:cxn ang="0">
                  <a:pos x="123" y="240"/>
                </a:cxn>
                <a:cxn ang="0">
                  <a:pos x="84" y="233"/>
                </a:cxn>
                <a:cxn ang="0">
                  <a:pos x="49" y="214"/>
                </a:cxn>
                <a:cxn ang="0">
                  <a:pos x="23" y="184"/>
                </a:cxn>
                <a:cxn ang="0">
                  <a:pos x="8" y="148"/>
                </a:cxn>
                <a:cxn ang="0">
                  <a:pos x="7" y="108"/>
                </a:cxn>
                <a:cxn ang="0">
                  <a:pos x="17" y="69"/>
                </a:cxn>
                <a:cxn ang="0">
                  <a:pos x="42" y="37"/>
                </a:cxn>
                <a:cxn ang="0">
                  <a:pos x="74" y="16"/>
                </a:cxn>
                <a:cxn ang="0">
                  <a:pos x="112" y="6"/>
                </a:cxn>
                <a:cxn ang="0">
                  <a:pos x="153" y="9"/>
                </a:cxn>
                <a:cxn ang="0">
                  <a:pos x="188" y="25"/>
                </a:cxn>
                <a:cxn ang="0">
                  <a:pos x="216" y="53"/>
                </a:cxn>
                <a:cxn ang="0">
                  <a:pos x="235" y="89"/>
                </a:cxn>
                <a:cxn ang="0">
                  <a:pos x="239" y="127"/>
                </a:cxn>
                <a:cxn ang="0">
                  <a:pos x="232" y="166"/>
                </a:cxn>
                <a:cxn ang="0">
                  <a:pos x="211" y="201"/>
                </a:cxn>
                <a:cxn ang="0">
                  <a:pos x="179" y="226"/>
                </a:cxn>
                <a:cxn ang="0">
                  <a:pos x="142" y="238"/>
                </a:cxn>
              </a:cxnLst>
              <a:rect l="0" t="0" r="r" b="b"/>
              <a:pathLst>
                <a:path w="244" h="245">
                  <a:moveTo>
                    <a:pt x="123" y="245"/>
                  </a:moveTo>
                  <a:lnTo>
                    <a:pt x="102" y="244"/>
                  </a:lnTo>
                  <a:lnTo>
                    <a:pt x="82" y="238"/>
                  </a:lnTo>
                  <a:lnTo>
                    <a:pt x="65" y="231"/>
                  </a:lnTo>
                  <a:lnTo>
                    <a:pt x="47" y="221"/>
                  </a:lnTo>
                  <a:lnTo>
                    <a:pt x="31" y="207"/>
                  </a:lnTo>
                  <a:lnTo>
                    <a:pt x="19" y="191"/>
                  </a:lnTo>
                  <a:lnTo>
                    <a:pt x="10" y="173"/>
                  </a:lnTo>
                  <a:lnTo>
                    <a:pt x="3" y="154"/>
                  </a:lnTo>
                  <a:lnTo>
                    <a:pt x="0" y="133"/>
                  </a:lnTo>
                  <a:lnTo>
                    <a:pt x="0" y="113"/>
                  </a:lnTo>
                  <a:lnTo>
                    <a:pt x="3" y="92"/>
                  </a:lnTo>
                  <a:lnTo>
                    <a:pt x="10" y="73"/>
                  </a:lnTo>
                  <a:lnTo>
                    <a:pt x="19" y="55"/>
                  </a:lnTo>
                  <a:lnTo>
                    <a:pt x="31" y="39"/>
                  </a:lnTo>
                  <a:lnTo>
                    <a:pt x="47" y="25"/>
                  </a:lnTo>
                  <a:lnTo>
                    <a:pt x="65" y="14"/>
                  </a:lnTo>
                  <a:lnTo>
                    <a:pt x="82" y="7"/>
                  </a:lnTo>
                  <a:lnTo>
                    <a:pt x="102" y="2"/>
                  </a:lnTo>
                  <a:lnTo>
                    <a:pt x="123" y="0"/>
                  </a:lnTo>
                  <a:lnTo>
                    <a:pt x="142" y="2"/>
                  </a:lnTo>
                  <a:lnTo>
                    <a:pt x="161" y="7"/>
                  </a:lnTo>
                  <a:lnTo>
                    <a:pt x="181" y="14"/>
                  </a:lnTo>
                  <a:lnTo>
                    <a:pt x="198" y="25"/>
                  </a:lnTo>
                  <a:lnTo>
                    <a:pt x="212" y="39"/>
                  </a:lnTo>
                  <a:lnTo>
                    <a:pt x="225" y="55"/>
                  </a:lnTo>
                  <a:lnTo>
                    <a:pt x="235" y="73"/>
                  </a:lnTo>
                  <a:lnTo>
                    <a:pt x="241" y="92"/>
                  </a:lnTo>
                  <a:lnTo>
                    <a:pt x="244" y="113"/>
                  </a:lnTo>
                  <a:lnTo>
                    <a:pt x="244" y="133"/>
                  </a:lnTo>
                  <a:lnTo>
                    <a:pt x="241" y="154"/>
                  </a:lnTo>
                  <a:lnTo>
                    <a:pt x="235" y="173"/>
                  </a:lnTo>
                  <a:lnTo>
                    <a:pt x="225" y="191"/>
                  </a:lnTo>
                  <a:lnTo>
                    <a:pt x="212" y="207"/>
                  </a:lnTo>
                  <a:lnTo>
                    <a:pt x="198" y="221"/>
                  </a:lnTo>
                  <a:lnTo>
                    <a:pt x="181" y="231"/>
                  </a:lnTo>
                  <a:lnTo>
                    <a:pt x="161" y="238"/>
                  </a:lnTo>
                  <a:lnTo>
                    <a:pt x="142" y="244"/>
                  </a:lnTo>
                  <a:lnTo>
                    <a:pt x="123" y="245"/>
                  </a:lnTo>
                  <a:close/>
                  <a:moveTo>
                    <a:pt x="123" y="240"/>
                  </a:moveTo>
                  <a:lnTo>
                    <a:pt x="102" y="238"/>
                  </a:lnTo>
                  <a:lnTo>
                    <a:pt x="84" y="233"/>
                  </a:lnTo>
                  <a:lnTo>
                    <a:pt x="65" y="226"/>
                  </a:lnTo>
                  <a:lnTo>
                    <a:pt x="49" y="214"/>
                  </a:lnTo>
                  <a:lnTo>
                    <a:pt x="35" y="201"/>
                  </a:lnTo>
                  <a:lnTo>
                    <a:pt x="23" y="184"/>
                  </a:lnTo>
                  <a:lnTo>
                    <a:pt x="14" y="166"/>
                  </a:lnTo>
                  <a:lnTo>
                    <a:pt x="8" y="148"/>
                  </a:lnTo>
                  <a:lnTo>
                    <a:pt x="5" y="127"/>
                  </a:lnTo>
                  <a:lnTo>
                    <a:pt x="7" y="108"/>
                  </a:lnTo>
                  <a:lnTo>
                    <a:pt x="10" y="89"/>
                  </a:lnTo>
                  <a:lnTo>
                    <a:pt x="17" y="69"/>
                  </a:lnTo>
                  <a:lnTo>
                    <a:pt x="28" y="53"/>
                  </a:lnTo>
                  <a:lnTo>
                    <a:pt x="42" y="37"/>
                  </a:lnTo>
                  <a:lnTo>
                    <a:pt x="56" y="25"/>
                  </a:lnTo>
                  <a:lnTo>
                    <a:pt x="74" y="16"/>
                  </a:lnTo>
                  <a:lnTo>
                    <a:pt x="93" y="9"/>
                  </a:lnTo>
                  <a:lnTo>
                    <a:pt x="112" y="6"/>
                  </a:lnTo>
                  <a:lnTo>
                    <a:pt x="132" y="6"/>
                  </a:lnTo>
                  <a:lnTo>
                    <a:pt x="153" y="9"/>
                  </a:lnTo>
                  <a:lnTo>
                    <a:pt x="170" y="16"/>
                  </a:lnTo>
                  <a:lnTo>
                    <a:pt x="188" y="25"/>
                  </a:lnTo>
                  <a:lnTo>
                    <a:pt x="204" y="37"/>
                  </a:lnTo>
                  <a:lnTo>
                    <a:pt x="216" y="53"/>
                  </a:lnTo>
                  <a:lnTo>
                    <a:pt x="227" y="69"/>
                  </a:lnTo>
                  <a:lnTo>
                    <a:pt x="235" y="89"/>
                  </a:lnTo>
                  <a:lnTo>
                    <a:pt x="239" y="108"/>
                  </a:lnTo>
                  <a:lnTo>
                    <a:pt x="239" y="127"/>
                  </a:lnTo>
                  <a:lnTo>
                    <a:pt x="237" y="148"/>
                  </a:lnTo>
                  <a:lnTo>
                    <a:pt x="232" y="166"/>
                  </a:lnTo>
                  <a:lnTo>
                    <a:pt x="223" y="184"/>
                  </a:lnTo>
                  <a:lnTo>
                    <a:pt x="211" y="201"/>
                  </a:lnTo>
                  <a:lnTo>
                    <a:pt x="197" y="214"/>
                  </a:lnTo>
                  <a:lnTo>
                    <a:pt x="179" y="226"/>
                  </a:lnTo>
                  <a:lnTo>
                    <a:pt x="161" y="233"/>
                  </a:lnTo>
                  <a:lnTo>
                    <a:pt x="142" y="238"/>
                  </a:lnTo>
                  <a:lnTo>
                    <a:pt x="123" y="240"/>
                  </a:lnTo>
                  <a:close/>
                </a:path>
              </a:pathLst>
            </a:custGeom>
            <a:solidFill>
              <a:srgbClr val="E8FFFF"/>
            </a:solidFill>
            <a:ln w="9525">
              <a:noFill/>
              <a:round/>
              <a:headEnd/>
              <a:tailEnd/>
            </a:ln>
          </p:spPr>
          <p:txBody>
            <a:bodyPr/>
            <a:lstStyle/>
            <a:p>
              <a:endParaRPr lang="en-US"/>
            </a:p>
          </p:txBody>
        </p:sp>
        <p:sp>
          <p:nvSpPr>
            <p:cNvPr id="1166069" name="Freeform 757"/>
            <p:cNvSpPr>
              <a:spLocks noEditPoints="1"/>
            </p:cNvSpPr>
            <p:nvPr/>
          </p:nvSpPr>
          <p:spPr bwMode="auto">
            <a:xfrm>
              <a:off x="3835" y="2049"/>
              <a:ext cx="234" cy="234"/>
            </a:xfrm>
            <a:custGeom>
              <a:avLst/>
              <a:gdLst/>
              <a:ahLst/>
              <a:cxnLst>
                <a:cxn ang="0">
                  <a:pos x="97" y="232"/>
                </a:cxn>
                <a:cxn ang="0">
                  <a:pos x="60" y="220"/>
                </a:cxn>
                <a:cxn ang="0">
                  <a:pos x="30" y="195"/>
                </a:cxn>
                <a:cxn ang="0">
                  <a:pos x="9" y="160"/>
                </a:cxn>
                <a:cxn ang="0">
                  <a:pos x="0" y="121"/>
                </a:cxn>
                <a:cxn ang="0">
                  <a:pos x="5" y="83"/>
                </a:cxn>
                <a:cxn ang="0">
                  <a:pos x="23" y="47"/>
                </a:cxn>
                <a:cxn ang="0">
                  <a:pos x="51" y="19"/>
                </a:cxn>
                <a:cxn ang="0">
                  <a:pos x="88" y="3"/>
                </a:cxn>
                <a:cxn ang="0">
                  <a:pos x="127" y="0"/>
                </a:cxn>
                <a:cxn ang="0">
                  <a:pos x="165" y="10"/>
                </a:cxn>
                <a:cxn ang="0">
                  <a:pos x="199" y="31"/>
                </a:cxn>
                <a:cxn ang="0">
                  <a:pos x="222" y="63"/>
                </a:cxn>
                <a:cxn ang="0">
                  <a:pos x="234" y="102"/>
                </a:cxn>
                <a:cxn ang="0">
                  <a:pos x="232" y="142"/>
                </a:cxn>
                <a:cxn ang="0">
                  <a:pos x="218" y="178"/>
                </a:cxn>
                <a:cxn ang="0">
                  <a:pos x="192" y="208"/>
                </a:cxn>
                <a:cxn ang="0">
                  <a:pos x="156" y="227"/>
                </a:cxn>
                <a:cxn ang="0">
                  <a:pos x="118" y="234"/>
                </a:cxn>
                <a:cxn ang="0">
                  <a:pos x="98" y="227"/>
                </a:cxn>
                <a:cxn ang="0">
                  <a:pos x="61" y="215"/>
                </a:cxn>
                <a:cxn ang="0">
                  <a:pos x="32" y="188"/>
                </a:cxn>
                <a:cxn ang="0">
                  <a:pos x="12" y="155"/>
                </a:cxn>
                <a:cxn ang="0">
                  <a:pos x="5" y="118"/>
                </a:cxn>
                <a:cxn ang="0">
                  <a:pos x="12" y="79"/>
                </a:cxn>
                <a:cxn ang="0">
                  <a:pos x="32" y="46"/>
                </a:cxn>
                <a:cxn ang="0">
                  <a:pos x="61" y="19"/>
                </a:cxn>
                <a:cxn ang="0">
                  <a:pos x="98" y="7"/>
                </a:cxn>
                <a:cxn ang="0">
                  <a:pos x="137" y="7"/>
                </a:cxn>
                <a:cxn ang="0">
                  <a:pos x="174" y="19"/>
                </a:cxn>
                <a:cxn ang="0">
                  <a:pos x="204" y="46"/>
                </a:cxn>
                <a:cxn ang="0">
                  <a:pos x="223" y="79"/>
                </a:cxn>
                <a:cxn ang="0">
                  <a:pos x="229" y="118"/>
                </a:cxn>
                <a:cxn ang="0">
                  <a:pos x="223" y="155"/>
                </a:cxn>
                <a:cxn ang="0">
                  <a:pos x="204" y="188"/>
                </a:cxn>
                <a:cxn ang="0">
                  <a:pos x="174" y="215"/>
                </a:cxn>
                <a:cxn ang="0">
                  <a:pos x="137" y="227"/>
                </a:cxn>
              </a:cxnLst>
              <a:rect l="0" t="0" r="r" b="b"/>
              <a:pathLst>
                <a:path w="234" h="234">
                  <a:moveTo>
                    <a:pt x="118" y="234"/>
                  </a:moveTo>
                  <a:lnTo>
                    <a:pt x="97" y="232"/>
                  </a:lnTo>
                  <a:lnTo>
                    <a:pt x="79" y="227"/>
                  </a:lnTo>
                  <a:lnTo>
                    <a:pt x="60" y="220"/>
                  </a:lnTo>
                  <a:lnTo>
                    <a:pt x="44" y="208"/>
                  </a:lnTo>
                  <a:lnTo>
                    <a:pt x="30" y="195"/>
                  </a:lnTo>
                  <a:lnTo>
                    <a:pt x="18" y="178"/>
                  </a:lnTo>
                  <a:lnTo>
                    <a:pt x="9" y="160"/>
                  </a:lnTo>
                  <a:lnTo>
                    <a:pt x="3" y="142"/>
                  </a:lnTo>
                  <a:lnTo>
                    <a:pt x="0" y="121"/>
                  </a:lnTo>
                  <a:lnTo>
                    <a:pt x="2" y="102"/>
                  </a:lnTo>
                  <a:lnTo>
                    <a:pt x="5" y="83"/>
                  </a:lnTo>
                  <a:lnTo>
                    <a:pt x="12" y="63"/>
                  </a:lnTo>
                  <a:lnTo>
                    <a:pt x="23" y="47"/>
                  </a:lnTo>
                  <a:lnTo>
                    <a:pt x="37" y="31"/>
                  </a:lnTo>
                  <a:lnTo>
                    <a:pt x="51" y="19"/>
                  </a:lnTo>
                  <a:lnTo>
                    <a:pt x="69" y="10"/>
                  </a:lnTo>
                  <a:lnTo>
                    <a:pt x="88" y="3"/>
                  </a:lnTo>
                  <a:lnTo>
                    <a:pt x="107" y="0"/>
                  </a:lnTo>
                  <a:lnTo>
                    <a:pt x="127" y="0"/>
                  </a:lnTo>
                  <a:lnTo>
                    <a:pt x="148" y="3"/>
                  </a:lnTo>
                  <a:lnTo>
                    <a:pt x="165" y="10"/>
                  </a:lnTo>
                  <a:lnTo>
                    <a:pt x="183" y="19"/>
                  </a:lnTo>
                  <a:lnTo>
                    <a:pt x="199" y="31"/>
                  </a:lnTo>
                  <a:lnTo>
                    <a:pt x="211" y="47"/>
                  </a:lnTo>
                  <a:lnTo>
                    <a:pt x="222" y="63"/>
                  </a:lnTo>
                  <a:lnTo>
                    <a:pt x="230" y="83"/>
                  </a:lnTo>
                  <a:lnTo>
                    <a:pt x="234" y="102"/>
                  </a:lnTo>
                  <a:lnTo>
                    <a:pt x="234" y="121"/>
                  </a:lnTo>
                  <a:lnTo>
                    <a:pt x="232" y="142"/>
                  </a:lnTo>
                  <a:lnTo>
                    <a:pt x="227" y="160"/>
                  </a:lnTo>
                  <a:lnTo>
                    <a:pt x="218" y="178"/>
                  </a:lnTo>
                  <a:lnTo>
                    <a:pt x="206" y="195"/>
                  </a:lnTo>
                  <a:lnTo>
                    <a:pt x="192" y="208"/>
                  </a:lnTo>
                  <a:lnTo>
                    <a:pt x="174" y="220"/>
                  </a:lnTo>
                  <a:lnTo>
                    <a:pt x="156" y="227"/>
                  </a:lnTo>
                  <a:lnTo>
                    <a:pt x="137" y="232"/>
                  </a:lnTo>
                  <a:lnTo>
                    <a:pt x="118" y="234"/>
                  </a:lnTo>
                  <a:close/>
                  <a:moveTo>
                    <a:pt x="118" y="229"/>
                  </a:moveTo>
                  <a:lnTo>
                    <a:pt x="98" y="227"/>
                  </a:lnTo>
                  <a:lnTo>
                    <a:pt x="79" y="222"/>
                  </a:lnTo>
                  <a:lnTo>
                    <a:pt x="61" y="215"/>
                  </a:lnTo>
                  <a:lnTo>
                    <a:pt x="46" y="202"/>
                  </a:lnTo>
                  <a:lnTo>
                    <a:pt x="32" y="188"/>
                  </a:lnTo>
                  <a:lnTo>
                    <a:pt x="21" y="172"/>
                  </a:lnTo>
                  <a:lnTo>
                    <a:pt x="12" y="155"/>
                  </a:lnTo>
                  <a:lnTo>
                    <a:pt x="7" y="137"/>
                  </a:lnTo>
                  <a:lnTo>
                    <a:pt x="5" y="118"/>
                  </a:lnTo>
                  <a:lnTo>
                    <a:pt x="7" y="97"/>
                  </a:lnTo>
                  <a:lnTo>
                    <a:pt x="12" y="79"/>
                  </a:lnTo>
                  <a:lnTo>
                    <a:pt x="21" y="61"/>
                  </a:lnTo>
                  <a:lnTo>
                    <a:pt x="32" y="46"/>
                  </a:lnTo>
                  <a:lnTo>
                    <a:pt x="46" y="31"/>
                  </a:lnTo>
                  <a:lnTo>
                    <a:pt x="61" y="19"/>
                  </a:lnTo>
                  <a:lnTo>
                    <a:pt x="79" y="12"/>
                  </a:lnTo>
                  <a:lnTo>
                    <a:pt x="98" y="7"/>
                  </a:lnTo>
                  <a:lnTo>
                    <a:pt x="118" y="5"/>
                  </a:lnTo>
                  <a:lnTo>
                    <a:pt x="137" y="7"/>
                  </a:lnTo>
                  <a:lnTo>
                    <a:pt x="156" y="12"/>
                  </a:lnTo>
                  <a:lnTo>
                    <a:pt x="174" y="19"/>
                  </a:lnTo>
                  <a:lnTo>
                    <a:pt x="190" y="31"/>
                  </a:lnTo>
                  <a:lnTo>
                    <a:pt x="204" y="46"/>
                  </a:lnTo>
                  <a:lnTo>
                    <a:pt x="215" y="61"/>
                  </a:lnTo>
                  <a:lnTo>
                    <a:pt x="223" y="79"/>
                  </a:lnTo>
                  <a:lnTo>
                    <a:pt x="227" y="97"/>
                  </a:lnTo>
                  <a:lnTo>
                    <a:pt x="229" y="118"/>
                  </a:lnTo>
                  <a:lnTo>
                    <a:pt x="227" y="137"/>
                  </a:lnTo>
                  <a:lnTo>
                    <a:pt x="223" y="155"/>
                  </a:lnTo>
                  <a:lnTo>
                    <a:pt x="215" y="172"/>
                  </a:lnTo>
                  <a:lnTo>
                    <a:pt x="204" y="188"/>
                  </a:lnTo>
                  <a:lnTo>
                    <a:pt x="190" y="202"/>
                  </a:lnTo>
                  <a:lnTo>
                    <a:pt x="174" y="215"/>
                  </a:lnTo>
                  <a:lnTo>
                    <a:pt x="156" y="222"/>
                  </a:lnTo>
                  <a:lnTo>
                    <a:pt x="137" y="227"/>
                  </a:lnTo>
                  <a:lnTo>
                    <a:pt x="118" y="229"/>
                  </a:lnTo>
                  <a:close/>
                </a:path>
              </a:pathLst>
            </a:custGeom>
            <a:solidFill>
              <a:srgbClr val="EBFFFF"/>
            </a:solidFill>
            <a:ln w="9525">
              <a:noFill/>
              <a:round/>
              <a:headEnd/>
              <a:tailEnd/>
            </a:ln>
          </p:spPr>
          <p:txBody>
            <a:bodyPr/>
            <a:lstStyle/>
            <a:p>
              <a:endParaRPr lang="en-US"/>
            </a:p>
          </p:txBody>
        </p:sp>
        <p:sp>
          <p:nvSpPr>
            <p:cNvPr id="1166070" name="Freeform 758"/>
            <p:cNvSpPr>
              <a:spLocks noEditPoints="1"/>
            </p:cNvSpPr>
            <p:nvPr/>
          </p:nvSpPr>
          <p:spPr bwMode="auto">
            <a:xfrm>
              <a:off x="3840" y="2054"/>
              <a:ext cx="224" cy="224"/>
            </a:xfrm>
            <a:custGeom>
              <a:avLst/>
              <a:gdLst/>
              <a:ahLst/>
              <a:cxnLst>
                <a:cxn ang="0">
                  <a:pos x="93" y="222"/>
                </a:cxn>
                <a:cxn ang="0">
                  <a:pos x="56" y="210"/>
                </a:cxn>
                <a:cxn ang="0">
                  <a:pos x="27" y="183"/>
                </a:cxn>
                <a:cxn ang="0">
                  <a:pos x="7" y="150"/>
                </a:cxn>
                <a:cxn ang="0">
                  <a:pos x="0" y="113"/>
                </a:cxn>
                <a:cxn ang="0">
                  <a:pos x="7" y="74"/>
                </a:cxn>
                <a:cxn ang="0">
                  <a:pos x="27" y="41"/>
                </a:cxn>
                <a:cxn ang="0">
                  <a:pos x="56" y="14"/>
                </a:cxn>
                <a:cxn ang="0">
                  <a:pos x="93" y="2"/>
                </a:cxn>
                <a:cxn ang="0">
                  <a:pos x="132" y="2"/>
                </a:cxn>
                <a:cxn ang="0">
                  <a:pos x="169" y="14"/>
                </a:cxn>
                <a:cxn ang="0">
                  <a:pos x="199" y="41"/>
                </a:cxn>
                <a:cxn ang="0">
                  <a:pos x="218" y="74"/>
                </a:cxn>
                <a:cxn ang="0">
                  <a:pos x="224" y="113"/>
                </a:cxn>
                <a:cxn ang="0">
                  <a:pos x="218" y="150"/>
                </a:cxn>
                <a:cxn ang="0">
                  <a:pos x="199" y="183"/>
                </a:cxn>
                <a:cxn ang="0">
                  <a:pos x="169" y="210"/>
                </a:cxn>
                <a:cxn ang="0">
                  <a:pos x="132" y="222"/>
                </a:cxn>
                <a:cxn ang="0">
                  <a:pos x="113" y="219"/>
                </a:cxn>
                <a:cxn ang="0">
                  <a:pos x="74" y="212"/>
                </a:cxn>
                <a:cxn ang="0">
                  <a:pos x="42" y="192"/>
                </a:cxn>
                <a:cxn ang="0">
                  <a:pos x="18" y="162"/>
                </a:cxn>
                <a:cxn ang="0">
                  <a:pos x="7" y="127"/>
                </a:cxn>
                <a:cxn ang="0">
                  <a:pos x="9" y="88"/>
                </a:cxn>
                <a:cxn ang="0">
                  <a:pos x="23" y="53"/>
                </a:cxn>
                <a:cxn ang="0">
                  <a:pos x="49" y="25"/>
                </a:cxn>
                <a:cxn ang="0">
                  <a:pos x="85" y="9"/>
                </a:cxn>
                <a:cxn ang="0">
                  <a:pos x="122" y="5"/>
                </a:cxn>
                <a:cxn ang="0">
                  <a:pos x="159" y="16"/>
                </a:cxn>
                <a:cxn ang="0">
                  <a:pos x="190" y="39"/>
                </a:cxn>
                <a:cxn ang="0">
                  <a:pos x="211" y="70"/>
                </a:cxn>
                <a:cxn ang="0">
                  <a:pos x="218" y="108"/>
                </a:cxn>
                <a:cxn ang="0">
                  <a:pos x="213" y="145"/>
                </a:cxn>
                <a:cxn ang="0">
                  <a:pos x="195" y="178"/>
                </a:cxn>
                <a:cxn ang="0">
                  <a:pos x="167" y="204"/>
                </a:cxn>
                <a:cxn ang="0">
                  <a:pos x="132" y="217"/>
                </a:cxn>
              </a:cxnLst>
              <a:rect l="0" t="0" r="r" b="b"/>
              <a:pathLst>
                <a:path w="224" h="224">
                  <a:moveTo>
                    <a:pt x="113" y="224"/>
                  </a:moveTo>
                  <a:lnTo>
                    <a:pt x="93" y="222"/>
                  </a:lnTo>
                  <a:lnTo>
                    <a:pt x="74" y="217"/>
                  </a:lnTo>
                  <a:lnTo>
                    <a:pt x="56" y="210"/>
                  </a:lnTo>
                  <a:lnTo>
                    <a:pt x="41" y="197"/>
                  </a:lnTo>
                  <a:lnTo>
                    <a:pt x="27" y="183"/>
                  </a:lnTo>
                  <a:lnTo>
                    <a:pt x="16" y="167"/>
                  </a:lnTo>
                  <a:lnTo>
                    <a:pt x="7" y="150"/>
                  </a:lnTo>
                  <a:lnTo>
                    <a:pt x="2" y="132"/>
                  </a:lnTo>
                  <a:lnTo>
                    <a:pt x="0" y="113"/>
                  </a:lnTo>
                  <a:lnTo>
                    <a:pt x="2" y="92"/>
                  </a:lnTo>
                  <a:lnTo>
                    <a:pt x="7" y="74"/>
                  </a:lnTo>
                  <a:lnTo>
                    <a:pt x="16" y="56"/>
                  </a:lnTo>
                  <a:lnTo>
                    <a:pt x="27" y="41"/>
                  </a:lnTo>
                  <a:lnTo>
                    <a:pt x="41" y="26"/>
                  </a:lnTo>
                  <a:lnTo>
                    <a:pt x="56" y="14"/>
                  </a:lnTo>
                  <a:lnTo>
                    <a:pt x="74" y="7"/>
                  </a:lnTo>
                  <a:lnTo>
                    <a:pt x="93" y="2"/>
                  </a:lnTo>
                  <a:lnTo>
                    <a:pt x="113" y="0"/>
                  </a:lnTo>
                  <a:lnTo>
                    <a:pt x="132" y="2"/>
                  </a:lnTo>
                  <a:lnTo>
                    <a:pt x="151" y="7"/>
                  </a:lnTo>
                  <a:lnTo>
                    <a:pt x="169" y="14"/>
                  </a:lnTo>
                  <a:lnTo>
                    <a:pt x="185" y="26"/>
                  </a:lnTo>
                  <a:lnTo>
                    <a:pt x="199" y="41"/>
                  </a:lnTo>
                  <a:lnTo>
                    <a:pt x="210" y="56"/>
                  </a:lnTo>
                  <a:lnTo>
                    <a:pt x="218" y="74"/>
                  </a:lnTo>
                  <a:lnTo>
                    <a:pt x="222" y="92"/>
                  </a:lnTo>
                  <a:lnTo>
                    <a:pt x="224" y="113"/>
                  </a:lnTo>
                  <a:lnTo>
                    <a:pt x="222" y="132"/>
                  </a:lnTo>
                  <a:lnTo>
                    <a:pt x="218" y="150"/>
                  </a:lnTo>
                  <a:lnTo>
                    <a:pt x="210" y="167"/>
                  </a:lnTo>
                  <a:lnTo>
                    <a:pt x="199" y="183"/>
                  </a:lnTo>
                  <a:lnTo>
                    <a:pt x="185" y="197"/>
                  </a:lnTo>
                  <a:lnTo>
                    <a:pt x="169" y="210"/>
                  </a:lnTo>
                  <a:lnTo>
                    <a:pt x="151" y="217"/>
                  </a:lnTo>
                  <a:lnTo>
                    <a:pt x="132" y="222"/>
                  </a:lnTo>
                  <a:lnTo>
                    <a:pt x="113" y="224"/>
                  </a:lnTo>
                  <a:close/>
                  <a:moveTo>
                    <a:pt x="113" y="219"/>
                  </a:moveTo>
                  <a:lnTo>
                    <a:pt x="93" y="217"/>
                  </a:lnTo>
                  <a:lnTo>
                    <a:pt x="74" y="212"/>
                  </a:lnTo>
                  <a:lnTo>
                    <a:pt x="58" y="204"/>
                  </a:lnTo>
                  <a:lnTo>
                    <a:pt x="42" y="192"/>
                  </a:lnTo>
                  <a:lnTo>
                    <a:pt x="28" y="178"/>
                  </a:lnTo>
                  <a:lnTo>
                    <a:pt x="18" y="162"/>
                  </a:lnTo>
                  <a:lnTo>
                    <a:pt x="11" y="145"/>
                  </a:lnTo>
                  <a:lnTo>
                    <a:pt x="7" y="127"/>
                  </a:lnTo>
                  <a:lnTo>
                    <a:pt x="5" y="108"/>
                  </a:lnTo>
                  <a:lnTo>
                    <a:pt x="9" y="88"/>
                  </a:lnTo>
                  <a:lnTo>
                    <a:pt x="14" y="70"/>
                  </a:lnTo>
                  <a:lnTo>
                    <a:pt x="23" y="53"/>
                  </a:lnTo>
                  <a:lnTo>
                    <a:pt x="35" y="39"/>
                  </a:lnTo>
                  <a:lnTo>
                    <a:pt x="49" y="25"/>
                  </a:lnTo>
                  <a:lnTo>
                    <a:pt x="65" y="16"/>
                  </a:lnTo>
                  <a:lnTo>
                    <a:pt x="85" y="9"/>
                  </a:lnTo>
                  <a:lnTo>
                    <a:pt x="102" y="5"/>
                  </a:lnTo>
                  <a:lnTo>
                    <a:pt x="122" y="5"/>
                  </a:lnTo>
                  <a:lnTo>
                    <a:pt x="141" y="9"/>
                  </a:lnTo>
                  <a:lnTo>
                    <a:pt x="159" y="16"/>
                  </a:lnTo>
                  <a:lnTo>
                    <a:pt x="174" y="25"/>
                  </a:lnTo>
                  <a:lnTo>
                    <a:pt x="190" y="39"/>
                  </a:lnTo>
                  <a:lnTo>
                    <a:pt x="201" y="53"/>
                  </a:lnTo>
                  <a:lnTo>
                    <a:pt x="211" y="70"/>
                  </a:lnTo>
                  <a:lnTo>
                    <a:pt x="217" y="88"/>
                  </a:lnTo>
                  <a:lnTo>
                    <a:pt x="218" y="108"/>
                  </a:lnTo>
                  <a:lnTo>
                    <a:pt x="218" y="127"/>
                  </a:lnTo>
                  <a:lnTo>
                    <a:pt x="213" y="145"/>
                  </a:lnTo>
                  <a:lnTo>
                    <a:pt x="206" y="162"/>
                  </a:lnTo>
                  <a:lnTo>
                    <a:pt x="195" y="178"/>
                  </a:lnTo>
                  <a:lnTo>
                    <a:pt x="183" y="192"/>
                  </a:lnTo>
                  <a:lnTo>
                    <a:pt x="167" y="204"/>
                  </a:lnTo>
                  <a:lnTo>
                    <a:pt x="150" y="212"/>
                  </a:lnTo>
                  <a:lnTo>
                    <a:pt x="132" y="217"/>
                  </a:lnTo>
                  <a:lnTo>
                    <a:pt x="113" y="219"/>
                  </a:lnTo>
                  <a:close/>
                </a:path>
              </a:pathLst>
            </a:custGeom>
            <a:solidFill>
              <a:srgbClr val="EDFFFF"/>
            </a:solidFill>
            <a:ln w="9525">
              <a:noFill/>
              <a:round/>
              <a:headEnd/>
              <a:tailEnd/>
            </a:ln>
          </p:spPr>
          <p:txBody>
            <a:bodyPr/>
            <a:lstStyle/>
            <a:p>
              <a:endParaRPr lang="en-US"/>
            </a:p>
          </p:txBody>
        </p:sp>
        <p:sp>
          <p:nvSpPr>
            <p:cNvPr id="1166071" name="Freeform 759"/>
            <p:cNvSpPr>
              <a:spLocks noEditPoints="1"/>
            </p:cNvSpPr>
            <p:nvPr/>
          </p:nvSpPr>
          <p:spPr bwMode="auto">
            <a:xfrm>
              <a:off x="3845" y="2059"/>
              <a:ext cx="213" cy="214"/>
            </a:xfrm>
            <a:custGeom>
              <a:avLst/>
              <a:gdLst/>
              <a:ahLst/>
              <a:cxnLst>
                <a:cxn ang="0">
                  <a:pos x="88" y="212"/>
                </a:cxn>
                <a:cxn ang="0">
                  <a:pos x="53" y="199"/>
                </a:cxn>
                <a:cxn ang="0">
                  <a:pos x="23" y="173"/>
                </a:cxn>
                <a:cxn ang="0">
                  <a:pos x="6" y="140"/>
                </a:cxn>
                <a:cxn ang="0">
                  <a:pos x="0" y="103"/>
                </a:cxn>
                <a:cxn ang="0">
                  <a:pos x="9" y="65"/>
                </a:cxn>
                <a:cxn ang="0">
                  <a:pos x="30" y="34"/>
                </a:cxn>
                <a:cxn ang="0">
                  <a:pos x="60" y="11"/>
                </a:cxn>
                <a:cxn ang="0">
                  <a:pos x="97" y="0"/>
                </a:cxn>
                <a:cxn ang="0">
                  <a:pos x="136" y="4"/>
                </a:cxn>
                <a:cxn ang="0">
                  <a:pos x="169" y="20"/>
                </a:cxn>
                <a:cxn ang="0">
                  <a:pos x="196" y="48"/>
                </a:cxn>
                <a:cxn ang="0">
                  <a:pos x="212" y="83"/>
                </a:cxn>
                <a:cxn ang="0">
                  <a:pos x="213" y="122"/>
                </a:cxn>
                <a:cxn ang="0">
                  <a:pos x="201" y="157"/>
                </a:cxn>
                <a:cxn ang="0">
                  <a:pos x="178" y="187"/>
                </a:cxn>
                <a:cxn ang="0">
                  <a:pos x="145" y="207"/>
                </a:cxn>
                <a:cxn ang="0">
                  <a:pos x="108" y="214"/>
                </a:cxn>
                <a:cxn ang="0">
                  <a:pos x="88" y="207"/>
                </a:cxn>
                <a:cxn ang="0">
                  <a:pos x="53" y="192"/>
                </a:cxn>
                <a:cxn ang="0">
                  <a:pos x="27" y="168"/>
                </a:cxn>
                <a:cxn ang="0">
                  <a:pos x="9" y="134"/>
                </a:cxn>
                <a:cxn ang="0">
                  <a:pos x="6" y="97"/>
                </a:cxn>
                <a:cxn ang="0">
                  <a:pos x="16" y="62"/>
                </a:cxn>
                <a:cxn ang="0">
                  <a:pos x="39" y="32"/>
                </a:cxn>
                <a:cxn ang="0">
                  <a:pos x="71" y="13"/>
                </a:cxn>
                <a:cxn ang="0">
                  <a:pos x="108" y="6"/>
                </a:cxn>
                <a:cxn ang="0">
                  <a:pos x="145" y="13"/>
                </a:cxn>
                <a:cxn ang="0">
                  <a:pos x="176" y="32"/>
                </a:cxn>
                <a:cxn ang="0">
                  <a:pos x="197" y="62"/>
                </a:cxn>
                <a:cxn ang="0">
                  <a:pos x="208" y="97"/>
                </a:cxn>
                <a:cxn ang="0">
                  <a:pos x="205" y="134"/>
                </a:cxn>
                <a:cxn ang="0">
                  <a:pos x="189" y="168"/>
                </a:cxn>
                <a:cxn ang="0">
                  <a:pos x="161" y="192"/>
                </a:cxn>
                <a:cxn ang="0">
                  <a:pos x="125" y="207"/>
                </a:cxn>
              </a:cxnLst>
              <a:rect l="0" t="0" r="r" b="b"/>
              <a:pathLst>
                <a:path w="213" h="214">
                  <a:moveTo>
                    <a:pt x="108" y="214"/>
                  </a:moveTo>
                  <a:lnTo>
                    <a:pt x="88" y="212"/>
                  </a:lnTo>
                  <a:lnTo>
                    <a:pt x="69" y="207"/>
                  </a:lnTo>
                  <a:lnTo>
                    <a:pt x="53" y="199"/>
                  </a:lnTo>
                  <a:lnTo>
                    <a:pt x="37" y="187"/>
                  </a:lnTo>
                  <a:lnTo>
                    <a:pt x="23" y="173"/>
                  </a:lnTo>
                  <a:lnTo>
                    <a:pt x="13" y="157"/>
                  </a:lnTo>
                  <a:lnTo>
                    <a:pt x="6" y="140"/>
                  </a:lnTo>
                  <a:lnTo>
                    <a:pt x="2" y="122"/>
                  </a:lnTo>
                  <a:lnTo>
                    <a:pt x="0" y="103"/>
                  </a:lnTo>
                  <a:lnTo>
                    <a:pt x="4" y="83"/>
                  </a:lnTo>
                  <a:lnTo>
                    <a:pt x="9" y="65"/>
                  </a:lnTo>
                  <a:lnTo>
                    <a:pt x="18" y="48"/>
                  </a:lnTo>
                  <a:lnTo>
                    <a:pt x="30" y="34"/>
                  </a:lnTo>
                  <a:lnTo>
                    <a:pt x="44" y="20"/>
                  </a:lnTo>
                  <a:lnTo>
                    <a:pt x="60" y="11"/>
                  </a:lnTo>
                  <a:lnTo>
                    <a:pt x="80" y="4"/>
                  </a:lnTo>
                  <a:lnTo>
                    <a:pt x="97" y="0"/>
                  </a:lnTo>
                  <a:lnTo>
                    <a:pt x="117" y="0"/>
                  </a:lnTo>
                  <a:lnTo>
                    <a:pt x="136" y="4"/>
                  </a:lnTo>
                  <a:lnTo>
                    <a:pt x="154" y="11"/>
                  </a:lnTo>
                  <a:lnTo>
                    <a:pt x="169" y="20"/>
                  </a:lnTo>
                  <a:lnTo>
                    <a:pt x="185" y="34"/>
                  </a:lnTo>
                  <a:lnTo>
                    <a:pt x="196" y="48"/>
                  </a:lnTo>
                  <a:lnTo>
                    <a:pt x="206" y="65"/>
                  </a:lnTo>
                  <a:lnTo>
                    <a:pt x="212" y="83"/>
                  </a:lnTo>
                  <a:lnTo>
                    <a:pt x="213" y="103"/>
                  </a:lnTo>
                  <a:lnTo>
                    <a:pt x="213" y="122"/>
                  </a:lnTo>
                  <a:lnTo>
                    <a:pt x="208" y="140"/>
                  </a:lnTo>
                  <a:lnTo>
                    <a:pt x="201" y="157"/>
                  </a:lnTo>
                  <a:lnTo>
                    <a:pt x="190" y="173"/>
                  </a:lnTo>
                  <a:lnTo>
                    <a:pt x="178" y="187"/>
                  </a:lnTo>
                  <a:lnTo>
                    <a:pt x="162" y="199"/>
                  </a:lnTo>
                  <a:lnTo>
                    <a:pt x="145" y="207"/>
                  </a:lnTo>
                  <a:lnTo>
                    <a:pt x="127" y="212"/>
                  </a:lnTo>
                  <a:lnTo>
                    <a:pt x="108" y="214"/>
                  </a:lnTo>
                  <a:close/>
                  <a:moveTo>
                    <a:pt x="108" y="208"/>
                  </a:moveTo>
                  <a:lnTo>
                    <a:pt x="88" y="207"/>
                  </a:lnTo>
                  <a:lnTo>
                    <a:pt x="71" y="201"/>
                  </a:lnTo>
                  <a:lnTo>
                    <a:pt x="53" y="192"/>
                  </a:lnTo>
                  <a:lnTo>
                    <a:pt x="39" y="182"/>
                  </a:lnTo>
                  <a:lnTo>
                    <a:pt x="27" y="168"/>
                  </a:lnTo>
                  <a:lnTo>
                    <a:pt x="16" y="152"/>
                  </a:lnTo>
                  <a:lnTo>
                    <a:pt x="9" y="134"/>
                  </a:lnTo>
                  <a:lnTo>
                    <a:pt x="6" y="117"/>
                  </a:lnTo>
                  <a:lnTo>
                    <a:pt x="6" y="97"/>
                  </a:lnTo>
                  <a:lnTo>
                    <a:pt x="9" y="80"/>
                  </a:lnTo>
                  <a:lnTo>
                    <a:pt x="16" y="62"/>
                  </a:lnTo>
                  <a:lnTo>
                    <a:pt x="27" y="46"/>
                  </a:lnTo>
                  <a:lnTo>
                    <a:pt x="39" y="32"/>
                  </a:lnTo>
                  <a:lnTo>
                    <a:pt x="53" y="21"/>
                  </a:lnTo>
                  <a:lnTo>
                    <a:pt x="71" y="13"/>
                  </a:lnTo>
                  <a:lnTo>
                    <a:pt x="88" y="7"/>
                  </a:lnTo>
                  <a:lnTo>
                    <a:pt x="108" y="6"/>
                  </a:lnTo>
                  <a:lnTo>
                    <a:pt x="125" y="7"/>
                  </a:lnTo>
                  <a:lnTo>
                    <a:pt x="145" y="13"/>
                  </a:lnTo>
                  <a:lnTo>
                    <a:pt x="161" y="21"/>
                  </a:lnTo>
                  <a:lnTo>
                    <a:pt x="176" y="32"/>
                  </a:lnTo>
                  <a:lnTo>
                    <a:pt x="189" y="46"/>
                  </a:lnTo>
                  <a:lnTo>
                    <a:pt x="197" y="62"/>
                  </a:lnTo>
                  <a:lnTo>
                    <a:pt x="205" y="80"/>
                  </a:lnTo>
                  <a:lnTo>
                    <a:pt x="208" y="97"/>
                  </a:lnTo>
                  <a:lnTo>
                    <a:pt x="208" y="117"/>
                  </a:lnTo>
                  <a:lnTo>
                    <a:pt x="205" y="134"/>
                  </a:lnTo>
                  <a:lnTo>
                    <a:pt x="197" y="152"/>
                  </a:lnTo>
                  <a:lnTo>
                    <a:pt x="189" y="168"/>
                  </a:lnTo>
                  <a:lnTo>
                    <a:pt x="176" y="182"/>
                  </a:lnTo>
                  <a:lnTo>
                    <a:pt x="161" y="192"/>
                  </a:lnTo>
                  <a:lnTo>
                    <a:pt x="145" y="201"/>
                  </a:lnTo>
                  <a:lnTo>
                    <a:pt x="125" y="207"/>
                  </a:lnTo>
                  <a:lnTo>
                    <a:pt x="108" y="208"/>
                  </a:lnTo>
                  <a:close/>
                </a:path>
              </a:pathLst>
            </a:custGeom>
            <a:solidFill>
              <a:srgbClr val="EFFFFF"/>
            </a:solidFill>
            <a:ln w="9525">
              <a:noFill/>
              <a:round/>
              <a:headEnd/>
              <a:tailEnd/>
            </a:ln>
          </p:spPr>
          <p:txBody>
            <a:bodyPr/>
            <a:lstStyle/>
            <a:p>
              <a:endParaRPr lang="en-US"/>
            </a:p>
          </p:txBody>
        </p:sp>
        <p:sp>
          <p:nvSpPr>
            <p:cNvPr id="1166072" name="Freeform 760"/>
            <p:cNvSpPr>
              <a:spLocks noEditPoints="1"/>
            </p:cNvSpPr>
            <p:nvPr/>
          </p:nvSpPr>
          <p:spPr bwMode="auto">
            <a:xfrm>
              <a:off x="3851" y="2065"/>
              <a:ext cx="202" cy="202"/>
            </a:xfrm>
            <a:custGeom>
              <a:avLst/>
              <a:gdLst/>
              <a:ahLst/>
              <a:cxnLst>
                <a:cxn ang="0">
                  <a:pos x="82" y="201"/>
                </a:cxn>
                <a:cxn ang="0">
                  <a:pos x="47" y="186"/>
                </a:cxn>
                <a:cxn ang="0">
                  <a:pos x="21" y="162"/>
                </a:cxn>
                <a:cxn ang="0">
                  <a:pos x="3" y="128"/>
                </a:cxn>
                <a:cxn ang="0">
                  <a:pos x="0" y="91"/>
                </a:cxn>
                <a:cxn ang="0">
                  <a:pos x="10" y="56"/>
                </a:cxn>
                <a:cxn ang="0">
                  <a:pos x="33" y="26"/>
                </a:cxn>
                <a:cxn ang="0">
                  <a:pos x="65" y="7"/>
                </a:cxn>
                <a:cxn ang="0">
                  <a:pos x="102" y="0"/>
                </a:cxn>
                <a:cxn ang="0">
                  <a:pos x="139" y="7"/>
                </a:cxn>
                <a:cxn ang="0">
                  <a:pos x="170" y="26"/>
                </a:cxn>
                <a:cxn ang="0">
                  <a:pos x="191" y="56"/>
                </a:cxn>
                <a:cxn ang="0">
                  <a:pos x="202" y="91"/>
                </a:cxn>
                <a:cxn ang="0">
                  <a:pos x="199" y="128"/>
                </a:cxn>
                <a:cxn ang="0">
                  <a:pos x="183" y="162"/>
                </a:cxn>
                <a:cxn ang="0">
                  <a:pos x="155" y="186"/>
                </a:cxn>
                <a:cxn ang="0">
                  <a:pos x="119" y="201"/>
                </a:cxn>
                <a:cxn ang="0">
                  <a:pos x="102" y="197"/>
                </a:cxn>
                <a:cxn ang="0">
                  <a:pos x="65" y="190"/>
                </a:cxn>
                <a:cxn ang="0">
                  <a:pos x="35" y="171"/>
                </a:cxn>
                <a:cxn ang="0">
                  <a:pos x="14" y="141"/>
                </a:cxn>
                <a:cxn ang="0">
                  <a:pos x="5" y="105"/>
                </a:cxn>
                <a:cxn ang="0">
                  <a:pos x="10" y="70"/>
                </a:cxn>
                <a:cxn ang="0">
                  <a:pos x="28" y="38"/>
                </a:cxn>
                <a:cxn ang="0">
                  <a:pos x="58" y="15"/>
                </a:cxn>
                <a:cxn ang="0">
                  <a:pos x="93" y="5"/>
                </a:cxn>
                <a:cxn ang="0">
                  <a:pos x="128" y="8"/>
                </a:cxn>
                <a:cxn ang="0">
                  <a:pos x="160" y="26"/>
                </a:cxn>
                <a:cxn ang="0">
                  <a:pos x="184" y="52"/>
                </a:cxn>
                <a:cxn ang="0">
                  <a:pos x="197" y="88"/>
                </a:cxn>
                <a:cxn ang="0">
                  <a:pos x="195" y="123"/>
                </a:cxn>
                <a:cxn ang="0">
                  <a:pos x="179" y="156"/>
                </a:cxn>
                <a:cxn ang="0">
                  <a:pos x="153" y="181"/>
                </a:cxn>
                <a:cxn ang="0">
                  <a:pos x="119" y="195"/>
                </a:cxn>
              </a:cxnLst>
              <a:rect l="0" t="0" r="r" b="b"/>
              <a:pathLst>
                <a:path w="202" h="202">
                  <a:moveTo>
                    <a:pt x="102" y="202"/>
                  </a:moveTo>
                  <a:lnTo>
                    <a:pt x="82" y="201"/>
                  </a:lnTo>
                  <a:lnTo>
                    <a:pt x="65" y="195"/>
                  </a:lnTo>
                  <a:lnTo>
                    <a:pt x="47" y="186"/>
                  </a:lnTo>
                  <a:lnTo>
                    <a:pt x="33" y="176"/>
                  </a:lnTo>
                  <a:lnTo>
                    <a:pt x="21" y="162"/>
                  </a:lnTo>
                  <a:lnTo>
                    <a:pt x="10" y="146"/>
                  </a:lnTo>
                  <a:lnTo>
                    <a:pt x="3" y="128"/>
                  </a:lnTo>
                  <a:lnTo>
                    <a:pt x="0" y="111"/>
                  </a:lnTo>
                  <a:lnTo>
                    <a:pt x="0" y="91"/>
                  </a:lnTo>
                  <a:lnTo>
                    <a:pt x="3" y="74"/>
                  </a:lnTo>
                  <a:lnTo>
                    <a:pt x="10" y="56"/>
                  </a:lnTo>
                  <a:lnTo>
                    <a:pt x="21" y="40"/>
                  </a:lnTo>
                  <a:lnTo>
                    <a:pt x="33" y="26"/>
                  </a:lnTo>
                  <a:lnTo>
                    <a:pt x="47" y="15"/>
                  </a:lnTo>
                  <a:lnTo>
                    <a:pt x="65" y="7"/>
                  </a:lnTo>
                  <a:lnTo>
                    <a:pt x="82" y="1"/>
                  </a:lnTo>
                  <a:lnTo>
                    <a:pt x="102" y="0"/>
                  </a:lnTo>
                  <a:lnTo>
                    <a:pt x="119" y="1"/>
                  </a:lnTo>
                  <a:lnTo>
                    <a:pt x="139" y="7"/>
                  </a:lnTo>
                  <a:lnTo>
                    <a:pt x="155" y="15"/>
                  </a:lnTo>
                  <a:lnTo>
                    <a:pt x="170" y="26"/>
                  </a:lnTo>
                  <a:lnTo>
                    <a:pt x="183" y="40"/>
                  </a:lnTo>
                  <a:lnTo>
                    <a:pt x="191" y="56"/>
                  </a:lnTo>
                  <a:lnTo>
                    <a:pt x="199" y="74"/>
                  </a:lnTo>
                  <a:lnTo>
                    <a:pt x="202" y="91"/>
                  </a:lnTo>
                  <a:lnTo>
                    <a:pt x="202" y="111"/>
                  </a:lnTo>
                  <a:lnTo>
                    <a:pt x="199" y="128"/>
                  </a:lnTo>
                  <a:lnTo>
                    <a:pt x="191" y="146"/>
                  </a:lnTo>
                  <a:lnTo>
                    <a:pt x="183" y="162"/>
                  </a:lnTo>
                  <a:lnTo>
                    <a:pt x="170" y="176"/>
                  </a:lnTo>
                  <a:lnTo>
                    <a:pt x="155" y="186"/>
                  </a:lnTo>
                  <a:lnTo>
                    <a:pt x="139" y="195"/>
                  </a:lnTo>
                  <a:lnTo>
                    <a:pt x="119" y="201"/>
                  </a:lnTo>
                  <a:lnTo>
                    <a:pt x="102" y="202"/>
                  </a:lnTo>
                  <a:close/>
                  <a:moveTo>
                    <a:pt x="102" y="197"/>
                  </a:moveTo>
                  <a:lnTo>
                    <a:pt x="82" y="195"/>
                  </a:lnTo>
                  <a:lnTo>
                    <a:pt x="65" y="190"/>
                  </a:lnTo>
                  <a:lnTo>
                    <a:pt x="49" y="181"/>
                  </a:lnTo>
                  <a:lnTo>
                    <a:pt x="35" y="171"/>
                  </a:lnTo>
                  <a:lnTo>
                    <a:pt x="23" y="156"/>
                  </a:lnTo>
                  <a:lnTo>
                    <a:pt x="14" y="141"/>
                  </a:lnTo>
                  <a:lnTo>
                    <a:pt x="9" y="123"/>
                  </a:lnTo>
                  <a:lnTo>
                    <a:pt x="5" y="105"/>
                  </a:lnTo>
                  <a:lnTo>
                    <a:pt x="7" y="88"/>
                  </a:lnTo>
                  <a:lnTo>
                    <a:pt x="10" y="70"/>
                  </a:lnTo>
                  <a:lnTo>
                    <a:pt x="17" y="52"/>
                  </a:lnTo>
                  <a:lnTo>
                    <a:pt x="28" y="38"/>
                  </a:lnTo>
                  <a:lnTo>
                    <a:pt x="42" y="26"/>
                  </a:lnTo>
                  <a:lnTo>
                    <a:pt x="58" y="15"/>
                  </a:lnTo>
                  <a:lnTo>
                    <a:pt x="74" y="8"/>
                  </a:lnTo>
                  <a:lnTo>
                    <a:pt x="93" y="5"/>
                  </a:lnTo>
                  <a:lnTo>
                    <a:pt x="111" y="5"/>
                  </a:lnTo>
                  <a:lnTo>
                    <a:pt x="128" y="8"/>
                  </a:lnTo>
                  <a:lnTo>
                    <a:pt x="146" y="15"/>
                  </a:lnTo>
                  <a:lnTo>
                    <a:pt x="160" y="26"/>
                  </a:lnTo>
                  <a:lnTo>
                    <a:pt x="174" y="38"/>
                  </a:lnTo>
                  <a:lnTo>
                    <a:pt x="184" y="52"/>
                  </a:lnTo>
                  <a:lnTo>
                    <a:pt x="191" y="70"/>
                  </a:lnTo>
                  <a:lnTo>
                    <a:pt x="197" y="88"/>
                  </a:lnTo>
                  <a:lnTo>
                    <a:pt x="197" y="105"/>
                  </a:lnTo>
                  <a:lnTo>
                    <a:pt x="195" y="123"/>
                  </a:lnTo>
                  <a:lnTo>
                    <a:pt x="188" y="141"/>
                  </a:lnTo>
                  <a:lnTo>
                    <a:pt x="179" y="156"/>
                  </a:lnTo>
                  <a:lnTo>
                    <a:pt x="167" y="171"/>
                  </a:lnTo>
                  <a:lnTo>
                    <a:pt x="153" y="181"/>
                  </a:lnTo>
                  <a:lnTo>
                    <a:pt x="137" y="190"/>
                  </a:lnTo>
                  <a:lnTo>
                    <a:pt x="119" y="195"/>
                  </a:lnTo>
                  <a:lnTo>
                    <a:pt x="102" y="197"/>
                  </a:lnTo>
                  <a:close/>
                </a:path>
              </a:pathLst>
            </a:custGeom>
            <a:solidFill>
              <a:srgbClr val="F0FFFF"/>
            </a:solidFill>
            <a:ln w="9525">
              <a:noFill/>
              <a:round/>
              <a:headEnd/>
              <a:tailEnd/>
            </a:ln>
          </p:spPr>
          <p:txBody>
            <a:bodyPr/>
            <a:lstStyle/>
            <a:p>
              <a:endParaRPr lang="en-US"/>
            </a:p>
          </p:txBody>
        </p:sp>
        <p:sp>
          <p:nvSpPr>
            <p:cNvPr id="1166073" name="Freeform 761"/>
            <p:cNvSpPr>
              <a:spLocks noEditPoints="1"/>
            </p:cNvSpPr>
            <p:nvPr/>
          </p:nvSpPr>
          <p:spPr bwMode="auto">
            <a:xfrm>
              <a:off x="3856" y="2070"/>
              <a:ext cx="192" cy="192"/>
            </a:xfrm>
            <a:custGeom>
              <a:avLst/>
              <a:gdLst/>
              <a:ahLst/>
              <a:cxnLst>
                <a:cxn ang="0">
                  <a:pos x="77" y="190"/>
                </a:cxn>
                <a:cxn ang="0">
                  <a:pos x="44" y="176"/>
                </a:cxn>
                <a:cxn ang="0">
                  <a:pos x="18" y="151"/>
                </a:cxn>
                <a:cxn ang="0">
                  <a:pos x="4" y="118"/>
                </a:cxn>
                <a:cxn ang="0">
                  <a:pos x="2" y="83"/>
                </a:cxn>
                <a:cxn ang="0">
                  <a:pos x="12" y="47"/>
                </a:cxn>
                <a:cxn ang="0">
                  <a:pos x="37" y="21"/>
                </a:cxn>
                <a:cxn ang="0">
                  <a:pos x="69" y="3"/>
                </a:cxn>
                <a:cxn ang="0">
                  <a:pos x="106" y="0"/>
                </a:cxn>
                <a:cxn ang="0">
                  <a:pos x="141" y="10"/>
                </a:cxn>
                <a:cxn ang="0">
                  <a:pos x="169" y="33"/>
                </a:cxn>
                <a:cxn ang="0">
                  <a:pos x="186" y="65"/>
                </a:cxn>
                <a:cxn ang="0">
                  <a:pos x="192" y="100"/>
                </a:cxn>
                <a:cxn ang="0">
                  <a:pos x="183" y="136"/>
                </a:cxn>
                <a:cxn ang="0">
                  <a:pos x="162" y="166"/>
                </a:cxn>
                <a:cxn ang="0">
                  <a:pos x="132" y="185"/>
                </a:cxn>
                <a:cxn ang="0">
                  <a:pos x="97" y="192"/>
                </a:cxn>
                <a:cxn ang="0">
                  <a:pos x="79" y="185"/>
                </a:cxn>
                <a:cxn ang="0">
                  <a:pos x="46" y="171"/>
                </a:cxn>
                <a:cxn ang="0">
                  <a:pos x="21" y="146"/>
                </a:cxn>
                <a:cxn ang="0">
                  <a:pos x="7" y="114"/>
                </a:cxn>
                <a:cxn ang="0">
                  <a:pos x="7" y="77"/>
                </a:cxn>
                <a:cxn ang="0">
                  <a:pos x="21" y="46"/>
                </a:cxn>
                <a:cxn ang="0">
                  <a:pos x="46" y="21"/>
                </a:cxn>
                <a:cxn ang="0">
                  <a:pos x="79" y="7"/>
                </a:cxn>
                <a:cxn ang="0">
                  <a:pos x="114" y="7"/>
                </a:cxn>
                <a:cxn ang="0">
                  <a:pos x="146" y="21"/>
                </a:cxn>
                <a:cxn ang="0">
                  <a:pos x="172" y="46"/>
                </a:cxn>
                <a:cxn ang="0">
                  <a:pos x="185" y="77"/>
                </a:cxn>
                <a:cxn ang="0">
                  <a:pos x="185" y="114"/>
                </a:cxn>
                <a:cxn ang="0">
                  <a:pos x="172" y="146"/>
                </a:cxn>
                <a:cxn ang="0">
                  <a:pos x="146" y="171"/>
                </a:cxn>
                <a:cxn ang="0">
                  <a:pos x="114" y="185"/>
                </a:cxn>
              </a:cxnLst>
              <a:rect l="0" t="0" r="r" b="b"/>
              <a:pathLst>
                <a:path w="192" h="192">
                  <a:moveTo>
                    <a:pt x="97" y="192"/>
                  </a:moveTo>
                  <a:lnTo>
                    <a:pt x="77" y="190"/>
                  </a:lnTo>
                  <a:lnTo>
                    <a:pt x="60" y="185"/>
                  </a:lnTo>
                  <a:lnTo>
                    <a:pt x="44" y="176"/>
                  </a:lnTo>
                  <a:lnTo>
                    <a:pt x="30" y="166"/>
                  </a:lnTo>
                  <a:lnTo>
                    <a:pt x="18" y="151"/>
                  </a:lnTo>
                  <a:lnTo>
                    <a:pt x="9" y="136"/>
                  </a:lnTo>
                  <a:lnTo>
                    <a:pt x="4" y="118"/>
                  </a:lnTo>
                  <a:lnTo>
                    <a:pt x="0" y="100"/>
                  </a:lnTo>
                  <a:lnTo>
                    <a:pt x="2" y="83"/>
                  </a:lnTo>
                  <a:lnTo>
                    <a:pt x="5" y="65"/>
                  </a:lnTo>
                  <a:lnTo>
                    <a:pt x="12" y="47"/>
                  </a:lnTo>
                  <a:lnTo>
                    <a:pt x="23" y="33"/>
                  </a:lnTo>
                  <a:lnTo>
                    <a:pt x="37" y="21"/>
                  </a:lnTo>
                  <a:lnTo>
                    <a:pt x="53" y="10"/>
                  </a:lnTo>
                  <a:lnTo>
                    <a:pt x="69" y="3"/>
                  </a:lnTo>
                  <a:lnTo>
                    <a:pt x="88" y="0"/>
                  </a:lnTo>
                  <a:lnTo>
                    <a:pt x="106" y="0"/>
                  </a:lnTo>
                  <a:lnTo>
                    <a:pt x="123" y="3"/>
                  </a:lnTo>
                  <a:lnTo>
                    <a:pt x="141" y="10"/>
                  </a:lnTo>
                  <a:lnTo>
                    <a:pt x="155" y="21"/>
                  </a:lnTo>
                  <a:lnTo>
                    <a:pt x="169" y="33"/>
                  </a:lnTo>
                  <a:lnTo>
                    <a:pt x="179" y="47"/>
                  </a:lnTo>
                  <a:lnTo>
                    <a:pt x="186" y="65"/>
                  </a:lnTo>
                  <a:lnTo>
                    <a:pt x="192" y="83"/>
                  </a:lnTo>
                  <a:lnTo>
                    <a:pt x="192" y="100"/>
                  </a:lnTo>
                  <a:lnTo>
                    <a:pt x="190" y="118"/>
                  </a:lnTo>
                  <a:lnTo>
                    <a:pt x="183" y="136"/>
                  </a:lnTo>
                  <a:lnTo>
                    <a:pt x="174" y="151"/>
                  </a:lnTo>
                  <a:lnTo>
                    <a:pt x="162" y="166"/>
                  </a:lnTo>
                  <a:lnTo>
                    <a:pt x="148" y="176"/>
                  </a:lnTo>
                  <a:lnTo>
                    <a:pt x="132" y="185"/>
                  </a:lnTo>
                  <a:lnTo>
                    <a:pt x="114" y="190"/>
                  </a:lnTo>
                  <a:lnTo>
                    <a:pt x="97" y="192"/>
                  </a:lnTo>
                  <a:close/>
                  <a:moveTo>
                    <a:pt x="97" y="187"/>
                  </a:moveTo>
                  <a:lnTo>
                    <a:pt x="79" y="185"/>
                  </a:lnTo>
                  <a:lnTo>
                    <a:pt x="62" y="180"/>
                  </a:lnTo>
                  <a:lnTo>
                    <a:pt x="46" y="171"/>
                  </a:lnTo>
                  <a:lnTo>
                    <a:pt x="32" y="160"/>
                  </a:lnTo>
                  <a:lnTo>
                    <a:pt x="21" y="146"/>
                  </a:lnTo>
                  <a:lnTo>
                    <a:pt x="12" y="130"/>
                  </a:lnTo>
                  <a:lnTo>
                    <a:pt x="7" y="114"/>
                  </a:lnTo>
                  <a:lnTo>
                    <a:pt x="5" y="97"/>
                  </a:lnTo>
                  <a:lnTo>
                    <a:pt x="7" y="77"/>
                  </a:lnTo>
                  <a:lnTo>
                    <a:pt x="12" y="62"/>
                  </a:lnTo>
                  <a:lnTo>
                    <a:pt x="21" y="46"/>
                  </a:lnTo>
                  <a:lnTo>
                    <a:pt x="32" y="32"/>
                  </a:lnTo>
                  <a:lnTo>
                    <a:pt x="46" y="21"/>
                  </a:lnTo>
                  <a:lnTo>
                    <a:pt x="62" y="12"/>
                  </a:lnTo>
                  <a:lnTo>
                    <a:pt x="79" y="7"/>
                  </a:lnTo>
                  <a:lnTo>
                    <a:pt x="97" y="5"/>
                  </a:lnTo>
                  <a:lnTo>
                    <a:pt x="114" y="7"/>
                  </a:lnTo>
                  <a:lnTo>
                    <a:pt x="130" y="12"/>
                  </a:lnTo>
                  <a:lnTo>
                    <a:pt x="146" y="21"/>
                  </a:lnTo>
                  <a:lnTo>
                    <a:pt x="160" y="32"/>
                  </a:lnTo>
                  <a:lnTo>
                    <a:pt x="172" y="46"/>
                  </a:lnTo>
                  <a:lnTo>
                    <a:pt x="179" y="62"/>
                  </a:lnTo>
                  <a:lnTo>
                    <a:pt x="185" y="77"/>
                  </a:lnTo>
                  <a:lnTo>
                    <a:pt x="186" y="97"/>
                  </a:lnTo>
                  <a:lnTo>
                    <a:pt x="185" y="114"/>
                  </a:lnTo>
                  <a:lnTo>
                    <a:pt x="179" y="130"/>
                  </a:lnTo>
                  <a:lnTo>
                    <a:pt x="172" y="146"/>
                  </a:lnTo>
                  <a:lnTo>
                    <a:pt x="160" y="160"/>
                  </a:lnTo>
                  <a:lnTo>
                    <a:pt x="146" y="171"/>
                  </a:lnTo>
                  <a:lnTo>
                    <a:pt x="130" y="180"/>
                  </a:lnTo>
                  <a:lnTo>
                    <a:pt x="114" y="185"/>
                  </a:lnTo>
                  <a:lnTo>
                    <a:pt x="97" y="187"/>
                  </a:lnTo>
                  <a:close/>
                </a:path>
              </a:pathLst>
            </a:custGeom>
            <a:solidFill>
              <a:srgbClr val="F2FFFF"/>
            </a:solidFill>
            <a:ln w="9525">
              <a:noFill/>
              <a:round/>
              <a:headEnd/>
              <a:tailEnd/>
            </a:ln>
          </p:spPr>
          <p:txBody>
            <a:bodyPr/>
            <a:lstStyle/>
            <a:p>
              <a:endParaRPr lang="en-US"/>
            </a:p>
          </p:txBody>
        </p:sp>
        <p:sp>
          <p:nvSpPr>
            <p:cNvPr id="1166074" name="Freeform 762"/>
            <p:cNvSpPr>
              <a:spLocks noEditPoints="1"/>
            </p:cNvSpPr>
            <p:nvPr/>
          </p:nvSpPr>
          <p:spPr bwMode="auto">
            <a:xfrm>
              <a:off x="3861" y="2075"/>
              <a:ext cx="181" cy="182"/>
            </a:xfrm>
            <a:custGeom>
              <a:avLst/>
              <a:gdLst/>
              <a:ahLst/>
              <a:cxnLst>
                <a:cxn ang="0">
                  <a:pos x="74" y="180"/>
                </a:cxn>
                <a:cxn ang="0">
                  <a:pos x="41" y="166"/>
                </a:cxn>
                <a:cxn ang="0">
                  <a:pos x="16" y="141"/>
                </a:cxn>
                <a:cxn ang="0">
                  <a:pos x="2" y="109"/>
                </a:cxn>
                <a:cxn ang="0">
                  <a:pos x="2" y="72"/>
                </a:cxn>
                <a:cxn ang="0">
                  <a:pos x="16" y="41"/>
                </a:cxn>
                <a:cxn ang="0">
                  <a:pos x="41" y="16"/>
                </a:cxn>
                <a:cxn ang="0">
                  <a:pos x="74" y="2"/>
                </a:cxn>
                <a:cxn ang="0">
                  <a:pos x="109" y="2"/>
                </a:cxn>
                <a:cxn ang="0">
                  <a:pos x="141" y="16"/>
                </a:cxn>
                <a:cxn ang="0">
                  <a:pos x="167" y="41"/>
                </a:cxn>
                <a:cxn ang="0">
                  <a:pos x="180" y="72"/>
                </a:cxn>
                <a:cxn ang="0">
                  <a:pos x="180" y="109"/>
                </a:cxn>
                <a:cxn ang="0">
                  <a:pos x="167" y="141"/>
                </a:cxn>
                <a:cxn ang="0">
                  <a:pos x="141" y="166"/>
                </a:cxn>
                <a:cxn ang="0">
                  <a:pos x="109" y="180"/>
                </a:cxn>
                <a:cxn ang="0">
                  <a:pos x="92" y="176"/>
                </a:cxn>
                <a:cxn ang="0">
                  <a:pos x="58" y="169"/>
                </a:cxn>
                <a:cxn ang="0">
                  <a:pos x="30" y="150"/>
                </a:cxn>
                <a:cxn ang="0">
                  <a:pos x="11" y="120"/>
                </a:cxn>
                <a:cxn ang="0">
                  <a:pos x="6" y="87"/>
                </a:cxn>
                <a:cxn ang="0">
                  <a:pos x="14" y="53"/>
                </a:cxn>
                <a:cxn ang="0">
                  <a:pos x="35" y="27"/>
                </a:cxn>
                <a:cxn ang="0">
                  <a:pos x="65" y="9"/>
                </a:cxn>
                <a:cxn ang="0">
                  <a:pos x="101" y="5"/>
                </a:cxn>
                <a:cxn ang="0">
                  <a:pos x="132" y="16"/>
                </a:cxn>
                <a:cxn ang="0">
                  <a:pos x="159" y="39"/>
                </a:cxn>
                <a:cxn ang="0">
                  <a:pos x="174" y="69"/>
                </a:cxn>
                <a:cxn ang="0">
                  <a:pos x="176" y="104"/>
                </a:cxn>
                <a:cxn ang="0">
                  <a:pos x="164" y="136"/>
                </a:cxn>
                <a:cxn ang="0">
                  <a:pos x="139" y="161"/>
                </a:cxn>
                <a:cxn ang="0">
                  <a:pos x="109" y="175"/>
                </a:cxn>
              </a:cxnLst>
              <a:rect l="0" t="0" r="r" b="b"/>
              <a:pathLst>
                <a:path w="181" h="182">
                  <a:moveTo>
                    <a:pt x="92" y="182"/>
                  </a:moveTo>
                  <a:lnTo>
                    <a:pt x="74" y="180"/>
                  </a:lnTo>
                  <a:lnTo>
                    <a:pt x="57" y="175"/>
                  </a:lnTo>
                  <a:lnTo>
                    <a:pt x="41" y="166"/>
                  </a:lnTo>
                  <a:lnTo>
                    <a:pt x="27" y="155"/>
                  </a:lnTo>
                  <a:lnTo>
                    <a:pt x="16" y="141"/>
                  </a:lnTo>
                  <a:lnTo>
                    <a:pt x="7" y="125"/>
                  </a:lnTo>
                  <a:lnTo>
                    <a:pt x="2" y="109"/>
                  </a:lnTo>
                  <a:lnTo>
                    <a:pt x="0" y="92"/>
                  </a:lnTo>
                  <a:lnTo>
                    <a:pt x="2" y="72"/>
                  </a:lnTo>
                  <a:lnTo>
                    <a:pt x="7" y="57"/>
                  </a:lnTo>
                  <a:lnTo>
                    <a:pt x="16" y="41"/>
                  </a:lnTo>
                  <a:lnTo>
                    <a:pt x="27" y="27"/>
                  </a:lnTo>
                  <a:lnTo>
                    <a:pt x="41" y="16"/>
                  </a:lnTo>
                  <a:lnTo>
                    <a:pt x="57" y="7"/>
                  </a:lnTo>
                  <a:lnTo>
                    <a:pt x="74" y="2"/>
                  </a:lnTo>
                  <a:lnTo>
                    <a:pt x="92" y="0"/>
                  </a:lnTo>
                  <a:lnTo>
                    <a:pt x="109" y="2"/>
                  </a:lnTo>
                  <a:lnTo>
                    <a:pt x="125" y="7"/>
                  </a:lnTo>
                  <a:lnTo>
                    <a:pt x="141" y="16"/>
                  </a:lnTo>
                  <a:lnTo>
                    <a:pt x="155" y="27"/>
                  </a:lnTo>
                  <a:lnTo>
                    <a:pt x="167" y="41"/>
                  </a:lnTo>
                  <a:lnTo>
                    <a:pt x="174" y="57"/>
                  </a:lnTo>
                  <a:lnTo>
                    <a:pt x="180" y="72"/>
                  </a:lnTo>
                  <a:lnTo>
                    <a:pt x="181" y="92"/>
                  </a:lnTo>
                  <a:lnTo>
                    <a:pt x="180" y="109"/>
                  </a:lnTo>
                  <a:lnTo>
                    <a:pt x="174" y="125"/>
                  </a:lnTo>
                  <a:lnTo>
                    <a:pt x="167" y="141"/>
                  </a:lnTo>
                  <a:lnTo>
                    <a:pt x="155" y="155"/>
                  </a:lnTo>
                  <a:lnTo>
                    <a:pt x="141" y="166"/>
                  </a:lnTo>
                  <a:lnTo>
                    <a:pt x="125" y="175"/>
                  </a:lnTo>
                  <a:lnTo>
                    <a:pt x="109" y="180"/>
                  </a:lnTo>
                  <a:lnTo>
                    <a:pt x="92" y="182"/>
                  </a:lnTo>
                  <a:close/>
                  <a:moveTo>
                    <a:pt x="92" y="176"/>
                  </a:moveTo>
                  <a:lnTo>
                    <a:pt x="74" y="175"/>
                  </a:lnTo>
                  <a:lnTo>
                    <a:pt x="58" y="169"/>
                  </a:lnTo>
                  <a:lnTo>
                    <a:pt x="43" y="161"/>
                  </a:lnTo>
                  <a:lnTo>
                    <a:pt x="30" y="150"/>
                  </a:lnTo>
                  <a:lnTo>
                    <a:pt x="20" y="136"/>
                  </a:lnTo>
                  <a:lnTo>
                    <a:pt x="11" y="120"/>
                  </a:lnTo>
                  <a:lnTo>
                    <a:pt x="7" y="104"/>
                  </a:lnTo>
                  <a:lnTo>
                    <a:pt x="6" y="87"/>
                  </a:lnTo>
                  <a:lnTo>
                    <a:pt x="9" y="69"/>
                  </a:lnTo>
                  <a:lnTo>
                    <a:pt x="14" y="53"/>
                  </a:lnTo>
                  <a:lnTo>
                    <a:pt x="23" y="39"/>
                  </a:lnTo>
                  <a:lnTo>
                    <a:pt x="35" y="27"/>
                  </a:lnTo>
                  <a:lnTo>
                    <a:pt x="50" y="16"/>
                  </a:lnTo>
                  <a:lnTo>
                    <a:pt x="65" y="9"/>
                  </a:lnTo>
                  <a:lnTo>
                    <a:pt x="83" y="5"/>
                  </a:lnTo>
                  <a:lnTo>
                    <a:pt x="101" y="5"/>
                  </a:lnTo>
                  <a:lnTo>
                    <a:pt x="116" y="9"/>
                  </a:lnTo>
                  <a:lnTo>
                    <a:pt x="132" y="16"/>
                  </a:lnTo>
                  <a:lnTo>
                    <a:pt x="146" y="27"/>
                  </a:lnTo>
                  <a:lnTo>
                    <a:pt x="159" y="39"/>
                  </a:lnTo>
                  <a:lnTo>
                    <a:pt x="167" y="53"/>
                  </a:lnTo>
                  <a:lnTo>
                    <a:pt x="174" y="69"/>
                  </a:lnTo>
                  <a:lnTo>
                    <a:pt x="176" y="87"/>
                  </a:lnTo>
                  <a:lnTo>
                    <a:pt x="176" y="104"/>
                  </a:lnTo>
                  <a:lnTo>
                    <a:pt x="171" y="120"/>
                  </a:lnTo>
                  <a:lnTo>
                    <a:pt x="164" y="136"/>
                  </a:lnTo>
                  <a:lnTo>
                    <a:pt x="153" y="150"/>
                  </a:lnTo>
                  <a:lnTo>
                    <a:pt x="139" y="161"/>
                  </a:lnTo>
                  <a:lnTo>
                    <a:pt x="125" y="169"/>
                  </a:lnTo>
                  <a:lnTo>
                    <a:pt x="109" y="175"/>
                  </a:lnTo>
                  <a:lnTo>
                    <a:pt x="92" y="176"/>
                  </a:lnTo>
                  <a:close/>
                </a:path>
              </a:pathLst>
            </a:custGeom>
            <a:solidFill>
              <a:srgbClr val="F3FFFF"/>
            </a:solidFill>
            <a:ln w="9525">
              <a:noFill/>
              <a:round/>
              <a:headEnd/>
              <a:tailEnd/>
            </a:ln>
          </p:spPr>
          <p:txBody>
            <a:bodyPr/>
            <a:lstStyle/>
            <a:p>
              <a:endParaRPr lang="en-US"/>
            </a:p>
          </p:txBody>
        </p:sp>
        <p:sp>
          <p:nvSpPr>
            <p:cNvPr id="1166075" name="Freeform 763"/>
            <p:cNvSpPr>
              <a:spLocks noEditPoints="1"/>
            </p:cNvSpPr>
            <p:nvPr/>
          </p:nvSpPr>
          <p:spPr bwMode="auto">
            <a:xfrm>
              <a:off x="3867" y="2080"/>
              <a:ext cx="170" cy="171"/>
            </a:xfrm>
            <a:custGeom>
              <a:avLst/>
              <a:gdLst/>
              <a:ahLst/>
              <a:cxnLst>
                <a:cxn ang="0">
                  <a:pos x="86" y="171"/>
                </a:cxn>
                <a:cxn ang="0">
                  <a:pos x="68" y="170"/>
                </a:cxn>
                <a:cxn ang="0">
                  <a:pos x="52" y="164"/>
                </a:cxn>
                <a:cxn ang="0">
                  <a:pos x="37" y="156"/>
                </a:cxn>
                <a:cxn ang="0">
                  <a:pos x="24" y="145"/>
                </a:cxn>
                <a:cxn ang="0">
                  <a:pos x="14" y="131"/>
                </a:cxn>
                <a:cxn ang="0">
                  <a:pos x="5" y="115"/>
                </a:cxn>
                <a:cxn ang="0">
                  <a:pos x="1" y="99"/>
                </a:cxn>
                <a:cxn ang="0">
                  <a:pos x="0" y="82"/>
                </a:cxn>
                <a:cxn ang="0">
                  <a:pos x="3" y="64"/>
                </a:cxn>
                <a:cxn ang="0">
                  <a:pos x="8" y="48"/>
                </a:cxn>
                <a:cxn ang="0">
                  <a:pos x="17" y="34"/>
                </a:cxn>
                <a:cxn ang="0">
                  <a:pos x="29" y="22"/>
                </a:cxn>
                <a:cxn ang="0">
                  <a:pos x="44" y="11"/>
                </a:cxn>
                <a:cxn ang="0">
                  <a:pos x="59" y="4"/>
                </a:cxn>
                <a:cxn ang="0">
                  <a:pos x="77" y="0"/>
                </a:cxn>
                <a:cxn ang="0">
                  <a:pos x="95" y="0"/>
                </a:cxn>
                <a:cxn ang="0">
                  <a:pos x="110" y="4"/>
                </a:cxn>
                <a:cxn ang="0">
                  <a:pos x="126" y="11"/>
                </a:cxn>
                <a:cxn ang="0">
                  <a:pos x="140" y="22"/>
                </a:cxn>
                <a:cxn ang="0">
                  <a:pos x="153" y="34"/>
                </a:cxn>
                <a:cxn ang="0">
                  <a:pos x="161" y="48"/>
                </a:cxn>
                <a:cxn ang="0">
                  <a:pos x="168" y="64"/>
                </a:cxn>
                <a:cxn ang="0">
                  <a:pos x="170" y="82"/>
                </a:cxn>
                <a:cxn ang="0">
                  <a:pos x="170" y="99"/>
                </a:cxn>
                <a:cxn ang="0">
                  <a:pos x="165" y="115"/>
                </a:cxn>
                <a:cxn ang="0">
                  <a:pos x="158" y="131"/>
                </a:cxn>
                <a:cxn ang="0">
                  <a:pos x="147" y="145"/>
                </a:cxn>
                <a:cxn ang="0">
                  <a:pos x="133" y="156"/>
                </a:cxn>
                <a:cxn ang="0">
                  <a:pos x="119" y="164"/>
                </a:cxn>
                <a:cxn ang="0">
                  <a:pos x="103" y="170"/>
                </a:cxn>
                <a:cxn ang="0">
                  <a:pos x="86" y="171"/>
                </a:cxn>
                <a:cxn ang="0">
                  <a:pos x="86" y="166"/>
                </a:cxn>
                <a:cxn ang="0">
                  <a:pos x="68" y="164"/>
                </a:cxn>
                <a:cxn ang="0">
                  <a:pos x="52" y="159"/>
                </a:cxn>
                <a:cxn ang="0">
                  <a:pos x="38" y="150"/>
                </a:cxn>
                <a:cxn ang="0">
                  <a:pos x="26" y="140"/>
                </a:cxn>
                <a:cxn ang="0">
                  <a:pos x="15" y="126"/>
                </a:cxn>
                <a:cxn ang="0">
                  <a:pos x="8" y="111"/>
                </a:cxn>
                <a:cxn ang="0">
                  <a:pos x="7" y="94"/>
                </a:cxn>
                <a:cxn ang="0">
                  <a:pos x="7" y="78"/>
                </a:cxn>
                <a:cxn ang="0">
                  <a:pos x="8" y="60"/>
                </a:cxn>
                <a:cxn ang="0">
                  <a:pos x="15" y="46"/>
                </a:cxn>
                <a:cxn ang="0">
                  <a:pos x="26" y="32"/>
                </a:cxn>
                <a:cxn ang="0">
                  <a:pos x="38" y="22"/>
                </a:cxn>
                <a:cxn ang="0">
                  <a:pos x="52" y="13"/>
                </a:cxn>
                <a:cxn ang="0">
                  <a:pos x="68" y="7"/>
                </a:cxn>
                <a:cxn ang="0">
                  <a:pos x="86" y="6"/>
                </a:cxn>
                <a:cxn ang="0">
                  <a:pos x="102" y="7"/>
                </a:cxn>
                <a:cxn ang="0">
                  <a:pos x="117" y="13"/>
                </a:cxn>
                <a:cxn ang="0">
                  <a:pos x="132" y="22"/>
                </a:cxn>
                <a:cxn ang="0">
                  <a:pos x="146" y="32"/>
                </a:cxn>
                <a:cxn ang="0">
                  <a:pos x="154" y="46"/>
                </a:cxn>
                <a:cxn ang="0">
                  <a:pos x="161" y="60"/>
                </a:cxn>
                <a:cxn ang="0">
                  <a:pos x="165" y="78"/>
                </a:cxn>
                <a:cxn ang="0">
                  <a:pos x="165" y="94"/>
                </a:cxn>
                <a:cxn ang="0">
                  <a:pos x="161" y="111"/>
                </a:cxn>
                <a:cxn ang="0">
                  <a:pos x="154" y="126"/>
                </a:cxn>
                <a:cxn ang="0">
                  <a:pos x="146" y="140"/>
                </a:cxn>
                <a:cxn ang="0">
                  <a:pos x="132" y="150"/>
                </a:cxn>
                <a:cxn ang="0">
                  <a:pos x="117" y="159"/>
                </a:cxn>
                <a:cxn ang="0">
                  <a:pos x="102" y="164"/>
                </a:cxn>
                <a:cxn ang="0">
                  <a:pos x="86" y="166"/>
                </a:cxn>
              </a:cxnLst>
              <a:rect l="0" t="0" r="r" b="b"/>
              <a:pathLst>
                <a:path w="170" h="171">
                  <a:moveTo>
                    <a:pt x="86" y="171"/>
                  </a:moveTo>
                  <a:lnTo>
                    <a:pt x="68" y="170"/>
                  </a:lnTo>
                  <a:lnTo>
                    <a:pt x="52" y="164"/>
                  </a:lnTo>
                  <a:lnTo>
                    <a:pt x="37" y="156"/>
                  </a:lnTo>
                  <a:lnTo>
                    <a:pt x="24" y="145"/>
                  </a:lnTo>
                  <a:lnTo>
                    <a:pt x="14" y="131"/>
                  </a:lnTo>
                  <a:lnTo>
                    <a:pt x="5" y="115"/>
                  </a:lnTo>
                  <a:lnTo>
                    <a:pt x="1" y="99"/>
                  </a:lnTo>
                  <a:lnTo>
                    <a:pt x="0" y="82"/>
                  </a:lnTo>
                  <a:lnTo>
                    <a:pt x="3" y="64"/>
                  </a:lnTo>
                  <a:lnTo>
                    <a:pt x="8" y="48"/>
                  </a:lnTo>
                  <a:lnTo>
                    <a:pt x="17" y="34"/>
                  </a:lnTo>
                  <a:lnTo>
                    <a:pt x="29" y="22"/>
                  </a:lnTo>
                  <a:lnTo>
                    <a:pt x="44" y="11"/>
                  </a:lnTo>
                  <a:lnTo>
                    <a:pt x="59" y="4"/>
                  </a:lnTo>
                  <a:lnTo>
                    <a:pt x="77" y="0"/>
                  </a:lnTo>
                  <a:lnTo>
                    <a:pt x="95" y="0"/>
                  </a:lnTo>
                  <a:lnTo>
                    <a:pt x="110" y="4"/>
                  </a:lnTo>
                  <a:lnTo>
                    <a:pt x="126" y="11"/>
                  </a:lnTo>
                  <a:lnTo>
                    <a:pt x="140" y="22"/>
                  </a:lnTo>
                  <a:lnTo>
                    <a:pt x="153" y="34"/>
                  </a:lnTo>
                  <a:lnTo>
                    <a:pt x="161" y="48"/>
                  </a:lnTo>
                  <a:lnTo>
                    <a:pt x="168" y="64"/>
                  </a:lnTo>
                  <a:lnTo>
                    <a:pt x="170" y="82"/>
                  </a:lnTo>
                  <a:lnTo>
                    <a:pt x="170" y="99"/>
                  </a:lnTo>
                  <a:lnTo>
                    <a:pt x="165" y="115"/>
                  </a:lnTo>
                  <a:lnTo>
                    <a:pt x="158" y="131"/>
                  </a:lnTo>
                  <a:lnTo>
                    <a:pt x="147" y="145"/>
                  </a:lnTo>
                  <a:lnTo>
                    <a:pt x="133" y="156"/>
                  </a:lnTo>
                  <a:lnTo>
                    <a:pt x="119" y="164"/>
                  </a:lnTo>
                  <a:lnTo>
                    <a:pt x="103" y="170"/>
                  </a:lnTo>
                  <a:lnTo>
                    <a:pt x="86" y="171"/>
                  </a:lnTo>
                  <a:close/>
                  <a:moveTo>
                    <a:pt x="86" y="166"/>
                  </a:moveTo>
                  <a:lnTo>
                    <a:pt x="68" y="164"/>
                  </a:lnTo>
                  <a:lnTo>
                    <a:pt x="52" y="159"/>
                  </a:lnTo>
                  <a:lnTo>
                    <a:pt x="38" y="150"/>
                  </a:lnTo>
                  <a:lnTo>
                    <a:pt x="26" y="140"/>
                  </a:lnTo>
                  <a:lnTo>
                    <a:pt x="15" y="126"/>
                  </a:lnTo>
                  <a:lnTo>
                    <a:pt x="8" y="111"/>
                  </a:lnTo>
                  <a:lnTo>
                    <a:pt x="7" y="94"/>
                  </a:lnTo>
                  <a:lnTo>
                    <a:pt x="7" y="78"/>
                  </a:lnTo>
                  <a:lnTo>
                    <a:pt x="8" y="60"/>
                  </a:lnTo>
                  <a:lnTo>
                    <a:pt x="15" y="46"/>
                  </a:lnTo>
                  <a:lnTo>
                    <a:pt x="26" y="32"/>
                  </a:lnTo>
                  <a:lnTo>
                    <a:pt x="38" y="22"/>
                  </a:lnTo>
                  <a:lnTo>
                    <a:pt x="52" y="13"/>
                  </a:lnTo>
                  <a:lnTo>
                    <a:pt x="68" y="7"/>
                  </a:lnTo>
                  <a:lnTo>
                    <a:pt x="86" y="6"/>
                  </a:lnTo>
                  <a:lnTo>
                    <a:pt x="102" y="7"/>
                  </a:lnTo>
                  <a:lnTo>
                    <a:pt x="117" y="13"/>
                  </a:lnTo>
                  <a:lnTo>
                    <a:pt x="132" y="22"/>
                  </a:lnTo>
                  <a:lnTo>
                    <a:pt x="146" y="32"/>
                  </a:lnTo>
                  <a:lnTo>
                    <a:pt x="154" y="46"/>
                  </a:lnTo>
                  <a:lnTo>
                    <a:pt x="161" y="60"/>
                  </a:lnTo>
                  <a:lnTo>
                    <a:pt x="165" y="78"/>
                  </a:lnTo>
                  <a:lnTo>
                    <a:pt x="165" y="94"/>
                  </a:lnTo>
                  <a:lnTo>
                    <a:pt x="161" y="111"/>
                  </a:lnTo>
                  <a:lnTo>
                    <a:pt x="154" y="126"/>
                  </a:lnTo>
                  <a:lnTo>
                    <a:pt x="146" y="140"/>
                  </a:lnTo>
                  <a:lnTo>
                    <a:pt x="132" y="150"/>
                  </a:lnTo>
                  <a:lnTo>
                    <a:pt x="117" y="159"/>
                  </a:lnTo>
                  <a:lnTo>
                    <a:pt x="102" y="164"/>
                  </a:lnTo>
                  <a:lnTo>
                    <a:pt x="86" y="166"/>
                  </a:lnTo>
                  <a:close/>
                </a:path>
              </a:pathLst>
            </a:custGeom>
            <a:solidFill>
              <a:srgbClr val="F5FFFF"/>
            </a:solidFill>
            <a:ln w="9525">
              <a:noFill/>
              <a:round/>
              <a:headEnd/>
              <a:tailEnd/>
            </a:ln>
          </p:spPr>
          <p:txBody>
            <a:bodyPr/>
            <a:lstStyle/>
            <a:p>
              <a:endParaRPr lang="en-US"/>
            </a:p>
          </p:txBody>
        </p:sp>
        <p:sp>
          <p:nvSpPr>
            <p:cNvPr id="1166076" name="Freeform 764"/>
            <p:cNvSpPr>
              <a:spLocks noEditPoints="1"/>
            </p:cNvSpPr>
            <p:nvPr/>
          </p:nvSpPr>
          <p:spPr bwMode="auto">
            <a:xfrm>
              <a:off x="3874" y="2086"/>
              <a:ext cx="158" cy="160"/>
            </a:xfrm>
            <a:custGeom>
              <a:avLst/>
              <a:gdLst/>
              <a:ahLst/>
              <a:cxnLst>
                <a:cxn ang="0">
                  <a:pos x="79" y="160"/>
                </a:cxn>
                <a:cxn ang="0">
                  <a:pos x="61" y="158"/>
                </a:cxn>
                <a:cxn ang="0">
                  <a:pos x="45" y="153"/>
                </a:cxn>
                <a:cxn ang="0">
                  <a:pos x="31" y="144"/>
                </a:cxn>
                <a:cxn ang="0">
                  <a:pos x="19" y="134"/>
                </a:cxn>
                <a:cxn ang="0">
                  <a:pos x="8" y="120"/>
                </a:cxn>
                <a:cxn ang="0">
                  <a:pos x="1" y="105"/>
                </a:cxn>
                <a:cxn ang="0">
                  <a:pos x="0" y="88"/>
                </a:cxn>
                <a:cxn ang="0">
                  <a:pos x="0" y="72"/>
                </a:cxn>
                <a:cxn ang="0">
                  <a:pos x="1" y="54"/>
                </a:cxn>
                <a:cxn ang="0">
                  <a:pos x="8" y="40"/>
                </a:cxn>
                <a:cxn ang="0">
                  <a:pos x="19" y="26"/>
                </a:cxn>
                <a:cxn ang="0">
                  <a:pos x="31" y="16"/>
                </a:cxn>
                <a:cxn ang="0">
                  <a:pos x="45" y="7"/>
                </a:cxn>
                <a:cxn ang="0">
                  <a:pos x="61" y="1"/>
                </a:cxn>
                <a:cxn ang="0">
                  <a:pos x="79" y="0"/>
                </a:cxn>
                <a:cxn ang="0">
                  <a:pos x="95" y="1"/>
                </a:cxn>
                <a:cxn ang="0">
                  <a:pos x="110" y="7"/>
                </a:cxn>
                <a:cxn ang="0">
                  <a:pos x="125" y="16"/>
                </a:cxn>
                <a:cxn ang="0">
                  <a:pos x="139" y="26"/>
                </a:cxn>
                <a:cxn ang="0">
                  <a:pos x="147" y="40"/>
                </a:cxn>
                <a:cxn ang="0">
                  <a:pos x="154" y="54"/>
                </a:cxn>
                <a:cxn ang="0">
                  <a:pos x="158" y="72"/>
                </a:cxn>
                <a:cxn ang="0">
                  <a:pos x="158" y="88"/>
                </a:cxn>
                <a:cxn ang="0">
                  <a:pos x="154" y="105"/>
                </a:cxn>
                <a:cxn ang="0">
                  <a:pos x="147" y="120"/>
                </a:cxn>
                <a:cxn ang="0">
                  <a:pos x="139" y="134"/>
                </a:cxn>
                <a:cxn ang="0">
                  <a:pos x="125" y="144"/>
                </a:cxn>
                <a:cxn ang="0">
                  <a:pos x="110" y="153"/>
                </a:cxn>
                <a:cxn ang="0">
                  <a:pos x="95" y="158"/>
                </a:cxn>
                <a:cxn ang="0">
                  <a:pos x="79" y="160"/>
                </a:cxn>
                <a:cxn ang="0">
                  <a:pos x="79" y="155"/>
                </a:cxn>
                <a:cxn ang="0">
                  <a:pos x="63" y="153"/>
                </a:cxn>
                <a:cxn ang="0">
                  <a:pos x="47" y="148"/>
                </a:cxn>
                <a:cxn ang="0">
                  <a:pos x="33" y="139"/>
                </a:cxn>
                <a:cxn ang="0">
                  <a:pos x="21" y="128"/>
                </a:cxn>
                <a:cxn ang="0">
                  <a:pos x="12" y="114"/>
                </a:cxn>
                <a:cxn ang="0">
                  <a:pos x="7" y="100"/>
                </a:cxn>
                <a:cxn ang="0">
                  <a:pos x="3" y="84"/>
                </a:cxn>
                <a:cxn ang="0">
                  <a:pos x="5" y="68"/>
                </a:cxn>
                <a:cxn ang="0">
                  <a:pos x="8" y="53"/>
                </a:cxn>
                <a:cxn ang="0">
                  <a:pos x="17" y="38"/>
                </a:cxn>
                <a:cxn ang="0">
                  <a:pos x="28" y="26"/>
                </a:cxn>
                <a:cxn ang="0">
                  <a:pos x="40" y="16"/>
                </a:cxn>
                <a:cxn ang="0">
                  <a:pos x="54" y="9"/>
                </a:cxn>
                <a:cxn ang="0">
                  <a:pos x="70" y="5"/>
                </a:cxn>
                <a:cxn ang="0">
                  <a:pos x="86" y="5"/>
                </a:cxn>
                <a:cxn ang="0">
                  <a:pos x="102" y="9"/>
                </a:cxn>
                <a:cxn ang="0">
                  <a:pos x="117" y="16"/>
                </a:cxn>
                <a:cxn ang="0">
                  <a:pos x="130" y="26"/>
                </a:cxn>
                <a:cxn ang="0">
                  <a:pos x="140" y="38"/>
                </a:cxn>
                <a:cxn ang="0">
                  <a:pos x="147" y="53"/>
                </a:cxn>
                <a:cxn ang="0">
                  <a:pos x="153" y="68"/>
                </a:cxn>
                <a:cxn ang="0">
                  <a:pos x="153" y="84"/>
                </a:cxn>
                <a:cxn ang="0">
                  <a:pos x="151" y="100"/>
                </a:cxn>
                <a:cxn ang="0">
                  <a:pos x="144" y="114"/>
                </a:cxn>
                <a:cxn ang="0">
                  <a:pos x="135" y="128"/>
                </a:cxn>
                <a:cxn ang="0">
                  <a:pos x="123" y="139"/>
                </a:cxn>
                <a:cxn ang="0">
                  <a:pos x="110" y="148"/>
                </a:cxn>
                <a:cxn ang="0">
                  <a:pos x="95" y="153"/>
                </a:cxn>
                <a:cxn ang="0">
                  <a:pos x="79" y="155"/>
                </a:cxn>
              </a:cxnLst>
              <a:rect l="0" t="0" r="r" b="b"/>
              <a:pathLst>
                <a:path w="158" h="160">
                  <a:moveTo>
                    <a:pt x="79" y="160"/>
                  </a:moveTo>
                  <a:lnTo>
                    <a:pt x="61" y="158"/>
                  </a:lnTo>
                  <a:lnTo>
                    <a:pt x="45" y="153"/>
                  </a:lnTo>
                  <a:lnTo>
                    <a:pt x="31" y="144"/>
                  </a:lnTo>
                  <a:lnTo>
                    <a:pt x="19" y="134"/>
                  </a:lnTo>
                  <a:lnTo>
                    <a:pt x="8" y="120"/>
                  </a:lnTo>
                  <a:lnTo>
                    <a:pt x="1" y="105"/>
                  </a:lnTo>
                  <a:lnTo>
                    <a:pt x="0" y="88"/>
                  </a:lnTo>
                  <a:lnTo>
                    <a:pt x="0" y="72"/>
                  </a:lnTo>
                  <a:lnTo>
                    <a:pt x="1" y="54"/>
                  </a:lnTo>
                  <a:lnTo>
                    <a:pt x="8" y="40"/>
                  </a:lnTo>
                  <a:lnTo>
                    <a:pt x="19" y="26"/>
                  </a:lnTo>
                  <a:lnTo>
                    <a:pt x="31" y="16"/>
                  </a:lnTo>
                  <a:lnTo>
                    <a:pt x="45" y="7"/>
                  </a:lnTo>
                  <a:lnTo>
                    <a:pt x="61" y="1"/>
                  </a:lnTo>
                  <a:lnTo>
                    <a:pt x="79" y="0"/>
                  </a:lnTo>
                  <a:lnTo>
                    <a:pt x="95" y="1"/>
                  </a:lnTo>
                  <a:lnTo>
                    <a:pt x="110" y="7"/>
                  </a:lnTo>
                  <a:lnTo>
                    <a:pt x="125" y="16"/>
                  </a:lnTo>
                  <a:lnTo>
                    <a:pt x="139" y="26"/>
                  </a:lnTo>
                  <a:lnTo>
                    <a:pt x="147" y="40"/>
                  </a:lnTo>
                  <a:lnTo>
                    <a:pt x="154" y="54"/>
                  </a:lnTo>
                  <a:lnTo>
                    <a:pt x="158" y="72"/>
                  </a:lnTo>
                  <a:lnTo>
                    <a:pt x="158" y="88"/>
                  </a:lnTo>
                  <a:lnTo>
                    <a:pt x="154" y="105"/>
                  </a:lnTo>
                  <a:lnTo>
                    <a:pt x="147" y="120"/>
                  </a:lnTo>
                  <a:lnTo>
                    <a:pt x="139" y="134"/>
                  </a:lnTo>
                  <a:lnTo>
                    <a:pt x="125" y="144"/>
                  </a:lnTo>
                  <a:lnTo>
                    <a:pt x="110" y="153"/>
                  </a:lnTo>
                  <a:lnTo>
                    <a:pt x="95" y="158"/>
                  </a:lnTo>
                  <a:lnTo>
                    <a:pt x="79" y="160"/>
                  </a:lnTo>
                  <a:close/>
                  <a:moveTo>
                    <a:pt x="79" y="155"/>
                  </a:moveTo>
                  <a:lnTo>
                    <a:pt x="63" y="153"/>
                  </a:lnTo>
                  <a:lnTo>
                    <a:pt x="47" y="148"/>
                  </a:lnTo>
                  <a:lnTo>
                    <a:pt x="33" y="139"/>
                  </a:lnTo>
                  <a:lnTo>
                    <a:pt x="21" y="128"/>
                  </a:lnTo>
                  <a:lnTo>
                    <a:pt x="12" y="114"/>
                  </a:lnTo>
                  <a:lnTo>
                    <a:pt x="7" y="100"/>
                  </a:lnTo>
                  <a:lnTo>
                    <a:pt x="3" y="84"/>
                  </a:lnTo>
                  <a:lnTo>
                    <a:pt x="5" y="68"/>
                  </a:lnTo>
                  <a:lnTo>
                    <a:pt x="8" y="53"/>
                  </a:lnTo>
                  <a:lnTo>
                    <a:pt x="17" y="38"/>
                  </a:lnTo>
                  <a:lnTo>
                    <a:pt x="28" y="26"/>
                  </a:lnTo>
                  <a:lnTo>
                    <a:pt x="40" y="16"/>
                  </a:lnTo>
                  <a:lnTo>
                    <a:pt x="54" y="9"/>
                  </a:lnTo>
                  <a:lnTo>
                    <a:pt x="70" y="5"/>
                  </a:lnTo>
                  <a:lnTo>
                    <a:pt x="86" y="5"/>
                  </a:lnTo>
                  <a:lnTo>
                    <a:pt x="102" y="9"/>
                  </a:lnTo>
                  <a:lnTo>
                    <a:pt x="117" y="16"/>
                  </a:lnTo>
                  <a:lnTo>
                    <a:pt x="130" y="26"/>
                  </a:lnTo>
                  <a:lnTo>
                    <a:pt x="140" y="38"/>
                  </a:lnTo>
                  <a:lnTo>
                    <a:pt x="147" y="53"/>
                  </a:lnTo>
                  <a:lnTo>
                    <a:pt x="153" y="68"/>
                  </a:lnTo>
                  <a:lnTo>
                    <a:pt x="153" y="84"/>
                  </a:lnTo>
                  <a:lnTo>
                    <a:pt x="151" y="100"/>
                  </a:lnTo>
                  <a:lnTo>
                    <a:pt x="144" y="114"/>
                  </a:lnTo>
                  <a:lnTo>
                    <a:pt x="135" y="128"/>
                  </a:lnTo>
                  <a:lnTo>
                    <a:pt x="123" y="139"/>
                  </a:lnTo>
                  <a:lnTo>
                    <a:pt x="110" y="148"/>
                  </a:lnTo>
                  <a:lnTo>
                    <a:pt x="95" y="153"/>
                  </a:lnTo>
                  <a:lnTo>
                    <a:pt x="79" y="155"/>
                  </a:lnTo>
                  <a:close/>
                </a:path>
              </a:pathLst>
            </a:custGeom>
            <a:solidFill>
              <a:srgbClr val="F6FFFF"/>
            </a:solidFill>
            <a:ln w="9525">
              <a:noFill/>
              <a:round/>
              <a:headEnd/>
              <a:tailEnd/>
            </a:ln>
          </p:spPr>
          <p:txBody>
            <a:bodyPr/>
            <a:lstStyle/>
            <a:p>
              <a:endParaRPr lang="en-US"/>
            </a:p>
          </p:txBody>
        </p:sp>
        <p:sp>
          <p:nvSpPr>
            <p:cNvPr id="1166077" name="Freeform 765"/>
            <p:cNvSpPr>
              <a:spLocks noEditPoints="1"/>
            </p:cNvSpPr>
            <p:nvPr/>
          </p:nvSpPr>
          <p:spPr bwMode="auto">
            <a:xfrm>
              <a:off x="3877" y="2091"/>
              <a:ext cx="150" cy="150"/>
            </a:xfrm>
            <a:custGeom>
              <a:avLst/>
              <a:gdLst/>
              <a:ahLst/>
              <a:cxnLst>
                <a:cxn ang="0">
                  <a:pos x="76" y="150"/>
                </a:cxn>
                <a:cxn ang="0">
                  <a:pos x="60" y="148"/>
                </a:cxn>
                <a:cxn ang="0">
                  <a:pos x="44" y="143"/>
                </a:cxn>
                <a:cxn ang="0">
                  <a:pos x="30" y="134"/>
                </a:cxn>
                <a:cxn ang="0">
                  <a:pos x="18" y="123"/>
                </a:cxn>
                <a:cxn ang="0">
                  <a:pos x="9" y="109"/>
                </a:cxn>
                <a:cxn ang="0">
                  <a:pos x="4" y="95"/>
                </a:cxn>
                <a:cxn ang="0">
                  <a:pos x="0" y="79"/>
                </a:cxn>
                <a:cxn ang="0">
                  <a:pos x="2" y="63"/>
                </a:cxn>
                <a:cxn ang="0">
                  <a:pos x="5" y="48"/>
                </a:cxn>
                <a:cxn ang="0">
                  <a:pos x="14" y="33"/>
                </a:cxn>
                <a:cxn ang="0">
                  <a:pos x="25" y="21"/>
                </a:cxn>
                <a:cxn ang="0">
                  <a:pos x="37" y="11"/>
                </a:cxn>
                <a:cxn ang="0">
                  <a:pos x="51" y="4"/>
                </a:cxn>
                <a:cxn ang="0">
                  <a:pos x="67" y="0"/>
                </a:cxn>
                <a:cxn ang="0">
                  <a:pos x="83" y="0"/>
                </a:cxn>
                <a:cxn ang="0">
                  <a:pos x="99" y="4"/>
                </a:cxn>
                <a:cxn ang="0">
                  <a:pos x="114" y="11"/>
                </a:cxn>
                <a:cxn ang="0">
                  <a:pos x="127" y="21"/>
                </a:cxn>
                <a:cxn ang="0">
                  <a:pos x="137" y="33"/>
                </a:cxn>
                <a:cxn ang="0">
                  <a:pos x="144" y="48"/>
                </a:cxn>
                <a:cxn ang="0">
                  <a:pos x="150" y="63"/>
                </a:cxn>
                <a:cxn ang="0">
                  <a:pos x="150" y="79"/>
                </a:cxn>
                <a:cxn ang="0">
                  <a:pos x="148" y="95"/>
                </a:cxn>
                <a:cxn ang="0">
                  <a:pos x="141" y="109"/>
                </a:cxn>
                <a:cxn ang="0">
                  <a:pos x="132" y="123"/>
                </a:cxn>
                <a:cxn ang="0">
                  <a:pos x="120" y="134"/>
                </a:cxn>
                <a:cxn ang="0">
                  <a:pos x="107" y="143"/>
                </a:cxn>
                <a:cxn ang="0">
                  <a:pos x="92" y="148"/>
                </a:cxn>
                <a:cxn ang="0">
                  <a:pos x="76" y="150"/>
                </a:cxn>
                <a:cxn ang="0">
                  <a:pos x="76" y="145"/>
                </a:cxn>
                <a:cxn ang="0">
                  <a:pos x="60" y="143"/>
                </a:cxn>
                <a:cxn ang="0">
                  <a:pos x="46" y="138"/>
                </a:cxn>
                <a:cxn ang="0">
                  <a:pos x="32" y="129"/>
                </a:cxn>
                <a:cxn ang="0">
                  <a:pos x="21" y="118"/>
                </a:cxn>
                <a:cxn ang="0">
                  <a:pos x="12" y="106"/>
                </a:cxn>
                <a:cxn ang="0">
                  <a:pos x="7" y="90"/>
                </a:cxn>
                <a:cxn ang="0">
                  <a:pos x="5" y="76"/>
                </a:cxn>
                <a:cxn ang="0">
                  <a:pos x="7" y="60"/>
                </a:cxn>
                <a:cxn ang="0">
                  <a:pos x="12" y="44"/>
                </a:cxn>
                <a:cxn ang="0">
                  <a:pos x="21" y="32"/>
                </a:cxn>
                <a:cxn ang="0">
                  <a:pos x="32" y="21"/>
                </a:cxn>
                <a:cxn ang="0">
                  <a:pos x="46" y="12"/>
                </a:cxn>
                <a:cxn ang="0">
                  <a:pos x="60" y="7"/>
                </a:cxn>
                <a:cxn ang="0">
                  <a:pos x="76" y="5"/>
                </a:cxn>
                <a:cxn ang="0">
                  <a:pos x="92" y="7"/>
                </a:cxn>
                <a:cxn ang="0">
                  <a:pos x="106" y="12"/>
                </a:cxn>
                <a:cxn ang="0">
                  <a:pos x="118" y="21"/>
                </a:cxn>
                <a:cxn ang="0">
                  <a:pos x="130" y="32"/>
                </a:cxn>
                <a:cxn ang="0">
                  <a:pos x="137" y="44"/>
                </a:cxn>
                <a:cxn ang="0">
                  <a:pos x="143" y="60"/>
                </a:cxn>
                <a:cxn ang="0">
                  <a:pos x="144" y="76"/>
                </a:cxn>
                <a:cxn ang="0">
                  <a:pos x="143" y="90"/>
                </a:cxn>
                <a:cxn ang="0">
                  <a:pos x="137" y="106"/>
                </a:cxn>
                <a:cxn ang="0">
                  <a:pos x="130" y="118"/>
                </a:cxn>
                <a:cxn ang="0">
                  <a:pos x="118" y="129"/>
                </a:cxn>
                <a:cxn ang="0">
                  <a:pos x="106" y="138"/>
                </a:cxn>
                <a:cxn ang="0">
                  <a:pos x="92" y="143"/>
                </a:cxn>
                <a:cxn ang="0">
                  <a:pos x="76" y="145"/>
                </a:cxn>
              </a:cxnLst>
              <a:rect l="0" t="0" r="r" b="b"/>
              <a:pathLst>
                <a:path w="150" h="150">
                  <a:moveTo>
                    <a:pt x="76" y="150"/>
                  </a:moveTo>
                  <a:lnTo>
                    <a:pt x="60" y="148"/>
                  </a:lnTo>
                  <a:lnTo>
                    <a:pt x="44" y="143"/>
                  </a:lnTo>
                  <a:lnTo>
                    <a:pt x="30" y="134"/>
                  </a:lnTo>
                  <a:lnTo>
                    <a:pt x="18" y="123"/>
                  </a:lnTo>
                  <a:lnTo>
                    <a:pt x="9" y="109"/>
                  </a:lnTo>
                  <a:lnTo>
                    <a:pt x="4" y="95"/>
                  </a:lnTo>
                  <a:lnTo>
                    <a:pt x="0" y="79"/>
                  </a:lnTo>
                  <a:lnTo>
                    <a:pt x="2" y="63"/>
                  </a:lnTo>
                  <a:lnTo>
                    <a:pt x="5" y="48"/>
                  </a:lnTo>
                  <a:lnTo>
                    <a:pt x="14" y="33"/>
                  </a:lnTo>
                  <a:lnTo>
                    <a:pt x="25" y="21"/>
                  </a:lnTo>
                  <a:lnTo>
                    <a:pt x="37" y="11"/>
                  </a:lnTo>
                  <a:lnTo>
                    <a:pt x="51" y="4"/>
                  </a:lnTo>
                  <a:lnTo>
                    <a:pt x="67" y="0"/>
                  </a:lnTo>
                  <a:lnTo>
                    <a:pt x="83" y="0"/>
                  </a:lnTo>
                  <a:lnTo>
                    <a:pt x="99" y="4"/>
                  </a:lnTo>
                  <a:lnTo>
                    <a:pt x="114" y="11"/>
                  </a:lnTo>
                  <a:lnTo>
                    <a:pt x="127" y="21"/>
                  </a:lnTo>
                  <a:lnTo>
                    <a:pt x="137" y="33"/>
                  </a:lnTo>
                  <a:lnTo>
                    <a:pt x="144" y="48"/>
                  </a:lnTo>
                  <a:lnTo>
                    <a:pt x="150" y="63"/>
                  </a:lnTo>
                  <a:lnTo>
                    <a:pt x="150" y="79"/>
                  </a:lnTo>
                  <a:lnTo>
                    <a:pt x="148" y="95"/>
                  </a:lnTo>
                  <a:lnTo>
                    <a:pt x="141" y="109"/>
                  </a:lnTo>
                  <a:lnTo>
                    <a:pt x="132" y="123"/>
                  </a:lnTo>
                  <a:lnTo>
                    <a:pt x="120" y="134"/>
                  </a:lnTo>
                  <a:lnTo>
                    <a:pt x="107" y="143"/>
                  </a:lnTo>
                  <a:lnTo>
                    <a:pt x="92" y="148"/>
                  </a:lnTo>
                  <a:lnTo>
                    <a:pt x="76" y="150"/>
                  </a:lnTo>
                  <a:close/>
                  <a:moveTo>
                    <a:pt x="76" y="145"/>
                  </a:moveTo>
                  <a:lnTo>
                    <a:pt x="60" y="143"/>
                  </a:lnTo>
                  <a:lnTo>
                    <a:pt x="46" y="138"/>
                  </a:lnTo>
                  <a:lnTo>
                    <a:pt x="32" y="129"/>
                  </a:lnTo>
                  <a:lnTo>
                    <a:pt x="21" y="118"/>
                  </a:lnTo>
                  <a:lnTo>
                    <a:pt x="12" y="106"/>
                  </a:lnTo>
                  <a:lnTo>
                    <a:pt x="7" y="90"/>
                  </a:lnTo>
                  <a:lnTo>
                    <a:pt x="5" y="76"/>
                  </a:lnTo>
                  <a:lnTo>
                    <a:pt x="7" y="60"/>
                  </a:lnTo>
                  <a:lnTo>
                    <a:pt x="12" y="44"/>
                  </a:lnTo>
                  <a:lnTo>
                    <a:pt x="21" y="32"/>
                  </a:lnTo>
                  <a:lnTo>
                    <a:pt x="32" y="21"/>
                  </a:lnTo>
                  <a:lnTo>
                    <a:pt x="46" y="12"/>
                  </a:lnTo>
                  <a:lnTo>
                    <a:pt x="60" y="7"/>
                  </a:lnTo>
                  <a:lnTo>
                    <a:pt x="76" y="5"/>
                  </a:lnTo>
                  <a:lnTo>
                    <a:pt x="92" y="7"/>
                  </a:lnTo>
                  <a:lnTo>
                    <a:pt x="106" y="12"/>
                  </a:lnTo>
                  <a:lnTo>
                    <a:pt x="118" y="21"/>
                  </a:lnTo>
                  <a:lnTo>
                    <a:pt x="130" y="32"/>
                  </a:lnTo>
                  <a:lnTo>
                    <a:pt x="137" y="44"/>
                  </a:lnTo>
                  <a:lnTo>
                    <a:pt x="143" y="60"/>
                  </a:lnTo>
                  <a:lnTo>
                    <a:pt x="144" y="76"/>
                  </a:lnTo>
                  <a:lnTo>
                    <a:pt x="143" y="90"/>
                  </a:lnTo>
                  <a:lnTo>
                    <a:pt x="137" y="106"/>
                  </a:lnTo>
                  <a:lnTo>
                    <a:pt x="130" y="118"/>
                  </a:lnTo>
                  <a:lnTo>
                    <a:pt x="118" y="129"/>
                  </a:lnTo>
                  <a:lnTo>
                    <a:pt x="106" y="138"/>
                  </a:lnTo>
                  <a:lnTo>
                    <a:pt x="92" y="143"/>
                  </a:lnTo>
                  <a:lnTo>
                    <a:pt x="76" y="145"/>
                  </a:lnTo>
                  <a:close/>
                </a:path>
              </a:pathLst>
            </a:custGeom>
            <a:solidFill>
              <a:srgbClr val="F7FFFF"/>
            </a:solidFill>
            <a:ln w="9525">
              <a:noFill/>
              <a:round/>
              <a:headEnd/>
              <a:tailEnd/>
            </a:ln>
          </p:spPr>
          <p:txBody>
            <a:bodyPr/>
            <a:lstStyle/>
            <a:p>
              <a:endParaRPr lang="en-US"/>
            </a:p>
          </p:txBody>
        </p:sp>
        <p:sp>
          <p:nvSpPr>
            <p:cNvPr id="1166078" name="Freeform 766"/>
            <p:cNvSpPr>
              <a:spLocks noEditPoints="1"/>
            </p:cNvSpPr>
            <p:nvPr/>
          </p:nvSpPr>
          <p:spPr bwMode="auto">
            <a:xfrm>
              <a:off x="3882" y="2096"/>
              <a:ext cx="139" cy="140"/>
            </a:xfrm>
            <a:custGeom>
              <a:avLst/>
              <a:gdLst/>
              <a:ahLst/>
              <a:cxnLst>
                <a:cxn ang="0">
                  <a:pos x="71" y="140"/>
                </a:cxn>
                <a:cxn ang="0">
                  <a:pos x="55" y="138"/>
                </a:cxn>
                <a:cxn ang="0">
                  <a:pos x="41" y="133"/>
                </a:cxn>
                <a:cxn ang="0">
                  <a:pos x="27" y="124"/>
                </a:cxn>
                <a:cxn ang="0">
                  <a:pos x="16" y="113"/>
                </a:cxn>
                <a:cxn ang="0">
                  <a:pos x="7" y="101"/>
                </a:cxn>
                <a:cxn ang="0">
                  <a:pos x="2" y="85"/>
                </a:cxn>
                <a:cxn ang="0">
                  <a:pos x="0" y="71"/>
                </a:cxn>
                <a:cxn ang="0">
                  <a:pos x="2" y="55"/>
                </a:cxn>
                <a:cxn ang="0">
                  <a:pos x="7" y="39"/>
                </a:cxn>
                <a:cxn ang="0">
                  <a:pos x="16" y="27"/>
                </a:cxn>
                <a:cxn ang="0">
                  <a:pos x="27" y="16"/>
                </a:cxn>
                <a:cxn ang="0">
                  <a:pos x="41" y="7"/>
                </a:cxn>
                <a:cxn ang="0">
                  <a:pos x="55" y="2"/>
                </a:cxn>
                <a:cxn ang="0">
                  <a:pos x="71" y="0"/>
                </a:cxn>
                <a:cxn ang="0">
                  <a:pos x="87" y="2"/>
                </a:cxn>
                <a:cxn ang="0">
                  <a:pos x="101" y="7"/>
                </a:cxn>
                <a:cxn ang="0">
                  <a:pos x="113" y="16"/>
                </a:cxn>
                <a:cxn ang="0">
                  <a:pos x="125" y="27"/>
                </a:cxn>
                <a:cxn ang="0">
                  <a:pos x="132" y="39"/>
                </a:cxn>
                <a:cxn ang="0">
                  <a:pos x="138" y="55"/>
                </a:cxn>
                <a:cxn ang="0">
                  <a:pos x="139" y="71"/>
                </a:cxn>
                <a:cxn ang="0">
                  <a:pos x="138" y="85"/>
                </a:cxn>
                <a:cxn ang="0">
                  <a:pos x="132" y="101"/>
                </a:cxn>
                <a:cxn ang="0">
                  <a:pos x="125" y="113"/>
                </a:cxn>
                <a:cxn ang="0">
                  <a:pos x="113" y="124"/>
                </a:cxn>
                <a:cxn ang="0">
                  <a:pos x="101" y="133"/>
                </a:cxn>
                <a:cxn ang="0">
                  <a:pos x="87" y="138"/>
                </a:cxn>
                <a:cxn ang="0">
                  <a:pos x="71" y="140"/>
                </a:cxn>
                <a:cxn ang="0">
                  <a:pos x="71" y="134"/>
                </a:cxn>
                <a:cxn ang="0">
                  <a:pos x="55" y="133"/>
                </a:cxn>
                <a:cxn ang="0">
                  <a:pos x="41" y="127"/>
                </a:cxn>
                <a:cxn ang="0">
                  <a:pos x="29" y="118"/>
                </a:cxn>
                <a:cxn ang="0">
                  <a:pos x="20" y="108"/>
                </a:cxn>
                <a:cxn ang="0">
                  <a:pos x="11" y="95"/>
                </a:cxn>
                <a:cxn ang="0">
                  <a:pos x="7" y="81"/>
                </a:cxn>
                <a:cxn ang="0">
                  <a:pos x="6" y="66"/>
                </a:cxn>
                <a:cxn ang="0">
                  <a:pos x="9" y="51"/>
                </a:cxn>
                <a:cxn ang="0">
                  <a:pos x="14" y="37"/>
                </a:cxn>
                <a:cxn ang="0">
                  <a:pos x="23" y="27"/>
                </a:cxn>
                <a:cxn ang="0">
                  <a:pos x="36" y="16"/>
                </a:cxn>
                <a:cxn ang="0">
                  <a:pos x="48" y="9"/>
                </a:cxn>
                <a:cxn ang="0">
                  <a:pos x="64" y="6"/>
                </a:cxn>
                <a:cxn ang="0">
                  <a:pos x="78" y="6"/>
                </a:cxn>
                <a:cxn ang="0">
                  <a:pos x="92" y="9"/>
                </a:cxn>
                <a:cxn ang="0">
                  <a:pos x="106" y="16"/>
                </a:cxn>
                <a:cxn ang="0">
                  <a:pos x="117" y="27"/>
                </a:cxn>
                <a:cxn ang="0">
                  <a:pos x="125" y="37"/>
                </a:cxn>
                <a:cxn ang="0">
                  <a:pos x="132" y="51"/>
                </a:cxn>
                <a:cxn ang="0">
                  <a:pos x="134" y="66"/>
                </a:cxn>
                <a:cxn ang="0">
                  <a:pos x="134" y="81"/>
                </a:cxn>
                <a:cxn ang="0">
                  <a:pos x="129" y="95"/>
                </a:cxn>
                <a:cxn ang="0">
                  <a:pos x="122" y="108"/>
                </a:cxn>
                <a:cxn ang="0">
                  <a:pos x="111" y="118"/>
                </a:cxn>
                <a:cxn ang="0">
                  <a:pos x="99" y="127"/>
                </a:cxn>
                <a:cxn ang="0">
                  <a:pos x="85" y="133"/>
                </a:cxn>
                <a:cxn ang="0">
                  <a:pos x="71" y="134"/>
                </a:cxn>
              </a:cxnLst>
              <a:rect l="0" t="0" r="r" b="b"/>
              <a:pathLst>
                <a:path w="139" h="140">
                  <a:moveTo>
                    <a:pt x="71" y="140"/>
                  </a:moveTo>
                  <a:lnTo>
                    <a:pt x="55" y="138"/>
                  </a:lnTo>
                  <a:lnTo>
                    <a:pt x="41" y="133"/>
                  </a:lnTo>
                  <a:lnTo>
                    <a:pt x="27" y="124"/>
                  </a:lnTo>
                  <a:lnTo>
                    <a:pt x="16" y="113"/>
                  </a:lnTo>
                  <a:lnTo>
                    <a:pt x="7" y="101"/>
                  </a:lnTo>
                  <a:lnTo>
                    <a:pt x="2" y="85"/>
                  </a:lnTo>
                  <a:lnTo>
                    <a:pt x="0" y="71"/>
                  </a:lnTo>
                  <a:lnTo>
                    <a:pt x="2" y="55"/>
                  </a:lnTo>
                  <a:lnTo>
                    <a:pt x="7" y="39"/>
                  </a:lnTo>
                  <a:lnTo>
                    <a:pt x="16" y="27"/>
                  </a:lnTo>
                  <a:lnTo>
                    <a:pt x="27" y="16"/>
                  </a:lnTo>
                  <a:lnTo>
                    <a:pt x="41" y="7"/>
                  </a:lnTo>
                  <a:lnTo>
                    <a:pt x="55" y="2"/>
                  </a:lnTo>
                  <a:lnTo>
                    <a:pt x="71" y="0"/>
                  </a:lnTo>
                  <a:lnTo>
                    <a:pt x="87" y="2"/>
                  </a:lnTo>
                  <a:lnTo>
                    <a:pt x="101" y="7"/>
                  </a:lnTo>
                  <a:lnTo>
                    <a:pt x="113" y="16"/>
                  </a:lnTo>
                  <a:lnTo>
                    <a:pt x="125" y="27"/>
                  </a:lnTo>
                  <a:lnTo>
                    <a:pt x="132" y="39"/>
                  </a:lnTo>
                  <a:lnTo>
                    <a:pt x="138" y="55"/>
                  </a:lnTo>
                  <a:lnTo>
                    <a:pt x="139" y="71"/>
                  </a:lnTo>
                  <a:lnTo>
                    <a:pt x="138" y="85"/>
                  </a:lnTo>
                  <a:lnTo>
                    <a:pt x="132" y="101"/>
                  </a:lnTo>
                  <a:lnTo>
                    <a:pt x="125" y="113"/>
                  </a:lnTo>
                  <a:lnTo>
                    <a:pt x="113" y="124"/>
                  </a:lnTo>
                  <a:lnTo>
                    <a:pt x="101" y="133"/>
                  </a:lnTo>
                  <a:lnTo>
                    <a:pt x="87" y="138"/>
                  </a:lnTo>
                  <a:lnTo>
                    <a:pt x="71" y="140"/>
                  </a:lnTo>
                  <a:close/>
                  <a:moveTo>
                    <a:pt x="71" y="134"/>
                  </a:moveTo>
                  <a:lnTo>
                    <a:pt x="55" y="133"/>
                  </a:lnTo>
                  <a:lnTo>
                    <a:pt x="41" y="127"/>
                  </a:lnTo>
                  <a:lnTo>
                    <a:pt x="29" y="118"/>
                  </a:lnTo>
                  <a:lnTo>
                    <a:pt x="20" y="108"/>
                  </a:lnTo>
                  <a:lnTo>
                    <a:pt x="11" y="95"/>
                  </a:lnTo>
                  <a:lnTo>
                    <a:pt x="7" y="81"/>
                  </a:lnTo>
                  <a:lnTo>
                    <a:pt x="6" y="66"/>
                  </a:lnTo>
                  <a:lnTo>
                    <a:pt x="9" y="51"/>
                  </a:lnTo>
                  <a:lnTo>
                    <a:pt x="14" y="37"/>
                  </a:lnTo>
                  <a:lnTo>
                    <a:pt x="23" y="27"/>
                  </a:lnTo>
                  <a:lnTo>
                    <a:pt x="36" y="16"/>
                  </a:lnTo>
                  <a:lnTo>
                    <a:pt x="48" y="9"/>
                  </a:lnTo>
                  <a:lnTo>
                    <a:pt x="64" y="6"/>
                  </a:lnTo>
                  <a:lnTo>
                    <a:pt x="78" y="6"/>
                  </a:lnTo>
                  <a:lnTo>
                    <a:pt x="92" y="9"/>
                  </a:lnTo>
                  <a:lnTo>
                    <a:pt x="106" y="16"/>
                  </a:lnTo>
                  <a:lnTo>
                    <a:pt x="117" y="27"/>
                  </a:lnTo>
                  <a:lnTo>
                    <a:pt x="125" y="37"/>
                  </a:lnTo>
                  <a:lnTo>
                    <a:pt x="132" y="51"/>
                  </a:lnTo>
                  <a:lnTo>
                    <a:pt x="134" y="66"/>
                  </a:lnTo>
                  <a:lnTo>
                    <a:pt x="134" y="81"/>
                  </a:lnTo>
                  <a:lnTo>
                    <a:pt x="129" y="95"/>
                  </a:lnTo>
                  <a:lnTo>
                    <a:pt x="122" y="108"/>
                  </a:lnTo>
                  <a:lnTo>
                    <a:pt x="111" y="118"/>
                  </a:lnTo>
                  <a:lnTo>
                    <a:pt x="99" y="127"/>
                  </a:lnTo>
                  <a:lnTo>
                    <a:pt x="85" y="133"/>
                  </a:lnTo>
                  <a:lnTo>
                    <a:pt x="71" y="134"/>
                  </a:lnTo>
                  <a:close/>
                </a:path>
              </a:pathLst>
            </a:custGeom>
            <a:solidFill>
              <a:srgbClr val="F8FFFF"/>
            </a:solidFill>
            <a:ln w="9525">
              <a:noFill/>
              <a:round/>
              <a:headEnd/>
              <a:tailEnd/>
            </a:ln>
          </p:spPr>
          <p:txBody>
            <a:bodyPr/>
            <a:lstStyle/>
            <a:p>
              <a:endParaRPr lang="en-US"/>
            </a:p>
          </p:txBody>
        </p:sp>
        <p:sp>
          <p:nvSpPr>
            <p:cNvPr id="1166079" name="Freeform 767"/>
            <p:cNvSpPr>
              <a:spLocks noEditPoints="1"/>
            </p:cNvSpPr>
            <p:nvPr/>
          </p:nvSpPr>
          <p:spPr bwMode="auto">
            <a:xfrm>
              <a:off x="3888" y="2102"/>
              <a:ext cx="128" cy="128"/>
            </a:xfrm>
            <a:custGeom>
              <a:avLst/>
              <a:gdLst/>
              <a:ahLst/>
              <a:cxnLst>
                <a:cxn ang="0">
                  <a:pos x="65" y="128"/>
                </a:cxn>
                <a:cxn ang="0">
                  <a:pos x="49" y="127"/>
                </a:cxn>
                <a:cxn ang="0">
                  <a:pos x="35" y="121"/>
                </a:cxn>
                <a:cxn ang="0">
                  <a:pos x="23" y="112"/>
                </a:cxn>
                <a:cxn ang="0">
                  <a:pos x="14" y="102"/>
                </a:cxn>
                <a:cxn ang="0">
                  <a:pos x="5" y="89"/>
                </a:cxn>
                <a:cxn ang="0">
                  <a:pos x="1" y="75"/>
                </a:cxn>
                <a:cxn ang="0">
                  <a:pos x="0" y="60"/>
                </a:cxn>
                <a:cxn ang="0">
                  <a:pos x="3" y="45"/>
                </a:cxn>
                <a:cxn ang="0">
                  <a:pos x="8" y="31"/>
                </a:cxn>
                <a:cxn ang="0">
                  <a:pos x="17" y="21"/>
                </a:cxn>
                <a:cxn ang="0">
                  <a:pos x="30" y="10"/>
                </a:cxn>
                <a:cxn ang="0">
                  <a:pos x="42" y="3"/>
                </a:cxn>
                <a:cxn ang="0">
                  <a:pos x="58" y="0"/>
                </a:cxn>
                <a:cxn ang="0">
                  <a:pos x="72" y="0"/>
                </a:cxn>
                <a:cxn ang="0">
                  <a:pos x="86" y="3"/>
                </a:cxn>
                <a:cxn ang="0">
                  <a:pos x="100" y="10"/>
                </a:cxn>
                <a:cxn ang="0">
                  <a:pos x="111" y="21"/>
                </a:cxn>
                <a:cxn ang="0">
                  <a:pos x="119" y="31"/>
                </a:cxn>
                <a:cxn ang="0">
                  <a:pos x="126" y="45"/>
                </a:cxn>
                <a:cxn ang="0">
                  <a:pos x="128" y="60"/>
                </a:cxn>
                <a:cxn ang="0">
                  <a:pos x="128" y="75"/>
                </a:cxn>
                <a:cxn ang="0">
                  <a:pos x="123" y="89"/>
                </a:cxn>
                <a:cxn ang="0">
                  <a:pos x="116" y="102"/>
                </a:cxn>
                <a:cxn ang="0">
                  <a:pos x="105" y="112"/>
                </a:cxn>
                <a:cxn ang="0">
                  <a:pos x="93" y="121"/>
                </a:cxn>
                <a:cxn ang="0">
                  <a:pos x="79" y="127"/>
                </a:cxn>
                <a:cxn ang="0">
                  <a:pos x="65" y="128"/>
                </a:cxn>
                <a:cxn ang="0">
                  <a:pos x="65" y="123"/>
                </a:cxn>
                <a:cxn ang="0">
                  <a:pos x="51" y="121"/>
                </a:cxn>
                <a:cxn ang="0">
                  <a:pos x="37" y="116"/>
                </a:cxn>
                <a:cxn ang="0">
                  <a:pos x="26" y="107"/>
                </a:cxn>
                <a:cxn ang="0">
                  <a:pos x="16" y="97"/>
                </a:cxn>
                <a:cxn ang="0">
                  <a:pos x="10" y="84"/>
                </a:cxn>
                <a:cxn ang="0">
                  <a:pos x="7" y="72"/>
                </a:cxn>
                <a:cxn ang="0">
                  <a:pos x="7" y="56"/>
                </a:cxn>
                <a:cxn ang="0">
                  <a:pos x="10" y="44"/>
                </a:cxn>
                <a:cxn ang="0">
                  <a:pos x="16" y="31"/>
                </a:cxn>
                <a:cxn ang="0">
                  <a:pos x="26" y="21"/>
                </a:cxn>
                <a:cxn ang="0">
                  <a:pos x="37" y="12"/>
                </a:cxn>
                <a:cxn ang="0">
                  <a:pos x="51" y="7"/>
                </a:cxn>
                <a:cxn ang="0">
                  <a:pos x="65" y="5"/>
                </a:cxn>
                <a:cxn ang="0">
                  <a:pos x="79" y="7"/>
                </a:cxn>
                <a:cxn ang="0">
                  <a:pos x="91" y="12"/>
                </a:cxn>
                <a:cxn ang="0">
                  <a:pos x="103" y="21"/>
                </a:cxn>
                <a:cxn ang="0">
                  <a:pos x="112" y="31"/>
                </a:cxn>
                <a:cxn ang="0">
                  <a:pos x="119" y="44"/>
                </a:cxn>
                <a:cxn ang="0">
                  <a:pos x="123" y="56"/>
                </a:cxn>
                <a:cxn ang="0">
                  <a:pos x="123" y="72"/>
                </a:cxn>
                <a:cxn ang="0">
                  <a:pos x="119" y="84"/>
                </a:cxn>
                <a:cxn ang="0">
                  <a:pos x="112" y="97"/>
                </a:cxn>
                <a:cxn ang="0">
                  <a:pos x="103" y="107"/>
                </a:cxn>
                <a:cxn ang="0">
                  <a:pos x="91" y="116"/>
                </a:cxn>
                <a:cxn ang="0">
                  <a:pos x="79" y="121"/>
                </a:cxn>
                <a:cxn ang="0">
                  <a:pos x="65" y="123"/>
                </a:cxn>
              </a:cxnLst>
              <a:rect l="0" t="0" r="r" b="b"/>
              <a:pathLst>
                <a:path w="128" h="128">
                  <a:moveTo>
                    <a:pt x="65" y="128"/>
                  </a:moveTo>
                  <a:lnTo>
                    <a:pt x="49" y="127"/>
                  </a:lnTo>
                  <a:lnTo>
                    <a:pt x="35" y="121"/>
                  </a:lnTo>
                  <a:lnTo>
                    <a:pt x="23" y="112"/>
                  </a:lnTo>
                  <a:lnTo>
                    <a:pt x="14" y="102"/>
                  </a:lnTo>
                  <a:lnTo>
                    <a:pt x="5" y="89"/>
                  </a:lnTo>
                  <a:lnTo>
                    <a:pt x="1" y="75"/>
                  </a:lnTo>
                  <a:lnTo>
                    <a:pt x="0" y="60"/>
                  </a:lnTo>
                  <a:lnTo>
                    <a:pt x="3" y="45"/>
                  </a:lnTo>
                  <a:lnTo>
                    <a:pt x="8" y="31"/>
                  </a:lnTo>
                  <a:lnTo>
                    <a:pt x="17" y="21"/>
                  </a:lnTo>
                  <a:lnTo>
                    <a:pt x="30" y="10"/>
                  </a:lnTo>
                  <a:lnTo>
                    <a:pt x="42" y="3"/>
                  </a:lnTo>
                  <a:lnTo>
                    <a:pt x="58" y="0"/>
                  </a:lnTo>
                  <a:lnTo>
                    <a:pt x="72" y="0"/>
                  </a:lnTo>
                  <a:lnTo>
                    <a:pt x="86" y="3"/>
                  </a:lnTo>
                  <a:lnTo>
                    <a:pt x="100" y="10"/>
                  </a:lnTo>
                  <a:lnTo>
                    <a:pt x="111" y="21"/>
                  </a:lnTo>
                  <a:lnTo>
                    <a:pt x="119" y="31"/>
                  </a:lnTo>
                  <a:lnTo>
                    <a:pt x="126" y="45"/>
                  </a:lnTo>
                  <a:lnTo>
                    <a:pt x="128" y="60"/>
                  </a:lnTo>
                  <a:lnTo>
                    <a:pt x="128" y="75"/>
                  </a:lnTo>
                  <a:lnTo>
                    <a:pt x="123" y="89"/>
                  </a:lnTo>
                  <a:lnTo>
                    <a:pt x="116" y="102"/>
                  </a:lnTo>
                  <a:lnTo>
                    <a:pt x="105" y="112"/>
                  </a:lnTo>
                  <a:lnTo>
                    <a:pt x="93" y="121"/>
                  </a:lnTo>
                  <a:lnTo>
                    <a:pt x="79" y="127"/>
                  </a:lnTo>
                  <a:lnTo>
                    <a:pt x="65" y="128"/>
                  </a:lnTo>
                  <a:close/>
                  <a:moveTo>
                    <a:pt x="65" y="123"/>
                  </a:moveTo>
                  <a:lnTo>
                    <a:pt x="51" y="121"/>
                  </a:lnTo>
                  <a:lnTo>
                    <a:pt x="37" y="116"/>
                  </a:lnTo>
                  <a:lnTo>
                    <a:pt x="26" y="107"/>
                  </a:lnTo>
                  <a:lnTo>
                    <a:pt x="16" y="97"/>
                  </a:lnTo>
                  <a:lnTo>
                    <a:pt x="10" y="84"/>
                  </a:lnTo>
                  <a:lnTo>
                    <a:pt x="7" y="72"/>
                  </a:lnTo>
                  <a:lnTo>
                    <a:pt x="7" y="56"/>
                  </a:lnTo>
                  <a:lnTo>
                    <a:pt x="10" y="44"/>
                  </a:lnTo>
                  <a:lnTo>
                    <a:pt x="16" y="31"/>
                  </a:lnTo>
                  <a:lnTo>
                    <a:pt x="26" y="21"/>
                  </a:lnTo>
                  <a:lnTo>
                    <a:pt x="37" y="12"/>
                  </a:lnTo>
                  <a:lnTo>
                    <a:pt x="51" y="7"/>
                  </a:lnTo>
                  <a:lnTo>
                    <a:pt x="65" y="5"/>
                  </a:lnTo>
                  <a:lnTo>
                    <a:pt x="79" y="7"/>
                  </a:lnTo>
                  <a:lnTo>
                    <a:pt x="91" y="12"/>
                  </a:lnTo>
                  <a:lnTo>
                    <a:pt x="103" y="21"/>
                  </a:lnTo>
                  <a:lnTo>
                    <a:pt x="112" y="31"/>
                  </a:lnTo>
                  <a:lnTo>
                    <a:pt x="119" y="44"/>
                  </a:lnTo>
                  <a:lnTo>
                    <a:pt x="123" y="56"/>
                  </a:lnTo>
                  <a:lnTo>
                    <a:pt x="123" y="72"/>
                  </a:lnTo>
                  <a:lnTo>
                    <a:pt x="119" y="84"/>
                  </a:lnTo>
                  <a:lnTo>
                    <a:pt x="112" y="97"/>
                  </a:lnTo>
                  <a:lnTo>
                    <a:pt x="103" y="107"/>
                  </a:lnTo>
                  <a:lnTo>
                    <a:pt x="91" y="116"/>
                  </a:lnTo>
                  <a:lnTo>
                    <a:pt x="79" y="121"/>
                  </a:lnTo>
                  <a:lnTo>
                    <a:pt x="65" y="123"/>
                  </a:lnTo>
                  <a:close/>
                </a:path>
              </a:pathLst>
            </a:custGeom>
            <a:solidFill>
              <a:srgbClr val="F9FFFF"/>
            </a:solidFill>
            <a:ln w="9525">
              <a:noFill/>
              <a:round/>
              <a:headEnd/>
              <a:tailEnd/>
            </a:ln>
          </p:spPr>
          <p:txBody>
            <a:bodyPr/>
            <a:lstStyle/>
            <a:p>
              <a:endParaRPr lang="en-US"/>
            </a:p>
          </p:txBody>
        </p:sp>
        <p:sp>
          <p:nvSpPr>
            <p:cNvPr id="1166080" name="Freeform 768"/>
            <p:cNvSpPr>
              <a:spLocks noEditPoints="1"/>
            </p:cNvSpPr>
            <p:nvPr/>
          </p:nvSpPr>
          <p:spPr bwMode="auto">
            <a:xfrm>
              <a:off x="3895" y="2107"/>
              <a:ext cx="116" cy="118"/>
            </a:xfrm>
            <a:custGeom>
              <a:avLst/>
              <a:gdLst/>
              <a:ahLst/>
              <a:cxnLst>
                <a:cxn ang="0">
                  <a:pos x="58" y="118"/>
                </a:cxn>
                <a:cxn ang="0">
                  <a:pos x="44" y="116"/>
                </a:cxn>
                <a:cxn ang="0">
                  <a:pos x="30" y="111"/>
                </a:cxn>
                <a:cxn ang="0">
                  <a:pos x="19" y="102"/>
                </a:cxn>
                <a:cxn ang="0">
                  <a:pos x="9" y="92"/>
                </a:cxn>
                <a:cxn ang="0">
                  <a:pos x="3" y="79"/>
                </a:cxn>
                <a:cxn ang="0">
                  <a:pos x="0" y="67"/>
                </a:cxn>
                <a:cxn ang="0">
                  <a:pos x="0" y="51"/>
                </a:cxn>
                <a:cxn ang="0">
                  <a:pos x="3" y="39"/>
                </a:cxn>
                <a:cxn ang="0">
                  <a:pos x="9" y="26"/>
                </a:cxn>
                <a:cxn ang="0">
                  <a:pos x="19" y="16"/>
                </a:cxn>
                <a:cxn ang="0">
                  <a:pos x="30" y="7"/>
                </a:cxn>
                <a:cxn ang="0">
                  <a:pos x="44" y="2"/>
                </a:cxn>
                <a:cxn ang="0">
                  <a:pos x="58" y="0"/>
                </a:cxn>
                <a:cxn ang="0">
                  <a:pos x="72" y="2"/>
                </a:cxn>
                <a:cxn ang="0">
                  <a:pos x="84" y="7"/>
                </a:cxn>
                <a:cxn ang="0">
                  <a:pos x="96" y="16"/>
                </a:cxn>
                <a:cxn ang="0">
                  <a:pos x="105" y="26"/>
                </a:cxn>
                <a:cxn ang="0">
                  <a:pos x="112" y="39"/>
                </a:cxn>
                <a:cxn ang="0">
                  <a:pos x="116" y="51"/>
                </a:cxn>
                <a:cxn ang="0">
                  <a:pos x="116" y="67"/>
                </a:cxn>
                <a:cxn ang="0">
                  <a:pos x="112" y="79"/>
                </a:cxn>
                <a:cxn ang="0">
                  <a:pos x="105" y="92"/>
                </a:cxn>
                <a:cxn ang="0">
                  <a:pos x="96" y="102"/>
                </a:cxn>
                <a:cxn ang="0">
                  <a:pos x="84" y="111"/>
                </a:cxn>
                <a:cxn ang="0">
                  <a:pos x="72" y="116"/>
                </a:cxn>
                <a:cxn ang="0">
                  <a:pos x="58" y="118"/>
                </a:cxn>
                <a:cxn ang="0">
                  <a:pos x="58" y="113"/>
                </a:cxn>
                <a:cxn ang="0">
                  <a:pos x="44" y="111"/>
                </a:cxn>
                <a:cxn ang="0">
                  <a:pos x="31" y="106"/>
                </a:cxn>
                <a:cxn ang="0">
                  <a:pos x="21" y="99"/>
                </a:cxn>
                <a:cxn ang="0">
                  <a:pos x="12" y="88"/>
                </a:cxn>
                <a:cxn ang="0">
                  <a:pos x="7" y="76"/>
                </a:cxn>
                <a:cxn ang="0">
                  <a:pos x="3" y="62"/>
                </a:cxn>
                <a:cxn ang="0">
                  <a:pos x="5" y="49"/>
                </a:cxn>
                <a:cxn ang="0">
                  <a:pos x="9" y="37"/>
                </a:cxn>
                <a:cxn ang="0">
                  <a:pos x="16" y="25"/>
                </a:cxn>
                <a:cxn ang="0">
                  <a:pos x="26" y="16"/>
                </a:cxn>
                <a:cxn ang="0">
                  <a:pos x="38" y="9"/>
                </a:cxn>
                <a:cxn ang="0">
                  <a:pos x="51" y="5"/>
                </a:cxn>
                <a:cxn ang="0">
                  <a:pos x="65" y="5"/>
                </a:cxn>
                <a:cxn ang="0">
                  <a:pos x="77" y="9"/>
                </a:cxn>
                <a:cxn ang="0">
                  <a:pos x="89" y="16"/>
                </a:cxn>
                <a:cxn ang="0">
                  <a:pos x="98" y="25"/>
                </a:cxn>
                <a:cxn ang="0">
                  <a:pos x="105" y="37"/>
                </a:cxn>
                <a:cxn ang="0">
                  <a:pos x="111" y="49"/>
                </a:cxn>
                <a:cxn ang="0">
                  <a:pos x="111" y="62"/>
                </a:cxn>
                <a:cxn ang="0">
                  <a:pos x="109" y="76"/>
                </a:cxn>
                <a:cxn ang="0">
                  <a:pos x="102" y="88"/>
                </a:cxn>
                <a:cxn ang="0">
                  <a:pos x="95" y="99"/>
                </a:cxn>
                <a:cxn ang="0">
                  <a:pos x="82" y="106"/>
                </a:cxn>
                <a:cxn ang="0">
                  <a:pos x="70" y="111"/>
                </a:cxn>
                <a:cxn ang="0">
                  <a:pos x="58" y="113"/>
                </a:cxn>
              </a:cxnLst>
              <a:rect l="0" t="0" r="r" b="b"/>
              <a:pathLst>
                <a:path w="116" h="118">
                  <a:moveTo>
                    <a:pt x="58" y="118"/>
                  </a:moveTo>
                  <a:lnTo>
                    <a:pt x="44" y="116"/>
                  </a:lnTo>
                  <a:lnTo>
                    <a:pt x="30" y="111"/>
                  </a:lnTo>
                  <a:lnTo>
                    <a:pt x="19" y="102"/>
                  </a:lnTo>
                  <a:lnTo>
                    <a:pt x="9" y="92"/>
                  </a:lnTo>
                  <a:lnTo>
                    <a:pt x="3" y="79"/>
                  </a:lnTo>
                  <a:lnTo>
                    <a:pt x="0" y="67"/>
                  </a:lnTo>
                  <a:lnTo>
                    <a:pt x="0" y="51"/>
                  </a:lnTo>
                  <a:lnTo>
                    <a:pt x="3" y="39"/>
                  </a:lnTo>
                  <a:lnTo>
                    <a:pt x="9" y="26"/>
                  </a:lnTo>
                  <a:lnTo>
                    <a:pt x="19" y="16"/>
                  </a:lnTo>
                  <a:lnTo>
                    <a:pt x="30" y="7"/>
                  </a:lnTo>
                  <a:lnTo>
                    <a:pt x="44" y="2"/>
                  </a:lnTo>
                  <a:lnTo>
                    <a:pt x="58" y="0"/>
                  </a:lnTo>
                  <a:lnTo>
                    <a:pt x="72" y="2"/>
                  </a:lnTo>
                  <a:lnTo>
                    <a:pt x="84" y="7"/>
                  </a:lnTo>
                  <a:lnTo>
                    <a:pt x="96" y="16"/>
                  </a:lnTo>
                  <a:lnTo>
                    <a:pt x="105" y="26"/>
                  </a:lnTo>
                  <a:lnTo>
                    <a:pt x="112" y="39"/>
                  </a:lnTo>
                  <a:lnTo>
                    <a:pt x="116" y="51"/>
                  </a:lnTo>
                  <a:lnTo>
                    <a:pt x="116" y="67"/>
                  </a:lnTo>
                  <a:lnTo>
                    <a:pt x="112" y="79"/>
                  </a:lnTo>
                  <a:lnTo>
                    <a:pt x="105" y="92"/>
                  </a:lnTo>
                  <a:lnTo>
                    <a:pt x="96" y="102"/>
                  </a:lnTo>
                  <a:lnTo>
                    <a:pt x="84" y="111"/>
                  </a:lnTo>
                  <a:lnTo>
                    <a:pt x="72" y="116"/>
                  </a:lnTo>
                  <a:lnTo>
                    <a:pt x="58" y="118"/>
                  </a:lnTo>
                  <a:close/>
                  <a:moveTo>
                    <a:pt x="58" y="113"/>
                  </a:moveTo>
                  <a:lnTo>
                    <a:pt x="44" y="111"/>
                  </a:lnTo>
                  <a:lnTo>
                    <a:pt x="31" y="106"/>
                  </a:lnTo>
                  <a:lnTo>
                    <a:pt x="21" y="99"/>
                  </a:lnTo>
                  <a:lnTo>
                    <a:pt x="12" y="88"/>
                  </a:lnTo>
                  <a:lnTo>
                    <a:pt x="7" y="76"/>
                  </a:lnTo>
                  <a:lnTo>
                    <a:pt x="3" y="62"/>
                  </a:lnTo>
                  <a:lnTo>
                    <a:pt x="5" y="49"/>
                  </a:lnTo>
                  <a:lnTo>
                    <a:pt x="9" y="37"/>
                  </a:lnTo>
                  <a:lnTo>
                    <a:pt x="16" y="25"/>
                  </a:lnTo>
                  <a:lnTo>
                    <a:pt x="26" y="16"/>
                  </a:lnTo>
                  <a:lnTo>
                    <a:pt x="38" y="9"/>
                  </a:lnTo>
                  <a:lnTo>
                    <a:pt x="51" y="5"/>
                  </a:lnTo>
                  <a:lnTo>
                    <a:pt x="65" y="5"/>
                  </a:lnTo>
                  <a:lnTo>
                    <a:pt x="77" y="9"/>
                  </a:lnTo>
                  <a:lnTo>
                    <a:pt x="89" y="16"/>
                  </a:lnTo>
                  <a:lnTo>
                    <a:pt x="98" y="25"/>
                  </a:lnTo>
                  <a:lnTo>
                    <a:pt x="105" y="37"/>
                  </a:lnTo>
                  <a:lnTo>
                    <a:pt x="111" y="49"/>
                  </a:lnTo>
                  <a:lnTo>
                    <a:pt x="111" y="62"/>
                  </a:lnTo>
                  <a:lnTo>
                    <a:pt x="109" y="76"/>
                  </a:lnTo>
                  <a:lnTo>
                    <a:pt x="102" y="88"/>
                  </a:lnTo>
                  <a:lnTo>
                    <a:pt x="95" y="99"/>
                  </a:lnTo>
                  <a:lnTo>
                    <a:pt x="82" y="106"/>
                  </a:lnTo>
                  <a:lnTo>
                    <a:pt x="70" y="111"/>
                  </a:lnTo>
                  <a:lnTo>
                    <a:pt x="58" y="113"/>
                  </a:lnTo>
                  <a:close/>
                </a:path>
              </a:pathLst>
            </a:custGeom>
            <a:solidFill>
              <a:srgbClr val="FAFFFF"/>
            </a:solidFill>
            <a:ln w="9525">
              <a:noFill/>
              <a:round/>
              <a:headEnd/>
              <a:tailEnd/>
            </a:ln>
          </p:spPr>
          <p:txBody>
            <a:bodyPr/>
            <a:lstStyle/>
            <a:p>
              <a:endParaRPr lang="en-US"/>
            </a:p>
          </p:txBody>
        </p:sp>
        <p:sp>
          <p:nvSpPr>
            <p:cNvPr id="1166081" name="Freeform 769"/>
            <p:cNvSpPr>
              <a:spLocks noEditPoints="1"/>
            </p:cNvSpPr>
            <p:nvPr/>
          </p:nvSpPr>
          <p:spPr bwMode="auto">
            <a:xfrm>
              <a:off x="3898" y="2112"/>
              <a:ext cx="108" cy="108"/>
            </a:xfrm>
            <a:custGeom>
              <a:avLst/>
              <a:gdLst/>
              <a:ahLst/>
              <a:cxnLst>
                <a:cxn ang="0">
                  <a:pos x="55" y="108"/>
                </a:cxn>
                <a:cxn ang="0">
                  <a:pos x="41" y="106"/>
                </a:cxn>
                <a:cxn ang="0">
                  <a:pos x="28" y="101"/>
                </a:cxn>
                <a:cxn ang="0">
                  <a:pos x="18" y="94"/>
                </a:cxn>
                <a:cxn ang="0">
                  <a:pos x="9" y="83"/>
                </a:cxn>
                <a:cxn ang="0">
                  <a:pos x="4" y="71"/>
                </a:cxn>
                <a:cxn ang="0">
                  <a:pos x="0" y="57"/>
                </a:cxn>
                <a:cxn ang="0">
                  <a:pos x="2" y="44"/>
                </a:cxn>
                <a:cxn ang="0">
                  <a:pos x="6" y="32"/>
                </a:cxn>
                <a:cxn ang="0">
                  <a:pos x="13" y="20"/>
                </a:cxn>
                <a:cxn ang="0">
                  <a:pos x="23" y="11"/>
                </a:cxn>
                <a:cxn ang="0">
                  <a:pos x="35" y="4"/>
                </a:cxn>
                <a:cxn ang="0">
                  <a:pos x="48" y="0"/>
                </a:cxn>
                <a:cxn ang="0">
                  <a:pos x="62" y="0"/>
                </a:cxn>
                <a:cxn ang="0">
                  <a:pos x="74" y="4"/>
                </a:cxn>
                <a:cxn ang="0">
                  <a:pos x="86" y="11"/>
                </a:cxn>
                <a:cxn ang="0">
                  <a:pos x="95" y="20"/>
                </a:cxn>
                <a:cxn ang="0">
                  <a:pos x="102" y="32"/>
                </a:cxn>
                <a:cxn ang="0">
                  <a:pos x="108" y="44"/>
                </a:cxn>
                <a:cxn ang="0">
                  <a:pos x="108" y="57"/>
                </a:cxn>
                <a:cxn ang="0">
                  <a:pos x="106" y="71"/>
                </a:cxn>
                <a:cxn ang="0">
                  <a:pos x="99" y="83"/>
                </a:cxn>
                <a:cxn ang="0">
                  <a:pos x="92" y="94"/>
                </a:cxn>
                <a:cxn ang="0">
                  <a:pos x="79" y="101"/>
                </a:cxn>
                <a:cxn ang="0">
                  <a:pos x="67" y="106"/>
                </a:cxn>
                <a:cxn ang="0">
                  <a:pos x="55" y="108"/>
                </a:cxn>
                <a:cxn ang="0">
                  <a:pos x="55" y="102"/>
                </a:cxn>
                <a:cxn ang="0">
                  <a:pos x="42" y="101"/>
                </a:cxn>
                <a:cxn ang="0">
                  <a:pos x="30" y="95"/>
                </a:cxn>
                <a:cxn ang="0">
                  <a:pos x="20" y="88"/>
                </a:cxn>
                <a:cxn ang="0">
                  <a:pos x="13" y="78"/>
                </a:cxn>
                <a:cxn ang="0">
                  <a:pos x="7" y="67"/>
                </a:cxn>
                <a:cxn ang="0">
                  <a:pos x="6" y="55"/>
                </a:cxn>
                <a:cxn ang="0">
                  <a:pos x="7" y="41"/>
                </a:cxn>
                <a:cxn ang="0">
                  <a:pos x="13" y="30"/>
                </a:cxn>
                <a:cxn ang="0">
                  <a:pos x="20" y="20"/>
                </a:cxn>
                <a:cxn ang="0">
                  <a:pos x="30" y="12"/>
                </a:cxn>
                <a:cxn ang="0">
                  <a:pos x="42" y="7"/>
                </a:cxn>
                <a:cxn ang="0">
                  <a:pos x="55" y="5"/>
                </a:cxn>
                <a:cxn ang="0">
                  <a:pos x="67" y="7"/>
                </a:cxn>
                <a:cxn ang="0">
                  <a:pos x="78" y="12"/>
                </a:cxn>
                <a:cxn ang="0">
                  <a:pos x="88" y="20"/>
                </a:cxn>
                <a:cxn ang="0">
                  <a:pos x="95" y="30"/>
                </a:cxn>
                <a:cxn ang="0">
                  <a:pos x="101" y="41"/>
                </a:cxn>
                <a:cxn ang="0">
                  <a:pos x="102" y="55"/>
                </a:cxn>
                <a:cxn ang="0">
                  <a:pos x="101" y="67"/>
                </a:cxn>
                <a:cxn ang="0">
                  <a:pos x="95" y="78"/>
                </a:cxn>
                <a:cxn ang="0">
                  <a:pos x="88" y="88"/>
                </a:cxn>
                <a:cxn ang="0">
                  <a:pos x="78" y="95"/>
                </a:cxn>
                <a:cxn ang="0">
                  <a:pos x="67" y="101"/>
                </a:cxn>
                <a:cxn ang="0">
                  <a:pos x="55" y="102"/>
                </a:cxn>
              </a:cxnLst>
              <a:rect l="0" t="0" r="r" b="b"/>
              <a:pathLst>
                <a:path w="108" h="108">
                  <a:moveTo>
                    <a:pt x="55" y="108"/>
                  </a:moveTo>
                  <a:lnTo>
                    <a:pt x="41" y="106"/>
                  </a:lnTo>
                  <a:lnTo>
                    <a:pt x="28" y="101"/>
                  </a:lnTo>
                  <a:lnTo>
                    <a:pt x="18" y="94"/>
                  </a:lnTo>
                  <a:lnTo>
                    <a:pt x="9" y="83"/>
                  </a:lnTo>
                  <a:lnTo>
                    <a:pt x="4" y="71"/>
                  </a:lnTo>
                  <a:lnTo>
                    <a:pt x="0" y="57"/>
                  </a:lnTo>
                  <a:lnTo>
                    <a:pt x="2" y="44"/>
                  </a:lnTo>
                  <a:lnTo>
                    <a:pt x="6" y="32"/>
                  </a:lnTo>
                  <a:lnTo>
                    <a:pt x="13" y="20"/>
                  </a:lnTo>
                  <a:lnTo>
                    <a:pt x="23" y="11"/>
                  </a:lnTo>
                  <a:lnTo>
                    <a:pt x="35" y="4"/>
                  </a:lnTo>
                  <a:lnTo>
                    <a:pt x="48" y="0"/>
                  </a:lnTo>
                  <a:lnTo>
                    <a:pt x="62" y="0"/>
                  </a:lnTo>
                  <a:lnTo>
                    <a:pt x="74" y="4"/>
                  </a:lnTo>
                  <a:lnTo>
                    <a:pt x="86" y="11"/>
                  </a:lnTo>
                  <a:lnTo>
                    <a:pt x="95" y="20"/>
                  </a:lnTo>
                  <a:lnTo>
                    <a:pt x="102" y="32"/>
                  </a:lnTo>
                  <a:lnTo>
                    <a:pt x="108" y="44"/>
                  </a:lnTo>
                  <a:lnTo>
                    <a:pt x="108" y="57"/>
                  </a:lnTo>
                  <a:lnTo>
                    <a:pt x="106" y="71"/>
                  </a:lnTo>
                  <a:lnTo>
                    <a:pt x="99" y="83"/>
                  </a:lnTo>
                  <a:lnTo>
                    <a:pt x="92" y="94"/>
                  </a:lnTo>
                  <a:lnTo>
                    <a:pt x="79" y="101"/>
                  </a:lnTo>
                  <a:lnTo>
                    <a:pt x="67" y="106"/>
                  </a:lnTo>
                  <a:lnTo>
                    <a:pt x="55" y="108"/>
                  </a:lnTo>
                  <a:close/>
                  <a:moveTo>
                    <a:pt x="55" y="102"/>
                  </a:moveTo>
                  <a:lnTo>
                    <a:pt x="42" y="101"/>
                  </a:lnTo>
                  <a:lnTo>
                    <a:pt x="30" y="95"/>
                  </a:lnTo>
                  <a:lnTo>
                    <a:pt x="20" y="88"/>
                  </a:lnTo>
                  <a:lnTo>
                    <a:pt x="13" y="78"/>
                  </a:lnTo>
                  <a:lnTo>
                    <a:pt x="7" y="67"/>
                  </a:lnTo>
                  <a:lnTo>
                    <a:pt x="6" y="55"/>
                  </a:lnTo>
                  <a:lnTo>
                    <a:pt x="7" y="41"/>
                  </a:lnTo>
                  <a:lnTo>
                    <a:pt x="13" y="30"/>
                  </a:lnTo>
                  <a:lnTo>
                    <a:pt x="20" y="20"/>
                  </a:lnTo>
                  <a:lnTo>
                    <a:pt x="30" y="12"/>
                  </a:lnTo>
                  <a:lnTo>
                    <a:pt x="42" y="7"/>
                  </a:lnTo>
                  <a:lnTo>
                    <a:pt x="55" y="5"/>
                  </a:lnTo>
                  <a:lnTo>
                    <a:pt x="67" y="7"/>
                  </a:lnTo>
                  <a:lnTo>
                    <a:pt x="78" y="12"/>
                  </a:lnTo>
                  <a:lnTo>
                    <a:pt x="88" y="20"/>
                  </a:lnTo>
                  <a:lnTo>
                    <a:pt x="95" y="30"/>
                  </a:lnTo>
                  <a:lnTo>
                    <a:pt x="101" y="41"/>
                  </a:lnTo>
                  <a:lnTo>
                    <a:pt x="102" y="55"/>
                  </a:lnTo>
                  <a:lnTo>
                    <a:pt x="101" y="67"/>
                  </a:lnTo>
                  <a:lnTo>
                    <a:pt x="95" y="78"/>
                  </a:lnTo>
                  <a:lnTo>
                    <a:pt x="88" y="88"/>
                  </a:lnTo>
                  <a:lnTo>
                    <a:pt x="78" y="95"/>
                  </a:lnTo>
                  <a:lnTo>
                    <a:pt x="67" y="101"/>
                  </a:lnTo>
                  <a:lnTo>
                    <a:pt x="55" y="102"/>
                  </a:lnTo>
                  <a:close/>
                </a:path>
              </a:pathLst>
            </a:custGeom>
            <a:solidFill>
              <a:srgbClr val="FBFFFF"/>
            </a:solidFill>
            <a:ln w="9525">
              <a:noFill/>
              <a:round/>
              <a:headEnd/>
              <a:tailEnd/>
            </a:ln>
          </p:spPr>
          <p:txBody>
            <a:bodyPr/>
            <a:lstStyle/>
            <a:p>
              <a:endParaRPr lang="en-US"/>
            </a:p>
          </p:txBody>
        </p:sp>
        <p:sp>
          <p:nvSpPr>
            <p:cNvPr id="1166082" name="Freeform 770"/>
            <p:cNvSpPr>
              <a:spLocks noEditPoints="1"/>
            </p:cNvSpPr>
            <p:nvPr/>
          </p:nvSpPr>
          <p:spPr bwMode="auto">
            <a:xfrm>
              <a:off x="3904" y="2117"/>
              <a:ext cx="96" cy="97"/>
            </a:xfrm>
            <a:custGeom>
              <a:avLst/>
              <a:gdLst/>
              <a:ahLst/>
              <a:cxnLst>
                <a:cxn ang="0">
                  <a:pos x="49" y="97"/>
                </a:cxn>
                <a:cxn ang="0">
                  <a:pos x="36" y="96"/>
                </a:cxn>
                <a:cxn ang="0">
                  <a:pos x="24" y="90"/>
                </a:cxn>
                <a:cxn ang="0">
                  <a:pos x="14" y="83"/>
                </a:cxn>
                <a:cxn ang="0">
                  <a:pos x="7" y="73"/>
                </a:cxn>
                <a:cxn ang="0">
                  <a:pos x="1" y="62"/>
                </a:cxn>
                <a:cxn ang="0">
                  <a:pos x="0" y="50"/>
                </a:cxn>
                <a:cxn ang="0">
                  <a:pos x="1" y="36"/>
                </a:cxn>
                <a:cxn ang="0">
                  <a:pos x="7" y="25"/>
                </a:cxn>
                <a:cxn ang="0">
                  <a:pos x="14" y="15"/>
                </a:cxn>
                <a:cxn ang="0">
                  <a:pos x="24" y="7"/>
                </a:cxn>
                <a:cxn ang="0">
                  <a:pos x="36" y="2"/>
                </a:cxn>
                <a:cxn ang="0">
                  <a:pos x="49" y="0"/>
                </a:cxn>
                <a:cxn ang="0">
                  <a:pos x="61" y="2"/>
                </a:cxn>
                <a:cxn ang="0">
                  <a:pos x="72" y="7"/>
                </a:cxn>
                <a:cxn ang="0">
                  <a:pos x="82" y="15"/>
                </a:cxn>
                <a:cxn ang="0">
                  <a:pos x="89" y="25"/>
                </a:cxn>
                <a:cxn ang="0">
                  <a:pos x="95" y="36"/>
                </a:cxn>
                <a:cxn ang="0">
                  <a:pos x="96" y="50"/>
                </a:cxn>
                <a:cxn ang="0">
                  <a:pos x="95" y="62"/>
                </a:cxn>
                <a:cxn ang="0">
                  <a:pos x="89" y="73"/>
                </a:cxn>
                <a:cxn ang="0">
                  <a:pos x="82" y="83"/>
                </a:cxn>
                <a:cxn ang="0">
                  <a:pos x="72" y="90"/>
                </a:cxn>
                <a:cxn ang="0">
                  <a:pos x="61" y="96"/>
                </a:cxn>
                <a:cxn ang="0">
                  <a:pos x="49" y="97"/>
                </a:cxn>
                <a:cxn ang="0">
                  <a:pos x="49" y="92"/>
                </a:cxn>
                <a:cxn ang="0">
                  <a:pos x="36" y="90"/>
                </a:cxn>
                <a:cxn ang="0">
                  <a:pos x="26" y="85"/>
                </a:cxn>
                <a:cxn ang="0">
                  <a:pos x="15" y="76"/>
                </a:cxn>
                <a:cxn ang="0">
                  <a:pos x="10" y="67"/>
                </a:cxn>
                <a:cxn ang="0">
                  <a:pos x="7" y="55"/>
                </a:cxn>
                <a:cxn ang="0">
                  <a:pos x="7" y="43"/>
                </a:cxn>
                <a:cxn ang="0">
                  <a:pos x="10" y="30"/>
                </a:cxn>
                <a:cxn ang="0">
                  <a:pos x="15" y="22"/>
                </a:cxn>
                <a:cxn ang="0">
                  <a:pos x="26" y="13"/>
                </a:cxn>
                <a:cxn ang="0">
                  <a:pos x="36" y="7"/>
                </a:cxn>
                <a:cxn ang="0">
                  <a:pos x="49" y="6"/>
                </a:cxn>
                <a:cxn ang="0">
                  <a:pos x="61" y="7"/>
                </a:cxn>
                <a:cxn ang="0">
                  <a:pos x="72" y="13"/>
                </a:cxn>
                <a:cxn ang="0">
                  <a:pos x="80" y="22"/>
                </a:cxn>
                <a:cxn ang="0">
                  <a:pos x="87" y="30"/>
                </a:cxn>
                <a:cxn ang="0">
                  <a:pos x="91" y="43"/>
                </a:cxn>
                <a:cxn ang="0">
                  <a:pos x="91" y="55"/>
                </a:cxn>
                <a:cxn ang="0">
                  <a:pos x="87" y="67"/>
                </a:cxn>
                <a:cxn ang="0">
                  <a:pos x="80" y="76"/>
                </a:cxn>
                <a:cxn ang="0">
                  <a:pos x="72" y="85"/>
                </a:cxn>
                <a:cxn ang="0">
                  <a:pos x="61" y="90"/>
                </a:cxn>
                <a:cxn ang="0">
                  <a:pos x="49" y="92"/>
                </a:cxn>
              </a:cxnLst>
              <a:rect l="0" t="0" r="r" b="b"/>
              <a:pathLst>
                <a:path w="96" h="97">
                  <a:moveTo>
                    <a:pt x="49" y="97"/>
                  </a:moveTo>
                  <a:lnTo>
                    <a:pt x="36" y="96"/>
                  </a:lnTo>
                  <a:lnTo>
                    <a:pt x="24" y="90"/>
                  </a:lnTo>
                  <a:lnTo>
                    <a:pt x="14" y="83"/>
                  </a:lnTo>
                  <a:lnTo>
                    <a:pt x="7" y="73"/>
                  </a:lnTo>
                  <a:lnTo>
                    <a:pt x="1" y="62"/>
                  </a:lnTo>
                  <a:lnTo>
                    <a:pt x="0" y="50"/>
                  </a:lnTo>
                  <a:lnTo>
                    <a:pt x="1" y="36"/>
                  </a:lnTo>
                  <a:lnTo>
                    <a:pt x="7" y="25"/>
                  </a:lnTo>
                  <a:lnTo>
                    <a:pt x="14" y="15"/>
                  </a:lnTo>
                  <a:lnTo>
                    <a:pt x="24" y="7"/>
                  </a:lnTo>
                  <a:lnTo>
                    <a:pt x="36" y="2"/>
                  </a:lnTo>
                  <a:lnTo>
                    <a:pt x="49" y="0"/>
                  </a:lnTo>
                  <a:lnTo>
                    <a:pt x="61" y="2"/>
                  </a:lnTo>
                  <a:lnTo>
                    <a:pt x="72" y="7"/>
                  </a:lnTo>
                  <a:lnTo>
                    <a:pt x="82" y="15"/>
                  </a:lnTo>
                  <a:lnTo>
                    <a:pt x="89" y="25"/>
                  </a:lnTo>
                  <a:lnTo>
                    <a:pt x="95" y="36"/>
                  </a:lnTo>
                  <a:lnTo>
                    <a:pt x="96" y="50"/>
                  </a:lnTo>
                  <a:lnTo>
                    <a:pt x="95" y="62"/>
                  </a:lnTo>
                  <a:lnTo>
                    <a:pt x="89" y="73"/>
                  </a:lnTo>
                  <a:lnTo>
                    <a:pt x="82" y="83"/>
                  </a:lnTo>
                  <a:lnTo>
                    <a:pt x="72" y="90"/>
                  </a:lnTo>
                  <a:lnTo>
                    <a:pt x="61" y="96"/>
                  </a:lnTo>
                  <a:lnTo>
                    <a:pt x="49" y="97"/>
                  </a:lnTo>
                  <a:close/>
                  <a:moveTo>
                    <a:pt x="49" y="92"/>
                  </a:moveTo>
                  <a:lnTo>
                    <a:pt x="36" y="90"/>
                  </a:lnTo>
                  <a:lnTo>
                    <a:pt x="26" y="85"/>
                  </a:lnTo>
                  <a:lnTo>
                    <a:pt x="15" y="76"/>
                  </a:lnTo>
                  <a:lnTo>
                    <a:pt x="10" y="67"/>
                  </a:lnTo>
                  <a:lnTo>
                    <a:pt x="7" y="55"/>
                  </a:lnTo>
                  <a:lnTo>
                    <a:pt x="7" y="43"/>
                  </a:lnTo>
                  <a:lnTo>
                    <a:pt x="10" y="30"/>
                  </a:lnTo>
                  <a:lnTo>
                    <a:pt x="15" y="22"/>
                  </a:lnTo>
                  <a:lnTo>
                    <a:pt x="26" y="13"/>
                  </a:lnTo>
                  <a:lnTo>
                    <a:pt x="36" y="7"/>
                  </a:lnTo>
                  <a:lnTo>
                    <a:pt x="49" y="6"/>
                  </a:lnTo>
                  <a:lnTo>
                    <a:pt x="61" y="7"/>
                  </a:lnTo>
                  <a:lnTo>
                    <a:pt x="72" y="13"/>
                  </a:lnTo>
                  <a:lnTo>
                    <a:pt x="80" y="22"/>
                  </a:lnTo>
                  <a:lnTo>
                    <a:pt x="87" y="30"/>
                  </a:lnTo>
                  <a:lnTo>
                    <a:pt x="91" y="43"/>
                  </a:lnTo>
                  <a:lnTo>
                    <a:pt x="91" y="55"/>
                  </a:lnTo>
                  <a:lnTo>
                    <a:pt x="87" y="67"/>
                  </a:lnTo>
                  <a:lnTo>
                    <a:pt x="80" y="76"/>
                  </a:lnTo>
                  <a:lnTo>
                    <a:pt x="72" y="85"/>
                  </a:lnTo>
                  <a:lnTo>
                    <a:pt x="61" y="90"/>
                  </a:lnTo>
                  <a:lnTo>
                    <a:pt x="49" y="92"/>
                  </a:lnTo>
                  <a:close/>
                </a:path>
              </a:pathLst>
            </a:custGeom>
            <a:solidFill>
              <a:srgbClr val="FCFFFF"/>
            </a:solidFill>
            <a:ln w="9525">
              <a:noFill/>
              <a:round/>
              <a:headEnd/>
              <a:tailEnd/>
            </a:ln>
          </p:spPr>
          <p:txBody>
            <a:bodyPr/>
            <a:lstStyle/>
            <a:p>
              <a:endParaRPr lang="en-US"/>
            </a:p>
          </p:txBody>
        </p:sp>
        <p:sp>
          <p:nvSpPr>
            <p:cNvPr id="1166083" name="Freeform 771"/>
            <p:cNvSpPr>
              <a:spLocks noEditPoints="1"/>
            </p:cNvSpPr>
            <p:nvPr/>
          </p:nvSpPr>
          <p:spPr bwMode="auto">
            <a:xfrm>
              <a:off x="3911" y="2123"/>
              <a:ext cx="84" cy="86"/>
            </a:xfrm>
            <a:custGeom>
              <a:avLst/>
              <a:gdLst/>
              <a:ahLst/>
              <a:cxnLst>
                <a:cxn ang="0">
                  <a:pos x="42" y="86"/>
                </a:cxn>
                <a:cxn ang="0">
                  <a:pos x="29" y="84"/>
                </a:cxn>
                <a:cxn ang="0">
                  <a:pos x="19" y="79"/>
                </a:cxn>
                <a:cxn ang="0">
                  <a:pos x="8" y="70"/>
                </a:cxn>
                <a:cxn ang="0">
                  <a:pos x="3" y="61"/>
                </a:cxn>
                <a:cxn ang="0">
                  <a:pos x="0" y="49"/>
                </a:cxn>
                <a:cxn ang="0">
                  <a:pos x="0" y="37"/>
                </a:cxn>
                <a:cxn ang="0">
                  <a:pos x="3" y="24"/>
                </a:cxn>
                <a:cxn ang="0">
                  <a:pos x="8" y="16"/>
                </a:cxn>
                <a:cxn ang="0">
                  <a:pos x="19" y="7"/>
                </a:cxn>
                <a:cxn ang="0">
                  <a:pos x="29" y="1"/>
                </a:cxn>
                <a:cxn ang="0">
                  <a:pos x="42" y="0"/>
                </a:cxn>
                <a:cxn ang="0">
                  <a:pos x="54" y="1"/>
                </a:cxn>
                <a:cxn ang="0">
                  <a:pos x="65" y="7"/>
                </a:cxn>
                <a:cxn ang="0">
                  <a:pos x="73" y="16"/>
                </a:cxn>
                <a:cxn ang="0">
                  <a:pos x="80" y="24"/>
                </a:cxn>
                <a:cxn ang="0">
                  <a:pos x="84" y="37"/>
                </a:cxn>
                <a:cxn ang="0">
                  <a:pos x="84" y="49"/>
                </a:cxn>
                <a:cxn ang="0">
                  <a:pos x="80" y="61"/>
                </a:cxn>
                <a:cxn ang="0">
                  <a:pos x="73" y="70"/>
                </a:cxn>
                <a:cxn ang="0">
                  <a:pos x="65" y="79"/>
                </a:cxn>
                <a:cxn ang="0">
                  <a:pos x="54" y="84"/>
                </a:cxn>
                <a:cxn ang="0">
                  <a:pos x="42" y="86"/>
                </a:cxn>
                <a:cxn ang="0">
                  <a:pos x="42" y="81"/>
                </a:cxn>
                <a:cxn ang="0">
                  <a:pos x="29" y="79"/>
                </a:cxn>
                <a:cxn ang="0">
                  <a:pos x="21" y="74"/>
                </a:cxn>
                <a:cxn ang="0">
                  <a:pos x="12" y="67"/>
                </a:cxn>
                <a:cxn ang="0">
                  <a:pos x="7" y="56"/>
                </a:cxn>
                <a:cxn ang="0">
                  <a:pos x="5" y="46"/>
                </a:cxn>
                <a:cxn ang="0">
                  <a:pos x="5" y="35"/>
                </a:cxn>
                <a:cxn ang="0">
                  <a:pos x="8" y="24"/>
                </a:cxn>
                <a:cxn ang="0">
                  <a:pos x="15" y="16"/>
                </a:cxn>
                <a:cxn ang="0">
                  <a:pos x="26" y="9"/>
                </a:cxn>
                <a:cxn ang="0">
                  <a:pos x="36" y="7"/>
                </a:cxn>
                <a:cxn ang="0">
                  <a:pos x="47" y="7"/>
                </a:cxn>
                <a:cxn ang="0">
                  <a:pos x="58" y="9"/>
                </a:cxn>
                <a:cxn ang="0">
                  <a:pos x="66" y="16"/>
                </a:cxn>
                <a:cxn ang="0">
                  <a:pos x="73" y="24"/>
                </a:cxn>
                <a:cxn ang="0">
                  <a:pos x="77" y="35"/>
                </a:cxn>
                <a:cxn ang="0">
                  <a:pos x="79" y="46"/>
                </a:cxn>
                <a:cxn ang="0">
                  <a:pos x="77" y="56"/>
                </a:cxn>
                <a:cxn ang="0">
                  <a:pos x="70" y="67"/>
                </a:cxn>
                <a:cxn ang="0">
                  <a:pos x="63" y="74"/>
                </a:cxn>
                <a:cxn ang="0">
                  <a:pos x="52" y="79"/>
                </a:cxn>
                <a:cxn ang="0">
                  <a:pos x="42" y="81"/>
                </a:cxn>
              </a:cxnLst>
              <a:rect l="0" t="0" r="r" b="b"/>
              <a:pathLst>
                <a:path w="84" h="86">
                  <a:moveTo>
                    <a:pt x="42" y="86"/>
                  </a:moveTo>
                  <a:lnTo>
                    <a:pt x="29" y="84"/>
                  </a:lnTo>
                  <a:lnTo>
                    <a:pt x="19" y="79"/>
                  </a:lnTo>
                  <a:lnTo>
                    <a:pt x="8" y="70"/>
                  </a:lnTo>
                  <a:lnTo>
                    <a:pt x="3" y="61"/>
                  </a:lnTo>
                  <a:lnTo>
                    <a:pt x="0" y="49"/>
                  </a:lnTo>
                  <a:lnTo>
                    <a:pt x="0" y="37"/>
                  </a:lnTo>
                  <a:lnTo>
                    <a:pt x="3" y="24"/>
                  </a:lnTo>
                  <a:lnTo>
                    <a:pt x="8" y="16"/>
                  </a:lnTo>
                  <a:lnTo>
                    <a:pt x="19" y="7"/>
                  </a:lnTo>
                  <a:lnTo>
                    <a:pt x="29" y="1"/>
                  </a:lnTo>
                  <a:lnTo>
                    <a:pt x="42" y="0"/>
                  </a:lnTo>
                  <a:lnTo>
                    <a:pt x="54" y="1"/>
                  </a:lnTo>
                  <a:lnTo>
                    <a:pt x="65" y="7"/>
                  </a:lnTo>
                  <a:lnTo>
                    <a:pt x="73" y="16"/>
                  </a:lnTo>
                  <a:lnTo>
                    <a:pt x="80" y="24"/>
                  </a:lnTo>
                  <a:lnTo>
                    <a:pt x="84" y="37"/>
                  </a:lnTo>
                  <a:lnTo>
                    <a:pt x="84" y="49"/>
                  </a:lnTo>
                  <a:lnTo>
                    <a:pt x="80" y="61"/>
                  </a:lnTo>
                  <a:lnTo>
                    <a:pt x="73" y="70"/>
                  </a:lnTo>
                  <a:lnTo>
                    <a:pt x="65" y="79"/>
                  </a:lnTo>
                  <a:lnTo>
                    <a:pt x="54" y="84"/>
                  </a:lnTo>
                  <a:lnTo>
                    <a:pt x="42" y="86"/>
                  </a:lnTo>
                  <a:close/>
                  <a:moveTo>
                    <a:pt x="42" y="81"/>
                  </a:moveTo>
                  <a:lnTo>
                    <a:pt x="29" y="79"/>
                  </a:lnTo>
                  <a:lnTo>
                    <a:pt x="21" y="74"/>
                  </a:lnTo>
                  <a:lnTo>
                    <a:pt x="12" y="67"/>
                  </a:lnTo>
                  <a:lnTo>
                    <a:pt x="7" y="56"/>
                  </a:lnTo>
                  <a:lnTo>
                    <a:pt x="5" y="46"/>
                  </a:lnTo>
                  <a:lnTo>
                    <a:pt x="5" y="35"/>
                  </a:lnTo>
                  <a:lnTo>
                    <a:pt x="8" y="24"/>
                  </a:lnTo>
                  <a:lnTo>
                    <a:pt x="15" y="16"/>
                  </a:lnTo>
                  <a:lnTo>
                    <a:pt x="26" y="9"/>
                  </a:lnTo>
                  <a:lnTo>
                    <a:pt x="36" y="7"/>
                  </a:lnTo>
                  <a:lnTo>
                    <a:pt x="47" y="7"/>
                  </a:lnTo>
                  <a:lnTo>
                    <a:pt x="58" y="9"/>
                  </a:lnTo>
                  <a:lnTo>
                    <a:pt x="66" y="16"/>
                  </a:lnTo>
                  <a:lnTo>
                    <a:pt x="73" y="24"/>
                  </a:lnTo>
                  <a:lnTo>
                    <a:pt x="77" y="35"/>
                  </a:lnTo>
                  <a:lnTo>
                    <a:pt x="79" y="46"/>
                  </a:lnTo>
                  <a:lnTo>
                    <a:pt x="77" y="56"/>
                  </a:lnTo>
                  <a:lnTo>
                    <a:pt x="70" y="67"/>
                  </a:lnTo>
                  <a:lnTo>
                    <a:pt x="63" y="74"/>
                  </a:lnTo>
                  <a:lnTo>
                    <a:pt x="52" y="79"/>
                  </a:lnTo>
                  <a:lnTo>
                    <a:pt x="42" y="81"/>
                  </a:lnTo>
                  <a:close/>
                </a:path>
              </a:pathLst>
            </a:custGeom>
            <a:solidFill>
              <a:srgbClr val="FDFFFF"/>
            </a:solidFill>
            <a:ln w="9525">
              <a:noFill/>
              <a:round/>
              <a:headEnd/>
              <a:tailEnd/>
            </a:ln>
          </p:spPr>
          <p:txBody>
            <a:bodyPr/>
            <a:lstStyle/>
            <a:p>
              <a:endParaRPr lang="en-US"/>
            </a:p>
          </p:txBody>
        </p:sp>
        <p:sp>
          <p:nvSpPr>
            <p:cNvPr id="1166084" name="Freeform 772"/>
            <p:cNvSpPr>
              <a:spLocks noEditPoints="1"/>
            </p:cNvSpPr>
            <p:nvPr/>
          </p:nvSpPr>
          <p:spPr bwMode="auto">
            <a:xfrm>
              <a:off x="3916" y="2130"/>
              <a:ext cx="74" cy="74"/>
            </a:xfrm>
            <a:custGeom>
              <a:avLst/>
              <a:gdLst/>
              <a:ahLst/>
              <a:cxnLst>
                <a:cxn ang="0">
                  <a:pos x="37" y="74"/>
                </a:cxn>
                <a:cxn ang="0">
                  <a:pos x="24" y="72"/>
                </a:cxn>
                <a:cxn ang="0">
                  <a:pos x="16" y="67"/>
                </a:cxn>
                <a:cxn ang="0">
                  <a:pos x="7" y="60"/>
                </a:cxn>
                <a:cxn ang="0">
                  <a:pos x="2" y="49"/>
                </a:cxn>
                <a:cxn ang="0">
                  <a:pos x="0" y="39"/>
                </a:cxn>
                <a:cxn ang="0">
                  <a:pos x="0" y="28"/>
                </a:cxn>
                <a:cxn ang="0">
                  <a:pos x="3" y="17"/>
                </a:cxn>
                <a:cxn ang="0">
                  <a:pos x="10" y="9"/>
                </a:cxn>
                <a:cxn ang="0">
                  <a:pos x="21" y="2"/>
                </a:cxn>
                <a:cxn ang="0">
                  <a:pos x="31" y="0"/>
                </a:cxn>
                <a:cxn ang="0">
                  <a:pos x="42" y="0"/>
                </a:cxn>
                <a:cxn ang="0">
                  <a:pos x="53" y="2"/>
                </a:cxn>
                <a:cxn ang="0">
                  <a:pos x="61" y="9"/>
                </a:cxn>
                <a:cxn ang="0">
                  <a:pos x="68" y="17"/>
                </a:cxn>
                <a:cxn ang="0">
                  <a:pos x="72" y="28"/>
                </a:cxn>
                <a:cxn ang="0">
                  <a:pos x="74" y="39"/>
                </a:cxn>
                <a:cxn ang="0">
                  <a:pos x="72" y="49"/>
                </a:cxn>
                <a:cxn ang="0">
                  <a:pos x="65" y="60"/>
                </a:cxn>
                <a:cxn ang="0">
                  <a:pos x="58" y="67"/>
                </a:cxn>
                <a:cxn ang="0">
                  <a:pos x="47" y="72"/>
                </a:cxn>
                <a:cxn ang="0">
                  <a:pos x="37" y="74"/>
                </a:cxn>
                <a:cxn ang="0">
                  <a:pos x="37" y="69"/>
                </a:cxn>
                <a:cxn ang="0">
                  <a:pos x="26" y="67"/>
                </a:cxn>
                <a:cxn ang="0">
                  <a:pos x="17" y="61"/>
                </a:cxn>
                <a:cxn ang="0">
                  <a:pos x="10" y="53"/>
                </a:cxn>
                <a:cxn ang="0">
                  <a:pos x="5" y="44"/>
                </a:cxn>
                <a:cxn ang="0">
                  <a:pos x="5" y="33"/>
                </a:cxn>
                <a:cxn ang="0">
                  <a:pos x="7" y="23"/>
                </a:cxn>
                <a:cxn ang="0">
                  <a:pos x="12" y="14"/>
                </a:cxn>
                <a:cxn ang="0">
                  <a:pos x="21" y="9"/>
                </a:cxn>
                <a:cxn ang="0">
                  <a:pos x="31" y="5"/>
                </a:cxn>
                <a:cxn ang="0">
                  <a:pos x="42" y="5"/>
                </a:cxn>
                <a:cxn ang="0">
                  <a:pos x="51" y="9"/>
                </a:cxn>
                <a:cxn ang="0">
                  <a:pos x="60" y="14"/>
                </a:cxn>
                <a:cxn ang="0">
                  <a:pos x="65" y="23"/>
                </a:cxn>
                <a:cxn ang="0">
                  <a:pos x="68" y="33"/>
                </a:cxn>
                <a:cxn ang="0">
                  <a:pos x="67" y="44"/>
                </a:cxn>
                <a:cxn ang="0">
                  <a:pos x="63" y="53"/>
                </a:cxn>
                <a:cxn ang="0">
                  <a:pos x="56" y="61"/>
                </a:cxn>
                <a:cxn ang="0">
                  <a:pos x="47" y="67"/>
                </a:cxn>
                <a:cxn ang="0">
                  <a:pos x="37" y="69"/>
                </a:cxn>
              </a:cxnLst>
              <a:rect l="0" t="0" r="r" b="b"/>
              <a:pathLst>
                <a:path w="74" h="74">
                  <a:moveTo>
                    <a:pt x="37" y="74"/>
                  </a:moveTo>
                  <a:lnTo>
                    <a:pt x="24" y="72"/>
                  </a:lnTo>
                  <a:lnTo>
                    <a:pt x="16" y="67"/>
                  </a:lnTo>
                  <a:lnTo>
                    <a:pt x="7" y="60"/>
                  </a:lnTo>
                  <a:lnTo>
                    <a:pt x="2" y="49"/>
                  </a:lnTo>
                  <a:lnTo>
                    <a:pt x="0" y="39"/>
                  </a:lnTo>
                  <a:lnTo>
                    <a:pt x="0" y="28"/>
                  </a:lnTo>
                  <a:lnTo>
                    <a:pt x="3" y="17"/>
                  </a:lnTo>
                  <a:lnTo>
                    <a:pt x="10" y="9"/>
                  </a:lnTo>
                  <a:lnTo>
                    <a:pt x="21" y="2"/>
                  </a:lnTo>
                  <a:lnTo>
                    <a:pt x="31" y="0"/>
                  </a:lnTo>
                  <a:lnTo>
                    <a:pt x="42" y="0"/>
                  </a:lnTo>
                  <a:lnTo>
                    <a:pt x="53" y="2"/>
                  </a:lnTo>
                  <a:lnTo>
                    <a:pt x="61" y="9"/>
                  </a:lnTo>
                  <a:lnTo>
                    <a:pt x="68" y="17"/>
                  </a:lnTo>
                  <a:lnTo>
                    <a:pt x="72" y="28"/>
                  </a:lnTo>
                  <a:lnTo>
                    <a:pt x="74" y="39"/>
                  </a:lnTo>
                  <a:lnTo>
                    <a:pt x="72" y="49"/>
                  </a:lnTo>
                  <a:lnTo>
                    <a:pt x="65" y="60"/>
                  </a:lnTo>
                  <a:lnTo>
                    <a:pt x="58" y="67"/>
                  </a:lnTo>
                  <a:lnTo>
                    <a:pt x="47" y="72"/>
                  </a:lnTo>
                  <a:lnTo>
                    <a:pt x="37" y="74"/>
                  </a:lnTo>
                  <a:close/>
                  <a:moveTo>
                    <a:pt x="37" y="69"/>
                  </a:moveTo>
                  <a:lnTo>
                    <a:pt x="26" y="67"/>
                  </a:lnTo>
                  <a:lnTo>
                    <a:pt x="17" y="61"/>
                  </a:lnTo>
                  <a:lnTo>
                    <a:pt x="10" y="53"/>
                  </a:lnTo>
                  <a:lnTo>
                    <a:pt x="5" y="44"/>
                  </a:lnTo>
                  <a:lnTo>
                    <a:pt x="5" y="33"/>
                  </a:lnTo>
                  <a:lnTo>
                    <a:pt x="7" y="23"/>
                  </a:lnTo>
                  <a:lnTo>
                    <a:pt x="12" y="14"/>
                  </a:lnTo>
                  <a:lnTo>
                    <a:pt x="21" y="9"/>
                  </a:lnTo>
                  <a:lnTo>
                    <a:pt x="31" y="5"/>
                  </a:lnTo>
                  <a:lnTo>
                    <a:pt x="42" y="5"/>
                  </a:lnTo>
                  <a:lnTo>
                    <a:pt x="51" y="9"/>
                  </a:lnTo>
                  <a:lnTo>
                    <a:pt x="60" y="14"/>
                  </a:lnTo>
                  <a:lnTo>
                    <a:pt x="65" y="23"/>
                  </a:lnTo>
                  <a:lnTo>
                    <a:pt x="68" y="33"/>
                  </a:lnTo>
                  <a:lnTo>
                    <a:pt x="67" y="44"/>
                  </a:lnTo>
                  <a:lnTo>
                    <a:pt x="63" y="53"/>
                  </a:lnTo>
                  <a:lnTo>
                    <a:pt x="56" y="61"/>
                  </a:lnTo>
                  <a:lnTo>
                    <a:pt x="47" y="67"/>
                  </a:lnTo>
                  <a:lnTo>
                    <a:pt x="37" y="69"/>
                  </a:lnTo>
                  <a:close/>
                </a:path>
              </a:pathLst>
            </a:custGeom>
            <a:solidFill>
              <a:srgbClr val="FDFFFF"/>
            </a:solidFill>
            <a:ln w="9525">
              <a:noFill/>
              <a:round/>
              <a:headEnd/>
              <a:tailEnd/>
            </a:ln>
          </p:spPr>
          <p:txBody>
            <a:bodyPr/>
            <a:lstStyle/>
            <a:p>
              <a:endParaRPr lang="en-US"/>
            </a:p>
          </p:txBody>
        </p:sp>
        <p:sp>
          <p:nvSpPr>
            <p:cNvPr id="1166085" name="Freeform 773"/>
            <p:cNvSpPr>
              <a:spLocks noEditPoints="1"/>
            </p:cNvSpPr>
            <p:nvPr/>
          </p:nvSpPr>
          <p:spPr bwMode="auto">
            <a:xfrm>
              <a:off x="3921" y="2135"/>
              <a:ext cx="63" cy="64"/>
            </a:xfrm>
            <a:custGeom>
              <a:avLst/>
              <a:gdLst/>
              <a:ahLst/>
              <a:cxnLst>
                <a:cxn ang="0">
                  <a:pos x="32" y="64"/>
                </a:cxn>
                <a:cxn ang="0">
                  <a:pos x="21" y="62"/>
                </a:cxn>
                <a:cxn ang="0">
                  <a:pos x="12" y="56"/>
                </a:cxn>
                <a:cxn ang="0">
                  <a:pos x="5" y="48"/>
                </a:cxn>
                <a:cxn ang="0">
                  <a:pos x="0" y="39"/>
                </a:cxn>
                <a:cxn ang="0">
                  <a:pos x="0" y="28"/>
                </a:cxn>
                <a:cxn ang="0">
                  <a:pos x="2" y="18"/>
                </a:cxn>
                <a:cxn ang="0">
                  <a:pos x="7" y="9"/>
                </a:cxn>
                <a:cxn ang="0">
                  <a:pos x="16" y="4"/>
                </a:cxn>
                <a:cxn ang="0">
                  <a:pos x="26" y="0"/>
                </a:cxn>
                <a:cxn ang="0">
                  <a:pos x="37" y="0"/>
                </a:cxn>
                <a:cxn ang="0">
                  <a:pos x="46" y="4"/>
                </a:cxn>
                <a:cxn ang="0">
                  <a:pos x="55" y="9"/>
                </a:cxn>
                <a:cxn ang="0">
                  <a:pos x="60" y="18"/>
                </a:cxn>
                <a:cxn ang="0">
                  <a:pos x="63" y="28"/>
                </a:cxn>
                <a:cxn ang="0">
                  <a:pos x="62" y="39"/>
                </a:cxn>
                <a:cxn ang="0">
                  <a:pos x="58" y="48"/>
                </a:cxn>
                <a:cxn ang="0">
                  <a:pos x="51" y="56"/>
                </a:cxn>
                <a:cxn ang="0">
                  <a:pos x="42" y="62"/>
                </a:cxn>
                <a:cxn ang="0">
                  <a:pos x="32" y="64"/>
                </a:cxn>
                <a:cxn ang="0">
                  <a:pos x="32" y="58"/>
                </a:cxn>
                <a:cxn ang="0">
                  <a:pos x="23" y="56"/>
                </a:cxn>
                <a:cxn ang="0">
                  <a:pos x="14" y="51"/>
                </a:cxn>
                <a:cxn ang="0">
                  <a:pos x="9" y="44"/>
                </a:cxn>
                <a:cxn ang="0">
                  <a:pos x="5" y="35"/>
                </a:cxn>
                <a:cxn ang="0">
                  <a:pos x="5" y="27"/>
                </a:cxn>
                <a:cxn ang="0">
                  <a:pos x="9" y="18"/>
                </a:cxn>
                <a:cxn ang="0">
                  <a:pos x="14" y="11"/>
                </a:cxn>
                <a:cxn ang="0">
                  <a:pos x="23" y="5"/>
                </a:cxn>
                <a:cxn ang="0">
                  <a:pos x="32" y="4"/>
                </a:cxn>
                <a:cxn ang="0">
                  <a:pos x="41" y="5"/>
                </a:cxn>
                <a:cxn ang="0">
                  <a:pos x="48" y="11"/>
                </a:cxn>
                <a:cxn ang="0">
                  <a:pos x="55" y="18"/>
                </a:cxn>
                <a:cxn ang="0">
                  <a:pos x="58" y="27"/>
                </a:cxn>
                <a:cxn ang="0">
                  <a:pos x="58" y="35"/>
                </a:cxn>
                <a:cxn ang="0">
                  <a:pos x="55" y="44"/>
                </a:cxn>
                <a:cxn ang="0">
                  <a:pos x="48" y="51"/>
                </a:cxn>
                <a:cxn ang="0">
                  <a:pos x="41" y="56"/>
                </a:cxn>
                <a:cxn ang="0">
                  <a:pos x="32" y="58"/>
                </a:cxn>
              </a:cxnLst>
              <a:rect l="0" t="0" r="r" b="b"/>
              <a:pathLst>
                <a:path w="63" h="64">
                  <a:moveTo>
                    <a:pt x="32" y="64"/>
                  </a:moveTo>
                  <a:lnTo>
                    <a:pt x="21" y="62"/>
                  </a:lnTo>
                  <a:lnTo>
                    <a:pt x="12" y="56"/>
                  </a:lnTo>
                  <a:lnTo>
                    <a:pt x="5" y="48"/>
                  </a:lnTo>
                  <a:lnTo>
                    <a:pt x="0" y="39"/>
                  </a:lnTo>
                  <a:lnTo>
                    <a:pt x="0" y="28"/>
                  </a:lnTo>
                  <a:lnTo>
                    <a:pt x="2" y="18"/>
                  </a:lnTo>
                  <a:lnTo>
                    <a:pt x="7" y="9"/>
                  </a:lnTo>
                  <a:lnTo>
                    <a:pt x="16" y="4"/>
                  </a:lnTo>
                  <a:lnTo>
                    <a:pt x="26" y="0"/>
                  </a:lnTo>
                  <a:lnTo>
                    <a:pt x="37" y="0"/>
                  </a:lnTo>
                  <a:lnTo>
                    <a:pt x="46" y="4"/>
                  </a:lnTo>
                  <a:lnTo>
                    <a:pt x="55" y="9"/>
                  </a:lnTo>
                  <a:lnTo>
                    <a:pt x="60" y="18"/>
                  </a:lnTo>
                  <a:lnTo>
                    <a:pt x="63" y="28"/>
                  </a:lnTo>
                  <a:lnTo>
                    <a:pt x="62" y="39"/>
                  </a:lnTo>
                  <a:lnTo>
                    <a:pt x="58" y="48"/>
                  </a:lnTo>
                  <a:lnTo>
                    <a:pt x="51" y="56"/>
                  </a:lnTo>
                  <a:lnTo>
                    <a:pt x="42" y="62"/>
                  </a:lnTo>
                  <a:lnTo>
                    <a:pt x="32" y="64"/>
                  </a:lnTo>
                  <a:close/>
                  <a:moveTo>
                    <a:pt x="32" y="58"/>
                  </a:moveTo>
                  <a:lnTo>
                    <a:pt x="23" y="56"/>
                  </a:lnTo>
                  <a:lnTo>
                    <a:pt x="14" y="51"/>
                  </a:lnTo>
                  <a:lnTo>
                    <a:pt x="9" y="44"/>
                  </a:lnTo>
                  <a:lnTo>
                    <a:pt x="5" y="35"/>
                  </a:lnTo>
                  <a:lnTo>
                    <a:pt x="5" y="27"/>
                  </a:lnTo>
                  <a:lnTo>
                    <a:pt x="9" y="18"/>
                  </a:lnTo>
                  <a:lnTo>
                    <a:pt x="14" y="11"/>
                  </a:lnTo>
                  <a:lnTo>
                    <a:pt x="23" y="5"/>
                  </a:lnTo>
                  <a:lnTo>
                    <a:pt x="32" y="4"/>
                  </a:lnTo>
                  <a:lnTo>
                    <a:pt x="41" y="5"/>
                  </a:lnTo>
                  <a:lnTo>
                    <a:pt x="48" y="11"/>
                  </a:lnTo>
                  <a:lnTo>
                    <a:pt x="55" y="18"/>
                  </a:lnTo>
                  <a:lnTo>
                    <a:pt x="58" y="27"/>
                  </a:lnTo>
                  <a:lnTo>
                    <a:pt x="58" y="35"/>
                  </a:lnTo>
                  <a:lnTo>
                    <a:pt x="55" y="44"/>
                  </a:lnTo>
                  <a:lnTo>
                    <a:pt x="48" y="51"/>
                  </a:lnTo>
                  <a:lnTo>
                    <a:pt x="41" y="56"/>
                  </a:lnTo>
                  <a:lnTo>
                    <a:pt x="32" y="58"/>
                  </a:lnTo>
                  <a:close/>
                </a:path>
              </a:pathLst>
            </a:custGeom>
            <a:solidFill>
              <a:srgbClr val="FEFFFF"/>
            </a:solidFill>
            <a:ln w="9525">
              <a:noFill/>
              <a:round/>
              <a:headEnd/>
              <a:tailEnd/>
            </a:ln>
          </p:spPr>
          <p:txBody>
            <a:bodyPr/>
            <a:lstStyle/>
            <a:p>
              <a:endParaRPr lang="en-US"/>
            </a:p>
          </p:txBody>
        </p:sp>
        <p:sp>
          <p:nvSpPr>
            <p:cNvPr id="1166086" name="Freeform 774"/>
            <p:cNvSpPr>
              <a:spLocks noEditPoints="1"/>
            </p:cNvSpPr>
            <p:nvPr/>
          </p:nvSpPr>
          <p:spPr bwMode="auto">
            <a:xfrm>
              <a:off x="3926" y="2139"/>
              <a:ext cx="53" cy="54"/>
            </a:xfrm>
            <a:custGeom>
              <a:avLst/>
              <a:gdLst/>
              <a:ahLst/>
              <a:cxnLst>
                <a:cxn ang="0">
                  <a:pos x="27" y="54"/>
                </a:cxn>
                <a:cxn ang="0">
                  <a:pos x="18" y="52"/>
                </a:cxn>
                <a:cxn ang="0">
                  <a:pos x="9" y="47"/>
                </a:cxn>
                <a:cxn ang="0">
                  <a:pos x="4" y="40"/>
                </a:cxn>
                <a:cxn ang="0">
                  <a:pos x="0" y="31"/>
                </a:cxn>
                <a:cxn ang="0">
                  <a:pos x="0" y="23"/>
                </a:cxn>
                <a:cxn ang="0">
                  <a:pos x="4" y="14"/>
                </a:cxn>
                <a:cxn ang="0">
                  <a:pos x="9" y="7"/>
                </a:cxn>
                <a:cxn ang="0">
                  <a:pos x="18" y="1"/>
                </a:cxn>
                <a:cxn ang="0">
                  <a:pos x="27" y="0"/>
                </a:cxn>
                <a:cxn ang="0">
                  <a:pos x="36" y="1"/>
                </a:cxn>
                <a:cxn ang="0">
                  <a:pos x="43" y="7"/>
                </a:cxn>
                <a:cxn ang="0">
                  <a:pos x="50" y="14"/>
                </a:cxn>
                <a:cxn ang="0">
                  <a:pos x="53" y="23"/>
                </a:cxn>
                <a:cxn ang="0">
                  <a:pos x="53" y="31"/>
                </a:cxn>
                <a:cxn ang="0">
                  <a:pos x="50" y="40"/>
                </a:cxn>
                <a:cxn ang="0">
                  <a:pos x="43" y="47"/>
                </a:cxn>
                <a:cxn ang="0">
                  <a:pos x="36" y="52"/>
                </a:cxn>
                <a:cxn ang="0">
                  <a:pos x="27" y="54"/>
                </a:cxn>
                <a:cxn ang="0">
                  <a:pos x="27" y="49"/>
                </a:cxn>
                <a:cxn ang="0">
                  <a:pos x="18" y="47"/>
                </a:cxn>
                <a:cxn ang="0">
                  <a:pos x="11" y="42"/>
                </a:cxn>
                <a:cxn ang="0">
                  <a:pos x="7" y="35"/>
                </a:cxn>
                <a:cxn ang="0">
                  <a:pos x="6" y="28"/>
                </a:cxn>
                <a:cxn ang="0">
                  <a:pos x="7" y="19"/>
                </a:cxn>
                <a:cxn ang="0">
                  <a:pos x="11" y="12"/>
                </a:cxn>
                <a:cxn ang="0">
                  <a:pos x="18" y="7"/>
                </a:cxn>
                <a:cxn ang="0">
                  <a:pos x="27" y="5"/>
                </a:cxn>
                <a:cxn ang="0">
                  <a:pos x="34" y="7"/>
                </a:cxn>
                <a:cxn ang="0">
                  <a:pos x="41" y="12"/>
                </a:cxn>
                <a:cxn ang="0">
                  <a:pos x="46" y="19"/>
                </a:cxn>
                <a:cxn ang="0">
                  <a:pos x="48" y="28"/>
                </a:cxn>
                <a:cxn ang="0">
                  <a:pos x="46" y="35"/>
                </a:cxn>
                <a:cxn ang="0">
                  <a:pos x="41" y="42"/>
                </a:cxn>
                <a:cxn ang="0">
                  <a:pos x="34" y="47"/>
                </a:cxn>
                <a:cxn ang="0">
                  <a:pos x="27" y="49"/>
                </a:cxn>
              </a:cxnLst>
              <a:rect l="0" t="0" r="r" b="b"/>
              <a:pathLst>
                <a:path w="53" h="54">
                  <a:moveTo>
                    <a:pt x="27" y="54"/>
                  </a:moveTo>
                  <a:lnTo>
                    <a:pt x="18" y="52"/>
                  </a:lnTo>
                  <a:lnTo>
                    <a:pt x="9" y="47"/>
                  </a:lnTo>
                  <a:lnTo>
                    <a:pt x="4" y="40"/>
                  </a:lnTo>
                  <a:lnTo>
                    <a:pt x="0" y="31"/>
                  </a:lnTo>
                  <a:lnTo>
                    <a:pt x="0" y="23"/>
                  </a:lnTo>
                  <a:lnTo>
                    <a:pt x="4" y="14"/>
                  </a:lnTo>
                  <a:lnTo>
                    <a:pt x="9" y="7"/>
                  </a:lnTo>
                  <a:lnTo>
                    <a:pt x="18" y="1"/>
                  </a:lnTo>
                  <a:lnTo>
                    <a:pt x="27" y="0"/>
                  </a:lnTo>
                  <a:lnTo>
                    <a:pt x="36" y="1"/>
                  </a:lnTo>
                  <a:lnTo>
                    <a:pt x="43" y="7"/>
                  </a:lnTo>
                  <a:lnTo>
                    <a:pt x="50" y="14"/>
                  </a:lnTo>
                  <a:lnTo>
                    <a:pt x="53" y="23"/>
                  </a:lnTo>
                  <a:lnTo>
                    <a:pt x="53" y="31"/>
                  </a:lnTo>
                  <a:lnTo>
                    <a:pt x="50" y="40"/>
                  </a:lnTo>
                  <a:lnTo>
                    <a:pt x="43" y="47"/>
                  </a:lnTo>
                  <a:lnTo>
                    <a:pt x="36" y="52"/>
                  </a:lnTo>
                  <a:lnTo>
                    <a:pt x="27" y="54"/>
                  </a:lnTo>
                  <a:close/>
                  <a:moveTo>
                    <a:pt x="27" y="49"/>
                  </a:moveTo>
                  <a:lnTo>
                    <a:pt x="18" y="47"/>
                  </a:lnTo>
                  <a:lnTo>
                    <a:pt x="11" y="42"/>
                  </a:lnTo>
                  <a:lnTo>
                    <a:pt x="7" y="35"/>
                  </a:lnTo>
                  <a:lnTo>
                    <a:pt x="6" y="28"/>
                  </a:lnTo>
                  <a:lnTo>
                    <a:pt x="7" y="19"/>
                  </a:lnTo>
                  <a:lnTo>
                    <a:pt x="11" y="12"/>
                  </a:lnTo>
                  <a:lnTo>
                    <a:pt x="18" y="7"/>
                  </a:lnTo>
                  <a:lnTo>
                    <a:pt x="27" y="5"/>
                  </a:lnTo>
                  <a:lnTo>
                    <a:pt x="34" y="7"/>
                  </a:lnTo>
                  <a:lnTo>
                    <a:pt x="41" y="12"/>
                  </a:lnTo>
                  <a:lnTo>
                    <a:pt x="46" y="19"/>
                  </a:lnTo>
                  <a:lnTo>
                    <a:pt x="48" y="28"/>
                  </a:lnTo>
                  <a:lnTo>
                    <a:pt x="46" y="35"/>
                  </a:lnTo>
                  <a:lnTo>
                    <a:pt x="41" y="42"/>
                  </a:lnTo>
                  <a:lnTo>
                    <a:pt x="34" y="47"/>
                  </a:lnTo>
                  <a:lnTo>
                    <a:pt x="27" y="49"/>
                  </a:lnTo>
                  <a:close/>
                </a:path>
              </a:pathLst>
            </a:custGeom>
            <a:solidFill>
              <a:srgbClr val="FFFFFF"/>
            </a:solidFill>
            <a:ln w="9525">
              <a:noFill/>
              <a:round/>
              <a:headEnd/>
              <a:tailEnd/>
            </a:ln>
          </p:spPr>
          <p:txBody>
            <a:bodyPr/>
            <a:lstStyle/>
            <a:p>
              <a:endParaRPr lang="en-US"/>
            </a:p>
          </p:txBody>
        </p:sp>
        <p:sp>
          <p:nvSpPr>
            <p:cNvPr id="1166087" name="Freeform 775"/>
            <p:cNvSpPr>
              <a:spLocks noEditPoints="1"/>
            </p:cNvSpPr>
            <p:nvPr/>
          </p:nvSpPr>
          <p:spPr bwMode="auto">
            <a:xfrm>
              <a:off x="3932" y="2144"/>
              <a:ext cx="42" cy="44"/>
            </a:xfrm>
            <a:custGeom>
              <a:avLst/>
              <a:gdLst/>
              <a:ahLst/>
              <a:cxnLst>
                <a:cxn ang="0">
                  <a:pos x="21" y="44"/>
                </a:cxn>
                <a:cxn ang="0">
                  <a:pos x="12" y="42"/>
                </a:cxn>
                <a:cxn ang="0">
                  <a:pos x="5" y="37"/>
                </a:cxn>
                <a:cxn ang="0">
                  <a:pos x="1" y="30"/>
                </a:cxn>
                <a:cxn ang="0">
                  <a:pos x="0" y="23"/>
                </a:cxn>
                <a:cxn ang="0">
                  <a:pos x="1" y="14"/>
                </a:cxn>
                <a:cxn ang="0">
                  <a:pos x="5" y="7"/>
                </a:cxn>
                <a:cxn ang="0">
                  <a:pos x="12" y="2"/>
                </a:cxn>
                <a:cxn ang="0">
                  <a:pos x="21" y="0"/>
                </a:cxn>
                <a:cxn ang="0">
                  <a:pos x="28" y="2"/>
                </a:cxn>
                <a:cxn ang="0">
                  <a:pos x="35" y="7"/>
                </a:cxn>
                <a:cxn ang="0">
                  <a:pos x="40" y="14"/>
                </a:cxn>
                <a:cxn ang="0">
                  <a:pos x="42" y="23"/>
                </a:cxn>
                <a:cxn ang="0">
                  <a:pos x="40" y="30"/>
                </a:cxn>
                <a:cxn ang="0">
                  <a:pos x="35" y="37"/>
                </a:cxn>
                <a:cxn ang="0">
                  <a:pos x="28" y="42"/>
                </a:cxn>
                <a:cxn ang="0">
                  <a:pos x="21" y="44"/>
                </a:cxn>
                <a:cxn ang="0">
                  <a:pos x="21" y="39"/>
                </a:cxn>
                <a:cxn ang="0">
                  <a:pos x="14" y="37"/>
                </a:cxn>
                <a:cxn ang="0">
                  <a:pos x="8" y="32"/>
                </a:cxn>
                <a:cxn ang="0">
                  <a:pos x="5" y="26"/>
                </a:cxn>
                <a:cxn ang="0">
                  <a:pos x="5" y="18"/>
                </a:cxn>
                <a:cxn ang="0">
                  <a:pos x="8"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5" y="37"/>
                  </a:lnTo>
                  <a:lnTo>
                    <a:pt x="1" y="30"/>
                  </a:lnTo>
                  <a:lnTo>
                    <a:pt x="0" y="23"/>
                  </a:lnTo>
                  <a:lnTo>
                    <a:pt x="1" y="14"/>
                  </a:lnTo>
                  <a:lnTo>
                    <a:pt x="5" y="7"/>
                  </a:lnTo>
                  <a:lnTo>
                    <a:pt x="12" y="2"/>
                  </a:lnTo>
                  <a:lnTo>
                    <a:pt x="21" y="0"/>
                  </a:lnTo>
                  <a:lnTo>
                    <a:pt x="28" y="2"/>
                  </a:lnTo>
                  <a:lnTo>
                    <a:pt x="35" y="7"/>
                  </a:lnTo>
                  <a:lnTo>
                    <a:pt x="40" y="14"/>
                  </a:lnTo>
                  <a:lnTo>
                    <a:pt x="42" y="23"/>
                  </a:lnTo>
                  <a:lnTo>
                    <a:pt x="40" y="30"/>
                  </a:lnTo>
                  <a:lnTo>
                    <a:pt x="35" y="37"/>
                  </a:lnTo>
                  <a:lnTo>
                    <a:pt x="28" y="42"/>
                  </a:lnTo>
                  <a:lnTo>
                    <a:pt x="21" y="44"/>
                  </a:lnTo>
                  <a:close/>
                  <a:moveTo>
                    <a:pt x="21" y="39"/>
                  </a:moveTo>
                  <a:lnTo>
                    <a:pt x="14" y="37"/>
                  </a:lnTo>
                  <a:lnTo>
                    <a:pt x="8" y="32"/>
                  </a:lnTo>
                  <a:lnTo>
                    <a:pt x="5" y="26"/>
                  </a:lnTo>
                  <a:lnTo>
                    <a:pt x="5" y="18"/>
                  </a:lnTo>
                  <a:lnTo>
                    <a:pt x="8"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6088" name="Freeform 776"/>
            <p:cNvSpPr>
              <a:spLocks noEditPoints="1"/>
            </p:cNvSpPr>
            <p:nvPr/>
          </p:nvSpPr>
          <p:spPr bwMode="auto">
            <a:xfrm>
              <a:off x="3937" y="2149"/>
              <a:ext cx="32" cy="34"/>
            </a:xfrm>
            <a:custGeom>
              <a:avLst/>
              <a:gdLst/>
              <a:ahLst/>
              <a:cxnLst>
                <a:cxn ang="0">
                  <a:pos x="16" y="34"/>
                </a:cxn>
                <a:cxn ang="0">
                  <a:pos x="9" y="32"/>
                </a:cxn>
                <a:cxn ang="0">
                  <a:pos x="3" y="27"/>
                </a:cxn>
                <a:cxn ang="0">
                  <a:pos x="0" y="21"/>
                </a:cxn>
                <a:cxn ang="0">
                  <a:pos x="0" y="13"/>
                </a:cxn>
                <a:cxn ang="0">
                  <a:pos x="3" y="7"/>
                </a:cxn>
                <a:cxn ang="0">
                  <a:pos x="9" y="2"/>
                </a:cxn>
                <a:cxn ang="0">
                  <a:pos x="16" y="0"/>
                </a:cxn>
                <a:cxn ang="0">
                  <a:pos x="23" y="2"/>
                </a:cxn>
                <a:cxn ang="0">
                  <a:pos x="28" y="7"/>
                </a:cxn>
                <a:cxn ang="0">
                  <a:pos x="32" y="13"/>
                </a:cxn>
                <a:cxn ang="0">
                  <a:pos x="32" y="21"/>
                </a:cxn>
                <a:cxn ang="0">
                  <a:pos x="28" y="27"/>
                </a:cxn>
                <a:cxn ang="0">
                  <a:pos x="23" y="32"/>
                </a:cxn>
                <a:cxn ang="0">
                  <a:pos x="16" y="34"/>
                </a:cxn>
                <a:cxn ang="0">
                  <a:pos x="16" y="28"/>
                </a:cxn>
                <a:cxn ang="0">
                  <a:pos x="9" y="27"/>
                </a:cxn>
                <a:cxn ang="0">
                  <a:pos x="5" y="21"/>
                </a:cxn>
                <a:cxn ang="0">
                  <a:pos x="5" y="16"/>
                </a:cxn>
                <a:cxn ang="0">
                  <a:pos x="7" y="11"/>
                </a:cxn>
                <a:cxn ang="0">
                  <a:pos x="12" y="7"/>
                </a:cxn>
                <a:cxn ang="0">
                  <a:pos x="18" y="7"/>
                </a:cxn>
                <a:cxn ang="0">
                  <a:pos x="23" y="11"/>
                </a:cxn>
                <a:cxn ang="0">
                  <a:pos x="26" y="16"/>
                </a:cxn>
                <a:cxn ang="0">
                  <a:pos x="25" y="21"/>
                </a:cxn>
                <a:cxn ang="0">
                  <a:pos x="21" y="27"/>
                </a:cxn>
                <a:cxn ang="0">
                  <a:pos x="16" y="28"/>
                </a:cxn>
              </a:cxnLst>
              <a:rect l="0" t="0" r="r" b="b"/>
              <a:pathLst>
                <a:path w="32" h="34">
                  <a:moveTo>
                    <a:pt x="16" y="34"/>
                  </a:moveTo>
                  <a:lnTo>
                    <a:pt x="9" y="32"/>
                  </a:lnTo>
                  <a:lnTo>
                    <a:pt x="3" y="27"/>
                  </a:lnTo>
                  <a:lnTo>
                    <a:pt x="0" y="21"/>
                  </a:lnTo>
                  <a:lnTo>
                    <a:pt x="0" y="13"/>
                  </a:lnTo>
                  <a:lnTo>
                    <a:pt x="3" y="7"/>
                  </a:lnTo>
                  <a:lnTo>
                    <a:pt x="9" y="2"/>
                  </a:lnTo>
                  <a:lnTo>
                    <a:pt x="16" y="0"/>
                  </a:lnTo>
                  <a:lnTo>
                    <a:pt x="23" y="2"/>
                  </a:lnTo>
                  <a:lnTo>
                    <a:pt x="28" y="7"/>
                  </a:lnTo>
                  <a:lnTo>
                    <a:pt x="32" y="13"/>
                  </a:lnTo>
                  <a:lnTo>
                    <a:pt x="32" y="21"/>
                  </a:lnTo>
                  <a:lnTo>
                    <a:pt x="28" y="27"/>
                  </a:lnTo>
                  <a:lnTo>
                    <a:pt x="23" y="32"/>
                  </a:lnTo>
                  <a:lnTo>
                    <a:pt x="16" y="34"/>
                  </a:lnTo>
                  <a:close/>
                  <a:moveTo>
                    <a:pt x="16" y="28"/>
                  </a:moveTo>
                  <a:lnTo>
                    <a:pt x="9" y="27"/>
                  </a:lnTo>
                  <a:lnTo>
                    <a:pt x="5" y="21"/>
                  </a:lnTo>
                  <a:lnTo>
                    <a:pt x="5" y="16"/>
                  </a:lnTo>
                  <a:lnTo>
                    <a:pt x="7" y="11"/>
                  </a:lnTo>
                  <a:lnTo>
                    <a:pt x="12" y="7"/>
                  </a:lnTo>
                  <a:lnTo>
                    <a:pt x="18" y="7"/>
                  </a:lnTo>
                  <a:lnTo>
                    <a:pt x="23" y="11"/>
                  </a:lnTo>
                  <a:lnTo>
                    <a:pt x="26" y="16"/>
                  </a:lnTo>
                  <a:lnTo>
                    <a:pt x="25" y="21"/>
                  </a:lnTo>
                  <a:lnTo>
                    <a:pt x="21" y="27"/>
                  </a:lnTo>
                  <a:lnTo>
                    <a:pt x="16" y="28"/>
                  </a:lnTo>
                  <a:close/>
                </a:path>
              </a:pathLst>
            </a:custGeom>
            <a:solidFill>
              <a:srgbClr val="FFFFFF"/>
            </a:solidFill>
            <a:ln w="9525">
              <a:noFill/>
              <a:round/>
              <a:headEnd/>
              <a:tailEnd/>
            </a:ln>
          </p:spPr>
          <p:txBody>
            <a:bodyPr/>
            <a:lstStyle/>
            <a:p>
              <a:endParaRPr lang="en-US"/>
            </a:p>
          </p:txBody>
        </p:sp>
        <p:sp>
          <p:nvSpPr>
            <p:cNvPr id="1166089" name="Freeform 777"/>
            <p:cNvSpPr>
              <a:spLocks noEditPoints="1"/>
            </p:cNvSpPr>
            <p:nvPr/>
          </p:nvSpPr>
          <p:spPr bwMode="auto">
            <a:xfrm>
              <a:off x="3942" y="2156"/>
              <a:ext cx="21" cy="21"/>
            </a:xfrm>
            <a:custGeom>
              <a:avLst/>
              <a:gdLst/>
              <a:ahLst/>
              <a:cxnLst>
                <a:cxn ang="0">
                  <a:pos x="11" y="21"/>
                </a:cxn>
                <a:cxn ang="0">
                  <a:pos x="4" y="20"/>
                </a:cxn>
                <a:cxn ang="0">
                  <a:pos x="0" y="14"/>
                </a:cxn>
                <a:cxn ang="0">
                  <a:pos x="0" y="9"/>
                </a:cxn>
                <a:cxn ang="0">
                  <a:pos x="2" y="4"/>
                </a:cxn>
                <a:cxn ang="0">
                  <a:pos x="7" y="0"/>
                </a:cxn>
                <a:cxn ang="0">
                  <a:pos x="13" y="0"/>
                </a:cxn>
                <a:cxn ang="0">
                  <a:pos x="18" y="4"/>
                </a:cxn>
                <a:cxn ang="0">
                  <a:pos x="21" y="9"/>
                </a:cxn>
                <a:cxn ang="0">
                  <a:pos x="20" y="14"/>
                </a:cxn>
                <a:cxn ang="0">
                  <a:pos x="16" y="20"/>
                </a:cxn>
                <a:cxn ang="0">
                  <a:pos x="11" y="21"/>
                </a:cxn>
                <a:cxn ang="0">
                  <a:pos x="11" y="16"/>
                </a:cxn>
                <a:cxn ang="0">
                  <a:pos x="7" y="14"/>
                </a:cxn>
                <a:cxn ang="0">
                  <a:pos x="5" y="11"/>
                </a:cxn>
                <a:cxn ang="0">
                  <a:pos x="7" y="6"/>
                </a:cxn>
                <a:cxn ang="0">
                  <a:pos x="11" y="4"/>
                </a:cxn>
                <a:cxn ang="0">
                  <a:pos x="14" y="6"/>
                </a:cxn>
                <a:cxn ang="0">
                  <a:pos x="16" y="11"/>
                </a:cxn>
                <a:cxn ang="0">
                  <a:pos x="14" y="14"/>
                </a:cxn>
                <a:cxn ang="0">
                  <a:pos x="11" y="16"/>
                </a:cxn>
              </a:cxnLst>
              <a:rect l="0" t="0" r="r" b="b"/>
              <a:pathLst>
                <a:path w="21" h="21">
                  <a:moveTo>
                    <a:pt x="11" y="21"/>
                  </a:moveTo>
                  <a:lnTo>
                    <a:pt x="4" y="20"/>
                  </a:lnTo>
                  <a:lnTo>
                    <a:pt x="0" y="14"/>
                  </a:lnTo>
                  <a:lnTo>
                    <a:pt x="0" y="9"/>
                  </a:lnTo>
                  <a:lnTo>
                    <a:pt x="2" y="4"/>
                  </a:lnTo>
                  <a:lnTo>
                    <a:pt x="7" y="0"/>
                  </a:lnTo>
                  <a:lnTo>
                    <a:pt x="13" y="0"/>
                  </a:lnTo>
                  <a:lnTo>
                    <a:pt x="18" y="4"/>
                  </a:lnTo>
                  <a:lnTo>
                    <a:pt x="21" y="9"/>
                  </a:lnTo>
                  <a:lnTo>
                    <a:pt x="20" y="14"/>
                  </a:lnTo>
                  <a:lnTo>
                    <a:pt x="16" y="20"/>
                  </a:lnTo>
                  <a:lnTo>
                    <a:pt x="11" y="21"/>
                  </a:lnTo>
                  <a:close/>
                  <a:moveTo>
                    <a:pt x="11" y="16"/>
                  </a:moveTo>
                  <a:lnTo>
                    <a:pt x="7" y="14"/>
                  </a:lnTo>
                  <a:lnTo>
                    <a:pt x="5" y="11"/>
                  </a:lnTo>
                  <a:lnTo>
                    <a:pt x="7" y="6"/>
                  </a:lnTo>
                  <a:lnTo>
                    <a:pt x="11" y="4"/>
                  </a:lnTo>
                  <a:lnTo>
                    <a:pt x="14" y="6"/>
                  </a:lnTo>
                  <a:lnTo>
                    <a:pt x="16" y="11"/>
                  </a:lnTo>
                  <a:lnTo>
                    <a:pt x="14" y="14"/>
                  </a:lnTo>
                  <a:lnTo>
                    <a:pt x="11" y="16"/>
                  </a:lnTo>
                  <a:close/>
                </a:path>
              </a:pathLst>
            </a:custGeom>
            <a:solidFill>
              <a:srgbClr val="FFFFFF"/>
            </a:solidFill>
            <a:ln w="9525">
              <a:noFill/>
              <a:round/>
              <a:headEnd/>
              <a:tailEnd/>
            </a:ln>
          </p:spPr>
          <p:txBody>
            <a:bodyPr/>
            <a:lstStyle/>
            <a:p>
              <a:endParaRPr lang="en-US"/>
            </a:p>
          </p:txBody>
        </p:sp>
        <p:sp>
          <p:nvSpPr>
            <p:cNvPr id="1166090" name="Freeform 778"/>
            <p:cNvSpPr>
              <a:spLocks noEditPoints="1"/>
            </p:cNvSpPr>
            <p:nvPr/>
          </p:nvSpPr>
          <p:spPr bwMode="auto">
            <a:xfrm>
              <a:off x="3947" y="2160"/>
              <a:ext cx="11" cy="12"/>
            </a:xfrm>
            <a:custGeom>
              <a:avLst/>
              <a:gdLst/>
              <a:ahLst/>
              <a:cxnLst>
                <a:cxn ang="0">
                  <a:pos x="6" y="12"/>
                </a:cxn>
                <a:cxn ang="0">
                  <a:pos x="2" y="10"/>
                </a:cxn>
                <a:cxn ang="0">
                  <a:pos x="0" y="7"/>
                </a:cxn>
                <a:cxn ang="0">
                  <a:pos x="2" y="2"/>
                </a:cxn>
                <a:cxn ang="0">
                  <a:pos x="6" y="0"/>
                </a:cxn>
                <a:cxn ang="0">
                  <a:pos x="9" y="2"/>
                </a:cxn>
                <a:cxn ang="0">
                  <a:pos x="11" y="7"/>
                </a:cxn>
                <a:cxn ang="0">
                  <a:pos x="9" y="10"/>
                </a:cxn>
                <a:cxn ang="0">
                  <a:pos x="6" y="12"/>
                </a:cxn>
                <a:cxn ang="0">
                  <a:pos x="6" y="7"/>
                </a:cxn>
                <a:cxn ang="0">
                  <a:pos x="6" y="7"/>
                </a:cxn>
              </a:cxnLst>
              <a:rect l="0" t="0" r="r" b="b"/>
              <a:pathLst>
                <a:path w="11" h="12">
                  <a:moveTo>
                    <a:pt x="6" y="12"/>
                  </a:moveTo>
                  <a:lnTo>
                    <a:pt x="2" y="10"/>
                  </a:lnTo>
                  <a:lnTo>
                    <a:pt x="0" y="7"/>
                  </a:lnTo>
                  <a:lnTo>
                    <a:pt x="2" y="2"/>
                  </a:lnTo>
                  <a:lnTo>
                    <a:pt x="6" y="0"/>
                  </a:lnTo>
                  <a:lnTo>
                    <a:pt x="9" y="2"/>
                  </a:lnTo>
                  <a:lnTo>
                    <a:pt x="11" y="7"/>
                  </a:lnTo>
                  <a:lnTo>
                    <a:pt x="9" y="10"/>
                  </a:lnTo>
                  <a:lnTo>
                    <a:pt x="6" y="12"/>
                  </a:lnTo>
                  <a:close/>
                  <a:moveTo>
                    <a:pt x="6" y="7"/>
                  </a:moveTo>
                  <a:lnTo>
                    <a:pt x="6" y="7"/>
                  </a:lnTo>
                  <a:close/>
                </a:path>
              </a:pathLst>
            </a:custGeom>
            <a:solidFill>
              <a:srgbClr val="FFFFFF"/>
            </a:solidFill>
            <a:ln w="9525">
              <a:noFill/>
              <a:round/>
              <a:headEnd/>
              <a:tailEnd/>
            </a:ln>
          </p:spPr>
          <p:txBody>
            <a:bodyPr/>
            <a:lstStyle/>
            <a:p>
              <a:endParaRPr lang="en-US"/>
            </a:p>
          </p:txBody>
        </p:sp>
        <p:sp>
          <p:nvSpPr>
            <p:cNvPr id="1166091" name="Freeform 779"/>
            <p:cNvSpPr>
              <a:spLocks/>
            </p:cNvSpPr>
            <p:nvPr/>
          </p:nvSpPr>
          <p:spPr bwMode="auto">
            <a:xfrm>
              <a:off x="3738" y="1952"/>
              <a:ext cx="428" cy="428"/>
            </a:xfrm>
            <a:custGeom>
              <a:avLst/>
              <a:gdLst/>
              <a:ahLst/>
              <a:cxnLst>
                <a:cxn ang="0">
                  <a:pos x="215" y="0"/>
                </a:cxn>
                <a:cxn ang="0">
                  <a:pos x="178" y="3"/>
                </a:cxn>
                <a:cxn ang="0">
                  <a:pos x="141" y="14"/>
                </a:cxn>
                <a:cxn ang="0">
                  <a:pos x="107" y="28"/>
                </a:cxn>
                <a:cxn ang="0">
                  <a:pos x="78" y="51"/>
                </a:cxn>
                <a:cxn ang="0">
                  <a:pos x="51" y="77"/>
                </a:cxn>
                <a:cxn ang="0">
                  <a:pos x="30" y="107"/>
                </a:cxn>
                <a:cxn ang="0">
                  <a:pos x="14" y="141"/>
                </a:cxn>
                <a:cxn ang="0">
                  <a:pos x="4" y="176"/>
                </a:cxn>
                <a:cxn ang="0">
                  <a:pos x="0" y="215"/>
                </a:cxn>
                <a:cxn ang="0">
                  <a:pos x="4" y="252"/>
                </a:cxn>
                <a:cxn ang="0">
                  <a:pos x="14" y="287"/>
                </a:cxn>
                <a:cxn ang="0">
                  <a:pos x="30" y="321"/>
                </a:cxn>
                <a:cxn ang="0">
                  <a:pos x="51" y="351"/>
                </a:cxn>
                <a:cxn ang="0">
                  <a:pos x="78" y="377"/>
                </a:cxn>
                <a:cxn ang="0">
                  <a:pos x="107" y="400"/>
                </a:cxn>
                <a:cxn ang="0">
                  <a:pos x="141" y="414"/>
                </a:cxn>
                <a:cxn ang="0">
                  <a:pos x="178" y="425"/>
                </a:cxn>
                <a:cxn ang="0">
                  <a:pos x="215" y="428"/>
                </a:cxn>
                <a:cxn ang="0">
                  <a:pos x="252" y="425"/>
                </a:cxn>
                <a:cxn ang="0">
                  <a:pos x="287" y="414"/>
                </a:cxn>
                <a:cxn ang="0">
                  <a:pos x="320" y="400"/>
                </a:cxn>
                <a:cxn ang="0">
                  <a:pos x="352" y="377"/>
                </a:cxn>
                <a:cxn ang="0">
                  <a:pos x="378" y="351"/>
                </a:cxn>
                <a:cxn ang="0">
                  <a:pos x="399" y="321"/>
                </a:cxn>
                <a:cxn ang="0">
                  <a:pos x="415" y="287"/>
                </a:cxn>
                <a:cxn ang="0">
                  <a:pos x="424" y="252"/>
                </a:cxn>
                <a:cxn ang="0">
                  <a:pos x="428" y="215"/>
                </a:cxn>
                <a:cxn ang="0">
                  <a:pos x="424" y="176"/>
                </a:cxn>
                <a:cxn ang="0">
                  <a:pos x="415" y="141"/>
                </a:cxn>
                <a:cxn ang="0">
                  <a:pos x="399" y="107"/>
                </a:cxn>
                <a:cxn ang="0">
                  <a:pos x="378" y="77"/>
                </a:cxn>
                <a:cxn ang="0">
                  <a:pos x="352" y="51"/>
                </a:cxn>
                <a:cxn ang="0">
                  <a:pos x="320" y="28"/>
                </a:cxn>
                <a:cxn ang="0">
                  <a:pos x="287" y="14"/>
                </a:cxn>
                <a:cxn ang="0">
                  <a:pos x="252" y="3"/>
                </a:cxn>
                <a:cxn ang="0">
                  <a:pos x="215" y="0"/>
                </a:cxn>
              </a:cxnLst>
              <a:rect l="0" t="0" r="r" b="b"/>
              <a:pathLst>
                <a:path w="428" h="428">
                  <a:moveTo>
                    <a:pt x="215" y="0"/>
                  </a:moveTo>
                  <a:lnTo>
                    <a:pt x="178" y="3"/>
                  </a:lnTo>
                  <a:lnTo>
                    <a:pt x="141" y="14"/>
                  </a:lnTo>
                  <a:lnTo>
                    <a:pt x="107" y="28"/>
                  </a:lnTo>
                  <a:lnTo>
                    <a:pt x="78" y="51"/>
                  </a:lnTo>
                  <a:lnTo>
                    <a:pt x="51" y="77"/>
                  </a:lnTo>
                  <a:lnTo>
                    <a:pt x="30" y="107"/>
                  </a:lnTo>
                  <a:lnTo>
                    <a:pt x="14" y="141"/>
                  </a:lnTo>
                  <a:lnTo>
                    <a:pt x="4" y="176"/>
                  </a:lnTo>
                  <a:lnTo>
                    <a:pt x="0" y="215"/>
                  </a:lnTo>
                  <a:lnTo>
                    <a:pt x="4" y="252"/>
                  </a:lnTo>
                  <a:lnTo>
                    <a:pt x="14" y="287"/>
                  </a:lnTo>
                  <a:lnTo>
                    <a:pt x="30" y="321"/>
                  </a:lnTo>
                  <a:lnTo>
                    <a:pt x="51" y="351"/>
                  </a:lnTo>
                  <a:lnTo>
                    <a:pt x="78" y="377"/>
                  </a:lnTo>
                  <a:lnTo>
                    <a:pt x="107" y="400"/>
                  </a:lnTo>
                  <a:lnTo>
                    <a:pt x="141" y="414"/>
                  </a:lnTo>
                  <a:lnTo>
                    <a:pt x="178" y="425"/>
                  </a:lnTo>
                  <a:lnTo>
                    <a:pt x="215" y="428"/>
                  </a:lnTo>
                  <a:lnTo>
                    <a:pt x="252" y="425"/>
                  </a:lnTo>
                  <a:lnTo>
                    <a:pt x="287" y="414"/>
                  </a:lnTo>
                  <a:lnTo>
                    <a:pt x="320" y="400"/>
                  </a:lnTo>
                  <a:lnTo>
                    <a:pt x="352" y="377"/>
                  </a:lnTo>
                  <a:lnTo>
                    <a:pt x="378" y="351"/>
                  </a:lnTo>
                  <a:lnTo>
                    <a:pt x="399" y="321"/>
                  </a:lnTo>
                  <a:lnTo>
                    <a:pt x="415" y="287"/>
                  </a:lnTo>
                  <a:lnTo>
                    <a:pt x="424" y="252"/>
                  </a:lnTo>
                  <a:lnTo>
                    <a:pt x="428" y="215"/>
                  </a:lnTo>
                  <a:lnTo>
                    <a:pt x="424" y="176"/>
                  </a:lnTo>
                  <a:lnTo>
                    <a:pt x="415" y="141"/>
                  </a:lnTo>
                  <a:lnTo>
                    <a:pt x="399" y="107"/>
                  </a:lnTo>
                  <a:lnTo>
                    <a:pt x="378" y="77"/>
                  </a:lnTo>
                  <a:lnTo>
                    <a:pt x="352" y="51"/>
                  </a:lnTo>
                  <a:lnTo>
                    <a:pt x="320" y="28"/>
                  </a:lnTo>
                  <a:lnTo>
                    <a:pt x="287" y="14"/>
                  </a:lnTo>
                  <a:lnTo>
                    <a:pt x="252" y="3"/>
                  </a:lnTo>
                  <a:lnTo>
                    <a:pt x="215" y="0"/>
                  </a:lnTo>
                  <a:close/>
                </a:path>
              </a:pathLst>
            </a:custGeom>
            <a:solidFill>
              <a:srgbClr val="000000"/>
            </a:solidFill>
            <a:ln w="9525">
              <a:noFill/>
              <a:round/>
              <a:headEnd/>
              <a:tailEnd/>
            </a:ln>
          </p:spPr>
          <p:txBody>
            <a:bodyPr/>
            <a:lstStyle/>
            <a:p>
              <a:endParaRPr lang="en-US"/>
            </a:p>
          </p:txBody>
        </p:sp>
        <p:sp>
          <p:nvSpPr>
            <p:cNvPr id="1166092" name="Freeform 780"/>
            <p:cNvSpPr>
              <a:spLocks noEditPoints="1"/>
            </p:cNvSpPr>
            <p:nvPr/>
          </p:nvSpPr>
          <p:spPr bwMode="auto">
            <a:xfrm>
              <a:off x="3738" y="1952"/>
              <a:ext cx="428" cy="428"/>
            </a:xfrm>
            <a:custGeom>
              <a:avLst/>
              <a:gdLst/>
              <a:ahLst/>
              <a:cxnLst>
                <a:cxn ang="0">
                  <a:pos x="0" y="0"/>
                </a:cxn>
                <a:cxn ang="0">
                  <a:pos x="0" y="428"/>
                </a:cxn>
                <a:cxn ang="0">
                  <a:pos x="428" y="428"/>
                </a:cxn>
                <a:cxn ang="0">
                  <a:pos x="428" y="0"/>
                </a:cxn>
                <a:cxn ang="0">
                  <a:pos x="0" y="0"/>
                </a:cxn>
                <a:cxn ang="0">
                  <a:pos x="215" y="428"/>
                </a:cxn>
                <a:cxn ang="0">
                  <a:pos x="187" y="426"/>
                </a:cxn>
                <a:cxn ang="0">
                  <a:pos x="160" y="421"/>
                </a:cxn>
                <a:cxn ang="0">
                  <a:pos x="134" y="412"/>
                </a:cxn>
                <a:cxn ang="0">
                  <a:pos x="109" y="400"/>
                </a:cxn>
                <a:cxn ang="0">
                  <a:pos x="86" y="386"/>
                </a:cxn>
                <a:cxn ang="0">
                  <a:pos x="65" y="368"/>
                </a:cxn>
                <a:cxn ang="0">
                  <a:pos x="48" y="347"/>
                </a:cxn>
                <a:cxn ang="0">
                  <a:pos x="32" y="324"/>
                </a:cxn>
                <a:cxn ang="0">
                  <a:pos x="20" y="301"/>
                </a:cxn>
                <a:cxn ang="0">
                  <a:pos x="9" y="275"/>
                </a:cxn>
                <a:cxn ang="0">
                  <a:pos x="4" y="248"/>
                </a:cxn>
                <a:cxn ang="0">
                  <a:pos x="2" y="220"/>
                </a:cxn>
                <a:cxn ang="0">
                  <a:pos x="2" y="194"/>
                </a:cxn>
                <a:cxn ang="0">
                  <a:pos x="5" y="167"/>
                </a:cxn>
                <a:cxn ang="0">
                  <a:pos x="14" y="141"/>
                </a:cxn>
                <a:cxn ang="0">
                  <a:pos x="25" y="114"/>
                </a:cxn>
                <a:cxn ang="0">
                  <a:pos x="39" y="91"/>
                </a:cxn>
                <a:cxn ang="0">
                  <a:pos x="56" y="70"/>
                </a:cxn>
                <a:cxn ang="0">
                  <a:pos x="76" y="51"/>
                </a:cxn>
                <a:cxn ang="0">
                  <a:pos x="99" y="35"/>
                </a:cxn>
                <a:cxn ang="0">
                  <a:pos x="122" y="21"/>
                </a:cxn>
                <a:cxn ang="0">
                  <a:pos x="148" y="10"/>
                </a:cxn>
                <a:cxn ang="0">
                  <a:pos x="174" y="3"/>
                </a:cxn>
                <a:cxn ang="0">
                  <a:pos x="201" y="0"/>
                </a:cxn>
                <a:cxn ang="0">
                  <a:pos x="229" y="0"/>
                </a:cxn>
                <a:cxn ang="0">
                  <a:pos x="255" y="3"/>
                </a:cxn>
                <a:cxn ang="0">
                  <a:pos x="282" y="10"/>
                </a:cxn>
                <a:cxn ang="0">
                  <a:pos x="306" y="21"/>
                </a:cxn>
                <a:cxn ang="0">
                  <a:pos x="331" y="35"/>
                </a:cxn>
                <a:cxn ang="0">
                  <a:pos x="352" y="51"/>
                </a:cxn>
                <a:cxn ang="0">
                  <a:pos x="373" y="70"/>
                </a:cxn>
                <a:cxn ang="0">
                  <a:pos x="389" y="91"/>
                </a:cxn>
                <a:cxn ang="0">
                  <a:pos x="403" y="114"/>
                </a:cxn>
                <a:cxn ang="0">
                  <a:pos x="415" y="141"/>
                </a:cxn>
                <a:cxn ang="0">
                  <a:pos x="422" y="167"/>
                </a:cxn>
                <a:cxn ang="0">
                  <a:pos x="426" y="194"/>
                </a:cxn>
                <a:cxn ang="0">
                  <a:pos x="428" y="220"/>
                </a:cxn>
                <a:cxn ang="0">
                  <a:pos x="424" y="248"/>
                </a:cxn>
                <a:cxn ang="0">
                  <a:pos x="419" y="275"/>
                </a:cxn>
                <a:cxn ang="0">
                  <a:pos x="410" y="301"/>
                </a:cxn>
                <a:cxn ang="0">
                  <a:pos x="396" y="324"/>
                </a:cxn>
                <a:cxn ang="0">
                  <a:pos x="382" y="347"/>
                </a:cxn>
                <a:cxn ang="0">
                  <a:pos x="363" y="368"/>
                </a:cxn>
                <a:cxn ang="0">
                  <a:pos x="341" y="386"/>
                </a:cxn>
                <a:cxn ang="0">
                  <a:pos x="319" y="400"/>
                </a:cxn>
                <a:cxn ang="0">
                  <a:pos x="294" y="412"/>
                </a:cxn>
                <a:cxn ang="0">
                  <a:pos x="269" y="421"/>
                </a:cxn>
                <a:cxn ang="0">
                  <a:pos x="241" y="426"/>
                </a:cxn>
                <a:cxn ang="0">
                  <a:pos x="215" y="428"/>
                </a:cxn>
              </a:cxnLst>
              <a:rect l="0" t="0" r="r" b="b"/>
              <a:pathLst>
                <a:path w="428" h="428">
                  <a:moveTo>
                    <a:pt x="0" y="0"/>
                  </a:moveTo>
                  <a:lnTo>
                    <a:pt x="0" y="428"/>
                  </a:lnTo>
                  <a:lnTo>
                    <a:pt x="428" y="428"/>
                  </a:lnTo>
                  <a:lnTo>
                    <a:pt x="428" y="0"/>
                  </a:lnTo>
                  <a:lnTo>
                    <a:pt x="0" y="0"/>
                  </a:lnTo>
                  <a:close/>
                  <a:moveTo>
                    <a:pt x="215" y="428"/>
                  </a:moveTo>
                  <a:lnTo>
                    <a:pt x="187" y="426"/>
                  </a:lnTo>
                  <a:lnTo>
                    <a:pt x="160" y="421"/>
                  </a:lnTo>
                  <a:lnTo>
                    <a:pt x="134" y="412"/>
                  </a:lnTo>
                  <a:lnTo>
                    <a:pt x="109" y="400"/>
                  </a:lnTo>
                  <a:lnTo>
                    <a:pt x="86" y="386"/>
                  </a:lnTo>
                  <a:lnTo>
                    <a:pt x="65" y="368"/>
                  </a:lnTo>
                  <a:lnTo>
                    <a:pt x="48" y="347"/>
                  </a:lnTo>
                  <a:lnTo>
                    <a:pt x="32" y="324"/>
                  </a:lnTo>
                  <a:lnTo>
                    <a:pt x="20" y="301"/>
                  </a:lnTo>
                  <a:lnTo>
                    <a:pt x="9" y="275"/>
                  </a:lnTo>
                  <a:lnTo>
                    <a:pt x="4" y="248"/>
                  </a:lnTo>
                  <a:lnTo>
                    <a:pt x="2" y="220"/>
                  </a:lnTo>
                  <a:lnTo>
                    <a:pt x="2" y="194"/>
                  </a:lnTo>
                  <a:lnTo>
                    <a:pt x="5" y="167"/>
                  </a:lnTo>
                  <a:lnTo>
                    <a:pt x="14" y="141"/>
                  </a:lnTo>
                  <a:lnTo>
                    <a:pt x="25" y="114"/>
                  </a:lnTo>
                  <a:lnTo>
                    <a:pt x="39" y="91"/>
                  </a:lnTo>
                  <a:lnTo>
                    <a:pt x="56" y="70"/>
                  </a:lnTo>
                  <a:lnTo>
                    <a:pt x="76" y="51"/>
                  </a:lnTo>
                  <a:lnTo>
                    <a:pt x="99" y="35"/>
                  </a:lnTo>
                  <a:lnTo>
                    <a:pt x="122" y="21"/>
                  </a:lnTo>
                  <a:lnTo>
                    <a:pt x="148" y="10"/>
                  </a:lnTo>
                  <a:lnTo>
                    <a:pt x="174" y="3"/>
                  </a:lnTo>
                  <a:lnTo>
                    <a:pt x="201" y="0"/>
                  </a:lnTo>
                  <a:lnTo>
                    <a:pt x="229" y="0"/>
                  </a:lnTo>
                  <a:lnTo>
                    <a:pt x="255" y="3"/>
                  </a:lnTo>
                  <a:lnTo>
                    <a:pt x="282" y="10"/>
                  </a:lnTo>
                  <a:lnTo>
                    <a:pt x="306" y="21"/>
                  </a:lnTo>
                  <a:lnTo>
                    <a:pt x="331" y="35"/>
                  </a:lnTo>
                  <a:lnTo>
                    <a:pt x="352" y="51"/>
                  </a:lnTo>
                  <a:lnTo>
                    <a:pt x="373" y="70"/>
                  </a:lnTo>
                  <a:lnTo>
                    <a:pt x="389" y="91"/>
                  </a:lnTo>
                  <a:lnTo>
                    <a:pt x="403" y="114"/>
                  </a:lnTo>
                  <a:lnTo>
                    <a:pt x="415" y="141"/>
                  </a:lnTo>
                  <a:lnTo>
                    <a:pt x="422" y="167"/>
                  </a:lnTo>
                  <a:lnTo>
                    <a:pt x="426" y="194"/>
                  </a:lnTo>
                  <a:lnTo>
                    <a:pt x="428" y="220"/>
                  </a:lnTo>
                  <a:lnTo>
                    <a:pt x="424" y="248"/>
                  </a:lnTo>
                  <a:lnTo>
                    <a:pt x="419" y="275"/>
                  </a:lnTo>
                  <a:lnTo>
                    <a:pt x="410" y="301"/>
                  </a:lnTo>
                  <a:lnTo>
                    <a:pt x="396" y="324"/>
                  </a:lnTo>
                  <a:lnTo>
                    <a:pt x="382" y="347"/>
                  </a:lnTo>
                  <a:lnTo>
                    <a:pt x="363" y="368"/>
                  </a:lnTo>
                  <a:lnTo>
                    <a:pt x="341" y="386"/>
                  </a:lnTo>
                  <a:lnTo>
                    <a:pt x="319" y="400"/>
                  </a:lnTo>
                  <a:lnTo>
                    <a:pt x="294" y="412"/>
                  </a:lnTo>
                  <a:lnTo>
                    <a:pt x="269" y="421"/>
                  </a:lnTo>
                  <a:lnTo>
                    <a:pt x="241" y="426"/>
                  </a:lnTo>
                  <a:lnTo>
                    <a:pt x="215" y="428"/>
                  </a:lnTo>
                  <a:close/>
                </a:path>
              </a:pathLst>
            </a:custGeom>
            <a:solidFill>
              <a:srgbClr val="CCFFFF"/>
            </a:solidFill>
            <a:ln w="9525">
              <a:noFill/>
              <a:round/>
              <a:headEnd/>
              <a:tailEnd/>
            </a:ln>
          </p:spPr>
          <p:txBody>
            <a:bodyPr/>
            <a:lstStyle/>
            <a:p>
              <a:endParaRPr lang="en-US"/>
            </a:p>
          </p:txBody>
        </p:sp>
        <p:sp>
          <p:nvSpPr>
            <p:cNvPr id="1166093" name="Freeform 781"/>
            <p:cNvSpPr>
              <a:spLocks noEditPoints="1"/>
            </p:cNvSpPr>
            <p:nvPr/>
          </p:nvSpPr>
          <p:spPr bwMode="auto">
            <a:xfrm>
              <a:off x="3740" y="1952"/>
              <a:ext cx="426" cy="428"/>
            </a:xfrm>
            <a:custGeom>
              <a:avLst/>
              <a:gdLst/>
              <a:ahLst/>
              <a:cxnLst>
                <a:cxn ang="0">
                  <a:pos x="185" y="426"/>
                </a:cxn>
                <a:cxn ang="0">
                  <a:pos x="132" y="412"/>
                </a:cxn>
                <a:cxn ang="0">
                  <a:pos x="84" y="386"/>
                </a:cxn>
                <a:cxn ang="0">
                  <a:pos x="46" y="347"/>
                </a:cxn>
                <a:cxn ang="0">
                  <a:pos x="18" y="301"/>
                </a:cxn>
                <a:cxn ang="0">
                  <a:pos x="2" y="248"/>
                </a:cxn>
                <a:cxn ang="0">
                  <a:pos x="0" y="194"/>
                </a:cxn>
                <a:cxn ang="0">
                  <a:pos x="12" y="141"/>
                </a:cxn>
                <a:cxn ang="0">
                  <a:pos x="37" y="91"/>
                </a:cxn>
                <a:cxn ang="0">
                  <a:pos x="74" y="51"/>
                </a:cxn>
                <a:cxn ang="0">
                  <a:pos x="120" y="21"/>
                </a:cxn>
                <a:cxn ang="0">
                  <a:pos x="172" y="3"/>
                </a:cxn>
                <a:cxn ang="0">
                  <a:pos x="227" y="0"/>
                </a:cxn>
                <a:cxn ang="0">
                  <a:pos x="280" y="10"/>
                </a:cxn>
                <a:cxn ang="0">
                  <a:pos x="329" y="35"/>
                </a:cxn>
                <a:cxn ang="0">
                  <a:pos x="371" y="70"/>
                </a:cxn>
                <a:cxn ang="0">
                  <a:pos x="401" y="114"/>
                </a:cxn>
                <a:cxn ang="0">
                  <a:pos x="420" y="167"/>
                </a:cxn>
                <a:cxn ang="0">
                  <a:pos x="426" y="220"/>
                </a:cxn>
                <a:cxn ang="0">
                  <a:pos x="417" y="275"/>
                </a:cxn>
                <a:cxn ang="0">
                  <a:pos x="394" y="324"/>
                </a:cxn>
                <a:cxn ang="0">
                  <a:pos x="361" y="368"/>
                </a:cxn>
                <a:cxn ang="0">
                  <a:pos x="317" y="400"/>
                </a:cxn>
                <a:cxn ang="0">
                  <a:pos x="267" y="421"/>
                </a:cxn>
                <a:cxn ang="0">
                  <a:pos x="213" y="428"/>
                </a:cxn>
                <a:cxn ang="0">
                  <a:pos x="186" y="421"/>
                </a:cxn>
                <a:cxn ang="0">
                  <a:pos x="134" y="407"/>
                </a:cxn>
                <a:cxn ang="0">
                  <a:pos x="88" y="381"/>
                </a:cxn>
                <a:cxn ang="0">
                  <a:pos x="49" y="344"/>
                </a:cxn>
                <a:cxn ang="0">
                  <a:pos x="23" y="298"/>
                </a:cxn>
                <a:cxn ang="0">
                  <a:pos x="7" y="247"/>
                </a:cxn>
                <a:cxn ang="0">
                  <a:pos x="5" y="194"/>
                </a:cxn>
                <a:cxn ang="0">
                  <a:pos x="18" y="143"/>
                </a:cxn>
                <a:cxn ang="0">
                  <a:pos x="42" y="95"/>
                </a:cxn>
                <a:cxn ang="0">
                  <a:pos x="77" y="54"/>
                </a:cxn>
                <a:cxn ang="0">
                  <a:pos x="121" y="26"/>
                </a:cxn>
                <a:cxn ang="0">
                  <a:pos x="172" y="9"/>
                </a:cxn>
                <a:cxn ang="0">
                  <a:pos x="225" y="5"/>
                </a:cxn>
                <a:cxn ang="0">
                  <a:pos x="278" y="16"/>
                </a:cxn>
                <a:cxn ang="0">
                  <a:pos x="325" y="38"/>
                </a:cxn>
                <a:cxn ang="0">
                  <a:pos x="366" y="74"/>
                </a:cxn>
                <a:cxn ang="0">
                  <a:pos x="397" y="118"/>
                </a:cxn>
                <a:cxn ang="0">
                  <a:pos x="415" y="167"/>
                </a:cxn>
                <a:cxn ang="0">
                  <a:pos x="420" y="220"/>
                </a:cxn>
                <a:cxn ang="0">
                  <a:pos x="412" y="273"/>
                </a:cxn>
                <a:cxn ang="0">
                  <a:pos x="390" y="322"/>
                </a:cxn>
                <a:cxn ang="0">
                  <a:pos x="357" y="363"/>
                </a:cxn>
                <a:cxn ang="0">
                  <a:pos x="315" y="396"/>
                </a:cxn>
                <a:cxn ang="0">
                  <a:pos x="266" y="416"/>
                </a:cxn>
                <a:cxn ang="0">
                  <a:pos x="213" y="423"/>
                </a:cxn>
              </a:cxnLst>
              <a:rect l="0" t="0" r="r" b="b"/>
              <a:pathLst>
                <a:path w="426" h="428">
                  <a:moveTo>
                    <a:pt x="213" y="428"/>
                  </a:moveTo>
                  <a:lnTo>
                    <a:pt x="185" y="426"/>
                  </a:lnTo>
                  <a:lnTo>
                    <a:pt x="158" y="421"/>
                  </a:lnTo>
                  <a:lnTo>
                    <a:pt x="132" y="412"/>
                  </a:lnTo>
                  <a:lnTo>
                    <a:pt x="107" y="400"/>
                  </a:lnTo>
                  <a:lnTo>
                    <a:pt x="84" y="386"/>
                  </a:lnTo>
                  <a:lnTo>
                    <a:pt x="63" y="368"/>
                  </a:lnTo>
                  <a:lnTo>
                    <a:pt x="46" y="347"/>
                  </a:lnTo>
                  <a:lnTo>
                    <a:pt x="30" y="324"/>
                  </a:lnTo>
                  <a:lnTo>
                    <a:pt x="18" y="301"/>
                  </a:lnTo>
                  <a:lnTo>
                    <a:pt x="7" y="275"/>
                  </a:lnTo>
                  <a:lnTo>
                    <a:pt x="2" y="248"/>
                  </a:lnTo>
                  <a:lnTo>
                    <a:pt x="0" y="220"/>
                  </a:lnTo>
                  <a:lnTo>
                    <a:pt x="0" y="194"/>
                  </a:lnTo>
                  <a:lnTo>
                    <a:pt x="3" y="167"/>
                  </a:lnTo>
                  <a:lnTo>
                    <a:pt x="12" y="141"/>
                  </a:lnTo>
                  <a:lnTo>
                    <a:pt x="23" y="114"/>
                  </a:lnTo>
                  <a:lnTo>
                    <a:pt x="37" y="91"/>
                  </a:lnTo>
                  <a:lnTo>
                    <a:pt x="54" y="70"/>
                  </a:lnTo>
                  <a:lnTo>
                    <a:pt x="74" y="51"/>
                  </a:lnTo>
                  <a:lnTo>
                    <a:pt x="97" y="35"/>
                  </a:lnTo>
                  <a:lnTo>
                    <a:pt x="120" y="21"/>
                  </a:lnTo>
                  <a:lnTo>
                    <a:pt x="146" y="10"/>
                  </a:lnTo>
                  <a:lnTo>
                    <a:pt x="172" y="3"/>
                  </a:lnTo>
                  <a:lnTo>
                    <a:pt x="199" y="0"/>
                  </a:lnTo>
                  <a:lnTo>
                    <a:pt x="227" y="0"/>
                  </a:lnTo>
                  <a:lnTo>
                    <a:pt x="253" y="3"/>
                  </a:lnTo>
                  <a:lnTo>
                    <a:pt x="280" y="10"/>
                  </a:lnTo>
                  <a:lnTo>
                    <a:pt x="304" y="21"/>
                  </a:lnTo>
                  <a:lnTo>
                    <a:pt x="329" y="35"/>
                  </a:lnTo>
                  <a:lnTo>
                    <a:pt x="350" y="51"/>
                  </a:lnTo>
                  <a:lnTo>
                    <a:pt x="371" y="70"/>
                  </a:lnTo>
                  <a:lnTo>
                    <a:pt x="387" y="91"/>
                  </a:lnTo>
                  <a:lnTo>
                    <a:pt x="401" y="114"/>
                  </a:lnTo>
                  <a:lnTo>
                    <a:pt x="413" y="141"/>
                  </a:lnTo>
                  <a:lnTo>
                    <a:pt x="420" y="167"/>
                  </a:lnTo>
                  <a:lnTo>
                    <a:pt x="424" y="194"/>
                  </a:lnTo>
                  <a:lnTo>
                    <a:pt x="426" y="220"/>
                  </a:lnTo>
                  <a:lnTo>
                    <a:pt x="422" y="248"/>
                  </a:lnTo>
                  <a:lnTo>
                    <a:pt x="417" y="275"/>
                  </a:lnTo>
                  <a:lnTo>
                    <a:pt x="408" y="301"/>
                  </a:lnTo>
                  <a:lnTo>
                    <a:pt x="394" y="324"/>
                  </a:lnTo>
                  <a:lnTo>
                    <a:pt x="380" y="347"/>
                  </a:lnTo>
                  <a:lnTo>
                    <a:pt x="361" y="368"/>
                  </a:lnTo>
                  <a:lnTo>
                    <a:pt x="339" y="386"/>
                  </a:lnTo>
                  <a:lnTo>
                    <a:pt x="317" y="400"/>
                  </a:lnTo>
                  <a:lnTo>
                    <a:pt x="292" y="412"/>
                  </a:lnTo>
                  <a:lnTo>
                    <a:pt x="267" y="421"/>
                  </a:lnTo>
                  <a:lnTo>
                    <a:pt x="239" y="426"/>
                  </a:lnTo>
                  <a:lnTo>
                    <a:pt x="213" y="428"/>
                  </a:lnTo>
                  <a:close/>
                  <a:moveTo>
                    <a:pt x="213" y="423"/>
                  </a:moveTo>
                  <a:lnTo>
                    <a:pt x="186" y="421"/>
                  </a:lnTo>
                  <a:lnTo>
                    <a:pt x="160" y="416"/>
                  </a:lnTo>
                  <a:lnTo>
                    <a:pt x="134" y="407"/>
                  </a:lnTo>
                  <a:lnTo>
                    <a:pt x="111" y="396"/>
                  </a:lnTo>
                  <a:lnTo>
                    <a:pt x="88" y="381"/>
                  </a:lnTo>
                  <a:lnTo>
                    <a:pt x="67" y="363"/>
                  </a:lnTo>
                  <a:lnTo>
                    <a:pt x="49" y="344"/>
                  </a:lnTo>
                  <a:lnTo>
                    <a:pt x="35" y="322"/>
                  </a:lnTo>
                  <a:lnTo>
                    <a:pt x="23" y="298"/>
                  </a:lnTo>
                  <a:lnTo>
                    <a:pt x="12" y="273"/>
                  </a:lnTo>
                  <a:lnTo>
                    <a:pt x="7" y="247"/>
                  </a:lnTo>
                  <a:lnTo>
                    <a:pt x="5" y="220"/>
                  </a:lnTo>
                  <a:lnTo>
                    <a:pt x="5" y="194"/>
                  </a:lnTo>
                  <a:lnTo>
                    <a:pt x="9" y="167"/>
                  </a:lnTo>
                  <a:lnTo>
                    <a:pt x="18" y="143"/>
                  </a:lnTo>
                  <a:lnTo>
                    <a:pt x="28" y="118"/>
                  </a:lnTo>
                  <a:lnTo>
                    <a:pt x="42" y="95"/>
                  </a:lnTo>
                  <a:lnTo>
                    <a:pt x="58" y="74"/>
                  </a:lnTo>
                  <a:lnTo>
                    <a:pt x="77" y="54"/>
                  </a:lnTo>
                  <a:lnTo>
                    <a:pt x="98" y="38"/>
                  </a:lnTo>
                  <a:lnTo>
                    <a:pt x="121" y="26"/>
                  </a:lnTo>
                  <a:lnTo>
                    <a:pt x="146" y="16"/>
                  </a:lnTo>
                  <a:lnTo>
                    <a:pt x="172" y="9"/>
                  </a:lnTo>
                  <a:lnTo>
                    <a:pt x="199" y="5"/>
                  </a:lnTo>
                  <a:lnTo>
                    <a:pt x="225" y="5"/>
                  </a:lnTo>
                  <a:lnTo>
                    <a:pt x="251" y="9"/>
                  </a:lnTo>
                  <a:lnTo>
                    <a:pt x="278" y="16"/>
                  </a:lnTo>
                  <a:lnTo>
                    <a:pt x="302" y="26"/>
                  </a:lnTo>
                  <a:lnTo>
                    <a:pt x="325" y="38"/>
                  </a:lnTo>
                  <a:lnTo>
                    <a:pt x="346" y="54"/>
                  </a:lnTo>
                  <a:lnTo>
                    <a:pt x="366" y="74"/>
                  </a:lnTo>
                  <a:lnTo>
                    <a:pt x="383" y="95"/>
                  </a:lnTo>
                  <a:lnTo>
                    <a:pt x="397" y="118"/>
                  </a:lnTo>
                  <a:lnTo>
                    <a:pt x="408" y="143"/>
                  </a:lnTo>
                  <a:lnTo>
                    <a:pt x="415" y="167"/>
                  </a:lnTo>
                  <a:lnTo>
                    <a:pt x="419" y="194"/>
                  </a:lnTo>
                  <a:lnTo>
                    <a:pt x="420" y="220"/>
                  </a:lnTo>
                  <a:lnTo>
                    <a:pt x="417" y="247"/>
                  </a:lnTo>
                  <a:lnTo>
                    <a:pt x="412" y="273"/>
                  </a:lnTo>
                  <a:lnTo>
                    <a:pt x="403" y="298"/>
                  </a:lnTo>
                  <a:lnTo>
                    <a:pt x="390" y="322"/>
                  </a:lnTo>
                  <a:lnTo>
                    <a:pt x="375" y="344"/>
                  </a:lnTo>
                  <a:lnTo>
                    <a:pt x="357" y="363"/>
                  </a:lnTo>
                  <a:lnTo>
                    <a:pt x="336" y="381"/>
                  </a:lnTo>
                  <a:lnTo>
                    <a:pt x="315" y="396"/>
                  </a:lnTo>
                  <a:lnTo>
                    <a:pt x="290"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sp>
          <p:nvSpPr>
            <p:cNvPr id="1166094" name="Freeform 782"/>
            <p:cNvSpPr>
              <a:spLocks noEditPoints="1"/>
            </p:cNvSpPr>
            <p:nvPr/>
          </p:nvSpPr>
          <p:spPr bwMode="auto">
            <a:xfrm>
              <a:off x="3745" y="1957"/>
              <a:ext cx="415" cy="418"/>
            </a:xfrm>
            <a:custGeom>
              <a:avLst/>
              <a:gdLst/>
              <a:ahLst/>
              <a:cxnLst>
                <a:cxn ang="0">
                  <a:pos x="181" y="416"/>
                </a:cxn>
                <a:cxn ang="0">
                  <a:pos x="129" y="402"/>
                </a:cxn>
                <a:cxn ang="0">
                  <a:pos x="83" y="376"/>
                </a:cxn>
                <a:cxn ang="0">
                  <a:pos x="44" y="339"/>
                </a:cxn>
                <a:cxn ang="0">
                  <a:pos x="18" y="293"/>
                </a:cxn>
                <a:cxn ang="0">
                  <a:pos x="2" y="242"/>
                </a:cxn>
                <a:cxn ang="0">
                  <a:pos x="0" y="189"/>
                </a:cxn>
                <a:cxn ang="0">
                  <a:pos x="13" y="138"/>
                </a:cxn>
                <a:cxn ang="0">
                  <a:pos x="37" y="90"/>
                </a:cxn>
                <a:cxn ang="0">
                  <a:pos x="72" y="49"/>
                </a:cxn>
                <a:cxn ang="0">
                  <a:pos x="116" y="21"/>
                </a:cxn>
                <a:cxn ang="0">
                  <a:pos x="167" y="4"/>
                </a:cxn>
                <a:cxn ang="0">
                  <a:pos x="220" y="0"/>
                </a:cxn>
                <a:cxn ang="0">
                  <a:pos x="273" y="11"/>
                </a:cxn>
                <a:cxn ang="0">
                  <a:pos x="320" y="33"/>
                </a:cxn>
                <a:cxn ang="0">
                  <a:pos x="361" y="69"/>
                </a:cxn>
                <a:cxn ang="0">
                  <a:pos x="392" y="113"/>
                </a:cxn>
                <a:cxn ang="0">
                  <a:pos x="410" y="162"/>
                </a:cxn>
                <a:cxn ang="0">
                  <a:pos x="415" y="215"/>
                </a:cxn>
                <a:cxn ang="0">
                  <a:pos x="407" y="268"/>
                </a:cxn>
                <a:cxn ang="0">
                  <a:pos x="385" y="317"/>
                </a:cxn>
                <a:cxn ang="0">
                  <a:pos x="352" y="358"/>
                </a:cxn>
                <a:cxn ang="0">
                  <a:pos x="310" y="391"/>
                </a:cxn>
                <a:cxn ang="0">
                  <a:pos x="261" y="411"/>
                </a:cxn>
                <a:cxn ang="0">
                  <a:pos x="208" y="418"/>
                </a:cxn>
                <a:cxn ang="0">
                  <a:pos x="181" y="411"/>
                </a:cxn>
                <a:cxn ang="0">
                  <a:pos x="130" y="397"/>
                </a:cxn>
                <a:cxn ang="0">
                  <a:pos x="85" y="370"/>
                </a:cxn>
                <a:cxn ang="0">
                  <a:pos x="46" y="333"/>
                </a:cxn>
                <a:cxn ang="0">
                  <a:pos x="20" y="287"/>
                </a:cxn>
                <a:cxn ang="0">
                  <a:pos x="7" y="236"/>
                </a:cxn>
                <a:cxn ang="0">
                  <a:pos x="7" y="182"/>
                </a:cxn>
                <a:cxn ang="0">
                  <a:pos x="20" y="130"/>
                </a:cxn>
                <a:cxn ang="0">
                  <a:pos x="46" y="85"/>
                </a:cxn>
                <a:cxn ang="0">
                  <a:pos x="85" y="48"/>
                </a:cxn>
                <a:cxn ang="0">
                  <a:pos x="130" y="21"/>
                </a:cxn>
                <a:cxn ang="0">
                  <a:pos x="181" y="7"/>
                </a:cxn>
                <a:cxn ang="0">
                  <a:pos x="234" y="7"/>
                </a:cxn>
                <a:cxn ang="0">
                  <a:pos x="285" y="21"/>
                </a:cxn>
                <a:cxn ang="0">
                  <a:pos x="331" y="48"/>
                </a:cxn>
                <a:cxn ang="0">
                  <a:pos x="368" y="85"/>
                </a:cxn>
                <a:cxn ang="0">
                  <a:pos x="394" y="130"/>
                </a:cxn>
                <a:cxn ang="0">
                  <a:pos x="408" y="182"/>
                </a:cxn>
                <a:cxn ang="0">
                  <a:pos x="408" y="236"/>
                </a:cxn>
                <a:cxn ang="0">
                  <a:pos x="394" y="287"/>
                </a:cxn>
                <a:cxn ang="0">
                  <a:pos x="368" y="333"/>
                </a:cxn>
                <a:cxn ang="0">
                  <a:pos x="331" y="370"/>
                </a:cxn>
                <a:cxn ang="0">
                  <a:pos x="285" y="397"/>
                </a:cxn>
                <a:cxn ang="0">
                  <a:pos x="234" y="411"/>
                </a:cxn>
              </a:cxnLst>
              <a:rect l="0" t="0" r="r" b="b"/>
              <a:pathLst>
                <a:path w="415" h="418">
                  <a:moveTo>
                    <a:pt x="208" y="418"/>
                  </a:moveTo>
                  <a:lnTo>
                    <a:pt x="181" y="416"/>
                  </a:lnTo>
                  <a:lnTo>
                    <a:pt x="155" y="411"/>
                  </a:lnTo>
                  <a:lnTo>
                    <a:pt x="129" y="402"/>
                  </a:lnTo>
                  <a:lnTo>
                    <a:pt x="106" y="391"/>
                  </a:lnTo>
                  <a:lnTo>
                    <a:pt x="83" y="376"/>
                  </a:lnTo>
                  <a:lnTo>
                    <a:pt x="62" y="358"/>
                  </a:lnTo>
                  <a:lnTo>
                    <a:pt x="44" y="339"/>
                  </a:lnTo>
                  <a:lnTo>
                    <a:pt x="30" y="317"/>
                  </a:lnTo>
                  <a:lnTo>
                    <a:pt x="18" y="293"/>
                  </a:lnTo>
                  <a:lnTo>
                    <a:pt x="7" y="268"/>
                  </a:lnTo>
                  <a:lnTo>
                    <a:pt x="2" y="242"/>
                  </a:lnTo>
                  <a:lnTo>
                    <a:pt x="0" y="215"/>
                  </a:lnTo>
                  <a:lnTo>
                    <a:pt x="0" y="189"/>
                  </a:lnTo>
                  <a:lnTo>
                    <a:pt x="4" y="162"/>
                  </a:lnTo>
                  <a:lnTo>
                    <a:pt x="13" y="138"/>
                  </a:lnTo>
                  <a:lnTo>
                    <a:pt x="23" y="113"/>
                  </a:lnTo>
                  <a:lnTo>
                    <a:pt x="37" y="90"/>
                  </a:lnTo>
                  <a:lnTo>
                    <a:pt x="53" y="69"/>
                  </a:lnTo>
                  <a:lnTo>
                    <a:pt x="72" y="49"/>
                  </a:lnTo>
                  <a:lnTo>
                    <a:pt x="93" y="33"/>
                  </a:lnTo>
                  <a:lnTo>
                    <a:pt x="116" y="21"/>
                  </a:lnTo>
                  <a:lnTo>
                    <a:pt x="141" y="11"/>
                  </a:lnTo>
                  <a:lnTo>
                    <a:pt x="167" y="4"/>
                  </a:lnTo>
                  <a:lnTo>
                    <a:pt x="194" y="0"/>
                  </a:lnTo>
                  <a:lnTo>
                    <a:pt x="220" y="0"/>
                  </a:lnTo>
                  <a:lnTo>
                    <a:pt x="246" y="4"/>
                  </a:lnTo>
                  <a:lnTo>
                    <a:pt x="273" y="11"/>
                  </a:lnTo>
                  <a:lnTo>
                    <a:pt x="297" y="21"/>
                  </a:lnTo>
                  <a:lnTo>
                    <a:pt x="320" y="33"/>
                  </a:lnTo>
                  <a:lnTo>
                    <a:pt x="341" y="49"/>
                  </a:lnTo>
                  <a:lnTo>
                    <a:pt x="361" y="69"/>
                  </a:lnTo>
                  <a:lnTo>
                    <a:pt x="378" y="90"/>
                  </a:lnTo>
                  <a:lnTo>
                    <a:pt x="392" y="113"/>
                  </a:lnTo>
                  <a:lnTo>
                    <a:pt x="403" y="138"/>
                  </a:lnTo>
                  <a:lnTo>
                    <a:pt x="410" y="162"/>
                  </a:lnTo>
                  <a:lnTo>
                    <a:pt x="414" y="189"/>
                  </a:lnTo>
                  <a:lnTo>
                    <a:pt x="415" y="215"/>
                  </a:lnTo>
                  <a:lnTo>
                    <a:pt x="412" y="242"/>
                  </a:lnTo>
                  <a:lnTo>
                    <a:pt x="407" y="268"/>
                  </a:lnTo>
                  <a:lnTo>
                    <a:pt x="398" y="293"/>
                  </a:lnTo>
                  <a:lnTo>
                    <a:pt x="385" y="317"/>
                  </a:lnTo>
                  <a:lnTo>
                    <a:pt x="370" y="339"/>
                  </a:lnTo>
                  <a:lnTo>
                    <a:pt x="352" y="358"/>
                  </a:lnTo>
                  <a:lnTo>
                    <a:pt x="331" y="376"/>
                  </a:lnTo>
                  <a:lnTo>
                    <a:pt x="310" y="391"/>
                  </a:lnTo>
                  <a:lnTo>
                    <a:pt x="285" y="402"/>
                  </a:lnTo>
                  <a:lnTo>
                    <a:pt x="261" y="411"/>
                  </a:lnTo>
                  <a:lnTo>
                    <a:pt x="234" y="416"/>
                  </a:lnTo>
                  <a:lnTo>
                    <a:pt x="208" y="418"/>
                  </a:lnTo>
                  <a:close/>
                  <a:moveTo>
                    <a:pt x="208" y="413"/>
                  </a:moveTo>
                  <a:lnTo>
                    <a:pt x="181" y="411"/>
                  </a:lnTo>
                  <a:lnTo>
                    <a:pt x="155" y="406"/>
                  </a:lnTo>
                  <a:lnTo>
                    <a:pt x="130" y="397"/>
                  </a:lnTo>
                  <a:lnTo>
                    <a:pt x="106" y="384"/>
                  </a:lnTo>
                  <a:lnTo>
                    <a:pt x="85" y="370"/>
                  </a:lnTo>
                  <a:lnTo>
                    <a:pt x="64" y="353"/>
                  </a:lnTo>
                  <a:lnTo>
                    <a:pt x="46" y="333"/>
                  </a:lnTo>
                  <a:lnTo>
                    <a:pt x="32" y="310"/>
                  </a:lnTo>
                  <a:lnTo>
                    <a:pt x="20" y="287"/>
                  </a:lnTo>
                  <a:lnTo>
                    <a:pt x="11" y="261"/>
                  </a:lnTo>
                  <a:lnTo>
                    <a:pt x="7" y="236"/>
                  </a:lnTo>
                  <a:lnTo>
                    <a:pt x="5" y="210"/>
                  </a:lnTo>
                  <a:lnTo>
                    <a:pt x="7" y="182"/>
                  </a:lnTo>
                  <a:lnTo>
                    <a:pt x="11" y="157"/>
                  </a:lnTo>
                  <a:lnTo>
                    <a:pt x="20" y="130"/>
                  </a:lnTo>
                  <a:lnTo>
                    <a:pt x="32" y="108"/>
                  </a:lnTo>
                  <a:lnTo>
                    <a:pt x="46" y="85"/>
                  </a:lnTo>
                  <a:lnTo>
                    <a:pt x="64" y="65"/>
                  </a:lnTo>
                  <a:lnTo>
                    <a:pt x="85" y="48"/>
                  </a:lnTo>
                  <a:lnTo>
                    <a:pt x="106" y="33"/>
                  </a:lnTo>
                  <a:lnTo>
                    <a:pt x="130" y="21"/>
                  </a:lnTo>
                  <a:lnTo>
                    <a:pt x="155" y="12"/>
                  </a:lnTo>
                  <a:lnTo>
                    <a:pt x="181" y="7"/>
                  </a:lnTo>
                  <a:lnTo>
                    <a:pt x="208" y="5"/>
                  </a:lnTo>
                  <a:lnTo>
                    <a:pt x="234" y="7"/>
                  </a:lnTo>
                  <a:lnTo>
                    <a:pt x="261" y="12"/>
                  </a:lnTo>
                  <a:lnTo>
                    <a:pt x="285" y="21"/>
                  </a:lnTo>
                  <a:lnTo>
                    <a:pt x="308" y="33"/>
                  </a:lnTo>
                  <a:lnTo>
                    <a:pt x="331" y="48"/>
                  </a:lnTo>
                  <a:lnTo>
                    <a:pt x="350" y="65"/>
                  </a:lnTo>
                  <a:lnTo>
                    <a:pt x="368" y="85"/>
                  </a:lnTo>
                  <a:lnTo>
                    <a:pt x="384" y="108"/>
                  </a:lnTo>
                  <a:lnTo>
                    <a:pt x="394" y="130"/>
                  </a:lnTo>
                  <a:lnTo>
                    <a:pt x="403" y="157"/>
                  </a:lnTo>
                  <a:lnTo>
                    <a:pt x="408" y="182"/>
                  </a:lnTo>
                  <a:lnTo>
                    <a:pt x="410" y="210"/>
                  </a:lnTo>
                  <a:lnTo>
                    <a:pt x="408" y="236"/>
                  </a:lnTo>
                  <a:lnTo>
                    <a:pt x="403" y="261"/>
                  </a:lnTo>
                  <a:lnTo>
                    <a:pt x="394" y="287"/>
                  </a:lnTo>
                  <a:lnTo>
                    <a:pt x="384" y="310"/>
                  </a:lnTo>
                  <a:lnTo>
                    <a:pt x="368" y="333"/>
                  </a:lnTo>
                  <a:lnTo>
                    <a:pt x="350" y="353"/>
                  </a:lnTo>
                  <a:lnTo>
                    <a:pt x="331" y="370"/>
                  </a:lnTo>
                  <a:lnTo>
                    <a:pt x="308" y="384"/>
                  </a:lnTo>
                  <a:lnTo>
                    <a:pt x="285" y="397"/>
                  </a:lnTo>
                  <a:lnTo>
                    <a:pt x="261" y="406"/>
                  </a:lnTo>
                  <a:lnTo>
                    <a:pt x="234" y="411"/>
                  </a:lnTo>
                  <a:lnTo>
                    <a:pt x="208" y="413"/>
                  </a:lnTo>
                  <a:close/>
                </a:path>
              </a:pathLst>
            </a:custGeom>
            <a:solidFill>
              <a:srgbClr val="CDFFFF"/>
            </a:solidFill>
            <a:ln w="9525">
              <a:noFill/>
              <a:round/>
              <a:headEnd/>
              <a:tailEnd/>
            </a:ln>
          </p:spPr>
          <p:txBody>
            <a:bodyPr/>
            <a:lstStyle/>
            <a:p>
              <a:endParaRPr lang="en-US"/>
            </a:p>
          </p:txBody>
        </p:sp>
        <p:sp>
          <p:nvSpPr>
            <p:cNvPr id="1166095" name="Freeform 783"/>
            <p:cNvSpPr>
              <a:spLocks noEditPoints="1"/>
            </p:cNvSpPr>
            <p:nvPr/>
          </p:nvSpPr>
          <p:spPr bwMode="auto">
            <a:xfrm>
              <a:off x="3750" y="1962"/>
              <a:ext cx="405" cy="408"/>
            </a:xfrm>
            <a:custGeom>
              <a:avLst/>
              <a:gdLst/>
              <a:ahLst/>
              <a:cxnLst>
                <a:cxn ang="0">
                  <a:pos x="176" y="406"/>
                </a:cxn>
                <a:cxn ang="0">
                  <a:pos x="125" y="392"/>
                </a:cxn>
                <a:cxn ang="0">
                  <a:pos x="80" y="365"/>
                </a:cxn>
                <a:cxn ang="0">
                  <a:pos x="41" y="328"/>
                </a:cxn>
                <a:cxn ang="0">
                  <a:pos x="15" y="282"/>
                </a:cxn>
                <a:cxn ang="0">
                  <a:pos x="2" y="231"/>
                </a:cxn>
                <a:cxn ang="0">
                  <a:pos x="2" y="177"/>
                </a:cxn>
                <a:cxn ang="0">
                  <a:pos x="15" y="125"/>
                </a:cxn>
                <a:cxn ang="0">
                  <a:pos x="41" y="80"/>
                </a:cxn>
                <a:cxn ang="0">
                  <a:pos x="80" y="43"/>
                </a:cxn>
                <a:cxn ang="0">
                  <a:pos x="125" y="16"/>
                </a:cxn>
                <a:cxn ang="0">
                  <a:pos x="176" y="2"/>
                </a:cxn>
                <a:cxn ang="0">
                  <a:pos x="229" y="2"/>
                </a:cxn>
                <a:cxn ang="0">
                  <a:pos x="280" y="16"/>
                </a:cxn>
                <a:cxn ang="0">
                  <a:pos x="326" y="43"/>
                </a:cxn>
                <a:cxn ang="0">
                  <a:pos x="363" y="80"/>
                </a:cxn>
                <a:cxn ang="0">
                  <a:pos x="389" y="125"/>
                </a:cxn>
                <a:cxn ang="0">
                  <a:pos x="403" y="177"/>
                </a:cxn>
                <a:cxn ang="0">
                  <a:pos x="403" y="231"/>
                </a:cxn>
                <a:cxn ang="0">
                  <a:pos x="389" y="282"/>
                </a:cxn>
                <a:cxn ang="0">
                  <a:pos x="363" y="328"/>
                </a:cxn>
                <a:cxn ang="0">
                  <a:pos x="326" y="365"/>
                </a:cxn>
                <a:cxn ang="0">
                  <a:pos x="280" y="392"/>
                </a:cxn>
                <a:cxn ang="0">
                  <a:pos x="229" y="406"/>
                </a:cxn>
                <a:cxn ang="0">
                  <a:pos x="203" y="402"/>
                </a:cxn>
                <a:cxn ang="0">
                  <a:pos x="152" y="395"/>
                </a:cxn>
                <a:cxn ang="0">
                  <a:pos x="104" y="376"/>
                </a:cxn>
                <a:cxn ang="0">
                  <a:pos x="62" y="344"/>
                </a:cxn>
                <a:cxn ang="0">
                  <a:pos x="32" y="304"/>
                </a:cxn>
                <a:cxn ang="0">
                  <a:pos x="11" y="256"/>
                </a:cxn>
                <a:cxn ang="0">
                  <a:pos x="6" y="205"/>
                </a:cxn>
                <a:cxn ang="0">
                  <a:pos x="11" y="152"/>
                </a:cxn>
                <a:cxn ang="0">
                  <a:pos x="32" y="104"/>
                </a:cxn>
                <a:cxn ang="0">
                  <a:pos x="62" y="64"/>
                </a:cxn>
                <a:cxn ang="0">
                  <a:pos x="104" y="32"/>
                </a:cxn>
                <a:cxn ang="0">
                  <a:pos x="152" y="13"/>
                </a:cxn>
                <a:cxn ang="0">
                  <a:pos x="203" y="6"/>
                </a:cxn>
                <a:cxn ang="0">
                  <a:pos x="254" y="13"/>
                </a:cxn>
                <a:cxn ang="0">
                  <a:pos x="301" y="32"/>
                </a:cxn>
                <a:cxn ang="0">
                  <a:pos x="342" y="64"/>
                </a:cxn>
                <a:cxn ang="0">
                  <a:pos x="373" y="104"/>
                </a:cxn>
                <a:cxn ang="0">
                  <a:pos x="393" y="152"/>
                </a:cxn>
                <a:cxn ang="0">
                  <a:pos x="400" y="205"/>
                </a:cxn>
                <a:cxn ang="0">
                  <a:pos x="393" y="256"/>
                </a:cxn>
                <a:cxn ang="0">
                  <a:pos x="373" y="304"/>
                </a:cxn>
                <a:cxn ang="0">
                  <a:pos x="342" y="344"/>
                </a:cxn>
                <a:cxn ang="0">
                  <a:pos x="301" y="376"/>
                </a:cxn>
                <a:cxn ang="0">
                  <a:pos x="254" y="395"/>
                </a:cxn>
                <a:cxn ang="0">
                  <a:pos x="203" y="402"/>
                </a:cxn>
              </a:cxnLst>
              <a:rect l="0" t="0" r="r" b="b"/>
              <a:pathLst>
                <a:path w="405" h="408">
                  <a:moveTo>
                    <a:pt x="203" y="408"/>
                  </a:moveTo>
                  <a:lnTo>
                    <a:pt x="176" y="406"/>
                  </a:lnTo>
                  <a:lnTo>
                    <a:pt x="150" y="401"/>
                  </a:lnTo>
                  <a:lnTo>
                    <a:pt x="125" y="392"/>
                  </a:lnTo>
                  <a:lnTo>
                    <a:pt x="101" y="379"/>
                  </a:lnTo>
                  <a:lnTo>
                    <a:pt x="80" y="365"/>
                  </a:lnTo>
                  <a:lnTo>
                    <a:pt x="59" y="348"/>
                  </a:lnTo>
                  <a:lnTo>
                    <a:pt x="41" y="328"/>
                  </a:lnTo>
                  <a:lnTo>
                    <a:pt x="27" y="305"/>
                  </a:lnTo>
                  <a:lnTo>
                    <a:pt x="15" y="282"/>
                  </a:lnTo>
                  <a:lnTo>
                    <a:pt x="6" y="256"/>
                  </a:lnTo>
                  <a:lnTo>
                    <a:pt x="2" y="231"/>
                  </a:lnTo>
                  <a:lnTo>
                    <a:pt x="0" y="205"/>
                  </a:lnTo>
                  <a:lnTo>
                    <a:pt x="2" y="177"/>
                  </a:lnTo>
                  <a:lnTo>
                    <a:pt x="6" y="152"/>
                  </a:lnTo>
                  <a:lnTo>
                    <a:pt x="15" y="125"/>
                  </a:lnTo>
                  <a:lnTo>
                    <a:pt x="27" y="103"/>
                  </a:lnTo>
                  <a:lnTo>
                    <a:pt x="41" y="80"/>
                  </a:lnTo>
                  <a:lnTo>
                    <a:pt x="59" y="60"/>
                  </a:lnTo>
                  <a:lnTo>
                    <a:pt x="80" y="43"/>
                  </a:lnTo>
                  <a:lnTo>
                    <a:pt x="101" y="28"/>
                  </a:lnTo>
                  <a:lnTo>
                    <a:pt x="125" y="16"/>
                  </a:lnTo>
                  <a:lnTo>
                    <a:pt x="150" y="7"/>
                  </a:lnTo>
                  <a:lnTo>
                    <a:pt x="176" y="2"/>
                  </a:lnTo>
                  <a:lnTo>
                    <a:pt x="203" y="0"/>
                  </a:lnTo>
                  <a:lnTo>
                    <a:pt x="229" y="2"/>
                  </a:lnTo>
                  <a:lnTo>
                    <a:pt x="256" y="7"/>
                  </a:lnTo>
                  <a:lnTo>
                    <a:pt x="280" y="16"/>
                  </a:lnTo>
                  <a:lnTo>
                    <a:pt x="303" y="28"/>
                  </a:lnTo>
                  <a:lnTo>
                    <a:pt x="326" y="43"/>
                  </a:lnTo>
                  <a:lnTo>
                    <a:pt x="345" y="60"/>
                  </a:lnTo>
                  <a:lnTo>
                    <a:pt x="363" y="80"/>
                  </a:lnTo>
                  <a:lnTo>
                    <a:pt x="379" y="103"/>
                  </a:lnTo>
                  <a:lnTo>
                    <a:pt x="389" y="125"/>
                  </a:lnTo>
                  <a:lnTo>
                    <a:pt x="398" y="152"/>
                  </a:lnTo>
                  <a:lnTo>
                    <a:pt x="403" y="177"/>
                  </a:lnTo>
                  <a:lnTo>
                    <a:pt x="405" y="205"/>
                  </a:lnTo>
                  <a:lnTo>
                    <a:pt x="403" y="231"/>
                  </a:lnTo>
                  <a:lnTo>
                    <a:pt x="398" y="256"/>
                  </a:lnTo>
                  <a:lnTo>
                    <a:pt x="389" y="282"/>
                  </a:lnTo>
                  <a:lnTo>
                    <a:pt x="379" y="305"/>
                  </a:lnTo>
                  <a:lnTo>
                    <a:pt x="363" y="328"/>
                  </a:lnTo>
                  <a:lnTo>
                    <a:pt x="345" y="348"/>
                  </a:lnTo>
                  <a:lnTo>
                    <a:pt x="326" y="365"/>
                  </a:lnTo>
                  <a:lnTo>
                    <a:pt x="303" y="379"/>
                  </a:lnTo>
                  <a:lnTo>
                    <a:pt x="280" y="392"/>
                  </a:lnTo>
                  <a:lnTo>
                    <a:pt x="256" y="401"/>
                  </a:lnTo>
                  <a:lnTo>
                    <a:pt x="229" y="406"/>
                  </a:lnTo>
                  <a:lnTo>
                    <a:pt x="203" y="408"/>
                  </a:lnTo>
                  <a:close/>
                  <a:moveTo>
                    <a:pt x="203" y="402"/>
                  </a:moveTo>
                  <a:lnTo>
                    <a:pt x="176" y="401"/>
                  </a:lnTo>
                  <a:lnTo>
                    <a:pt x="152" y="395"/>
                  </a:lnTo>
                  <a:lnTo>
                    <a:pt x="127" y="386"/>
                  </a:lnTo>
                  <a:lnTo>
                    <a:pt x="104" y="376"/>
                  </a:lnTo>
                  <a:lnTo>
                    <a:pt x="81" y="362"/>
                  </a:lnTo>
                  <a:lnTo>
                    <a:pt x="62" y="344"/>
                  </a:lnTo>
                  <a:lnTo>
                    <a:pt x="46" y="325"/>
                  </a:lnTo>
                  <a:lnTo>
                    <a:pt x="32" y="304"/>
                  </a:lnTo>
                  <a:lnTo>
                    <a:pt x="20" y="279"/>
                  </a:lnTo>
                  <a:lnTo>
                    <a:pt x="11" y="256"/>
                  </a:lnTo>
                  <a:lnTo>
                    <a:pt x="8" y="229"/>
                  </a:lnTo>
                  <a:lnTo>
                    <a:pt x="6" y="205"/>
                  </a:lnTo>
                  <a:lnTo>
                    <a:pt x="8" y="178"/>
                  </a:lnTo>
                  <a:lnTo>
                    <a:pt x="11" y="152"/>
                  </a:lnTo>
                  <a:lnTo>
                    <a:pt x="20" y="129"/>
                  </a:lnTo>
                  <a:lnTo>
                    <a:pt x="32" y="104"/>
                  </a:lnTo>
                  <a:lnTo>
                    <a:pt x="46" y="83"/>
                  </a:lnTo>
                  <a:lnTo>
                    <a:pt x="62" y="64"/>
                  </a:lnTo>
                  <a:lnTo>
                    <a:pt x="81" y="48"/>
                  </a:lnTo>
                  <a:lnTo>
                    <a:pt x="104" y="32"/>
                  </a:lnTo>
                  <a:lnTo>
                    <a:pt x="127" y="21"/>
                  </a:lnTo>
                  <a:lnTo>
                    <a:pt x="152" y="13"/>
                  </a:lnTo>
                  <a:lnTo>
                    <a:pt x="176" y="7"/>
                  </a:lnTo>
                  <a:lnTo>
                    <a:pt x="203" y="6"/>
                  </a:lnTo>
                  <a:lnTo>
                    <a:pt x="227" y="7"/>
                  </a:lnTo>
                  <a:lnTo>
                    <a:pt x="254" y="13"/>
                  </a:lnTo>
                  <a:lnTo>
                    <a:pt x="278" y="21"/>
                  </a:lnTo>
                  <a:lnTo>
                    <a:pt x="301" y="32"/>
                  </a:lnTo>
                  <a:lnTo>
                    <a:pt x="322" y="48"/>
                  </a:lnTo>
                  <a:lnTo>
                    <a:pt x="342" y="64"/>
                  </a:lnTo>
                  <a:lnTo>
                    <a:pt x="359" y="83"/>
                  </a:lnTo>
                  <a:lnTo>
                    <a:pt x="373" y="104"/>
                  </a:lnTo>
                  <a:lnTo>
                    <a:pt x="384" y="129"/>
                  </a:lnTo>
                  <a:lnTo>
                    <a:pt x="393" y="152"/>
                  </a:lnTo>
                  <a:lnTo>
                    <a:pt x="398" y="178"/>
                  </a:lnTo>
                  <a:lnTo>
                    <a:pt x="400" y="205"/>
                  </a:lnTo>
                  <a:lnTo>
                    <a:pt x="398" y="229"/>
                  </a:lnTo>
                  <a:lnTo>
                    <a:pt x="393" y="256"/>
                  </a:lnTo>
                  <a:lnTo>
                    <a:pt x="384" y="279"/>
                  </a:lnTo>
                  <a:lnTo>
                    <a:pt x="373" y="304"/>
                  </a:lnTo>
                  <a:lnTo>
                    <a:pt x="359" y="325"/>
                  </a:lnTo>
                  <a:lnTo>
                    <a:pt x="342" y="344"/>
                  </a:lnTo>
                  <a:lnTo>
                    <a:pt x="322" y="362"/>
                  </a:lnTo>
                  <a:lnTo>
                    <a:pt x="301" y="376"/>
                  </a:lnTo>
                  <a:lnTo>
                    <a:pt x="278" y="386"/>
                  </a:lnTo>
                  <a:lnTo>
                    <a:pt x="254" y="395"/>
                  </a:lnTo>
                  <a:lnTo>
                    <a:pt x="227" y="401"/>
                  </a:lnTo>
                  <a:lnTo>
                    <a:pt x="203" y="402"/>
                  </a:lnTo>
                  <a:close/>
                </a:path>
              </a:pathLst>
            </a:custGeom>
            <a:solidFill>
              <a:srgbClr val="CEFFFF"/>
            </a:solidFill>
            <a:ln w="9525">
              <a:noFill/>
              <a:round/>
              <a:headEnd/>
              <a:tailEnd/>
            </a:ln>
          </p:spPr>
          <p:txBody>
            <a:bodyPr/>
            <a:lstStyle/>
            <a:p>
              <a:endParaRPr lang="en-US"/>
            </a:p>
          </p:txBody>
        </p:sp>
        <p:sp>
          <p:nvSpPr>
            <p:cNvPr id="1166096" name="Freeform 784"/>
            <p:cNvSpPr>
              <a:spLocks noEditPoints="1"/>
            </p:cNvSpPr>
            <p:nvPr/>
          </p:nvSpPr>
          <p:spPr bwMode="auto">
            <a:xfrm>
              <a:off x="3756" y="1968"/>
              <a:ext cx="394" cy="396"/>
            </a:xfrm>
            <a:custGeom>
              <a:avLst/>
              <a:gdLst/>
              <a:ahLst/>
              <a:cxnLst>
                <a:cxn ang="0">
                  <a:pos x="170" y="395"/>
                </a:cxn>
                <a:cxn ang="0">
                  <a:pos x="121" y="380"/>
                </a:cxn>
                <a:cxn ang="0">
                  <a:pos x="75" y="356"/>
                </a:cxn>
                <a:cxn ang="0">
                  <a:pos x="40" y="319"/>
                </a:cxn>
                <a:cxn ang="0">
                  <a:pos x="14" y="273"/>
                </a:cxn>
                <a:cxn ang="0">
                  <a:pos x="2" y="223"/>
                </a:cxn>
                <a:cxn ang="0">
                  <a:pos x="2" y="172"/>
                </a:cxn>
                <a:cxn ang="0">
                  <a:pos x="14" y="123"/>
                </a:cxn>
                <a:cxn ang="0">
                  <a:pos x="40" y="77"/>
                </a:cxn>
                <a:cxn ang="0">
                  <a:pos x="75" y="42"/>
                </a:cxn>
                <a:cxn ang="0">
                  <a:pos x="121" y="15"/>
                </a:cxn>
                <a:cxn ang="0">
                  <a:pos x="170" y="1"/>
                </a:cxn>
                <a:cxn ang="0">
                  <a:pos x="221" y="1"/>
                </a:cxn>
                <a:cxn ang="0">
                  <a:pos x="272" y="15"/>
                </a:cxn>
                <a:cxn ang="0">
                  <a:pos x="316" y="42"/>
                </a:cxn>
                <a:cxn ang="0">
                  <a:pos x="353" y="77"/>
                </a:cxn>
                <a:cxn ang="0">
                  <a:pos x="378" y="123"/>
                </a:cxn>
                <a:cxn ang="0">
                  <a:pos x="392" y="172"/>
                </a:cxn>
                <a:cxn ang="0">
                  <a:pos x="392" y="223"/>
                </a:cxn>
                <a:cxn ang="0">
                  <a:pos x="378" y="273"/>
                </a:cxn>
                <a:cxn ang="0">
                  <a:pos x="353" y="319"/>
                </a:cxn>
                <a:cxn ang="0">
                  <a:pos x="316" y="356"/>
                </a:cxn>
                <a:cxn ang="0">
                  <a:pos x="272" y="380"/>
                </a:cxn>
                <a:cxn ang="0">
                  <a:pos x="221" y="395"/>
                </a:cxn>
                <a:cxn ang="0">
                  <a:pos x="197" y="391"/>
                </a:cxn>
                <a:cxn ang="0">
                  <a:pos x="146" y="384"/>
                </a:cxn>
                <a:cxn ang="0">
                  <a:pos x="98" y="363"/>
                </a:cxn>
                <a:cxn ang="0">
                  <a:pos x="58" y="331"/>
                </a:cxn>
                <a:cxn ang="0">
                  <a:pos x="28" y="290"/>
                </a:cxn>
                <a:cxn ang="0">
                  <a:pos x="10" y="243"/>
                </a:cxn>
                <a:cxn ang="0">
                  <a:pos x="5" y="192"/>
                </a:cxn>
                <a:cxn ang="0">
                  <a:pos x="12" y="141"/>
                </a:cxn>
                <a:cxn ang="0">
                  <a:pos x="35" y="95"/>
                </a:cxn>
                <a:cxn ang="0">
                  <a:pos x="68" y="56"/>
                </a:cxn>
                <a:cxn ang="0">
                  <a:pos x="111" y="26"/>
                </a:cxn>
                <a:cxn ang="0">
                  <a:pos x="158" y="10"/>
                </a:cxn>
                <a:cxn ang="0">
                  <a:pos x="209" y="7"/>
                </a:cxn>
                <a:cxn ang="0">
                  <a:pos x="260" y="15"/>
                </a:cxn>
                <a:cxn ang="0">
                  <a:pos x="306" y="40"/>
                </a:cxn>
                <a:cxn ang="0">
                  <a:pos x="343" y="74"/>
                </a:cxn>
                <a:cxn ang="0">
                  <a:pos x="371" y="118"/>
                </a:cxn>
                <a:cxn ang="0">
                  <a:pos x="385" y="165"/>
                </a:cxn>
                <a:cxn ang="0">
                  <a:pos x="387" y="216"/>
                </a:cxn>
                <a:cxn ang="0">
                  <a:pos x="376" y="268"/>
                </a:cxn>
                <a:cxn ang="0">
                  <a:pos x="352" y="312"/>
                </a:cxn>
                <a:cxn ang="0">
                  <a:pos x="315" y="349"/>
                </a:cxn>
                <a:cxn ang="0">
                  <a:pos x="271" y="375"/>
                </a:cxn>
                <a:cxn ang="0">
                  <a:pos x="221" y="389"/>
                </a:cxn>
              </a:cxnLst>
              <a:rect l="0" t="0" r="r" b="b"/>
              <a:pathLst>
                <a:path w="394" h="396">
                  <a:moveTo>
                    <a:pt x="197" y="396"/>
                  </a:moveTo>
                  <a:lnTo>
                    <a:pt x="170" y="395"/>
                  </a:lnTo>
                  <a:lnTo>
                    <a:pt x="146" y="389"/>
                  </a:lnTo>
                  <a:lnTo>
                    <a:pt x="121" y="380"/>
                  </a:lnTo>
                  <a:lnTo>
                    <a:pt x="98" y="370"/>
                  </a:lnTo>
                  <a:lnTo>
                    <a:pt x="75" y="356"/>
                  </a:lnTo>
                  <a:lnTo>
                    <a:pt x="56" y="338"/>
                  </a:lnTo>
                  <a:lnTo>
                    <a:pt x="40" y="319"/>
                  </a:lnTo>
                  <a:lnTo>
                    <a:pt x="26" y="298"/>
                  </a:lnTo>
                  <a:lnTo>
                    <a:pt x="14" y="273"/>
                  </a:lnTo>
                  <a:lnTo>
                    <a:pt x="5" y="250"/>
                  </a:lnTo>
                  <a:lnTo>
                    <a:pt x="2" y="223"/>
                  </a:lnTo>
                  <a:lnTo>
                    <a:pt x="0" y="199"/>
                  </a:lnTo>
                  <a:lnTo>
                    <a:pt x="2" y="172"/>
                  </a:lnTo>
                  <a:lnTo>
                    <a:pt x="5" y="146"/>
                  </a:lnTo>
                  <a:lnTo>
                    <a:pt x="14" y="123"/>
                  </a:lnTo>
                  <a:lnTo>
                    <a:pt x="26" y="98"/>
                  </a:lnTo>
                  <a:lnTo>
                    <a:pt x="40" y="77"/>
                  </a:lnTo>
                  <a:lnTo>
                    <a:pt x="56" y="58"/>
                  </a:lnTo>
                  <a:lnTo>
                    <a:pt x="75" y="42"/>
                  </a:lnTo>
                  <a:lnTo>
                    <a:pt x="98" y="26"/>
                  </a:lnTo>
                  <a:lnTo>
                    <a:pt x="121" y="15"/>
                  </a:lnTo>
                  <a:lnTo>
                    <a:pt x="146" y="7"/>
                  </a:lnTo>
                  <a:lnTo>
                    <a:pt x="170" y="1"/>
                  </a:lnTo>
                  <a:lnTo>
                    <a:pt x="197" y="0"/>
                  </a:lnTo>
                  <a:lnTo>
                    <a:pt x="221" y="1"/>
                  </a:lnTo>
                  <a:lnTo>
                    <a:pt x="248" y="7"/>
                  </a:lnTo>
                  <a:lnTo>
                    <a:pt x="272" y="15"/>
                  </a:lnTo>
                  <a:lnTo>
                    <a:pt x="295" y="26"/>
                  </a:lnTo>
                  <a:lnTo>
                    <a:pt x="316" y="42"/>
                  </a:lnTo>
                  <a:lnTo>
                    <a:pt x="336" y="58"/>
                  </a:lnTo>
                  <a:lnTo>
                    <a:pt x="353" y="77"/>
                  </a:lnTo>
                  <a:lnTo>
                    <a:pt x="367" y="98"/>
                  </a:lnTo>
                  <a:lnTo>
                    <a:pt x="378" y="123"/>
                  </a:lnTo>
                  <a:lnTo>
                    <a:pt x="387" y="146"/>
                  </a:lnTo>
                  <a:lnTo>
                    <a:pt x="392" y="172"/>
                  </a:lnTo>
                  <a:lnTo>
                    <a:pt x="394" y="199"/>
                  </a:lnTo>
                  <a:lnTo>
                    <a:pt x="392" y="223"/>
                  </a:lnTo>
                  <a:lnTo>
                    <a:pt x="387" y="250"/>
                  </a:lnTo>
                  <a:lnTo>
                    <a:pt x="378" y="273"/>
                  </a:lnTo>
                  <a:lnTo>
                    <a:pt x="367" y="298"/>
                  </a:lnTo>
                  <a:lnTo>
                    <a:pt x="353" y="319"/>
                  </a:lnTo>
                  <a:lnTo>
                    <a:pt x="336" y="338"/>
                  </a:lnTo>
                  <a:lnTo>
                    <a:pt x="316" y="356"/>
                  </a:lnTo>
                  <a:lnTo>
                    <a:pt x="295" y="370"/>
                  </a:lnTo>
                  <a:lnTo>
                    <a:pt x="272" y="380"/>
                  </a:lnTo>
                  <a:lnTo>
                    <a:pt x="248" y="389"/>
                  </a:lnTo>
                  <a:lnTo>
                    <a:pt x="221" y="395"/>
                  </a:lnTo>
                  <a:lnTo>
                    <a:pt x="197" y="396"/>
                  </a:lnTo>
                  <a:close/>
                  <a:moveTo>
                    <a:pt x="197" y="391"/>
                  </a:moveTo>
                  <a:lnTo>
                    <a:pt x="170" y="389"/>
                  </a:lnTo>
                  <a:lnTo>
                    <a:pt x="146" y="384"/>
                  </a:lnTo>
                  <a:lnTo>
                    <a:pt x="121" y="375"/>
                  </a:lnTo>
                  <a:lnTo>
                    <a:pt x="98" y="363"/>
                  </a:lnTo>
                  <a:lnTo>
                    <a:pt x="77" y="349"/>
                  </a:lnTo>
                  <a:lnTo>
                    <a:pt x="58" y="331"/>
                  </a:lnTo>
                  <a:lnTo>
                    <a:pt x="42" y="312"/>
                  </a:lnTo>
                  <a:lnTo>
                    <a:pt x="28" y="290"/>
                  </a:lnTo>
                  <a:lnTo>
                    <a:pt x="17" y="268"/>
                  </a:lnTo>
                  <a:lnTo>
                    <a:pt x="10" y="243"/>
                  </a:lnTo>
                  <a:lnTo>
                    <a:pt x="5" y="216"/>
                  </a:lnTo>
                  <a:lnTo>
                    <a:pt x="5" y="192"/>
                  </a:lnTo>
                  <a:lnTo>
                    <a:pt x="7" y="165"/>
                  </a:lnTo>
                  <a:lnTo>
                    <a:pt x="12" y="141"/>
                  </a:lnTo>
                  <a:lnTo>
                    <a:pt x="23" y="118"/>
                  </a:lnTo>
                  <a:lnTo>
                    <a:pt x="35" y="95"/>
                  </a:lnTo>
                  <a:lnTo>
                    <a:pt x="49" y="74"/>
                  </a:lnTo>
                  <a:lnTo>
                    <a:pt x="68" y="56"/>
                  </a:lnTo>
                  <a:lnTo>
                    <a:pt x="88" y="40"/>
                  </a:lnTo>
                  <a:lnTo>
                    <a:pt x="111" y="26"/>
                  </a:lnTo>
                  <a:lnTo>
                    <a:pt x="133" y="15"/>
                  </a:lnTo>
                  <a:lnTo>
                    <a:pt x="158" y="10"/>
                  </a:lnTo>
                  <a:lnTo>
                    <a:pt x="183" y="7"/>
                  </a:lnTo>
                  <a:lnTo>
                    <a:pt x="209" y="7"/>
                  </a:lnTo>
                  <a:lnTo>
                    <a:pt x="234" y="10"/>
                  </a:lnTo>
                  <a:lnTo>
                    <a:pt x="260" y="15"/>
                  </a:lnTo>
                  <a:lnTo>
                    <a:pt x="283" y="26"/>
                  </a:lnTo>
                  <a:lnTo>
                    <a:pt x="306" y="40"/>
                  </a:lnTo>
                  <a:lnTo>
                    <a:pt x="325" y="56"/>
                  </a:lnTo>
                  <a:lnTo>
                    <a:pt x="343" y="74"/>
                  </a:lnTo>
                  <a:lnTo>
                    <a:pt x="359" y="95"/>
                  </a:lnTo>
                  <a:lnTo>
                    <a:pt x="371" y="118"/>
                  </a:lnTo>
                  <a:lnTo>
                    <a:pt x="380" y="141"/>
                  </a:lnTo>
                  <a:lnTo>
                    <a:pt x="385" y="165"/>
                  </a:lnTo>
                  <a:lnTo>
                    <a:pt x="389" y="192"/>
                  </a:lnTo>
                  <a:lnTo>
                    <a:pt x="387" y="216"/>
                  </a:lnTo>
                  <a:lnTo>
                    <a:pt x="383" y="243"/>
                  </a:lnTo>
                  <a:lnTo>
                    <a:pt x="376" y="268"/>
                  </a:lnTo>
                  <a:lnTo>
                    <a:pt x="364" y="290"/>
                  </a:lnTo>
                  <a:lnTo>
                    <a:pt x="352" y="312"/>
                  </a:lnTo>
                  <a:lnTo>
                    <a:pt x="334" y="331"/>
                  </a:lnTo>
                  <a:lnTo>
                    <a:pt x="315" y="349"/>
                  </a:lnTo>
                  <a:lnTo>
                    <a:pt x="294" y="363"/>
                  </a:lnTo>
                  <a:lnTo>
                    <a:pt x="271" y="375"/>
                  </a:lnTo>
                  <a:lnTo>
                    <a:pt x="248" y="384"/>
                  </a:lnTo>
                  <a:lnTo>
                    <a:pt x="221" y="389"/>
                  </a:lnTo>
                  <a:lnTo>
                    <a:pt x="197" y="391"/>
                  </a:lnTo>
                  <a:close/>
                </a:path>
              </a:pathLst>
            </a:custGeom>
            <a:solidFill>
              <a:srgbClr val="CFFEFF"/>
            </a:solidFill>
            <a:ln w="9525">
              <a:noFill/>
              <a:round/>
              <a:headEnd/>
              <a:tailEnd/>
            </a:ln>
          </p:spPr>
          <p:txBody>
            <a:bodyPr/>
            <a:lstStyle/>
            <a:p>
              <a:endParaRPr lang="en-US"/>
            </a:p>
          </p:txBody>
        </p:sp>
        <p:sp>
          <p:nvSpPr>
            <p:cNvPr id="1166097" name="Freeform 785"/>
            <p:cNvSpPr>
              <a:spLocks noEditPoints="1"/>
            </p:cNvSpPr>
            <p:nvPr/>
          </p:nvSpPr>
          <p:spPr bwMode="auto">
            <a:xfrm>
              <a:off x="3761" y="1975"/>
              <a:ext cx="384" cy="384"/>
            </a:xfrm>
            <a:custGeom>
              <a:avLst/>
              <a:gdLst/>
              <a:ahLst/>
              <a:cxnLst>
                <a:cxn ang="0">
                  <a:pos x="165" y="382"/>
                </a:cxn>
                <a:cxn ang="0">
                  <a:pos x="116" y="368"/>
                </a:cxn>
                <a:cxn ang="0">
                  <a:pos x="72" y="342"/>
                </a:cxn>
                <a:cxn ang="0">
                  <a:pos x="37" y="305"/>
                </a:cxn>
                <a:cxn ang="0">
                  <a:pos x="12" y="261"/>
                </a:cxn>
                <a:cxn ang="0">
                  <a:pos x="0" y="209"/>
                </a:cxn>
                <a:cxn ang="0">
                  <a:pos x="2" y="158"/>
                </a:cxn>
                <a:cxn ang="0">
                  <a:pos x="18" y="111"/>
                </a:cxn>
                <a:cxn ang="0">
                  <a:pos x="44" y="67"/>
                </a:cxn>
                <a:cxn ang="0">
                  <a:pos x="83" y="33"/>
                </a:cxn>
                <a:cxn ang="0">
                  <a:pos x="128" y="8"/>
                </a:cxn>
                <a:cxn ang="0">
                  <a:pos x="178" y="0"/>
                </a:cxn>
                <a:cxn ang="0">
                  <a:pos x="229" y="3"/>
                </a:cxn>
                <a:cxn ang="0">
                  <a:pos x="278" y="19"/>
                </a:cxn>
                <a:cxn ang="0">
                  <a:pos x="320" y="49"/>
                </a:cxn>
                <a:cxn ang="0">
                  <a:pos x="354" y="88"/>
                </a:cxn>
                <a:cxn ang="0">
                  <a:pos x="375" y="134"/>
                </a:cxn>
                <a:cxn ang="0">
                  <a:pos x="384" y="185"/>
                </a:cxn>
                <a:cxn ang="0">
                  <a:pos x="378" y="236"/>
                </a:cxn>
                <a:cxn ang="0">
                  <a:pos x="359" y="283"/>
                </a:cxn>
                <a:cxn ang="0">
                  <a:pos x="329" y="324"/>
                </a:cxn>
                <a:cxn ang="0">
                  <a:pos x="289" y="356"/>
                </a:cxn>
                <a:cxn ang="0">
                  <a:pos x="243" y="377"/>
                </a:cxn>
                <a:cxn ang="0">
                  <a:pos x="192" y="384"/>
                </a:cxn>
                <a:cxn ang="0">
                  <a:pos x="165" y="377"/>
                </a:cxn>
                <a:cxn ang="0">
                  <a:pos x="116" y="363"/>
                </a:cxn>
                <a:cxn ang="0">
                  <a:pos x="74" y="336"/>
                </a:cxn>
                <a:cxn ang="0">
                  <a:pos x="39" y="299"/>
                </a:cxn>
                <a:cxn ang="0">
                  <a:pos x="16" y="254"/>
                </a:cxn>
                <a:cxn ang="0">
                  <a:pos x="5" y="204"/>
                </a:cxn>
                <a:cxn ang="0">
                  <a:pos x="9" y="153"/>
                </a:cxn>
                <a:cxn ang="0">
                  <a:pos x="26" y="105"/>
                </a:cxn>
                <a:cxn ang="0">
                  <a:pos x="55" y="63"/>
                </a:cxn>
                <a:cxn ang="0">
                  <a:pos x="95" y="31"/>
                </a:cxn>
                <a:cxn ang="0">
                  <a:pos x="141" y="10"/>
                </a:cxn>
                <a:cxn ang="0">
                  <a:pos x="192" y="3"/>
                </a:cxn>
                <a:cxn ang="0">
                  <a:pos x="241" y="10"/>
                </a:cxn>
                <a:cxn ang="0">
                  <a:pos x="289" y="31"/>
                </a:cxn>
                <a:cxn ang="0">
                  <a:pos x="327" y="63"/>
                </a:cxn>
                <a:cxn ang="0">
                  <a:pos x="357" y="105"/>
                </a:cxn>
                <a:cxn ang="0">
                  <a:pos x="375" y="153"/>
                </a:cxn>
                <a:cxn ang="0">
                  <a:pos x="378" y="204"/>
                </a:cxn>
                <a:cxn ang="0">
                  <a:pos x="368" y="254"/>
                </a:cxn>
                <a:cxn ang="0">
                  <a:pos x="343" y="299"/>
                </a:cxn>
                <a:cxn ang="0">
                  <a:pos x="310" y="336"/>
                </a:cxn>
                <a:cxn ang="0">
                  <a:pos x="266" y="363"/>
                </a:cxn>
                <a:cxn ang="0">
                  <a:pos x="216" y="377"/>
                </a:cxn>
              </a:cxnLst>
              <a:rect l="0" t="0" r="r" b="b"/>
              <a:pathLst>
                <a:path w="384" h="384">
                  <a:moveTo>
                    <a:pt x="192" y="384"/>
                  </a:moveTo>
                  <a:lnTo>
                    <a:pt x="165" y="382"/>
                  </a:lnTo>
                  <a:lnTo>
                    <a:pt x="141" y="377"/>
                  </a:lnTo>
                  <a:lnTo>
                    <a:pt x="116" y="368"/>
                  </a:lnTo>
                  <a:lnTo>
                    <a:pt x="93" y="356"/>
                  </a:lnTo>
                  <a:lnTo>
                    <a:pt x="72" y="342"/>
                  </a:lnTo>
                  <a:lnTo>
                    <a:pt x="53" y="324"/>
                  </a:lnTo>
                  <a:lnTo>
                    <a:pt x="37" y="305"/>
                  </a:lnTo>
                  <a:lnTo>
                    <a:pt x="23" y="283"/>
                  </a:lnTo>
                  <a:lnTo>
                    <a:pt x="12" y="261"/>
                  </a:lnTo>
                  <a:lnTo>
                    <a:pt x="5" y="236"/>
                  </a:lnTo>
                  <a:lnTo>
                    <a:pt x="0" y="209"/>
                  </a:lnTo>
                  <a:lnTo>
                    <a:pt x="0" y="185"/>
                  </a:lnTo>
                  <a:lnTo>
                    <a:pt x="2" y="158"/>
                  </a:lnTo>
                  <a:lnTo>
                    <a:pt x="7" y="134"/>
                  </a:lnTo>
                  <a:lnTo>
                    <a:pt x="18" y="111"/>
                  </a:lnTo>
                  <a:lnTo>
                    <a:pt x="30" y="88"/>
                  </a:lnTo>
                  <a:lnTo>
                    <a:pt x="44" y="67"/>
                  </a:lnTo>
                  <a:lnTo>
                    <a:pt x="63" y="49"/>
                  </a:lnTo>
                  <a:lnTo>
                    <a:pt x="83" y="33"/>
                  </a:lnTo>
                  <a:lnTo>
                    <a:pt x="106" y="19"/>
                  </a:lnTo>
                  <a:lnTo>
                    <a:pt x="128" y="8"/>
                  </a:lnTo>
                  <a:lnTo>
                    <a:pt x="153" y="3"/>
                  </a:lnTo>
                  <a:lnTo>
                    <a:pt x="178" y="0"/>
                  </a:lnTo>
                  <a:lnTo>
                    <a:pt x="204" y="0"/>
                  </a:lnTo>
                  <a:lnTo>
                    <a:pt x="229" y="3"/>
                  </a:lnTo>
                  <a:lnTo>
                    <a:pt x="255" y="8"/>
                  </a:lnTo>
                  <a:lnTo>
                    <a:pt x="278" y="19"/>
                  </a:lnTo>
                  <a:lnTo>
                    <a:pt x="301" y="33"/>
                  </a:lnTo>
                  <a:lnTo>
                    <a:pt x="320" y="49"/>
                  </a:lnTo>
                  <a:lnTo>
                    <a:pt x="338" y="67"/>
                  </a:lnTo>
                  <a:lnTo>
                    <a:pt x="354" y="88"/>
                  </a:lnTo>
                  <a:lnTo>
                    <a:pt x="366" y="111"/>
                  </a:lnTo>
                  <a:lnTo>
                    <a:pt x="375" y="134"/>
                  </a:lnTo>
                  <a:lnTo>
                    <a:pt x="380" y="158"/>
                  </a:lnTo>
                  <a:lnTo>
                    <a:pt x="384" y="185"/>
                  </a:lnTo>
                  <a:lnTo>
                    <a:pt x="382" y="209"/>
                  </a:lnTo>
                  <a:lnTo>
                    <a:pt x="378" y="236"/>
                  </a:lnTo>
                  <a:lnTo>
                    <a:pt x="371" y="261"/>
                  </a:lnTo>
                  <a:lnTo>
                    <a:pt x="359" y="283"/>
                  </a:lnTo>
                  <a:lnTo>
                    <a:pt x="347" y="305"/>
                  </a:lnTo>
                  <a:lnTo>
                    <a:pt x="329" y="324"/>
                  </a:lnTo>
                  <a:lnTo>
                    <a:pt x="310" y="342"/>
                  </a:lnTo>
                  <a:lnTo>
                    <a:pt x="289" y="356"/>
                  </a:lnTo>
                  <a:lnTo>
                    <a:pt x="266" y="368"/>
                  </a:lnTo>
                  <a:lnTo>
                    <a:pt x="243" y="377"/>
                  </a:lnTo>
                  <a:lnTo>
                    <a:pt x="216" y="382"/>
                  </a:lnTo>
                  <a:lnTo>
                    <a:pt x="192" y="384"/>
                  </a:lnTo>
                  <a:close/>
                  <a:moveTo>
                    <a:pt x="192" y="379"/>
                  </a:moveTo>
                  <a:lnTo>
                    <a:pt x="165" y="377"/>
                  </a:lnTo>
                  <a:lnTo>
                    <a:pt x="141" y="372"/>
                  </a:lnTo>
                  <a:lnTo>
                    <a:pt x="116" y="363"/>
                  </a:lnTo>
                  <a:lnTo>
                    <a:pt x="95" y="350"/>
                  </a:lnTo>
                  <a:lnTo>
                    <a:pt x="74" y="336"/>
                  </a:lnTo>
                  <a:lnTo>
                    <a:pt x="55" y="319"/>
                  </a:lnTo>
                  <a:lnTo>
                    <a:pt x="39" y="299"/>
                  </a:lnTo>
                  <a:lnTo>
                    <a:pt x="26" y="276"/>
                  </a:lnTo>
                  <a:lnTo>
                    <a:pt x="16" y="254"/>
                  </a:lnTo>
                  <a:lnTo>
                    <a:pt x="9" y="229"/>
                  </a:lnTo>
                  <a:lnTo>
                    <a:pt x="5" y="204"/>
                  </a:lnTo>
                  <a:lnTo>
                    <a:pt x="5" y="178"/>
                  </a:lnTo>
                  <a:lnTo>
                    <a:pt x="9" y="153"/>
                  </a:lnTo>
                  <a:lnTo>
                    <a:pt x="16" y="128"/>
                  </a:lnTo>
                  <a:lnTo>
                    <a:pt x="26" y="105"/>
                  </a:lnTo>
                  <a:lnTo>
                    <a:pt x="39" y="82"/>
                  </a:lnTo>
                  <a:lnTo>
                    <a:pt x="55" y="63"/>
                  </a:lnTo>
                  <a:lnTo>
                    <a:pt x="74" y="45"/>
                  </a:lnTo>
                  <a:lnTo>
                    <a:pt x="95" y="31"/>
                  </a:lnTo>
                  <a:lnTo>
                    <a:pt x="116" y="19"/>
                  </a:lnTo>
                  <a:lnTo>
                    <a:pt x="141" y="10"/>
                  </a:lnTo>
                  <a:lnTo>
                    <a:pt x="165" y="5"/>
                  </a:lnTo>
                  <a:lnTo>
                    <a:pt x="192" y="3"/>
                  </a:lnTo>
                  <a:lnTo>
                    <a:pt x="216" y="5"/>
                  </a:lnTo>
                  <a:lnTo>
                    <a:pt x="241" y="10"/>
                  </a:lnTo>
                  <a:lnTo>
                    <a:pt x="266" y="19"/>
                  </a:lnTo>
                  <a:lnTo>
                    <a:pt x="289" y="31"/>
                  </a:lnTo>
                  <a:lnTo>
                    <a:pt x="310" y="45"/>
                  </a:lnTo>
                  <a:lnTo>
                    <a:pt x="327" y="63"/>
                  </a:lnTo>
                  <a:lnTo>
                    <a:pt x="343" y="82"/>
                  </a:lnTo>
                  <a:lnTo>
                    <a:pt x="357" y="105"/>
                  </a:lnTo>
                  <a:lnTo>
                    <a:pt x="368" y="128"/>
                  </a:lnTo>
                  <a:lnTo>
                    <a:pt x="375" y="153"/>
                  </a:lnTo>
                  <a:lnTo>
                    <a:pt x="378" y="178"/>
                  </a:lnTo>
                  <a:lnTo>
                    <a:pt x="378" y="204"/>
                  </a:lnTo>
                  <a:lnTo>
                    <a:pt x="375" y="229"/>
                  </a:lnTo>
                  <a:lnTo>
                    <a:pt x="368" y="254"/>
                  </a:lnTo>
                  <a:lnTo>
                    <a:pt x="357" y="276"/>
                  </a:lnTo>
                  <a:lnTo>
                    <a:pt x="343" y="299"/>
                  </a:lnTo>
                  <a:lnTo>
                    <a:pt x="327" y="319"/>
                  </a:lnTo>
                  <a:lnTo>
                    <a:pt x="310" y="336"/>
                  </a:lnTo>
                  <a:lnTo>
                    <a:pt x="289" y="350"/>
                  </a:lnTo>
                  <a:lnTo>
                    <a:pt x="266" y="363"/>
                  </a:lnTo>
                  <a:lnTo>
                    <a:pt x="241" y="372"/>
                  </a:lnTo>
                  <a:lnTo>
                    <a:pt x="216" y="377"/>
                  </a:lnTo>
                  <a:lnTo>
                    <a:pt x="192" y="379"/>
                  </a:lnTo>
                  <a:close/>
                </a:path>
              </a:pathLst>
            </a:custGeom>
            <a:solidFill>
              <a:srgbClr val="D1FEFF"/>
            </a:solidFill>
            <a:ln w="9525">
              <a:noFill/>
              <a:round/>
              <a:headEnd/>
              <a:tailEnd/>
            </a:ln>
          </p:spPr>
          <p:txBody>
            <a:bodyPr/>
            <a:lstStyle/>
            <a:p>
              <a:endParaRPr lang="en-US"/>
            </a:p>
          </p:txBody>
        </p:sp>
        <p:sp>
          <p:nvSpPr>
            <p:cNvPr id="1166098" name="Freeform 786"/>
            <p:cNvSpPr>
              <a:spLocks noEditPoints="1"/>
            </p:cNvSpPr>
            <p:nvPr/>
          </p:nvSpPr>
          <p:spPr bwMode="auto">
            <a:xfrm>
              <a:off x="3766" y="1978"/>
              <a:ext cx="373" cy="376"/>
            </a:xfrm>
            <a:custGeom>
              <a:avLst/>
              <a:gdLst/>
              <a:ahLst/>
              <a:cxnLst>
                <a:cxn ang="0">
                  <a:pos x="160" y="374"/>
                </a:cxn>
                <a:cxn ang="0">
                  <a:pos x="111" y="360"/>
                </a:cxn>
                <a:cxn ang="0">
                  <a:pos x="69" y="333"/>
                </a:cxn>
                <a:cxn ang="0">
                  <a:pos x="34" y="296"/>
                </a:cxn>
                <a:cxn ang="0">
                  <a:pos x="11" y="251"/>
                </a:cxn>
                <a:cxn ang="0">
                  <a:pos x="0" y="201"/>
                </a:cxn>
                <a:cxn ang="0">
                  <a:pos x="4" y="150"/>
                </a:cxn>
                <a:cxn ang="0">
                  <a:pos x="21" y="102"/>
                </a:cxn>
                <a:cxn ang="0">
                  <a:pos x="50" y="60"/>
                </a:cxn>
                <a:cxn ang="0">
                  <a:pos x="90" y="28"/>
                </a:cxn>
                <a:cxn ang="0">
                  <a:pos x="136" y="7"/>
                </a:cxn>
                <a:cxn ang="0">
                  <a:pos x="187" y="0"/>
                </a:cxn>
                <a:cxn ang="0">
                  <a:pos x="236" y="7"/>
                </a:cxn>
                <a:cxn ang="0">
                  <a:pos x="284" y="28"/>
                </a:cxn>
                <a:cxn ang="0">
                  <a:pos x="322" y="60"/>
                </a:cxn>
                <a:cxn ang="0">
                  <a:pos x="352" y="102"/>
                </a:cxn>
                <a:cxn ang="0">
                  <a:pos x="370" y="150"/>
                </a:cxn>
                <a:cxn ang="0">
                  <a:pos x="373" y="201"/>
                </a:cxn>
                <a:cxn ang="0">
                  <a:pos x="363" y="251"/>
                </a:cxn>
                <a:cxn ang="0">
                  <a:pos x="338" y="296"/>
                </a:cxn>
                <a:cxn ang="0">
                  <a:pos x="305" y="333"/>
                </a:cxn>
                <a:cxn ang="0">
                  <a:pos x="261" y="360"/>
                </a:cxn>
                <a:cxn ang="0">
                  <a:pos x="211" y="374"/>
                </a:cxn>
                <a:cxn ang="0">
                  <a:pos x="187" y="370"/>
                </a:cxn>
                <a:cxn ang="0">
                  <a:pos x="138" y="363"/>
                </a:cxn>
                <a:cxn ang="0">
                  <a:pos x="92" y="344"/>
                </a:cxn>
                <a:cxn ang="0">
                  <a:pos x="53" y="312"/>
                </a:cxn>
                <a:cxn ang="0">
                  <a:pos x="25" y="272"/>
                </a:cxn>
                <a:cxn ang="0">
                  <a:pos x="9" y="224"/>
                </a:cxn>
                <a:cxn ang="0">
                  <a:pos x="6" y="175"/>
                </a:cxn>
                <a:cxn ang="0">
                  <a:pos x="16" y="127"/>
                </a:cxn>
                <a:cxn ang="0">
                  <a:pos x="39" y="83"/>
                </a:cxn>
                <a:cxn ang="0">
                  <a:pos x="72" y="48"/>
                </a:cxn>
                <a:cxn ang="0">
                  <a:pos x="115" y="21"/>
                </a:cxn>
                <a:cxn ang="0">
                  <a:pos x="162" y="7"/>
                </a:cxn>
                <a:cxn ang="0">
                  <a:pos x="211" y="7"/>
                </a:cxn>
                <a:cxn ang="0">
                  <a:pos x="259" y="21"/>
                </a:cxn>
                <a:cxn ang="0">
                  <a:pos x="301" y="48"/>
                </a:cxn>
                <a:cxn ang="0">
                  <a:pos x="335" y="83"/>
                </a:cxn>
                <a:cxn ang="0">
                  <a:pos x="357" y="127"/>
                </a:cxn>
                <a:cxn ang="0">
                  <a:pos x="368" y="175"/>
                </a:cxn>
                <a:cxn ang="0">
                  <a:pos x="364" y="224"/>
                </a:cxn>
                <a:cxn ang="0">
                  <a:pos x="347" y="272"/>
                </a:cxn>
                <a:cxn ang="0">
                  <a:pos x="319" y="312"/>
                </a:cxn>
                <a:cxn ang="0">
                  <a:pos x="280" y="344"/>
                </a:cxn>
                <a:cxn ang="0">
                  <a:pos x="236" y="363"/>
                </a:cxn>
                <a:cxn ang="0">
                  <a:pos x="187" y="370"/>
                </a:cxn>
              </a:cxnLst>
              <a:rect l="0" t="0" r="r" b="b"/>
              <a:pathLst>
                <a:path w="373" h="376">
                  <a:moveTo>
                    <a:pt x="187" y="376"/>
                  </a:moveTo>
                  <a:lnTo>
                    <a:pt x="160" y="374"/>
                  </a:lnTo>
                  <a:lnTo>
                    <a:pt x="136" y="369"/>
                  </a:lnTo>
                  <a:lnTo>
                    <a:pt x="111" y="360"/>
                  </a:lnTo>
                  <a:lnTo>
                    <a:pt x="90" y="347"/>
                  </a:lnTo>
                  <a:lnTo>
                    <a:pt x="69" y="333"/>
                  </a:lnTo>
                  <a:lnTo>
                    <a:pt x="50" y="316"/>
                  </a:lnTo>
                  <a:lnTo>
                    <a:pt x="34" y="296"/>
                  </a:lnTo>
                  <a:lnTo>
                    <a:pt x="21" y="273"/>
                  </a:lnTo>
                  <a:lnTo>
                    <a:pt x="11" y="251"/>
                  </a:lnTo>
                  <a:lnTo>
                    <a:pt x="4" y="226"/>
                  </a:lnTo>
                  <a:lnTo>
                    <a:pt x="0" y="201"/>
                  </a:lnTo>
                  <a:lnTo>
                    <a:pt x="0" y="175"/>
                  </a:lnTo>
                  <a:lnTo>
                    <a:pt x="4" y="150"/>
                  </a:lnTo>
                  <a:lnTo>
                    <a:pt x="11" y="125"/>
                  </a:lnTo>
                  <a:lnTo>
                    <a:pt x="21" y="102"/>
                  </a:lnTo>
                  <a:lnTo>
                    <a:pt x="34" y="79"/>
                  </a:lnTo>
                  <a:lnTo>
                    <a:pt x="50" y="60"/>
                  </a:lnTo>
                  <a:lnTo>
                    <a:pt x="69" y="42"/>
                  </a:lnTo>
                  <a:lnTo>
                    <a:pt x="90" y="28"/>
                  </a:lnTo>
                  <a:lnTo>
                    <a:pt x="111" y="16"/>
                  </a:lnTo>
                  <a:lnTo>
                    <a:pt x="136" y="7"/>
                  </a:lnTo>
                  <a:lnTo>
                    <a:pt x="160" y="2"/>
                  </a:lnTo>
                  <a:lnTo>
                    <a:pt x="187" y="0"/>
                  </a:lnTo>
                  <a:lnTo>
                    <a:pt x="211" y="2"/>
                  </a:lnTo>
                  <a:lnTo>
                    <a:pt x="236" y="7"/>
                  </a:lnTo>
                  <a:lnTo>
                    <a:pt x="261" y="16"/>
                  </a:lnTo>
                  <a:lnTo>
                    <a:pt x="284" y="28"/>
                  </a:lnTo>
                  <a:lnTo>
                    <a:pt x="305" y="42"/>
                  </a:lnTo>
                  <a:lnTo>
                    <a:pt x="322" y="60"/>
                  </a:lnTo>
                  <a:lnTo>
                    <a:pt x="338" y="79"/>
                  </a:lnTo>
                  <a:lnTo>
                    <a:pt x="352" y="102"/>
                  </a:lnTo>
                  <a:lnTo>
                    <a:pt x="363" y="125"/>
                  </a:lnTo>
                  <a:lnTo>
                    <a:pt x="370" y="150"/>
                  </a:lnTo>
                  <a:lnTo>
                    <a:pt x="373" y="175"/>
                  </a:lnTo>
                  <a:lnTo>
                    <a:pt x="373" y="201"/>
                  </a:lnTo>
                  <a:lnTo>
                    <a:pt x="370" y="226"/>
                  </a:lnTo>
                  <a:lnTo>
                    <a:pt x="363" y="251"/>
                  </a:lnTo>
                  <a:lnTo>
                    <a:pt x="352" y="273"/>
                  </a:lnTo>
                  <a:lnTo>
                    <a:pt x="338" y="296"/>
                  </a:lnTo>
                  <a:lnTo>
                    <a:pt x="322" y="316"/>
                  </a:lnTo>
                  <a:lnTo>
                    <a:pt x="305" y="333"/>
                  </a:lnTo>
                  <a:lnTo>
                    <a:pt x="284" y="347"/>
                  </a:lnTo>
                  <a:lnTo>
                    <a:pt x="261" y="360"/>
                  </a:lnTo>
                  <a:lnTo>
                    <a:pt x="236" y="369"/>
                  </a:lnTo>
                  <a:lnTo>
                    <a:pt x="211" y="374"/>
                  </a:lnTo>
                  <a:lnTo>
                    <a:pt x="187" y="376"/>
                  </a:lnTo>
                  <a:close/>
                  <a:moveTo>
                    <a:pt x="187" y="370"/>
                  </a:moveTo>
                  <a:lnTo>
                    <a:pt x="162" y="369"/>
                  </a:lnTo>
                  <a:lnTo>
                    <a:pt x="138" y="363"/>
                  </a:lnTo>
                  <a:lnTo>
                    <a:pt x="115" y="355"/>
                  </a:lnTo>
                  <a:lnTo>
                    <a:pt x="92" y="344"/>
                  </a:lnTo>
                  <a:lnTo>
                    <a:pt x="72" y="328"/>
                  </a:lnTo>
                  <a:lnTo>
                    <a:pt x="53" y="312"/>
                  </a:lnTo>
                  <a:lnTo>
                    <a:pt x="39" y="293"/>
                  </a:lnTo>
                  <a:lnTo>
                    <a:pt x="25" y="272"/>
                  </a:lnTo>
                  <a:lnTo>
                    <a:pt x="16" y="249"/>
                  </a:lnTo>
                  <a:lnTo>
                    <a:pt x="9" y="224"/>
                  </a:lnTo>
                  <a:lnTo>
                    <a:pt x="6" y="201"/>
                  </a:lnTo>
                  <a:lnTo>
                    <a:pt x="6" y="175"/>
                  </a:lnTo>
                  <a:lnTo>
                    <a:pt x="9" y="152"/>
                  </a:lnTo>
                  <a:lnTo>
                    <a:pt x="16" y="127"/>
                  </a:lnTo>
                  <a:lnTo>
                    <a:pt x="25" y="104"/>
                  </a:lnTo>
                  <a:lnTo>
                    <a:pt x="39" y="83"/>
                  </a:lnTo>
                  <a:lnTo>
                    <a:pt x="53" y="64"/>
                  </a:lnTo>
                  <a:lnTo>
                    <a:pt x="72" y="48"/>
                  </a:lnTo>
                  <a:lnTo>
                    <a:pt x="92" y="32"/>
                  </a:lnTo>
                  <a:lnTo>
                    <a:pt x="115" y="21"/>
                  </a:lnTo>
                  <a:lnTo>
                    <a:pt x="138" y="12"/>
                  </a:lnTo>
                  <a:lnTo>
                    <a:pt x="162" y="7"/>
                  </a:lnTo>
                  <a:lnTo>
                    <a:pt x="187" y="5"/>
                  </a:lnTo>
                  <a:lnTo>
                    <a:pt x="211" y="7"/>
                  </a:lnTo>
                  <a:lnTo>
                    <a:pt x="236" y="12"/>
                  </a:lnTo>
                  <a:lnTo>
                    <a:pt x="259" y="21"/>
                  </a:lnTo>
                  <a:lnTo>
                    <a:pt x="280" y="32"/>
                  </a:lnTo>
                  <a:lnTo>
                    <a:pt x="301" y="48"/>
                  </a:lnTo>
                  <a:lnTo>
                    <a:pt x="319" y="64"/>
                  </a:lnTo>
                  <a:lnTo>
                    <a:pt x="335" y="83"/>
                  </a:lnTo>
                  <a:lnTo>
                    <a:pt x="347" y="104"/>
                  </a:lnTo>
                  <a:lnTo>
                    <a:pt x="357" y="127"/>
                  </a:lnTo>
                  <a:lnTo>
                    <a:pt x="364" y="152"/>
                  </a:lnTo>
                  <a:lnTo>
                    <a:pt x="368" y="175"/>
                  </a:lnTo>
                  <a:lnTo>
                    <a:pt x="368" y="201"/>
                  </a:lnTo>
                  <a:lnTo>
                    <a:pt x="364" y="224"/>
                  </a:lnTo>
                  <a:lnTo>
                    <a:pt x="357" y="249"/>
                  </a:lnTo>
                  <a:lnTo>
                    <a:pt x="347" y="272"/>
                  </a:lnTo>
                  <a:lnTo>
                    <a:pt x="335" y="293"/>
                  </a:lnTo>
                  <a:lnTo>
                    <a:pt x="319" y="312"/>
                  </a:lnTo>
                  <a:lnTo>
                    <a:pt x="301" y="328"/>
                  </a:lnTo>
                  <a:lnTo>
                    <a:pt x="280" y="344"/>
                  </a:lnTo>
                  <a:lnTo>
                    <a:pt x="259" y="355"/>
                  </a:lnTo>
                  <a:lnTo>
                    <a:pt x="236" y="363"/>
                  </a:lnTo>
                  <a:lnTo>
                    <a:pt x="211" y="369"/>
                  </a:lnTo>
                  <a:lnTo>
                    <a:pt x="187" y="370"/>
                  </a:lnTo>
                  <a:close/>
                </a:path>
              </a:pathLst>
            </a:custGeom>
            <a:solidFill>
              <a:srgbClr val="D2FEFF"/>
            </a:solidFill>
            <a:ln w="9525">
              <a:noFill/>
              <a:round/>
              <a:headEnd/>
              <a:tailEnd/>
            </a:ln>
          </p:spPr>
          <p:txBody>
            <a:bodyPr/>
            <a:lstStyle/>
            <a:p>
              <a:endParaRPr lang="en-US"/>
            </a:p>
          </p:txBody>
        </p:sp>
        <p:sp>
          <p:nvSpPr>
            <p:cNvPr id="1166099" name="Freeform 787"/>
            <p:cNvSpPr>
              <a:spLocks noEditPoints="1"/>
            </p:cNvSpPr>
            <p:nvPr/>
          </p:nvSpPr>
          <p:spPr bwMode="auto">
            <a:xfrm>
              <a:off x="3772" y="1983"/>
              <a:ext cx="362" cy="365"/>
            </a:xfrm>
            <a:custGeom>
              <a:avLst/>
              <a:gdLst/>
              <a:ahLst/>
              <a:cxnLst>
                <a:cxn ang="0">
                  <a:pos x="156" y="364"/>
                </a:cxn>
                <a:cxn ang="0">
                  <a:pos x="109" y="350"/>
                </a:cxn>
                <a:cxn ang="0">
                  <a:pos x="66" y="323"/>
                </a:cxn>
                <a:cxn ang="0">
                  <a:pos x="33" y="288"/>
                </a:cxn>
                <a:cxn ang="0">
                  <a:pos x="10" y="244"/>
                </a:cxn>
                <a:cxn ang="0">
                  <a:pos x="0" y="196"/>
                </a:cxn>
                <a:cxn ang="0">
                  <a:pos x="3" y="147"/>
                </a:cxn>
                <a:cxn ang="0">
                  <a:pos x="19" y="99"/>
                </a:cxn>
                <a:cxn ang="0">
                  <a:pos x="47" y="59"/>
                </a:cxn>
                <a:cxn ang="0">
                  <a:pos x="86" y="27"/>
                </a:cxn>
                <a:cxn ang="0">
                  <a:pos x="132" y="7"/>
                </a:cxn>
                <a:cxn ang="0">
                  <a:pos x="181" y="0"/>
                </a:cxn>
                <a:cxn ang="0">
                  <a:pos x="230" y="7"/>
                </a:cxn>
                <a:cxn ang="0">
                  <a:pos x="274" y="27"/>
                </a:cxn>
                <a:cxn ang="0">
                  <a:pos x="313" y="59"/>
                </a:cxn>
                <a:cxn ang="0">
                  <a:pos x="341" y="99"/>
                </a:cxn>
                <a:cxn ang="0">
                  <a:pos x="358" y="147"/>
                </a:cxn>
                <a:cxn ang="0">
                  <a:pos x="362" y="196"/>
                </a:cxn>
                <a:cxn ang="0">
                  <a:pos x="351" y="244"/>
                </a:cxn>
                <a:cxn ang="0">
                  <a:pos x="329" y="288"/>
                </a:cxn>
                <a:cxn ang="0">
                  <a:pos x="295" y="323"/>
                </a:cxn>
                <a:cxn ang="0">
                  <a:pos x="253" y="350"/>
                </a:cxn>
                <a:cxn ang="0">
                  <a:pos x="205" y="364"/>
                </a:cxn>
                <a:cxn ang="0">
                  <a:pos x="181" y="360"/>
                </a:cxn>
                <a:cxn ang="0">
                  <a:pos x="132" y="353"/>
                </a:cxn>
                <a:cxn ang="0">
                  <a:pos x="88" y="332"/>
                </a:cxn>
                <a:cxn ang="0">
                  <a:pos x="49" y="300"/>
                </a:cxn>
                <a:cxn ang="0">
                  <a:pos x="22" y="260"/>
                </a:cxn>
                <a:cxn ang="0">
                  <a:pos x="7" y="214"/>
                </a:cxn>
                <a:cxn ang="0">
                  <a:pos x="5" y="164"/>
                </a:cxn>
                <a:cxn ang="0">
                  <a:pos x="17" y="117"/>
                </a:cxn>
                <a:cxn ang="0">
                  <a:pos x="42" y="74"/>
                </a:cxn>
                <a:cxn ang="0">
                  <a:pos x="77" y="41"/>
                </a:cxn>
                <a:cxn ang="0">
                  <a:pos x="121" y="16"/>
                </a:cxn>
                <a:cxn ang="0">
                  <a:pos x="168" y="7"/>
                </a:cxn>
                <a:cxn ang="0">
                  <a:pos x="218" y="11"/>
                </a:cxn>
                <a:cxn ang="0">
                  <a:pos x="263" y="27"/>
                </a:cxn>
                <a:cxn ang="0">
                  <a:pos x="302" y="57"/>
                </a:cxn>
                <a:cxn ang="0">
                  <a:pos x="332" y="94"/>
                </a:cxn>
                <a:cxn ang="0">
                  <a:pos x="351" y="140"/>
                </a:cxn>
                <a:cxn ang="0">
                  <a:pos x="357" y="189"/>
                </a:cxn>
                <a:cxn ang="0">
                  <a:pos x="348" y="237"/>
                </a:cxn>
                <a:cxn ang="0">
                  <a:pos x="327" y="281"/>
                </a:cxn>
                <a:cxn ang="0">
                  <a:pos x="293" y="318"/>
                </a:cxn>
                <a:cxn ang="0">
                  <a:pos x="251" y="344"/>
                </a:cxn>
                <a:cxn ang="0">
                  <a:pos x="205" y="358"/>
                </a:cxn>
              </a:cxnLst>
              <a:rect l="0" t="0" r="r" b="b"/>
              <a:pathLst>
                <a:path w="362" h="365">
                  <a:moveTo>
                    <a:pt x="181" y="365"/>
                  </a:moveTo>
                  <a:lnTo>
                    <a:pt x="156" y="364"/>
                  </a:lnTo>
                  <a:lnTo>
                    <a:pt x="132" y="358"/>
                  </a:lnTo>
                  <a:lnTo>
                    <a:pt x="109" y="350"/>
                  </a:lnTo>
                  <a:lnTo>
                    <a:pt x="86" y="339"/>
                  </a:lnTo>
                  <a:lnTo>
                    <a:pt x="66" y="323"/>
                  </a:lnTo>
                  <a:lnTo>
                    <a:pt x="47" y="307"/>
                  </a:lnTo>
                  <a:lnTo>
                    <a:pt x="33" y="288"/>
                  </a:lnTo>
                  <a:lnTo>
                    <a:pt x="19" y="267"/>
                  </a:lnTo>
                  <a:lnTo>
                    <a:pt x="10" y="244"/>
                  </a:lnTo>
                  <a:lnTo>
                    <a:pt x="3" y="219"/>
                  </a:lnTo>
                  <a:lnTo>
                    <a:pt x="0" y="196"/>
                  </a:lnTo>
                  <a:lnTo>
                    <a:pt x="0" y="170"/>
                  </a:lnTo>
                  <a:lnTo>
                    <a:pt x="3" y="147"/>
                  </a:lnTo>
                  <a:lnTo>
                    <a:pt x="10" y="122"/>
                  </a:lnTo>
                  <a:lnTo>
                    <a:pt x="19" y="99"/>
                  </a:lnTo>
                  <a:lnTo>
                    <a:pt x="33" y="78"/>
                  </a:lnTo>
                  <a:lnTo>
                    <a:pt x="47" y="59"/>
                  </a:lnTo>
                  <a:lnTo>
                    <a:pt x="66" y="43"/>
                  </a:lnTo>
                  <a:lnTo>
                    <a:pt x="86" y="27"/>
                  </a:lnTo>
                  <a:lnTo>
                    <a:pt x="109" y="16"/>
                  </a:lnTo>
                  <a:lnTo>
                    <a:pt x="132" y="7"/>
                  </a:lnTo>
                  <a:lnTo>
                    <a:pt x="156" y="2"/>
                  </a:lnTo>
                  <a:lnTo>
                    <a:pt x="181" y="0"/>
                  </a:lnTo>
                  <a:lnTo>
                    <a:pt x="205" y="2"/>
                  </a:lnTo>
                  <a:lnTo>
                    <a:pt x="230" y="7"/>
                  </a:lnTo>
                  <a:lnTo>
                    <a:pt x="253" y="16"/>
                  </a:lnTo>
                  <a:lnTo>
                    <a:pt x="274" y="27"/>
                  </a:lnTo>
                  <a:lnTo>
                    <a:pt x="295" y="43"/>
                  </a:lnTo>
                  <a:lnTo>
                    <a:pt x="313" y="59"/>
                  </a:lnTo>
                  <a:lnTo>
                    <a:pt x="329" y="78"/>
                  </a:lnTo>
                  <a:lnTo>
                    <a:pt x="341" y="99"/>
                  </a:lnTo>
                  <a:lnTo>
                    <a:pt x="351" y="122"/>
                  </a:lnTo>
                  <a:lnTo>
                    <a:pt x="358" y="147"/>
                  </a:lnTo>
                  <a:lnTo>
                    <a:pt x="362" y="170"/>
                  </a:lnTo>
                  <a:lnTo>
                    <a:pt x="362" y="196"/>
                  </a:lnTo>
                  <a:lnTo>
                    <a:pt x="358" y="219"/>
                  </a:lnTo>
                  <a:lnTo>
                    <a:pt x="351" y="244"/>
                  </a:lnTo>
                  <a:lnTo>
                    <a:pt x="341" y="267"/>
                  </a:lnTo>
                  <a:lnTo>
                    <a:pt x="329" y="288"/>
                  </a:lnTo>
                  <a:lnTo>
                    <a:pt x="313" y="307"/>
                  </a:lnTo>
                  <a:lnTo>
                    <a:pt x="295" y="323"/>
                  </a:lnTo>
                  <a:lnTo>
                    <a:pt x="274" y="339"/>
                  </a:lnTo>
                  <a:lnTo>
                    <a:pt x="253" y="350"/>
                  </a:lnTo>
                  <a:lnTo>
                    <a:pt x="230" y="358"/>
                  </a:lnTo>
                  <a:lnTo>
                    <a:pt x="205" y="364"/>
                  </a:lnTo>
                  <a:lnTo>
                    <a:pt x="181" y="365"/>
                  </a:lnTo>
                  <a:close/>
                  <a:moveTo>
                    <a:pt x="181" y="360"/>
                  </a:moveTo>
                  <a:lnTo>
                    <a:pt x="156" y="358"/>
                  </a:lnTo>
                  <a:lnTo>
                    <a:pt x="132" y="353"/>
                  </a:lnTo>
                  <a:lnTo>
                    <a:pt x="109" y="344"/>
                  </a:lnTo>
                  <a:lnTo>
                    <a:pt x="88" y="332"/>
                  </a:lnTo>
                  <a:lnTo>
                    <a:pt x="66" y="318"/>
                  </a:lnTo>
                  <a:lnTo>
                    <a:pt x="49" y="300"/>
                  </a:lnTo>
                  <a:lnTo>
                    <a:pt x="35" y="281"/>
                  </a:lnTo>
                  <a:lnTo>
                    <a:pt x="22" y="260"/>
                  </a:lnTo>
                  <a:lnTo>
                    <a:pt x="14" y="237"/>
                  </a:lnTo>
                  <a:lnTo>
                    <a:pt x="7" y="214"/>
                  </a:lnTo>
                  <a:lnTo>
                    <a:pt x="5" y="189"/>
                  </a:lnTo>
                  <a:lnTo>
                    <a:pt x="5" y="164"/>
                  </a:lnTo>
                  <a:lnTo>
                    <a:pt x="10" y="140"/>
                  </a:lnTo>
                  <a:lnTo>
                    <a:pt x="17" y="117"/>
                  </a:lnTo>
                  <a:lnTo>
                    <a:pt x="28" y="94"/>
                  </a:lnTo>
                  <a:lnTo>
                    <a:pt x="42" y="74"/>
                  </a:lnTo>
                  <a:lnTo>
                    <a:pt x="58" y="57"/>
                  </a:lnTo>
                  <a:lnTo>
                    <a:pt x="77" y="41"/>
                  </a:lnTo>
                  <a:lnTo>
                    <a:pt x="98" y="27"/>
                  </a:lnTo>
                  <a:lnTo>
                    <a:pt x="121" y="16"/>
                  </a:lnTo>
                  <a:lnTo>
                    <a:pt x="144" y="11"/>
                  </a:lnTo>
                  <a:lnTo>
                    <a:pt x="168" y="7"/>
                  </a:lnTo>
                  <a:lnTo>
                    <a:pt x="193" y="7"/>
                  </a:lnTo>
                  <a:lnTo>
                    <a:pt x="218" y="11"/>
                  </a:lnTo>
                  <a:lnTo>
                    <a:pt x="241" y="16"/>
                  </a:lnTo>
                  <a:lnTo>
                    <a:pt x="263" y="27"/>
                  </a:lnTo>
                  <a:lnTo>
                    <a:pt x="285" y="41"/>
                  </a:lnTo>
                  <a:lnTo>
                    <a:pt x="302" y="57"/>
                  </a:lnTo>
                  <a:lnTo>
                    <a:pt x="320" y="74"/>
                  </a:lnTo>
                  <a:lnTo>
                    <a:pt x="332" y="94"/>
                  </a:lnTo>
                  <a:lnTo>
                    <a:pt x="344" y="117"/>
                  </a:lnTo>
                  <a:lnTo>
                    <a:pt x="351" y="140"/>
                  </a:lnTo>
                  <a:lnTo>
                    <a:pt x="355" y="164"/>
                  </a:lnTo>
                  <a:lnTo>
                    <a:pt x="357" y="189"/>
                  </a:lnTo>
                  <a:lnTo>
                    <a:pt x="353" y="214"/>
                  </a:lnTo>
                  <a:lnTo>
                    <a:pt x="348" y="237"/>
                  </a:lnTo>
                  <a:lnTo>
                    <a:pt x="339" y="260"/>
                  </a:lnTo>
                  <a:lnTo>
                    <a:pt x="327" y="281"/>
                  </a:lnTo>
                  <a:lnTo>
                    <a:pt x="311" y="300"/>
                  </a:lnTo>
                  <a:lnTo>
                    <a:pt x="293" y="318"/>
                  </a:lnTo>
                  <a:lnTo>
                    <a:pt x="274" y="332"/>
                  </a:lnTo>
                  <a:lnTo>
                    <a:pt x="251" y="344"/>
                  </a:lnTo>
                  <a:lnTo>
                    <a:pt x="228" y="353"/>
                  </a:lnTo>
                  <a:lnTo>
                    <a:pt x="205" y="358"/>
                  </a:lnTo>
                  <a:lnTo>
                    <a:pt x="181" y="360"/>
                  </a:lnTo>
                  <a:close/>
                </a:path>
              </a:pathLst>
            </a:custGeom>
            <a:solidFill>
              <a:srgbClr val="D4FEFF"/>
            </a:solidFill>
            <a:ln w="9525">
              <a:noFill/>
              <a:round/>
              <a:headEnd/>
              <a:tailEnd/>
            </a:ln>
          </p:spPr>
          <p:txBody>
            <a:bodyPr/>
            <a:lstStyle/>
            <a:p>
              <a:endParaRPr lang="en-US"/>
            </a:p>
          </p:txBody>
        </p:sp>
        <p:sp>
          <p:nvSpPr>
            <p:cNvPr id="1166100" name="Freeform 788"/>
            <p:cNvSpPr>
              <a:spLocks noEditPoints="1"/>
            </p:cNvSpPr>
            <p:nvPr/>
          </p:nvSpPr>
          <p:spPr bwMode="auto">
            <a:xfrm>
              <a:off x="3777" y="1990"/>
              <a:ext cx="352" cy="353"/>
            </a:xfrm>
            <a:custGeom>
              <a:avLst/>
              <a:gdLst/>
              <a:ahLst/>
              <a:cxnLst>
                <a:cxn ang="0">
                  <a:pos x="151" y="351"/>
                </a:cxn>
                <a:cxn ang="0">
                  <a:pos x="104" y="337"/>
                </a:cxn>
                <a:cxn ang="0">
                  <a:pos x="61" y="311"/>
                </a:cxn>
                <a:cxn ang="0">
                  <a:pos x="30" y="274"/>
                </a:cxn>
                <a:cxn ang="0">
                  <a:pos x="9" y="230"/>
                </a:cxn>
                <a:cxn ang="0">
                  <a:pos x="0" y="182"/>
                </a:cxn>
                <a:cxn ang="0">
                  <a:pos x="5" y="133"/>
                </a:cxn>
                <a:cxn ang="0">
                  <a:pos x="23" y="87"/>
                </a:cxn>
                <a:cxn ang="0">
                  <a:pos x="53" y="50"/>
                </a:cxn>
                <a:cxn ang="0">
                  <a:pos x="93" y="20"/>
                </a:cxn>
                <a:cxn ang="0">
                  <a:pos x="139" y="4"/>
                </a:cxn>
                <a:cxn ang="0">
                  <a:pos x="188" y="0"/>
                </a:cxn>
                <a:cxn ang="0">
                  <a:pos x="236" y="9"/>
                </a:cxn>
                <a:cxn ang="0">
                  <a:pos x="280" y="34"/>
                </a:cxn>
                <a:cxn ang="0">
                  <a:pos x="315" y="67"/>
                </a:cxn>
                <a:cxn ang="0">
                  <a:pos x="339" y="110"/>
                </a:cxn>
                <a:cxn ang="0">
                  <a:pos x="350" y="157"/>
                </a:cxn>
                <a:cxn ang="0">
                  <a:pos x="348" y="207"/>
                </a:cxn>
                <a:cxn ang="0">
                  <a:pos x="334" y="253"/>
                </a:cxn>
                <a:cxn ang="0">
                  <a:pos x="306" y="293"/>
                </a:cxn>
                <a:cxn ang="0">
                  <a:pos x="269" y="325"/>
                </a:cxn>
                <a:cxn ang="0">
                  <a:pos x="223" y="346"/>
                </a:cxn>
                <a:cxn ang="0">
                  <a:pos x="176" y="353"/>
                </a:cxn>
                <a:cxn ang="0">
                  <a:pos x="151" y="346"/>
                </a:cxn>
                <a:cxn ang="0">
                  <a:pos x="104" y="332"/>
                </a:cxn>
                <a:cxn ang="0">
                  <a:pos x="63" y="306"/>
                </a:cxn>
                <a:cxn ang="0">
                  <a:pos x="32" y="268"/>
                </a:cxn>
                <a:cxn ang="0">
                  <a:pos x="12" y="224"/>
                </a:cxn>
                <a:cxn ang="0">
                  <a:pos x="5" y="177"/>
                </a:cxn>
                <a:cxn ang="0">
                  <a:pos x="12" y="127"/>
                </a:cxn>
                <a:cxn ang="0">
                  <a:pos x="32" y="83"/>
                </a:cxn>
                <a:cxn ang="0">
                  <a:pos x="63" y="46"/>
                </a:cxn>
                <a:cxn ang="0">
                  <a:pos x="104" y="20"/>
                </a:cxn>
                <a:cxn ang="0">
                  <a:pos x="151" y="6"/>
                </a:cxn>
                <a:cxn ang="0">
                  <a:pos x="200" y="6"/>
                </a:cxn>
                <a:cxn ang="0">
                  <a:pos x="246" y="20"/>
                </a:cxn>
                <a:cxn ang="0">
                  <a:pos x="287" y="46"/>
                </a:cxn>
                <a:cxn ang="0">
                  <a:pos x="318" y="83"/>
                </a:cxn>
                <a:cxn ang="0">
                  <a:pos x="339" y="127"/>
                </a:cxn>
                <a:cxn ang="0">
                  <a:pos x="346" y="177"/>
                </a:cxn>
                <a:cxn ang="0">
                  <a:pos x="339" y="224"/>
                </a:cxn>
                <a:cxn ang="0">
                  <a:pos x="318" y="268"/>
                </a:cxn>
                <a:cxn ang="0">
                  <a:pos x="287" y="306"/>
                </a:cxn>
                <a:cxn ang="0">
                  <a:pos x="246" y="332"/>
                </a:cxn>
                <a:cxn ang="0">
                  <a:pos x="200" y="346"/>
                </a:cxn>
              </a:cxnLst>
              <a:rect l="0" t="0" r="r" b="b"/>
              <a:pathLst>
                <a:path w="352" h="353">
                  <a:moveTo>
                    <a:pt x="176" y="353"/>
                  </a:moveTo>
                  <a:lnTo>
                    <a:pt x="151" y="351"/>
                  </a:lnTo>
                  <a:lnTo>
                    <a:pt x="127" y="346"/>
                  </a:lnTo>
                  <a:lnTo>
                    <a:pt x="104" y="337"/>
                  </a:lnTo>
                  <a:lnTo>
                    <a:pt x="83" y="325"/>
                  </a:lnTo>
                  <a:lnTo>
                    <a:pt x="61" y="311"/>
                  </a:lnTo>
                  <a:lnTo>
                    <a:pt x="44" y="293"/>
                  </a:lnTo>
                  <a:lnTo>
                    <a:pt x="30" y="274"/>
                  </a:lnTo>
                  <a:lnTo>
                    <a:pt x="17" y="253"/>
                  </a:lnTo>
                  <a:lnTo>
                    <a:pt x="9" y="230"/>
                  </a:lnTo>
                  <a:lnTo>
                    <a:pt x="2" y="207"/>
                  </a:lnTo>
                  <a:lnTo>
                    <a:pt x="0" y="182"/>
                  </a:lnTo>
                  <a:lnTo>
                    <a:pt x="0" y="157"/>
                  </a:lnTo>
                  <a:lnTo>
                    <a:pt x="5" y="133"/>
                  </a:lnTo>
                  <a:lnTo>
                    <a:pt x="12" y="110"/>
                  </a:lnTo>
                  <a:lnTo>
                    <a:pt x="23" y="87"/>
                  </a:lnTo>
                  <a:lnTo>
                    <a:pt x="37" y="67"/>
                  </a:lnTo>
                  <a:lnTo>
                    <a:pt x="53" y="50"/>
                  </a:lnTo>
                  <a:lnTo>
                    <a:pt x="72" y="34"/>
                  </a:lnTo>
                  <a:lnTo>
                    <a:pt x="93" y="20"/>
                  </a:lnTo>
                  <a:lnTo>
                    <a:pt x="116" y="9"/>
                  </a:lnTo>
                  <a:lnTo>
                    <a:pt x="139" y="4"/>
                  </a:lnTo>
                  <a:lnTo>
                    <a:pt x="163" y="0"/>
                  </a:lnTo>
                  <a:lnTo>
                    <a:pt x="188" y="0"/>
                  </a:lnTo>
                  <a:lnTo>
                    <a:pt x="213" y="4"/>
                  </a:lnTo>
                  <a:lnTo>
                    <a:pt x="236" y="9"/>
                  </a:lnTo>
                  <a:lnTo>
                    <a:pt x="258" y="20"/>
                  </a:lnTo>
                  <a:lnTo>
                    <a:pt x="280" y="34"/>
                  </a:lnTo>
                  <a:lnTo>
                    <a:pt x="297" y="50"/>
                  </a:lnTo>
                  <a:lnTo>
                    <a:pt x="315" y="67"/>
                  </a:lnTo>
                  <a:lnTo>
                    <a:pt x="327" y="87"/>
                  </a:lnTo>
                  <a:lnTo>
                    <a:pt x="339" y="110"/>
                  </a:lnTo>
                  <a:lnTo>
                    <a:pt x="346" y="133"/>
                  </a:lnTo>
                  <a:lnTo>
                    <a:pt x="350" y="157"/>
                  </a:lnTo>
                  <a:lnTo>
                    <a:pt x="352" y="182"/>
                  </a:lnTo>
                  <a:lnTo>
                    <a:pt x="348" y="207"/>
                  </a:lnTo>
                  <a:lnTo>
                    <a:pt x="343" y="230"/>
                  </a:lnTo>
                  <a:lnTo>
                    <a:pt x="334" y="253"/>
                  </a:lnTo>
                  <a:lnTo>
                    <a:pt x="322" y="274"/>
                  </a:lnTo>
                  <a:lnTo>
                    <a:pt x="306" y="293"/>
                  </a:lnTo>
                  <a:lnTo>
                    <a:pt x="288" y="311"/>
                  </a:lnTo>
                  <a:lnTo>
                    <a:pt x="269" y="325"/>
                  </a:lnTo>
                  <a:lnTo>
                    <a:pt x="246" y="337"/>
                  </a:lnTo>
                  <a:lnTo>
                    <a:pt x="223" y="346"/>
                  </a:lnTo>
                  <a:lnTo>
                    <a:pt x="200" y="351"/>
                  </a:lnTo>
                  <a:lnTo>
                    <a:pt x="176" y="353"/>
                  </a:lnTo>
                  <a:close/>
                  <a:moveTo>
                    <a:pt x="176" y="348"/>
                  </a:moveTo>
                  <a:lnTo>
                    <a:pt x="151" y="346"/>
                  </a:lnTo>
                  <a:lnTo>
                    <a:pt x="127" y="341"/>
                  </a:lnTo>
                  <a:lnTo>
                    <a:pt x="104" y="332"/>
                  </a:lnTo>
                  <a:lnTo>
                    <a:pt x="83" y="320"/>
                  </a:lnTo>
                  <a:lnTo>
                    <a:pt x="63" y="306"/>
                  </a:lnTo>
                  <a:lnTo>
                    <a:pt x="46" y="288"/>
                  </a:lnTo>
                  <a:lnTo>
                    <a:pt x="32" y="268"/>
                  </a:lnTo>
                  <a:lnTo>
                    <a:pt x="19" y="247"/>
                  </a:lnTo>
                  <a:lnTo>
                    <a:pt x="12" y="224"/>
                  </a:lnTo>
                  <a:lnTo>
                    <a:pt x="7" y="200"/>
                  </a:lnTo>
                  <a:lnTo>
                    <a:pt x="5" y="177"/>
                  </a:lnTo>
                  <a:lnTo>
                    <a:pt x="7" y="152"/>
                  </a:lnTo>
                  <a:lnTo>
                    <a:pt x="12" y="127"/>
                  </a:lnTo>
                  <a:lnTo>
                    <a:pt x="19" y="105"/>
                  </a:lnTo>
                  <a:lnTo>
                    <a:pt x="32" y="83"/>
                  </a:lnTo>
                  <a:lnTo>
                    <a:pt x="46" y="64"/>
                  </a:lnTo>
                  <a:lnTo>
                    <a:pt x="63" y="46"/>
                  </a:lnTo>
                  <a:lnTo>
                    <a:pt x="83" y="32"/>
                  </a:lnTo>
                  <a:lnTo>
                    <a:pt x="104" y="20"/>
                  </a:lnTo>
                  <a:lnTo>
                    <a:pt x="127" y="11"/>
                  </a:lnTo>
                  <a:lnTo>
                    <a:pt x="151" y="6"/>
                  </a:lnTo>
                  <a:lnTo>
                    <a:pt x="176" y="4"/>
                  </a:lnTo>
                  <a:lnTo>
                    <a:pt x="200" y="6"/>
                  </a:lnTo>
                  <a:lnTo>
                    <a:pt x="223" y="11"/>
                  </a:lnTo>
                  <a:lnTo>
                    <a:pt x="246" y="20"/>
                  </a:lnTo>
                  <a:lnTo>
                    <a:pt x="267" y="32"/>
                  </a:lnTo>
                  <a:lnTo>
                    <a:pt x="287" y="46"/>
                  </a:lnTo>
                  <a:lnTo>
                    <a:pt x="304" y="64"/>
                  </a:lnTo>
                  <a:lnTo>
                    <a:pt x="318" y="83"/>
                  </a:lnTo>
                  <a:lnTo>
                    <a:pt x="331" y="105"/>
                  </a:lnTo>
                  <a:lnTo>
                    <a:pt x="339" y="127"/>
                  </a:lnTo>
                  <a:lnTo>
                    <a:pt x="345" y="152"/>
                  </a:lnTo>
                  <a:lnTo>
                    <a:pt x="346" y="177"/>
                  </a:lnTo>
                  <a:lnTo>
                    <a:pt x="345" y="200"/>
                  </a:lnTo>
                  <a:lnTo>
                    <a:pt x="339" y="224"/>
                  </a:lnTo>
                  <a:lnTo>
                    <a:pt x="331" y="247"/>
                  </a:lnTo>
                  <a:lnTo>
                    <a:pt x="318" y="268"/>
                  </a:lnTo>
                  <a:lnTo>
                    <a:pt x="304" y="288"/>
                  </a:lnTo>
                  <a:lnTo>
                    <a:pt x="287" y="306"/>
                  </a:lnTo>
                  <a:lnTo>
                    <a:pt x="267" y="320"/>
                  </a:lnTo>
                  <a:lnTo>
                    <a:pt x="246" y="332"/>
                  </a:lnTo>
                  <a:lnTo>
                    <a:pt x="223" y="341"/>
                  </a:lnTo>
                  <a:lnTo>
                    <a:pt x="200" y="346"/>
                  </a:lnTo>
                  <a:lnTo>
                    <a:pt x="176" y="348"/>
                  </a:lnTo>
                  <a:close/>
                </a:path>
              </a:pathLst>
            </a:custGeom>
            <a:solidFill>
              <a:srgbClr val="D5FEFF"/>
            </a:solidFill>
            <a:ln w="9525">
              <a:noFill/>
              <a:round/>
              <a:headEnd/>
              <a:tailEnd/>
            </a:ln>
          </p:spPr>
          <p:txBody>
            <a:bodyPr/>
            <a:lstStyle/>
            <a:p>
              <a:endParaRPr lang="en-US"/>
            </a:p>
          </p:txBody>
        </p:sp>
        <p:sp>
          <p:nvSpPr>
            <p:cNvPr id="1166101" name="Freeform 789"/>
            <p:cNvSpPr>
              <a:spLocks noEditPoints="1"/>
            </p:cNvSpPr>
            <p:nvPr/>
          </p:nvSpPr>
          <p:spPr bwMode="auto">
            <a:xfrm>
              <a:off x="3782" y="1994"/>
              <a:ext cx="341" cy="344"/>
            </a:xfrm>
            <a:custGeom>
              <a:avLst/>
              <a:gdLst/>
              <a:ahLst/>
              <a:cxnLst>
                <a:cxn ang="0">
                  <a:pos x="146" y="342"/>
                </a:cxn>
                <a:cxn ang="0">
                  <a:pos x="99" y="328"/>
                </a:cxn>
                <a:cxn ang="0">
                  <a:pos x="58" y="302"/>
                </a:cxn>
                <a:cxn ang="0">
                  <a:pos x="27" y="264"/>
                </a:cxn>
                <a:cxn ang="0">
                  <a:pos x="7" y="220"/>
                </a:cxn>
                <a:cxn ang="0">
                  <a:pos x="0" y="173"/>
                </a:cxn>
                <a:cxn ang="0">
                  <a:pos x="7" y="123"/>
                </a:cxn>
                <a:cxn ang="0">
                  <a:pos x="27" y="79"/>
                </a:cxn>
                <a:cxn ang="0">
                  <a:pos x="58" y="42"/>
                </a:cxn>
                <a:cxn ang="0">
                  <a:pos x="99" y="16"/>
                </a:cxn>
                <a:cxn ang="0">
                  <a:pos x="146" y="2"/>
                </a:cxn>
                <a:cxn ang="0">
                  <a:pos x="195" y="2"/>
                </a:cxn>
                <a:cxn ang="0">
                  <a:pos x="241" y="16"/>
                </a:cxn>
                <a:cxn ang="0">
                  <a:pos x="282" y="42"/>
                </a:cxn>
                <a:cxn ang="0">
                  <a:pos x="313" y="79"/>
                </a:cxn>
                <a:cxn ang="0">
                  <a:pos x="334" y="123"/>
                </a:cxn>
                <a:cxn ang="0">
                  <a:pos x="341" y="173"/>
                </a:cxn>
                <a:cxn ang="0">
                  <a:pos x="334" y="220"/>
                </a:cxn>
                <a:cxn ang="0">
                  <a:pos x="313" y="264"/>
                </a:cxn>
                <a:cxn ang="0">
                  <a:pos x="282" y="302"/>
                </a:cxn>
                <a:cxn ang="0">
                  <a:pos x="241" y="328"/>
                </a:cxn>
                <a:cxn ang="0">
                  <a:pos x="195" y="342"/>
                </a:cxn>
                <a:cxn ang="0">
                  <a:pos x="171" y="339"/>
                </a:cxn>
                <a:cxn ang="0">
                  <a:pos x="123" y="331"/>
                </a:cxn>
                <a:cxn ang="0">
                  <a:pos x="81" y="312"/>
                </a:cxn>
                <a:cxn ang="0">
                  <a:pos x="46" y="280"/>
                </a:cxn>
                <a:cxn ang="0">
                  <a:pos x="19" y="242"/>
                </a:cxn>
                <a:cxn ang="0">
                  <a:pos x="7" y="196"/>
                </a:cxn>
                <a:cxn ang="0">
                  <a:pos x="7" y="148"/>
                </a:cxn>
                <a:cxn ang="0">
                  <a:pos x="19" y="102"/>
                </a:cxn>
                <a:cxn ang="0">
                  <a:pos x="46" y="63"/>
                </a:cxn>
                <a:cxn ang="0">
                  <a:pos x="81" y="32"/>
                </a:cxn>
                <a:cxn ang="0">
                  <a:pos x="123" y="12"/>
                </a:cxn>
                <a:cxn ang="0">
                  <a:pos x="171" y="7"/>
                </a:cxn>
                <a:cxn ang="0">
                  <a:pos x="217" y="12"/>
                </a:cxn>
                <a:cxn ang="0">
                  <a:pos x="260" y="32"/>
                </a:cxn>
                <a:cxn ang="0">
                  <a:pos x="296" y="63"/>
                </a:cxn>
                <a:cxn ang="0">
                  <a:pos x="320" y="102"/>
                </a:cxn>
                <a:cxn ang="0">
                  <a:pos x="334" y="148"/>
                </a:cxn>
                <a:cxn ang="0">
                  <a:pos x="334" y="196"/>
                </a:cxn>
                <a:cxn ang="0">
                  <a:pos x="320" y="242"/>
                </a:cxn>
                <a:cxn ang="0">
                  <a:pos x="296" y="280"/>
                </a:cxn>
                <a:cxn ang="0">
                  <a:pos x="260" y="312"/>
                </a:cxn>
                <a:cxn ang="0">
                  <a:pos x="217" y="331"/>
                </a:cxn>
                <a:cxn ang="0">
                  <a:pos x="171" y="339"/>
                </a:cxn>
              </a:cxnLst>
              <a:rect l="0" t="0" r="r" b="b"/>
              <a:pathLst>
                <a:path w="341" h="344">
                  <a:moveTo>
                    <a:pt x="171" y="344"/>
                  </a:moveTo>
                  <a:lnTo>
                    <a:pt x="146" y="342"/>
                  </a:lnTo>
                  <a:lnTo>
                    <a:pt x="122" y="337"/>
                  </a:lnTo>
                  <a:lnTo>
                    <a:pt x="99" y="328"/>
                  </a:lnTo>
                  <a:lnTo>
                    <a:pt x="78" y="316"/>
                  </a:lnTo>
                  <a:lnTo>
                    <a:pt x="58" y="302"/>
                  </a:lnTo>
                  <a:lnTo>
                    <a:pt x="41" y="284"/>
                  </a:lnTo>
                  <a:lnTo>
                    <a:pt x="27" y="264"/>
                  </a:lnTo>
                  <a:lnTo>
                    <a:pt x="14" y="243"/>
                  </a:lnTo>
                  <a:lnTo>
                    <a:pt x="7" y="220"/>
                  </a:lnTo>
                  <a:lnTo>
                    <a:pt x="2" y="196"/>
                  </a:lnTo>
                  <a:lnTo>
                    <a:pt x="0" y="173"/>
                  </a:lnTo>
                  <a:lnTo>
                    <a:pt x="2" y="148"/>
                  </a:lnTo>
                  <a:lnTo>
                    <a:pt x="7" y="123"/>
                  </a:lnTo>
                  <a:lnTo>
                    <a:pt x="14" y="101"/>
                  </a:lnTo>
                  <a:lnTo>
                    <a:pt x="27" y="79"/>
                  </a:lnTo>
                  <a:lnTo>
                    <a:pt x="41" y="60"/>
                  </a:lnTo>
                  <a:lnTo>
                    <a:pt x="58" y="42"/>
                  </a:lnTo>
                  <a:lnTo>
                    <a:pt x="78" y="28"/>
                  </a:lnTo>
                  <a:lnTo>
                    <a:pt x="99" y="16"/>
                  </a:lnTo>
                  <a:lnTo>
                    <a:pt x="122" y="7"/>
                  </a:lnTo>
                  <a:lnTo>
                    <a:pt x="146" y="2"/>
                  </a:lnTo>
                  <a:lnTo>
                    <a:pt x="171" y="0"/>
                  </a:lnTo>
                  <a:lnTo>
                    <a:pt x="195" y="2"/>
                  </a:lnTo>
                  <a:lnTo>
                    <a:pt x="218" y="7"/>
                  </a:lnTo>
                  <a:lnTo>
                    <a:pt x="241" y="16"/>
                  </a:lnTo>
                  <a:lnTo>
                    <a:pt x="262" y="28"/>
                  </a:lnTo>
                  <a:lnTo>
                    <a:pt x="282" y="42"/>
                  </a:lnTo>
                  <a:lnTo>
                    <a:pt x="299" y="60"/>
                  </a:lnTo>
                  <a:lnTo>
                    <a:pt x="313" y="79"/>
                  </a:lnTo>
                  <a:lnTo>
                    <a:pt x="326" y="101"/>
                  </a:lnTo>
                  <a:lnTo>
                    <a:pt x="334" y="123"/>
                  </a:lnTo>
                  <a:lnTo>
                    <a:pt x="340" y="148"/>
                  </a:lnTo>
                  <a:lnTo>
                    <a:pt x="341" y="173"/>
                  </a:lnTo>
                  <a:lnTo>
                    <a:pt x="340" y="196"/>
                  </a:lnTo>
                  <a:lnTo>
                    <a:pt x="334" y="220"/>
                  </a:lnTo>
                  <a:lnTo>
                    <a:pt x="326" y="243"/>
                  </a:lnTo>
                  <a:lnTo>
                    <a:pt x="313" y="264"/>
                  </a:lnTo>
                  <a:lnTo>
                    <a:pt x="299" y="284"/>
                  </a:lnTo>
                  <a:lnTo>
                    <a:pt x="282" y="302"/>
                  </a:lnTo>
                  <a:lnTo>
                    <a:pt x="262" y="316"/>
                  </a:lnTo>
                  <a:lnTo>
                    <a:pt x="241" y="328"/>
                  </a:lnTo>
                  <a:lnTo>
                    <a:pt x="218" y="337"/>
                  </a:lnTo>
                  <a:lnTo>
                    <a:pt x="195" y="342"/>
                  </a:lnTo>
                  <a:lnTo>
                    <a:pt x="171" y="344"/>
                  </a:lnTo>
                  <a:close/>
                  <a:moveTo>
                    <a:pt x="171" y="339"/>
                  </a:moveTo>
                  <a:lnTo>
                    <a:pt x="146" y="337"/>
                  </a:lnTo>
                  <a:lnTo>
                    <a:pt x="123" y="331"/>
                  </a:lnTo>
                  <a:lnTo>
                    <a:pt x="102" y="323"/>
                  </a:lnTo>
                  <a:lnTo>
                    <a:pt x="81" y="312"/>
                  </a:lnTo>
                  <a:lnTo>
                    <a:pt x="62" y="298"/>
                  </a:lnTo>
                  <a:lnTo>
                    <a:pt x="46" y="280"/>
                  </a:lnTo>
                  <a:lnTo>
                    <a:pt x="32" y="261"/>
                  </a:lnTo>
                  <a:lnTo>
                    <a:pt x="19" y="242"/>
                  </a:lnTo>
                  <a:lnTo>
                    <a:pt x="12" y="219"/>
                  </a:lnTo>
                  <a:lnTo>
                    <a:pt x="7" y="196"/>
                  </a:lnTo>
                  <a:lnTo>
                    <a:pt x="5" y="173"/>
                  </a:lnTo>
                  <a:lnTo>
                    <a:pt x="7" y="148"/>
                  </a:lnTo>
                  <a:lnTo>
                    <a:pt x="12" y="125"/>
                  </a:lnTo>
                  <a:lnTo>
                    <a:pt x="19" y="102"/>
                  </a:lnTo>
                  <a:lnTo>
                    <a:pt x="32" y="83"/>
                  </a:lnTo>
                  <a:lnTo>
                    <a:pt x="46" y="63"/>
                  </a:lnTo>
                  <a:lnTo>
                    <a:pt x="62" y="46"/>
                  </a:lnTo>
                  <a:lnTo>
                    <a:pt x="81" y="32"/>
                  </a:lnTo>
                  <a:lnTo>
                    <a:pt x="102" y="21"/>
                  </a:lnTo>
                  <a:lnTo>
                    <a:pt x="123" y="12"/>
                  </a:lnTo>
                  <a:lnTo>
                    <a:pt x="146" y="7"/>
                  </a:lnTo>
                  <a:lnTo>
                    <a:pt x="171" y="7"/>
                  </a:lnTo>
                  <a:lnTo>
                    <a:pt x="194" y="7"/>
                  </a:lnTo>
                  <a:lnTo>
                    <a:pt x="217" y="12"/>
                  </a:lnTo>
                  <a:lnTo>
                    <a:pt x="239" y="21"/>
                  </a:lnTo>
                  <a:lnTo>
                    <a:pt x="260" y="32"/>
                  </a:lnTo>
                  <a:lnTo>
                    <a:pt x="278" y="46"/>
                  </a:lnTo>
                  <a:lnTo>
                    <a:pt x="296" y="63"/>
                  </a:lnTo>
                  <a:lnTo>
                    <a:pt x="310" y="83"/>
                  </a:lnTo>
                  <a:lnTo>
                    <a:pt x="320" y="102"/>
                  </a:lnTo>
                  <a:lnTo>
                    <a:pt x="329" y="125"/>
                  </a:lnTo>
                  <a:lnTo>
                    <a:pt x="334" y="148"/>
                  </a:lnTo>
                  <a:lnTo>
                    <a:pt x="336" y="173"/>
                  </a:lnTo>
                  <a:lnTo>
                    <a:pt x="334" y="196"/>
                  </a:lnTo>
                  <a:lnTo>
                    <a:pt x="329" y="219"/>
                  </a:lnTo>
                  <a:lnTo>
                    <a:pt x="320" y="242"/>
                  </a:lnTo>
                  <a:lnTo>
                    <a:pt x="310" y="261"/>
                  </a:lnTo>
                  <a:lnTo>
                    <a:pt x="296" y="280"/>
                  </a:lnTo>
                  <a:lnTo>
                    <a:pt x="278" y="298"/>
                  </a:lnTo>
                  <a:lnTo>
                    <a:pt x="260" y="312"/>
                  </a:lnTo>
                  <a:lnTo>
                    <a:pt x="239" y="323"/>
                  </a:lnTo>
                  <a:lnTo>
                    <a:pt x="217" y="331"/>
                  </a:lnTo>
                  <a:lnTo>
                    <a:pt x="194" y="337"/>
                  </a:lnTo>
                  <a:lnTo>
                    <a:pt x="171" y="339"/>
                  </a:lnTo>
                  <a:close/>
                </a:path>
              </a:pathLst>
            </a:custGeom>
            <a:solidFill>
              <a:srgbClr val="D7FEFF"/>
            </a:solidFill>
            <a:ln w="9525">
              <a:noFill/>
              <a:round/>
              <a:headEnd/>
              <a:tailEnd/>
            </a:ln>
          </p:spPr>
          <p:txBody>
            <a:bodyPr/>
            <a:lstStyle/>
            <a:p>
              <a:endParaRPr lang="en-US"/>
            </a:p>
          </p:txBody>
        </p:sp>
        <p:sp>
          <p:nvSpPr>
            <p:cNvPr id="1166102" name="Freeform 790"/>
            <p:cNvSpPr>
              <a:spLocks noEditPoints="1"/>
            </p:cNvSpPr>
            <p:nvPr/>
          </p:nvSpPr>
          <p:spPr bwMode="auto">
            <a:xfrm>
              <a:off x="3787" y="2001"/>
              <a:ext cx="331" cy="332"/>
            </a:xfrm>
            <a:custGeom>
              <a:avLst/>
              <a:gdLst/>
              <a:ahLst/>
              <a:cxnLst>
                <a:cxn ang="0">
                  <a:pos x="141" y="330"/>
                </a:cxn>
                <a:cxn ang="0">
                  <a:pos x="97" y="316"/>
                </a:cxn>
                <a:cxn ang="0">
                  <a:pos x="57" y="291"/>
                </a:cxn>
                <a:cxn ang="0">
                  <a:pos x="27" y="254"/>
                </a:cxn>
                <a:cxn ang="0">
                  <a:pos x="7" y="212"/>
                </a:cxn>
                <a:cxn ang="0">
                  <a:pos x="0" y="166"/>
                </a:cxn>
                <a:cxn ang="0">
                  <a:pos x="7" y="118"/>
                </a:cxn>
                <a:cxn ang="0">
                  <a:pos x="27" y="76"/>
                </a:cxn>
                <a:cxn ang="0">
                  <a:pos x="57" y="39"/>
                </a:cxn>
                <a:cxn ang="0">
                  <a:pos x="97" y="14"/>
                </a:cxn>
                <a:cxn ang="0">
                  <a:pos x="141" y="0"/>
                </a:cxn>
                <a:cxn ang="0">
                  <a:pos x="189" y="0"/>
                </a:cxn>
                <a:cxn ang="0">
                  <a:pos x="234" y="14"/>
                </a:cxn>
                <a:cxn ang="0">
                  <a:pos x="273" y="39"/>
                </a:cxn>
                <a:cxn ang="0">
                  <a:pos x="305" y="76"/>
                </a:cxn>
                <a:cxn ang="0">
                  <a:pos x="324" y="118"/>
                </a:cxn>
                <a:cxn ang="0">
                  <a:pos x="331" y="166"/>
                </a:cxn>
                <a:cxn ang="0">
                  <a:pos x="324" y="212"/>
                </a:cxn>
                <a:cxn ang="0">
                  <a:pos x="305" y="254"/>
                </a:cxn>
                <a:cxn ang="0">
                  <a:pos x="273" y="291"/>
                </a:cxn>
                <a:cxn ang="0">
                  <a:pos x="234" y="316"/>
                </a:cxn>
                <a:cxn ang="0">
                  <a:pos x="189" y="330"/>
                </a:cxn>
                <a:cxn ang="0">
                  <a:pos x="166" y="324"/>
                </a:cxn>
                <a:cxn ang="0">
                  <a:pos x="120" y="319"/>
                </a:cxn>
                <a:cxn ang="0">
                  <a:pos x="78" y="298"/>
                </a:cxn>
                <a:cxn ang="0">
                  <a:pos x="43" y="268"/>
                </a:cxn>
                <a:cxn ang="0">
                  <a:pos x="18" y="228"/>
                </a:cxn>
                <a:cxn ang="0">
                  <a:pos x="6" y="182"/>
                </a:cxn>
                <a:cxn ang="0">
                  <a:pos x="7" y="136"/>
                </a:cxn>
                <a:cxn ang="0">
                  <a:pos x="23" y="92"/>
                </a:cxn>
                <a:cxn ang="0">
                  <a:pos x="50" y="53"/>
                </a:cxn>
                <a:cxn ang="0">
                  <a:pos x="87" y="25"/>
                </a:cxn>
                <a:cxn ang="0">
                  <a:pos x="131" y="9"/>
                </a:cxn>
                <a:cxn ang="0">
                  <a:pos x="176" y="5"/>
                </a:cxn>
                <a:cxn ang="0">
                  <a:pos x="222" y="16"/>
                </a:cxn>
                <a:cxn ang="0">
                  <a:pos x="263" y="39"/>
                </a:cxn>
                <a:cxn ang="0">
                  <a:pos x="296" y="72"/>
                </a:cxn>
                <a:cxn ang="0">
                  <a:pos x="317" y="113"/>
                </a:cxn>
                <a:cxn ang="0">
                  <a:pos x="326" y="159"/>
                </a:cxn>
                <a:cxn ang="0">
                  <a:pos x="321" y="206"/>
                </a:cxn>
                <a:cxn ang="0">
                  <a:pos x="301" y="249"/>
                </a:cxn>
                <a:cxn ang="0">
                  <a:pos x="271" y="284"/>
                </a:cxn>
                <a:cxn ang="0">
                  <a:pos x="233" y="310"/>
                </a:cxn>
                <a:cxn ang="0">
                  <a:pos x="189" y="324"/>
                </a:cxn>
              </a:cxnLst>
              <a:rect l="0" t="0" r="r" b="b"/>
              <a:pathLst>
                <a:path w="331" h="332">
                  <a:moveTo>
                    <a:pt x="166" y="332"/>
                  </a:moveTo>
                  <a:lnTo>
                    <a:pt x="141" y="330"/>
                  </a:lnTo>
                  <a:lnTo>
                    <a:pt x="118" y="324"/>
                  </a:lnTo>
                  <a:lnTo>
                    <a:pt x="97" y="316"/>
                  </a:lnTo>
                  <a:lnTo>
                    <a:pt x="76" y="305"/>
                  </a:lnTo>
                  <a:lnTo>
                    <a:pt x="57" y="291"/>
                  </a:lnTo>
                  <a:lnTo>
                    <a:pt x="41" y="273"/>
                  </a:lnTo>
                  <a:lnTo>
                    <a:pt x="27" y="254"/>
                  </a:lnTo>
                  <a:lnTo>
                    <a:pt x="14" y="235"/>
                  </a:lnTo>
                  <a:lnTo>
                    <a:pt x="7" y="212"/>
                  </a:lnTo>
                  <a:lnTo>
                    <a:pt x="2" y="189"/>
                  </a:lnTo>
                  <a:lnTo>
                    <a:pt x="0" y="166"/>
                  </a:lnTo>
                  <a:lnTo>
                    <a:pt x="2" y="141"/>
                  </a:lnTo>
                  <a:lnTo>
                    <a:pt x="7" y="118"/>
                  </a:lnTo>
                  <a:lnTo>
                    <a:pt x="14" y="95"/>
                  </a:lnTo>
                  <a:lnTo>
                    <a:pt x="27" y="76"/>
                  </a:lnTo>
                  <a:lnTo>
                    <a:pt x="41" y="56"/>
                  </a:lnTo>
                  <a:lnTo>
                    <a:pt x="57" y="39"/>
                  </a:lnTo>
                  <a:lnTo>
                    <a:pt x="76" y="25"/>
                  </a:lnTo>
                  <a:lnTo>
                    <a:pt x="97" y="14"/>
                  </a:lnTo>
                  <a:lnTo>
                    <a:pt x="118" y="5"/>
                  </a:lnTo>
                  <a:lnTo>
                    <a:pt x="141" y="0"/>
                  </a:lnTo>
                  <a:lnTo>
                    <a:pt x="166" y="0"/>
                  </a:lnTo>
                  <a:lnTo>
                    <a:pt x="189" y="0"/>
                  </a:lnTo>
                  <a:lnTo>
                    <a:pt x="212" y="5"/>
                  </a:lnTo>
                  <a:lnTo>
                    <a:pt x="234" y="14"/>
                  </a:lnTo>
                  <a:lnTo>
                    <a:pt x="255" y="25"/>
                  </a:lnTo>
                  <a:lnTo>
                    <a:pt x="273" y="39"/>
                  </a:lnTo>
                  <a:lnTo>
                    <a:pt x="291" y="56"/>
                  </a:lnTo>
                  <a:lnTo>
                    <a:pt x="305" y="76"/>
                  </a:lnTo>
                  <a:lnTo>
                    <a:pt x="315" y="95"/>
                  </a:lnTo>
                  <a:lnTo>
                    <a:pt x="324" y="118"/>
                  </a:lnTo>
                  <a:lnTo>
                    <a:pt x="329" y="141"/>
                  </a:lnTo>
                  <a:lnTo>
                    <a:pt x="331" y="166"/>
                  </a:lnTo>
                  <a:lnTo>
                    <a:pt x="329" y="189"/>
                  </a:lnTo>
                  <a:lnTo>
                    <a:pt x="324" y="212"/>
                  </a:lnTo>
                  <a:lnTo>
                    <a:pt x="315" y="235"/>
                  </a:lnTo>
                  <a:lnTo>
                    <a:pt x="305" y="254"/>
                  </a:lnTo>
                  <a:lnTo>
                    <a:pt x="291" y="273"/>
                  </a:lnTo>
                  <a:lnTo>
                    <a:pt x="273" y="291"/>
                  </a:lnTo>
                  <a:lnTo>
                    <a:pt x="255" y="305"/>
                  </a:lnTo>
                  <a:lnTo>
                    <a:pt x="234" y="316"/>
                  </a:lnTo>
                  <a:lnTo>
                    <a:pt x="212" y="324"/>
                  </a:lnTo>
                  <a:lnTo>
                    <a:pt x="189" y="330"/>
                  </a:lnTo>
                  <a:lnTo>
                    <a:pt x="166" y="332"/>
                  </a:lnTo>
                  <a:close/>
                  <a:moveTo>
                    <a:pt x="166" y="324"/>
                  </a:moveTo>
                  <a:lnTo>
                    <a:pt x="143" y="324"/>
                  </a:lnTo>
                  <a:lnTo>
                    <a:pt x="120" y="319"/>
                  </a:lnTo>
                  <a:lnTo>
                    <a:pt x="97" y="310"/>
                  </a:lnTo>
                  <a:lnTo>
                    <a:pt x="78" y="298"/>
                  </a:lnTo>
                  <a:lnTo>
                    <a:pt x="58" y="284"/>
                  </a:lnTo>
                  <a:lnTo>
                    <a:pt x="43" y="268"/>
                  </a:lnTo>
                  <a:lnTo>
                    <a:pt x="29" y="249"/>
                  </a:lnTo>
                  <a:lnTo>
                    <a:pt x="18" y="228"/>
                  </a:lnTo>
                  <a:lnTo>
                    <a:pt x="11" y="206"/>
                  </a:lnTo>
                  <a:lnTo>
                    <a:pt x="6" y="182"/>
                  </a:lnTo>
                  <a:lnTo>
                    <a:pt x="6" y="159"/>
                  </a:lnTo>
                  <a:lnTo>
                    <a:pt x="7" y="136"/>
                  </a:lnTo>
                  <a:lnTo>
                    <a:pt x="14" y="113"/>
                  </a:lnTo>
                  <a:lnTo>
                    <a:pt x="23" y="92"/>
                  </a:lnTo>
                  <a:lnTo>
                    <a:pt x="36" y="72"/>
                  </a:lnTo>
                  <a:lnTo>
                    <a:pt x="50" y="53"/>
                  </a:lnTo>
                  <a:lnTo>
                    <a:pt x="67" y="39"/>
                  </a:lnTo>
                  <a:lnTo>
                    <a:pt x="87" y="25"/>
                  </a:lnTo>
                  <a:lnTo>
                    <a:pt x="108" y="16"/>
                  </a:lnTo>
                  <a:lnTo>
                    <a:pt x="131" y="9"/>
                  </a:lnTo>
                  <a:lnTo>
                    <a:pt x="153" y="5"/>
                  </a:lnTo>
                  <a:lnTo>
                    <a:pt x="176" y="5"/>
                  </a:lnTo>
                  <a:lnTo>
                    <a:pt x="201" y="9"/>
                  </a:lnTo>
                  <a:lnTo>
                    <a:pt x="222" y="16"/>
                  </a:lnTo>
                  <a:lnTo>
                    <a:pt x="243" y="25"/>
                  </a:lnTo>
                  <a:lnTo>
                    <a:pt x="263" y="39"/>
                  </a:lnTo>
                  <a:lnTo>
                    <a:pt x="280" y="53"/>
                  </a:lnTo>
                  <a:lnTo>
                    <a:pt x="296" y="72"/>
                  </a:lnTo>
                  <a:lnTo>
                    <a:pt x="308" y="92"/>
                  </a:lnTo>
                  <a:lnTo>
                    <a:pt x="317" y="113"/>
                  </a:lnTo>
                  <a:lnTo>
                    <a:pt x="322" y="136"/>
                  </a:lnTo>
                  <a:lnTo>
                    <a:pt x="326" y="159"/>
                  </a:lnTo>
                  <a:lnTo>
                    <a:pt x="324" y="182"/>
                  </a:lnTo>
                  <a:lnTo>
                    <a:pt x="321" y="206"/>
                  </a:lnTo>
                  <a:lnTo>
                    <a:pt x="312" y="228"/>
                  </a:lnTo>
                  <a:lnTo>
                    <a:pt x="301" y="249"/>
                  </a:lnTo>
                  <a:lnTo>
                    <a:pt x="289" y="268"/>
                  </a:lnTo>
                  <a:lnTo>
                    <a:pt x="271" y="284"/>
                  </a:lnTo>
                  <a:lnTo>
                    <a:pt x="254" y="298"/>
                  </a:lnTo>
                  <a:lnTo>
                    <a:pt x="233" y="310"/>
                  </a:lnTo>
                  <a:lnTo>
                    <a:pt x="212" y="319"/>
                  </a:lnTo>
                  <a:lnTo>
                    <a:pt x="189" y="324"/>
                  </a:lnTo>
                  <a:lnTo>
                    <a:pt x="166" y="324"/>
                  </a:lnTo>
                  <a:close/>
                </a:path>
              </a:pathLst>
            </a:custGeom>
            <a:solidFill>
              <a:srgbClr val="D9FEFF"/>
            </a:solidFill>
            <a:ln w="9525">
              <a:noFill/>
              <a:round/>
              <a:headEnd/>
              <a:tailEnd/>
            </a:ln>
          </p:spPr>
          <p:txBody>
            <a:bodyPr/>
            <a:lstStyle/>
            <a:p>
              <a:endParaRPr lang="en-US"/>
            </a:p>
          </p:txBody>
        </p:sp>
        <p:sp>
          <p:nvSpPr>
            <p:cNvPr id="1166103" name="Freeform 791"/>
            <p:cNvSpPr>
              <a:spLocks noEditPoints="1"/>
            </p:cNvSpPr>
            <p:nvPr/>
          </p:nvSpPr>
          <p:spPr bwMode="auto">
            <a:xfrm>
              <a:off x="3793" y="2006"/>
              <a:ext cx="320" cy="319"/>
            </a:xfrm>
            <a:custGeom>
              <a:avLst/>
              <a:gdLst/>
              <a:ahLst/>
              <a:cxnLst>
                <a:cxn ang="0">
                  <a:pos x="137" y="319"/>
                </a:cxn>
                <a:cxn ang="0">
                  <a:pos x="91" y="305"/>
                </a:cxn>
                <a:cxn ang="0">
                  <a:pos x="52" y="279"/>
                </a:cxn>
                <a:cxn ang="0">
                  <a:pos x="23" y="244"/>
                </a:cxn>
                <a:cxn ang="0">
                  <a:pos x="5" y="201"/>
                </a:cxn>
                <a:cxn ang="0">
                  <a:pos x="0" y="154"/>
                </a:cxn>
                <a:cxn ang="0">
                  <a:pos x="8" y="108"/>
                </a:cxn>
                <a:cxn ang="0">
                  <a:pos x="30" y="67"/>
                </a:cxn>
                <a:cxn ang="0">
                  <a:pos x="61" y="34"/>
                </a:cxn>
                <a:cxn ang="0">
                  <a:pos x="102" y="11"/>
                </a:cxn>
                <a:cxn ang="0">
                  <a:pos x="147" y="0"/>
                </a:cxn>
                <a:cxn ang="0">
                  <a:pos x="195" y="4"/>
                </a:cxn>
                <a:cxn ang="0">
                  <a:pos x="237" y="20"/>
                </a:cxn>
                <a:cxn ang="0">
                  <a:pos x="274" y="48"/>
                </a:cxn>
                <a:cxn ang="0">
                  <a:pos x="302" y="87"/>
                </a:cxn>
                <a:cxn ang="0">
                  <a:pos x="316" y="131"/>
                </a:cxn>
                <a:cxn ang="0">
                  <a:pos x="318" y="177"/>
                </a:cxn>
                <a:cxn ang="0">
                  <a:pos x="306" y="223"/>
                </a:cxn>
                <a:cxn ang="0">
                  <a:pos x="283" y="263"/>
                </a:cxn>
                <a:cxn ang="0">
                  <a:pos x="248" y="293"/>
                </a:cxn>
                <a:cxn ang="0">
                  <a:pos x="206" y="314"/>
                </a:cxn>
                <a:cxn ang="0">
                  <a:pos x="160" y="319"/>
                </a:cxn>
                <a:cxn ang="0">
                  <a:pos x="137" y="312"/>
                </a:cxn>
                <a:cxn ang="0">
                  <a:pos x="93" y="300"/>
                </a:cxn>
                <a:cxn ang="0">
                  <a:pos x="54" y="274"/>
                </a:cxn>
                <a:cxn ang="0">
                  <a:pos x="26" y="237"/>
                </a:cxn>
                <a:cxn ang="0">
                  <a:pos x="8" y="194"/>
                </a:cxn>
                <a:cxn ang="0">
                  <a:pos x="5" y="148"/>
                </a:cxn>
                <a:cxn ang="0">
                  <a:pos x="16" y="103"/>
                </a:cxn>
                <a:cxn ang="0">
                  <a:pos x="38" y="64"/>
                </a:cxn>
                <a:cxn ang="0">
                  <a:pos x="72" y="32"/>
                </a:cxn>
                <a:cxn ang="0">
                  <a:pos x="114" y="11"/>
                </a:cxn>
                <a:cxn ang="0">
                  <a:pos x="160" y="6"/>
                </a:cxn>
                <a:cxn ang="0">
                  <a:pos x="206" y="11"/>
                </a:cxn>
                <a:cxn ang="0">
                  <a:pos x="246" y="32"/>
                </a:cxn>
                <a:cxn ang="0">
                  <a:pos x="279" y="64"/>
                </a:cxn>
                <a:cxn ang="0">
                  <a:pos x="304" y="103"/>
                </a:cxn>
                <a:cxn ang="0">
                  <a:pos x="313" y="148"/>
                </a:cxn>
                <a:cxn ang="0">
                  <a:pos x="309" y="194"/>
                </a:cxn>
                <a:cxn ang="0">
                  <a:pos x="293" y="237"/>
                </a:cxn>
                <a:cxn ang="0">
                  <a:pos x="265" y="274"/>
                </a:cxn>
                <a:cxn ang="0">
                  <a:pos x="227" y="300"/>
                </a:cxn>
                <a:cxn ang="0">
                  <a:pos x="183" y="312"/>
                </a:cxn>
              </a:cxnLst>
              <a:rect l="0" t="0" r="r" b="b"/>
              <a:pathLst>
                <a:path w="320" h="319">
                  <a:moveTo>
                    <a:pt x="160" y="319"/>
                  </a:moveTo>
                  <a:lnTo>
                    <a:pt x="137" y="319"/>
                  </a:lnTo>
                  <a:lnTo>
                    <a:pt x="114" y="314"/>
                  </a:lnTo>
                  <a:lnTo>
                    <a:pt x="91" y="305"/>
                  </a:lnTo>
                  <a:lnTo>
                    <a:pt x="72" y="293"/>
                  </a:lnTo>
                  <a:lnTo>
                    <a:pt x="52" y="279"/>
                  </a:lnTo>
                  <a:lnTo>
                    <a:pt x="37" y="263"/>
                  </a:lnTo>
                  <a:lnTo>
                    <a:pt x="23" y="244"/>
                  </a:lnTo>
                  <a:lnTo>
                    <a:pt x="12" y="223"/>
                  </a:lnTo>
                  <a:lnTo>
                    <a:pt x="5" y="201"/>
                  </a:lnTo>
                  <a:lnTo>
                    <a:pt x="0" y="177"/>
                  </a:lnTo>
                  <a:lnTo>
                    <a:pt x="0" y="154"/>
                  </a:lnTo>
                  <a:lnTo>
                    <a:pt x="1" y="131"/>
                  </a:lnTo>
                  <a:lnTo>
                    <a:pt x="8" y="108"/>
                  </a:lnTo>
                  <a:lnTo>
                    <a:pt x="17" y="87"/>
                  </a:lnTo>
                  <a:lnTo>
                    <a:pt x="30" y="67"/>
                  </a:lnTo>
                  <a:lnTo>
                    <a:pt x="44" y="48"/>
                  </a:lnTo>
                  <a:lnTo>
                    <a:pt x="61" y="34"/>
                  </a:lnTo>
                  <a:lnTo>
                    <a:pt x="81" y="20"/>
                  </a:lnTo>
                  <a:lnTo>
                    <a:pt x="102" y="11"/>
                  </a:lnTo>
                  <a:lnTo>
                    <a:pt x="125" y="4"/>
                  </a:lnTo>
                  <a:lnTo>
                    <a:pt x="147" y="0"/>
                  </a:lnTo>
                  <a:lnTo>
                    <a:pt x="170" y="0"/>
                  </a:lnTo>
                  <a:lnTo>
                    <a:pt x="195" y="4"/>
                  </a:lnTo>
                  <a:lnTo>
                    <a:pt x="216" y="11"/>
                  </a:lnTo>
                  <a:lnTo>
                    <a:pt x="237" y="20"/>
                  </a:lnTo>
                  <a:lnTo>
                    <a:pt x="257" y="34"/>
                  </a:lnTo>
                  <a:lnTo>
                    <a:pt x="274" y="48"/>
                  </a:lnTo>
                  <a:lnTo>
                    <a:pt x="290" y="67"/>
                  </a:lnTo>
                  <a:lnTo>
                    <a:pt x="302" y="87"/>
                  </a:lnTo>
                  <a:lnTo>
                    <a:pt x="311" y="108"/>
                  </a:lnTo>
                  <a:lnTo>
                    <a:pt x="316" y="131"/>
                  </a:lnTo>
                  <a:lnTo>
                    <a:pt x="320" y="154"/>
                  </a:lnTo>
                  <a:lnTo>
                    <a:pt x="318" y="177"/>
                  </a:lnTo>
                  <a:lnTo>
                    <a:pt x="315" y="201"/>
                  </a:lnTo>
                  <a:lnTo>
                    <a:pt x="306" y="223"/>
                  </a:lnTo>
                  <a:lnTo>
                    <a:pt x="295" y="244"/>
                  </a:lnTo>
                  <a:lnTo>
                    <a:pt x="283" y="263"/>
                  </a:lnTo>
                  <a:lnTo>
                    <a:pt x="265" y="279"/>
                  </a:lnTo>
                  <a:lnTo>
                    <a:pt x="248" y="293"/>
                  </a:lnTo>
                  <a:lnTo>
                    <a:pt x="227" y="305"/>
                  </a:lnTo>
                  <a:lnTo>
                    <a:pt x="206" y="314"/>
                  </a:lnTo>
                  <a:lnTo>
                    <a:pt x="183" y="319"/>
                  </a:lnTo>
                  <a:lnTo>
                    <a:pt x="160" y="319"/>
                  </a:lnTo>
                  <a:close/>
                  <a:moveTo>
                    <a:pt x="160" y="314"/>
                  </a:moveTo>
                  <a:lnTo>
                    <a:pt x="137" y="312"/>
                  </a:lnTo>
                  <a:lnTo>
                    <a:pt x="114" y="309"/>
                  </a:lnTo>
                  <a:lnTo>
                    <a:pt x="93" y="300"/>
                  </a:lnTo>
                  <a:lnTo>
                    <a:pt x="72" y="288"/>
                  </a:lnTo>
                  <a:lnTo>
                    <a:pt x="54" y="274"/>
                  </a:lnTo>
                  <a:lnTo>
                    <a:pt x="38" y="256"/>
                  </a:lnTo>
                  <a:lnTo>
                    <a:pt x="26" y="237"/>
                  </a:lnTo>
                  <a:lnTo>
                    <a:pt x="16" y="217"/>
                  </a:lnTo>
                  <a:lnTo>
                    <a:pt x="8" y="194"/>
                  </a:lnTo>
                  <a:lnTo>
                    <a:pt x="5" y="171"/>
                  </a:lnTo>
                  <a:lnTo>
                    <a:pt x="5" y="148"/>
                  </a:lnTo>
                  <a:lnTo>
                    <a:pt x="8" y="126"/>
                  </a:lnTo>
                  <a:lnTo>
                    <a:pt x="16" y="103"/>
                  </a:lnTo>
                  <a:lnTo>
                    <a:pt x="26" y="83"/>
                  </a:lnTo>
                  <a:lnTo>
                    <a:pt x="38" y="64"/>
                  </a:lnTo>
                  <a:lnTo>
                    <a:pt x="54" y="46"/>
                  </a:lnTo>
                  <a:lnTo>
                    <a:pt x="72" y="32"/>
                  </a:lnTo>
                  <a:lnTo>
                    <a:pt x="93" y="20"/>
                  </a:lnTo>
                  <a:lnTo>
                    <a:pt x="114" y="11"/>
                  </a:lnTo>
                  <a:lnTo>
                    <a:pt x="137" y="7"/>
                  </a:lnTo>
                  <a:lnTo>
                    <a:pt x="160" y="6"/>
                  </a:lnTo>
                  <a:lnTo>
                    <a:pt x="183" y="7"/>
                  </a:lnTo>
                  <a:lnTo>
                    <a:pt x="206" y="11"/>
                  </a:lnTo>
                  <a:lnTo>
                    <a:pt x="227" y="20"/>
                  </a:lnTo>
                  <a:lnTo>
                    <a:pt x="246" y="32"/>
                  </a:lnTo>
                  <a:lnTo>
                    <a:pt x="265" y="46"/>
                  </a:lnTo>
                  <a:lnTo>
                    <a:pt x="279" y="64"/>
                  </a:lnTo>
                  <a:lnTo>
                    <a:pt x="293" y="83"/>
                  </a:lnTo>
                  <a:lnTo>
                    <a:pt x="304" y="103"/>
                  </a:lnTo>
                  <a:lnTo>
                    <a:pt x="309" y="126"/>
                  </a:lnTo>
                  <a:lnTo>
                    <a:pt x="313" y="148"/>
                  </a:lnTo>
                  <a:lnTo>
                    <a:pt x="313" y="171"/>
                  </a:lnTo>
                  <a:lnTo>
                    <a:pt x="309" y="194"/>
                  </a:lnTo>
                  <a:lnTo>
                    <a:pt x="304" y="217"/>
                  </a:lnTo>
                  <a:lnTo>
                    <a:pt x="293" y="237"/>
                  </a:lnTo>
                  <a:lnTo>
                    <a:pt x="279" y="256"/>
                  </a:lnTo>
                  <a:lnTo>
                    <a:pt x="265" y="274"/>
                  </a:lnTo>
                  <a:lnTo>
                    <a:pt x="246" y="288"/>
                  </a:lnTo>
                  <a:lnTo>
                    <a:pt x="227" y="300"/>
                  </a:lnTo>
                  <a:lnTo>
                    <a:pt x="206" y="309"/>
                  </a:lnTo>
                  <a:lnTo>
                    <a:pt x="183" y="312"/>
                  </a:lnTo>
                  <a:lnTo>
                    <a:pt x="160" y="314"/>
                  </a:lnTo>
                  <a:close/>
                </a:path>
              </a:pathLst>
            </a:custGeom>
            <a:solidFill>
              <a:srgbClr val="DAFFFF"/>
            </a:solidFill>
            <a:ln w="9525">
              <a:noFill/>
              <a:round/>
              <a:headEnd/>
              <a:tailEnd/>
            </a:ln>
          </p:spPr>
          <p:txBody>
            <a:bodyPr/>
            <a:lstStyle/>
            <a:p>
              <a:endParaRPr lang="en-US"/>
            </a:p>
          </p:txBody>
        </p:sp>
        <p:sp>
          <p:nvSpPr>
            <p:cNvPr id="1166104" name="Freeform 792"/>
            <p:cNvSpPr>
              <a:spLocks noEditPoints="1"/>
            </p:cNvSpPr>
            <p:nvPr/>
          </p:nvSpPr>
          <p:spPr bwMode="auto">
            <a:xfrm>
              <a:off x="3798" y="2012"/>
              <a:ext cx="308" cy="308"/>
            </a:xfrm>
            <a:custGeom>
              <a:avLst/>
              <a:gdLst/>
              <a:ahLst/>
              <a:cxnLst>
                <a:cxn ang="0">
                  <a:pos x="132" y="306"/>
                </a:cxn>
                <a:cxn ang="0">
                  <a:pos x="88" y="294"/>
                </a:cxn>
                <a:cxn ang="0">
                  <a:pos x="49" y="268"/>
                </a:cxn>
                <a:cxn ang="0">
                  <a:pos x="21" y="231"/>
                </a:cxn>
                <a:cxn ang="0">
                  <a:pos x="3" y="188"/>
                </a:cxn>
                <a:cxn ang="0">
                  <a:pos x="0" y="142"/>
                </a:cxn>
                <a:cxn ang="0">
                  <a:pos x="11" y="97"/>
                </a:cxn>
                <a:cxn ang="0">
                  <a:pos x="33" y="58"/>
                </a:cxn>
                <a:cxn ang="0">
                  <a:pos x="67" y="26"/>
                </a:cxn>
                <a:cxn ang="0">
                  <a:pos x="109" y="5"/>
                </a:cxn>
                <a:cxn ang="0">
                  <a:pos x="155" y="0"/>
                </a:cxn>
                <a:cxn ang="0">
                  <a:pos x="201" y="5"/>
                </a:cxn>
                <a:cxn ang="0">
                  <a:pos x="241" y="26"/>
                </a:cxn>
                <a:cxn ang="0">
                  <a:pos x="274" y="58"/>
                </a:cxn>
                <a:cxn ang="0">
                  <a:pos x="299" y="97"/>
                </a:cxn>
                <a:cxn ang="0">
                  <a:pos x="308" y="142"/>
                </a:cxn>
                <a:cxn ang="0">
                  <a:pos x="304" y="188"/>
                </a:cxn>
                <a:cxn ang="0">
                  <a:pos x="288" y="231"/>
                </a:cxn>
                <a:cxn ang="0">
                  <a:pos x="260" y="268"/>
                </a:cxn>
                <a:cxn ang="0">
                  <a:pos x="222" y="294"/>
                </a:cxn>
                <a:cxn ang="0">
                  <a:pos x="178" y="306"/>
                </a:cxn>
                <a:cxn ang="0">
                  <a:pos x="155" y="303"/>
                </a:cxn>
                <a:cxn ang="0">
                  <a:pos x="109" y="296"/>
                </a:cxn>
                <a:cxn ang="0">
                  <a:pos x="69" y="276"/>
                </a:cxn>
                <a:cxn ang="0">
                  <a:pos x="35" y="245"/>
                </a:cxn>
                <a:cxn ang="0">
                  <a:pos x="14" y="204"/>
                </a:cxn>
                <a:cxn ang="0">
                  <a:pos x="5" y="160"/>
                </a:cxn>
                <a:cxn ang="0">
                  <a:pos x="11" y="114"/>
                </a:cxn>
                <a:cxn ang="0">
                  <a:pos x="28" y="72"/>
                </a:cxn>
                <a:cxn ang="0">
                  <a:pos x="60" y="38"/>
                </a:cxn>
                <a:cxn ang="0">
                  <a:pos x="98" y="16"/>
                </a:cxn>
                <a:cxn ang="0">
                  <a:pos x="142" y="5"/>
                </a:cxn>
                <a:cxn ang="0">
                  <a:pos x="188" y="8"/>
                </a:cxn>
                <a:cxn ang="0">
                  <a:pos x="230" y="26"/>
                </a:cxn>
                <a:cxn ang="0">
                  <a:pos x="266" y="54"/>
                </a:cxn>
                <a:cxn ang="0">
                  <a:pos x="290" y="93"/>
                </a:cxn>
                <a:cxn ang="0">
                  <a:pos x="303" y="137"/>
                </a:cxn>
                <a:cxn ang="0">
                  <a:pos x="301" y="183"/>
                </a:cxn>
                <a:cxn ang="0">
                  <a:pos x="285" y="225"/>
                </a:cxn>
                <a:cxn ang="0">
                  <a:pos x="259" y="262"/>
                </a:cxn>
                <a:cxn ang="0">
                  <a:pos x="220" y="289"/>
                </a:cxn>
                <a:cxn ang="0">
                  <a:pos x="178" y="301"/>
                </a:cxn>
              </a:cxnLst>
              <a:rect l="0" t="0" r="r" b="b"/>
              <a:pathLst>
                <a:path w="308" h="308">
                  <a:moveTo>
                    <a:pt x="155" y="308"/>
                  </a:moveTo>
                  <a:lnTo>
                    <a:pt x="132" y="306"/>
                  </a:lnTo>
                  <a:lnTo>
                    <a:pt x="109" y="303"/>
                  </a:lnTo>
                  <a:lnTo>
                    <a:pt x="88" y="294"/>
                  </a:lnTo>
                  <a:lnTo>
                    <a:pt x="67" y="282"/>
                  </a:lnTo>
                  <a:lnTo>
                    <a:pt x="49" y="268"/>
                  </a:lnTo>
                  <a:lnTo>
                    <a:pt x="33" y="250"/>
                  </a:lnTo>
                  <a:lnTo>
                    <a:pt x="21" y="231"/>
                  </a:lnTo>
                  <a:lnTo>
                    <a:pt x="11" y="211"/>
                  </a:lnTo>
                  <a:lnTo>
                    <a:pt x="3" y="188"/>
                  </a:lnTo>
                  <a:lnTo>
                    <a:pt x="0" y="165"/>
                  </a:lnTo>
                  <a:lnTo>
                    <a:pt x="0" y="142"/>
                  </a:lnTo>
                  <a:lnTo>
                    <a:pt x="3" y="120"/>
                  </a:lnTo>
                  <a:lnTo>
                    <a:pt x="11" y="97"/>
                  </a:lnTo>
                  <a:lnTo>
                    <a:pt x="21" y="77"/>
                  </a:lnTo>
                  <a:lnTo>
                    <a:pt x="33" y="58"/>
                  </a:lnTo>
                  <a:lnTo>
                    <a:pt x="49" y="40"/>
                  </a:lnTo>
                  <a:lnTo>
                    <a:pt x="67" y="26"/>
                  </a:lnTo>
                  <a:lnTo>
                    <a:pt x="88" y="14"/>
                  </a:lnTo>
                  <a:lnTo>
                    <a:pt x="109" y="5"/>
                  </a:lnTo>
                  <a:lnTo>
                    <a:pt x="132" y="1"/>
                  </a:lnTo>
                  <a:lnTo>
                    <a:pt x="155" y="0"/>
                  </a:lnTo>
                  <a:lnTo>
                    <a:pt x="178" y="1"/>
                  </a:lnTo>
                  <a:lnTo>
                    <a:pt x="201" y="5"/>
                  </a:lnTo>
                  <a:lnTo>
                    <a:pt x="222" y="14"/>
                  </a:lnTo>
                  <a:lnTo>
                    <a:pt x="241" y="26"/>
                  </a:lnTo>
                  <a:lnTo>
                    <a:pt x="260" y="40"/>
                  </a:lnTo>
                  <a:lnTo>
                    <a:pt x="274" y="58"/>
                  </a:lnTo>
                  <a:lnTo>
                    <a:pt x="288" y="77"/>
                  </a:lnTo>
                  <a:lnTo>
                    <a:pt x="299" y="97"/>
                  </a:lnTo>
                  <a:lnTo>
                    <a:pt x="304" y="120"/>
                  </a:lnTo>
                  <a:lnTo>
                    <a:pt x="308" y="142"/>
                  </a:lnTo>
                  <a:lnTo>
                    <a:pt x="308" y="165"/>
                  </a:lnTo>
                  <a:lnTo>
                    <a:pt x="304" y="188"/>
                  </a:lnTo>
                  <a:lnTo>
                    <a:pt x="299" y="211"/>
                  </a:lnTo>
                  <a:lnTo>
                    <a:pt x="288" y="231"/>
                  </a:lnTo>
                  <a:lnTo>
                    <a:pt x="274" y="250"/>
                  </a:lnTo>
                  <a:lnTo>
                    <a:pt x="260" y="268"/>
                  </a:lnTo>
                  <a:lnTo>
                    <a:pt x="241" y="282"/>
                  </a:lnTo>
                  <a:lnTo>
                    <a:pt x="222" y="294"/>
                  </a:lnTo>
                  <a:lnTo>
                    <a:pt x="201" y="303"/>
                  </a:lnTo>
                  <a:lnTo>
                    <a:pt x="178" y="306"/>
                  </a:lnTo>
                  <a:lnTo>
                    <a:pt x="155" y="308"/>
                  </a:lnTo>
                  <a:close/>
                  <a:moveTo>
                    <a:pt x="155" y="303"/>
                  </a:moveTo>
                  <a:lnTo>
                    <a:pt x="132" y="301"/>
                  </a:lnTo>
                  <a:lnTo>
                    <a:pt x="109" y="296"/>
                  </a:lnTo>
                  <a:lnTo>
                    <a:pt x="88" y="289"/>
                  </a:lnTo>
                  <a:lnTo>
                    <a:pt x="69" y="276"/>
                  </a:lnTo>
                  <a:lnTo>
                    <a:pt x="51" y="262"/>
                  </a:lnTo>
                  <a:lnTo>
                    <a:pt x="35" y="245"/>
                  </a:lnTo>
                  <a:lnTo>
                    <a:pt x="23" y="225"/>
                  </a:lnTo>
                  <a:lnTo>
                    <a:pt x="14" y="204"/>
                  </a:lnTo>
                  <a:lnTo>
                    <a:pt x="7" y="183"/>
                  </a:lnTo>
                  <a:lnTo>
                    <a:pt x="5" y="160"/>
                  </a:lnTo>
                  <a:lnTo>
                    <a:pt x="5" y="137"/>
                  </a:lnTo>
                  <a:lnTo>
                    <a:pt x="11" y="114"/>
                  </a:lnTo>
                  <a:lnTo>
                    <a:pt x="18" y="93"/>
                  </a:lnTo>
                  <a:lnTo>
                    <a:pt x="28" y="72"/>
                  </a:lnTo>
                  <a:lnTo>
                    <a:pt x="42" y="54"/>
                  </a:lnTo>
                  <a:lnTo>
                    <a:pt x="60" y="38"/>
                  </a:lnTo>
                  <a:lnTo>
                    <a:pt x="77" y="26"/>
                  </a:lnTo>
                  <a:lnTo>
                    <a:pt x="98" y="16"/>
                  </a:lnTo>
                  <a:lnTo>
                    <a:pt x="120" y="8"/>
                  </a:lnTo>
                  <a:lnTo>
                    <a:pt x="142" y="5"/>
                  </a:lnTo>
                  <a:lnTo>
                    <a:pt x="165" y="5"/>
                  </a:lnTo>
                  <a:lnTo>
                    <a:pt x="188" y="8"/>
                  </a:lnTo>
                  <a:lnTo>
                    <a:pt x="209" y="16"/>
                  </a:lnTo>
                  <a:lnTo>
                    <a:pt x="230" y="26"/>
                  </a:lnTo>
                  <a:lnTo>
                    <a:pt x="250" y="38"/>
                  </a:lnTo>
                  <a:lnTo>
                    <a:pt x="266" y="54"/>
                  </a:lnTo>
                  <a:lnTo>
                    <a:pt x="280" y="72"/>
                  </a:lnTo>
                  <a:lnTo>
                    <a:pt x="290" y="93"/>
                  </a:lnTo>
                  <a:lnTo>
                    <a:pt x="299" y="114"/>
                  </a:lnTo>
                  <a:lnTo>
                    <a:pt x="303" y="137"/>
                  </a:lnTo>
                  <a:lnTo>
                    <a:pt x="304" y="160"/>
                  </a:lnTo>
                  <a:lnTo>
                    <a:pt x="301" y="183"/>
                  </a:lnTo>
                  <a:lnTo>
                    <a:pt x="295" y="204"/>
                  </a:lnTo>
                  <a:lnTo>
                    <a:pt x="285" y="225"/>
                  </a:lnTo>
                  <a:lnTo>
                    <a:pt x="273" y="245"/>
                  </a:lnTo>
                  <a:lnTo>
                    <a:pt x="259" y="262"/>
                  </a:lnTo>
                  <a:lnTo>
                    <a:pt x="241" y="276"/>
                  </a:lnTo>
                  <a:lnTo>
                    <a:pt x="220" y="289"/>
                  </a:lnTo>
                  <a:lnTo>
                    <a:pt x="199" y="296"/>
                  </a:lnTo>
                  <a:lnTo>
                    <a:pt x="178" y="301"/>
                  </a:lnTo>
                  <a:lnTo>
                    <a:pt x="155" y="303"/>
                  </a:lnTo>
                  <a:close/>
                </a:path>
              </a:pathLst>
            </a:custGeom>
            <a:solidFill>
              <a:srgbClr val="DCFFFF"/>
            </a:solidFill>
            <a:ln w="9525">
              <a:noFill/>
              <a:round/>
              <a:headEnd/>
              <a:tailEnd/>
            </a:ln>
          </p:spPr>
          <p:txBody>
            <a:bodyPr/>
            <a:lstStyle/>
            <a:p>
              <a:endParaRPr lang="en-US"/>
            </a:p>
          </p:txBody>
        </p:sp>
        <p:sp>
          <p:nvSpPr>
            <p:cNvPr id="1166105" name="Freeform 793"/>
            <p:cNvSpPr>
              <a:spLocks noEditPoints="1"/>
            </p:cNvSpPr>
            <p:nvPr/>
          </p:nvSpPr>
          <p:spPr bwMode="auto">
            <a:xfrm>
              <a:off x="3803" y="2017"/>
              <a:ext cx="299" cy="298"/>
            </a:xfrm>
            <a:custGeom>
              <a:avLst/>
              <a:gdLst/>
              <a:ahLst/>
              <a:cxnLst>
                <a:cxn ang="0">
                  <a:pos x="127" y="296"/>
                </a:cxn>
                <a:cxn ang="0">
                  <a:pos x="83" y="284"/>
                </a:cxn>
                <a:cxn ang="0">
                  <a:pos x="46" y="257"/>
                </a:cxn>
                <a:cxn ang="0">
                  <a:pos x="18" y="220"/>
                </a:cxn>
                <a:cxn ang="0">
                  <a:pos x="2" y="178"/>
                </a:cxn>
                <a:cxn ang="0">
                  <a:pos x="0" y="132"/>
                </a:cxn>
                <a:cxn ang="0">
                  <a:pos x="13" y="88"/>
                </a:cxn>
                <a:cxn ang="0">
                  <a:pos x="37" y="49"/>
                </a:cxn>
                <a:cxn ang="0">
                  <a:pos x="72" y="21"/>
                </a:cxn>
                <a:cxn ang="0">
                  <a:pos x="115" y="3"/>
                </a:cxn>
                <a:cxn ang="0">
                  <a:pos x="160" y="0"/>
                </a:cxn>
                <a:cxn ang="0">
                  <a:pos x="204" y="11"/>
                </a:cxn>
                <a:cxn ang="0">
                  <a:pos x="245" y="33"/>
                </a:cxn>
                <a:cxn ang="0">
                  <a:pos x="275" y="67"/>
                </a:cxn>
                <a:cxn ang="0">
                  <a:pos x="294" y="109"/>
                </a:cxn>
                <a:cxn ang="0">
                  <a:pos x="299" y="155"/>
                </a:cxn>
                <a:cxn ang="0">
                  <a:pos x="290" y="199"/>
                </a:cxn>
                <a:cxn ang="0">
                  <a:pos x="268" y="240"/>
                </a:cxn>
                <a:cxn ang="0">
                  <a:pos x="236" y="271"/>
                </a:cxn>
                <a:cxn ang="0">
                  <a:pos x="194" y="291"/>
                </a:cxn>
                <a:cxn ang="0">
                  <a:pos x="150" y="298"/>
                </a:cxn>
                <a:cxn ang="0">
                  <a:pos x="127" y="291"/>
                </a:cxn>
                <a:cxn ang="0">
                  <a:pos x="85" y="279"/>
                </a:cxn>
                <a:cxn ang="0">
                  <a:pos x="50" y="254"/>
                </a:cxn>
                <a:cxn ang="0">
                  <a:pos x="23" y="219"/>
                </a:cxn>
                <a:cxn ang="0">
                  <a:pos x="7" y="176"/>
                </a:cxn>
                <a:cxn ang="0">
                  <a:pos x="6" y="132"/>
                </a:cxn>
                <a:cxn ang="0">
                  <a:pos x="18" y="90"/>
                </a:cxn>
                <a:cxn ang="0">
                  <a:pos x="42" y="53"/>
                </a:cxn>
                <a:cxn ang="0">
                  <a:pos x="76" y="25"/>
                </a:cxn>
                <a:cxn ang="0">
                  <a:pos x="116" y="9"/>
                </a:cxn>
                <a:cxn ang="0">
                  <a:pos x="160" y="5"/>
                </a:cxn>
                <a:cxn ang="0">
                  <a:pos x="203" y="16"/>
                </a:cxn>
                <a:cxn ang="0">
                  <a:pos x="241" y="37"/>
                </a:cxn>
                <a:cxn ang="0">
                  <a:pos x="269" y="70"/>
                </a:cxn>
                <a:cxn ang="0">
                  <a:pos x="289" y="111"/>
                </a:cxn>
                <a:cxn ang="0">
                  <a:pos x="294" y="155"/>
                </a:cxn>
                <a:cxn ang="0">
                  <a:pos x="285" y="197"/>
                </a:cxn>
                <a:cxn ang="0">
                  <a:pos x="264" y="236"/>
                </a:cxn>
                <a:cxn ang="0">
                  <a:pos x="232" y="266"/>
                </a:cxn>
                <a:cxn ang="0">
                  <a:pos x="192" y="287"/>
                </a:cxn>
                <a:cxn ang="0">
                  <a:pos x="150" y="293"/>
                </a:cxn>
              </a:cxnLst>
              <a:rect l="0" t="0" r="r" b="b"/>
              <a:pathLst>
                <a:path w="299" h="298">
                  <a:moveTo>
                    <a:pt x="150" y="298"/>
                  </a:moveTo>
                  <a:lnTo>
                    <a:pt x="127" y="296"/>
                  </a:lnTo>
                  <a:lnTo>
                    <a:pt x="104" y="291"/>
                  </a:lnTo>
                  <a:lnTo>
                    <a:pt x="83" y="284"/>
                  </a:lnTo>
                  <a:lnTo>
                    <a:pt x="64" y="271"/>
                  </a:lnTo>
                  <a:lnTo>
                    <a:pt x="46" y="257"/>
                  </a:lnTo>
                  <a:lnTo>
                    <a:pt x="30" y="240"/>
                  </a:lnTo>
                  <a:lnTo>
                    <a:pt x="18" y="220"/>
                  </a:lnTo>
                  <a:lnTo>
                    <a:pt x="9" y="199"/>
                  </a:lnTo>
                  <a:lnTo>
                    <a:pt x="2" y="178"/>
                  </a:lnTo>
                  <a:lnTo>
                    <a:pt x="0" y="155"/>
                  </a:lnTo>
                  <a:lnTo>
                    <a:pt x="0" y="132"/>
                  </a:lnTo>
                  <a:lnTo>
                    <a:pt x="6" y="109"/>
                  </a:lnTo>
                  <a:lnTo>
                    <a:pt x="13" y="88"/>
                  </a:lnTo>
                  <a:lnTo>
                    <a:pt x="23" y="67"/>
                  </a:lnTo>
                  <a:lnTo>
                    <a:pt x="37" y="49"/>
                  </a:lnTo>
                  <a:lnTo>
                    <a:pt x="55" y="33"/>
                  </a:lnTo>
                  <a:lnTo>
                    <a:pt x="72" y="21"/>
                  </a:lnTo>
                  <a:lnTo>
                    <a:pt x="93" y="11"/>
                  </a:lnTo>
                  <a:lnTo>
                    <a:pt x="115" y="3"/>
                  </a:lnTo>
                  <a:lnTo>
                    <a:pt x="137" y="0"/>
                  </a:lnTo>
                  <a:lnTo>
                    <a:pt x="160" y="0"/>
                  </a:lnTo>
                  <a:lnTo>
                    <a:pt x="183" y="3"/>
                  </a:lnTo>
                  <a:lnTo>
                    <a:pt x="204" y="11"/>
                  </a:lnTo>
                  <a:lnTo>
                    <a:pt x="225" y="21"/>
                  </a:lnTo>
                  <a:lnTo>
                    <a:pt x="245" y="33"/>
                  </a:lnTo>
                  <a:lnTo>
                    <a:pt x="261" y="49"/>
                  </a:lnTo>
                  <a:lnTo>
                    <a:pt x="275" y="67"/>
                  </a:lnTo>
                  <a:lnTo>
                    <a:pt x="285" y="88"/>
                  </a:lnTo>
                  <a:lnTo>
                    <a:pt x="294" y="109"/>
                  </a:lnTo>
                  <a:lnTo>
                    <a:pt x="298" y="132"/>
                  </a:lnTo>
                  <a:lnTo>
                    <a:pt x="299" y="155"/>
                  </a:lnTo>
                  <a:lnTo>
                    <a:pt x="296" y="178"/>
                  </a:lnTo>
                  <a:lnTo>
                    <a:pt x="290" y="199"/>
                  </a:lnTo>
                  <a:lnTo>
                    <a:pt x="280" y="220"/>
                  </a:lnTo>
                  <a:lnTo>
                    <a:pt x="268" y="240"/>
                  </a:lnTo>
                  <a:lnTo>
                    <a:pt x="254" y="257"/>
                  </a:lnTo>
                  <a:lnTo>
                    <a:pt x="236" y="271"/>
                  </a:lnTo>
                  <a:lnTo>
                    <a:pt x="215" y="284"/>
                  </a:lnTo>
                  <a:lnTo>
                    <a:pt x="194" y="291"/>
                  </a:lnTo>
                  <a:lnTo>
                    <a:pt x="173" y="296"/>
                  </a:lnTo>
                  <a:lnTo>
                    <a:pt x="150" y="298"/>
                  </a:lnTo>
                  <a:close/>
                  <a:moveTo>
                    <a:pt x="150" y="293"/>
                  </a:moveTo>
                  <a:lnTo>
                    <a:pt x="127" y="291"/>
                  </a:lnTo>
                  <a:lnTo>
                    <a:pt x="106" y="287"/>
                  </a:lnTo>
                  <a:lnTo>
                    <a:pt x="85" y="279"/>
                  </a:lnTo>
                  <a:lnTo>
                    <a:pt x="67" y="266"/>
                  </a:lnTo>
                  <a:lnTo>
                    <a:pt x="50" y="254"/>
                  </a:lnTo>
                  <a:lnTo>
                    <a:pt x="35" y="236"/>
                  </a:lnTo>
                  <a:lnTo>
                    <a:pt x="23" y="219"/>
                  </a:lnTo>
                  <a:lnTo>
                    <a:pt x="14" y="197"/>
                  </a:lnTo>
                  <a:lnTo>
                    <a:pt x="7" y="176"/>
                  </a:lnTo>
                  <a:lnTo>
                    <a:pt x="6" y="155"/>
                  </a:lnTo>
                  <a:lnTo>
                    <a:pt x="6" y="132"/>
                  </a:lnTo>
                  <a:lnTo>
                    <a:pt x="11" y="111"/>
                  </a:lnTo>
                  <a:lnTo>
                    <a:pt x="18" y="90"/>
                  </a:lnTo>
                  <a:lnTo>
                    <a:pt x="28" y="70"/>
                  </a:lnTo>
                  <a:lnTo>
                    <a:pt x="42" y="53"/>
                  </a:lnTo>
                  <a:lnTo>
                    <a:pt x="58" y="37"/>
                  </a:lnTo>
                  <a:lnTo>
                    <a:pt x="76" y="25"/>
                  </a:lnTo>
                  <a:lnTo>
                    <a:pt x="95" y="16"/>
                  </a:lnTo>
                  <a:lnTo>
                    <a:pt x="116" y="9"/>
                  </a:lnTo>
                  <a:lnTo>
                    <a:pt x="137" y="5"/>
                  </a:lnTo>
                  <a:lnTo>
                    <a:pt x="160" y="5"/>
                  </a:lnTo>
                  <a:lnTo>
                    <a:pt x="181" y="9"/>
                  </a:lnTo>
                  <a:lnTo>
                    <a:pt x="203" y="16"/>
                  </a:lnTo>
                  <a:lnTo>
                    <a:pt x="224" y="25"/>
                  </a:lnTo>
                  <a:lnTo>
                    <a:pt x="241" y="37"/>
                  </a:lnTo>
                  <a:lnTo>
                    <a:pt x="257" y="53"/>
                  </a:lnTo>
                  <a:lnTo>
                    <a:pt x="269" y="70"/>
                  </a:lnTo>
                  <a:lnTo>
                    <a:pt x="280" y="90"/>
                  </a:lnTo>
                  <a:lnTo>
                    <a:pt x="289" y="111"/>
                  </a:lnTo>
                  <a:lnTo>
                    <a:pt x="292" y="132"/>
                  </a:lnTo>
                  <a:lnTo>
                    <a:pt x="294" y="155"/>
                  </a:lnTo>
                  <a:lnTo>
                    <a:pt x="290" y="176"/>
                  </a:lnTo>
                  <a:lnTo>
                    <a:pt x="285" y="197"/>
                  </a:lnTo>
                  <a:lnTo>
                    <a:pt x="276" y="219"/>
                  </a:lnTo>
                  <a:lnTo>
                    <a:pt x="264" y="236"/>
                  </a:lnTo>
                  <a:lnTo>
                    <a:pt x="250" y="254"/>
                  </a:lnTo>
                  <a:lnTo>
                    <a:pt x="232" y="266"/>
                  </a:lnTo>
                  <a:lnTo>
                    <a:pt x="213" y="279"/>
                  </a:lnTo>
                  <a:lnTo>
                    <a:pt x="192" y="287"/>
                  </a:lnTo>
                  <a:lnTo>
                    <a:pt x="171" y="291"/>
                  </a:lnTo>
                  <a:lnTo>
                    <a:pt x="150" y="293"/>
                  </a:lnTo>
                  <a:close/>
                </a:path>
              </a:pathLst>
            </a:custGeom>
            <a:solidFill>
              <a:srgbClr val="DEFFFF"/>
            </a:solidFill>
            <a:ln w="9525">
              <a:noFill/>
              <a:round/>
              <a:headEnd/>
              <a:tailEnd/>
            </a:ln>
          </p:spPr>
          <p:txBody>
            <a:bodyPr/>
            <a:lstStyle/>
            <a:p>
              <a:endParaRPr lang="en-US"/>
            </a:p>
          </p:txBody>
        </p:sp>
        <p:sp>
          <p:nvSpPr>
            <p:cNvPr id="1166106" name="Freeform 794"/>
            <p:cNvSpPr>
              <a:spLocks noEditPoints="1"/>
            </p:cNvSpPr>
            <p:nvPr/>
          </p:nvSpPr>
          <p:spPr bwMode="auto">
            <a:xfrm>
              <a:off x="3809" y="2022"/>
              <a:ext cx="288" cy="288"/>
            </a:xfrm>
            <a:custGeom>
              <a:avLst/>
              <a:gdLst/>
              <a:ahLst/>
              <a:cxnLst>
                <a:cxn ang="0">
                  <a:pos x="121" y="286"/>
                </a:cxn>
                <a:cxn ang="0">
                  <a:pos x="79" y="274"/>
                </a:cxn>
                <a:cxn ang="0">
                  <a:pos x="44" y="249"/>
                </a:cxn>
                <a:cxn ang="0">
                  <a:pos x="17" y="214"/>
                </a:cxn>
                <a:cxn ang="0">
                  <a:pos x="1" y="171"/>
                </a:cxn>
                <a:cxn ang="0">
                  <a:pos x="0" y="127"/>
                </a:cxn>
                <a:cxn ang="0">
                  <a:pos x="12" y="85"/>
                </a:cxn>
                <a:cxn ang="0">
                  <a:pos x="36" y="48"/>
                </a:cxn>
                <a:cxn ang="0">
                  <a:pos x="70" y="20"/>
                </a:cxn>
                <a:cxn ang="0">
                  <a:pos x="110" y="4"/>
                </a:cxn>
                <a:cxn ang="0">
                  <a:pos x="154" y="0"/>
                </a:cxn>
                <a:cxn ang="0">
                  <a:pos x="197" y="11"/>
                </a:cxn>
                <a:cxn ang="0">
                  <a:pos x="235" y="32"/>
                </a:cxn>
                <a:cxn ang="0">
                  <a:pos x="263" y="65"/>
                </a:cxn>
                <a:cxn ang="0">
                  <a:pos x="283" y="106"/>
                </a:cxn>
                <a:cxn ang="0">
                  <a:pos x="288" y="150"/>
                </a:cxn>
                <a:cxn ang="0">
                  <a:pos x="279" y="192"/>
                </a:cxn>
                <a:cxn ang="0">
                  <a:pos x="258" y="231"/>
                </a:cxn>
                <a:cxn ang="0">
                  <a:pos x="226" y="261"/>
                </a:cxn>
                <a:cxn ang="0">
                  <a:pos x="186" y="282"/>
                </a:cxn>
                <a:cxn ang="0">
                  <a:pos x="144" y="288"/>
                </a:cxn>
                <a:cxn ang="0">
                  <a:pos x="121" y="281"/>
                </a:cxn>
                <a:cxn ang="0">
                  <a:pos x="80" y="268"/>
                </a:cxn>
                <a:cxn ang="0">
                  <a:pos x="45" y="242"/>
                </a:cxn>
                <a:cxn ang="0">
                  <a:pos x="21" y="207"/>
                </a:cxn>
                <a:cxn ang="0">
                  <a:pos x="7" y="166"/>
                </a:cxn>
                <a:cxn ang="0">
                  <a:pos x="7" y="122"/>
                </a:cxn>
                <a:cxn ang="0">
                  <a:pos x="21" y="81"/>
                </a:cxn>
                <a:cxn ang="0">
                  <a:pos x="45" y="46"/>
                </a:cxn>
                <a:cxn ang="0">
                  <a:pos x="80" y="20"/>
                </a:cxn>
                <a:cxn ang="0">
                  <a:pos x="121" y="7"/>
                </a:cxn>
                <a:cxn ang="0">
                  <a:pos x="165" y="7"/>
                </a:cxn>
                <a:cxn ang="0">
                  <a:pos x="207" y="20"/>
                </a:cxn>
                <a:cxn ang="0">
                  <a:pos x="241" y="46"/>
                </a:cxn>
                <a:cxn ang="0">
                  <a:pos x="267" y="81"/>
                </a:cxn>
                <a:cxn ang="0">
                  <a:pos x="281" y="122"/>
                </a:cxn>
                <a:cxn ang="0">
                  <a:pos x="281" y="166"/>
                </a:cxn>
                <a:cxn ang="0">
                  <a:pos x="267" y="207"/>
                </a:cxn>
                <a:cxn ang="0">
                  <a:pos x="241" y="242"/>
                </a:cxn>
                <a:cxn ang="0">
                  <a:pos x="207" y="268"/>
                </a:cxn>
                <a:cxn ang="0">
                  <a:pos x="165" y="281"/>
                </a:cxn>
              </a:cxnLst>
              <a:rect l="0" t="0" r="r" b="b"/>
              <a:pathLst>
                <a:path w="288" h="288">
                  <a:moveTo>
                    <a:pt x="144" y="288"/>
                  </a:moveTo>
                  <a:lnTo>
                    <a:pt x="121" y="286"/>
                  </a:lnTo>
                  <a:lnTo>
                    <a:pt x="100" y="282"/>
                  </a:lnTo>
                  <a:lnTo>
                    <a:pt x="79" y="274"/>
                  </a:lnTo>
                  <a:lnTo>
                    <a:pt x="61" y="261"/>
                  </a:lnTo>
                  <a:lnTo>
                    <a:pt x="44" y="249"/>
                  </a:lnTo>
                  <a:lnTo>
                    <a:pt x="29" y="231"/>
                  </a:lnTo>
                  <a:lnTo>
                    <a:pt x="17" y="214"/>
                  </a:lnTo>
                  <a:lnTo>
                    <a:pt x="8" y="192"/>
                  </a:lnTo>
                  <a:lnTo>
                    <a:pt x="1" y="171"/>
                  </a:lnTo>
                  <a:lnTo>
                    <a:pt x="0" y="150"/>
                  </a:lnTo>
                  <a:lnTo>
                    <a:pt x="0" y="127"/>
                  </a:lnTo>
                  <a:lnTo>
                    <a:pt x="5" y="106"/>
                  </a:lnTo>
                  <a:lnTo>
                    <a:pt x="12" y="85"/>
                  </a:lnTo>
                  <a:lnTo>
                    <a:pt x="22" y="65"/>
                  </a:lnTo>
                  <a:lnTo>
                    <a:pt x="36" y="48"/>
                  </a:lnTo>
                  <a:lnTo>
                    <a:pt x="52" y="32"/>
                  </a:lnTo>
                  <a:lnTo>
                    <a:pt x="70" y="20"/>
                  </a:lnTo>
                  <a:lnTo>
                    <a:pt x="89" y="11"/>
                  </a:lnTo>
                  <a:lnTo>
                    <a:pt x="110" y="4"/>
                  </a:lnTo>
                  <a:lnTo>
                    <a:pt x="131" y="0"/>
                  </a:lnTo>
                  <a:lnTo>
                    <a:pt x="154" y="0"/>
                  </a:lnTo>
                  <a:lnTo>
                    <a:pt x="175" y="4"/>
                  </a:lnTo>
                  <a:lnTo>
                    <a:pt x="197" y="11"/>
                  </a:lnTo>
                  <a:lnTo>
                    <a:pt x="218" y="20"/>
                  </a:lnTo>
                  <a:lnTo>
                    <a:pt x="235" y="32"/>
                  </a:lnTo>
                  <a:lnTo>
                    <a:pt x="251" y="48"/>
                  </a:lnTo>
                  <a:lnTo>
                    <a:pt x="263" y="65"/>
                  </a:lnTo>
                  <a:lnTo>
                    <a:pt x="274" y="85"/>
                  </a:lnTo>
                  <a:lnTo>
                    <a:pt x="283" y="106"/>
                  </a:lnTo>
                  <a:lnTo>
                    <a:pt x="286" y="127"/>
                  </a:lnTo>
                  <a:lnTo>
                    <a:pt x="288" y="150"/>
                  </a:lnTo>
                  <a:lnTo>
                    <a:pt x="284" y="171"/>
                  </a:lnTo>
                  <a:lnTo>
                    <a:pt x="279" y="192"/>
                  </a:lnTo>
                  <a:lnTo>
                    <a:pt x="270" y="214"/>
                  </a:lnTo>
                  <a:lnTo>
                    <a:pt x="258" y="231"/>
                  </a:lnTo>
                  <a:lnTo>
                    <a:pt x="244" y="249"/>
                  </a:lnTo>
                  <a:lnTo>
                    <a:pt x="226" y="261"/>
                  </a:lnTo>
                  <a:lnTo>
                    <a:pt x="207" y="274"/>
                  </a:lnTo>
                  <a:lnTo>
                    <a:pt x="186" y="282"/>
                  </a:lnTo>
                  <a:lnTo>
                    <a:pt x="165" y="286"/>
                  </a:lnTo>
                  <a:lnTo>
                    <a:pt x="144" y="288"/>
                  </a:lnTo>
                  <a:close/>
                  <a:moveTo>
                    <a:pt x="144" y="282"/>
                  </a:moveTo>
                  <a:lnTo>
                    <a:pt x="121" y="281"/>
                  </a:lnTo>
                  <a:lnTo>
                    <a:pt x="100" y="275"/>
                  </a:lnTo>
                  <a:lnTo>
                    <a:pt x="80" y="268"/>
                  </a:lnTo>
                  <a:lnTo>
                    <a:pt x="61" y="256"/>
                  </a:lnTo>
                  <a:lnTo>
                    <a:pt x="45" y="242"/>
                  </a:lnTo>
                  <a:lnTo>
                    <a:pt x="31" y="226"/>
                  </a:lnTo>
                  <a:lnTo>
                    <a:pt x="21" y="207"/>
                  </a:lnTo>
                  <a:lnTo>
                    <a:pt x="12" y="187"/>
                  </a:lnTo>
                  <a:lnTo>
                    <a:pt x="7" y="166"/>
                  </a:lnTo>
                  <a:lnTo>
                    <a:pt x="5" y="145"/>
                  </a:lnTo>
                  <a:lnTo>
                    <a:pt x="7" y="122"/>
                  </a:lnTo>
                  <a:lnTo>
                    <a:pt x="12" y="101"/>
                  </a:lnTo>
                  <a:lnTo>
                    <a:pt x="21" y="81"/>
                  </a:lnTo>
                  <a:lnTo>
                    <a:pt x="31" y="62"/>
                  </a:lnTo>
                  <a:lnTo>
                    <a:pt x="45" y="46"/>
                  </a:lnTo>
                  <a:lnTo>
                    <a:pt x="61" y="32"/>
                  </a:lnTo>
                  <a:lnTo>
                    <a:pt x="80" y="20"/>
                  </a:lnTo>
                  <a:lnTo>
                    <a:pt x="100" y="13"/>
                  </a:lnTo>
                  <a:lnTo>
                    <a:pt x="121" y="7"/>
                  </a:lnTo>
                  <a:lnTo>
                    <a:pt x="144" y="6"/>
                  </a:lnTo>
                  <a:lnTo>
                    <a:pt x="165" y="7"/>
                  </a:lnTo>
                  <a:lnTo>
                    <a:pt x="186" y="13"/>
                  </a:lnTo>
                  <a:lnTo>
                    <a:pt x="207" y="20"/>
                  </a:lnTo>
                  <a:lnTo>
                    <a:pt x="225" y="32"/>
                  </a:lnTo>
                  <a:lnTo>
                    <a:pt x="241" y="46"/>
                  </a:lnTo>
                  <a:lnTo>
                    <a:pt x="256" y="62"/>
                  </a:lnTo>
                  <a:lnTo>
                    <a:pt x="267" y="81"/>
                  </a:lnTo>
                  <a:lnTo>
                    <a:pt x="276" y="101"/>
                  </a:lnTo>
                  <a:lnTo>
                    <a:pt x="281" y="122"/>
                  </a:lnTo>
                  <a:lnTo>
                    <a:pt x="283" y="145"/>
                  </a:lnTo>
                  <a:lnTo>
                    <a:pt x="281" y="166"/>
                  </a:lnTo>
                  <a:lnTo>
                    <a:pt x="276" y="187"/>
                  </a:lnTo>
                  <a:lnTo>
                    <a:pt x="267" y="207"/>
                  </a:lnTo>
                  <a:lnTo>
                    <a:pt x="256" y="226"/>
                  </a:lnTo>
                  <a:lnTo>
                    <a:pt x="241"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6107" name="Freeform 795"/>
            <p:cNvSpPr>
              <a:spLocks noEditPoints="1"/>
            </p:cNvSpPr>
            <p:nvPr/>
          </p:nvSpPr>
          <p:spPr bwMode="auto">
            <a:xfrm>
              <a:off x="3814" y="2028"/>
              <a:ext cx="278" cy="276"/>
            </a:xfrm>
            <a:custGeom>
              <a:avLst/>
              <a:gdLst/>
              <a:ahLst/>
              <a:cxnLst>
                <a:cxn ang="0">
                  <a:pos x="116" y="275"/>
                </a:cxn>
                <a:cxn ang="0">
                  <a:pos x="75" y="262"/>
                </a:cxn>
                <a:cxn ang="0">
                  <a:pos x="40" y="236"/>
                </a:cxn>
                <a:cxn ang="0">
                  <a:pos x="16" y="201"/>
                </a:cxn>
                <a:cxn ang="0">
                  <a:pos x="2" y="160"/>
                </a:cxn>
                <a:cxn ang="0">
                  <a:pos x="2" y="116"/>
                </a:cxn>
                <a:cxn ang="0">
                  <a:pos x="16" y="75"/>
                </a:cxn>
                <a:cxn ang="0">
                  <a:pos x="40" y="40"/>
                </a:cxn>
                <a:cxn ang="0">
                  <a:pos x="75" y="14"/>
                </a:cxn>
                <a:cxn ang="0">
                  <a:pos x="116" y="1"/>
                </a:cxn>
                <a:cxn ang="0">
                  <a:pos x="160" y="1"/>
                </a:cxn>
                <a:cxn ang="0">
                  <a:pos x="202" y="14"/>
                </a:cxn>
                <a:cxn ang="0">
                  <a:pos x="236" y="40"/>
                </a:cxn>
                <a:cxn ang="0">
                  <a:pos x="262" y="75"/>
                </a:cxn>
                <a:cxn ang="0">
                  <a:pos x="276" y="116"/>
                </a:cxn>
                <a:cxn ang="0">
                  <a:pos x="276" y="160"/>
                </a:cxn>
                <a:cxn ang="0">
                  <a:pos x="262" y="201"/>
                </a:cxn>
                <a:cxn ang="0">
                  <a:pos x="236" y="236"/>
                </a:cxn>
                <a:cxn ang="0">
                  <a:pos x="202" y="262"/>
                </a:cxn>
                <a:cxn ang="0">
                  <a:pos x="160" y="275"/>
                </a:cxn>
                <a:cxn ang="0">
                  <a:pos x="139" y="271"/>
                </a:cxn>
                <a:cxn ang="0">
                  <a:pos x="97" y="264"/>
                </a:cxn>
                <a:cxn ang="0">
                  <a:pos x="58" y="245"/>
                </a:cxn>
                <a:cxn ang="0">
                  <a:pos x="28" y="215"/>
                </a:cxn>
                <a:cxn ang="0">
                  <a:pos x="10" y="176"/>
                </a:cxn>
                <a:cxn ang="0">
                  <a:pos x="5" y="132"/>
                </a:cxn>
                <a:cxn ang="0">
                  <a:pos x="14" y="91"/>
                </a:cxn>
                <a:cxn ang="0">
                  <a:pos x="35" y="54"/>
                </a:cxn>
                <a:cxn ang="0">
                  <a:pos x="67" y="24"/>
                </a:cxn>
                <a:cxn ang="0">
                  <a:pos x="107" y="8"/>
                </a:cxn>
                <a:cxn ang="0">
                  <a:pos x="149" y="5"/>
                </a:cxn>
                <a:cxn ang="0">
                  <a:pos x="190" y="15"/>
                </a:cxn>
                <a:cxn ang="0">
                  <a:pos x="227" y="38"/>
                </a:cxn>
                <a:cxn ang="0">
                  <a:pos x="253" y="72"/>
                </a:cxn>
                <a:cxn ang="0">
                  <a:pos x="269" y="111"/>
                </a:cxn>
                <a:cxn ang="0">
                  <a:pos x="271" y="155"/>
                </a:cxn>
                <a:cxn ang="0">
                  <a:pos x="258" y="195"/>
                </a:cxn>
                <a:cxn ang="0">
                  <a:pos x="234" y="230"/>
                </a:cxn>
                <a:cxn ang="0">
                  <a:pos x="200" y="257"/>
                </a:cxn>
                <a:cxn ang="0">
                  <a:pos x="160" y="269"/>
                </a:cxn>
              </a:cxnLst>
              <a:rect l="0" t="0" r="r" b="b"/>
              <a:pathLst>
                <a:path w="278" h="276">
                  <a:moveTo>
                    <a:pt x="139" y="276"/>
                  </a:moveTo>
                  <a:lnTo>
                    <a:pt x="116" y="275"/>
                  </a:lnTo>
                  <a:lnTo>
                    <a:pt x="95" y="269"/>
                  </a:lnTo>
                  <a:lnTo>
                    <a:pt x="75" y="262"/>
                  </a:lnTo>
                  <a:lnTo>
                    <a:pt x="56" y="250"/>
                  </a:lnTo>
                  <a:lnTo>
                    <a:pt x="40" y="236"/>
                  </a:lnTo>
                  <a:lnTo>
                    <a:pt x="26" y="220"/>
                  </a:lnTo>
                  <a:lnTo>
                    <a:pt x="16" y="201"/>
                  </a:lnTo>
                  <a:lnTo>
                    <a:pt x="7" y="181"/>
                  </a:lnTo>
                  <a:lnTo>
                    <a:pt x="2" y="160"/>
                  </a:lnTo>
                  <a:lnTo>
                    <a:pt x="0" y="139"/>
                  </a:lnTo>
                  <a:lnTo>
                    <a:pt x="2" y="116"/>
                  </a:lnTo>
                  <a:lnTo>
                    <a:pt x="7" y="95"/>
                  </a:lnTo>
                  <a:lnTo>
                    <a:pt x="16" y="75"/>
                  </a:lnTo>
                  <a:lnTo>
                    <a:pt x="26" y="56"/>
                  </a:lnTo>
                  <a:lnTo>
                    <a:pt x="40" y="40"/>
                  </a:lnTo>
                  <a:lnTo>
                    <a:pt x="56" y="26"/>
                  </a:lnTo>
                  <a:lnTo>
                    <a:pt x="75" y="14"/>
                  </a:lnTo>
                  <a:lnTo>
                    <a:pt x="95" y="7"/>
                  </a:lnTo>
                  <a:lnTo>
                    <a:pt x="116" y="1"/>
                  </a:lnTo>
                  <a:lnTo>
                    <a:pt x="139" y="0"/>
                  </a:lnTo>
                  <a:lnTo>
                    <a:pt x="160" y="1"/>
                  </a:lnTo>
                  <a:lnTo>
                    <a:pt x="181" y="7"/>
                  </a:lnTo>
                  <a:lnTo>
                    <a:pt x="202" y="14"/>
                  </a:lnTo>
                  <a:lnTo>
                    <a:pt x="220" y="26"/>
                  </a:lnTo>
                  <a:lnTo>
                    <a:pt x="236" y="40"/>
                  </a:lnTo>
                  <a:lnTo>
                    <a:pt x="251" y="56"/>
                  </a:lnTo>
                  <a:lnTo>
                    <a:pt x="262" y="75"/>
                  </a:lnTo>
                  <a:lnTo>
                    <a:pt x="271" y="95"/>
                  </a:lnTo>
                  <a:lnTo>
                    <a:pt x="276" y="116"/>
                  </a:lnTo>
                  <a:lnTo>
                    <a:pt x="278" y="139"/>
                  </a:lnTo>
                  <a:lnTo>
                    <a:pt x="276" y="160"/>
                  </a:lnTo>
                  <a:lnTo>
                    <a:pt x="271" y="181"/>
                  </a:lnTo>
                  <a:lnTo>
                    <a:pt x="262" y="201"/>
                  </a:lnTo>
                  <a:lnTo>
                    <a:pt x="251" y="220"/>
                  </a:lnTo>
                  <a:lnTo>
                    <a:pt x="236" y="236"/>
                  </a:lnTo>
                  <a:lnTo>
                    <a:pt x="220" y="250"/>
                  </a:lnTo>
                  <a:lnTo>
                    <a:pt x="202" y="262"/>
                  </a:lnTo>
                  <a:lnTo>
                    <a:pt x="181" y="269"/>
                  </a:lnTo>
                  <a:lnTo>
                    <a:pt x="160" y="275"/>
                  </a:lnTo>
                  <a:lnTo>
                    <a:pt x="139" y="276"/>
                  </a:lnTo>
                  <a:close/>
                  <a:moveTo>
                    <a:pt x="139" y="271"/>
                  </a:moveTo>
                  <a:lnTo>
                    <a:pt x="118" y="269"/>
                  </a:lnTo>
                  <a:lnTo>
                    <a:pt x="97" y="264"/>
                  </a:lnTo>
                  <a:lnTo>
                    <a:pt x="77" y="257"/>
                  </a:lnTo>
                  <a:lnTo>
                    <a:pt x="58" y="245"/>
                  </a:lnTo>
                  <a:lnTo>
                    <a:pt x="42" y="230"/>
                  </a:lnTo>
                  <a:lnTo>
                    <a:pt x="28" y="215"/>
                  </a:lnTo>
                  <a:lnTo>
                    <a:pt x="17" y="195"/>
                  </a:lnTo>
                  <a:lnTo>
                    <a:pt x="10" y="176"/>
                  </a:lnTo>
                  <a:lnTo>
                    <a:pt x="5" y="155"/>
                  </a:lnTo>
                  <a:lnTo>
                    <a:pt x="5" y="132"/>
                  </a:lnTo>
                  <a:lnTo>
                    <a:pt x="7" y="111"/>
                  </a:lnTo>
                  <a:lnTo>
                    <a:pt x="14" y="91"/>
                  </a:lnTo>
                  <a:lnTo>
                    <a:pt x="23" y="72"/>
                  </a:lnTo>
                  <a:lnTo>
                    <a:pt x="35" y="54"/>
                  </a:lnTo>
                  <a:lnTo>
                    <a:pt x="49" y="38"/>
                  </a:lnTo>
                  <a:lnTo>
                    <a:pt x="67" y="24"/>
                  </a:lnTo>
                  <a:lnTo>
                    <a:pt x="86" y="15"/>
                  </a:lnTo>
                  <a:lnTo>
                    <a:pt x="107" y="8"/>
                  </a:lnTo>
                  <a:lnTo>
                    <a:pt x="128" y="5"/>
                  </a:lnTo>
                  <a:lnTo>
                    <a:pt x="149" y="5"/>
                  </a:lnTo>
                  <a:lnTo>
                    <a:pt x="170" y="8"/>
                  </a:lnTo>
                  <a:lnTo>
                    <a:pt x="190" y="15"/>
                  </a:lnTo>
                  <a:lnTo>
                    <a:pt x="209" y="24"/>
                  </a:lnTo>
                  <a:lnTo>
                    <a:pt x="227" y="38"/>
                  </a:lnTo>
                  <a:lnTo>
                    <a:pt x="241" y="54"/>
                  </a:lnTo>
                  <a:lnTo>
                    <a:pt x="253" y="72"/>
                  </a:lnTo>
                  <a:lnTo>
                    <a:pt x="264" y="91"/>
                  </a:lnTo>
                  <a:lnTo>
                    <a:pt x="269" y="111"/>
                  </a:lnTo>
                  <a:lnTo>
                    <a:pt x="271" y="132"/>
                  </a:lnTo>
                  <a:lnTo>
                    <a:pt x="271" y="155"/>
                  </a:lnTo>
                  <a:lnTo>
                    <a:pt x="267" y="176"/>
                  </a:lnTo>
                  <a:lnTo>
                    <a:pt x="258" y="195"/>
                  </a:lnTo>
                  <a:lnTo>
                    <a:pt x="248" y="215"/>
                  </a:lnTo>
                  <a:lnTo>
                    <a:pt x="234" y="230"/>
                  </a:lnTo>
                  <a:lnTo>
                    <a:pt x="218" y="245"/>
                  </a:lnTo>
                  <a:lnTo>
                    <a:pt x="200"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6108" name="Freeform 796"/>
            <p:cNvSpPr>
              <a:spLocks noEditPoints="1"/>
            </p:cNvSpPr>
            <p:nvPr/>
          </p:nvSpPr>
          <p:spPr bwMode="auto">
            <a:xfrm>
              <a:off x="3819" y="2033"/>
              <a:ext cx="266" cy="266"/>
            </a:xfrm>
            <a:custGeom>
              <a:avLst/>
              <a:gdLst/>
              <a:ahLst/>
              <a:cxnLst>
                <a:cxn ang="0">
                  <a:pos x="113" y="264"/>
                </a:cxn>
                <a:cxn ang="0">
                  <a:pos x="72" y="252"/>
                </a:cxn>
                <a:cxn ang="0">
                  <a:pos x="37" y="225"/>
                </a:cxn>
                <a:cxn ang="0">
                  <a:pos x="12" y="190"/>
                </a:cxn>
                <a:cxn ang="0">
                  <a:pos x="0" y="150"/>
                </a:cxn>
                <a:cxn ang="0">
                  <a:pos x="2" y="106"/>
                </a:cxn>
                <a:cxn ang="0">
                  <a:pos x="18" y="67"/>
                </a:cxn>
                <a:cxn ang="0">
                  <a:pos x="44" y="33"/>
                </a:cxn>
                <a:cxn ang="0">
                  <a:pos x="81" y="10"/>
                </a:cxn>
                <a:cxn ang="0">
                  <a:pos x="123" y="0"/>
                </a:cxn>
                <a:cxn ang="0">
                  <a:pos x="165" y="3"/>
                </a:cxn>
                <a:cxn ang="0">
                  <a:pos x="204" y="19"/>
                </a:cxn>
                <a:cxn ang="0">
                  <a:pos x="236" y="49"/>
                </a:cxn>
                <a:cxn ang="0">
                  <a:pos x="259" y="86"/>
                </a:cxn>
                <a:cxn ang="0">
                  <a:pos x="266" y="127"/>
                </a:cxn>
                <a:cxn ang="0">
                  <a:pos x="262" y="171"/>
                </a:cxn>
                <a:cxn ang="0">
                  <a:pos x="243" y="210"/>
                </a:cxn>
                <a:cxn ang="0">
                  <a:pos x="213" y="240"/>
                </a:cxn>
                <a:cxn ang="0">
                  <a:pos x="176" y="259"/>
                </a:cxn>
                <a:cxn ang="0">
                  <a:pos x="134" y="266"/>
                </a:cxn>
                <a:cxn ang="0">
                  <a:pos x="113" y="259"/>
                </a:cxn>
                <a:cxn ang="0">
                  <a:pos x="72" y="247"/>
                </a:cxn>
                <a:cxn ang="0">
                  <a:pos x="39" y="220"/>
                </a:cxn>
                <a:cxn ang="0">
                  <a:pos x="16" y="185"/>
                </a:cxn>
                <a:cxn ang="0">
                  <a:pos x="5" y="144"/>
                </a:cxn>
                <a:cxn ang="0">
                  <a:pos x="9" y="102"/>
                </a:cxn>
                <a:cxn ang="0">
                  <a:pos x="26" y="63"/>
                </a:cxn>
                <a:cxn ang="0">
                  <a:pos x="55" y="32"/>
                </a:cxn>
                <a:cxn ang="0">
                  <a:pos x="92" y="12"/>
                </a:cxn>
                <a:cxn ang="0">
                  <a:pos x="134" y="5"/>
                </a:cxn>
                <a:cxn ang="0">
                  <a:pos x="174" y="12"/>
                </a:cxn>
                <a:cxn ang="0">
                  <a:pos x="211" y="32"/>
                </a:cxn>
                <a:cxn ang="0">
                  <a:pos x="241" y="63"/>
                </a:cxn>
                <a:cxn ang="0">
                  <a:pos x="257" y="102"/>
                </a:cxn>
                <a:cxn ang="0">
                  <a:pos x="260" y="144"/>
                </a:cxn>
                <a:cxn ang="0">
                  <a:pos x="250" y="185"/>
                </a:cxn>
                <a:cxn ang="0">
                  <a:pos x="227" y="220"/>
                </a:cxn>
                <a:cxn ang="0">
                  <a:pos x="194" y="247"/>
                </a:cxn>
                <a:cxn ang="0">
                  <a:pos x="155" y="259"/>
                </a:cxn>
              </a:cxnLst>
              <a:rect l="0" t="0" r="r" b="b"/>
              <a:pathLst>
                <a:path w="266" h="266">
                  <a:moveTo>
                    <a:pt x="134" y="266"/>
                  </a:moveTo>
                  <a:lnTo>
                    <a:pt x="113" y="264"/>
                  </a:lnTo>
                  <a:lnTo>
                    <a:pt x="92" y="259"/>
                  </a:lnTo>
                  <a:lnTo>
                    <a:pt x="72" y="252"/>
                  </a:lnTo>
                  <a:lnTo>
                    <a:pt x="53" y="240"/>
                  </a:lnTo>
                  <a:lnTo>
                    <a:pt x="37" y="225"/>
                  </a:lnTo>
                  <a:lnTo>
                    <a:pt x="23" y="210"/>
                  </a:lnTo>
                  <a:lnTo>
                    <a:pt x="12" y="190"/>
                  </a:lnTo>
                  <a:lnTo>
                    <a:pt x="5" y="171"/>
                  </a:lnTo>
                  <a:lnTo>
                    <a:pt x="0" y="150"/>
                  </a:lnTo>
                  <a:lnTo>
                    <a:pt x="0" y="127"/>
                  </a:lnTo>
                  <a:lnTo>
                    <a:pt x="2" y="106"/>
                  </a:lnTo>
                  <a:lnTo>
                    <a:pt x="9" y="86"/>
                  </a:lnTo>
                  <a:lnTo>
                    <a:pt x="18" y="67"/>
                  </a:lnTo>
                  <a:lnTo>
                    <a:pt x="30" y="49"/>
                  </a:lnTo>
                  <a:lnTo>
                    <a:pt x="44" y="33"/>
                  </a:lnTo>
                  <a:lnTo>
                    <a:pt x="62" y="19"/>
                  </a:lnTo>
                  <a:lnTo>
                    <a:pt x="81" y="10"/>
                  </a:lnTo>
                  <a:lnTo>
                    <a:pt x="102" y="3"/>
                  </a:lnTo>
                  <a:lnTo>
                    <a:pt x="123" y="0"/>
                  </a:lnTo>
                  <a:lnTo>
                    <a:pt x="144" y="0"/>
                  </a:lnTo>
                  <a:lnTo>
                    <a:pt x="165" y="3"/>
                  </a:lnTo>
                  <a:lnTo>
                    <a:pt x="185" y="10"/>
                  </a:lnTo>
                  <a:lnTo>
                    <a:pt x="204" y="19"/>
                  </a:lnTo>
                  <a:lnTo>
                    <a:pt x="222" y="33"/>
                  </a:lnTo>
                  <a:lnTo>
                    <a:pt x="236" y="49"/>
                  </a:lnTo>
                  <a:lnTo>
                    <a:pt x="248" y="67"/>
                  </a:lnTo>
                  <a:lnTo>
                    <a:pt x="259" y="86"/>
                  </a:lnTo>
                  <a:lnTo>
                    <a:pt x="264" y="106"/>
                  </a:lnTo>
                  <a:lnTo>
                    <a:pt x="266" y="127"/>
                  </a:lnTo>
                  <a:lnTo>
                    <a:pt x="266" y="150"/>
                  </a:lnTo>
                  <a:lnTo>
                    <a:pt x="262" y="171"/>
                  </a:lnTo>
                  <a:lnTo>
                    <a:pt x="253" y="190"/>
                  </a:lnTo>
                  <a:lnTo>
                    <a:pt x="243" y="210"/>
                  </a:lnTo>
                  <a:lnTo>
                    <a:pt x="229" y="225"/>
                  </a:lnTo>
                  <a:lnTo>
                    <a:pt x="213" y="240"/>
                  </a:lnTo>
                  <a:lnTo>
                    <a:pt x="195" y="252"/>
                  </a:lnTo>
                  <a:lnTo>
                    <a:pt x="176" y="259"/>
                  </a:lnTo>
                  <a:lnTo>
                    <a:pt x="155" y="264"/>
                  </a:lnTo>
                  <a:lnTo>
                    <a:pt x="134" y="266"/>
                  </a:lnTo>
                  <a:close/>
                  <a:moveTo>
                    <a:pt x="134" y="261"/>
                  </a:moveTo>
                  <a:lnTo>
                    <a:pt x="113" y="259"/>
                  </a:lnTo>
                  <a:lnTo>
                    <a:pt x="92" y="254"/>
                  </a:lnTo>
                  <a:lnTo>
                    <a:pt x="72" y="247"/>
                  </a:lnTo>
                  <a:lnTo>
                    <a:pt x="55" y="234"/>
                  </a:lnTo>
                  <a:lnTo>
                    <a:pt x="39" y="220"/>
                  </a:lnTo>
                  <a:lnTo>
                    <a:pt x="26" y="203"/>
                  </a:lnTo>
                  <a:lnTo>
                    <a:pt x="16" y="185"/>
                  </a:lnTo>
                  <a:lnTo>
                    <a:pt x="9" y="164"/>
                  </a:lnTo>
                  <a:lnTo>
                    <a:pt x="5" y="144"/>
                  </a:lnTo>
                  <a:lnTo>
                    <a:pt x="5" y="123"/>
                  </a:lnTo>
                  <a:lnTo>
                    <a:pt x="9" y="102"/>
                  </a:lnTo>
                  <a:lnTo>
                    <a:pt x="16" y="81"/>
                  </a:lnTo>
                  <a:lnTo>
                    <a:pt x="26" y="63"/>
                  </a:lnTo>
                  <a:lnTo>
                    <a:pt x="39" y="46"/>
                  </a:lnTo>
                  <a:lnTo>
                    <a:pt x="55" y="32"/>
                  </a:lnTo>
                  <a:lnTo>
                    <a:pt x="72" y="21"/>
                  </a:lnTo>
                  <a:lnTo>
                    <a:pt x="92" y="12"/>
                  </a:lnTo>
                  <a:lnTo>
                    <a:pt x="113" y="7"/>
                  </a:lnTo>
                  <a:lnTo>
                    <a:pt x="134" y="5"/>
                  </a:lnTo>
                  <a:lnTo>
                    <a:pt x="155" y="7"/>
                  </a:lnTo>
                  <a:lnTo>
                    <a:pt x="174" y="12"/>
                  </a:lnTo>
                  <a:lnTo>
                    <a:pt x="194" y="21"/>
                  </a:lnTo>
                  <a:lnTo>
                    <a:pt x="211" y="32"/>
                  </a:lnTo>
                  <a:lnTo>
                    <a:pt x="227" y="46"/>
                  </a:lnTo>
                  <a:lnTo>
                    <a:pt x="241" y="63"/>
                  </a:lnTo>
                  <a:lnTo>
                    <a:pt x="250" y="81"/>
                  </a:lnTo>
                  <a:lnTo>
                    <a:pt x="257" y="102"/>
                  </a:lnTo>
                  <a:lnTo>
                    <a:pt x="260" y="123"/>
                  </a:lnTo>
                  <a:lnTo>
                    <a:pt x="260" y="144"/>
                  </a:lnTo>
                  <a:lnTo>
                    <a:pt x="257" y="164"/>
                  </a:lnTo>
                  <a:lnTo>
                    <a:pt x="250" y="185"/>
                  </a:lnTo>
                  <a:lnTo>
                    <a:pt x="241" y="203"/>
                  </a:lnTo>
                  <a:lnTo>
                    <a:pt x="227" y="220"/>
                  </a:lnTo>
                  <a:lnTo>
                    <a:pt x="211" y="234"/>
                  </a:lnTo>
                  <a:lnTo>
                    <a:pt x="194" y="247"/>
                  </a:lnTo>
                  <a:lnTo>
                    <a:pt x="174" y="254"/>
                  </a:lnTo>
                  <a:lnTo>
                    <a:pt x="155" y="259"/>
                  </a:lnTo>
                  <a:lnTo>
                    <a:pt x="134" y="261"/>
                  </a:lnTo>
                  <a:close/>
                </a:path>
              </a:pathLst>
            </a:custGeom>
            <a:solidFill>
              <a:srgbClr val="E4FFFF"/>
            </a:solidFill>
            <a:ln w="9525">
              <a:noFill/>
              <a:round/>
              <a:headEnd/>
              <a:tailEnd/>
            </a:ln>
          </p:spPr>
          <p:txBody>
            <a:bodyPr/>
            <a:lstStyle/>
            <a:p>
              <a:endParaRPr lang="en-US"/>
            </a:p>
          </p:txBody>
        </p:sp>
        <p:sp>
          <p:nvSpPr>
            <p:cNvPr id="1166109" name="Freeform 797"/>
            <p:cNvSpPr>
              <a:spLocks noEditPoints="1"/>
            </p:cNvSpPr>
            <p:nvPr/>
          </p:nvSpPr>
          <p:spPr bwMode="auto">
            <a:xfrm>
              <a:off x="3824" y="2038"/>
              <a:ext cx="255" cy="256"/>
            </a:xfrm>
            <a:custGeom>
              <a:avLst/>
              <a:gdLst/>
              <a:ahLst/>
              <a:cxnLst>
                <a:cxn ang="0">
                  <a:pos x="108" y="254"/>
                </a:cxn>
                <a:cxn ang="0">
                  <a:pos x="67" y="242"/>
                </a:cxn>
                <a:cxn ang="0">
                  <a:pos x="34" y="215"/>
                </a:cxn>
                <a:cxn ang="0">
                  <a:pos x="11" y="180"/>
                </a:cxn>
                <a:cxn ang="0">
                  <a:pos x="0" y="139"/>
                </a:cxn>
                <a:cxn ang="0">
                  <a:pos x="4" y="97"/>
                </a:cxn>
                <a:cxn ang="0">
                  <a:pos x="21" y="58"/>
                </a:cxn>
                <a:cxn ang="0">
                  <a:pos x="50" y="27"/>
                </a:cxn>
                <a:cxn ang="0">
                  <a:pos x="87" y="7"/>
                </a:cxn>
                <a:cxn ang="0">
                  <a:pos x="129" y="0"/>
                </a:cxn>
                <a:cxn ang="0">
                  <a:pos x="169" y="7"/>
                </a:cxn>
                <a:cxn ang="0">
                  <a:pos x="206" y="27"/>
                </a:cxn>
                <a:cxn ang="0">
                  <a:pos x="236" y="58"/>
                </a:cxn>
                <a:cxn ang="0">
                  <a:pos x="252" y="97"/>
                </a:cxn>
                <a:cxn ang="0">
                  <a:pos x="255" y="139"/>
                </a:cxn>
                <a:cxn ang="0">
                  <a:pos x="245" y="180"/>
                </a:cxn>
                <a:cxn ang="0">
                  <a:pos x="222" y="215"/>
                </a:cxn>
                <a:cxn ang="0">
                  <a:pos x="189" y="242"/>
                </a:cxn>
                <a:cxn ang="0">
                  <a:pos x="150" y="254"/>
                </a:cxn>
                <a:cxn ang="0">
                  <a:pos x="129" y="250"/>
                </a:cxn>
                <a:cxn ang="0">
                  <a:pos x="88" y="243"/>
                </a:cxn>
                <a:cxn ang="0">
                  <a:pos x="53" y="226"/>
                </a:cxn>
                <a:cxn ang="0">
                  <a:pos x="25" y="196"/>
                </a:cxn>
                <a:cxn ang="0">
                  <a:pos x="9" y="159"/>
                </a:cxn>
                <a:cxn ang="0">
                  <a:pos x="6" y="118"/>
                </a:cxn>
                <a:cxn ang="0">
                  <a:pos x="16" y="78"/>
                </a:cxn>
                <a:cxn ang="0">
                  <a:pos x="37" y="44"/>
                </a:cxn>
                <a:cxn ang="0">
                  <a:pos x="71" y="19"/>
                </a:cxn>
                <a:cxn ang="0">
                  <a:pos x="108" y="7"/>
                </a:cxn>
                <a:cxn ang="0">
                  <a:pos x="148" y="7"/>
                </a:cxn>
                <a:cxn ang="0">
                  <a:pos x="187" y="19"/>
                </a:cxn>
                <a:cxn ang="0">
                  <a:pos x="218" y="44"/>
                </a:cxn>
                <a:cxn ang="0">
                  <a:pos x="241" y="78"/>
                </a:cxn>
                <a:cxn ang="0">
                  <a:pos x="250" y="118"/>
                </a:cxn>
                <a:cxn ang="0">
                  <a:pos x="247" y="159"/>
                </a:cxn>
                <a:cxn ang="0">
                  <a:pos x="231" y="196"/>
                </a:cxn>
                <a:cxn ang="0">
                  <a:pos x="204" y="226"/>
                </a:cxn>
                <a:cxn ang="0">
                  <a:pos x="167" y="243"/>
                </a:cxn>
                <a:cxn ang="0">
                  <a:pos x="129" y="250"/>
                </a:cxn>
              </a:cxnLst>
              <a:rect l="0" t="0" r="r" b="b"/>
              <a:pathLst>
                <a:path w="255" h="256">
                  <a:moveTo>
                    <a:pt x="129" y="256"/>
                  </a:moveTo>
                  <a:lnTo>
                    <a:pt x="108" y="254"/>
                  </a:lnTo>
                  <a:lnTo>
                    <a:pt x="87" y="249"/>
                  </a:lnTo>
                  <a:lnTo>
                    <a:pt x="67" y="242"/>
                  </a:lnTo>
                  <a:lnTo>
                    <a:pt x="50" y="229"/>
                  </a:lnTo>
                  <a:lnTo>
                    <a:pt x="34" y="215"/>
                  </a:lnTo>
                  <a:lnTo>
                    <a:pt x="21" y="198"/>
                  </a:lnTo>
                  <a:lnTo>
                    <a:pt x="11" y="180"/>
                  </a:lnTo>
                  <a:lnTo>
                    <a:pt x="4" y="159"/>
                  </a:lnTo>
                  <a:lnTo>
                    <a:pt x="0" y="139"/>
                  </a:lnTo>
                  <a:lnTo>
                    <a:pt x="0" y="118"/>
                  </a:lnTo>
                  <a:lnTo>
                    <a:pt x="4" y="97"/>
                  </a:lnTo>
                  <a:lnTo>
                    <a:pt x="11" y="76"/>
                  </a:lnTo>
                  <a:lnTo>
                    <a:pt x="21" y="58"/>
                  </a:lnTo>
                  <a:lnTo>
                    <a:pt x="34" y="41"/>
                  </a:lnTo>
                  <a:lnTo>
                    <a:pt x="50" y="27"/>
                  </a:lnTo>
                  <a:lnTo>
                    <a:pt x="67" y="16"/>
                  </a:lnTo>
                  <a:lnTo>
                    <a:pt x="87" y="7"/>
                  </a:lnTo>
                  <a:lnTo>
                    <a:pt x="108" y="2"/>
                  </a:lnTo>
                  <a:lnTo>
                    <a:pt x="129" y="0"/>
                  </a:lnTo>
                  <a:lnTo>
                    <a:pt x="150" y="2"/>
                  </a:lnTo>
                  <a:lnTo>
                    <a:pt x="169" y="7"/>
                  </a:lnTo>
                  <a:lnTo>
                    <a:pt x="189" y="16"/>
                  </a:lnTo>
                  <a:lnTo>
                    <a:pt x="206" y="27"/>
                  </a:lnTo>
                  <a:lnTo>
                    <a:pt x="222" y="41"/>
                  </a:lnTo>
                  <a:lnTo>
                    <a:pt x="236" y="58"/>
                  </a:lnTo>
                  <a:lnTo>
                    <a:pt x="245" y="76"/>
                  </a:lnTo>
                  <a:lnTo>
                    <a:pt x="252" y="97"/>
                  </a:lnTo>
                  <a:lnTo>
                    <a:pt x="255" y="118"/>
                  </a:lnTo>
                  <a:lnTo>
                    <a:pt x="255" y="139"/>
                  </a:lnTo>
                  <a:lnTo>
                    <a:pt x="252" y="159"/>
                  </a:lnTo>
                  <a:lnTo>
                    <a:pt x="245" y="180"/>
                  </a:lnTo>
                  <a:lnTo>
                    <a:pt x="236" y="198"/>
                  </a:lnTo>
                  <a:lnTo>
                    <a:pt x="222" y="215"/>
                  </a:lnTo>
                  <a:lnTo>
                    <a:pt x="206" y="229"/>
                  </a:lnTo>
                  <a:lnTo>
                    <a:pt x="189" y="242"/>
                  </a:lnTo>
                  <a:lnTo>
                    <a:pt x="169" y="249"/>
                  </a:lnTo>
                  <a:lnTo>
                    <a:pt x="150" y="254"/>
                  </a:lnTo>
                  <a:lnTo>
                    <a:pt x="129" y="256"/>
                  </a:lnTo>
                  <a:close/>
                  <a:moveTo>
                    <a:pt x="129" y="250"/>
                  </a:moveTo>
                  <a:lnTo>
                    <a:pt x="108" y="249"/>
                  </a:lnTo>
                  <a:lnTo>
                    <a:pt x="88" y="243"/>
                  </a:lnTo>
                  <a:lnTo>
                    <a:pt x="71" y="236"/>
                  </a:lnTo>
                  <a:lnTo>
                    <a:pt x="53" y="226"/>
                  </a:lnTo>
                  <a:lnTo>
                    <a:pt x="37" y="212"/>
                  </a:lnTo>
                  <a:lnTo>
                    <a:pt x="25" y="196"/>
                  </a:lnTo>
                  <a:lnTo>
                    <a:pt x="16" y="178"/>
                  </a:lnTo>
                  <a:lnTo>
                    <a:pt x="9" y="159"/>
                  </a:lnTo>
                  <a:lnTo>
                    <a:pt x="6" y="138"/>
                  </a:lnTo>
                  <a:lnTo>
                    <a:pt x="6" y="118"/>
                  </a:lnTo>
                  <a:lnTo>
                    <a:pt x="9" y="97"/>
                  </a:lnTo>
                  <a:lnTo>
                    <a:pt x="16" y="78"/>
                  </a:lnTo>
                  <a:lnTo>
                    <a:pt x="25" y="60"/>
                  </a:lnTo>
                  <a:lnTo>
                    <a:pt x="37" y="44"/>
                  </a:lnTo>
                  <a:lnTo>
                    <a:pt x="53" y="30"/>
                  </a:lnTo>
                  <a:lnTo>
                    <a:pt x="71" y="19"/>
                  </a:lnTo>
                  <a:lnTo>
                    <a:pt x="88" y="12"/>
                  </a:lnTo>
                  <a:lnTo>
                    <a:pt x="108" y="7"/>
                  </a:lnTo>
                  <a:lnTo>
                    <a:pt x="129" y="5"/>
                  </a:lnTo>
                  <a:lnTo>
                    <a:pt x="148" y="7"/>
                  </a:lnTo>
                  <a:lnTo>
                    <a:pt x="167" y="12"/>
                  </a:lnTo>
                  <a:lnTo>
                    <a:pt x="187" y="19"/>
                  </a:lnTo>
                  <a:lnTo>
                    <a:pt x="204" y="30"/>
                  </a:lnTo>
                  <a:lnTo>
                    <a:pt x="218" y="44"/>
                  </a:lnTo>
                  <a:lnTo>
                    <a:pt x="231" y="60"/>
                  </a:lnTo>
                  <a:lnTo>
                    <a:pt x="241" y="78"/>
                  </a:lnTo>
                  <a:lnTo>
                    <a:pt x="247" y="97"/>
                  </a:lnTo>
                  <a:lnTo>
                    <a:pt x="250" y="118"/>
                  </a:lnTo>
                  <a:lnTo>
                    <a:pt x="250" y="138"/>
                  </a:lnTo>
                  <a:lnTo>
                    <a:pt x="247" y="159"/>
                  </a:lnTo>
                  <a:lnTo>
                    <a:pt x="241" y="178"/>
                  </a:lnTo>
                  <a:lnTo>
                    <a:pt x="231" y="196"/>
                  </a:lnTo>
                  <a:lnTo>
                    <a:pt x="218" y="212"/>
                  </a:lnTo>
                  <a:lnTo>
                    <a:pt x="204" y="226"/>
                  </a:lnTo>
                  <a:lnTo>
                    <a:pt x="187" y="236"/>
                  </a:lnTo>
                  <a:lnTo>
                    <a:pt x="167" y="243"/>
                  </a:lnTo>
                  <a:lnTo>
                    <a:pt x="148" y="249"/>
                  </a:lnTo>
                  <a:lnTo>
                    <a:pt x="129" y="250"/>
                  </a:lnTo>
                  <a:close/>
                </a:path>
              </a:pathLst>
            </a:custGeom>
            <a:solidFill>
              <a:srgbClr val="E6FFFF"/>
            </a:solidFill>
            <a:ln w="9525">
              <a:noFill/>
              <a:round/>
              <a:headEnd/>
              <a:tailEnd/>
            </a:ln>
          </p:spPr>
          <p:txBody>
            <a:bodyPr/>
            <a:lstStyle/>
            <a:p>
              <a:endParaRPr lang="en-US"/>
            </a:p>
          </p:txBody>
        </p:sp>
        <p:sp>
          <p:nvSpPr>
            <p:cNvPr id="1166110" name="Freeform 798"/>
            <p:cNvSpPr>
              <a:spLocks noEditPoints="1"/>
            </p:cNvSpPr>
            <p:nvPr/>
          </p:nvSpPr>
          <p:spPr bwMode="auto">
            <a:xfrm>
              <a:off x="3830" y="2043"/>
              <a:ext cx="244" cy="245"/>
            </a:xfrm>
            <a:custGeom>
              <a:avLst/>
              <a:gdLst/>
              <a:ahLst/>
              <a:cxnLst>
                <a:cxn ang="0">
                  <a:pos x="102" y="244"/>
                </a:cxn>
                <a:cxn ang="0">
                  <a:pos x="65" y="231"/>
                </a:cxn>
                <a:cxn ang="0">
                  <a:pos x="31" y="207"/>
                </a:cxn>
                <a:cxn ang="0">
                  <a:pos x="10" y="173"/>
                </a:cxn>
                <a:cxn ang="0">
                  <a:pos x="0" y="133"/>
                </a:cxn>
                <a:cxn ang="0">
                  <a:pos x="3" y="92"/>
                </a:cxn>
                <a:cxn ang="0">
                  <a:pos x="19" y="55"/>
                </a:cxn>
                <a:cxn ang="0">
                  <a:pos x="47" y="25"/>
                </a:cxn>
                <a:cxn ang="0">
                  <a:pos x="82" y="7"/>
                </a:cxn>
                <a:cxn ang="0">
                  <a:pos x="123" y="0"/>
                </a:cxn>
                <a:cxn ang="0">
                  <a:pos x="161" y="7"/>
                </a:cxn>
                <a:cxn ang="0">
                  <a:pos x="198" y="25"/>
                </a:cxn>
                <a:cxn ang="0">
                  <a:pos x="225" y="55"/>
                </a:cxn>
                <a:cxn ang="0">
                  <a:pos x="241" y="92"/>
                </a:cxn>
                <a:cxn ang="0">
                  <a:pos x="244" y="133"/>
                </a:cxn>
                <a:cxn ang="0">
                  <a:pos x="235" y="173"/>
                </a:cxn>
                <a:cxn ang="0">
                  <a:pos x="212" y="207"/>
                </a:cxn>
                <a:cxn ang="0">
                  <a:pos x="181" y="231"/>
                </a:cxn>
                <a:cxn ang="0">
                  <a:pos x="142" y="244"/>
                </a:cxn>
                <a:cxn ang="0">
                  <a:pos x="123" y="240"/>
                </a:cxn>
                <a:cxn ang="0">
                  <a:pos x="84" y="233"/>
                </a:cxn>
                <a:cxn ang="0">
                  <a:pos x="49" y="214"/>
                </a:cxn>
                <a:cxn ang="0">
                  <a:pos x="23" y="184"/>
                </a:cxn>
                <a:cxn ang="0">
                  <a:pos x="8" y="148"/>
                </a:cxn>
                <a:cxn ang="0">
                  <a:pos x="7" y="108"/>
                </a:cxn>
                <a:cxn ang="0">
                  <a:pos x="17" y="69"/>
                </a:cxn>
                <a:cxn ang="0">
                  <a:pos x="42" y="37"/>
                </a:cxn>
                <a:cxn ang="0">
                  <a:pos x="74" y="16"/>
                </a:cxn>
                <a:cxn ang="0">
                  <a:pos x="112" y="6"/>
                </a:cxn>
                <a:cxn ang="0">
                  <a:pos x="153" y="9"/>
                </a:cxn>
                <a:cxn ang="0">
                  <a:pos x="188" y="25"/>
                </a:cxn>
                <a:cxn ang="0">
                  <a:pos x="216" y="53"/>
                </a:cxn>
                <a:cxn ang="0">
                  <a:pos x="235" y="89"/>
                </a:cxn>
                <a:cxn ang="0">
                  <a:pos x="239" y="127"/>
                </a:cxn>
                <a:cxn ang="0">
                  <a:pos x="232" y="166"/>
                </a:cxn>
                <a:cxn ang="0">
                  <a:pos x="211" y="201"/>
                </a:cxn>
                <a:cxn ang="0">
                  <a:pos x="179" y="226"/>
                </a:cxn>
                <a:cxn ang="0">
                  <a:pos x="142" y="238"/>
                </a:cxn>
              </a:cxnLst>
              <a:rect l="0" t="0" r="r" b="b"/>
              <a:pathLst>
                <a:path w="244" h="245">
                  <a:moveTo>
                    <a:pt x="123" y="245"/>
                  </a:moveTo>
                  <a:lnTo>
                    <a:pt x="102" y="244"/>
                  </a:lnTo>
                  <a:lnTo>
                    <a:pt x="82" y="238"/>
                  </a:lnTo>
                  <a:lnTo>
                    <a:pt x="65" y="231"/>
                  </a:lnTo>
                  <a:lnTo>
                    <a:pt x="47" y="221"/>
                  </a:lnTo>
                  <a:lnTo>
                    <a:pt x="31" y="207"/>
                  </a:lnTo>
                  <a:lnTo>
                    <a:pt x="19" y="191"/>
                  </a:lnTo>
                  <a:lnTo>
                    <a:pt x="10" y="173"/>
                  </a:lnTo>
                  <a:lnTo>
                    <a:pt x="3" y="154"/>
                  </a:lnTo>
                  <a:lnTo>
                    <a:pt x="0" y="133"/>
                  </a:lnTo>
                  <a:lnTo>
                    <a:pt x="0" y="113"/>
                  </a:lnTo>
                  <a:lnTo>
                    <a:pt x="3" y="92"/>
                  </a:lnTo>
                  <a:lnTo>
                    <a:pt x="10" y="73"/>
                  </a:lnTo>
                  <a:lnTo>
                    <a:pt x="19" y="55"/>
                  </a:lnTo>
                  <a:lnTo>
                    <a:pt x="31" y="39"/>
                  </a:lnTo>
                  <a:lnTo>
                    <a:pt x="47" y="25"/>
                  </a:lnTo>
                  <a:lnTo>
                    <a:pt x="65" y="14"/>
                  </a:lnTo>
                  <a:lnTo>
                    <a:pt x="82" y="7"/>
                  </a:lnTo>
                  <a:lnTo>
                    <a:pt x="102" y="2"/>
                  </a:lnTo>
                  <a:lnTo>
                    <a:pt x="123" y="0"/>
                  </a:lnTo>
                  <a:lnTo>
                    <a:pt x="142" y="2"/>
                  </a:lnTo>
                  <a:lnTo>
                    <a:pt x="161" y="7"/>
                  </a:lnTo>
                  <a:lnTo>
                    <a:pt x="181" y="14"/>
                  </a:lnTo>
                  <a:lnTo>
                    <a:pt x="198" y="25"/>
                  </a:lnTo>
                  <a:lnTo>
                    <a:pt x="212" y="39"/>
                  </a:lnTo>
                  <a:lnTo>
                    <a:pt x="225" y="55"/>
                  </a:lnTo>
                  <a:lnTo>
                    <a:pt x="235" y="73"/>
                  </a:lnTo>
                  <a:lnTo>
                    <a:pt x="241" y="92"/>
                  </a:lnTo>
                  <a:lnTo>
                    <a:pt x="244" y="113"/>
                  </a:lnTo>
                  <a:lnTo>
                    <a:pt x="244" y="133"/>
                  </a:lnTo>
                  <a:lnTo>
                    <a:pt x="241" y="154"/>
                  </a:lnTo>
                  <a:lnTo>
                    <a:pt x="235" y="173"/>
                  </a:lnTo>
                  <a:lnTo>
                    <a:pt x="225" y="191"/>
                  </a:lnTo>
                  <a:lnTo>
                    <a:pt x="212" y="207"/>
                  </a:lnTo>
                  <a:lnTo>
                    <a:pt x="198" y="221"/>
                  </a:lnTo>
                  <a:lnTo>
                    <a:pt x="181" y="231"/>
                  </a:lnTo>
                  <a:lnTo>
                    <a:pt x="161" y="238"/>
                  </a:lnTo>
                  <a:lnTo>
                    <a:pt x="142" y="244"/>
                  </a:lnTo>
                  <a:lnTo>
                    <a:pt x="123" y="245"/>
                  </a:lnTo>
                  <a:close/>
                  <a:moveTo>
                    <a:pt x="123" y="240"/>
                  </a:moveTo>
                  <a:lnTo>
                    <a:pt x="102" y="238"/>
                  </a:lnTo>
                  <a:lnTo>
                    <a:pt x="84" y="233"/>
                  </a:lnTo>
                  <a:lnTo>
                    <a:pt x="65" y="226"/>
                  </a:lnTo>
                  <a:lnTo>
                    <a:pt x="49" y="214"/>
                  </a:lnTo>
                  <a:lnTo>
                    <a:pt x="35" y="201"/>
                  </a:lnTo>
                  <a:lnTo>
                    <a:pt x="23" y="184"/>
                  </a:lnTo>
                  <a:lnTo>
                    <a:pt x="14" y="166"/>
                  </a:lnTo>
                  <a:lnTo>
                    <a:pt x="8" y="148"/>
                  </a:lnTo>
                  <a:lnTo>
                    <a:pt x="5" y="127"/>
                  </a:lnTo>
                  <a:lnTo>
                    <a:pt x="7" y="108"/>
                  </a:lnTo>
                  <a:lnTo>
                    <a:pt x="10" y="89"/>
                  </a:lnTo>
                  <a:lnTo>
                    <a:pt x="17" y="69"/>
                  </a:lnTo>
                  <a:lnTo>
                    <a:pt x="28" y="53"/>
                  </a:lnTo>
                  <a:lnTo>
                    <a:pt x="42" y="37"/>
                  </a:lnTo>
                  <a:lnTo>
                    <a:pt x="56" y="25"/>
                  </a:lnTo>
                  <a:lnTo>
                    <a:pt x="74" y="16"/>
                  </a:lnTo>
                  <a:lnTo>
                    <a:pt x="93" y="9"/>
                  </a:lnTo>
                  <a:lnTo>
                    <a:pt x="112" y="6"/>
                  </a:lnTo>
                  <a:lnTo>
                    <a:pt x="132" y="6"/>
                  </a:lnTo>
                  <a:lnTo>
                    <a:pt x="153" y="9"/>
                  </a:lnTo>
                  <a:lnTo>
                    <a:pt x="170" y="16"/>
                  </a:lnTo>
                  <a:lnTo>
                    <a:pt x="188" y="25"/>
                  </a:lnTo>
                  <a:lnTo>
                    <a:pt x="204" y="37"/>
                  </a:lnTo>
                  <a:lnTo>
                    <a:pt x="216" y="53"/>
                  </a:lnTo>
                  <a:lnTo>
                    <a:pt x="227" y="69"/>
                  </a:lnTo>
                  <a:lnTo>
                    <a:pt x="235" y="89"/>
                  </a:lnTo>
                  <a:lnTo>
                    <a:pt x="239" y="108"/>
                  </a:lnTo>
                  <a:lnTo>
                    <a:pt x="239" y="127"/>
                  </a:lnTo>
                  <a:lnTo>
                    <a:pt x="237" y="148"/>
                  </a:lnTo>
                  <a:lnTo>
                    <a:pt x="232" y="166"/>
                  </a:lnTo>
                  <a:lnTo>
                    <a:pt x="223" y="184"/>
                  </a:lnTo>
                  <a:lnTo>
                    <a:pt x="211" y="201"/>
                  </a:lnTo>
                  <a:lnTo>
                    <a:pt x="197" y="214"/>
                  </a:lnTo>
                  <a:lnTo>
                    <a:pt x="179" y="226"/>
                  </a:lnTo>
                  <a:lnTo>
                    <a:pt x="161" y="233"/>
                  </a:lnTo>
                  <a:lnTo>
                    <a:pt x="142" y="238"/>
                  </a:lnTo>
                  <a:lnTo>
                    <a:pt x="123" y="240"/>
                  </a:lnTo>
                  <a:close/>
                </a:path>
              </a:pathLst>
            </a:custGeom>
            <a:solidFill>
              <a:srgbClr val="E8FFFF"/>
            </a:solidFill>
            <a:ln w="9525">
              <a:noFill/>
              <a:round/>
              <a:headEnd/>
              <a:tailEnd/>
            </a:ln>
          </p:spPr>
          <p:txBody>
            <a:bodyPr/>
            <a:lstStyle/>
            <a:p>
              <a:endParaRPr lang="en-US"/>
            </a:p>
          </p:txBody>
        </p:sp>
        <p:sp>
          <p:nvSpPr>
            <p:cNvPr id="1166111" name="Freeform 799"/>
            <p:cNvSpPr>
              <a:spLocks noEditPoints="1"/>
            </p:cNvSpPr>
            <p:nvPr/>
          </p:nvSpPr>
          <p:spPr bwMode="auto">
            <a:xfrm>
              <a:off x="3835" y="2049"/>
              <a:ext cx="234" cy="234"/>
            </a:xfrm>
            <a:custGeom>
              <a:avLst/>
              <a:gdLst/>
              <a:ahLst/>
              <a:cxnLst>
                <a:cxn ang="0">
                  <a:pos x="97" y="232"/>
                </a:cxn>
                <a:cxn ang="0">
                  <a:pos x="60" y="220"/>
                </a:cxn>
                <a:cxn ang="0">
                  <a:pos x="30" y="195"/>
                </a:cxn>
                <a:cxn ang="0">
                  <a:pos x="9" y="160"/>
                </a:cxn>
                <a:cxn ang="0">
                  <a:pos x="0" y="121"/>
                </a:cxn>
                <a:cxn ang="0">
                  <a:pos x="5" y="83"/>
                </a:cxn>
                <a:cxn ang="0">
                  <a:pos x="23" y="47"/>
                </a:cxn>
                <a:cxn ang="0">
                  <a:pos x="51" y="19"/>
                </a:cxn>
                <a:cxn ang="0">
                  <a:pos x="88" y="3"/>
                </a:cxn>
                <a:cxn ang="0">
                  <a:pos x="127" y="0"/>
                </a:cxn>
                <a:cxn ang="0">
                  <a:pos x="165" y="10"/>
                </a:cxn>
                <a:cxn ang="0">
                  <a:pos x="199" y="31"/>
                </a:cxn>
                <a:cxn ang="0">
                  <a:pos x="222" y="63"/>
                </a:cxn>
                <a:cxn ang="0">
                  <a:pos x="234" y="102"/>
                </a:cxn>
                <a:cxn ang="0">
                  <a:pos x="232" y="142"/>
                </a:cxn>
                <a:cxn ang="0">
                  <a:pos x="218" y="178"/>
                </a:cxn>
                <a:cxn ang="0">
                  <a:pos x="192" y="208"/>
                </a:cxn>
                <a:cxn ang="0">
                  <a:pos x="156" y="227"/>
                </a:cxn>
                <a:cxn ang="0">
                  <a:pos x="118" y="234"/>
                </a:cxn>
                <a:cxn ang="0">
                  <a:pos x="98" y="227"/>
                </a:cxn>
                <a:cxn ang="0">
                  <a:pos x="61" y="215"/>
                </a:cxn>
                <a:cxn ang="0">
                  <a:pos x="32" y="188"/>
                </a:cxn>
                <a:cxn ang="0">
                  <a:pos x="12" y="155"/>
                </a:cxn>
                <a:cxn ang="0">
                  <a:pos x="5" y="118"/>
                </a:cxn>
                <a:cxn ang="0">
                  <a:pos x="12" y="79"/>
                </a:cxn>
                <a:cxn ang="0">
                  <a:pos x="32" y="46"/>
                </a:cxn>
                <a:cxn ang="0">
                  <a:pos x="61" y="19"/>
                </a:cxn>
                <a:cxn ang="0">
                  <a:pos x="98" y="7"/>
                </a:cxn>
                <a:cxn ang="0">
                  <a:pos x="137" y="7"/>
                </a:cxn>
                <a:cxn ang="0">
                  <a:pos x="174" y="19"/>
                </a:cxn>
                <a:cxn ang="0">
                  <a:pos x="204" y="46"/>
                </a:cxn>
                <a:cxn ang="0">
                  <a:pos x="223" y="79"/>
                </a:cxn>
                <a:cxn ang="0">
                  <a:pos x="229" y="118"/>
                </a:cxn>
                <a:cxn ang="0">
                  <a:pos x="223" y="155"/>
                </a:cxn>
                <a:cxn ang="0">
                  <a:pos x="204" y="188"/>
                </a:cxn>
                <a:cxn ang="0">
                  <a:pos x="174" y="215"/>
                </a:cxn>
                <a:cxn ang="0">
                  <a:pos x="137" y="227"/>
                </a:cxn>
              </a:cxnLst>
              <a:rect l="0" t="0" r="r" b="b"/>
              <a:pathLst>
                <a:path w="234" h="234">
                  <a:moveTo>
                    <a:pt x="118" y="234"/>
                  </a:moveTo>
                  <a:lnTo>
                    <a:pt x="97" y="232"/>
                  </a:lnTo>
                  <a:lnTo>
                    <a:pt x="79" y="227"/>
                  </a:lnTo>
                  <a:lnTo>
                    <a:pt x="60" y="220"/>
                  </a:lnTo>
                  <a:lnTo>
                    <a:pt x="44" y="208"/>
                  </a:lnTo>
                  <a:lnTo>
                    <a:pt x="30" y="195"/>
                  </a:lnTo>
                  <a:lnTo>
                    <a:pt x="18" y="178"/>
                  </a:lnTo>
                  <a:lnTo>
                    <a:pt x="9" y="160"/>
                  </a:lnTo>
                  <a:lnTo>
                    <a:pt x="3" y="142"/>
                  </a:lnTo>
                  <a:lnTo>
                    <a:pt x="0" y="121"/>
                  </a:lnTo>
                  <a:lnTo>
                    <a:pt x="2" y="102"/>
                  </a:lnTo>
                  <a:lnTo>
                    <a:pt x="5" y="83"/>
                  </a:lnTo>
                  <a:lnTo>
                    <a:pt x="12" y="63"/>
                  </a:lnTo>
                  <a:lnTo>
                    <a:pt x="23" y="47"/>
                  </a:lnTo>
                  <a:lnTo>
                    <a:pt x="37" y="31"/>
                  </a:lnTo>
                  <a:lnTo>
                    <a:pt x="51" y="19"/>
                  </a:lnTo>
                  <a:lnTo>
                    <a:pt x="69" y="10"/>
                  </a:lnTo>
                  <a:lnTo>
                    <a:pt x="88" y="3"/>
                  </a:lnTo>
                  <a:lnTo>
                    <a:pt x="107" y="0"/>
                  </a:lnTo>
                  <a:lnTo>
                    <a:pt x="127" y="0"/>
                  </a:lnTo>
                  <a:lnTo>
                    <a:pt x="148" y="3"/>
                  </a:lnTo>
                  <a:lnTo>
                    <a:pt x="165" y="10"/>
                  </a:lnTo>
                  <a:lnTo>
                    <a:pt x="183" y="19"/>
                  </a:lnTo>
                  <a:lnTo>
                    <a:pt x="199" y="31"/>
                  </a:lnTo>
                  <a:lnTo>
                    <a:pt x="211" y="47"/>
                  </a:lnTo>
                  <a:lnTo>
                    <a:pt x="222" y="63"/>
                  </a:lnTo>
                  <a:lnTo>
                    <a:pt x="230" y="83"/>
                  </a:lnTo>
                  <a:lnTo>
                    <a:pt x="234" y="102"/>
                  </a:lnTo>
                  <a:lnTo>
                    <a:pt x="234" y="121"/>
                  </a:lnTo>
                  <a:lnTo>
                    <a:pt x="232" y="142"/>
                  </a:lnTo>
                  <a:lnTo>
                    <a:pt x="227" y="160"/>
                  </a:lnTo>
                  <a:lnTo>
                    <a:pt x="218" y="178"/>
                  </a:lnTo>
                  <a:lnTo>
                    <a:pt x="206" y="195"/>
                  </a:lnTo>
                  <a:lnTo>
                    <a:pt x="192" y="208"/>
                  </a:lnTo>
                  <a:lnTo>
                    <a:pt x="174" y="220"/>
                  </a:lnTo>
                  <a:lnTo>
                    <a:pt x="156" y="227"/>
                  </a:lnTo>
                  <a:lnTo>
                    <a:pt x="137" y="232"/>
                  </a:lnTo>
                  <a:lnTo>
                    <a:pt x="118" y="234"/>
                  </a:lnTo>
                  <a:close/>
                  <a:moveTo>
                    <a:pt x="118" y="229"/>
                  </a:moveTo>
                  <a:lnTo>
                    <a:pt x="98" y="227"/>
                  </a:lnTo>
                  <a:lnTo>
                    <a:pt x="79" y="222"/>
                  </a:lnTo>
                  <a:lnTo>
                    <a:pt x="61" y="215"/>
                  </a:lnTo>
                  <a:lnTo>
                    <a:pt x="46" y="202"/>
                  </a:lnTo>
                  <a:lnTo>
                    <a:pt x="32" y="188"/>
                  </a:lnTo>
                  <a:lnTo>
                    <a:pt x="21" y="172"/>
                  </a:lnTo>
                  <a:lnTo>
                    <a:pt x="12" y="155"/>
                  </a:lnTo>
                  <a:lnTo>
                    <a:pt x="7" y="137"/>
                  </a:lnTo>
                  <a:lnTo>
                    <a:pt x="5" y="118"/>
                  </a:lnTo>
                  <a:lnTo>
                    <a:pt x="7" y="97"/>
                  </a:lnTo>
                  <a:lnTo>
                    <a:pt x="12" y="79"/>
                  </a:lnTo>
                  <a:lnTo>
                    <a:pt x="21" y="61"/>
                  </a:lnTo>
                  <a:lnTo>
                    <a:pt x="32" y="46"/>
                  </a:lnTo>
                  <a:lnTo>
                    <a:pt x="46" y="31"/>
                  </a:lnTo>
                  <a:lnTo>
                    <a:pt x="61" y="19"/>
                  </a:lnTo>
                  <a:lnTo>
                    <a:pt x="79" y="12"/>
                  </a:lnTo>
                  <a:lnTo>
                    <a:pt x="98" y="7"/>
                  </a:lnTo>
                  <a:lnTo>
                    <a:pt x="118" y="5"/>
                  </a:lnTo>
                  <a:lnTo>
                    <a:pt x="137" y="7"/>
                  </a:lnTo>
                  <a:lnTo>
                    <a:pt x="156" y="12"/>
                  </a:lnTo>
                  <a:lnTo>
                    <a:pt x="174" y="19"/>
                  </a:lnTo>
                  <a:lnTo>
                    <a:pt x="190" y="31"/>
                  </a:lnTo>
                  <a:lnTo>
                    <a:pt x="204" y="46"/>
                  </a:lnTo>
                  <a:lnTo>
                    <a:pt x="215" y="61"/>
                  </a:lnTo>
                  <a:lnTo>
                    <a:pt x="223" y="79"/>
                  </a:lnTo>
                  <a:lnTo>
                    <a:pt x="227" y="97"/>
                  </a:lnTo>
                  <a:lnTo>
                    <a:pt x="229" y="118"/>
                  </a:lnTo>
                  <a:lnTo>
                    <a:pt x="227" y="137"/>
                  </a:lnTo>
                  <a:lnTo>
                    <a:pt x="223" y="155"/>
                  </a:lnTo>
                  <a:lnTo>
                    <a:pt x="215" y="172"/>
                  </a:lnTo>
                  <a:lnTo>
                    <a:pt x="204" y="188"/>
                  </a:lnTo>
                  <a:lnTo>
                    <a:pt x="190" y="202"/>
                  </a:lnTo>
                  <a:lnTo>
                    <a:pt x="174" y="215"/>
                  </a:lnTo>
                  <a:lnTo>
                    <a:pt x="156" y="222"/>
                  </a:lnTo>
                  <a:lnTo>
                    <a:pt x="137" y="227"/>
                  </a:lnTo>
                  <a:lnTo>
                    <a:pt x="118" y="229"/>
                  </a:lnTo>
                  <a:close/>
                </a:path>
              </a:pathLst>
            </a:custGeom>
            <a:solidFill>
              <a:srgbClr val="EBFFFF"/>
            </a:solidFill>
            <a:ln w="9525">
              <a:noFill/>
              <a:round/>
              <a:headEnd/>
              <a:tailEnd/>
            </a:ln>
          </p:spPr>
          <p:txBody>
            <a:bodyPr/>
            <a:lstStyle/>
            <a:p>
              <a:endParaRPr lang="en-US"/>
            </a:p>
          </p:txBody>
        </p:sp>
        <p:sp>
          <p:nvSpPr>
            <p:cNvPr id="1166112" name="Freeform 800"/>
            <p:cNvSpPr>
              <a:spLocks noEditPoints="1"/>
            </p:cNvSpPr>
            <p:nvPr/>
          </p:nvSpPr>
          <p:spPr bwMode="auto">
            <a:xfrm>
              <a:off x="3840" y="2054"/>
              <a:ext cx="224" cy="224"/>
            </a:xfrm>
            <a:custGeom>
              <a:avLst/>
              <a:gdLst/>
              <a:ahLst/>
              <a:cxnLst>
                <a:cxn ang="0">
                  <a:pos x="93" y="222"/>
                </a:cxn>
                <a:cxn ang="0">
                  <a:pos x="56" y="210"/>
                </a:cxn>
                <a:cxn ang="0">
                  <a:pos x="27" y="183"/>
                </a:cxn>
                <a:cxn ang="0">
                  <a:pos x="7" y="150"/>
                </a:cxn>
                <a:cxn ang="0">
                  <a:pos x="0" y="113"/>
                </a:cxn>
                <a:cxn ang="0">
                  <a:pos x="7" y="74"/>
                </a:cxn>
                <a:cxn ang="0">
                  <a:pos x="27" y="41"/>
                </a:cxn>
                <a:cxn ang="0">
                  <a:pos x="56" y="14"/>
                </a:cxn>
                <a:cxn ang="0">
                  <a:pos x="93" y="2"/>
                </a:cxn>
                <a:cxn ang="0">
                  <a:pos x="132" y="2"/>
                </a:cxn>
                <a:cxn ang="0">
                  <a:pos x="169" y="14"/>
                </a:cxn>
                <a:cxn ang="0">
                  <a:pos x="199" y="41"/>
                </a:cxn>
                <a:cxn ang="0">
                  <a:pos x="218" y="74"/>
                </a:cxn>
                <a:cxn ang="0">
                  <a:pos x="224" y="113"/>
                </a:cxn>
                <a:cxn ang="0">
                  <a:pos x="218" y="150"/>
                </a:cxn>
                <a:cxn ang="0">
                  <a:pos x="199" y="183"/>
                </a:cxn>
                <a:cxn ang="0">
                  <a:pos x="169" y="210"/>
                </a:cxn>
                <a:cxn ang="0">
                  <a:pos x="132" y="222"/>
                </a:cxn>
                <a:cxn ang="0">
                  <a:pos x="113" y="219"/>
                </a:cxn>
                <a:cxn ang="0">
                  <a:pos x="74" y="212"/>
                </a:cxn>
                <a:cxn ang="0">
                  <a:pos x="42" y="192"/>
                </a:cxn>
                <a:cxn ang="0">
                  <a:pos x="18" y="162"/>
                </a:cxn>
                <a:cxn ang="0">
                  <a:pos x="7" y="127"/>
                </a:cxn>
                <a:cxn ang="0">
                  <a:pos x="9" y="88"/>
                </a:cxn>
                <a:cxn ang="0">
                  <a:pos x="23" y="53"/>
                </a:cxn>
                <a:cxn ang="0">
                  <a:pos x="49" y="25"/>
                </a:cxn>
                <a:cxn ang="0">
                  <a:pos x="85" y="9"/>
                </a:cxn>
                <a:cxn ang="0">
                  <a:pos x="122" y="5"/>
                </a:cxn>
                <a:cxn ang="0">
                  <a:pos x="159" y="16"/>
                </a:cxn>
                <a:cxn ang="0">
                  <a:pos x="190" y="39"/>
                </a:cxn>
                <a:cxn ang="0">
                  <a:pos x="211" y="70"/>
                </a:cxn>
                <a:cxn ang="0">
                  <a:pos x="218" y="108"/>
                </a:cxn>
                <a:cxn ang="0">
                  <a:pos x="213" y="145"/>
                </a:cxn>
                <a:cxn ang="0">
                  <a:pos x="195" y="178"/>
                </a:cxn>
                <a:cxn ang="0">
                  <a:pos x="167" y="204"/>
                </a:cxn>
                <a:cxn ang="0">
                  <a:pos x="132" y="217"/>
                </a:cxn>
              </a:cxnLst>
              <a:rect l="0" t="0" r="r" b="b"/>
              <a:pathLst>
                <a:path w="224" h="224">
                  <a:moveTo>
                    <a:pt x="113" y="224"/>
                  </a:moveTo>
                  <a:lnTo>
                    <a:pt x="93" y="222"/>
                  </a:lnTo>
                  <a:lnTo>
                    <a:pt x="74" y="217"/>
                  </a:lnTo>
                  <a:lnTo>
                    <a:pt x="56" y="210"/>
                  </a:lnTo>
                  <a:lnTo>
                    <a:pt x="41" y="197"/>
                  </a:lnTo>
                  <a:lnTo>
                    <a:pt x="27" y="183"/>
                  </a:lnTo>
                  <a:lnTo>
                    <a:pt x="16" y="167"/>
                  </a:lnTo>
                  <a:lnTo>
                    <a:pt x="7" y="150"/>
                  </a:lnTo>
                  <a:lnTo>
                    <a:pt x="2" y="132"/>
                  </a:lnTo>
                  <a:lnTo>
                    <a:pt x="0" y="113"/>
                  </a:lnTo>
                  <a:lnTo>
                    <a:pt x="2" y="92"/>
                  </a:lnTo>
                  <a:lnTo>
                    <a:pt x="7" y="74"/>
                  </a:lnTo>
                  <a:lnTo>
                    <a:pt x="16" y="56"/>
                  </a:lnTo>
                  <a:lnTo>
                    <a:pt x="27" y="41"/>
                  </a:lnTo>
                  <a:lnTo>
                    <a:pt x="41" y="26"/>
                  </a:lnTo>
                  <a:lnTo>
                    <a:pt x="56" y="14"/>
                  </a:lnTo>
                  <a:lnTo>
                    <a:pt x="74" y="7"/>
                  </a:lnTo>
                  <a:lnTo>
                    <a:pt x="93" y="2"/>
                  </a:lnTo>
                  <a:lnTo>
                    <a:pt x="113" y="0"/>
                  </a:lnTo>
                  <a:lnTo>
                    <a:pt x="132" y="2"/>
                  </a:lnTo>
                  <a:lnTo>
                    <a:pt x="151" y="7"/>
                  </a:lnTo>
                  <a:lnTo>
                    <a:pt x="169" y="14"/>
                  </a:lnTo>
                  <a:lnTo>
                    <a:pt x="185" y="26"/>
                  </a:lnTo>
                  <a:lnTo>
                    <a:pt x="199" y="41"/>
                  </a:lnTo>
                  <a:lnTo>
                    <a:pt x="210" y="56"/>
                  </a:lnTo>
                  <a:lnTo>
                    <a:pt x="218" y="74"/>
                  </a:lnTo>
                  <a:lnTo>
                    <a:pt x="222" y="92"/>
                  </a:lnTo>
                  <a:lnTo>
                    <a:pt x="224" y="113"/>
                  </a:lnTo>
                  <a:lnTo>
                    <a:pt x="222" y="132"/>
                  </a:lnTo>
                  <a:lnTo>
                    <a:pt x="218" y="150"/>
                  </a:lnTo>
                  <a:lnTo>
                    <a:pt x="210" y="167"/>
                  </a:lnTo>
                  <a:lnTo>
                    <a:pt x="199" y="183"/>
                  </a:lnTo>
                  <a:lnTo>
                    <a:pt x="185" y="197"/>
                  </a:lnTo>
                  <a:lnTo>
                    <a:pt x="169" y="210"/>
                  </a:lnTo>
                  <a:lnTo>
                    <a:pt x="151" y="217"/>
                  </a:lnTo>
                  <a:lnTo>
                    <a:pt x="132" y="222"/>
                  </a:lnTo>
                  <a:lnTo>
                    <a:pt x="113" y="224"/>
                  </a:lnTo>
                  <a:close/>
                  <a:moveTo>
                    <a:pt x="113" y="219"/>
                  </a:moveTo>
                  <a:lnTo>
                    <a:pt x="93" y="217"/>
                  </a:lnTo>
                  <a:lnTo>
                    <a:pt x="74" y="212"/>
                  </a:lnTo>
                  <a:lnTo>
                    <a:pt x="58" y="204"/>
                  </a:lnTo>
                  <a:lnTo>
                    <a:pt x="42" y="192"/>
                  </a:lnTo>
                  <a:lnTo>
                    <a:pt x="28" y="178"/>
                  </a:lnTo>
                  <a:lnTo>
                    <a:pt x="18" y="162"/>
                  </a:lnTo>
                  <a:lnTo>
                    <a:pt x="11" y="145"/>
                  </a:lnTo>
                  <a:lnTo>
                    <a:pt x="7" y="127"/>
                  </a:lnTo>
                  <a:lnTo>
                    <a:pt x="5" y="108"/>
                  </a:lnTo>
                  <a:lnTo>
                    <a:pt x="9" y="88"/>
                  </a:lnTo>
                  <a:lnTo>
                    <a:pt x="14" y="70"/>
                  </a:lnTo>
                  <a:lnTo>
                    <a:pt x="23" y="53"/>
                  </a:lnTo>
                  <a:lnTo>
                    <a:pt x="35" y="39"/>
                  </a:lnTo>
                  <a:lnTo>
                    <a:pt x="49" y="25"/>
                  </a:lnTo>
                  <a:lnTo>
                    <a:pt x="65" y="16"/>
                  </a:lnTo>
                  <a:lnTo>
                    <a:pt x="85" y="9"/>
                  </a:lnTo>
                  <a:lnTo>
                    <a:pt x="102" y="5"/>
                  </a:lnTo>
                  <a:lnTo>
                    <a:pt x="122" y="5"/>
                  </a:lnTo>
                  <a:lnTo>
                    <a:pt x="141" y="9"/>
                  </a:lnTo>
                  <a:lnTo>
                    <a:pt x="159" y="16"/>
                  </a:lnTo>
                  <a:lnTo>
                    <a:pt x="174" y="25"/>
                  </a:lnTo>
                  <a:lnTo>
                    <a:pt x="190" y="39"/>
                  </a:lnTo>
                  <a:lnTo>
                    <a:pt x="201" y="53"/>
                  </a:lnTo>
                  <a:lnTo>
                    <a:pt x="211" y="70"/>
                  </a:lnTo>
                  <a:lnTo>
                    <a:pt x="217" y="88"/>
                  </a:lnTo>
                  <a:lnTo>
                    <a:pt x="218" y="108"/>
                  </a:lnTo>
                  <a:lnTo>
                    <a:pt x="218" y="127"/>
                  </a:lnTo>
                  <a:lnTo>
                    <a:pt x="213" y="145"/>
                  </a:lnTo>
                  <a:lnTo>
                    <a:pt x="206" y="162"/>
                  </a:lnTo>
                  <a:lnTo>
                    <a:pt x="195" y="178"/>
                  </a:lnTo>
                  <a:lnTo>
                    <a:pt x="183" y="192"/>
                  </a:lnTo>
                  <a:lnTo>
                    <a:pt x="167" y="204"/>
                  </a:lnTo>
                  <a:lnTo>
                    <a:pt x="150" y="212"/>
                  </a:lnTo>
                  <a:lnTo>
                    <a:pt x="132" y="217"/>
                  </a:lnTo>
                  <a:lnTo>
                    <a:pt x="113" y="219"/>
                  </a:lnTo>
                  <a:close/>
                </a:path>
              </a:pathLst>
            </a:custGeom>
            <a:solidFill>
              <a:srgbClr val="EDFFFF"/>
            </a:solidFill>
            <a:ln w="9525">
              <a:noFill/>
              <a:round/>
              <a:headEnd/>
              <a:tailEnd/>
            </a:ln>
          </p:spPr>
          <p:txBody>
            <a:bodyPr/>
            <a:lstStyle/>
            <a:p>
              <a:endParaRPr lang="en-US"/>
            </a:p>
          </p:txBody>
        </p:sp>
        <p:sp>
          <p:nvSpPr>
            <p:cNvPr id="1166113" name="Freeform 801"/>
            <p:cNvSpPr>
              <a:spLocks noEditPoints="1"/>
            </p:cNvSpPr>
            <p:nvPr/>
          </p:nvSpPr>
          <p:spPr bwMode="auto">
            <a:xfrm>
              <a:off x="3845" y="2059"/>
              <a:ext cx="213" cy="214"/>
            </a:xfrm>
            <a:custGeom>
              <a:avLst/>
              <a:gdLst/>
              <a:ahLst/>
              <a:cxnLst>
                <a:cxn ang="0">
                  <a:pos x="88" y="212"/>
                </a:cxn>
                <a:cxn ang="0">
                  <a:pos x="53" y="199"/>
                </a:cxn>
                <a:cxn ang="0">
                  <a:pos x="23" y="173"/>
                </a:cxn>
                <a:cxn ang="0">
                  <a:pos x="6" y="140"/>
                </a:cxn>
                <a:cxn ang="0">
                  <a:pos x="0" y="103"/>
                </a:cxn>
                <a:cxn ang="0">
                  <a:pos x="9" y="65"/>
                </a:cxn>
                <a:cxn ang="0">
                  <a:pos x="30" y="34"/>
                </a:cxn>
                <a:cxn ang="0">
                  <a:pos x="60" y="11"/>
                </a:cxn>
                <a:cxn ang="0">
                  <a:pos x="97" y="0"/>
                </a:cxn>
                <a:cxn ang="0">
                  <a:pos x="136" y="4"/>
                </a:cxn>
                <a:cxn ang="0">
                  <a:pos x="169" y="20"/>
                </a:cxn>
                <a:cxn ang="0">
                  <a:pos x="196" y="48"/>
                </a:cxn>
                <a:cxn ang="0">
                  <a:pos x="212" y="83"/>
                </a:cxn>
                <a:cxn ang="0">
                  <a:pos x="213" y="122"/>
                </a:cxn>
                <a:cxn ang="0">
                  <a:pos x="201" y="157"/>
                </a:cxn>
                <a:cxn ang="0">
                  <a:pos x="178" y="187"/>
                </a:cxn>
                <a:cxn ang="0">
                  <a:pos x="145" y="207"/>
                </a:cxn>
                <a:cxn ang="0">
                  <a:pos x="108" y="214"/>
                </a:cxn>
                <a:cxn ang="0">
                  <a:pos x="88" y="207"/>
                </a:cxn>
                <a:cxn ang="0">
                  <a:pos x="53" y="192"/>
                </a:cxn>
                <a:cxn ang="0">
                  <a:pos x="27" y="168"/>
                </a:cxn>
                <a:cxn ang="0">
                  <a:pos x="9" y="134"/>
                </a:cxn>
                <a:cxn ang="0">
                  <a:pos x="6" y="97"/>
                </a:cxn>
                <a:cxn ang="0">
                  <a:pos x="16" y="62"/>
                </a:cxn>
                <a:cxn ang="0">
                  <a:pos x="39" y="32"/>
                </a:cxn>
                <a:cxn ang="0">
                  <a:pos x="71" y="13"/>
                </a:cxn>
                <a:cxn ang="0">
                  <a:pos x="108" y="6"/>
                </a:cxn>
                <a:cxn ang="0">
                  <a:pos x="145" y="13"/>
                </a:cxn>
                <a:cxn ang="0">
                  <a:pos x="176" y="32"/>
                </a:cxn>
                <a:cxn ang="0">
                  <a:pos x="197" y="62"/>
                </a:cxn>
                <a:cxn ang="0">
                  <a:pos x="208" y="97"/>
                </a:cxn>
                <a:cxn ang="0">
                  <a:pos x="205" y="134"/>
                </a:cxn>
                <a:cxn ang="0">
                  <a:pos x="189" y="168"/>
                </a:cxn>
                <a:cxn ang="0">
                  <a:pos x="161" y="192"/>
                </a:cxn>
                <a:cxn ang="0">
                  <a:pos x="125" y="207"/>
                </a:cxn>
              </a:cxnLst>
              <a:rect l="0" t="0" r="r" b="b"/>
              <a:pathLst>
                <a:path w="213" h="214">
                  <a:moveTo>
                    <a:pt x="108" y="214"/>
                  </a:moveTo>
                  <a:lnTo>
                    <a:pt x="88" y="212"/>
                  </a:lnTo>
                  <a:lnTo>
                    <a:pt x="69" y="207"/>
                  </a:lnTo>
                  <a:lnTo>
                    <a:pt x="53" y="199"/>
                  </a:lnTo>
                  <a:lnTo>
                    <a:pt x="37" y="187"/>
                  </a:lnTo>
                  <a:lnTo>
                    <a:pt x="23" y="173"/>
                  </a:lnTo>
                  <a:lnTo>
                    <a:pt x="13" y="157"/>
                  </a:lnTo>
                  <a:lnTo>
                    <a:pt x="6" y="140"/>
                  </a:lnTo>
                  <a:lnTo>
                    <a:pt x="2" y="122"/>
                  </a:lnTo>
                  <a:lnTo>
                    <a:pt x="0" y="103"/>
                  </a:lnTo>
                  <a:lnTo>
                    <a:pt x="4" y="83"/>
                  </a:lnTo>
                  <a:lnTo>
                    <a:pt x="9" y="65"/>
                  </a:lnTo>
                  <a:lnTo>
                    <a:pt x="18" y="48"/>
                  </a:lnTo>
                  <a:lnTo>
                    <a:pt x="30" y="34"/>
                  </a:lnTo>
                  <a:lnTo>
                    <a:pt x="44" y="20"/>
                  </a:lnTo>
                  <a:lnTo>
                    <a:pt x="60" y="11"/>
                  </a:lnTo>
                  <a:lnTo>
                    <a:pt x="80" y="4"/>
                  </a:lnTo>
                  <a:lnTo>
                    <a:pt x="97" y="0"/>
                  </a:lnTo>
                  <a:lnTo>
                    <a:pt x="117" y="0"/>
                  </a:lnTo>
                  <a:lnTo>
                    <a:pt x="136" y="4"/>
                  </a:lnTo>
                  <a:lnTo>
                    <a:pt x="154" y="11"/>
                  </a:lnTo>
                  <a:lnTo>
                    <a:pt x="169" y="20"/>
                  </a:lnTo>
                  <a:lnTo>
                    <a:pt x="185" y="34"/>
                  </a:lnTo>
                  <a:lnTo>
                    <a:pt x="196" y="48"/>
                  </a:lnTo>
                  <a:lnTo>
                    <a:pt x="206" y="65"/>
                  </a:lnTo>
                  <a:lnTo>
                    <a:pt x="212" y="83"/>
                  </a:lnTo>
                  <a:lnTo>
                    <a:pt x="213" y="103"/>
                  </a:lnTo>
                  <a:lnTo>
                    <a:pt x="213" y="122"/>
                  </a:lnTo>
                  <a:lnTo>
                    <a:pt x="208" y="140"/>
                  </a:lnTo>
                  <a:lnTo>
                    <a:pt x="201" y="157"/>
                  </a:lnTo>
                  <a:lnTo>
                    <a:pt x="190" y="173"/>
                  </a:lnTo>
                  <a:lnTo>
                    <a:pt x="178" y="187"/>
                  </a:lnTo>
                  <a:lnTo>
                    <a:pt x="162" y="199"/>
                  </a:lnTo>
                  <a:lnTo>
                    <a:pt x="145" y="207"/>
                  </a:lnTo>
                  <a:lnTo>
                    <a:pt x="127" y="212"/>
                  </a:lnTo>
                  <a:lnTo>
                    <a:pt x="108" y="214"/>
                  </a:lnTo>
                  <a:close/>
                  <a:moveTo>
                    <a:pt x="108" y="208"/>
                  </a:moveTo>
                  <a:lnTo>
                    <a:pt x="88" y="207"/>
                  </a:lnTo>
                  <a:lnTo>
                    <a:pt x="71" y="201"/>
                  </a:lnTo>
                  <a:lnTo>
                    <a:pt x="53" y="192"/>
                  </a:lnTo>
                  <a:lnTo>
                    <a:pt x="39" y="182"/>
                  </a:lnTo>
                  <a:lnTo>
                    <a:pt x="27" y="168"/>
                  </a:lnTo>
                  <a:lnTo>
                    <a:pt x="16" y="152"/>
                  </a:lnTo>
                  <a:lnTo>
                    <a:pt x="9" y="134"/>
                  </a:lnTo>
                  <a:lnTo>
                    <a:pt x="6" y="117"/>
                  </a:lnTo>
                  <a:lnTo>
                    <a:pt x="6" y="97"/>
                  </a:lnTo>
                  <a:lnTo>
                    <a:pt x="9" y="80"/>
                  </a:lnTo>
                  <a:lnTo>
                    <a:pt x="16" y="62"/>
                  </a:lnTo>
                  <a:lnTo>
                    <a:pt x="27" y="46"/>
                  </a:lnTo>
                  <a:lnTo>
                    <a:pt x="39" y="32"/>
                  </a:lnTo>
                  <a:lnTo>
                    <a:pt x="53" y="21"/>
                  </a:lnTo>
                  <a:lnTo>
                    <a:pt x="71" y="13"/>
                  </a:lnTo>
                  <a:lnTo>
                    <a:pt x="88" y="7"/>
                  </a:lnTo>
                  <a:lnTo>
                    <a:pt x="108" y="6"/>
                  </a:lnTo>
                  <a:lnTo>
                    <a:pt x="125" y="7"/>
                  </a:lnTo>
                  <a:lnTo>
                    <a:pt x="145" y="13"/>
                  </a:lnTo>
                  <a:lnTo>
                    <a:pt x="161" y="21"/>
                  </a:lnTo>
                  <a:lnTo>
                    <a:pt x="176" y="32"/>
                  </a:lnTo>
                  <a:lnTo>
                    <a:pt x="189" y="46"/>
                  </a:lnTo>
                  <a:lnTo>
                    <a:pt x="197" y="62"/>
                  </a:lnTo>
                  <a:lnTo>
                    <a:pt x="205" y="80"/>
                  </a:lnTo>
                  <a:lnTo>
                    <a:pt x="208" y="97"/>
                  </a:lnTo>
                  <a:lnTo>
                    <a:pt x="208" y="117"/>
                  </a:lnTo>
                  <a:lnTo>
                    <a:pt x="205" y="134"/>
                  </a:lnTo>
                  <a:lnTo>
                    <a:pt x="197" y="152"/>
                  </a:lnTo>
                  <a:lnTo>
                    <a:pt x="189" y="168"/>
                  </a:lnTo>
                  <a:lnTo>
                    <a:pt x="176" y="182"/>
                  </a:lnTo>
                  <a:lnTo>
                    <a:pt x="161" y="192"/>
                  </a:lnTo>
                  <a:lnTo>
                    <a:pt x="145" y="201"/>
                  </a:lnTo>
                  <a:lnTo>
                    <a:pt x="125" y="207"/>
                  </a:lnTo>
                  <a:lnTo>
                    <a:pt x="108" y="208"/>
                  </a:lnTo>
                  <a:close/>
                </a:path>
              </a:pathLst>
            </a:custGeom>
            <a:solidFill>
              <a:srgbClr val="EFFFFF"/>
            </a:solidFill>
            <a:ln w="9525">
              <a:noFill/>
              <a:round/>
              <a:headEnd/>
              <a:tailEnd/>
            </a:ln>
          </p:spPr>
          <p:txBody>
            <a:bodyPr/>
            <a:lstStyle/>
            <a:p>
              <a:endParaRPr lang="en-US"/>
            </a:p>
          </p:txBody>
        </p:sp>
        <p:sp>
          <p:nvSpPr>
            <p:cNvPr id="1166114" name="Freeform 802"/>
            <p:cNvSpPr>
              <a:spLocks noEditPoints="1"/>
            </p:cNvSpPr>
            <p:nvPr/>
          </p:nvSpPr>
          <p:spPr bwMode="auto">
            <a:xfrm>
              <a:off x="3851" y="2065"/>
              <a:ext cx="202" cy="202"/>
            </a:xfrm>
            <a:custGeom>
              <a:avLst/>
              <a:gdLst/>
              <a:ahLst/>
              <a:cxnLst>
                <a:cxn ang="0">
                  <a:pos x="82" y="201"/>
                </a:cxn>
                <a:cxn ang="0">
                  <a:pos x="47" y="186"/>
                </a:cxn>
                <a:cxn ang="0">
                  <a:pos x="21" y="162"/>
                </a:cxn>
                <a:cxn ang="0">
                  <a:pos x="3" y="128"/>
                </a:cxn>
                <a:cxn ang="0">
                  <a:pos x="0" y="91"/>
                </a:cxn>
                <a:cxn ang="0">
                  <a:pos x="10" y="56"/>
                </a:cxn>
                <a:cxn ang="0">
                  <a:pos x="33" y="26"/>
                </a:cxn>
                <a:cxn ang="0">
                  <a:pos x="65" y="7"/>
                </a:cxn>
                <a:cxn ang="0">
                  <a:pos x="102" y="0"/>
                </a:cxn>
                <a:cxn ang="0">
                  <a:pos x="139" y="7"/>
                </a:cxn>
                <a:cxn ang="0">
                  <a:pos x="170" y="26"/>
                </a:cxn>
                <a:cxn ang="0">
                  <a:pos x="191" y="56"/>
                </a:cxn>
                <a:cxn ang="0">
                  <a:pos x="202" y="91"/>
                </a:cxn>
                <a:cxn ang="0">
                  <a:pos x="199" y="128"/>
                </a:cxn>
                <a:cxn ang="0">
                  <a:pos x="183" y="162"/>
                </a:cxn>
                <a:cxn ang="0">
                  <a:pos x="155" y="186"/>
                </a:cxn>
                <a:cxn ang="0">
                  <a:pos x="119" y="201"/>
                </a:cxn>
                <a:cxn ang="0">
                  <a:pos x="102" y="197"/>
                </a:cxn>
                <a:cxn ang="0">
                  <a:pos x="65" y="190"/>
                </a:cxn>
                <a:cxn ang="0">
                  <a:pos x="35" y="171"/>
                </a:cxn>
                <a:cxn ang="0">
                  <a:pos x="14" y="141"/>
                </a:cxn>
                <a:cxn ang="0">
                  <a:pos x="5" y="105"/>
                </a:cxn>
                <a:cxn ang="0">
                  <a:pos x="10" y="70"/>
                </a:cxn>
                <a:cxn ang="0">
                  <a:pos x="28" y="38"/>
                </a:cxn>
                <a:cxn ang="0">
                  <a:pos x="58" y="15"/>
                </a:cxn>
                <a:cxn ang="0">
                  <a:pos x="93" y="5"/>
                </a:cxn>
                <a:cxn ang="0">
                  <a:pos x="128" y="8"/>
                </a:cxn>
                <a:cxn ang="0">
                  <a:pos x="160" y="26"/>
                </a:cxn>
                <a:cxn ang="0">
                  <a:pos x="184" y="52"/>
                </a:cxn>
                <a:cxn ang="0">
                  <a:pos x="197" y="88"/>
                </a:cxn>
                <a:cxn ang="0">
                  <a:pos x="195" y="123"/>
                </a:cxn>
                <a:cxn ang="0">
                  <a:pos x="179" y="156"/>
                </a:cxn>
                <a:cxn ang="0">
                  <a:pos x="153" y="181"/>
                </a:cxn>
                <a:cxn ang="0">
                  <a:pos x="119" y="195"/>
                </a:cxn>
              </a:cxnLst>
              <a:rect l="0" t="0" r="r" b="b"/>
              <a:pathLst>
                <a:path w="202" h="202">
                  <a:moveTo>
                    <a:pt x="102" y="202"/>
                  </a:moveTo>
                  <a:lnTo>
                    <a:pt x="82" y="201"/>
                  </a:lnTo>
                  <a:lnTo>
                    <a:pt x="65" y="195"/>
                  </a:lnTo>
                  <a:lnTo>
                    <a:pt x="47" y="186"/>
                  </a:lnTo>
                  <a:lnTo>
                    <a:pt x="33" y="176"/>
                  </a:lnTo>
                  <a:lnTo>
                    <a:pt x="21" y="162"/>
                  </a:lnTo>
                  <a:lnTo>
                    <a:pt x="10" y="146"/>
                  </a:lnTo>
                  <a:lnTo>
                    <a:pt x="3" y="128"/>
                  </a:lnTo>
                  <a:lnTo>
                    <a:pt x="0" y="111"/>
                  </a:lnTo>
                  <a:lnTo>
                    <a:pt x="0" y="91"/>
                  </a:lnTo>
                  <a:lnTo>
                    <a:pt x="3" y="74"/>
                  </a:lnTo>
                  <a:lnTo>
                    <a:pt x="10" y="56"/>
                  </a:lnTo>
                  <a:lnTo>
                    <a:pt x="21" y="40"/>
                  </a:lnTo>
                  <a:lnTo>
                    <a:pt x="33" y="26"/>
                  </a:lnTo>
                  <a:lnTo>
                    <a:pt x="47" y="15"/>
                  </a:lnTo>
                  <a:lnTo>
                    <a:pt x="65" y="7"/>
                  </a:lnTo>
                  <a:lnTo>
                    <a:pt x="82" y="1"/>
                  </a:lnTo>
                  <a:lnTo>
                    <a:pt x="102" y="0"/>
                  </a:lnTo>
                  <a:lnTo>
                    <a:pt x="119" y="1"/>
                  </a:lnTo>
                  <a:lnTo>
                    <a:pt x="139" y="7"/>
                  </a:lnTo>
                  <a:lnTo>
                    <a:pt x="155" y="15"/>
                  </a:lnTo>
                  <a:lnTo>
                    <a:pt x="170" y="26"/>
                  </a:lnTo>
                  <a:lnTo>
                    <a:pt x="183" y="40"/>
                  </a:lnTo>
                  <a:lnTo>
                    <a:pt x="191" y="56"/>
                  </a:lnTo>
                  <a:lnTo>
                    <a:pt x="199" y="74"/>
                  </a:lnTo>
                  <a:lnTo>
                    <a:pt x="202" y="91"/>
                  </a:lnTo>
                  <a:lnTo>
                    <a:pt x="202" y="111"/>
                  </a:lnTo>
                  <a:lnTo>
                    <a:pt x="199" y="128"/>
                  </a:lnTo>
                  <a:lnTo>
                    <a:pt x="191" y="146"/>
                  </a:lnTo>
                  <a:lnTo>
                    <a:pt x="183" y="162"/>
                  </a:lnTo>
                  <a:lnTo>
                    <a:pt x="170" y="176"/>
                  </a:lnTo>
                  <a:lnTo>
                    <a:pt x="155" y="186"/>
                  </a:lnTo>
                  <a:lnTo>
                    <a:pt x="139" y="195"/>
                  </a:lnTo>
                  <a:lnTo>
                    <a:pt x="119" y="201"/>
                  </a:lnTo>
                  <a:lnTo>
                    <a:pt x="102" y="202"/>
                  </a:lnTo>
                  <a:close/>
                  <a:moveTo>
                    <a:pt x="102" y="197"/>
                  </a:moveTo>
                  <a:lnTo>
                    <a:pt x="82" y="195"/>
                  </a:lnTo>
                  <a:lnTo>
                    <a:pt x="65" y="190"/>
                  </a:lnTo>
                  <a:lnTo>
                    <a:pt x="49" y="181"/>
                  </a:lnTo>
                  <a:lnTo>
                    <a:pt x="35" y="171"/>
                  </a:lnTo>
                  <a:lnTo>
                    <a:pt x="23" y="156"/>
                  </a:lnTo>
                  <a:lnTo>
                    <a:pt x="14" y="141"/>
                  </a:lnTo>
                  <a:lnTo>
                    <a:pt x="9" y="123"/>
                  </a:lnTo>
                  <a:lnTo>
                    <a:pt x="5" y="105"/>
                  </a:lnTo>
                  <a:lnTo>
                    <a:pt x="7" y="88"/>
                  </a:lnTo>
                  <a:lnTo>
                    <a:pt x="10" y="70"/>
                  </a:lnTo>
                  <a:lnTo>
                    <a:pt x="17" y="52"/>
                  </a:lnTo>
                  <a:lnTo>
                    <a:pt x="28" y="38"/>
                  </a:lnTo>
                  <a:lnTo>
                    <a:pt x="42" y="26"/>
                  </a:lnTo>
                  <a:lnTo>
                    <a:pt x="58" y="15"/>
                  </a:lnTo>
                  <a:lnTo>
                    <a:pt x="74" y="8"/>
                  </a:lnTo>
                  <a:lnTo>
                    <a:pt x="93" y="5"/>
                  </a:lnTo>
                  <a:lnTo>
                    <a:pt x="111" y="5"/>
                  </a:lnTo>
                  <a:lnTo>
                    <a:pt x="128" y="8"/>
                  </a:lnTo>
                  <a:lnTo>
                    <a:pt x="146" y="15"/>
                  </a:lnTo>
                  <a:lnTo>
                    <a:pt x="160" y="26"/>
                  </a:lnTo>
                  <a:lnTo>
                    <a:pt x="174" y="38"/>
                  </a:lnTo>
                  <a:lnTo>
                    <a:pt x="184" y="52"/>
                  </a:lnTo>
                  <a:lnTo>
                    <a:pt x="191" y="70"/>
                  </a:lnTo>
                  <a:lnTo>
                    <a:pt x="197" y="88"/>
                  </a:lnTo>
                  <a:lnTo>
                    <a:pt x="197" y="105"/>
                  </a:lnTo>
                  <a:lnTo>
                    <a:pt x="195" y="123"/>
                  </a:lnTo>
                  <a:lnTo>
                    <a:pt x="188" y="141"/>
                  </a:lnTo>
                  <a:lnTo>
                    <a:pt x="179" y="156"/>
                  </a:lnTo>
                  <a:lnTo>
                    <a:pt x="167" y="171"/>
                  </a:lnTo>
                  <a:lnTo>
                    <a:pt x="153" y="181"/>
                  </a:lnTo>
                  <a:lnTo>
                    <a:pt x="137" y="190"/>
                  </a:lnTo>
                  <a:lnTo>
                    <a:pt x="119" y="195"/>
                  </a:lnTo>
                  <a:lnTo>
                    <a:pt x="102" y="197"/>
                  </a:lnTo>
                  <a:close/>
                </a:path>
              </a:pathLst>
            </a:custGeom>
            <a:solidFill>
              <a:srgbClr val="F0FFFF"/>
            </a:solidFill>
            <a:ln w="9525">
              <a:noFill/>
              <a:round/>
              <a:headEnd/>
              <a:tailEnd/>
            </a:ln>
          </p:spPr>
          <p:txBody>
            <a:bodyPr/>
            <a:lstStyle/>
            <a:p>
              <a:endParaRPr lang="en-US"/>
            </a:p>
          </p:txBody>
        </p:sp>
        <p:sp>
          <p:nvSpPr>
            <p:cNvPr id="1166115" name="Freeform 803"/>
            <p:cNvSpPr>
              <a:spLocks noEditPoints="1"/>
            </p:cNvSpPr>
            <p:nvPr/>
          </p:nvSpPr>
          <p:spPr bwMode="auto">
            <a:xfrm>
              <a:off x="3856" y="2070"/>
              <a:ext cx="192" cy="192"/>
            </a:xfrm>
            <a:custGeom>
              <a:avLst/>
              <a:gdLst/>
              <a:ahLst/>
              <a:cxnLst>
                <a:cxn ang="0">
                  <a:pos x="77" y="190"/>
                </a:cxn>
                <a:cxn ang="0">
                  <a:pos x="44" y="176"/>
                </a:cxn>
                <a:cxn ang="0">
                  <a:pos x="18" y="151"/>
                </a:cxn>
                <a:cxn ang="0">
                  <a:pos x="4" y="118"/>
                </a:cxn>
                <a:cxn ang="0">
                  <a:pos x="2" y="83"/>
                </a:cxn>
                <a:cxn ang="0">
                  <a:pos x="12" y="47"/>
                </a:cxn>
                <a:cxn ang="0">
                  <a:pos x="37" y="21"/>
                </a:cxn>
                <a:cxn ang="0">
                  <a:pos x="69" y="3"/>
                </a:cxn>
                <a:cxn ang="0">
                  <a:pos x="106" y="0"/>
                </a:cxn>
                <a:cxn ang="0">
                  <a:pos x="141" y="10"/>
                </a:cxn>
                <a:cxn ang="0">
                  <a:pos x="169" y="33"/>
                </a:cxn>
                <a:cxn ang="0">
                  <a:pos x="186" y="65"/>
                </a:cxn>
                <a:cxn ang="0">
                  <a:pos x="192" y="100"/>
                </a:cxn>
                <a:cxn ang="0">
                  <a:pos x="183" y="136"/>
                </a:cxn>
                <a:cxn ang="0">
                  <a:pos x="162" y="166"/>
                </a:cxn>
                <a:cxn ang="0">
                  <a:pos x="132" y="185"/>
                </a:cxn>
                <a:cxn ang="0">
                  <a:pos x="97" y="192"/>
                </a:cxn>
                <a:cxn ang="0">
                  <a:pos x="79" y="185"/>
                </a:cxn>
                <a:cxn ang="0">
                  <a:pos x="46" y="171"/>
                </a:cxn>
                <a:cxn ang="0">
                  <a:pos x="21" y="146"/>
                </a:cxn>
                <a:cxn ang="0">
                  <a:pos x="7" y="114"/>
                </a:cxn>
                <a:cxn ang="0">
                  <a:pos x="7" y="77"/>
                </a:cxn>
                <a:cxn ang="0">
                  <a:pos x="21" y="46"/>
                </a:cxn>
                <a:cxn ang="0">
                  <a:pos x="46" y="21"/>
                </a:cxn>
                <a:cxn ang="0">
                  <a:pos x="79" y="7"/>
                </a:cxn>
                <a:cxn ang="0">
                  <a:pos x="114" y="7"/>
                </a:cxn>
                <a:cxn ang="0">
                  <a:pos x="146" y="21"/>
                </a:cxn>
                <a:cxn ang="0">
                  <a:pos x="172" y="46"/>
                </a:cxn>
                <a:cxn ang="0">
                  <a:pos x="185" y="77"/>
                </a:cxn>
                <a:cxn ang="0">
                  <a:pos x="185" y="114"/>
                </a:cxn>
                <a:cxn ang="0">
                  <a:pos x="172" y="146"/>
                </a:cxn>
                <a:cxn ang="0">
                  <a:pos x="146" y="171"/>
                </a:cxn>
                <a:cxn ang="0">
                  <a:pos x="114" y="185"/>
                </a:cxn>
              </a:cxnLst>
              <a:rect l="0" t="0" r="r" b="b"/>
              <a:pathLst>
                <a:path w="192" h="192">
                  <a:moveTo>
                    <a:pt x="97" y="192"/>
                  </a:moveTo>
                  <a:lnTo>
                    <a:pt x="77" y="190"/>
                  </a:lnTo>
                  <a:lnTo>
                    <a:pt x="60" y="185"/>
                  </a:lnTo>
                  <a:lnTo>
                    <a:pt x="44" y="176"/>
                  </a:lnTo>
                  <a:lnTo>
                    <a:pt x="30" y="166"/>
                  </a:lnTo>
                  <a:lnTo>
                    <a:pt x="18" y="151"/>
                  </a:lnTo>
                  <a:lnTo>
                    <a:pt x="9" y="136"/>
                  </a:lnTo>
                  <a:lnTo>
                    <a:pt x="4" y="118"/>
                  </a:lnTo>
                  <a:lnTo>
                    <a:pt x="0" y="100"/>
                  </a:lnTo>
                  <a:lnTo>
                    <a:pt x="2" y="83"/>
                  </a:lnTo>
                  <a:lnTo>
                    <a:pt x="5" y="65"/>
                  </a:lnTo>
                  <a:lnTo>
                    <a:pt x="12" y="47"/>
                  </a:lnTo>
                  <a:lnTo>
                    <a:pt x="23" y="33"/>
                  </a:lnTo>
                  <a:lnTo>
                    <a:pt x="37" y="21"/>
                  </a:lnTo>
                  <a:lnTo>
                    <a:pt x="53" y="10"/>
                  </a:lnTo>
                  <a:lnTo>
                    <a:pt x="69" y="3"/>
                  </a:lnTo>
                  <a:lnTo>
                    <a:pt x="88" y="0"/>
                  </a:lnTo>
                  <a:lnTo>
                    <a:pt x="106" y="0"/>
                  </a:lnTo>
                  <a:lnTo>
                    <a:pt x="123" y="3"/>
                  </a:lnTo>
                  <a:lnTo>
                    <a:pt x="141" y="10"/>
                  </a:lnTo>
                  <a:lnTo>
                    <a:pt x="155" y="21"/>
                  </a:lnTo>
                  <a:lnTo>
                    <a:pt x="169" y="33"/>
                  </a:lnTo>
                  <a:lnTo>
                    <a:pt x="179" y="47"/>
                  </a:lnTo>
                  <a:lnTo>
                    <a:pt x="186" y="65"/>
                  </a:lnTo>
                  <a:lnTo>
                    <a:pt x="192" y="83"/>
                  </a:lnTo>
                  <a:lnTo>
                    <a:pt x="192" y="100"/>
                  </a:lnTo>
                  <a:lnTo>
                    <a:pt x="190" y="118"/>
                  </a:lnTo>
                  <a:lnTo>
                    <a:pt x="183" y="136"/>
                  </a:lnTo>
                  <a:lnTo>
                    <a:pt x="174" y="151"/>
                  </a:lnTo>
                  <a:lnTo>
                    <a:pt x="162" y="166"/>
                  </a:lnTo>
                  <a:lnTo>
                    <a:pt x="148" y="176"/>
                  </a:lnTo>
                  <a:lnTo>
                    <a:pt x="132" y="185"/>
                  </a:lnTo>
                  <a:lnTo>
                    <a:pt x="114" y="190"/>
                  </a:lnTo>
                  <a:lnTo>
                    <a:pt x="97" y="192"/>
                  </a:lnTo>
                  <a:close/>
                  <a:moveTo>
                    <a:pt x="97" y="187"/>
                  </a:moveTo>
                  <a:lnTo>
                    <a:pt x="79" y="185"/>
                  </a:lnTo>
                  <a:lnTo>
                    <a:pt x="62" y="180"/>
                  </a:lnTo>
                  <a:lnTo>
                    <a:pt x="46" y="171"/>
                  </a:lnTo>
                  <a:lnTo>
                    <a:pt x="32" y="160"/>
                  </a:lnTo>
                  <a:lnTo>
                    <a:pt x="21" y="146"/>
                  </a:lnTo>
                  <a:lnTo>
                    <a:pt x="12" y="130"/>
                  </a:lnTo>
                  <a:lnTo>
                    <a:pt x="7" y="114"/>
                  </a:lnTo>
                  <a:lnTo>
                    <a:pt x="5" y="97"/>
                  </a:lnTo>
                  <a:lnTo>
                    <a:pt x="7" y="77"/>
                  </a:lnTo>
                  <a:lnTo>
                    <a:pt x="12" y="62"/>
                  </a:lnTo>
                  <a:lnTo>
                    <a:pt x="21" y="46"/>
                  </a:lnTo>
                  <a:lnTo>
                    <a:pt x="32" y="32"/>
                  </a:lnTo>
                  <a:lnTo>
                    <a:pt x="46" y="21"/>
                  </a:lnTo>
                  <a:lnTo>
                    <a:pt x="62" y="12"/>
                  </a:lnTo>
                  <a:lnTo>
                    <a:pt x="79" y="7"/>
                  </a:lnTo>
                  <a:lnTo>
                    <a:pt x="97" y="5"/>
                  </a:lnTo>
                  <a:lnTo>
                    <a:pt x="114" y="7"/>
                  </a:lnTo>
                  <a:lnTo>
                    <a:pt x="130" y="12"/>
                  </a:lnTo>
                  <a:lnTo>
                    <a:pt x="146" y="21"/>
                  </a:lnTo>
                  <a:lnTo>
                    <a:pt x="160" y="32"/>
                  </a:lnTo>
                  <a:lnTo>
                    <a:pt x="172" y="46"/>
                  </a:lnTo>
                  <a:lnTo>
                    <a:pt x="179" y="62"/>
                  </a:lnTo>
                  <a:lnTo>
                    <a:pt x="185" y="77"/>
                  </a:lnTo>
                  <a:lnTo>
                    <a:pt x="186" y="97"/>
                  </a:lnTo>
                  <a:lnTo>
                    <a:pt x="185" y="114"/>
                  </a:lnTo>
                  <a:lnTo>
                    <a:pt x="179" y="130"/>
                  </a:lnTo>
                  <a:lnTo>
                    <a:pt x="172" y="146"/>
                  </a:lnTo>
                  <a:lnTo>
                    <a:pt x="160" y="160"/>
                  </a:lnTo>
                  <a:lnTo>
                    <a:pt x="146" y="171"/>
                  </a:lnTo>
                  <a:lnTo>
                    <a:pt x="130" y="180"/>
                  </a:lnTo>
                  <a:lnTo>
                    <a:pt x="114" y="185"/>
                  </a:lnTo>
                  <a:lnTo>
                    <a:pt x="97" y="187"/>
                  </a:lnTo>
                  <a:close/>
                </a:path>
              </a:pathLst>
            </a:custGeom>
            <a:solidFill>
              <a:srgbClr val="F2FFFF"/>
            </a:solidFill>
            <a:ln w="9525">
              <a:noFill/>
              <a:round/>
              <a:headEnd/>
              <a:tailEnd/>
            </a:ln>
          </p:spPr>
          <p:txBody>
            <a:bodyPr/>
            <a:lstStyle/>
            <a:p>
              <a:endParaRPr lang="en-US"/>
            </a:p>
          </p:txBody>
        </p:sp>
        <p:sp>
          <p:nvSpPr>
            <p:cNvPr id="1166116" name="Freeform 804"/>
            <p:cNvSpPr>
              <a:spLocks noEditPoints="1"/>
            </p:cNvSpPr>
            <p:nvPr/>
          </p:nvSpPr>
          <p:spPr bwMode="auto">
            <a:xfrm>
              <a:off x="3861" y="2075"/>
              <a:ext cx="181" cy="182"/>
            </a:xfrm>
            <a:custGeom>
              <a:avLst/>
              <a:gdLst/>
              <a:ahLst/>
              <a:cxnLst>
                <a:cxn ang="0">
                  <a:pos x="74" y="180"/>
                </a:cxn>
                <a:cxn ang="0">
                  <a:pos x="41" y="166"/>
                </a:cxn>
                <a:cxn ang="0">
                  <a:pos x="16" y="141"/>
                </a:cxn>
                <a:cxn ang="0">
                  <a:pos x="2" y="109"/>
                </a:cxn>
                <a:cxn ang="0">
                  <a:pos x="2" y="72"/>
                </a:cxn>
                <a:cxn ang="0">
                  <a:pos x="16" y="41"/>
                </a:cxn>
                <a:cxn ang="0">
                  <a:pos x="41" y="16"/>
                </a:cxn>
                <a:cxn ang="0">
                  <a:pos x="74" y="2"/>
                </a:cxn>
                <a:cxn ang="0">
                  <a:pos x="109" y="2"/>
                </a:cxn>
                <a:cxn ang="0">
                  <a:pos x="141" y="16"/>
                </a:cxn>
                <a:cxn ang="0">
                  <a:pos x="167" y="41"/>
                </a:cxn>
                <a:cxn ang="0">
                  <a:pos x="180" y="72"/>
                </a:cxn>
                <a:cxn ang="0">
                  <a:pos x="180" y="109"/>
                </a:cxn>
                <a:cxn ang="0">
                  <a:pos x="167" y="141"/>
                </a:cxn>
                <a:cxn ang="0">
                  <a:pos x="141" y="166"/>
                </a:cxn>
                <a:cxn ang="0">
                  <a:pos x="109" y="180"/>
                </a:cxn>
                <a:cxn ang="0">
                  <a:pos x="92" y="176"/>
                </a:cxn>
                <a:cxn ang="0">
                  <a:pos x="58" y="169"/>
                </a:cxn>
                <a:cxn ang="0">
                  <a:pos x="30" y="150"/>
                </a:cxn>
                <a:cxn ang="0">
                  <a:pos x="11" y="120"/>
                </a:cxn>
                <a:cxn ang="0">
                  <a:pos x="6" y="87"/>
                </a:cxn>
                <a:cxn ang="0">
                  <a:pos x="14" y="53"/>
                </a:cxn>
                <a:cxn ang="0">
                  <a:pos x="35" y="27"/>
                </a:cxn>
                <a:cxn ang="0">
                  <a:pos x="65" y="9"/>
                </a:cxn>
                <a:cxn ang="0">
                  <a:pos x="101" y="5"/>
                </a:cxn>
                <a:cxn ang="0">
                  <a:pos x="132" y="16"/>
                </a:cxn>
                <a:cxn ang="0">
                  <a:pos x="159" y="39"/>
                </a:cxn>
                <a:cxn ang="0">
                  <a:pos x="174" y="69"/>
                </a:cxn>
                <a:cxn ang="0">
                  <a:pos x="176" y="104"/>
                </a:cxn>
                <a:cxn ang="0">
                  <a:pos x="164" y="136"/>
                </a:cxn>
                <a:cxn ang="0">
                  <a:pos x="139" y="161"/>
                </a:cxn>
                <a:cxn ang="0">
                  <a:pos x="109" y="175"/>
                </a:cxn>
              </a:cxnLst>
              <a:rect l="0" t="0" r="r" b="b"/>
              <a:pathLst>
                <a:path w="181" h="182">
                  <a:moveTo>
                    <a:pt x="92" y="182"/>
                  </a:moveTo>
                  <a:lnTo>
                    <a:pt x="74" y="180"/>
                  </a:lnTo>
                  <a:lnTo>
                    <a:pt x="57" y="175"/>
                  </a:lnTo>
                  <a:lnTo>
                    <a:pt x="41" y="166"/>
                  </a:lnTo>
                  <a:lnTo>
                    <a:pt x="27" y="155"/>
                  </a:lnTo>
                  <a:lnTo>
                    <a:pt x="16" y="141"/>
                  </a:lnTo>
                  <a:lnTo>
                    <a:pt x="7" y="125"/>
                  </a:lnTo>
                  <a:lnTo>
                    <a:pt x="2" y="109"/>
                  </a:lnTo>
                  <a:lnTo>
                    <a:pt x="0" y="92"/>
                  </a:lnTo>
                  <a:lnTo>
                    <a:pt x="2" y="72"/>
                  </a:lnTo>
                  <a:lnTo>
                    <a:pt x="7" y="57"/>
                  </a:lnTo>
                  <a:lnTo>
                    <a:pt x="16" y="41"/>
                  </a:lnTo>
                  <a:lnTo>
                    <a:pt x="27" y="27"/>
                  </a:lnTo>
                  <a:lnTo>
                    <a:pt x="41" y="16"/>
                  </a:lnTo>
                  <a:lnTo>
                    <a:pt x="57" y="7"/>
                  </a:lnTo>
                  <a:lnTo>
                    <a:pt x="74" y="2"/>
                  </a:lnTo>
                  <a:lnTo>
                    <a:pt x="92" y="0"/>
                  </a:lnTo>
                  <a:lnTo>
                    <a:pt x="109" y="2"/>
                  </a:lnTo>
                  <a:lnTo>
                    <a:pt x="125" y="7"/>
                  </a:lnTo>
                  <a:lnTo>
                    <a:pt x="141" y="16"/>
                  </a:lnTo>
                  <a:lnTo>
                    <a:pt x="155" y="27"/>
                  </a:lnTo>
                  <a:lnTo>
                    <a:pt x="167" y="41"/>
                  </a:lnTo>
                  <a:lnTo>
                    <a:pt x="174" y="57"/>
                  </a:lnTo>
                  <a:lnTo>
                    <a:pt x="180" y="72"/>
                  </a:lnTo>
                  <a:lnTo>
                    <a:pt x="181" y="92"/>
                  </a:lnTo>
                  <a:lnTo>
                    <a:pt x="180" y="109"/>
                  </a:lnTo>
                  <a:lnTo>
                    <a:pt x="174" y="125"/>
                  </a:lnTo>
                  <a:lnTo>
                    <a:pt x="167" y="141"/>
                  </a:lnTo>
                  <a:lnTo>
                    <a:pt x="155" y="155"/>
                  </a:lnTo>
                  <a:lnTo>
                    <a:pt x="141" y="166"/>
                  </a:lnTo>
                  <a:lnTo>
                    <a:pt x="125" y="175"/>
                  </a:lnTo>
                  <a:lnTo>
                    <a:pt x="109" y="180"/>
                  </a:lnTo>
                  <a:lnTo>
                    <a:pt x="92" y="182"/>
                  </a:lnTo>
                  <a:close/>
                  <a:moveTo>
                    <a:pt x="92" y="176"/>
                  </a:moveTo>
                  <a:lnTo>
                    <a:pt x="74" y="175"/>
                  </a:lnTo>
                  <a:lnTo>
                    <a:pt x="58" y="169"/>
                  </a:lnTo>
                  <a:lnTo>
                    <a:pt x="43" y="161"/>
                  </a:lnTo>
                  <a:lnTo>
                    <a:pt x="30" y="150"/>
                  </a:lnTo>
                  <a:lnTo>
                    <a:pt x="20" y="136"/>
                  </a:lnTo>
                  <a:lnTo>
                    <a:pt x="11" y="120"/>
                  </a:lnTo>
                  <a:lnTo>
                    <a:pt x="7" y="104"/>
                  </a:lnTo>
                  <a:lnTo>
                    <a:pt x="6" y="87"/>
                  </a:lnTo>
                  <a:lnTo>
                    <a:pt x="9" y="69"/>
                  </a:lnTo>
                  <a:lnTo>
                    <a:pt x="14" y="53"/>
                  </a:lnTo>
                  <a:lnTo>
                    <a:pt x="23" y="39"/>
                  </a:lnTo>
                  <a:lnTo>
                    <a:pt x="35" y="27"/>
                  </a:lnTo>
                  <a:lnTo>
                    <a:pt x="50" y="16"/>
                  </a:lnTo>
                  <a:lnTo>
                    <a:pt x="65" y="9"/>
                  </a:lnTo>
                  <a:lnTo>
                    <a:pt x="83" y="5"/>
                  </a:lnTo>
                  <a:lnTo>
                    <a:pt x="101" y="5"/>
                  </a:lnTo>
                  <a:lnTo>
                    <a:pt x="116" y="9"/>
                  </a:lnTo>
                  <a:lnTo>
                    <a:pt x="132" y="16"/>
                  </a:lnTo>
                  <a:lnTo>
                    <a:pt x="146" y="27"/>
                  </a:lnTo>
                  <a:lnTo>
                    <a:pt x="159" y="39"/>
                  </a:lnTo>
                  <a:lnTo>
                    <a:pt x="167" y="53"/>
                  </a:lnTo>
                  <a:lnTo>
                    <a:pt x="174" y="69"/>
                  </a:lnTo>
                  <a:lnTo>
                    <a:pt x="176" y="87"/>
                  </a:lnTo>
                  <a:lnTo>
                    <a:pt x="176" y="104"/>
                  </a:lnTo>
                  <a:lnTo>
                    <a:pt x="171" y="120"/>
                  </a:lnTo>
                  <a:lnTo>
                    <a:pt x="164" y="136"/>
                  </a:lnTo>
                  <a:lnTo>
                    <a:pt x="153" y="150"/>
                  </a:lnTo>
                  <a:lnTo>
                    <a:pt x="139" y="161"/>
                  </a:lnTo>
                  <a:lnTo>
                    <a:pt x="125" y="169"/>
                  </a:lnTo>
                  <a:lnTo>
                    <a:pt x="109" y="175"/>
                  </a:lnTo>
                  <a:lnTo>
                    <a:pt x="92" y="176"/>
                  </a:lnTo>
                  <a:close/>
                </a:path>
              </a:pathLst>
            </a:custGeom>
            <a:solidFill>
              <a:srgbClr val="F3FFFF"/>
            </a:solidFill>
            <a:ln w="9525">
              <a:noFill/>
              <a:round/>
              <a:headEnd/>
              <a:tailEnd/>
            </a:ln>
          </p:spPr>
          <p:txBody>
            <a:bodyPr/>
            <a:lstStyle/>
            <a:p>
              <a:endParaRPr lang="en-US"/>
            </a:p>
          </p:txBody>
        </p:sp>
        <p:sp>
          <p:nvSpPr>
            <p:cNvPr id="1166117" name="Freeform 805"/>
            <p:cNvSpPr>
              <a:spLocks noEditPoints="1"/>
            </p:cNvSpPr>
            <p:nvPr/>
          </p:nvSpPr>
          <p:spPr bwMode="auto">
            <a:xfrm>
              <a:off x="3867" y="2080"/>
              <a:ext cx="170" cy="171"/>
            </a:xfrm>
            <a:custGeom>
              <a:avLst/>
              <a:gdLst/>
              <a:ahLst/>
              <a:cxnLst>
                <a:cxn ang="0">
                  <a:pos x="86" y="171"/>
                </a:cxn>
                <a:cxn ang="0">
                  <a:pos x="68" y="170"/>
                </a:cxn>
                <a:cxn ang="0">
                  <a:pos x="52" y="164"/>
                </a:cxn>
                <a:cxn ang="0">
                  <a:pos x="37" y="156"/>
                </a:cxn>
                <a:cxn ang="0">
                  <a:pos x="24" y="145"/>
                </a:cxn>
                <a:cxn ang="0">
                  <a:pos x="14" y="131"/>
                </a:cxn>
                <a:cxn ang="0">
                  <a:pos x="5" y="115"/>
                </a:cxn>
                <a:cxn ang="0">
                  <a:pos x="1" y="99"/>
                </a:cxn>
                <a:cxn ang="0">
                  <a:pos x="0" y="82"/>
                </a:cxn>
                <a:cxn ang="0">
                  <a:pos x="3" y="64"/>
                </a:cxn>
                <a:cxn ang="0">
                  <a:pos x="8" y="48"/>
                </a:cxn>
                <a:cxn ang="0">
                  <a:pos x="17" y="34"/>
                </a:cxn>
                <a:cxn ang="0">
                  <a:pos x="29" y="22"/>
                </a:cxn>
                <a:cxn ang="0">
                  <a:pos x="44" y="11"/>
                </a:cxn>
                <a:cxn ang="0">
                  <a:pos x="59" y="4"/>
                </a:cxn>
                <a:cxn ang="0">
                  <a:pos x="77" y="0"/>
                </a:cxn>
                <a:cxn ang="0">
                  <a:pos x="95" y="0"/>
                </a:cxn>
                <a:cxn ang="0">
                  <a:pos x="110" y="4"/>
                </a:cxn>
                <a:cxn ang="0">
                  <a:pos x="126" y="11"/>
                </a:cxn>
                <a:cxn ang="0">
                  <a:pos x="140" y="22"/>
                </a:cxn>
                <a:cxn ang="0">
                  <a:pos x="153" y="34"/>
                </a:cxn>
                <a:cxn ang="0">
                  <a:pos x="161" y="48"/>
                </a:cxn>
                <a:cxn ang="0">
                  <a:pos x="168" y="64"/>
                </a:cxn>
                <a:cxn ang="0">
                  <a:pos x="170" y="82"/>
                </a:cxn>
                <a:cxn ang="0">
                  <a:pos x="170" y="99"/>
                </a:cxn>
                <a:cxn ang="0">
                  <a:pos x="165" y="115"/>
                </a:cxn>
                <a:cxn ang="0">
                  <a:pos x="158" y="131"/>
                </a:cxn>
                <a:cxn ang="0">
                  <a:pos x="147" y="145"/>
                </a:cxn>
                <a:cxn ang="0">
                  <a:pos x="133" y="156"/>
                </a:cxn>
                <a:cxn ang="0">
                  <a:pos x="119" y="164"/>
                </a:cxn>
                <a:cxn ang="0">
                  <a:pos x="103" y="170"/>
                </a:cxn>
                <a:cxn ang="0">
                  <a:pos x="86" y="171"/>
                </a:cxn>
                <a:cxn ang="0">
                  <a:pos x="86" y="166"/>
                </a:cxn>
                <a:cxn ang="0">
                  <a:pos x="68" y="164"/>
                </a:cxn>
                <a:cxn ang="0">
                  <a:pos x="52" y="159"/>
                </a:cxn>
                <a:cxn ang="0">
                  <a:pos x="38" y="150"/>
                </a:cxn>
                <a:cxn ang="0">
                  <a:pos x="26" y="140"/>
                </a:cxn>
                <a:cxn ang="0">
                  <a:pos x="15" y="126"/>
                </a:cxn>
                <a:cxn ang="0">
                  <a:pos x="8" y="111"/>
                </a:cxn>
                <a:cxn ang="0">
                  <a:pos x="7" y="94"/>
                </a:cxn>
                <a:cxn ang="0">
                  <a:pos x="7" y="78"/>
                </a:cxn>
                <a:cxn ang="0">
                  <a:pos x="8" y="60"/>
                </a:cxn>
                <a:cxn ang="0">
                  <a:pos x="15" y="46"/>
                </a:cxn>
                <a:cxn ang="0">
                  <a:pos x="26" y="32"/>
                </a:cxn>
                <a:cxn ang="0">
                  <a:pos x="38" y="22"/>
                </a:cxn>
                <a:cxn ang="0">
                  <a:pos x="52" y="13"/>
                </a:cxn>
                <a:cxn ang="0">
                  <a:pos x="68" y="7"/>
                </a:cxn>
                <a:cxn ang="0">
                  <a:pos x="86" y="6"/>
                </a:cxn>
                <a:cxn ang="0">
                  <a:pos x="102" y="7"/>
                </a:cxn>
                <a:cxn ang="0">
                  <a:pos x="117" y="13"/>
                </a:cxn>
                <a:cxn ang="0">
                  <a:pos x="132" y="22"/>
                </a:cxn>
                <a:cxn ang="0">
                  <a:pos x="146" y="32"/>
                </a:cxn>
                <a:cxn ang="0">
                  <a:pos x="154" y="46"/>
                </a:cxn>
                <a:cxn ang="0">
                  <a:pos x="161" y="60"/>
                </a:cxn>
                <a:cxn ang="0">
                  <a:pos x="165" y="78"/>
                </a:cxn>
                <a:cxn ang="0">
                  <a:pos x="165" y="94"/>
                </a:cxn>
                <a:cxn ang="0">
                  <a:pos x="161" y="111"/>
                </a:cxn>
                <a:cxn ang="0">
                  <a:pos x="154" y="126"/>
                </a:cxn>
                <a:cxn ang="0">
                  <a:pos x="146" y="140"/>
                </a:cxn>
                <a:cxn ang="0">
                  <a:pos x="132" y="150"/>
                </a:cxn>
                <a:cxn ang="0">
                  <a:pos x="117" y="159"/>
                </a:cxn>
                <a:cxn ang="0">
                  <a:pos x="102" y="164"/>
                </a:cxn>
                <a:cxn ang="0">
                  <a:pos x="86" y="166"/>
                </a:cxn>
              </a:cxnLst>
              <a:rect l="0" t="0" r="r" b="b"/>
              <a:pathLst>
                <a:path w="170" h="171">
                  <a:moveTo>
                    <a:pt x="86" y="171"/>
                  </a:moveTo>
                  <a:lnTo>
                    <a:pt x="68" y="170"/>
                  </a:lnTo>
                  <a:lnTo>
                    <a:pt x="52" y="164"/>
                  </a:lnTo>
                  <a:lnTo>
                    <a:pt x="37" y="156"/>
                  </a:lnTo>
                  <a:lnTo>
                    <a:pt x="24" y="145"/>
                  </a:lnTo>
                  <a:lnTo>
                    <a:pt x="14" y="131"/>
                  </a:lnTo>
                  <a:lnTo>
                    <a:pt x="5" y="115"/>
                  </a:lnTo>
                  <a:lnTo>
                    <a:pt x="1" y="99"/>
                  </a:lnTo>
                  <a:lnTo>
                    <a:pt x="0" y="82"/>
                  </a:lnTo>
                  <a:lnTo>
                    <a:pt x="3" y="64"/>
                  </a:lnTo>
                  <a:lnTo>
                    <a:pt x="8" y="48"/>
                  </a:lnTo>
                  <a:lnTo>
                    <a:pt x="17" y="34"/>
                  </a:lnTo>
                  <a:lnTo>
                    <a:pt x="29" y="22"/>
                  </a:lnTo>
                  <a:lnTo>
                    <a:pt x="44" y="11"/>
                  </a:lnTo>
                  <a:lnTo>
                    <a:pt x="59" y="4"/>
                  </a:lnTo>
                  <a:lnTo>
                    <a:pt x="77" y="0"/>
                  </a:lnTo>
                  <a:lnTo>
                    <a:pt x="95" y="0"/>
                  </a:lnTo>
                  <a:lnTo>
                    <a:pt x="110" y="4"/>
                  </a:lnTo>
                  <a:lnTo>
                    <a:pt x="126" y="11"/>
                  </a:lnTo>
                  <a:lnTo>
                    <a:pt x="140" y="22"/>
                  </a:lnTo>
                  <a:lnTo>
                    <a:pt x="153" y="34"/>
                  </a:lnTo>
                  <a:lnTo>
                    <a:pt x="161" y="48"/>
                  </a:lnTo>
                  <a:lnTo>
                    <a:pt x="168" y="64"/>
                  </a:lnTo>
                  <a:lnTo>
                    <a:pt x="170" y="82"/>
                  </a:lnTo>
                  <a:lnTo>
                    <a:pt x="170" y="99"/>
                  </a:lnTo>
                  <a:lnTo>
                    <a:pt x="165" y="115"/>
                  </a:lnTo>
                  <a:lnTo>
                    <a:pt x="158" y="131"/>
                  </a:lnTo>
                  <a:lnTo>
                    <a:pt x="147" y="145"/>
                  </a:lnTo>
                  <a:lnTo>
                    <a:pt x="133" y="156"/>
                  </a:lnTo>
                  <a:lnTo>
                    <a:pt x="119" y="164"/>
                  </a:lnTo>
                  <a:lnTo>
                    <a:pt x="103" y="170"/>
                  </a:lnTo>
                  <a:lnTo>
                    <a:pt x="86" y="171"/>
                  </a:lnTo>
                  <a:close/>
                  <a:moveTo>
                    <a:pt x="86" y="166"/>
                  </a:moveTo>
                  <a:lnTo>
                    <a:pt x="68" y="164"/>
                  </a:lnTo>
                  <a:lnTo>
                    <a:pt x="52" y="159"/>
                  </a:lnTo>
                  <a:lnTo>
                    <a:pt x="38" y="150"/>
                  </a:lnTo>
                  <a:lnTo>
                    <a:pt x="26" y="140"/>
                  </a:lnTo>
                  <a:lnTo>
                    <a:pt x="15" y="126"/>
                  </a:lnTo>
                  <a:lnTo>
                    <a:pt x="8" y="111"/>
                  </a:lnTo>
                  <a:lnTo>
                    <a:pt x="7" y="94"/>
                  </a:lnTo>
                  <a:lnTo>
                    <a:pt x="7" y="78"/>
                  </a:lnTo>
                  <a:lnTo>
                    <a:pt x="8" y="60"/>
                  </a:lnTo>
                  <a:lnTo>
                    <a:pt x="15" y="46"/>
                  </a:lnTo>
                  <a:lnTo>
                    <a:pt x="26" y="32"/>
                  </a:lnTo>
                  <a:lnTo>
                    <a:pt x="38" y="22"/>
                  </a:lnTo>
                  <a:lnTo>
                    <a:pt x="52" y="13"/>
                  </a:lnTo>
                  <a:lnTo>
                    <a:pt x="68" y="7"/>
                  </a:lnTo>
                  <a:lnTo>
                    <a:pt x="86" y="6"/>
                  </a:lnTo>
                  <a:lnTo>
                    <a:pt x="102" y="7"/>
                  </a:lnTo>
                  <a:lnTo>
                    <a:pt x="117" y="13"/>
                  </a:lnTo>
                  <a:lnTo>
                    <a:pt x="132" y="22"/>
                  </a:lnTo>
                  <a:lnTo>
                    <a:pt x="146" y="32"/>
                  </a:lnTo>
                  <a:lnTo>
                    <a:pt x="154" y="46"/>
                  </a:lnTo>
                  <a:lnTo>
                    <a:pt x="161" y="60"/>
                  </a:lnTo>
                  <a:lnTo>
                    <a:pt x="165" y="78"/>
                  </a:lnTo>
                  <a:lnTo>
                    <a:pt x="165" y="94"/>
                  </a:lnTo>
                  <a:lnTo>
                    <a:pt x="161" y="111"/>
                  </a:lnTo>
                  <a:lnTo>
                    <a:pt x="154" y="126"/>
                  </a:lnTo>
                  <a:lnTo>
                    <a:pt x="146" y="140"/>
                  </a:lnTo>
                  <a:lnTo>
                    <a:pt x="132" y="150"/>
                  </a:lnTo>
                  <a:lnTo>
                    <a:pt x="117" y="159"/>
                  </a:lnTo>
                  <a:lnTo>
                    <a:pt x="102" y="164"/>
                  </a:lnTo>
                  <a:lnTo>
                    <a:pt x="86" y="166"/>
                  </a:lnTo>
                  <a:close/>
                </a:path>
              </a:pathLst>
            </a:custGeom>
            <a:solidFill>
              <a:srgbClr val="F5FFFF"/>
            </a:solidFill>
            <a:ln w="9525">
              <a:noFill/>
              <a:round/>
              <a:headEnd/>
              <a:tailEnd/>
            </a:ln>
          </p:spPr>
          <p:txBody>
            <a:bodyPr/>
            <a:lstStyle/>
            <a:p>
              <a:endParaRPr lang="en-US"/>
            </a:p>
          </p:txBody>
        </p:sp>
        <p:sp>
          <p:nvSpPr>
            <p:cNvPr id="1166118" name="Freeform 806"/>
            <p:cNvSpPr>
              <a:spLocks noEditPoints="1"/>
            </p:cNvSpPr>
            <p:nvPr/>
          </p:nvSpPr>
          <p:spPr bwMode="auto">
            <a:xfrm>
              <a:off x="3874" y="2086"/>
              <a:ext cx="158" cy="160"/>
            </a:xfrm>
            <a:custGeom>
              <a:avLst/>
              <a:gdLst/>
              <a:ahLst/>
              <a:cxnLst>
                <a:cxn ang="0">
                  <a:pos x="79" y="160"/>
                </a:cxn>
                <a:cxn ang="0">
                  <a:pos x="61" y="158"/>
                </a:cxn>
                <a:cxn ang="0">
                  <a:pos x="45" y="153"/>
                </a:cxn>
                <a:cxn ang="0">
                  <a:pos x="31" y="144"/>
                </a:cxn>
                <a:cxn ang="0">
                  <a:pos x="19" y="134"/>
                </a:cxn>
                <a:cxn ang="0">
                  <a:pos x="8" y="120"/>
                </a:cxn>
                <a:cxn ang="0">
                  <a:pos x="1" y="105"/>
                </a:cxn>
                <a:cxn ang="0">
                  <a:pos x="0" y="88"/>
                </a:cxn>
                <a:cxn ang="0">
                  <a:pos x="0" y="72"/>
                </a:cxn>
                <a:cxn ang="0">
                  <a:pos x="1" y="54"/>
                </a:cxn>
                <a:cxn ang="0">
                  <a:pos x="8" y="40"/>
                </a:cxn>
                <a:cxn ang="0">
                  <a:pos x="19" y="26"/>
                </a:cxn>
                <a:cxn ang="0">
                  <a:pos x="31" y="16"/>
                </a:cxn>
                <a:cxn ang="0">
                  <a:pos x="45" y="7"/>
                </a:cxn>
                <a:cxn ang="0">
                  <a:pos x="61" y="1"/>
                </a:cxn>
                <a:cxn ang="0">
                  <a:pos x="79" y="0"/>
                </a:cxn>
                <a:cxn ang="0">
                  <a:pos x="95" y="1"/>
                </a:cxn>
                <a:cxn ang="0">
                  <a:pos x="110" y="7"/>
                </a:cxn>
                <a:cxn ang="0">
                  <a:pos x="125" y="16"/>
                </a:cxn>
                <a:cxn ang="0">
                  <a:pos x="139" y="26"/>
                </a:cxn>
                <a:cxn ang="0">
                  <a:pos x="147" y="40"/>
                </a:cxn>
                <a:cxn ang="0">
                  <a:pos x="154" y="54"/>
                </a:cxn>
                <a:cxn ang="0">
                  <a:pos x="158" y="72"/>
                </a:cxn>
                <a:cxn ang="0">
                  <a:pos x="158" y="88"/>
                </a:cxn>
                <a:cxn ang="0">
                  <a:pos x="154" y="105"/>
                </a:cxn>
                <a:cxn ang="0">
                  <a:pos x="147" y="120"/>
                </a:cxn>
                <a:cxn ang="0">
                  <a:pos x="139" y="134"/>
                </a:cxn>
                <a:cxn ang="0">
                  <a:pos x="125" y="144"/>
                </a:cxn>
                <a:cxn ang="0">
                  <a:pos x="110" y="153"/>
                </a:cxn>
                <a:cxn ang="0">
                  <a:pos x="95" y="158"/>
                </a:cxn>
                <a:cxn ang="0">
                  <a:pos x="79" y="160"/>
                </a:cxn>
                <a:cxn ang="0">
                  <a:pos x="79" y="155"/>
                </a:cxn>
                <a:cxn ang="0">
                  <a:pos x="63" y="153"/>
                </a:cxn>
                <a:cxn ang="0">
                  <a:pos x="47" y="148"/>
                </a:cxn>
                <a:cxn ang="0">
                  <a:pos x="33" y="139"/>
                </a:cxn>
                <a:cxn ang="0">
                  <a:pos x="21" y="128"/>
                </a:cxn>
                <a:cxn ang="0">
                  <a:pos x="12" y="114"/>
                </a:cxn>
                <a:cxn ang="0">
                  <a:pos x="7" y="100"/>
                </a:cxn>
                <a:cxn ang="0">
                  <a:pos x="3" y="84"/>
                </a:cxn>
                <a:cxn ang="0">
                  <a:pos x="5" y="68"/>
                </a:cxn>
                <a:cxn ang="0">
                  <a:pos x="8" y="53"/>
                </a:cxn>
                <a:cxn ang="0">
                  <a:pos x="17" y="38"/>
                </a:cxn>
                <a:cxn ang="0">
                  <a:pos x="28" y="26"/>
                </a:cxn>
                <a:cxn ang="0">
                  <a:pos x="40" y="16"/>
                </a:cxn>
                <a:cxn ang="0">
                  <a:pos x="54" y="9"/>
                </a:cxn>
                <a:cxn ang="0">
                  <a:pos x="70" y="5"/>
                </a:cxn>
                <a:cxn ang="0">
                  <a:pos x="86" y="5"/>
                </a:cxn>
                <a:cxn ang="0">
                  <a:pos x="102" y="9"/>
                </a:cxn>
                <a:cxn ang="0">
                  <a:pos x="117" y="16"/>
                </a:cxn>
                <a:cxn ang="0">
                  <a:pos x="130" y="26"/>
                </a:cxn>
                <a:cxn ang="0">
                  <a:pos x="140" y="38"/>
                </a:cxn>
                <a:cxn ang="0">
                  <a:pos x="147" y="53"/>
                </a:cxn>
                <a:cxn ang="0">
                  <a:pos x="153" y="68"/>
                </a:cxn>
                <a:cxn ang="0">
                  <a:pos x="153" y="84"/>
                </a:cxn>
                <a:cxn ang="0">
                  <a:pos x="151" y="100"/>
                </a:cxn>
                <a:cxn ang="0">
                  <a:pos x="144" y="114"/>
                </a:cxn>
                <a:cxn ang="0">
                  <a:pos x="135" y="128"/>
                </a:cxn>
                <a:cxn ang="0">
                  <a:pos x="123" y="139"/>
                </a:cxn>
                <a:cxn ang="0">
                  <a:pos x="110" y="148"/>
                </a:cxn>
                <a:cxn ang="0">
                  <a:pos x="95" y="153"/>
                </a:cxn>
                <a:cxn ang="0">
                  <a:pos x="79" y="155"/>
                </a:cxn>
              </a:cxnLst>
              <a:rect l="0" t="0" r="r" b="b"/>
              <a:pathLst>
                <a:path w="158" h="160">
                  <a:moveTo>
                    <a:pt x="79" y="160"/>
                  </a:moveTo>
                  <a:lnTo>
                    <a:pt x="61" y="158"/>
                  </a:lnTo>
                  <a:lnTo>
                    <a:pt x="45" y="153"/>
                  </a:lnTo>
                  <a:lnTo>
                    <a:pt x="31" y="144"/>
                  </a:lnTo>
                  <a:lnTo>
                    <a:pt x="19" y="134"/>
                  </a:lnTo>
                  <a:lnTo>
                    <a:pt x="8" y="120"/>
                  </a:lnTo>
                  <a:lnTo>
                    <a:pt x="1" y="105"/>
                  </a:lnTo>
                  <a:lnTo>
                    <a:pt x="0" y="88"/>
                  </a:lnTo>
                  <a:lnTo>
                    <a:pt x="0" y="72"/>
                  </a:lnTo>
                  <a:lnTo>
                    <a:pt x="1" y="54"/>
                  </a:lnTo>
                  <a:lnTo>
                    <a:pt x="8" y="40"/>
                  </a:lnTo>
                  <a:lnTo>
                    <a:pt x="19" y="26"/>
                  </a:lnTo>
                  <a:lnTo>
                    <a:pt x="31" y="16"/>
                  </a:lnTo>
                  <a:lnTo>
                    <a:pt x="45" y="7"/>
                  </a:lnTo>
                  <a:lnTo>
                    <a:pt x="61" y="1"/>
                  </a:lnTo>
                  <a:lnTo>
                    <a:pt x="79" y="0"/>
                  </a:lnTo>
                  <a:lnTo>
                    <a:pt x="95" y="1"/>
                  </a:lnTo>
                  <a:lnTo>
                    <a:pt x="110" y="7"/>
                  </a:lnTo>
                  <a:lnTo>
                    <a:pt x="125" y="16"/>
                  </a:lnTo>
                  <a:lnTo>
                    <a:pt x="139" y="26"/>
                  </a:lnTo>
                  <a:lnTo>
                    <a:pt x="147" y="40"/>
                  </a:lnTo>
                  <a:lnTo>
                    <a:pt x="154" y="54"/>
                  </a:lnTo>
                  <a:lnTo>
                    <a:pt x="158" y="72"/>
                  </a:lnTo>
                  <a:lnTo>
                    <a:pt x="158" y="88"/>
                  </a:lnTo>
                  <a:lnTo>
                    <a:pt x="154" y="105"/>
                  </a:lnTo>
                  <a:lnTo>
                    <a:pt x="147" y="120"/>
                  </a:lnTo>
                  <a:lnTo>
                    <a:pt x="139" y="134"/>
                  </a:lnTo>
                  <a:lnTo>
                    <a:pt x="125" y="144"/>
                  </a:lnTo>
                  <a:lnTo>
                    <a:pt x="110" y="153"/>
                  </a:lnTo>
                  <a:lnTo>
                    <a:pt x="95" y="158"/>
                  </a:lnTo>
                  <a:lnTo>
                    <a:pt x="79" y="160"/>
                  </a:lnTo>
                  <a:close/>
                  <a:moveTo>
                    <a:pt x="79" y="155"/>
                  </a:moveTo>
                  <a:lnTo>
                    <a:pt x="63" y="153"/>
                  </a:lnTo>
                  <a:lnTo>
                    <a:pt x="47" y="148"/>
                  </a:lnTo>
                  <a:lnTo>
                    <a:pt x="33" y="139"/>
                  </a:lnTo>
                  <a:lnTo>
                    <a:pt x="21" y="128"/>
                  </a:lnTo>
                  <a:lnTo>
                    <a:pt x="12" y="114"/>
                  </a:lnTo>
                  <a:lnTo>
                    <a:pt x="7" y="100"/>
                  </a:lnTo>
                  <a:lnTo>
                    <a:pt x="3" y="84"/>
                  </a:lnTo>
                  <a:lnTo>
                    <a:pt x="5" y="68"/>
                  </a:lnTo>
                  <a:lnTo>
                    <a:pt x="8" y="53"/>
                  </a:lnTo>
                  <a:lnTo>
                    <a:pt x="17" y="38"/>
                  </a:lnTo>
                  <a:lnTo>
                    <a:pt x="28" y="26"/>
                  </a:lnTo>
                  <a:lnTo>
                    <a:pt x="40" y="16"/>
                  </a:lnTo>
                  <a:lnTo>
                    <a:pt x="54" y="9"/>
                  </a:lnTo>
                  <a:lnTo>
                    <a:pt x="70" y="5"/>
                  </a:lnTo>
                  <a:lnTo>
                    <a:pt x="86" y="5"/>
                  </a:lnTo>
                  <a:lnTo>
                    <a:pt x="102" y="9"/>
                  </a:lnTo>
                  <a:lnTo>
                    <a:pt x="117" y="16"/>
                  </a:lnTo>
                  <a:lnTo>
                    <a:pt x="130" y="26"/>
                  </a:lnTo>
                  <a:lnTo>
                    <a:pt x="140" y="38"/>
                  </a:lnTo>
                  <a:lnTo>
                    <a:pt x="147" y="53"/>
                  </a:lnTo>
                  <a:lnTo>
                    <a:pt x="153" y="68"/>
                  </a:lnTo>
                  <a:lnTo>
                    <a:pt x="153" y="84"/>
                  </a:lnTo>
                  <a:lnTo>
                    <a:pt x="151" y="100"/>
                  </a:lnTo>
                  <a:lnTo>
                    <a:pt x="144" y="114"/>
                  </a:lnTo>
                  <a:lnTo>
                    <a:pt x="135" y="128"/>
                  </a:lnTo>
                  <a:lnTo>
                    <a:pt x="123" y="139"/>
                  </a:lnTo>
                  <a:lnTo>
                    <a:pt x="110" y="148"/>
                  </a:lnTo>
                  <a:lnTo>
                    <a:pt x="95" y="153"/>
                  </a:lnTo>
                  <a:lnTo>
                    <a:pt x="79" y="155"/>
                  </a:lnTo>
                  <a:close/>
                </a:path>
              </a:pathLst>
            </a:custGeom>
            <a:solidFill>
              <a:srgbClr val="F6FFFF"/>
            </a:solidFill>
            <a:ln w="9525">
              <a:noFill/>
              <a:round/>
              <a:headEnd/>
              <a:tailEnd/>
            </a:ln>
          </p:spPr>
          <p:txBody>
            <a:bodyPr/>
            <a:lstStyle/>
            <a:p>
              <a:endParaRPr lang="en-US"/>
            </a:p>
          </p:txBody>
        </p:sp>
        <p:sp>
          <p:nvSpPr>
            <p:cNvPr id="1166119" name="Freeform 807"/>
            <p:cNvSpPr>
              <a:spLocks noEditPoints="1"/>
            </p:cNvSpPr>
            <p:nvPr/>
          </p:nvSpPr>
          <p:spPr bwMode="auto">
            <a:xfrm>
              <a:off x="3877" y="2091"/>
              <a:ext cx="150" cy="150"/>
            </a:xfrm>
            <a:custGeom>
              <a:avLst/>
              <a:gdLst/>
              <a:ahLst/>
              <a:cxnLst>
                <a:cxn ang="0">
                  <a:pos x="76" y="150"/>
                </a:cxn>
                <a:cxn ang="0">
                  <a:pos x="60" y="148"/>
                </a:cxn>
                <a:cxn ang="0">
                  <a:pos x="44" y="143"/>
                </a:cxn>
                <a:cxn ang="0">
                  <a:pos x="30" y="134"/>
                </a:cxn>
                <a:cxn ang="0">
                  <a:pos x="18" y="123"/>
                </a:cxn>
                <a:cxn ang="0">
                  <a:pos x="9" y="109"/>
                </a:cxn>
                <a:cxn ang="0">
                  <a:pos x="4" y="95"/>
                </a:cxn>
                <a:cxn ang="0">
                  <a:pos x="0" y="79"/>
                </a:cxn>
                <a:cxn ang="0">
                  <a:pos x="2" y="63"/>
                </a:cxn>
                <a:cxn ang="0">
                  <a:pos x="5" y="48"/>
                </a:cxn>
                <a:cxn ang="0">
                  <a:pos x="14" y="33"/>
                </a:cxn>
                <a:cxn ang="0">
                  <a:pos x="25" y="21"/>
                </a:cxn>
                <a:cxn ang="0">
                  <a:pos x="37" y="11"/>
                </a:cxn>
                <a:cxn ang="0">
                  <a:pos x="51" y="4"/>
                </a:cxn>
                <a:cxn ang="0">
                  <a:pos x="67" y="0"/>
                </a:cxn>
                <a:cxn ang="0">
                  <a:pos x="83" y="0"/>
                </a:cxn>
                <a:cxn ang="0">
                  <a:pos x="99" y="4"/>
                </a:cxn>
                <a:cxn ang="0">
                  <a:pos x="114" y="11"/>
                </a:cxn>
                <a:cxn ang="0">
                  <a:pos x="127" y="21"/>
                </a:cxn>
                <a:cxn ang="0">
                  <a:pos x="137" y="33"/>
                </a:cxn>
                <a:cxn ang="0">
                  <a:pos x="144" y="48"/>
                </a:cxn>
                <a:cxn ang="0">
                  <a:pos x="150" y="63"/>
                </a:cxn>
                <a:cxn ang="0">
                  <a:pos x="150" y="79"/>
                </a:cxn>
                <a:cxn ang="0">
                  <a:pos x="148" y="95"/>
                </a:cxn>
                <a:cxn ang="0">
                  <a:pos x="141" y="109"/>
                </a:cxn>
                <a:cxn ang="0">
                  <a:pos x="132" y="123"/>
                </a:cxn>
                <a:cxn ang="0">
                  <a:pos x="120" y="134"/>
                </a:cxn>
                <a:cxn ang="0">
                  <a:pos x="107" y="143"/>
                </a:cxn>
                <a:cxn ang="0">
                  <a:pos x="92" y="148"/>
                </a:cxn>
                <a:cxn ang="0">
                  <a:pos x="76" y="150"/>
                </a:cxn>
                <a:cxn ang="0">
                  <a:pos x="76" y="145"/>
                </a:cxn>
                <a:cxn ang="0">
                  <a:pos x="60" y="143"/>
                </a:cxn>
                <a:cxn ang="0">
                  <a:pos x="46" y="138"/>
                </a:cxn>
                <a:cxn ang="0">
                  <a:pos x="32" y="129"/>
                </a:cxn>
                <a:cxn ang="0">
                  <a:pos x="21" y="118"/>
                </a:cxn>
                <a:cxn ang="0">
                  <a:pos x="12" y="106"/>
                </a:cxn>
                <a:cxn ang="0">
                  <a:pos x="7" y="90"/>
                </a:cxn>
                <a:cxn ang="0">
                  <a:pos x="5" y="76"/>
                </a:cxn>
                <a:cxn ang="0">
                  <a:pos x="7" y="60"/>
                </a:cxn>
                <a:cxn ang="0">
                  <a:pos x="12" y="44"/>
                </a:cxn>
                <a:cxn ang="0">
                  <a:pos x="21" y="32"/>
                </a:cxn>
                <a:cxn ang="0">
                  <a:pos x="32" y="21"/>
                </a:cxn>
                <a:cxn ang="0">
                  <a:pos x="46" y="12"/>
                </a:cxn>
                <a:cxn ang="0">
                  <a:pos x="60" y="7"/>
                </a:cxn>
                <a:cxn ang="0">
                  <a:pos x="76" y="5"/>
                </a:cxn>
                <a:cxn ang="0">
                  <a:pos x="92" y="7"/>
                </a:cxn>
                <a:cxn ang="0">
                  <a:pos x="106" y="12"/>
                </a:cxn>
                <a:cxn ang="0">
                  <a:pos x="118" y="21"/>
                </a:cxn>
                <a:cxn ang="0">
                  <a:pos x="130" y="32"/>
                </a:cxn>
                <a:cxn ang="0">
                  <a:pos x="137" y="44"/>
                </a:cxn>
                <a:cxn ang="0">
                  <a:pos x="143" y="60"/>
                </a:cxn>
                <a:cxn ang="0">
                  <a:pos x="144" y="76"/>
                </a:cxn>
                <a:cxn ang="0">
                  <a:pos x="143" y="90"/>
                </a:cxn>
                <a:cxn ang="0">
                  <a:pos x="137" y="106"/>
                </a:cxn>
                <a:cxn ang="0">
                  <a:pos x="130" y="118"/>
                </a:cxn>
                <a:cxn ang="0">
                  <a:pos x="118" y="129"/>
                </a:cxn>
                <a:cxn ang="0">
                  <a:pos x="106" y="138"/>
                </a:cxn>
                <a:cxn ang="0">
                  <a:pos x="92" y="143"/>
                </a:cxn>
                <a:cxn ang="0">
                  <a:pos x="76" y="145"/>
                </a:cxn>
              </a:cxnLst>
              <a:rect l="0" t="0" r="r" b="b"/>
              <a:pathLst>
                <a:path w="150" h="150">
                  <a:moveTo>
                    <a:pt x="76" y="150"/>
                  </a:moveTo>
                  <a:lnTo>
                    <a:pt x="60" y="148"/>
                  </a:lnTo>
                  <a:lnTo>
                    <a:pt x="44" y="143"/>
                  </a:lnTo>
                  <a:lnTo>
                    <a:pt x="30" y="134"/>
                  </a:lnTo>
                  <a:lnTo>
                    <a:pt x="18" y="123"/>
                  </a:lnTo>
                  <a:lnTo>
                    <a:pt x="9" y="109"/>
                  </a:lnTo>
                  <a:lnTo>
                    <a:pt x="4" y="95"/>
                  </a:lnTo>
                  <a:lnTo>
                    <a:pt x="0" y="79"/>
                  </a:lnTo>
                  <a:lnTo>
                    <a:pt x="2" y="63"/>
                  </a:lnTo>
                  <a:lnTo>
                    <a:pt x="5" y="48"/>
                  </a:lnTo>
                  <a:lnTo>
                    <a:pt x="14" y="33"/>
                  </a:lnTo>
                  <a:lnTo>
                    <a:pt x="25" y="21"/>
                  </a:lnTo>
                  <a:lnTo>
                    <a:pt x="37" y="11"/>
                  </a:lnTo>
                  <a:lnTo>
                    <a:pt x="51" y="4"/>
                  </a:lnTo>
                  <a:lnTo>
                    <a:pt x="67" y="0"/>
                  </a:lnTo>
                  <a:lnTo>
                    <a:pt x="83" y="0"/>
                  </a:lnTo>
                  <a:lnTo>
                    <a:pt x="99" y="4"/>
                  </a:lnTo>
                  <a:lnTo>
                    <a:pt x="114" y="11"/>
                  </a:lnTo>
                  <a:lnTo>
                    <a:pt x="127" y="21"/>
                  </a:lnTo>
                  <a:lnTo>
                    <a:pt x="137" y="33"/>
                  </a:lnTo>
                  <a:lnTo>
                    <a:pt x="144" y="48"/>
                  </a:lnTo>
                  <a:lnTo>
                    <a:pt x="150" y="63"/>
                  </a:lnTo>
                  <a:lnTo>
                    <a:pt x="150" y="79"/>
                  </a:lnTo>
                  <a:lnTo>
                    <a:pt x="148" y="95"/>
                  </a:lnTo>
                  <a:lnTo>
                    <a:pt x="141" y="109"/>
                  </a:lnTo>
                  <a:lnTo>
                    <a:pt x="132" y="123"/>
                  </a:lnTo>
                  <a:lnTo>
                    <a:pt x="120" y="134"/>
                  </a:lnTo>
                  <a:lnTo>
                    <a:pt x="107" y="143"/>
                  </a:lnTo>
                  <a:lnTo>
                    <a:pt x="92" y="148"/>
                  </a:lnTo>
                  <a:lnTo>
                    <a:pt x="76" y="150"/>
                  </a:lnTo>
                  <a:close/>
                  <a:moveTo>
                    <a:pt x="76" y="145"/>
                  </a:moveTo>
                  <a:lnTo>
                    <a:pt x="60" y="143"/>
                  </a:lnTo>
                  <a:lnTo>
                    <a:pt x="46" y="138"/>
                  </a:lnTo>
                  <a:lnTo>
                    <a:pt x="32" y="129"/>
                  </a:lnTo>
                  <a:lnTo>
                    <a:pt x="21" y="118"/>
                  </a:lnTo>
                  <a:lnTo>
                    <a:pt x="12" y="106"/>
                  </a:lnTo>
                  <a:lnTo>
                    <a:pt x="7" y="90"/>
                  </a:lnTo>
                  <a:lnTo>
                    <a:pt x="5" y="76"/>
                  </a:lnTo>
                  <a:lnTo>
                    <a:pt x="7" y="60"/>
                  </a:lnTo>
                  <a:lnTo>
                    <a:pt x="12" y="44"/>
                  </a:lnTo>
                  <a:lnTo>
                    <a:pt x="21" y="32"/>
                  </a:lnTo>
                  <a:lnTo>
                    <a:pt x="32" y="21"/>
                  </a:lnTo>
                  <a:lnTo>
                    <a:pt x="46" y="12"/>
                  </a:lnTo>
                  <a:lnTo>
                    <a:pt x="60" y="7"/>
                  </a:lnTo>
                  <a:lnTo>
                    <a:pt x="76" y="5"/>
                  </a:lnTo>
                  <a:lnTo>
                    <a:pt x="92" y="7"/>
                  </a:lnTo>
                  <a:lnTo>
                    <a:pt x="106" y="12"/>
                  </a:lnTo>
                  <a:lnTo>
                    <a:pt x="118" y="21"/>
                  </a:lnTo>
                  <a:lnTo>
                    <a:pt x="130" y="32"/>
                  </a:lnTo>
                  <a:lnTo>
                    <a:pt x="137" y="44"/>
                  </a:lnTo>
                  <a:lnTo>
                    <a:pt x="143" y="60"/>
                  </a:lnTo>
                  <a:lnTo>
                    <a:pt x="144" y="76"/>
                  </a:lnTo>
                  <a:lnTo>
                    <a:pt x="143" y="90"/>
                  </a:lnTo>
                  <a:lnTo>
                    <a:pt x="137" y="106"/>
                  </a:lnTo>
                  <a:lnTo>
                    <a:pt x="130" y="118"/>
                  </a:lnTo>
                  <a:lnTo>
                    <a:pt x="118" y="129"/>
                  </a:lnTo>
                  <a:lnTo>
                    <a:pt x="106" y="138"/>
                  </a:lnTo>
                  <a:lnTo>
                    <a:pt x="92" y="143"/>
                  </a:lnTo>
                  <a:lnTo>
                    <a:pt x="76" y="145"/>
                  </a:lnTo>
                  <a:close/>
                </a:path>
              </a:pathLst>
            </a:custGeom>
            <a:solidFill>
              <a:srgbClr val="F7FFFF"/>
            </a:solidFill>
            <a:ln w="9525">
              <a:noFill/>
              <a:round/>
              <a:headEnd/>
              <a:tailEnd/>
            </a:ln>
          </p:spPr>
          <p:txBody>
            <a:bodyPr/>
            <a:lstStyle/>
            <a:p>
              <a:endParaRPr lang="en-US"/>
            </a:p>
          </p:txBody>
        </p:sp>
        <p:sp>
          <p:nvSpPr>
            <p:cNvPr id="1166120" name="Freeform 808"/>
            <p:cNvSpPr>
              <a:spLocks noEditPoints="1"/>
            </p:cNvSpPr>
            <p:nvPr/>
          </p:nvSpPr>
          <p:spPr bwMode="auto">
            <a:xfrm>
              <a:off x="3882" y="2096"/>
              <a:ext cx="139" cy="140"/>
            </a:xfrm>
            <a:custGeom>
              <a:avLst/>
              <a:gdLst/>
              <a:ahLst/>
              <a:cxnLst>
                <a:cxn ang="0">
                  <a:pos x="71" y="140"/>
                </a:cxn>
                <a:cxn ang="0">
                  <a:pos x="55" y="138"/>
                </a:cxn>
                <a:cxn ang="0">
                  <a:pos x="41" y="133"/>
                </a:cxn>
                <a:cxn ang="0">
                  <a:pos x="27" y="124"/>
                </a:cxn>
                <a:cxn ang="0">
                  <a:pos x="16" y="113"/>
                </a:cxn>
                <a:cxn ang="0">
                  <a:pos x="7" y="101"/>
                </a:cxn>
                <a:cxn ang="0">
                  <a:pos x="2" y="85"/>
                </a:cxn>
                <a:cxn ang="0">
                  <a:pos x="0" y="71"/>
                </a:cxn>
                <a:cxn ang="0">
                  <a:pos x="2" y="55"/>
                </a:cxn>
                <a:cxn ang="0">
                  <a:pos x="7" y="39"/>
                </a:cxn>
                <a:cxn ang="0">
                  <a:pos x="16" y="27"/>
                </a:cxn>
                <a:cxn ang="0">
                  <a:pos x="27" y="16"/>
                </a:cxn>
                <a:cxn ang="0">
                  <a:pos x="41" y="7"/>
                </a:cxn>
                <a:cxn ang="0">
                  <a:pos x="55" y="2"/>
                </a:cxn>
                <a:cxn ang="0">
                  <a:pos x="71" y="0"/>
                </a:cxn>
                <a:cxn ang="0">
                  <a:pos x="87" y="2"/>
                </a:cxn>
                <a:cxn ang="0">
                  <a:pos x="101" y="7"/>
                </a:cxn>
                <a:cxn ang="0">
                  <a:pos x="113" y="16"/>
                </a:cxn>
                <a:cxn ang="0">
                  <a:pos x="125" y="27"/>
                </a:cxn>
                <a:cxn ang="0">
                  <a:pos x="132" y="39"/>
                </a:cxn>
                <a:cxn ang="0">
                  <a:pos x="138" y="55"/>
                </a:cxn>
                <a:cxn ang="0">
                  <a:pos x="139" y="71"/>
                </a:cxn>
                <a:cxn ang="0">
                  <a:pos x="138" y="85"/>
                </a:cxn>
                <a:cxn ang="0">
                  <a:pos x="132" y="101"/>
                </a:cxn>
                <a:cxn ang="0">
                  <a:pos x="125" y="113"/>
                </a:cxn>
                <a:cxn ang="0">
                  <a:pos x="113" y="124"/>
                </a:cxn>
                <a:cxn ang="0">
                  <a:pos x="101" y="133"/>
                </a:cxn>
                <a:cxn ang="0">
                  <a:pos x="87" y="138"/>
                </a:cxn>
                <a:cxn ang="0">
                  <a:pos x="71" y="140"/>
                </a:cxn>
                <a:cxn ang="0">
                  <a:pos x="71" y="134"/>
                </a:cxn>
                <a:cxn ang="0">
                  <a:pos x="55" y="133"/>
                </a:cxn>
                <a:cxn ang="0">
                  <a:pos x="41" y="127"/>
                </a:cxn>
                <a:cxn ang="0">
                  <a:pos x="29" y="118"/>
                </a:cxn>
                <a:cxn ang="0">
                  <a:pos x="20" y="108"/>
                </a:cxn>
                <a:cxn ang="0">
                  <a:pos x="11" y="95"/>
                </a:cxn>
                <a:cxn ang="0">
                  <a:pos x="7" y="81"/>
                </a:cxn>
                <a:cxn ang="0">
                  <a:pos x="6" y="66"/>
                </a:cxn>
                <a:cxn ang="0">
                  <a:pos x="9" y="51"/>
                </a:cxn>
                <a:cxn ang="0">
                  <a:pos x="14" y="37"/>
                </a:cxn>
                <a:cxn ang="0">
                  <a:pos x="23" y="27"/>
                </a:cxn>
                <a:cxn ang="0">
                  <a:pos x="36" y="16"/>
                </a:cxn>
                <a:cxn ang="0">
                  <a:pos x="48" y="9"/>
                </a:cxn>
                <a:cxn ang="0">
                  <a:pos x="64" y="6"/>
                </a:cxn>
                <a:cxn ang="0">
                  <a:pos x="78" y="6"/>
                </a:cxn>
                <a:cxn ang="0">
                  <a:pos x="92" y="9"/>
                </a:cxn>
                <a:cxn ang="0">
                  <a:pos x="106" y="16"/>
                </a:cxn>
                <a:cxn ang="0">
                  <a:pos x="117" y="27"/>
                </a:cxn>
                <a:cxn ang="0">
                  <a:pos x="125" y="37"/>
                </a:cxn>
                <a:cxn ang="0">
                  <a:pos x="132" y="51"/>
                </a:cxn>
                <a:cxn ang="0">
                  <a:pos x="134" y="66"/>
                </a:cxn>
                <a:cxn ang="0">
                  <a:pos x="134" y="81"/>
                </a:cxn>
                <a:cxn ang="0">
                  <a:pos x="129" y="95"/>
                </a:cxn>
                <a:cxn ang="0">
                  <a:pos x="122" y="108"/>
                </a:cxn>
                <a:cxn ang="0">
                  <a:pos x="111" y="118"/>
                </a:cxn>
                <a:cxn ang="0">
                  <a:pos x="99" y="127"/>
                </a:cxn>
                <a:cxn ang="0">
                  <a:pos x="85" y="133"/>
                </a:cxn>
                <a:cxn ang="0">
                  <a:pos x="71" y="134"/>
                </a:cxn>
              </a:cxnLst>
              <a:rect l="0" t="0" r="r" b="b"/>
              <a:pathLst>
                <a:path w="139" h="140">
                  <a:moveTo>
                    <a:pt x="71" y="140"/>
                  </a:moveTo>
                  <a:lnTo>
                    <a:pt x="55" y="138"/>
                  </a:lnTo>
                  <a:lnTo>
                    <a:pt x="41" y="133"/>
                  </a:lnTo>
                  <a:lnTo>
                    <a:pt x="27" y="124"/>
                  </a:lnTo>
                  <a:lnTo>
                    <a:pt x="16" y="113"/>
                  </a:lnTo>
                  <a:lnTo>
                    <a:pt x="7" y="101"/>
                  </a:lnTo>
                  <a:lnTo>
                    <a:pt x="2" y="85"/>
                  </a:lnTo>
                  <a:lnTo>
                    <a:pt x="0" y="71"/>
                  </a:lnTo>
                  <a:lnTo>
                    <a:pt x="2" y="55"/>
                  </a:lnTo>
                  <a:lnTo>
                    <a:pt x="7" y="39"/>
                  </a:lnTo>
                  <a:lnTo>
                    <a:pt x="16" y="27"/>
                  </a:lnTo>
                  <a:lnTo>
                    <a:pt x="27" y="16"/>
                  </a:lnTo>
                  <a:lnTo>
                    <a:pt x="41" y="7"/>
                  </a:lnTo>
                  <a:lnTo>
                    <a:pt x="55" y="2"/>
                  </a:lnTo>
                  <a:lnTo>
                    <a:pt x="71" y="0"/>
                  </a:lnTo>
                  <a:lnTo>
                    <a:pt x="87" y="2"/>
                  </a:lnTo>
                  <a:lnTo>
                    <a:pt x="101" y="7"/>
                  </a:lnTo>
                  <a:lnTo>
                    <a:pt x="113" y="16"/>
                  </a:lnTo>
                  <a:lnTo>
                    <a:pt x="125" y="27"/>
                  </a:lnTo>
                  <a:lnTo>
                    <a:pt x="132" y="39"/>
                  </a:lnTo>
                  <a:lnTo>
                    <a:pt x="138" y="55"/>
                  </a:lnTo>
                  <a:lnTo>
                    <a:pt x="139" y="71"/>
                  </a:lnTo>
                  <a:lnTo>
                    <a:pt x="138" y="85"/>
                  </a:lnTo>
                  <a:lnTo>
                    <a:pt x="132" y="101"/>
                  </a:lnTo>
                  <a:lnTo>
                    <a:pt x="125" y="113"/>
                  </a:lnTo>
                  <a:lnTo>
                    <a:pt x="113" y="124"/>
                  </a:lnTo>
                  <a:lnTo>
                    <a:pt x="101" y="133"/>
                  </a:lnTo>
                  <a:lnTo>
                    <a:pt x="87" y="138"/>
                  </a:lnTo>
                  <a:lnTo>
                    <a:pt x="71" y="140"/>
                  </a:lnTo>
                  <a:close/>
                  <a:moveTo>
                    <a:pt x="71" y="134"/>
                  </a:moveTo>
                  <a:lnTo>
                    <a:pt x="55" y="133"/>
                  </a:lnTo>
                  <a:lnTo>
                    <a:pt x="41" y="127"/>
                  </a:lnTo>
                  <a:lnTo>
                    <a:pt x="29" y="118"/>
                  </a:lnTo>
                  <a:lnTo>
                    <a:pt x="20" y="108"/>
                  </a:lnTo>
                  <a:lnTo>
                    <a:pt x="11" y="95"/>
                  </a:lnTo>
                  <a:lnTo>
                    <a:pt x="7" y="81"/>
                  </a:lnTo>
                  <a:lnTo>
                    <a:pt x="6" y="66"/>
                  </a:lnTo>
                  <a:lnTo>
                    <a:pt x="9" y="51"/>
                  </a:lnTo>
                  <a:lnTo>
                    <a:pt x="14" y="37"/>
                  </a:lnTo>
                  <a:lnTo>
                    <a:pt x="23" y="27"/>
                  </a:lnTo>
                  <a:lnTo>
                    <a:pt x="36" y="16"/>
                  </a:lnTo>
                  <a:lnTo>
                    <a:pt x="48" y="9"/>
                  </a:lnTo>
                  <a:lnTo>
                    <a:pt x="64" y="6"/>
                  </a:lnTo>
                  <a:lnTo>
                    <a:pt x="78" y="6"/>
                  </a:lnTo>
                  <a:lnTo>
                    <a:pt x="92" y="9"/>
                  </a:lnTo>
                  <a:lnTo>
                    <a:pt x="106" y="16"/>
                  </a:lnTo>
                  <a:lnTo>
                    <a:pt x="117" y="27"/>
                  </a:lnTo>
                  <a:lnTo>
                    <a:pt x="125" y="37"/>
                  </a:lnTo>
                  <a:lnTo>
                    <a:pt x="132" y="51"/>
                  </a:lnTo>
                  <a:lnTo>
                    <a:pt x="134" y="66"/>
                  </a:lnTo>
                  <a:lnTo>
                    <a:pt x="134" y="81"/>
                  </a:lnTo>
                  <a:lnTo>
                    <a:pt x="129" y="95"/>
                  </a:lnTo>
                  <a:lnTo>
                    <a:pt x="122" y="108"/>
                  </a:lnTo>
                  <a:lnTo>
                    <a:pt x="111" y="118"/>
                  </a:lnTo>
                  <a:lnTo>
                    <a:pt x="99" y="127"/>
                  </a:lnTo>
                  <a:lnTo>
                    <a:pt x="85" y="133"/>
                  </a:lnTo>
                  <a:lnTo>
                    <a:pt x="71" y="134"/>
                  </a:lnTo>
                  <a:close/>
                </a:path>
              </a:pathLst>
            </a:custGeom>
            <a:solidFill>
              <a:srgbClr val="F8FFFF"/>
            </a:solidFill>
            <a:ln w="9525">
              <a:noFill/>
              <a:round/>
              <a:headEnd/>
              <a:tailEnd/>
            </a:ln>
          </p:spPr>
          <p:txBody>
            <a:bodyPr/>
            <a:lstStyle/>
            <a:p>
              <a:endParaRPr lang="en-US"/>
            </a:p>
          </p:txBody>
        </p:sp>
        <p:sp>
          <p:nvSpPr>
            <p:cNvPr id="1166121" name="Freeform 809"/>
            <p:cNvSpPr>
              <a:spLocks noEditPoints="1"/>
            </p:cNvSpPr>
            <p:nvPr/>
          </p:nvSpPr>
          <p:spPr bwMode="auto">
            <a:xfrm>
              <a:off x="3888" y="2102"/>
              <a:ext cx="128" cy="128"/>
            </a:xfrm>
            <a:custGeom>
              <a:avLst/>
              <a:gdLst/>
              <a:ahLst/>
              <a:cxnLst>
                <a:cxn ang="0">
                  <a:pos x="65" y="128"/>
                </a:cxn>
                <a:cxn ang="0">
                  <a:pos x="49" y="127"/>
                </a:cxn>
                <a:cxn ang="0">
                  <a:pos x="35" y="121"/>
                </a:cxn>
                <a:cxn ang="0">
                  <a:pos x="23" y="112"/>
                </a:cxn>
                <a:cxn ang="0">
                  <a:pos x="14" y="102"/>
                </a:cxn>
                <a:cxn ang="0">
                  <a:pos x="5" y="89"/>
                </a:cxn>
                <a:cxn ang="0">
                  <a:pos x="1" y="75"/>
                </a:cxn>
                <a:cxn ang="0">
                  <a:pos x="0" y="60"/>
                </a:cxn>
                <a:cxn ang="0">
                  <a:pos x="3" y="45"/>
                </a:cxn>
                <a:cxn ang="0">
                  <a:pos x="8" y="31"/>
                </a:cxn>
                <a:cxn ang="0">
                  <a:pos x="17" y="21"/>
                </a:cxn>
                <a:cxn ang="0">
                  <a:pos x="30" y="10"/>
                </a:cxn>
                <a:cxn ang="0">
                  <a:pos x="42" y="3"/>
                </a:cxn>
                <a:cxn ang="0">
                  <a:pos x="58" y="0"/>
                </a:cxn>
                <a:cxn ang="0">
                  <a:pos x="72" y="0"/>
                </a:cxn>
                <a:cxn ang="0">
                  <a:pos x="86" y="3"/>
                </a:cxn>
                <a:cxn ang="0">
                  <a:pos x="100" y="10"/>
                </a:cxn>
                <a:cxn ang="0">
                  <a:pos x="111" y="21"/>
                </a:cxn>
                <a:cxn ang="0">
                  <a:pos x="119" y="31"/>
                </a:cxn>
                <a:cxn ang="0">
                  <a:pos x="126" y="45"/>
                </a:cxn>
                <a:cxn ang="0">
                  <a:pos x="128" y="60"/>
                </a:cxn>
                <a:cxn ang="0">
                  <a:pos x="128" y="75"/>
                </a:cxn>
                <a:cxn ang="0">
                  <a:pos x="123" y="89"/>
                </a:cxn>
                <a:cxn ang="0">
                  <a:pos x="116" y="102"/>
                </a:cxn>
                <a:cxn ang="0">
                  <a:pos x="105" y="112"/>
                </a:cxn>
                <a:cxn ang="0">
                  <a:pos x="93" y="121"/>
                </a:cxn>
                <a:cxn ang="0">
                  <a:pos x="79" y="127"/>
                </a:cxn>
                <a:cxn ang="0">
                  <a:pos x="65" y="128"/>
                </a:cxn>
                <a:cxn ang="0">
                  <a:pos x="65" y="123"/>
                </a:cxn>
                <a:cxn ang="0">
                  <a:pos x="51" y="121"/>
                </a:cxn>
                <a:cxn ang="0">
                  <a:pos x="37" y="116"/>
                </a:cxn>
                <a:cxn ang="0">
                  <a:pos x="26" y="107"/>
                </a:cxn>
                <a:cxn ang="0">
                  <a:pos x="16" y="97"/>
                </a:cxn>
                <a:cxn ang="0">
                  <a:pos x="10" y="84"/>
                </a:cxn>
                <a:cxn ang="0">
                  <a:pos x="7" y="72"/>
                </a:cxn>
                <a:cxn ang="0">
                  <a:pos x="7" y="56"/>
                </a:cxn>
                <a:cxn ang="0">
                  <a:pos x="10" y="44"/>
                </a:cxn>
                <a:cxn ang="0">
                  <a:pos x="16" y="31"/>
                </a:cxn>
                <a:cxn ang="0">
                  <a:pos x="26" y="21"/>
                </a:cxn>
                <a:cxn ang="0">
                  <a:pos x="37" y="12"/>
                </a:cxn>
                <a:cxn ang="0">
                  <a:pos x="51" y="7"/>
                </a:cxn>
                <a:cxn ang="0">
                  <a:pos x="65" y="5"/>
                </a:cxn>
                <a:cxn ang="0">
                  <a:pos x="79" y="7"/>
                </a:cxn>
                <a:cxn ang="0">
                  <a:pos x="91" y="12"/>
                </a:cxn>
                <a:cxn ang="0">
                  <a:pos x="103" y="21"/>
                </a:cxn>
                <a:cxn ang="0">
                  <a:pos x="112" y="31"/>
                </a:cxn>
                <a:cxn ang="0">
                  <a:pos x="119" y="44"/>
                </a:cxn>
                <a:cxn ang="0">
                  <a:pos x="123" y="56"/>
                </a:cxn>
                <a:cxn ang="0">
                  <a:pos x="123" y="72"/>
                </a:cxn>
                <a:cxn ang="0">
                  <a:pos x="119" y="84"/>
                </a:cxn>
                <a:cxn ang="0">
                  <a:pos x="112" y="97"/>
                </a:cxn>
                <a:cxn ang="0">
                  <a:pos x="103" y="107"/>
                </a:cxn>
                <a:cxn ang="0">
                  <a:pos x="91" y="116"/>
                </a:cxn>
                <a:cxn ang="0">
                  <a:pos x="79" y="121"/>
                </a:cxn>
                <a:cxn ang="0">
                  <a:pos x="65" y="123"/>
                </a:cxn>
              </a:cxnLst>
              <a:rect l="0" t="0" r="r" b="b"/>
              <a:pathLst>
                <a:path w="128" h="128">
                  <a:moveTo>
                    <a:pt x="65" y="128"/>
                  </a:moveTo>
                  <a:lnTo>
                    <a:pt x="49" y="127"/>
                  </a:lnTo>
                  <a:lnTo>
                    <a:pt x="35" y="121"/>
                  </a:lnTo>
                  <a:lnTo>
                    <a:pt x="23" y="112"/>
                  </a:lnTo>
                  <a:lnTo>
                    <a:pt x="14" y="102"/>
                  </a:lnTo>
                  <a:lnTo>
                    <a:pt x="5" y="89"/>
                  </a:lnTo>
                  <a:lnTo>
                    <a:pt x="1" y="75"/>
                  </a:lnTo>
                  <a:lnTo>
                    <a:pt x="0" y="60"/>
                  </a:lnTo>
                  <a:lnTo>
                    <a:pt x="3" y="45"/>
                  </a:lnTo>
                  <a:lnTo>
                    <a:pt x="8" y="31"/>
                  </a:lnTo>
                  <a:lnTo>
                    <a:pt x="17" y="21"/>
                  </a:lnTo>
                  <a:lnTo>
                    <a:pt x="30" y="10"/>
                  </a:lnTo>
                  <a:lnTo>
                    <a:pt x="42" y="3"/>
                  </a:lnTo>
                  <a:lnTo>
                    <a:pt x="58" y="0"/>
                  </a:lnTo>
                  <a:lnTo>
                    <a:pt x="72" y="0"/>
                  </a:lnTo>
                  <a:lnTo>
                    <a:pt x="86" y="3"/>
                  </a:lnTo>
                  <a:lnTo>
                    <a:pt x="100" y="10"/>
                  </a:lnTo>
                  <a:lnTo>
                    <a:pt x="111" y="21"/>
                  </a:lnTo>
                  <a:lnTo>
                    <a:pt x="119" y="31"/>
                  </a:lnTo>
                  <a:lnTo>
                    <a:pt x="126" y="45"/>
                  </a:lnTo>
                  <a:lnTo>
                    <a:pt x="128" y="60"/>
                  </a:lnTo>
                  <a:lnTo>
                    <a:pt x="128" y="75"/>
                  </a:lnTo>
                  <a:lnTo>
                    <a:pt x="123" y="89"/>
                  </a:lnTo>
                  <a:lnTo>
                    <a:pt x="116" y="102"/>
                  </a:lnTo>
                  <a:lnTo>
                    <a:pt x="105" y="112"/>
                  </a:lnTo>
                  <a:lnTo>
                    <a:pt x="93" y="121"/>
                  </a:lnTo>
                  <a:lnTo>
                    <a:pt x="79" y="127"/>
                  </a:lnTo>
                  <a:lnTo>
                    <a:pt x="65" y="128"/>
                  </a:lnTo>
                  <a:close/>
                  <a:moveTo>
                    <a:pt x="65" y="123"/>
                  </a:moveTo>
                  <a:lnTo>
                    <a:pt x="51" y="121"/>
                  </a:lnTo>
                  <a:lnTo>
                    <a:pt x="37" y="116"/>
                  </a:lnTo>
                  <a:lnTo>
                    <a:pt x="26" y="107"/>
                  </a:lnTo>
                  <a:lnTo>
                    <a:pt x="16" y="97"/>
                  </a:lnTo>
                  <a:lnTo>
                    <a:pt x="10" y="84"/>
                  </a:lnTo>
                  <a:lnTo>
                    <a:pt x="7" y="72"/>
                  </a:lnTo>
                  <a:lnTo>
                    <a:pt x="7" y="56"/>
                  </a:lnTo>
                  <a:lnTo>
                    <a:pt x="10" y="44"/>
                  </a:lnTo>
                  <a:lnTo>
                    <a:pt x="16" y="31"/>
                  </a:lnTo>
                  <a:lnTo>
                    <a:pt x="26" y="21"/>
                  </a:lnTo>
                  <a:lnTo>
                    <a:pt x="37" y="12"/>
                  </a:lnTo>
                  <a:lnTo>
                    <a:pt x="51" y="7"/>
                  </a:lnTo>
                  <a:lnTo>
                    <a:pt x="65" y="5"/>
                  </a:lnTo>
                  <a:lnTo>
                    <a:pt x="79" y="7"/>
                  </a:lnTo>
                  <a:lnTo>
                    <a:pt x="91" y="12"/>
                  </a:lnTo>
                  <a:lnTo>
                    <a:pt x="103" y="21"/>
                  </a:lnTo>
                  <a:lnTo>
                    <a:pt x="112" y="31"/>
                  </a:lnTo>
                  <a:lnTo>
                    <a:pt x="119" y="44"/>
                  </a:lnTo>
                  <a:lnTo>
                    <a:pt x="123" y="56"/>
                  </a:lnTo>
                  <a:lnTo>
                    <a:pt x="123" y="72"/>
                  </a:lnTo>
                  <a:lnTo>
                    <a:pt x="119" y="84"/>
                  </a:lnTo>
                  <a:lnTo>
                    <a:pt x="112" y="97"/>
                  </a:lnTo>
                  <a:lnTo>
                    <a:pt x="103" y="107"/>
                  </a:lnTo>
                  <a:lnTo>
                    <a:pt x="91" y="116"/>
                  </a:lnTo>
                  <a:lnTo>
                    <a:pt x="79" y="121"/>
                  </a:lnTo>
                  <a:lnTo>
                    <a:pt x="65" y="123"/>
                  </a:lnTo>
                  <a:close/>
                </a:path>
              </a:pathLst>
            </a:custGeom>
            <a:solidFill>
              <a:srgbClr val="F9FFFF"/>
            </a:solidFill>
            <a:ln w="9525">
              <a:noFill/>
              <a:round/>
              <a:headEnd/>
              <a:tailEnd/>
            </a:ln>
          </p:spPr>
          <p:txBody>
            <a:bodyPr/>
            <a:lstStyle/>
            <a:p>
              <a:endParaRPr lang="en-US"/>
            </a:p>
          </p:txBody>
        </p:sp>
        <p:sp>
          <p:nvSpPr>
            <p:cNvPr id="1166122" name="Freeform 810"/>
            <p:cNvSpPr>
              <a:spLocks noEditPoints="1"/>
            </p:cNvSpPr>
            <p:nvPr/>
          </p:nvSpPr>
          <p:spPr bwMode="auto">
            <a:xfrm>
              <a:off x="3895" y="2107"/>
              <a:ext cx="116" cy="118"/>
            </a:xfrm>
            <a:custGeom>
              <a:avLst/>
              <a:gdLst/>
              <a:ahLst/>
              <a:cxnLst>
                <a:cxn ang="0">
                  <a:pos x="58" y="118"/>
                </a:cxn>
                <a:cxn ang="0">
                  <a:pos x="44" y="116"/>
                </a:cxn>
                <a:cxn ang="0">
                  <a:pos x="30" y="111"/>
                </a:cxn>
                <a:cxn ang="0">
                  <a:pos x="19" y="102"/>
                </a:cxn>
                <a:cxn ang="0">
                  <a:pos x="9" y="92"/>
                </a:cxn>
                <a:cxn ang="0">
                  <a:pos x="3" y="79"/>
                </a:cxn>
                <a:cxn ang="0">
                  <a:pos x="0" y="67"/>
                </a:cxn>
                <a:cxn ang="0">
                  <a:pos x="0" y="51"/>
                </a:cxn>
                <a:cxn ang="0">
                  <a:pos x="3" y="39"/>
                </a:cxn>
                <a:cxn ang="0">
                  <a:pos x="9" y="26"/>
                </a:cxn>
                <a:cxn ang="0">
                  <a:pos x="19" y="16"/>
                </a:cxn>
                <a:cxn ang="0">
                  <a:pos x="30" y="7"/>
                </a:cxn>
                <a:cxn ang="0">
                  <a:pos x="44" y="2"/>
                </a:cxn>
                <a:cxn ang="0">
                  <a:pos x="58" y="0"/>
                </a:cxn>
                <a:cxn ang="0">
                  <a:pos x="72" y="2"/>
                </a:cxn>
                <a:cxn ang="0">
                  <a:pos x="84" y="7"/>
                </a:cxn>
                <a:cxn ang="0">
                  <a:pos x="96" y="16"/>
                </a:cxn>
                <a:cxn ang="0">
                  <a:pos x="105" y="26"/>
                </a:cxn>
                <a:cxn ang="0">
                  <a:pos x="112" y="39"/>
                </a:cxn>
                <a:cxn ang="0">
                  <a:pos x="116" y="51"/>
                </a:cxn>
                <a:cxn ang="0">
                  <a:pos x="116" y="67"/>
                </a:cxn>
                <a:cxn ang="0">
                  <a:pos x="112" y="79"/>
                </a:cxn>
                <a:cxn ang="0">
                  <a:pos x="105" y="92"/>
                </a:cxn>
                <a:cxn ang="0">
                  <a:pos x="96" y="102"/>
                </a:cxn>
                <a:cxn ang="0">
                  <a:pos x="84" y="111"/>
                </a:cxn>
                <a:cxn ang="0">
                  <a:pos x="72" y="116"/>
                </a:cxn>
                <a:cxn ang="0">
                  <a:pos x="58" y="118"/>
                </a:cxn>
                <a:cxn ang="0">
                  <a:pos x="58" y="113"/>
                </a:cxn>
                <a:cxn ang="0">
                  <a:pos x="44" y="111"/>
                </a:cxn>
                <a:cxn ang="0">
                  <a:pos x="31" y="106"/>
                </a:cxn>
                <a:cxn ang="0">
                  <a:pos x="21" y="99"/>
                </a:cxn>
                <a:cxn ang="0">
                  <a:pos x="12" y="88"/>
                </a:cxn>
                <a:cxn ang="0">
                  <a:pos x="7" y="76"/>
                </a:cxn>
                <a:cxn ang="0">
                  <a:pos x="3" y="62"/>
                </a:cxn>
                <a:cxn ang="0">
                  <a:pos x="5" y="49"/>
                </a:cxn>
                <a:cxn ang="0">
                  <a:pos x="9" y="37"/>
                </a:cxn>
                <a:cxn ang="0">
                  <a:pos x="16" y="25"/>
                </a:cxn>
                <a:cxn ang="0">
                  <a:pos x="26" y="16"/>
                </a:cxn>
                <a:cxn ang="0">
                  <a:pos x="38" y="9"/>
                </a:cxn>
                <a:cxn ang="0">
                  <a:pos x="51" y="5"/>
                </a:cxn>
                <a:cxn ang="0">
                  <a:pos x="65" y="5"/>
                </a:cxn>
                <a:cxn ang="0">
                  <a:pos x="77" y="9"/>
                </a:cxn>
                <a:cxn ang="0">
                  <a:pos x="89" y="16"/>
                </a:cxn>
                <a:cxn ang="0">
                  <a:pos x="98" y="25"/>
                </a:cxn>
                <a:cxn ang="0">
                  <a:pos x="105" y="37"/>
                </a:cxn>
                <a:cxn ang="0">
                  <a:pos x="111" y="49"/>
                </a:cxn>
                <a:cxn ang="0">
                  <a:pos x="111" y="62"/>
                </a:cxn>
                <a:cxn ang="0">
                  <a:pos x="109" y="76"/>
                </a:cxn>
                <a:cxn ang="0">
                  <a:pos x="102" y="88"/>
                </a:cxn>
                <a:cxn ang="0">
                  <a:pos x="95" y="99"/>
                </a:cxn>
                <a:cxn ang="0">
                  <a:pos x="82" y="106"/>
                </a:cxn>
                <a:cxn ang="0">
                  <a:pos x="70" y="111"/>
                </a:cxn>
                <a:cxn ang="0">
                  <a:pos x="58" y="113"/>
                </a:cxn>
              </a:cxnLst>
              <a:rect l="0" t="0" r="r" b="b"/>
              <a:pathLst>
                <a:path w="116" h="118">
                  <a:moveTo>
                    <a:pt x="58" y="118"/>
                  </a:moveTo>
                  <a:lnTo>
                    <a:pt x="44" y="116"/>
                  </a:lnTo>
                  <a:lnTo>
                    <a:pt x="30" y="111"/>
                  </a:lnTo>
                  <a:lnTo>
                    <a:pt x="19" y="102"/>
                  </a:lnTo>
                  <a:lnTo>
                    <a:pt x="9" y="92"/>
                  </a:lnTo>
                  <a:lnTo>
                    <a:pt x="3" y="79"/>
                  </a:lnTo>
                  <a:lnTo>
                    <a:pt x="0" y="67"/>
                  </a:lnTo>
                  <a:lnTo>
                    <a:pt x="0" y="51"/>
                  </a:lnTo>
                  <a:lnTo>
                    <a:pt x="3" y="39"/>
                  </a:lnTo>
                  <a:lnTo>
                    <a:pt x="9" y="26"/>
                  </a:lnTo>
                  <a:lnTo>
                    <a:pt x="19" y="16"/>
                  </a:lnTo>
                  <a:lnTo>
                    <a:pt x="30" y="7"/>
                  </a:lnTo>
                  <a:lnTo>
                    <a:pt x="44" y="2"/>
                  </a:lnTo>
                  <a:lnTo>
                    <a:pt x="58" y="0"/>
                  </a:lnTo>
                  <a:lnTo>
                    <a:pt x="72" y="2"/>
                  </a:lnTo>
                  <a:lnTo>
                    <a:pt x="84" y="7"/>
                  </a:lnTo>
                  <a:lnTo>
                    <a:pt x="96" y="16"/>
                  </a:lnTo>
                  <a:lnTo>
                    <a:pt x="105" y="26"/>
                  </a:lnTo>
                  <a:lnTo>
                    <a:pt x="112" y="39"/>
                  </a:lnTo>
                  <a:lnTo>
                    <a:pt x="116" y="51"/>
                  </a:lnTo>
                  <a:lnTo>
                    <a:pt x="116" y="67"/>
                  </a:lnTo>
                  <a:lnTo>
                    <a:pt x="112" y="79"/>
                  </a:lnTo>
                  <a:lnTo>
                    <a:pt x="105" y="92"/>
                  </a:lnTo>
                  <a:lnTo>
                    <a:pt x="96" y="102"/>
                  </a:lnTo>
                  <a:lnTo>
                    <a:pt x="84" y="111"/>
                  </a:lnTo>
                  <a:lnTo>
                    <a:pt x="72" y="116"/>
                  </a:lnTo>
                  <a:lnTo>
                    <a:pt x="58" y="118"/>
                  </a:lnTo>
                  <a:close/>
                  <a:moveTo>
                    <a:pt x="58" y="113"/>
                  </a:moveTo>
                  <a:lnTo>
                    <a:pt x="44" y="111"/>
                  </a:lnTo>
                  <a:lnTo>
                    <a:pt x="31" y="106"/>
                  </a:lnTo>
                  <a:lnTo>
                    <a:pt x="21" y="99"/>
                  </a:lnTo>
                  <a:lnTo>
                    <a:pt x="12" y="88"/>
                  </a:lnTo>
                  <a:lnTo>
                    <a:pt x="7" y="76"/>
                  </a:lnTo>
                  <a:lnTo>
                    <a:pt x="3" y="62"/>
                  </a:lnTo>
                  <a:lnTo>
                    <a:pt x="5" y="49"/>
                  </a:lnTo>
                  <a:lnTo>
                    <a:pt x="9" y="37"/>
                  </a:lnTo>
                  <a:lnTo>
                    <a:pt x="16" y="25"/>
                  </a:lnTo>
                  <a:lnTo>
                    <a:pt x="26" y="16"/>
                  </a:lnTo>
                  <a:lnTo>
                    <a:pt x="38" y="9"/>
                  </a:lnTo>
                  <a:lnTo>
                    <a:pt x="51" y="5"/>
                  </a:lnTo>
                  <a:lnTo>
                    <a:pt x="65" y="5"/>
                  </a:lnTo>
                  <a:lnTo>
                    <a:pt x="77" y="9"/>
                  </a:lnTo>
                  <a:lnTo>
                    <a:pt x="89" y="16"/>
                  </a:lnTo>
                  <a:lnTo>
                    <a:pt x="98" y="25"/>
                  </a:lnTo>
                  <a:lnTo>
                    <a:pt x="105" y="37"/>
                  </a:lnTo>
                  <a:lnTo>
                    <a:pt x="111" y="49"/>
                  </a:lnTo>
                  <a:lnTo>
                    <a:pt x="111" y="62"/>
                  </a:lnTo>
                  <a:lnTo>
                    <a:pt x="109" y="76"/>
                  </a:lnTo>
                  <a:lnTo>
                    <a:pt x="102" y="88"/>
                  </a:lnTo>
                  <a:lnTo>
                    <a:pt x="95" y="99"/>
                  </a:lnTo>
                  <a:lnTo>
                    <a:pt x="82" y="106"/>
                  </a:lnTo>
                  <a:lnTo>
                    <a:pt x="70" y="111"/>
                  </a:lnTo>
                  <a:lnTo>
                    <a:pt x="58" y="113"/>
                  </a:lnTo>
                  <a:close/>
                </a:path>
              </a:pathLst>
            </a:custGeom>
            <a:solidFill>
              <a:srgbClr val="FAFFFF"/>
            </a:solidFill>
            <a:ln w="9525">
              <a:noFill/>
              <a:round/>
              <a:headEnd/>
              <a:tailEnd/>
            </a:ln>
          </p:spPr>
          <p:txBody>
            <a:bodyPr/>
            <a:lstStyle/>
            <a:p>
              <a:endParaRPr lang="en-US"/>
            </a:p>
          </p:txBody>
        </p:sp>
        <p:sp>
          <p:nvSpPr>
            <p:cNvPr id="1166123" name="Freeform 811"/>
            <p:cNvSpPr>
              <a:spLocks noEditPoints="1"/>
            </p:cNvSpPr>
            <p:nvPr/>
          </p:nvSpPr>
          <p:spPr bwMode="auto">
            <a:xfrm>
              <a:off x="3898" y="2112"/>
              <a:ext cx="108" cy="108"/>
            </a:xfrm>
            <a:custGeom>
              <a:avLst/>
              <a:gdLst/>
              <a:ahLst/>
              <a:cxnLst>
                <a:cxn ang="0">
                  <a:pos x="55" y="108"/>
                </a:cxn>
                <a:cxn ang="0">
                  <a:pos x="41" y="106"/>
                </a:cxn>
                <a:cxn ang="0">
                  <a:pos x="28" y="101"/>
                </a:cxn>
                <a:cxn ang="0">
                  <a:pos x="18" y="94"/>
                </a:cxn>
                <a:cxn ang="0">
                  <a:pos x="9" y="83"/>
                </a:cxn>
                <a:cxn ang="0">
                  <a:pos x="4" y="71"/>
                </a:cxn>
                <a:cxn ang="0">
                  <a:pos x="0" y="57"/>
                </a:cxn>
                <a:cxn ang="0">
                  <a:pos x="2" y="44"/>
                </a:cxn>
                <a:cxn ang="0">
                  <a:pos x="6" y="32"/>
                </a:cxn>
                <a:cxn ang="0">
                  <a:pos x="13" y="20"/>
                </a:cxn>
                <a:cxn ang="0">
                  <a:pos x="23" y="11"/>
                </a:cxn>
                <a:cxn ang="0">
                  <a:pos x="35" y="4"/>
                </a:cxn>
                <a:cxn ang="0">
                  <a:pos x="48" y="0"/>
                </a:cxn>
                <a:cxn ang="0">
                  <a:pos x="62" y="0"/>
                </a:cxn>
                <a:cxn ang="0">
                  <a:pos x="74" y="4"/>
                </a:cxn>
                <a:cxn ang="0">
                  <a:pos x="86" y="11"/>
                </a:cxn>
                <a:cxn ang="0">
                  <a:pos x="95" y="20"/>
                </a:cxn>
                <a:cxn ang="0">
                  <a:pos x="102" y="32"/>
                </a:cxn>
                <a:cxn ang="0">
                  <a:pos x="108" y="44"/>
                </a:cxn>
                <a:cxn ang="0">
                  <a:pos x="108" y="57"/>
                </a:cxn>
                <a:cxn ang="0">
                  <a:pos x="106" y="71"/>
                </a:cxn>
                <a:cxn ang="0">
                  <a:pos x="99" y="83"/>
                </a:cxn>
                <a:cxn ang="0">
                  <a:pos x="92" y="94"/>
                </a:cxn>
                <a:cxn ang="0">
                  <a:pos x="79" y="101"/>
                </a:cxn>
                <a:cxn ang="0">
                  <a:pos x="67" y="106"/>
                </a:cxn>
                <a:cxn ang="0">
                  <a:pos x="55" y="108"/>
                </a:cxn>
                <a:cxn ang="0">
                  <a:pos x="55" y="102"/>
                </a:cxn>
                <a:cxn ang="0">
                  <a:pos x="42" y="101"/>
                </a:cxn>
                <a:cxn ang="0">
                  <a:pos x="30" y="95"/>
                </a:cxn>
                <a:cxn ang="0">
                  <a:pos x="20" y="88"/>
                </a:cxn>
                <a:cxn ang="0">
                  <a:pos x="13" y="78"/>
                </a:cxn>
                <a:cxn ang="0">
                  <a:pos x="7" y="67"/>
                </a:cxn>
                <a:cxn ang="0">
                  <a:pos x="6" y="55"/>
                </a:cxn>
                <a:cxn ang="0">
                  <a:pos x="7" y="41"/>
                </a:cxn>
                <a:cxn ang="0">
                  <a:pos x="13" y="30"/>
                </a:cxn>
                <a:cxn ang="0">
                  <a:pos x="20" y="20"/>
                </a:cxn>
                <a:cxn ang="0">
                  <a:pos x="30" y="12"/>
                </a:cxn>
                <a:cxn ang="0">
                  <a:pos x="42" y="7"/>
                </a:cxn>
                <a:cxn ang="0">
                  <a:pos x="55" y="5"/>
                </a:cxn>
                <a:cxn ang="0">
                  <a:pos x="67" y="7"/>
                </a:cxn>
                <a:cxn ang="0">
                  <a:pos x="78" y="12"/>
                </a:cxn>
                <a:cxn ang="0">
                  <a:pos x="88" y="20"/>
                </a:cxn>
                <a:cxn ang="0">
                  <a:pos x="95" y="30"/>
                </a:cxn>
                <a:cxn ang="0">
                  <a:pos x="101" y="41"/>
                </a:cxn>
                <a:cxn ang="0">
                  <a:pos x="102" y="55"/>
                </a:cxn>
                <a:cxn ang="0">
                  <a:pos x="101" y="67"/>
                </a:cxn>
                <a:cxn ang="0">
                  <a:pos x="95" y="78"/>
                </a:cxn>
                <a:cxn ang="0">
                  <a:pos x="88" y="88"/>
                </a:cxn>
                <a:cxn ang="0">
                  <a:pos x="78" y="95"/>
                </a:cxn>
                <a:cxn ang="0">
                  <a:pos x="67" y="101"/>
                </a:cxn>
                <a:cxn ang="0">
                  <a:pos x="55" y="102"/>
                </a:cxn>
              </a:cxnLst>
              <a:rect l="0" t="0" r="r" b="b"/>
              <a:pathLst>
                <a:path w="108" h="108">
                  <a:moveTo>
                    <a:pt x="55" y="108"/>
                  </a:moveTo>
                  <a:lnTo>
                    <a:pt x="41" y="106"/>
                  </a:lnTo>
                  <a:lnTo>
                    <a:pt x="28" y="101"/>
                  </a:lnTo>
                  <a:lnTo>
                    <a:pt x="18" y="94"/>
                  </a:lnTo>
                  <a:lnTo>
                    <a:pt x="9" y="83"/>
                  </a:lnTo>
                  <a:lnTo>
                    <a:pt x="4" y="71"/>
                  </a:lnTo>
                  <a:lnTo>
                    <a:pt x="0" y="57"/>
                  </a:lnTo>
                  <a:lnTo>
                    <a:pt x="2" y="44"/>
                  </a:lnTo>
                  <a:lnTo>
                    <a:pt x="6" y="32"/>
                  </a:lnTo>
                  <a:lnTo>
                    <a:pt x="13" y="20"/>
                  </a:lnTo>
                  <a:lnTo>
                    <a:pt x="23" y="11"/>
                  </a:lnTo>
                  <a:lnTo>
                    <a:pt x="35" y="4"/>
                  </a:lnTo>
                  <a:lnTo>
                    <a:pt x="48" y="0"/>
                  </a:lnTo>
                  <a:lnTo>
                    <a:pt x="62" y="0"/>
                  </a:lnTo>
                  <a:lnTo>
                    <a:pt x="74" y="4"/>
                  </a:lnTo>
                  <a:lnTo>
                    <a:pt x="86" y="11"/>
                  </a:lnTo>
                  <a:lnTo>
                    <a:pt x="95" y="20"/>
                  </a:lnTo>
                  <a:lnTo>
                    <a:pt x="102" y="32"/>
                  </a:lnTo>
                  <a:lnTo>
                    <a:pt x="108" y="44"/>
                  </a:lnTo>
                  <a:lnTo>
                    <a:pt x="108" y="57"/>
                  </a:lnTo>
                  <a:lnTo>
                    <a:pt x="106" y="71"/>
                  </a:lnTo>
                  <a:lnTo>
                    <a:pt x="99" y="83"/>
                  </a:lnTo>
                  <a:lnTo>
                    <a:pt x="92" y="94"/>
                  </a:lnTo>
                  <a:lnTo>
                    <a:pt x="79" y="101"/>
                  </a:lnTo>
                  <a:lnTo>
                    <a:pt x="67" y="106"/>
                  </a:lnTo>
                  <a:lnTo>
                    <a:pt x="55" y="108"/>
                  </a:lnTo>
                  <a:close/>
                  <a:moveTo>
                    <a:pt x="55" y="102"/>
                  </a:moveTo>
                  <a:lnTo>
                    <a:pt x="42" y="101"/>
                  </a:lnTo>
                  <a:lnTo>
                    <a:pt x="30" y="95"/>
                  </a:lnTo>
                  <a:lnTo>
                    <a:pt x="20" y="88"/>
                  </a:lnTo>
                  <a:lnTo>
                    <a:pt x="13" y="78"/>
                  </a:lnTo>
                  <a:lnTo>
                    <a:pt x="7" y="67"/>
                  </a:lnTo>
                  <a:lnTo>
                    <a:pt x="6" y="55"/>
                  </a:lnTo>
                  <a:lnTo>
                    <a:pt x="7" y="41"/>
                  </a:lnTo>
                  <a:lnTo>
                    <a:pt x="13" y="30"/>
                  </a:lnTo>
                  <a:lnTo>
                    <a:pt x="20" y="20"/>
                  </a:lnTo>
                  <a:lnTo>
                    <a:pt x="30" y="12"/>
                  </a:lnTo>
                  <a:lnTo>
                    <a:pt x="42" y="7"/>
                  </a:lnTo>
                  <a:lnTo>
                    <a:pt x="55" y="5"/>
                  </a:lnTo>
                  <a:lnTo>
                    <a:pt x="67" y="7"/>
                  </a:lnTo>
                  <a:lnTo>
                    <a:pt x="78" y="12"/>
                  </a:lnTo>
                  <a:lnTo>
                    <a:pt x="88" y="20"/>
                  </a:lnTo>
                  <a:lnTo>
                    <a:pt x="95" y="30"/>
                  </a:lnTo>
                  <a:lnTo>
                    <a:pt x="101" y="41"/>
                  </a:lnTo>
                  <a:lnTo>
                    <a:pt x="102" y="55"/>
                  </a:lnTo>
                  <a:lnTo>
                    <a:pt x="101" y="67"/>
                  </a:lnTo>
                  <a:lnTo>
                    <a:pt x="95" y="78"/>
                  </a:lnTo>
                  <a:lnTo>
                    <a:pt x="88" y="88"/>
                  </a:lnTo>
                  <a:lnTo>
                    <a:pt x="78" y="95"/>
                  </a:lnTo>
                  <a:lnTo>
                    <a:pt x="67" y="101"/>
                  </a:lnTo>
                  <a:lnTo>
                    <a:pt x="55" y="102"/>
                  </a:lnTo>
                  <a:close/>
                </a:path>
              </a:pathLst>
            </a:custGeom>
            <a:solidFill>
              <a:srgbClr val="FBFFFF"/>
            </a:solidFill>
            <a:ln w="9525">
              <a:noFill/>
              <a:round/>
              <a:headEnd/>
              <a:tailEnd/>
            </a:ln>
          </p:spPr>
          <p:txBody>
            <a:bodyPr/>
            <a:lstStyle/>
            <a:p>
              <a:endParaRPr lang="en-US"/>
            </a:p>
          </p:txBody>
        </p:sp>
        <p:sp>
          <p:nvSpPr>
            <p:cNvPr id="1166124" name="Freeform 812"/>
            <p:cNvSpPr>
              <a:spLocks noEditPoints="1"/>
            </p:cNvSpPr>
            <p:nvPr/>
          </p:nvSpPr>
          <p:spPr bwMode="auto">
            <a:xfrm>
              <a:off x="3904" y="2117"/>
              <a:ext cx="96" cy="97"/>
            </a:xfrm>
            <a:custGeom>
              <a:avLst/>
              <a:gdLst/>
              <a:ahLst/>
              <a:cxnLst>
                <a:cxn ang="0">
                  <a:pos x="49" y="97"/>
                </a:cxn>
                <a:cxn ang="0">
                  <a:pos x="36" y="96"/>
                </a:cxn>
                <a:cxn ang="0">
                  <a:pos x="24" y="90"/>
                </a:cxn>
                <a:cxn ang="0">
                  <a:pos x="14" y="83"/>
                </a:cxn>
                <a:cxn ang="0">
                  <a:pos x="7" y="73"/>
                </a:cxn>
                <a:cxn ang="0">
                  <a:pos x="1" y="62"/>
                </a:cxn>
                <a:cxn ang="0">
                  <a:pos x="0" y="50"/>
                </a:cxn>
                <a:cxn ang="0">
                  <a:pos x="1" y="36"/>
                </a:cxn>
                <a:cxn ang="0">
                  <a:pos x="7" y="25"/>
                </a:cxn>
                <a:cxn ang="0">
                  <a:pos x="14" y="15"/>
                </a:cxn>
                <a:cxn ang="0">
                  <a:pos x="24" y="7"/>
                </a:cxn>
                <a:cxn ang="0">
                  <a:pos x="36" y="2"/>
                </a:cxn>
                <a:cxn ang="0">
                  <a:pos x="49" y="0"/>
                </a:cxn>
                <a:cxn ang="0">
                  <a:pos x="61" y="2"/>
                </a:cxn>
                <a:cxn ang="0">
                  <a:pos x="72" y="7"/>
                </a:cxn>
                <a:cxn ang="0">
                  <a:pos x="82" y="15"/>
                </a:cxn>
                <a:cxn ang="0">
                  <a:pos x="89" y="25"/>
                </a:cxn>
                <a:cxn ang="0">
                  <a:pos x="95" y="36"/>
                </a:cxn>
                <a:cxn ang="0">
                  <a:pos x="96" y="50"/>
                </a:cxn>
                <a:cxn ang="0">
                  <a:pos x="95" y="62"/>
                </a:cxn>
                <a:cxn ang="0">
                  <a:pos x="89" y="73"/>
                </a:cxn>
                <a:cxn ang="0">
                  <a:pos x="82" y="83"/>
                </a:cxn>
                <a:cxn ang="0">
                  <a:pos x="72" y="90"/>
                </a:cxn>
                <a:cxn ang="0">
                  <a:pos x="61" y="96"/>
                </a:cxn>
                <a:cxn ang="0">
                  <a:pos x="49" y="97"/>
                </a:cxn>
                <a:cxn ang="0">
                  <a:pos x="49" y="92"/>
                </a:cxn>
                <a:cxn ang="0">
                  <a:pos x="36" y="90"/>
                </a:cxn>
                <a:cxn ang="0">
                  <a:pos x="26" y="85"/>
                </a:cxn>
                <a:cxn ang="0">
                  <a:pos x="15" y="76"/>
                </a:cxn>
                <a:cxn ang="0">
                  <a:pos x="10" y="67"/>
                </a:cxn>
                <a:cxn ang="0">
                  <a:pos x="7" y="55"/>
                </a:cxn>
                <a:cxn ang="0">
                  <a:pos x="7" y="43"/>
                </a:cxn>
                <a:cxn ang="0">
                  <a:pos x="10" y="30"/>
                </a:cxn>
                <a:cxn ang="0">
                  <a:pos x="15" y="22"/>
                </a:cxn>
                <a:cxn ang="0">
                  <a:pos x="26" y="13"/>
                </a:cxn>
                <a:cxn ang="0">
                  <a:pos x="36" y="7"/>
                </a:cxn>
                <a:cxn ang="0">
                  <a:pos x="49" y="6"/>
                </a:cxn>
                <a:cxn ang="0">
                  <a:pos x="61" y="7"/>
                </a:cxn>
                <a:cxn ang="0">
                  <a:pos x="72" y="13"/>
                </a:cxn>
                <a:cxn ang="0">
                  <a:pos x="80" y="22"/>
                </a:cxn>
                <a:cxn ang="0">
                  <a:pos x="87" y="30"/>
                </a:cxn>
                <a:cxn ang="0">
                  <a:pos x="91" y="43"/>
                </a:cxn>
                <a:cxn ang="0">
                  <a:pos x="91" y="55"/>
                </a:cxn>
                <a:cxn ang="0">
                  <a:pos x="87" y="67"/>
                </a:cxn>
                <a:cxn ang="0">
                  <a:pos x="80" y="76"/>
                </a:cxn>
                <a:cxn ang="0">
                  <a:pos x="72" y="85"/>
                </a:cxn>
                <a:cxn ang="0">
                  <a:pos x="61" y="90"/>
                </a:cxn>
                <a:cxn ang="0">
                  <a:pos x="49" y="92"/>
                </a:cxn>
              </a:cxnLst>
              <a:rect l="0" t="0" r="r" b="b"/>
              <a:pathLst>
                <a:path w="96" h="97">
                  <a:moveTo>
                    <a:pt x="49" y="97"/>
                  </a:moveTo>
                  <a:lnTo>
                    <a:pt x="36" y="96"/>
                  </a:lnTo>
                  <a:lnTo>
                    <a:pt x="24" y="90"/>
                  </a:lnTo>
                  <a:lnTo>
                    <a:pt x="14" y="83"/>
                  </a:lnTo>
                  <a:lnTo>
                    <a:pt x="7" y="73"/>
                  </a:lnTo>
                  <a:lnTo>
                    <a:pt x="1" y="62"/>
                  </a:lnTo>
                  <a:lnTo>
                    <a:pt x="0" y="50"/>
                  </a:lnTo>
                  <a:lnTo>
                    <a:pt x="1" y="36"/>
                  </a:lnTo>
                  <a:lnTo>
                    <a:pt x="7" y="25"/>
                  </a:lnTo>
                  <a:lnTo>
                    <a:pt x="14" y="15"/>
                  </a:lnTo>
                  <a:lnTo>
                    <a:pt x="24" y="7"/>
                  </a:lnTo>
                  <a:lnTo>
                    <a:pt x="36" y="2"/>
                  </a:lnTo>
                  <a:lnTo>
                    <a:pt x="49" y="0"/>
                  </a:lnTo>
                  <a:lnTo>
                    <a:pt x="61" y="2"/>
                  </a:lnTo>
                  <a:lnTo>
                    <a:pt x="72" y="7"/>
                  </a:lnTo>
                  <a:lnTo>
                    <a:pt x="82" y="15"/>
                  </a:lnTo>
                  <a:lnTo>
                    <a:pt x="89" y="25"/>
                  </a:lnTo>
                  <a:lnTo>
                    <a:pt x="95" y="36"/>
                  </a:lnTo>
                  <a:lnTo>
                    <a:pt x="96" y="50"/>
                  </a:lnTo>
                  <a:lnTo>
                    <a:pt x="95" y="62"/>
                  </a:lnTo>
                  <a:lnTo>
                    <a:pt x="89" y="73"/>
                  </a:lnTo>
                  <a:lnTo>
                    <a:pt x="82" y="83"/>
                  </a:lnTo>
                  <a:lnTo>
                    <a:pt x="72" y="90"/>
                  </a:lnTo>
                  <a:lnTo>
                    <a:pt x="61" y="96"/>
                  </a:lnTo>
                  <a:lnTo>
                    <a:pt x="49" y="97"/>
                  </a:lnTo>
                  <a:close/>
                  <a:moveTo>
                    <a:pt x="49" y="92"/>
                  </a:moveTo>
                  <a:lnTo>
                    <a:pt x="36" y="90"/>
                  </a:lnTo>
                  <a:lnTo>
                    <a:pt x="26" y="85"/>
                  </a:lnTo>
                  <a:lnTo>
                    <a:pt x="15" y="76"/>
                  </a:lnTo>
                  <a:lnTo>
                    <a:pt x="10" y="67"/>
                  </a:lnTo>
                  <a:lnTo>
                    <a:pt x="7" y="55"/>
                  </a:lnTo>
                  <a:lnTo>
                    <a:pt x="7" y="43"/>
                  </a:lnTo>
                  <a:lnTo>
                    <a:pt x="10" y="30"/>
                  </a:lnTo>
                  <a:lnTo>
                    <a:pt x="15" y="22"/>
                  </a:lnTo>
                  <a:lnTo>
                    <a:pt x="26" y="13"/>
                  </a:lnTo>
                  <a:lnTo>
                    <a:pt x="36" y="7"/>
                  </a:lnTo>
                  <a:lnTo>
                    <a:pt x="49" y="6"/>
                  </a:lnTo>
                  <a:lnTo>
                    <a:pt x="61" y="7"/>
                  </a:lnTo>
                  <a:lnTo>
                    <a:pt x="72" y="13"/>
                  </a:lnTo>
                  <a:lnTo>
                    <a:pt x="80" y="22"/>
                  </a:lnTo>
                  <a:lnTo>
                    <a:pt x="87" y="30"/>
                  </a:lnTo>
                  <a:lnTo>
                    <a:pt x="91" y="43"/>
                  </a:lnTo>
                  <a:lnTo>
                    <a:pt x="91" y="55"/>
                  </a:lnTo>
                  <a:lnTo>
                    <a:pt x="87" y="67"/>
                  </a:lnTo>
                  <a:lnTo>
                    <a:pt x="80" y="76"/>
                  </a:lnTo>
                  <a:lnTo>
                    <a:pt x="72" y="85"/>
                  </a:lnTo>
                  <a:lnTo>
                    <a:pt x="61" y="90"/>
                  </a:lnTo>
                  <a:lnTo>
                    <a:pt x="49" y="92"/>
                  </a:lnTo>
                  <a:close/>
                </a:path>
              </a:pathLst>
            </a:custGeom>
            <a:solidFill>
              <a:srgbClr val="FCFFFF"/>
            </a:solidFill>
            <a:ln w="9525">
              <a:noFill/>
              <a:round/>
              <a:headEnd/>
              <a:tailEnd/>
            </a:ln>
          </p:spPr>
          <p:txBody>
            <a:bodyPr/>
            <a:lstStyle/>
            <a:p>
              <a:endParaRPr lang="en-US"/>
            </a:p>
          </p:txBody>
        </p:sp>
        <p:sp>
          <p:nvSpPr>
            <p:cNvPr id="1166125" name="Freeform 813"/>
            <p:cNvSpPr>
              <a:spLocks noEditPoints="1"/>
            </p:cNvSpPr>
            <p:nvPr/>
          </p:nvSpPr>
          <p:spPr bwMode="auto">
            <a:xfrm>
              <a:off x="3911" y="2123"/>
              <a:ext cx="84" cy="86"/>
            </a:xfrm>
            <a:custGeom>
              <a:avLst/>
              <a:gdLst/>
              <a:ahLst/>
              <a:cxnLst>
                <a:cxn ang="0">
                  <a:pos x="42" y="86"/>
                </a:cxn>
                <a:cxn ang="0">
                  <a:pos x="29" y="84"/>
                </a:cxn>
                <a:cxn ang="0">
                  <a:pos x="19" y="79"/>
                </a:cxn>
                <a:cxn ang="0">
                  <a:pos x="8" y="70"/>
                </a:cxn>
                <a:cxn ang="0">
                  <a:pos x="3" y="61"/>
                </a:cxn>
                <a:cxn ang="0">
                  <a:pos x="0" y="49"/>
                </a:cxn>
                <a:cxn ang="0">
                  <a:pos x="0" y="37"/>
                </a:cxn>
                <a:cxn ang="0">
                  <a:pos x="3" y="24"/>
                </a:cxn>
                <a:cxn ang="0">
                  <a:pos x="8" y="16"/>
                </a:cxn>
                <a:cxn ang="0">
                  <a:pos x="19" y="7"/>
                </a:cxn>
                <a:cxn ang="0">
                  <a:pos x="29" y="1"/>
                </a:cxn>
                <a:cxn ang="0">
                  <a:pos x="42" y="0"/>
                </a:cxn>
                <a:cxn ang="0">
                  <a:pos x="54" y="1"/>
                </a:cxn>
                <a:cxn ang="0">
                  <a:pos x="65" y="7"/>
                </a:cxn>
                <a:cxn ang="0">
                  <a:pos x="73" y="16"/>
                </a:cxn>
                <a:cxn ang="0">
                  <a:pos x="80" y="24"/>
                </a:cxn>
                <a:cxn ang="0">
                  <a:pos x="84" y="37"/>
                </a:cxn>
                <a:cxn ang="0">
                  <a:pos x="84" y="49"/>
                </a:cxn>
                <a:cxn ang="0">
                  <a:pos x="80" y="61"/>
                </a:cxn>
                <a:cxn ang="0">
                  <a:pos x="73" y="70"/>
                </a:cxn>
                <a:cxn ang="0">
                  <a:pos x="65" y="79"/>
                </a:cxn>
                <a:cxn ang="0">
                  <a:pos x="54" y="84"/>
                </a:cxn>
                <a:cxn ang="0">
                  <a:pos x="42" y="86"/>
                </a:cxn>
                <a:cxn ang="0">
                  <a:pos x="42" y="81"/>
                </a:cxn>
                <a:cxn ang="0">
                  <a:pos x="29" y="79"/>
                </a:cxn>
                <a:cxn ang="0">
                  <a:pos x="21" y="74"/>
                </a:cxn>
                <a:cxn ang="0">
                  <a:pos x="12" y="67"/>
                </a:cxn>
                <a:cxn ang="0">
                  <a:pos x="7" y="56"/>
                </a:cxn>
                <a:cxn ang="0">
                  <a:pos x="5" y="46"/>
                </a:cxn>
                <a:cxn ang="0">
                  <a:pos x="5" y="35"/>
                </a:cxn>
                <a:cxn ang="0">
                  <a:pos x="8" y="24"/>
                </a:cxn>
                <a:cxn ang="0">
                  <a:pos x="15" y="16"/>
                </a:cxn>
                <a:cxn ang="0">
                  <a:pos x="26" y="9"/>
                </a:cxn>
                <a:cxn ang="0">
                  <a:pos x="36" y="7"/>
                </a:cxn>
                <a:cxn ang="0">
                  <a:pos x="47" y="7"/>
                </a:cxn>
                <a:cxn ang="0">
                  <a:pos x="58" y="9"/>
                </a:cxn>
                <a:cxn ang="0">
                  <a:pos x="66" y="16"/>
                </a:cxn>
                <a:cxn ang="0">
                  <a:pos x="73" y="24"/>
                </a:cxn>
                <a:cxn ang="0">
                  <a:pos x="77" y="35"/>
                </a:cxn>
                <a:cxn ang="0">
                  <a:pos x="79" y="46"/>
                </a:cxn>
                <a:cxn ang="0">
                  <a:pos x="77" y="56"/>
                </a:cxn>
                <a:cxn ang="0">
                  <a:pos x="70" y="67"/>
                </a:cxn>
                <a:cxn ang="0">
                  <a:pos x="63" y="74"/>
                </a:cxn>
                <a:cxn ang="0">
                  <a:pos x="52" y="79"/>
                </a:cxn>
                <a:cxn ang="0">
                  <a:pos x="42" y="81"/>
                </a:cxn>
              </a:cxnLst>
              <a:rect l="0" t="0" r="r" b="b"/>
              <a:pathLst>
                <a:path w="84" h="86">
                  <a:moveTo>
                    <a:pt x="42" y="86"/>
                  </a:moveTo>
                  <a:lnTo>
                    <a:pt x="29" y="84"/>
                  </a:lnTo>
                  <a:lnTo>
                    <a:pt x="19" y="79"/>
                  </a:lnTo>
                  <a:lnTo>
                    <a:pt x="8" y="70"/>
                  </a:lnTo>
                  <a:lnTo>
                    <a:pt x="3" y="61"/>
                  </a:lnTo>
                  <a:lnTo>
                    <a:pt x="0" y="49"/>
                  </a:lnTo>
                  <a:lnTo>
                    <a:pt x="0" y="37"/>
                  </a:lnTo>
                  <a:lnTo>
                    <a:pt x="3" y="24"/>
                  </a:lnTo>
                  <a:lnTo>
                    <a:pt x="8" y="16"/>
                  </a:lnTo>
                  <a:lnTo>
                    <a:pt x="19" y="7"/>
                  </a:lnTo>
                  <a:lnTo>
                    <a:pt x="29" y="1"/>
                  </a:lnTo>
                  <a:lnTo>
                    <a:pt x="42" y="0"/>
                  </a:lnTo>
                  <a:lnTo>
                    <a:pt x="54" y="1"/>
                  </a:lnTo>
                  <a:lnTo>
                    <a:pt x="65" y="7"/>
                  </a:lnTo>
                  <a:lnTo>
                    <a:pt x="73" y="16"/>
                  </a:lnTo>
                  <a:lnTo>
                    <a:pt x="80" y="24"/>
                  </a:lnTo>
                  <a:lnTo>
                    <a:pt x="84" y="37"/>
                  </a:lnTo>
                  <a:lnTo>
                    <a:pt x="84" y="49"/>
                  </a:lnTo>
                  <a:lnTo>
                    <a:pt x="80" y="61"/>
                  </a:lnTo>
                  <a:lnTo>
                    <a:pt x="73" y="70"/>
                  </a:lnTo>
                  <a:lnTo>
                    <a:pt x="65" y="79"/>
                  </a:lnTo>
                  <a:lnTo>
                    <a:pt x="54" y="84"/>
                  </a:lnTo>
                  <a:lnTo>
                    <a:pt x="42" y="86"/>
                  </a:lnTo>
                  <a:close/>
                  <a:moveTo>
                    <a:pt x="42" y="81"/>
                  </a:moveTo>
                  <a:lnTo>
                    <a:pt x="29" y="79"/>
                  </a:lnTo>
                  <a:lnTo>
                    <a:pt x="21" y="74"/>
                  </a:lnTo>
                  <a:lnTo>
                    <a:pt x="12" y="67"/>
                  </a:lnTo>
                  <a:lnTo>
                    <a:pt x="7" y="56"/>
                  </a:lnTo>
                  <a:lnTo>
                    <a:pt x="5" y="46"/>
                  </a:lnTo>
                  <a:lnTo>
                    <a:pt x="5" y="35"/>
                  </a:lnTo>
                  <a:lnTo>
                    <a:pt x="8" y="24"/>
                  </a:lnTo>
                  <a:lnTo>
                    <a:pt x="15" y="16"/>
                  </a:lnTo>
                  <a:lnTo>
                    <a:pt x="26" y="9"/>
                  </a:lnTo>
                  <a:lnTo>
                    <a:pt x="36" y="7"/>
                  </a:lnTo>
                  <a:lnTo>
                    <a:pt x="47" y="7"/>
                  </a:lnTo>
                  <a:lnTo>
                    <a:pt x="58" y="9"/>
                  </a:lnTo>
                  <a:lnTo>
                    <a:pt x="66" y="16"/>
                  </a:lnTo>
                  <a:lnTo>
                    <a:pt x="73" y="24"/>
                  </a:lnTo>
                  <a:lnTo>
                    <a:pt x="77" y="35"/>
                  </a:lnTo>
                  <a:lnTo>
                    <a:pt x="79" y="46"/>
                  </a:lnTo>
                  <a:lnTo>
                    <a:pt x="77" y="56"/>
                  </a:lnTo>
                  <a:lnTo>
                    <a:pt x="70" y="67"/>
                  </a:lnTo>
                  <a:lnTo>
                    <a:pt x="63" y="74"/>
                  </a:lnTo>
                  <a:lnTo>
                    <a:pt x="52" y="79"/>
                  </a:lnTo>
                  <a:lnTo>
                    <a:pt x="42" y="81"/>
                  </a:lnTo>
                  <a:close/>
                </a:path>
              </a:pathLst>
            </a:custGeom>
            <a:solidFill>
              <a:srgbClr val="FDFFFF"/>
            </a:solidFill>
            <a:ln w="9525">
              <a:noFill/>
              <a:round/>
              <a:headEnd/>
              <a:tailEnd/>
            </a:ln>
          </p:spPr>
          <p:txBody>
            <a:bodyPr/>
            <a:lstStyle/>
            <a:p>
              <a:endParaRPr lang="en-US"/>
            </a:p>
          </p:txBody>
        </p:sp>
        <p:sp>
          <p:nvSpPr>
            <p:cNvPr id="1166126" name="Freeform 814"/>
            <p:cNvSpPr>
              <a:spLocks noEditPoints="1"/>
            </p:cNvSpPr>
            <p:nvPr/>
          </p:nvSpPr>
          <p:spPr bwMode="auto">
            <a:xfrm>
              <a:off x="3916" y="2130"/>
              <a:ext cx="74" cy="74"/>
            </a:xfrm>
            <a:custGeom>
              <a:avLst/>
              <a:gdLst/>
              <a:ahLst/>
              <a:cxnLst>
                <a:cxn ang="0">
                  <a:pos x="37" y="74"/>
                </a:cxn>
                <a:cxn ang="0">
                  <a:pos x="24" y="72"/>
                </a:cxn>
                <a:cxn ang="0">
                  <a:pos x="16" y="67"/>
                </a:cxn>
                <a:cxn ang="0">
                  <a:pos x="7" y="60"/>
                </a:cxn>
                <a:cxn ang="0">
                  <a:pos x="2" y="49"/>
                </a:cxn>
                <a:cxn ang="0">
                  <a:pos x="0" y="39"/>
                </a:cxn>
                <a:cxn ang="0">
                  <a:pos x="0" y="28"/>
                </a:cxn>
                <a:cxn ang="0">
                  <a:pos x="3" y="17"/>
                </a:cxn>
                <a:cxn ang="0">
                  <a:pos x="10" y="9"/>
                </a:cxn>
                <a:cxn ang="0">
                  <a:pos x="21" y="2"/>
                </a:cxn>
                <a:cxn ang="0">
                  <a:pos x="31" y="0"/>
                </a:cxn>
                <a:cxn ang="0">
                  <a:pos x="42" y="0"/>
                </a:cxn>
                <a:cxn ang="0">
                  <a:pos x="53" y="2"/>
                </a:cxn>
                <a:cxn ang="0">
                  <a:pos x="61" y="9"/>
                </a:cxn>
                <a:cxn ang="0">
                  <a:pos x="68" y="17"/>
                </a:cxn>
                <a:cxn ang="0">
                  <a:pos x="72" y="28"/>
                </a:cxn>
                <a:cxn ang="0">
                  <a:pos x="74" y="39"/>
                </a:cxn>
                <a:cxn ang="0">
                  <a:pos x="72" y="49"/>
                </a:cxn>
                <a:cxn ang="0">
                  <a:pos x="65" y="60"/>
                </a:cxn>
                <a:cxn ang="0">
                  <a:pos x="58" y="67"/>
                </a:cxn>
                <a:cxn ang="0">
                  <a:pos x="47" y="72"/>
                </a:cxn>
                <a:cxn ang="0">
                  <a:pos x="37" y="74"/>
                </a:cxn>
                <a:cxn ang="0">
                  <a:pos x="37" y="69"/>
                </a:cxn>
                <a:cxn ang="0">
                  <a:pos x="26" y="67"/>
                </a:cxn>
                <a:cxn ang="0">
                  <a:pos x="17" y="61"/>
                </a:cxn>
                <a:cxn ang="0">
                  <a:pos x="10" y="53"/>
                </a:cxn>
                <a:cxn ang="0">
                  <a:pos x="5" y="44"/>
                </a:cxn>
                <a:cxn ang="0">
                  <a:pos x="5" y="33"/>
                </a:cxn>
                <a:cxn ang="0">
                  <a:pos x="7" y="23"/>
                </a:cxn>
                <a:cxn ang="0">
                  <a:pos x="12" y="14"/>
                </a:cxn>
                <a:cxn ang="0">
                  <a:pos x="21" y="9"/>
                </a:cxn>
                <a:cxn ang="0">
                  <a:pos x="31" y="5"/>
                </a:cxn>
                <a:cxn ang="0">
                  <a:pos x="42" y="5"/>
                </a:cxn>
                <a:cxn ang="0">
                  <a:pos x="51" y="9"/>
                </a:cxn>
                <a:cxn ang="0">
                  <a:pos x="60" y="14"/>
                </a:cxn>
                <a:cxn ang="0">
                  <a:pos x="65" y="23"/>
                </a:cxn>
                <a:cxn ang="0">
                  <a:pos x="68" y="33"/>
                </a:cxn>
                <a:cxn ang="0">
                  <a:pos x="67" y="44"/>
                </a:cxn>
                <a:cxn ang="0">
                  <a:pos x="63" y="53"/>
                </a:cxn>
                <a:cxn ang="0">
                  <a:pos x="56" y="61"/>
                </a:cxn>
                <a:cxn ang="0">
                  <a:pos x="47" y="67"/>
                </a:cxn>
                <a:cxn ang="0">
                  <a:pos x="37" y="69"/>
                </a:cxn>
              </a:cxnLst>
              <a:rect l="0" t="0" r="r" b="b"/>
              <a:pathLst>
                <a:path w="74" h="74">
                  <a:moveTo>
                    <a:pt x="37" y="74"/>
                  </a:moveTo>
                  <a:lnTo>
                    <a:pt x="24" y="72"/>
                  </a:lnTo>
                  <a:lnTo>
                    <a:pt x="16" y="67"/>
                  </a:lnTo>
                  <a:lnTo>
                    <a:pt x="7" y="60"/>
                  </a:lnTo>
                  <a:lnTo>
                    <a:pt x="2" y="49"/>
                  </a:lnTo>
                  <a:lnTo>
                    <a:pt x="0" y="39"/>
                  </a:lnTo>
                  <a:lnTo>
                    <a:pt x="0" y="28"/>
                  </a:lnTo>
                  <a:lnTo>
                    <a:pt x="3" y="17"/>
                  </a:lnTo>
                  <a:lnTo>
                    <a:pt x="10" y="9"/>
                  </a:lnTo>
                  <a:lnTo>
                    <a:pt x="21" y="2"/>
                  </a:lnTo>
                  <a:lnTo>
                    <a:pt x="31" y="0"/>
                  </a:lnTo>
                  <a:lnTo>
                    <a:pt x="42" y="0"/>
                  </a:lnTo>
                  <a:lnTo>
                    <a:pt x="53" y="2"/>
                  </a:lnTo>
                  <a:lnTo>
                    <a:pt x="61" y="9"/>
                  </a:lnTo>
                  <a:lnTo>
                    <a:pt x="68" y="17"/>
                  </a:lnTo>
                  <a:lnTo>
                    <a:pt x="72" y="28"/>
                  </a:lnTo>
                  <a:lnTo>
                    <a:pt x="74" y="39"/>
                  </a:lnTo>
                  <a:lnTo>
                    <a:pt x="72" y="49"/>
                  </a:lnTo>
                  <a:lnTo>
                    <a:pt x="65" y="60"/>
                  </a:lnTo>
                  <a:lnTo>
                    <a:pt x="58" y="67"/>
                  </a:lnTo>
                  <a:lnTo>
                    <a:pt x="47" y="72"/>
                  </a:lnTo>
                  <a:lnTo>
                    <a:pt x="37" y="74"/>
                  </a:lnTo>
                  <a:close/>
                  <a:moveTo>
                    <a:pt x="37" y="69"/>
                  </a:moveTo>
                  <a:lnTo>
                    <a:pt x="26" y="67"/>
                  </a:lnTo>
                  <a:lnTo>
                    <a:pt x="17" y="61"/>
                  </a:lnTo>
                  <a:lnTo>
                    <a:pt x="10" y="53"/>
                  </a:lnTo>
                  <a:lnTo>
                    <a:pt x="5" y="44"/>
                  </a:lnTo>
                  <a:lnTo>
                    <a:pt x="5" y="33"/>
                  </a:lnTo>
                  <a:lnTo>
                    <a:pt x="7" y="23"/>
                  </a:lnTo>
                  <a:lnTo>
                    <a:pt x="12" y="14"/>
                  </a:lnTo>
                  <a:lnTo>
                    <a:pt x="21" y="9"/>
                  </a:lnTo>
                  <a:lnTo>
                    <a:pt x="31" y="5"/>
                  </a:lnTo>
                  <a:lnTo>
                    <a:pt x="42" y="5"/>
                  </a:lnTo>
                  <a:lnTo>
                    <a:pt x="51" y="9"/>
                  </a:lnTo>
                  <a:lnTo>
                    <a:pt x="60" y="14"/>
                  </a:lnTo>
                  <a:lnTo>
                    <a:pt x="65" y="23"/>
                  </a:lnTo>
                  <a:lnTo>
                    <a:pt x="68" y="33"/>
                  </a:lnTo>
                  <a:lnTo>
                    <a:pt x="67" y="44"/>
                  </a:lnTo>
                  <a:lnTo>
                    <a:pt x="63" y="53"/>
                  </a:lnTo>
                  <a:lnTo>
                    <a:pt x="56" y="61"/>
                  </a:lnTo>
                  <a:lnTo>
                    <a:pt x="47" y="67"/>
                  </a:lnTo>
                  <a:lnTo>
                    <a:pt x="37" y="69"/>
                  </a:lnTo>
                  <a:close/>
                </a:path>
              </a:pathLst>
            </a:custGeom>
            <a:solidFill>
              <a:srgbClr val="FDFFFF"/>
            </a:solidFill>
            <a:ln w="9525">
              <a:noFill/>
              <a:round/>
              <a:headEnd/>
              <a:tailEnd/>
            </a:ln>
          </p:spPr>
          <p:txBody>
            <a:bodyPr/>
            <a:lstStyle/>
            <a:p>
              <a:endParaRPr lang="en-US"/>
            </a:p>
          </p:txBody>
        </p:sp>
        <p:sp>
          <p:nvSpPr>
            <p:cNvPr id="1166127" name="Freeform 815"/>
            <p:cNvSpPr>
              <a:spLocks noEditPoints="1"/>
            </p:cNvSpPr>
            <p:nvPr/>
          </p:nvSpPr>
          <p:spPr bwMode="auto">
            <a:xfrm>
              <a:off x="3921" y="2135"/>
              <a:ext cx="63" cy="64"/>
            </a:xfrm>
            <a:custGeom>
              <a:avLst/>
              <a:gdLst/>
              <a:ahLst/>
              <a:cxnLst>
                <a:cxn ang="0">
                  <a:pos x="32" y="64"/>
                </a:cxn>
                <a:cxn ang="0">
                  <a:pos x="21" y="62"/>
                </a:cxn>
                <a:cxn ang="0">
                  <a:pos x="12" y="56"/>
                </a:cxn>
                <a:cxn ang="0">
                  <a:pos x="5" y="48"/>
                </a:cxn>
                <a:cxn ang="0">
                  <a:pos x="0" y="39"/>
                </a:cxn>
                <a:cxn ang="0">
                  <a:pos x="0" y="28"/>
                </a:cxn>
                <a:cxn ang="0">
                  <a:pos x="2" y="18"/>
                </a:cxn>
                <a:cxn ang="0">
                  <a:pos x="7" y="9"/>
                </a:cxn>
                <a:cxn ang="0">
                  <a:pos x="16" y="4"/>
                </a:cxn>
                <a:cxn ang="0">
                  <a:pos x="26" y="0"/>
                </a:cxn>
                <a:cxn ang="0">
                  <a:pos x="37" y="0"/>
                </a:cxn>
                <a:cxn ang="0">
                  <a:pos x="46" y="4"/>
                </a:cxn>
                <a:cxn ang="0">
                  <a:pos x="55" y="9"/>
                </a:cxn>
                <a:cxn ang="0">
                  <a:pos x="60" y="18"/>
                </a:cxn>
                <a:cxn ang="0">
                  <a:pos x="63" y="28"/>
                </a:cxn>
                <a:cxn ang="0">
                  <a:pos x="62" y="39"/>
                </a:cxn>
                <a:cxn ang="0">
                  <a:pos x="58" y="48"/>
                </a:cxn>
                <a:cxn ang="0">
                  <a:pos x="51" y="56"/>
                </a:cxn>
                <a:cxn ang="0">
                  <a:pos x="42" y="62"/>
                </a:cxn>
                <a:cxn ang="0">
                  <a:pos x="32" y="64"/>
                </a:cxn>
                <a:cxn ang="0">
                  <a:pos x="32" y="58"/>
                </a:cxn>
                <a:cxn ang="0">
                  <a:pos x="23" y="56"/>
                </a:cxn>
                <a:cxn ang="0">
                  <a:pos x="14" y="51"/>
                </a:cxn>
                <a:cxn ang="0">
                  <a:pos x="9" y="44"/>
                </a:cxn>
                <a:cxn ang="0">
                  <a:pos x="5" y="35"/>
                </a:cxn>
                <a:cxn ang="0">
                  <a:pos x="5" y="27"/>
                </a:cxn>
                <a:cxn ang="0">
                  <a:pos x="9" y="18"/>
                </a:cxn>
                <a:cxn ang="0">
                  <a:pos x="14" y="11"/>
                </a:cxn>
                <a:cxn ang="0">
                  <a:pos x="23" y="5"/>
                </a:cxn>
                <a:cxn ang="0">
                  <a:pos x="32" y="4"/>
                </a:cxn>
                <a:cxn ang="0">
                  <a:pos x="41" y="5"/>
                </a:cxn>
                <a:cxn ang="0">
                  <a:pos x="48" y="11"/>
                </a:cxn>
                <a:cxn ang="0">
                  <a:pos x="55" y="18"/>
                </a:cxn>
                <a:cxn ang="0">
                  <a:pos x="58" y="27"/>
                </a:cxn>
                <a:cxn ang="0">
                  <a:pos x="58" y="35"/>
                </a:cxn>
                <a:cxn ang="0">
                  <a:pos x="55" y="44"/>
                </a:cxn>
                <a:cxn ang="0">
                  <a:pos x="48" y="51"/>
                </a:cxn>
                <a:cxn ang="0">
                  <a:pos x="41" y="56"/>
                </a:cxn>
                <a:cxn ang="0">
                  <a:pos x="32" y="58"/>
                </a:cxn>
              </a:cxnLst>
              <a:rect l="0" t="0" r="r" b="b"/>
              <a:pathLst>
                <a:path w="63" h="64">
                  <a:moveTo>
                    <a:pt x="32" y="64"/>
                  </a:moveTo>
                  <a:lnTo>
                    <a:pt x="21" y="62"/>
                  </a:lnTo>
                  <a:lnTo>
                    <a:pt x="12" y="56"/>
                  </a:lnTo>
                  <a:lnTo>
                    <a:pt x="5" y="48"/>
                  </a:lnTo>
                  <a:lnTo>
                    <a:pt x="0" y="39"/>
                  </a:lnTo>
                  <a:lnTo>
                    <a:pt x="0" y="28"/>
                  </a:lnTo>
                  <a:lnTo>
                    <a:pt x="2" y="18"/>
                  </a:lnTo>
                  <a:lnTo>
                    <a:pt x="7" y="9"/>
                  </a:lnTo>
                  <a:lnTo>
                    <a:pt x="16" y="4"/>
                  </a:lnTo>
                  <a:lnTo>
                    <a:pt x="26" y="0"/>
                  </a:lnTo>
                  <a:lnTo>
                    <a:pt x="37" y="0"/>
                  </a:lnTo>
                  <a:lnTo>
                    <a:pt x="46" y="4"/>
                  </a:lnTo>
                  <a:lnTo>
                    <a:pt x="55" y="9"/>
                  </a:lnTo>
                  <a:lnTo>
                    <a:pt x="60" y="18"/>
                  </a:lnTo>
                  <a:lnTo>
                    <a:pt x="63" y="28"/>
                  </a:lnTo>
                  <a:lnTo>
                    <a:pt x="62" y="39"/>
                  </a:lnTo>
                  <a:lnTo>
                    <a:pt x="58" y="48"/>
                  </a:lnTo>
                  <a:lnTo>
                    <a:pt x="51" y="56"/>
                  </a:lnTo>
                  <a:lnTo>
                    <a:pt x="42" y="62"/>
                  </a:lnTo>
                  <a:lnTo>
                    <a:pt x="32" y="64"/>
                  </a:lnTo>
                  <a:close/>
                  <a:moveTo>
                    <a:pt x="32" y="58"/>
                  </a:moveTo>
                  <a:lnTo>
                    <a:pt x="23" y="56"/>
                  </a:lnTo>
                  <a:lnTo>
                    <a:pt x="14" y="51"/>
                  </a:lnTo>
                  <a:lnTo>
                    <a:pt x="9" y="44"/>
                  </a:lnTo>
                  <a:lnTo>
                    <a:pt x="5" y="35"/>
                  </a:lnTo>
                  <a:lnTo>
                    <a:pt x="5" y="27"/>
                  </a:lnTo>
                  <a:lnTo>
                    <a:pt x="9" y="18"/>
                  </a:lnTo>
                  <a:lnTo>
                    <a:pt x="14" y="11"/>
                  </a:lnTo>
                  <a:lnTo>
                    <a:pt x="23" y="5"/>
                  </a:lnTo>
                  <a:lnTo>
                    <a:pt x="32" y="4"/>
                  </a:lnTo>
                  <a:lnTo>
                    <a:pt x="41" y="5"/>
                  </a:lnTo>
                  <a:lnTo>
                    <a:pt x="48" y="11"/>
                  </a:lnTo>
                  <a:lnTo>
                    <a:pt x="55" y="18"/>
                  </a:lnTo>
                  <a:lnTo>
                    <a:pt x="58" y="27"/>
                  </a:lnTo>
                  <a:lnTo>
                    <a:pt x="58" y="35"/>
                  </a:lnTo>
                  <a:lnTo>
                    <a:pt x="55" y="44"/>
                  </a:lnTo>
                  <a:lnTo>
                    <a:pt x="48" y="51"/>
                  </a:lnTo>
                  <a:lnTo>
                    <a:pt x="41" y="56"/>
                  </a:lnTo>
                  <a:lnTo>
                    <a:pt x="32" y="58"/>
                  </a:lnTo>
                  <a:close/>
                </a:path>
              </a:pathLst>
            </a:custGeom>
            <a:solidFill>
              <a:srgbClr val="FEFFFF"/>
            </a:solidFill>
            <a:ln w="9525">
              <a:noFill/>
              <a:round/>
              <a:headEnd/>
              <a:tailEnd/>
            </a:ln>
          </p:spPr>
          <p:txBody>
            <a:bodyPr/>
            <a:lstStyle/>
            <a:p>
              <a:endParaRPr lang="en-US"/>
            </a:p>
          </p:txBody>
        </p:sp>
        <p:sp>
          <p:nvSpPr>
            <p:cNvPr id="1166128" name="Freeform 816"/>
            <p:cNvSpPr>
              <a:spLocks noEditPoints="1"/>
            </p:cNvSpPr>
            <p:nvPr/>
          </p:nvSpPr>
          <p:spPr bwMode="auto">
            <a:xfrm>
              <a:off x="3926" y="2139"/>
              <a:ext cx="53" cy="54"/>
            </a:xfrm>
            <a:custGeom>
              <a:avLst/>
              <a:gdLst/>
              <a:ahLst/>
              <a:cxnLst>
                <a:cxn ang="0">
                  <a:pos x="27" y="54"/>
                </a:cxn>
                <a:cxn ang="0">
                  <a:pos x="18" y="52"/>
                </a:cxn>
                <a:cxn ang="0">
                  <a:pos x="9" y="47"/>
                </a:cxn>
                <a:cxn ang="0">
                  <a:pos x="4" y="40"/>
                </a:cxn>
                <a:cxn ang="0">
                  <a:pos x="0" y="31"/>
                </a:cxn>
                <a:cxn ang="0">
                  <a:pos x="0" y="23"/>
                </a:cxn>
                <a:cxn ang="0">
                  <a:pos x="4" y="14"/>
                </a:cxn>
                <a:cxn ang="0">
                  <a:pos x="9" y="7"/>
                </a:cxn>
                <a:cxn ang="0">
                  <a:pos x="18" y="1"/>
                </a:cxn>
                <a:cxn ang="0">
                  <a:pos x="27" y="0"/>
                </a:cxn>
                <a:cxn ang="0">
                  <a:pos x="36" y="1"/>
                </a:cxn>
                <a:cxn ang="0">
                  <a:pos x="43" y="7"/>
                </a:cxn>
                <a:cxn ang="0">
                  <a:pos x="50" y="14"/>
                </a:cxn>
                <a:cxn ang="0">
                  <a:pos x="53" y="23"/>
                </a:cxn>
                <a:cxn ang="0">
                  <a:pos x="53" y="31"/>
                </a:cxn>
                <a:cxn ang="0">
                  <a:pos x="50" y="40"/>
                </a:cxn>
                <a:cxn ang="0">
                  <a:pos x="43" y="47"/>
                </a:cxn>
                <a:cxn ang="0">
                  <a:pos x="36" y="52"/>
                </a:cxn>
                <a:cxn ang="0">
                  <a:pos x="27" y="54"/>
                </a:cxn>
                <a:cxn ang="0">
                  <a:pos x="27" y="49"/>
                </a:cxn>
                <a:cxn ang="0">
                  <a:pos x="18" y="47"/>
                </a:cxn>
                <a:cxn ang="0">
                  <a:pos x="11" y="42"/>
                </a:cxn>
                <a:cxn ang="0">
                  <a:pos x="7" y="35"/>
                </a:cxn>
                <a:cxn ang="0">
                  <a:pos x="6" y="28"/>
                </a:cxn>
                <a:cxn ang="0">
                  <a:pos x="7" y="19"/>
                </a:cxn>
                <a:cxn ang="0">
                  <a:pos x="11" y="12"/>
                </a:cxn>
                <a:cxn ang="0">
                  <a:pos x="18" y="7"/>
                </a:cxn>
                <a:cxn ang="0">
                  <a:pos x="27" y="5"/>
                </a:cxn>
                <a:cxn ang="0">
                  <a:pos x="34" y="7"/>
                </a:cxn>
                <a:cxn ang="0">
                  <a:pos x="41" y="12"/>
                </a:cxn>
                <a:cxn ang="0">
                  <a:pos x="46" y="19"/>
                </a:cxn>
                <a:cxn ang="0">
                  <a:pos x="48" y="28"/>
                </a:cxn>
                <a:cxn ang="0">
                  <a:pos x="46" y="35"/>
                </a:cxn>
                <a:cxn ang="0">
                  <a:pos x="41" y="42"/>
                </a:cxn>
                <a:cxn ang="0">
                  <a:pos x="34" y="47"/>
                </a:cxn>
                <a:cxn ang="0">
                  <a:pos x="27" y="49"/>
                </a:cxn>
              </a:cxnLst>
              <a:rect l="0" t="0" r="r" b="b"/>
              <a:pathLst>
                <a:path w="53" h="54">
                  <a:moveTo>
                    <a:pt x="27" y="54"/>
                  </a:moveTo>
                  <a:lnTo>
                    <a:pt x="18" y="52"/>
                  </a:lnTo>
                  <a:lnTo>
                    <a:pt x="9" y="47"/>
                  </a:lnTo>
                  <a:lnTo>
                    <a:pt x="4" y="40"/>
                  </a:lnTo>
                  <a:lnTo>
                    <a:pt x="0" y="31"/>
                  </a:lnTo>
                  <a:lnTo>
                    <a:pt x="0" y="23"/>
                  </a:lnTo>
                  <a:lnTo>
                    <a:pt x="4" y="14"/>
                  </a:lnTo>
                  <a:lnTo>
                    <a:pt x="9" y="7"/>
                  </a:lnTo>
                  <a:lnTo>
                    <a:pt x="18" y="1"/>
                  </a:lnTo>
                  <a:lnTo>
                    <a:pt x="27" y="0"/>
                  </a:lnTo>
                  <a:lnTo>
                    <a:pt x="36" y="1"/>
                  </a:lnTo>
                  <a:lnTo>
                    <a:pt x="43" y="7"/>
                  </a:lnTo>
                  <a:lnTo>
                    <a:pt x="50" y="14"/>
                  </a:lnTo>
                  <a:lnTo>
                    <a:pt x="53" y="23"/>
                  </a:lnTo>
                  <a:lnTo>
                    <a:pt x="53" y="31"/>
                  </a:lnTo>
                  <a:lnTo>
                    <a:pt x="50" y="40"/>
                  </a:lnTo>
                  <a:lnTo>
                    <a:pt x="43" y="47"/>
                  </a:lnTo>
                  <a:lnTo>
                    <a:pt x="36" y="52"/>
                  </a:lnTo>
                  <a:lnTo>
                    <a:pt x="27" y="54"/>
                  </a:lnTo>
                  <a:close/>
                  <a:moveTo>
                    <a:pt x="27" y="49"/>
                  </a:moveTo>
                  <a:lnTo>
                    <a:pt x="18" y="47"/>
                  </a:lnTo>
                  <a:lnTo>
                    <a:pt x="11" y="42"/>
                  </a:lnTo>
                  <a:lnTo>
                    <a:pt x="7" y="35"/>
                  </a:lnTo>
                  <a:lnTo>
                    <a:pt x="6" y="28"/>
                  </a:lnTo>
                  <a:lnTo>
                    <a:pt x="7" y="19"/>
                  </a:lnTo>
                  <a:lnTo>
                    <a:pt x="11" y="12"/>
                  </a:lnTo>
                  <a:lnTo>
                    <a:pt x="18" y="7"/>
                  </a:lnTo>
                  <a:lnTo>
                    <a:pt x="27" y="5"/>
                  </a:lnTo>
                  <a:lnTo>
                    <a:pt x="34" y="7"/>
                  </a:lnTo>
                  <a:lnTo>
                    <a:pt x="41" y="12"/>
                  </a:lnTo>
                  <a:lnTo>
                    <a:pt x="46" y="19"/>
                  </a:lnTo>
                  <a:lnTo>
                    <a:pt x="48" y="28"/>
                  </a:lnTo>
                  <a:lnTo>
                    <a:pt x="46" y="35"/>
                  </a:lnTo>
                  <a:lnTo>
                    <a:pt x="41" y="42"/>
                  </a:lnTo>
                  <a:lnTo>
                    <a:pt x="34" y="47"/>
                  </a:lnTo>
                  <a:lnTo>
                    <a:pt x="27" y="49"/>
                  </a:lnTo>
                  <a:close/>
                </a:path>
              </a:pathLst>
            </a:custGeom>
            <a:solidFill>
              <a:srgbClr val="FFFFFF"/>
            </a:solidFill>
            <a:ln w="9525">
              <a:noFill/>
              <a:round/>
              <a:headEnd/>
              <a:tailEnd/>
            </a:ln>
          </p:spPr>
          <p:txBody>
            <a:bodyPr/>
            <a:lstStyle/>
            <a:p>
              <a:endParaRPr lang="en-US"/>
            </a:p>
          </p:txBody>
        </p:sp>
        <p:sp>
          <p:nvSpPr>
            <p:cNvPr id="1166129" name="Freeform 817"/>
            <p:cNvSpPr>
              <a:spLocks noEditPoints="1"/>
            </p:cNvSpPr>
            <p:nvPr/>
          </p:nvSpPr>
          <p:spPr bwMode="auto">
            <a:xfrm>
              <a:off x="3932" y="2144"/>
              <a:ext cx="42" cy="44"/>
            </a:xfrm>
            <a:custGeom>
              <a:avLst/>
              <a:gdLst/>
              <a:ahLst/>
              <a:cxnLst>
                <a:cxn ang="0">
                  <a:pos x="21" y="44"/>
                </a:cxn>
                <a:cxn ang="0">
                  <a:pos x="12" y="42"/>
                </a:cxn>
                <a:cxn ang="0">
                  <a:pos x="5" y="37"/>
                </a:cxn>
                <a:cxn ang="0">
                  <a:pos x="1" y="30"/>
                </a:cxn>
                <a:cxn ang="0">
                  <a:pos x="0" y="23"/>
                </a:cxn>
                <a:cxn ang="0">
                  <a:pos x="1" y="14"/>
                </a:cxn>
                <a:cxn ang="0">
                  <a:pos x="5" y="7"/>
                </a:cxn>
                <a:cxn ang="0">
                  <a:pos x="12" y="2"/>
                </a:cxn>
                <a:cxn ang="0">
                  <a:pos x="21" y="0"/>
                </a:cxn>
                <a:cxn ang="0">
                  <a:pos x="28" y="2"/>
                </a:cxn>
                <a:cxn ang="0">
                  <a:pos x="35" y="7"/>
                </a:cxn>
                <a:cxn ang="0">
                  <a:pos x="40" y="14"/>
                </a:cxn>
                <a:cxn ang="0">
                  <a:pos x="42" y="23"/>
                </a:cxn>
                <a:cxn ang="0">
                  <a:pos x="40" y="30"/>
                </a:cxn>
                <a:cxn ang="0">
                  <a:pos x="35" y="37"/>
                </a:cxn>
                <a:cxn ang="0">
                  <a:pos x="28" y="42"/>
                </a:cxn>
                <a:cxn ang="0">
                  <a:pos x="21" y="44"/>
                </a:cxn>
                <a:cxn ang="0">
                  <a:pos x="21" y="39"/>
                </a:cxn>
                <a:cxn ang="0">
                  <a:pos x="14" y="37"/>
                </a:cxn>
                <a:cxn ang="0">
                  <a:pos x="8" y="32"/>
                </a:cxn>
                <a:cxn ang="0">
                  <a:pos x="5" y="26"/>
                </a:cxn>
                <a:cxn ang="0">
                  <a:pos x="5" y="18"/>
                </a:cxn>
                <a:cxn ang="0">
                  <a:pos x="8"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5" y="37"/>
                  </a:lnTo>
                  <a:lnTo>
                    <a:pt x="1" y="30"/>
                  </a:lnTo>
                  <a:lnTo>
                    <a:pt x="0" y="23"/>
                  </a:lnTo>
                  <a:lnTo>
                    <a:pt x="1" y="14"/>
                  </a:lnTo>
                  <a:lnTo>
                    <a:pt x="5" y="7"/>
                  </a:lnTo>
                  <a:lnTo>
                    <a:pt x="12" y="2"/>
                  </a:lnTo>
                  <a:lnTo>
                    <a:pt x="21" y="0"/>
                  </a:lnTo>
                  <a:lnTo>
                    <a:pt x="28" y="2"/>
                  </a:lnTo>
                  <a:lnTo>
                    <a:pt x="35" y="7"/>
                  </a:lnTo>
                  <a:lnTo>
                    <a:pt x="40" y="14"/>
                  </a:lnTo>
                  <a:lnTo>
                    <a:pt x="42" y="23"/>
                  </a:lnTo>
                  <a:lnTo>
                    <a:pt x="40" y="30"/>
                  </a:lnTo>
                  <a:lnTo>
                    <a:pt x="35" y="37"/>
                  </a:lnTo>
                  <a:lnTo>
                    <a:pt x="28" y="42"/>
                  </a:lnTo>
                  <a:lnTo>
                    <a:pt x="21" y="44"/>
                  </a:lnTo>
                  <a:close/>
                  <a:moveTo>
                    <a:pt x="21" y="39"/>
                  </a:moveTo>
                  <a:lnTo>
                    <a:pt x="14" y="37"/>
                  </a:lnTo>
                  <a:lnTo>
                    <a:pt x="8" y="32"/>
                  </a:lnTo>
                  <a:lnTo>
                    <a:pt x="5" y="26"/>
                  </a:lnTo>
                  <a:lnTo>
                    <a:pt x="5" y="18"/>
                  </a:lnTo>
                  <a:lnTo>
                    <a:pt x="8"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6130" name="Freeform 818"/>
            <p:cNvSpPr>
              <a:spLocks noEditPoints="1"/>
            </p:cNvSpPr>
            <p:nvPr/>
          </p:nvSpPr>
          <p:spPr bwMode="auto">
            <a:xfrm>
              <a:off x="3937" y="2149"/>
              <a:ext cx="32" cy="34"/>
            </a:xfrm>
            <a:custGeom>
              <a:avLst/>
              <a:gdLst/>
              <a:ahLst/>
              <a:cxnLst>
                <a:cxn ang="0">
                  <a:pos x="16" y="34"/>
                </a:cxn>
                <a:cxn ang="0">
                  <a:pos x="9" y="32"/>
                </a:cxn>
                <a:cxn ang="0">
                  <a:pos x="3" y="27"/>
                </a:cxn>
                <a:cxn ang="0">
                  <a:pos x="0" y="21"/>
                </a:cxn>
                <a:cxn ang="0">
                  <a:pos x="0" y="13"/>
                </a:cxn>
                <a:cxn ang="0">
                  <a:pos x="3" y="7"/>
                </a:cxn>
                <a:cxn ang="0">
                  <a:pos x="9" y="2"/>
                </a:cxn>
                <a:cxn ang="0">
                  <a:pos x="16" y="0"/>
                </a:cxn>
                <a:cxn ang="0">
                  <a:pos x="23" y="2"/>
                </a:cxn>
                <a:cxn ang="0">
                  <a:pos x="28" y="7"/>
                </a:cxn>
                <a:cxn ang="0">
                  <a:pos x="32" y="13"/>
                </a:cxn>
                <a:cxn ang="0">
                  <a:pos x="32" y="21"/>
                </a:cxn>
                <a:cxn ang="0">
                  <a:pos x="28" y="27"/>
                </a:cxn>
                <a:cxn ang="0">
                  <a:pos x="23" y="32"/>
                </a:cxn>
                <a:cxn ang="0">
                  <a:pos x="16" y="34"/>
                </a:cxn>
                <a:cxn ang="0">
                  <a:pos x="16" y="28"/>
                </a:cxn>
                <a:cxn ang="0">
                  <a:pos x="9" y="27"/>
                </a:cxn>
                <a:cxn ang="0">
                  <a:pos x="5" y="21"/>
                </a:cxn>
                <a:cxn ang="0">
                  <a:pos x="5" y="16"/>
                </a:cxn>
                <a:cxn ang="0">
                  <a:pos x="7" y="11"/>
                </a:cxn>
                <a:cxn ang="0">
                  <a:pos x="12" y="7"/>
                </a:cxn>
                <a:cxn ang="0">
                  <a:pos x="18" y="7"/>
                </a:cxn>
                <a:cxn ang="0">
                  <a:pos x="23" y="11"/>
                </a:cxn>
                <a:cxn ang="0">
                  <a:pos x="26" y="16"/>
                </a:cxn>
                <a:cxn ang="0">
                  <a:pos x="25" y="21"/>
                </a:cxn>
                <a:cxn ang="0">
                  <a:pos x="21" y="27"/>
                </a:cxn>
                <a:cxn ang="0">
                  <a:pos x="16" y="28"/>
                </a:cxn>
              </a:cxnLst>
              <a:rect l="0" t="0" r="r" b="b"/>
              <a:pathLst>
                <a:path w="32" h="34">
                  <a:moveTo>
                    <a:pt x="16" y="34"/>
                  </a:moveTo>
                  <a:lnTo>
                    <a:pt x="9" y="32"/>
                  </a:lnTo>
                  <a:lnTo>
                    <a:pt x="3" y="27"/>
                  </a:lnTo>
                  <a:lnTo>
                    <a:pt x="0" y="21"/>
                  </a:lnTo>
                  <a:lnTo>
                    <a:pt x="0" y="13"/>
                  </a:lnTo>
                  <a:lnTo>
                    <a:pt x="3" y="7"/>
                  </a:lnTo>
                  <a:lnTo>
                    <a:pt x="9" y="2"/>
                  </a:lnTo>
                  <a:lnTo>
                    <a:pt x="16" y="0"/>
                  </a:lnTo>
                  <a:lnTo>
                    <a:pt x="23" y="2"/>
                  </a:lnTo>
                  <a:lnTo>
                    <a:pt x="28" y="7"/>
                  </a:lnTo>
                  <a:lnTo>
                    <a:pt x="32" y="13"/>
                  </a:lnTo>
                  <a:lnTo>
                    <a:pt x="32" y="21"/>
                  </a:lnTo>
                  <a:lnTo>
                    <a:pt x="28" y="27"/>
                  </a:lnTo>
                  <a:lnTo>
                    <a:pt x="23" y="32"/>
                  </a:lnTo>
                  <a:lnTo>
                    <a:pt x="16" y="34"/>
                  </a:lnTo>
                  <a:close/>
                  <a:moveTo>
                    <a:pt x="16" y="28"/>
                  </a:moveTo>
                  <a:lnTo>
                    <a:pt x="9" y="27"/>
                  </a:lnTo>
                  <a:lnTo>
                    <a:pt x="5" y="21"/>
                  </a:lnTo>
                  <a:lnTo>
                    <a:pt x="5" y="16"/>
                  </a:lnTo>
                  <a:lnTo>
                    <a:pt x="7" y="11"/>
                  </a:lnTo>
                  <a:lnTo>
                    <a:pt x="12" y="7"/>
                  </a:lnTo>
                  <a:lnTo>
                    <a:pt x="18" y="7"/>
                  </a:lnTo>
                  <a:lnTo>
                    <a:pt x="23" y="11"/>
                  </a:lnTo>
                  <a:lnTo>
                    <a:pt x="26" y="16"/>
                  </a:lnTo>
                  <a:lnTo>
                    <a:pt x="25" y="21"/>
                  </a:lnTo>
                  <a:lnTo>
                    <a:pt x="21" y="27"/>
                  </a:lnTo>
                  <a:lnTo>
                    <a:pt x="16" y="28"/>
                  </a:lnTo>
                  <a:close/>
                </a:path>
              </a:pathLst>
            </a:custGeom>
            <a:solidFill>
              <a:srgbClr val="FFFFFF"/>
            </a:solidFill>
            <a:ln w="9525">
              <a:noFill/>
              <a:round/>
              <a:headEnd/>
              <a:tailEnd/>
            </a:ln>
          </p:spPr>
          <p:txBody>
            <a:bodyPr/>
            <a:lstStyle/>
            <a:p>
              <a:endParaRPr lang="en-US"/>
            </a:p>
          </p:txBody>
        </p:sp>
        <p:sp>
          <p:nvSpPr>
            <p:cNvPr id="1166131" name="Freeform 819"/>
            <p:cNvSpPr>
              <a:spLocks noEditPoints="1"/>
            </p:cNvSpPr>
            <p:nvPr/>
          </p:nvSpPr>
          <p:spPr bwMode="auto">
            <a:xfrm>
              <a:off x="3942" y="2156"/>
              <a:ext cx="21" cy="21"/>
            </a:xfrm>
            <a:custGeom>
              <a:avLst/>
              <a:gdLst/>
              <a:ahLst/>
              <a:cxnLst>
                <a:cxn ang="0">
                  <a:pos x="11" y="21"/>
                </a:cxn>
                <a:cxn ang="0">
                  <a:pos x="4" y="20"/>
                </a:cxn>
                <a:cxn ang="0">
                  <a:pos x="0" y="14"/>
                </a:cxn>
                <a:cxn ang="0">
                  <a:pos x="0" y="9"/>
                </a:cxn>
                <a:cxn ang="0">
                  <a:pos x="2" y="4"/>
                </a:cxn>
                <a:cxn ang="0">
                  <a:pos x="7" y="0"/>
                </a:cxn>
                <a:cxn ang="0">
                  <a:pos x="13" y="0"/>
                </a:cxn>
                <a:cxn ang="0">
                  <a:pos x="18" y="4"/>
                </a:cxn>
                <a:cxn ang="0">
                  <a:pos x="21" y="9"/>
                </a:cxn>
                <a:cxn ang="0">
                  <a:pos x="20" y="14"/>
                </a:cxn>
                <a:cxn ang="0">
                  <a:pos x="16" y="20"/>
                </a:cxn>
                <a:cxn ang="0">
                  <a:pos x="11" y="21"/>
                </a:cxn>
                <a:cxn ang="0">
                  <a:pos x="11" y="16"/>
                </a:cxn>
                <a:cxn ang="0">
                  <a:pos x="7" y="14"/>
                </a:cxn>
                <a:cxn ang="0">
                  <a:pos x="5" y="11"/>
                </a:cxn>
                <a:cxn ang="0">
                  <a:pos x="7" y="6"/>
                </a:cxn>
                <a:cxn ang="0">
                  <a:pos x="11" y="4"/>
                </a:cxn>
                <a:cxn ang="0">
                  <a:pos x="14" y="6"/>
                </a:cxn>
                <a:cxn ang="0">
                  <a:pos x="16" y="11"/>
                </a:cxn>
                <a:cxn ang="0">
                  <a:pos x="14" y="14"/>
                </a:cxn>
                <a:cxn ang="0">
                  <a:pos x="11" y="16"/>
                </a:cxn>
              </a:cxnLst>
              <a:rect l="0" t="0" r="r" b="b"/>
              <a:pathLst>
                <a:path w="21" h="21">
                  <a:moveTo>
                    <a:pt x="11" y="21"/>
                  </a:moveTo>
                  <a:lnTo>
                    <a:pt x="4" y="20"/>
                  </a:lnTo>
                  <a:lnTo>
                    <a:pt x="0" y="14"/>
                  </a:lnTo>
                  <a:lnTo>
                    <a:pt x="0" y="9"/>
                  </a:lnTo>
                  <a:lnTo>
                    <a:pt x="2" y="4"/>
                  </a:lnTo>
                  <a:lnTo>
                    <a:pt x="7" y="0"/>
                  </a:lnTo>
                  <a:lnTo>
                    <a:pt x="13" y="0"/>
                  </a:lnTo>
                  <a:lnTo>
                    <a:pt x="18" y="4"/>
                  </a:lnTo>
                  <a:lnTo>
                    <a:pt x="21" y="9"/>
                  </a:lnTo>
                  <a:lnTo>
                    <a:pt x="20" y="14"/>
                  </a:lnTo>
                  <a:lnTo>
                    <a:pt x="16" y="20"/>
                  </a:lnTo>
                  <a:lnTo>
                    <a:pt x="11" y="21"/>
                  </a:lnTo>
                  <a:close/>
                  <a:moveTo>
                    <a:pt x="11" y="16"/>
                  </a:moveTo>
                  <a:lnTo>
                    <a:pt x="7" y="14"/>
                  </a:lnTo>
                  <a:lnTo>
                    <a:pt x="5" y="11"/>
                  </a:lnTo>
                  <a:lnTo>
                    <a:pt x="7" y="6"/>
                  </a:lnTo>
                  <a:lnTo>
                    <a:pt x="11" y="4"/>
                  </a:lnTo>
                  <a:lnTo>
                    <a:pt x="14" y="6"/>
                  </a:lnTo>
                  <a:lnTo>
                    <a:pt x="16" y="11"/>
                  </a:lnTo>
                  <a:lnTo>
                    <a:pt x="14" y="14"/>
                  </a:lnTo>
                  <a:lnTo>
                    <a:pt x="11" y="16"/>
                  </a:lnTo>
                  <a:close/>
                </a:path>
              </a:pathLst>
            </a:custGeom>
            <a:solidFill>
              <a:srgbClr val="FFFFFF"/>
            </a:solidFill>
            <a:ln w="9525">
              <a:noFill/>
              <a:round/>
              <a:headEnd/>
              <a:tailEnd/>
            </a:ln>
          </p:spPr>
          <p:txBody>
            <a:bodyPr/>
            <a:lstStyle/>
            <a:p>
              <a:endParaRPr lang="en-US"/>
            </a:p>
          </p:txBody>
        </p:sp>
        <p:sp>
          <p:nvSpPr>
            <p:cNvPr id="1166132" name="Freeform 820"/>
            <p:cNvSpPr>
              <a:spLocks noEditPoints="1"/>
            </p:cNvSpPr>
            <p:nvPr/>
          </p:nvSpPr>
          <p:spPr bwMode="auto">
            <a:xfrm>
              <a:off x="3947" y="2160"/>
              <a:ext cx="11" cy="12"/>
            </a:xfrm>
            <a:custGeom>
              <a:avLst/>
              <a:gdLst/>
              <a:ahLst/>
              <a:cxnLst>
                <a:cxn ang="0">
                  <a:pos x="6" y="12"/>
                </a:cxn>
                <a:cxn ang="0">
                  <a:pos x="2" y="10"/>
                </a:cxn>
                <a:cxn ang="0">
                  <a:pos x="0" y="7"/>
                </a:cxn>
                <a:cxn ang="0">
                  <a:pos x="2" y="2"/>
                </a:cxn>
                <a:cxn ang="0">
                  <a:pos x="6" y="0"/>
                </a:cxn>
                <a:cxn ang="0">
                  <a:pos x="9" y="2"/>
                </a:cxn>
                <a:cxn ang="0">
                  <a:pos x="11" y="7"/>
                </a:cxn>
                <a:cxn ang="0">
                  <a:pos x="9" y="10"/>
                </a:cxn>
                <a:cxn ang="0">
                  <a:pos x="6" y="12"/>
                </a:cxn>
                <a:cxn ang="0">
                  <a:pos x="6" y="7"/>
                </a:cxn>
                <a:cxn ang="0">
                  <a:pos x="6" y="7"/>
                </a:cxn>
              </a:cxnLst>
              <a:rect l="0" t="0" r="r" b="b"/>
              <a:pathLst>
                <a:path w="11" h="12">
                  <a:moveTo>
                    <a:pt x="6" y="12"/>
                  </a:moveTo>
                  <a:lnTo>
                    <a:pt x="2" y="10"/>
                  </a:lnTo>
                  <a:lnTo>
                    <a:pt x="0" y="7"/>
                  </a:lnTo>
                  <a:lnTo>
                    <a:pt x="2" y="2"/>
                  </a:lnTo>
                  <a:lnTo>
                    <a:pt x="6" y="0"/>
                  </a:lnTo>
                  <a:lnTo>
                    <a:pt x="9" y="2"/>
                  </a:lnTo>
                  <a:lnTo>
                    <a:pt x="11" y="7"/>
                  </a:lnTo>
                  <a:lnTo>
                    <a:pt x="9" y="10"/>
                  </a:lnTo>
                  <a:lnTo>
                    <a:pt x="6" y="12"/>
                  </a:lnTo>
                  <a:close/>
                  <a:moveTo>
                    <a:pt x="6" y="7"/>
                  </a:moveTo>
                  <a:lnTo>
                    <a:pt x="6" y="7"/>
                  </a:lnTo>
                  <a:close/>
                </a:path>
              </a:pathLst>
            </a:custGeom>
            <a:solidFill>
              <a:srgbClr val="FFFFFF"/>
            </a:solidFill>
            <a:ln w="9525">
              <a:noFill/>
              <a:round/>
              <a:headEnd/>
              <a:tailEnd/>
            </a:ln>
          </p:spPr>
          <p:txBody>
            <a:bodyPr/>
            <a:lstStyle/>
            <a:p>
              <a:endParaRPr lang="en-US"/>
            </a:p>
          </p:txBody>
        </p:sp>
        <p:sp>
          <p:nvSpPr>
            <p:cNvPr id="1166133" name="Freeform 821"/>
            <p:cNvSpPr>
              <a:spLocks/>
            </p:cNvSpPr>
            <p:nvPr/>
          </p:nvSpPr>
          <p:spPr bwMode="auto">
            <a:xfrm>
              <a:off x="3738" y="1952"/>
              <a:ext cx="428" cy="428"/>
            </a:xfrm>
            <a:custGeom>
              <a:avLst/>
              <a:gdLst/>
              <a:ahLst/>
              <a:cxnLst>
                <a:cxn ang="0">
                  <a:pos x="215" y="0"/>
                </a:cxn>
                <a:cxn ang="0">
                  <a:pos x="178" y="3"/>
                </a:cxn>
                <a:cxn ang="0">
                  <a:pos x="141" y="14"/>
                </a:cxn>
                <a:cxn ang="0">
                  <a:pos x="107" y="28"/>
                </a:cxn>
                <a:cxn ang="0">
                  <a:pos x="78" y="51"/>
                </a:cxn>
                <a:cxn ang="0">
                  <a:pos x="51" y="77"/>
                </a:cxn>
                <a:cxn ang="0">
                  <a:pos x="30" y="107"/>
                </a:cxn>
                <a:cxn ang="0">
                  <a:pos x="14" y="141"/>
                </a:cxn>
                <a:cxn ang="0">
                  <a:pos x="4" y="176"/>
                </a:cxn>
                <a:cxn ang="0">
                  <a:pos x="0" y="215"/>
                </a:cxn>
                <a:cxn ang="0">
                  <a:pos x="4" y="252"/>
                </a:cxn>
                <a:cxn ang="0">
                  <a:pos x="14" y="287"/>
                </a:cxn>
                <a:cxn ang="0">
                  <a:pos x="30" y="321"/>
                </a:cxn>
                <a:cxn ang="0">
                  <a:pos x="51" y="351"/>
                </a:cxn>
                <a:cxn ang="0">
                  <a:pos x="78" y="377"/>
                </a:cxn>
                <a:cxn ang="0">
                  <a:pos x="107" y="400"/>
                </a:cxn>
                <a:cxn ang="0">
                  <a:pos x="141" y="414"/>
                </a:cxn>
                <a:cxn ang="0">
                  <a:pos x="178" y="425"/>
                </a:cxn>
                <a:cxn ang="0">
                  <a:pos x="215" y="428"/>
                </a:cxn>
                <a:cxn ang="0">
                  <a:pos x="252" y="425"/>
                </a:cxn>
                <a:cxn ang="0">
                  <a:pos x="287" y="414"/>
                </a:cxn>
                <a:cxn ang="0">
                  <a:pos x="320" y="400"/>
                </a:cxn>
                <a:cxn ang="0">
                  <a:pos x="352" y="377"/>
                </a:cxn>
                <a:cxn ang="0">
                  <a:pos x="378" y="351"/>
                </a:cxn>
                <a:cxn ang="0">
                  <a:pos x="399" y="321"/>
                </a:cxn>
                <a:cxn ang="0">
                  <a:pos x="415" y="287"/>
                </a:cxn>
                <a:cxn ang="0">
                  <a:pos x="424" y="252"/>
                </a:cxn>
                <a:cxn ang="0">
                  <a:pos x="428" y="215"/>
                </a:cxn>
                <a:cxn ang="0">
                  <a:pos x="424" y="176"/>
                </a:cxn>
                <a:cxn ang="0">
                  <a:pos x="415" y="141"/>
                </a:cxn>
                <a:cxn ang="0">
                  <a:pos x="399" y="107"/>
                </a:cxn>
                <a:cxn ang="0">
                  <a:pos x="378" y="77"/>
                </a:cxn>
                <a:cxn ang="0">
                  <a:pos x="352" y="51"/>
                </a:cxn>
                <a:cxn ang="0">
                  <a:pos x="320" y="28"/>
                </a:cxn>
                <a:cxn ang="0">
                  <a:pos x="287" y="14"/>
                </a:cxn>
                <a:cxn ang="0">
                  <a:pos x="252" y="3"/>
                </a:cxn>
                <a:cxn ang="0">
                  <a:pos x="215" y="0"/>
                </a:cxn>
              </a:cxnLst>
              <a:rect l="0" t="0" r="r" b="b"/>
              <a:pathLst>
                <a:path w="428" h="428">
                  <a:moveTo>
                    <a:pt x="215" y="0"/>
                  </a:moveTo>
                  <a:lnTo>
                    <a:pt x="178" y="3"/>
                  </a:lnTo>
                  <a:lnTo>
                    <a:pt x="141" y="14"/>
                  </a:lnTo>
                  <a:lnTo>
                    <a:pt x="107" y="28"/>
                  </a:lnTo>
                  <a:lnTo>
                    <a:pt x="78" y="51"/>
                  </a:lnTo>
                  <a:lnTo>
                    <a:pt x="51" y="77"/>
                  </a:lnTo>
                  <a:lnTo>
                    <a:pt x="30" y="107"/>
                  </a:lnTo>
                  <a:lnTo>
                    <a:pt x="14" y="141"/>
                  </a:lnTo>
                  <a:lnTo>
                    <a:pt x="4" y="176"/>
                  </a:lnTo>
                  <a:lnTo>
                    <a:pt x="0" y="215"/>
                  </a:lnTo>
                  <a:lnTo>
                    <a:pt x="4" y="252"/>
                  </a:lnTo>
                  <a:lnTo>
                    <a:pt x="14" y="287"/>
                  </a:lnTo>
                  <a:lnTo>
                    <a:pt x="30" y="321"/>
                  </a:lnTo>
                  <a:lnTo>
                    <a:pt x="51" y="351"/>
                  </a:lnTo>
                  <a:lnTo>
                    <a:pt x="78" y="377"/>
                  </a:lnTo>
                  <a:lnTo>
                    <a:pt x="107" y="400"/>
                  </a:lnTo>
                  <a:lnTo>
                    <a:pt x="141" y="414"/>
                  </a:lnTo>
                  <a:lnTo>
                    <a:pt x="178" y="425"/>
                  </a:lnTo>
                  <a:lnTo>
                    <a:pt x="215" y="428"/>
                  </a:lnTo>
                  <a:lnTo>
                    <a:pt x="252" y="425"/>
                  </a:lnTo>
                  <a:lnTo>
                    <a:pt x="287" y="414"/>
                  </a:lnTo>
                  <a:lnTo>
                    <a:pt x="320" y="400"/>
                  </a:lnTo>
                  <a:lnTo>
                    <a:pt x="352" y="377"/>
                  </a:lnTo>
                  <a:lnTo>
                    <a:pt x="378" y="351"/>
                  </a:lnTo>
                  <a:lnTo>
                    <a:pt x="399" y="321"/>
                  </a:lnTo>
                  <a:lnTo>
                    <a:pt x="415" y="287"/>
                  </a:lnTo>
                  <a:lnTo>
                    <a:pt x="424" y="252"/>
                  </a:lnTo>
                  <a:lnTo>
                    <a:pt x="428" y="215"/>
                  </a:lnTo>
                  <a:lnTo>
                    <a:pt x="424" y="176"/>
                  </a:lnTo>
                  <a:lnTo>
                    <a:pt x="415" y="141"/>
                  </a:lnTo>
                  <a:lnTo>
                    <a:pt x="399" y="107"/>
                  </a:lnTo>
                  <a:lnTo>
                    <a:pt x="378" y="77"/>
                  </a:lnTo>
                  <a:lnTo>
                    <a:pt x="352" y="51"/>
                  </a:lnTo>
                  <a:lnTo>
                    <a:pt x="320" y="28"/>
                  </a:lnTo>
                  <a:lnTo>
                    <a:pt x="287" y="14"/>
                  </a:lnTo>
                  <a:lnTo>
                    <a:pt x="252" y="3"/>
                  </a:lnTo>
                  <a:lnTo>
                    <a:pt x="215" y="0"/>
                  </a:lnTo>
                </a:path>
              </a:pathLst>
            </a:custGeom>
            <a:noFill/>
            <a:ln w="11113">
              <a:solidFill>
                <a:srgbClr val="0000FF"/>
              </a:solidFill>
              <a:prstDash val="solid"/>
              <a:round/>
              <a:headEnd/>
              <a:tailEnd/>
            </a:ln>
          </p:spPr>
          <p:txBody>
            <a:bodyPr/>
            <a:lstStyle/>
            <a:p>
              <a:endParaRPr lang="en-US"/>
            </a:p>
          </p:txBody>
        </p:sp>
        <p:sp>
          <p:nvSpPr>
            <p:cNvPr id="1166134" name="Freeform 822"/>
            <p:cNvSpPr>
              <a:spLocks noEditPoints="1"/>
            </p:cNvSpPr>
            <p:nvPr/>
          </p:nvSpPr>
          <p:spPr bwMode="auto">
            <a:xfrm>
              <a:off x="4058" y="1135"/>
              <a:ext cx="619" cy="565"/>
            </a:xfrm>
            <a:custGeom>
              <a:avLst/>
              <a:gdLst/>
              <a:ahLst/>
              <a:cxnLst>
                <a:cxn ang="0">
                  <a:pos x="278" y="563"/>
                </a:cxn>
                <a:cxn ang="0">
                  <a:pos x="213" y="550"/>
                </a:cxn>
                <a:cxn ang="0">
                  <a:pos x="153" y="526"/>
                </a:cxn>
                <a:cxn ang="0">
                  <a:pos x="101" y="491"/>
                </a:cxn>
                <a:cxn ang="0">
                  <a:pos x="57" y="445"/>
                </a:cxn>
                <a:cxn ang="0">
                  <a:pos x="25" y="392"/>
                </a:cxn>
                <a:cxn ang="0">
                  <a:pos x="6" y="335"/>
                </a:cxn>
                <a:cxn ang="0">
                  <a:pos x="0" y="275"/>
                </a:cxn>
                <a:cxn ang="0">
                  <a:pos x="9" y="216"/>
                </a:cxn>
                <a:cxn ang="0">
                  <a:pos x="32" y="159"/>
                </a:cxn>
                <a:cxn ang="0">
                  <a:pos x="67" y="108"/>
                </a:cxn>
                <a:cxn ang="0">
                  <a:pos x="113" y="66"/>
                </a:cxn>
                <a:cxn ang="0">
                  <a:pos x="167" y="32"/>
                </a:cxn>
                <a:cxn ang="0">
                  <a:pos x="229" y="11"/>
                </a:cxn>
                <a:cxn ang="0">
                  <a:pos x="294" y="0"/>
                </a:cxn>
                <a:cxn ang="0">
                  <a:pos x="359" y="4"/>
                </a:cxn>
                <a:cxn ang="0">
                  <a:pos x="422" y="20"/>
                </a:cxn>
                <a:cxn ang="0">
                  <a:pos x="481" y="48"/>
                </a:cxn>
                <a:cxn ang="0">
                  <a:pos x="532" y="85"/>
                </a:cxn>
                <a:cxn ang="0">
                  <a:pos x="572" y="133"/>
                </a:cxn>
                <a:cxn ang="0">
                  <a:pos x="602" y="187"/>
                </a:cxn>
                <a:cxn ang="0">
                  <a:pos x="618" y="245"/>
                </a:cxn>
                <a:cxn ang="0">
                  <a:pos x="619" y="305"/>
                </a:cxn>
                <a:cxn ang="0">
                  <a:pos x="607" y="364"/>
                </a:cxn>
                <a:cxn ang="0">
                  <a:pos x="581" y="418"/>
                </a:cxn>
                <a:cxn ang="0">
                  <a:pos x="544" y="468"/>
                </a:cxn>
                <a:cxn ang="0">
                  <a:pos x="495" y="508"/>
                </a:cxn>
                <a:cxn ang="0">
                  <a:pos x="438" y="540"/>
                </a:cxn>
                <a:cxn ang="0">
                  <a:pos x="375" y="558"/>
                </a:cxn>
                <a:cxn ang="0">
                  <a:pos x="310" y="565"/>
                </a:cxn>
                <a:cxn ang="0">
                  <a:pos x="278" y="558"/>
                </a:cxn>
                <a:cxn ang="0">
                  <a:pos x="215" y="545"/>
                </a:cxn>
                <a:cxn ang="0">
                  <a:pos x="155" y="521"/>
                </a:cxn>
                <a:cxn ang="0">
                  <a:pos x="104" y="487"/>
                </a:cxn>
                <a:cxn ang="0">
                  <a:pos x="62" y="441"/>
                </a:cxn>
                <a:cxn ang="0">
                  <a:pos x="30" y="390"/>
                </a:cxn>
                <a:cxn ang="0">
                  <a:pos x="11" y="334"/>
                </a:cxn>
                <a:cxn ang="0">
                  <a:pos x="6" y="275"/>
                </a:cxn>
                <a:cxn ang="0">
                  <a:pos x="14" y="217"/>
                </a:cxn>
                <a:cxn ang="0">
                  <a:pos x="37" y="161"/>
                </a:cxn>
                <a:cxn ang="0">
                  <a:pos x="71" y="111"/>
                </a:cxn>
                <a:cxn ang="0">
                  <a:pos x="116" y="69"/>
                </a:cxn>
                <a:cxn ang="0">
                  <a:pos x="171" y="36"/>
                </a:cxn>
                <a:cxn ang="0">
                  <a:pos x="231" y="15"/>
                </a:cxn>
                <a:cxn ang="0">
                  <a:pos x="294" y="6"/>
                </a:cxn>
                <a:cxn ang="0">
                  <a:pos x="359" y="9"/>
                </a:cxn>
                <a:cxn ang="0">
                  <a:pos x="421" y="25"/>
                </a:cxn>
                <a:cxn ang="0">
                  <a:pos x="479" y="52"/>
                </a:cxn>
                <a:cxn ang="0">
                  <a:pos x="528" y="89"/>
                </a:cxn>
                <a:cxn ang="0">
                  <a:pos x="568" y="136"/>
                </a:cxn>
                <a:cxn ang="0">
                  <a:pos x="597" y="189"/>
                </a:cxn>
                <a:cxn ang="0">
                  <a:pos x="612" y="245"/>
                </a:cxn>
                <a:cxn ang="0">
                  <a:pos x="614" y="305"/>
                </a:cxn>
                <a:cxn ang="0">
                  <a:pos x="602" y="362"/>
                </a:cxn>
                <a:cxn ang="0">
                  <a:pos x="576" y="416"/>
                </a:cxn>
                <a:cxn ang="0">
                  <a:pos x="539" y="466"/>
                </a:cxn>
                <a:cxn ang="0">
                  <a:pos x="491" y="505"/>
                </a:cxn>
                <a:cxn ang="0">
                  <a:pos x="437" y="535"/>
                </a:cxn>
                <a:cxn ang="0">
                  <a:pos x="375" y="554"/>
                </a:cxn>
                <a:cxn ang="0">
                  <a:pos x="310" y="559"/>
                </a:cxn>
              </a:cxnLst>
              <a:rect l="0" t="0" r="r" b="b"/>
              <a:pathLst>
                <a:path w="619" h="565">
                  <a:moveTo>
                    <a:pt x="310" y="565"/>
                  </a:moveTo>
                  <a:lnTo>
                    <a:pt x="278" y="563"/>
                  </a:lnTo>
                  <a:lnTo>
                    <a:pt x="245" y="558"/>
                  </a:lnTo>
                  <a:lnTo>
                    <a:pt x="213" y="550"/>
                  </a:lnTo>
                  <a:lnTo>
                    <a:pt x="183" y="540"/>
                  </a:lnTo>
                  <a:lnTo>
                    <a:pt x="153" y="526"/>
                  </a:lnTo>
                  <a:lnTo>
                    <a:pt x="125" y="508"/>
                  </a:lnTo>
                  <a:lnTo>
                    <a:pt x="101" y="491"/>
                  </a:lnTo>
                  <a:lnTo>
                    <a:pt x="78" y="468"/>
                  </a:lnTo>
                  <a:lnTo>
                    <a:pt x="57" y="445"/>
                  </a:lnTo>
                  <a:lnTo>
                    <a:pt x="39" y="418"/>
                  </a:lnTo>
                  <a:lnTo>
                    <a:pt x="25" y="392"/>
                  </a:lnTo>
                  <a:lnTo>
                    <a:pt x="14" y="364"/>
                  </a:lnTo>
                  <a:lnTo>
                    <a:pt x="6" y="335"/>
                  </a:lnTo>
                  <a:lnTo>
                    <a:pt x="2" y="305"/>
                  </a:lnTo>
                  <a:lnTo>
                    <a:pt x="0" y="275"/>
                  </a:lnTo>
                  <a:lnTo>
                    <a:pt x="4" y="245"/>
                  </a:lnTo>
                  <a:lnTo>
                    <a:pt x="9" y="216"/>
                  </a:lnTo>
                  <a:lnTo>
                    <a:pt x="20" y="187"/>
                  </a:lnTo>
                  <a:lnTo>
                    <a:pt x="32" y="159"/>
                  </a:lnTo>
                  <a:lnTo>
                    <a:pt x="48" y="133"/>
                  </a:lnTo>
                  <a:lnTo>
                    <a:pt x="67" y="108"/>
                  </a:lnTo>
                  <a:lnTo>
                    <a:pt x="88" y="85"/>
                  </a:lnTo>
                  <a:lnTo>
                    <a:pt x="113" y="66"/>
                  </a:lnTo>
                  <a:lnTo>
                    <a:pt x="139" y="48"/>
                  </a:lnTo>
                  <a:lnTo>
                    <a:pt x="167" y="32"/>
                  </a:lnTo>
                  <a:lnTo>
                    <a:pt x="197" y="20"/>
                  </a:lnTo>
                  <a:lnTo>
                    <a:pt x="229" y="11"/>
                  </a:lnTo>
                  <a:lnTo>
                    <a:pt x="261" y="4"/>
                  </a:lnTo>
                  <a:lnTo>
                    <a:pt x="294" y="0"/>
                  </a:lnTo>
                  <a:lnTo>
                    <a:pt x="327" y="0"/>
                  </a:lnTo>
                  <a:lnTo>
                    <a:pt x="359" y="4"/>
                  </a:lnTo>
                  <a:lnTo>
                    <a:pt x="393" y="11"/>
                  </a:lnTo>
                  <a:lnTo>
                    <a:pt x="422" y="20"/>
                  </a:lnTo>
                  <a:lnTo>
                    <a:pt x="452" y="32"/>
                  </a:lnTo>
                  <a:lnTo>
                    <a:pt x="481" y="48"/>
                  </a:lnTo>
                  <a:lnTo>
                    <a:pt x="509" y="66"/>
                  </a:lnTo>
                  <a:lnTo>
                    <a:pt x="532" y="85"/>
                  </a:lnTo>
                  <a:lnTo>
                    <a:pt x="554" y="108"/>
                  </a:lnTo>
                  <a:lnTo>
                    <a:pt x="572" y="133"/>
                  </a:lnTo>
                  <a:lnTo>
                    <a:pt x="588" y="159"/>
                  </a:lnTo>
                  <a:lnTo>
                    <a:pt x="602" y="187"/>
                  </a:lnTo>
                  <a:lnTo>
                    <a:pt x="611" y="216"/>
                  </a:lnTo>
                  <a:lnTo>
                    <a:pt x="618" y="245"/>
                  </a:lnTo>
                  <a:lnTo>
                    <a:pt x="619" y="275"/>
                  </a:lnTo>
                  <a:lnTo>
                    <a:pt x="619" y="305"/>
                  </a:lnTo>
                  <a:lnTo>
                    <a:pt x="614" y="335"/>
                  </a:lnTo>
                  <a:lnTo>
                    <a:pt x="607" y="364"/>
                  </a:lnTo>
                  <a:lnTo>
                    <a:pt x="595" y="392"/>
                  </a:lnTo>
                  <a:lnTo>
                    <a:pt x="581" y="418"/>
                  </a:lnTo>
                  <a:lnTo>
                    <a:pt x="563" y="445"/>
                  </a:lnTo>
                  <a:lnTo>
                    <a:pt x="544" y="468"/>
                  </a:lnTo>
                  <a:lnTo>
                    <a:pt x="521" y="491"/>
                  </a:lnTo>
                  <a:lnTo>
                    <a:pt x="495" y="508"/>
                  </a:lnTo>
                  <a:lnTo>
                    <a:pt x="468" y="526"/>
                  </a:lnTo>
                  <a:lnTo>
                    <a:pt x="438" y="540"/>
                  </a:lnTo>
                  <a:lnTo>
                    <a:pt x="407" y="550"/>
                  </a:lnTo>
                  <a:lnTo>
                    <a:pt x="375" y="558"/>
                  </a:lnTo>
                  <a:lnTo>
                    <a:pt x="343" y="563"/>
                  </a:lnTo>
                  <a:lnTo>
                    <a:pt x="310" y="565"/>
                  </a:lnTo>
                  <a:close/>
                  <a:moveTo>
                    <a:pt x="310" y="559"/>
                  </a:moveTo>
                  <a:lnTo>
                    <a:pt x="278" y="558"/>
                  </a:lnTo>
                  <a:lnTo>
                    <a:pt x="247" y="554"/>
                  </a:lnTo>
                  <a:lnTo>
                    <a:pt x="215" y="545"/>
                  </a:lnTo>
                  <a:lnTo>
                    <a:pt x="185" y="535"/>
                  </a:lnTo>
                  <a:lnTo>
                    <a:pt x="155" y="521"/>
                  </a:lnTo>
                  <a:lnTo>
                    <a:pt x="129" y="505"/>
                  </a:lnTo>
                  <a:lnTo>
                    <a:pt x="104" y="487"/>
                  </a:lnTo>
                  <a:lnTo>
                    <a:pt x="81" y="466"/>
                  </a:lnTo>
                  <a:lnTo>
                    <a:pt x="62" y="441"/>
                  </a:lnTo>
                  <a:lnTo>
                    <a:pt x="44" y="416"/>
                  </a:lnTo>
                  <a:lnTo>
                    <a:pt x="30" y="390"/>
                  </a:lnTo>
                  <a:lnTo>
                    <a:pt x="20" y="362"/>
                  </a:lnTo>
                  <a:lnTo>
                    <a:pt x="11" y="334"/>
                  </a:lnTo>
                  <a:lnTo>
                    <a:pt x="7" y="305"/>
                  </a:lnTo>
                  <a:lnTo>
                    <a:pt x="6" y="275"/>
                  </a:lnTo>
                  <a:lnTo>
                    <a:pt x="9" y="245"/>
                  </a:lnTo>
                  <a:lnTo>
                    <a:pt x="14" y="217"/>
                  </a:lnTo>
                  <a:lnTo>
                    <a:pt x="25" y="189"/>
                  </a:lnTo>
                  <a:lnTo>
                    <a:pt x="37" y="161"/>
                  </a:lnTo>
                  <a:lnTo>
                    <a:pt x="53" y="136"/>
                  </a:lnTo>
                  <a:lnTo>
                    <a:pt x="71" y="111"/>
                  </a:lnTo>
                  <a:lnTo>
                    <a:pt x="92" y="89"/>
                  </a:lnTo>
                  <a:lnTo>
                    <a:pt x="116" y="69"/>
                  </a:lnTo>
                  <a:lnTo>
                    <a:pt x="143" y="52"/>
                  </a:lnTo>
                  <a:lnTo>
                    <a:pt x="171" y="36"/>
                  </a:lnTo>
                  <a:lnTo>
                    <a:pt x="199" y="25"/>
                  </a:lnTo>
                  <a:lnTo>
                    <a:pt x="231" y="15"/>
                  </a:lnTo>
                  <a:lnTo>
                    <a:pt x="262" y="9"/>
                  </a:lnTo>
                  <a:lnTo>
                    <a:pt x="294" y="6"/>
                  </a:lnTo>
                  <a:lnTo>
                    <a:pt x="326" y="6"/>
                  </a:lnTo>
                  <a:lnTo>
                    <a:pt x="359" y="9"/>
                  </a:lnTo>
                  <a:lnTo>
                    <a:pt x="391" y="15"/>
                  </a:lnTo>
                  <a:lnTo>
                    <a:pt x="421" y="25"/>
                  </a:lnTo>
                  <a:lnTo>
                    <a:pt x="451" y="36"/>
                  </a:lnTo>
                  <a:lnTo>
                    <a:pt x="479" y="52"/>
                  </a:lnTo>
                  <a:lnTo>
                    <a:pt x="505" y="69"/>
                  </a:lnTo>
                  <a:lnTo>
                    <a:pt x="528" y="89"/>
                  </a:lnTo>
                  <a:lnTo>
                    <a:pt x="549" y="111"/>
                  </a:lnTo>
                  <a:lnTo>
                    <a:pt x="568" y="136"/>
                  </a:lnTo>
                  <a:lnTo>
                    <a:pt x="584" y="161"/>
                  </a:lnTo>
                  <a:lnTo>
                    <a:pt x="597" y="189"/>
                  </a:lnTo>
                  <a:lnTo>
                    <a:pt x="605" y="217"/>
                  </a:lnTo>
                  <a:lnTo>
                    <a:pt x="612" y="245"/>
                  </a:lnTo>
                  <a:lnTo>
                    <a:pt x="614" y="275"/>
                  </a:lnTo>
                  <a:lnTo>
                    <a:pt x="614" y="305"/>
                  </a:lnTo>
                  <a:lnTo>
                    <a:pt x="609" y="334"/>
                  </a:lnTo>
                  <a:lnTo>
                    <a:pt x="602" y="362"/>
                  </a:lnTo>
                  <a:lnTo>
                    <a:pt x="591" y="390"/>
                  </a:lnTo>
                  <a:lnTo>
                    <a:pt x="576" y="416"/>
                  </a:lnTo>
                  <a:lnTo>
                    <a:pt x="560" y="441"/>
                  </a:lnTo>
                  <a:lnTo>
                    <a:pt x="539" y="466"/>
                  </a:lnTo>
                  <a:lnTo>
                    <a:pt x="517" y="487"/>
                  </a:lnTo>
                  <a:lnTo>
                    <a:pt x="491" y="505"/>
                  </a:lnTo>
                  <a:lnTo>
                    <a:pt x="465" y="521"/>
                  </a:lnTo>
                  <a:lnTo>
                    <a:pt x="437" y="535"/>
                  </a:lnTo>
                  <a:lnTo>
                    <a:pt x="407" y="545"/>
                  </a:lnTo>
                  <a:lnTo>
                    <a:pt x="375" y="554"/>
                  </a:lnTo>
                  <a:lnTo>
                    <a:pt x="343" y="558"/>
                  </a:lnTo>
                  <a:lnTo>
                    <a:pt x="310" y="559"/>
                  </a:lnTo>
                  <a:close/>
                </a:path>
              </a:pathLst>
            </a:custGeom>
            <a:solidFill>
              <a:srgbClr val="FFFF99"/>
            </a:solidFill>
            <a:ln w="9525">
              <a:noFill/>
              <a:round/>
              <a:headEnd/>
              <a:tailEnd/>
            </a:ln>
          </p:spPr>
          <p:txBody>
            <a:bodyPr/>
            <a:lstStyle/>
            <a:p>
              <a:endParaRPr lang="en-US"/>
            </a:p>
          </p:txBody>
        </p:sp>
        <p:sp>
          <p:nvSpPr>
            <p:cNvPr id="1166135" name="Freeform 823"/>
            <p:cNvSpPr>
              <a:spLocks noEditPoints="1"/>
            </p:cNvSpPr>
            <p:nvPr/>
          </p:nvSpPr>
          <p:spPr bwMode="auto">
            <a:xfrm>
              <a:off x="4076" y="1150"/>
              <a:ext cx="586" cy="535"/>
            </a:xfrm>
            <a:custGeom>
              <a:avLst/>
              <a:gdLst/>
              <a:ahLst/>
              <a:cxnLst>
                <a:cxn ang="0">
                  <a:pos x="260" y="534"/>
                </a:cxn>
                <a:cxn ang="0">
                  <a:pos x="199" y="521"/>
                </a:cxn>
                <a:cxn ang="0">
                  <a:pos x="141" y="497"/>
                </a:cxn>
                <a:cxn ang="0">
                  <a:pos x="90" y="461"/>
                </a:cxn>
                <a:cxn ang="0">
                  <a:pos x="49" y="417"/>
                </a:cxn>
                <a:cxn ang="0">
                  <a:pos x="19" y="366"/>
                </a:cxn>
                <a:cxn ang="0">
                  <a:pos x="3" y="312"/>
                </a:cxn>
                <a:cxn ang="0">
                  <a:pos x="0" y="253"/>
                </a:cxn>
                <a:cxn ang="0">
                  <a:pos x="9" y="195"/>
                </a:cxn>
                <a:cxn ang="0">
                  <a:pos x="33" y="142"/>
                </a:cxn>
                <a:cxn ang="0">
                  <a:pos x="69" y="95"/>
                </a:cxn>
                <a:cxn ang="0">
                  <a:pos x="114" y="54"/>
                </a:cxn>
                <a:cxn ang="0">
                  <a:pos x="169" y="24"/>
                </a:cxn>
                <a:cxn ang="0">
                  <a:pos x="229" y="7"/>
                </a:cxn>
                <a:cxn ang="0">
                  <a:pos x="292" y="0"/>
                </a:cxn>
                <a:cxn ang="0">
                  <a:pos x="355" y="7"/>
                </a:cxn>
                <a:cxn ang="0">
                  <a:pos x="415" y="24"/>
                </a:cxn>
                <a:cxn ang="0">
                  <a:pos x="470" y="54"/>
                </a:cxn>
                <a:cxn ang="0">
                  <a:pos x="515" y="95"/>
                </a:cxn>
                <a:cxn ang="0">
                  <a:pos x="552" y="142"/>
                </a:cxn>
                <a:cxn ang="0">
                  <a:pos x="575" y="195"/>
                </a:cxn>
                <a:cxn ang="0">
                  <a:pos x="586" y="253"/>
                </a:cxn>
                <a:cxn ang="0">
                  <a:pos x="582" y="312"/>
                </a:cxn>
                <a:cxn ang="0">
                  <a:pos x="565" y="366"/>
                </a:cxn>
                <a:cxn ang="0">
                  <a:pos x="535" y="417"/>
                </a:cxn>
                <a:cxn ang="0">
                  <a:pos x="494" y="461"/>
                </a:cxn>
                <a:cxn ang="0">
                  <a:pos x="443" y="497"/>
                </a:cxn>
                <a:cxn ang="0">
                  <a:pos x="387" y="521"/>
                </a:cxn>
                <a:cxn ang="0">
                  <a:pos x="324" y="534"/>
                </a:cxn>
                <a:cxn ang="0">
                  <a:pos x="292" y="530"/>
                </a:cxn>
                <a:cxn ang="0">
                  <a:pos x="229" y="523"/>
                </a:cxn>
                <a:cxn ang="0">
                  <a:pos x="169" y="506"/>
                </a:cxn>
                <a:cxn ang="0">
                  <a:pos x="116" y="476"/>
                </a:cxn>
                <a:cxn ang="0">
                  <a:pos x="70" y="435"/>
                </a:cxn>
                <a:cxn ang="0">
                  <a:pos x="35" y="386"/>
                </a:cxn>
                <a:cxn ang="0">
                  <a:pos x="12" y="333"/>
                </a:cxn>
                <a:cxn ang="0">
                  <a:pos x="3" y="275"/>
                </a:cxn>
                <a:cxn ang="0">
                  <a:pos x="9" y="216"/>
                </a:cxn>
                <a:cxn ang="0">
                  <a:pos x="28" y="162"/>
                </a:cxn>
                <a:cxn ang="0">
                  <a:pos x="60" y="112"/>
                </a:cxn>
                <a:cxn ang="0">
                  <a:pos x="104" y="70"/>
                </a:cxn>
                <a:cxn ang="0">
                  <a:pos x="155" y="37"/>
                </a:cxn>
                <a:cxn ang="0">
                  <a:pos x="215" y="15"/>
                </a:cxn>
                <a:cxn ang="0">
                  <a:pos x="276" y="5"/>
                </a:cxn>
                <a:cxn ang="0">
                  <a:pos x="339" y="8"/>
                </a:cxn>
                <a:cxn ang="0">
                  <a:pos x="401" y="24"/>
                </a:cxn>
                <a:cxn ang="0">
                  <a:pos x="457" y="51"/>
                </a:cxn>
                <a:cxn ang="0">
                  <a:pos x="505" y="89"/>
                </a:cxn>
                <a:cxn ang="0">
                  <a:pos x="542" y="135"/>
                </a:cxn>
                <a:cxn ang="0">
                  <a:pos x="568" y="188"/>
                </a:cxn>
                <a:cxn ang="0">
                  <a:pos x="580" y="246"/>
                </a:cxn>
                <a:cxn ang="0">
                  <a:pos x="579" y="303"/>
                </a:cxn>
                <a:cxn ang="0">
                  <a:pos x="563" y="359"/>
                </a:cxn>
                <a:cxn ang="0">
                  <a:pos x="535" y="412"/>
                </a:cxn>
                <a:cxn ang="0">
                  <a:pos x="494" y="456"/>
                </a:cxn>
                <a:cxn ang="0">
                  <a:pos x="443" y="491"/>
                </a:cxn>
                <a:cxn ang="0">
                  <a:pos x="385" y="516"/>
                </a:cxn>
                <a:cxn ang="0">
                  <a:pos x="324" y="528"/>
                </a:cxn>
              </a:cxnLst>
              <a:rect l="0" t="0" r="r" b="b"/>
              <a:pathLst>
                <a:path w="586" h="535">
                  <a:moveTo>
                    <a:pt x="292" y="535"/>
                  </a:moveTo>
                  <a:lnTo>
                    <a:pt x="260" y="534"/>
                  </a:lnTo>
                  <a:lnTo>
                    <a:pt x="229" y="528"/>
                  </a:lnTo>
                  <a:lnTo>
                    <a:pt x="199" y="521"/>
                  </a:lnTo>
                  <a:lnTo>
                    <a:pt x="169" y="511"/>
                  </a:lnTo>
                  <a:lnTo>
                    <a:pt x="141" y="497"/>
                  </a:lnTo>
                  <a:lnTo>
                    <a:pt x="114" y="481"/>
                  </a:lnTo>
                  <a:lnTo>
                    <a:pt x="90" y="461"/>
                  </a:lnTo>
                  <a:lnTo>
                    <a:pt x="69" y="440"/>
                  </a:lnTo>
                  <a:lnTo>
                    <a:pt x="49" y="417"/>
                  </a:lnTo>
                  <a:lnTo>
                    <a:pt x="33" y="393"/>
                  </a:lnTo>
                  <a:lnTo>
                    <a:pt x="19" y="366"/>
                  </a:lnTo>
                  <a:lnTo>
                    <a:pt x="9" y="340"/>
                  </a:lnTo>
                  <a:lnTo>
                    <a:pt x="3" y="312"/>
                  </a:lnTo>
                  <a:lnTo>
                    <a:pt x="0" y="282"/>
                  </a:lnTo>
                  <a:lnTo>
                    <a:pt x="0" y="253"/>
                  </a:lnTo>
                  <a:lnTo>
                    <a:pt x="3" y="223"/>
                  </a:lnTo>
                  <a:lnTo>
                    <a:pt x="9" y="195"/>
                  </a:lnTo>
                  <a:lnTo>
                    <a:pt x="19" y="169"/>
                  </a:lnTo>
                  <a:lnTo>
                    <a:pt x="33" y="142"/>
                  </a:lnTo>
                  <a:lnTo>
                    <a:pt x="49" y="118"/>
                  </a:lnTo>
                  <a:lnTo>
                    <a:pt x="69" y="95"/>
                  </a:lnTo>
                  <a:lnTo>
                    <a:pt x="90" y="74"/>
                  </a:lnTo>
                  <a:lnTo>
                    <a:pt x="114" y="54"/>
                  </a:lnTo>
                  <a:lnTo>
                    <a:pt x="141" y="38"/>
                  </a:lnTo>
                  <a:lnTo>
                    <a:pt x="169" y="24"/>
                  </a:lnTo>
                  <a:lnTo>
                    <a:pt x="199" y="14"/>
                  </a:lnTo>
                  <a:lnTo>
                    <a:pt x="229" y="7"/>
                  </a:lnTo>
                  <a:lnTo>
                    <a:pt x="260" y="1"/>
                  </a:lnTo>
                  <a:lnTo>
                    <a:pt x="292" y="0"/>
                  </a:lnTo>
                  <a:lnTo>
                    <a:pt x="324" y="1"/>
                  </a:lnTo>
                  <a:lnTo>
                    <a:pt x="355" y="7"/>
                  </a:lnTo>
                  <a:lnTo>
                    <a:pt x="387" y="14"/>
                  </a:lnTo>
                  <a:lnTo>
                    <a:pt x="415" y="24"/>
                  </a:lnTo>
                  <a:lnTo>
                    <a:pt x="443" y="38"/>
                  </a:lnTo>
                  <a:lnTo>
                    <a:pt x="470" y="54"/>
                  </a:lnTo>
                  <a:lnTo>
                    <a:pt x="494" y="74"/>
                  </a:lnTo>
                  <a:lnTo>
                    <a:pt x="515" y="95"/>
                  </a:lnTo>
                  <a:lnTo>
                    <a:pt x="535" y="118"/>
                  </a:lnTo>
                  <a:lnTo>
                    <a:pt x="552" y="142"/>
                  </a:lnTo>
                  <a:lnTo>
                    <a:pt x="565" y="169"/>
                  </a:lnTo>
                  <a:lnTo>
                    <a:pt x="575" y="195"/>
                  </a:lnTo>
                  <a:lnTo>
                    <a:pt x="582" y="223"/>
                  </a:lnTo>
                  <a:lnTo>
                    <a:pt x="586" y="253"/>
                  </a:lnTo>
                  <a:lnTo>
                    <a:pt x="586" y="282"/>
                  </a:lnTo>
                  <a:lnTo>
                    <a:pt x="582" y="312"/>
                  </a:lnTo>
                  <a:lnTo>
                    <a:pt x="575" y="340"/>
                  </a:lnTo>
                  <a:lnTo>
                    <a:pt x="565" y="366"/>
                  </a:lnTo>
                  <a:lnTo>
                    <a:pt x="552" y="393"/>
                  </a:lnTo>
                  <a:lnTo>
                    <a:pt x="535" y="417"/>
                  </a:lnTo>
                  <a:lnTo>
                    <a:pt x="515" y="440"/>
                  </a:lnTo>
                  <a:lnTo>
                    <a:pt x="494" y="461"/>
                  </a:lnTo>
                  <a:lnTo>
                    <a:pt x="470" y="481"/>
                  </a:lnTo>
                  <a:lnTo>
                    <a:pt x="443" y="497"/>
                  </a:lnTo>
                  <a:lnTo>
                    <a:pt x="415" y="511"/>
                  </a:lnTo>
                  <a:lnTo>
                    <a:pt x="387" y="521"/>
                  </a:lnTo>
                  <a:lnTo>
                    <a:pt x="355" y="528"/>
                  </a:lnTo>
                  <a:lnTo>
                    <a:pt x="324" y="534"/>
                  </a:lnTo>
                  <a:lnTo>
                    <a:pt x="292" y="535"/>
                  </a:lnTo>
                  <a:close/>
                  <a:moveTo>
                    <a:pt x="292" y="530"/>
                  </a:moveTo>
                  <a:lnTo>
                    <a:pt x="260" y="528"/>
                  </a:lnTo>
                  <a:lnTo>
                    <a:pt x="229" y="523"/>
                  </a:lnTo>
                  <a:lnTo>
                    <a:pt x="199" y="516"/>
                  </a:lnTo>
                  <a:lnTo>
                    <a:pt x="169" y="506"/>
                  </a:lnTo>
                  <a:lnTo>
                    <a:pt x="141" y="491"/>
                  </a:lnTo>
                  <a:lnTo>
                    <a:pt x="116" y="476"/>
                  </a:lnTo>
                  <a:lnTo>
                    <a:pt x="91" y="456"/>
                  </a:lnTo>
                  <a:lnTo>
                    <a:pt x="70" y="435"/>
                  </a:lnTo>
                  <a:lnTo>
                    <a:pt x="51" y="412"/>
                  </a:lnTo>
                  <a:lnTo>
                    <a:pt x="35" y="386"/>
                  </a:lnTo>
                  <a:lnTo>
                    <a:pt x="23" y="359"/>
                  </a:lnTo>
                  <a:lnTo>
                    <a:pt x="12" y="333"/>
                  </a:lnTo>
                  <a:lnTo>
                    <a:pt x="7" y="303"/>
                  </a:lnTo>
                  <a:lnTo>
                    <a:pt x="3" y="275"/>
                  </a:lnTo>
                  <a:lnTo>
                    <a:pt x="5" y="246"/>
                  </a:lnTo>
                  <a:lnTo>
                    <a:pt x="9" y="216"/>
                  </a:lnTo>
                  <a:lnTo>
                    <a:pt x="17" y="188"/>
                  </a:lnTo>
                  <a:lnTo>
                    <a:pt x="28" y="162"/>
                  </a:lnTo>
                  <a:lnTo>
                    <a:pt x="42" y="135"/>
                  </a:lnTo>
                  <a:lnTo>
                    <a:pt x="60" y="112"/>
                  </a:lnTo>
                  <a:lnTo>
                    <a:pt x="81" y="89"/>
                  </a:lnTo>
                  <a:lnTo>
                    <a:pt x="104" y="70"/>
                  </a:lnTo>
                  <a:lnTo>
                    <a:pt x="128" y="51"/>
                  </a:lnTo>
                  <a:lnTo>
                    <a:pt x="155" y="37"/>
                  </a:lnTo>
                  <a:lnTo>
                    <a:pt x="185" y="24"/>
                  </a:lnTo>
                  <a:lnTo>
                    <a:pt x="215" y="15"/>
                  </a:lnTo>
                  <a:lnTo>
                    <a:pt x="244" y="8"/>
                  </a:lnTo>
                  <a:lnTo>
                    <a:pt x="276" y="5"/>
                  </a:lnTo>
                  <a:lnTo>
                    <a:pt x="308" y="5"/>
                  </a:lnTo>
                  <a:lnTo>
                    <a:pt x="339" y="8"/>
                  </a:lnTo>
                  <a:lnTo>
                    <a:pt x="371" y="15"/>
                  </a:lnTo>
                  <a:lnTo>
                    <a:pt x="401" y="24"/>
                  </a:lnTo>
                  <a:lnTo>
                    <a:pt x="429" y="37"/>
                  </a:lnTo>
                  <a:lnTo>
                    <a:pt x="457" y="51"/>
                  </a:lnTo>
                  <a:lnTo>
                    <a:pt x="482" y="70"/>
                  </a:lnTo>
                  <a:lnTo>
                    <a:pt x="505" y="89"/>
                  </a:lnTo>
                  <a:lnTo>
                    <a:pt x="524" y="112"/>
                  </a:lnTo>
                  <a:lnTo>
                    <a:pt x="542" y="135"/>
                  </a:lnTo>
                  <a:lnTo>
                    <a:pt x="556" y="162"/>
                  </a:lnTo>
                  <a:lnTo>
                    <a:pt x="568" y="188"/>
                  </a:lnTo>
                  <a:lnTo>
                    <a:pt x="575" y="216"/>
                  </a:lnTo>
                  <a:lnTo>
                    <a:pt x="580" y="246"/>
                  </a:lnTo>
                  <a:lnTo>
                    <a:pt x="580" y="275"/>
                  </a:lnTo>
                  <a:lnTo>
                    <a:pt x="579" y="303"/>
                  </a:lnTo>
                  <a:lnTo>
                    <a:pt x="572" y="333"/>
                  </a:lnTo>
                  <a:lnTo>
                    <a:pt x="563" y="359"/>
                  </a:lnTo>
                  <a:lnTo>
                    <a:pt x="550" y="386"/>
                  </a:lnTo>
                  <a:lnTo>
                    <a:pt x="535" y="412"/>
                  </a:lnTo>
                  <a:lnTo>
                    <a:pt x="515" y="435"/>
                  </a:lnTo>
                  <a:lnTo>
                    <a:pt x="494" y="456"/>
                  </a:lnTo>
                  <a:lnTo>
                    <a:pt x="470" y="476"/>
                  </a:lnTo>
                  <a:lnTo>
                    <a:pt x="443" y="491"/>
                  </a:lnTo>
                  <a:lnTo>
                    <a:pt x="415" y="506"/>
                  </a:lnTo>
                  <a:lnTo>
                    <a:pt x="385" y="516"/>
                  </a:lnTo>
                  <a:lnTo>
                    <a:pt x="355" y="523"/>
                  </a:lnTo>
                  <a:lnTo>
                    <a:pt x="324" y="528"/>
                  </a:lnTo>
                  <a:lnTo>
                    <a:pt x="292" y="530"/>
                  </a:lnTo>
                  <a:close/>
                </a:path>
              </a:pathLst>
            </a:custGeom>
            <a:solidFill>
              <a:srgbClr val="FFFF9E"/>
            </a:solidFill>
            <a:ln w="9525">
              <a:noFill/>
              <a:round/>
              <a:headEnd/>
              <a:tailEnd/>
            </a:ln>
          </p:spPr>
          <p:txBody>
            <a:bodyPr/>
            <a:lstStyle/>
            <a:p>
              <a:endParaRPr lang="en-US"/>
            </a:p>
          </p:txBody>
        </p:sp>
        <p:sp>
          <p:nvSpPr>
            <p:cNvPr id="1166136" name="Freeform 824"/>
            <p:cNvSpPr>
              <a:spLocks noEditPoints="1"/>
            </p:cNvSpPr>
            <p:nvPr/>
          </p:nvSpPr>
          <p:spPr bwMode="auto">
            <a:xfrm>
              <a:off x="4079" y="1155"/>
              <a:ext cx="577" cy="525"/>
            </a:xfrm>
            <a:custGeom>
              <a:avLst/>
              <a:gdLst/>
              <a:ahLst/>
              <a:cxnLst>
                <a:cxn ang="0">
                  <a:pos x="257" y="523"/>
                </a:cxn>
                <a:cxn ang="0">
                  <a:pos x="196" y="511"/>
                </a:cxn>
                <a:cxn ang="0">
                  <a:pos x="138" y="486"/>
                </a:cxn>
                <a:cxn ang="0">
                  <a:pos x="88" y="451"/>
                </a:cxn>
                <a:cxn ang="0">
                  <a:pos x="48" y="407"/>
                </a:cxn>
                <a:cxn ang="0">
                  <a:pos x="20" y="354"/>
                </a:cxn>
                <a:cxn ang="0">
                  <a:pos x="4" y="298"/>
                </a:cxn>
                <a:cxn ang="0">
                  <a:pos x="2" y="241"/>
                </a:cxn>
                <a:cxn ang="0">
                  <a:pos x="14" y="183"/>
                </a:cxn>
                <a:cxn ang="0">
                  <a:pos x="39" y="130"/>
                </a:cxn>
                <a:cxn ang="0">
                  <a:pos x="78" y="84"/>
                </a:cxn>
                <a:cxn ang="0">
                  <a:pos x="125" y="46"/>
                </a:cxn>
                <a:cxn ang="0">
                  <a:pos x="182" y="19"/>
                </a:cxn>
                <a:cxn ang="0">
                  <a:pos x="241" y="3"/>
                </a:cxn>
                <a:cxn ang="0">
                  <a:pos x="305" y="0"/>
                </a:cxn>
                <a:cxn ang="0">
                  <a:pos x="368" y="10"/>
                </a:cxn>
                <a:cxn ang="0">
                  <a:pos x="426" y="32"/>
                </a:cxn>
                <a:cxn ang="0">
                  <a:pos x="479" y="65"/>
                </a:cxn>
                <a:cxn ang="0">
                  <a:pos x="521" y="107"/>
                </a:cxn>
                <a:cxn ang="0">
                  <a:pos x="553" y="157"/>
                </a:cxn>
                <a:cxn ang="0">
                  <a:pos x="572" y="211"/>
                </a:cxn>
                <a:cxn ang="0">
                  <a:pos x="577" y="270"/>
                </a:cxn>
                <a:cxn ang="0">
                  <a:pos x="569" y="328"/>
                </a:cxn>
                <a:cxn ang="0">
                  <a:pos x="547" y="381"/>
                </a:cxn>
                <a:cxn ang="0">
                  <a:pos x="512" y="430"/>
                </a:cxn>
                <a:cxn ang="0">
                  <a:pos x="467" y="471"/>
                </a:cxn>
                <a:cxn ang="0">
                  <a:pos x="412" y="501"/>
                </a:cxn>
                <a:cxn ang="0">
                  <a:pos x="352" y="518"/>
                </a:cxn>
                <a:cxn ang="0">
                  <a:pos x="289" y="525"/>
                </a:cxn>
                <a:cxn ang="0">
                  <a:pos x="259" y="518"/>
                </a:cxn>
                <a:cxn ang="0">
                  <a:pos x="197" y="506"/>
                </a:cxn>
                <a:cxn ang="0">
                  <a:pos x="141" y="483"/>
                </a:cxn>
                <a:cxn ang="0">
                  <a:pos x="92" y="448"/>
                </a:cxn>
                <a:cxn ang="0">
                  <a:pos x="53" y="404"/>
                </a:cxn>
                <a:cxn ang="0">
                  <a:pos x="25" y="352"/>
                </a:cxn>
                <a:cxn ang="0">
                  <a:pos x="9" y="298"/>
                </a:cxn>
                <a:cxn ang="0">
                  <a:pos x="7" y="241"/>
                </a:cxn>
                <a:cxn ang="0">
                  <a:pos x="20" y="185"/>
                </a:cxn>
                <a:cxn ang="0">
                  <a:pos x="44" y="134"/>
                </a:cxn>
                <a:cxn ang="0">
                  <a:pos x="81" y="88"/>
                </a:cxn>
                <a:cxn ang="0">
                  <a:pos x="129" y="51"/>
                </a:cxn>
                <a:cxn ang="0">
                  <a:pos x="183" y="23"/>
                </a:cxn>
                <a:cxn ang="0">
                  <a:pos x="243" y="9"/>
                </a:cxn>
                <a:cxn ang="0">
                  <a:pos x="305" y="5"/>
                </a:cxn>
                <a:cxn ang="0">
                  <a:pos x="366" y="14"/>
                </a:cxn>
                <a:cxn ang="0">
                  <a:pos x="424" y="35"/>
                </a:cxn>
                <a:cxn ang="0">
                  <a:pos x="475" y="69"/>
                </a:cxn>
                <a:cxn ang="0">
                  <a:pos x="518" y="109"/>
                </a:cxn>
                <a:cxn ang="0">
                  <a:pos x="549" y="158"/>
                </a:cxn>
                <a:cxn ang="0">
                  <a:pos x="567" y="213"/>
                </a:cxn>
                <a:cxn ang="0">
                  <a:pos x="572" y="270"/>
                </a:cxn>
                <a:cxn ang="0">
                  <a:pos x="563" y="326"/>
                </a:cxn>
                <a:cxn ang="0">
                  <a:pos x="542" y="379"/>
                </a:cxn>
                <a:cxn ang="0">
                  <a:pos x="509" y="426"/>
                </a:cxn>
                <a:cxn ang="0">
                  <a:pos x="463" y="467"/>
                </a:cxn>
                <a:cxn ang="0">
                  <a:pos x="410" y="495"/>
                </a:cxn>
                <a:cxn ang="0">
                  <a:pos x="350" y="515"/>
                </a:cxn>
                <a:cxn ang="0">
                  <a:pos x="289" y="520"/>
                </a:cxn>
              </a:cxnLst>
              <a:rect l="0" t="0" r="r" b="b"/>
              <a:pathLst>
                <a:path w="577" h="525">
                  <a:moveTo>
                    <a:pt x="289" y="525"/>
                  </a:moveTo>
                  <a:lnTo>
                    <a:pt x="257" y="523"/>
                  </a:lnTo>
                  <a:lnTo>
                    <a:pt x="226" y="518"/>
                  </a:lnTo>
                  <a:lnTo>
                    <a:pt x="196" y="511"/>
                  </a:lnTo>
                  <a:lnTo>
                    <a:pt x="166" y="501"/>
                  </a:lnTo>
                  <a:lnTo>
                    <a:pt x="138" y="486"/>
                  </a:lnTo>
                  <a:lnTo>
                    <a:pt x="113" y="471"/>
                  </a:lnTo>
                  <a:lnTo>
                    <a:pt x="88" y="451"/>
                  </a:lnTo>
                  <a:lnTo>
                    <a:pt x="67" y="430"/>
                  </a:lnTo>
                  <a:lnTo>
                    <a:pt x="48" y="407"/>
                  </a:lnTo>
                  <a:lnTo>
                    <a:pt x="32" y="381"/>
                  </a:lnTo>
                  <a:lnTo>
                    <a:pt x="20" y="354"/>
                  </a:lnTo>
                  <a:lnTo>
                    <a:pt x="9" y="328"/>
                  </a:lnTo>
                  <a:lnTo>
                    <a:pt x="4" y="298"/>
                  </a:lnTo>
                  <a:lnTo>
                    <a:pt x="0" y="270"/>
                  </a:lnTo>
                  <a:lnTo>
                    <a:pt x="2" y="241"/>
                  </a:lnTo>
                  <a:lnTo>
                    <a:pt x="6" y="211"/>
                  </a:lnTo>
                  <a:lnTo>
                    <a:pt x="14" y="183"/>
                  </a:lnTo>
                  <a:lnTo>
                    <a:pt x="25" y="157"/>
                  </a:lnTo>
                  <a:lnTo>
                    <a:pt x="39" y="130"/>
                  </a:lnTo>
                  <a:lnTo>
                    <a:pt x="57" y="107"/>
                  </a:lnTo>
                  <a:lnTo>
                    <a:pt x="78" y="84"/>
                  </a:lnTo>
                  <a:lnTo>
                    <a:pt x="101" y="65"/>
                  </a:lnTo>
                  <a:lnTo>
                    <a:pt x="125" y="46"/>
                  </a:lnTo>
                  <a:lnTo>
                    <a:pt x="152" y="32"/>
                  </a:lnTo>
                  <a:lnTo>
                    <a:pt x="182" y="19"/>
                  </a:lnTo>
                  <a:lnTo>
                    <a:pt x="212" y="10"/>
                  </a:lnTo>
                  <a:lnTo>
                    <a:pt x="241" y="3"/>
                  </a:lnTo>
                  <a:lnTo>
                    <a:pt x="273" y="0"/>
                  </a:lnTo>
                  <a:lnTo>
                    <a:pt x="305" y="0"/>
                  </a:lnTo>
                  <a:lnTo>
                    <a:pt x="336" y="3"/>
                  </a:lnTo>
                  <a:lnTo>
                    <a:pt x="368" y="10"/>
                  </a:lnTo>
                  <a:lnTo>
                    <a:pt x="398" y="19"/>
                  </a:lnTo>
                  <a:lnTo>
                    <a:pt x="426" y="32"/>
                  </a:lnTo>
                  <a:lnTo>
                    <a:pt x="454" y="46"/>
                  </a:lnTo>
                  <a:lnTo>
                    <a:pt x="479" y="65"/>
                  </a:lnTo>
                  <a:lnTo>
                    <a:pt x="502" y="84"/>
                  </a:lnTo>
                  <a:lnTo>
                    <a:pt x="521" y="107"/>
                  </a:lnTo>
                  <a:lnTo>
                    <a:pt x="539" y="130"/>
                  </a:lnTo>
                  <a:lnTo>
                    <a:pt x="553" y="157"/>
                  </a:lnTo>
                  <a:lnTo>
                    <a:pt x="565" y="183"/>
                  </a:lnTo>
                  <a:lnTo>
                    <a:pt x="572" y="211"/>
                  </a:lnTo>
                  <a:lnTo>
                    <a:pt x="577" y="241"/>
                  </a:lnTo>
                  <a:lnTo>
                    <a:pt x="577" y="270"/>
                  </a:lnTo>
                  <a:lnTo>
                    <a:pt x="576" y="298"/>
                  </a:lnTo>
                  <a:lnTo>
                    <a:pt x="569" y="328"/>
                  </a:lnTo>
                  <a:lnTo>
                    <a:pt x="560" y="354"/>
                  </a:lnTo>
                  <a:lnTo>
                    <a:pt x="547" y="381"/>
                  </a:lnTo>
                  <a:lnTo>
                    <a:pt x="532" y="407"/>
                  </a:lnTo>
                  <a:lnTo>
                    <a:pt x="512" y="430"/>
                  </a:lnTo>
                  <a:lnTo>
                    <a:pt x="491" y="451"/>
                  </a:lnTo>
                  <a:lnTo>
                    <a:pt x="467" y="471"/>
                  </a:lnTo>
                  <a:lnTo>
                    <a:pt x="440" y="486"/>
                  </a:lnTo>
                  <a:lnTo>
                    <a:pt x="412" y="501"/>
                  </a:lnTo>
                  <a:lnTo>
                    <a:pt x="382" y="511"/>
                  </a:lnTo>
                  <a:lnTo>
                    <a:pt x="352" y="518"/>
                  </a:lnTo>
                  <a:lnTo>
                    <a:pt x="321" y="523"/>
                  </a:lnTo>
                  <a:lnTo>
                    <a:pt x="289" y="525"/>
                  </a:lnTo>
                  <a:close/>
                  <a:moveTo>
                    <a:pt x="289" y="520"/>
                  </a:moveTo>
                  <a:lnTo>
                    <a:pt x="259" y="518"/>
                  </a:lnTo>
                  <a:lnTo>
                    <a:pt x="227" y="515"/>
                  </a:lnTo>
                  <a:lnTo>
                    <a:pt x="197" y="506"/>
                  </a:lnTo>
                  <a:lnTo>
                    <a:pt x="169" y="495"/>
                  </a:lnTo>
                  <a:lnTo>
                    <a:pt x="141" y="483"/>
                  </a:lnTo>
                  <a:lnTo>
                    <a:pt x="115" y="467"/>
                  </a:lnTo>
                  <a:lnTo>
                    <a:pt x="92" y="448"/>
                  </a:lnTo>
                  <a:lnTo>
                    <a:pt x="71" y="426"/>
                  </a:lnTo>
                  <a:lnTo>
                    <a:pt x="53" y="404"/>
                  </a:lnTo>
                  <a:lnTo>
                    <a:pt x="37" y="379"/>
                  </a:lnTo>
                  <a:lnTo>
                    <a:pt x="25" y="352"/>
                  </a:lnTo>
                  <a:lnTo>
                    <a:pt x="14" y="326"/>
                  </a:lnTo>
                  <a:lnTo>
                    <a:pt x="9" y="298"/>
                  </a:lnTo>
                  <a:lnTo>
                    <a:pt x="6" y="270"/>
                  </a:lnTo>
                  <a:lnTo>
                    <a:pt x="7" y="241"/>
                  </a:lnTo>
                  <a:lnTo>
                    <a:pt x="11" y="213"/>
                  </a:lnTo>
                  <a:lnTo>
                    <a:pt x="20" y="185"/>
                  </a:lnTo>
                  <a:lnTo>
                    <a:pt x="30" y="158"/>
                  </a:lnTo>
                  <a:lnTo>
                    <a:pt x="44" y="134"/>
                  </a:lnTo>
                  <a:lnTo>
                    <a:pt x="62" y="109"/>
                  </a:lnTo>
                  <a:lnTo>
                    <a:pt x="81" y="88"/>
                  </a:lnTo>
                  <a:lnTo>
                    <a:pt x="104" y="69"/>
                  </a:lnTo>
                  <a:lnTo>
                    <a:pt x="129" y="51"/>
                  </a:lnTo>
                  <a:lnTo>
                    <a:pt x="155" y="35"/>
                  </a:lnTo>
                  <a:lnTo>
                    <a:pt x="183" y="23"/>
                  </a:lnTo>
                  <a:lnTo>
                    <a:pt x="212" y="14"/>
                  </a:lnTo>
                  <a:lnTo>
                    <a:pt x="243" y="9"/>
                  </a:lnTo>
                  <a:lnTo>
                    <a:pt x="273" y="5"/>
                  </a:lnTo>
                  <a:lnTo>
                    <a:pt x="305" y="5"/>
                  </a:lnTo>
                  <a:lnTo>
                    <a:pt x="336" y="9"/>
                  </a:lnTo>
                  <a:lnTo>
                    <a:pt x="366" y="14"/>
                  </a:lnTo>
                  <a:lnTo>
                    <a:pt x="396" y="23"/>
                  </a:lnTo>
                  <a:lnTo>
                    <a:pt x="424" y="35"/>
                  </a:lnTo>
                  <a:lnTo>
                    <a:pt x="451" y="51"/>
                  </a:lnTo>
                  <a:lnTo>
                    <a:pt x="475" y="69"/>
                  </a:lnTo>
                  <a:lnTo>
                    <a:pt x="498" y="88"/>
                  </a:lnTo>
                  <a:lnTo>
                    <a:pt x="518" y="109"/>
                  </a:lnTo>
                  <a:lnTo>
                    <a:pt x="535" y="134"/>
                  </a:lnTo>
                  <a:lnTo>
                    <a:pt x="549" y="158"/>
                  </a:lnTo>
                  <a:lnTo>
                    <a:pt x="560" y="185"/>
                  </a:lnTo>
                  <a:lnTo>
                    <a:pt x="567" y="213"/>
                  </a:lnTo>
                  <a:lnTo>
                    <a:pt x="572" y="241"/>
                  </a:lnTo>
                  <a:lnTo>
                    <a:pt x="572" y="270"/>
                  </a:lnTo>
                  <a:lnTo>
                    <a:pt x="570" y="298"/>
                  </a:lnTo>
                  <a:lnTo>
                    <a:pt x="563" y="326"/>
                  </a:lnTo>
                  <a:lnTo>
                    <a:pt x="555" y="352"/>
                  </a:lnTo>
                  <a:lnTo>
                    <a:pt x="542" y="379"/>
                  </a:lnTo>
                  <a:lnTo>
                    <a:pt x="526" y="404"/>
                  </a:lnTo>
                  <a:lnTo>
                    <a:pt x="509" y="426"/>
                  </a:lnTo>
                  <a:lnTo>
                    <a:pt x="488" y="448"/>
                  </a:lnTo>
                  <a:lnTo>
                    <a:pt x="463" y="467"/>
                  </a:lnTo>
                  <a:lnTo>
                    <a:pt x="438" y="483"/>
                  </a:lnTo>
                  <a:lnTo>
                    <a:pt x="410" y="495"/>
                  </a:lnTo>
                  <a:lnTo>
                    <a:pt x="382" y="506"/>
                  </a:lnTo>
                  <a:lnTo>
                    <a:pt x="350" y="515"/>
                  </a:lnTo>
                  <a:lnTo>
                    <a:pt x="321" y="518"/>
                  </a:lnTo>
                  <a:lnTo>
                    <a:pt x="289" y="520"/>
                  </a:lnTo>
                  <a:close/>
                </a:path>
              </a:pathLst>
            </a:custGeom>
            <a:solidFill>
              <a:srgbClr val="FFFEA0"/>
            </a:solidFill>
            <a:ln w="9525">
              <a:noFill/>
              <a:round/>
              <a:headEnd/>
              <a:tailEnd/>
            </a:ln>
          </p:spPr>
          <p:txBody>
            <a:bodyPr/>
            <a:lstStyle/>
            <a:p>
              <a:endParaRPr lang="en-US"/>
            </a:p>
          </p:txBody>
        </p:sp>
        <p:sp>
          <p:nvSpPr>
            <p:cNvPr id="1166137" name="Freeform 825"/>
            <p:cNvSpPr>
              <a:spLocks noEditPoints="1"/>
            </p:cNvSpPr>
            <p:nvPr/>
          </p:nvSpPr>
          <p:spPr bwMode="auto">
            <a:xfrm>
              <a:off x="4090" y="1164"/>
              <a:ext cx="556" cy="507"/>
            </a:xfrm>
            <a:custGeom>
              <a:avLst/>
              <a:gdLst/>
              <a:ahLst/>
              <a:cxnLst>
                <a:cxn ang="0">
                  <a:pos x="248" y="506"/>
                </a:cxn>
                <a:cxn ang="0">
                  <a:pos x="186" y="493"/>
                </a:cxn>
                <a:cxn ang="0">
                  <a:pos x="130" y="469"/>
                </a:cxn>
                <a:cxn ang="0">
                  <a:pos x="83" y="433"/>
                </a:cxn>
                <a:cxn ang="0">
                  <a:pos x="42" y="387"/>
                </a:cxn>
                <a:cxn ang="0">
                  <a:pos x="16" y="336"/>
                </a:cxn>
                <a:cxn ang="0">
                  <a:pos x="2" y="282"/>
                </a:cxn>
                <a:cxn ang="0">
                  <a:pos x="2" y="225"/>
                </a:cxn>
                <a:cxn ang="0">
                  <a:pos x="16" y="171"/>
                </a:cxn>
                <a:cxn ang="0">
                  <a:pos x="42" y="120"/>
                </a:cxn>
                <a:cxn ang="0">
                  <a:pos x="83" y="74"/>
                </a:cxn>
                <a:cxn ang="0">
                  <a:pos x="130" y="38"/>
                </a:cxn>
                <a:cxn ang="0">
                  <a:pos x="186" y="14"/>
                </a:cxn>
                <a:cxn ang="0">
                  <a:pos x="248" y="1"/>
                </a:cxn>
                <a:cxn ang="0">
                  <a:pos x="310" y="1"/>
                </a:cxn>
                <a:cxn ang="0">
                  <a:pos x="369" y="14"/>
                </a:cxn>
                <a:cxn ang="0">
                  <a:pos x="426" y="38"/>
                </a:cxn>
                <a:cxn ang="0">
                  <a:pos x="475" y="74"/>
                </a:cxn>
                <a:cxn ang="0">
                  <a:pos x="514" y="120"/>
                </a:cxn>
                <a:cxn ang="0">
                  <a:pos x="540" y="171"/>
                </a:cxn>
                <a:cxn ang="0">
                  <a:pos x="554" y="225"/>
                </a:cxn>
                <a:cxn ang="0">
                  <a:pos x="554" y="282"/>
                </a:cxn>
                <a:cxn ang="0">
                  <a:pos x="540" y="336"/>
                </a:cxn>
                <a:cxn ang="0">
                  <a:pos x="514" y="387"/>
                </a:cxn>
                <a:cxn ang="0">
                  <a:pos x="475" y="433"/>
                </a:cxn>
                <a:cxn ang="0">
                  <a:pos x="426" y="469"/>
                </a:cxn>
                <a:cxn ang="0">
                  <a:pos x="369" y="493"/>
                </a:cxn>
                <a:cxn ang="0">
                  <a:pos x="310" y="506"/>
                </a:cxn>
                <a:cxn ang="0">
                  <a:pos x="278" y="502"/>
                </a:cxn>
                <a:cxn ang="0">
                  <a:pos x="218" y="495"/>
                </a:cxn>
                <a:cxn ang="0">
                  <a:pos x="160" y="477"/>
                </a:cxn>
                <a:cxn ang="0">
                  <a:pos x="109" y="447"/>
                </a:cxn>
                <a:cxn ang="0">
                  <a:pos x="65" y="409"/>
                </a:cxn>
                <a:cxn ang="0">
                  <a:pos x="33" y="361"/>
                </a:cxn>
                <a:cxn ang="0">
                  <a:pos x="12" y="308"/>
                </a:cxn>
                <a:cxn ang="0">
                  <a:pos x="5" y="254"/>
                </a:cxn>
                <a:cxn ang="0">
                  <a:pos x="12" y="199"/>
                </a:cxn>
                <a:cxn ang="0">
                  <a:pos x="33" y="146"/>
                </a:cxn>
                <a:cxn ang="0">
                  <a:pos x="65" y="98"/>
                </a:cxn>
                <a:cxn ang="0">
                  <a:pos x="109" y="60"/>
                </a:cxn>
                <a:cxn ang="0">
                  <a:pos x="160" y="30"/>
                </a:cxn>
                <a:cxn ang="0">
                  <a:pos x="218" y="12"/>
                </a:cxn>
                <a:cxn ang="0">
                  <a:pos x="278" y="5"/>
                </a:cxn>
                <a:cxn ang="0">
                  <a:pos x="339" y="12"/>
                </a:cxn>
                <a:cxn ang="0">
                  <a:pos x="398" y="30"/>
                </a:cxn>
                <a:cxn ang="0">
                  <a:pos x="449" y="60"/>
                </a:cxn>
                <a:cxn ang="0">
                  <a:pos x="491" y="98"/>
                </a:cxn>
                <a:cxn ang="0">
                  <a:pos x="524" y="146"/>
                </a:cxn>
                <a:cxn ang="0">
                  <a:pos x="544" y="199"/>
                </a:cxn>
                <a:cxn ang="0">
                  <a:pos x="551" y="254"/>
                </a:cxn>
                <a:cxn ang="0">
                  <a:pos x="544" y="308"/>
                </a:cxn>
                <a:cxn ang="0">
                  <a:pos x="524" y="361"/>
                </a:cxn>
                <a:cxn ang="0">
                  <a:pos x="491" y="409"/>
                </a:cxn>
                <a:cxn ang="0">
                  <a:pos x="449" y="447"/>
                </a:cxn>
                <a:cxn ang="0">
                  <a:pos x="398" y="477"/>
                </a:cxn>
                <a:cxn ang="0">
                  <a:pos x="339" y="495"/>
                </a:cxn>
                <a:cxn ang="0">
                  <a:pos x="278" y="502"/>
                </a:cxn>
              </a:cxnLst>
              <a:rect l="0" t="0" r="r" b="b"/>
              <a:pathLst>
                <a:path w="556" h="507">
                  <a:moveTo>
                    <a:pt x="278" y="507"/>
                  </a:moveTo>
                  <a:lnTo>
                    <a:pt x="248" y="506"/>
                  </a:lnTo>
                  <a:lnTo>
                    <a:pt x="216" y="500"/>
                  </a:lnTo>
                  <a:lnTo>
                    <a:pt x="186" y="493"/>
                  </a:lnTo>
                  <a:lnTo>
                    <a:pt x="158" y="481"/>
                  </a:lnTo>
                  <a:lnTo>
                    <a:pt x="130" y="469"/>
                  </a:lnTo>
                  <a:lnTo>
                    <a:pt x="106" y="451"/>
                  </a:lnTo>
                  <a:lnTo>
                    <a:pt x="83" y="433"/>
                  </a:lnTo>
                  <a:lnTo>
                    <a:pt x="62" y="412"/>
                  </a:lnTo>
                  <a:lnTo>
                    <a:pt x="42" y="387"/>
                  </a:lnTo>
                  <a:lnTo>
                    <a:pt x="28" y="363"/>
                  </a:lnTo>
                  <a:lnTo>
                    <a:pt x="16" y="336"/>
                  </a:lnTo>
                  <a:lnTo>
                    <a:pt x="7" y="310"/>
                  </a:lnTo>
                  <a:lnTo>
                    <a:pt x="2" y="282"/>
                  </a:lnTo>
                  <a:lnTo>
                    <a:pt x="0" y="254"/>
                  </a:lnTo>
                  <a:lnTo>
                    <a:pt x="2" y="225"/>
                  </a:lnTo>
                  <a:lnTo>
                    <a:pt x="7" y="197"/>
                  </a:lnTo>
                  <a:lnTo>
                    <a:pt x="16" y="171"/>
                  </a:lnTo>
                  <a:lnTo>
                    <a:pt x="28" y="144"/>
                  </a:lnTo>
                  <a:lnTo>
                    <a:pt x="42" y="120"/>
                  </a:lnTo>
                  <a:lnTo>
                    <a:pt x="62" y="95"/>
                  </a:lnTo>
                  <a:lnTo>
                    <a:pt x="83" y="74"/>
                  </a:lnTo>
                  <a:lnTo>
                    <a:pt x="106" y="56"/>
                  </a:lnTo>
                  <a:lnTo>
                    <a:pt x="130" y="38"/>
                  </a:lnTo>
                  <a:lnTo>
                    <a:pt x="158" y="26"/>
                  </a:lnTo>
                  <a:lnTo>
                    <a:pt x="186" y="14"/>
                  </a:lnTo>
                  <a:lnTo>
                    <a:pt x="216" y="7"/>
                  </a:lnTo>
                  <a:lnTo>
                    <a:pt x="248" y="1"/>
                  </a:lnTo>
                  <a:lnTo>
                    <a:pt x="278" y="0"/>
                  </a:lnTo>
                  <a:lnTo>
                    <a:pt x="310" y="1"/>
                  </a:lnTo>
                  <a:lnTo>
                    <a:pt x="339" y="7"/>
                  </a:lnTo>
                  <a:lnTo>
                    <a:pt x="369" y="14"/>
                  </a:lnTo>
                  <a:lnTo>
                    <a:pt x="399" y="26"/>
                  </a:lnTo>
                  <a:lnTo>
                    <a:pt x="426" y="38"/>
                  </a:lnTo>
                  <a:lnTo>
                    <a:pt x="452" y="56"/>
                  </a:lnTo>
                  <a:lnTo>
                    <a:pt x="475" y="74"/>
                  </a:lnTo>
                  <a:lnTo>
                    <a:pt x="496" y="95"/>
                  </a:lnTo>
                  <a:lnTo>
                    <a:pt x="514" y="120"/>
                  </a:lnTo>
                  <a:lnTo>
                    <a:pt x="529" y="144"/>
                  </a:lnTo>
                  <a:lnTo>
                    <a:pt x="540" y="171"/>
                  </a:lnTo>
                  <a:lnTo>
                    <a:pt x="549" y="197"/>
                  </a:lnTo>
                  <a:lnTo>
                    <a:pt x="554" y="225"/>
                  </a:lnTo>
                  <a:lnTo>
                    <a:pt x="556" y="254"/>
                  </a:lnTo>
                  <a:lnTo>
                    <a:pt x="554" y="282"/>
                  </a:lnTo>
                  <a:lnTo>
                    <a:pt x="549" y="310"/>
                  </a:lnTo>
                  <a:lnTo>
                    <a:pt x="540" y="336"/>
                  </a:lnTo>
                  <a:lnTo>
                    <a:pt x="529" y="363"/>
                  </a:lnTo>
                  <a:lnTo>
                    <a:pt x="514" y="387"/>
                  </a:lnTo>
                  <a:lnTo>
                    <a:pt x="496" y="412"/>
                  </a:lnTo>
                  <a:lnTo>
                    <a:pt x="475" y="433"/>
                  </a:lnTo>
                  <a:lnTo>
                    <a:pt x="452" y="451"/>
                  </a:lnTo>
                  <a:lnTo>
                    <a:pt x="426" y="469"/>
                  </a:lnTo>
                  <a:lnTo>
                    <a:pt x="399" y="481"/>
                  </a:lnTo>
                  <a:lnTo>
                    <a:pt x="369" y="493"/>
                  </a:lnTo>
                  <a:lnTo>
                    <a:pt x="339" y="500"/>
                  </a:lnTo>
                  <a:lnTo>
                    <a:pt x="310" y="506"/>
                  </a:lnTo>
                  <a:lnTo>
                    <a:pt x="278" y="507"/>
                  </a:lnTo>
                  <a:close/>
                  <a:moveTo>
                    <a:pt x="278" y="502"/>
                  </a:moveTo>
                  <a:lnTo>
                    <a:pt x="248" y="500"/>
                  </a:lnTo>
                  <a:lnTo>
                    <a:pt x="218" y="495"/>
                  </a:lnTo>
                  <a:lnTo>
                    <a:pt x="188" y="488"/>
                  </a:lnTo>
                  <a:lnTo>
                    <a:pt x="160" y="477"/>
                  </a:lnTo>
                  <a:lnTo>
                    <a:pt x="134" y="463"/>
                  </a:lnTo>
                  <a:lnTo>
                    <a:pt x="109" y="447"/>
                  </a:lnTo>
                  <a:lnTo>
                    <a:pt x="86" y="430"/>
                  </a:lnTo>
                  <a:lnTo>
                    <a:pt x="65" y="409"/>
                  </a:lnTo>
                  <a:lnTo>
                    <a:pt x="47" y="386"/>
                  </a:lnTo>
                  <a:lnTo>
                    <a:pt x="33" y="361"/>
                  </a:lnTo>
                  <a:lnTo>
                    <a:pt x="21" y="336"/>
                  </a:lnTo>
                  <a:lnTo>
                    <a:pt x="12" y="308"/>
                  </a:lnTo>
                  <a:lnTo>
                    <a:pt x="7" y="282"/>
                  </a:lnTo>
                  <a:lnTo>
                    <a:pt x="5" y="254"/>
                  </a:lnTo>
                  <a:lnTo>
                    <a:pt x="7" y="225"/>
                  </a:lnTo>
                  <a:lnTo>
                    <a:pt x="12" y="199"/>
                  </a:lnTo>
                  <a:lnTo>
                    <a:pt x="21" y="171"/>
                  </a:lnTo>
                  <a:lnTo>
                    <a:pt x="33" y="146"/>
                  </a:lnTo>
                  <a:lnTo>
                    <a:pt x="47" y="121"/>
                  </a:lnTo>
                  <a:lnTo>
                    <a:pt x="65" y="98"/>
                  </a:lnTo>
                  <a:lnTo>
                    <a:pt x="86" y="77"/>
                  </a:lnTo>
                  <a:lnTo>
                    <a:pt x="109" y="60"/>
                  </a:lnTo>
                  <a:lnTo>
                    <a:pt x="134" y="44"/>
                  </a:lnTo>
                  <a:lnTo>
                    <a:pt x="160" y="30"/>
                  </a:lnTo>
                  <a:lnTo>
                    <a:pt x="188" y="19"/>
                  </a:lnTo>
                  <a:lnTo>
                    <a:pt x="218" y="12"/>
                  </a:lnTo>
                  <a:lnTo>
                    <a:pt x="248" y="7"/>
                  </a:lnTo>
                  <a:lnTo>
                    <a:pt x="278" y="5"/>
                  </a:lnTo>
                  <a:lnTo>
                    <a:pt x="310" y="7"/>
                  </a:lnTo>
                  <a:lnTo>
                    <a:pt x="339" y="12"/>
                  </a:lnTo>
                  <a:lnTo>
                    <a:pt x="368" y="19"/>
                  </a:lnTo>
                  <a:lnTo>
                    <a:pt x="398" y="30"/>
                  </a:lnTo>
                  <a:lnTo>
                    <a:pt x="424" y="44"/>
                  </a:lnTo>
                  <a:lnTo>
                    <a:pt x="449" y="60"/>
                  </a:lnTo>
                  <a:lnTo>
                    <a:pt x="471" y="77"/>
                  </a:lnTo>
                  <a:lnTo>
                    <a:pt x="491" y="98"/>
                  </a:lnTo>
                  <a:lnTo>
                    <a:pt x="510" y="121"/>
                  </a:lnTo>
                  <a:lnTo>
                    <a:pt x="524" y="146"/>
                  </a:lnTo>
                  <a:lnTo>
                    <a:pt x="536" y="171"/>
                  </a:lnTo>
                  <a:lnTo>
                    <a:pt x="544" y="199"/>
                  </a:lnTo>
                  <a:lnTo>
                    <a:pt x="549" y="225"/>
                  </a:lnTo>
                  <a:lnTo>
                    <a:pt x="551" y="254"/>
                  </a:lnTo>
                  <a:lnTo>
                    <a:pt x="549" y="282"/>
                  </a:lnTo>
                  <a:lnTo>
                    <a:pt x="544" y="308"/>
                  </a:lnTo>
                  <a:lnTo>
                    <a:pt x="536" y="336"/>
                  </a:lnTo>
                  <a:lnTo>
                    <a:pt x="524" y="361"/>
                  </a:lnTo>
                  <a:lnTo>
                    <a:pt x="510" y="386"/>
                  </a:lnTo>
                  <a:lnTo>
                    <a:pt x="491" y="409"/>
                  </a:lnTo>
                  <a:lnTo>
                    <a:pt x="471" y="430"/>
                  </a:lnTo>
                  <a:lnTo>
                    <a:pt x="449" y="447"/>
                  </a:lnTo>
                  <a:lnTo>
                    <a:pt x="424" y="463"/>
                  </a:lnTo>
                  <a:lnTo>
                    <a:pt x="398" y="477"/>
                  </a:lnTo>
                  <a:lnTo>
                    <a:pt x="368" y="488"/>
                  </a:lnTo>
                  <a:lnTo>
                    <a:pt x="339" y="495"/>
                  </a:lnTo>
                  <a:lnTo>
                    <a:pt x="310" y="500"/>
                  </a:lnTo>
                  <a:lnTo>
                    <a:pt x="278" y="502"/>
                  </a:lnTo>
                  <a:close/>
                </a:path>
              </a:pathLst>
            </a:custGeom>
            <a:solidFill>
              <a:srgbClr val="FFFEA3"/>
            </a:solidFill>
            <a:ln w="9525">
              <a:noFill/>
              <a:round/>
              <a:headEnd/>
              <a:tailEnd/>
            </a:ln>
          </p:spPr>
          <p:txBody>
            <a:bodyPr/>
            <a:lstStyle/>
            <a:p>
              <a:endParaRPr lang="en-US"/>
            </a:p>
          </p:txBody>
        </p:sp>
        <p:sp>
          <p:nvSpPr>
            <p:cNvPr id="1166138" name="Freeform 826"/>
            <p:cNvSpPr>
              <a:spLocks noEditPoints="1"/>
            </p:cNvSpPr>
            <p:nvPr/>
          </p:nvSpPr>
          <p:spPr bwMode="auto">
            <a:xfrm>
              <a:off x="4095" y="1169"/>
              <a:ext cx="546" cy="497"/>
            </a:xfrm>
            <a:custGeom>
              <a:avLst/>
              <a:gdLst/>
              <a:ahLst/>
              <a:cxnLst>
                <a:cxn ang="0">
                  <a:pos x="243" y="495"/>
                </a:cxn>
                <a:cxn ang="0">
                  <a:pos x="183" y="483"/>
                </a:cxn>
                <a:cxn ang="0">
                  <a:pos x="129" y="458"/>
                </a:cxn>
                <a:cxn ang="0">
                  <a:pos x="81" y="425"/>
                </a:cxn>
                <a:cxn ang="0">
                  <a:pos x="42" y="381"/>
                </a:cxn>
                <a:cxn ang="0">
                  <a:pos x="16" y="331"/>
                </a:cxn>
                <a:cxn ang="0">
                  <a:pos x="2" y="277"/>
                </a:cxn>
                <a:cxn ang="0">
                  <a:pos x="2" y="220"/>
                </a:cxn>
                <a:cxn ang="0">
                  <a:pos x="16" y="166"/>
                </a:cxn>
                <a:cxn ang="0">
                  <a:pos x="42" y="116"/>
                </a:cxn>
                <a:cxn ang="0">
                  <a:pos x="81" y="72"/>
                </a:cxn>
                <a:cxn ang="0">
                  <a:pos x="129" y="39"/>
                </a:cxn>
                <a:cxn ang="0">
                  <a:pos x="183" y="14"/>
                </a:cxn>
                <a:cxn ang="0">
                  <a:pos x="243" y="2"/>
                </a:cxn>
                <a:cxn ang="0">
                  <a:pos x="305" y="2"/>
                </a:cxn>
                <a:cxn ang="0">
                  <a:pos x="363" y="14"/>
                </a:cxn>
                <a:cxn ang="0">
                  <a:pos x="419" y="39"/>
                </a:cxn>
                <a:cxn ang="0">
                  <a:pos x="466" y="72"/>
                </a:cxn>
                <a:cxn ang="0">
                  <a:pos x="505" y="116"/>
                </a:cxn>
                <a:cxn ang="0">
                  <a:pos x="531" y="166"/>
                </a:cxn>
                <a:cxn ang="0">
                  <a:pos x="544" y="220"/>
                </a:cxn>
                <a:cxn ang="0">
                  <a:pos x="544" y="277"/>
                </a:cxn>
                <a:cxn ang="0">
                  <a:pos x="531" y="331"/>
                </a:cxn>
                <a:cxn ang="0">
                  <a:pos x="505" y="381"/>
                </a:cxn>
                <a:cxn ang="0">
                  <a:pos x="466" y="425"/>
                </a:cxn>
                <a:cxn ang="0">
                  <a:pos x="419" y="458"/>
                </a:cxn>
                <a:cxn ang="0">
                  <a:pos x="363" y="483"/>
                </a:cxn>
                <a:cxn ang="0">
                  <a:pos x="305" y="495"/>
                </a:cxn>
                <a:cxn ang="0">
                  <a:pos x="273" y="492"/>
                </a:cxn>
                <a:cxn ang="0">
                  <a:pos x="213" y="487"/>
                </a:cxn>
                <a:cxn ang="0">
                  <a:pos x="155" y="467"/>
                </a:cxn>
                <a:cxn ang="0">
                  <a:pos x="104" y="437"/>
                </a:cxn>
                <a:cxn ang="0">
                  <a:pos x="62" y="397"/>
                </a:cxn>
                <a:cxn ang="0">
                  <a:pos x="30" y="349"/>
                </a:cxn>
                <a:cxn ang="0">
                  <a:pos x="11" y="296"/>
                </a:cxn>
                <a:cxn ang="0">
                  <a:pos x="6" y="241"/>
                </a:cxn>
                <a:cxn ang="0">
                  <a:pos x="14" y="187"/>
                </a:cxn>
                <a:cxn ang="0">
                  <a:pos x="37" y="134"/>
                </a:cxn>
                <a:cxn ang="0">
                  <a:pos x="71" y="88"/>
                </a:cxn>
                <a:cxn ang="0">
                  <a:pos x="116" y="51"/>
                </a:cxn>
                <a:cxn ang="0">
                  <a:pos x="169" y="25"/>
                </a:cxn>
                <a:cxn ang="0">
                  <a:pos x="227" y="9"/>
                </a:cxn>
                <a:cxn ang="0">
                  <a:pos x="289" y="5"/>
                </a:cxn>
                <a:cxn ang="0">
                  <a:pos x="349" y="14"/>
                </a:cxn>
                <a:cxn ang="0">
                  <a:pos x="405" y="37"/>
                </a:cxn>
                <a:cxn ang="0">
                  <a:pos x="454" y="69"/>
                </a:cxn>
                <a:cxn ang="0">
                  <a:pos x="495" y="111"/>
                </a:cxn>
                <a:cxn ang="0">
                  <a:pos x="523" y="160"/>
                </a:cxn>
                <a:cxn ang="0">
                  <a:pos x="539" y="213"/>
                </a:cxn>
                <a:cxn ang="0">
                  <a:pos x="540" y="270"/>
                </a:cxn>
                <a:cxn ang="0">
                  <a:pos x="528" y="324"/>
                </a:cxn>
                <a:cxn ang="0">
                  <a:pos x="502" y="374"/>
                </a:cxn>
                <a:cxn ang="0">
                  <a:pos x="465" y="418"/>
                </a:cxn>
                <a:cxn ang="0">
                  <a:pos x="417" y="453"/>
                </a:cxn>
                <a:cxn ang="0">
                  <a:pos x="363" y="478"/>
                </a:cxn>
                <a:cxn ang="0">
                  <a:pos x="305" y="490"/>
                </a:cxn>
              </a:cxnLst>
              <a:rect l="0" t="0" r="r" b="b"/>
              <a:pathLst>
                <a:path w="546" h="497">
                  <a:moveTo>
                    <a:pt x="273" y="497"/>
                  </a:moveTo>
                  <a:lnTo>
                    <a:pt x="243" y="495"/>
                  </a:lnTo>
                  <a:lnTo>
                    <a:pt x="213" y="490"/>
                  </a:lnTo>
                  <a:lnTo>
                    <a:pt x="183" y="483"/>
                  </a:lnTo>
                  <a:lnTo>
                    <a:pt x="155" y="472"/>
                  </a:lnTo>
                  <a:lnTo>
                    <a:pt x="129" y="458"/>
                  </a:lnTo>
                  <a:lnTo>
                    <a:pt x="104" y="442"/>
                  </a:lnTo>
                  <a:lnTo>
                    <a:pt x="81" y="425"/>
                  </a:lnTo>
                  <a:lnTo>
                    <a:pt x="60" y="404"/>
                  </a:lnTo>
                  <a:lnTo>
                    <a:pt x="42" y="381"/>
                  </a:lnTo>
                  <a:lnTo>
                    <a:pt x="28" y="356"/>
                  </a:lnTo>
                  <a:lnTo>
                    <a:pt x="16" y="331"/>
                  </a:lnTo>
                  <a:lnTo>
                    <a:pt x="7" y="303"/>
                  </a:lnTo>
                  <a:lnTo>
                    <a:pt x="2" y="277"/>
                  </a:lnTo>
                  <a:lnTo>
                    <a:pt x="0" y="249"/>
                  </a:lnTo>
                  <a:lnTo>
                    <a:pt x="2" y="220"/>
                  </a:lnTo>
                  <a:lnTo>
                    <a:pt x="7" y="194"/>
                  </a:lnTo>
                  <a:lnTo>
                    <a:pt x="16" y="166"/>
                  </a:lnTo>
                  <a:lnTo>
                    <a:pt x="28" y="141"/>
                  </a:lnTo>
                  <a:lnTo>
                    <a:pt x="42" y="116"/>
                  </a:lnTo>
                  <a:lnTo>
                    <a:pt x="60" y="93"/>
                  </a:lnTo>
                  <a:lnTo>
                    <a:pt x="81" y="72"/>
                  </a:lnTo>
                  <a:lnTo>
                    <a:pt x="104" y="55"/>
                  </a:lnTo>
                  <a:lnTo>
                    <a:pt x="129" y="39"/>
                  </a:lnTo>
                  <a:lnTo>
                    <a:pt x="155" y="25"/>
                  </a:lnTo>
                  <a:lnTo>
                    <a:pt x="183" y="14"/>
                  </a:lnTo>
                  <a:lnTo>
                    <a:pt x="213" y="7"/>
                  </a:lnTo>
                  <a:lnTo>
                    <a:pt x="243" y="2"/>
                  </a:lnTo>
                  <a:lnTo>
                    <a:pt x="273" y="0"/>
                  </a:lnTo>
                  <a:lnTo>
                    <a:pt x="305" y="2"/>
                  </a:lnTo>
                  <a:lnTo>
                    <a:pt x="334" y="7"/>
                  </a:lnTo>
                  <a:lnTo>
                    <a:pt x="363" y="14"/>
                  </a:lnTo>
                  <a:lnTo>
                    <a:pt x="393" y="25"/>
                  </a:lnTo>
                  <a:lnTo>
                    <a:pt x="419" y="39"/>
                  </a:lnTo>
                  <a:lnTo>
                    <a:pt x="444" y="55"/>
                  </a:lnTo>
                  <a:lnTo>
                    <a:pt x="466" y="72"/>
                  </a:lnTo>
                  <a:lnTo>
                    <a:pt x="486" y="93"/>
                  </a:lnTo>
                  <a:lnTo>
                    <a:pt x="505" y="116"/>
                  </a:lnTo>
                  <a:lnTo>
                    <a:pt x="519" y="141"/>
                  </a:lnTo>
                  <a:lnTo>
                    <a:pt x="531" y="166"/>
                  </a:lnTo>
                  <a:lnTo>
                    <a:pt x="539" y="194"/>
                  </a:lnTo>
                  <a:lnTo>
                    <a:pt x="544" y="220"/>
                  </a:lnTo>
                  <a:lnTo>
                    <a:pt x="546" y="249"/>
                  </a:lnTo>
                  <a:lnTo>
                    <a:pt x="544" y="277"/>
                  </a:lnTo>
                  <a:lnTo>
                    <a:pt x="539" y="303"/>
                  </a:lnTo>
                  <a:lnTo>
                    <a:pt x="531" y="331"/>
                  </a:lnTo>
                  <a:lnTo>
                    <a:pt x="519" y="356"/>
                  </a:lnTo>
                  <a:lnTo>
                    <a:pt x="505" y="381"/>
                  </a:lnTo>
                  <a:lnTo>
                    <a:pt x="486" y="404"/>
                  </a:lnTo>
                  <a:lnTo>
                    <a:pt x="466" y="425"/>
                  </a:lnTo>
                  <a:lnTo>
                    <a:pt x="444" y="442"/>
                  </a:lnTo>
                  <a:lnTo>
                    <a:pt x="419" y="458"/>
                  </a:lnTo>
                  <a:lnTo>
                    <a:pt x="393" y="472"/>
                  </a:lnTo>
                  <a:lnTo>
                    <a:pt x="363" y="483"/>
                  </a:lnTo>
                  <a:lnTo>
                    <a:pt x="334" y="490"/>
                  </a:lnTo>
                  <a:lnTo>
                    <a:pt x="305" y="495"/>
                  </a:lnTo>
                  <a:lnTo>
                    <a:pt x="273" y="497"/>
                  </a:lnTo>
                  <a:close/>
                  <a:moveTo>
                    <a:pt x="273" y="492"/>
                  </a:moveTo>
                  <a:lnTo>
                    <a:pt x="243" y="490"/>
                  </a:lnTo>
                  <a:lnTo>
                    <a:pt x="213" y="487"/>
                  </a:lnTo>
                  <a:lnTo>
                    <a:pt x="183" y="478"/>
                  </a:lnTo>
                  <a:lnTo>
                    <a:pt x="155" y="467"/>
                  </a:lnTo>
                  <a:lnTo>
                    <a:pt x="129" y="453"/>
                  </a:lnTo>
                  <a:lnTo>
                    <a:pt x="104" y="437"/>
                  </a:lnTo>
                  <a:lnTo>
                    <a:pt x="81" y="418"/>
                  </a:lnTo>
                  <a:lnTo>
                    <a:pt x="62" y="397"/>
                  </a:lnTo>
                  <a:lnTo>
                    <a:pt x="44" y="374"/>
                  </a:lnTo>
                  <a:lnTo>
                    <a:pt x="30" y="349"/>
                  </a:lnTo>
                  <a:lnTo>
                    <a:pt x="20" y="324"/>
                  </a:lnTo>
                  <a:lnTo>
                    <a:pt x="11" y="296"/>
                  </a:lnTo>
                  <a:lnTo>
                    <a:pt x="7" y="270"/>
                  </a:lnTo>
                  <a:lnTo>
                    <a:pt x="6" y="241"/>
                  </a:lnTo>
                  <a:lnTo>
                    <a:pt x="9" y="213"/>
                  </a:lnTo>
                  <a:lnTo>
                    <a:pt x="14" y="187"/>
                  </a:lnTo>
                  <a:lnTo>
                    <a:pt x="25" y="160"/>
                  </a:lnTo>
                  <a:lnTo>
                    <a:pt x="37" y="134"/>
                  </a:lnTo>
                  <a:lnTo>
                    <a:pt x="53" y="111"/>
                  </a:lnTo>
                  <a:lnTo>
                    <a:pt x="71" y="88"/>
                  </a:lnTo>
                  <a:lnTo>
                    <a:pt x="92" y="69"/>
                  </a:lnTo>
                  <a:lnTo>
                    <a:pt x="116" y="51"/>
                  </a:lnTo>
                  <a:lnTo>
                    <a:pt x="143" y="37"/>
                  </a:lnTo>
                  <a:lnTo>
                    <a:pt x="169" y="25"/>
                  </a:lnTo>
                  <a:lnTo>
                    <a:pt x="197" y="14"/>
                  </a:lnTo>
                  <a:lnTo>
                    <a:pt x="227" y="9"/>
                  </a:lnTo>
                  <a:lnTo>
                    <a:pt x="259" y="5"/>
                  </a:lnTo>
                  <a:lnTo>
                    <a:pt x="289" y="5"/>
                  </a:lnTo>
                  <a:lnTo>
                    <a:pt x="319" y="9"/>
                  </a:lnTo>
                  <a:lnTo>
                    <a:pt x="349" y="14"/>
                  </a:lnTo>
                  <a:lnTo>
                    <a:pt x="377" y="25"/>
                  </a:lnTo>
                  <a:lnTo>
                    <a:pt x="405" y="37"/>
                  </a:lnTo>
                  <a:lnTo>
                    <a:pt x="431" y="51"/>
                  </a:lnTo>
                  <a:lnTo>
                    <a:pt x="454" y="69"/>
                  </a:lnTo>
                  <a:lnTo>
                    <a:pt x="475" y="88"/>
                  </a:lnTo>
                  <a:lnTo>
                    <a:pt x="495" y="111"/>
                  </a:lnTo>
                  <a:lnTo>
                    <a:pt x="510" y="134"/>
                  </a:lnTo>
                  <a:lnTo>
                    <a:pt x="523" y="160"/>
                  </a:lnTo>
                  <a:lnTo>
                    <a:pt x="531" y="187"/>
                  </a:lnTo>
                  <a:lnTo>
                    <a:pt x="539" y="213"/>
                  </a:lnTo>
                  <a:lnTo>
                    <a:pt x="540" y="241"/>
                  </a:lnTo>
                  <a:lnTo>
                    <a:pt x="540" y="270"/>
                  </a:lnTo>
                  <a:lnTo>
                    <a:pt x="535" y="296"/>
                  </a:lnTo>
                  <a:lnTo>
                    <a:pt x="528" y="324"/>
                  </a:lnTo>
                  <a:lnTo>
                    <a:pt x="517" y="349"/>
                  </a:lnTo>
                  <a:lnTo>
                    <a:pt x="502" y="374"/>
                  </a:lnTo>
                  <a:lnTo>
                    <a:pt x="486" y="397"/>
                  </a:lnTo>
                  <a:lnTo>
                    <a:pt x="465" y="418"/>
                  </a:lnTo>
                  <a:lnTo>
                    <a:pt x="442" y="437"/>
                  </a:lnTo>
                  <a:lnTo>
                    <a:pt x="417" y="453"/>
                  </a:lnTo>
                  <a:lnTo>
                    <a:pt x="391" y="467"/>
                  </a:lnTo>
                  <a:lnTo>
                    <a:pt x="363" y="478"/>
                  </a:lnTo>
                  <a:lnTo>
                    <a:pt x="334" y="487"/>
                  </a:lnTo>
                  <a:lnTo>
                    <a:pt x="305" y="490"/>
                  </a:lnTo>
                  <a:lnTo>
                    <a:pt x="273" y="492"/>
                  </a:lnTo>
                  <a:close/>
                </a:path>
              </a:pathLst>
            </a:custGeom>
            <a:solidFill>
              <a:srgbClr val="FFFEA5"/>
            </a:solidFill>
            <a:ln w="9525">
              <a:noFill/>
              <a:round/>
              <a:headEnd/>
              <a:tailEnd/>
            </a:ln>
          </p:spPr>
          <p:txBody>
            <a:bodyPr/>
            <a:lstStyle/>
            <a:p>
              <a:endParaRPr lang="en-US"/>
            </a:p>
          </p:txBody>
        </p:sp>
        <p:sp>
          <p:nvSpPr>
            <p:cNvPr id="1166139" name="Freeform 827"/>
            <p:cNvSpPr>
              <a:spLocks noEditPoints="1"/>
            </p:cNvSpPr>
            <p:nvPr/>
          </p:nvSpPr>
          <p:spPr bwMode="auto">
            <a:xfrm>
              <a:off x="4101" y="1174"/>
              <a:ext cx="534" cy="487"/>
            </a:xfrm>
            <a:custGeom>
              <a:avLst/>
              <a:gdLst/>
              <a:ahLst/>
              <a:cxnLst>
                <a:cxn ang="0">
                  <a:pos x="237" y="485"/>
                </a:cxn>
                <a:cxn ang="0">
                  <a:pos x="177" y="473"/>
                </a:cxn>
                <a:cxn ang="0">
                  <a:pos x="123" y="448"/>
                </a:cxn>
                <a:cxn ang="0">
                  <a:pos x="75" y="413"/>
                </a:cxn>
                <a:cxn ang="0">
                  <a:pos x="38" y="369"/>
                </a:cxn>
                <a:cxn ang="0">
                  <a:pos x="14" y="319"/>
                </a:cxn>
                <a:cxn ang="0">
                  <a:pos x="1" y="265"/>
                </a:cxn>
                <a:cxn ang="0">
                  <a:pos x="3" y="208"/>
                </a:cxn>
                <a:cxn ang="0">
                  <a:pos x="19" y="155"/>
                </a:cxn>
                <a:cxn ang="0">
                  <a:pos x="47" y="106"/>
                </a:cxn>
                <a:cxn ang="0">
                  <a:pos x="86" y="64"/>
                </a:cxn>
                <a:cxn ang="0">
                  <a:pos x="137" y="32"/>
                </a:cxn>
                <a:cxn ang="0">
                  <a:pos x="191" y="9"/>
                </a:cxn>
                <a:cxn ang="0">
                  <a:pos x="253" y="0"/>
                </a:cxn>
                <a:cxn ang="0">
                  <a:pos x="313" y="4"/>
                </a:cxn>
                <a:cxn ang="0">
                  <a:pos x="371" y="20"/>
                </a:cxn>
                <a:cxn ang="0">
                  <a:pos x="425" y="46"/>
                </a:cxn>
                <a:cxn ang="0">
                  <a:pos x="469" y="83"/>
                </a:cxn>
                <a:cxn ang="0">
                  <a:pos x="504" y="129"/>
                </a:cxn>
                <a:cxn ang="0">
                  <a:pos x="525" y="182"/>
                </a:cxn>
                <a:cxn ang="0">
                  <a:pos x="534" y="236"/>
                </a:cxn>
                <a:cxn ang="0">
                  <a:pos x="529" y="291"/>
                </a:cxn>
                <a:cxn ang="0">
                  <a:pos x="511" y="344"/>
                </a:cxn>
                <a:cxn ang="0">
                  <a:pos x="480" y="392"/>
                </a:cxn>
                <a:cxn ang="0">
                  <a:pos x="436" y="432"/>
                </a:cxn>
                <a:cxn ang="0">
                  <a:pos x="385" y="462"/>
                </a:cxn>
                <a:cxn ang="0">
                  <a:pos x="328" y="482"/>
                </a:cxn>
                <a:cxn ang="0">
                  <a:pos x="267" y="487"/>
                </a:cxn>
                <a:cxn ang="0">
                  <a:pos x="237" y="482"/>
                </a:cxn>
                <a:cxn ang="0">
                  <a:pos x="179" y="469"/>
                </a:cxn>
                <a:cxn ang="0">
                  <a:pos x="126" y="444"/>
                </a:cxn>
                <a:cxn ang="0">
                  <a:pos x="79" y="409"/>
                </a:cxn>
                <a:cxn ang="0">
                  <a:pos x="44" y="367"/>
                </a:cxn>
                <a:cxn ang="0">
                  <a:pos x="19" y="318"/>
                </a:cxn>
                <a:cxn ang="0">
                  <a:pos x="7" y="265"/>
                </a:cxn>
                <a:cxn ang="0">
                  <a:pos x="8" y="210"/>
                </a:cxn>
                <a:cxn ang="0">
                  <a:pos x="22" y="157"/>
                </a:cxn>
                <a:cxn ang="0">
                  <a:pos x="51" y="110"/>
                </a:cxn>
                <a:cxn ang="0">
                  <a:pos x="89" y="67"/>
                </a:cxn>
                <a:cxn ang="0">
                  <a:pos x="138" y="35"/>
                </a:cxn>
                <a:cxn ang="0">
                  <a:pos x="193" y="14"/>
                </a:cxn>
                <a:cxn ang="0">
                  <a:pos x="253" y="5"/>
                </a:cxn>
                <a:cxn ang="0">
                  <a:pos x="313" y="7"/>
                </a:cxn>
                <a:cxn ang="0">
                  <a:pos x="369" y="23"/>
                </a:cxn>
                <a:cxn ang="0">
                  <a:pos x="422" y="50"/>
                </a:cxn>
                <a:cxn ang="0">
                  <a:pos x="466" y="87"/>
                </a:cxn>
                <a:cxn ang="0">
                  <a:pos x="499" y="132"/>
                </a:cxn>
                <a:cxn ang="0">
                  <a:pos x="520" y="184"/>
                </a:cxn>
                <a:cxn ang="0">
                  <a:pos x="529" y="236"/>
                </a:cxn>
                <a:cxn ang="0">
                  <a:pos x="524" y="291"/>
                </a:cxn>
                <a:cxn ang="0">
                  <a:pos x="506" y="342"/>
                </a:cxn>
                <a:cxn ang="0">
                  <a:pos x="474" y="390"/>
                </a:cxn>
                <a:cxn ang="0">
                  <a:pos x="434" y="429"/>
                </a:cxn>
                <a:cxn ang="0">
                  <a:pos x="383" y="459"/>
                </a:cxn>
                <a:cxn ang="0">
                  <a:pos x="327" y="476"/>
                </a:cxn>
                <a:cxn ang="0">
                  <a:pos x="267" y="483"/>
                </a:cxn>
              </a:cxnLst>
              <a:rect l="0" t="0" r="r" b="b"/>
              <a:pathLst>
                <a:path w="534" h="487">
                  <a:moveTo>
                    <a:pt x="267" y="487"/>
                  </a:moveTo>
                  <a:lnTo>
                    <a:pt x="237" y="485"/>
                  </a:lnTo>
                  <a:lnTo>
                    <a:pt x="207" y="482"/>
                  </a:lnTo>
                  <a:lnTo>
                    <a:pt x="177" y="473"/>
                  </a:lnTo>
                  <a:lnTo>
                    <a:pt x="149" y="462"/>
                  </a:lnTo>
                  <a:lnTo>
                    <a:pt x="123" y="448"/>
                  </a:lnTo>
                  <a:lnTo>
                    <a:pt x="98" y="432"/>
                  </a:lnTo>
                  <a:lnTo>
                    <a:pt x="75" y="413"/>
                  </a:lnTo>
                  <a:lnTo>
                    <a:pt x="56" y="392"/>
                  </a:lnTo>
                  <a:lnTo>
                    <a:pt x="38" y="369"/>
                  </a:lnTo>
                  <a:lnTo>
                    <a:pt x="24" y="344"/>
                  </a:lnTo>
                  <a:lnTo>
                    <a:pt x="14" y="319"/>
                  </a:lnTo>
                  <a:lnTo>
                    <a:pt x="5" y="291"/>
                  </a:lnTo>
                  <a:lnTo>
                    <a:pt x="1" y="265"/>
                  </a:lnTo>
                  <a:lnTo>
                    <a:pt x="0" y="236"/>
                  </a:lnTo>
                  <a:lnTo>
                    <a:pt x="3" y="208"/>
                  </a:lnTo>
                  <a:lnTo>
                    <a:pt x="8" y="182"/>
                  </a:lnTo>
                  <a:lnTo>
                    <a:pt x="19" y="155"/>
                  </a:lnTo>
                  <a:lnTo>
                    <a:pt x="31" y="129"/>
                  </a:lnTo>
                  <a:lnTo>
                    <a:pt x="47" y="106"/>
                  </a:lnTo>
                  <a:lnTo>
                    <a:pt x="65" y="83"/>
                  </a:lnTo>
                  <a:lnTo>
                    <a:pt x="86" y="64"/>
                  </a:lnTo>
                  <a:lnTo>
                    <a:pt x="110" y="46"/>
                  </a:lnTo>
                  <a:lnTo>
                    <a:pt x="137" y="32"/>
                  </a:lnTo>
                  <a:lnTo>
                    <a:pt x="163" y="20"/>
                  </a:lnTo>
                  <a:lnTo>
                    <a:pt x="191" y="9"/>
                  </a:lnTo>
                  <a:lnTo>
                    <a:pt x="221" y="4"/>
                  </a:lnTo>
                  <a:lnTo>
                    <a:pt x="253" y="0"/>
                  </a:lnTo>
                  <a:lnTo>
                    <a:pt x="283" y="0"/>
                  </a:lnTo>
                  <a:lnTo>
                    <a:pt x="313" y="4"/>
                  </a:lnTo>
                  <a:lnTo>
                    <a:pt x="343" y="9"/>
                  </a:lnTo>
                  <a:lnTo>
                    <a:pt x="371" y="20"/>
                  </a:lnTo>
                  <a:lnTo>
                    <a:pt x="399" y="32"/>
                  </a:lnTo>
                  <a:lnTo>
                    <a:pt x="425" y="46"/>
                  </a:lnTo>
                  <a:lnTo>
                    <a:pt x="448" y="64"/>
                  </a:lnTo>
                  <a:lnTo>
                    <a:pt x="469" y="83"/>
                  </a:lnTo>
                  <a:lnTo>
                    <a:pt x="489" y="106"/>
                  </a:lnTo>
                  <a:lnTo>
                    <a:pt x="504" y="129"/>
                  </a:lnTo>
                  <a:lnTo>
                    <a:pt x="517" y="155"/>
                  </a:lnTo>
                  <a:lnTo>
                    <a:pt x="525" y="182"/>
                  </a:lnTo>
                  <a:lnTo>
                    <a:pt x="533" y="208"/>
                  </a:lnTo>
                  <a:lnTo>
                    <a:pt x="534" y="236"/>
                  </a:lnTo>
                  <a:lnTo>
                    <a:pt x="534" y="265"/>
                  </a:lnTo>
                  <a:lnTo>
                    <a:pt x="529" y="291"/>
                  </a:lnTo>
                  <a:lnTo>
                    <a:pt x="522" y="319"/>
                  </a:lnTo>
                  <a:lnTo>
                    <a:pt x="511" y="344"/>
                  </a:lnTo>
                  <a:lnTo>
                    <a:pt x="496" y="369"/>
                  </a:lnTo>
                  <a:lnTo>
                    <a:pt x="480" y="392"/>
                  </a:lnTo>
                  <a:lnTo>
                    <a:pt x="459" y="413"/>
                  </a:lnTo>
                  <a:lnTo>
                    <a:pt x="436" y="432"/>
                  </a:lnTo>
                  <a:lnTo>
                    <a:pt x="411" y="448"/>
                  </a:lnTo>
                  <a:lnTo>
                    <a:pt x="385" y="462"/>
                  </a:lnTo>
                  <a:lnTo>
                    <a:pt x="357" y="473"/>
                  </a:lnTo>
                  <a:lnTo>
                    <a:pt x="328" y="482"/>
                  </a:lnTo>
                  <a:lnTo>
                    <a:pt x="299" y="485"/>
                  </a:lnTo>
                  <a:lnTo>
                    <a:pt x="267" y="487"/>
                  </a:lnTo>
                  <a:close/>
                  <a:moveTo>
                    <a:pt x="267" y="483"/>
                  </a:moveTo>
                  <a:lnTo>
                    <a:pt x="237" y="482"/>
                  </a:lnTo>
                  <a:lnTo>
                    <a:pt x="209" y="476"/>
                  </a:lnTo>
                  <a:lnTo>
                    <a:pt x="179" y="469"/>
                  </a:lnTo>
                  <a:lnTo>
                    <a:pt x="153" y="459"/>
                  </a:lnTo>
                  <a:lnTo>
                    <a:pt x="126" y="444"/>
                  </a:lnTo>
                  <a:lnTo>
                    <a:pt x="102" y="429"/>
                  </a:lnTo>
                  <a:lnTo>
                    <a:pt x="79" y="409"/>
                  </a:lnTo>
                  <a:lnTo>
                    <a:pt x="59" y="390"/>
                  </a:lnTo>
                  <a:lnTo>
                    <a:pt x="44" y="367"/>
                  </a:lnTo>
                  <a:lnTo>
                    <a:pt x="29" y="342"/>
                  </a:lnTo>
                  <a:lnTo>
                    <a:pt x="19" y="318"/>
                  </a:lnTo>
                  <a:lnTo>
                    <a:pt x="10" y="291"/>
                  </a:lnTo>
                  <a:lnTo>
                    <a:pt x="7" y="265"/>
                  </a:lnTo>
                  <a:lnTo>
                    <a:pt x="5" y="236"/>
                  </a:lnTo>
                  <a:lnTo>
                    <a:pt x="8" y="210"/>
                  </a:lnTo>
                  <a:lnTo>
                    <a:pt x="14" y="184"/>
                  </a:lnTo>
                  <a:lnTo>
                    <a:pt x="22" y="157"/>
                  </a:lnTo>
                  <a:lnTo>
                    <a:pt x="35" y="132"/>
                  </a:lnTo>
                  <a:lnTo>
                    <a:pt x="51" y="110"/>
                  </a:lnTo>
                  <a:lnTo>
                    <a:pt x="70" y="87"/>
                  </a:lnTo>
                  <a:lnTo>
                    <a:pt x="89" y="67"/>
                  </a:lnTo>
                  <a:lnTo>
                    <a:pt x="114" y="50"/>
                  </a:lnTo>
                  <a:lnTo>
                    <a:pt x="138" y="35"/>
                  </a:lnTo>
                  <a:lnTo>
                    <a:pt x="165" y="23"/>
                  </a:lnTo>
                  <a:lnTo>
                    <a:pt x="193" y="14"/>
                  </a:lnTo>
                  <a:lnTo>
                    <a:pt x="223" y="7"/>
                  </a:lnTo>
                  <a:lnTo>
                    <a:pt x="253" y="5"/>
                  </a:lnTo>
                  <a:lnTo>
                    <a:pt x="283" y="5"/>
                  </a:lnTo>
                  <a:lnTo>
                    <a:pt x="313" y="7"/>
                  </a:lnTo>
                  <a:lnTo>
                    <a:pt x="341" y="14"/>
                  </a:lnTo>
                  <a:lnTo>
                    <a:pt x="369" y="23"/>
                  </a:lnTo>
                  <a:lnTo>
                    <a:pt x="397" y="35"/>
                  </a:lnTo>
                  <a:lnTo>
                    <a:pt x="422" y="50"/>
                  </a:lnTo>
                  <a:lnTo>
                    <a:pt x="445" y="67"/>
                  </a:lnTo>
                  <a:lnTo>
                    <a:pt x="466" y="87"/>
                  </a:lnTo>
                  <a:lnTo>
                    <a:pt x="483" y="110"/>
                  </a:lnTo>
                  <a:lnTo>
                    <a:pt x="499" y="132"/>
                  </a:lnTo>
                  <a:lnTo>
                    <a:pt x="511" y="157"/>
                  </a:lnTo>
                  <a:lnTo>
                    <a:pt x="520" y="184"/>
                  </a:lnTo>
                  <a:lnTo>
                    <a:pt x="527" y="210"/>
                  </a:lnTo>
                  <a:lnTo>
                    <a:pt x="529" y="236"/>
                  </a:lnTo>
                  <a:lnTo>
                    <a:pt x="529" y="265"/>
                  </a:lnTo>
                  <a:lnTo>
                    <a:pt x="524" y="291"/>
                  </a:lnTo>
                  <a:lnTo>
                    <a:pt x="517" y="318"/>
                  </a:lnTo>
                  <a:lnTo>
                    <a:pt x="506" y="342"/>
                  </a:lnTo>
                  <a:lnTo>
                    <a:pt x="492" y="367"/>
                  </a:lnTo>
                  <a:lnTo>
                    <a:pt x="474" y="390"/>
                  </a:lnTo>
                  <a:lnTo>
                    <a:pt x="455" y="409"/>
                  </a:lnTo>
                  <a:lnTo>
                    <a:pt x="434" y="429"/>
                  </a:lnTo>
                  <a:lnTo>
                    <a:pt x="409" y="444"/>
                  </a:lnTo>
                  <a:lnTo>
                    <a:pt x="383" y="459"/>
                  </a:lnTo>
                  <a:lnTo>
                    <a:pt x="355" y="469"/>
                  </a:lnTo>
                  <a:lnTo>
                    <a:pt x="327" y="476"/>
                  </a:lnTo>
                  <a:lnTo>
                    <a:pt x="297" y="482"/>
                  </a:lnTo>
                  <a:lnTo>
                    <a:pt x="267" y="483"/>
                  </a:lnTo>
                  <a:close/>
                </a:path>
              </a:pathLst>
            </a:custGeom>
            <a:solidFill>
              <a:srgbClr val="FFFFA7"/>
            </a:solidFill>
            <a:ln w="9525">
              <a:noFill/>
              <a:round/>
              <a:headEnd/>
              <a:tailEnd/>
            </a:ln>
          </p:spPr>
          <p:txBody>
            <a:bodyPr/>
            <a:lstStyle/>
            <a:p>
              <a:endParaRPr lang="en-US"/>
            </a:p>
          </p:txBody>
        </p:sp>
        <p:sp>
          <p:nvSpPr>
            <p:cNvPr id="1166140" name="Freeform 828"/>
            <p:cNvSpPr>
              <a:spLocks noEditPoints="1"/>
            </p:cNvSpPr>
            <p:nvPr/>
          </p:nvSpPr>
          <p:spPr bwMode="auto">
            <a:xfrm>
              <a:off x="4106" y="1179"/>
              <a:ext cx="524" cy="478"/>
            </a:xfrm>
            <a:custGeom>
              <a:avLst/>
              <a:gdLst/>
              <a:ahLst/>
              <a:cxnLst>
                <a:cxn ang="0">
                  <a:pos x="232" y="477"/>
                </a:cxn>
                <a:cxn ang="0">
                  <a:pos x="174" y="464"/>
                </a:cxn>
                <a:cxn ang="0">
                  <a:pos x="121" y="439"/>
                </a:cxn>
                <a:cxn ang="0">
                  <a:pos x="74" y="404"/>
                </a:cxn>
                <a:cxn ang="0">
                  <a:pos x="39" y="362"/>
                </a:cxn>
                <a:cxn ang="0">
                  <a:pos x="14" y="313"/>
                </a:cxn>
                <a:cxn ang="0">
                  <a:pos x="2" y="260"/>
                </a:cxn>
                <a:cxn ang="0">
                  <a:pos x="3" y="205"/>
                </a:cxn>
                <a:cxn ang="0">
                  <a:pos x="17" y="152"/>
                </a:cxn>
                <a:cxn ang="0">
                  <a:pos x="46" y="105"/>
                </a:cxn>
                <a:cxn ang="0">
                  <a:pos x="84" y="62"/>
                </a:cxn>
                <a:cxn ang="0">
                  <a:pos x="133" y="30"/>
                </a:cxn>
                <a:cxn ang="0">
                  <a:pos x="188" y="9"/>
                </a:cxn>
                <a:cxn ang="0">
                  <a:pos x="248" y="0"/>
                </a:cxn>
                <a:cxn ang="0">
                  <a:pos x="308" y="2"/>
                </a:cxn>
                <a:cxn ang="0">
                  <a:pos x="364" y="18"/>
                </a:cxn>
                <a:cxn ang="0">
                  <a:pos x="417" y="45"/>
                </a:cxn>
                <a:cxn ang="0">
                  <a:pos x="461" y="82"/>
                </a:cxn>
                <a:cxn ang="0">
                  <a:pos x="494" y="127"/>
                </a:cxn>
                <a:cxn ang="0">
                  <a:pos x="515" y="179"/>
                </a:cxn>
                <a:cxn ang="0">
                  <a:pos x="524" y="231"/>
                </a:cxn>
                <a:cxn ang="0">
                  <a:pos x="519" y="286"/>
                </a:cxn>
                <a:cxn ang="0">
                  <a:pos x="501" y="337"/>
                </a:cxn>
                <a:cxn ang="0">
                  <a:pos x="469" y="385"/>
                </a:cxn>
                <a:cxn ang="0">
                  <a:pos x="429" y="424"/>
                </a:cxn>
                <a:cxn ang="0">
                  <a:pos x="378" y="454"/>
                </a:cxn>
                <a:cxn ang="0">
                  <a:pos x="322" y="471"/>
                </a:cxn>
                <a:cxn ang="0">
                  <a:pos x="262" y="478"/>
                </a:cxn>
                <a:cxn ang="0">
                  <a:pos x="232" y="471"/>
                </a:cxn>
                <a:cxn ang="0">
                  <a:pos x="174" y="459"/>
                </a:cxn>
                <a:cxn ang="0">
                  <a:pos x="121" y="434"/>
                </a:cxn>
                <a:cxn ang="0">
                  <a:pos x="75" y="399"/>
                </a:cxn>
                <a:cxn ang="0">
                  <a:pos x="40" y="355"/>
                </a:cxn>
                <a:cxn ang="0">
                  <a:pos x="16" y="305"/>
                </a:cxn>
                <a:cxn ang="0">
                  <a:pos x="5" y="253"/>
                </a:cxn>
                <a:cxn ang="0">
                  <a:pos x="9" y="198"/>
                </a:cxn>
                <a:cxn ang="0">
                  <a:pos x="26" y="145"/>
                </a:cxn>
                <a:cxn ang="0">
                  <a:pos x="56" y="99"/>
                </a:cxn>
                <a:cxn ang="0">
                  <a:pos x="97" y="59"/>
                </a:cxn>
                <a:cxn ang="0">
                  <a:pos x="148" y="29"/>
                </a:cxn>
                <a:cxn ang="0">
                  <a:pos x="204" y="11"/>
                </a:cxn>
                <a:cxn ang="0">
                  <a:pos x="262" y="4"/>
                </a:cxn>
                <a:cxn ang="0">
                  <a:pos x="322" y="11"/>
                </a:cxn>
                <a:cxn ang="0">
                  <a:pos x="378" y="29"/>
                </a:cxn>
                <a:cxn ang="0">
                  <a:pos x="427" y="59"/>
                </a:cxn>
                <a:cxn ang="0">
                  <a:pos x="468" y="99"/>
                </a:cxn>
                <a:cxn ang="0">
                  <a:pos x="498" y="145"/>
                </a:cxn>
                <a:cxn ang="0">
                  <a:pos x="515" y="198"/>
                </a:cxn>
                <a:cxn ang="0">
                  <a:pos x="519" y="253"/>
                </a:cxn>
                <a:cxn ang="0">
                  <a:pos x="508" y="305"/>
                </a:cxn>
                <a:cxn ang="0">
                  <a:pos x="485" y="355"/>
                </a:cxn>
                <a:cxn ang="0">
                  <a:pos x="450" y="399"/>
                </a:cxn>
                <a:cxn ang="0">
                  <a:pos x="404" y="434"/>
                </a:cxn>
                <a:cxn ang="0">
                  <a:pos x="350" y="459"/>
                </a:cxn>
                <a:cxn ang="0">
                  <a:pos x="292" y="471"/>
                </a:cxn>
              </a:cxnLst>
              <a:rect l="0" t="0" r="r" b="b"/>
              <a:pathLst>
                <a:path w="524" h="478">
                  <a:moveTo>
                    <a:pt x="262" y="478"/>
                  </a:moveTo>
                  <a:lnTo>
                    <a:pt x="232" y="477"/>
                  </a:lnTo>
                  <a:lnTo>
                    <a:pt x="204" y="471"/>
                  </a:lnTo>
                  <a:lnTo>
                    <a:pt x="174" y="464"/>
                  </a:lnTo>
                  <a:lnTo>
                    <a:pt x="148" y="454"/>
                  </a:lnTo>
                  <a:lnTo>
                    <a:pt x="121" y="439"/>
                  </a:lnTo>
                  <a:lnTo>
                    <a:pt x="97" y="424"/>
                  </a:lnTo>
                  <a:lnTo>
                    <a:pt x="74" y="404"/>
                  </a:lnTo>
                  <a:lnTo>
                    <a:pt x="54" y="385"/>
                  </a:lnTo>
                  <a:lnTo>
                    <a:pt x="39" y="362"/>
                  </a:lnTo>
                  <a:lnTo>
                    <a:pt x="24" y="337"/>
                  </a:lnTo>
                  <a:lnTo>
                    <a:pt x="14" y="313"/>
                  </a:lnTo>
                  <a:lnTo>
                    <a:pt x="5" y="286"/>
                  </a:lnTo>
                  <a:lnTo>
                    <a:pt x="2" y="260"/>
                  </a:lnTo>
                  <a:lnTo>
                    <a:pt x="0" y="231"/>
                  </a:lnTo>
                  <a:lnTo>
                    <a:pt x="3" y="205"/>
                  </a:lnTo>
                  <a:lnTo>
                    <a:pt x="9" y="179"/>
                  </a:lnTo>
                  <a:lnTo>
                    <a:pt x="17" y="152"/>
                  </a:lnTo>
                  <a:lnTo>
                    <a:pt x="30" y="127"/>
                  </a:lnTo>
                  <a:lnTo>
                    <a:pt x="46" y="105"/>
                  </a:lnTo>
                  <a:lnTo>
                    <a:pt x="65" y="82"/>
                  </a:lnTo>
                  <a:lnTo>
                    <a:pt x="84" y="62"/>
                  </a:lnTo>
                  <a:lnTo>
                    <a:pt x="109" y="45"/>
                  </a:lnTo>
                  <a:lnTo>
                    <a:pt x="133" y="30"/>
                  </a:lnTo>
                  <a:lnTo>
                    <a:pt x="160" y="18"/>
                  </a:lnTo>
                  <a:lnTo>
                    <a:pt x="188" y="9"/>
                  </a:lnTo>
                  <a:lnTo>
                    <a:pt x="218" y="2"/>
                  </a:lnTo>
                  <a:lnTo>
                    <a:pt x="248" y="0"/>
                  </a:lnTo>
                  <a:lnTo>
                    <a:pt x="278" y="0"/>
                  </a:lnTo>
                  <a:lnTo>
                    <a:pt x="308" y="2"/>
                  </a:lnTo>
                  <a:lnTo>
                    <a:pt x="336" y="9"/>
                  </a:lnTo>
                  <a:lnTo>
                    <a:pt x="364" y="18"/>
                  </a:lnTo>
                  <a:lnTo>
                    <a:pt x="392" y="30"/>
                  </a:lnTo>
                  <a:lnTo>
                    <a:pt x="417" y="45"/>
                  </a:lnTo>
                  <a:lnTo>
                    <a:pt x="440" y="62"/>
                  </a:lnTo>
                  <a:lnTo>
                    <a:pt x="461" y="82"/>
                  </a:lnTo>
                  <a:lnTo>
                    <a:pt x="478" y="105"/>
                  </a:lnTo>
                  <a:lnTo>
                    <a:pt x="494" y="127"/>
                  </a:lnTo>
                  <a:lnTo>
                    <a:pt x="506" y="152"/>
                  </a:lnTo>
                  <a:lnTo>
                    <a:pt x="515" y="179"/>
                  </a:lnTo>
                  <a:lnTo>
                    <a:pt x="522" y="205"/>
                  </a:lnTo>
                  <a:lnTo>
                    <a:pt x="524" y="231"/>
                  </a:lnTo>
                  <a:lnTo>
                    <a:pt x="524" y="260"/>
                  </a:lnTo>
                  <a:lnTo>
                    <a:pt x="519" y="286"/>
                  </a:lnTo>
                  <a:lnTo>
                    <a:pt x="512" y="313"/>
                  </a:lnTo>
                  <a:lnTo>
                    <a:pt x="501" y="337"/>
                  </a:lnTo>
                  <a:lnTo>
                    <a:pt x="487" y="362"/>
                  </a:lnTo>
                  <a:lnTo>
                    <a:pt x="469" y="385"/>
                  </a:lnTo>
                  <a:lnTo>
                    <a:pt x="450" y="404"/>
                  </a:lnTo>
                  <a:lnTo>
                    <a:pt x="429" y="424"/>
                  </a:lnTo>
                  <a:lnTo>
                    <a:pt x="404" y="439"/>
                  </a:lnTo>
                  <a:lnTo>
                    <a:pt x="378" y="454"/>
                  </a:lnTo>
                  <a:lnTo>
                    <a:pt x="350" y="464"/>
                  </a:lnTo>
                  <a:lnTo>
                    <a:pt x="322" y="471"/>
                  </a:lnTo>
                  <a:lnTo>
                    <a:pt x="292" y="477"/>
                  </a:lnTo>
                  <a:lnTo>
                    <a:pt x="262" y="478"/>
                  </a:lnTo>
                  <a:close/>
                  <a:moveTo>
                    <a:pt x="262" y="473"/>
                  </a:moveTo>
                  <a:lnTo>
                    <a:pt x="232" y="471"/>
                  </a:lnTo>
                  <a:lnTo>
                    <a:pt x="204" y="466"/>
                  </a:lnTo>
                  <a:lnTo>
                    <a:pt x="174" y="459"/>
                  </a:lnTo>
                  <a:lnTo>
                    <a:pt x="148" y="448"/>
                  </a:lnTo>
                  <a:lnTo>
                    <a:pt x="121" y="434"/>
                  </a:lnTo>
                  <a:lnTo>
                    <a:pt x="97" y="418"/>
                  </a:lnTo>
                  <a:lnTo>
                    <a:pt x="75" y="399"/>
                  </a:lnTo>
                  <a:lnTo>
                    <a:pt x="56" y="378"/>
                  </a:lnTo>
                  <a:lnTo>
                    <a:pt x="40" y="355"/>
                  </a:lnTo>
                  <a:lnTo>
                    <a:pt x="26" y="332"/>
                  </a:lnTo>
                  <a:lnTo>
                    <a:pt x="16" y="305"/>
                  </a:lnTo>
                  <a:lnTo>
                    <a:pt x="9" y="279"/>
                  </a:lnTo>
                  <a:lnTo>
                    <a:pt x="5" y="253"/>
                  </a:lnTo>
                  <a:lnTo>
                    <a:pt x="5" y="224"/>
                  </a:lnTo>
                  <a:lnTo>
                    <a:pt x="9" y="198"/>
                  </a:lnTo>
                  <a:lnTo>
                    <a:pt x="16" y="172"/>
                  </a:lnTo>
                  <a:lnTo>
                    <a:pt x="26" y="145"/>
                  </a:lnTo>
                  <a:lnTo>
                    <a:pt x="40" y="122"/>
                  </a:lnTo>
                  <a:lnTo>
                    <a:pt x="56" y="99"/>
                  </a:lnTo>
                  <a:lnTo>
                    <a:pt x="75" y="78"/>
                  </a:lnTo>
                  <a:lnTo>
                    <a:pt x="97" y="59"/>
                  </a:lnTo>
                  <a:lnTo>
                    <a:pt x="121" y="43"/>
                  </a:lnTo>
                  <a:lnTo>
                    <a:pt x="148" y="29"/>
                  </a:lnTo>
                  <a:lnTo>
                    <a:pt x="174" y="18"/>
                  </a:lnTo>
                  <a:lnTo>
                    <a:pt x="204" y="11"/>
                  </a:lnTo>
                  <a:lnTo>
                    <a:pt x="232" y="6"/>
                  </a:lnTo>
                  <a:lnTo>
                    <a:pt x="262" y="4"/>
                  </a:lnTo>
                  <a:lnTo>
                    <a:pt x="292" y="6"/>
                  </a:lnTo>
                  <a:lnTo>
                    <a:pt x="322" y="11"/>
                  </a:lnTo>
                  <a:lnTo>
                    <a:pt x="350" y="18"/>
                  </a:lnTo>
                  <a:lnTo>
                    <a:pt x="378" y="29"/>
                  </a:lnTo>
                  <a:lnTo>
                    <a:pt x="404" y="43"/>
                  </a:lnTo>
                  <a:lnTo>
                    <a:pt x="427" y="59"/>
                  </a:lnTo>
                  <a:lnTo>
                    <a:pt x="450" y="78"/>
                  </a:lnTo>
                  <a:lnTo>
                    <a:pt x="468" y="99"/>
                  </a:lnTo>
                  <a:lnTo>
                    <a:pt x="485" y="122"/>
                  </a:lnTo>
                  <a:lnTo>
                    <a:pt x="498" y="145"/>
                  </a:lnTo>
                  <a:lnTo>
                    <a:pt x="508" y="172"/>
                  </a:lnTo>
                  <a:lnTo>
                    <a:pt x="515" y="198"/>
                  </a:lnTo>
                  <a:lnTo>
                    <a:pt x="519" y="224"/>
                  </a:lnTo>
                  <a:lnTo>
                    <a:pt x="519" y="253"/>
                  </a:lnTo>
                  <a:lnTo>
                    <a:pt x="515" y="279"/>
                  </a:lnTo>
                  <a:lnTo>
                    <a:pt x="508" y="305"/>
                  </a:lnTo>
                  <a:lnTo>
                    <a:pt x="498" y="332"/>
                  </a:lnTo>
                  <a:lnTo>
                    <a:pt x="485" y="355"/>
                  </a:lnTo>
                  <a:lnTo>
                    <a:pt x="468" y="378"/>
                  </a:lnTo>
                  <a:lnTo>
                    <a:pt x="450" y="399"/>
                  </a:lnTo>
                  <a:lnTo>
                    <a:pt x="427" y="418"/>
                  </a:lnTo>
                  <a:lnTo>
                    <a:pt x="404" y="434"/>
                  </a:lnTo>
                  <a:lnTo>
                    <a:pt x="378" y="448"/>
                  </a:lnTo>
                  <a:lnTo>
                    <a:pt x="350" y="459"/>
                  </a:lnTo>
                  <a:lnTo>
                    <a:pt x="322" y="466"/>
                  </a:lnTo>
                  <a:lnTo>
                    <a:pt x="292" y="471"/>
                  </a:lnTo>
                  <a:lnTo>
                    <a:pt x="262" y="473"/>
                  </a:lnTo>
                  <a:close/>
                </a:path>
              </a:pathLst>
            </a:custGeom>
            <a:solidFill>
              <a:srgbClr val="FFFEA9"/>
            </a:solidFill>
            <a:ln w="9525">
              <a:noFill/>
              <a:round/>
              <a:headEnd/>
              <a:tailEnd/>
            </a:ln>
          </p:spPr>
          <p:txBody>
            <a:bodyPr/>
            <a:lstStyle/>
            <a:p>
              <a:endParaRPr lang="en-US"/>
            </a:p>
          </p:txBody>
        </p:sp>
        <p:sp>
          <p:nvSpPr>
            <p:cNvPr id="1166141" name="Freeform 829"/>
            <p:cNvSpPr>
              <a:spLocks noEditPoints="1"/>
            </p:cNvSpPr>
            <p:nvPr/>
          </p:nvSpPr>
          <p:spPr bwMode="auto">
            <a:xfrm>
              <a:off x="4111" y="1183"/>
              <a:ext cx="514" cy="469"/>
            </a:xfrm>
            <a:custGeom>
              <a:avLst/>
              <a:gdLst/>
              <a:ahLst/>
              <a:cxnLst>
                <a:cxn ang="0">
                  <a:pos x="227" y="467"/>
                </a:cxn>
                <a:cxn ang="0">
                  <a:pos x="169" y="455"/>
                </a:cxn>
                <a:cxn ang="0">
                  <a:pos x="116" y="430"/>
                </a:cxn>
                <a:cxn ang="0">
                  <a:pos x="70" y="395"/>
                </a:cxn>
                <a:cxn ang="0">
                  <a:pos x="35" y="351"/>
                </a:cxn>
                <a:cxn ang="0">
                  <a:pos x="11" y="301"/>
                </a:cxn>
                <a:cxn ang="0">
                  <a:pos x="0" y="249"/>
                </a:cxn>
                <a:cxn ang="0">
                  <a:pos x="4" y="194"/>
                </a:cxn>
                <a:cxn ang="0">
                  <a:pos x="21" y="141"/>
                </a:cxn>
                <a:cxn ang="0">
                  <a:pos x="51" y="95"/>
                </a:cxn>
                <a:cxn ang="0">
                  <a:pos x="92" y="55"/>
                </a:cxn>
                <a:cxn ang="0">
                  <a:pos x="143" y="25"/>
                </a:cxn>
                <a:cxn ang="0">
                  <a:pos x="199" y="7"/>
                </a:cxn>
                <a:cxn ang="0">
                  <a:pos x="257" y="0"/>
                </a:cxn>
                <a:cxn ang="0">
                  <a:pos x="317" y="7"/>
                </a:cxn>
                <a:cxn ang="0">
                  <a:pos x="373" y="25"/>
                </a:cxn>
                <a:cxn ang="0">
                  <a:pos x="422" y="55"/>
                </a:cxn>
                <a:cxn ang="0">
                  <a:pos x="463" y="95"/>
                </a:cxn>
                <a:cxn ang="0">
                  <a:pos x="493" y="141"/>
                </a:cxn>
                <a:cxn ang="0">
                  <a:pos x="510" y="194"/>
                </a:cxn>
                <a:cxn ang="0">
                  <a:pos x="514" y="249"/>
                </a:cxn>
                <a:cxn ang="0">
                  <a:pos x="503" y="301"/>
                </a:cxn>
                <a:cxn ang="0">
                  <a:pos x="480" y="351"/>
                </a:cxn>
                <a:cxn ang="0">
                  <a:pos x="445" y="395"/>
                </a:cxn>
                <a:cxn ang="0">
                  <a:pos x="399" y="430"/>
                </a:cxn>
                <a:cxn ang="0">
                  <a:pos x="345" y="455"/>
                </a:cxn>
                <a:cxn ang="0">
                  <a:pos x="287" y="467"/>
                </a:cxn>
                <a:cxn ang="0">
                  <a:pos x="257" y="464"/>
                </a:cxn>
                <a:cxn ang="0">
                  <a:pos x="199" y="458"/>
                </a:cxn>
                <a:cxn ang="0">
                  <a:pos x="144" y="439"/>
                </a:cxn>
                <a:cxn ang="0">
                  <a:pos x="95" y="411"/>
                </a:cxn>
                <a:cxn ang="0">
                  <a:pos x="55" y="372"/>
                </a:cxn>
                <a:cxn ang="0">
                  <a:pos x="26" y="326"/>
                </a:cxn>
                <a:cxn ang="0">
                  <a:pos x="9" y="275"/>
                </a:cxn>
                <a:cxn ang="0">
                  <a:pos x="5" y="220"/>
                </a:cxn>
                <a:cxn ang="0">
                  <a:pos x="16" y="169"/>
                </a:cxn>
                <a:cxn ang="0">
                  <a:pos x="39" y="120"/>
                </a:cxn>
                <a:cxn ang="0">
                  <a:pos x="74" y="78"/>
                </a:cxn>
                <a:cxn ang="0">
                  <a:pos x="120" y="42"/>
                </a:cxn>
                <a:cxn ang="0">
                  <a:pos x="171" y="19"/>
                </a:cxn>
                <a:cxn ang="0">
                  <a:pos x="229" y="7"/>
                </a:cxn>
                <a:cxn ang="0">
                  <a:pos x="287" y="7"/>
                </a:cxn>
                <a:cxn ang="0">
                  <a:pos x="343" y="19"/>
                </a:cxn>
                <a:cxn ang="0">
                  <a:pos x="396" y="42"/>
                </a:cxn>
                <a:cxn ang="0">
                  <a:pos x="440" y="78"/>
                </a:cxn>
                <a:cxn ang="0">
                  <a:pos x="475" y="120"/>
                </a:cxn>
                <a:cxn ang="0">
                  <a:pos x="498" y="169"/>
                </a:cxn>
                <a:cxn ang="0">
                  <a:pos x="508" y="220"/>
                </a:cxn>
                <a:cxn ang="0">
                  <a:pos x="505" y="275"/>
                </a:cxn>
                <a:cxn ang="0">
                  <a:pos x="489" y="326"/>
                </a:cxn>
                <a:cxn ang="0">
                  <a:pos x="459" y="372"/>
                </a:cxn>
                <a:cxn ang="0">
                  <a:pos x="419" y="411"/>
                </a:cxn>
                <a:cxn ang="0">
                  <a:pos x="369" y="439"/>
                </a:cxn>
                <a:cxn ang="0">
                  <a:pos x="315" y="458"/>
                </a:cxn>
                <a:cxn ang="0">
                  <a:pos x="257" y="464"/>
                </a:cxn>
              </a:cxnLst>
              <a:rect l="0" t="0" r="r" b="b"/>
              <a:pathLst>
                <a:path w="514" h="469">
                  <a:moveTo>
                    <a:pt x="257" y="469"/>
                  </a:moveTo>
                  <a:lnTo>
                    <a:pt x="227" y="467"/>
                  </a:lnTo>
                  <a:lnTo>
                    <a:pt x="199" y="462"/>
                  </a:lnTo>
                  <a:lnTo>
                    <a:pt x="169" y="455"/>
                  </a:lnTo>
                  <a:lnTo>
                    <a:pt x="143" y="444"/>
                  </a:lnTo>
                  <a:lnTo>
                    <a:pt x="116" y="430"/>
                  </a:lnTo>
                  <a:lnTo>
                    <a:pt x="92" y="414"/>
                  </a:lnTo>
                  <a:lnTo>
                    <a:pt x="70" y="395"/>
                  </a:lnTo>
                  <a:lnTo>
                    <a:pt x="51" y="374"/>
                  </a:lnTo>
                  <a:lnTo>
                    <a:pt x="35" y="351"/>
                  </a:lnTo>
                  <a:lnTo>
                    <a:pt x="21" y="328"/>
                  </a:lnTo>
                  <a:lnTo>
                    <a:pt x="11" y="301"/>
                  </a:lnTo>
                  <a:lnTo>
                    <a:pt x="4" y="275"/>
                  </a:lnTo>
                  <a:lnTo>
                    <a:pt x="0" y="249"/>
                  </a:lnTo>
                  <a:lnTo>
                    <a:pt x="0" y="220"/>
                  </a:lnTo>
                  <a:lnTo>
                    <a:pt x="4" y="194"/>
                  </a:lnTo>
                  <a:lnTo>
                    <a:pt x="11" y="168"/>
                  </a:lnTo>
                  <a:lnTo>
                    <a:pt x="21" y="141"/>
                  </a:lnTo>
                  <a:lnTo>
                    <a:pt x="35" y="118"/>
                  </a:lnTo>
                  <a:lnTo>
                    <a:pt x="51" y="95"/>
                  </a:lnTo>
                  <a:lnTo>
                    <a:pt x="70" y="74"/>
                  </a:lnTo>
                  <a:lnTo>
                    <a:pt x="92" y="55"/>
                  </a:lnTo>
                  <a:lnTo>
                    <a:pt x="116" y="39"/>
                  </a:lnTo>
                  <a:lnTo>
                    <a:pt x="143" y="25"/>
                  </a:lnTo>
                  <a:lnTo>
                    <a:pt x="169" y="14"/>
                  </a:lnTo>
                  <a:lnTo>
                    <a:pt x="199" y="7"/>
                  </a:lnTo>
                  <a:lnTo>
                    <a:pt x="227" y="2"/>
                  </a:lnTo>
                  <a:lnTo>
                    <a:pt x="257" y="0"/>
                  </a:lnTo>
                  <a:lnTo>
                    <a:pt x="287" y="2"/>
                  </a:lnTo>
                  <a:lnTo>
                    <a:pt x="317" y="7"/>
                  </a:lnTo>
                  <a:lnTo>
                    <a:pt x="345" y="14"/>
                  </a:lnTo>
                  <a:lnTo>
                    <a:pt x="373" y="25"/>
                  </a:lnTo>
                  <a:lnTo>
                    <a:pt x="399" y="39"/>
                  </a:lnTo>
                  <a:lnTo>
                    <a:pt x="422" y="55"/>
                  </a:lnTo>
                  <a:lnTo>
                    <a:pt x="445" y="74"/>
                  </a:lnTo>
                  <a:lnTo>
                    <a:pt x="463" y="95"/>
                  </a:lnTo>
                  <a:lnTo>
                    <a:pt x="480" y="118"/>
                  </a:lnTo>
                  <a:lnTo>
                    <a:pt x="493" y="141"/>
                  </a:lnTo>
                  <a:lnTo>
                    <a:pt x="503" y="168"/>
                  </a:lnTo>
                  <a:lnTo>
                    <a:pt x="510" y="194"/>
                  </a:lnTo>
                  <a:lnTo>
                    <a:pt x="514" y="220"/>
                  </a:lnTo>
                  <a:lnTo>
                    <a:pt x="514" y="249"/>
                  </a:lnTo>
                  <a:lnTo>
                    <a:pt x="510" y="275"/>
                  </a:lnTo>
                  <a:lnTo>
                    <a:pt x="503" y="301"/>
                  </a:lnTo>
                  <a:lnTo>
                    <a:pt x="493" y="328"/>
                  </a:lnTo>
                  <a:lnTo>
                    <a:pt x="480" y="351"/>
                  </a:lnTo>
                  <a:lnTo>
                    <a:pt x="463" y="374"/>
                  </a:lnTo>
                  <a:lnTo>
                    <a:pt x="445" y="395"/>
                  </a:lnTo>
                  <a:lnTo>
                    <a:pt x="422" y="414"/>
                  </a:lnTo>
                  <a:lnTo>
                    <a:pt x="399" y="430"/>
                  </a:lnTo>
                  <a:lnTo>
                    <a:pt x="373" y="444"/>
                  </a:lnTo>
                  <a:lnTo>
                    <a:pt x="345" y="455"/>
                  </a:lnTo>
                  <a:lnTo>
                    <a:pt x="317" y="462"/>
                  </a:lnTo>
                  <a:lnTo>
                    <a:pt x="287" y="467"/>
                  </a:lnTo>
                  <a:lnTo>
                    <a:pt x="257" y="469"/>
                  </a:lnTo>
                  <a:close/>
                  <a:moveTo>
                    <a:pt x="257" y="464"/>
                  </a:moveTo>
                  <a:lnTo>
                    <a:pt x="229" y="462"/>
                  </a:lnTo>
                  <a:lnTo>
                    <a:pt x="199" y="458"/>
                  </a:lnTo>
                  <a:lnTo>
                    <a:pt x="171" y="450"/>
                  </a:lnTo>
                  <a:lnTo>
                    <a:pt x="144" y="439"/>
                  </a:lnTo>
                  <a:lnTo>
                    <a:pt x="120" y="427"/>
                  </a:lnTo>
                  <a:lnTo>
                    <a:pt x="95" y="411"/>
                  </a:lnTo>
                  <a:lnTo>
                    <a:pt x="74" y="391"/>
                  </a:lnTo>
                  <a:lnTo>
                    <a:pt x="55" y="372"/>
                  </a:lnTo>
                  <a:lnTo>
                    <a:pt x="39" y="349"/>
                  </a:lnTo>
                  <a:lnTo>
                    <a:pt x="26" y="326"/>
                  </a:lnTo>
                  <a:lnTo>
                    <a:pt x="16" y="300"/>
                  </a:lnTo>
                  <a:lnTo>
                    <a:pt x="9" y="275"/>
                  </a:lnTo>
                  <a:lnTo>
                    <a:pt x="5" y="249"/>
                  </a:lnTo>
                  <a:lnTo>
                    <a:pt x="5" y="220"/>
                  </a:lnTo>
                  <a:lnTo>
                    <a:pt x="9" y="194"/>
                  </a:lnTo>
                  <a:lnTo>
                    <a:pt x="16" y="169"/>
                  </a:lnTo>
                  <a:lnTo>
                    <a:pt x="26" y="143"/>
                  </a:lnTo>
                  <a:lnTo>
                    <a:pt x="39" y="120"/>
                  </a:lnTo>
                  <a:lnTo>
                    <a:pt x="55" y="97"/>
                  </a:lnTo>
                  <a:lnTo>
                    <a:pt x="74" y="78"/>
                  </a:lnTo>
                  <a:lnTo>
                    <a:pt x="95" y="58"/>
                  </a:lnTo>
                  <a:lnTo>
                    <a:pt x="120" y="42"/>
                  </a:lnTo>
                  <a:lnTo>
                    <a:pt x="144" y="30"/>
                  </a:lnTo>
                  <a:lnTo>
                    <a:pt x="171" y="19"/>
                  </a:lnTo>
                  <a:lnTo>
                    <a:pt x="199" y="11"/>
                  </a:lnTo>
                  <a:lnTo>
                    <a:pt x="229" y="7"/>
                  </a:lnTo>
                  <a:lnTo>
                    <a:pt x="257" y="5"/>
                  </a:lnTo>
                  <a:lnTo>
                    <a:pt x="287" y="7"/>
                  </a:lnTo>
                  <a:lnTo>
                    <a:pt x="315" y="11"/>
                  </a:lnTo>
                  <a:lnTo>
                    <a:pt x="343" y="19"/>
                  </a:lnTo>
                  <a:lnTo>
                    <a:pt x="369" y="30"/>
                  </a:lnTo>
                  <a:lnTo>
                    <a:pt x="396" y="42"/>
                  </a:lnTo>
                  <a:lnTo>
                    <a:pt x="419" y="58"/>
                  </a:lnTo>
                  <a:lnTo>
                    <a:pt x="440" y="78"/>
                  </a:lnTo>
                  <a:lnTo>
                    <a:pt x="459" y="97"/>
                  </a:lnTo>
                  <a:lnTo>
                    <a:pt x="475" y="120"/>
                  </a:lnTo>
                  <a:lnTo>
                    <a:pt x="489" y="143"/>
                  </a:lnTo>
                  <a:lnTo>
                    <a:pt x="498" y="169"/>
                  </a:lnTo>
                  <a:lnTo>
                    <a:pt x="505" y="194"/>
                  </a:lnTo>
                  <a:lnTo>
                    <a:pt x="508" y="220"/>
                  </a:lnTo>
                  <a:lnTo>
                    <a:pt x="508" y="249"/>
                  </a:lnTo>
                  <a:lnTo>
                    <a:pt x="505" y="275"/>
                  </a:lnTo>
                  <a:lnTo>
                    <a:pt x="498" y="300"/>
                  </a:lnTo>
                  <a:lnTo>
                    <a:pt x="489" y="326"/>
                  </a:lnTo>
                  <a:lnTo>
                    <a:pt x="475" y="349"/>
                  </a:lnTo>
                  <a:lnTo>
                    <a:pt x="459" y="372"/>
                  </a:lnTo>
                  <a:lnTo>
                    <a:pt x="440" y="391"/>
                  </a:lnTo>
                  <a:lnTo>
                    <a:pt x="419" y="411"/>
                  </a:lnTo>
                  <a:lnTo>
                    <a:pt x="396" y="427"/>
                  </a:lnTo>
                  <a:lnTo>
                    <a:pt x="369" y="439"/>
                  </a:lnTo>
                  <a:lnTo>
                    <a:pt x="343" y="450"/>
                  </a:lnTo>
                  <a:lnTo>
                    <a:pt x="315" y="458"/>
                  </a:lnTo>
                  <a:lnTo>
                    <a:pt x="287" y="462"/>
                  </a:lnTo>
                  <a:lnTo>
                    <a:pt x="257" y="464"/>
                  </a:lnTo>
                  <a:close/>
                </a:path>
              </a:pathLst>
            </a:custGeom>
            <a:solidFill>
              <a:srgbClr val="FFFFAC"/>
            </a:solidFill>
            <a:ln w="9525">
              <a:noFill/>
              <a:round/>
              <a:headEnd/>
              <a:tailEnd/>
            </a:ln>
          </p:spPr>
          <p:txBody>
            <a:bodyPr/>
            <a:lstStyle/>
            <a:p>
              <a:endParaRPr lang="en-US"/>
            </a:p>
          </p:txBody>
        </p:sp>
        <p:sp>
          <p:nvSpPr>
            <p:cNvPr id="1166142" name="Freeform 830"/>
            <p:cNvSpPr>
              <a:spLocks noEditPoints="1"/>
            </p:cNvSpPr>
            <p:nvPr/>
          </p:nvSpPr>
          <p:spPr bwMode="auto">
            <a:xfrm>
              <a:off x="4116" y="1188"/>
              <a:ext cx="503" cy="459"/>
            </a:xfrm>
            <a:custGeom>
              <a:avLst/>
              <a:gdLst/>
              <a:ahLst/>
              <a:cxnLst>
                <a:cxn ang="0">
                  <a:pos x="224" y="457"/>
                </a:cxn>
                <a:cxn ang="0">
                  <a:pos x="166" y="445"/>
                </a:cxn>
                <a:cxn ang="0">
                  <a:pos x="115" y="422"/>
                </a:cxn>
                <a:cxn ang="0">
                  <a:pos x="69" y="386"/>
                </a:cxn>
                <a:cxn ang="0">
                  <a:pos x="34" y="344"/>
                </a:cxn>
                <a:cxn ang="0">
                  <a:pos x="11" y="295"/>
                </a:cxn>
                <a:cxn ang="0">
                  <a:pos x="0" y="244"/>
                </a:cxn>
                <a:cxn ang="0">
                  <a:pos x="4" y="189"/>
                </a:cxn>
                <a:cxn ang="0">
                  <a:pos x="21" y="138"/>
                </a:cxn>
                <a:cxn ang="0">
                  <a:pos x="50" y="92"/>
                </a:cxn>
                <a:cxn ang="0">
                  <a:pos x="90" y="53"/>
                </a:cxn>
                <a:cxn ang="0">
                  <a:pos x="139" y="25"/>
                </a:cxn>
                <a:cxn ang="0">
                  <a:pos x="194" y="6"/>
                </a:cxn>
                <a:cxn ang="0">
                  <a:pos x="252" y="0"/>
                </a:cxn>
                <a:cxn ang="0">
                  <a:pos x="310" y="6"/>
                </a:cxn>
                <a:cxn ang="0">
                  <a:pos x="364" y="25"/>
                </a:cxn>
                <a:cxn ang="0">
                  <a:pos x="414" y="53"/>
                </a:cxn>
                <a:cxn ang="0">
                  <a:pos x="454" y="92"/>
                </a:cxn>
                <a:cxn ang="0">
                  <a:pos x="484" y="138"/>
                </a:cxn>
                <a:cxn ang="0">
                  <a:pos x="500" y="189"/>
                </a:cxn>
                <a:cxn ang="0">
                  <a:pos x="503" y="244"/>
                </a:cxn>
                <a:cxn ang="0">
                  <a:pos x="493" y="295"/>
                </a:cxn>
                <a:cxn ang="0">
                  <a:pos x="470" y="344"/>
                </a:cxn>
                <a:cxn ang="0">
                  <a:pos x="435" y="386"/>
                </a:cxn>
                <a:cxn ang="0">
                  <a:pos x="391" y="422"/>
                </a:cxn>
                <a:cxn ang="0">
                  <a:pos x="338" y="445"/>
                </a:cxn>
                <a:cxn ang="0">
                  <a:pos x="282" y="457"/>
                </a:cxn>
                <a:cxn ang="0">
                  <a:pos x="252" y="453"/>
                </a:cxn>
                <a:cxn ang="0">
                  <a:pos x="194" y="448"/>
                </a:cxn>
                <a:cxn ang="0">
                  <a:pos x="139" y="429"/>
                </a:cxn>
                <a:cxn ang="0">
                  <a:pos x="92" y="401"/>
                </a:cxn>
                <a:cxn ang="0">
                  <a:pos x="51" y="360"/>
                </a:cxn>
                <a:cxn ang="0">
                  <a:pos x="23" y="314"/>
                </a:cxn>
                <a:cxn ang="0">
                  <a:pos x="9" y="263"/>
                </a:cxn>
                <a:cxn ang="0">
                  <a:pos x="7" y="210"/>
                </a:cxn>
                <a:cxn ang="0">
                  <a:pos x="20" y="157"/>
                </a:cxn>
                <a:cxn ang="0">
                  <a:pos x="44" y="110"/>
                </a:cxn>
                <a:cxn ang="0">
                  <a:pos x="81" y="69"/>
                </a:cxn>
                <a:cxn ang="0">
                  <a:pos x="127" y="36"/>
                </a:cxn>
                <a:cxn ang="0">
                  <a:pos x="180" y="14"/>
                </a:cxn>
                <a:cxn ang="0">
                  <a:pos x="238" y="6"/>
                </a:cxn>
                <a:cxn ang="0">
                  <a:pos x="296" y="9"/>
                </a:cxn>
                <a:cxn ang="0">
                  <a:pos x="352" y="23"/>
                </a:cxn>
                <a:cxn ang="0">
                  <a:pos x="401" y="51"/>
                </a:cxn>
                <a:cxn ang="0">
                  <a:pos x="444" y="88"/>
                </a:cxn>
                <a:cxn ang="0">
                  <a:pos x="475" y="133"/>
                </a:cxn>
                <a:cxn ang="0">
                  <a:pos x="493" y="184"/>
                </a:cxn>
                <a:cxn ang="0">
                  <a:pos x="498" y="237"/>
                </a:cxn>
                <a:cxn ang="0">
                  <a:pos x="489" y="289"/>
                </a:cxn>
                <a:cxn ang="0">
                  <a:pos x="468" y="339"/>
                </a:cxn>
                <a:cxn ang="0">
                  <a:pos x="435" y="381"/>
                </a:cxn>
                <a:cxn ang="0">
                  <a:pos x="391" y="416"/>
                </a:cxn>
                <a:cxn ang="0">
                  <a:pos x="338" y="439"/>
                </a:cxn>
                <a:cxn ang="0">
                  <a:pos x="282" y="453"/>
                </a:cxn>
              </a:cxnLst>
              <a:rect l="0" t="0" r="r" b="b"/>
              <a:pathLst>
                <a:path w="503" h="459">
                  <a:moveTo>
                    <a:pt x="252" y="459"/>
                  </a:moveTo>
                  <a:lnTo>
                    <a:pt x="224" y="457"/>
                  </a:lnTo>
                  <a:lnTo>
                    <a:pt x="194" y="453"/>
                  </a:lnTo>
                  <a:lnTo>
                    <a:pt x="166" y="445"/>
                  </a:lnTo>
                  <a:lnTo>
                    <a:pt x="139" y="434"/>
                  </a:lnTo>
                  <a:lnTo>
                    <a:pt x="115" y="422"/>
                  </a:lnTo>
                  <a:lnTo>
                    <a:pt x="90" y="406"/>
                  </a:lnTo>
                  <a:lnTo>
                    <a:pt x="69" y="386"/>
                  </a:lnTo>
                  <a:lnTo>
                    <a:pt x="50" y="367"/>
                  </a:lnTo>
                  <a:lnTo>
                    <a:pt x="34" y="344"/>
                  </a:lnTo>
                  <a:lnTo>
                    <a:pt x="21" y="321"/>
                  </a:lnTo>
                  <a:lnTo>
                    <a:pt x="11" y="295"/>
                  </a:lnTo>
                  <a:lnTo>
                    <a:pt x="4" y="270"/>
                  </a:lnTo>
                  <a:lnTo>
                    <a:pt x="0" y="244"/>
                  </a:lnTo>
                  <a:lnTo>
                    <a:pt x="0" y="215"/>
                  </a:lnTo>
                  <a:lnTo>
                    <a:pt x="4" y="189"/>
                  </a:lnTo>
                  <a:lnTo>
                    <a:pt x="11" y="164"/>
                  </a:lnTo>
                  <a:lnTo>
                    <a:pt x="21" y="138"/>
                  </a:lnTo>
                  <a:lnTo>
                    <a:pt x="34" y="115"/>
                  </a:lnTo>
                  <a:lnTo>
                    <a:pt x="50" y="92"/>
                  </a:lnTo>
                  <a:lnTo>
                    <a:pt x="69" y="73"/>
                  </a:lnTo>
                  <a:lnTo>
                    <a:pt x="90" y="53"/>
                  </a:lnTo>
                  <a:lnTo>
                    <a:pt x="115" y="37"/>
                  </a:lnTo>
                  <a:lnTo>
                    <a:pt x="139" y="25"/>
                  </a:lnTo>
                  <a:lnTo>
                    <a:pt x="166" y="14"/>
                  </a:lnTo>
                  <a:lnTo>
                    <a:pt x="194" y="6"/>
                  </a:lnTo>
                  <a:lnTo>
                    <a:pt x="224" y="2"/>
                  </a:lnTo>
                  <a:lnTo>
                    <a:pt x="252" y="0"/>
                  </a:lnTo>
                  <a:lnTo>
                    <a:pt x="282" y="2"/>
                  </a:lnTo>
                  <a:lnTo>
                    <a:pt x="310" y="6"/>
                  </a:lnTo>
                  <a:lnTo>
                    <a:pt x="338" y="14"/>
                  </a:lnTo>
                  <a:lnTo>
                    <a:pt x="364" y="25"/>
                  </a:lnTo>
                  <a:lnTo>
                    <a:pt x="391" y="37"/>
                  </a:lnTo>
                  <a:lnTo>
                    <a:pt x="414" y="53"/>
                  </a:lnTo>
                  <a:lnTo>
                    <a:pt x="435" y="73"/>
                  </a:lnTo>
                  <a:lnTo>
                    <a:pt x="454" y="92"/>
                  </a:lnTo>
                  <a:lnTo>
                    <a:pt x="470" y="115"/>
                  </a:lnTo>
                  <a:lnTo>
                    <a:pt x="484" y="138"/>
                  </a:lnTo>
                  <a:lnTo>
                    <a:pt x="493" y="164"/>
                  </a:lnTo>
                  <a:lnTo>
                    <a:pt x="500" y="189"/>
                  </a:lnTo>
                  <a:lnTo>
                    <a:pt x="503" y="215"/>
                  </a:lnTo>
                  <a:lnTo>
                    <a:pt x="503" y="244"/>
                  </a:lnTo>
                  <a:lnTo>
                    <a:pt x="500" y="270"/>
                  </a:lnTo>
                  <a:lnTo>
                    <a:pt x="493" y="295"/>
                  </a:lnTo>
                  <a:lnTo>
                    <a:pt x="484" y="321"/>
                  </a:lnTo>
                  <a:lnTo>
                    <a:pt x="470" y="344"/>
                  </a:lnTo>
                  <a:lnTo>
                    <a:pt x="454" y="367"/>
                  </a:lnTo>
                  <a:lnTo>
                    <a:pt x="435" y="386"/>
                  </a:lnTo>
                  <a:lnTo>
                    <a:pt x="414" y="406"/>
                  </a:lnTo>
                  <a:lnTo>
                    <a:pt x="391" y="422"/>
                  </a:lnTo>
                  <a:lnTo>
                    <a:pt x="364" y="434"/>
                  </a:lnTo>
                  <a:lnTo>
                    <a:pt x="338" y="445"/>
                  </a:lnTo>
                  <a:lnTo>
                    <a:pt x="310" y="453"/>
                  </a:lnTo>
                  <a:lnTo>
                    <a:pt x="282" y="457"/>
                  </a:lnTo>
                  <a:lnTo>
                    <a:pt x="252" y="459"/>
                  </a:lnTo>
                  <a:close/>
                  <a:moveTo>
                    <a:pt x="252" y="453"/>
                  </a:moveTo>
                  <a:lnTo>
                    <a:pt x="224" y="453"/>
                  </a:lnTo>
                  <a:lnTo>
                    <a:pt x="194" y="448"/>
                  </a:lnTo>
                  <a:lnTo>
                    <a:pt x="166" y="439"/>
                  </a:lnTo>
                  <a:lnTo>
                    <a:pt x="139" y="429"/>
                  </a:lnTo>
                  <a:lnTo>
                    <a:pt x="115" y="416"/>
                  </a:lnTo>
                  <a:lnTo>
                    <a:pt x="92" y="401"/>
                  </a:lnTo>
                  <a:lnTo>
                    <a:pt x="71" y="381"/>
                  </a:lnTo>
                  <a:lnTo>
                    <a:pt x="51" y="360"/>
                  </a:lnTo>
                  <a:lnTo>
                    <a:pt x="37" y="339"/>
                  </a:lnTo>
                  <a:lnTo>
                    <a:pt x="23" y="314"/>
                  </a:lnTo>
                  <a:lnTo>
                    <a:pt x="14" y="289"/>
                  </a:lnTo>
                  <a:lnTo>
                    <a:pt x="9" y="263"/>
                  </a:lnTo>
                  <a:lnTo>
                    <a:pt x="6" y="237"/>
                  </a:lnTo>
                  <a:lnTo>
                    <a:pt x="7" y="210"/>
                  </a:lnTo>
                  <a:lnTo>
                    <a:pt x="11" y="184"/>
                  </a:lnTo>
                  <a:lnTo>
                    <a:pt x="20" y="157"/>
                  </a:lnTo>
                  <a:lnTo>
                    <a:pt x="30" y="133"/>
                  </a:lnTo>
                  <a:lnTo>
                    <a:pt x="44" y="110"/>
                  </a:lnTo>
                  <a:lnTo>
                    <a:pt x="60" y="88"/>
                  </a:lnTo>
                  <a:lnTo>
                    <a:pt x="81" y="69"/>
                  </a:lnTo>
                  <a:lnTo>
                    <a:pt x="102" y="51"/>
                  </a:lnTo>
                  <a:lnTo>
                    <a:pt x="127" y="36"/>
                  </a:lnTo>
                  <a:lnTo>
                    <a:pt x="153" y="23"/>
                  </a:lnTo>
                  <a:lnTo>
                    <a:pt x="180" y="14"/>
                  </a:lnTo>
                  <a:lnTo>
                    <a:pt x="208" y="9"/>
                  </a:lnTo>
                  <a:lnTo>
                    <a:pt x="238" y="6"/>
                  </a:lnTo>
                  <a:lnTo>
                    <a:pt x="268" y="6"/>
                  </a:lnTo>
                  <a:lnTo>
                    <a:pt x="296" y="9"/>
                  </a:lnTo>
                  <a:lnTo>
                    <a:pt x="324" y="14"/>
                  </a:lnTo>
                  <a:lnTo>
                    <a:pt x="352" y="23"/>
                  </a:lnTo>
                  <a:lnTo>
                    <a:pt x="379" y="36"/>
                  </a:lnTo>
                  <a:lnTo>
                    <a:pt x="401" y="51"/>
                  </a:lnTo>
                  <a:lnTo>
                    <a:pt x="424" y="69"/>
                  </a:lnTo>
                  <a:lnTo>
                    <a:pt x="444" y="88"/>
                  </a:lnTo>
                  <a:lnTo>
                    <a:pt x="461" y="110"/>
                  </a:lnTo>
                  <a:lnTo>
                    <a:pt x="475" y="133"/>
                  </a:lnTo>
                  <a:lnTo>
                    <a:pt x="486" y="157"/>
                  </a:lnTo>
                  <a:lnTo>
                    <a:pt x="493" y="184"/>
                  </a:lnTo>
                  <a:lnTo>
                    <a:pt x="498" y="210"/>
                  </a:lnTo>
                  <a:lnTo>
                    <a:pt x="498" y="237"/>
                  </a:lnTo>
                  <a:lnTo>
                    <a:pt x="496" y="263"/>
                  </a:lnTo>
                  <a:lnTo>
                    <a:pt x="489" y="289"/>
                  </a:lnTo>
                  <a:lnTo>
                    <a:pt x="481" y="314"/>
                  </a:lnTo>
                  <a:lnTo>
                    <a:pt x="468" y="339"/>
                  </a:lnTo>
                  <a:lnTo>
                    <a:pt x="452" y="360"/>
                  </a:lnTo>
                  <a:lnTo>
                    <a:pt x="435" y="381"/>
                  </a:lnTo>
                  <a:lnTo>
                    <a:pt x="414" y="401"/>
                  </a:lnTo>
                  <a:lnTo>
                    <a:pt x="391" y="416"/>
                  </a:lnTo>
                  <a:lnTo>
                    <a:pt x="364" y="429"/>
                  </a:lnTo>
                  <a:lnTo>
                    <a:pt x="338" y="439"/>
                  </a:lnTo>
                  <a:lnTo>
                    <a:pt x="310" y="448"/>
                  </a:lnTo>
                  <a:lnTo>
                    <a:pt x="282" y="453"/>
                  </a:lnTo>
                  <a:lnTo>
                    <a:pt x="252" y="453"/>
                  </a:lnTo>
                  <a:close/>
                </a:path>
              </a:pathLst>
            </a:custGeom>
            <a:solidFill>
              <a:srgbClr val="FFFEAE"/>
            </a:solidFill>
            <a:ln w="9525">
              <a:noFill/>
              <a:round/>
              <a:headEnd/>
              <a:tailEnd/>
            </a:ln>
          </p:spPr>
          <p:txBody>
            <a:bodyPr/>
            <a:lstStyle/>
            <a:p>
              <a:endParaRPr lang="en-US"/>
            </a:p>
          </p:txBody>
        </p:sp>
        <p:sp>
          <p:nvSpPr>
            <p:cNvPr id="1166143" name="Freeform 831"/>
            <p:cNvSpPr>
              <a:spLocks noEditPoints="1"/>
            </p:cNvSpPr>
            <p:nvPr/>
          </p:nvSpPr>
          <p:spPr bwMode="auto">
            <a:xfrm>
              <a:off x="4122" y="1194"/>
              <a:ext cx="492" cy="447"/>
            </a:xfrm>
            <a:custGeom>
              <a:avLst/>
              <a:gdLst/>
              <a:ahLst/>
              <a:cxnLst>
                <a:cxn ang="0">
                  <a:pos x="218" y="447"/>
                </a:cxn>
                <a:cxn ang="0">
                  <a:pos x="160" y="433"/>
                </a:cxn>
                <a:cxn ang="0">
                  <a:pos x="109" y="410"/>
                </a:cxn>
                <a:cxn ang="0">
                  <a:pos x="65" y="375"/>
                </a:cxn>
                <a:cxn ang="0">
                  <a:pos x="31" y="333"/>
                </a:cxn>
                <a:cxn ang="0">
                  <a:pos x="8" y="283"/>
                </a:cxn>
                <a:cxn ang="0">
                  <a:pos x="0" y="231"/>
                </a:cxn>
                <a:cxn ang="0">
                  <a:pos x="5" y="178"/>
                </a:cxn>
                <a:cxn ang="0">
                  <a:pos x="24" y="127"/>
                </a:cxn>
                <a:cxn ang="0">
                  <a:pos x="54" y="82"/>
                </a:cxn>
                <a:cxn ang="0">
                  <a:pos x="96" y="45"/>
                </a:cxn>
                <a:cxn ang="0">
                  <a:pos x="147" y="17"/>
                </a:cxn>
                <a:cxn ang="0">
                  <a:pos x="202" y="3"/>
                </a:cxn>
                <a:cxn ang="0">
                  <a:pos x="262" y="0"/>
                </a:cxn>
                <a:cxn ang="0">
                  <a:pos x="318" y="8"/>
                </a:cxn>
                <a:cxn ang="0">
                  <a:pos x="373" y="30"/>
                </a:cxn>
                <a:cxn ang="0">
                  <a:pos x="418" y="63"/>
                </a:cxn>
                <a:cxn ang="0">
                  <a:pos x="455" y="104"/>
                </a:cxn>
                <a:cxn ang="0">
                  <a:pos x="480" y="151"/>
                </a:cxn>
                <a:cxn ang="0">
                  <a:pos x="492" y="204"/>
                </a:cxn>
                <a:cxn ang="0">
                  <a:pos x="490" y="257"/>
                </a:cxn>
                <a:cxn ang="0">
                  <a:pos x="475" y="308"/>
                </a:cxn>
                <a:cxn ang="0">
                  <a:pos x="446" y="354"/>
                </a:cxn>
                <a:cxn ang="0">
                  <a:pos x="408" y="395"/>
                </a:cxn>
                <a:cxn ang="0">
                  <a:pos x="358" y="423"/>
                </a:cxn>
                <a:cxn ang="0">
                  <a:pos x="304" y="442"/>
                </a:cxn>
                <a:cxn ang="0">
                  <a:pos x="246" y="447"/>
                </a:cxn>
                <a:cxn ang="0">
                  <a:pos x="218" y="442"/>
                </a:cxn>
                <a:cxn ang="0">
                  <a:pos x="161" y="430"/>
                </a:cxn>
                <a:cxn ang="0">
                  <a:pos x="109" y="405"/>
                </a:cxn>
                <a:cxn ang="0">
                  <a:pos x="66" y="370"/>
                </a:cxn>
                <a:cxn ang="0">
                  <a:pos x="33" y="326"/>
                </a:cxn>
                <a:cxn ang="0">
                  <a:pos x="12" y="276"/>
                </a:cxn>
                <a:cxn ang="0">
                  <a:pos x="5" y="224"/>
                </a:cxn>
                <a:cxn ang="0">
                  <a:pos x="12" y="171"/>
                </a:cxn>
                <a:cxn ang="0">
                  <a:pos x="33" y="121"/>
                </a:cxn>
                <a:cxn ang="0">
                  <a:pos x="66" y="77"/>
                </a:cxn>
                <a:cxn ang="0">
                  <a:pos x="109" y="42"/>
                </a:cxn>
                <a:cxn ang="0">
                  <a:pos x="161" y="17"/>
                </a:cxn>
                <a:cxn ang="0">
                  <a:pos x="218" y="5"/>
                </a:cxn>
                <a:cxn ang="0">
                  <a:pos x="276" y="5"/>
                </a:cxn>
                <a:cxn ang="0">
                  <a:pos x="332" y="17"/>
                </a:cxn>
                <a:cxn ang="0">
                  <a:pos x="383" y="42"/>
                </a:cxn>
                <a:cxn ang="0">
                  <a:pos x="427" y="77"/>
                </a:cxn>
                <a:cxn ang="0">
                  <a:pos x="460" y="121"/>
                </a:cxn>
                <a:cxn ang="0">
                  <a:pos x="480" y="171"/>
                </a:cxn>
                <a:cxn ang="0">
                  <a:pos x="487" y="224"/>
                </a:cxn>
                <a:cxn ang="0">
                  <a:pos x="480" y="276"/>
                </a:cxn>
                <a:cxn ang="0">
                  <a:pos x="460" y="326"/>
                </a:cxn>
                <a:cxn ang="0">
                  <a:pos x="427" y="370"/>
                </a:cxn>
                <a:cxn ang="0">
                  <a:pos x="383" y="405"/>
                </a:cxn>
                <a:cxn ang="0">
                  <a:pos x="332" y="430"/>
                </a:cxn>
                <a:cxn ang="0">
                  <a:pos x="276" y="442"/>
                </a:cxn>
              </a:cxnLst>
              <a:rect l="0" t="0" r="r" b="b"/>
              <a:pathLst>
                <a:path w="492" h="447">
                  <a:moveTo>
                    <a:pt x="246" y="447"/>
                  </a:moveTo>
                  <a:lnTo>
                    <a:pt x="218" y="447"/>
                  </a:lnTo>
                  <a:lnTo>
                    <a:pt x="188" y="442"/>
                  </a:lnTo>
                  <a:lnTo>
                    <a:pt x="160" y="433"/>
                  </a:lnTo>
                  <a:lnTo>
                    <a:pt x="133" y="423"/>
                  </a:lnTo>
                  <a:lnTo>
                    <a:pt x="109" y="410"/>
                  </a:lnTo>
                  <a:lnTo>
                    <a:pt x="86" y="395"/>
                  </a:lnTo>
                  <a:lnTo>
                    <a:pt x="65" y="375"/>
                  </a:lnTo>
                  <a:lnTo>
                    <a:pt x="45" y="354"/>
                  </a:lnTo>
                  <a:lnTo>
                    <a:pt x="31" y="333"/>
                  </a:lnTo>
                  <a:lnTo>
                    <a:pt x="17" y="308"/>
                  </a:lnTo>
                  <a:lnTo>
                    <a:pt x="8" y="283"/>
                  </a:lnTo>
                  <a:lnTo>
                    <a:pt x="3" y="257"/>
                  </a:lnTo>
                  <a:lnTo>
                    <a:pt x="0" y="231"/>
                  </a:lnTo>
                  <a:lnTo>
                    <a:pt x="1" y="204"/>
                  </a:lnTo>
                  <a:lnTo>
                    <a:pt x="5" y="178"/>
                  </a:lnTo>
                  <a:lnTo>
                    <a:pt x="14" y="151"/>
                  </a:lnTo>
                  <a:lnTo>
                    <a:pt x="24" y="127"/>
                  </a:lnTo>
                  <a:lnTo>
                    <a:pt x="38" y="104"/>
                  </a:lnTo>
                  <a:lnTo>
                    <a:pt x="54" y="82"/>
                  </a:lnTo>
                  <a:lnTo>
                    <a:pt x="75" y="63"/>
                  </a:lnTo>
                  <a:lnTo>
                    <a:pt x="96" y="45"/>
                  </a:lnTo>
                  <a:lnTo>
                    <a:pt x="121" y="30"/>
                  </a:lnTo>
                  <a:lnTo>
                    <a:pt x="147" y="17"/>
                  </a:lnTo>
                  <a:lnTo>
                    <a:pt x="174" y="8"/>
                  </a:lnTo>
                  <a:lnTo>
                    <a:pt x="202" y="3"/>
                  </a:lnTo>
                  <a:lnTo>
                    <a:pt x="232" y="0"/>
                  </a:lnTo>
                  <a:lnTo>
                    <a:pt x="262" y="0"/>
                  </a:lnTo>
                  <a:lnTo>
                    <a:pt x="290" y="3"/>
                  </a:lnTo>
                  <a:lnTo>
                    <a:pt x="318" y="8"/>
                  </a:lnTo>
                  <a:lnTo>
                    <a:pt x="346" y="17"/>
                  </a:lnTo>
                  <a:lnTo>
                    <a:pt x="373" y="30"/>
                  </a:lnTo>
                  <a:lnTo>
                    <a:pt x="395" y="45"/>
                  </a:lnTo>
                  <a:lnTo>
                    <a:pt x="418" y="63"/>
                  </a:lnTo>
                  <a:lnTo>
                    <a:pt x="438" y="82"/>
                  </a:lnTo>
                  <a:lnTo>
                    <a:pt x="455" y="104"/>
                  </a:lnTo>
                  <a:lnTo>
                    <a:pt x="469" y="127"/>
                  </a:lnTo>
                  <a:lnTo>
                    <a:pt x="480" y="151"/>
                  </a:lnTo>
                  <a:lnTo>
                    <a:pt x="487" y="178"/>
                  </a:lnTo>
                  <a:lnTo>
                    <a:pt x="492" y="204"/>
                  </a:lnTo>
                  <a:lnTo>
                    <a:pt x="492" y="231"/>
                  </a:lnTo>
                  <a:lnTo>
                    <a:pt x="490" y="257"/>
                  </a:lnTo>
                  <a:lnTo>
                    <a:pt x="483" y="283"/>
                  </a:lnTo>
                  <a:lnTo>
                    <a:pt x="475" y="308"/>
                  </a:lnTo>
                  <a:lnTo>
                    <a:pt x="462" y="333"/>
                  </a:lnTo>
                  <a:lnTo>
                    <a:pt x="446" y="354"/>
                  </a:lnTo>
                  <a:lnTo>
                    <a:pt x="429" y="375"/>
                  </a:lnTo>
                  <a:lnTo>
                    <a:pt x="408" y="395"/>
                  </a:lnTo>
                  <a:lnTo>
                    <a:pt x="385" y="410"/>
                  </a:lnTo>
                  <a:lnTo>
                    <a:pt x="358" y="423"/>
                  </a:lnTo>
                  <a:lnTo>
                    <a:pt x="332" y="433"/>
                  </a:lnTo>
                  <a:lnTo>
                    <a:pt x="304" y="442"/>
                  </a:lnTo>
                  <a:lnTo>
                    <a:pt x="276" y="447"/>
                  </a:lnTo>
                  <a:lnTo>
                    <a:pt x="246" y="447"/>
                  </a:lnTo>
                  <a:close/>
                  <a:moveTo>
                    <a:pt x="246" y="444"/>
                  </a:moveTo>
                  <a:lnTo>
                    <a:pt x="218" y="442"/>
                  </a:lnTo>
                  <a:lnTo>
                    <a:pt x="188" y="437"/>
                  </a:lnTo>
                  <a:lnTo>
                    <a:pt x="161" y="430"/>
                  </a:lnTo>
                  <a:lnTo>
                    <a:pt x="135" y="417"/>
                  </a:lnTo>
                  <a:lnTo>
                    <a:pt x="109" y="405"/>
                  </a:lnTo>
                  <a:lnTo>
                    <a:pt x="86" y="387"/>
                  </a:lnTo>
                  <a:lnTo>
                    <a:pt x="66" y="370"/>
                  </a:lnTo>
                  <a:lnTo>
                    <a:pt x="47" y="349"/>
                  </a:lnTo>
                  <a:lnTo>
                    <a:pt x="33" y="326"/>
                  </a:lnTo>
                  <a:lnTo>
                    <a:pt x="21" y="301"/>
                  </a:lnTo>
                  <a:lnTo>
                    <a:pt x="12" y="276"/>
                  </a:lnTo>
                  <a:lnTo>
                    <a:pt x="7" y="250"/>
                  </a:lnTo>
                  <a:lnTo>
                    <a:pt x="5" y="224"/>
                  </a:lnTo>
                  <a:lnTo>
                    <a:pt x="7" y="197"/>
                  </a:lnTo>
                  <a:lnTo>
                    <a:pt x="12" y="171"/>
                  </a:lnTo>
                  <a:lnTo>
                    <a:pt x="21" y="146"/>
                  </a:lnTo>
                  <a:lnTo>
                    <a:pt x="33" y="121"/>
                  </a:lnTo>
                  <a:lnTo>
                    <a:pt x="47" y="98"/>
                  </a:lnTo>
                  <a:lnTo>
                    <a:pt x="66" y="77"/>
                  </a:lnTo>
                  <a:lnTo>
                    <a:pt x="86" y="60"/>
                  </a:lnTo>
                  <a:lnTo>
                    <a:pt x="109" y="42"/>
                  </a:lnTo>
                  <a:lnTo>
                    <a:pt x="135" y="30"/>
                  </a:lnTo>
                  <a:lnTo>
                    <a:pt x="161" y="17"/>
                  </a:lnTo>
                  <a:lnTo>
                    <a:pt x="188" y="10"/>
                  </a:lnTo>
                  <a:lnTo>
                    <a:pt x="218" y="5"/>
                  </a:lnTo>
                  <a:lnTo>
                    <a:pt x="246" y="3"/>
                  </a:lnTo>
                  <a:lnTo>
                    <a:pt x="276" y="5"/>
                  </a:lnTo>
                  <a:lnTo>
                    <a:pt x="304" y="10"/>
                  </a:lnTo>
                  <a:lnTo>
                    <a:pt x="332" y="17"/>
                  </a:lnTo>
                  <a:lnTo>
                    <a:pt x="358" y="30"/>
                  </a:lnTo>
                  <a:lnTo>
                    <a:pt x="383" y="42"/>
                  </a:lnTo>
                  <a:lnTo>
                    <a:pt x="406" y="60"/>
                  </a:lnTo>
                  <a:lnTo>
                    <a:pt x="427" y="77"/>
                  </a:lnTo>
                  <a:lnTo>
                    <a:pt x="445" y="98"/>
                  </a:lnTo>
                  <a:lnTo>
                    <a:pt x="460" y="121"/>
                  </a:lnTo>
                  <a:lnTo>
                    <a:pt x="471" y="146"/>
                  </a:lnTo>
                  <a:lnTo>
                    <a:pt x="480" y="171"/>
                  </a:lnTo>
                  <a:lnTo>
                    <a:pt x="485" y="197"/>
                  </a:lnTo>
                  <a:lnTo>
                    <a:pt x="487" y="224"/>
                  </a:lnTo>
                  <a:lnTo>
                    <a:pt x="485" y="250"/>
                  </a:lnTo>
                  <a:lnTo>
                    <a:pt x="480" y="276"/>
                  </a:lnTo>
                  <a:lnTo>
                    <a:pt x="471" y="301"/>
                  </a:lnTo>
                  <a:lnTo>
                    <a:pt x="460" y="326"/>
                  </a:lnTo>
                  <a:lnTo>
                    <a:pt x="445" y="349"/>
                  </a:lnTo>
                  <a:lnTo>
                    <a:pt x="427" y="370"/>
                  </a:lnTo>
                  <a:lnTo>
                    <a:pt x="406" y="387"/>
                  </a:lnTo>
                  <a:lnTo>
                    <a:pt x="383" y="405"/>
                  </a:lnTo>
                  <a:lnTo>
                    <a:pt x="358" y="417"/>
                  </a:lnTo>
                  <a:lnTo>
                    <a:pt x="332" y="430"/>
                  </a:lnTo>
                  <a:lnTo>
                    <a:pt x="304" y="437"/>
                  </a:lnTo>
                  <a:lnTo>
                    <a:pt x="276" y="442"/>
                  </a:lnTo>
                  <a:lnTo>
                    <a:pt x="246" y="444"/>
                  </a:lnTo>
                  <a:close/>
                </a:path>
              </a:pathLst>
            </a:custGeom>
            <a:solidFill>
              <a:srgbClr val="FFFEB0"/>
            </a:solidFill>
            <a:ln w="9525">
              <a:noFill/>
              <a:round/>
              <a:headEnd/>
              <a:tailEnd/>
            </a:ln>
          </p:spPr>
          <p:txBody>
            <a:bodyPr/>
            <a:lstStyle/>
            <a:p>
              <a:endParaRPr lang="en-US"/>
            </a:p>
          </p:txBody>
        </p:sp>
        <p:sp>
          <p:nvSpPr>
            <p:cNvPr id="1166144" name="Freeform 832"/>
            <p:cNvSpPr>
              <a:spLocks noEditPoints="1"/>
            </p:cNvSpPr>
            <p:nvPr/>
          </p:nvSpPr>
          <p:spPr bwMode="auto">
            <a:xfrm>
              <a:off x="4127" y="1197"/>
              <a:ext cx="482" cy="441"/>
            </a:xfrm>
            <a:custGeom>
              <a:avLst/>
              <a:gdLst/>
              <a:ahLst/>
              <a:cxnLst>
                <a:cxn ang="0">
                  <a:pos x="213" y="439"/>
                </a:cxn>
                <a:cxn ang="0">
                  <a:pos x="156" y="427"/>
                </a:cxn>
                <a:cxn ang="0">
                  <a:pos x="104" y="402"/>
                </a:cxn>
                <a:cxn ang="0">
                  <a:pos x="61" y="367"/>
                </a:cxn>
                <a:cxn ang="0">
                  <a:pos x="28" y="323"/>
                </a:cxn>
                <a:cxn ang="0">
                  <a:pos x="7" y="273"/>
                </a:cxn>
                <a:cxn ang="0">
                  <a:pos x="0" y="221"/>
                </a:cxn>
                <a:cxn ang="0">
                  <a:pos x="7" y="168"/>
                </a:cxn>
                <a:cxn ang="0">
                  <a:pos x="28" y="118"/>
                </a:cxn>
                <a:cxn ang="0">
                  <a:pos x="61" y="74"/>
                </a:cxn>
                <a:cxn ang="0">
                  <a:pos x="104" y="39"/>
                </a:cxn>
                <a:cxn ang="0">
                  <a:pos x="156" y="14"/>
                </a:cxn>
                <a:cxn ang="0">
                  <a:pos x="213" y="2"/>
                </a:cxn>
                <a:cxn ang="0">
                  <a:pos x="271" y="2"/>
                </a:cxn>
                <a:cxn ang="0">
                  <a:pos x="327" y="14"/>
                </a:cxn>
                <a:cxn ang="0">
                  <a:pos x="378" y="39"/>
                </a:cxn>
                <a:cxn ang="0">
                  <a:pos x="422" y="74"/>
                </a:cxn>
                <a:cxn ang="0">
                  <a:pos x="455" y="118"/>
                </a:cxn>
                <a:cxn ang="0">
                  <a:pos x="475" y="168"/>
                </a:cxn>
                <a:cxn ang="0">
                  <a:pos x="482" y="221"/>
                </a:cxn>
                <a:cxn ang="0">
                  <a:pos x="475" y="273"/>
                </a:cxn>
                <a:cxn ang="0">
                  <a:pos x="455" y="323"/>
                </a:cxn>
                <a:cxn ang="0">
                  <a:pos x="422" y="367"/>
                </a:cxn>
                <a:cxn ang="0">
                  <a:pos x="378" y="402"/>
                </a:cxn>
                <a:cxn ang="0">
                  <a:pos x="327" y="427"/>
                </a:cxn>
                <a:cxn ang="0">
                  <a:pos x="271" y="439"/>
                </a:cxn>
                <a:cxn ang="0">
                  <a:pos x="241" y="436"/>
                </a:cxn>
                <a:cxn ang="0">
                  <a:pos x="185" y="429"/>
                </a:cxn>
                <a:cxn ang="0">
                  <a:pos x="132" y="411"/>
                </a:cxn>
                <a:cxn ang="0">
                  <a:pos x="84" y="381"/>
                </a:cxn>
                <a:cxn ang="0">
                  <a:pos x="47" y="342"/>
                </a:cxn>
                <a:cxn ang="0">
                  <a:pos x="21" y="296"/>
                </a:cxn>
                <a:cxn ang="0">
                  <a:pos x="7" y="247"/>
                </a:cxn>
                <a:cxn ang="0">
                  <a:pos x="7" y="194"/>
                </a:cxn>
                <a:cxn ang="0">
                  <a:pos x="21" y="145"/>
                </a:cxn>
                <a:cxn ang="0">
                  <a:pos x="47" y="99"/>
                </a:cxn>
                <a:cxn ang="0">
                  <a:pos x="84" y="60"/>
                </a:cxn>
                <a:cxn ang="0">
                  <a:pos x="132" y="30"/>
                </a:cxn>
                <a:cxn ang="0">
                  <a:pos x="185" y="12"/>
                </a:cxn>
                <a:cxn ang="0">
                  <a:pos x="241" y="5"/>
                </a:cxn>
                <a:cxn ang="0">
                  <a:pos x="297" y="12"/>
                </a:cxn>
                <a:cxn ang="0">
                  <a:pos x="352" y="30"/>
                </a:cxn>
                <a:cxn ang="0">
                  <a:pos x="397" y="60"/>
                </a:cxn>
                <a:cxn ang="0">
                  <a:pos x="436" y="99"/>
                </a:cxn>
                <a:cxn ang="0">
                  <a:pos x="463" y="145"/>
                </a:cxn>
                <a:cxn ang="0">
                  <a:pos x="475" y="194"/>
                </a:cxn>
                <a:cxn ang="0">
                  <a:pos x="475" y="247"/>
                </a:cxn>
                <a:cxn ang="0">
                  <a:pos x="463" y="296"/>
                </a:cxn>
                <a:cxn ang="0">
                  <a:pos x="436" y="342"/>
                </a:cxn>
                <a:cxn ang="0">
                  <a:pos x="397" y="381"/>
                </a:cxn>
                <a:cxn ang="0">
                  <a:pos x="352" y="411"/>
                </a:cxn>
                <a:cxn ang="0">
                  <a:pos x="297" y="429"/>
                </a:cxn>
                <a:cxn ang="0">
                  <a:pos x="241" y="436"/>
                </a:cxn>
              </a:cxnLst>
              <a:rect l="0" t="0" r="r" b="b"/>
              <a:pathLst>
                <a:path w="482" h="441">
                  <a:moveTo>
                    <a:pt x="241" y="441"/>
                  </a:moveTo>
                  <a:lnTo>
                    <a:pt x="213" y="439"/>
                  </a:lnTo>
                  <a:lnTo>
                    <a:pt x="183" y="434"/>
                  </a:lnTo>
                  <a:lnTo>
                    <a:pt x="156" y="427"/>
                  </a:lnTo>
                  <a:lnTo>
                    <a:pt x="130" y="414"/>
                  </a:lnTo>
                  <a:lnTo>
                    <a:pt x="104" y="402"/>
                  </a:lnTo>
                  <a:lnTo>
                    <a:pt x="81" y="384"/>
                  </a:lnTo>
                  <a:lnTo>
                    <a:pt x="61" y="367"/>
                  </a:lnTo>
                  <a:lnTo>
                    <a:pt x="42" y="346"/>
                  </a:lnTo>
                  <a:lnTo>
                    <a:pt x="28" y="323"/>
                  </a:lnTo>
                  <a:lnTo>
                    <a:pt x="16" y="298"/>
                  </a:lnTo>
                  <a:lnTo>
                    <a:pt x="7" y="273"/>
                  </a:lnTo>
                  <a:lnTo>
                    <a:pt x="2" y="247"/>
                  </a:lnTo>
                  <a:lnTo>
                    <a:pt x="0" y="221"/>
                  </a:lnTo>
                  <a:lnTo>
                    <a:pt x="2" y="194"/>
                  </a:lnTo>
                  <a:lnTo>
                    <a:pt x="7" y="168"/>
                  </a:lnTo>
                  <a:lnTo>
                    <a:pt x="16" y="143"/>
                  </a:lnTo>
                  <a:lnTo>
                    <a:pt x="28" y="118"/>
                  </a:lnTo>
                  <a:lnTo>
                    <a:pt x="42" y="95"/>
                  </a:lnTo>
                  <a:lnTo>
                    <a:pt x="61" y="74"/>
                  </a:lnTo>
                  <a:lnTo>
                    <a:pt x="81" y="57"/>
                  </a:lnTo>
                  <a:lnTo>
                    <a:pt x="104" y="39"/>
                  </a:lnTo>
                  <a:lnTo>
                    <a:pt x="130" y="27"/>
                  </a:lnTo>
                  <a:lnTo>
                    <a:pt x="156" y="14"/>
                  </a:lnTo>
                  <a:lnTo>
                    <a:pt x="183" y="7"/>
                  </a:lnTo>
                  <a:lnTo>
                    <a:pt x="213" y="2"/>
                  </a:lnTo>
                  <a:lnTo>
                    <a:pt x="241" y="0"/>
                  </a:lnTo>
                  <a:lnTo>
                    <a:pt x="271" y="2"/>
                  </a:lnTo>
                  <a:lnTo>
                    <a:pt x="299" y="7"/>
                  </a:lnTo>
                  <a:lnTo>
                    <a:pt x="327" y="14"/>
                  </a:lnTo>
                  <a:lnTo>
                    <a:pt x="353" y="27"/>
                  </a:lnTo>
                  <a:lnTo>
                    <a:pt x="378" y="39"/>
                  </a:lnTo>
                  <a:lnTo>
                    <a:pt x="401" y="57"/>
                  </a:lnTo>
                  <a:lnTo>
                    <a:pt x="422" y="74"/>
                  </a:lnTo>
                  <a:lnTo>
                    <a:pt x="440" y="95"/>
                  </a:lnTo>
                  <a:lnTo>
                    <a:pt x="455" y="118"/>
                  </a:lnTo>
                  <a:lnTo>
                    <a:pt x="466" y="143"/>
                  </a:lnTo>
                  <a:lnTo>
                    <a:pt x="475" y="168"/>
                  </a:lnTo>
                  <a:lnTo>
                    <a:pt x="480" y="194"/>
                  </a:lnTo>
                  <a:lnTo>
                    <a:pt x="482" y="221"/>
                  </a:lnTo>
                  <a:lnTo>
                    <a:pt x="480" y="247"/>
                  </a:lnTo>
                  <a:lnTo>
                    <a:pt x="475" y="273"/>
                  </a:lnTo>
                  <a:lnTo>
                    <a:pt x="466" y="298"/>
                  </a:lnTo>
                  <a:lnTo>
                    <a:pt x="455" y="323"/>
                  </a:lnTo>
                  <a:lnTo>
                    <a:pt x="440" y="346"/>
                  </a:lnTo>
                  <a:lnTo>
                    <a:pt x="422" y="367"/>
                  </a:lnTo>
                  <a:lnTo>
                    <a:pt x="401" y="384"/>
                  </a:lnTo>
                  <a:lnTo>
                    <a:pt x="378" y="402"/>
                  </a:lnTo>
                  <a:lnTo>
                    <a:pt x="353" y="414"/>
                  </a:lnTo>
                  <a:lnTo>
                    <a:pt x="327" y="427"/>
                  </a:lnTo>
                  <a:lnTo>
                    <a:pt x="299" y="434"/>
                  </a:lnTo>
                  <a:lnTo>
                    <a:pt x="271" y="439"/>
                  </a:lnTo>
                  <a:lnTo>
                    <a:pt x="241" y="441"/>
                  </a:lnTo>
                  <a:close/>
                  <a:moveTo>
                    <a:pt x="241" y="436"/>
                  </a:moveTo>
                  <a:lnTo>
                    <a:pt x="213" y="434"/>
                  </a:lnTo>
                  <a:lnTo>
                    <a:pt x="185" y="429"/>
                  </a:lnTo>
                  <a:lnTo>
                    <a:pt x="158" y="421"/>
                  </a:lnTo>
                  <a:lnTo>
                    <a:pt x="132" y="411"/>
                  </a:lnTo>
                  <a:lnTo>
                    <a:pt x="107" y="397"/>
                  </a:lnTo>
                  <a:lnTo>
                    <a:pt x="84" y="381"/>
                  </a:lnTo>
                  <a:lnTo>
                    <a:pt x="65" y="363"/>
                  </a:lnTo>
                  <a:lnTo>
                    <a:pt x="47" y="342"/>
                  </a:lnTo>
                  <a:lnTo>
                    <a:pt x="32" y="321"/>
                  </a:lnTo>
                  <a:lnTo>
                    <a:pt x="21" y="296"/>
                  </a:lnTo>
                  <a:lnTo>
                    <a:pt x="12" y="272"/>
                  </a:lnTo>
                  <a:lnTo>
                    <a:pt x="7" y="247"/>
                  </a:lnTo>
                  <a:lnTo>
                    <a:pt x="5" y="221"/>
                  </a:lnTo>
                  <a:lnTo>
                    <a:pt x="7" y="194"/>
                  </a:lnTo>
                  <a:lnTo>
                    <a:pt x="12" y="169"/>
                  </a:lnTo>
                  <a:lnTo>
                    <a:pt x="21" y="145"/>
                  </a:lnTo>
                  <a:lnTo>
                    <a:pt x="32" y="120"/>
                  </a:lnTo>
                  <a:lnTo>
                    <a:pt x="47" y="99"/>
                  </a:lnTo>
                  <a:lnTo>
                    <a:pt x="65" y="78"/>
                  </a:lnTo>
                  <a:lnTo>
                    <a:pt x="84" y="60"/>
                  </a:lnTo>
                  <a:lnTo>
                    <a:pt x="107" y="44"/>
                  </a:lnTo>
                  <a:lnTo>
                    <a:pt x="132" y="30"/>
                  </a:lnTo>
                  <a:lnTo>
                    <a:pt x="158" y="20"/>
                  </a:lnTo>
                  <a:lnTo>
                    <a:pt x="185" y="12"/>
                  </a:lnTo>
                  <a:lnTo>
                    <a:pt x="213" y="7"/>
                  </a:lnTo>
                  <a:lnTo>
                    <a:pt x="241" y="5"/>
                  </a:lnTo>
                  <a:lnTo>
                    <a:pt x="269" y="7"/>
                  </a:lnTo>
                  <a:lnTo>
                    <a:pt x="297" y="12"/>
                  </a:lnTo>
                  <a:lnTo>
                    <a:pt x="325" y="20"/>
                  </a:lnTo>
                  <a:lnTo>
                    <a:pt x="352" y="30"/>
                  </a:lnTo>
                  <a:lnTo>
                    <a:pt x="375" y="44"/>
                  </a:lnTo>
                  <a:lnTo>
                    <a:pt x="397" y="60"/>
                  </a:lnTo>
                  <a:lnTo>
                    <a:pt x="419" y="78"/>
                  </a:lnTo>
                  <a:lnTo>
                    <a:pt x="436" y="99"/>
                  </a:lnTo>
                  <a:lnTo>
                    <a:pt x="450" y="120"/>
                  </a:lnTo>
                  <a:lnTo>
                    <a:pt x="463" y="145"/>
                  </a:lnTo>
                  <a:lnTo>
                    <a:pt x="471" y="169"/>
                  </a:lnTo>
                  <a:lnTo>
                    <a:pt x="475" y="194"/>
                  </a:lnTo>
                  <a:lnTo>
                    <a:pt x="477" y="221"/>
                  </a:lnTo>
                  <a:lnTo>
                    <a:pt x="475" y="247"/>
                  </a:lnTo>
                  <a:lnTo>
                    <a:pt x="471" y="272"/>
                  </a:lnTo>
                  <a:lnTo>
                    <a:pt x="463" y="296"/>
                  </a:lnTo>
                  <a:lnTo>
                    <a:pt x="450" y="321"/>
                  </a:lnTo>
                  <a:lnTo>
                    <a:pt x="436" y="342"/>
                  </a:lnTo>
                  <a:lnTo>
                    <a:pt x="419" y="363"/>
                  </a:lnTo>
                  <a:lnTo>
                    <a:pt x="397" y="381"/>
                  </a:lnTo>
                  <a:lnTo>
                    <a:pt x="375" y="397"/>
                  </a:lnTo>
                  <a:lnTo>
                    <a:pt x="352" y="411"/>
                  </a:lnTo>
                  <a:lnTo>
                    <a:pt x="325" y="421"/>
                  </a:lnTo>
                  <a:lnTo>
                    <a:pt x="297" y="429"/>
                  </a:lnTo>
                  <a:lnTo>
                    <a:pt x="269" y="434"/>
                  </a:lnTo>
                  <a:lnTo>
                    <a:pt x="241" y="436"/>
                  </a:lnTo>
                  <a:close/>
                </a:path>
              </a:pathLst>
            </a:custGeom>
            <a:solidFill>
              <a:srgbClr val="FFFEB2"/>
            </a:solidFill>
            <a:ln w="9525">
              <a:noFill/>
              <a:round/>
              <a:headEnd/>
              <a:tailEnd/>
            </a:ln>
          </p:spPr>
          <p:txBody>
            <a:bodyPr/>
            <a:lstStyle/>
            <a:p>
              <a:endParaRPr lang="en-US"/>
            </a:p>
          </p:txBody>
        </p:sp>
        <p:sp>
          <p:nvSpPr>
            <p:cNvPr id="1166145" name="Freeform 833"/>
            <p:cNvSpPr>
              <a:spLocks noEditPoints="1"/>
            </p:cNvSpPr>
            <p:nvPr/>
          </p:nvSpPr>
          <p:spPr bwMode="auto">
            <a:xfrm>
              <a:off x="4132" y="1202"/>
              <a:ext cx="472" cy="431"/>
            </a:xfrm>
            <a:custGeom>
              <a:avLst/>
              <a:gdLst/>
              <a:ahLst/>
              <a:cxnLst>
                <a:cxn ang="0">
                  <a:pos x="208" y="429"/>
                </a:cxn>
                <a:cxn ang="0">
                  <a:pos x="153" y="416"/>
                </a:cxn>
                <a:cxn ang="0">
                  <a:pos x="102" y="392"/>
                </a:cxn>
                <a:cxn ang="0">
                  <a:pos x="60" y="358"/>
                </a:cxn>
                <a:cxn ang="0">
                  <a:pos x="27" y="316"/>
                </a:cxn>
                <a:cxn ang="0">
                  <a:pos x="7" y="267"/>
                </a:cxn>
                <a:cxn ang="0">
                  <a:pos x="0" y="216"/>
                </a:cxn>
                <a:cxn ang="0">
                  <a:pos x="7" y="164"/>
                </a:cxn>
                <a:cxn ang="0">
                  <a:pos x="27" y="115"/>
                </a:cxn>
                <a:cxn ang="0">
                  <a:pos x="60" y="73"/>
                </a:cxn>
                <a:cxn ang="0">
                  <a:pos x="102" y="39"/>
                </a:cxn>
                <a:cxn ang="0">
                  <a:pos x="153" y="15"/>
                </a:cxn>
                <a:cxn ang="0">
                  <a:pos x="208" y="2"/>
                </a:cxn>
                <a:cxn ang="0">
                  <a:pos x="264" y="2"/>
                </a:cxn>
                <a:cxn ang="0">
                  <a:pos x="320" y="15"/>
                </a:cxn>
                <a:cxn ang="0">
                  <a:pos x="370" y="39"/>
                </a:cxn>
                <a:cxn ang="0">
                  <a:pos x="414" y="73"/>
                </a:cxn>
                <a:cxn ang="0">
                  <a:pos x="445" y="115"/>
                </a:cxn>
                <a:cxn ang="0">
                  <a:pos x="466" y="164"/>
                </a:cxn>
                <a:cxn ang="0">
                  <a:pos x="472" y="216"/>
                </a:cxn>
                <a:cxn ang="0">
                  <a:pos x="466" y="267"/>
                </a:cxn>
                <a:cxn ang="0">
                  <a:pos x="445" y="316"/>
                </a:cxn>
                <a:cxn ang="0">
                  <a:pos x="414" y="358"/>
                </a:cxn>
                <a:cxn ang="0">
                  <a:pos x="370" y="392"/>
                </a:cxn>
                <a:cxn ang="0">
                  <a:pos x="320" y="416"/>
                </a:cxn>
                <a:cxn ang="0">
                  <a:pos x="264" y="429"/>
                </a:cxn>
                <a:cxn ang="0">
                  <a:pos x="236" y="425"/>
                </a:cxn>
                <a:cxn ang="0">
                  <a:pos x="180" y="420"/>
                </a:cxn>
                <a:cxn ang="0">
                  <a:pos x="127" y="401"/>
                </a:cxn>
                <a:cxn ang="0">
                  <a:pos x="81" y="371"/>
                </a:cxn>
                <a:cxn ang="0">
                  <a:pos x="44" y="332"/>
                </a:cxn>
                <a:cxn ang="0">
                  <a:pos x="20" y="286"/>
                </a:cxn>
                <a:cxn ang="0">
                  <a:pos x="7" y="235"/>
                </a:cxn>
                <a:cxn ang="0">
                  <a:pos x="9" y="184"/>
                </a:cxn>
                <a:cxn ang="0">
                  <a:pos x="23" y="134"/>
                </a:cxn>
                <a:cxn ang="0">
                  <a:pos x="53" y="89"/>
                </a:cxn>
                <a:cxn ang="0">
                  <a:pos x="92" y="52"/>
                </a:cxn>
                <a:cxn ang="0">
                  <a:pos x="139" y="25"/>
                </a:cxn>
                <a:cxn ang="0">
                  <a:pos x="194" y="9"/>
                </a:cxn>
                <a:cxn ang="0">
                  <a:pos x="250" y="6"/>
                </a:cxn>
                <a:cxn ang="0">
                  <a:pos x="306" y="15"/>
                </a:cxn>
                <a:cxn ang="0">
                  <a:pos x="357" y="37"/>
                </a:cxn>
                <a:cxn ang="0">
                  <a:pos x="401" y="69"/>
                </a:cxn>
                <a:cxn ang="0">
                  <a:pos x="436" y="110"/>
                </a:cxn>
                <a:cxn ang="0">
                  <a:pos x="458" y="157"/>
                </a:cxn>
                <a:cxn ang="0">
                  <a:pos x="466" y="208"/>
                </a:cxn>
                <a:cxn ang="0">
                  <a:pos x="461" y="261"/>
                </a:cxn>
                <a:cxn ang="0">
                  <a:pos x="443" y="309"/>
                </a:cxn>
                <a:cxn ang="0">
                  <a:pos x="412" y="353"/>
                </a:cxn>
                <a:cxn ang="0">
                  <a:pos x="370" y="387"/>
                </a:cxn>
                <a:cxn ang="0">
                  <a:pos x="320" y="411"/>
                </a:cxn>
                <a:cxn ang="0">
                  <a:pos x="264" y="424"/>
                </a:cxn>
              </a:cxnLst>
              <a:rect l="0" t="0" r="r" b="b"/>
              <a:pathLst>
                <a:path w="472" h="431">
                  <a:moveTo>
                    <a:pt x="236" y="431"/>
                  </a:moveTo>
                  <a:lnTo>
                    <a:pt x="208" y="429"/>
                  </a:lnTo>
                  <a:lnTo>
                    <a:pt x="180" y="424"/>
                  </a:lnTo>
                  <a:lnTo>
                    <a:pt x="153" y="416"/>
                  </a:lnTo>
                  <a:lnTo>
                    <a:pt x="127" y="406"/>
                  </a:lnTo>
                  <a:lnTo>
                    <a:pt x="102" y="392"/>
                  </a:lnTo>
                  <a:lnTo>
                    <a:pt x="79" y="376"/>
                  </a:lnTo>
                  <a:lnTo>
                    <a:pt x="60" y="358"/>
                  </a:lnTo>
                  <a:lnTo>
                    <a:pt x="42" y="337"/>
                  </a:lnTo>
                  <a:lnTo>
                    <a:pt x="27" y="316"/>
                  </a:lnTo>
                  <a:lnTo>
                    <a:pt x="16" y="291"/>
                  </a:lnTo>
                  <a:lnTo>
                    <a:pt x="7" y="267"/>
                  </a:lnTo>
                  <a:lnTo>
                    <a:pt x="2" y="242"/>
                  </a:lnTo>
                  <a:lnTo>
                    <a:pt x="0" y="216"/>
                  </a:lnTo>
                  <a:lnTo>
                    <a:pt x="2" y="189"/>
                  </a:lnTo>
                  <a:lnTo>
                    <a:pt x="7" y="164"/>
                  </a:lnTo>
                  <a:lnTo>
                    <a:pt x="16" y="140"/>
                  </a:lnTo>
                  <a:lnTo>
                    <a:pt x="27" y="115"/>
                  </a:lnTo>
                  <a:lnTo>
                    <a:pt x="42" y="94"/>
                  </a:lnTo>
                  <a:lnTo>
                    <a:pt x="60" y="73"/>
                  </a:lnTo>
                  <a:lnTo>
                    <a:pt x="79" y="55"/>
                  </a:lnTo>
                  <a:lnTo>
                    <a:pt x="102" y="39"/>
                  </a:lnTo>
                  <a:lnTo>
                    <a:pt x="127" y="25"/>
                  </a:lnTo>
                  <a:lnTo>
                    <a:pt x="153" y="15"/>
                  </a:lnTo>
                  <a:lnTo>
                    <a:pt x="180" y="7"/>
                  </a:lnTo>
                  <a:lnTo>
                    <a:pt x="208" y="2"/>
                  </a:lnTo>
                  <a:lnTo>
                    <a:pt x="236" y="0"/>
                  </a:lnTo>
                  <a:lnTo>
                    <a:pt x="264" y="2"/>
                  </a:lnTo>
                  <a:lnTo>
                    <a:pt x="292" y="7"/>
                  </a:lnTo>
                  <a:lnTo>
                    <a:pt x="320" y="15"/>
                  </a:lnTo>
                  <a:lnTo>
                    <a:pt x="347" y="25"/>
                  </a:lnTo>
                  <a:lnTo>
                    <a:pt x="370" y="39"/>
                  </a:lnTo>
                  <a:lnTo>
                    <a:pt x="392" y="55"/>
                  </a:lnTo>
                  <a:lnTo>
                    <a:pt x="414" y="73"/>
                  </a:lnTo>
                  <a:lnTo>
                    <a:pt x="431" y="94"/>
                  </a:lnTo>
                  <a:lnTo>
                    <a:pt x="445" y="115"/>
                  </a:lnTo>
                  <a:lnTo>
                    <a:pt x="458" y="140"/>
                  </a:lnTo>
                  <a:lnTo>
                    <a:pt x="466" y="164"/>
                  </a:lnTo>
                  <a:lnTo>
                    <a:pt x="470" y="189"/>
                  </a:lnTo>
                  <a:lnTo>
                    <a:pt x="472" y="216"/>
                  </a:lnTo>
                  <a:lnTo>
                    <a:pt x="470" y="242"/>
                  </a:lnTo>
                  <a:lnTo>
                    <a:pt x="466" y="267"/>
                  </a:lnTo>
                  <a:lnTo>
                    <a:pt x="458" y="291"/>
                  </a:lnTo>
                  <a:lnTo>
                    <a:pt x="445" y="316"/>
                  </a:lnTo>
                  <a:lnTo>
                    <a:pt x="431" y="337"/>
                  </a:lnTo>
                  <a:lnTo>
                    <a:pt x="414" y="358"/>
                  </a:lnTo>
                  <a:lnTo>
                    <a:pt x="392" y="376"/>
                  </a:lnTo>
                  <a:lnTo>
                    <a:pt x="370" y="392"/>
                  </a:lnTo>
                  <a:lnTo>
                    <a:pt x="347" y="406"/>
                  </a:lnTo>
                  <a:lnTo>
                    <a:pt x="320" y="416"/>
                  </a:lnTo>
                  <a:lnTo>
                    <a:pt x="292" y="424"/>
                  </a:lnTo>
                  <a:lnTo>
                    <a:pt x="264" y="429"/>
                  </a:lnTo>
                  <a:lnTo>
                    <a:pt x="236" y="431"/>
                  </a:lnTo>
                  <a:close/>
                  <a:moveTo>
                    <a:pt x="236" y="425"/>
                  </a:moveTo>
                  <a:lnTo>
                    <a:pt x="208" y="424"/>
                  </a:lnTo>
                  <a:lnTo>
                    <a:pt x="180" y="420"/>
                  </a:lnTo>
                  <a:lnTo>
                    <a:pt x="153" y="411"/>
                  </a:lnTo>
                  <a:lnTo>
                    <a:pt x="127" y="401"/>
                  </a:lnTo>
                  <a:lnTo>
                    <a:pt x="102" y="387"/>
                  </a:lnTo>
                  <a:lnTo>
                    <a:pt x="81" y="371"/>
                  </a:lnTo>
                  <a:lnTo>
                    <a:pt x="62" y="353"/>
                  </a:lnTo>
                  <a:lnTo>
                    <a:pt x="44" y="332"/>
                  </a:lnTo>
                  <a:lnTo>
                    <a:pt x="30" y="309"/>
                  </a:lnTo>
                  <a:lnTo>
                    <a:pt x="20" y="286"/>
                  </a:lnTo>
                  <a:lnTo>
                    <a:pt x="11" y="261"/>
                  </a:lnTo>
                  <a:lnTo>
                    <a:pt x="7" y="235"/>
                  </a:lnTo>
                  <a:lnTo>
                    <a:pt x="5" y="208"/>
                  </a:lnTo>
                  <a:lnTo>
                    <a:pt x="9" y="184"/>
                  </a:lnTo>
                  <a:lnTo>
                    <a:pt x="14" y="157"/>
                  </a:lnTo>
                  <a:lnTo>
                    <a:pt x="23" y="134"/>
                  </a:lnTo>
                  <a:lnTo>
                    <a:pt x="37" y="110"/>
                  </a:lnTo>
                  <a:lnTo>
                    <a:pt x="53" y="89"/>
                  </a:lnTo>
                  <a:lnTo>
                    <a:pt x="71" y="69"/>
                  </a:lnTo>
                  <a:lnTo>
                    <a:pt x="92" y="52"/>
                  </a:lnTo>
                  <a:lnTo>
                    <a:pt x="115" y="37"/>
                  </a:lnTo>
                  <a:lnTo>
                    <a:pt x="139" y="25"/>
                  </a:lnTo>
                  <a:lnTo>
                    <a:pt x="167" y="15"/>
                  </a:lnTo>
                  <a:lnTo>
                    <a:pt x="194" y="9"/>
                  </a:lnTo>
                  <a:lnTo>
                    <a:pt x="222" y="6"/>
                  </a:lnTo>
                  <a:lnTo>
                    <a:pt x="250" y="6"/>
                  </a:lnTo>
                  <a:lnTo>
                    <a:pt x="278" y="9"/>
                  </a:lnTo>
                  <a:lnTo>
                    <a:pt x="306" y="15"/>
                  </a:lnTo>
                  <a:lnTo>
                    <a:pt x="333" y="25"/>
                  </a:lnTo>
                  <a:lnTo>
                    <a:pt x="357" y="37"/>
                  </a:lnTo>
                  <a:lnTo>
                    <a:pt x="380" y="52"/>
                  </a:lnTo>
                  <a:lnTo>
                    <a:pt x="401" y="69"/>
                  </a:lnTo>
                  <a:lnTo>
                    <a:pt x="421" y="89"/>
                  </a:lnTo>
                  <a:lnTo>
                    <a:pt x="436" y="110"/>
                  </a:lnTo>
                  <a:lnTo>
                    <a:pt x="449" y="134"/>
                  </a:lnTo>
                  <a:lnTo>
                    <a:pt x="458" y="157"/>
                  </a:lnTo>
                  <a:lnTo>
                    <a:pt x="465" y="184"/>
                  </a:lnTo>
                  <a:lnTo>
                    <a:pt x="466" y="208"/>
                  </a:lnTo>
                  <a:lnTo>
                    <a:pt x="466" y="235"/>
                  </a:lnTo>
                  <a:lnTo>
                    <a:pt x="461" y="261"/>
                  </a:lnTo>
                  <a:lnTo>
                    <a:pt x="454" y="286"/>
                  </a:lnTo>
                  <a:lnTo>
                    <a:pt x="443" y="309"/>
                  </a:lnTo>
                  <a:lnTo>
                    <a:pt x="429" y="332"/>
                  </a:lnTo>
                  <a:lnTo>
                    <a:pt x="412" y="353"/>
                  </a:lnTo>
                  <a:lnTo>
                    <a:pt x="392" y="371"/>
                  </a:lnTo>
                  <a:lnTo>
                    <a:pt x="370" y="387"/>
                  </a:lnTo>
                  <a:lnTo>
                    <a:pt x="345" y="401"/>
                  </a:lnTo>
                  <a:lnTo>
                    <a:pt x="320" y="411"/>
                  </a:lnTo>
                  <a:lnTo>
                    <a:pt x="292" y="420"/>
                  </a:lnTo>
                  <a:lnTo>
                    <a:pt x="264" y="424"/>
                  </a:lnTo>
                  <a:lnTo>
                    <a:pt x="236" y="425"/>
                  </a:lnTo>
                  <a:close/>
                </a:path>
              </a:pathLst>
            </a:custGeom>
            <a:solidFill>
              <a:srgbClr val="FFFEB5"/>
            </a:solidFill>
            <a:ln w="9525">
              <a:noFill/>
              <a:round/>
              <a:headEnd/>
              <a:tailEnd/>
            </a:ln>
          </p:spPr>
          <p:txBody>
            <a:bodyPr/>
            <a:lstStyle/>
            <a:p>
              <a:endParaRPr lang="en-US"/>
            </a:p>
          </p:txBody>
        </p:sp>
        <p:sp>
          <p:nvSpPr>
            <p:cNvPr id="1166146" name="Freeform 834"/>
            <p:cNvSpPr>
              <a:spLocks noEditPoints="1"/>
            </p:cNvSpPr>
            <p:nvPr/>
          </p:nvSpPr>
          <p:spPr bwMode="auto">
            <a:xfrm>
              <a:off x="4137" y="1208"/>
              <a:ext cx="461" cy="419"/>
            </a:xfrm>
            <a:custGeom>
              <a:avLst/>
              <a:gdLst/>
              <a:ahLst/>
              <a:cxnLst>
                <a:cxn ang="0">
                  <a:pos x="203" y="418"/>
                </a:cxn>
                <a:cxn ang="0">
                  <a:pos x="148" y="405"/>
                </a:cxn>
                <a:cxn ang="0">
                  <a:pos x="97" y="381"/>
                </a:cxn>
                <a:cxn ang="0">
                  <a:pos x="57" y="347"/>
                </a:cxn>
                <a:cxn ang="0">
                  <a:pos x="25" y="303"/>
                </a:cxn>
                <a:cxn ang="0">
                  <a:pos x="6" y="255"/>
                </a:cxn>
                <a:cxn ang="0">
                  <a:pos x="0" y="202"/>
                </a:cxn>
                <a:cxn ang="0">
                  <a:pos x="9" y="151"/>
                </a:cxn>
                <a:cxn ang="0">
                  <a:pos x="32" y="104"/>
                </a:cxn>
                <a:cxn ang="0">
                  <a:pos x="66" y="63"/>
                </a:cxn>
                <a:cxn ang="0">
                  <a:pos x="110" y="31"/>
                </a:cxn>
                <a:cxn ang="0">
                  <a:pos x="162" y="9"/>
                </a:cxn>
                <a:cxn ang="0">
                  <a:pos x="217" y="0"/>
                </a:cxn>
                <a:cxn ang="0">
                  <a:pos x="273" y="3"/>
                </a:cxn>
                <a:cxn ang="0">
                  <a:pos x="328" y="19"/>
                </a:cxn>
                <a:cxn ang="0">
                  <a:pos x="375" y="46"/>
                </a:cxn>
                <a:cxn ang="0">
                  <a:pos x="416" y="83"/>
                </a:cxn>
                <a:cxn ang="0">
                  <a:pos x="444" y="128"/>
                </a:cxn>
                <a:cxn ang="0">
                  <a:pos x="460" y="178"/>
                </a:cxn>
                <a:cxn ang="0">
                  <a:pos x="461" y="229"/>
                </a:cxn>
                <a:cxn ang="0">
                  <a:pos x="449" y="280"/>
                </a:cxn>
                <a:cxn ang="0">
                  <a:pos x="424" y="326"/>
                </a:cxn>
                <a:cxn ang="0">
                  <a:pos x="387" y="365"/>
                </a:cxn>
                <a:cxn ang="0">
                  <a:pos x="340" y="395"/>
                </a:cxn>
                <a:cxn ang="0">
                  <a:pos x="287" y="414"/>
                </a:cxn>
                <a:cxn ang="0">
                  <a:pos x="231" y="419"/>
                </a:cxn>
                <a:cxn ang="0">
                  <a:pos x="205" y="414"/>
                </a:cxn>
                <a:cxn ang="0">
                  <a:pos x="150" y="402"/>
                </a:cxn>
                <a:cxn ang="0">
                  <a:pos x="101" y="377"/>
                </a:cxn>
                <a:cxn ang="0">
                  <a:pos x="60" y="343"/>
                </a:cxn>
                <a:cxn ang="0">
                  <a:pos x="30" y="301"/>
                </a:cxn>
                <a:cxn ang="0">
                  <a:pos x="11" y="254"/>
                </a:cxn>
                <a:cxn ang="0">
                  <a:pos x="6" y="202"/>
                </a:cxn>
                <a:cxn ang="0">
                  <a:pos x="15" y="153"/>
                </a:cxn>
                <a:cxn ang="0">
                  <a:pos x="36" y="107"/>
                </a:cxn>
                <a:cxn ang="0">
                  <a:pos x="69" y="67"/>
                </a:cxn>
                <a:cxn ang="0">
                  <a:pos x="113" y="35"/>
                </a:cxn>
                <a:cxn ang="0">
                  <a:pos x="162" y="14"/>
                </a:cxn>
                <a:cxn ang="0">
                  <a:pos x="217" y="5"/>
                </a:cxn>
                <a:cxn ang="0">
                  <a:pos x="273" y="7"/>
                </a:cxn>
                <a:cxn ang="0">
                  <a:pos x="326" y="23"/>
                </a:cxn>
                <a:cxn ang="0">
                  <a:pos x="373" y="49"/>
                </a:cxn>
                <a:cxn ang="0">
                  <a:pos x="412" y="86"/>
                </a:cxn>
                <a:cxn ang="0">
                  <a:pos x="438" y="130"/>
                </a:cxn>
                <a:cxn ang="0">
                  <a:pos x="454" y="178"/>
                </a:cxn>
                <a:cxn ang="0">
                  <a:pos x="456" y="229"/>
                </a:cxn>
                <a:cxn ang="0">
                  <a:pos x="444" y="278"/>
                </a:cxn>
                <a:cxn ang="0">
                  <a:pos x="419" y="322"/>
                </a:cxn>
                <a:cxn ang="0">
                  <a:pos x="384" y="361"/>
                </a:cxn>
                <a:cxn ang="0">
                  <a:pos x="338" y="391"/>
                </a:cxn>
                <a:cxn ang="0">
                  <a:pos x="287" y="409"/>
                </a:cxn>
                <a:cxn ang="0">
                  <a:pos x="231" y="416"/>
                </a:cxn>
              </a:cxnLst>
              <a:rect l="0" t="0" r="r" b="b"/>
              <a:pathLst>
                <a:path w="461" h="419">
                  <a:moveTo>
                    <a:pt x="231" y="419"/>
                  </a:moveTo>
                  <a:lnTo>
                    <a:pt x="203" y="418"/>
                  </a:lnTo>
                  <a:lnTo>
                    <a:pt x="175" y="414"/>
                  </a:lnTo>
                  <a:lnTo>
                    <a:pt x="148" y="405"/>
                  </a:lnTo>
                  <a:lnTo>
                    <a:pt x="122" y="395"/>
                  </a:lnTo>
                  <a:lnTo>
                    <a:pt x="97" y="381"/>
                  </a:lnTo>
                  <a:lnTo>
                    <a:pt x="76" y="365"/>
                  </a:lnTo>
                  <a:lnTo>
                    <a:pt x="57" y="347"/>
                  </a:lnTo>
                  <a:lnTo>
                    <a:pt x="39" y="326"/>
                  </a:lnTo>
                  <a:lnTo>
                    <a:pt x="25" y="303"/>
                  </a:lnTo>
                  <a:lnTo>
                    <a:pt x="15" y="280"/>
                  </a:lnTo>
                  <a:lnTo>
                    <a:pt x="6" y="255"/>
                  </a:lnTo>
                  <a:lnTo>
                    <a:pt x="2" y="229"/>
                  </a:lnTo>
                  <a:lnTo>
                    <a:pt x="0" y="202"/>
                  </a:lnTo>
                  <a:lnTo>
                    <a:pt x="4" y="178"/>
                  </a:lnTo>
                  <a:lnTo>
                    <a:pt x="9" y="151"/>
                  </a:lnTo>
                  <a:lnTo>
                    <a:pt x="18" y="128"/>
                  </a:lnTo>
                  <a:lnTo>
                    <a:pt x="32" y="104"/>
                  </a:lnTo>
                  <a:lnTo>
                    <a:pt x="48" y="83"/>
                  </a:lnTo>
                  <a:lnTo>
                    <a:pt x="66" y="63"/>
                  </a:lnTo>
                  <a:lnTo>
                    <a:pt x="87" y="46"/>
                  </a:lnTo>
                  <a:lnTo>
                    <a:pt x="110" y="31"/>
                  </a:lnTo>
                  <a:lnTo>
                    <a:pt x="134" y="19"/>
                  </a:lnTo>
                  <a:lnTo>
                    <a:pt x="162" y="9"/>
                  </a:lnTo>
                  <a:lnTo>
                    <a:pt x="189" y="3"/>
                  </a:lnTo>
                  <a:lnTo>
                    <a:pt x="217" y="0"/>
                  </a:lnTo>
                  <a:lnTo>
                    <a:pt x="245" y="0"/>
                  </a:lnTo>
                  <a:lnTo>
                    <a:pt x="273" y="3"/>
                  </a:lnTo>
                  <a:lnTo>
                    <a:pt x="301" y="9"/>
                  </a:lnTo>
                  <a:lnTo>
                    <a:pt x="328" y="19"/>
                  </a:lnTo>
                  <a:lnTo>
                    <a:pt x="352" y="31"/>
                  </a:lnTo>
                  <a:lnTo>
                    <a:pt x="375" y="46"/>
                  </a:lnTo>
                  <a:lnTo>
                    <a:pt x="396" y="63"/>
                  </a:lnTo>
                  <a:lnTo>
                    <a:pt x="416" y="83"/>
                  </a:lnTo>
                  <a:lnTo>
                    <a:pt x="431" y="104"/>
                  </a:lnTo>
                  <a:lnTo>
                    <a:pt x="444" y="128"/>
                  </a:lnTo>
                  <a:lnTo>
                    <a:pt x="453" y="151"/>
                  </a:lnTo>
                  <a:lnTo>
                    <a:pt x="460" y="178"/>
                  </a:lnTo>
                  <a:lnTo>
                    <a:pt x="461" y="202"/>
                  </a:lnTo>
                  <a:lnTo>
                    <a:pt x="461" y="229"/>
                  </a:lnTo>
                  <a:lnTo>
                    <a:pt x="456" y="255"/>
                  </a:lnTo>
                  <a:lnTo>
                    <a:pt x="449" y="280"/>
                  </a:lnTo>
                  <a:lnTo>
                    <a:pt x="438" y="303"/>
                  </a:lnTo>
                  <a:lnTo>
                    <a:pt x="424" y="326"/>
                  </a:lnTo>
                  <a:lnTo>
                    <a:pt x="407" y="347"/>
                  </a:lnTo>
                  <a:lnTo>
                    <a:pt x="387" y="365"/>
                  </a:lnTo>
                  <a:lnTo>
                    <a:pt x="365" y="381"/>
                  </a:lnTo>
                  <a:lnTo>
                    <a:pt x="340" y="395"/>
                  </a:lnTo>
                  <a:lnTo>
                    <a:pt x="315" y="405"/>
                  </a:lnTo>
                  <a:lnTo>
                    <a:pt x="287" y="414"/>
                  </a:lnTo>
                  <a:lnTo>
                    <a:pt x="259" y="418"/>
                  </a:lnTo>
                  <a:lnTo>
                    <a:pt x="231" y="419"/>
                  </a:lnTo>
                  <a:close/>
                  <a:moveTo>
                    <a:pt x="231" y="416"/>
                  </a:moveTo>
                  <a:lnTo>
                    <a:pt x="205" y="414"/>
                  </a:lnTo>
                  <a:lnTo>
                    <a:pt x="176" y="409"/>
                  </a:lnTo>
                  <a:lnTo>
                    <a:pt x="150" y="402"/>
                  </a:lnTo>
                  <a:lnTo>
                    <a:pt x="125" y="391"/>
                  </a:lnTo>
                  <a:lnTo>
                    <a:pt x="101" y="377"/>
                  </a:lnTo>
                  <a:lnTo>
                    <a:pt x="80" y="361"/>
                  </a:lnTo>
                  <a:lnTo>
                    <a:pt x="60" y="343"/>
                  </a:lnTo>
                  <a:lnTo>
                    <a:pt x="43" y="322"/>
                  </a:lnTo>
                  <a:lnTo>
                    <a:pt x="30" y="301"/>
                  </a:lnTo>
                  <a:lnTo>
                    <a:pt x="18" y="278"/>
                  </a:lnTo>
                  <a:lnTo>
                    <a:pt x="11" y="254"/>
                  </a:lnTo>
                  <a:lnTo>
                    <a:pt x="8" y="229"/>
                  </a:lnTo>
                  <a:lnTo>
                    <a:pt x="6" y="202"/>
                  </a:lnTo>
                  <a:lnTo>
                    <a:pt x="9" y="178"/>
                  </a:lnTo>
                  <a:lnTo>
                    <a:pt x="15" y="153"/>
                  </a:lnTo>
                  <a:lnTo>
                    <a:pt x="23" y="130"/>
                  </a:lnTo>
                  <a:lnTo>
                    <a:pt x="36" y="107"/>
                  </a:lnTo>
                  <a:lnTo>
                    <a:pt x="51" y="86"/>
                  </a:lnTo>
                  <a:lnTo>
                    <a:pt x="69" y="67"/>
                  </a:lnTo>
                  <a:lnTo>
                    <a:pt x="90" y="49"/>
                  </a:lnTo>
                  <a:lnTo>
                    <a:pt x="113" y="35"/>
                  </a:lnTo>
                  <a:lnTo>
                    <a:pt x="138" y="23"/>
                  </a:lnTo>
                  <a:lnTo>
                    <a:pt x="162" y="14"/>
                  </a:lnTo>
                  <a:lnTo>
                    <a:pt x="190" y="7"/>
                  </a:lnTo>
                  <a:lnTo>
                    <a:pt x="217" y="5"/>
                  </a:lnTo>
                  <a:lnTo>
                    <a:pt x="245" y="5"/>
                  </a:lnTo>
                  <a:lnTo>
                    <a:pt x="273" y="7"/>
                  </a:lnTo>
                  <a:lnTo>
                    <a:pt x="299" y="14"/>
                  </a:lnTo>
                  <a:lnTo>
                    <a:pt x="326" y="23"/>
                  </a:lnTo>
                  <a:lnTo>
                    <a:pt x="351" y="35"/>
                  </a:lnTo>
                  <a:lnTo>
                    <a:pt x="373" y="49"/>
                  </a:lnTo>
                  <a:lnTo>
                    <a:pt x="393" y="67"/>
                  </a:lnTo>
                  <a:lnTo>
                    <a:pt x="412" y="86"/>
                  </a:lnTo>
                  <a:lnTo>
                    <a:pt x="426" y="107"/>
                  </a:lnTo>
                  <a:lnTo>
                    <a:pt x="438" y="130"/>
                  </a:lnTo>
                  <a:lnTo>
                    <a:pt x="449" y="153"/>
                  </a:lnTo>
                  <a:lnTo>
                    <a:pt x="454" y="178"/>
                  </a:lnTo>
                  <a:lnTo>
                    <a:pt x="456" y="202"/>
                  </a:lnTo>
                  <a:lnTo>
                    <a:pt x="456" y="229"/>
                  </a:lnTo>
                  <a:lnTo>
                    <a:pt x="451" y="254"/>
                  </a:lnTo>
                  <a:lnTo>
                    <a:pt x="444" y="278"/>
                  </a:lnTo>
                  <a:lnTo>
                    <a:pt x="433" y="301"/>
                  </a:lnTo>
                  <a:lnTo>
                    <a:pt x="419" y="322"/>
                  </a:lnTo>
                  <a:lnTo>
                    <a:pt x="403" y="343"/>
                  </a:lnTo>
                  <a:lnTo>
                    <a:pt x="384" y="361"/>
                  </a:lnTo>
                  <a:lnTo>
                    <a:pt x="361" y="377"/>
                  </a:lnTo>
                  <a:lnTo>
                    <a:pt x="338" y="391"/>
                  </a:lnTo>
                  <a:lnTo>
                    <a:pt x="314" y="402"/>
                  </a:lnTo>
                  <a:lnTo>
                    <a:pt x="287" y="409"/>
                  </a:lnTo>
                  <a:lnTo>
                    <a:pt x="259" y="414"/>
                  </a:lnTo>
                  <a:lnTo>
                    <a:pt x="231" y="416"/>
                  </a:lnTo>
                  <a:close/>
                </a:path>
              </a:pathLst>
            </a:custGeom>
            <a:solidFill>
              <a:srgbClr val="FFFFB7"/>
            </a:solidFill>
            <a:ln w="9525">
              <a:noFill/>
              <a:round/>
              <a:headEnd/>
              <a:tailEnd/>
            </a:ln>
          </p:spPr>
          <p:txBody>
            <a:bodyPr/>
            <a:lstStyle/>
            <a:p>
              <a:endParaRPr lang="en-US"/>
            </a:p>
          </p:txBody>
        </p:sp>
        <p:sp>
          <p:nvSpPr>
            <p:cNvPr id="1166147" name="Freeform 835"/>
            <p:cNvSpPr>
              <a:spLocks noEditPoints="1"/>
            </p:cNvSpPr>
            <p:nvPr/>
          </p:nvSpPr>
          <p:spPr bwMode="auto">
            <a:xfrm>
              <a:off x="4143" y="1213"/>
              <a:ext cx="450" cy="411"/>
            </a:xfrm>
            <a:custGeom>
              <a:avLst/>
              <a:gdLst/>
              <a:ahLst/>
              <a:cxnLst>
                <a:cxn ang="0">
                  <a:pos x="199" y="409"/>
                </a:cxn>
                <a:cxn ang="0">
                  <a:pos x="144" y="397"/>
                </a:cxn>
                <a:cxn ang="0">
                  <a:pos x="95" y="372"/>
                </a:cxn>
                <a:cxn ang="0">
                  <a:pos x="54" y="338"/>
                </a:cxn>
                <a:cxn ang="0">
                  <a:pos x="24" y="296"/>
                </a:cxn>
                <a:cxn ang="0">
                  <a:pos x="5" y="249"/>
                </a:cxn>
                <a:cxn ang="0">
                  <a:pos x="0" y="197"/>
                </a:cxn>
                <a:cxn ang="0">
                  <a:pos x="9" y="148"/>
                </a:cxn>
                <a:cxn ang="0">
                  <a:pos x="30" y="102"/>
                </a:cxn>
                <a:cxn ang="0">
                  <a:pos x="63" y="62"/>
                </a:cxn>
                <a:cxn ang="0">
                  <a:pos x="107" y="30"/>
                </a:cxn>
                <a:cxn ang="0">
                  <a:pos x="156" y="9"/>
                </a:cxn>
                <a:cxn ang="0">
                  <a:pos x="211" y="0"/>
                </a:cxn>
                <a:cxn ang="0">
                  <a:pos x="267" y="2"/>
                </a:cxn>
                <a:cxn ang="0">
                  <a:pos x="320" y="18"/>
                </a:cxn>
                <a:cxn ang="0">
                  <a:pos x="367" y="44"/>
                </a:cxn>
                <a:cxn ang="0">
                  <a:pos x="406" y="81"/>
                </a:cxn>
                <a:cxn ang="0">
                  <a:pos x="432" y="125"/>
                </a:cxn>
                <a:cxn ang="0">
                  <a:pos x="448" y="173"/>
                </a:cxn>
                <a:cxn ang="0">
                  <a:pos x="450" y="224"/>
                </a:cxn>
                <a:cxn ang="0">
                  <a:pos x="438" y="273"/>
                </a:cxn>
                <a:cxn ang="0">
                  <a:pos x="413" y="317"/>
                </a:cxn>
                <a:cxn ang="0">
                  <a:pos x="378" y="356"/>
                </a:cxn>
                <a:cxn ang="0">
                  <a:pos x="332" y="386"/>
                </a:cxn>
                <a:cxn ang="0">
                  <a:pos x="281" y="404"/>
                </a:cxn>
                <a:cxn ang="0">
                  <a:pos x="225" y="411"/>
                </a:cxn>
                <a:cxn ang="0">
                  <a:pos x="199" y="404"/>
                </a:cxn>
                <a:cxn ang="0">
                  <a:pos x="144" y="391"/>
                </a:cxn>
                <a:cxn ang="0">
                  <a:pos x="96" y="367"/>
                </a:cxn>
                <a:cxn ang="0">
                  <a:pos x="56" y="333"/>
                </a:cxn>
                <a:cxn ang="0">
                  <a:pos x="26" y="289"/>
                </a:cxn>
                <a:cxn ang="0">
                  <a:pos x="9" y="242"/>
                </a:cxn>
                <a:cxn ang="0">
                  <a:pos x="5" y="192"/>
                </a:cxn>
                <a:cxn ang="0">
                  <a:pos x="16" y="143"/>
                </a:cxn>
                <a:cxn ang="0">
                  <a:pos x="40" y="97"/>
                </a:cxn>
                <a:cxn ang="0">
                  <a:pos x="75" y="58"/>
                </a:cxn>
                <a:cxn ang="0">
                  <a:pos x="119" y="28"/>
                </a:cxn>
                <a:cxn ang="0">
                  <a:pos x="170" y="11"/>
                </a:cxn>
                <a:cxn ang="0">
                  <a:pos x="225" y="4"/>
                </a:cxn>
                <a:cxn ang="0">
                  <a:pos x="279" y="11"/>
                </a:cxn>
                <a:cxn ang="0">
                  <a:pos x="332" y="28"/>
                </a:cxn>
                <a:cxn ang="0">
                  <a:pos x="376" y="58"/>
                </a:cxn>
                <a:cxn ang="0">
                  <a:pos x="411" y="97"/>
                </a:cxn>
                <a:cxn ang="0">
                  <a:pos x="434" y="143"/>
                </a:cxn>
                <a:cxn ang="0">
                  <a:pos x="445" y="192"/>
                </a:cxn>
                <a:cxn ang="0">
                  <a:pos x="441" y="242"/>
                </a:cxn>
                <a:cxn ang="0">
                  <a:pos x="425" y="289"/>
                </a:cxn>
                <a:cxn ang="0">
                  <a:pos x="396" y="333"/>
                </a:cxn>
                <a:cxn ang="0">
                  <a:pos x="355" y="367"/>
                </a:cxn>
                <a:cxn ang="0">
                  <a:pos x="306" y="391"/>
                </a:cxn>
                <a:cxn ang="0">
                  <a:pos x="253" y="404"/>
                </a:cxn>
              </a:cxnLst>
              <a:rect l="0" t="0" r="r" b="b"/>
              <a:pathLst>
                <a:path w="450" h="411">
                  <a:moveTo>
                    <a:pt x="225" y="411"/>
                  </a:moveTo>
                  <a:lnTo>
                    <a:pt x="199" y="409"/>
                  </a:lnTo>
                  <a:lnTo>
                    <a:pt x="170" y="404"/>
                  </a:lnTo>
                  <a:lnTo>
                    <a:pt x="144" y="397"/>
                  </a:lnTo>
                  <a:lnTo>
                    <a:pt x="119" y="386"/>
                  </a:lnTo>
                  <a:lnTo>
                    <a:pt x="95" y="372"/>
                  </a:lnTo>
                  <a:lnTo>
                    <a:pt x="74" y="356"/>
                  </a:lnTo>
                  <a:lnTo>
                    <a:pt x="54" y="338"/>
                  </a:lnTo>
                  <a:lnTo>
                    <a:pt x="37" y="317"/>
                  </a:lnTo>
                  <a:lnTo>
                    <a:pt x="24" y="296"/>
                  </a:lnTo>
                  <a:lnTo>
                    <a:pt x="12" y="273"/>
                  </a:lnTo>
                  <a:lnTo>
                    <a:pt x="5" y="249"/>
                  </a:lnTo>
                  <a:lnTo>
                    <a:pt x="2" y="224"/>
                  </a:lnTo>
                  <a:lnTo>
                    <a:pt x="0" y="197"/>
                  </a:lnTo>
                  <a:lnTo>
                    <a:pt x="3" y="173"/>
                  </a:lnTo>
                  <a:lnTo>
                    <a:pt x="9" y="148"/>
                  </a:lnTo>
                  <a:lnTo>
                    <a:pt x="17" y="125"/>
                  </a:lnTo>
                  <a:lnTo>
                    <a:pt x="30" y="102"/>
                  </a:lnTo>
                  <a:lnTo>
                    <a:pt x="45" y="81"/>
                  </a:lnTo>
                  <a:lnTo>
                    <a:pt x="63" y="62"/>
                  </a:lnTo>
                  <a:lnTo>
                    <a:pt x="84" y="44"/>
                  </a:lnTo>
                  <a:lnTo>
                    <a:pt x="107" y="30"/>
                  </a:lnTo>
                  <a:lnTo>
                    <a:pt x="132" y="18"/>
                  </a:lnTo>
                  <a:lnTo>
                    <a:pt x="156" y="9"/>
                  </a:lnTo>
                  <a:lnTo>
                    <a:pt x="184" y="2"/>
                  </a:lnTo>
                  <a:lnTo>
                    <a:pt x="211" y="0"/>
                  </a:lnTo>
                  <a:lnTo>
                    <a:pt x="239" y="0"/>
                  </a:lnTo>
                  <a:lnTo>
                    <a:pt x="267" y="2"/>
                  </a:lnTo>
                  <a:lnTo>
                    <a:pt x="293" y="9"/>
                  </a:lnTo>
                  <a:lnTo>
                    <a:pt x="320" y="18"/>
                  </a:lnTo>
                  <a:lnTo>
                    <a:pt x="345" y="30"/>
                  </a:lnTo>
                  <a:lnTo>
                    <a:pt x="367" y="44"/>
                  </a:lnTo>
                  <a:lnTo>
                    <a:pt x="387" y="62"/>
                  </a:lnTo>
                  <a:lnTo>
                    <a:pt x="406" y="81"/>
                  </a:lnTo>
                  <a:lnTo>
                    <a:pt x="420" y="102"/>
                  </a:lnTo>
                  <a:lnTo>
                    <a:pt x="432" y="125"/>
                  </a:lnTo>
                  <a:lnTo>
                    <a:pt x="443" y="148"/>
                  </a:lnTo>
                  <a:lnTo>
                    <a:pt x="448" y="173"/>
                  </a:lnTo>
                  <a:lnTo>
                    <a:pt x="450" y="197"/>
                  </a:lnTo>
                  <a:lnTo>
                    <a:pt x="450" y="224"/>
                  </a:lnTo>
                  <a:lnTo>
                    <a:pt x="445" y="249"/>
                  </a:lnTo>
                  <a:lnTo>
                    <a:pt x="438" y="273"/>
                  </a:lnTo>
                  <a:lnTo>
                    <a:pt x="427" y="296"/>
                  </a:lnTo>
                  <a:lnTo>
                    <a:pt x="413" y="317"/>
                  </a:lnTo>
                  <a:lnTo>
                    <a:pt x="397" y="338"/>
                  </a:lnTo>
                  <a:lnTo>
                    <a:pt x="378" y="356"/>
                  </a:lnTo>
                  <a:lnTo>
                    <a:pt x="355" y="372"/>
                  </a:lnTo>
                  <a:lnTo>
                    <a:pt x="332" y="386"/>
                  </a:lnTo>
                  <a:lnTo>
                    <a:pt x="308" y="397"/>
                  </a:lnTo>
                  <a:lnTo>
                    <a:pt x="281" y="404"/>
                  </a:lnTo>
                  <a:lnTo>
                    <a:pt x="253" y="409"/>
                  </a:lnTo>
                  <a:lnTo>
                    <a:pt x="225" y="411"/>
                  </a:lnTo>
                  <a:close/>
                  <a:moveTo>
                    <a:pt x="225" y="405"/>
                  </a:moveTo>
                  <a:lnTo>
                    <a:pt x="199" y="404"/>
                  </a:lnTo>
                  <a:lnTo>
                    <a:pt x="170" y="398"/>
                  </a:lnTo>
                  <a:lnTo>
                    <a:pt x="144" y="391"/>
                  </a:lnTo>
                  <a:lnTo>
                    <a:pt x="119" y="381"/>
                  </a:lnTo>
                  <a:lnTo>
                    <a:pt x="96" y="367"/>
                  </a:lnTo>
                  <a:lnTo>
                    <a:pt x="75" y="351"/>
                  </a:lnTo>
                  <a:lnTo>
                    <a:pt x="56" y="333"/>
                  </a:lnTo>
                  <a:lnTo>
                    <a:pt x="40" y="312"/>
                  </a:lnTo>
                  <a:lnTo>
                    <a:pt x="26" y="289"/>
                  </a:lnTo>
                  <a:lnTo>
                    <a:pt x="16" y="266"/>
                  </a:lnTo>
                  <a:lnTo>
                    <a:pt x="9" y="242"/>
                  </a:lnTo>
                  <a:lnTo>
                    <a:pt x="5" y="217"/>
                  </a:lnTo>
                  <a:lnTo>
                    <a:pt x="5" y="192"/>
                  </a:lnTo>
                  <a:lnTo>
                    <a:pt x="9" y="167"/>
                  </a:lnTo>
                  <a:lnTo>
                    <a:pt x="16" y="143"/>
                  </a:lnTo>
                  <a:lnTo>
                    <a:pt x="26" y="120"/>
                  </a:lnTo>
                  <a:lnTo>
                    <a:pt x="40" y="97"/>
                  </a:lnTo>
                  <a:lnTo>
                    <a:pt x="56" y="76"/>
                  </a:lnTo>
                  <a:lnTo>
                    <a:pt x="75" y="58"/>
                  </a:lnTo>
                  <a:lnTo>
                    <a:pt x="96" y="42"/>
                  </a:lnTo>
                  <a:lnTo>
                    <a:pt x="119" y="28"/>
                  </a:lnTo>
                  <a:lnTo>
                    <a:pt x="144" y="18"/>
                  </a:lnTo>
                  <a:lnTo>
                    <a:pt x="170" y="11"/>
                  </a:lnTo>
                  <a:lnTo>
                    <a:pt x="199" y="5"/>
                  </a:lnTo>
                  <a:lnTo>
                    <a:pt x="225" y="4"/>
                  </a:lnTo>
                  <a:lnTo>
                    <a:pt x="253" y="5"/>
                  </a:lnTo>
                  <a:lnTo>
                    <a:pt x="279" y="11"/>
                  </a:lnTo>
                  <a:lnTo>
                    <a:pt x="306" y="18"/>
                  </a:lnTo>
                  <a:lnTo>
                    <a:pt x="332" y="28"/>
                  </a:lnTo>
                  <a:lnTo>
                    <a:pt x="355" y="42"/>
                  </a:lnTo>
                  <a:lnTo>
                    <a:pt x="376" y="58"/>
                  </a:lnTo>
                  <a:lnTo>
                    <a:pt x="396" y="76"/>
                  </a:lnTo>
                  <a:lnTo>
                    <a:pt x="411" y="97"/>
                  </a:lnTo>
                  <a:lnTo>
                    <a:pt x="425" y="120"/>
                  </a:lnTo>
                  <a:lnTo>
                    <a:pt x="434" y="143"/>
                  </a:lnTo>
                  <a:lnTo>
                    <a:pt x="441" y="167"/>
                  </a:lnTo>
                  <a:lnTo>
                    <a:pt x="445" y="192"/>
                  </a:lnTo>
                  <a:lnTo>
                    <a:pt x="445" y="217"/>
                  </a:lnTo>
                  <a:lnTo>
                    <a:pt x="441" y="242"/>
                  </a:lnTo>
                  <a:lnTo>
                    <a:pt x="434" y="266"/>
                  </a:lnTo>
                  <a:lnTo>
                    <a:pt x="425" y="289"/>
                  </a:lnTo>
                  <a:lnTo>
                    <a:pt x="411" y="312"/>
                  </a:lnTo>
                  <a:lnTo>
                    <a:pt x="396" y="333"/>
                  </a:lnTo>
                  <a:lnTo>
                    <a:pt x="376" y="351"/>
                  </a:lnTo>
                  <a:lnTo>
                    <a:pt x="355" y="367"/>
                  </a:lnTo>
                  <a:lnTo>
                    <a:pt x="332" y="381"/>
                  </a:lnTo>
                  <a:lnTo>
                    <a:pt x="306" y="391"/>
                  </a:lnTo>
                  <a:lnTo>
                    <a:pt x="279" y="398"/>
                  </a:lnTo>
                  <a:lnTo>
                    <a:pt x="253" y="404"/>
                  </a:lnTo>
                  <a:lnTo>
                    <a:pt x="225" y="405"/>
                  </a:lnTo>
                  <a:close/>
                </a:path>
              </a:pathLst>
            </a:custGeom>
            <a:solidFill>
              <a:srgbClr val="FFFFB9"/>
            </a:solidFill>
            <a:ln w="9525">
              <a:noFill/>
              <a:round/>
              <a:headEnd/>
              <a:tailEnd/>
            </a:ln>
          </p:spPr>
          <p:txBody>
            <a:bodyPr/>
            <a:lstStyle/>
            <a:p>
              <a:endParaRPr lang="en-US"/>
            </a:p>
          </p:txBody>
        </p:sp>
        <p:sp>
          <p:nvSpPr>
            <p:cNvPr id="1166148" name="Freeform 836"/>
            <p:cNvSpPr>
              <a:spLocks noEditPoints="1"/>
            </p:cNvSpPr>
            <p:nvPr/>
          </p:nvSpPr>
          <p:spPr bwMode="auto">
            <a:xfrm>
              <a:off x="4148" y="1217"/>
              <a:ext cx="440" cy="401"/>
            </a:xfrm>
            <a:custGeom>
              <a:avLst/>
              <a:gdLst/>
              <a:ahLst/>
              <a:cxnLst>
                <a:cxn ang="0">
                  <a:pos x="194" y="400"/>
                </a:cxn>
                <a:cxn ang="0">
                  <a:pos x="139" y="387"/>
                </a:cxn>
                <a:cxn ang="0">
                  <a:pos x="91" y="363"/>
                </a:cxn>
                <a:cxn ang="0">
                  <a:pos x="51" y="329"/>
                </a:cxn>
                <a:cxn ang="0">
                  <a:pos x="21" y="285"/>
                </a:cxn>
                <a:cxn ang="0">
                  <a:pos x="4" y="238"/>
                </a:cxn>
                <a:cxn ang="0">
                  <a:pos x="0" y="188"/>
                </a:cxn>
                <a:cxn ang="0">
                  <a:pos x="11" y="139"/>
                </a:cxn>
                <a:cxn ang="0">
                  <a:pos x="35" y="93"/>
                </a:cxn>
                <a:cxn ang="0">
                  <a:pos x="70" y="54"/>
                </a:cxn>
                <a:cxn ang="0">
                  <a:pos x="114" y="24"/>
                </a:cxn>
                <a:cxn ang="0">
                  <a:pos x="165" y="7"/>
                </a:cxn>
                <a:cxn ang="0">
                  <a:pos x="220" y="0"/>
                </a:cxn>
                <a:cxn ang="0">
                  <a:pos x="274" y="7"/>
                </a:cxn>
                <a:cxn ang="0">
                  <a:pos x="327" y="24"/>
                </a:cxn>
                <a:cxn ang="0">
                  <a:pos x="371" y="54"/>
                </a:cxn>
                <a:cxn ang="0">
                  <a:pos x="406" y="93"/>
                </a:cxn>
                <a:cxn ang="0">
                  <a:pos x="429" y="139"/>
                </a:cxn>
                <a:cxn ang="0">
                  <a:pos x="440" y="188"/>
                </a:cxn>
                <a:cxn ang="0">
                  <a:pos x="436" y="238"/>
                </a:cxn>
                <a:cxn ang="0">
                  <a:pos x="420" y="285"/>
                </a:cxn>
                <a:cxn ang="0">
                  <a:pos x="391" y="329"/>
                </a:cxn>
                <a:cxn ang="0">
                  <a:pos x="350" y="363"/>
                </a:cxn>
                <a:cxn ang="0">
                  <a:pos x="301" y="387"/>
                </a:cxn>
                <a:cxn ang="0">
                  <a:pos x="248" y="400"/>
                </a:cxn>
                <a:cxn ang="0">
                  <a:pos x="220" y="396"/>
                </a:cxn>
                <a:cxn ang="0">
                  <a:pos x="167" y="391"/>
                </a:cxn>
                <a:cxn ang="0">
                  <a:pos x="116" y="372"/>
                </a:cxn>
                <a:cxn ang="0">
                  <a:pos x="74" y="343"/>
                </a:cxn>
                <a:cxn ang="0">
                  <a:pos x="39" y="306"/>
                </a:cxn>
                <a:cxn ang="0">
                  <a:pos x="16" y="260"/>
                </a:cxn>
                <a:cxn ang="0">
                  <a:pos x="5" y="213"/>
                </a:cxn>
                <a:cxn ang="0">
                  <a:pos x="9" y="163"/>
                </a:cxn>
                <a:cxn ang="0">
                  <a:pos x="26" y="118"/>
                </a:cxn>
                <a:cxn ang="0">
                  <a:pos x="55" y="75"/>
                </a:cxn>
                <a:cxn ang="0">
                  <a:pos x="93" y="42"/>
                </a:cxn>
                <a:cxn ang="0">
                  <a:pos x="141" y="19"/>
                </a:cxn>
                <a:cxn ang="0">
                  <a:pos x="194" y="7"/>
                </a:cxn>
                <a:cxn ang="0">
                  <a:pos x="248" y="7"/>
                </a:cxn>
                <a:cxn ang="0">
                  <a:pos x="299" y="19"/>
                </a:cxn>
                <a:cxn ang="0">
                  <a:pos x="347" y="42"/>
                </a:cxn>
                <a:cxn ang="0">
                  <a:pos x="385" y="75"/>
                </a:cxn>
                <a:cxn ang="0">
                  <a:pos x="415" y="118"/>
                </a:cxn>
                <a:cxn ang="0">
                  <a:pos x="431" y="163"/>
                </a:cxn>
                <a:cxn ang="0">
                  <a:pos x="434" y="213"/>
                </a:cxn>
                <a:cxn ang="0">
                  <a:pos x="424" y="260"/>
                </a:cxn>
                <a:cxn ang="0">
                  <a:pos x="401" y="306"/>
                </a:cxn>
                <a:cxn ang="0">
                  <a:pos x="368" y="343"/>
                </a:cxn>
                <a:cxn ang="0">
                  <a:pos x="324" y="372"/>
                </a:cxn>
                <a:cxn ang="0">
                  <a:pos x="274" y="391"/>
                </a:cxn>
                <a:cxn ang="0">
                  <a:pos x="220" y="396"/>
                </a:cxn>
              </a:cxnLst>
              <a:rect l="0" t="0" r="r" b="b"/>
              <a:pathLst>
                <a:path w="440" h="401">
                  <a:moveTo>
                    <a:pt x="220" y="401"/>
                  </a:moveTo>
                  <a:lnTo>
                    <a:pt x="194" y="400"/>
                  </a:lnTo>
                  <a:lnTo>
                    <a:pt x="165" y="394"/>
                  </a:lnTo>
                  <a:lnTo>
                    <a:pt x="139" y="387"/>
                  </a:lnTo>
                  <a:lnTo>
                    <a:pt x="114" y="377"/>
                  </a:lnTo>
                  <a:lnTo>
                    <a:pt x="91" y="363"/>
                  </a:lnTo>
                  <a:lnTo>
                    <a:pt x="70" y="347"/>
                  </a:lnTo>
                  <a:lnTo>
                    <a:pt x="51" y="329"/>
                  </a:lnTo>
                  <a:lnTo>
                    <a:pt x="35" y="308"/>
                  </a:lnTo>
                  <a:lnTo>
                    <a:pt x="21" y="285"/>
                  </a:lnTo>
                  <a:lnTo>
                    <a:pt x="11" y="262"/>
                  </a:lnTo>
                  <a:lnTo>
                    <a:pt x="4" y="238"/>
                  </a:lnTo>
                  <a:lnTo>
                    <a:pt x="0" y="213"/>
                  </a:lnTo>
                  <a:lnTo>
                    <a:pt x="0" y="188"/>
                  </a:lnTo>
                  <a:lnTo>
                    <a:pt x="4" y="163"/>
                  </a:lnTo>
                  <a:lnTo>
                    <a:pt x="11" y="139"/>
                  </a:lnTo>
                  <a:lnTo>
                    <a:pt x="21" y="116"/>
                  </a:lnTo>
                  <a:lnTo>
                    <a:pt x="35" y="93"/>
                  </a:lnTo>
                  <a:lnTo>
                    <a:pt x="51" y="72"/>
                  </a:lnTo>
                  <a:lnTo>
                    <a:pt x="70" y="54"/>
                  </a:lnTo>
                  <a:lnTo>
                    <a:pt x="91" y="38"/>
                  </a:lnTo>
                  <a:lnTo>
                    <a:pt x="114" y="24"/>
                  </a:lnTo>
                  <a:lnTo>
                    <a:pt x="139" y="14"/>
                  </a:lnTo>
                  <a:lnTo>
                    <a:pt x="165" y="7"/>
                  </a:lnTo>
                  <a:lnTo>
                    <a:pt x="194" y="1"/>
                  </a:lnTo>
                  <a:lnTo>
                    <a:pt x="220" y="0"/>
                  </a:lnTo>
                  <a:lnTo>
                    <a:pt x="248" y="1"/>
                  </a:lnTo>
                  <a:lnTo>
                    <a:pt x="274" y="7"/>
                  </a:lnTo>
                  <a:lnTo>
                    <a:pt x="301" y="14"/>
                  </a:lnTo>
                  <a:lnTo>
                    <a:pt x="327" y="24"/>
                  </a:lnTo>
                  <a:lnTo>
                    <a:pt x="350" y="38"/>
                  </a:lnTo>
                  <a:lnTo>
                    <a:pt x="371" y="54"/>
                  </a:lnTo>
                  <a:lnTo>
                    <a:pt x="391" y="72"/>
                  </a:lnTo>
                  <a:lnTo>
                    <a:pt x="406" y="93"/>
                  </a:lnTo>
                  <a:lnTo>
                    <a:pt x="420" y="116"/>
                  </a:lnTo>
                  <a:lnTo>
                    <a:pt x="429" y="139"/>
                  </a:lnTo>
                  <a:lnTo>
                    <a:pt x="436" y="163"/>
                  </a:lnTo>
                  <a:lnTo>
                    <a:pt x="440" y="188"/>
                  </a:lnTo>
                  <a:lnTo>
                    <a:pt x="440" y="213"/>
                  </a:lnTo>
                  <a:lnTo>
                    <a:pt x="436" y="238"/>
                  </a:lnTo>
                  <a:lnTo>
                    <a:pt x="429" y="262"/>
                  </a:lnTo>
                  <a:lnTo>
                    <a:pt x="420" y="285"/>
                  </a:lnTo>
                  <a:lnTo>
                    <a:pt x="406" y="308"/>
                  </a:lnTo>
                  <a:lnTo>
                    <a:pt x="391" y="329"/>
                  </a:lnTo>
                  <a:lnTo>
                    <a:pt x="371" y="347"/>
                  </a:lnTo>
                  <a:lnTo>
                    <a:pt x="350" y="363"/>
                  </a:lnTo>
                  <a:lnTo>
                    <a:pt x="327" y="377"/>
                  </a:lnTo>
                  <a:lnTo>
                    <a:pt x="301" y="387"/>
                  </a:lnTo>
                  <a:lnTo>
                    <a:pt x="274" y="394"/>
                  </a:lnTo>
                  <a:lnTo>
                    <a:pt x="248" y="400"/>
                  </a:lnTo>
                  <a:lnTo>
                    <a:pt x="220" y="401"/>
                  </a:lnTo>
                  <a:close/>
                  <a:moveTo>
                    <a:pt x="220" y="396"/>
                  </a:moveTo>
                  <a:lnTo>
                    <a:pt x="194" y="394"/>
                  </a:lnTo>
                  <a:lnTo>
                    <a:pt x="167" y="391"/>
                  </a:lnTo>
                  <a:lnTo>
                    <a:pt x="141" y="382"/>
                  </a:lnTo>
                  <a:lnTo>
                    <a:pt x="116" y="372"/>
                  </a:lnTo>
                  <a:lnTo>
                    <a:pt x="93" y="359"/>
                  </a:lnTo>
                  <a:lnTo>
                    <a:pt x="74" y="343"/>
                  </a:lnTo>
                  <a:lnTo>
                    <a:pt x="55" y="326"/>
                  </a:lnTo>
                  <a:lnTo>
                    <a:pt x="39" y="306"/>
                  </a:lnTo>
                  <a:lnTo>
                    <a:pt x="26" y="283"/>
                  </a:lnTo>
                  <a:lnTo>
                    <a:pt x="16" y="260"/>
                  </a:lnTo>
                  <a:lnTo>
                    <a:pt x="9" y="238"/>
                  </a:lnTo>
                  <a:lnTo>
                    <a:pt x="5" y="213"/>
                  </a:lnTo>
                  <a:lnTo>
                    <a:pt x="5" y="188"/>
                  </a:lnTo>
                  <a:lnTo>
                    <a:pt x="9" y="163"/>
                  </a:lnTo>
                  <a:lnTo>
                    <a:pt x="16" y="141"/>
                  </a:lnTo>
                  <a:lnTo>
                    <a:pt x="26" y="118"/>
                  </a:lnTo>
                  <a:lnTo>
                    <a:pt x="39" y="95"/>
                  </a:lnTo>
                  <a:lnTo>
                    <a:pt x="55" y="75"/>
                  </a:lnTo>
                  <a:lnTo>
                    <a:pt x="74" y="58"/>
                  </a:lnTo>
                  <a:lnTo>
                    <a:pt x="93" y="42"/>
                  </a:lnTo>
                  <a:lnTo>
                    <a:pt x="116" y="29"/>
                  </a:lnTo>
                  <a:lnTo>
                    <a:pt x="141" y="19"/>
                  </a:lnTo>
                  <a:lnTo>
                    <a:pt x="167" y="10"/>
                  </a:lnTo>
                  <a:lnTo>
                    <a:pt x="194" y="7"/>
                  </a:lnTo>
                  <a:lnTo>
                    <a:pt x="220" y="5"/>
                  </a:lnTo>
                  <a:lnTo>
                    <a:pt x="248" y="7"/>
                  </a:lnTo>
                  <a:lnTo>
                    <a:pt x="274" y="10"/>
                  </a:lnTo>
                  <a:lnTo>
                    <a:pt x="299" y="19"/>
                  </a:lnTo>
                  <a:lnTo>
                    <a:pt x="324" y="29"/>
                  </a:lnTo>
                  <a:lnTo>
                    <a:pt x="347" y="42"/>
                  </a:lnTo>
                  <a:lnTo>
                    <a:pt x="368" y="58"/>
                  </a:lnTo>
                  <a:lnTo>
                    <a:pt x="385" y="75"/>
                  </a:lnTo>
                  <a:lnTo>
                    <a:pt x="401" y="95"/>
                  </a:lnTo>
                  <a:lnTo>
                    <a:pt x="415" y="118"/>
                  </a:lnTo>
                  <a:lnTo>
                    <a:pt x="424" y="141"/>
                  </a:lnTo>
                  <a:lnTo>
                    <a:pt x="431" y="163"/>
                  </a:lnTo>
                  <a:lnTo>
                    <a:pt x="434" y="188"/>
                  </a:lnTo>
                  <a:lnTo>
                    <a:pt x="434" y="213"/>
                  </a:lnTo>
                  <a:lnTo>
                    <a:pt x="431" y="238"/>
                  </a:lnTo>
                  <a:lnTo>
                    <a:pt x="424" y="260"/>
                  </a:lnTo>
                  <a:lnTo>
                    <a:pt x="415" y="283"/>
                  </a:lnTo>
                  <a:lnTo>
                    <a:pt x="401" y="306"/>
                  </a:lnTo>
                  <a:lnTo>
                    <a:pt x="385" y="326"/>
                  </a:lnTo>
                  <a:lnTo>
                    <a:pt x="368" y="343"/>
                  </a:lnTo>
                  <a:lnTo>
                    <a:pt x="347" y="359"/>
                  </a:lnTo>
                  <a:lnTo>
                    <a:pt x="324" y="372"/>
                  </a:lnTo>
                  <a:lnTo>
                    <a:pt x="299" y="382"/>
                  </a:lnTo>
                  <a:lnTo>
                    <a:pt x="274" y="391"/>
                  </a:lnTo>
                  <a:lnTo>
                    <a:pt x="248" y="394"/>
                  </a:lnTo>
                  <a:lnTo>
                    <a:pt x="220" y="396"/>
                  </a:lnTo>
                  <a:close/>
                </a:path>
              </a:pathLst>
            </a:custGeom>
            <a:solidFill>
              <a:srgbClr val="FFFFBC"/>
            </a:solidFill>
            <a:ln w="9525">
              <a:noFill/>
              <a:round/>
              <a:headEnd/>
              <a:tailEnd/>
            </a:ln>
          </p:spPr>
          <p:txBody>
            <a:bodyPr/>
            <a:lstStyle/>
            <a:p>
              <a:endParaRPr lang="en-US"/>
            </a:p>
          </p:txBody>
        </p:sp>
        <p:sp>
          <p:nvSpPr>
            <p:cNvPr id="1166149" name="Freeform 837"/>
            <p:cNvSpPr>
              <a:spLocks noEditPoints="1"/>
            </p:cNvSpPr>
            <p:nvPr/>
          </p:nvSpPr>
          <p:spPr bwMode="auto">
            <a:xfrm>
              <a:off x="4153" y="1222"/>
              <a:ext cx="429" cy="391"/>
            </a:xfrm>
            <a:custGeom>
              <a:avLst/>
              <a:gdLst/>
              <a:ahLst/>
              <a:cxnLst>
                <a:cxn ang="0">
                  <a:pos x="189" y="389"/>
                </a:cxn>
                <a:cxn ang="0">
                  <a:pos x="136" y="377"/>
                </a:cxn>
                <a:cxn ang="0">
                  <a:pos x="88" y="354"/>
                </a:cxn>
                <a:cxn ang="0">
                  <a:pos x="50" y="321"/>
                </a:cxn>
                <a:cxn ang="0">
                  <a:pos x="21" y="278"/>
                </a:cxn>
                <a:cxn ang="0">
                  <a:pos x="4" y="233"/>
                </a:cxn>
                <a:cxn ang="0">
                  <a:pos x="0" y="183"/>
                </a:cxn>
                <a:cxn ang="0">
                  <a:pos x="11" y="136"/>
                </a:cxn>
                <a:cxn ang="0">
                  <a:pos x="34" y="90"/>
                </a:cxn>
                <a:cxn ang="0">
                  <a:pos x="69" y="53"/>
                </a:cxn>
                <a:cxn ang="0">
                  <a:pos x="111" y="24"/>
                </a:cxn>
                <a:cxn ang="0">
                  <a:pos x="162" y="5"/>
                </a:cxn>
                <a:cxn ang="0">
                  <a:pos x="215" y="0"/>
                </a:cxn>
                <a:cxn ang="0">
                  <a:pos x="269" y="5"/>
                </a:cxn>
                <a:cxn ang="0">
                  <a:pos x="319" y="24"/>
                </a:cxn>
                <a:cxn ang="0">
                  <a:pos x="363" y="53"/>
                </a:cxn>
                <a:cxn ang="0">
                  <a:pos x="396" y="90"/>
                </a:cxn>
                <a:cxn ang="0">
                  <a:pos x="419" y="136"/>
                </a:cxn>
                <a:cxn ang="0">
                  <a:pos x="429" y="183"/>
                </a:cxn>
                <a:cxn ang="0">
                  <a:pos x="426" y="233"/>
                </a:cxn>
                <a:cxn ang="0">
                  <a:pos x="410" y="278"/>
                </a:cxn>
                <a:cxn ang="0">
                  <a:pos x="380" y="321"/>
                </a:cxn>
                <a:cxn ang="0">
                  <a:pos x="342" y="354"/>
                </a:cxn>
                <a:cxn ang="0">
                  <a:pos x="294" y="377"/>
                </a:cxn>
                <a:cxn ang="0">
                  <a:pos x="243" y="389"/>
                </a:cxn>
                <a:cxn ang="0">
                  <a:pos x="215" y="386"/>
                </a:cxn>
                <a:cxn ang="0">
                  <a:pos x="162" y="381"/>
                </a:cxn>
                <a:cxn ang="0">
                  <a:pos x="113" y="361"/>
                </a:cxn>
                <a:cxn ang="0">
                  <a:pos x="69" y="333"/>
                </a:cxn>
                <a:cxn ang="0">
                  <a:pos x="35" y="294"/>
                </a:cxn>
                <a:cxn ang="0">
                  <a:pos x="14" y="250"/>
                </a:cxn>
                <a:cxn ang="0">
                  <a:pos x="6" y="201"/>
                </a:cxn>
                <a:cxn ang="0">
                  <a:pos x="11" y="153"/>
                </a:cxn>
                <a:cxn ang="0">
                  <a:pos x="30" y="107"/>
                </a:cxn>
                <a:cxn ang="0">
                  <a:pos x="60" y="67"/>
                </a:cxn>
                <a:cxn ang="0">
                  <a:pos x="101" y="35"/>
                </a:cxn>
                <a:cxn ang="0">
                  <a:pos x="150" y="14"/>
                </a:cxn>
                <a:cxn ang="0">
                  <a:pos x="203" y="5"/>
                </a:cxn>
                <a:cxn ang="0">
                  <a:pos x="255" y="9"/>
                </a:cxn>
                <a:cxn ang="0">
                  <a:pos x="306" y="23"/>
                </a:cxn>
                <a:cxn ang="0">
                  <a:pos x="352" y="49"/>
                </a:cxn>
                <a:cxn ang="0">
                  <a:pos x="387" y="86"/>
                </a:cxn>
                <a:cxn ang="0">
                  <a:pos x="412" y="130"/>
                </a:cxn>
                <a:cxn ang="0">
                  <a:pos x="424" y="178"/>
                </a:cxn>
                <a:cxn ang="0">
                  <a:pos x="422" y="225"/>
                </a:cxn>
                <a:cxn ang="0">
                  <a:pos x="407" y="273"/>
                </a:cxn>
                <a:cxn ang="0">
                  <a:pos x="378" y="315"/>
                </a:cxn>
                <a:cxn ang="0">
                  <a:pos x="342" y="349"/>
                </a:cxn>
                <a:cxn ang="0">
                  <a:pos x="294" y="372"/>
                </a:cxn>
                <a:cxn ang="0">
                  <a:pos x="243" y="386"/>
                </a:cxn>
              </a:cxnLst>
              <a:rect l="0" t="0" r="r" b="b"/>
              <a:pathLst>
                <a:path w="429" h="391">
                  <a:moveTo>
                    <a:pt x="215" y="391"/>
                  </a:moveTo>
                  <a:lnTo>
                    <a:pt x="189" y="389"/>
                  </a:lnTo>
                  <a:lnTo>
                    <a:pt x="162" y="386"/>
                  </a:lnTo>
                  <a:lnTo>
                    <a:pt x="136" y="377"/>
                  </a:lnTo>
                  <a:lnTo>
                    <a:pt x="111" y="367"/>
                  </a:lnTo>
                  <a:lnTo>
                    <a:pt x="88" y="354"/>
                  </a:lnTo>
                  <a:lnTo>
                    <a:pt x="69" y="338"/>
                  </a:lnTo>
                  <a:lnTo>
                    <a:pt x="50" y="321"/>
                  </a:lnTo>
                  <a:lnTo>
                    <a:pt x="34" y="301"/>
                  </a:lnTo>
                  <a:lnTo>
                    <a:pt x="21" y="278"/>
                  </a:lnTo>
                  <a:lnTo>
                    <a:pt x="11" y="255"/>
                  </a:lnTo>
                  <a:lnTo>
                    <a:pt x="4" y="233"/>
                  </a:lnTo>
                  <a:lnTo>
                    <a:pt x="0" y="208"/>
                  </a:lnTo>
                  <a:lnTo>
                    <a:pt x="0" y="183"/>
                  </a:lnTo>
                  <a:lnTo>
                    <a:pt x="4" y="158"/>
                  </a:lnTo>
                  <a:lnTo>
                    <a:pt x="11" y="136"/>
                  </a:lnTo>
                  <a:lnTo>
                    <a:pt x="21" y="113"/>
                  </a:lnTo>
                  <a:lnTo>
                    <a:pt x="34" y="90"/>
                  </a:lnTo>
                  <a:lnTo>
                    <a:pt x="50" y="70"/>
                  </a:lnTo>
                  <a:lnTo>
                    <a:pt x="69" y="53"/>
                  </a:lnTo>
                  <a:lnTo>
                    <a:pt x="88" y="37"/>
                  </a:lnTo>
                  <a:lnTo>
                    <a:pt x="111" y="24"/>
                  </a:lnTo>
                  <a:lnTo>
                    <a:pt x="136" y="14"/>
                  </a:lnTo>
                  <a:lnTo>
                    <a:pt x="162" y="5"/>
                  </a:lnTo>
                  <a:lnTo>
                    <a:pt x="189" y="2"/>
                  </a:lnTo>
                  <a:lnTo>
                    <a:pt x="215" y="0"/>
                  </a:lnTo>
                  <a:lnTo>
                    <a:pt x="243" y="2"/>
                  </a:lnTo>
                  <a:lnTo>
                    <a:pt x="269" y="5"/>
                  </a:lnTo>
                  <a:lnTo>
                    <a:pt x="294" y="14"/>
                  </a:lnTo>
                  <a:lnTo>
                    <a:pt x="319" y="24"/>
                  </a:lnTo>
                  <a:lnTo>
                    <a:pt x="342" y="37"/>
                  </a:lnTo>
                  <a:lnTo>
                    <a:pt x="363" y="53"/>
                  </a:lnTo>
                  <a:lnTo>
                    <a:pt x="380" y="70"/>
                  </a:lnTo>
                  <a:lnTo>
                    <a:pt x="396" y="90"/>
                  </a:lnTo>
                  <a:lnTo>
                    <a:pt x="410" y="113"/>
                  </a:lnTo>
                  <a:lnTo>
                    <a:pt x="419" y="136"/>
                  </a:lnTo>
                  <a:lnTo>
                    <a:pt x="426" y="158"/>
                  </a:lnTo>
                  <a:lnTo>
                    <a:pt x="429" y="183"/>
                  </a:lnTo>
                  <a:lnTo>
                    <a:pt x="429" y="208"/>
                  </a:lnTo>
                  <a:lnTo>
                    <a:pt x="426" y="233"/>
                  </a:lnTo>
                  <a:lnTo>
                    <a:pt x="419" y="255"/>
                  </a:lnTo>
                  <a:lnTo>
                    <a:pt x="410" y="278"/>
                  </a:lnTo>
                  <a:lnTo>
                    <a:pt x="396" y="301"/>
                  </a:lnTo>
                  <a:lnTo>
                    <a:pt x="380" y="321"/>
                  </a:lnTo>
                  <a:lnTo>
                    <a:pt x="363" y="338"/>
                  </a:lnTo>
                  <a:lnTo>
                    <a:pt x="342" y="354"/>
                  </a:lnTo>
                  <a:lnTo>
                    <a:pt x="319" y="367"/>
                  </a:lnTo>
                  <a:lnTo>
                    <a:pt x="294" y="377"/>
                  </a:lnTo>
                  <a:lnTo>
                    <a:pt x="269" y="386"/>
                  </a:lnTo>
                  <a:lnTo>
                    <a:pt x="243" y="389"/>
                  </a:lnTo>
                  <a:lnTo>
                    <a:pt x="215" y="391"/>
                  </a:lnTo>
                  <a:close/>
                  <a:moveTo>
                    <a:pt x="215" y="386"/>
                  </a:moveTo>
                  <a:lnTo>
                    <a:pt x="189" y="386"/>
                  </a:lnTo>
                  <a:lnTo>
                    <a:pt x="162" y="381"/>
                  </a:lnTo>
                  <a:lnTo>
                    <a:pt x="138" y="372"/>
                  </a:lnTo>
                  <a:lnTo>
                    <a:pt x="113" y="361"/>
                  </a:lnTo>
                  <a:lnTo>
                    <a:pt x="90" y="349"/>
                  </a:lnTo>
                  <a:lnTo>
                    <a:pt x="69" y="333"/>
                  </a:lnTo>
                  <a:lnTo>
                    <a:pt x="51" y="315"/>
                  </a:lnTo>
                  <a:lnTo>
                    <a:pt x="35" y="294"/>
                  </a:lnTo>
                  <a:lnTo>
                    <a:pt x="23" y="273"/>
                  </a:lnTo>
                  <a:lnTo>
                    <a:pt x="14" y="250"/>
                  </a:lnTo>
                  <a:lnTo>
                    <a:pt x="9" y="225"/>
                  </a:lnTo>
                  <a:lnTo>
                    <a:pt x="6" y="201"/>
                  </a:lnTo>
                  <a:lnTo>
                    <a:pt x="7" y="178"/>
                  </a:lnTo>
                  <a:lnTo>
                    <a:pt x="11" y="153"/>
                  </a:lnTo>
                  <a:lnTo>
                    <a:pt x="18" y="130"/>
                  </a:lnTo>
                  <a:lnTo>
                    <a:pt x="30" y="107"/>
                  </a:lnTo>
                  <a:lnTo>
                    <a:pt x="43" y="86"/>
                  </a:lnTo>
                  <a:lnTo>
                    <a:pt x="60" y="67"/>
                  </a:lnTo>
                  <a:lnTo>
                    <a:pt x="79" y="49"/>
                  </a:lnTo>
                  <a:lnTo>
                    <a:pt x="101" y="35"/>
                  </a:lnTo>
                  <a:lnTo>
                    <a:pt x="125" y="23"/>
                  </a:lnTo>
                  <a:lnTo>
                    <a:pt x="150" y="14"/>
                  </a:lnTo>
                  <a:lnTo>
                    <a:pt x="174" y="9"/>
                  </a:lnTo>
                  <a:lnTo>
                    <a:pt x="203" y="5"/>
                  </a:lnTo>
                  <a:lnTo>
                    <a:pt x="229" y="5"/>
                  </a:lnTo>
                  <a:lnTo>
                    <a:pt x="255" y="9"/>
                  </a:lnTo>
                  <a:lnTo>
                    <a:pt x="282" y="14"/>
                  </a:lnTo>
                  <a:lnTo>
                    <a:pt x="306" y="23"/>
                  </a:lnTo>
                  <a:lnTo>
                    <a:pt x="329" y="35"/>
                  </a:lnTo>
                  <a:lnTo>
                    <a:pt x="352" y="49"/>
                  </a:lnTo>
                  <a:lnTo>
                    <a:pt x="371" y="67"/>
                  </a:lnTo>
                  <a:lnTo>
                    <a:pt x="387" y="86"/>
                  </a:lnTo>
                  <a:lnTo>
                    <a:pt x="401" y="107"/>
                  </a:lnTo>
                  <a:lnTo>
                    <a:pt x="412" y="130"/>
                  </a:lnTo>
                  <a:lnTo>
                    <a:pt x="421" y="153"/>
                  </a:lnTo>
                  <a:lnTo>
                    <a:pt x="424" y="178"/>
                  </a:lnTo>
                  <a:lnTo>
                    <a:pt x="424" y="201"/>
                  </a:lnTo>
                  <a:lnTo>
                    <a:pt x="422" y="225"/>
                  </a:lnTo>
                  <a:lnTo>
                    <a:pt x="417" y="250"/>
                  </a:lnTo>
                  <a:lnTo>
                    <a:pt x="407" y="273"/>
                  </a:lnTo>
                  <a:lnTo>
                    <a:pt x="394" y="294"/>
                  </a:lnTo>
                  <a:lnTo>
                    <a:pt x="378" y="315"/>
                  </a:lnTo>
                  <a:lnTo>
                    <a:pt x="361" y="333"/>
                  </a:lnTo>
                  <a:lnTo>
                    <a:pt x="342" y="349"/>
                  </a:lnTo>
                  <a:lnTo>
                    <a:pt x="319" y="361"/>
                  </a:lnTo>
                  <a:lnTo>
                    <a:pt x="294" y="372"/>
                  </a:lnTo>
                  <a:lnTo>
                    <a:pt x="269" y="381"/>
                  </a:lnTo>
                  <a:lnTo>
                    <a:pt x="243" y="386"/>
                  </a:lnTo>
                  <a:lnTo>
                    <a:pt x="215" y="386"/>
                  </a:lnTo>
                  <a:close/>
                </a:path>
              </a:pathLst>
            </a:custGeom>
            <a:solidFill>
              <a:srgbClr val="FFFFBE"/>
            </a:solidFill>
            <a:ln w="9525">
              <a:noFill/>
              <a:round/>
              <a:headEnd/>
              <a:tailEnd/>
            </a:ln>
          </p:spPr>
          <p:txBody>
            <a:bodyPr/>
            <a:lstStyle/>
            <a:p>
              <a:endParaRPr lang="en-US"/>
            </a:p>
          </p:txBody>
        </p:sp>
        <p:sp>
          <p:nvSpPr>
            <p:cNvPr id="1166150" name="Freeform 838"/>
            <p:cNvSpPr>
              <a:spLocks noEditPoints="1"/>
            </p:cNvSpPr>
            <p:nvPr/>
          </p:nvSpPr>
          <p:spPr bwMode="auto">
            <a:xfrm>
              <a:off x="4159" y="1227"/>
              <a:ext cx="418" cy="381"/>
            </a:xfrm>
            <a:custGeom>
              <a:avLst/>
              <a:gdLst/>
              <a:ahLst/>
              <a:cxnLst>
                <a:cxn ang="0">
                  <a:pos x="183" y="381"/>
                </a:cxn>
                <a:cxn ang="0">
                  <a:pos x="132" y="367"/>
                </a:cxn>
                <a:cxn ang="0">
                  <a:pos x="84" y="344"/>
                </a:cxn>
                <a:cxn ang="0">
                  <a:pos x="45" y="310"/>
                </a:cxn>
                <a:cxn ang="0">
                  <a:pos x="17" y="268"/>
                </a:cxn>
                <a:cxn ang="0">
                  <a:pos x="3" y="220"/>
                </a:cxn>
                <a:cxn ang="0">
                  <a:pos x="1" y="173"/>
                </a:cxn>
                <a:cxn ang="0">
                  <a:pos x="12" y="125"/>
                </a:cxn>
                <a:cxn ang="0">
                  <a:pos x="37" y="81"/>
                </a:cxn>
                <a:cxn ang="0">
                  <a:pos x="73" y="44"/>
                </a:cxn>
                <a:cxn ang="0">
                  <a:pos x="119" y="18"/>
                </a:cxn>
                <a:cxn ang="0">
                  <a:pos x="168" y="4"/>
                </a:cxn>
                <a:cxn ang="0">
                  <a:pos x="223" y="0"/>
                </a:cxn>
                <a:cxn ang="0">
                  <a:pos x="276" y="9"/>
                </a:cxn>
                <a:cxn ang="0">
                  <a:pos x="323" y="30"/>
                </a:cxn>
                <a:cxn ang="0">
                  <a:pos x="365" y="62"/>
                </a:cxn>
                <a:cxn ang="0">
                  <a:pos x="395" y="102"/>
                </a:cxn>
                <a:cxn ang="0">
                  <a:pos x="415" y="148"/>
                </a:cxn>
                <a:cxn ang="0">
                  <a:pos x="418" y="196"/>
                </a:cxn>
                <a:cxn ang="0">
                  <a:pos x="411" y="245"/>
                </a:cxn>
                <a:cxn ang="0">
                  <a:pos x="388" y="289"/>
                </a:cxn>
                <a:cxn ang="0">
                  <a:pos x="355" y="328"/>
                </a:cxn>
                <a:cxn ang="0">
                  <a:pos x="313" y="356"/>
                </a:cxn>
                <a:cxn ang="0">
                  <a:pos x="263" y="376"/>
                </a:cxn>
                <a:cxn ang="0">
                  <a:pos x="209" y="381"/>
                </a:cxn>
                <a:cxn ang="0">
                  <a:pos x="183" y="376"/>
                </a:cxn>
                <a:cxn ang="0">
                  <a:pos x="132" y="363"/>
                </a:cxn>
                <a:cxn ang="0">
                  <a:pos x="84" y="339"/>
                </a:cxn>
                <a:cxn ang="0">
                  <a:pos x="47" y="303"/>
                </a:cxn>
                <a:cxn ang="0">
                  <a:pos x="21" y="261"/>
                </a:cxn>
                <a:cxn ang="0">
                  <a:pos x="7" y="215"/>
                </a:cxn>
                <a:cxn ang="0">
                  <a:pos x="7" y="166"/>
                </a:cxn>
                <a:cxn ang="0">
                  <a:pos x="21" y="120"/>
                </a:cxn>
                <a:cxn ang="0">
                  <a:pos x="47" y="78"/>
                </a:cxn>
                <a:cxn ang="0">
                  <a:pos x="84" y="42"/>
                </a:cxn>
                <a:cxn ang="0">
                  <a:pos x="132" y="18"/>
                </a:cxn>
                <a:cxn ang="0">
                  <a:pos x="183" y="5"/>
                </a:cxn>
                <a:cxn ang="0">
                  <a:pos x="235" y="5"/>
                </a:cxn>
                <a:cxn ang="0">
                  <a:pos x="288" y="18"/>
                </a:cxn>
                <a:cxn ang="0">
                  <a:pos x="334" y="42"/>
                </a:cxn>
                <a:cxn ang="0">
                  <a:pos x="371" y="78"/>
                </a:cxn>
                <a:cxn ang="0">
                  <a:pos x="399" y="120"/>
                </a:cxn>
                <a:cxn ang="0">
                  <a:pos x="413" y="166"/>
                </a:cxn>
                <a:cxn ang="0">
                  <a:pos x="413" y="215"/>
                </a:cxn>
                <a:cxn ang="0">
                  <a:pos x="399" y="261"/>
                </a:cxn>
                <a:cxn ang="0">
                  <a:pos x="371" y="303"/>
                </a:cxn>
                <a:cxn ang="0">
                  <a:pos x="334" y="339"/>
                </a:cxn>
                <a:cxn ang="0">
                  <a:pos x="288" y="363"/>
                </a:cxn>
                <a:cxn ang="0">
                  <a:pos x="235" y="376"/>
                </a:cxn>
              </a:cxnLst>
              <a:rect l="0" t="0" r="r" b="b"/>
              <a:pathLst>
                <a:path w="418" h="381">
                  <a:moveTo>
                    <a:pt x="209" y="381"/>
                  </a:moveTo>
                  <a:lnTo>
                    <a:pt x="183" y="381"/>
                  </a:lnTo>
                  <a:lnTo>
                    <a:pt x="156" y="376"/>
                  </a:lnTo>
                  <a:lnTo>
                    <a:pt x="132" y="367"/>
                  </a:lnTo>
                  <a:lnTo>
                    <a:pt x="107" y="356"/>
                  </a:lnTo>
                  <a:lnTo>
                    <a:pt x="84" y="344"/>
                  </a:lnTo>
                  <a:lnTo>
                    <a:pt x="63" y="328"/>
                  </a:lnTo>
                  <a:lnTo>
                    <a:pt x="45" y="310"/>
                  </a:lnTo>
                  <a:lnTo>
                    <a:pt x="29" y="289"/>
                  </a:lnTo>
                  <a:lnTo>
                    <a:pt x="17" y="268"/>
                  </a:lnTo>
                  <a:lnTo>
                    <a:pt x="8" y="245"/>
                  </a:lnTo>
                  <a:lnTo>
                    <a:pt x="3" y="220"/>
                  </a:lnTo>
                  <a:lnTo>
                    <a:pt x="0" y="196"/>
                  </a:lnTo>
                  <a:lnTo>
                    <a:pt x="1" y="173"/>
                  </a:lnTo>
                  <a:lnTo>
                    <a:pt x="5" y="148"/>
                  </a:lnTo>
                  <a:lnTo>
                    <a:pt x="12" y="125"/>
                  </a:lnTo>
                  <a:lnTo>
                    <a:pt x="24" y="102"/>
                  </a:lnTo>
                  <a:lnTo>
                    <a:pt x="37" y="81"/>
                  </a:lnTo>
                  <a:lnTo>
                    <a:pt x="54" y="62"/>
                  </a:lnTo>
                  <a:lnTo>
                    <a:pt x="73" y="44"/>
                  </a:lnTo>
                  <a:lnTo>
                    <a:pt x="95" y="30"/>
                  </a:lnTo>
                  <a:lnTo>
                    <a:pt x="119" y="18"/>
                  </a:lnTo>
                  <a:lnTo>
                    <a:pt x="144" y="9"/>
                  </a:lnTo>
                  <a:lnTo>
                    <a:pt x="168" y="4"/>
                  </a:lnTo>
                  <a:lnTo>
                    <a:pt x="197" y="0"/>
                  </a:lnTo>
                  <a:lnTo>
                    <a:pt x="223" y="0"/>
                  </a:lnTo>
                  <a:lnTo>
                    <a:pt x="249" y="4"/>
                  </a:lnTo>
                  <a:lnTo>
                    <a:pt x="276" y="9"/>
                  </a:lnTo>
                  <a:lnTo>
                    <a:pt x="300" y="18"/>
                  </a:lnTo>
                  <a:lnTo>
                    <a:pt x="323" y="30"/>
                  </a:lnTo>
                  <a:lnTo>
                    <a:pt x="346" y="44"/>
                  </a:lnTo>
                  <a:lnTo>
                    <a:pt x="365" y="62"/>
                  </a:lnTo>
                  <a:lnTo>
                    <a:pt x="381" y="81"/>
                  </a:lnTo>
                  <a:lnTo>
                    <a:pt x="395" y="102"/>
                  </a:lnTo>
                  <a:lnTo>
                    <a:pt x="406" y="125"/>
                  </a:lnTo>
                  <a:lnTo>
                    <a:pt x="415" y="148"/>
                  </a:lnTo>
                  <a:lnTo>
                    <a:pt x="418" y="173"/>
                  </a:lnTo>
                  <a:lnTo>
                    <a:pt x="418" y="196"/>
                  </a:lnTo>
                  <a:lnTo>
                    <a:pt x="416" y="220"/>
                  </a:lnTo>
                  <a:lnTo>
                    <a:pt x="411" y="245"/>
                  </a:lnTo>
                  <a:lnTo>
                    <a:pt x="401" y="268"/>
                  </a:lnTo>
                  <a:lnTo>
                    <a:pt x="388" y="289"/>
                  </a:lnTo>
                  <a:lnTo>
                    <a:pt x="372" y="310"/>
                  </a:lnTo>
                  <a:lnTo>
                    <a:pt x="355" y="328"/>
                  </a:lnTo>
                  <a:lnTo>
                    <a:pt x="336" y="344"/>
                  </a:lnTo>
                  <a:lnTo>
                    <a:pt x="313" y="356"/>
                  </a:lnTo>
                  <a:lnTo>
                    <a:pt x="288" y="367"/>
                  </a:lnTo>
                  <a:lnTo>
                    <a:pt x="263" y="376"/>
                  </a:lnTo>
                  <a:lnTo>
                    <a:pt x="237" y="381"/>
                  </a:lnTo>
                  <a:lnTo>
                    <a:pt x="209" y="381"/>
                  </a:lnTo>
                  <a:close/>
                  <a:moveTo>
                    <a:pt x="209" y="377"/>
                  </a:moveTo>
                  <a:lnTo>
                    <a:pt x="183" y="376"/>
                  </a:lnTo>
                  <a:lnTo>
                    <a:pt x="156" y="370"/>
                  </a:lnTo>
                  <a:lnTo>
                    <a:pt x="132" y="363"/>
                  </a:lnTo>
                  <a:lnTo>
                    <a:pt x="107" y="353"/>
                  </a:lnTo>
                  <a:lnTo>
                    <a:pt x="84" y="339"/>
                  </a:lnTo>
                  <a:lnTo>
                    <a:pt x="65" y="323"/>
                  </a:lnTo>
                  <a:lnTo>
                    <a:pt x="47" y="303"/>
                  </a:lnTo>
                  <a:lnTo>
                    <a:pt x="33" y="284"/>
                  </a:lnTo>
                  <a:lnTo>
                    <a:pt x="21" y="261"/>
                  </a:lnTo>
                  <a:lnTo>
                    <a:pt x="12" y="238"/>
                  </a:lnTo>
                  <a:lnTo>
                    <a:pt x="7" y="215"/>
                  </a:lnTo>
                  <a:lnTo>
                    <a:pt x="5" y="191"/>
                  </a:lnTo>
                  <a:lnTo>
                    <a:pt x="7" y="166"/>
                  </a:lnTo>
                  <a:lnTo>
                    <a:pt x="12" y="143"/>
                  </a:lnTo>
                  <a:lnTo>
                    <a:pt x="21" y="120"/>
                  </a:lnTo>
                  <a:lnTo>
                    <a:pt x="33" y="97"/>
                  </a:lnTo>
                  <a:lnTo>
                    <a:pt x="47" y="78"/>
                  </a:lnTo>
                  <a:lnTo>
                    <a:pt x="65" y="58"/>
                  </a:lnTo>
                  <a:lnTo>
                    <a:pt x="84" y="42"/>
                  </a:lnTo>
                  <a:lnTo>
                    <a:pt x="107" y="28"/>
                  </a:lnTo>
                  <a:lnTo>
                    <a:pt x="132" y="18"/>
                  </a:lnTo>
                  <a:lnTo>
                    <a:pt x="156" y="11"/>
                  </a:lnTo>
                  <a:lnTo>
                    <a:pt x="183" y="5"/>
                  </a:lnTo>
                  <a:lnTo>
                    <a:pt x="209" y="4"/>
                  </a:lnTo>
                  <a:lnTo>
                    <a:pt x="235" y="5"/>
                  </a:lnTo>
                  <a:lnTo>
                    <a:pt x="262" y="11"/>
                  </a:lnTo>
                  <a:lnTo>
                    <a:pt x="288" y="18"/>
                  </a:lnTo>
                  <a:lnTo>
                    <a:pt x="311" y="28"/>
                  </a:lnTo>
                  <a:lnTo>
                    <a:pt x="334" y="42"/>
                  </a:lnTo>
                  <a:lnTo>
                    <a:pt x="353" y="58"/>
                  </a:lnTo>
                  <a:lnTo>
                    <a:pt x="371" y="78"/>
                  </a:lnTo>
                  <a:lnTo>
                    <a:pt x="387" y="97"/>
                  </a:lnTo>
                  <a:lnTo>
                    <a:pt x="399" y="120"/>
                  </a:lnTo>
                  <a:lnTo>
                    <a:pt x="408" y="143"/>
                  </a:lnTo>
                  <a:lnTo>
                    <a:pt x="413" y="166"/>
                  </a:lnTo>
                  <a:lnTo>
                    <a:pt x="415" y="191"/>
                  </a:lnTo>
                  <a:lnTo>
                    <a:pt x="413" y="215"/>
                  </a:lnTo>
                  <a:lnTo>
                    <a:pt x="408" y="238"/>
                  </a:lnTo>
                  <a:lnTo>
                    <a:pt x="399" y="261"/>
                  </a:lnTo>
                  <a:lnTo>
                    <a:pt x="387" y="284"/>
                  </a:lnTo>
                  <a:lnTo>
                    <a:pt x="371" y="303"/>
                  </a:lnTo>
                  <a:lnTo>
                    <a:pt x="353" y="323"/>
                  </a:lnTo>
                  <a:lnTo>
                    <a:pt x="334" y="339"/>
                  </a:lnTo>
                  <a:lnTo>
                    <a:pt x="311" y="353"/>
                  </a:lnTo>
                  <a:lnTo>
                    <a:pt x="288" y="363"/>
                  </a:lnTo>
                  <a:lnTo>
                    <a:pt x="262" y="370"/>
                  </a:lnTo>
                  <a:lnTo>
                    <a:pt x="235" y="376"/>
                  </a:lnTo>
                  <a:lnTo>
                    <a:pt x="209" y="377"/>
                  </a:lnTo>
                  <a:close/>
                </a:path>
              </a:pathLst>
            </a:custGeom>
            <a:solidFill>
              <a:srgbClr val="FFFEC1"/>
            </a:solidFill>
            <a:ln w="9525">
              <a:noFill/>
              <a:round/>
              <a:headEnd/>
              <a:tailEnd/>
            </a:ln>
          </p:spPr>
          <p:txBody>
            <a:bodyPr/>
            <a:lstStyle/>
            <a:p>
              <a:endParaRPr lang="en-US"/>
            </a:p>
          </p:txBody>
        </p:sp>
        <p:sp>
          <p:nvSpPr>
            <p:cNvPr id="1166151" name="Freeform 839"/>
            <p:cNvSpPr>
              <a:spLocks noEditPoints="1"/>
            </p:cNvSpPr>
            <p:nvPr/>
          </p:nvSpPr>
          <p:spPr bwMode="auto">
            <a:xfrm>
              <a:off x="4164" y="1231"/>
              <a:ext cx="410" cy="373"/>
            </a:xfrm>
            <a:custGeom>
              <a:avLst/>
              <a:gdLst/>
              <a:ahLst/>
              <a:cxnLst>
                <a:cxn ang="0">
                  <a:pos x="178" y="372"/>
                </a:cxn>
                <a:cxn ang="0">
                  <a:pos x="127" y="359"/>
                </a:cxn>
                <a:cxn ang="0">
                  <a:pos x="79" y="335"/>
                </a:cxn>
                <a:cxn ang="0">
                  <a:pos x="42" y="299"/>
                </a:cxn>
                <a:cxn ang="0">
                  <a:pos x="16" y="257"/>
                </a:cxn>
                <a:cxn ang="0">
                  <a:pos x="2" y="211"/>
                </a:cxn>
                <a:cxn ang="0">
                  <a:pos x="2" y="162"/>
                </a:cxn>
                <a:cxn ang="0">
                  <a:pos x="16" y="116"/>
                </a:cxn>
                <a:cxn ang="0">
                  <a:pos x="42" y="74"/>
                </a:cxn>
                <a:cxn ang="0">
                  <a:pos x="79" y="38"/>
                </a:cxn>
                <a:cxn ang="0">
                  <a:pos x="127" y="14"/>
                </a:cxn>
                <a:cxn ang="0">
                  <a:pos x="178" y="1"/>
                </a:cxn>
                <a:cxn ang="0">
                  <a:pos x="230" y="1"/>
                </a:cxn>
                <a:cxn ang="0">
                  <a:pos x="283" y="14"/>
                </a:cxn>
                <a:cxn ang="0">
                  <a:pos x="329" y="38"/>
                </a:cxn>
                <a:cxn ang="0">
                  <a:pos x="366" y="74"/>
                </a:cxn>
                <a:cxn ang="0">
                  <a:pos x="394" y="116"/>
                </a:cxn>
                <a:cxn ang="0">
                  <a:pos x="408" y="162"/>
                </a:cxn>
                <a:cxn ang="0">
                  <a:pos x="408" y="211"/>
                </a:cxn>
                <a:cxn ang="0">
                  <a:pos x="394" y="257"/>
                </a:cxn>
                <a:cxn ang="0">
                  <a:pos x="366" y="299"/>
                </a:cxn>
                <a:cxn ang="0">
                  <a:pos x="329" y="335"/>
                </a:cxn>
                <a:cxn ang="0">
                  <a:pos x="283" y="359"/>
                </a:cxn>
                <a:cxn ang="0">
                  <a:pos x="230" y="372"/>
                </a:cxn>
                <a:cxn ang="0">
                  <a:pos x="204" y="368"/>
                </a:cxn>
                <a:cxn ang="0">
                  <a:pos x="153" y="361"/>
                </a:cxn>
                <a:cxn ang="0">
                  <a:pos x="105" y="343"/>
                </a:cxn>
                <a:cxn ang="0">
                  <a:pos x="63" y="315"/>
                </a:cxn>
                <a:cxn ang="0">
                  <a:pos x="32" y="278"/>
                </a:cxn>
                <a:cxn ang="0">
                  <a:pos x="12" y="234"/>
                </a:cxn>
                <a:cxn ang="0">
                  <a:pos x="5" y="187"/>
                </a:cxn>
                <a:cxn ang="0">
                  <a:pos x="12" y="139"/>
                </a:cxn>
                <a:cxn ang="0">
                  <a:pos x="32" y="95"/>
                </a:cxn>
                <a:cxn ang="0">
                  <a:pos x="63" y="58"/>
                </a:cxn>
                <a:cxn ang="0">
                  <a:pos x="105" y="30"/>
                </a:cxn>
                <a:cxn ang="0">
                  <a:pos x="153" y="12"/>
                </a:cxn>
                <a:cxn ang="0">
                  <a:pos x="204" y="5"/>
                </a:cxn>
                <a:cxn ang="0">
                  <a:pos x="257" y="12"/>
                </a:cxn>
                <a:cxn ang="0">
                  <a:pos x="304" y="30"/>
                </a:cxn>
                <a:cxn ang="0">
                  <a:pos x="345" y="58"/>
                </a:cxn>
                <a:cxn ang="0">
                  <a:pos x="376" y="95"/>
                </a:cxn>
                <a:cxn ang="0">
                  <a:pos x="397" y="139"/>
                </a:cxn>
                <a:cxn ang="0">
                  <a:pos x="404" y="187"/>
                </a:cxn>
                <a:cxn ang="0">
                  <a:pos x="397" y="234"/>
                </a:cxn>
                <a:cxn ang="0">
                  <a:pos x="376" y="278"/>
                </a:cxn>
                <a:cxn ang="0">
                  <a:pos x="345" y="315"/>
                </a:cxn>
                <a:cxn ang="0">
                  <a:pos x="304" y="343"/>
                </a:cxn>
                <a:cxn ang="0">
                  <a:pos x="257" y="361"/>
                </a:cxn>
                <a:cxn ang="0">
                  <a:pos x="204" y="368"/>
                </a:cxn>
              </a:cxnLst>
              <a:rect l="0" t="0" r="r" b="b"/>
              <a:pathLst>
                <a:path w="410" h="373">
                  <a:moveTo>
                    <a:pt x="204" y="373"/>
                  </a:moveTo>
                  <a:lnTo>
                    <a:pt x="178" y="372"/>
                  </a:lnTo>
                  <a:lnTo>
                    <a:pt x="151" y="366"/>
                  </a:lnTo>
                  <a:lnTo>
                    <a:pt x="127" y="359"/>
                  </a:lnTo>
                  <a:lnTo>
                    <a:pt x="102" y="349"/>
                  </a:lnTo>
                  <a:lnTo>
                    <a:pt x="79" y="335"/>
                  </a:lnTo>
                  <a:lnTo>
                    <a:pt x="60" y="319"/>
                  </a:lnTo>
                  <a:lnTo>
                    <a:pt x="42" y="299"/>
                  </a:lnTo>
                  <a:lnTo>
                    <a:pt x="28" y="280"/>
                  </a:lnTo>
                  <a:lnTo>
                    <a:pt x="16" y="257"/>
                  </a:lnTo>
                  <a:lnTo>
                    <a:pt x="7" y="234"/>
                  </a:lnTo>
                  <a:lnTo>
                    <a:pt x="2" y="211"/>
                  </a:lnTo>
                  <a:lnTo>
                    <a:pt x="0" y="187"/>
                  </a:lnTo>
                  <a:lnTo>
                    <a:pt x="2" y="162"/>
                  </a:lnTo>
                  <a:lnTo>
                    <a:pt x="7" y="139"/>
                  </a:lnTo>
                  <a:lnTo>
                    <a:pt x="16" y="116"/>
                  </a:lnTo>
                  <a:lnTo>
                    <a:pt x="28" y="93"/>
                  </a:lnTo>
                  <a:lnTo>
                    <a:pt x="42" y="74"/>
                  </a:lnTo>
                  <a:lnTo>
                    <a:pt x="60" y="54"/>
                  </a:lnTo>
                  <a:lnTo>
                    <a:pt x="79" y="38"/>
                  </a:lnTo>
                  <a:lnTo>
                    <a:pt x="102" y="24"/>
                  </a:lnTo>
                  <a:lnTo>
                    <a:pt x="127" y="14"/>
                  </a:lnTo>
                  <a:lnTo>
                    <a:pt x="151" y="7"/>
                  </a:lnTo>
                  <a:lnTo>
                    <a:pt x="178" y="1"/>
                  </a:lnTo>
                  <a:lnTo>
                    <a:pt x="204" y="0"/>
                  </a:lnTo>
                  <a:lnTo>
                    <a:pt x="230" y="1"/>
                  </a:lnTo>
                  <a:lnTo>
                    <a:pt x="257" y="7"/>
                  </a:lnTo>
                  <a:lnTo>
                    <a:pt x="283" y="14"/>
                  </a:lnTo>
                  <a:lnTo>
                    <a:pt x="306" y="24"/>
                  </a:lnTo>
                  <a:lnTo>
                    <a:pt x="329" y="38"/>
                  </a:lnTo>
                  <a:lnTo>
                    <a:pt x="348" y="54"/>
                  </a:lnTo>
                  <a:lnTo>
                    <a:pt x="366" y="74"/>
                  </a:lnTo>
                  <a:lnTo>
                    <a:pt x="382" y="93"/>
                  </a:lnTo>
                  <a:lnTo>
                    <a:pt x="394" y="116"/>
                  </a:lnTo>
                  <a:lnTo>
                    <a:pt x="403" y="139"/>
                  </a:lnTo>
                  <a:lnTo>
                    <a:pt x="408" y="162"/>
                  </a:lnTo>
                  <a:lnTo>
                    <a:pt x="410" y="187"/>
                  </a:lnTo>
                  <a:lnTo>
                    <a:pt x="408" y="211"/>
                  </a:lnTo>
                  <a:lnTo>
                    <a:pt x="403" y="234"/>
                  </a:lnTo>
                  <a:lnTo>
                    <a:pt x="394" y="257"/>
                  </a:lnTo>
                  <a:lnTo>
                    <a:pt x="382" y="280"/>
                  </a:lnTo>
                  <a:lnTo>
                    <a:pt x="366" y="299"/>
                  </a:lnTo>
                  <a:lnTo>
                    <a:pt x="348" y="319"/>
                  </a:lnTo>
                  <a:lnTo>
                    <a:pt x="329" y="335"/>
                  </a:lnTo>
                  <a:lnTo>
                    <a:pt x="306" y="349"/>
                  </a:lnTo>
                  <a:lnTo>
                    <a:pt x="283" y="359"/>
                  </a:lnTo>
                  <a:lnTo>
                    <a:pt x="257" y="366"/>
                  </a:lnTo>
                  <a:lnTo>
                    <a:pt x="230" y="372"/>
                  </a:lnTo>
                  <a:lnTo>
                    <a:pt x="204" y="373"/>
                  </a:lnTo>
                  <a:close/>
                  <a:moveTo>
                    <a:pt x="204" y="368"/>
                  </a:moveTo>
                  <a:lnTo>
                    <a:pt x="178" y="366"/>
                  </a:lnTo>
                  <a:lnTo>
                    <a:pt x="153" y="361"/>
                  </a:lnTo>
                  <a:lnTo>
                    <a:pt x="128" y="354"/>
                  </a:lnTo>
                  <a:lnTo>
                    <a:pt x="105" y="343"/>
                  </a:lnTo>
                  <a:lnTo>
                    <a:pt x="83" y="331"/>
                  </a:lnTo>
                  <a:lnTo>
                    <a:pt x="63" y="315"/>
                  </a:lnTo>
                  <a:lnTo>
                    <a:pt x="46" y="298"/>
                  </a:lnTo>
                  <a:lnTo>
                    <a:pt x="32" y="278"/>
                  </a:lnTo>
                  <a:lnTo>
                    <a:pt x="21" y="255"/>
                  </a:lnTo>
                  <a:lnTo>
                    <a:pt x="12" y="234"/>
                  </a:lnTo>
                  <a:lnTo>
                    <a:pt x="7" y="209"/>
                  </a:lnTo>
                  <a:lnTo>
                    <a:pt x="5" y="187"/>
                  </a:lnTo>
                  <a:lnTo>
                    <a:pt x="7" y="164"/>
                  </a:lnTo>
                  <a:lnTo>
                    <a:pt x="12" y="139"/>
                  </a:lnTo>
                  <a:lnTo>
                    <a:pt x="21" y="118"/>
                  </a:lnTo>
                  <a:lnTo>
                    <a:pt x="32" y="95"/>
                  </a:lnTo>
                  <a:lnTo>
                    <a:pt x="46" y="75"/>
                  </a:lnTo>
                  <a:lnTo>
                    <a:pt x="63" y="58"/>
                  </a:lnTo>
                  <a:lnTo>
                    <a:pt x="83" y="42"/>
                  </a:lnTo>
                  <a:lnTo>
                    <a:pt x="105" y="30"/>
                  </a:lnTo>
                  <a:lnTo>
                    <a:pt x="128" y="19"/>
                  </a:lnTo>
                  <a:lnTo>
                    <a:pt x="153" y="12"/>
                  </a:lnTo>
                  <a:lnTo>
                    <a:pt x="178" y="7"/>
                  </a:lnTo>
                  <a:lnTo>
                    <a:pt x="204" y="5"/>
                  </a:lnTo>
                  <a:lnTo>
                    <a:pt x="230" y="7"/>
                  </a:lnTo>
                  <a:lnTo>
                    <a:pt x="257" y="12"/>
                  </a:lnTo>
                  <a:lnTo>
                    <a:pt x="281" y="19"/>
                  </a:lnTo>
                  <a:lnTo>
                    <a:pt x="304" y="30"/>
                  </a:lnTo>
                  <a:lnTo>
                    <a:pt x="325" y="42"/>
                  </a:lnTo>
                  <a:lnTo>
                    <a:pt x="345" y="58"/>
                  </a:lnTo>
                  <a:lnTo>
                    <a:pt x="362" y="75"/>
                  </a:lnTo>
                  <a:lnTo>
                    <a:pt x="376" y="95"/>
                  </a:lnTo>
                  <a:lnTo>
                    <a:pt x="389" y="118"/>
                  </a:lnTo>
                  <a:lnTo>
                    <a:pt x="397" y="139"/>
                  </a:lnTo>
                  <a:lnTo>
                    <a:pt x="403" y="164"/>
                  </a:lnTo>
                  <a:lnTo>
                    <a:pt x="404" y="187"/>
                  </a:lnTo>
                  <a:lnTo>
                    <a:pt x="403" y="209"/>
                  </a:lnTo>
                  <a:lnTo>
                    <a:pt x="397" y="234"/>
                  </a:lnTo>
                  <a:lnTo>
                    <a:pt x="389" y="255"/>
                  </a:lnTo>
                  <a:lnTo>
                    <a:pt x="376" y="278"/>
                  </a:lnTo>
                  <a:lnTo>
                    <a:pt x="362" y="298"/>
                  </a:lnTo>
                  <a:lnTo>
                    <a:pt x="345" y="315"/>
                  </a:lnTo>
                  <a:lnTo>
                    <a:pt x="325" y="331"/>
                  </a:lnTo>
                  <a:lnTo>
                    <a:pt x="304" y="343"/>
                  </a:lnTo>
                  <a:lnTo>
                    <a:pt x="281" y="354"/>
                  </a:lnTo>
                  <a:lnTo>
                    <a:pt x="257" y="361"/>
                  </a:lnTo>
                  <a:lnTo>
                    <a:pt x="230" y="366"/>
                  </a:lnTo>
                  <a:lnTo>
                    <a:pt x="204" y="368"/>
                  </a:lnTo>
                  <a:close/>
                </a:path>
              </a:pathLst>
            </a:custGeom>
            <a:solidFill>
              <a:srgbClr val="FFFEC4"/>
            </a:solidFill>
            <a:ln w="9525">
              <a:noFill/>
              <a:round/>
              <a:headEnd/>
              <a:tailEnd/>
            </a:ln>
          </p:spPr>
          <p:txBody>
            <a:bodyPr/>
            <a:lstStyle/>
            <a:p>
              <a:endParaRPr lang="en-US"/>
            </a:p>
          </p:txBody>
        </p:sp>
        <p:sp>
          <p:nvSpPr>
            <p:cNvPr id="1166152" name="Freeform 840"/>
            <p:cNvSpPr>
              <a:spLocks noEditPoints="1"/>
            </p:cNvSpPr>
            <p:nvPr/>
          </p:nvSpPr>
          <p:spPr bwMode="auto">
            <a:xfrm>
              <a:off x="4169" y="1236"/>
              <a:ext cx="399" cy="363"/>
            </a:xfrm>
            <a:custGeom>
              <a:avLst/>
              <a:gdLst/>
              <a:ahLst/>
              <a:cxnLst>
                <a:cxn ang="0">
                  <a:pos x="173" y="361"/>
                </a:cxn>
                <a:cxn ang="0">
                  <a:pos x="123" y="349"/>
                </a:cxn>
                <a:cxn ang="0">
                  <a:pos x="78" y="326"/>
                </a:cxn>
                <a:cxn ang="0">
                  <a:pos x="41" y="293"/>
                </a:cxn>
                <a:cxn ang="0">
                  <a:pos x="16" y="250"/>
                </a:cxn>
                <a:cxn ang="0">
                  <a:pos x="2" y="204"/>
                </a:cxn>
                <a:cxn ang="0">
                  <a:pos x="2" y="159"/>
                </a:cxn>
                <a:cxn ang="0">
                  <a:pos x="16" y="113"/>
                </a:cxn>
                <a:cxn ang="0">
                  <a:pos x="41" y="70"/>
                </a:cxn>
                <a:cxn ang="0">
                  <a:pos x="78" y="37"/>
                </a:cxn>
                <a:cxn ang="0">
                  <a:pos x="123" y="14"/>
                </a:cxn>
                <a:cxn ang="0">
                  <a:pos x="173" y="2"/>
                </a:cxn>
                <a:cxn ang="0">
                  <a:pos x="225" y="2"/>
                </a:cxn>
                <a:cxn ang="0">
                  <a:pos x="276" y="14"/>
                </a:cxn>
                <a:cxn ang="0">
                  <a:pos x="320" y="37"/>
                </a:cxn>
                <a:cxn ang="0">
                  <a:pos x="357" y="70"/>
                </a:cxn>
                <a:cxn ang="0">
                  <a:pos x="384" y="113"/>
                </a:cxn>
                <a:cxn ang="0">
                  <a:pos x="398" y="159"/>
                </a:cxn>
                <a:cxn ang="0">
                  <a:pos x="398" y="204"/>
                </a:cxn>
                <a:cxn ang="0">
                  <a:pos x="384" y="250"/>
                </a:cxn>
                <a:cxn ang="0">
                  <a:pos x="357" y="293"/>
                </a:cxn>
                <a:cxn ang="0">
                  <a:pos x="320" y="326"/>
                </a:cxn>
                <a:cxn ang="0">
                  <a:pos x="276" y="349"/>
                </a:cxn>
                <a:cxn ang="0">
                  <a:pos x="225" y="361"/>
                </a:cxn>
                <a:cxn ang="0">
                  <a:pos x="199" y="358"/>
                </a:cxn>
                <a:cxn ang="0">
                  <a:pos x="148" y="353"/>
                </a:cxn>
                <a:cxn ang="0">
                  <a:pos x="100" y="333"/>
                </a:cxn>
                <a:cxn ang="0">
                  <a:pos x="60" y="305"/>
                </a:cxn>
                <a:cxn ang="0">
                  <a:pos x="30" y="266"/>
                </a:cxn>
                <a:cxn ang="0">
                  <a:pos x="11" y="222"/>
                </a:cxn>
                <a:cxn ang="0">
                  <a:pos x="5" y="176"/>
                </a:cxn>
                <a:cxn ang="0">
                  <a:pos x="14" y="129"/>
                </a:cxn>
                <a:cxn ang="0">
                  <a:pos x="35" y="86"/>
                </a:cxn>
                <a:cxn ang="0">
                  <a:pos x="69" y="51"/>
                </a:cxn>
                <a:cxn ang="0">
                  <a:pos x="113" y="23"/>
                </a:cxn>
                <a:cxn ang="0">
                  <a:pos x="160" y="9"/>
                </a:cxn>
                <a:cxn ang="0">
                  <a:pos x="213" y="5"/>
                </a:cxn>
                <a:cxn ang="0">
                  <a:pos x="262" y="14"/>
                </a:cxn>
                <a:cxn ang="0">
                  <a:pos x="310" y="35"/>
                </a:cxn>
                <a:cxn ang="0">
                  <a:pos x="347" y="67"/>
                </a:cxn>
                <a:cxn ang="0">
                  <a:pos x="375" y="107"/>
                </a:cxn>
                <a:cxn ang="0">
                  <a:pos x="391" y="152"/>
                </a:cxn>
                <a:cxn ang="0">
                  <a:pos x="392" y="199"/>
                </a:cxn>
                <a:cxn ang="0">
                  <a:pos x="380" y="245"/>
                </a:cxn>
                <a:cxn ang="0">
                  <a:pos x="355" y="286"/>
                </a:cxn>
                <a:cxn ang="0">
                  <a:pos x="320" y="321"/>
                </a:cxn>
                <a:cxn ang="0">
                  <a:pos x="275" y="344"/>
                </a:cxn>
                <a:cxn ang="0">
                  <a:pos x="225" y="356"/>
                </a:cxn>
              </a:cxnLst>
              <a:rect l="0" t="0" r="r" b="b"/>
              <a:pathLst>
                <a:path w="399" h="363">
                  <a:moveTo>
                    <a:pt x="199" y="363"/>
                  </a:moveTo>
                  <a:lnTo>
                    <a:pt x="173" y="361"/>
                  </a:lnTo>
                  <a:lnTo>
                    <a:pt x="148" y="356"/>
                  </a:lnTo>
                  <a:lnTo>
                    <a:pt x="123" y="349"/>
                  </a:lnTo>
                  <a:lnTo>
                    <a:pt x="100" y="338"/>
                  </a:lnTo>
                  <a:lnTo>
                    <a:pt x="78" y="326"/>
                  </a:lnTo>
                  <a:lnTo>
                    <a:pt x="58" y="310"/>
                  </a:lnTo>
                  <a:lnTo>
                    <a:pt x="41" y="293"/>
                  </a:lnTo>
                  <a:lnTo>
                    <a:pt x="27" y="273"/>
                  </a:lnTo>
                  <a:lnTo>
                    <a:pt x="16" y="250"/>
                  </a:lnTo>
                  <a:lnTo>
                    <a:pt x="7" y="229"/>
                  </a:lnTo>
                  <a:lnTo>
                    <a:pt x="2" y="204"/>
                  </a:lnTo>
                  <a:lnTo>
                    <a:pt x="0" y="182"/>
                  </a:lnTo>
                  <a:lnTo>
                    <a:pt x="2" y="159"/>
                  </a:lnTo>
                  <a:lnTo>
                    <a:pt x="7" y="134"/>
                  </a:lnTo>
                  <a:lnTo>
                    <a:pt x="16" y="113"/>
                  </a:lnTo>
                  <a:lnTo>
                    <a:pt x="27" y="90"/>
                  </a:lnTo>
                  <a:lnTo>
                    <a:pt x="41" y="70"/>
                  </a:lnTo>
                  <a:lnTo>
                    <a:pt x="58" y="53"/>
                  </a:lnTo>
                  <a:lnTo>
                    <a:pt x="78" y="37"/>
                  </a:lnTo>
                  <a:lnTo>
                    <a:pt x="100" y="25"/>
                  </a:lnTo>
                  <a:lnTo>
                    <a:pt x="123" y="14"/>
                  </a:lnTo>
                  <a:lnTo>
                    <a:pt x="148" y="7"/>
                  </a:lnTo>
                  <a:lnTo>
                    <a:pt x="173" y="2"/>
                  </a:lnTo>
                  <a:lnTo>
                    <a:pt x="199" y="0"/>
                  </a:lnTo>
                  <a:lnTo>
                    <a:pt x="225" y="2"/>
                  </a:lnTo>
                  <a:lnTo>
                    <a:pt x="252" y="7"/>
                  </a:lnTo>
                  <a:lnTo>
                    <a:pt x="276" y="14"/>
                  </a:lnTo>
                  <a:lnTo>
                    <a:pt x="299" y="25"/>
                  </a:lnTo>
                  <a:lnTo>
                    <a:pt x="320" y="37"/>
                  </a:lnTo>
                  <a:lnTo>
                    <a:pt x="340" y="53"/>
                  </a:lnTo>
                  <a:lnTo>
                    <a:pt x="357" y="70"/>
                  </a:lnTo>
                  <a:lnTo>
                    <a:pt x="371" y="90"/>
                  </a:lnTo>
                  <a:lnTo>
                    <a:pt x="384" y="113"/>
                  </a:lnTo>
                  <a:lnTo>
                    <a:pt x="392" y="134"/>
                  </a:lnTo>
                  <a:lnTo>
                    <a:pt x="398" y="159"/>
                  </a:lnTo>
                  <a:lnTo>
                    <a:pt x="399" y="182"/>
                  </a:lnTo>
                  <a:lnTo>
                    <a:pt x="398" y="204"/>
                  </a:lnTo>
                  <a:lnTo>
                    <a:pt x="392" y="229"/>
                  </a:lnTo>
                  <a:lnTo>
                    <a:pt x="384" y="250"/>
                  </a:lnTo>
                  <a:lnTo>
                    <a:pt x="371" y="273"/>
                  </a:lnTo>
                  <a:lnTo>
                    <a:pt x="357" y="293"/>
                  </a:lnTo>
                  <a:lnTo>
                    <a:pt x="340" y="310"/>
                  </a:lnTo>
                  <a:lnTo>
                    <a:pt x="320" y="326"/>
                  </a:lnTo>
                  <a:lnTo>
                    <a:pt x="299" y="338"/>
                  </a:lnTo>
                  <a:lnTo>
                    <a:pt x="276" y="349"/>
                  </a:lnTo>
                  <a:lnTo>
                    <a:pt x="252" y="356"/>
                  </a:lnTo>
                  <a:lnTo>
                    <a:pt x="225" y="361"/>
                  </a:lnTo>
                  <a:lnTo>
                    <a:pt x="199" y="363"/>
                  </a:lnTo>
                  <a:close/>
                  <a:moveTo>
                    <a:pt x="199" y="358"/>
                  </a:moveTo>
                  <a:lnTo>
                    <a:pt x="174" y="356"/>
                  </a:lnTo>
                  <a:lnTo>
                    <a:pt x="148" y="353"/>
                  </a:lnTo>
                  <a:lnTo>
                    <a:pt x="123" y="344"/>
                  </a:lnTo>
                  <a:lnTo>
                    <a:pt x="100" y="333"/>
                  </a:lnTo>
                  <a:lnTo>
                    <a:pt x="79" y="321"/>
                  </a:lnTo>
                  <a:lnTo>
                    <a:pt x="60" y="305"/>
                  </a:lnTo>
                  <a:lnTo>
                    <a:pt x="42" y="286"/>
                  </a:lnTo>
                  <a:lnTo>
                    <a:pt x="30" y="266"/>
                  </a:lnTo>
                  <a:lnTo>
                    <a:pt x="18" y="245"/>
                  </a:lnTo>
                  <a:lnTo>
                    <a:pt x="11" y="222"/>
                  </a:lnTo>
                  <a:lnTo>
                    <a:pt x="7" y="199"/>
                  </a:lnTo>
                  <a:lnTo>
                    <a:pt x="5" y="176"/>
                  </a:lnTo>
                  <a:lnTo>
                    <a:pt x="9" y="152"/>
                  </a:lnTo>
                  <a:lnTo>
                    <a:pt x="14" y="129"/>
                  </a:lnTo>
                  <a:lnTo>
                    <a:pt x="23" y="107"/>
                  </a:lnTo>
                  <a:lnTo>
                    <a:pt x="35" y="86"/>
                  </a:lnTo>
                  <a:lnTo>
                    <a:pt x="51" y="67"/>
                  </a:lnTo>
                  <a:lnTo>
                    <a:pt x="69" y="51"/>
                  </a:lnTo>
                  <a:lnTo>
                    <a:pt x="90" y="35"/>
                  </a:lnTo>
                  <a:lnTo>
                    <a:pt x="113" y="23"/>
                  </a:lnTo>
                  <a:lnTo>
                    <a:pt x="136" y="14"/>
                  </a:lnTo>
                  <a:lnTo>
                    <a:pt x="160" y="9"/>
                  </a:lnTo>
                  <a:lnTo>
                    <a:pt x="187" y="5"/>
                  </a:lnTo>
                  <a:lnTo>
                    <a:pt x="213" y="5"/>
                  </a:lnTo>
                  <a:lnTo>
                    <a:pt x="238" y="9"/>
                  </a:lnTo>
                  <a:lnTo>
                    <a:pt x="262" y="14"/>
                  </a:lnTo>
                  <a:lnTo>
                    <a:pt x="287" y="23"/>
                  </a:lnTo>
                  <a:lnTo>
                    <a:pt x="310" y="35"/>
                  </a:lnTo>
                  <a:lnTo>
                    <a:pt x="329" y="51"/>
                  </a:lnTo>
                  <a:lnTo>
                    <a:pt x="347" y="67"/>
                  </a:lnTo>
                  <a:lnTo>
                    <a:pt x="362" y="86"/>
                  </a:lnTo>
                  <a:lnTo>
                    <a:pt x="375" y="107"/>
                  </a:lnTo>
                  <a:lnTo>
                    <a:pt x="385" y="129"/>
                  </a:lnTo>
                  <a:lnTo>
                    <a:pt x="391" y="152"/>
                  </a:lnTo>
                  <a:lnTo>
                    <a:pt x="392" y="176"/>
                  </a:lnTo>
                  <a:lnTo>
                    <a:pt x="392" y="199"/>
                  </a:lnTo>
                  <a:lnTo>
                    <a:pt x="389" y="222"/>
                  </a:lnTo>
                  <a:lnTo>
                    <a:pt x="380" y="245"/>
                  </a:lnTo>
                  <a:lnTo>
                    <a:pt x="370" y="266"/>
                  </a:lnTo>
                  <a:lnTo>
                    <a:pt x="355" y="286"/>
                  </a:lnTo>
                  <a:lnTo>
                    <a:pt x="340" y="305"/>
                  </a:lnTo>
                  <a:lnTo>
                    <a:pt x="320" y="321"/>
                  </a:lnTo>
                  <a:lnTo>
                    <a:pt x="297" y="333"/>
                  </a:lnTo>
                  <a:lnTo>
                    <a:pt x="275" y="344"/>
                  </a:lnTo>
                  <a:lnTo>
                    <a:pt x="250" y="353"/>
                  </a:lnTo>
                  <a:lnTo>
                    <a:pt x="225" y="356"/>
                  </a:lnTo>
                  <a:lnTo>
                    <a:pt x="199" y="358"/>
                  </a:lnTo>
                  <a:close/>
                </a:path>
              </a:pathLst>
            </a:custGeom>
            <a:solidFill>
              <a:srgbClr val="FFFFC7"/>
            </a:solidFill>
            <a:ln w="9525">
              <a:noFill/>
              <a:round/>
              <a:headEnd/>
              <a:tailEnd/>
            </a:ln>
          </p:spPr>
          <p:txBody>
            <a:bodyPr/>
            <a:lstStyle/>
            <a:p>
              <a:endParaRPr lang="en-US"/>
            </a:p>
          </p:txBody>
        </p:sp>
        <p:sp>
          <p:nvSpPr>
            <p:cNvPr id="1166153" name="Freeform 841"/>
            <p:cNvSpPr>
              <a:spLocks noEditPoints="1"/>
            </p:cNvSpPr>
            <p:nvPr/>
          </p:nvSpPr>
          <p:spPr bwMode="auto">
            <a:xfrm>
              <a:off x="4174" y="1241"/>
              <a:ext cx="387" cy="353"/>
            </a:xfrm>
            <a:custGeom>
              <a:avLst/>
              <a:gdLst/>
              <a:ahLst/>
              <a:cxnLst>
                <a:cxn ang="0">
                  <a:pos x="169" y="351"/>
                </a:cxn>
                <a:cxn ang="0">
                  <a:pos x="118" y="339"/>
                </a:cxn>
                <a:cxn ang="0">
                  <a:pos x="74" y="316"/>
                </a:cxn>
                <a:cxn ang="0">
                  <a:pos x="37" y="281"/>
                </a:cxn>
                <a:cxn ang="0">
                  <a:pos x="13" y="240"/>
                </a:cxn>
                <a:cxn ang="0">
                  <a:pos x="2" y="194"/>
                </a:cxn>
                <a:cxn ang="0">
                  <a:pos x="4" y="147"/>
                </a:cxn>
                <a:cxn ang="0">
                  <a:pos x="18" y="102"/>
                </a:cxn>
                <a:cxn ang="0">
                  <a:pos x="46" y="62"/>
                </a:cxn>
                <a:cxn ang="0">
                  <a:pos x="85" y="30"/>
                </a:cxn>
                <a:cxn ang="0">
                  <a:pos x="131" y="9"/>
                </a:cxn>
                <a:cxn ang="0">
                  <a:pos x="182" y="0"/>
                </a:cxn>
                <a:cxn ang="0">
                  <a:pos x="233" y="4"/>
                </a:cxn>
                <a:cxn ang="0">
                  <a:pos x="282" y="18"/>
                </a:cxn>
                <a:cxn ang="0">
                  <a:pos x="324" y="46"/>
                </a:cxn>
                <a:cxn ang="0">
                  <a:pos x="357" y="81"/>
                </a:cxn>
                <a:cxn ang="0">
                  <a:pos x="380" y="124"/>
                </a:cxn>
                <a:cxn ang="0">
                  <a:pos x="387" y="171"/>
                </a:cxn>
                <a:cxn ang="0">
                  <a:pos x="384" y="217"/>
                </a:cxn>
                <a:cxn ang="0">
                  <a:pos x="365" y="261"/>
                </a:cxn>
                <a:cxn ang="0">
                  <a:pos x="335" y="300"/>
                </a:cxn>
                <a:cxn ang="0">
                  <a:pos x="292" y="328"/>
                </a:cxn>
                <a:cxn ang="0">
                  <a:pos x="245" y="348"/>
                </a:cxn>
                <a:cxn ang="0">
                  <a:pos x="194" y="353"/>
                </a:cxn>
                <a:cxn ang="0">
                  <a:pos x="169" y="348"/>
                </a:cxn>
                <a:cxn ang="0">
                  <a:pos x="120" y="335"/>
                </a:cxn>
                <a:cxn ang="0">
                  <a:pos x="76" y="310"/>
                </a:cxn>
                <a:cxn ang="0">
                  <a:pos x="41" y="275"/>
                </a:cxn>
                <a:cxn ang="0">
                  <a:pos x="16" y="235"/>
                </a:cxn>
                <a:cxn ang="0">
                  <a:pos x="6" y="189"/>
                </a:cxn>
                <a:cxn ang="0">
                  <a:pos x="9" y="141"/>
                </a:cxn>
                <a:cxn ang="0">
                  <a:pos x="27" y="97"/>
                </a:cxn>
                <a:cxn ang="0">
                  <a:pos x="57" y="58"/>
                </a:cxn>
                <a:cxn ang="0">
                  <a:pos x="97" y="30"/>
                </a:cxn>
                <a:cxn ang="0">
                  <a:pos x="143" y="11"/>
                </a:cxn>
                <a:cxn ang="0">
                  <a:pos x="194" y="4"/>
                </a:cxn>
                <a:cxn ang="0">
                  <a:pos x="245" y="11"/>
                </a:cxn>
                <a:cxn ang="0">
                  <a:pos x="292" y="30"/>
                </a:cxn>
                <a:cxn ang="0">
                  <a:pos x="333" y="58"/>
                </a:cxn>
                <a:cxn ang="0">
                  <a:pos x="363" y="97"/>
                </a:cxn>
                <a:cxn ang="0">
                  <a:pos x="379" y="141"/>
                </a:cxn>
                <a:cxn ang="0">
                  <a:pos x="382" y="189"/>
                </a:cxn>
                <a:cxn ang="0">
                  <a:pos x="372" y="235"/>
                </a:cxn>
                <a:cxn ang="0">
                  <a:pos x="349" y="275"/>
                </a:cxn>
                <a:cxn ang="0">
                  <a:pos x="314" y="310"/>
                </a:cxn>
                <a:cxn ang="0">
                  <a:pos x="270" y="335"/>
                </a:cxn>
                <a:cxn ang="0">
                  <a:pos x="220" y="348"/>
                </a:cxn>
              </a:cxnLst>
              <a:rect l="0" t="0" r="r" b="b"/>
              <a:pathLst>
                <a:path w="387" h="353">
                  <a:moveTo>
                    <a:pt x="194" y="353"/>
                  </a:moveTo>
                  <a:lnTo>
                    <a:pt x="169" y="351"/>
                  </a:lnTo>
                  <a:lnTo>
                    <a:pt x="143" y="348"/>
                  </a:lnTo>
                  <a:lnTo>
                    <a:pt x="118" y="339"/>
                  </a:lnTo>
                  <a:lnTo>
                    <a:pt x="95" y="328"/>
                  </a:lnTo>
                  <a:lnTo>
                    <a:pt x="74" y="316"/>
                  </a:lnTo>
                  <a:lnTo>
                    <a:pt x="55" y="300"/>
                  </a:lnTo>
                  <a:lnTo>
                    <a:pt x="37" y="281"/>
                  </a:lnTo>
                  <a:lnTo>
                    <a:pt x="25" y="261"/>
                  </a:lnTo>
                  <a:lnTo>
                    <a:pt x="13" y="240"/>
                  </a:lnTo>
                  <a:lnTo>
                    <a:pt x="6" y="217"/>
                  </a:lnTo>
                  <a:lnTo>
                    <a:pt x="2" y="194"/>
                  </a:lnTo>
                  <a:lnTo>
                    <a:pt x="0" y="171"/>
                  </a:lnTo>
                  <a:lnTo>
                    <a:pt x="4" y="147"/>
                  </a:lnTo>
                  <a:lnTo>
                    <a:pt x="9" y="124"/>
                  </a:lnTo>
                  <a:lnTo>
                    <a:pt x="18" y="102"/>
                  </a:lnTo>
                  <a:lnTo>
                    <a:pt x="30" y="81"/>
                  </a:lnTo>
                  <a:lnTo>
                    <a:pt x="46" y="62"/>
                  </a:lnTo>
                  <a:lnTo>
                    <a:pt x="64" y="46"/>
                  </a:lnTo>
                  <a:lnTo>
                    <a:pt x="85" y="30"/>
                  </a:lnTo>
                  <a:lnTo>
                    <a:pt x="108" y="18"/>
                  </a:lnTo>
                  <a:lnTo>
                    <a:pt x="131" y="9"/>
                  </a:lnTo>
                  <a:lnTo>
                    <a:pt x="155" y="4"/>
                  </a:lnTo>
                  <a:lnTo>
                    <a:pt x="182" y="0"/>
                  </a:lnTo>
                  <a:lnTo>
                    <a:pt x="208" y="0"/>
                  </a:lnTo>
                  <a:lnTo>
                    <a:pt x="233" y="4"/>
                  </a:lnTo>
                  <a:lnTo>
                    <a:pt x="257" y="9"/>
                  </a:lnTo>
                  <a:lnTo>
                    <a:pt x="282" y="18"/>
                  </a:lnTo>
                  <a:lnTo>
                    <a:pt x="305" y="30"/>
                  </a:lnTo>
                  <a:lnTo>
                    <a:pt x="324" y="46"/>
                  </a:lnTo>
                  <a:lnTo>
                    <a:pt x="342" y="62"/>
                  </a:lnTo>
                  <a:lnTo>
                    <a:pt x="357" y="81"/>
                  </a:lnTo>
                  <a:lnTo>
                    <a:pt x="370" y="102"/>
                  </a:lnTo>
                  <a:lnTo>
                    <a:pt x="380" y="124"/>
                  </a:lnTo>
                  <a:lnTo>
                    <a:pt x="386" y="147"/>
                  </a:lnTo>
                  <a:lnTo>
                    <a:pt x="387" y="171"/>
                  </a:lnTo>
                  <a:lnTo>
                    <a:pt x="387" y="194"/>
                  </a:lnTo>
                  <a:lnTo>
                    <a:pt x="384" y="217"/>
                  </a:lnTo>
                  <a:lnTo>
                    <a:pt x="375" y="240"/>
                  </a:lnTo>
                  <a:lnTo>
                    <a:pt x="365" y="261"/>
                  </a:lnTo>
                  <a:lnTo>
                    <a:pt x="350" y="281"/>
                  </a:lnTo>
                  <a:lnTo>
                    <a:pt x="335" y="300"/>
                  </a:lnTo>
                  <a:lnTo>
                    <a:pt x="315" y="316"/>
                  </a:lnTo>
                  <a:lnTo>
                    <a:pt x="292" y="328"/>
                  </a:lnTo>
                  <a:lnTo>
                    <a:pt x="270" y="339"/>
                  </a:lnTo>
                  <a:lnTo>
                    <a:pt x="245" y="348"/>
                  </a:lnTo>
                  <a:lnTo>
                    <a:pt x="220" y="351"/>
                  </a:lnTo>
                  <a:lnTo>
                    <a:pt x="194" y="353"/>
                  </a:lnTo>
                  <a:close/>
                  <a:moveTo>
                    <a:pt x="194" y="349"/>
                  </a:moveTo>
                  <a:lnTo>
                    <a:pt x="169" y="348"/>
                  </a:lnTo>
                  <a:lnTo>
                    <a:pt x="143" y="342"/>
                  </a:lnTo>
                  <a:lnTo>
                    <a:pt x="120" y="335"/>
                  </a:lnTo>
                  <a:lnTo>
                    <a:pt x="97" y="323"/>
                  </a:lnTo>
                  <a:lnTo>
                    <a:pt x="76" y="310"/>
                  </a:lnTo>
                  <a:lnTo>
                    <a:pt x="57" y="295"/>
                  </a:lnTo>
                  <a:lnTo>
                    <a:pt x="41" y="275"/>
                  </a:lnTo>
                  <a:lnTo>
                    <a:pt x="27" y="256"/>
                  </a:lnTo>
                  <a:lnTo>
                    <a:pt x="16" y="235"/>
                  </a:lnTo>
                  <a:lnTo>
                    <a:pt x="9" y="212"/>
                  </a:lnTo>
                  <a:lnTo>
                    <a:pt x="6" y="189"/>
                  </a:lnTo>
                  <a:lnTo>
                    <a:pt x="6" y="164"/>
                  </a:lnTo>
                  <a:lnTo>
                    <a:pt x="9" y="141"/>
                  </a:lnTo>
                  <a:lnTo>
                    <a:pt x="16" y="118"/>
                  </a:lnTo>
                  <a:lnTo>
                    <a:pt x="27" y="97"/>
                  </a:lnTo>
                  <a:lnTo>
                    <a:pt x="41" y="78"/>
                  </a:lnTo>
                  <a:lnTo>
                    <a:pt x="57" y="58"/>
                  </a:lnTo>
                  <a:lnTo>
                    <a:pt x="76" y="43"/>
                  </a:lnTo>
                  <a:lnTo>
                    <a:pt x="97" y="30"/>
                  </a:lnTo>
                  <a:lnTo>
                    <a:pt x="120" y="18"/>
                  </a:lnTo>
                  <a:lnTo>
                    <a:pt x="143" y="11"/>
                  </a:lnTo>
                  <a:lnTo>
                    <a:pt x="169" y="5"/>
                  </a:lnTo>
                  <a:lnTo>
                    <a:pt x="194" y="4"/>
                  </a:lnTo>
                  <a:lnTo>
                    <a:pt x="220" y="5"/>
                  </a:lnTo>
                  <a:lnTo>
                    <a:pt x="245" y="11"/>
                  </a:lnTo>
                  <a:lnTo>
                    <a:pt x="270" y="18"/>
                  </a:lnTo>
                  <a:lnTo>
                    <a:pt x="292" y="30"/>
                  </a:lnTo>
                  <a:lnTo>
                    <a:pt x="314" y="43"/>
                  </a:lnTo>
                  <a:lnTo>
                    <a:pt x="333" y="58"/>
                  </a:lnTo>
                  <a:lnTo>
                    <a:pt x="349" y="78"/>
                  </a:lnTo>
                  <a:lnTo>
                    <a:pt x="363" y="97"/>
                  </a:lnTo>
                  <a:lnTo>
                    <a:pt x="372" y="118"/>
                  </a:lnTo>
                  <a:lnTo>
                    <a:pt x="379" y="141"/>
                  </a:lnTo>
                  <a:lnTo>
                    <a:pt x="382" y="164"/>
                  </a:lnTo>
                  <a:lnTo>
                    <a:pt x="382" y="189"/>
                  </a:lnTo>
                  <a:lnTo>
                    <a:pt x="379" y="212"/>
                  </a:lnTo>
                  <a:lnTo>
                    <a:pt x="372" y="235"/>
                  </a:lnTo>
                  <a:lnTo>
                    <a:pt x="363" y="256"/>
                  </a:lnTo>
                  <a:lnTo>
                    <a:pt x="349" y="275"/>
                  </a:lnTo>
                  <a:lnTo>
                    <a:pt x="333" y="295"/>
                  </a:lnTo>
                  <a:lnTo>
                    <a:pt x="314" y="310"/>
                  </a:lnTo>
                  <a:lnTo>
                    <a:pt x="292" y="323"/>
                  </a:lnTo>
                  <a:lnTo>
                    <a:pt x="270" y="335"/>
                  </a:lnTo>
                  <a:lnTo>
                    <a:pt x="245" y="342"/>
                  </a:lnTo>
                  <a:lnTo>
                    <a:pt x="220" y="348"/>
                  </a:lnTo>
                  <a:lnTo>
                    <a:pt x="194" y="349"/>
                  </a:lnTo>
                  <a:close/>
                </a:path>
              </a:pathLst>
            </a:custGeom>
            <a:solidFill>
              <a:srgbClr val="FFFFCA"/>
            </a:solidFill>
            <a:ln w="9525">
              <a:noFill/>
              <a:round/>
              <a:headEnd/>
              <a:tailEnd/>
            </a:ln>
          </p:spPr>
          <p:txBody>
            <a:bodyPr/>
            <a:lstStyle/>
            <a:p>
              <a:endParaRPr lang="en-US"/>
            </a:p>
          </p:txBody>
        </p:sp>
        <p:sp>
          <p:nvSpPr>
            <p:cNvPr id="1166154" name="Freeform 842"/>
            <p:cNvSpPr>
              <a:spLocks noEditPoints="1"/>
            </p:cNvSpPr>
            <p:nvPr/>
          </p:nvSpPr>
          <p:spPr bwMode="auto">
            <a:xfrm>
              <a:off x="4180" y="1245"/>
              <a:ext cx="376" cy="345"/>
            </a:xfrm>
            <a:custGeom>
              <a:avLst/>
              <a:gdLst/>
              <a:ahLst/>
              <a:cxnLst>
                <a:cxn ang="0">
                  <a:pos x="163" y="344"/>
                </a:cxn>
                <a:cxn ang="0">
                  <a:pos x="114" y="331"/>
                </a:cxn>
                <a:cxn ang="0">
                  <a:pos x="70" y="306"/>
                </a:cxn>
                <a:cxn ang="0">
                  <a:pos x="35" y="271"/>
                </a:cxn>
                <a:cxn ang="0">
                  <a:pos x="10" y="231"/>
                </a:cxn>
                <a:cxn ang="0">
                  <a:pos x="0" y="185"/>
                </a:cxn>
                <a:cxn ang="0">
                  <a:pos x="3" y="137"/>
                </a:cxn>
                <a:cxn ang="0">
                  <a:pos x="21" y="93"/>
                </a:cxn>
                <a:cxn ang="0">
                  <a:pos x="51" y="54"/>
                </a:cxn>
                <a:cxn ang="0">
                  <a:pos x="91" y="26"/>
                </a:cxn>
                <a:cxn ang="0">
                  <a:pos x="137" y="7"/>
                </a:cxn>
                <a:cxn ang="0">
                  <a:pos x="188" y="0"/>
                </a:cxn>
                <a:cxn ang="0">
                  <a:pos x="239" y="7"/>
                </a:cxn>
                <a:cxn ang="0">
                  <a:pos x="286" y="26"/>
                </a:cxn>
                <a:cxn ang="0">
                  <a:pos x="327" y="54"/>
                </a:cxn>
                <a:cxn ang="0">
                  <a:pos x="357" y="93"/>
                </a:cxn>
                <a:cxn ang="0">
                  <a:pos x="373" y="137"/>
                </a:cxn>
                <a:cxn ang="0">
                  <a:pos x="376" y="185"/>
                </a:cxn>
                <a:cxn ang="0">
                  <a:pos x="366" y="231"/>
                </a:cxn>
                <a:cxn ang="0">
                  <a:pos x="343" y="271"/>
                </a:cxn>
                <a:cxn ang="0">
                  <a:pos x="308" y="306"/>
                </a:cxn>
                <a:cxn ang="0">
                  <a:pos x="264" y="331"/>
                </a:cxn>
                <a:cxn ang="0">
                  <a:pos x="214" y="344"/>
                </a:cxn>
                <a:cxn ang="0">
                  <a:pos x="188" y="340"/>
                </a:cxn>
                <a:cxn ang="0">
                  <a:pos x="139" y="333"/>
                </a:cxn>
                <a:cxn ang="0">
                  <a:pos x="93" y="315"/>
                </a:cxn>
                <a:cxn ang="0">
                  <a:pos x="54" y="287"/>
                </a:cxn>
                <a:cxn ang="0">
                  <a:pos x="26" y="250"/>
                </a:cxn>
                <a:cxn ang="0">
                  <a:pos x="8" y="206"/>
                </a:cxn>
                <a:cxn ang="0">
                  <a:pos x="5" y="162"/>
                </a:cxn>
                <a:cxn ang="0">
                  <a:pos x="16" y="116"/>
                </a:cxn>
                <a:cxn ang="0">
                  <a:pos x="38" y="76"/>
                </a:cxn>
                <a:cxn ang="0">
                  <a:pos x="72" y="42"/>
                </a:cxn>
                <a:cxn ang="0">
                  <a:pos x="116" y="19"/>
                </a:cxn>
                <a:cxn ang="0">
                  <a:pos x="163" y="7"/>
                </a:cxn>
                <a:cxn ang="0">
                  <a:pos x="213" y="7"/>
                </a:cxn>
                <a:cxn ang="0">
                  <a:pos x="262" y="19"/>
                </a:cxn>
                <a:cxn ang="0">
                  <a:pos x="304" y="42"/>
                </a:cxn>
                <a:cxn ang="0">
                  <a:pos x="337" y="76"/>
                </a:cxn>
                <a:cxn ang="0">
                  <a:pos x="362" y="116"/>
                </a:cxn>
                <a:cxn ang="0">
                  <a:pos x="371" y="162"/>
                </a:cxn>
                <a:cxn ang="0">
                  <a:pos x="367" y="206"/>
                </a:cxn>
                <a:cxn ang="0">
                  <a:pos x="351" y="250"/>
                </a:cxn>
                <a:cxn ang="0">
                  <a:pos x="323" y="287"/>
                </a:cxn>
                <a:cxn ang="0">
                  <a:pos x="283" y="315"/>
                </a:cxn>
                <a:cxn ang="0">
                  <a:pos x="237" y="333"/>
                </a:cxn>
                <a:cxn ang="0">
                  <a:pos x="188" y="340"/>
                </a:cxn>
              </a:cxnLst>
              <a:rect l="0" t="0" r="r" b="b"/>
              <a:pathLst>
                <a:path w="376" h="345">
                  <a:moveTo>
                    <a:pt x="188" y="345"/>
                  </a:moveTo>
                  <a:lnTo>
                    <a:pt x="163" y="344"/>
                  </a:lnTo>
                  <a:lnTo>
                    <a:pt x="137" y="338"/>
                  </a:lnTo>
                  <a:lnTo>
                    <a:pt x="114" y="331"/>
                  </a:lnTo>
                  <a:lnTo>
                    <a:pt x="91" y="319"/>
                  </a:lnTo>
                  <a:lnTo>
                    <a:pt x="70" y="306"/>
                  </a:lnTo>
                  <a:lnTo>
                    <a:pt x="51" y="291"/>
                  </a:lnTo>
                  <a:lnTo>
                    <a:pt x="35" y="271"/>
                  </a:lnTo>
                  <a:lnTo>
                    <a:pt x="21" y="252"/>
                  </a:lnTo>
                  <a:lnTo>
                    <a:pt x="10" y="231"/>
                  </a:lnTo>
                  <a:lnTo>
                    <a:pt x="3" y="208"/>
                  </a:lnTo>
                  <a:lnTo>
                    <a:pt x="0" y="185"/>
                  </a:lnTo>
                  <a:lnTo>
                    <a:pt x="0" y="160"/>
                  </a:lnTo>
                  <a:lnTo>
                    <a:pt x="3" y="137"/>
                  </a:lnTo>
                  <a:lnTo>
                    <a:pt x="10" y="114"/>
                  </a:lnTo>
                  <a:lnTo>
                    <a:pt x="21" y="93"/>
                  </a:lnTo>
                  <a:lnTo>
                    <a:pt x="35" y="74"/>
                  </a:lnTo>
                  <a:lnTo>
                    <a:pt x="51" y="54"/>
                  </a:lnTo>
                  <a:lnTo>
                    <a:pt x="70" y="39"/>
                  </a:lnTo>
                  <a:lnTo>
                    <a:pt x="91" y="26"/>
                  </a:lnTo>
                  <a:lnTo>
                    <a:pt x="114" y="14"/>
                  </a:lnTo>
                  <a:lnTo>
                    <a:pt x="137" y="7"/>
                  </a:lnTo>
                  <a:lnTo>
                    <a:pt x="163" y="1"/>
                  </a:lnTo>
                  <a:lnTo>
                    <a:pt x="188" y="0"/>
                  </a:lnTo>
                  <a:lnTo>
                    <a:pt x="214" y="1"/>
                  </a:lnTo>
                  <a:lnTo>
                    <a:pt x="239" y="7"/>
                  </a:lnTo>
                  <a:lnTo>
                    <a:pt x="264" y="14"/>
                  </a:lnTo>
                  <a:lnTo>
                    <a:pt x="286" y="26"/>
                  </a:lnTo>
                  <a:lnTo>
                    <a:pt x="308" y="39"/>
                  </a:lnTo>
                  <a:lnTo>
                    <a:pt x="327" y="54"/>
                  </a:lnTo>
                  <a:lnTo>
                    <a:pt x="343" y="74"/>
                  </a:lnTo>
                  <a:lnTo>
                    <a:pt x="357" y="93"/>
                  </a:lnTo>
                  <a:lnTo>
                    <a:pt x="366" y="114"/>
                  </a:lnTo>
                  <a:lnTo>
                    <a:pt x="373" y="137"/>
                  </a:lnTo>
                  <a:lnTo>
                    <a:pt x="376" y="160"/>
                  </a:lnTo>
                  <a:lnTo>
                    <a:pt x="376" y="185"/>
                  </a:lnTo>
                  <a:lnTo>
                    <a:pt x="373" y="208"/>
                  </a:lnTo>
                  <a:lnTo>
                    <a:pt x="366" y="231"/>
                  </a:lnTo>
                  <a:lnTo>
                    <a:pt x="357" y="252"/>
                  </a:lnTo>
                  <a:lnTo>
                    <a:pt x="343" y="271"/>
                  </a:lnTo>
                  <a:lnTo>
                    <a:pt x="327" y="291"/>
                  </a:lnTo>
                  <a:lnTo>
                    <a:pt x="308" y="306"/>
                  </a:lnTo>
                  <a:lnTo>
                    <a:pt x="286" y="319"/>
                  </a:lnTo>
                  <a:lnTo>
                    <a:pt x="264" y="331"/>
                  </a:lnTo>
                  <a:lnTo>
                    <a:pt x="239" y="338"/>
                  </a:lnTo>
                  <a:lnTo>
                    <a:pt x="214" y="344"/>
                  </a:lnTo>
                  <a:lnTo>
                    <a:pt x="188" y="345"/>
                  </a:lnTo>
                  <a:close/>
                  <a:moveTo>
                    <a:pt x="188" y="340"/>
                  </a:moveTo>
                  <a:lnTo>
                    <a:pt x="163" y="338"/>
                  </a:lnTo>
                  <a:lnTo>
                    <a:pt x="139" y="333"/>
                  </a:lnTo>
                  <a:lnTo>
                    <a:pt x="116" y="326"/>
                  </a:lnTo>
                  <a:lnTo>
                    <a:pt x="93" y="315"/>
                  </a:lnTo>
                  <a:lnTo>
                    <a:pt x="72" y="303"/>
                  </a:lnTo>
                  <a:lnTo>
                    <a:pt x="54" y="287"/>
                  </a:lnTo>
                  <a:lnTo>
                    <a:pt x="38" y="269"/>
                  </a:lnTo>
                  <a:lnTo>
                    <a:pt x="26" y="250"/>
                  </a:lnTo>
                  <a:lnTo>
                    <a:pt x="16" y="229"/>
                  </a:lnTo>
                  <a:lnTo>
                    <a:pt x="8" y="206"/>
                  </a:lnTo>
                  <a:lnTo>
                    <a:pt x="5" y="183"/>
                  </a:lnTo>
                  <a:lnTo>
                    <a:pt x="5" y="162"/>
                  </a:lnTo>
                  <a:lnTo>
                    <a:pt x="8" y="139"/>
                  </a:lnTo>
                  <a:lnTo>
                    <a:pt x="16" y="116"/>
                  </a:lnTo>
                  <a:lnTo>
                    <a:pt x="26" y="95"/>
                  </a:lnTo>
                  <a:lnTo>
                    <a:pt x="38" y="76"/>
                  </a:lnTo>
                  <a:lnTo>
                    <a:pt x="54" y="58"/>
                  </a:lnTo>
                  <a:lnTo>
                    <a:pt x="72" y="42"/>
                  </a:lnTo>
                  <a:lnTo>
                    <a:pt x="93" y="30"/>
                  </a:lnTo>
                  <a:lnTo>
                    <a:pt x="116" y="19"/>
                  </a:lnTo>
                  <a:lnTo>
                    <a:pt x="139" y="12"/>
                  </a:lnTo>
                  <a:lnTo>
                    <a:pt x="163" y="7"/>
                  </a:lnTo>
                  <a:lnTo>
                    <a:pt x="188" y="5"/>
                  </a:lnTo>
                  <a:lnTo>
                    <a:pt x="213" y="7"/>
                  </a:lnTo>
                  <a:lnTo>
                    <a:pt x="237" y="12"/>
                  </a:lnTo>
                  <a:lnTo>
                    <a:pt x="262" y="19"/>
                  </a:lnTo>
                  <a:lnTo>
                    <a:pt x="283" y="30"/>
                  </a:lnTo>
                  <a:lnTo>
                    <a:pt x="304" y="42"/>
                  </a:lnTo>
                  <a:lnTo>
                    <a:pt x="323" y="58"/>
                  </a:lnTo>
                  <a:lnTo>
                    <a:pt x="337" y="76"/>
                  </a:lnTo>
                  <a:lnTo>
                    <a:pt x="351" y="95"/>
                  </a:lnTo>
                  <a:lnTo>
                    <a:pt x="362" y="116"/>
                  </a:lnTo>
                  <a:lnTo>
                    <a:pt x="367" y="139"/>
                  </a:lnTo>
                  <a:lnTo>
                    <a:pt x="371" y="162"/>
                  </a:lnTo>
                  <a:lnTo>
                    <a:pt x="371" y="183"/>
                  </a:lnTo>
                  <a:lnTo>
                    <a:pt x="367" y="206"/>
                  </a:lnTo>
                  <a:lnTo>
                    <a:pt x="362" y="229"/>
                  </a:lnTo>
                  <a:lnTo>
                    <a:pt x="351" y="250"/>
                  </a:lnTo>
                  <a:lnTo>
                    <a:pt x="337" y="269"/>
                  </a:lnTo>
                  <a:lnTo>
                    <a:pt x="323" y="287"/>
                  </a:lnTo>
                  <a:lnTo>
                    <a:pt x="304" y="303"/>
                  </a:lnTo>
                  <a:lnTo>
                    <a:pt x="283" y="315"/>
                  </a:lnTo>
                  <a:lnTo>
                    <a:pt x="262" y="326"/>
                  </a:lnTo>
                  <a:lnTo>
                    <a:pt x="237" y="333"/>
                  </a:lnTo>
                  <a:lnTo>
                    <a:pt x="213" y="338"/>
                  </a:lnTo>
                  <a:lnTo>
                    <a:pt x="188" y="340"/>
                  </a:lnTo>
                  <a:close/>
                </a:path>
              </a:pathLst>
            </a:custGeom>
            <a:solidFill>
              <a:srgbClr val="FFFFCC"/>
            </a:solidFill>
            <a:ln w="9525">
              <a:noFill/>
              <a:round/>
              <a:headEnd/>
              <a:tailEnd/>
            </a:ln>
          </p:spPr>
          <p:txBody>
            <a:bodyPr/>
            <a:lstStyle/>
            <a:p>
              <a:endParaRPr lang="en-US"/>
            </a:p>
          </p:txBody>
        </p:sp>
        <p:sp>
          <p:nvSpPr>
            <p:cNvPr id="1166155" name="Freeform 843"/>
            <p:cNvSpPr>
              <a:spLocks noEditPoints="1"/>
            </p:cNvSpPr>
            <p:nvPr/>
          </p:nvSpPr>
          <p:spPr bwMode="auto">
            <a:xfrm>
              <a:off x="4185" y="1250"/>
              <a:ext cx="366" cy="335"/>
            </a:xfrm>
            <a:custGeom>
              <a:avLst/>
              <a:gdLst/>
              <a:ahLst/>
              <a:cxnLst>
                <a:cxn ang="0">
                  <a:pos x="158" y="333"/>
                </a:cxn>
                <a:cxn ang="0">
                  <a:pos x="111" y="321"/>
                </a:cxn>
                <a:cxn ang="0">
                  <a:pos x="67" y="298"/>
                </a:cxn>
                <a:cxn ang="0">
                  <a:pos x="33" y="264"/>
                </a:cxn>
                <a:cxn ang="0">
                  <a:pos x="11" y="224"/>
                </a:cxn>
                <a:cxn ang="0">
                  <a:pos x="0" y="178"/>
                </a:cxn>
                <a:cxn ang="0">
                  <a:pos x="3" y="134"/>
                </a:cxn>
                <a:cxn ang="0">
                  <a:pos x="21" y="90"/>
                </a:cxn>
                <a:cxn ang="0">
                  <a:pos x="49" y="53"/>
                </a:cxn>
                <a:cxn ang="0">
                  <a:pos x="88" y="25"/>
                </a:cxn>
                <a:cxn ang="0">
                  <a:pos x="134" y="7"/>
                </a:cxn>
                <a:cxn ang="0">
                  <a:pos x="183" y="0"/>
                </a:cxn>
                <a:cxn ang="0">
                  <a:pos x="232" y="7"/>
                </a:cxn>
                <a:cxn ang="0">
                  <a:pos x="278" y="25"/>
                </a:cxn>
                <a:cxn ang="0">
                  <a:pos x="318" y="53"/>
                </a:cxn>
                <a:cxn ang="0">
                  <a:pos x="346" y="90"/>
                </a:cxn>
                <a:cxn ang="0">
                  <a:pos x="362" y="134"/>
                </a:cxn>
                <a:cxn ang="0">
                  <a:pos x="366" y="178"/>
                </a:cxn>
                <a:cxn ang="0">
                  <a:pos x="357" y="224"/>
                </a:cxn>
                <a:cxn ang="0">
                  <a:pos x="332" y="264"/>
                </a:cxn>
                <a:cxn ang="0">
                  <a:pos x="299" y="298"/>
                </a:cxn>
                <a:cxn ang="0">
                  <a:pos x="257" y="321"/>
                </a:cxn>
                <a:cxn ang="0">
                  <a:pos x="208" y="333"/>
                </a:cxn>
                <a:cxn ang="0">
                  <a:pos x="183" y="330"/>
                </a:cxn>
                <a:cxn ang="0">
                  <a:pos x="134" y="324"/>
                </a:cxn>
                <a:cxn ang="0">
                  <a:pos x="90" y="305"/>
                </a:cxn>
                <a:cxn ang="0">
                  <a:pos x="51" y="277"/>
                </a:cxn>
                <a:cxn ang="0">
                  <a:pos x="23" y="238"/>
                </a:cxn>
                <a:cxn ang="0">
                  <a:pos x="7" y="196"/>
                </a:cxn>
                <a:cxn ang="0">
                  <a:pos x="5" y="150"/>
                </a:cxn>
                <a:cxn ang="0">
                  <a:pos x="18" y="106"/>
                </a:cxn>
                <a:cxn ang="0">
                  <a:pos x="42" y="67"/>
                </a:cxn>
                <a:cxn ang="0">
                  <a:pos x="79" y="35"/>
                </a:cxn>
                <a:cxn ang="0">
                  <a:pos x="123" y="14"/>
                </a:cxn>
                <a:cxn ang="0">
                  <a:pos x="171" y="5"/>
                </a:cxn>
                <a:cxn ang="0">
                  <a:pos x="220" y="9"/>
                </a:cxn>
                <a:cxn ang="0">
                  <a:pos x="267" y="25"/>
                </a:cxn>
                <a:cxn ang="0">
                  <a:pos x="308" y="51"/>
                </a:cxn>
                <a:cxn ang="0">
                  <a:pos x="338" y="86"/>
                </a:cxn>
                <a:cxn ang="0">
                  <a:pos x="357" y="129"/>
                </a:cxn>
                <a:cxn ang="0">
                  <a:pos x="362" y="173"/>
                </a:cxn>
                <a:cxn ang="0">
                  <a:pos x="354" y="217"/>
                </a:cxn>
                <a:cxn ang="0">
                  <a:pos x="331" y="259"/>
                </a:cxn>
                <a:cxn ang="0">
                  <a:pos x="297" y="293"/>
                </a:cxn>
                <a:cxn ang="0">
                  <a:pos x="255" y="316"/>
                </a:cxn>
                <a:cxn ang="0">
                  <a:pos x="208" y="328"/>
                </a:cxn>
              </a:cxnLst>
              <a:rect l="0" t="0" r="r" b="b"/>
              <a:pathLst>
                <a:path w="366" h="335">
                  <a:moveTo>
                    <a:pt x="183" y="335"/>
                  </a:moveTo>
                  <a:lnTo>
                    <a:pt x="158" y="333"/>
                  </a:lnTo>
                  <a:lnTo>
                    <a:pt x="134" y="328"/>
                  </a:lnTo>
                  <a:lnTo>
                    <a:pt x="111" y="321"/>
                  </a:lnTo>
                  <a:lnTo>
                    <a:pt x="88" y="310"/>
                  </a:lnTo>
                  <a:lnTo>
                    <a:pt x="67" y="298"/>
                  </a:lnTo>
                  <a:lnTo>
                    <a:pt x="49" y="282"/>
                  </a:lnTo>
                  <a:lnTo>
                    <a:pt x="33" y="264"/>
                  </a:lnTo>
                  <a:lnTo>
                    <a:pt x="21" y="245"/>
                  </a:lnTo>
                  <a:lnTo>
                    <a:pt x="11" y="224"/>
                  </a:lnTo>
                  <a:lnTo>
                    <a:pt x="3" y="201"/>
                  </a:lnTo>
                  <a:lnTo>
                    <a:pt x="0" y="178"/>
                  </a:lnTo>
                  <a:lnTo>
                    <a:pt x="0" y="157"/>
                  </a:lnTo>
                  <a:lnTo>
                    <a:pt x="3" y="134"/>
                  </a:lnTo>
                  <a:lnTo>
                    <a:pt x="11" y="111"/>
                  </a:lnTo>
                  <a:lnTo>
                    <a:pt x="21" y="90"/>
                  </a:lnTo>
                  <a:lnTo>
                    <a:pt x="33" y="71"/>
                  </a:lnTo>
                  <a:lnTo>
                    <a:pt x="49" y="53"/>
                  </a:lnTo>
                  <a:lnTo>
                    <a:pt x="67" y="37"/>
                  </a:lnTo>
                  <a:lnTo>
                    <a:pt x="88" y="25"/>
                  </a:lnTo>
                  <a:lnTo>
                    <a:pt x="111" y="14"/>
                  </a:lnTo>
                  <a:lnTo>
                    <a:pt x="134" y="7"/>
                  </a:lnTo>
                  <a:lnTo>
                    <a:pt x="158" y="2"/>
                  </a:lnTo>
                  <a:lnTo>
                    <a:pt x="183" y="0"/>
                  </a:lnTo>
                  <a:lnTo>
                    <a:pt x="208" y="2"/>
                  </a:lnTo>
                  <a:lnTo>
                    <a:pt x="232" y="7"/>
                  </a:lnTo>
                  <a:lnTo>
                    <a:pt x="257" y="14"/>
                  </a:lnTo>
                  <a:lnTo>
                    <a:pt x="278" y="25"/>
                  </a:lnTo>
                  <a:lnTo>
                    <a:pt x="299" y="37"/>
                  </a:lnTo>
                  <a:lnTo>
                    <a:pt x="318" y="53"/>
                  </a:lnTo>
                  <a:lnTo>
                    <a:pt x="332" y="71"/>
                  </a:lnTo>
                  <a:lnTo>
                    <a:pt x="346" y="90"/>
                  </a:lnTo>
                  <a:lnTo>
                    <a:pt x="357" y="111"/>
                  </a:lnTo>
                  <a:lnTo>
                    <a:pt x="362" y="134"/>
                  </a:lnTo>
                  <a:lnTo>
                    <a:pt x="366" y="157"/>
                  </a:lnTo>
                  <a:lnTo>
                    <a:pt x="366" y="178"/>
                  </a:lnTo>
                  <a:lnTo>
                    <a:pt x="362" y="201"/>
                  </a:lnTo>
                  <a:lnTo>
                    <a:pt x="357" y="224"/>
                  </a:lnTo>
                  <a:lnTo>
                    <a:pt x="346" y="245"/>
                  </a:lnTo>
                  <a:lnTo>
                    <a:pt x="332" y="264"/>
                  </a:lnTo>
                  <a:lnTo>
                    <a:pt x="318" y="282"/>
                  </a:lnTo>
                  <a:lnTo>
                    <a:pt x="299" y="298"/>
                  </a:lnTo>
                  <a:lnTo>
                    <a:pt x="278" y="310"/>
                  </a:lnTo>
                  <a:lnTo>
                    <a:pt x="257" y="321"/>
                  </a:lnTo>
                  <a:lnTo>
                    <a:pt x="232" y="328"/>
                  </a:lnTo>
                  <a:lnTo>
                    <a:pt x="208" y="333"/>
                  </a:lnTo>
                  <a:lnTo>
                    <a:pt x="183" y="335"/>
                  </a:lnTo>
                  <a:close/>
                  <a:moveTo>
                    <a:pt x="183" y="330"/>
                  </a:moveTo>
                  <a:lnTo>
                    <a:pt x="158" y="328"/>
                  </a:lnTo>
                  <a:lnTo>
                    <a:pt x="134" y="324"/>
                  </a:lnTo>
                  <a:lnTo>
                    <a:pt x="111" y="316"/>
                  </a:lnTo>
                  <a:lnTo>
                    <a:pt x="90" y="305"/>
                  </a:lnTo>
                  <a:lnTo>
                    <a:pt x="69" y="293"/>
                  </a:lnTo>
                  <a:lnTo>
                    <a:pt x="51" y="277"/>
                  </a:lnTo>
                  <a:lnTo>
                    <a:pt x="35" y="259"/>
                  </a:lnTo>
                  <a:lnTo>
                    <a:pt x="23" y="238"/>
                  </a:lnTo>
                  <a:lnTo>
                    <a:pt x="14" y="217"/>
                  </a:lnTo>
                  <a:lnTo>
                    <a:pt x="7" y="196"/>
                  </a:lnTo>
                  <a:lnTo>
                    <a:pt x="5" y="173"/>
                  </a:lnTo>
                  <a:lnTo>
                    <a:pt x="5" y="150"/>
                  </a:lnTo>
                  <a:lnTo>
                    <a:pt x="11" y="129"/>
                  </a:lnTo>
                  <a:lnTo>
                    <a:pt x="18" y="106"/>
                  </a:lnTo>
                  <a:lnTo>
                    <a:pt x="28" y="86"/>
                  </a:lnTo>
                  <a:lnTo>
                    <a:pt x="42" y="67"/>
                  </a:lnTo>
                  <a:lnTo>
                    <a:pt x="60" y="51"/>
                  </a:lnTo>
                  <a:lnTo>
                    <a:pt x="79" y="35"/>
                  </a:lnTo>
                  <a:lnTo>
                    <a:pt x="100" y="25"/>
                  </a:lnTo>
                  <a:lnTo>
                    <a:pt x="123" y="14"/>
                  </a:lnTo>
                  <a:lnTo>
                    <a:pt x="146" y="9"/>
                  </a:lnTo>
                  <a:lnTo>
                    <a:pt x="171" y="5"/>
                  </a:lnTo>
                  <a:lnTo>
                    <a:pt x="195" y="5"/>
                  </a:lnTo>
                  <a:lnTo>
                    <a:pt x="220" y="9"/>
                  </a:lnTo>
                  <a:lnTo>
                    <a:pt x="244" y="14"/>
                  </a:lnTo>
                  <a:lnTo>
                    <a:pt x="267" y="25"/>
                  </a:lnTo>
                  <a:lnTo>
                    <a:pt x="288" y="35"/>
                  </a:lnTo>
                  <a:lnTo>
                    <a:pt x="308" y="51"/>
                  </a:lnTo>
                  <a:lnTo>
                    <a:pt x="324" y="67"/>
                  </a:lnTo>
                  <a:lnTo>
                    <a:pt x="338" y="86"/>
                  </a:lnTo>
                  <a:lnTo>
                    <a:pt x="348" y="106"/>
                  </a:lnTo>
                  <a:lnTo>
                    <a:pt x="357" y="129"/>
                  </a:lnTo>
                  <a:lnTo>
                    <a:pt x="361" y="150"/>
                  </a:lnTo>
                  <a:lnTo>
                    <a:pt x="362" y="173"/>
                  </a:lnTo>
                  <a:lnTo>
                    <a:pt x="359" y="196"/>
                  </a:lnTo>
                  <a:lnTo>
                    <a:pt x="354" y="217"/>
                  </a:lnTo>
                  <a:lnTo>
                    <a:pt x="343" y="238"/>
                  </a:lnTo>
                  <a:lnTo>
                    <a:pt x="331" y="259"/>
                  </a:lnTo>
                  <a:lnTo>
                    <a:pt x="317" y="277"/>
                  </a:lnTo>
                  <a:lnTo>
                    <a:pt x="297" y="293"/>
                  </a:lnTo>
                  <a:lnTo>
                    <a:pt x="278" y="305"/>
                  </a:lnTo>
                  <a:lnTo>
                    <a:pt x="255" y="316"/>
                  </a:lnTo>
                  <a:lnTo>
                    <a:pt x="232" y="324"/>
                  </a:lnTo>
                  <a:lnTo>
                    <a:pt x="208" y="328"/>
                  </a:lnTo>
                  <a:lnTo>
                    <a:pt x="183" y="330"/>
                  </a:lnTo>
                  <a:close/>
                </a:path>
              </a:pathLst>
            </a:custGeom>
            <a:solidFill>
              <a:srgbClr val="FFFFD0"/>
            </a:solidFill>
            <a:ln w="9525">
              <a:noFill/>
              <a:round/>
              <a:headEnd/>
              <a:tailEnd/>
            </a:ln>
          </p:spPr>
          <p:txBody>
            <a:bodyPr/>
            <a:lstStyle/>
            <a:p>
              <a:endParaRPr lang="en-US"/>
            </a:p>
          </p:txBody>
        </p:sp>
        <p:sp>
          <p:nvSpPr>
            <p:cNvPr id="1166156" name="Freeform 844"/>
            <p:cNvSpPr>
              <a:spLocks noEditPoints="1"/>
            </p:cNvSpPr>
            <p:nvPr/>
          </p:nvSpPr>
          <p:spPr bwMode="auto">
            <a:xfrm>
              <a:off x="4190" y="1255"/>
              <a:ext cx="357" cy="325"/>
            </a:xfrm>
            <a:custGeom>
              <a:avLst/>
              <a:gdLst/>
              <a:ahLst/>
              <a:cxnLst>
                <a:cxn ang="0">
                  <a:pos x="153" y="323"/>
                </a:cxn>
                <a:cxn ang="0">
                  <a:pos x="106" y="311"/>
                </a:cxn>
                <a:cxn ang="0">
                  <a:pos x="64" y="288"/>
                </a:cxn>
                <a:cxn ang="0">
                  <a:pos x="30" y="254"/>
                </a:cxn>
                <a:cxn ang="0">
                  <a:pos x="9" y="212"/>
                </a:cxn>
                <a:cxn ang="0">
                  <a:pos x="0" y="168"/>
                </a:cxn>
                <a:cxn ang="0">
                  <a:pos x="6" y="124"/>
                </a:cxn>
                <a:cxn ang="0">
                  <a:pos x="23" y="81"/>
                </a:cxn>
                <a:cxn ang="0">
                  <a:pos x="55" y="46"/>
                </a:cxn>
                <a:cxn ang="0">
                  <a:pos x="95" y="20"/>
                </a:cxn>
                <a:cxn ang="0">
                  <a:pos x="141" y="4"/>
                </a:cxn>
                <a:cxn ang="0">
                  <a:pos x="190" y="0"/>
                </a:cxn>
                <a:cxn ang="0">
                  <a:pos x="239" y="9"/>
                </a:cxn>
                <a:cxn ang="0">
                  <a:pos x="283" y="30"/>
                </a:cxn>
                <a:cxn ang="0">
                  <a:pos x="319" y="62"/>
                </a:cxn>
                <a:cxn ang="0">
                  <a:pos x="343" y="101"/>
                </a:cxn>
                <a:cxn ang="0">
                  <a:pos x="356" y="145"/>
                </a:cxn>
                <a:cxn ang="0">
                  <a:pos x="354" y="191"/>
                </a:cxn>
                <a:cxn ang="0">
                  <a:pos x="338" y="233"/>
                </a:cxn>
                <a:cxn ang="0">
                  <a:pos x="312" y="272"/>
                </a:cxn>
                <a:cxn ang="0">
                  <a:pos x="273" y="300"/>
                </a:cxn>
                <a:cxn ang="0">
                  <a:pos x="227" y="319"/>
                </a:cxn>
                <a:cxn ang="0">
                  <a:pos x="178" y="325"/>
                </a:cxn>
                <a:cxn ang="0">
                  <a:pos x="155" y="319"/>
                </a:cxn>
                <a:cxn ang="0">
                  <a:pos x="108" y="307"/>
                </a:cxn>
                <a:cxn ang="0">
                  <a:pos x="67" y="284"/>
                </a:cxn>
                <a:cxn ang="0">
                  <a:pos x="35" y="251"/>
                </a:cxn>
                <a:cxn ang="0">
                  <a:pos x="14" y="212"/>
                </a:cxn>
                <a:cxn ang="0">
                  <a:pos x="6" y="168"/>
                </a:cxn>
                <a:cxn ang="0">
                  <a:pos x="11" y="124"/>
                </a:cxn>
                <a:cxn ang="0">
                  <a:pos x="28" y="83"/>
                </a:cxn>
                <a:cxn ang="0">
                  <a:pos x="58" y="50"/>
                </a:cxn>
                <a:cxn ang="0">
                  <a:pos x="97" y="23"/>
                </a:cxn>
                <a:cxn ang="0">
                  <a:pos x="143" y="9"/>
                </a:cxn>
                <a:cxn ang="0">
                  <a:pos x="190" y="6"/>
                </a:cxn>
                <a:cxn ang="0">
                  <a:pos x="238" y="14"/>
                </a:cxn>
                <a:cxn ang="0">
                  <a:pos x="280" y="36"/>
                </a:cxn>
                <a:cxn ang="0">
                  <a:pos x="315" y="66"/>
                </a:cxn>
                <a:cxn ang="0">
                  <a:pos x="338" y="103"/>
                </a:cxn>
                <a:cxn ang="0">
                  <a:pos x="350" y="147"/>
                </a:cxn>
                <a:cxn ang="0">
                  <a:pos x="349" y="191"/>
                </a:cxn>
                <a:cxn ang="0">
                  <a:pos x="334" y="231"/>
                </a:cxn>
                <a:cxn ang="0">
                  <a:pos x="306" y="268"/>
                </a:cxn>
                <a:cxn ang="0">
                  <a:pos x="269" y="296"/>
                </a:cxn>
                <a:cxn ang="0">
                  <a:pos x="225" y="314"/>
                </a:cxn>
                <a:cxn ang="0">
                  <a:pos x="178" y="319"/>
                </a:cxn>
              </a:cxnLst>
              <a:rect l="0" t="0" r="r" b="b"/>
              <a:pathLst>
                <a:path w="357" h="325">
                  <a:moveTo>
                    <a:pt x="178" y="325"/>
                  </a:moveTo>
                  <a:lnTo>
                    <a:pt x="153" y="323"/>
                  </a:lnTo>
                  <a:lnTo>
                    <a:pt x="129" y="319"/>
                  </a:lnTo>
                  <a:lnTo>
                    <a:pt x="106" y="311"/>
                  </a:lnTo>
                  <a:lnTo>
                    <a:pt x="85" y="300"/>
                  </a:lnTo>
                  <a:lnTo>
                    <a:pt x="64" y="288"/>
                  </a:lnTo>
                  <a:lnTo>
                    <a:pt x="46" y="272"/>
                  </a:lnTo>
                  <a:lnTo>
                    <a:pt x="30" y="254"/>
                  </a:lnTo>
                  <a:lnTo>
                    <a:pt x="18" y="233"/>
                  </a:lnTo>
                  <a:lnTo>
                    <a:pt x="9" y="212"/>
                  </a:lnTo>
                  <a:lnTo>
                    <a:pt x="2" y="191"/>
                  </a:lnTo>
                  <a:lnTo>
                    <a:pt x="0" y="168"/>
                  </a:lnTo>
                  <a:lnTo>
                    <a:pt x="0" y="145"/>
                  </a:lnTo>
                  <a:lnTo>
                    <a:pt x="6" y="124"/>
                  </a:lnTo>
                  <a:lnTo>
                    <a:pt x="13" y="101"/>
                  </a:lnTo>
                  <a:lnTo>
                    <a:pt x="23" y="81"/>
                  </a:lnTo>
                  <a:lnTo>
                    <a:pt x="37" y="62"/>
                  </a:lnTo>
                  <a:lnTo>
                    <a:pt x="55" y="46"/>
                  </a:lnTo>
                  <a:lnTo>
                    <a:pt x="74" y="30"/>
                  </a:lnTo>
                  <a:lnTo>
                    <a:pt x="95" y="20"/>
                  </a:lnTo>
                  <a:lnTo>
                    <a:pt x="118" y="9"/>
                  </a:lnTo>
                  <a:lnTo>
                    <a:pt x="141" y="4"/>
                  </a:lnTo>
                  <a:lnTo>
                    <a:pt x="166" y="0"/>
                  </a:lnTo>
                  <a:lnTo>
                    <a:pt x="190" y="0"/>
                  </a:lnTo>
                  <a:lnTo>
                    <a:pt x="215" y="4"/>
                  </a:lnTo>
                  <a:lnTo>
                    <a:pt x="239" y="9"/>
                  </a:lnTo>
                  <a:lnTo>
                    <a:pt x="262" y="20"/>
                  </a:lnTo>
                  <a:lnTo>
                    <a:pt x="283" y="30"/>
                  </a:lnTo>
                  <a:lnTo>
                    <a:pt x="303" y="46"/>
                  </a:lnTo>
                  <a:lnTo>
                    <a:pt x="319" y="62"/>
                  </a:lnTo>
                  <a:lnTo>
                    <a:pt x="333" y="81"/>
                  </a:lnTo>
                  <a:lnTo>
                    <a:pt x="343" y="101"/>
                  </a:lnTo>
                  <a:lnTo>
                    <a:pt x="352" y="124"/>
                  </a:lnTo>
                  <a:lnTo>
                    <a:pt x="356" y="145"/>
                  </a:lnTo>
                  <a:lnTo>
                    <a:pt x="357" y="168"/>
                  </a:lnTo>
                  <a:lnTo>
                    <a:pt x="354" y="191"/>
                  </a:lnTo>
                  <a:lnTo>
                    <a:pt x="349" y="212"/>
                  </a:lnTo>
                  <a:lnTo>
                    <a:pt x="338" y="233"/>
                  </a:lnTo>
                  <a:lnTo>
                    <a:pt x="326" y="254"/>
                  </a:lnTo>
                  <a:lnTo>
                    <a:pt x="312" y="272"/>
                  </a:lnTo>
                  <a:lnTo>
                    <a:pt x="292" y="288"/>
                  </a:lnTo>
                  <a:lnTo>
                    <a:pt x="273" y="300"/>
                  </a:lnTo>
                  <a:lnTo>
                    <a:pt x="250" y="311"/>
                  </a:lnTo>
                  <a:lnTo>
                    <a:pt x="227" y="319"/>
                  </a:lnTo>
                  <a:lnTo>
                    <a:pt x="203" y="323"/>
                  </a:lnTo>
                  <a:lnTo>
                    <a:pt x="178" y="325"/>
                  </a:lnTo>
                  <a:close/>
                  <a:moveTo>
                    <a:pt x="178" y="319"/>
                  </a:moveTo>
                  <a:lnTo>
                    <a:pt x="155" y="319"/>
                  </a:lnTo>
                  <a:lnTo>
                    <a:pt x="130" y="314"/>
                  </a:lnTo>
                  <a:lnTo>
                    <a:pt x="108" y="307"/>
                  </a:lnTo>
                  <a:lnTo>
                    <a:pt x="86" y="296"/>
                  </a:lnTo>
                  <a:lnTo>
                    <a:pt x="67" y="284"/>
                  </a:lnTo>
                  <a:lnTo>
                    <a:pt x="49" y="268"/>
                  </a:lnTo>
                  <a:lnTo>
                    <a:pt x="35" y="251"/>
                  </a:lnTo>
                  <a:lnTo>
                    <a:pt x="23" y="231"/>
                  </a:lnTo>
                  <a:lnTo>
                    <a:pt x="14" y="212"/>
                  </a:lnTo>
                  <a:lnTo>
                    <a:pt x="7" y="191"/>
                  </a:lnTo>
                  <a:lnTo>
                    <a:pt x="6" y="168"/>
                  </a:lnTo>
                  <a:lnTo>
                    <a:pt x="6" y="147"/>
                  </a:lnTo>
                  <a:lnTo>
                    <a:pt x="11" y="124"/>
                  </a:lnTo>
                  <a:lnTo>
                    <a:pt x="18" y="103"/>
                  </a:lnTo>
                  <a:lnTo>
                    <a:pt x="28" y="83"/>
                  </a:lnTo>
                  <a:lnTo>
                    <a:pt x="42" y="66"/>
                  </a:lnTo>
                  <a:lnTo>
                    <a:pt x="58" y="50"/>
                  </a:lnTo>
                  <a:lnTo>
                    <a:pt x="76" y="36"/>
                  </a:lnTo>
                  <a:lnTo>
                    <a:pt x="97" y="23"/>
                  </a:lnTo>
                  <a:lnTo>
                    <a:pt x="120" y="14"/>
                  </a:lnTo>
                  <a:lnTo>
                    <a:pt x="143" y="9"/>
                  </a:lnTo>
                  <a:lnTo>
                    <a:pt x="166" y="6"/>
                  </a:lnTo>
                  <a:lnTo>
                    <a:pt x="190" y="6"/>
                  </a:lnTo>
                  <a:lnTo>
                    <a:pt x="215" y="9"/>
                  </a:lnTo>
                  <a:lnTo>
                    <a:pt x="238" y="14"/>
                  </a:lnTo>
                  <a:lnTo>
                    <a:pt x="259" y="23"/>
                  </a:lnTo>
                  <a:lnTo>
                    <a:pt x="280" y="36"/>
                  </a:lnTo>
                  <a:lnTo>
                    <a:pt x="299" y="50"/>
                  </a:lnTo>
                  <a:lnTo>
                    <a:pt x="315" y="66"/>
                  </a:lnTo>
                  <a:lnTo>
                    <a:pt x="327" y="83"/>
                  </a:lnTo>
                  <a:lnTo>
                    <a:pt x="338" y="103"/>
                  </a:lnTo>
                  <a:lnTo>
                    <a:pt x="347" y="124"/>
                  </a:lnTo>
                  <a:lnTo>
                    <a:pt x="350" y="147"/>
                  </a:lnTo>
                  <a:lnTo>
                    <a:pt x="352" y="168"/>
                  </a:lnTo>
                  <a:lnTo>
                    <a:pt x="349" y="191"/>
                  </a:lnTo>
                  <a:lnTo>
                    <a:pt x="343" y="212"/>
                  </a:lnTo>
                  <a:lnTo>
                    <a:pt x="334" y="231"/>
                  </a:lnTo>
                  <a:lnTo>
                    <a:pt x="322" y="251"/>
                  </a:lnTo>
                  <a:lnTo>
                    <a:pt x="306" y="268"/>
                  </a:lnTo>
                  <a:lnTo>
                    <a:pt x="289" y="284"/>
                  </a:lnTo>
                  <a:lnTo>
                    <a:pt x="269" y="296"/>
                  </a:lnTo>
                  <a:lnTo>
                    <a:pt x="248" y="307"/>
                  </a:lnTo>
                  <a:lnTo>
                    <a:pt x="225" y="314"/>
                  </a:lnTo>
                  <a:lnTo>
                    <a:pt x="203" y="319"/>
                  </a:lnTo>
                  <a:lnTo>
                    <a:pt x="178" y="319"/>
                  </a:lnTo>
                  <a:close/>
                </a:path>
              </a:pathLst>
            </a:custGeom>
            <a:solidFill>
              <a:srgbClr val="FFFFD3"/>
            </a:solidFill>
            <a:ln w="9525">
              <a:noFill/>
              <a:round/>
              <a:headEnd/>
              <a:tailEnd/>
            </a:ln>
          </p:spPr>
          <p:txBody>
            <a:bodyPr/>
            <a:lstStyle/>
            <a:p>
              <a:endParaRPr lang="en-US"/>
            </a:p>
          </p:txBody>
        </p:sp>
        <p:sp>
          <p:nvSpPr>
            <p:cNvPr id="1166157" name="Freeform 845"/>
            <p:cNvSpPr>
              <a:spLocks noEditPoints="1"/>
            </p:cNvSpPr>
            <p:nvPr/>
          </p:nvSpPr>
          <p:spPr bwMode="auto">
            <a:xfrm>
              <a:off x="4196" y="1261"/>
              <a:ext cx="346" cy="313"/>
            </a:xfrm>
            <a:custGeom>
              <a:avLst/>
              <a:gdLst/>
              <a:ahLst/>
              <a:cxnLst>
                <a:cxn ang="0">
                  <a:pos x="149" y="313"/>
                </a:cxn>
                <a:cxn ang="0">
                  <a:pos x="102" y="301"/>
                </a:cxn>
                <a:cxn ang="0">
                  <a:pos x="61" y="278"/>
                </a:cxn>
                <a:cxn ang="0">
                  <a:pos x="29" y="245"/>
                </a:cxn>
                <a:cxn ang="0">
                  <a:pos x="8" y="206"/>
                </a:cxn>
                <a:cxn ang="0">
                  <a:pos x="0" y="162"/>
                </a:cxn>
                <a:cxn ang="0">
                  <a:pos x="5" y="118"/>
                </a:cxn>
                <a:cxn ang="0">
                  <a:pos x="22" y="77"/>
                </a:cxn>
                <a:cxn ang="0">
                  <a:pos x="52" y="44"/>
                </a:cxn>
                <a:cxn ang="0">
                  <a:pos x="91" y="17"/>
                </a:cxn>
                <a:cxn ang="0">
                  <a:pos x="137" y="3"/>
                </a:cxn>
                <a:cxn ang="0">
                  <a:pos x="184" y="0"/>
                </a:cxn>
                <a:cxn ang="0">
                  <a:pos x="232" y="8"/>
                </a:cxn>
                <a:cxn ang="0">
                  <a:pos x="274" y="30"/>
                </a:cxn>
                <a:cxn ang="0">
                  <a:pos x="309" y="60"/>
                </a:cxn>
                <a:cxn ang="0">
                  <a:pos x="332" y="97"/>
                </a:cxn>
                <a:cxn ang="0">
                  <a:pos x="344" y="141"/>
                </a:cxn>
                <a:cxn ang="0">
                  <a:pos x="343" y="185"/>
                </a:cxn>
                <a:cxn ang="0">
                  <a:pos x="328" y="225"/>
                </a:cxn>
                <a:cxn ang="0">
                  <a:pos x="300" y="262"/>
                </a:cxn>
                <a:cxn ang="0">
                  <a:pos x="263" y="290"/>
                </a:cxn>
                <a:cxn ang="0">
                  <a:pos x="219" y="308"/>
                </a:cxn>
                <a:cxn ang="0">
                  <a:pos x="172" y="313"/>
                </a:cxn>
                <a:cxn ang="0">
                  <a:pos x="149" y="308"/>
                </a:cxn>
                <a:cxn ang="0">
                  <a:pos x="103" y="296"/>
                </a:cxn>
                <a:cxn ang="0">
                  <a:pos x="63" y="273"/>
                </a:cxn>
                <a:cxn ang="0">
                  <a:pos x="31" y="239"/>
                </a:cxn>
                <a:cxn ang="0">
                  <a:pos x="12" y="199"/>
                </a:cxn>
                <a:cxn ang="0">
                  <a:pos x="5" y="157"/>
                </a:cxn>
                <a:cxn ang="0">
                  <a:pos x="12" y="114"/>
                </a:cxn>
                <a:cxn ang="0">
                  <a:pos x="31" y="74"/>
                </a:cxn>
                <a:cxn ang="0">
                  <a:pos x="63" y="40"/>
                </a:cxn>
                <a:cxn ang="0">
                  <a:pos x="103" y="17"/>
                </a:cxn>
                <a:cxn ang="0">
                  <a:pos x="149" y="5"/>
                </a:cxn>
                <a:cxn ang="0">
                  <a:pos x="197" y="5"/>
                </a:cxn>
                <a:cxn ang="0">
                  <a:pos x="242" y="17"/>
                </a:cxn>
                <a:cxn ang="0">
                  <a:pos x="283" y="40"/>
                </a:cxn>
                <a:cxn ang="0">
                  <a:pos x="314" y="74"/>
                </a:cxn>
                <a:cxn ang="0">
                  <a:pos x="334" y="114"/>
                </a:cxn>
                <a:cxn ang="0">
                  <a:pos x="341" y="157"/>
                </a:cxn>
                <a:cxn ang="0">
                  <a:pos x="334" y="199"/>
                </a:cxn>
                <a:cxn ang="0">
                  <a:pos x="314" y="239"/>
                </a:cxn>
                <a:cxn ang="0">
                  <a:pos x="283" y="273"/>
                </a:cxn>
                <a:cxn ang="0">
                  <a:pos x="242" y="296"/>
                </a:cxn>
                <a:cxn ang="0">
                  <a:pos x="197" y="308"/>
                </a:cxn>
              </a:cxnLst>
              <a:rect l="0" t="0" r="r" b="b"/>
              <a:pathLst>
                <a:path w="346" h="313">
                  <a:moveTo>
                    <a:pt x="172" y="313"/>
                  </a:moveTo>
                  <a:lnTo>
                    <a:pt x="149" y="313"/>
                  </a:lnTo>
                  <a:lnTo>
                    <a:pt x="124" y="308"/>
                  </a:lnTo>
                  <a:lnTo>
                    <a:pt x="102" y="301"/>
                  </a:lnTo>
                  <a:lnTo>
                    <a:pt x="80" y="290"/>
                  </a:lnTo>
                  <a:lnTo>
                    <a:pt x="61" y="278"/>
                  </a:lnTo>
                  <a:lnTo>
                    <a:pt x="43" y="262"/>
                  </a:lnTo>
                  <a:lnTo>
                    <a:pt x="29" y="245"/>
                  </a:lnTo>
                  <a:lnTo>
                    <a:pt x="17" y="225"/>
                  </a:lnTo>
                  <a:lnTo>
                    <a:pt x="8" y="206"/>
                  </a:lnTo>
                  <a:lnTo>
                    <a:pt x="1" y="185"/>
                  </a:lnTo>
                  <a:lnTo>
                    <a:pt x="0" y="162"/>
                  </a:lnTo>
                  <a:lnTo>
                    <a:pt x="0" y="141"/>
                  </a:lnTo>
                  <a:lnTo>
                    <a:pt x="5" y="118"/>
                  </a:lnTo>
                  <a:lnTo>
                    <a:pt x="12" y="97"/>
                  </a:lnTo>
                  <a:lnTo>
                    <a:pt x="22" y="77"/>
                  </a:lnTo>
                  <a:lnTo>
                    <a:pt x="36" y="60"/>
                  </a:lnTo>
                  <a:lnTo>
                    <a:pt x="52" y="44"/>
                  </a:lnTo>
                  <a:lnTo>
                    <a:pt x="70" y="30"/>
                  </a:lnTo>
                  <a:lnTo>
                    <a:pt x="91" y="17"/>
                  </a:lnTo>
                  <a:lnTo>
                    <a:pt x="114" y="8"/>
                  </a:lnTo>
                  <a:lnTo>
                    <a:pt x="137" y="3"/>
                  </a:lnTo>
                  <a:lnTo>
                    <a:pt x="160" y="0"/>
                  </a:lnTo>
                  <a:lnTo>
                    <a:pt x="184" y="0"/>
                  </a:lnTo>
                  <a:lnTo>
                    <a:pt x="209" y="3"/>
                  </a:lnTo>
                  <a:lnTo>
                    <a:pt x="232" y="8"/>
                  </a:lnTo>
                  <a:lnTo>
                    <a:pt x="253" y="17"/>
                  </a:lnTo>
                  <a:lnTo>
                    <a:pt x="274" y="30"/>
                  </a:lnTo>
                  <a:lnTo>
                    <a:pt x="293" y="44"/>
                  </a:lnTo>
                  <a:lnTo>
                    <a:pt x="309" y="60"/>
                  </a:lnTo>
                  <a:lnTo>
                    <a:pt x="321" y="77"/>
                  </a:lnTo>
                  <a:lnTo>
                    <a:pt x="332" y="97"/>
                  </a:lnTo>
                  <a:lnTo>
                    <a:pt x="341" y="118"/>
                  </a:lnTo>
                  <a:lnTo>
                    <a:pt x="344" y="141"/>
                  </a:lnTo>
                  <a:lnTo>
                    <a:pt x="346" y="162"/>
                  </a:lnTo>
                  <a:lnTo>
                    <a:pt x="343" y="185"/>
                  </a:lnTo>
                  <a:lnTo>
                    <a:pt x="337" y="206"/>
                  </a:lnTo>
                  <a:lnTo>
                    <a:pt x="328" y="225"/>
                  </a:lnTo>
                  <a:lnTo>
                    <a:pt x="316" y="245"/>
                  </a:lnTo>
                  <a:lnTo>
                    <a:pt x="300" y="262"/>
                  </a:lnTo>
                  <a:lnTo>
                    <a:pt x="283" y="278"/>
                  </a:lnTo>
                  <a:lnTo>
                    <a:pt x="263" y="290"/>
                  </a:lnTo>
                  <a:lnTo>
                    <a:pt x="242" y="301"/>
                  </a:lnTo>
                  <a:lnTo>
                    <a:pt x="219" y="308"/>
                  </a:lnTo>
                  <a:lnTo>
                    <a:pt x="197" y="313"/>
                  </a:lnTo>
                  <a:lnTo>
                    <a:pt x="172" y="313"/>
                  </a:lnTo>
                  <a:close/>
                  <a:moveTo>
                    <a:pt x="172" y="310"/>
                  </a:moveTo>
                  <a:lnTo>
                    <a:pt x="149" y="308"/>
                  </a:lnTo>
                  <a:lnTo>
                    <a:pt x="124" y="303"/>
                  </a:lnTo>
                  <a:lnTo>
                    <a:pt x="103" y="296"/>
                  </a:lnTo>
                  <a:lnTo>
                    <a:pt x="82" y="285"/>
                  </a:lnTo>
                  <a:lnTo>
                    <a:pt x="63" y="273"/>
                  </a:lnTo>
                  <a:lnTo>
                    <a:pt x="45" y="257"/>
                  </a:lnTo>
                  <a:lnTo>
                    <a:pt x="31" y="239"/>
                  </a:lnTo>
                  <a:lnTo>
                    <a:pt x="19" y="220"/>
                  </a:lnTo>
                  <a:lnTo>
                    <a:pt x="12" y="199"/>
                  </a:lnTo>
                  <a:lnTo>
                    <a:pt x="7" y="178"/>
                  </a:lnTo>
                  <a:lnTo>
                    <a:pt x="5" y="157"/>
                  </a:lnTo>
                  <a:lnTo>
                    <a:pt x="7" y="135"/>
                  </a:lnTo>
                  <a:lnTo>
                    <a:pt x="12" y="114"/>
                  </a:lnTo>
                  <a:lnTo>
                    <a:pt x="19" y="93"/>
                  </a:lnTo>
                  <a:lnTo>
                    <a:pt x="31" y="74"/>
                  </a:lnTo>
                  <a:lnTo>
                    <a:pt x="45" y="56"/>
                  </a:lnTo>
                  <a:lnTo>
                    <a:pt x="63" y="40"/>
                  </a:lnTo>
                  <a:lnTo>
                    <a:pt x="82" y="28"/>
                  </a:lnTo>
                  <a:lnTo>
                    <a:pt x="103" y="17"/>
                  </a:lnTo>
                  <a:lnTo>
                    <a:pt x="124" y="10"/>
                  </a:lnTo>
                  <a:lnTo>
                    <a:pt x="149" y="5"/>
                  </a:lnTo>
                  <a:lnTo>
                    <a:pt x="172" y="3"/>
                  </a:lnTo>
                  <a:lnTo>
                    <a:pt x="197" y="5"/>
                  </a:lnTo>
                  <a:lnTo>
                    <a:pt x="219" y="10"/>
                  </a:lnTo>
                  <a:lnTo>
                    <a:pt x="242" y="17"/>
                  </a:lnTo>
                  <a:lnTo>
                    <a:pt x="263" y="28"/>
                  </a:lnTo>
                  <a:lnTo>
                    <a:pt x="283" y="40"/>
                  </a:lnTo>
                  <a:lnTo>
                    <a:pt x="299" y="56"/>
                  </a:lnTo>
                  <a:lnTo>
                    <a:pt x="314" y="74"/>
                  </a:lnTo>
                  <a:lnTo>
                    <a:pt x="325" y="93"/>
                  </a:lnTo>
                  <a:lnTo>
                    <a:pt x="334" y="114"/>
                  </a:lnTo>
                  <a:lnTo>
                    <a:pt x="339" y="135"/>
                  </a:lnTo>
                  <a:lnTo>
                    <a:pt x="341" y="157"/>
                  </a:lnTo>
                  <a:lnTo>
                    <a:pt x="339" y="178"/>
                  </a:lnTo>
                  <a:lnTo>
                    <a:pt x="334" y="199"/>
                  </a:lnTo>
                  <a:lnTo>
                    <a:pt x="325" y="220"/>
                  </a:lnTo>
                  <a:lnTo>
                    <a:pt x="314" y="239"/>
                  </a:lnTo>
                  <a:lnTo>
                    <a:pt x="299" y="257"/>
                  </a:lnTo>
                  <a:lnTo>
                    <a:pt x="283" y="273"/>
                  </a:lnTo>
                  <a:lnTo>
                    <a:pt x="263" y="285"/>
                  </a:lnTo>
                  <a:lnTo>
                    <a:pt x="242" y="296"/>
                  </a:lnTo>
                  <a:lnTo>
                    <a:pt x="219" y="303"/>
                  </a:lnTo>
                  <a:lnTo>
                    <a:pt x="197" y="308"/>
                  </a:lnTo>
                  <a:lnTo>
                    <a:pt x="172" y="310"/>
                  </a:lnTo>
                  <a:close/>
                </a:path>
              </a:pathLst>
            </a:custGeom>
            <a:solidFill>
              <a:srgbClr val="FFFFD6"/>
            </a:solidFill>
            <a:ln w="9525">
              <a:noFill/>
              <a:round/>
              <a:headEnd/>
              <a:tailEnd/>
            </a:ln>
          </p:spPr>
          <p:txBody>
            <a:bodyPr/>
            <a:lstStyle/>
            <a:p>
              <a:endParaRPr lang="en-US"/>
            </a:p>
          </p:txBody>
        </p:sp>
        <p:sp>
          <p:nvSpPr>
            <p:cNvPr id="1166158" name="Freeform 846"/>
            <p:cNvSpPr>
              <a:spLocks noEditPoints="1"/>
            </p:cNvSpPr>
            <p:nvPr/>
          </p:nvSpPr>
          <p:spPr bwMode="auto">
            <a:xfrm>
              <a:off x="4201" y="1264"/>
              <a:ext cx="336" cy="307"/>
            </a:xfrm>
            <a:custGeom>
              <a:avLst/>
              <a:gdLst/>
              <a:ahLst/>
              <a:cxnLst>
                <a:cxn ang="0">
                  <a:pos x="144" y="305"/>
                </a:cxn>
                <a:cxn ang="0">
                  <a:pos x="98" y="293"/>
                </a:cxn>
                <a:cxn ang="0">
                  <a:pos x="58" y="270"/>
                </a:cxn>
                <a:cxn ang="0">
                  <a:pos x="26" y="236"/>
                </a:cxn>
                <a:cxn ang="0">
                  <a:pos x="7" y="196"/>
                </a:cxn>
                <a:cxn ang="0">
                  <a:pos x="0" y="154"/>
                </a:cxn>
                <a:cxn ang="0">
                  <a:pos x="7" y="111"/>
                </a:cxn>
                <a:cxn ang="0">
                  <a:pos x="26" y="71"/>
                </a:cxn>
                <a:cxn ang="0">
                  <a:pos x="58" y="37"/>
                </a:cxn>
                <a:cxn ang="0">
                  <a:pos x="98" y="14"/>
                </a:cxn>
                <a:cxn ang="0">
                  <a:pos x="144" y="2"/>
                </a:cxn>
                <a:cxn ang="0">
                  <a:pos x="192" y="2"/>
                </a:cxn>
                <a:cxn ang="0">
                  <a:pos x="237" y="14"/>
                </a:cxn>
                <a:cxn ang="0">
                  <a:pos x="278" y="37"/>
                </a:cxn>
                <a:cxn ang="0">
                  <a:pos x="309" y="71"/>
                </a:cxn>
                <a:cxn ang="0">
                  <a:pos x="329" y="111"/>
                </a:cxn>
                <a:cxn ang="0">
                  <a:pos x="336" y="154"/>
                </a:cxn>
                <a:cxn ang="0">
                  <a:pos x="329" y="196"/>
                </a:cxn>
                <a:cxn ang="0">
                  <a:pos x="309" y="236"/>
                </a:cxn>
                <a:cxn ang="0">
                  <a:pos x="278" y="270"/>
                </a:cxn>
                <a:cxn ang="0">
                  <a:pos x="237" y="293"/>
                </a:cxn>
                <a:cxn ang="0">
                  <a:pos x="192" y="305"/>
                </a:cxn>
                <a:cxn ang="0">
                  <a:pos x="167" y="302"/>
                </a:cxn>
                <a:cxn ang="0">
                  <a:pos x="121" y="295"/>
                </a:cxn>
                <a:cxn ang="0">
                  <a:pos x="77" y="277"/>
                </a:cxn>
                <a:cxn ang="0">
                  <a:pos x="42" y="249"/>
                </a:cxn>
                <a:cxn ang="0">
                  <a:pos x="17" y="212"/>
                </a:cxn>
                <a:cxn ang="0">
                  <a:pos x="5" y="169"/>
                </a:cxn>
                <a:cxn ang="0">
                  <a:pos x="7" y="127"/>
                </a:cxn>
                <a:cxn ang="0">
                  <a:pos x="23" y="87"/>
                </a:cxn>
                <a:cxn ang="0">
                  <a:pos x="51" y="51"/>
                </a:cxn>
                <a:cxn ang="0">
                  <a:pos x="88" y="25"/>
                </a:cxn>
                <a:cxn ang="0">
                  <a:pos x="132" y="9"/>
                </a:cxn>
                <a:cxn ang="0">
                  <a:pos x="179" y="5"/>
                </a:cxn>
                <a:cxn ang="0">
                  <a:pos x="225" y="16"/>
                </a:cxn>
                <a:cxn ang="0">
                  <a:pos x="267" y="35"/>
                </a:cxn>
                <a:cxn ang="0">
                  <a:pos x="299" y="67"/>
                </a:cxn>
                <a:cxn ang="0">
                  <a:pos x="322" y="106"/>
                </a:cxn>
                <a:cxn ang="0">
                  <a:pos x="330" y="148"/>
                </a:cxn>
                <a:cxn ang="0">
                  <a:pos x="325" y="191"/>
                </a:cxn>
                <a:cxn ang="0">
                  <a:pos x="306" y="231"/>
                </a:cxn>
                <a:cxn ang="0">
                  <a:pos x="276" y="265"/>
                </a:cxn>
                <a:cxn ang="0">
                  <a:pos x="235" y="287"/>
                </a:cxn>
                <a:cxn ang="0">
                  <a:pos x="192" y="300"/>
                </a:cxn>
              </a:cxnLst>
              <a:rect l="0" t="0" r="r" b="b"/>
              <a:pathLst>
                <a:path w="336" h="307">
                  <a:moveTo>
                    <a:pt x="167" y="307"/>
                  </a:moveTo>
                  <a:lnTo>
                    <a:pt x="144" y="305"/>
                  </a:lnTo>
                  <a:lnTo>
                    <a:pt x="119" y="300"/>
                  </a:lnTo>
                  <a:lnTo>
                    <a:pt x="98" y="293"/>
                  </a:lnTo>
                  <a:lnTo>
                    <a:pt x="77" y="282"/>
                  </a:lnTo>
                  <a:lnTo>
                    <a:pt x="58" y="270"/>
                  </a:lnTo>
                  <a:lnTo>
                    <a:pt x="40" y="254"/>
                  </a:lnTo>
                  <a:lnTo>
                    <a:pt x="26" y="236"/>
                  </a:lnTo>
                  <a:lnTo>
                    <a:pt x="14" y="217"/>
                  </a:lnTo>
                  <a:lnTo>
                    <a:pt x="7" y="196"/>
                  </a:lnTo>
                  <a:lnTo>
                    <a:pt x="2" y="175"/>
                  </a:lnTo>
                  <a:lnTo>
                    <a:pt x="0" y="154"/>
                  </a:lnTo>
                  <a:lnTo>
                    <a:pt x="2" y="132"/>
                  </a:lnTo>
                  <a:lnTo>
                    <a:pt x="7" y="111"/>
                  </a:lnTo>
                  <a:lnTo>
                    <a:pt x="14" y="90"/>
                  </a:lnTo>
                  <a:lnTo>
                    <a:pt x="26" y="71"/>
                  </a:lnTo>
                  <a:lnTo>
                    <a:pt x="40" y="53"/>
                  </a:lnTo>
                  <a:lnTo>
                    <a:pt x="58" y="37"/>
                  </a:lnTo>
                  <a:lnTo>
                    <a:pt x="77" y="25"/>
                  </a:lnTo>
                  <a:lnTo>
                    <a:pt x="98" y="14"/>
                  </a:lnTo>
                  <a:lnTo>
                    <a:pt x="119" y="7"/>
                  </a:lnTo>
                  <a:lnTo>
                    <a:pt x="144" y="2"/>
                  </a:lnTo>
                  <a:lnTo>
                    <a:pt x="167" y="0"/>
                  </a:lnTo>
                  <a:lnTo>
                    <a:pt x="192" y="2"/>
                  </a:lnTo>
                  <a:lnTo>
                    <a:pt x="214" y="7"/>
                  </a:lnTo>
                  <a:lnTo>
                    <a:pt x="237" y="14"/>
                  </a:lnTo>
                  <a:lnTo>
                    <a:pt x="258" y="25"/>
                  </a:lnTo>
                  <a:lnTo>
                    <a:pt x="278" y="37"/>
                  </a:lnTo>
                  <a:lnTo>
                    <a:pt x="294" y="53"/>
                  </a:lnTo>
                  <a:lnTo>
                    <a:pt x="309" y="71"/>
                  </a:lnTo>
                  <a:lnTo>
                    <a:pt x="320" y="90"/>
                  </a:lnTo>
                  <a:lnTo>
                    <a:pt x="329" y="111"/>
                  </a:lnTo>
                  <a:lnTo>
                    <a:pt x="334" y="132"/>
                  </a:lnTo>
                  <a:lnTo>
                    <a:pt x="336" y="154"/>
                  </a:lnTo>
                  <a:lnTo>
                    <a:pt x="334" y="175"/>
                  </a:lnTo>
                  <a:lnTo>
                    <a:pt x="329" y="196"/>
                  </a:lnTo>
                  <a:lnTo>
                    <a:pt x="320" y="217"/>
                  </a:lnTo>
                  <a:lnTo>
                    <a:pt x="309" y="236"/>
                  </a:lnTo>
                  <a:lnTo>
                    <a:pt x="294" y="254"/>
                  </a:lnTo>
                  <a:lnTo>
                    <a:pt x="278" y="270"/>
                  </a:lnTo>
                  <a:lnTo>
                    <a:pt x="258" y="282"/>
                  </a:lnTo>
                  <a:lnTo>
                    <a:pt x="237" y="293"/>
                  </a:lnTo>
                  <a:lnTo>
                    <a:pt x="214" y="300"/>
                  </a:lnTo>
                  <a:lnTo>
                    <a:pt x="192" y="305"/>
                  </a:lnTo>
                  <a:lnTo>
                    <a:pt x="167" y="307"/>
                  </a:lnTo>
                  <a:close/>
                  <a:moveTo>
                    <a:pt x="167" y="302"/>
                  </a:moveTo>
                  <a:lnTo>
                    <a:pt x="144" y="300"/>
                  </a:lnTo>
                  <a:lnTo>
                    <a:pt x="121" y="295"/>
                  </a:lnTo>
                  <a:lnTo>
                    <a:pt x="98" y="287"/>
                  </a:lnTo>
                  <a:lnTo>
                    <a:pt x="77" y="277"/>
                  </a:lnTo>
                  <a:lnTo>
                    <a:pt x="60" y="265"/>
                  </a:lnTo>
                  <a:lnTo>
                    <a:pt x="42" y="249"/>
                  </a:lnTo>
                  <a:lnTo>
                    <a:pt x="28" y="231"/>
                  </a:lnTo>
                  <a:lnTo>
                    <a:pt x="17" y="212"/>
                  </a:lnTo>
                  <a:lnTo>
                    <a:pt x="10" y="191"/>
                  </a:lnTo>
                  <a:lnTo>
                    <a:pt x="5" y="169"/>
                  </a:lnTo>
                  <a:lnTo>
                    <a:pt x="5" y="148"/>
                  </a:lnTo>
                  <a:lnTo>
                    <a:pt x="7" y="127"/>
                  </a:lnTo>
                  <a:lnTo>
                    <a:pt x="14" y="106"/>
                  </a:lnTo>
                  <a:lnTo>
                    <a:pt x="23" y="87"/>
                  </a:lnTo>
                  <a:lnTo>
                    <a:pt x="35" y="67"/>
                  </a:lnTo>
                  <a:lnTo>
                    <a:pt x="51" y="51"/>
                  </a:lnTo>
                  <a:lnTo>
                    <a:pt x="68" y="35"/>
                  </a:lnTo>
                  <a:lnTo>
                    <a:pt x="88" y="25"/>
                  </a:lnTo>
                  <a:lnTo>
                    <a:pt x="109" y="16"/>
                  </a:lnTo>
                  <a:lnTo>
                    <a:pt x="132" y="9"/>
                  </a:lnTo>
                  <a:lnTo>
                    <a:pt x="156" y="5"/>
                  </a:lnTo>
                  <a:lnTo>
                    <a:pt x="179" y="5"/>
                  </a:lnTo>
                  <a:lnTo>
                    <a:pt x="202" y="9"/>
                  </a:lnTo>
                  <a:lnTo>
                    <a:pt x="225" y="16"/>
                  </a:lnTo>
                  <a:lnTo>
                    <a:pt x="246" y="25"/>
                  </a:lnTo>
                  <a:lnTo>
                    <a:pt x="267" y="35"/>
                  </a:lnTo>
                  <a:lnTo>
                    <a:pt x="285" y="51"/>
                  </a:lnTo>
                  <a:lnTo>
                    <a:pt x="299" y="67"/>
                  </a:lnTo>
                  <a:lnTo>
                    <a:pt x="311" y="87"/>
                  </a:lnTo>
                  <a:lnTo>
                    <a:pt x="322" y="106"/>
                  </a:lnTo>
                  <a:lnTo>
                    <a:pt x="327" y="127"/>
                  </a:lnTo>
                  <a:lnTo>
                    <a:pt x="330" y="148"/>
                  </a:lnTo>
                  <a:lnTo>
                    <a:pt x="329" y="169"/>
                  </a:lnTo>
                  <a:lnTo>
                    <a:pt x="325" y="191"/>
                  </a:lnTo>
                  <a:lnTo>
                    <a:pt x="316" y="212"/>
                  </a:lnTo>
                  <a:lnTo>
                    <a:pt x="306" y="231"/>
                  </a:lnTo>
                  <a:lnTo>
                    <a:pt x="292" y="249"/>
                  </a:lnTo>
                  <a:lnTo>
                    <a:pt x="276" y="265"/>
                  </a:lnTo>
                  <a:lnTo>
                    <a:pt x="257" y="277"/>
                  </a:lnTo>
                  <a:lnTo>
                    <a:pt x="235" y="287"/>
                  </a:lnTo>
                  <a:lnTo>
                    <a:pt x="214" y="295"/>
                  </a:lnTo>
                  <a:lnTo>
                    <a:pt x="192" y="300"/>
                  </a:lnTo>
                  <a:lnTo>
                    <a:pt x="167" y="302"/>
                  </a:lnTo>
                  <a:close/>
                </a:path>
              </a:pathLst>
            </a:custGeom>
            <a:solidFill>
              <a:srgbClr val="FFFFD9"/>
            </a:solidFill>
            <a:ln w="9525">
              <a:noFill/>
              <a:round/>
              <a:headEnd/>
              <a:tailEnd/>
            </a:ln>
          </p:spPr>
          <p:txBody>
            <a:bodyPr/>
            <a:lstStyle/>
            <a:p>
              <a:endParaRPr lang="en-US"/>
            </a:p>
          </p:txBody>
        </p:sp>
        <p:sp>
          <p:nvSpPr>
            <p:cNvPr id="1166159" name="Freeform 847"/>
            <p:cNvSpPr>
              <a:spLocks noEditPoints="1"/>
            </p:cNvSpPr>
            <p:nvPr/>
          </p:nvSpPr>
          <p:spPr bwMode="auto">
            <a:xfrm>
              <a:off x="4206" y="1269"/>
              <a:ext cx="325" cy="297"/>
            </a:xfrm>
            <a:custGeom>
              <a:avLst/>
              <a:gdLst/>
              <a:ahLst/>
              <a:cxnLst>
                <a:cxn ang="0">
                  <a:pos x="139" y="295"/>
                </a:cxn>
                <a:cxn ang="0">
                  <a:pos x="93" y="282"/>
                </a:cxn>
                <a:cxn ang="0">
                  <a:pos x="55" y="260"/>
                </a:cxn>
                <a:cxn ang="0">
                  <a:pos x="23" y="226"/>
                </a:cxn>
                <a:cxn ang="0">
                  <a:pos x="5" y="186"/>
                </a:cxn>
                <a:cxn ang="0">
                  <a:pos x="0" y="143"/>
                </a:cxn>
                <a:cxn ang="0">
                  <a:pos x="9" y="101"/>
                </a:cxn>
                <a:cxn ang="0">
                  <a:pos x="30" y="62"/>
                </a:cxn>
                <a:cxn ang="0">
                  <a:pos x="63" y="30"/>
                </a:cxn>
                <a:cxn ang="0">
                  <a:pos x="104" y="11"/>
                </a:cxn>
                <a:cxn ang="0">
                  <a:pos x="151" y="0"/>
                </a:cxn>
                <a:cxn ang="0">
                  <a:pos x="197" y="4"/>
                </a:cxn>
                <a:cxn ang="0">
                  <a:pos x="241" y="20"/>
                </a:cxn>
                <a:cxn ang="0">
                  <a:pos x="280" y="46"/>
                </a:cxn>
                <a:cxn ang="0">
                  <a:pos x="306" y="82"/>
                </a:cxn>
                <a:cxn ang="0">
                  <a:pos x="322" y="122"/>
                </a:cxn>
                <a:cxn ang="0">
                  <a:pos x="324" y="164"/>
                </a:cxn>
                <a:cxn ang="0">
                  <a:pos x="311" y="207"/>
                </a:cxn>
                <a:cxn ang="0">
                  <a:pos x="287" y="244"/>
                </a:cxn>
                <a:cxn ang="0">
                  <a:pos x="252" y="272"/>
                </a:cxn>
                <a:cxn ang="0">
                  <a:pos x="209" y="290"/>
                </a:cxn>
                <a:cxn ang="0">
                  <a:pos x="162" y="297"/>
                </a:cxn>
                <a:cxn ang="0">
                  <a:pos x="139" y="290"/>
                </a:cxn>
                <a:cxn ang="0">
                  <a:pos x="93" y="277"/>
                </a:cxn>
                <a:cxn ang="0">
                  <a:pos x="55" y="254"/>
                </a:cxn>
                <a:cxn ang="0">
                  <a:pos x="26" y="221"/>
                </a:cxn>
                <a:cxn ang="0">
                  <a:pos x="9" y="180"/>
                </a:cxn>
                <a:cxn ang="0">
                  <a:pos x="5" y="138"/>
                </a:cxn>
                <a:cxn ang="0">
                  <a:pos x="16" y="96"/>
                </a:cxn>
                <a:cxn ang="0">
                  <a:pos x="39" y="59"/>
                </a:cxn>
                <a:cxn ang="0">
                  <a:pos x="74" y="30"/>
                </a:cxn>
                <a:cxn ang="0">
                  <a:pos x="116" y="11"/>
                </a:cxn>
                <a:cxn ang="0">
                  <a:pos x="162" y="6"/>
                </a:cxn>
                <a:cxn ang="0">
                  <a:pos x="209" y="11"/>
                </a:cxn>
                <a:cxn ang="0">
                  <a:pos x="252" y="30"/>
                </a:cxn>
                <a:cxn ang="0">
                  <a:pos x="285" y="59"/>
                </a:cxn>
                <a:cxn ang="0">
                  <a:pos x="310" y="96"/>
                </a:cxn>
                <a:cxn ang="0">
                  <a:pos x="318" y="138"/>
                </a:cxn>
                <a:cxn ang="0">
                  <a:pos x="315" y="180"/>
                </a:cxn>
                <a:cxn ang="0">
                  <a:pos x="299" y="221"/>
                </a:cxn>
                <a:cxn ang="0">
                  <a:pos x="269" y="254"/>
                </a:cxn>
                <a:cxn ang="0">
                  <a:pos x="230" y="277"/>
                </a:cxn>
                <a:cxn ang="0">
                  <a:pos x="187" y="290"/>
                </a:cxn>
              </a:cxnLst>
              <a:rect l="0" t="0" r="r" b="b"/>
              <a:pathLst>
                <a:path w="325" h="297">
                  <a:moveTo>
                    <a:pt x="162" y="297"/>
                  </a:moveTo>
                  <a:lnTo>
                    <a:pt x="139" y="295"/>
                  </a:lnTo>
                  <a:lnTo>
                    <a:pt x="116" y="290"/>
                  </a:lnTo>
                  <a:lnTo>
                    <a:pt x="93" y="282"/>
                  </a:lnTo>
                  <a:lnTo>
                    <a:pt x="72" y="272"/>
                  </a:lnTo>
                  <a:lnTo>
                    <a:pt x="55" y="260"/>
                  </a:lnTo>
                  <a:lnTo>
                    <a:pt x="37" y="244"/>
                  </a:lnTo>
                  <a:lnTo>
                    <a:pt x="23" y="226"/>
                  </a:lnTo>
                  <a:lnTo>
                    <a:pt x="12" y="207"/>
                  </a:lnTo>
                  <a:lnTo>
                    <a:pt x="5" y="186"/>
                  </a:lnTo>
                  <a:lnTo>
                    <a:pt x="0" y="164"/>
                  </a:lnTo>
                  <a:lnTo>
                    <a:pt x="0" y="143"/>
                  </a:lnTo>
                  <a:lnTo>
                    <a:pt x="2" y="122"/>
                  </a:lnTo>
                  <a:lnTo>
                    <a:pt x="9" y="101"/>
                  </a:lnTo>
                  <a:lnTo>
                    <a:pt x="18" y="82"/>
                  </a:lnTo>
                  <a:lnTo>
                    <a:pt x="30" y="62"/>
                  </a:lnTo>
                  <a:lnTo>
                    <a:pt x="46" y="46"/>
                  </a:lnTo>
                  <a:lnTo>
                    <a:pt x="63" y="30"/>
                  </a:lnTo>
                  <a:lnTo>
                    <a:pt x="83" y="20"/>
                  </a:lnTo>
                  <a:lnTo>
                    <a:pt x="104" y="11"/>
                  </a:lnTo>
                  <a:lnTo>
                    <a:pt x="127" y="4"/>
                  </a:lnTo>
                  <a:lnTo>
                    <a:pt x="151" y="0"/>
                  </a:lnTo>
                  <a:lnTo>
                    <a:pt x="174" y="0"/>
                  </a:lnTo>
                  <a:lnTo>
                    <a:pt x="197" y="4"/>
                  </a:lnTo>
                  <a:lnTo>
                    <a:pt x="220" y="11"/>
                  </a:lnTo>
                  <a:lnTo>
                    <a:pt x="241" y="20"/>
                  </a:lnTo>
                  <a:lnTo>
                    <a:pt x="262" y="30"/>
                  </a:lnTo>
                  <a:lnTo>
                    <a:pt x="280" y="46"/>
                  </a:lnTo>
                  <a:lnTo>
                    <a:pt x="294" y="62"/>
                  </a:lnTo>
                  <a:lnTo>
                    <a:pt x="306" y="82"/>
                  </a:lnTo>
                  <a:lnTo>
                    <a:pt x="317" y="101"/>
                  </a:lnTo>
                  <a:lnTo>
                    <a:pt x="322" y="122"/>
                  </a:lnTo>
                  <a:lnTo>
                    <a:pt x="325" y="143"/>
                  </a:lnTo>
                  <a:lnTo>
                    <a:pt x="324" y="164"/>
                  </a:lnTo>
                  <a:lnTo>
                    <a:pt x="320" y="186"/>
                  </a:lnTo>
                  <a:lnTo>
                    <a:pt x="311" y="207"/>
                  </a:lnTo>
                  <a:lnTo>
                    <a:pt x="301" y="226"/>
                  </a:lnTo>
                  <a:lnTo>
                    <a:pt x="287" y="244"/>
                  </a:lnTo>
                  <a:lnTo>
                    <a:pt x="271" y="260"/>
                  </a:lnTo>
                  <a:lnTo>
                    <a:pt x="252" y="272"/>
                  </a:lnTo>
                  <a:lnTo>
                    <a:pt x="230" y="282"/>
                  </a:lnTo>
                  <a:lnTo>
                    <a:pt x="209" y="290"/>
                  </a:lnTo>
                  <a:lnTo>
                    <a:pt x="187" y="295"/>
                  </a:lnTo>
                  <a:lnTo>
                    <a:pt x="162" y="297"/>
                  </a:lnTo>
                  <a:close/>
                  <a:moveTo>
                    <a:pt x="162" y="291"/>
                  </a:moveTo>
                  <a:lnTo>
                    <a:pt x="139" y="290"/>
                  </a:lnTo>
                  <a:lnTo>
                    <a:pt x="116" y="286"/>
                  </a:lnTo>
                  <a:lnTo>
                    <a:pt x="93" y="277"/>
                  </a:lnTo>
                  <a:lnTo>
                    <a:pt x="74" y="267"/>
                  </a:lnTo>
                  <a:lnTo>
                    <a:pt x="55" y="254"/>
                  </a:lnTo>
                  <a:lnTo>
                    <a:pt x="39" y="238"/>
                  </a:lnTo>
                  <a:lnTo>
                    <a:pt x="26" y="221"/>
                  </a:lnTo>
                  <a:lnTo>
                    <a:pt x="16" y="201"/>
                  </a:lnTo>
                  <a:lnTo>
                    <a:pt x="9" y="180"/>
                  </a:lnTo>
                  <a:lnTo>
                    <a:pt x="5" y="159"/>
                  </a:lnTo>
                  <a:lnTo>
                    <a:pt x="5" y="138"/>
                  </a:lnTo>
                  <a:lnTo>
                    <a:pt x="9" y="117"/>
                  </a:lnTo>
                  <a:lnTo>
                    <a:pt x="16" y="96"/>
                  </a:lnTo>
                  <a:lnTo>
                    <a:pt x="26" y="76"/>
                  </a:lnTo>
                  <a:lnTo>
                    <a:pt x="39" y="59"/>
                  </a:lnTo>
                  <a:lnTo>
                    <a:pt x="55" y="43"/>
                  </a:lnTo>
                  <a:lnTo>
                    <a:pt x="74" y="30"/>
                  </a:lnTo>
                  <a:lnTo>
                    <a:pt x="93" y="20"/>
                  </a:lnTo>
                  <a:lnTo>
                    <a:pt x="116" y="11"/>
                  </a:lnTo>
                  <a:lnTo>
                    <a:pt x="139" y="7"/>
                  </a:lnTo>
                  <a:lnTo>
                    <a:pt x="162" y="6"/>
                  </a:lnTo>
                  <a:lnTo>
                    <a:pt x="187" y="7"/>
                  </a:lnTo>
                  <a:lnTo>
                    <a:pt x="209" y="11"/>
                  </a:lnTo>
                  <a:lnTo>
                    <a:pt x="230" y="20"/>
                  </a:lnTo>
                  <a:lnTo>
                    <a:pt x="252" y="30"/>
                  </a:lnTo>
                  <a:lnTo>
                    <a:pt x="269" y="43"/>
                  </a:lnTo>
                  <a:lnTo>
                    <a:pt x="285" y="59"/>
                  </a:lnTo>
                  <a:lnTo>
                    <a:pt x="299" y="76"/>
                  </a:lnTo>
                  <a:lnTo>
                    <a:pt x="310" y="96"/>
                  </a:lnTo>
                  <a:lnTo>
                    <a:pt x="315" y="117"/>
                  </a:lnTo>
                  <a:lnTo>
                    <a:pt x="318" y="138"/>
                  </a:lnTo>
                  <a:lnTo>
                    <a:pt x="318" y="159"/>
                  </a:lnTo>
                  <a:lnTo>
                    <a:pt x="315" y="180"/>
                  </a:lnTo>
                  <a:lnTo>
                    <a:pt x="310" y="201"/>
                  </a:lnTo>
                  <a:lnTo>
                    <a:pt x="299" y="221"/>
                  </a:lnTo>
                  <a:lnTo>
                    <a:pt x="285" y="238"/>
                  </a:lnTo>
                  <a:lnTo>
                    <a:pt x="269" y="254"/>
                  </a:lnTo>
                  <a:lnTo>
                    <a:pt x="252" y="267"/>
                  </a:lnTo>
                  <a:lnTo>
                    <a:pt x="230" y="277"/>
                  </a:lnTo>
                  <a:lnTo>
                    <a:pt x="209" y="286"/>
                  </a:lnTo>
                  <a:lnTo>
                    <a:pt x="187" y="290"/>
                  </a:lnTo>
                  <a:lnTo>
                    <a:pt x="162" y="291"/>
                  </a:lnTo>
                  <a:close/>
                </a:path>
              </a:pathLst>
            </a:custGeom>
            <a:solidFill>
              <a:srgbClr val="FFFFDC"/>
            </a:solidFill>
            <a:ln w="9525">
              <a:noFill/>
              <a:round/>
              <a:headEnd/>
              <a:tailEnd/>
            </a:ln>
          </p:spPr>
          <p:txBody>
            <a:bodyPr/>
            <a:lstStyle/>
            <a:p>
              <a:endParaRPr lang="en-US"/>
            </a:p>
          </p:txBody>
        </p:sp>
        <p:sp>
          <p:nvSpPr>
            <p:cNvPr id="1166160" name="Freeform 848"/>
            <p:cNvSpPr>
              <a:spLocks noEditPoints="1"/>
            </p:cNvSpPr>
            <p:nvPr/>
          </p:nvSpPr>
          <p:spPr bwMode="auto">
            <a:xfrm>
              <a:off x="4211" y="1275"/>
              <a:ext cx="313" cy="285"/>
            </a:xfrm>
            <a:custGeom>
              <a:avLst/>
              <a:gdLst/>
              <a:ahLst/>
              <a:cxnLst>
                <a:cxn ang="0">
                  <a:pos x="134" y="284"/>
                </a:cxn>
                <a:cxn ang="0">
                  <a:pos x="88" y="271"/>
                </a:cxn>
                <a:cxn ang="0">
                  <a:pos x="50" y="248"/>
                </a:cxn>
                <a:cxn ang="0">
                  <a:pos x="21" y="215"/>
                </a:cxn>
                <a:cxn ang="0">
                  <a:pos x="4" y="174"/>
                </a:cxn>
                <a:cxn ang="0">
                  <a:pos x="0" y="132"/>
                </a:cxn>
                <a:cxn ang="0">
                  <a:pos x="11" y="90"/>
                </a:cxn>
                <a:cxn ang="0">
                  <a:pos x="34" y="53"/>
                </a:cxn>
                <a:cxn ang="0">
                  <a:pos x="69" y="24"/>
                </a:cxn>
                <a:cxn ang="0">
                  <a:pos x="111" y="5"/>
                </a:cxn>
                <a:cxn ang="0">
                  <a:pos x="157" y="0"/>
                </a:cxn>
                <a:cxn ang="0">
                  <a:pos x="204" y="5"/>
                </a:cxn>
                <a:cxn ang="0">
                  <a:pos x="247" y="24"/>
                </a:cxn>
                <a:cxn ang="0">
                  <a:pos x="280" y="53"/>
                </a:cxn>
                <a:cxn ang="0">
                  <a:pos x="305" y="90"/>
                </a:cxn>
                <a:cxn ang="0">
                  <a:pos x="313" y="132"/>
                </a:cxn>
                <a:cxn ang="0">
                  <a:pos x="310" y="174"/>
                </a:cxn>
                <a:cxn ang="0">
                  <a:pos x="294" y="215"/>
                </a:cxn>
                <a:cxn ang="0">
                  <a:pos x="264" y="248"/>
                </a:cxn>
                <a:cxn ang="0">
                  <a:pos x="225" y="271"/>
                </a:cxn>
                <a:cxn ang="0">
                  <a:pos x="182" y="284"/>
                </a:cxn>
                <a:cxn ang="0">
                  <a:pos x="157" y="282"/>
                </a:cxn>
                <a:cxn ang="0">
                  <a:pos x="113" y="275"/>
                </a:cxn>
                <a:cxn ang="0">
                  <a:pos x="72" y="257"/>
                </a:cxn>
                <a:cxn ang="0">
                  <a:pos x="39" y="229"/>
                </a:cxn>
                <a:cxn ang="0">
                  <a:pos x="16" y="194"/>
                </a:cxn>
                <a:cxn ang="0">
                  <a:pos x="6" y="153"/>
                </a:cxn>
                <a:cxn ang="0">
                  <a:pos x="9" y="113"/>
                </a:cxn>
                <a:cxn ang="0">
                  <a:pos x="25" y="74"/>
                </a:cxn>
                <a:cxn ang="0">
                  <a:pos x="53" y="40"/>
                </a:cxn>
                <a:cxn ang="0">
                  <a:pos x="92" y="17"/>
                </a:cxn>
                <a:cxn ang="0">
                  <a:pos x="134" y="5"/>
                </a:cxn>
                <a:cxn ang="0">
                  <a:pos x="180" y="5"/>
                </a:cxn>
                <a:cxn ang="0">
                  <a:pos x="224" y="17"/>
                </a:cxn>
                <a:cxn ang="0">
                  <a:pos x="261" y="40"/>
                </a:cxn>
                <a:cxn ang="0">
                  <a:pos x="289" y="74"/>
                </a:cxn>
                <a:cxn ang="0">
                  <a:pos x="306" y="113"/>
                </a:cxn>
                <a:cxn ang="0">
                  <a:pos x="308" y="153"/>
                </a:cxn>
                <a:cxn ang="0">
                  <a:pos x="299" y="194"/>
                </a:cxn>
                <a:cxn ang="0">
                  <a:pos x="277" y="229"/>
                </a:cxn>
                <a:cxn ang="0">
                  <a:pos x="243" y="257"/>
                </a:cxn>
                <a:cxn ang="0">
                  <a:pos x="203" y="275"/>
                </a:cxn>
                <a:cxn ang="0">
                  <a:pos x="157" y="282"/>
                </a:cxn>
              </a:cxnLst>
              <a:rect l="0" t="0" r="r" b="b"/>
              <a:pathLst>
                <a:path w="313" h="285">
                  <a:moveTo>
                    <a:pt x="157" y="285"/>
                  </a:moveTo>
                  <a:lnTo>
                    <a:pt x="134" y="284"/>
                  </a:lnTo>
                  <a:lnTo>
                    <a:pt x="111" y="280"/>
                  </a:lnTo>
                  <a:lnTo>
                    <a:pt x="88" y="271"/>
                  </a:lnTo>
                  <a:lnTo>
                    <a:pt x="69" y="261"/>
                  </a:lnTo>
                  <a:lnTo>
                    <a:pt x="50" y="248"/>
                  </a:lnTo>
                  <a:lnTo>
                    <a:pt x="34" y="232"/>
                  </a:lnTo>
                  <a:lnTo>
                    <a:pt x="21" y="215"/>
                  </a:lnTo>
                  <a:lnTo>
                    <a:pt x="11" y="195"/>
                  </a:lnTo>
                  <a:lnTo>
                    <a:pt x="4" y="174"/>
                  </a:lnTo>
                  <a:lnTo>
                    <a:pt x="0" y="153"/>
                  </a:lnTo>
                  <a:lnTo>
                    <a:pt x="0" y="132"/>
                  </a:lnTo>
                  <a:lnTo>
                    <a:pt x="4" y="111"/>
                  </a:lnTo>
                  <a:lnTo>
                    <a:pt x="11" y="90"/>
                  </a:lnTo>
                  <a:lnTo>
                    <a:pt x="21" y="70"/>
                  </a:lnTo>
                  <a:lnTo>
                    <a:pt x="34" y="53"/>
                  </a:lnTo>
                  <a:lnTo>
                    <a:pt x="50" y="37"/>
                  </a:lnTo>
                  <a:lnTo>
                    <a:pt x="69" y="24"/>
                  </a:lnTo>
                  <a:lnTo>
                    <a:pt x="88" y="14"/>
                  </a:lnTo>
                  <a:lnTo>
                    <a:pt x="111" y="5"/>
                  </a:lnTo>
                  <a:lnTo>
                    <a:pt x="134" y="1"/>
                  </a:lnTo>
                  <a:lnTo>
                    <a:pt x="157" y="0"/>
                  </a:lnTo>
                  <a:lnTo>
                    <a:pt x="182" y="1"/>
                  </a:lnTo>
                  <a:lnTo>
                    <a:pt x="204" y="5"/>
                  </a:lnTo>
                  <a:lnTo>
                    <a:pt x="225" y="14"/>
                  </a:lnTo>
                  <a:lnTo>
                    <a:pt x="247" y="24"/>
                  </a:lnTo>
                  <a:lnTo>
                    <a:pt x="264" y="37"/>
                  </a:lnTo>
                  <a:lnTo>
                    <a:pt x="280" y="53"/>
                  </a:lnTo>
                  <a:lnTo>
                    <a:pt x="294" y="70"/>
                  </a:lnTo>
                  <a:lnTo>
                    <a:pt x="305" y="90"/>
                  </a:lnTo>
                  <a:lnTo>
                    <a:pt x="310" y="111"/>
                  </a:lnTo>
                  <a:lnTo>
                    <a:pt x="313" y="132"/>
                  </a:lnTo>
                  <a:lnTo>
                    <a:pt x="313" y="153"/>
                  </a:lnTo>
                  <a:lnTo>
                    <a:pt x="310" y="174"/>
                  </a:lnTo>
                  <a:lnTo>
                    <a:pt x="305" y="195"/>
                  </a:lnTo>
                  <a:lnTo>
                    <a:pt x="294" y="215"/>
                  </a:lnTo>
                  <a:lnTo>
                    <a:pt x="280" y="232"/>
                  </a:lnTo>
                  <a:lnTo>
                    <a:pt x="264" y="248"/>
                  </a:lnTo>
                  <a:lnTo>
                    <a:pt x="247" y="261"/>
                  </a:lnTo>
                  <a:lnTo>
                    <a:pt x="225" y="271"/>
                  </a:lnTo>
                  <a:lnTo>
                    <a:pt x="204" y="280"/>
                  </a:lnTo>
                  <a:lnTo>
                    <a:pt x="182" y="284"/>
                  </a:lnTo>
                  <a:lnTo>
                    <a:pt x="157" y="285"/>
                  </a:lnTo>
                  <a:close/>
                  <a:moveTo>
                    <a:pt x="157" y="282"/>
                  </a:moveTo>
                  <a:lnTo>
                    <a:pt x="134" y="280"/>
                  </a:lnTo>
                  <a:lnTo>
                    <a:pt x="113" y="275"/>
                  </a:lnTo>
                  <a:lnTo>
                    <a:pt x="92" y="268"/>
                  </a:lnTo>
                  <a:lnTo>
                    <a:pt x="72" y="257"/>
                  </a:lnTo>
                  <a:lnTo>
                    <a:pt x="53" y="245"/>
                  </a:lnTo>
                  <a:lnTo>
                    <a:pt x="39" y="229"/>
                  </a:lnTo>
                  <a:lnTo>
                    <a:pt x="25" y="211"/>
                  </a:lnTo>
                  <a:lnTo>
                    <a:pt x="16" y="194"/>
                  </a:lnTo>
                  <a:lnTo>
                    <a:pt x="9" y="172"/>
                  </a:lnTo>
                  <a:lnTo>
                    <a:pt x="6" y="153"/>
                  </a:lnTo>
                  <a:lnTo>
                    <a:pt x="6" y="132"/>
                  </a:lnTo>
                  <a:lnTo>
                    <a:pt x="9" y="113"/>
                  </a:lnTo>
                  <a:lnTo>
                    <a:pt x="16" y="91"/>
                  </a:lnTo>
                  <a:lnTo>
                    <a:pt x="25" y="74"/>
                  </a:lnTo>
                  <a:lnTo>
                    <a:pt x="39" y="56"/>
                  </a:lnTo>
                  <a:lnTo>
                    <a:pt x="53" y="40"/>
                  </a:lnTo>
                  <a:lnTo>
                    <a:pt x="72" y="28"/>
                  </a:lnTo>
                  <a:lnTo>
                    <a:pt x="92" y="17"/>
                  </a:lnTo>
                  <a:lnTo>
                    <a:pt x="113" y="10"/>
                  </a:lnTo>
                  <a:lnTo>
                    <a:pt x="134" y="5"/>
                  </a:lnTo>
                  <a:lnTo>
                    <a:pt x="157" y="3"/>
                  </a:lnTo>
                  <a:lnTo>
                    <a:pt x="180" y="5"/>
                  </a:lnTo>
                  <a:lnTo>
                    <a:pt x="203" y="10"/>
                  </a:lnTo>
                  <a:lnTo>
                    <a:pt x="224" y="17"/>
                  </a:lnTo>
                  <a:lnTo>
                    <a:pt x="243" y="28"/>
                  </a:lnTo>
                  <a:lnTo>
                    <a:pt x="261" y="40"/>
                  </a:lnTo>
                  <a:lnTo>
                    <a:pt x="277" y="56"/>
                  </a:lnTo>
                  <a:lnTo>
                    <a:pt x="289" y="74"/>
                  </a:lnTo>
                  <a:lnTo>
                    <a:pt x="299" y="91"/>
                  </a:lnTo>
                  <a:lnTo>
                    <a:pt x="306" y="113"/>
                  </a:lnTo>
                  <a:lnTo>
                    <a:pt x="308" y="132"/>
                  </a:lnTo>
                  <a:lnTo>
                    <a:pt x="308" y="153"/>
                  </a:lnTo>
                  <a:lnTo>
                    <a:pt x="306" y="172"/>
                  </a:lnTo>
                  <a:lnTo>
                    <a:pt x="299" y="194"/>
                  </a:lnTo>
                  <a:lnTo>
                    <a:pt x="289" y="211"/>
                  </a:lnTo>
                  <a:lnTo>
                    <a:pt x="277" y="229"/>
                  </a:lnTo>
                  <a:lnTo>
                    <a:pt x="261" y="245"/>
                  </a:lnTo>
                  <a:lnTo>
                    <a:pt x="243" y="257"/>
                  </a:lnTo>
                  <a:lnTo>
                    <a:pt x="224" y="268"/>
                  </a:lnTo>
                  <a:lnTo>
                    <a:pt x="203" y="275"/>
                  </a:lnTo>
                  <a:lnTo>
                    <a:pt x="180" y="280"/>
                  </a:lnTo>
                  <a:lnTo>
                    <a:pt x="157" y="282"/>
                  </a:lnTo>
                  <a:close/>
                </a:path>
              </a:pathLst>
            </a:custGeom>
            <a:solidFill>
              <a:srgbClr val="FFFFDE"/>
            </a:solidFill>
            <a:ln w="9525">
              <a:noFill/>
              <a:round/>
              <a:headEnd/>
              <a:tailEnd/>
            </a:ln>
          </p:spPr>
          <p:txBody>
            <a:bodyPr/>
            <a:lstStyle/>
            <a:p>
              <a:endParaRPr lang="en-US"/>
            </a:p>
          </p:txBody>
        </p:sp>
        <p:sp>
          <p:nvSpPr>
            <p:cNvPr id="1166161" name="Freeform 849"/>
            <p:cNvSpPr>
              <a:spLocks noEditPoints="1"/>
            </p:cNvSpPr>
            <p:nvPr/>
          </p:nvSpPr>
          <p:spPr bwMode="auto">
            <a:xfrm>
              <a:off x="4217" y="1278"/>
              <a:ext cx="302" cy="279"/>
            </a:xfrm>
            <a:custGeom>
              <a:avLst/>
              <a:gdLst/>
              <a:ahLst/>
              <a:cxnLst>
                <a:cxn ang="0">
                  <a:pos x="128" y="277"/>
                </a:cxn>
                <a:cxn ang="0">
                  <a:pos x="86" y="265"/>
                </a:cxn>
                <a:cxn ang="0">
                  <a:pos x="47" y="242"/>
                </a:cxn>
                <a:cxn ang="0">
                  <a:pos x="19" y="208"/>
                </a:cxn>
                <a:cxn ang="0">
                  <a:pos x="3" y="169"/>
                </a:cxn>
                <a:cxn ang="0">
                  <a:pos x="0" y="129"/>
                </a:cxn>
                <a:cxn ang="0">
                  <a:pos x="10" y="88"/>
                </a:cxn>
                <a:cxn ang="0">
                  <a:pos x="33" y="53"/>
                </a:cxn>
                <a:cxn ang="0">
                  <a:pos x="66" y="25"/>
                </a:cxn>
                <a:cxn ang="0">
                  <a:pos x="107" y="7"/>
                </a:cxn>
                <a:cxn ang="0">
                  <a:pos x="151" y="0"/>
                </a:cxn>
                <a:cxn ang="0">
                  <a:pos x="197" y="7"/>
                </a:cxn>
                <a:cxn ang="0">
                  <a:pos x="237" y="25"/>
                </a:cxn>
                <a:cxn ang="0">
                  <a:pos x="271" y="53"/>
                </a:cxn>
                <a:cxn ang="0">
                  <a:pos x="293" y="88"/>
                </a:cxn>
                <a:cxn ang="0">
                  <a:pos x="302" y="129"/>
                </a:cxn>
                <a:cxn ang="0">
                  <a:pos x="300" y="169"/>
                </a:cxn>
                <a:cxn ang="0">
                  <a:pos x="283" y="208"/>
                </a:cxn>
                <a:cxn ang="0">
                  <a:pos x="255" y="242"/>
                </a:cxn>
                <a:cxn ang="0">
                  <a:pos x="218" y="265"/>
                </a:cxn>
                <a:cxn ang="0">
                  <a:pos x="174" y="277"/>
                </a:cxn>
                <a:cxn ang="0">
                  <a:pos x="151" y="273"/>
                </a:cxn>
                <a:cxn ang="0">
                  <a:pos x="107" y="266"/>
                </a:cxn>
                <a:cxn ang="0">
                  <a:pos x="66" y="249"/>
                </a:cxn>
                <a:cxn ang="0">
                  <a:pos x="35" y="221"/>
                </a:cxn>
                <a:cxn ang="0">
                  <a:pos x="14" y="185"/>
                </a:cxn>
                <a:cxn ang="0">
                  <a:pos x="5" y="145"/>
                </a:cxn>
                <a:cxn ang="0">
                  <a:pos x="10" y="104"/>
                </a:cxn>
                <a:cxn ang="0">
                  <a:pos x="28" y="67"/>
                </a:cxn>
                <a:cxn ang="0">
                  <a:pos x="58" y="35"/>
                </a:cxn>
                <a:cxn ang="0">
                  <a:pos x="96" y="16"/>
                </a:cxn>
                <a:cxn ang="0">
                  <a:pos x="140" y="6"/>
                </a:cxn>
                <a:cxn ang="0">
                  <a:pos x="184" y="9"/>
                </a:cxn>
                <a:cxn ang="0">
                  <a:pos x="227" y="25"/>
                </a:cxn>
                <a:cxn ang="0">
                  <a:pos x="262" y="51"/>
                </a:cxn>
                <a:cxn ang="0">
                  <a:pos x="285" y="85"/>
                </a:cxn>
                <a:cxn ang="0">
                  <a:pos x="297" y="124"/>
                </a:cxn>
                <a:cxn ang="0">
                  <a:pos x="295" y="164"/>
                </a:cxn>
                <a:cxn ang="0">
                  <a:pos x="281" y="203"/>
                </a:cxn>
                <a:cxn ang="0">
                  <a:pos x="253" y="236"/>
                </a:cxn>
                <a:cxn ang="0">
                  <a:pos x="216" y="259"/>
                </a:cxn>
                <a:cxn ang="0">
                  <a:pos x="174" y="272"/>
                </a:cxn>
              </a:cxnLst>
              <a:rect l="0" t="0" r="r" b="b"/>
              <a:pathLst>
                <a:path w="302" h="279">
                  <a:moveTo>
                    <a:pt x="151" y="279"/>
                  </a:moveTo>
                  <a:lnTo>
                    <a:pt x="128" y="277"/>
                  </a:lnTo>
                  <a:lnTo>
                    <a:pt x="107" y="272"/>
                  </a:lnTo>
                  <a:lnTo>
                    <a:pt x="86" y="265"/>
                  </a:lnTo>
                  <a:lnTo>
                    <a:pt x="66" y="254"/>
                  </a:lnTo>
                  <a:lnTo>
                    <a:pt x="47" y="242"/>
                  </a:lnTo>
                  <a:lnTo>
                    <a:pt x="33" y="226"/>
                  </a:lnTo>
                  <a:lnTo>
                    <a:pt x="19" y="208"/>
                  </a:lnTo>
                  <a:lnTo>
                    <a:pt x="10" y="191"/>
                  </a:lnTo>
                  <a:lnTo>
                    <a:pt x="3" y="169"/>
                  </a:lnTo>
                  <a:lnTo>
                    <a:pt x="0" y="150"/>
                  </a:lnTo>
                  <a:lnTo>
                    <a:pt x="0" y="129"/>
                  </a:lnTo>
                  <a:lnTo>
                    <a:pt x="3" y="110"/>
                  </a:lnTo>
                  <a:lnTo>
                    <a:pt x="10" y="88"/>
                  </a:lnTo>
                  <a:lnTo>
                    <a:pt x="19" y="71"/>
                  </a:lnTo>
                  <a:lnTo>
                    <a:pt x="33" y="53"/>
                  </a:lnTo>
                  <a:lnTo>
                    <a:pt x="47" y="37"/>
                  </a:lnTo>
                  <a:lnTo>
                    <a:pt x="66" y="25"/>
                  </a:lnTo>
                  <a:lnTo>
                    <a:pt x="86" y="14"/>
                  </a:lnTo>
                  <a:lnTo>
                    <a:pt x="107" y="7"/>
                  </a:lnTo>
                  <a:lnTo>
                    <a:pt x="128" y="2"/>
                  </a:lnTo>
                  <a:lnTo>
                    <a:pt x="151" y="0"/>
                  </a:lnTo>
                  <a:lnTo>
                    <a:pt x="174" y="2"/>
                  </a:lnTo>
                  <a:lnTo>
                    <a:pt x="197" y="7"/>
                  </a:lnTo>
                  <a:lnTo>
                    <a:pt x="218" y="14"/>
                  </a:lnTo>
                  <a:lnTo>
                    <a:pt x="237" y="25"/>
                  </a:lnTo>
                  <a:lnTo>
                    <a:pt x="255" y="37"/>
                  </a:lnTo>
                  <a:lnTo>
                    <a:pt x="271" y="53"/>
                  </a:lnTo>
                  <a:lnTo>
                    <a:pt x="283" y="71"/>
                  </a:lnTo>
                  <a:lnTo>
                    <a:pt x="293" y="88"/>
                  </a:lnTo>
                  <a:lnTo>
                    <a:pt x="300" y="110"/>
                  </a:lnTo>
                  <a:lnTo>
                    <a:pt x="302" y="129"/>
                  </a:lnTo>
                  <a:lnTo>
                    <a:pt x="302" y="150"/>
                  </a:lnTo>
                  <a:lnTo>
                    <a:pt x="300" y="169"/>
                  </a:lnTo>
                  <a:lnTo>
                    <a:pt x="293" y="191"/>
                  </a:lnTo>
                  <a:lnTo>
                    <a:pt x="283" y="208"/>
                  </a:lnTo>
                  <a:lnTo>
                    <a:pt x="271" y="226"/>
                  </a:lnTo>
                  <a:lnTo>
                    <a:pt x="255" y="242"/>
                  </a:lnTo>
                  <a:lnTo>
                    <a:pt x="237" y="254"/>
                  </a:lnTo>
                  <a:lnTo>
                    <a:pt x="218" y="265"/>
                  </a:lnTo>
                  <a:lnTo>
                    <a:pt x="197" y="272"/>
                  </a:lnTo>
                  <a:lnTo>
                    <a:pt x="174" y="277"/>
                  </a:lnTo>
                  <a:lnTo>
                    <a:pt x="151" y="279"/>
                  </a:lnTo>
                  <a:close/>
                  <a:moveTo>
                    <a:pt x="151" y="273"/>
                  </a:moveTo>
                  <a:lnTo>
                    <a:pt x="130" y="272"/>
                  </a:lnTo>
                  <a:lnTo>
                    <a:pt x="107" y="266"/>
                  </a:lnTo>
                  <a:lnTo>
                    <a:pt x="86" y="259"/>
                  </a:lnTo>
                  <a:lnTo>
                    <a:pt x="66" y="249"/>
                  </a:lnTo>
                  <a:lnTo>
                    <a:pt x="49" y="236"/>
                  </a:lnTo>
                  <a:lnTo>
                    <a:pt x="35" y="221"/>
                  </a:lnTo>
                  <a:lnTo>
                    <a:pt x="22" y="203"/>
                  </a:lnTo>
                  <a:lnTo>
                    <a:pt x="14" y="185"/>
                  </a:lnTo>
                  <a:lnTo>
                    <a:pt x="7" y="164"/>
                  </a:lnTo>
                  <a:lnTo>
                    <a:pt x="5" y="145"/>
                  </a:lnTo>
                  <a:lnTo>
                    <a:pt x="5" y="124"/>
                  </a:lnTo>
                  <a:lnTo>
                    <a:pt x="10" y="104"/>
                  </a:lnTo>
                  <a:lnTo>
                    <a:pt x="17" y="85"/>
                  </a:lnTo>
                  <a:lnTo>
                    <a:pt x="28" y="67"/>
                  </a:lnTo>
                  <a:lnTo>
                    <a:pt x="42" y="51"/>
                  </a:lnTo>
                  <a:lnTo>
                    <a:pt x="58" y="35"/>
                  </a:lnTo>
                  <a:lnTo>
                    <a:pt x="77" y="25"/>
                  </a:lnTo>
                  <a:lnTo>
                    <a:pt x="96" y="16"/>
                  </a:lnTo>
                  <a:lnTo>
                    <a:pt x="117" y="9"/>
                  </a:lnTo>
                  <a:lnTo>
                    <a:pt x="140" y="6"/>
                  </a:lnTo>
                  <a:lnTo>
                    <a:pt x="163" y="6"/>
                  </a:lnTo>
                  <a:lnTo>
                    <a:pt x="184" y="9"/>
                  </a:lnTo>
                  <a:lnTo>
                    <a:pt x="205" y="16"/>
                  </a:lnTo>
                  <a:lnTo>
                    <a:pt x="227" y="25"/>
                  </a:lnTo>
                  <a:lnTo>
                    <a:pt x="244" y="35"/>
                  </a:lnTo>
                  <a:lnTo>
                    <a:pt x="262" y="51"/>
                  </a:lnTo>
                  <a:lnTo>
                    <a:pt x="274" y="67"/>
                  </a:lnTo>
                  <a:lnTo>
                    <a:pt x="285" y="85"/>
                  </a:lnTo>
                  <a:lnTo>
                    <a:pt x="293" y="104"/>
                  </a:lnTo>
                  <a:lnTo>
                    <a:pt x="297" y="124"/>
                  </a:lnTo>
                  <a:lnTo>
                    <a:pt x="299" y="145"/>
                  </a:lnTo>
                  <a:lnTo>
                    <a:pt x="295" y="164"/>
                  </a:lnTo>
                  <a:lnTo>
                    <a:pt x="290" y="185"/>
                  </a:lnTo>
                  <a:lnTo>
                    <a:pt x="281" y="203"/>
                  </a:lnTo>
                  <a:lnTo>
                    <a:pt x="269" y="221"/>
                  </a:lnTo>
                  <a:lnTo>
                    <a:pt x="253" y="236"/>
                  </a:lnTo>
                  <a:lnTo>
                    <a:pt x="235" y="249"/>
                  </a:lnTo>
                  <a:lnTo>
                    <a:pt x="216" y="259"/>
                  </a:lnTo>
                  <a:lnTo>
                    <a:pt x="195" y="266"/>
                  </a:lnTo>
                  <a:lnTo>
                    <a:pt x="174" y="272"/>
                  </a:lnTo>
                  <a:lnTo>
                    <a:pt x="151" y="273"/>
                  </a:lnTo>
                  <a:close/>
                </a:path>
              </a:pathLst>
            </a:custGeom>
            <a:solidFill>
              <a:srgbClr val="FFFFE1"/>
            </a:solidFill>
            <a:ln w="9525">
              <a:noFill/>
              <a:round/>
              <a:headEnd/>
              <a:tailEnd/>
            </a:ln>
          </p:spPr>
          <p:txBody>
            <a:bodyPr/>
            <a:lstStyle/>
            <a:p>
              <a:endParaRPr lang="en-US"/>
            </a:p>
          </p:txBody>
        </p:sp>
        <p:sp>
          <p:nvSpPr>
            <p:cNvPr id="1166162" name="Freeform 850"/>
            <p:cNvSpPr>
              <a:spLocks noEditPoints="1"/>
            </p:cNvSpPr>
            <p:nvPr/>
          </p:nvSpPr>
          <p:spPr bwMode="auto">
            <a:xfrm>
              <a:off x="4222" y="1284"/>
              <a:ext cx="294" cy="267"/>
            </a:xfrm>
            <a:custGeom>
              <a:avLst/>
              <a:gdLst/>
              <a:ahLst/>
              <a:cxnLst>
                <a:cxn ang="0">
                  <a:pos x="125" y="266"/>
                </a:cxn>
                <a:cxn ang="0">
                  <a:pos x="81" y="253"/>
                </a:cxn>
                <a:cxn ang="0">
                  <a:pos x="44" y="230"/>
                </a:cxn>
                <a:cxn ang="0">
                  <a:pos x="17" y="197"/>
                </a:cxn>
                <a:cxn ang="0">
                  <a:pos x="2" y="158"/>
                </a:cxn>
                <a:cxn ang="0">
                  <a:pos x="0" y="118"/>
                </a:cxn>
                <a:cxn ang="0">
                  <a:pos x="12" y="79"/>
                </a:cxn>
                <a:cxn ang="0">
                  <a:pos x="37" y="45"/>
                </a:cxn>
                <a:cxn ang="0">
                  <a:pos x="72" y="19"/>
                </a:cxn>
                <a:cxn ang="0">
                  <a:pos x="112" y="3"/>
                </a:cxn>
                <a:cxn ang="0">
                  <a:pos x="158" y="0"/>
                </a:cxn>
                <a:cxn ang="0">
                  <a:pos x="200" y="10"/>
                </a:cxn>
                <a:cxn ang="0">
                  <a:pos x="239" y="29"/>
                </a:cxn>
                <a:cxn ang="0">
                  <a:pos x="269" y="61"/>
                </a:cxn>
                <a:cxn ang="0">
                  <a:pos x="288" y="98"/>
                </a:cxn>
                <a:cxn ang="0">
                  <a:pos x="294" y="139"/>
                </a:cxn>
                <a:cxn ang="0">
                  <a:pos x="285" y="179"/>
                </a:cxn>
                <a:cxn ang="0">
                  <a:pos x="264" y="215"/>
                </a:cxn>
                <a:cxn ang="0">
                  <a:pos x="230" y="243"/>
                </a:cxn>
                <a:cxn ang="0">
                  <a:pos x="190" y="260"/>
                </a:cxn>
                <a:cxn ang="0">
                  <a:pos x="146" y="267"/>
                </a:cxn>
                <a:cxn ang="0">
                  <a:pos x="125" y="260"/>
                </a:cxn>
                <a:cxn ang="0">
                  <a:pos x="83" y="248"/>
                </a:cxn>
                <a:cxn ang="0">
                  <a:pos x="46" y="225"/>
                </a:cxn>
                <a:cxn ang="0">
                  <a:pos x="21" y="192"/>
                </a:cxn>
                <a:cxn ang="0">
                  <a:pos x="7" y="153"/>
                </a:cxn>
                <a:cxn ang="0">
                  <a:pos x="7" y="114"/>
                </a:cxn>
                <a:cxn ang="0">
                  <a:pos x="21" y="75"/>
                </a:cxn>
                <a:cxn ang="0">
                  <a:pos x="46" y="42"/>
                </a:cxn>
                <a:cxn ang="0">
                  <a:pos x="83" y="19"/>
                </a:cxn>
                <a:cxn ang="0">
                  <a:pos x="125" y="7"/>
                </a:cxn>
                <a:cxn ang="0">
                  <a:pos x="169" y="7"/>
                </a:cxn>
                <a:cxn ang="0">
                  <a:pos x="211" y="19"/>
                </a:cxn>
                <a:cxn ang="0">
                  <a:pos x="246" y="42"/>
                </a:cxn>
                <a:cxn ang="0">
                  <a:pos x="273" y="75"/>
                </a:cxn>
                <a:cxn ang="0">
                  <a:pos x="287" y="114"/>
                </a:cxn>
                <a:cxn ang="0">
                  <a:pos x="287" y="153"/>
                </a:cxn>
                <a:cxn ang="0">
                  <a:pos x="273" y="192"/>
                </a:cxn>
                <a:cxn ang="0">
                  <a:pos x="246" y="225"/>
                </a:cxn>
                <a:cxn ang="0">
                  <a:pos x="211" y="248"/>
                </a:cxn>
                <a:cxn ang="0">
                  <a:pos x="169" y="260"/>
                </a:cxn>
              </a:cxnLst>
              <a:rect l="0" t="0" r="r" b="b"/>
              <a:pathLst>
                <a:path w="294" h="267">
                  <a:moveTo>
                    <a:pt x="146" y="267"/>
                  </a:moveTo>
                  <a:lnTo>
                    <a:pt x="125" y="266"/>
                  </a:lnTo>
                  <a:lnTo>
                    <a:pt x="102" y="260"/>
                  </a:lnTo>
                  <a:lnTo>
                    <a:pt x="81" y="253"/>
                  </a:lnTo>
                  <a:lnTo>
                    <a:pt x="61" y="243"/>
                  </a:lnTo>
                  <a:lnTo>
                    <a:pt x="44" y="230"/>
                  </a:lnTo>
                  <a:lnTo>
                    <a:pt x="30" y="215"/>
                  </a:lnTo>
                  <a:lnTo>
                    <a:pt x="17" y="197"/>
                  </a:lnTo>
                  <a:lnTo>
                    <a:pt x="9" y="179"/>
                  </a:lnTo>
                  <a:lnTo>
                    <a:pt x="2" y="158"/>
                  </a:lnTo>
                  <a:lnTo>
                    <a:pt x="0" y="139"/>
                  </a:lnTo>
                  <a:lnTo>
                    <a:pt x="0" y="118"/>
                  </a:lnTo>
                  <a:lnTo>
                    <a:pt x="5" y="98"/>
                  </a:lnTo>
                  <a:lnTo>
                    <a:pt x="12" y="79"/>
                  </a:lnTo>
                  <a:lnTo>
                    <a:pt x="23" y="61"/>
                  </a:lnTo>
                  <a:lnTo>
                    <a:pt x="37" y="45"/>
                  </a:lnTo>
                  <a:lnTo>
                    <a:pt x="53" y="29"/>
                  </a:lnTo>
                  <a:lnTo>
                    <a:pt x="72" y="19"/>
                  </a:lnTo>
                  <a:lnTo>
                    <a:pt x="91" y="10"/>
                  </a:lnTo>
                  <a:lnTo>
                    <a:pt x="112" y="3"/>
                  </a:lnTo>
                  <a:lnTo>
                    <a:pt x="135" y="0"/>
                  </a:lnTo>
                  <a:lnTo>
                    <a:pt x="158" y="0"/>
                  </a:lnTo>
                  <a:lnTo>
                    <a:pt x="179" y="3"/>
                  </a:lnTo>
                  <a:lnTo>
                    <a:pt x="200" y="10"/>
                  </a:lnTo>
                  <a:lnTo>
                    <a:pt x="222" y="19"/>
                  </a:lnTo>
                  <a:lnTo>
                    <a:pt x="239" y="29"/>
                  </a:lnTo>
                  <a:lnTo>
                    <a:pt x="257" y="45"/>
                  </a:lnTo>
                  <a:lnTo>
                    <a:pt x="269" y="61"/>
                  </a:lnTo>
                  <a:lnTo>
                    <a:pt x="280" y="79"/>
                  </a:lnTo>
                  <a:lnTo>
                    <a:pt x="288" y="98"/>
                  </a:lnTo>
                  <a:lnTo>
                    <a:pt x="292" y="118"/>
                  </a:lnTo>
                  <a:lnTo>
                    <a:pt x="294" y="139"/>
                  </a:lnTo>
                  <a:lnTo>
                    <a:pt x="290" y="158"/>
                  </a:lnTo>
                  <a:lnTo>
                    <a:pt x="285" y="179"/>
                  </a:lnTo>
                  <a:lnTo>
                    <a:pt x="276" y="197"/>
                  </a:lnTo>
                  <a:lnTo>
                    <a:pt x="264" y="215"/>
                  </a:lnTo>
                  <a:lnTo>
                    <a:pt x="248" y="230"/>
                  </a:lnTo>
                  <a:lnTo>
                    <a:pt x="230" y="243"/>
                  </a:lnTo>
                  <a:lnTo>
                    <a:pt x="211" y="253"/>
                  </a:lnTo>
                  <a:lnTo>
                    <a:pt x="190" y="260"/>
                  </a:lnTo>
                  <a:lnTo>
                    <a:pt x="169" y="266"/>
                  </a:lnTo>
                  <a:lnTo>
                    <a:pt x="146" y="267"/>
                  </a:lnTo>
                  <a:close/>
                  <a:moveTo>
                    <a:pt x="146" y="262"/>
                  </a:moveTo>
                  <a:lnTo>
                    <a:pt x="125" y="260"/>
                  </a:lnTo>
                  <a:lnTo>
                    <a:pt x="102" y="257"/>
                  </a:lnTo>
                  <a:lnTo>
                    <a:pt x="83" y="248"/>
                  </a:lnTo>
                  <a:lnTo>
                    <a:pt x="63" y="238"/>
                  </a:lnTo>
                  <a:lnTo>
                    <a:pt x="46" y="225"/>
                  </a:lnTo>
                  <a:lnTo>
                    <a:pt x="32" y="209"/>
                  </a:lnTo>
                  <a:lnTo>
                    <a:pt x="21" y="192"/>
                  </a:lnTo>
                  <a:lnTo>
                    <a:pt x="12" y="174"/>
                  </a:lnTo>
                  <a:lnTo>
                    <a:pt x="7" y="153"/>
                  </a:lnTo>
                  <a:lnTo>
                    <a:pt x="5" y="134"/>
                  </a:lnTo>
                  <a:lnTo>
                    <a:pt x="7" y="114"/>
                  </a:lnTo>
                  <a:lnTo>
                    <a:pt x="12" y="93"/>
                  </a:lnTo>
                  <a:lnTo>
                    <a:pt x="21" y="75"/>
                  </a:lnTo>
                  <a:lnTo>
                    <a:pt x="32" y="58"/>
                  </a:lnTo>
                  <a:lnTo>
                    <a:pt x="46" y="42"/>
                  </a:lnTo>
                  <a:lnTo>
                    <a:pt x="63" y="29"/>
                  </a:lnTo>
                  <a:lnTo>
                    <a:pt x="83" y="19"/>
                  </a:lnTo>
                  <a:lnTo>
                    <a:pt x="102" y="10"/>
                  </a:lnTo>
                  <a:lnTo>
                    <a:pt x="125" y="7"/>
                  </a:lnTo>
                  <a:lnTo>
                    <a:pt x="146" y="5"/>
                  </a:lnTo>
                  <a:lnTo>
                    <a:pt x="169" y="7"/>
                  </a:lnTo>
                  <a:lnTo>
                    <a:pt x="190" y="10"/>
                  </a:lnTo>
                  <a:lnTo>
                    <a:pt x="211" y="19"/>
                  </a:lnTo>
                  <a:lnTo>
                    <a:pt x="230" y="29"/>
                  </a:lnTo>
                  <a:lnTo>
                    <a:pt x="246" y="42"/>
                  </a:lnTo>
                  <a:lnTo>
                    <a:pt x="260" y="58"/>
                  </a:lnTo>
                  <a:lnTo>
                    <a:pt x="273" y="75"/>
                  </a:lnTo>
                  <a:lnTo>
                    <a:pt x="281" y="93"/>
                  </a:lnTo>
                  <a:lnTo>
                    <a:pt x="287" y="114"/>
                  </a:lnTo>
                  <a:lnTo>
                    <a:pt x="288" y="134"/>
                  </a:lnTo>
                  <a:lnTo>
                    <a:pt x="287" y="153"/>
                  </a:lnTo>
                  <a:lnTo>
                    <a:pt x="281" y="174"/>
                  </a:lnTo>
                  <a:lnTo>
                    <a:pt x="273" y="192"/>
                  </a:lnTo>
                  <a:lnTo>
                    <a:pt x="260" y="209"/>
                  </a:lnTo>
                  <a:lnTo>
                    <a:pt x="246" y="225"/>
                  </a:lnTo>
                  <a:lnTo>
                    <a:pt x="230" y="238"/>
                  </a:lnTo>
                  <a:lnTo>
                    <a:pt x="211" y="248"/>
                  </a:lnTo>
                  <a:lnTo>
                    <a:pt x="190" y="257"/>
                  </a:lnTo>
                  <a:lnTo>
                    <a:pt x="169" y="260"/>
                  </a:lnTo>
                  <a:lnTo>
                    <a:pt x="146" y="262"/>
                  </a:lnTo>
                  <a:close/>
                </a:path>
              </a:pathLst>
            </a:custGeom>
            <a:solidFill>
              <a:srgbClr val="FFFFE3"/>
            </a:solidFill>
            <a:ln w="9525">
              <a:noFill/>
              <a:round/>
              <a:headEnd/>
              <a:tailEnd/>
            </a:ln>
          </p:spPr>
          <p:txBody>
            <a:bodyPr/>
            <a:lstStyle/>
            <a:p>
              <a:endParaRPr lang="en-US"/>
            </a:p>
          </p:txBody>
        </p:sp>
        <p:sp>
          <p:nvSpPr>
            <p:cNvPr id="1166163" name="Freeform 851"/>
            <p:cNvSpPr>
              <a:spLocks noEditPoints="1"/>
            </p:cNvSpPr>
            <p:nvPr/>
          </p:nvSpPr>
          <p:spPr bwMode="auto">
            <a:xfrm>
              <a:off x="4227" y="1289"/>
              <a:ext cx="283" cy="257"/>
            </a:xfrm>
            <a:custGeom>
              <a:avLst/>
              <a:gdLst/>
              <a:ahLst/>
              <a:cxnLst>
                <a:cxn ang="0">
                  <a:pos x="120" y="255"/>
                </a:cxn>
                <a:cxn ang="0">
                  <a:pos x="78" y="243"/>
                </a:cxn>
                <a:cxn ang="0">
                  <a:pos x="41" y="220"/>
                </a:cxn>
                <a:cxn ang="0">
                  <a:pos x="16" y="187"/>
                </a:cxn>
                <a:cxn ang="0">
                  <a:pos x="2" y="148"/>
                </a:cxn>
                <a:cxn ang="0">
                  <a:pos x="2" y="109"/>
                </a:cxn>
                <a:cxn ang="0">
                  <a:pos x="16" y="70"/>
                </a:cxn>
                <a:cxn ang="0">
                  <a:pos x="41" y="37"/>
                </a:cxn>
                <a:cxn ang="0">
                  <a:pos x="78" y="14"/>
                </a:cxn>
                <a:cxn ang="0">
                  <a:pos x="120" y="2"/>
                </a:cxn>
                <a:cxn ang="0">
                  <a:pos x="164" y="2"/>
                </a:cxn>
                <a:cxn ang="0">
                  <a:pos x="206" y="14"/>
                </a:cxn>
                <a:cxn ang="0">
                  <a:pos x="241" y="37"/>
                </a:cxn>
                <a:cxn ang="0">
                  <a:pos x="268" y="70"/>
                </a:cxn>
                <a:cxn ang="0">
                  <a:pos x="282" y="109"/>
                </a:cxn>
                <a:cxn ang="0">
                  <a:pos x="282" y="148"/>
                </a:cxn>
                <a:cxn ang="0">
                  <a:pos x="268" y="187"/>
                </a:cxn>
                <a:cxn ang="0">
                  <a:pos x="241" y="220"/>
                </a:cxn>
                <a:cxn ang="0">
                  <a:pos x="206" y="243"/>
                </a:cxn>
                <a:cxn ang="0">
                  <a:pos x="164" y="255"/>
                </a:cxn>
                <a:cxn ang="0">
                  <a:pos x="141" y="252"/>
                </a:cxn>
                <a:cxn ang="0">
                  <a:pos x="99" y="247"/>
                </a:cxn>
                <a:cxn ang="0">
                  <a:pos x="62" y="229"/>
                </a:cxn>
                <a:cxn ang="0">
                  <a:pos x="32" y="201"/>
                </a:cxn>
                <a:cxn ang="0">
                  <a:pos x="12" y="167"/>
                </a:cxn>
                <a:cxn ang="0">
                  <a:pos x="5" y="129"/>
                </a:cxn>
                <a:cxn ang="0">
                  <a:pos x="12" y="90"/>
                </a:cxn>
                <a:cxn ang="0">
                  <a:pos x="32" y="56"/>
                </a:cxn>
                <a:cxn ang="0">
                  <a:pos x="62" y="28"/>
                </a:cxn>
                <a:cxn ang="0">
                  <a:pos x="99" y="10"/>
                </a:cxn>
                <a:cxn ang="0">
                  <a:pos x="141" y="5"/>
                </a:cxn>
                <a:cxn ang="0">
                  <a:pos x="183" y="10"/>
                </a:cxn>
                <a:cxn ang="0">
                  <a:pos x="222" y="28"/>
                </a:cxn>
                <a:cxn ang="0">
                  <a:pos x="252" y="56"/>
                </a:cxn>
                <a:cxn ang="0">
                  <a:pos x="271" y="90"/>
                </a:cxn>
                <a:cxn ang="0">
                  <a:pos x="278" y="129"/>
                </a:cxn>
                <a:cxn ang="0">
                  <a:pos x="271" y="167"/>
                </a:cxn>
                <a:cxn ang="0">
                  <a:pos x="252" y="201"/>
                </a:cxn>
                <a:cxn ang="0">
                  <a:pos x="222" y="229"/>
                </a:cxn>
                <a:cxn ang="0">
                  <a:pos x="183" y="247"/>
                </a:cxn>
                <a:cxn ang="0">
                  <a:pos x="141" y="252"/>
                </a:cxn>
              </a:cxnLst>
              <a:rect l="0" t="0" r="r" b="b"/>
              <a:pathLst>
                <a:path w="283" h="257">
                  <a:moveTo>
                    <a:pt x="141" y="257"/>
                  </a:moveTo>
                  <a:lnTo>
                    <a:pt x="120" y="255"/>
                  </a:lnTo>
                  <a:lnTo>
                    <a:pt x="97" y="252"/>
                  </a:lnTo>
                  <a:lnTo>
                    <a:pt x="78" y="243"/>
                  </a:lnTo>
                  <a:lnTo>
                    <a:pt x="58" y="233"/>
                  </a:lnTo>
                  <a:lnTo>
                    <a:pt x="41" y="220"/>
                  </a:lnTo>
                  <a:lnTo>
                    <a:pt x="27" y="204"/>
                  </a:lnTo>
                  <a:lnTo>
                    <a:pt x="16" y="187"/>
                  </a:lnTo>
                  <a:lnTo>
                    <a:pt x="7" y="169"/>
                  </a:lnTo>
                  <a:lnTo>
                    <a:pt x="2" y="148"/>
                  </a:lnTo>
                  <a:lnTo>
                    <a:pt x="0" y="129"/>
                  </a:lnTo>
                  <a:lnTo>
                    <a:pt x="2" y="109"/>
                  </a:lnTo>
                  <a:lnTo>
                    <a:pt x="7" y="88"/>
                  </a:lnTo>
                  <a:lnTo>
                    <a:pt x="16" y="70"/>
                  </a:lnTo>
                  <a:lnTo>
                    <a:pt x="27" y="53"/>
                  </a:lnTo>
                  <a:lnTo>
                    <a:pt x="41" y="37"/>
                  </a:lnTo>
                  <a:lnTo>
                    <a:pt x="58" y="24"/>
                  </a:lnTo>
                  <a:lnTo>
                    <a:pt x="78" y="14"/>
                  </a:lnTo>
                  <a:lnTo>
                    <a:pt x="97" y="5"/>
                  </a:lnTo>
                  <a:lnTo>
                    <a:pt x="120" y="2"/>
                  </a:lnTo>
                  <a:lnTo>
                    <a:pt x="141" y="0"/>
                  </a:lnTo>
                  <a:lnTo>
                    <a:pt x="164" y="2"/>
                  </a:lnTo>
                  <a:lnTo>
                    <a:pt x="185" y="5"/>
                  </a:lnTo>
                  <a:lnTo>
                    <a:pt x="206" y="14"/>
                  </a:lnTo>
                  <a:lnTo>
                    <a:pt x="225" y="24"/>
                  </a:lnTo>
                  <a:lnTo>
                    <a:pt x="241" y="37"/>
                  </a:lnTo>
                  <a:lnTo>
                    <a:pt x="255" y="53"/>
                  </a:lnTo>
                  <a:lnTo>
                    <a:pt x="268" y="70"/>
                  </a:lnTo>
                  <a:lnTo>
                    <a:pt x="276" y="88"/>
                  </a:lnTo>
                  <a:lnTo>
                    <a:pt x="282" y="109"/>
                  </a:lnTo>
                  <a:lnTo>
                    <a:pt x="283" y="129"/>
                  </a:lnTo>
                  <a:lnTo>
                    <a:pt x="282" y="148"/>
                  </a:lnTo>
                  <a:lnTo>
                    <a:pt x="276" y="169"/>
                  </a:lnTo>
                  <a:lnTo>
                    <a:pt x="268" y="187"/>
                  </a:lnTo>
                  <a:lnTo>
                    <a:pt x="255" y="204"/>
                  </a:lnTo>
                  <a:lnTo>
                    <a:pt x="241" y="220"/>
                  </a:lnTo>
                  <a:lnTo>
                    <a:pt x="225" y="233"/>
                  </a:lnTo>
                  <a:lnTo>
                    <a:pt x="206" y="243"/>
                  </a:lnTo>
                  <a:lnTo>
                    <a:pt x="185" y="252"/>
                  </a:lnTo>
                  <a:lnTo>
                    <a:pt x="164" y="255"/>
                  </a:lnTo>
                  <a:lnTo>
                    <a:pt x="141" y="257"/>
                  </a:lnTo>
                  <a:close/>
                  <a:moveTo>
                    <a:pt x="141" y="252"/>
                  </a:moveTo>
                  <a:lnTo>
                    <a:pt x="120" y="252"/>
                  </a:lnTo>
                  <a:lnTo>
                    <a:pt x="99" y="247"/>
                  </a:lnTo>
                  <a:lnTo>
                    <a:pt x="79" y="240"/>
                  </a:lnTo>
                  <a:lnTo>
                    <a:pt x="62" y="229"/>
                  </a:lnTo>
                  <a:lnTo>
                    <a:pt x="44" y="217"/>
                  </a:lnTo>
                  <a:lnTo>
                    <a:pt x="32" y="201"/>
                  </a:lnTo>
                  <a:lnTo>
                    <a:pt x="20" y="185"/>
                  </a:lnTo>
                  <a:lnTo>
                    <a:pt x="12" y="167"/>
                  </a:lnTo>
                  <a:lnTo>
                    <a:pt x="7" y="148"/>
                  </a:lnTo>
                  <a:lnTo>
                    <a:pt x="5" y="129"/>
                  </a:lnTo>
                  <a:lnTo>
                    <a:pt x="7" y="109"/>
                  </a:lnTo>
                  <a:lnTo>
                    <a:pt x="12" y="90"/>
                  </a:lnTo>
                  <a:lnTo>
                    <a:pt x="20" y="72"/>
                  </a:lnTo>
                  <a:lnTo>
                    <a:pt x="32" y="56"/>
                  </a:lnTo>
                  <a:lnTo>
                    <a:pt x="44" y="40"/>
                  </a:lnTo>
                  <a:lnTo>
                    <a:pt x="62" y="28"/>
                  </a:lnTo>
                  <a:lnTo>
                    <a:pt x="79" y="17"/>
                  </a:lnTo>
                  <a:lnTo>
                    <a:pt x="99" y="10"/>
                  </a:lnTo>
                  <a:lnTo>
                    <a:pt x="120" y="5"/>
                  </a:lnTo>
                  <a:lnTo>
                    <a:pt x="141" y="5"/>
                  </a:lnTo>
                  <a:lnTo>
                    <a:pt x="162" y="5"/>
                  </a:lnTo>
                  <a:lnTo>
                    <a:pt x="183" y="10"/>
                  </a:lnTo>
                  <a:lnTo>
                    <a:pt x="202" y="17"/>
                  </a:lnTo>
                  <a:lnTo>
                    <a:pt x="222" y="28"/>
                  </a:lnTo>
                  <a:lnTo>
                    <a:pt x="238" y="40"/>
                  </a:lnTo>
                  <a:lnTo>
                    <a:pt x="252" y="56"/>
                  </a:lnTo>
                  <a:lnTo>
                    <a:pt x="262" y="72"/>
                  </a:lnTo>
                  <a:lnTo>
                    <a:pt x="271" y="90"/>
                  </a:lnTo>
                  <a:lnTo>
                    <a:pt x="276" y="109"/>
                  </a:lnTo>
                  <a:lnTo>
                    <a:pt x="278" y="129"/>
                  </a:lnTo>
                  <a:lnTo>
                    <a:pt x="276" y="148"/>
                  </a:lnTo>
                  <a:lnTo>
                    <a:pt x="271" y="167"/>
                  </a:lnTo>
                  <a:lnTo>
                    <a:pt x="262" y="185"/>
                  </a:lnTo>
                  <a:lnTo>
                    <a:pt x="252" y="201"/>
                  </a:lnTo>
                  <a:lnTo>
                    <a:pt x="238" y="217"/>
                  </a:lnTo>
                  <a:lnTo>
                    <a:pt x="222" y="229"/>
                  </a:lnTo>
                  <a:lnTo>
                    <a:pt x="202" y="240"/>
                  </a:lnTo>
                  <a:lnTo>
                    <a:pt x="183" y="247"/>
                  </a:lnTo>
                  <a:lnTo>
                    <a:pt x="162" y="252"/>
                  </a:lnTo>
                  <a:lnTo>
                    <a:pt x="141" y="252"/>
                  </a:lnTo>
                  <a:close/>
                </a:path>
              </a:pathLst>
            </a:custGeom>
            <a:solidFill>
              <a:srgbClr val="FFFFE5"/>
            </a:solidFill>
            <a:ln w="9525">
              <a:noFill/>
              <a:round/>
              <a:headEnd/>
              <a:tailEnd/>
            </a:ln>
          </p:spPr>
          <p:txBody>
            <a:bodyPr/>
            <a:lstStyle/>
            <a:p>
              <a:endParaRPr lang="en-US"/>
            </a:p>
          </p:txBody>
        </p:sp>
        <p:sp>
          <p:nvSpPr>
            <p:cNvPr id="1166164" name="Freeform 852"/>
            <p:cNvSpPr>
              <a:spLocks noEditPoints="1"/>
            </p:cNvSpPr>
            <p:nvPr/>
          </p:nvSpPr>
          <p:spPr bwMode="auto">
            <a:xfrm>
              <a:off x="4232" y="1294"/>
              <a:ext cx="273" cy="247"/>
            </a:xfrm>
            <a:custGeom>
              <a:avLst/>
              <a:gdLst/>
              <a:ahLst/>
              <a:cxnLst>
                <a:cxn ang="0">
                  <a:pos x="115" y="247"/>
                </a:cxn>
                <a:cxn ang="0">
                  <a:pos x="74" y="235"/>
                </a:cxn>
                <a:cxn ang="0">
                  <a:pos x="39" y="212"/>
                </a:cxn>
                <a:cxn ang="0">
                  <a:pos x="15" y="180"/>
                </a:cxn>
                <a:cxn ang="0">
                  <a:pos x="2" y="143"/>
                </a:cxn>
                <a:cxn ang="0">
                  <a:pos x="2" y="104"/>
                </a:cxn>
                <a:cxn ang="0">
                  <a:pos x="15" y="67"/>
                </a:cxn>
                <a:cxn ang="0">
                  <a:pos x="39" y="35"/>
                </a:cxn>
                <a:cxn ang="0">
                  <a:pos x="74" y="12"/>
                </a:cxn>
                <a:cxn ang="0">
                  <a:pos x="115" y="0"/>
                </a:cxn>
                <a:cxn ang="0">
                  <a:pos x="157" y="0"/>
                </a:cxn>
                <a:cxn ang="0">
                  <a:pos x="197" y="12"/>
                </a:cxn>
                <a:cxn ang="0">
                  <a:pos x="233" y="35"/>
                </a:cxn>
                <a:cxn ang="0">
                  <a:pos x="257" y="67"/>
                </a:cxn>
                <a:cxn ang="0">
                  <a:pos x="271" y="104"/>
                </a:cxn>
                <a:cxn ang="0">
                  <a:pos x="271" y="143"/>
                </a:cxn>
                <a:cxn ang="0">
                  <a:pos x="257" y="180"/>
                </a:cxn>
                <a:cxn ang="0">
                  <a:pos x="233" y="212"/>
                </a:cxn>
                <a:cxn ang="0">
                  <a:pos x="197" y="235"/>
                </a:cxn>
                <a:cxn ang="0">
                  <a:pos x="157" y="247"/>
                </a:cxn>
                <a:cxn ang="0">
                  <a:pos x="136" y="243"/>
                </a:cxn>
                <a:cxn ang="0">
                  <a:pos x="95" y="236"/>
                </a:cxn>
                <a:cxn ang="0">
                  <a:pos x="57" y="219"/>
                </a:cxn>
                <a:cxn ang="0">
                  <a:pos x="29" y="190"/>
                </a:cxn>
                <a:cxn ang="0">
                  <a:pos x="11" y="157"/>
                </a:cxn>
                <a:cxn ang="0">
                  <a:pos x="6" y="118"/>
                </a:cxn>
                <a:cxn ang="0">
                  <a:pos x="15" y="81"/>
                </a:cxn>
                <a:cxn ang="0">
                  <a:pos x="36" y="48"/>
                </a:cxn>
                <a:cxn ang="0">
                  <a:pos x="66" y="23"/>
                </a:cxn>
                <a:cxn ang="0">
                  <a:pos x="104" y="7"/>
                </a:cxn>
                <a:cxn ang="0">
                  <a:pos x="146" y="4"/>
                </a:cxn>
                <a:cxn ang="0">
                  <a:pos x="187" y="14"/>
                </a:cxn>
                <a:cxn ang="0">
                  <a:pos x="224" y="34"/>
                </a:cxn>
                <a:cxn ang="0">
                  <a:pos x="250" y="64"/>
                </a:cxn>
                <a:cxn ang="0">
                  <a:pos x="264" y="99"/>
                </a:cxn>
                <a:cxn ang="0">
                  <a:pos x="266" y="138"/>
                </a:cxn>
                <a:cxn ang="0">
                  <a:pos x="256" y="175"/>
                </a:cxn>
                <a:cxn ang="0">
                  <a:pos x="231" y="206"/>
                </a:cxn>
                <a:cxn ang="0">
                  <a:pos x="197" y="229"/>
                </a:cxn>
                <a:cxn ang="0">
                  <a:pos x="157" y="242"/>
                </a:cxn>
              </a:cxnLst>
              <a:rect l="0" t="0" r="r" b="b"/>
              <a:pathLst>
                <a:path w="273" h="247">
                  <a:moveTo>
                    <a:pt x="136" y="247"/>
                  </a:moveTo>
                  <a:lnTo>
                    <a:pt x="115" y="247"/>
                  </a:lnTo>
                  <a:lnTo>
                    <a:pt x="94" y="242"/>
                  </a:lnTo>
                  <a:lnTo>
                    <a:pt x="74" y="235"/>
                  </a:lnTo>
                  <a:lnTo>
                    <a:pt x="57" y="224"/>
                  </a:lnTo>
                  <a:lnTo>
                    <a:pt x="39" y="212"/>
                  </a:lnTo>
                  <a:lnTo>
                    <a:pt x="27" y="196"/>
                  </a:lnTo>
                  <a:lnTo>
                    <a:pt x="15" y="180"/>
                  </a:lnTo>
                  <a:lnTo>
                    <a:pt x="7" y="162"/>
                  </a:lnTo>
                  <a:lnTo>
                    <a:pt x="2" y="143"/>
                  </a:lnTo>
                  <a:lnTo>
                    <a:pt x="0" y="124"/>
                  </a:lnTo>
                  <a:lnTo>
                    <a:pt x="2" y="104"/>
                  </a:lnTo>
                  <a:lnTo>
                    <a:pt x="7" y="85"/>
                  </a:lnTo>
                  <a:lnTo>
                    <a:pt x="15" y="67"/>
                  </a:lnTo>
                  <a:lnTo>
                    <a:pt x="27" y="51"/>
                  </a:lnTo>
                  <a:lnTo>
                    <a:pt x="39" y="35"/>
                  </a:lnTo>
                  <a:lnTo>
                    <a:pt x="57" y="23"/>
                  </a:lnTo>
                  <a:lnTo>
                    <a:pt x="74" y="12"/>
                  </a:lnTo>
                  <a:lnTo>
                    <a:pt x="94" y="5"/>
                  </a:lnTo>
                  <a:lnTo>
                    <a:pt x="115" y="0"/>
                  </a:lnTo>
                  <a:lnTo>
                    <a:pt x="136" y="0"/>
                  </a:lnTo>
                  <a:lnTo>
                    <a:pt x="157" y="0"/>
                  </a:lnTo>
                  <a:lnTo>
                    <a:pt x="178" y="5"/>
                  </a:lnTo>
                  <a:lnTo>
                    <a:pt x="197" y="12"/>
                  </a:lnTo>
                  <a:lnTo>
                    <a:pt x="217" y="23"/>
                  </a:lnTo>
                  <a:lnTo>
                    <a:pt x="233" y="35"/>
                  </a:lnTo>
                  <a:lnTo>
                    <a:pt x="247" y="51"/>
                  </a:lnTo>
                  <a:lnTo>
                    <a:pt x="257" y="67"/>
                  </a:lnTo>
                  <a:lnTo>
                    <a:pt x="266" y="85"/>
                  </a:lnTo>
                  <a:lnTo>
                    <a:pt x="271" y="104"/>
                  </a:lnTo>
                  <a:lnTo>
                    <a:pt x="273" y="124"/>
                  </a:lnTo>
                  <a:lnTo>
                    <a:pt x="271" y="143"/>
                  </a:lnTo>
                  <a:lnTo>
                    <a:pt x="266" y="162"/>
                  </a:lnTo>
                  <a:lnTo>
                    <a:pt x="257" y="180"/>
                  </a:lnTo>
                  <a:lnTo>
                    <a:pt x="247" y="196"/>
                  </a:lnTo>
                  <a:lnTo>
                    <a:pt x="233" y="212"/>
                  </a:lnTo>
                  <a:lnTo>
                    <a:pt x="217" y="224"/>
                  </a:lnTo>
                  <a:lnTo>
                    <a:pt x="197" y="235"/>
                  </a:lnTo>
                  <a:lnTo>
                    <a:pt x="178" y="242"/>
                  </a:lnTo>
                  <a:lnTo>
                    <a:pt x="157" y="247"/>
                  </a:lnTo>
                  <a:lnTo>
                    <a:pt x="136" y="247"/>
                  </a:lnTo>
                  <a:close/>
                  <a:moveTo>
                    <a:pt x="136" y="243"/>
                  </a:moveTo>
                  <a:lnTo>
                    <a:pt x="115" y="242"/>
                  </a:lnTo>
                  <a:lnTo>
                    <a:pt x="95" y="236"/>
                  </a:lnTo>
                  <a:lnTo>
                    <a:pt x="76" y="229"/>
                  </a:lnTo>
                  <a:lnTo>
                    <a:pt x="57" y="219"/>
                  </a:lnTo>
                  <a:lnTo>
                    <a:pt x="43" y="206"/>
                  </a:lnTo>
                  <a:lnTo>
                    <a:pt x="29" y="190"/>
                  </a:lnTo>
                  <a:lnTo>
                    <a:pt x="18" y="175"/>
                  </a:lnTo>
                  <a:lnTo>
                    <a:pt x="11" y="157"/>
                  </a:lnTo>
                  <a:lnTo>
                    <a:pt x="6" y="138"/>
                  </a:lnTo>
                  <a:lnTo>
                    <a:pt x="6" y="118"/>
                  </a:lnTo>
                  <a:lnTo>
                    <a:pt x="7" y="99"/>
                  </a:lnTo>
                  <a:lnTo>
                    <a:pt x="15" y="81"/>
                  </a:lnTo>
                  <a:lnTo>
                    <a:pt x="23" y="64"/>
                  </a:lnTo>
                  <a:lnTo>
                    <a:pt x="36" y="48"/>
                  </a:lnTo>
                  <a:lnTo>
                    <a:pt x="50" y="34"/>
                  </a:lnTo>
                  <a:lnTo>
                    <a:pt x="66" y="23"/>
                  </a:lnTo>
                  <a:lnTo>
                    <a:pt x="85" y="14"/>
                  </a:lnTo>
                  <a:lnTo>
                    <a:pt x="104" y="7"/>
                  </a:lnTo>
                  <a:lnTo>
                    <a:pt x="125" y="4"/>
                  </a:lnTo>
                  <a:lnTo>
                    <a:pt x="146" y="4"/>
                  </a:lnTo>
                  <a:lnTo>
                    <a:pt x="168" y="7"/>
                  </a:lnTo>
                  <a:lnTo>
                    <a:pt x="187" y="14"/>
                  </a:lnTo>
                  <a:lnTo>
                    <a:pt x="206" y="23"/>
                  </a:lnTo>
                  <a:lnTo>
                    <a:pt x="224" y="34"/>
                  </a:lnTo>
                  <a:lnTo>
                    <a:pt x="238" y="48"/>
                  </a:lnTo>
                  <a:lnTo>
                    <a:pt x="250" y="64"/>
                  </a:lnTo>
                  <a:lnTo>
                    <a:pt x="259" y="81"/>
                  </a:lnTo>
                  <a:lnTo>
                    <a:pt x="264" y="99"/>
                  </a:lnTo>
                  <a:lnTo>
                    <a:pt x="268" y="118"/>
                  </a:lnTo>
                  <a:lnTo>
                    <a:pt x="266" y="138"/>
                  </a:lnTo>
                  <a:lnTo>
                    <a:pt x="263" y="157"/>
                  </a:lnTo>
                  <a:lnTo>
                    <a:pt x="256" y="175"/>
                  </a:lnTo>
                  <a:lnTo>
                    <a:pt x="245" y="190"/>
                  </a:lnTo>
                  <a:lnTo>
                    <a:pt x="231" y="206"/>
                  </a:lnTo>
                  <a:lnTo>
                    <a:pt x="215" y="219"/>
                  </a:lnTo>
                  <a:lnTo>
                    <a:pt x="197" y="229"/>
                  </a:lnTo>
                  <a:lnTo>
                    <a:pt x="178" y="236"/>
                  </a:lnTo>
                  <a:lnTo>
                    <a:pt x="157" y="242"/>
                  </a:lnTo>
                  <a:lnTo>
                    <a:pt x="136" y="243"/>
                  </a:lnTo>
                  <a:close/>
                </a:path>
              </a:pathLst>
            </a:custGeom>
            <a:solidFill>
              <a:srgbClr val="FFFFE7"/>
            </a:solidFill>
            <a:ln w="9525">
              <a:noFill/>
              <a:round/>
              <a:headEnd/>
              <a:tailEnd/>
            </a:ln>
          </p:spPr>
          <p:txBody>
            <a:bodyPr/>
            <a:lstStyle/>
            <a:p>
              <a:endParaRPr lang="en-US"/>
            </a:p>
          </p:txBody>
        </p:sp>
        <p:sp>
          <p:nvSpPr>
            <p:cNvPr id="1166165" name="Freeform 853"/>
            <p:cNvSpPr>
              <a:spLocks noEditPoints="1"/>
            </p:cNvSpPr>
            <p:nvPr/>
          </p:nvSpPr>
          <p:spPr bwMode="auto">
            <a:xfrm>
              <a:off x="4238" y="1298"/>
              <a:ext cx="262" cy="239"/>
            </a:xfrm>
            <a:custGeom>
              <a:avLst/>
              <a:gdLst/>
              <a:ahLst/>
              <a:cxnLst>
                <a:cxn ang="0">
                  <a:pos x="109" y="238"/>
                </a:cxn>
                <a:cxn ang="0">
                  <a:pos x="70" y="225"/>
                </a:cxn>
                <a:cxn ang="0">
                  <a:pos x="37" y="202"/>
                </a:cxn>
                <a:cxn ang="0">
                  <a:pos x="12" y="171"/>
                </a:cxn>
                <a:cxn ang="0">
                  <a:pos x="0" y="134"/>
                </a:cxn>
                <a:cxn ang="0">
                  <a:pos x="1" y="95"/>
                </a:cxn>
                <a:cxn ang="0">
                  <a:pos x="17" y="60"/>
                </a:cxn>
                <a:cxn ang="0">
                  <a:pos x="44" y="30"/>
                </a:cxn>
                <a:cxn ang="0">
                  <a:pos x="79" y="10"/>
                </a:cxn>
                <a:cxn ang="0">
                  <a:pos x="119" y="0"/>
                </a:cxn>
                <a:cxn ang="0">
                  <a:pos x="162" y="3"/>
                </a:cxn>
                <a:cxn ang="0">
                  <a:pos x="200" y="19"/>
                </a:cxn>
                <a:cxn ang="0">
                  <a:pos x="232" y="44"/>
                </a:cxn>
                <a:cxn ang="0">
                  <a:pos x="253" y="77"/>
                </a:cxn>
                <a:cxn ang="0">
                  <a:pos x="262" y="114"/>
                </a:cxn>
                <a:cxn ang="0">
                  <a:pos x="257" y="153"/>
                </a:cxn>
                <a:cxn ang="0">
                  <a:pos x="239" y="186"/>
                </a:cxn>
                <a:cxn ang="0">
                  <a:pos x="209" y="215"/>
                </a:cxn>
                <a:cxn ang="0">
                  <a:pos x="172" y="232"/>
                </a:cxn>
                <a:cxn ang="0">
                  <a:pos x="130" y="239"/>
                </a:cxn>
                <a:cxn ang="0">
                  <a:pos x="109" y="232"/>
                </a:cxn>
                <a:cxn ang="0">
                  <a:pos x="70" y="220"/>
                </a:cxn>
                <a:cxn ang="0">
                  <a:pos x="38" y="197"/>
                </a:cxn>
                <a:cxn ang="0">
                  <a:pos x="16" y="165"/>
                </a:cxn>
                <a:cxn ang="0">
                  <a:pos x="5" y="128"/>
                </a:cxn>
                <a:cxn ang="0">
                  <a:pos x="9" y="91"/>
                </a:cxn>
                <a:cxn ang="0">
                  <a:pos x="24" y="56"/>
                </a:cxn>
                <a:cxn ang="0">
                  <a:pos x="53" y="30"/>
                </a:cxn>
                <a:cxn ang="0">
                  <a:pos x="89" y="10"/>
                </a:cxn>
                <a:cxn ang="0">
                  <a:pos x="130" y="5"/>
                </a:cxn>
                <a:cxn ang="0">
                  <a:pos x="170" y="10"/>
                </a:cxn>
                <a:cxn ang="0">
                  <a:pos x="207" y="30"/>
                </a:cxn>
                <a:cxn ang="0">
                  <a:pos x="235" y="56"/>
                </a:cxn>
                <a:cxn ang="0">
                  <a:pos x="253" y="91"/>
                </a:cxn>
                <a:cxn ang="0">
                  <a:pos x="257" y="128"/>
                </a:cxn>
                <a:cxn ang="0">
                  <a:pos x="246" y="165"/>
                </a:cxn>
                <a:cxn ang="0">
                  <a:pos x="223" y="197"/>
                </a:cxn>
                <a:cxn ang="0">
                  <a:pos x="190" y="220"/>
                </a:cxn>
                <a:cxn ang="0">
                  <a:pos x="151" y="232"/>
                </a:cxn>
              </a:cxnLst>
              <a:rect l="0" t="0" r="r" b="b"/>
              <a:pathLst>
                <a:path w="262" h="239">
                  <a:moveTo>
                    <a:pt x="130" y="239"/>
                  </a:moveTo>
                  <a:lnTo>
                    <a:pt x="109" y="238"/>
                  </a:lnTo>
                  <a:lnTo>
                    <a:pt x="89" y="232"/>
                  </a:lnTo>
                  <a:lnTo>
                    <a:pt x="70" y="225"/>
                  </a:lnTo>
                  <a:lnTo>
                    <a:pt x="51" y="215"/>
                  </a:lnTo>
                  <a:lnTo>
                    <a:pt x="37" y="202"/>
                  </a:lnTo>
                  <a:lnTo>
                    <a:pt x="23" y="186"/>
                  </a:lnTo>
                  <a:lnTo>
                    <a:pt x="12" y="171"/>
                  </a:lnTo>
                  <a:lnTo>
                    <a:pt x="5" y="153"/>
                  </a:lnTo>
                  <a:lnTo>
                    <a:pt x="0" y="134"/>
                  </a:lnTo>
                  <a:lnTo>
                    <a:pt x="0" y="114"/>
                  </a:lnTo>
                  <a:lnTo>
                    <a:pt x="1" y="95"/>
                  </a:lnTo>
                  <a:lnTo>
                    <a:pt x="9" y="77"/>
                  </a:lnTo>
                  <a:lnTo>
                    <a:pt x="17" y="60"/>
                  </a:lnTo>
                  <a:lnTo>
                    <a:pt x="30" y="44"/>
                  </a:lnTo>
                  <a:lnTo>
                    <a:pt x="44" y="30"/>
                  </a:lnTo>
                  <a:lnTo>
                    <a:pt x="60" y="19"/>
                  </a:lnTo>
                  <a:lnTo>
                    <a:pt x="79" y="10"/>
                  </a:lnTo>
                  <a:lnTo>
                    <a:pt x="98" y="3"/>
                  </a:lnTo>
                  <a:lnTo>
                    <a:pt x="119" y="0"/>
                  </a:lnTo>
                  <a:lnTo>
                    <a:pt x="140" y="0"/>
                  </a:lnTo>
                  <a:lnTo>
                    <a:pt x="162" y="3"/>
                  </a:lnTo>
                  <a:lnTo>
                    <a:pt x="181" y="10"/>
                  </a:lnTo>
                  <a:lnTo>
                    <a:pt x="200" y="19"/>
                  </a:lnTo>
                  <a:lnTo>
                    <a:pt x="218" y="30"/>
                  </a:lnTo>
                  <a:lnTo>
                    <a:pt x="232" y="44"/>
                  </a:lnTo>
                  <a:lnTo>
                    <a:pt x="244" y="60"/>
                  </a:lnTo>
                  <a:lnTo>
                    <a:pt x="253" y="77"/>
                  </a:lnTo>
                  <a:lnTo>
                    <a:pt x="258" y="95"/>
                  </a:lnTo>
                  <a:lnTo>
                    <a:pt x="262" y="114"/>
                  </a:lnTo>
                  <a:lnTo>
                    <a:pt x="260" y="134"/>
                  </a:lnTo>
                  <a:lnTo>
                    <a:pt x="257" y="153"/>
                  </a:lnTo>
                  <a:lnTo>
                    <a:pt x="250" y="171"/>
                  </a:lnTo>
                  <a:lnTo>
                    <a:pt x="239" y="186"/>
                  </a:lnTo>
                  <a:lnTo>
                    <a:pt x="225" y="202"/>
                  </a:lnTo>
                  <a:lnTo>
                    <a:pt x="209" y="215"/>
                  </a:lnTo>
                  <a:lnTo>
                    <a:pt x="191" y="225"/>
                  </a:lnTo>
                  <a:lnTo>
                    <a:pt x="172" y="232"/>
                  </a:lnTo>
                  <a:lnTo>
                    <a:pt x="151" y="238"/>
                  </a:lnTo>
                  <a:lnTo>
                    <a:pt x="130" y="239"/>
                  </a:lnTo>
                  <a:close/>
                  <a:moveTo>
                    <a:pt x="130" y="234"/>
                  </a:moveTo>
                  <a:lnTo>
                    <a:pt x="109" y="232"/>
                  </a:lnTo>
                  <a:lnTo>
                    <a:pt x="89" y="229"/>
                  </a:lnTo>
                  <a:lnTo>
                    <a:pt x="70" y="220"/>
                  </a:lnTo>
                  <a:lnTo>
                    <a:pt x="53" y="209"/>
                  </a:lnTo>
                  <a:lnTo>
                    <a:pt x="38" y="197"/>
                  </a:lnTo>
                  <a:lnTo>
                    <a:pt x="24" y="183"/>
                  </a:lnTo>
                  <a:lnTo>
                    <a:pt x="16" y="165"/>
                  </a:lnTo>
                  <a:lnTo>
                    <a:pt x="9" y="148"/>
                  </a:lnTo>
                  <a:lnTo>
                    <a:pt x="5" y="128"/>
                  </a:lnTo>
                  <a:lnTo>
                    <a:pt x="5" y="111"/>
                  </a:lnTo>
                  <a:lnTo>
                    <a:pt x="9" y="91"/>
                  </a:lnTo>
                  <a:lnTo>
                    <a:pt x="16" y="74"/>
                  </a:lnTo>
                  <a:lnTo>
                    <a:pt x="24" y="56"/>
                  </a:lnTo>
                  <a:lnTo>
                    <a:pt x="38" y="42"/>
                  </a:lnTo>
                  <a:lnTo>
                    <a:pt x="53" y="30"/>
                  </a:lnTo>
                  <a:lnTo>
                    <a:pt x="70" y="19"/>
                  </a:lnTo>
                  <a:lnTo>
                    <a:pt x="89" y="10"/>
                  </a:lnTo>
                  <a:lnTo>
                    <a:pt x="109" y="7"/>
                  </a:lnTo>
                  <a:lnTo>
                    <a:pt x="130" y="5"/>
                  </a:lnTo>
                  <a:lnTo>
                    <a:pt x="151" y="7"/>
                  </a:lnTo>
                  <a:lnTo>
                    <a:pt x="170" y="10"/>
                  </a:lnTo>
                  <a:lnTo>
                    <a:pt x="190" y="19"/>
                  </a:lnTo>
                  <a:lnTo>
                    <a:pt x="207" y="30"/>
                  </a:lnTo>
                  <a:lnTo>
                    <a:pt x="223" y="42"/>
                  </a:lnTo>
                  <a:lnTo>
                    <a:pt x="235" y="56"/>
                  </a:lnTo>
                  <a:lnTo>
                    <a:pt x="246" y="74"/>
                  </a:lnTo>
                  <a:lnTo>
                    <a:pt x="253" y="91"/>
                  </a:lnTo>
                  <a:lnTo>
                    <a:pt x="257" y="111"/>
                  </a:lnTo>
                  <a:lnTo>
                    <a:pt x="257" y="128"/>
                  </a:lnTo>
                  <a:lnTo>
                    <a:pt x="253" y="148"/>
                  </a:lnTo>
                  <a:lnTo>
                    <a:pt x="246" y="165"/>
                  </a:lnTo>
                  <a:lnTo>
                    <a:pt x="235" y="183"/>
                  </a:lnTo>
                  <a:lnTo>
                    <a:pt x="223" y="197"/>
                  </a:lnTo>
                  <a:lnTo>
                    <a:pt x="207" y="209"/>
                  </a:lnTo>
                  <a:lnTo>
                    <a:pt x="190" y="220"/>
                  </a:lnTo>
                  <a:lnTo>
                    <a:pt x="170" y="229"/>
                  </a:lnTo>
                  <a:lnTo>
                    <a:pt x="151" y="232"/>
                  </a:lnTo>
                  <a:lnTo>
                    <a:pt x="130" y="234"/>
                  </a:lnTo>
                  <a:close/>
                </a:path>
              </a:pathLst>
            </a:custGeom>
            <a:solidFill>
              <a:srgbClr val="FFFFE9"/>
            </a:solidFill>
            <a:ln w="9525">
              <a:noFill/>
              <a:round/>
              <a:headEnd/>
              <a:tailEnd/>
            </a:ln>
          </p:spPr>
          <p:txBody>
            <a:bodyPr/>
            <a:lstStyle/>
            <a:p>
              <a:endParaRPr lang="en-US"/>
            </a:p>
          </p:txBody>
        </p:sp>
        <p:sp>
          <p:nvSpPr>
            <p:cNvPr id="1166166" name="Freeform 854"/>
            <p:cNvSpPr>
              <a:spLocks noEditPoints="1"/>
            </p:cNvSpPr>
            <p:nvPr/>
          </p:nvSpPr>
          <p:spPr bwMode="auto">
            <a:xfrm>
              <a:off x="4243" y="1303"/>
              <a:ext cx="252" cy="229"/>
            </a:xfrm>
            <a:custGeom>
              <a:avLst/>
              <a:gdLst/>
              <a:ahLst/>
              <a:cxnLst>
                <a:cxn ang="0">
                  <a:pos x="104" y="227"/>
                </a:cxn>
                <a:cxn ang="0">
                  <a:pos x="65" y="215"/>
                </a:cxn>
                <a:cxn ang="0">
                  <a:pos x="33" y="192"/>
                </a:cxn>
                <a:cxn ang="0">
                  <a:pos x="11" y="160"/>
                </a:cxn>
                <a:cxn ang="0">
                  <a:pos x="0" y="123"/>
                </a:cxn>
                <a:cxn ang="0">
                  <a:pos x="4" y="86"/>
                </a:cxn>
                <a:cxn ang="0">
                  <a:pos x="19" y="51"/>
                </a:cxn>
                <a:cxn ang="0">
                  <a:pos x="48" y="25"/>
                </a:cxn>
                <a:cxn ang="0">
                  <a:pos x="84" y="5"/>
                </a:cxn>
                <a:cxn ang="0">
                  <a:pos x="125" y="0"/>
                </a:cxn>
                <a:cxn ang="0">
                  <a:pos x="165" y="5"/>
                </a:cxn>
                <a:cxn ang="0">
                  <a:pos x="202" y="25"/>
                </a:cxn>
                <a:cxn ang="0">
                  <a:pos x="230" y="51"/>
                </a:cxn>
                <a:cxn ang="0">
                  <a:pos x="248" y="86"/>
                </a:cxn>
                <a:cxn ang="0">
                  <a:pos x="252" y="123"/>
                </a:cxn>
                <a:cxn ang="0">
                  <a:pos x="241" y="160"/>
                </a:cxn>
                <a:cxn ang="0">
                  <a:pos x="218" y="192"/>
                </a:cxn>
                <a:cxn ang="0">
                  <a:pos x="185" y="215"/>
                </a:cxn>
                <a:cxn ang="0">
                  <a:pos x="146" y="227"/>
                </a:cxn>
                <a:cxn ang="0">
                  <a:pos x="125" y="224"/>
                </a:cxn>
                <a:cxn ang="0">
                  <a:pos x="84" y="219"/>
                </a:cxn>
                <a:cxn ang="0">
                  <a:pos x="49" y="201"/>
                </a:cxn>
                <a:cxn ang="0">
                  <a:pos x="23" y="173"/>
                </a:cxn>
                <a:cxn ang="0">
                  <a:pos x="7" y="137"/>
                </a:cxn>
                <a:cxn ang="0">
                  <a:pos x="5" y="100"/>
                </a:cxn>
                <a:cxn ang="0">
                  <a:pos x="18" y="65"/>
                </a:cxn>
                <a:cxn ang="0">
                  <a:pos x="42" y="35"/>
                </a:cxn>
                <a:cxn ang="0">
                  <a:pos x="76" y="14"/>
                </a:cxn>
                <a:cxn ang="0">
                  <a:pos x="114" y="5"/>
                </a:cxn>
                <a:cxn ang="0">
                  <a:pos x="157" y="9"/>
                </a:cxn>
                <a:cxn ang="0">
                  <a:pos x="193" y="23"/>
                </a:cxn>
                <a:cxn ang="0">
                  <a:pos x="222" y="49"/>
                </a:cxn>
                <a:cxn ang="0">
                  <a:pos x="241" y="83"/>
                </a:cxn>
                <a:cxn ang="0">
                  <a:pos x="246" y="120"/>
                </a:cxn>
                <a:cxn ang="0">
                  <a:pos x="237" y="155"/>
                </a:cxn>
                <a:cxn ang="0">
                  <a:pos x="216" y="187"/>
                </a:cxn>
                <a:cxn ang="0">
                  <a:pos x="185" y="210"/>
                </a:cxn>
                <a:cxn ang="0">
                  <a:pos x="146" y="222"/>
                </a:cxn>
              </a:cxnLst>
              <a:rect l="0" t="0" r="r" b="b"/>
              <a:pathLst>
                <a:path w="252" h="229">
                  <a:moveTo>
                    <a:pt x="125" y="229"/>
                  </a:moveTo>
                  <a:lnTo>
                    <a:pt x="104" y="227"/>
                  </a:lnTo>
                  <a:lnTo>
                    <a:pt x="84" y="224"/>
                  </a:lnTo>
                  <a:lnTo>
                    <a:pt x="65" y="215"/>
                  </a:lnTo>
                  <a:lnTo>
                    <a:pt x="48" y="204"/>
                  </a:lnTo>
                  <a:lnTo>
                    <a:pt x="33" y="192"/>
                  </a:lnTo>
                  <a:lnTo>
                    <a:pt x="19" y="178"/>
                  </a:lnTo>
                  <a:lnTo>
                    <a:pt x="11" y="160"/>
                  </a:lnTo>
                  <a:lnTo>
                    <a:pt x="4" y="143"/>
                  </a:lnTo>
                  <a:lnTo>
                    <a:pt x="0" y="123"/>
                  </a:lnTo>
                  <a:lnTo>
                    <a:pt x="0" y="106"/>
                  </a:lnTo>
                  <a:lnTo>
                    <a:pt x="4" y="86"/>
                  </a:lnTo>
                  <a:lnTo>
                    <a:pt x="11" y="69"/>
                  </a:lnTo>
                  <a:lnTo>
                    <a:pt x="19" y="51"/>
                  </a:lnTo>
                  <a:lnTo>
                    <a:pt x="33" y="37"/>
                  </a:lnTo>
                  <a:lnTo>
                    <a:pt x="48" y="25"/>
                  </a:lnTo>
                  <a:lnTo>
                    <a:pt x="65" y="14"/>
                  </a:lnTo>
                  <a:lnTo>
                    <a:pt x="84" y="5"/>
                  </a:lnTo>
                  <a:lnTo>
                    <a:pt x="104" y="2"/>
                  </a:lnTo>
                  <a:lnTo>
                    <a:pt x="125" y="0"/>
                  </a:lnTo>
                  <a:lnTo>
                    <a:pt x="146" y="2"/>
                  </a:lnTo>
                  <a:lnTo>
                    <a:pt x="165" y="5"/>
                  </a:lnTo>
                  <a:lnTo>
                    <a:pt x="185" y="14"/>
                  </a:lnTo>
                  <a:lnTo>
                    <a:pt x="202" y="25"/>
                  </a:lnTo>
                  <a:lnTo>
                    <a:pt x="218" y="37"/>
                  </a:lnTo>
                  <a:lnTo>
                    <a:pt x="230" y="51"/>
                  </a:lnTo>
                  <a:lnTo>
                    <a:pt x="241" y="69"/>
                  </a:lnTo>
                  <a:lnTo>
                    <a:pt x="248" y="86"/>
                  </a:lnTo>
                  <a:lnTo>
                    <a:pt x="252" y="106"/>
                  </a:lnTo>
                  <a:lnTo>
                    <a:pt x="252" y="123"/>
                  </a:lnTo>
                  <a:lnTo>
                    <a:pt x="248" y="143"/>
                  </a:lnTo>
                  <a:lnTo>
                    <a:pt x="241" y="160"/>
                  </a:lnTo>
                  <a:lnTo>
                    <a:pt x="230" y="178"/>
                  </a:lnTo>
                  <a:lnTo>
                    <a:pt x="218" y="192"/>
                  </a:lnTo>
                  <a:lnTo>
                    <a:pt x="202" y="204"/>
                  </a:lnTo>
                  <a:lnTo>
                    <a:pt x="185" y="215"/>
                  </a:lnTo>
                  <a:lnTo>
                    <a:pt x="165" y="224"/>
                  </a:lnTo>
                  <a:lnTo>
                    <a:pt x="146" y="227"/>
                  </a:lnTo>
                  <a:lnTo>
                    <a:pt x="125" y="229"/>
                  </a:lnTo>
                  <a:close/>
                  <a:moveTo>
                    <a:pt x="125" y="224"/>
                  </a:moveTo>
                  <a:lnTo>
                    <a:pt x="106" y="222"/>
                  </a:lnTo>
                  <a:lnTo>
                    <a:pt x="84" y="219"/>
                  </a:lnTo>
                  <a:lnTo>
                    <a:pt x="67" y="210"/>
                  </a:lnTo>
                  <a:lnTo>
                    <a:pt x="49" y="201"/>
                  </a:lnTo>
                  <a:lnTo>
                    <a:pt x="35" y="187"/>
                  </a:lnTo>
                  <a:lnTo>
                    <a:pt x="23" y="173"/>
                  </a:lnTo>
                  <a:lnTo>
                    <a:pt x="14" y="155"/>
                  </a:lnTo>
                  <a:lnTo>
                    <a:pt x="7" y="137"/>
                  </a:lnTo>
                  <a:lnTo>
                    <a:pt x="5" y="120"/>
                  </a:lnTo>
                  <a:lnTo>
                    <a:pt x="5" y="100"/>
                  </a:lnTo>
                  <a:lnTo>
                    <a:pt x="11" y="83"/>
                  </a:lnTo>
                  <a:lnTo>
                    <a:pt x="18" y="65"/>
                  </a:lnTo>
                  <a:lnTo>
                    <a:pt x="28" y="49"/>
                  </a:lnTo>
                  <a:lnTo>
                    <a:pt x="42" y="35"/>
                  </a:lnTo>
                  <a:lnTo>
                    <a:pt x="58" y="23"/>
                  </a:lnTo>
                  <a:lnTo>
                    <a:pt x="76" y="14"/>
                  </a:lnTo>
                  <a:lnTo>
                    <a:pt x="95" y="9"/>
                  </a:lnTo>
                  <a:lnTo>
                    <a:pt x="114" y="5"/>
                  </a:lnTo>
                  <a:lnTo>
                    <a:pt x="135" y="5"/>
                  </a:lnTo>
                  <a:lnTo>
                    <a:pt x="157" y="9"/>
                  </a:lnTo>
                  <a:lnTo>
                    <a:pt x="176" y="14"/>
                  </a:lnTo>
                  <a:lnTo>
                    <a:pt x="193" y="23"/>
                  </a:lnTo>
                  <a:lnTo>
                    <a:pt x="209" y="35"/>
                  </a:lnTo>
                  <a:lnTo>
                    <a:pt x="222" y="49"/>
                  </a:lnTo>
                  <a:lnTo>
                    <a:pt x="232" y="65"/>
                  </a:lnTo>
                  <a:lnTo>
                    <a:pt x="241" y="83"/>
                  </a:lnTo>
                  <a:lnTo>
                    <a:pt x="245" y="100"/>
                  </a:lnTo>
                  <a:lnTo>
                    <a:pt x="246" y="120"/>
                  </a:lnTo>
                  <a:lnTo>
                    <a:pt x="243" y="137"/>
                  </a:lnTo>
                  <a:lnTo>
                    <a:pt x="237" y="155"/>
                  </a:lnTo>
                  <a:lnTo>
                    <a:pt x="229" y="173"/>
                  </a:lnTo>
                  <a:lnTo>
                    <a:pt x="216" y="187"/>
                  </a:lnTo>
                  <a:lnTo>
                    <a:pt x="201" y="201"/>
                  </a:lnTo>
                  <a:lnTo>
                    <a:pt x="185" y="210"/>
                  </a:lnTo>
                  <a:lnTo>
                    <a:pt x="165" y="219"/>
                  </a:lnTo>
                  <a:lnTo>
                    <a:pt x="146" y="222"/>
                  </a:lnTo>
                  <a:lnTo>
                    <a:pt x="125" y="224"/>
                  </a:lnTo>
                  <a:close/>
                </a:path>
              </a:pathLst>
            </a:custGeom>
            <a:solidFill>
              <a:srgbClr val="FFFFEB"/>
            </a:solidFill>
            <a:ln w="9525">
              <a:noFill/>
              <a:round/>
              <a:headEnd/>
              <a:tailEnd/>
            </a:ln>
          </p:spPr>
          <p:txBody>
            <a:bodyPr/>
            <a:lstStyle/>
            <a:p>
              <a:endParaRPr lang="en-US"/>
            </a:p>
          </p:txBody>
        </p:sp>
        <p:sp>
          <p:nvSpPr>
            <p:cNvPr id="1166167" name="Freeform 855"/>
            <p:cNvSpPr>
              <a:spLocks noEditPoints="1"/>
            </p:cNvSpPr>
            <p:nvPr/>
          </p:nvSpPr>
          <p:spPr bwMode="auto">
            <a:xfrm>
              <a:off x="4248" y="1308"/>
              <a:ext cx="241" cy="219"/>
            </a:xfrm>
            <a:custGeom>
              <a:avLst/>
              <a:gdLst/>
              <a:ahLst/>
              <a:cxnLst>
                <a:cxn ang="0">
                  <a:pos x="101" y="217"/>
                </a:cxn>
                <a:cxn ang="0">
                  <a:pos x="62" y="205"/>
                </a:cxn>
                <a:cxn ang="0">
                  <a:pos x="30" y="182"/>
                </a:cxn>
                <a:cxn ang="0">
                  <a:pos x="9" y="150"/>
                </a:cxn>
                <a:cxn ang="0">
                  <a:pos x="0" y="115"/>
                </a:cxn>
                <a:cxn ang="0">
                  <a:pos x="6" y="78"/>
                </a:cxn>
                <a:cxn ang="0">
                  <a:pos x="23" y="44"/>
                </a:cxn>
                <a:cxn ang="0">
                  <a:pos x="53" y="18"/>
                </a:cxn>
                <a:cxn ang="0">
                  <a:pos x="90" y="4"/>
                </a:cxn>
                <a:cxn ang="0">
                  <a:pos x="130" y="0"/>
                </a:cxn>
                <a:cxn ang="0">
                  <a:pos x="171" y="9"/>
                </a:cxn>
                <a:cxn ang="0">
                  <a:pos x="204" y="30"/>
                </a:cxn>
                <a:cxn ang="0">
                  <a:pos x="227" y="60"/>
                </a:cxn>
                <a:cxn ang="0">
                  <a:pos x="240" y="95"/>
                </a:cxn>
                <a:cxn ang="0">
                  <a:pos x="238" y="132"/>
                </a:cxn>
                <a:cxn ang="0">
                  <a:pos x="224" y="168"/>
                </a:cxn>
                <a:cxn ang="0">
                  <a:pos x="196" y="196"/>
                </a:cxn>
                <a:cxn ang="0">
                  <a:pos x="160" y="214"/>
                </a:cxn>
                <a:cxn ang="0">
                  <a:pos x="120" y="219"/>
                </a:cxn>
                <a:cxn ang="0">
                  <a:pos x="101" y="214"/>
                </a:cxn>
                <a:cxn ang="0">
                  <a:pos x="62" y="201"/>
                </a:cxn>
                <a:cxn ang="0">
                  <a:pos x="32" y="176"/>
                </a:cxn>
                <a:cxn ang="0">
                  <a:pos x="13" y="145"/>
                </a:cxn>
                <a:cxn ang="0">
                  <a:pos x="6" y="110"/>
                </a:cxn>
                <a:cxn ang="0">
                  <a:pos x="13" y="74"/>
                </a:cxn>
                <a:cxn ang="0">
                  <a:pos x="32" y="43"/>
                </a:cxn>
                <a:cxn ang="0">
                  <a:pos x="62" y="18"/>
                </a:cxn>
                <a:cxn ang="0">
                  <a:pos x="101" y="5"/>
                </a:cxn>
                <a:cxn ang="0">
                  <a:pos x="141" y="5"/>
                </a:cxn>
                <a:cxn ang="0">
                  <a:pos x="178" y="18"/>
                </a:cxn>
                <a:cxn ang="0">
                  <a:pos x="208" y="43"/>
                </a:cxn>
                <a:cxn ang="0">
                  <a:pos x="229" y="74"/>
                </a:cxn>
                <a:cxn ang="0">
                  <a:pos x="236" y="110"/>
                </a:cxn>
                <a:cxn ang="0">
                  <a:pos x="229" y="145"/>
                </a:cxn>
                <a:cxn ang="0">
                  <a:pos x="208" y="176"/>
                </a:cxn>
                <a:cxn ang="0">
                  <a:pos x="178" y="201"/>
                </a:cxn>
                <a:cxn ang="0">
                  <a:pos x="141" y="214"/>
                </a:cxn>
              </a:cxnLst>
              <a:rect l="0" t="0" r="r" b="b"/>
              <a:pathLst>
                <a:path w="241" h="219">
                  <a:moveTo>
                    <a:pt x="120" y="219"/>
                  </a:moveTo>
                  <a:lnTo>
                    <a:pt x="101" y="217"/>
                  </a:lnTo>
                  <a:lnTo>
                    <a:pt x="79" y="214"/>
                  </a:lnTo>
                  <a:lnTo>
                    <a:pt x="62" y="205"/>
                  </a:lnTo>
                  <a:lnTo>
                    <a:pt x="44" y="196"/>
                  </a:lnTo>
                  <a:lnTo>
                    <a:pt x="30" y="182"/>
                  </a:lnTo>
                  <a:lnTo>
                    <a:pt x="18" y="168"/>
                  </a:lnTo>
                  <a:lnTo>
                    <a:pt x="9" y="150"/>
                  </a:lnTo>
                  <a:lnTo>
                    <a:pt x="2" y="132"/>
                  </a:lnTo>
                  <a:lnTo>
                    <a:pt x="0" y="115"/>
                  </a:lnTo>
                  <a:lnTo>
                    <a:pt x="0" y="95"/>
                  </a:lnTo>
                  <a:lnTo>
                    <a:pt x="6" y="78"/>
                  </a:lnTo>
                  <a:lnTo>
                    <a:pt x="13" y="60"/>
                  </a:lnTo>
                  <a:lnTo>
                    <a:pt x="23" y="44"/>
                  </a:lnTo>
                  <a:lnTo>
                    <a:pt x="37" y="30"/>
                  </a:lnTo>
                  <a:lnTo>
                    <a:pt x="53" y="18"/>
                  </a:lnTo>
                  <a:lnTo>
                    <a:pt x="71" y="9"/>
                  </a:lnTo>
                  <a:lnTo>
                    <a:pt x="90" y="4"/>
                  </a:lnTo>
                  <a:lnTo>
                    <a:pt x="109" y="0"/>
                  </a:lnTo>
                  <a:lnTo>
                    <a:pt x="130" y="0"/>
                  </a:lnTo>
                  <a:lnTo>
                    <a:pt x="152" y="4"/>
                  </a:lnTo>
                  <a:lnTo>
                    <a:pt x="171" y="9"/>
                  </a:lnTo>
                  <a:lnTo>
                    <a:pt x="188" y="18"/>
                  </a:lnTo>
                  <a:lnTo>
                    <a:pt x="204" y="30"/>
                  </a:lnTo>
                  <a:lnTo>
                    <a:pt x="217" y="44"/>
                  </a:lnTo>
                  <a:lnTo>
                    <a:pt x="227" y="60"/>
                  </a:lnTo>
                  <a:lnTo>
                    <a:pt x="236" y="78"/>
                  </a:lnTo>
                  <a:lnTo>
                    <a:pt x="240" y="95"/>
                  </a:lnTo>
                  <a:lnTo>
                    <a:pt x="241" y="115"/>
                  </a:lnTo>
                  <a:lnTo>
                    <a:pt x="238" y="132"/>
                  </a:lnTo>
                  <a:lnTo>
                    <a:pt x="232" y="150"/>
                  </a:lnTo>
                  <a:lnTo>
                    <a:pt x="224" y="168"/>
                  </a:lnTo>
                  <a:lnTo>
                    <a:pt x="211" y="182"/>
                  </a:lnTo>
                  <a:lnTo>
                    <a:pt x="196" y="196"/>
                  </a:lnTo>
                  <a:lnTo>
                    <a:pt x="180" y="205"/>
                  </a:lnTo>
                  <a:lnTo>
                    <a:pt x="160" y="214"/>
                  </a:lnTo>
                  <a:lnTo>
                    <a:pt x="141" y="217"/>
                  </a:lnTo>
                  <a:lnTo>
                    <a:pt x="120" y="219"/>
                  </a:lnTo>
                  <a:close/>
                  <a:moveTo>
                    <a:pt x="120" y="215"/>
                  </a:moveTo>
                  <a:lnTo>
                    <a:pt x="101" y="214"/>
                  </a:lnTo>
                  <a:lnTo>
                    <a:pt x="81" y="208"/>
                  </a:lnTo>
                  <a:lnTo>
                    <a:pt x="62" y="201"/>
                  </a:lnTo>
                  <a:lnTo>
                    <a:pt x="46" y="191"/>
                  </a:lnTo>
                  <a:lnTo>
                    <a:pt x="32" y="176"/>
                  </a:lnTo>
                  <a:lnTo>
                    <a:pt x="20" y="162"/>
                  </a:lnTo>
                  <a:lnTo>
                    <a:pt x="13" y="145"/>
                  </a:lnTo>
                  <a:lnTo>
                    <a:pt x="7" y="127"/>
                  </a:lnTo>
                  <a:lnTo>
                    <a:pt x="6" y="110"/>
                  </a:lnTo>
                  <a:lnTo>
                    <a:pt x="7" y="92"/>
                  </a:lnTo>
                  <a:lnTo>
                    <a:pt x="13" y="74"/>
                  </a:lnTo>
                  <a:lnTo>
                    <a:pt x="20" y="57"/>
                  </a:lnTo>
                  <a:lnTo>
                    <a:pt x="32" y="43"/>
                  </a:lnTo>
                  <a:lnTo>
                    <a:pt x="46" y="28"/>
                  </a:lnTo>
                  <a:lnTo>
                    <a:pt x="62" y="18"/>
                  </a:lnTo>
                  <a:lnTo>
                    <a:pt x="81" y="11"/>
                  </a:lnTo>
                  <a:lnTo>
                    <a:pt x="101" y="5"/>
                  </a:lnTo>
                  <a:lnTo>
                    <a:pt x="120" y="4"/>
                  </a:lnTo>
                  <a:lnTo>
                    <a:pt x="141" y="5"/>
                  </a:lnTo>
                  <a:lnTo>
                    <a:pt x="160" y="11"/>
                  </a:lnTo>
                  <a:lnTo>
                    <a:pt x="178" y="18"/>
                  </a:lnTo>
                  <a:lnTo>
                    <a:pt x="194" y="28"/>
                  </a:lnTo>
                  <a:lnTo>
                    <a:pt x="208" y="43"/>
                  </a:lnTo>
                  <a:lnTo>
                    <a:pt x="220" y="57"/>
                  </a:lnTo>
                  <a:lnTo>
                    <a:pt x="229" y="74"/>
                  </a:lnTo>
                  <a:lnTo>
                    <a:pt x="234" y="92"/>
                  </a:lnTo>
                  <a:lnTo>
                    <a:pt x="236" y="110"/>
                  </a:lnTo>
                  <a:lnTo>
                    <a:pt x="234" y="127"/>
                  </a:lnTo>
                  <a:lnTo>
                    <a:pt x="229" y="145"/>
                  </a:lnTo>
                  <a:lnTo>
                    <a:pt x="220" y="162"/>
                  </a:lnTo>
                  <a:lnTo>
                    <a:pt x="208" y="176"/>
                  </a:lnTo>
                  <a:lnTo>
                    <a:pt x="194" y="191"/>
                  </a:lnTo>
                  <a:lnTo>
                    <a:pt x="178" y="201"/>
                  </a:lnTo>
                  <a:lnTo>
                    <a:pt x="160" y="208"/>
                  </a:lnTo>
                  <a:lnTo>
                    <a:pt x="141" y="214"/>
                  </a:lnTo>
                  <a:lnTo>
                    <a:pt x="120" y="215"/>
                  </a:lnTo>
                  <a:close/>
                </a:path>
              </a:pathLst>
            </a:custGeom>
            <a:solidFill>
              <a:srgbClr val="FFFFED"/>
            </a:solidFill>
            <a:ln w="9525">
              <a:noFill/>
              <a:round/>
              <a:headEnd/>
              <a:tailEnd/>
            </a:ln>
          </p:spPr>
          <p:txBody>
            <a:bodyPr/>
            <a:lstStyle/>
            <a:p>
              <a:endParaRPr lang="en-US"/>
            </a:p>
          </p:txBody>
        </p:sp>
        <p:sp>
          <p:nvSpPr>
            <p:cNvPr id="1166168" name="Freeform 856"/>
            <p:cNvSpPr>
              <a:spLocks noEditPoints="1"/>
            </p:cNvSpPr>
            <p:nvPr/>
          </p:nvSpPr>
          <p:spPr bwMode="auto">
            <a:xfrm>
              <a:off x="4254" y="1312"/>
              <a:ext cx="230" cy="211"/>
            </a:xfrm>
            <a:custGeom>
              <a:avLst/>
              <a:gdLst/>
              <a:ahLst/>
              <a:cxnLst>
                <a:cxn ang="0">
                  <a:pos x="95" y="210"/>
                </a:cxn>
                <a:cxn ang="0">
                  <a:pos x="56" y="197"/>
                </a:cxn>
                <a:cxn ang="0">
                  <a:pos x="26" y="172"/>
                </a:cxn>
                <a:cxn ang="0">
                  <a:pos x="7" y="141"/>
                </a:cxn>
                <a:cxn ang="0">
                  <a:pos x="0" y="106"/>
                </a:cxn>
                <a:cxn ang="0">
                  <a:pos x="7" y="70"/>
                </a:cxn>
                <a:cxn ang="0">
                  <a:pos x="26" y="39"/>
                </a:cxn>
                <a:cxn ang="0">
                  <a:pos x="56" y="14"/>
                </a:cxn>
                <a:cxn ang="0">
                  <a:pos x="95" y="1"/>
                </a:cxn>
                <a:cxn ang="0">
                  <a:pos x="135" y="1"/>
                </a:cxn>
                <a:cxn ang="0">
                  <a:pos x="172" y="14"/>
                </a:cxn>
                <a:cxn ang="0">
                  <a:pos x="202" y="39"/>
                </a:cxn>
                <a:cxn ang="0">
                  <a:pos x="223" y="70"/>
                </a:cxn>
                <a:cxn ang="0">
                  <a:pos x="230" y="106"/>
                </a:cxn>
                <a:cxn ang="0">
                  <a:pos x="223" y="141"/>
                </a:cxn>
                <a:cxn ang="0">
                  <a:pos x="202" y="172"/>
                </a:cxn>
                <a:cxn ang="0">
                  <a:pos x="172" y="197"/>
                </a:cxn>
                <a:cxn ang="0">
                  <a:pos x="135" y="210"/>
                </a:cxn>
                <a:cxn ang="0">
                  <a:pos x="114" y="206"/>
                </a:cxn>
                <a:cxn ang="0">
                  <a:pos x="77" y="199"/>
                </a:cxn>
                <a:cxn ang="0">
                  <a:pos x="44" y="183"/>
                </a:cxn>
                <a:cxn ang="0">
                  <a:pos x="19" y="155"/>
                </a:cxn>
                <a:cxn ang="0">
                  <a:pos x="7" y="123"/>
                </a:cxn>
                <a:cxn ang="0">
                  <a:pos x="7" y="88"/>
                </a:cxn>
                <a:cxn ang="0">
                  <a:pos x="19" y="56"/>
                </a:cxn>
                <a:cxn ang="0">
                  <a:pos x="44" y="28"/>
                </a:cxn>
                <a:cxn ang="0">
                  <a:pos x="77" y="12"/>
                </a:cxn>
                <a:cxn ang="0">
                  <a:pos x="114" y="5"/>
                </a:cxn>
                <a:cxn ang="0">
                  <a:pos x="153" y="12"/>
                </a:cxn>
                <a:cxn ang="0">
                  <a:pos x="184" y="28"/>
                </a:cxn>
                <a:cxn ang="0">
                  <a:pos x="209" y="56"/>
                </a:cxn>
                <a:cxn ang="0">
                  <a:pos x="223" y="88"/>
                </a:cxn>
                <a:cxn ang="0">
                  <a:pos x="223" y="123"/>
                </a:cxn>
                <a:cxn ang="0">
                  <a:pos x="209" y="155"/>
                </a:cxn>
                <a:cxn ang="0">
                  <a:pos x="184" y="183"/>
                </a:cxn>
                <a:cxn ang="0">
                  <a:pos x="153" y="199"/>
                </a:cxn>
                <a:cxn ang="0">
                  <a:pos x="114" y="206"/>
                </a:cxn>
              </a:cxnLst>
              <a:rect l="0" t="0" r="r" b="b"/>
              <a:pathLst>
                <a:path w="230" h="211">
                  <a:moveTo>
                    <a:pt x="114" y="211"/>
                  </a:moveTo>
                  <a:lnTo>
                    <a:pt x="95" y="210"/>
                  </a:lnTo>
                  <a:lnTo>
                    <a:pt x="75" y="204"/>
                  </a:lnTo>
                  <a:lnTo>
                    <a:pt x="56" y="197"/>
                  </a:lnTo>
                  <a:lnTo>
                    <a:pt x="40" y="187"/>
                  </a:lnTo>
                  <a:lnTo>
                    <a:pt x="26" y="172"/>
                  </a:lnTo>
                  <a:lnTo>
                    <a:pt x="14" y="158"/>
                  </a:lnTo>
                  <a:lnTo>
                    <a:pt x="7" y="141"/>
                  </a:lnTo>
                  <a:lnTo>
                    <a:pt x="1" y="123"/>
                  </a:lnTo>
                  <a:lnTo>
                    <a:pt x="0" y="106"/>
                  </a:lnTo>
                  <a:lnTo>
                    <a:pt x="1" y="88"/>
                  </a:lnTo>
                  <a:lnTo>
                    <a:pt x="7" y="70"/>
                  </a:lnTo>
                  <a:lnTo>
                    <a:pt x="14" y="53"/>
                  </a:lnTo>
                  <a:lnTo>
                    <a:pt x="26" y="39"/>
                  </a:lnTo>
                  <a:lnTo>
                    <a:pt x="40" y="24"/>
                  </a:lnTo>
                  <a:lnTo>
                    <a:pt x="56" y="14"/>
                  </a:lnTo>
                  <a:lnTo>
                    <a:pt x="75" y="7"/>
                  </a:lnTo>
                  <a:lnTo>
                    <a:pt x="95" y="1"/>
                  </a:lnTo>
                  <a:lnTo>
                    <a:pt x="114" y="0"/>
                  </a:lnTo>
                  <a:lnTo>
                    <a:pt x="135" y="1"/>
                  </a:lnTo>
                  <a:lnTo>
                    <a:pt x="154" y="7"/>
                  </a:lnTo>
                  <a:lnTo>
                    <a:pt x="172" y="14"/>
                  </a:lnTo>
                  <a:lnTo>
                    <a:pt x="188" y="24"/>
                  </a:lnTo>
                  <a:lnTo>
                    <a:pt x="202" y="39"/>
                  </a:lnTo>
                  <a:lnTo>
                    <a:pt x="214" y="53"/>
                  </a:lnTo>
                  <a:lnTo>
                    <a:pt x="223" y="70"/>
                  </a:lnTo>
                  <a:lnTo>
                    <a:pt x="228" y="88"/>
                  </a:lnTo>
                  <a:lnTo>
                    <a:pt x="230" y="106"/>
                  </a:lnTo>
                  <a:lnTo>
                    <a:pt x="228" y="123"/>
                  </a:lnTo>
                  <a:lnTo>
                    <a:pt x="223" y="141"/>
                  </a:lnTo>
                  <a:lnTo>
                    <a:pt x="214" y="158"/>
                  </a:lnTo>
                  <a:lnTo>
                    <a:pt x="202" y="172"/>
                  </a:lnTo>
                  <a:lnTo>
                    <a:pt x="188" y="187"/>
                  </a:lnTo>
                  <a:lnTo>
                    <a:pt x="172" y="197"/>
                  </a:lnTo>
                  <a:lnTo>
                    <a:pt x="154" y="204"/>
                  </a:lnTo>
                  <a:lnTo>
                    <a:pt x="135" y="210"/>
                  </a:lnTo>
                  <a:lnTo>
                    <a:pt x="114" y="211"/>
                  </a:lnTo>
                  <a:close/>
                  <a:moveTo>
                    <a:pt x="114" y="206"/>
                  </a:moveTo>
                  <a:lnTo>
                    <a:pt x="95" y="204"/>
                  </a:lnTo>
                  <a:lnTo>
                    <a:pt x="77" y="199"/>
                  </a:lnTo>
                  <a:lnTo>
                    <a:pt x="59" y="192"/>
                  </a:lnTo>
                  <a:lnTo>
                    <a:pt x="44" y="183"/>
                  </a:lnTo>
                  <a:lnTo>
                    <a:pt x="29" y="171"/>
                  </a:lnTo>
                  <a:lnTo>
                    <a:pt x="19" y="155"/>
                  </a:lnTo>
                  <a:lnTo>
                    <a:pt x="10" y="139"/>
                  </a:lnTo>
                  <a:lnTo>
                    <a:pt x="7" y="123"/>
                  </a:lnTo>
                  <a:lnTo>
                    <a:pt x="5" y="106"/>
                  </a:lnTo>
                  <a:lnTo>
                    <a:pt x="7" y="88"/>
                  </a:lnTo>
                  <a:lnTo>
                    <a:pt x="10" y="72"/>
                  </a:lnTo>
                  <a:lnTo>
                    <a:pt x="19" y="56"/>
                  </a:lnTo>
                  <a:lnTo>
                    <a:pt x="29" y="40"/>
                  </a:lnTo>
                  <a:lnTo>
                    <a:pt x="44" y="28"/>
                  </a:lnTo>
                  <a:lnTo>
                    <a:pt x="59" y="19"/>
                  </a:lnTo>
                  <a:lnTo>
                    <a:pt x="77" y="12"/>
                  </a:lnTo>
                  <a:lnTo>
                    <a:pt x="95" y="7"/>
                  </a:lnTo>
                  <a:lnTo>
                    <a:pt x="114" y="5"/>
                  </a:lnTo>
                  <a:lnTo>
                    <a:pt x="133" y="7"/>
                  </a:lnTo>
                  <a:lnTo>
                    <a:pt x="153" y="12"/>
                  </a:lnTo>
                  <a:lnTo>
                    <a:pt x="170" y="19"/>
                  </a:lnTo>
                  <a:lnTo>
                    <a:pt x="184" y="28"/>
                  </a:lnTo>
                  <a:lnTo>
                    <a:pt x="198" y="40"/>
                  </a:lnTo>
                  <a:lnTo>
                    <a:pt x="209" y="56"/>
                  </a:lnTo>
                  <a:lnTo>
                    <a:pt x="218" y="72"/>
                  </a:lnTo>
                  <a:lnTo>
                    <a:pt x="223" y="88"/>
                  </a:lnTo>
                  <a:lnTo>
                    <a:pt x="225" y="106"/>
                  </a:lnTo>
                  <a:lnTo>
                    <a:pt x="223" y="123"/>
                  </a:lnTo>
                  <a:lnTo>
                    <a:pt x="218" y="139"/>
                  </a:lnTo>
                  <a:lnTo>
                    <a:pt x="209" y="155"/>
                  </a:lnTo>
                  <a:lnTo>
                    <a:pt x="198" y="171"/>
                  </a:lnTo>
                  <a:lnTo>
                    <a:pt x="184" y="183"/>
                  </a:lnTo>
                  <a:lnTo>
                    <a:pt x="170" y="192"/>
                  </a:lnTo>
                  <a:lnTo>
                    <a:pt x="153" y="199"/>
                  </a:lnTo>
                  <a:lnTo>
                    <a:pt x="133" y="204"/>
                  </a:lnTo>
                  <a:lnTo>
                    <a:pt x="114" y="206"/>
                  </a:lnTo>
                  <a:close/>
                </a:path>
              </a:pathLst>
            </a:custGeom>
            <a:solidFill>
              <a:srgbClr val="FFFFEE"/>
            </a:solidFill>
            <a:ln w="9525">
              <a:noFill/>
              <a:round/>
              <a:headEnd/>
              <a:tailEnd/>
            </a:ln>
          </p:spPr>
          <p:txBody>
            <a:bodyPr/>
            <a:lstStyle/>
            <a:p>
              <a:endParaRPr lang="en-US"/>
            </a:p>
          </p:txBody>
        </p:sp>
        <p:sp>
          <p:nvSpPr>
            <p:cNvPr id="1166169" name="Freeform 857"/>
            <p:cNvSpPr>
              <a:spLocks noEditPoints="1"/>
            </p:cNvSpPr>
            <p:nvPr/>
          </p:nvSpPr>
          <p:spPr bwMode="auto">
            <a:xfrm>
              <a:off x="4259" y="1317"/>
              <a:ext cx="220" cy="201"/>
            </a:xfrm>
            <a:custGeom>
              <a:avLst/>
              <a:gdLst/>
              <a:ahLst/>
              <a:cxnLst>
                <a:cxn ang="0">
                  <a:pos x="90" y="199"/>
                </a:cxn>
                <a:cxn ang="0">
                  <a:pos x="54" y="187"/>
                </a:cxn>
                <a:cxn ang="0">
                  <a:pos x="24" y="166"/>
                </a:cxn>
                <a:cxn ang="0">
                  <a:pos x="5" y="134"/>
                </a:cxn>
                <a:cxn ang="0">
                  <a:pos x="0" y="101"/>
                </a:cxn>
                <a:cxn ang="0">
                  <a:pos x="5" y="67"/>
                </a:cxn>
                <a:cxn ang="0">
                  <a:pos x="24" y="35"/>
                </a:cxn>
                <a:cxn ang="0">
                  <a:pos x="54" y="14"/>
                </a:cxn>
                <a:cxn ang="0">
                  <a:pos x="90" y="2"/>
                </a:cxn>
                <a:cxn ang="0">
                  <a:pos x="128" y="2"/>
                </a:cxn>
                <a:cxn ang="0">
                  <a:pos x="165" y="14"/>
                </a:cxn>
                <a:cxn ang="0">
                  <a:pos x="193" y="35"/>
                </a:cxn>
                <a:cxn ang="0">
                  <a:pos x="213" y="67"/>
                </a:cxn>
                <a:cxn ang="0">
                  <a:pos x="220" y="101"/>
                </a:cxn>
                <a:cxn ang="0">
                  <a:pos x="213" y="134"/>
                </a:cxn>
                <a:cxn ang="0">
                  <a:pos x="193" y="166"/>
                </a:cxn>
                <a:cxn ang="0">
                  <a:pos x="165" y="187"/>
                </a:cxn>
                <a:cxn ang="0">
                  <a:pos x="128" y="199"/>
                </a:cxn>
                <a:cxn ang="0">
                  <a:pos x="109" y="196"/>
                </a:cxn>
                <a:cxn ang="0">
                  <a:pos x="72" y="190"/>
                </a:cxn>
                <a:cxn ang="0">
                  <a:pos x="40" y="173"/>
                </a:cxn>
                <a:cxn ang="0">
                  <a:pos x="17" y="146"/>
                </a:cxn>
                <a:cxn ang="0">
                  <a:pos x="5" y="113"/>
                </a:cxn>
                <a:cxn ang="0">
                  <a:pos x="7" y="79"/>
                </a:cxn>
                <a:cxn ang="0">
                  <a:pos x="23" y="48"/>
                </a:cxn>
                <a:cxn ang="0">
                  <a:pos x="47" y="23"/>
                </a:cxn>
                <a:cxn ang="0">
                  <a:pos x="81" y="9"/>
                </a:cxn>
                <a:cxn ang="0">
                  <a:pos x="119" y="5"/>
                </a:cxn>
                <a:cxn ang="0">
                  <a:pos x="155" y="14"/>
                </a:cxn>
                <a:cxn ang="0">
                  <a:pos x="185" y="35"/>
                </a:cxn>
                <a:cxn ang="0">
                  <a:pos x="206" y="63"/>
                </a:cxn>
                <a:cxn ang="0">
                  <a:pos x="214" y="97"/>
                </a:cxn>
                <a:cxn ang="0">
                  <a:pos x="209" y="130"/>
                </a:cxn>
                <a:cxn ang="0">
                  <a:pos x="192" y="160"/>
                </a:cxn>
                <a:cxn ang="0">
                  <a:pos x="163" y="183"/>
                </a:cxn>
                <a:cxn ang="0">
                  <a:pos x="128" y="194"/>
                </a:cxn>
              </a:cxnLst>
              <a:rect l="0" t="0" r="r" b="b"/>
              <a:pathLst>
                <a:path w="220" h="201">
                  <a:moveTo>
                    <a:pt x="109" y="201"/>
                  </a:moveTo>
                  <a:lnTo>
                    <a:pt x="90" y="199"/>
                  </a:lnTo>
                  <a:lnTo>
                    <a:pt x="72" y="194"/>
                  </a:lnTo>
                  <a:lnTo>
                    <a:pt x="54" y="187"/>
                  </a:lnTo>
                  <a:lnTo>
                    <a:pt x="39" y="178"/>
                  </a:lnTo>
                  <a:lnTo>
                    <a:pt x="24" y="166"/>
                  </a:lnTo>
                  <a:lnTo>
                    <a:pt x="14" y="150"/>
                  </a:lnTo>
                  <a:lnTo>
                    <a:pt x="5" y="134"/>
                  </a:lnTo>
                  <a:lnTo>
                    <a:pt x="2" y="118"/>
                  </a:lnTo>
                  <a:lnTo>
                    <a:pt x="0" y="101"/>
                  </a:lnTo>
                  <a:lnTo>
                    <a:pt x="2" y="83"/>
                  </a:lnTo>
                  <a:lnTo>
                    <a:pt x="5" y="67"/>
                  </a:lnTo>
                  <a:lnTo>
                    <a:pt x="14" y="51"/>
                  </a:lnTo>
                  <a:lnTo>
                    <a:pt x="24" y="35"/>
                  </a:lnTo>
                  <a:lnTo>
                    <a:pt x="39" y="23"/>
                  </a:lnTo>
                  <a:lnTo>
                    <a:pt x="54" y="14"/>
                  </a:lnTo>
                  <a:lnTo>
                    <a:pt x="72" y="7"/>
                  </a:lnTo>
                  <a:lnTo>
                    <a:pt x="90" y="2"/>
                  </a:lnTo>
                  <a:lnTo>
                    <a:pt x="109" y="0"/>
                  </a:lnTo>
                  <a:lnTo>
                    <a:pt x="128" y="2"/>
                  </a:lnTo>
                  <a:lnTo>
                    <a:pt x="148" y="7"/>
                  </a:lnTo>
                  <a:lnTo>
                    <a:pt x="165" y="14"/>
                  </a:lnTo>
                  <a:lnTo>
                    <a:pt x="179" y="23"/>
                  </a:lnTo>
                  <a:lnTo>
                    <a:pt x="193" y="35"/>
                  </a:lnTo>
                  <a:lnTo>
                    <a:pt x="204" y="51"/>
                  </a:lnTo>
                  <a:lnTo>
                    <a:pt x="213" y="67"/>
                  </a:lnTo>
                  <a:lnTo>
                    <a:pt x="218" y="83"/>
                  </a:lnTo>
                  <a:lnTo>
                    <a:pt x="220" y="101"/>
                  </a:lnTo>
                  <a:lnTo>
                    <a:pt x="218" y="118"/>
                  </a:lnTo>
                  <a:lnTo>
                    <a:pt x="213" y="134"/>
                  </a:lnTo>
                  <a:lnTo>
                    <a:pt x="204" y="150"/>
                  </a:lnTo>
                  <a:lnTo>
                    <a:pt x="193" y="166"/>
                  </a:lnTo>
                  <a:lnTo>
                    <a:pt x="179" y="178"/>
                  </a:lnTo>
                  <a:lnTo>
                    <a:pt x="165" y="187"/>
                  </a:lnTo>
                  <a:lnTo>
                    <a:pt x="148" y="194"/>
                  </a:lnTo>
                  <a:lnTo>
                    <a:pt x="128" y="199"/>
                  </a:lnTo>
                  <a:lnTo>
                    <a:pt x="109" y="201"/>
                  </a:lnTo>
                  <a:close/>
                  <a:moveTo>
                    <a:pt x="109" y="196"/>
                  </a:moveTo>
                  <a:lnTo>
                    <a:pt x="91" y="194"/>
                  </a:lnTo>
                  <a:lnTo>
                    <a:pt x="72" y="190"/>
                  </a:lnTo>
                  <a:lnTo>
                    <a:pt x="56" y="183"/>
                  </a:lnTo>
                  <a:lnTo>
                    <a:pt x="40" y="173"/>
                  </a:lnTo>
                  <a:lnTo>
                    <a:pt x="28" y="160"/>
                  </a:lnTo>
                  <a:lnTo>
                    <a:pt x="17" y="146"/>
                  </a:lnTo>
                  <a:lnTo>
                    <a:pt x="10" y="130"/>
                  </a:lnTo>
                  <a:lnTo>
                    <a:pt x="5" y="113"/>
                  </a:lnTo>
                  <a:lnTo>
                    <a:pt x="5" y="97"/>
                  </a:lnTo>
                  <a:lnTo>
                    <a:pt x="7" y="79"/>
                  </a:lnTo>
                  <a:lnTo>
                    <a:pt x="12" y="63"/>
                  </a:lnTo>
                  <a:lnTo>
                    <a:pt x="23" y="48"/>
                  </a:lnTo>
                  <a:lnTo>
                    <a:pt x="33" y="35"/>
                  </a:lnTo>
                  <a:lnTo>
                    <a:pt x="47" y="23"/>
                  </a:lnTo>
                  <a:lnTo>
                    <a:pt x="63" y="14"/>
                  </a:lnTo>
                  <a:lnTo>
                    <a:pt x="81" y="9"/>
                  </a:lnTo>
                  <a:lnTo>
                    <a:pt x="100" y="5"/>
                  </a:lnTo>
                  <a:lnTo>
                    <a:pt x="119" y="5"/>
                  </a:lnTo>
                  <a:lnTo>
                    <a:pt x="137" y="9"/>
                  </a:lnTo>
                  <a:lnTo>
                    <a:pt x="155" y="14"/>
                  </a:lnTo>
                  <a:lnTo>
                    <a:pt x="170" y="23"/>
                  </a:lnTo>
                  <a:lnTo>
                    <a:pt x="185" y="35"/>
                  </a:lnTo>
                  <a:lnTo>
                    <a:pt x="197" y="48"/>
                  </a:lnTo>
                  <a:lnTo>
                    <a:pt x="206" y="63"/>
                  </a:lnTo>
                  <a:lnTo>
                    <a:pt x="211" y="79"/>
                  </a:lnTo>
                  <a:lnTo>
                    <a:pt x="214" y="97"/>
                  </a:lnTo>
                  <a:lnTo>
                    <a:pt x="213" y="113"/>
                  </a:lnTo>
                  <a:lnTo>
                    <a:pt x="209" y="130"/>
                  </a:lnTo>
                  <a:lnTo>
                    <a:pt x="202" y="146"/>
                  </a:lnTo>
                  <a:lnTo>
                    <a:pt x="192" y="160"/>
                  </a:lnTo>
                  <a:lnTo>
                    <a:pt x="177" y="173"/>
                  </a:lnTo>
                  <a:lnTo>
                    <a:pt x="163" y="183"/>
                  </a:lnTo>
                  <a:lnTo>
                    <a:pt x="146" y="190"/>
                  </a:lnTo>
                  <a:lnTo>
                    <a:pt x="128" y="194"/>
                  </a:lnTo>
                  <a:lnTo>
                    <a:pt x="109" y="196"/>
                  </a:lnTo>
                  <a:close/>
                </a:path>
              </a:pathLst>
            </a:custGeom>
            <a:solidFill>
              <a:srgbClr val="FFFFF0"/>
            </a:solidFill>
            <a:ln w="9525">
              <a:noFill/>
              <a:round/>
              <a:headEnd/>
              <a:tailEnd/>
            </a:ln>
          </p:spPr>
          <p:txBody>
            <a:bodyPr/>
            <a:lstStyle/>
            <a:p>
              <a:endParaRPr lang="en-US"/>
            </a:p>
          </p:txBody>
        </p:sp>
        <p:sp>
          <p:nvSpPr>
            <p:cNvPr id="1166170" name="Freeform 858"/>
            <p:cNvSpPr>
              <a:spLocks noEditPoints="1"/>
            </p:cNvSpPr>
            <p:nvPr/>
          </p:nvSpPr>
          <p:spPr bwMode="auto">
            <a:xfrm>
              <a:off x="4264" y="1322"/>
              <a:ext cx="209" cy="191"/>
            </a:xfrm>
            <a:custGeom>
              <a:avLst/>
              <a:gdLst/>
              <a:ahLst/>
              <a:cxnLst>
                <a:cxn ang="0">
                  <a:pos x="86" y="189"/>
                </a:cxn>
                <a:cxn ang="0">
                  <a:pos x="51" y="178"/>
                </a:cxn>
                <a:cxn ang="0">
                  <a:pos x="23" y="155"/>
                </a:cxn>
                <a:cxn ang="0">
                  <a:pos x="5" y="125"/>
                </a:cxn>
                <a:cxn ang="0">
                  <a:pos x="0" y="92"/>
                </a:cxn>
                <a:cxn ang="0">
                  <a:pos x="7" y="58"/>
                </a:cxn>
                <a:cxn ang="0">
                  <a:pos x="28" y="30"/>
                </a:cxn>
                <a:cxn ang="0">
                  <a:pos x="58" y="9"/>
                </a:cxn>
                <a:cxn ang="0">
                  <a:pos x="95" y="0"/>
                </a:cxn>
                <a:cxn ang="0">
                  <a:pos x="132" y="4"/>
                </a:cxn>
                <a:cxn ang="0">
                  <a:pos x="165" y="18"/>
                </a:cxn>
                <a:cxn ang="0">
                  <a:pos x="192" y="43"/>
                </a:cxn>
                <a:cxn ang="0">
                  <a:pos x="206" y="74"/>
                </a:cxn>
                <a:cxn ang="0">
                  <a:pos x="208" y="108"/>
                </a:cxn>
                <a:cxn ang="0">
                  <a:pos x="197" y="141"/>
                </a:cxn>
                <a:cxn ang="0">
                  <a:pos x="172" y="168"/>
                </a:cxn>
                <a:cxn ang="0">
                  <a:pos x="141" y="185"/>
                </a:cxn>
                <a:cxn ang="0">
                  <a:pos x="104" y="191"/>
                </a:cxn>
                <a:cxn ang="0">
                  <a:pos x="86" y="185"/>
                </a:cxn>
                <a:cxn ang="0">
                  <a:pos x="51" y="173"/>
                </a:cxn>
                <a:cxn ang="0">
                  <a:pos x="25" y="150"/>
                </a:cxn>
                <a:cxn ang="0">
                  <a:pos x="9" y="120"/>
                </a:cxn>
                <a:cxn ang="0">
                  <a:pos x="5" y="87"/>
                </a:cxn>
                <a:cxn ang="0">
                  <a:pos x="16" y="55"/>
                </a:cxn>
                <a:cxn ang="0">
                  <a:pos x="37" y="29"/>
                </a:cxn>
                <a:cxn ang="0">
                  <a:pos x="69" y="11"/>
                </a:cxn>
                <a:cxn ang="0">
                  <a:pos x="104" y="4"/>
                </a:cxn>
                <a:cxn ang="0">
                  <a:pos x="141" y="11"/>
                </a:cxn>
                <a:cxn ang="0">
                  <a:pos x="171" y="29"/>
                </a:cxn>
                <a:cxn ang="0">
                  <a:pos x="194" y="55"/>
                </a:cxn>
                <a:cxn ang="0">
                  <a:pos x="204" y="87"/>
                </a:cxn>
                <a:cxn ang="0">
                  <a:pos x="201" y="120"/>
                </a:cxn>
                <a:cxn ang="0">
                  <a:pos x="183" y="150"/>
                </a:cxn>
                <a:cxn ang="0">
                  <a:pos x="157" y="173"/>
                </a:cxn>
                <a:cxn ang="0">
                  <a:pos x="123" y="185"/>
                </a:cxn>
              </a:cxnLst>
              <a:rect l="0" t="0" r="r" b="b"/>
              <a:pathLst>
                <a:path w="209" h="191">
                  <a:moveTo>
                    <a:pt x="104" y="191"/>
                  </a:moveTo>
                  <a:lnTo>
                    <a:pt x="86" y="189"/>
                  </a:lnTo>
                  <a:lnTo>
                    <a:pt x="67" y="185"/>
                  </a:lnTo>
                  <a:lnTo>
                    <a:pt x="51" y="178"/>
                  </a:lnTo>
                  <a:lnTo>
                    <a:pt x="35" y="168"/>
                  </a:lnTo>
                  <a:lnTo>
                    <a:pt x="23" y="155"/>
                  </a:lnTo>
                  <a:lnTo>
                    <a:pt x="12" y="141"/>
                  </a:lnTo>
                  <a:lnTo>
                    <a:pt x="5" y="125"/>
                  </a:lnTo>
                  <a:lnTo>
                    <a:pt x="0" y="108"/>
                  </a:lnTo>
                  <a:lnTo>
                    <a:pt x="0" y="92"/>
                  </a:lnTo>
                  <a:lnTo>
                    <a:pt x="2" y="74"/>
                  </a:lnTo>
                  <a:lnTo>
                    <a:pt x="7" y="58"/>
                  </a:lnTo>
                  <a:lnTo>
                    <a:pt x="18" y="43"/>
                  </a:lnTo>
                  <a:lnTo>
                    <a:pt x="28" y="30"/>
                  </a:lnTo>
                  <a:lnTo>
                    <a:pt x="42" y="18"/>
                  </a:lnTo>
                  <a:lnTo>
                    <a:pt x="58" y="9"/>
                  </a:lnTo>
                  <a:lnTo>
                    <a:pt x="76" y="4"/>
                  </a:lnTo>
                  <a:lnTo>
                    <a:pt x="95" y="0"/>
                  </a:lnTo>
                  <a:lnTo>
                    <a:pt x="114" y="0"/>
                  </a:lnTo>
                  <a:lnTo>
                    <a:pt x="132" y="4"/>
                  </a:lnTo>
                  <a:lnTo>
                    <a:pt x="150" y="9"/>
                  </a:lnTo>
                  <a:lnTo>
                    <a:pt x="165" y="18"/>
                  </a:lnTo>
                  <a:lnTo>
                    <a:pt x="180" y="30"/>
                  </a:lnTo>
                  <a:lnTo>
                    <a:pt x="192" y="43"/>
                  </a:lnTo>
                  <a:lnTo>
                    <a:pt x="201" y="58"/>
                  </a:lnTo>
                  <a:lnTo>
                    <a:pt x="206" y="74"/>
                  </a:lnTo>
                  <a:lnTo>
                    <a:pt x="209" y="92"/>
                  </a:lnTo>
                  <a:lnTo>
                    <a:pt x="208" y="108"/>
                  </a:lnTo>
                  <a:lnTo>
                    <a:pt x="204" y="125"/>
                  </a:lnTo>
                  <a:lnTo>
                    <a:pt x="197" y="141"/>
                  </a:lnTo>
                  <a:lnTo>
                    <a:pt x="187" y="155"/>
                  </a:lnTo>
                  <a:lnTo>
                    <a:pt x="172" y="168"/>
                  </a:lnTo>
                  <a:lnTo>
                    <a:pt x="158" y="178"/>
                  </a:lnTo>
                  <a:lnTo>
                    <a:pt x="141" y="185"/>
                  </a:lnTo>
                  <a:lnTo>
                    <a:pt x="123" y="189"/>
                  </a:lnTo>
                  <a:lnTo>
                    <a:pt x="104" y="191"/>
                  </a:lnTo>
                  <a:close/>
                  <a:moveTo>
                    <a:pt x="104" y="187"/>
                  </a:moveTo>
                  <a:lnTo>
                    <a:pt x="86" y="185"/>
                  </a:lnTo>
                  <a:lnTo>
                    <a:pt x="69" y="180"/>
                  </a:lnTo>
                  <a:lnTo>
                    <a:pt x="51" y="173"/>
                  </a:lnTo>
                  <a:lnTo>
                    <a:pt x="37" y="162"/>
                  </a:lnTo>
                  <a:lnTo>
                    <a:pt x="25" y="150"/>
                  </a:lnTo>
                  <a:lnTo>
                    <a:pt x="16" y="136"/>
                  </a:lnTo>
                  <a:lnTo>
                    <a:pt x="9" y="120"/>
                  </a:lnTo>
                  <a:lnTo>
                    <a:pt x="5" y="104"/>
                  </a:lnTo>
                  <a:lnTo>
                    <a:pt x="5" y="87"/>
                  </a:lnTo>
                  <a:lnTo>
                    <a:pt x="9" y="71"/>
                  </a:lnTo>
                  <a:lnTo>
                    <a:pt x="16" y="55"/>
                  </a:lnTo>
                  <a:lnTo>
                    <a:pt x="25" y="41"/>
                  </a:lnTo>
                  <a:lnTo>
                    <a:pt x="37" y="29"/>
                  </a:lnTo>
                  <a:lnTo>
                    <a:pt x="51" y="18"/>
                  </a:lnTo>
                  <a:lnTo>
                    <a:pt x="69" y="11"/>
                  </a:lnTo>
                  <a:lnTo>
                    <a:pt x="86" y="6"/>
                  </a:lnTo>
                  <a:lnTo>
                    <a:pt x="104" y="4"/>
                  </a:lnTo>
                  <a:lnTo>
                    <a:pt x="123" y="6"/>
                  </a:lnTo>
                  <a:lnTo>
                    <a:pt x="141" y="11"/>
                  </a:lnTo>
                  <a:lnTo>
                    <a:pt x="157" y="18"/>
                  </a:lnTo>
                  <a:lnTo>
                    <a:pt x="171" y="29"/>
                  </a:lnTo>
                  <a:lnTo>
                    <a:pt x="183" y="41"/>
                  </a:lnTo>
                  <a:lnTo>
                    <a:pt x="194" y="55"/>
                  </a:lnTo>
                  <a:lnTo>
                    <a:pt x="201" y="71"/>
                  </a:lnTo>
                  <a:lnTo>
                    <a:pt x="204" y="87"/>
                  </a:lnTo>
                  <a:lnTo>
                    <a:pt x="204" y="104"/>
                  </a:lnTo>
                  <a:lnTo>
                    <a:pt x="201" y="120"/>
                  </a:lnTo>
                  <a:lnTo>
                    <a:pt x="194" y="136"/>
                  </a:lnTo>
                  <a:lnTo>
                    <a:pt x="183" y="150"/>
                  </a:lnTo>
                  <a:lnTo>
                    <a:pt x="171" y="162"/>
                  </a:lnTo>
                  <a:lnTo>
                    <a:pt x="157" y="173"/>
                  </a:lnTo>
                  <a:lnTo>
                    <a:pt x="141" y="180"/>
                  </a:lnTo>
                  <a:lnTo>
                    <a:pt x="123" y="185"/>
                  </a:lnTo>
                  <a:lnTo>
                    <a:pt x="104" y="187"/>
                  </a:lnTo>
                  <a:close/>
                </a:path>
              </a:pathLst>
            </a:custGeom>
            <a:solidFill>
              <a:srgbClr val="FFFFF1"/>
            </a:solidFill>
            <a:ln w="9525">
              <a:noFill/>
              <a:round/>
              <a:headEnd/>
              <a:tailEnd/>
            </a:ln>
          </p:spPr>
          <p:txBody>
            <a:bodyPr/>
            <a:lstStyle/>
            <a:p>
              <a:endParaRPr lang="en-US"/>
            </a:p>
          </p:txBody>
        </p:sp>
        <p:sp>
          <p:nvSpPr>
            <p:cNvPr id="1166171" name="Freeform 859"/>
            <p:cNvSpPr>
              <a:spLocks noEditPoints="1"/>
            </p:cNvSpPr>
            <p:nvPr/>
          </p:nvSpPr>
          <p:spPr bwMode="auto">
            <a:xfrm>
              <a:off x="4269" y="1326"/>
              <a:ext cx="199" cy="183"/>
            </a:xfrm>
            <a:custGeom>
              <a:avLst/>
              <a:gdLst/>
              <a:ahLst/>
              <a:cxnLst>
                <a:cxn ang="0">
                  <a:pos x="81" y="181"/>
                </a:cxn>
                <a:cxn ang="0">
                  <a:pos x="46" y="169"/>
                </a:cxn>
                <a:cxn ang="0">
                  <a:pos x="20" y="146"/>
                </a:cxn>
                <a:cxn ang="0">
                  <a:pos x="4" y="116"/>
                </a:cxn>
                <a:cxn ang="0">
                  <a:pos x="0" y="83"/>
                </a:cxn>
                <a:cxn ang="0">
                  <a:pos x="11" y="51"/>
                </a:cxn>
                <a:cxn ang="0">
                  <a:pos x="32" y="25"/>
                </a:cxn>
                <a:cxn ang="0">
                  <a:pos x="64" y="7"/>
                </a:cxn>
                <a:cxn ang="0">
                  <a:pos x="99" y="0"/>
                </a:cxn>
                <a:cxn ang="0">
                  <a:pos x="136" y="7"/>
                </a:cxn>
                <a:cxn ang="0">
                  <a:pos x="166" y="25"/>
                </a:cxn>
                <a:cxn ang="0">
                  <a:pos x="189" y="51"/>
                </a:cxn>
                <a:cxn ang="0">
                  <a:pos x="199" y="83"/>
                </a:cxn>
                <a:cxn ang="0">
                  <a:pos x="196" y="116"/>
                </a:cxn>
                <a:cxn ang="0">
                  <a:pos x="178" y="146"/>
                </a:cxn>
                <a:cxn ang="0">
                  <a:pos x="152" y="169"/>
                </a:cxn>
                <a:cxn ang="0">
                  <a:pos x="118" y="181"/>
                </a:cxn>
                <a:cxn ang="0">
                  <a:pos x="99" y="178"/>
                </a:cxn>
                <a:cxn ang="0">
                  <a:pos x="64" y="171"/>
                </a:cxn>
                <a:cxn ang="0">
                  <a:pos x="34" y="153"/>
                </a:cxn>
                <a:cxn ang="0">
                  <a:pos x="13" y="127"/>
                </a:cxn>
                <a:cxn ang="0">
                  <a:pos x="6" y="95"/>
                </a:cxn>
                <a:cxn ang="0">
                  <a:pos x="11" y="63"/>
                </a:cxn>
                <a:cxn ang="0">
                  <a:pos x="29" y="35"/>
                </a:cxn>
                <a:cxn ang="0">
                  <a:pos x="57" y="16"/>
                </a:cxn>
                <a:cxn ang="0">
                  <a:pos x="90" y="5"/>
                </a:cxn>
                <a:cxn ang="0">
                  <a:pos x="125" y="9"/>
                </a:cxn>
                <a:cxn ang="0">
                  <a:pos x="157" y="25"/>
                </a:cxn>
                <a:cxn ang="0">
                  <a:pos x="182" y="49"/>
                </a:cxn>
                <a:cxn ang="0">
                  <a:pos x="192" y="79"/>
                </a:cxn>
                <a:cxn ang="0">
                  <a:pos x="190" y="113"/>
                </a:cxn>
                <a:cxn ang="0">
                  <a:pos x="176" y="141"/>
                </a:cxn>
                <a:cxn ang="0">
                  <a:pos x="150" y="164"/>
                </a:cxn>
                <a:cxn ang="0">
                  <a:pos x="116" y="176"/>
                </a:cxn>
              </a:cxnLst>
              <a:rect l="0" t="0" r="r" b="b"/>
              <a:pathLst>
                <a:path w="199" h="183">
                  <a:moveTo>
                    <a:pt x="99" y="183"/>
                  </a:moveTo>
                  <a:lnTo>
                    <a:pt x="81" y="181"/>
                  </a:lnTo>
                  <a:lnTo>
                    <a:pt x="64" y="176"/>
                  </a:lnTo>
                  <a:lnTo>
                    <a:pt x="46" y="169"/>
                  </a:lnTo>
                  <a:lnTo>
                    <a:pt x="32" y="158"/>
                  </a:lnTo>
                  <a:lnTo>
                    <a:pt x="20" y="146"/>
                  </a:lnTo>
                  <a:lnTo>
                    <a:pt x="11" y="132"/>
                  </a:lnTo>
                  <a:lnTo>
                    <a:pt x="4" y="116"/>
                  </a:lnTo>
                  <a:lnTo>
                    <a:pt x="0" y="100"/>
                  </a:lnTo>
                  <a:lnTo>
                    <a:pt x="0" y="83"/>
                  </a:lnTo>
                  <a:lnTo>
                    <a:pt x="4" y="67"/>
                  </a:lnTo>
                  <a:lnTo>
                    <a:pt x="11" y="51"/>
                  </a:lnTo>
                  <a:lnTo>
                    <a:pt x="20" y="37"/>
                  </a:lnTo>
                  <a:lnTo>
                    <a:pt x="32" y="25"/>
                  </a:lnTo>
                  <a:lnTo>
                    <a:pt x="46" y="14"/>
                  </a:lnTo>
                  <a:lnTo>
                    <a:pt x="64" y="7"/>
                  </a:lnTo>
                  <a:lnTo>
                    <a:pt x="81" y="2"/>
                  </a:lnTo>
                  <a:lnTo>
                    <a:pt x="99" y="0"/>
                  </a:lnTo>
                  <a:lnTo>
                    <a:pt x="118" y="2"/>
                  </a:lnTo>
                  <a:lnTo>
                    <a:pt x="136" y="7"/>
                  </a:lnTo>
                  <a:lnTo>
                    <a:pt x="152" y="14"/>
                  </a:lnTo>
                  <a:lnTo>
                    <a:pt x="166" y="25"/>
                  </a:lnTo>
                  <a:lnTo>
                    <a:pt x="178" y="37"/>
                  </a:lnTo>
                  <a:lnTo>
                    <a:pt x="189" y="51"/>
                  </a:lnTo>
                  <a:lnTo>
                    <a:pt x="196" y="67"/>
                  </a:lnTo>
                  <a:lnTo>
                    <a:pt x="199" y="83"/>
                  </a:lnTo>
                  <a:lnTo>
                    <a:pt x="199" y="100"/>
                  </a:lnTo>
                  <a:lnTo>
                    <a:pt x="196" y="116"/>
                  </a:lnTo>
                  <a:lnTo>
                    <a:pt x="189" y="132"/>
                  </a:lnTo>
                  <a:lnTo>
                    <a:pt x="178" y="146"/>
                  </a:lnTo>
                  <a:lnTo>
                    <a:pt x="166" y="158"/>
                  </a:lnTo>
                  <a:lnTo>
                    <a:pt x="152" y="169"/>
                  </a:lnTo>
                  <a:lnTo>
                    <a:pt x="136" y="176"/>
                  </a:lnTo>
                  <a:lnTo>
                    <a:pt x="118" y="181"/>
                  </a:lnTo>
                  <a:lnTo>
                    <a:pt x="99" y="183"/>
                  </a:lnTo>
                  <a:close/>
                  <a:moveTo>
                    <a:pt x="99" y="178"/>
                  </a:moveTo>
                  <a:lnTo>
                    <a:pt x="81" y="176"/>
                  </a:lnTo>
                  <a:lnTo>
                    <a:pt x="64" y="171"/>
                  </a:lnTo>
                  <a:lnTo>
                    <a:pt x="48" y="164"/>
                  </a:lnTo>
                  <a:lnTo>
                    <a:pt x="34" y="153"/>
                  </a:lnTo>
                  <a:lnTo>
                    <a:pt x="23" y="141"/>
                  </a:lnTo>
                  <a:lnTo>
                    <a:pt x="13" y="127"/>
                  </a:lnTo>
                  <a:lnTo>
                    <a:pt x="7" y="113"/>
                  </a:lnTo>
                  <a:lnTo>
                    <a:pt x="6" y="95"/>
                  </a:lnTo>
                  <a:lnTo>
                    <a:pt x="6" y="79"/>
                  </a:lnTo>
                  <a:lnTo>
                    <a:pt x="11" y="63"/>
                  </a:lnTo>
                  <a:lnTo>
                    <a:pt x="18" y="49"/>
                  </a:lnTo>
                  <a:lnTo>
                    <a:pt x="29" y="35"/>
                  </a:lnTo>
                  <a:lnTo>
                    <a:pt x="41" y="25"/>
                  </a:lnTo>
                  <a:lnTo>
                    <a:pt x="57" y="16"/>
                  </a:lnTo>
                  <a:lnTo>
                    <a:pt x="73" y="9"/>
                  </a:lnTo>
                  <a:lnTo>
                    <a:pt x="90" y="5"/>
                  </a:lnTo>
                  <a:lnTo>
                    <a:pt x="108" y="5"/>
                  </a:lnTo>
                  <a:lnTo>
                    <a:pt x="125" y="9"/>
                  </a:lnTo>
                  <a:lnTo>
                    <a:pt x="143" y="16"/>
                  </a:lnTo>
                  <a:lnTo>
                    <a:pt x="157" y="25"/>
                  </a:lnTo>
                  <a:lnTo>
                    <a:pt x="171" y="35"/>
                  </a:lnTo>
                  <a:lnTo>
                    <a:pt x="182" y="49"/>
                  </a:lnTo>
                  <a:lnTo>
                    <a:pt x="189" y="63"/>
                  </a:lnTo>
                  <a:lnTo>
                    <a:pt x="192" y="79"/>
                  </a:lnTo>
                  <a:lnTo>
                    <a:pt x="194" y="95"/>
                  </a:lnTo>
                  <a:lnTo>
                    <a:pt x="190" y="113"/>
                  </a:lnTo>
                  <a:lnTo>
                    <a:pt x="185" y="127"/>
                  </a:lnTo>
                  <a:lnTo>
                    <a:pt x="176" y="141"/>
                  </a:lnTo>
                  <a:lnTo>
                    <a:pt x="164" y="153"/>
                  </a:lnTo>
                  <a:lnTo>
                    <a:pt x="150" y="164"/>
                  </a:lnTo>
                  <a:lnTo>
                    <a:pt x="134" y="171"/>
                  </a:lnTo>
                  <a:lnTo>
                    <a:pt x="116" y="176"/>
                  </a:lnTo>
                  <a:lnTo>
                    <a:pt x="99" y="178"/>
                  </a:lnTo>
                  <a:close/>
                </a:path>
              </a:pathLst>
            </a:custGeom>
            <a:solidFill>
              <a:srgbClr val="FFFFF3"/>
            </a:solidFill>
            <a:ln w="9525">
              <a:noFill/>
              <a:round/>
              <a:headEnd/>
              <a:tailEnd/>
            </a:ln>
          </p:spPr>
          <p:txBody>
            <a:bodyPr/>
            <a:lstStyle/>
            <a:p>
              <a:endParaRPr lang="en-US"/>
            </a:p>
          </p:txBody>
        </p:sp>
        <p:sp>
          <p:nvSpPr>
            <p:cNvPr id="1166172" name="Freeform 860"/>
            <p:cNvSpPr>
              <a:spLocks noEditPoints="1"/>
            </p:cNvSpPr>
            <p:nvPr/>
          </p:nvSpPr>
          <p:spPr bwMode="auto">
            <a:xfrm>
              <a:off x="4275" y="1331"/>
              <a:ext cx="188" cy="173"/>
            </a:xfrm>
            <a:custGeom>
              <a:avLst/>
              <a:gdLst/>
              <a:ahLst/>
              <a:cxnLst>
                <a:cxn ang="0">
                  <a:pos x="75" y="171"/>
                </a:cxn>
                <a:cxn ang="0">
                  <a:pos x="42" y="159"/>
                </a:cxn>
                <a:cxn ang="0">
                  <a:pos x="17" y="136"/>
                </a:cxn>
                <a:cxn ang="0">
                  <a:pos x="1" y="108"/>
                </a:cxn>
                <a:cxn ang="0">
                  <a:pos x="0" y="74"/>
                </a:cxn>
                <a:cxn ang="0">
                  <a:pos x="12" y="44"/>
                </a:cxn>
                <a:cxn ang="0">
                  <a:pos x="35" y="20"/>
                </a:cxn>
                <a:cxn ang="0">
                  <a:pos x="67" y="4"/>
                </a:cxn>
                <a:cxn ang="0">
                  <a:pos x="102" y="0"/>
                </a:cxn>
                <a:cxn ang="0">
                  <a:pos x="137" y="11"/>
                </a:cxn>
                <a:cxn ang="0">
                  <a:pos x="165" y="30"/>
                </a:cxn>
                <a:cxn ang="0">
                  <a:pos x="183" y="58"/>
                </a:cxn>
                <a:cxn ang="0">
                  <a:pos x="188" y="90"/>
                </a:cxn>
                <a:cxn ang="0">
                  <a:pos x="179" y="122"/>
                </a:cxn>
                <a:cxn ang="0">
                  <a:pos x="158" y="148"/>
                </a:cxn>
                <a:cxn ang="0">
                  <a:pos x="128" y="166"/>
                </a:cxn>
                <a:cxn ang="0">
                  <a:pos x="93" y="173"/>
                </a:cxn>
                <a:cxn ang="0">
                  <a:pos x="75" y="166"/>
                </a:cxn>
                <a:cxn ang="0">
                  <a:pos x="44" y="153"/>
                </a:cxn>
                <a:cxn ang="0">
                  <a:pos x="19" y="132"/>
                </a:cxn>
                <a:cxn ang="0">
                  <a:pos x="7" y="102"/>
                </a:cxn>
                <a:cxn ang="0">
                  <a:pos x="7" y="71"/>
                </a:cxn>
                <a:cxn ang="0">
                  <a:pos x="19" y="41"/>
                </a:cxn>
                <a:cxn ang="0">
                  <a:pos x="44" y="20"/>
                </a:cxn>
                <a:cxn ang="0">
                  <a:pos x="75" y="7"/>
                </a:cxn>
                <a:cxn ang="0">
                  <a:pos x="110" y="7"/>
                </a:cxn>
                <a:cxn ang="0">
                  <a:pos x="142" y="20"/>
                </a:cxn>
                <a:cxn ang="0">
                  <a:pos x="167" y="41"/>
                </a:cxn>
                <a:cxn ang="0">
                  <a:pos x="181" y="71"/>
                </a:cxn>
                <a:cxn ang="0">
                  <a:pos x="181" y="102"/>
                </a:cxn>
                <a:cxn ang="0">
                  <a:pos x="167" y="132"/>
                </a:cxn>
                <a:cxn ang="0">
                  <a:pos x="142" y="153"/>
                </a:cxn>
                <a:cxn ang="0">
                  <a:pos x="110" y="166"/>
                </a:cxn>
              </a:cxnLst>
              <a:rect l="0" t="0" r="r" b="b"/>
              <a:pathLst>
                <a:path w="188" h="173">
                  <a:moveTo>
                    <a:pt x="93" y="173"/>
                  </a:moveTo>
                  <a:lnTo>
                    <a:pt x="75" y="171"/>
                  </a:lnTo>
                  <a:lnTo>
                    <a:pt x="58" y="166"/>
                  </a:lnTo>
                  <a:lnTo>
                    <a:pt x="42" y="159"/>
                  </a:lnTo>
                  <a:lnTo>
                    <a:pt x="28" y="148"/>
                  </a:lnTo>
                  <a:lnTo>
                    <a:pt x="17" y="136"/>
                  </a:lnTo>
                  <a:lnTo>
                    <a:pt x="7" y="122"/>
                  </a:lnTo>
                  <a:lnTo>
                    <a:pt x="1" y="108"/>
                  </a:lnTo>
                  <a:lnTo>
                    <a:pt x="0" y="90"/>
                  </a:lnTo>
                  <a:lnTo>
                    <a:pt x="0" y="74"/>
                  </a:lnTo>
                  <a:lnTo>
                    <a:pt x="5" y="58"/>
                  </a:lnTo>
                  <a:lnTo>
                    <a:pt x="12" y="44"/>
                  </a:lnTo>
                  <a:lnTo>
                    <a:pt x="23" y="30"/>
                  </a:lnTo>
                  <a:lnTo>
                    <a:pt x="35" y="20"/>
                  </a:lnTo>
                  <a:lnTo>
                    <a:pt x="51" y="11"/>
                  </a:lnTo>
                  <a:lnTo>
                    <a:pt x="67" y="4"/>
                  </a:lnTo>
                  <a:lnTo>
                    <a:pt x="84" y="0"/>
                  </a:lnTo>
                  <a:lnTo>
                    <a:pt x="102" y="0"/>
                  </a:lnTo>
                  <a:lnTo>
                    <a:pt x="119" y="4"/>
                  </a:lnTo>
                  <a:lnTo>
                    <a:pt x="137" y="11"/>
                  </a:lnTo>
                  <a:lnTo>
                    <a:pt x="151" y="20"/>
                  </a:lnTo>
                  <a:lnTo>
                    <a:pt x="165" y="30"/>
                  </a:lnTo>
                  <a:lnTo>
                    <a:pt x="176" y="44"/>
                  </a:lnTo>
                  <a:lnTo>
                    <a:pt x="183" y="58"/>
                  </a:lnTo>
                  <a:lnTo>
                    <a:pt x="186" y="74"/>
                  </a:lnTo>
                  <a:lnTo>
                    <a:pt x="188" y="90"/>
                  </a:lnTo>
                  <a:lnTo>
                    <a:pt x="184" y="108"/>
                  </a:lnTo>
                  <a:lnTo>
                    <a:pt x="179" y="122"/>
                  </a:lnTo>
                  <a:lnTo>
                    <a:pt x="170" y="136"/>
                  </a:lnTo>
                  <a:lnTo>
                    <a:pt x="158" y="148"/>
                  </a:lnTo>
                  <a:lnTo>
                    <a:pt x="144" y="159"/>
                  </a:lnTo>
                  <a:lnTo>
                    <a:pt x="128" y="166"/>
                  </a:lnTo>
                  <a:lnTo>
                    <a:pt x="110" y="171"/>
                  </a:lnTo>
                  <a:lnTo>
                    <a:pt x="93" y="173"/>
                  </a:lnTo>
                  <a:close/>
                  <a:moveTo>
                    <a:pt x="93" y="168"/>
                  </a:moveTo>
                  <a:lnTo>
                    <a:pt x="75" y="166"/>
                  </a:lnTo>
                  <a:lnTo>
                    <a:pt x="59" y="162"/>
                  </a:lnTo>
                  <a:lnTo>
                    <a:pt x="44" y="153"/>
                  </a:lnTo>
                  <a:lnTo>
                    <a:pt x="30" y="145"/>
                  </a:lnTo>
                  <a:lnTo>
                    <a:pt x="19" y="132"/>
                  </a:lnTo>
                  <a:lnTo>
                    <a:pt x="10" y="118"/>
                  </a:lnTo>
                  <a:lnTo>
                    <a:pt x="7" y="102"/>
                  </a:lnTo>
                  <a:lnTo>
                    <a:pt x="5" y="87"/>
                  </a:lnTo>
                  <a:lnTo>
                    <a:pt x="7" y="71"/>
                  </a:lnTo>
                  <a:lnTo>
                    <a:pt x="10" y="55"/>
                  </a:lnTo>
                  <a:lnTo>
                    <a:pt x="19" y="41"/>
                  </a:lnTo>
                  <a:lnTo>
                    <a:pt x="30" y="28"/>
                  </a:lnTo>
                  <a:lnTo>
                    <a:pt x="44" y="20"/>
                  </a:lnTo>
                  <a:lnTo>
                    <a:pt x="59" y="11"/>
                  </a:lnTo>
                  <a:lnTo>
                    <a:pt x="75" y="7"/>
                  </a:lnTo>
                  <a:lnTo>
                    <a:pt x="93" y="5"/>
                  </a:lnTo>
                  <a:lnTo>
                    <a:pt x="110" y="7"/>
                  </a:lnTo>
                  <a:lnTo>
                    <a:pt x="128" y="11"/>
                  </a:lnTo>
                  <a:lnTo>
                    <a:pt x="142" y="20"/>
                  </a:lnTo>
                  <a:lnTo>
                    <a:pt x="156" y="28"/>
                  </a:lnTo>
                  <a:lnTo>
                    <a:pt x="167" y="41"/>
                  </a:lnTo>
                  <a:lnTo>
                    <a:pt x="176" y="55"/>
                  </a:lnTo>
                  <a:lnTo>
                    <a:pt x="181" y="71"/>
                  </a:lnTo>
                  <a:lnTo>
                    <a:pt x="183" y="87"/>
                  </a:lnTo>
                  <a:lnTo>
                    <a:pt x="181" y="102"/>
                  </a:lnTo>
                  <a:lnTo>
                    <a:pt x="176" y="118"/>
                  </a:lnTo>
                  <a:lnTo>
                    <a:pt x="167" y="132"/>
                  </a:lnTo>
                  <a:lnTo>
                    <a:pt x="156" y="145"/>
                  </a:lnTo>
                  <a:lnTo>
                    <a:pt x="142" y="153"/>
                  </a:lnTo>
                  <a:lnTo>
                    <a:pt x="128" y="162"/>
                  </a:lnTo>
                  <a:lnTo>
                    <a:pt x="110" y="166"/>
                  </a:lnTo>
                  <a:lnTo>
                    <a:pt x="93" y="168"/>
                  </a:lnTo>
                  <a:close/>
                </a:path>
              </a:pathLst>
            </a:custGeom>
            <a:solidFill>
              <a:srgbClr val="FFFFF4"/>
            </a:solidFill>
            <a:ln w="9525">
              <a:noFill/>
              <a:round/>
              <a:headEnd/>
              <a:tailEnd/>
            </a:ln>
          </p:spPr>
          <p:txBody>
            <a:bodyPr/>
            <a:lstStyle/>
            <a:p>
              <a:endParaRPr lang="en-US"/>
            </a:p>
          </p:txBody>
        </p:sp>
        <p:sp>
          <p:nvSpPr>
            <p:cNvPr id="1166173" name="Freeform 861"/>
            <p:cNvSpPr>
              <a:spLocks noEditPoints="1"/>
            </p:cNvSpPr>
            <p:nvPr/>
          </p:nvSpPr>
          <p:spPr bwMode="auto">
            <a:xfrm>
              <a:off x="4280" y="1336"/>
              <a:ext cx="178" cy="163"/>
            </a:xfrm>
            <a:custGeom>
              <a:avLst/>
              <a:gdLst/>
              <a:ahLst/>
              <a:cxnLst>
                <a:cxn ang="0">
                  <a:pos x="70" y="161"/>
                </a:cxn>
                <a:cxn ang="0">
                  <a:pos x="39" y="148"/>
                </a:cxn>
                <a:cxn ang="0">
                  <a:pos x="14" y="127"/>
                </a:cxn>
                <a:cxn ang="0">
                  <a:pos x="2" y="97"/>
                </a:cxn>
                <a:cxn ang="0">
                  <a:pos x="2" y="66"/>
                </a:cxn>
                <a:cxn ang="0">
                  <a:pos x="14" y="36"/>
                </a:cxn>
                <a:cxn ang="0">
                  <a:pos x="39" y="15"/>
                </a:cxn>
                <a:cxn ang="0">
                  <a:pos x="70" y="2"/>
                </a:cxn>
                <a:cxn ang="0">
                  <a:pos x="105" y="2"/>
                </a:cxn>
                <a:cxn ang="0">
                  <a:pos x="137" y="15"/>
                </a:cxn>
                <a:cxn ang="0">
                  <a:pos x="162" y="36"/>
                </a:cxn>
                <a:cxn ang="0">
                  <a:pos x="176" y="66"/>
                </a:cxn>
                <a:cxn ang="0">
                  <a:pos x="176" y="97"/>
                </a:cxn>
                <a:cxn ang="0">
                  <a:pos x="162" y="127"/>
                </a:cxn>
                <a:cxn ang="0">
                  <a:pos x="137" y="148"/>
                </a:cxn>
                <a:cxn ang="0">
                  <a:pos x="105" y="161"/>
                </a:cxn>
                <a:cxn ang="0">
                  <a:pos x="88" y="157"/>
                </a:cxn>
                <a:cxn ang="0">
                  <a:pos x="54" y="152"/>
                </a:cxn>
                <a:cxn ang="0">
                  <a:pos x="28" y="134"/>
                </a:cxn>
                <a:cxn ang="0">
                  <a:pos x="11" y="108"/>
                </a:cxn>
                <a:cxn ang="0">
                  <a:pos x="5" y="78"/>
                </a:cxn>
                <a:cxn ang="0">
                  <a:pos x="12" y="48"/>
                </a:cxn>
                <a:cxn ang="0">
                  <a:pos x="33" y="23"/>
                </a:cxn>
                <a:cxn ang="0">
                  <a:pos x="63" y="9"/>
                </a:cxn>
                <a:cxn ang="0">
                  <a:pos x="97" y="6"/>
                </a:cxn>
                <a:cxn ang="0">
                  <a:pos x="128" y="15"/>
                </a:cxn>
                <a:cxn ang="0">
                  <a:pos x="155" y="34"/>
                </a:cxn>
                <a:cxn ang="0">
                  <a:pos x="169" y="62"/>
                </a:cxn>
                <a:cxn ang="0">
                  <a:pos x="171" y="94"/>
                </a:cxn>
                <a:cxn ang="0">
                  <a:pos x="160" y="122"/>
                </a:cxn>
                <a:cxn ang="0">
                  <a:pos x="137" y="145"/>
                </a:cxn>
                <a:cxn ang="0">
                  <a:pos x="105" y="156"/>
                </a:cxn>
              </a:cxnLst>
              <a:rect l="0" t="0" r="r" b="b"/>
              <a:pathLst>
                <a:path w="178" h="163">
                  <a:moveTo>
                    <a:pt x="88" y="163"/>
                  </a:moveTo>
                  <a:lnTo>
                    <a:pt x="70" y="161"/>
                  </a:lnTo>
                  <a:lnTo>
                    <a:pt x="54" y="157"/>
                  </a:lnTo>
                  <a:lnTo>
                    <a:pt x="39" y="148"/>
                  </a:lnTo>
                  <a:lnTo>
                    <a:pt x="25" y="140"/>
                  </a:lnTo>
                  <a:lnTo>
                    <a:pt x="14" y="127"/>
                  </a:lnTo>
                  <a:lnTo>
                    <a:pt x="5" y="113"/>
                  </a:lnTo>
                  <a:lnTo>
                    <a:pt x="2" y="97"/>
                  </a:lnTo>
                  <a:lnTo>
                    <a:pt x="0" y="82"/>
                  </a:lnTo>
                  <a:lnTo>
                    <a:pt x="2" y="66"/>
                  </a:lnTo>
                  <a:lnTo>
                    <a:pt x="5" y="50"/>
                  </a:lnTo>
                  <a:lnTo>
                    <a:pt x="14" y="36"/>
                  </a:lnTo>
                  <a:lnTo>
                    <a:pt x="25" y="23"/>
                  </a:lnTo>
                  <a:lnTo>
                    <a:pt x="39" y="15"/>
                  </a:lnTo>
                  <a:lnTo>
                    <a:pt x="54" y="6"/>
                  </a:lnTo>
                  <a:lnTo>
                    <a:pt x="70" y="2"/>
                  </a:lnTo>
                  <a:lnTo>
                    <a:pt x="88" y="0"/>
                  </a:lnTo>
                  <a:lnTo>
                    <a:pt x="105" y="2"/>
                  </a:lnTo>
                  <a:lnTo>
                    <a:pt x="123" y="6"/>
                  </a:lnTo>
                  <a:lnTo>
                    <a:pt x="137" y="15"/>
                  </a:lnTo>
                  <a:lnTo>
                    <a:pt x="151" y="23"/>
                  </a:lnTo>
                  <a:lnTo>
                    <a:pt x="162" y="36"/>
                  </a:lnTo>
                  <a:lnTo>
                    <a:pt x="171" y="50"/>
                  </a:lnTo>
                  <a:lnTo>
                    <a:pt x="176" y="66"/>
                  </a:lnTo>
                  <a:lnTo>
                    <a:pt x="178" y="82"/>
                  </a:lnTo>
                  <a:lnTo>
                    <a:pt x="176" y="97"/>
                  </a:lnTo>
                  <a:lnTo>
                    <a:pt x="171" y="113"/>
                  </a:lnTo>
                  <a:lnTo>
                    <a:pt x="162" y="127"/>
                  </a:lnTo>
                  <a:lnTo>
                    <a:pt x="151" y="140"/>
                  </a:lnTo>
                  <a:lnTo>
                    <a:pt x="137" y="148"/>
                  </a:lnTo>
                  <a:lnTo>
                    <a:pt x="123" y="157"/>
                  </a:lnTo>
                  <a:lnTo>
                    <a:pt x="105" y="161"/>
                  </a:lnTo>
                  <a:lnTo>
                    <a:pt x="88" y="163"/>
                  </a:lnTo>
                  <a:close/>
                  <a:moveTo>
                    <a:pt x="88" y="157"/>
                  </a:moveTo>
                  <a:lnTo>
                    <a:pt x="72" y="156"/>
                  </a:lnTo>
                  <a:lnTo>
                    <a:pt x="54" y="152"/>
                  </a:lnTo>
                  <a:lnTo>
                    <a:pt x="40" y="145"/>
                  </a:lnTo>
                  <a:lnTo>
                    <a:pt x="28" y="134"/>
                  </a:lnTo>
                  <a:lnTo>
                    <a:pt x="18" y="122"/>
                  </a:lnTo>
                  <a:lnTo>
                    <a:pt x="11" y="108"/>
                  </a:lnTo>
                  <a:lnTo>
                    <a:pt x="5" y="94"/>
                  </a:lnTo>
                  <a:lnTo>
                    <a:pt x="5" y="78"/>
                  </a:lnTo>
                  <a:lnTo>
                    <a:pt x="7" y="62"/>
                  </a:lnTo>
                  <a:lnTo>
                    <a:pt x="12" y="48"/>
                  </a:lnTo>
                  <a:lnTo>
                    <a:pt x="23" y="34"/>
                  </a:lnTo>
                  <a:lnTo>
                    <a:pt x="33" y="23"/>
                  </a:lnTo>
                  <a:lnTo>
                    <a:pt x="47" y="15"/>
                  </a:lnTo>
                  <a:lnTo>
                    <a:pt x="63" y="9"/>
                  </a:lnTo>
                  <a:lnTo>
                    <a:pt x="79" y="6"/>
                  </a:lnTo>
                  <a:lnTo>
                    <a:pt x="97" y="6"/>
                  </a:lnTo>
                  <a:lnTo>
                    <a:pt x="114" y="9"/>
                  </a:lnTo>
                  <a:lnTo>
                    <a:pt x="128" y="15"/>
                  </a:lnTo>
                  <a:lnTo>
                    <a:pt x="142" y="23"/>
                  </a:lnTo>
                  <a:lnTo>
                    <a:pt x="155" y="34"/>
                  </a:lnTo>
                  <a:lnTo>
                    <a:pt x="164" y="48"/>
                  </a:lnTo>
                  <a:lnTo>
                    <a:pt x="169" y="62"/>
                  </a:lnTo>
                  <a:lnTo>
                    <a:pt x="172" y="78"/>
                  </a:lnTo>
                  <a:lnTo>
                    <a:pt x="171" y="94"/>
                  </a:lnTo>
                  <a:lnTo>
                    <a:pt x="167" y="108"/>
                  </a:lnTo>
                  <a:lnTo>
                    <a:pt x="160" y="122"/>
                  </a:lnTo>
                  <a:lnTo>
                    <a:pt x="149" y="134"/>
                  </a:lnTo>
                  <a:lnTo>
                    <a:pt x="137" y="145"/>
                  </a:lnTo>
                  <a:lnTo>
                    <a:pt x="121" y="152"/>
                  </a:lnTo>
                  <a:lnTo>
                    <a:pt x="105" y="156"/>
                  </a:lnTo>
                  <a:lnTo>
                    <a:pt x="88" y="157"/>
                  </a:lnTo>
                  <a:close/>
                </a:path>
              </a:pathLst>
            </a:custGeom>
            <a:solidFill>
              <a:srgbClr val="FFFFF5"/>
            </a:solidFill>
            <a:ln w="9525">
              <a:noFill/>
              <a:round/>
              <a:headEnd/>
              <a:tailEnd/>
            </a:ln>
          </p:spPr>
          <p:txBody>
            <a:bodyPr/>
            <a:lstStyle/>
            <a:p>
              <a:endParaRPr lang="en-US"/>
            </a:p>
          </p:txBody>
        </p:sp>
        <p:sp>
          <p:nvSpPr>
            <p:cNvPr id="1166174" name="Freeform 862"/>
            <p:cNvSpPr>
              <a:spLocks noEditPoints="1"/>
            </p:cNvSpPr>
            <p:nvPr/>
          </p:nvSpPr>
          <p:spPr bwMode="auto">
            <a:xfrm>
              <a:off x="4285" y="1342"/>
              <a:ext cx="167" cy="151"/>
            </a:xfrm>
            <a:custGeom>
              <a:avLst/>
              <a:gdLst/>
              <a:ahLst/>
              <a:cxnLst>
                <a:cxn ang="0">
                  <a:pos x="83" y="151"/>
                </a:cxn>
                <a:cxn ang="0">
                  <a:pos x="67" y="150"/>
                </a:cxn>
                <a:cxn ang="0">
                  <a:pos x="49" y="146"/>
                </a:cxn>
                <a:cxn ang="0">
                  <a:pos x="35" y="139"/>
                </a:cxn>
                <a:cxn ang="0">
                  <a:pos x="23" y="128"/>
                </a:cxn>
                <a:cxn ang="0">
                  <a:pos x="13" y="116"/>
                </a:cxn>
                <a:cxn ang="0">
                  <a:pos x="6" y="102"/>
                </a:cxn>
                <a:cxn ang="0">
                  <a:pos x="0" y="88"/>
                </a:cxn>
                <a:cxn ang="0">
                  <a:pos x="0" y="72"/>
                </a:cxn>
                <a:cxn ang="0">
                  <a:pos x="2" y="56"/>
                </a:cxn>
                <a:cxn ang="0">
                  <a:pos x="7" y="42"/>
                </a:cxn>
                <a:cxn ang="0">
                  <a:pos x="18" y="28"/>
                </a:cxn>
                <a:cxn ang="0">
                  <a:pos x="28" y="17"/>
                </a:cxn>
                <a:cxn ang="0">
                  <a:pos x="42" y="9"/>
                </a:cxn>
                <a:cxn ang="0">
                  <a:pos x="58" y="3"/>
                </a:cxn>
                <a:cxn ang="0">
                  <a:pos x="74" y="0"/>
                </a:cxn>
                <a:cxn ang="0">
                  <a:pos x="92" y="0"/>
                </a:cxn>
                <a:cxn ang="0">
                  <a:pos x="109" y="3"/>
                </a:cxn>
                <a:cxn ang="0">
                  <a:pos x="123" y="9"/>
                </a:cxn>
                <a:cxn ang="0">
                  <a:pos x="137" y="17"/>
                </a:cxn>
                <a:cxn ang="0">
                  <a:pos x="150" y="28"/>
                </a:cxn>
                <a:cxn ang="0">
                  <a:pos x="159" y="42"/>
                </a:cxn>
                <a:cxn ang="0">
                  <a:pos x="164" y="56"/>
                </a:cxn>
                <a:cxn ang="0">
                  <a:pos x="167" y="72"/>
                </a:cxn>
                <a:cxn ang="0">
                  <a:pos x="166" y="88"/>
                </a:cxn>
                <a:cxn ang="0">
                  <a:pos x="162" y="102"/>
                </a:cxn>
                <a:cxn ang="0">
                  <a:pos x="155" y="116"/>
                </a:cxn>
                <a:cxn ang="0">
                  <a:pos x="144" y="128"/>
                </a:cxn>
                <a:cxn ang="0">
                  <a:pos x="132" y="139"/>
                </a:cxn>
                <a:cxn ang="0">
                  <a:pos x="116" y="146"/>
                </a:cxn>
                <a:cxn ang="0">
                  <a:pos x="100" y="150"/>
                </a:cxn>
                <a:cxn ang="0">
                  <a:pos x="83" y="151"/>
                </a:cxn>
                <a:cxn ang="0">
                  <a:pos x="83" y="148"/>
                </a:cxn>
                <a:cxn ang="0">
                  <a:pos x="67" y="146"/>
                </a:cxn>
                <a:cxn ang="0">
                  <a:pos x="51" y="141"/>
                </a:cxn>
                <a:cxn ang="0">
                  <a:pos x="37" y="134"/>
                </a:cxn>
                <a:cxn ang="0">
                  <a:pos x="25" y="123"/>
                </a:cxn>
                <a:cxn ang="0">
                  <a:pos x="16" y="111"/>
                </a:cxn>
                <a:cxn ang="0">
                  <a:pos x="9" y="98"/>
                </a:cxn>
                <a:cxn ang="0">
                  <a:pos x="6" y="83"/>
                </a:cxn>
                <a:cxn ang="0">
                  <a:pos x="6" y="68"/>
                </a:cxn>
                <a:cxn ang="0">
                  <a:pos x="9" y="53"/>
                </a:cxn>
                <a:cxn ang="0">
                  <a:pos x="16" y="40"/>
                </a:cxn>
                <a:cxn ang="0">
                  <a:pos x="25" y="28"/>
                </a:cxn>
                <a:cxn ang="0">
                  <a:pos x="37" y="17"/>
                </a:cxn>
                <a:cxn ang="0">
                  <a:pos x="51" y="10"/>
                </a:cxn>
                <a:cxn ang="0">
                  <a:pos x="67" y="5"/>
                </a:cxn>
                <a:cxn ang="0">
                  <a:pos x="83" y="3"/>
                </a:cxn>
                <a:cxn ang="0">
                  <a:pos x="100" y="5"/>
                </a:cxn>
                <a:cxn ang="0">
                  <a:pos x="115" y="10"/>
                </a:cxn>
                <a:cxn ang="0">
                  <a:pos x="130" y="17"/>
                </a:cxn>
                <a:cxn ang="0">
                  <a:pos x="141" y="28"/>
                </a:cxn>
                <a:cxn ang="0">
                  <a:pos x="151" y="40"/>
                </a:cxn>
                <a:cxn ang="0">
                  <a:pos x="159" y="53"/>
                </a:cxn>
                <a:cxn ang="0">
                  <a:pos x="162" y="68"/>
                </a:cxn>
                <a:cxn ang="0">
                  <a:pos x="162" y="83"/>
                </a:cxn>
                <a:cxn ang="0">
                  <a:pos x="159" y="98"/>
                </a:cxn>
                <a:cxn ang="0">
                  <a:pos x="151" y="111"/>
                </a:cxn>
                <a:cxn ang="0">
                  <a:pos x="141" y="123"/>
                </a:cxn>
                <a:cxn ang="0">
                  <a:pos x="130" y="134"/>
                </a:cxn>
                <a:cxn ang="0">
                  <a:pos x="115" y="141"/>
                </a:cxn>
                <a:cxn ang="0">
                  <a:pos x="100" y="146"/>
                </a:cxn>
                <a:cxn ang="0">
                  <a:pos x="83" y="148"/>
                </a:cxn>
              </a:cxnLst>
              <a:rect l="0" t="0" r="r" b="b"/>
              <a:pathLst>
                <a:path w="167" h="151">
                  <a:moveTo>
                    <a:pt x="83" y="151"/>
                  </a:moveTo>
                  <a:lnTo>
                    <a:pt x="67" y="150"/>
                  </a:lnTo>
                  <a:lnTo>
                    <a:pt x="49" y="146"/>
                  </a:lnTo>
                  <a:lnTo>
                    <a:pt x="35" y="139"/>
                  </a:lnTo>
                  <a:lnTo>
                    <a:pt x="23" y="128"/>
                  </a:lnTo>
                  <a:lnTo>
                    <a:pt x="13" y="116"/>
                  </a:lnTo>
                  <a:lnTo>
                    <a:pt x="6" y="102"/>
                  </a:lnTo>
                  <a:lnTo>
                    <a:pt x="0" y="88"/>
                  </a:lnTo>
                  <a:lnTo>
                    <a:pt x="0" y="72"/>
                  </a:lnTo>
                  <a:lnTo>
                    <a:pt x="2" y="56"/>
                  </a:lnTo>
                  <a:lnTo>
                    <a:pt x="7" y="42"/>
                  </a:lnTo>
                  <a:lnTo>
                    <a:pt x="18" y="28"/>
                  </a:lnTo>
                  <a:lnTo>
                    <a:pt x="28" y="17"/>
                  </a:lnTo>
                  <a:lnTo>
                    <a:pt x="42" y="9"/>
                  </a:lnTo>
                  <a:lnTo>
                    <a:pt x="58" y="3"/>
                  </a:lnTo>
                  <a:lnTo>
                    <a:pt x="74" y="0"/>
                  </a:lnTo>
                  <a:lnTo>
                    <a:pt x="92" y="0"/>
                  </a:lnTo>
                  <a:lnTo>
                    <a:pt x="109" y="3"/>
                  </a:lnTo>
                  <a:lnTo>
                    <a:pt x="123" y="9"/>
                  </a:lnTo>
                  <a:lnTo>
                    <a:pt x="137" y="17"/>
                  </a:lnTo>
                  <a:lnTo>
                    <a:pt x="150" y="28"/>
                  </a:lnTo>
                  <a:lnTo>
                    <a:pt x="159" y="42"/>
                  </a:lnTo>
                  <a:lnTo>
                    <a:pt x="164" y="56"/>
                  </a:lnTo>
                  <a:lnTo>
                    <a:pt x="167" y="72"/>
                  </a:lnTo>
                  <a:lnTo>
                    <a:pt x="166" y="88"/>
                  </a:lnTo>
                  <a:lnTo>
                    <a:pt x="162" y="102"/>
                  </a:lnTo>
                  <a:lnTo>
                    <a:pt x="155" y="116"/>
                  </a:lnTo>
                  <a:lnTo>
                    <a:pt x="144" y="128"/>
                  </a:lnTo>
                  <a:lnTo>
                    <a:pt x="132" y="139"/>
                  </a:lnTo>
                  <a:lnTo>
                    <a:pt x="116" y="146"/>
                  </a:lnTo>
                  <a:lnTo>
                    <a:pt x="100" y="150"/>
                  </a:lnTo>
                  <a:lnTo>
                    <a:pt x="83" y="151"/>
                  </a:lnTo>
                  <a:close/>
                  <a:moveTo>
                    <a:pt x="83" y="148"/>
                  </a:moveTo>
                  <a:lnTo>
                    <a:pt x="67" y="146"/>
                  </a:lnTo>
                  <a:lnTo>
                    <a:pt x="51" y="141"/>
                  </a:lnTo>
                  <a:lnTo>
                    <a:pt x="37" y="134"/>
                  </a:lnTo>
                  <a:lnTo>
                    <a:pt x="25" y="123"/>
                  </a:lnTo>
                  <a:lnTo>
                    <a:pt x="16" y="111"/>
                  </a:lnTo>
                  <a:lnTo>
                    <a:pt x="9" y="98"/>
                  </a:lnTo>
                  <a:lnTo>
                    <a:pt x="6" y="83"/>
                  </a:lnTo>
                  <a:lnTo>
                    <a:pt x="6" y="68"/>
                  </a:lnTo>
                  <a:lnTo>
                    <a:pt x="9" y="53"/>
                  </a:lnTo>
                  <a:lnTo>
                    <a:pt x="16" y="40"/>
                  </a:lnTo>
                  <a:lnTo>
                    <a:pt x="25" y="28"/>
                  </a:lnTo>
                  <a:lnTo>
                    <a:pt x="37" y="17"/>
                  </a:lnTo>
                  <a:lnTo>
                    <a:pt x="51" y="10"/>
                  </a:lnTo>
                  <a:lnTo>
                    <a:pt x="67" y="5"/>
                  </a:lnTo>
                  <a:lnTo>
                    <a:pt x="83" y="3"/>
                  </a:lnTo>
                  <a:lnTo>
                    <a:pt x="100" y="5"/>
                  </a:lnTo>
                  <a:lnTo>
                    <a:pt x="115" y="10"/>
                  </a:lnTo>
                  <a:lnTo>
                    <a:pt x="130" y="17"/>
                  </a:lnTo>
                  <a:lnTo>
                    <a:pt x="141" y="28"/>
                  </a:lnTo>
                  <a:lnTo>
                    <a:pt x="151" y="40"/>
                  </a:lnTo>
                  <a:lnTo>
                    <a:pt x="159" y="53"/>
                  </a:lnTo>
                  <a:lnTo>
                    <a:pt x="162" y="68"/>
                  </a:lnTo>
                  <a:lnTo>
                    <a:pt x="162" y="83"/>
                  </a:lnTo>
                  <a:lnTo>
                    <a:pt x="159" y="98"/>
                  </a:lnTo>
                  <a:lnTo>
                    <a:pt x="151" y="111"/>
                  </a:lnTo>
                  <a:lnTo>
                    <a:pt x="141" y="123"/>
                  </a:lnTo>
                  <a:lnTo>
                    <a:pt x="130" y="134"/>
                  </a:lnTo>
                  <a:lnTo>
                    <a:pt x="115" y="141"/>
                  </a:lnTo>
                  <a:lnTo>
                    <a:pt x="100" y="146"/>
                  </a:lnTo>
                  <a:lnTo>
                    <a:pt x="83" y="148"/>
                  </a:lnTo>
                  <a:close/>
                </a:path>
              </a:pathLst>
            </a:custGeom>
            <a:solidFill>
              <a:srgbClr val="FFFFF6"/>
            </a:solidFill>
            <a:ln w="9525">
              <a:noFill/>
              <a:round/>
              <a:headEnd/>
              <a:tailEnd/>
            </a:ln>
          </p:spPr>
          <p:txBody>
            <a:bodyPr/>
            <a:lstStyle/>
            <a:p>
              <a:endParaRPr lang="en-US"/>
            </a:p>
          </p:txBody>
        </p:sp>
        <p:sp>
          <p:nvSpPr>
            <p:cNvPr id="1166175" name="Freeform 863"/>
            <p:cNvSpPr>
              <a:spLocks noEditPoints="1"/>
            </p:cNvSpPr>
            <p:nvPr/>
          </p:nvSpPr>
          <p:spPr bwMode="auto">
            <a:xfrm>
              <a:off x="4291" y="1345"/>
              <a:ext cx="156" cy="145"/>
            </a:xfrm>
            <a:custGeom>
              <a:avLst/>
              <a:gdLst/>
              <a:ahLst/>
              <a:cxnLst>
                <a:cxn ang="0">
                  <a:pos x="77" y="145"/>
                </a:cxn>
                <a:cxn ang="0">
                  <a:pos x="61" y="143"/>
                </a:cxn>
                <a:cxn ang="0">
                  <a:pos x="45" y="138"/>
                </a:cxn>
                <a:cxn ang="0">
                  <a:pos x="31" y="131"/>
                </a:cxn>
                <a:cxn ang="0">
                  <a:pos x="19" y="120"/>
                </a:cxn>
                <a:cxn ang="0">
                  <a:pos x="10" y="108"/>
                </a:cxn>
                <a:cxn ang="0">
                  <a:pos x="3" y="95"/>
                </a:cxn>
                <a:cxn ang="0">
                  <a:pos x="0" y="80"/>
                </a:cxn>
                <a:cxn ang="0">
                  <a:pos x="0" y="65"/>
                </a:cxn>
                <a:cxn ang="0">
                  <a:pos x="3" y="50"/>
                </a:cxn>
                <a:cxn ang="0">
                  <a:pos x="10" y="37"/>
                </a:cxn>
                <a:cxn ang="0">
                  <a:pos x="19" y="25"/>
                </a:cxn>
                <a:cxn ang="0">
                  <a:pos x="31" y="14"/>
                </a:cxn>
                <a:cxn ang="0">
                  <a:pos x="45" y="7"/>
                </a:cxn>
                <a:cxn ang="0">
                  <a:pos x="61" y="2"/>
                </a:cxn>
                <a:cxn ang="0">
                  <a:pos x="77" y="0"/>
                </a:cxn>
                <a:cxn ang="0">
                  <a:pos x="94" y="2"/>
                </a:cxn>
                <a:cxn ang="0">
                  <a:pos x="109" y="7"/>
                </a:cxn>
                <a:cxn ang="0">
                  <a:pos x="124" y="14"/>
                </a:cxn>
                <a:cxn ang="0">
                  <a:pos x="135" y="25"/>
                </a:cxn>
                <a:cxn ang="0">
                  <a:pos x="145" y="37"/>
                </a:cxn>
                <a:cxn ang="0">
                  <a:pos x="153" y="50"/>
                </a:cxn>
                <a:cxn ang="0">
                  <a:pos x="156" y="65"/>
                </a:cxn>
                <a:cxn ang="0">
                  <a:pos x="156" y="80"/>
                </a:cxn>
                <a:cxn ang="0">
                  <a:pos x="153" y="95"/>
                </a:cxn>
                <a:cxn ang="0">
                  <a:pos x="145" y="108"/>
                </a:cxn>
                <a:cxn ang="0">
                  <a:pos x="135" y="120"/>
                </a:cxn>
                <a:cxn ang="0">
                  <a:pos x="124" y="131"/>
                </a:cxn>
                <a:cxn ang="0">
                  <a:pos x="109" y="138"/>
                </a:cxn>
                <a:cxn ang="0">
                  <a:pos x="94" y="143"/>
                </a:cxn>
                <a:cxn ang="0">
                  <a:pos x="77" y="145"/>
                </a:cxn>
                <a:cxn ang="0">
                  <a:pos x="77" y="139"/>
                </a:cxn>
                <a:cxn ang="0">
                  <a:pos x="61" y="138"/>
                </a:cxn>
                <a:cxn ang="0">
                  <a:pos x="47" y="132"/>
                </a:cxn>
                <a:cxn ang="0">
                  <a:pos x="33" y="125"/>
                </a:cxn>
                <a:cxn ang="0">
                  <a:pos x="21" y="117"/>
                </a:cxn>
                <a:cxn ang="0">
                  <a:pos x="12" y="104"/>
                </a:cxn>
                <a:cxn ang="0">
                  <a:pos x="7" y="90"/>
                </a:cxn>
                <a:cxn ang="0">
                  <a:pos x="5" y="76"/>
                </a:cxn>
                <a:cxn ang="0">
                  <a:pos x="5" y="62"/>
                </a:cxn>
                <a:cxn ang="0">
                  <a:pos x="8" y="48"/>
                </a:cxn>
                <a:cxn ang="0">
                  <a:pos x="17" y="35"/>
                </a:cxn>
                <a:cxn ang="0">
                  <a:pos x="28" y="23"/>
                </a:cxn>
                <a:cxn ang="0">
                  <a:pos x="40" y="14"/>
                </a:cxn>
                <a:cxn ang="0">
                  <a:pos x="54" y="9"/>
                </a:cxn>
                <a:cxn ang="0">
                  <a:pos x="70" y="6"/>
                </a:cxn>
                <a:cxn ang="0">
                  <a:pos x="86" y="6"/>
                </a:cxn>
                <a:cxn ang="0">
                  <a:pos x="102" y="9"/>
                </a:cxn>
                <a:cxn ang="0">
                  <a:pos x="116" y="14"/>
                </a:cxn>
                <a:cxn ang="0">
                  <a:pos x="128" y="23"/>
                </a:cxn>
                <a:cxn ang="0">
                  <a:pos x="138" y="35"/>
                </a:cxn>
                <a:cxn ang="0">
                  <a:pos x="145" y="48"/>
                </a:cxn>
                <a:cxn ang="0">
                  <a:pos x="149" y="62"/>
                </a:cxn>
                <a:cxn ang="0">
                  <a:pos x="151" y="76"/>
                </a:cxn>
                <a:cxn ang="0">
                  <a:pos x="147" y="90"/>
                </a:cxn>
                <a:cxn ang="0">
                  <a:pos x="142" y="104"/>
                </a:cxn>
                <a:cxn ang="0">
                  <a:pos x="133" y="117"/>
                </a:cxn>
                <a:cxn ang="0">
                  <a:pos x="123" y="125"/>
                </a:cxn>
                <a:cxn ang="0">
                  <a:pos x="109" y="132"/>
                </a:cxn>
                <a:cxn ang="0">
                  <a:pos x="93" y="138"/>
                </a:cxn>
                <a:cxn ang="0">
                  <a:pos x="77" y="139"/>
                </a:cxn>
              </a:cxnLst>
              <a:rect l="0" t="0" r="r" b="b"/>
              <a:pathLst>
                <a:path w="156" h="145">
                  <a:moveTo>
                    <a:pt x="77" y="145"/>
                  </a:moveTo>
                  <a:lnTo>
                    <a:pt x="61" y="143"/>
                  </a:lnTo>
                  <a:lnTo>
                    <a:pt x="45" y="138"/>
                  </a:lnTo>
                  <a:lnTo>
                    <a:pt x="31" y="131"/>
                  </a:lnTo>
                  <a:lnTo>
                    <a:pt x="19" y="120"/>
                  </a:lnTo>
                  <a:lnTo>
                    <a:pt x="10" y="108"/>
                  </a:lnTo>
                  <a:lnTo>
                    <a:pt x="3" y="95"/>
                  </a:lnTo>
                  <a:lnTo>
                    <a:pt x="0" y="80"/>
                  </a:lnTo>
                  <a:lnTo>
                    <a:pt x="0" y="65"/>
                  </a:lnTo>
                  <a:lnTo>
                    <a:pt x="3" y="50"/>
                  </a:lnTo>
                  <a:lnTo>
                    <a:pt x="10" y="37"/>
                  </a:lnTo>
                  <a:lnTo>
                    <a:pt x="19" y="25"/>
                  </a:lnTo>
                  <a:lnTo>
                    <a:pt x="31" y="14"/>
                  </a:lnTo>
                  <a:lnTo>
                    <a:pt x="45" y="7"/>
                  </a:lnTo>
                  <a:lnTo>
                    <a:pt x="61" y="2"/>
                  </a:lnTo>
                  <a:lnTo>
                    <a:pt x="77" y="0"/>
                  </a:lnTo>
                  <a:lnTo>
                    <a:pt x="94" y="2"/>
                  </a:lnTo>
                  <a:lnTo>
                    <a:pt x="109" y="7"/>
                  </a:lnTo>
                  <a:lnTo>
                    <a:pt x="124" y="14"/>
                  </a:lnTo>
                  <a:lnTo>
                    <a:pt x="135" y="25"/>
                  </a:lnTo>
                  <a:lnTo>
                    <a:pt x="145" y="37"/>
                  </a:lnTo>
                  <a:lnTo>
                    <a:pt x="153" y="50"/>
                  </a:lnTo>
                  <a:lnTo>
                    <a:pt x="156" y="65"/>
                  </a:lnTo>
                  <a:lnTo>
                    <a:pt x="156" y="80"/>
                  </a:lnTo>
                  <a:lnTo>
                    <a:pt x="153" y="95"/>
                  </a:lnTo>
                  <a:lnTo>
                    <a:pt x="145" y="108"/>
                  </a:lnTo>
                  <a:lnTo>
                    <a:pt x="135" y="120"/>
                  </a:lnTo>
                  <a:lnTo>
                    <a:pt x="124" y="131"/>
                  </a:lnTo>
                  <a:lnTo>
                    <a:pt x="109" y="138"/>
                  </a:lnTo>
                  <a:lnTo>
                    <a:pt x="94" y="143"/>
                  </a:lnTo>
                  <a:lnTo>
                    <a:pt x="77" y="145"/>
                  </a:lnTo>
                  <a:close/>
                  <a:moveTo>
                    <a:pt x="77" y="139"/>
                  </a:moveTo>
                  <a:lnTo>
                    <a:pt x="61" y="138"/>
                  </a:lnTo>
                  <a:lnTo>
                    <a:pt x="47" y="132"/>
                  </a:lnTo>
                  <a:lnTo>
                    <a:pt x="33" y="125"/>
                  </a:lnTo>
                  <a:lnTo>
                    <a:pt x="21" y="117"/>
                  </a:lnTo>
                  <a:lnTo>
                    <a:pt x="12" y="104"/>
                  </a:lnTo>
                  <a:lnTo>
                    <a:pt x="7" y="90"/>
                  </a:lnTo>
                  <a:lnTo>
                    <a:pt x="5" y="76"/>
                  </a:lnTo>
                  <a:lnTo>
                    <a:pt x="5" y="62"/>
                  </a:lnTo>
                  <a:lnTo>
                    <a:pt x="8" y="48"/>
                  </a:lnTo>
                  <a:lnTo>
                    <a:pt x="17" y="35"/>
                  </a:lnTo>
                  <a:lnTo>
                    <a:pt x="28" y="23"/>
                  </a:lnTo>
                  <a:lnTo>
                    <a:pt x="40" y="14"/>
                  </a:lnTo>
                  <a:lnTo>
                    <a:pt x="54" y="9"/>
                  </a:lnTo>
                  <a:lnTo>
                    <a:pt x="70" y="6"/>
                  </a:lnTo>
                  <a:lnTo>
                    <a:pt x="86" y="6"/>
                  </a:lnTo>
                  <a:lnTo>
                    <a:pt x="102" y="9"/>
                  </a:lnTo>
                  <a:lnTo>
                    <a:pt x="116" y="14"/>
                  </a:lnTo>
                  <a:lnTo>
                    <a:pt x="128" y="23"/>
                  </a:lnTo>
                  <a:lnTo>
                    <a:pt x="138" y="35"/>
                  </a:lnTo>
                  <a:lnTo>
                    <a:pt x="145" y="48"/>
                  </a:lnTo>
                  <a:lnTo>
                    <a:pt x="149" y="62"/>
                  </a:lnTo>
                  <a:lnTo>
                    <a:pt x="151" y="76"/>
                  </a:lnTo>
                  <a:lnTo>
                    <a:pt x="147" y="90"/>
                  </a:lnTo>
                  <a:lnTo>
                    <a:pt x="142" y="104"/>
                  </a:lnTo>
                  <a:lnTo>
                    <a:pt x="133" y="117"/>
                  </a:lnTo>
                  <a:lnTo>
                    <a:pt x="123" y="125"/>
                  </a:lnTo>
                  <a:lnTo>
                    <a:pt x="109" y="132"/>
                  </a:lnTo>
                  <a:lnTo>
                    <a:pt x="93" y="138"/>
                  </a:lnTo>
                  <a:lnTo>
                    <a:pt x="77" y="139"/>
                  </a:lnTo>
                  <a:close/>
                </a:path>
              </a:pathLst>
            </a:custGeom>
            <a:solidFill>
              <a:srgbClr val="FFFFF8"/>
            </a:solidFill>
            <a:ln w="9525">
              <a:noFill/>
              <a:round/>
              <a:headEnd/>
              <a:tailEnd/>
            </a:ln>
          </p:spPr>
          <p:txBody>
            <a:bodyPr/>
            <a:lstStyle/>
            <a:p>
              <a:endParaRPr lang="en-US"/>
            </a:p>
          </p:txBody>
        </p:sp>
        <p:sp>
          <p:nvSpPr>
            <p:cNvPr id="1166176" name="Freeform 864"/>
            <p:cNvSpPr>
              <a:spLocks noEditPoints="1"/>
            </p:cNvSpPr>
            <p:nvPr/>
          </p:nvSpPr>
          <p:spPr bwMode="auto">
            <a:xfrm>
              <a:off x="4296" y="1351"/>
              <a:ext cx="146" cy="133"/>
            </a:xfrm>
            <a:custGeom>
              <a:avLst/>
              <a:gdLst/>
              <a:ahLst/>
              <a:cxnLst>
                <a:cxn ang="0">
                  <a:pos x="72" y="133"/>
                </a:cxn>
                <a:cxn ang="0">
                  <a:pos x="56" y="132"/>
                </a:cxn>
                <a:cxn ang="0">
                  <a:pos x="42" y="126"/>
                </a:cxn>
                <a:cxn ang="0">
                  <a:pos x="28" y="119"/>
                </a:cxn>
                <a:cxn ang="0">
                  <a:pos x="16" y="111"/>
                </a:cxn>
                <a:cxn ang="0">
                  <a:pos x="7" y="98"/>
                </a:cxn>
                <a:cxn ang="0">
                  <a:pos x="2" y="84"/>
                </a:cxn>
                <a:cxn ang="0">
                  <a:pos x="0" y="70"/>
                </a:cxn>
                <a:cxn ang="0">
                  <a:pos x="0" y="56"/>
                </a:cxn>
                <a:cxn ang="0">
                  <a:pos x="3" y="42"/>
                </a:cxn>
                <a:cxn ang="0">
                  <a:pos x="12" y="29"/>
                </a:cxn>
                <a:cxn ang="0">
                  <a:pos x="23" y="17"/>
                </a:cxn>
                <a:cxn ang="0">
                  <a:pos x="35" y="8"/>
                </a:cxn>
                <a:cxn ang="0">
                  <a:pos x="49" y="3"/>
                </a:cxn>
                <a:cxn ang="0">
                  <a:pos x="65" y="0"/>
                </a:cxn>
                <a:cxn ang="0">
                  <a:pos x="81" y="0"/>
                </a:cxn>
                <a:cxn ang="0">
                  <a:pos x="97" y="3"/>
                </a:cxn>
                <a:cxn ang="0">
                  <a:pos x="111" y="8"/>
                </a:cxn>
                <a:cxn ang="0">
                  <a:pos x="123" y="17"/>
                </a:cxn>
                <a:cxn ang="0">
                  <a:pos x="133" y="29"/>
                </a:cxn>
                <a:cxn ang="0">
                  <a:pos x="140" y="42"/>
                </a:cxn>
                <a:cxn ang="0">
                  <a:pos x="144" y="56"/>
                </a:cxn>
                <a:cxn ang="0">
                  <a:pos x="146" y="70"/>
                </a:cxn>
                <a:cxn ang="0">
                  <a:pos x="142" y="84"/>
                </a:cxn>
                <a:cxn ang="0">
                  <a:pos x="137" y="98"/>
                </a:cxn>
                <a:cxn ang="0">
                  <a:pos x="128" y="111"/>
                </a:cxn>
                <a:cxn ang="0">
                  <a:pos x="118" y="119"/>
                </a:cxn>
                <a:cxn ang="0">
                  <a:pos x="104" y="126"/>
                </a:cxn>
                <a:cxn ang="0">
                  <a:pos x="88" y="132"/>
                </a:cxn>
                <a:cxn ang="0">
                  <a:pos x="72" y="133"/>
                </a:cxn>
                <a:cxn ang="0">
                  <a:pos x="72" y="128"/>
                </a:cxn>
                <a:cxn ang="0">
                  <a:pos x="58" y="126"/>
                </a:cxn>
                <a:cxn ang="0">
                  <a:pos x="42" y="123"/>
                </a:cxn>
                <a:cxn ang="0">
                  <a:pos x="30" y="116"/>
                </a:cxn>
                <a:cxn ang="0">
                  <a:pos x="19" y="105"/>
                </a:cxn>
                <a:cxn ang="0">
                  <a:pos x="10" y="93"/>
                </a:cxn>
                <a:cxn ang="0">
                  <a:pos x="5" y="81"/>
                </a:cxn>
                <a:cxn ang="0">
                  <a:pos x="5" y="67"/>
                </a:cxn>
                <a:cxn ang="0">
                  <a:pos x="5" y="52"/>
                </a:cxn>
                <a:cxn ang="0">
                  <a:pos x="10" y="40"/>
                </a:cxn>
                <a:cxn ang="0">
                  <a:pos x="19" y="28"/>
                </a:cxn>
                <a:cxn ang="0">
                  <a:pos x="30" y="17"/>
                </a:cxn>
                <a:cxn ang="0">
                  <a:pos x="42" y="10"/>
                </a:cxn>
                <a:cxn ang="0">
                  <a:pos x="58" y="7"/>
                </a:cxn>
                <a:cxn ang="0">
                  <a:pos x="72" y="5"/>
                </a:cxn>
                <a:cxn ang="0">
                  <a:pos x="88" y="7"/>
                </a:cxn>
                <a:cxn ang="0">
                  <a:pos x="102" y="10"/>
                </a:cxn>
                <a:cxn ang="0">
                  <a:pos x="114" y="17"/>
                </a:cxn>
                <a:cxn ang="0">
                  <a:pos x="126" y="28"/>
                </a:cxn>
                <a:cxn ang="0">
                  <a:pos x="133" y="40"/>
                </a:cxn>
                <a:cxn ang="0">
                  <a:pos x="139" y="52"/>
                </a:cxn>
                <a:cxn ang="0">
                  <a:pos x="140" y="67"/>
                </a:cxn>
                <a:cxn ang="0">
                  <a:pos x="139" y="81"/>
                </a:cxn>
                <a:cxn ang="0">
                  <a:pos x="133" y="93"/>
                </a:cxn>
                <a:cxn ang="0">
                  <a:pos x="126" y="105"/>
                </a:cxn>
                <a:cxn ang="0">
                  <a:pos x="114" y="116"/>
                </a:cxn>
                <a:cxn ang="0">
                  <a:pos x="102" y="123"/>
                </a:cxn>
                <a:cxn ang="0">
                  <a:pos x="88" y="126"/>
                </a:cxn>
                <a:cxn ang="0">
                  <a:pos x="72" y="128"/>
                </a:cxn>
              </a:cxnLst>
              <a:rect l="0" t="0" r="r" b="b"/>
              <a:pathLst>
                <a:path w="146" h="133">
                  <a:moveTo>
                    <a:pt x="72" y="133"/>
                  </a:moveTo>
                  <a:lnTo>
                    <a:pt x="56" y="132"/>
                  </a:lnTo>
                  <a:lnTo>
                    <a:pt x="42" y="126"/>
                  </a:lnTo>
                  <a:lnTo>
                    <a:pt x="28" y="119"/>
                  </a:lnTo>
                  <a:lnTo>
                    <a:pt x="16" y="111"/>
                  </a:lnTo>
                  <a:lnTo>
                    <a:pt x="7" y="98"/>
                  </a:lnTo>
                  <a:lnTo>
                    <a:pt x="2" y="84"/>
                  </a:lnTo>
                  <a:lnTo>
                    <a:pt x="0" y="70"/>
                  </a:lnTo>
                  <a:lnTo>
                    <a:pt x="0" y="56"/>
                  </a:lnTo>
                  <a:lnTo>
                    <a:pt x="3" y="42"/>
                  </a:lnTo>
                  <a:lnTo>
                    <a:pt x="12" y="29"/>
                  </a:lnTo>
                  <a:lnTo>
                    <a:pt x="23" y="17"/>
                  </a:lnTo>
                  <a:lnTo>
                    <a:pt x="35" y="8"/>
                  </a:lnTo>
                  <a:lnTo>
                    <a:pt x="49" y="3"/>
                  </a:lnTo>
                  <a:lnTo>
                    <a:pt x="65" y="0"/>
                  </a:lnTo>
                  <a:lnTo>
                    <a:pt x="81" y="0"/>
                  </a:lnTo>
                  <a:lnTo>
                    <a:pt x="97" y="3"/>
                  </a:lnTo>
                  <a:lnTo>
                    <a:pt x="111" y="8"/>
                  </a:lnTo>
                  <a:lnTo>
                    <a:pt x="123" y="17"/>
                  </a:lnTo>
                  <a:lnTo>
                    <a:pt x="133" y="29"/>
                  </a:lnTo>
                  <a:lnTo>
                    <a:pt x="140" y="42"/>
                  </a:lnTo>
                  <a:lnTo>
                    <a:pt x="144" y="56"/>
                  </a:lnTo>
                  <a:lnTo>
                    <a:pt x="146" y="70"/>
                  </a:lnTo>
                  <a:lnTo>
                    <a:pt x="142" y="84"/>
                  </a:lnTo>
                  <a:lnTo>
                    <a:pt x="137" y="98"/>
                  </a:lnTo>
                  <a:lnTo>
                    <a:pt x="128" y="111"/>
                  </a:lnTo>
                  <a:lnTo>
                    <a:pt x="118" y="119"/>
                  </a:lnTo>
                  <a:lnTo>
                    <a:pt x="104" y="126"/>
                  </a:lnTo>
                  <a:lnTo>
                    <a:pt x="88" y="132"/>
                  </a:lnTo>
                  <a:lnTo>
                    <a:pt x="72" y="133"/>
                  </a:lnTo>
                  <a:close/>
                  <a:moveTo>
                    <a:pt x="72" y="128"/>
                  </a:moveTo>
                  <a:lnTo>
                    <a:pt x="58" y="126"/>
                  </a:lnTo>
                  <a:lnTo>
                    <a:pt x="42" y="123"/>
                  </a:lnTo>
                  <a:lnTo>
                    <a:pt x="30" y="116"/>
                  </a:lnTo>
                  <a:lnTo>
                    <a:pt x="19" y="105"/>
                  </a:lnTo>
                  <a:lnTo>
                    <a:pt x="10" y="93"/>
                  </a:lnTo>
                  <a:lnTo>
                    <a:pt x="5" y="81"/>
                  </a:lnTo>
                  <a:lnTo>
                    <a:pt x="5" y="67"/>
                  </a:lnTo>
                  <a:lnTo>
                    <a:pt x="5" y="52"/>
                  </a:lnTo>
                  <a:lnTo>
                    <a:pt x="10" y="40"/>
                  </a:lnTo>
                  <a:lnTo>
                    <a:pt x="19" y="28"/>
                  </a:lnTo>
                  <a:lnTo>
                    <a:pt x="30" y="17"/>
                  </a:lnTo>
                  <a:lnTo>
                    <a:pt x="42" y="10"/>
                  </a:lnTo>
                  <a:lnTo>
                    <a:pt x="58" y="7"/>
                  </a:lnTo>
                  <a:lnTo>
                    <a:pt x="72" y="5"/>
                  </a:lnTo>
                  <a:lnTo>
                    <a:pt x="88" y="7"/>
                  </a:lnTo>
                  <a:lnTo>
                    <a:pt x="102" y="10"/>
                  </a:lnTo>
                  <a:lnTo>
                    <a:pt x="114" y="17"/>
                  </a:lnTo>
                  <a:lnTo>
                    <a:pt x="126" y="28"/>
                  </a:lnTo>
                  <a:lnTo>
                    <a:pt x="133" y="40"/>
                  </a:lnTo>
                  <a:lnTo>
                    <a:pt x="139" y="52"/>
                  </a:lnTo>
                  <a:lnTo>
                    <a:pt x="140" y="67"/>
                  </a:lnTo>
                  <a:lnTo>
                    <a:pt x="139" y="81"/>
                  </a:lnTo>
                  <a:lnTo>
                    <a:pt x="133" y="93"/>
                  </a:lnTo>
                  <a:lnTo>
                    <a:pt x="126" y="105"/>
                  </a:lnTo>
                  <a:lnTo>
                    <a:pt x="114" y="116"/>
                  </a:lnTo>
                  <a:lnTo>
                    <a:pt x="102" y="123"/>
                  </a:lnTo>
                  <a:lnTo>
                    <a:pt x="88" y="126"/>
                  </a:lnTo>
                  <a:lnTo>
                    <a:pt x="72" y="128"/>
                  </a:lnTo>
                  <a:close/>
                </a:path>
              </a:pathLst>
            </a:custGeom>
            <a:solidFill>
              <a:srgbClr val="FFFFF9"/>
            </a:solidFill>
            <a:ln w="9525">
              <a:noFill/>
              <a:round/>
              <a:headEnd/>
              <a:tailEnd/>
            </a:ln>
          </p:spPr>
          <p:txBody>
            <a:bodyPr/>
            <a:lstStyle/>
            <a:p>
              <a:endParaRPr lang="en-US"/>
            </a:p>
          </p:txBody>
        </p:sp>
        <p:sp>
          <p:nvSpPr>
            <p:cNvPr id="1166177" name="Freeform 865"/>
            <p:cNvSpPr>
              <a:spLocks noEditPoints="1"/>
            </p:cNvSpPr>
            <p:nvPr/>
          </p:nvSpPr>
          <p:spPr bwMode="auto">
            <a:xfrm>
              <a:off x="4301" y="1356"/>
              <a:ext cx="135" cy="123"/>
            </a:xfrm>
            <a:custGeom>
              <a:avLst/>
              <a:gdLst/>
              <a:ahLst/>
              <a:cxnLst>
                <a:cxn ang="0">
                  <a:pos x="67" y="123"/>
                </a:cxn>
                <a:cxn ang="0">
                  <a:pos x="53" y="121"/>
                </a:cxn>
                <a:cxn ang="0">
                  <a:pos x="37" y="118"/>
                </a:cxn>
                <a:cxn ang="0">
                  <a:pos x="25" y="111"/>
                </a:cxn>
                <a:cxn ang="0">
                  <a:pos x="14" y="100"/>
                </a:cxn>
                <a:cxn ang="0">
                  <a:pos x="5" y="88"/>
                </a:cxn>
                <a:cxn ang="0">
                  <a:pos x="0" y="76"/>
                </a:cxn>
                <a:cxn ang="0">
                  <a:pos x="0" y="62"/>
                </a:cxn>
                <a:cxn ang="0">
                  <a:pos x="0" y="47"/>
                </a:cxn>
                <a:cxn ang="0">
                  <a:pos x="5" y="35"/>
                </a:cxn>
                <a:cxn ang="0">
                  <a:pos x="14" y="23"/>
                </a:cxn>
                <a:cxn ang="0">
                  <a:pos x="25" y="12"/>
                </a:cxn>
                <a:cxn ang="0">
                  <a:pos x="37" y="5"/>
                </a:cxn>
                <a:cxn ang="0">
                  <a:pos x="53" y="2"/>
                </a:cxn>
                <a:cxn ang="0">
                  <a:pos x="67" y="0"/>
                </a:cxn>
                <a:cxn ang="0">
                  <a:pos x="83" y="2"/>
                </a:cxn>
                <a:cxn ang="0">
                  <a:pos x="97" y="5"/>
                </a:cxn>
                <a:cxn ang="0">
                  <a:pos x="109" y="12"/>
                </a:cxn>
                <a:cxn ang="0">
                  <a:pos x="121" y="23"/>
                </a:cxn>
                <a:cxn ang="0">
                  <a:pos x="128" y="35"/>
                </a:cxn>
                <a:cxn ang="0">
                  <a:pos x="134" y="47"/>
                </a:cxn>
                <a:cxn ang="0">
                  <a:pos x="135" y="62"/>
                </a:cxn>
                <a:cxn ang="0">
                  <a:pos x="134" y="76"/>
                </a:cxn>
                <a:cxn ang="0">
                  <a:pos x="128" y="88"/>
                </a:cxn>
                <a:cxn ang="0">
                  <a:pos x="121" y="100"/>
                </a:cxn>
                <a:cxn ang="0">
                  <a:pos x="109" y="111"/>
                </a:cxn>
                <a:cxn ang="0">
                  <a:pos x="97" y="118"/>
                </a:cxn>
                <a:cxn ang="0">
                  <a:pos x="83" y="121"/>
                </a:cxn>
                <a:cxn ang="0">
                  <a:pos x="67" y="123"/>
                </a:cxn>
                <a:cxn ang="0">
                  <a:pos x="67" y="120"/>
                </a:cxn>
                <a:cxn ang="0">
                  <a:pos x="53" y="118"/>
                </a:cxn>
                <a:cxn ang="0">
                  <a:pos x="39" y="113"/>
                </a:cxn>
                <a:cxn ang="0">
                  <a:pos x="26" y="106"/>
                </a:cxn>
                <a:cxn ang="0">
                  <a:pos x="18" y="95"/>
                </a:cxn>
                <a:cxn ang="0">
                  <a:pos x="9" y="84"/>
                </a:cxn>
                <a:cxn ang="0">
                  <a:pos x="5" y="72"/>
                </a:cxn>
                <a:cxn ang="0">
                  <a:pos x="5" y="58"/>
                </a:cxn>
                <a:cxn ang="0">
                  <a:pos x="7" y="46"/>
                </a:cxn>
                <a:cxn ang="0">
                  <a:pos x="12" y="33"/>
                </a:cxn>
                <a:cxn ang="0">
                  <a:pos x="21" y="23"/>
                </a:cxn>
                <a:cxn ang="0">
                  <a:pos x="33" y="14"/>
                </a:cxn>
                <a:cxn ang="0">
                  <a:pos x="46" y="7"/>
                </a:cxn>
                <a:cxn ang="0">
                  <a:pos x="60" y="5"/>
                </a:cxn>
                <a:cxn ang="0">
                  <a:pos x="74" y="5"/>
                </a:cxn>
                <a:cxn ang="0">
                  <a:pos x="88" y="7"/>
                </a:cxn>
                <a:cxn ang="0">
                  <a:pos x="102" y="14"/>
                </a:cxn>
                <a:cxn ang="0">
                  <a:pos x="113" y="23"/>
                </a:cxn>
                <a:cxn ang="0">
                  <a:pos x="121" y="33"/>
                </a:cxn>
                <a:cxn ang="0">
                  <a:pos x="128" y="46"/>
                </a:cxn>
                <a:cxn ang="0">
                  <a:pos x="130" y="58"/>
                </a:cxn>
                <a:cxn ang="0">
                  <a:pos x="128" y="72"/>
                </a:cxn>
                <a:cxn ang="0">
                  <a:pos x="125" y="84"/>
                </a:cxn>
                <a:cxn ang="0">
                  <a:pos x="118" y="95"/>
                </a:cxn>
                <a:cxn ang="0">
                  <a:pos x="107" y="106"/>
                </a:cxn>
                <a:cxn ang="0">
                  <a:pos x="95" y="113"/>
                </a:cxn>
                <a:cxn ang="0">
                  <a:pos x="83" y="118"/>
                </a:cxn>
                <a:cxn ang="0">
                  <a:pos x="67" y="120"/>
                </a:cxn>
              </a:cxnLst>
              <a:rect l="0" t="0" r="r" b="b"/>
              <a:pathLst>
                <a:path w="135" h="123">
                  <a:moveTo>
                    <a:pt x="67" y="123"/>
                  </a:moveTo>
                  <a:lnTo>
                    <a:pt x="53" y="121"/>
                  </a:lnTo>
                  <a:lnTo>
                    <a:pt x="37" y="118"/>
                  </a:lnTo>
                  <a:lnTo>
                    <a:pt x="25" y="111"/>
                  </a:lnTo>
                  <a:lnTo>
                    <a:pt x="14" y="100"/>
                  </a:lnTo>
                  <a:lnTo>
                    <a:pt x="5" y="88"/>
                  </a:lnTo>
                  <a:lnTo>
                    <a:pt x="0" y="76"/>
                  </a:lnTo>
                  <a:lnTo>
                    <a:pt x="0" y="62"/>
                  </a:lnTo>
                  <a:lnTo>
                    <a:pt x="0" y="47"/>
                  </a:lnTo>
                  <a:lnTo>
                    <a:pt x="5" y="35"/>
                  </a:lnTo>
                  <a:lnTo>
                    <a:pt x="14" y="23"/>
                  </a:lnTo>
                  <a:lnTo>
                    <a:pt x="25" y="12"/>
                  </a:lnTo>
                  <a:lnTo>
                    <a:pt x="37" y="5"/>
                  </a:lnTo>
                  <a:lnTo>
                    <a:pt x="53" y="2"/>
                  </a:lnTo>
                  <a:lnTo>
                    <a:pt x="67" y="0"/>
                  </a:lnTo>
                  <a:lnTo>
                    <a:pt x="83" y="2"/>
                  </a:lnTo>
                  <a:lnTo>
                    <a:pt x="97" y="5"/>
                  </a:lnTo>
                  <a:lnTo>
                    <a:pt x="109" y="12"/>
                  </a:lnTo>
                  <a:lnTo>
                    <a:pt x="121" y="23"/>
                  </a:lnTo>
                  <a:lnTo>
                    <a:pt x="128" y="35"/>
                  </a:lnTo>
                  <a:lnTo>
                    <a:pt x="134" y="47"/>
                  </a:lnTo>
                  <a:lnTo>
                    <a:pt x="135" y="62"/>
                  </a:lnTo>
                  <a:lnTo>
                    <a:pt x="134" y="76"/>
                  </a:lnTo>
                  <a:lnTo>
                    <a:pt x="128" y="88"/>
                  </a:lnTo>
                  <a:lnTo>
                    <a:pt x="121" y="100"/>
                  </a:lnTo>
                  <a:lnTo>
                    <a:pt x="109" y="111"/>
                  </a:lnTo>
                  <a:lnTo>
                    <a:pt x="97" y="118"/>
                  </a:lnTo>
                  <a:lnTo>
                    <a:pt x="83" y="121"/>
                  </a:lnTo>
                  <a:lnTo>
                    <a:pt x="67" y="123"/>
                  </a:lnTo>
                  <a:close/>
                  <a:moveTo>
                    <a:pt x="67" y="120"/>
                  </a:moveTo>
                  <a:lnTo>
                    <a:pt x="53" y="118"/>
                  </a:lnTo>
                  <a:lnTo>
                    <a:pt x="39" y="113"/>
                  </a:lnTo>
                  <a:lnTo>
                    <a:pt x="26" y="106"/>
                  </a:lnTo>
                  <a:lnTo>
                    <a:pt x="18" y="95"/>
                  </a:lnTo>
                  <a:lnTo>
                    <a:pt x="9" y="84"/>
                  </a:lnTo>
                  <a:lnTo>
                    <a:pt x="5" y="72"/>
                  </a:lnTo>
                  <a:lnTo>
                    <a:pt x="5" y="58"/>
                  </a:lnTo>
                  <a:lnTo>
                    <a:pt x="7" y="46"/>
                  </a:lnTo>
                  <a:lnTo>
                    <a:pt x="12" y="33"/>
                  </a:lnTo>
                  <a:lnTo>
                    <a:pt x="21" y="23"/>
                  </a:lnTo>
                  <a:lnTo>
                    <a:pt x="33" y="14"/>
                  </a:lnTo>
                  <a:lnTo>
                    <a:pt x="46" y="7"/>
                  </a:lnTo>
                  <a:lnTo>
                    <a:pt x="60" y="5"/>
                  </a:lnTo>
                  <a:lnTo>
                    <a:pt x="74" y="5"/>
                  </a:lnTo>
                  <a:lnTo>
                    <a:pt x="88" y="7"/>
                  </a:lnTo>
                  <a:lnTo>
                    <a:pt x="102" y="14"/>
                  </a:lnTo>
                  <a:lnTo>
                    <a:pt x="113" y="23"/>
                  </a:lnTo>
                  <a:lnTo>
                    <a:pt x="121" y="33"/>
                  </a:lnTo>
                  <a:lnTo>
                    <a:pt x="128" y="46"/>
                  </a:lnTo>
                  <a:lnTo>
                    <a:pt x="130" y="58"/>
                  </a:lnTo>
                  <a:lnTo>
                    <a:pt x="128" y="72"/>
                  </a:lnTo>
                  <a:lnTo>
                    <a:pt x="125" y="84"/>
                  </a:lnTo>
                  <a:lnTo>
                    <a:pt x="118" y="95"/>
                  </a:lnTo>
                  <a:lnTo>
                    <a:pt x="107" y="106"/>
                  </a:lnTo>
                  <a:lnTo>
                    <a:pt x="95" y="113"/>
                  </a:lnTo>
                  <a:lnTo>
                    <a:pt x="83" y="118"/>
                  </a:lnTo>
                  <a:lnTo>
                    <a:pt x="67" y="120"/>
                  </a:lnTo>
                  <a:close/>
                </a:path>
              </a:pathLst>
            </a:custGeom>
            <a:solidFill>
              <a:srgbClr val="FFFFFA"/>
            </a:solidFill>
            <a:ln w="9525">
              <a:noFill/>
              <a:round/>
              <a:headEnd/>
              <a:tailEnd/>
            </a:ln>
          </p:spPr>
          <p:txBody>
            <a:bodyPr/>
            <a:lstStyle/>
            <a:p>
              <a:endParaRPr lang="en-US"/>
            </a:p>
          </p:txBody>
        </p:sp>
        <p:sp>
          <p:nvSpPr>
            <p:cNvPr id="1166178" name="Freeform 866"/>
            <p:cNvSpPr>
              <a:spLocks noEditPoints="1"/>
            </p:cNvSpPr>
            <p:nvPr/>
          </p:nvSpPr>
          <p:spPr bwMode="auto">
            <a:xfrm>
              <a:off x="4306" y="1361"/>
              <a:ext cx="125" cy="115"/>
            </a:xfrm>
            <a:custGeom>
              <a:avLst/>
              <a:gdLst/>
              <a:ahLst/>
              <a:cxnLst>
                <a:cxn ang="0">
                  <a:pos x="62" y="115"/>
                </a:cxn>
                <a:cxn ang="0">
                  <a:pos x="48" y="113"/>
                </a:cxn>
                <a:cxn ang="0">
                  <a:pos x="34" y="108"/>
                </a:cxn>
                <a:cxn ang="0">
                  <a:pos x="21" y="101"/>
                </a:cxn>
                <a:cxn ang="0">
                  <a:pos x="13" y="90"/>
                </a:cxn>
                <a:cxn ang="0">
                  <a:pos x="4" y="79"/>
                </a:cxn>
                <a:cxn ang="0">
                  <a:pos x="0" y="67"/>
                </a:cxn>
                <a:cxn ang="0">
                  <a:pos x="0" y="53"/>
                </a:cxn>
                <a:cxn ang="0">
                  <a:pos x="2" y="41"/>
                </a:cxn>
                <a:cxn ang="0">
                  <a:pos x="7" y="28"/>
                </a:cxn>
                <a:cxn ang="0">
                  <a:pos x="16" y="18"/>
                </a:cxn>
                <a:cxn ang="0">
                  <a:pos x="28" y="9"/>
                </a:cxn>
                <a:cxn ang="0">
                  <a:pos x="41" y="2"/>
                </a:cxn>
                <a:cxn ang="0">
                  <a:pos x="55" y="0"/>
                </a:cxn>
                <a:cxn ang="0">
                  <a:pos x="69" y="0"/>
                </a:cxn>
                <a:cxn ang="0">
                  <a:pos x="83" y="2"/>
                </a:cxn>
                <a:cxn ang="0">
                  <a:pos x="97" y="9"/>
                </a:cxn>
                <a:cxn ang="0">
                  <a:pos x="108" y="18"/>
                </a:cxn>
                <a:cxn ang="0">
                  <a:pos x="116" y="28"/>
                </a:cxn>
                <a:cxn ang="0">
                  <a:pos x="123" y="41"/>
                </a:cxn>
                <a:cxn ang="0">
                  <a:pos x="125" y="53"/>
                </a:cxn>
                <a:cxn ang="0">
                  <a:pos x="123" y="67"/>
                </a:cxn>
                <a:cxn ang="0">
                  <a:pos x="120" y="79"/>
                </a:cxn>
                <a:cxn ang="0">
                  <a:pos x="113" y="90"/>
                </a:cxn>
                <a:cxn ang="0">
                  <a:pos x="102" y="101"/>
                </a:cxn>
                <a:cxn ang="0">
                  <a:pos x="90" y="108"/>
                </a:cxn>
                <a:cxn ang="0">
                  <a:pos x="78" y="113"/>
                </a:cxn>
                <a:cxn ang="0">
                  <a:pos x="62" y="115"/>
                </a:cxn>
                <a:cxn ang="0">
                  <a:pos x="62" y="109"/>
                </a:cxn>
                <a:cxn ang="0">
                  <a:pos x="48" y="108"/>
                </a:cxn>
                <a:cxn ang="0">
                  <a:pos x="36" y="102"/>
                </a:cxn>
                <a:cxn ang="0">
                  <a:pos x="25" y="95"/>
                </a:cxn>
                <a:cxn ang="0">
                  <a:pos x="14" y="86"/>
                </a:cxn>
                <a:cxn ang="0">
                  <a:pos x="9" y="76"/>
                </a:cxn>
                <a:cxn ang="0">
                  <a:pos x="6" y="64"/>
                </a:cxn>
                <a:cxn ang="0">
                  <a:pos x="6" y="49"/>
                </a:cxn>
                <a:cxn ang="0">
                  <a:pos x="9" y="37"/>
                </a:cxn>
                <a:cxn ang="0">
                  <a:pos x="14" y="27"/>
                </a:cxn>
                <a:cxn ang="0">
                  <a:pos x="25" y="18"/>
                </a:cxn>
                <a:cxn ang="0">
                  <a:pos x="36" y="11"/>
                </a:cxn>
                <a:cxn ang="0">
                  <a:pos x="48" y="5"/>
                </a:cxn>
                <a:cxn ang="0">
                  <a:pos x="62" y="4"/>
                </a:cxn>
                <a:cxn ang="0">
                  <a:pos x="76" y="5"/>
                </a:cxn>
                <a:cxn ang="0">
                  <a:pos x="88" y="11"/>
                </a:cxn>
                <a:cxn ang="0">
                  <a:pos x="101" y="18"/>
                </a:cxn>
                <a:cxn ang="0">
                  <a:pos x="109" y="27"/>
                </a:cxn>
                <a:cxn ang="0">
                  <a:pos x="116" y="37"/>
                </a:cxn>
                <a:cxn ang="0">
                  <a:pos x="120" y="49"/>
                </a:cxn>
                <a:cxn ang="0">
                  <a:pos x="120" y="64"/>
                </a:cxn>
                <a:cxn ang="0">
                  <a:pos x="116" y="76"/>
                </a:cxn>
                <a:cxn ang="0">
                  <a:pos x="109" y="86"/>
                </a:cxn>
                <a:cxn ang="0">
                  <a:pos x="101" y="95"/>
                </a:cxn>
                <a:cxn ang="0">
                  <a:pos x="88" y="102"/>
                </a:cxn>
                <a:cxn ang="0">
                  <a:pos x="76" y="108"/>
                </a:cxn>
                <a:cxn ang="0">
                  <a:pos x="62" y="109"/>
                </a:cxn>
              </a:cxnLst>
              <a:rect l="0" t="0" r="r" b="b"/>
              <a:pathLst>
                <a:path w="125" h="115">
                  <a:moveTo>
                    <a:pt x="62" y="115"/>
                  </a:moveTo>
                  <a:lnTo>
                    <a:pt x="48" y="113"/>
                  </a:lnTo>
                  <a:lnTo>
                    <a:pt x="34" y="108"/>
                  </a:lnTo>
                  <a:lnTo>
                    <a:pt x="21" y="101"/>
                  </a:lnTo>
                  <a:lnTo>
                    <a:pt x="13" y="90"/>
                  </a:lnTo>
                  <a:lnTo>
                    <a:pt x="4" y="79"/>
                  </a:lnTo>
                  <a:lnTo>
                    <a:pt x="0" y="67"/>
                  </a:lnTo>
                  <a:lnTo>
                    <a:pt x="0" y="53"/>
                  </a:lnTo>
                  <a:lnTo>
                    <a:pt x="2" y="41"/>
                  </a:lnTo>
                  <a:lnTo>
                    <a:pt x="7" y="28"/>
                  </a:lnTo>
                  <a:lnTo>
                    <a:pt x="16" y="18"/>
                  </a:lnTo>
                  <a:lnTo>
                    <a:pt x="28" y="9"/>
                  </a:lnTo>
                  <a:lnTo>
                    <a:pt x="41" y="2"/>
                  </a:lnTo>
                  <a:lnTo>
                    <a:pt x="55" y="0"/>
                  </a:lnTo>
                  <a:lnTo>
                    <a:pt x="69" y="0"/>
                  </a:lnTo>
                  <a:lnTo>
                    <a:pt x="83" y="2"/>
                  </a:lnTo>
                  <a:lnTo>
                    <a:pt x="97" y="9"/>
                  </a:lnTo>
                  <a:lnTo>
                    <a:pt x="108" y="18"/>
                  </a:lnTo>
                  <a:lnTo>
                    <a:pt x="116" y="28"/>
                  </a:lnTo>
                  <a:lnTo>
                    <a:pt x="123" y="41"/>
                  </a:lnTo>
                  <a:lnTo>
                    <a:pt x="125" y="53"/>
                  </a:lnTo>
                  <a:lnTo>
                    <a:pt x="123" y="67"/>
                  </a:lnTo>
                  <a:lnTo>
                    <a:pt x="120" y="79"/>
                  </a:lnTo>
                  <a:lnTo>
                    <a:pt x="113" y="90"/>
                  </a:lnTo>
                  <a:lnTo>
                    <a:pt x="102" y="101"/>
                  </a:lnTo>
                  <a:lnTo>
                    <a:pt x="90" y="108"/>
                  </a:lnTo>
                  <a:lnTo>
                    <a:pt x="78" y="113"/>
                  </a:lnTo>
                  <a:lnTo>
                    <a:pt x="62" y="115"/>
                  </a:lnTo>
                  <a:close/>
                  <a:moveTo>
                    <a:pt x="62" y="109"/>
                  </a:moveTo>
                  <a:lnTo>
                    <a:pt x="48" y="108"/>
                  </a:lnTo>
                  <a:lnTo>
                    <a:pt x="36" y="102"/>
                  </a:lnTo>
                  <a:lnTo>
                    <a:pt x="25" y="95"/>
                  </a:lnTo>
                  <a:lnTo>
                    <a:pt x="14" y="86"/>
                  </a:lnTo>
                  <a:lnTo>
                    <a:pt x="9" y="76"/>
                  </a:lnTo>
                  <a:lnTo>
                    <a:pt x="6" y="64"/>
                  </a:lnTo>
                  <a:lnTo>
                    <a:pt x="6" y="49"/>
                  </a:lnTo>
                  <a:lnTo>
                    <a:pt x="9" y="37"/>
                  </a:lnTo>
                  <a:lnTo>
                    <a:pt x="14" y="27"/>
                  </a:lnTo>
                  <a:lnTo>
                    <a:pt x="25" y="18"/>
                  </a:lnTo>
                  <a:lnTo>
                    <a:pt x="36" y="11"/>
                  </a:lnTo>
                  <a:lnTo>
                    <a:pt x="48" y="5"/>
                  </a:lnTo>
                  <a:lnTo>
                    <a:pt x="62" y="4"/>
                  </a:lnTo>
                  <a:lnTo>
                    <a:pt x="76" y="5"/>
                  </a:lnTo>
                  <a:lnTo>
                    <a:pt x="88" y="11"/>
                  </a:lnTo>
                  <a:lnTo>
                    <a:pt x="101" y="18"/>
                  </a:lnTo>
                  <a:lnTo>
                    <a:pt x="109" y="27"/>
                  </a:lnTo>
                  <a:lnTo>
                    <a:pt x="116" y="37"/>
                  </a:lnTo>
                  <a:lnTo>
                    <a:pt x="120" y="49"/>
                  </a:lnTo>
                  <a:lnTo>
                    <a:pt x="120" y="64"/>
                  </a:lnTo>
                  <a:lnTo>
                    <a:pt x="116" y="76"/>
                  </a:lnTo>
                  <a:lnTo>
                    <a:pt x="109" y="86"/>
                  </a:lnTo>
                  <a:lnTo>
                    <a:pt x="101" y="95"/>
                  </a:lnTo>
                  <a:lnTo>
                    <a:pt x="88" y="102"/>
                  </a:lnTo>
                  <a:lnTo>
                    <a:pt x="76" y="108"/>
                  </a:lnTo>
                  <a:lnTo>
                    <a:pt x="62" y="109"/>
                  </a:lnTo>
                  <a:close/>
                </a:path>
              </a:pathLst>
            </a:custGeom>
            <a:solidFill>
              <a:srgbClr val="FFFFFB"/>
            </a:solidFill>
            <a:ln w="9525">
              <a:noFill/>
              <a:round/>
              <a:headEnd/>
              <a:tailEnd/>
            </a:ln>
          </p:spPr>
          <p:txBody>
            <a:bodyPr/>
            <a:lstStyle/>
            <a:p>
              <a:endParaRPr lang="en-US"/>
            </a:p>
          </p:txBody>
        </p:sp>
        <p:sp>
          <p:nvSpPr>
            <p:cNvPr id="1166179" name="Freeform 867"/>
            <p:cNvSpPr>
              <a:spLocks noEditPoints="1"/>
            </p:cNvSpPr>
            <p:nvPr/>
          </p:nvSpPr>
          <p:spPr bwMode="auto">
            <a:xfrm>
              <a:off x="4312" y="1365"/>
              <a:ext cx="114" cy="105"/>
            </a:xfrm>
            <a:custGeom>
              <a:avLst/>
              <a:gdLst/>
              <a:ahLst/>
              <a:cxnLst>
                <a:cxn ang="0">
                  <a:pos x="56" y="105"/>
                </a:cxn>
                <a:cxn ang="0">
                  <a:pos x="42" y="104"/>
                </a:cxn>
                <a:cxn ang="0">
                  <a:pos x="30" y="98"/>
                </a:cxn>
                <a:cxn ang="0">
                  <a:pos x="19" y="91"/>
                </a:cxn>
                <a:cxn ang="0">
                  <a:pos x="8" y="82"/>
                </a:cxn>
                <a:cxn ang="0">
                  <a:pos x="3" y="72"/>
                </a:cxn>
                <a:cxn ang="0">
                  <a:pos x="0" y="60"/>
                </a:cxn>
                <a:cxn ang="0">
                  <a:pos x="0" y="45"/>
                </a:cxn>
                <a:cxn ang="0">
                  <a:pos x="3" y="33"/>
                </a:cxn>
                <a:cxn ang="0">
                  <a:pos x="8" y="23"/>
                </a:cxn>
                <a:cxn ang="0">
                  <a:pos x="19" y="14"/>
                </a:cxn>
                <a:cxn ang="0">
                  <a:pos x="30" y="7"/>
                </a:cxn>
                <a:cxn ang="0">
                  <a:pos x="42" y="1"/>
                </a:cxn>
                <a:cxn ang="0">
                  <a:pos x="56" y="0"/>
                </a:cxn>
                <a:cxn ang="0">
                  <a:pos x="70" y="1"/>
                </a:cxn>
                <a:cxn ang="0">
                  <a:pos x="82" y="7"/>
                </a:cxn>
                <a:cxn ang="0">
                  <a:pos x="95" y="14"/>
                </a:cxn>
                <a:cxn ang="0">
                  <a:pos x="103" y="23"/>
                </a:cxn>
                <a:cxn ang="0">
                  <a:pos x="110" y="33"/>
                </a:cxn>
                <a:cxn ang="0">
                  <a:pos x="114" y="45"/>
                </a:cxn>
                <a:cxn ang="0">
                  <a:pos x="114" y="60"/>
                </a:cxn>
                <a:cxn ang="0">
                  <a:pos x="110" y="72"/>
                </a:cxn>
                <a:cxn ang="0">
                  <a:pos x="103" y="82"/>
                </a:cxn>
                <a:cxn ang="0">
                  <a:pos x="95" y="91"/>
                </a:cxn>
                <a:cxn ang="0">
                  <a:pos x="82" y="98"/>
                </a:cxn>
                <a:cxn ang="0">
                  <a:pos x="70" y="104"/>
                </a:cxn>
                <a:cxn ang="0">
                  <a:pos x="56" y="105"/>
                </a:cxn>
                <a:cxn ang="0">
                  <a:pos x="56" y="100"/>
                </a:cxn>
                <a:cxn ang="0">
                  <a:pos x="44" y="98"/>
                </a:cxn>
                <a:cxn ang="0">
                  <a:pos x="31" y="95"/>
                </a:cxn>
                <a:cxn ang="0">
                  <a:pos x="21" y="88"/>
                </a:cxn>
                <a:cxn ang="0">
                  <a:pos x="12" y="79"/>
                </a:cxn>
                <a:cxn ang="0">
                  <a:pos x="7" y="67"/>
                </a:cxn>
                <a:cxn ang="0">
                  <a:pos x="5" y="56"/>
                </a:cxn>
                <a:cxn ang="0">
                  <a:pos x="5" y="44"/>
                </a:cxn>
                <a:cxn ang="0">
                  <a:pos x="8" y="31"/>
                </a:cxn>
                <a:cxn ang="0">
                  <a:pos x="15" y="23"/>
                </a:cxn>
                <a:cxn ang="0">
                  <a:pos x="26" y="14"/>
                </a:cxn>
                <a:cxn ang="0">
                  <a:pos x="37" y="8"/>
                </a:cxn>
                <a:cxn ang="0">
                  <a:pos x="51" y="5"/>
                </a:cxn>
                <a:cxn ang="0">
                  <a:pos x="63" y="5"/>
                </a:cxn>
                <a:cxn ang="0">
                  <a:pos x="75" y="8"/>
                </a:cxn>
                <a:cxn ang="0">
                  <a:pos x="88" y="14"/>
                </a:cxn>
                <a:cxn ang="0">
                  <a:pos x="96" y="23"/>
                </a:cxn>
                <a:cxn ang="0">
                  <a:pos x="103" y="31"/>
                </a:cxn>
                <a:cxn ang="0">
                  <a:pos x="109" y="44"/>
                </a:cxn>
                <a:cxn ang="0">
                  <a:pos x="109" y="56"/>
                </a:cxn>
                <a:cxn ang="0">
                  <a:pos x="107" y="67"/>
                </a:cxn>
                <a:cxn ang="0">
                  <a:pos x="100" y="79"/>
                </a:cxn>
                <a:cxn ang="0">
                  <a:pos x="93" y="88"/>
                </a:cxn>
                <a:cxn ang="0">
                  <a:pos x="82" y="95"/>
                </a:cxn>
                <a:cxn ang="0">
                  <a:pos x="70" y="98"/>
                </a:cxn>
                <a:cxn ang="0">
                  <a:pos x="56" y="100"/>
                </a:cxn>
              </a:cxnLst>
              <a:rect l="0" t="0" r="r" b="b"/>
              <a:pathLst>
                <a:path w="114" h="105">
                  <a:moveTo>
                    <a:pt x="56" y="105"/>
                  </a:moveTo>
                  <a:lnTo>
                    <a:pt x="42" y="104"/>
                  </a:lnTo>
                  <a:lnTo>
                    <a:pt x="30" y="98"/>
                  </a:lnTo>
                  <a:lnTo>
                    <a:pt x="19" y="91"/>
                  </a:lnTo>
                  <a:lnTo>
                    <a:pt x="8" y="82"/>
                  </a:lnTo>
                  <a:lnTo>
                    <a:pt x="3" y="72"/>
                  </a:lnTo>
                  <a:lnTo>
                    <a:pt x="0" y="60"/>
                  </a:lnTo>
                  <a:lnTo>
                    <a:pt x="0" y="45"/>
                  </a:lnTo>
                  <a:lnTo>
                    <a:pt x="3" y="33"/>
                  </a:lnTo>
                  <a:lnTo>
                    <a:pt x="8" y="23"/>
                  </a:lnTo>
                  <a:lnTo>
                    <a:pt x="19" y="14"/>
                  </a:lnTo>
                  <a:lnTo>
                    <a:pt x="30" y="7"/>
                  </a:lnTo>
                  <a:lnTo>
                    <a:pt x="42" y="1"/>
                  </a:lnTo>
                  <a:lnTo>
                    <a:pt x="56" y="0"/>
                  </a:lnTo>
                  <a:lnTo>
                    <a:pt x="70" y="1"/>
                  </a:lnTo>
                  <a:lnTo>
                    <a:pt x="82" y="7"/>
                  </a:lnTo>
                  <a:lnTo>
                    <a:pt x="95" y="14"/>
                  </a:lnTo>
                  <a:lnTo>
                    <a:pt x="103" y="23"/>
                  </a:lnTo>
                  <a:lnTo>
                    <a:pt x="110" y="33"/>
                  </a:lnTo>
                  <a:lnTo>
                    <a:pt x="114" y="45"/>
                  </a:lnTo>
                  <a:lnTo>
                    <a:pt x="114" y="60"/>
                  </a:lnTo>
                  <a:lnTo>
                    <a:pt x="110" y="72"/>
                  </a:lnTo>
                  <a:lnTo>
                    <a:pt x="103" y="82"/>
                  </a:lnTo>
                  <a:lnTo>
                    <a:pt x="95" y="91"/>
                  </a:lnTo>
                  <a:lnTo>
                    <a:pt x="82" y="98"/>
                  </a:lnTo>
                  <a:lnTo>
                    <a:pt x="70" y="104"/>
                  </a:lnTo>
                  <a:lnTo>
                    <a:pt x="56" y="105"/>
                  </a:lnTo>
                  <a:close/>
                  <a:moveTo>
                    <a:pt x="56" y="100"/>
                  </a:moveTo>
                  <a:lnTo>
                    <a:pt x="44" y="98"/>
                  </a:lnTo>
                  <a:lnTo>
                    <a:pt x="31" y="95"/>
                  </a:lnTo>
                  <a:lnTo>
                    <a:pt x="21" y="88"/>
                  </a:lnTo>
                  <a:lnTo>
                    <a:pt x="12" y="79"/>
                  </a:lnTo>
                  <a:lnTo>
                    <a:pt x="7" y="67"/>
                  </a:lnTo>
                  <a:lnTo>
                    <a:pt x="5" y="56"/>
                  </a:lnTo>
                  <a:lnTo>
                    <a:pt x="5" y="44"/>
                  </a:lnTo>
                  <a:lnTo>
                    <a:pt x="8" y="31"/>
                  </a:lnTo>
                  <a:lnTo>
                    <a:pt x="15" y="23"/>
                  </a:lnTo>
                  <a:lnTo>
                    <a:pt x="26" y="14"/>
                  </a:lnTo>
                  <a:lnTo>
                    <a:pt x="37" y="8"/>
                  </a:lnTo>
                  <a:lnTo>
                    <a:pt x="51" y="5"/>
                  </a:lnTo>
                  <a:lnTo>
                    <a:pt x="63" y="5"/>
                  </a:lnTo>
                  <a:lnTo>
                    <a:pt x="75" y="8"/>
                  </a:lnTo>
                  <a:lnTo>
                    <a:pt x="88" y="14"/>
                  </a:lnTo>
                  <a:lnTo>
                    <a:pt x="96" y="23"/>
                  </a:lnTo>
                  <a:lnTo>
                    <a:pt x="103" y="31"/>
                  </a:lnTo>
                  <a:lnTo>
                    <a:pt x="109" y="44"/>
                  </a:lnTo>
                  <a:lnTo>
                    <a:pt x="109" y="56"/>
                  </a:lnTo>
                  <a:lnTo>
                    <a:pt x="107" y="67"/>
                  </a:lnTo>
                  <a:lnTo>
                    <a:pt x="100" y="79"/>
                  </a:lnTo>
                  <a:lnTo>
                    <a:pt x="93" y="88"/>
                  </a:lnTo>
                  <a:lnTo>
                    <a:pt x="82" y="95"/>
                  </a:lnTo>
                  <a:lnTo>
                    <a:pt x="70" y="98"/>
                  </a:lnTo>
                  <a:lnTo>
                    <a:pt x="56" y="100"/>
                  </a:lnTo>
                  <a:close/>
                </a:path>
              </a:pathLst>
            </a:custGeom>
            <a:solidFill>
              <a:srgbClr val="FFFFFC"/>
            </a:solidFill>
            <a:ln w="9525">
              <a:noFill/>
              <a:round/>
              <a:headEnd/>
              <a:tailEnd/>
            </a:ln>
          </p:spPr>
          <p:txBody>
            <a:bodyPr/>
            <a:lstStyle/>
            <a:p>
              <a:endParaRPr lang="en-US"/>
            </a:p>
          </p:txBody>
        </p:sp>
        <p:sp>
          <p:nvSpPr>
            <p:cNvPr id="1166180" name="Freeform 868"/>
            <p:cNvSpPr>
              <a:spLocks noEditPoints="1"/>
            </p:cNvSpPr>
            <p:nvPr/>
          </p:nvSpPr>
          <p:spPr bwMode="auto">
            <a:xfrm>
              <a:off x="4317" y="1370"/>
              <a:ext cx="104" cy="95"/>
            </a:xfrm>
            <a:custGeom>
              <a:avLst/>
              <a:gdLst/>
              <a:ahLst/>
              <a:cxnLst>
                <a:cxn ang="0">
                  <a:pos x="51" y="95"/>
                </a:cxn>
                <a:cxn ang="0">
                  <a:pos x="39" y="93"/>
                </a:cxn>
                <a:cxn ang="0">
                  <a:pos x="26" y="90"/>
                </a:cxn>
                <a:cxn ang="0">
                  <a:pos x="16" y="83"/>
                </a:cxn>
                <a:cxn ang="0">
                  <a:pos x="7" y="74"/>
                </a:cxn>
                <a:cxn ang="0">
                  <a:pos x="2" y="62"/>
                </a:cxn>
                <a:cxn ang="0">
                  <a:pos x="0" y="51"/>
                </a:cxn>
                <a:cxn ang="0">
                  <a:pos x="0" y="39"/>
                </a:cxn>
                <a:cxn ang="0">
                  <a:pos x="3" y="26"/>
                </a:cxn>
                <a:cxn ang="0">
                  <a:pos x="10" y="18"/>
                </a:cxn>
                <a:cxn ang="0">
                  <a:pos x="21" y="9"/>
                </a:cxn>
                <a:cxn ang="0">
                  <a:pos x="32" y="3"/>
                </a:cxn>
                <a:cxn ang="0">
                  <a:pos x="46" y="0"/>
                </a:cxn>
                <a:cxn ang="0">
                  <a:pos x="58" y="0"/>
                </a:cxn>
                <a:cxn ang="0">
                  <a:pos x="70" y="3"/>
                </a:cxn>
                <a:cxn ang="0">
                  <a:pos x="83" y="9"/>
                </a:cxn>
                <a:cxn ang="0">
                  <a:pos x="91" y="18"/>
                </a:cxn>
                <a:cxn ang="0">
                  <a:pos x="98" y="26"/>
                </a:cxn>
                <a:cxn ang="0">
                  <a:pos x="104" y="39"/>
                </a:cxn>
                <a:cxn ang="0">
                  <a:pos x="104" y="51"/>
                </a:cxn>
                <a:cxn ang="0">
                  <a:pos x="102" y="62"/>
                </a:cxn>
                <a:cxn ang="0">
                  <a:pos x="95" y="74"/>
                </a:cxn>
                <a:cxn ang="0">
                  <a:pos x="88" y="83"/>
                </a:cxn>
                <a:cxn ang="0">
                  <a:pos x="77" y="90"/>
                </a:cxn>
                <a:cxn ang="0">
                  <a:pos x="65" y="93"/>
                </a:cxn>
                <a:cxn ang="0">
                  <a:pos x="51" y="95"/>
                </a:cxn>
                <a:cxn ang="0">
                  <a:pos x="51" y="90"/>
                </a:cxn>
                <a:cxn ang="0">
                  <a:pos x="39" y="88"/>
                </a:cxn>
                <a:cxn ang="0">
                  <a:pos x="26" y="85"/>
                </a:cxn>
                <a:cxn ang="0">
                  <a:pos x="17" y="77"/>
                </a:cxn>
                <a:cxn ang="0">
                  <a:pos x="9" y="67"/>
                </a:cxn>
                <a:cxn ang="0">
                  <a:pos x="5" y="56"/>
                </a:cxn>
                <a:cxn ang="0">
                  <a:pos x="3" y="44"/>
                </a:cxn>
                <a:cxn ang="0">
                  <a:pos x="7" y="33"/>
                </a:cxn>
                <a:cxn ang="0">
                  <a:pos x="12" y="23"/>
                </a:cxn>
                <a:cxn ang="0">
                  <a:pos x="21" y="14"/>
                </a:cxn>
                <a:cxn ang="0">
                  <a:pos x="33" y="9"/>
                </a:cxn>
                <a:cxn ang="0">
                  <a:pos x="46" y="5"/>
                </a:cxn>
                <a:cxn ang="0">
                  <a:pos x="58" y="5"/>
                </a:cxn>
                <a:cxn ang="0">
                  <a:pos x="70" y="9"/>
                </a:cxn>
                <a:cxn ang="0">
                  <a:pos x="81" y="14"/>
                </a:cxn>
                <a:cxn ang="0">
                  <a:pos x="90" y="23"/>
                </a:cxn>
                <a:cxn ang="0">
                  <a:pos x="97" y="33"/>
                </a:cxn>
                <a:cxn ang="0">
                  <a:pos x="98" y="44"/>
                </a:cxn>
                <a:cxn ang="0">
                  <a:pos x="98" y="56"/>
                </a:cxn>
                <a:cxn ang="0">
                  <a:pos x="93" y="67"/>
                </a:cxn>
                <a:cxn ang="0">
                  <a:pos x="86" y="77"/>
                </a:cxn>
                <a:cxn ang="0">
                  <a:pos x="76" y="85"/>
                </a:cxn>
                <a:cxn ang="0">
                  <a:pos x="63" y="88"/>
                </a:cxn>
                <a:cxn ang="0">
                  <a:pos x="51" y="90"/>
                </a:cxn>
              </a:cxnLst>
              <a:rect l="0" t="0" r="r" b="b"/>
              <a:pathLst>
                <a:path w="104" h="95">
                  <a:moveTo>
                    <a:pt x="51" y="95"/>
                  </a:moveTo>
                  <a:lnTo>
                    <a:pt x="39" y="93"/>
                  </a:lnTo>
                  <a:lnTo>
                    <a:pt x="26" y="90"/>
                  </a:lnTo>
                  <a:lnTo>
                    <a:pt x="16" y="83"/>
                  </a:lnTo>
                  <a:lnTo>
                    <a:pt x="7" y="74"/>
                  </a:lnTo>
                  <a:lnTo>
                    <a:pt x="2" y="62"/>
                  </a:lnTo>
                  <a:lnTo>
                    <a:pt x="0" y="51"/>
                  </a:lnTo>
                  <a:lnTo>
                    <a:pt x="0" y="39"/>
                  </a:lnTo>
                  <a:lnTo>
                    <a:pt x="3" y="26"/>
                  </a:lnTo>
                  <a:lnTo>
                    <a:pt x="10" y="18"/>
                  </a:lnTo>
                  <a:lnTo>
                    <a:pt x="21" y="9"/>
                  </a:lnTo>
                  <a:lnTo>
                    <a:pt x="32" y="3"/>
                  </a:lnTo>
                  <a:lnTo>
                    <a:pt x="46" y="0"/>
                  </a:lnTo>
                  <a:lnTo>
                    <a:pt x="58" y="0"/>
                  </a:lnTo>
                  <a:lnTo>
                    <a:pt x="70" y="3"/>
                  </a:lnTo>
                  <a:lnTo>
                    <a:pt x="83" y="9"/>
                  </a:lnTo>
                  <a:lnTo>
                    <a:pt x="91" y="18"/>
                  </a:lnTo>
                  <a:lnTo>
                    <a:pt x="98" y="26"/>
                  </a:lnTo>
                  <a:lnTo>
                    <a:pt x="104" y="39"/>
                  </a:lnTo>
                  <a:lnTo>
                    <a:pt x="104" y="51"/>
                  </a:lnTo>
                  <a:lnTo>
                    <a:pt x="102" y="62"/>
                  </a:lnTo>
                  <a:lnTo>
                    <a:pt x="95" y="74"/>
                  </a:lnTo>
                  <a:lnTo>
                    <a:pt x="88" y="83"/>
                  </a:lnTo>
                  <a:lnTo>
                    <a:pt x="77" y="90"/>
                  </a:lnTo>
                  <a:lnTo>
                    <a:pt x="65" y="93"/>
                  </a:lnTo>
                  <a:lnTo>
                    <a:pt x="51" y="95"/>
                  </a:lnTo>
                  <a:close/>
                  <a:moveTo>
                    <a:pt x="51" y="90"/>
                  </a:moveTo>
                  <a:lnTo>
                    <a:pt x="39" y="88"/>
                  </a:lnTo>
                  <a:lnTo>
                    <a:pt x="26" y="85"/>
                  </a:lnTo>
                  <a:lnTo>
                    <a:pt x="17" y="77"/>
                  </a:lnTo>
                  <a:lnTo>
                    <a:pt x="9" y="67"/>
                  </a:lnTo>
                  <a:lnTo>
                    <a:pt x="5" y="56"/>
                  </a:lnTo>
                  <a:lnTo>
                    <a:pt x="3" y="44"/>
                  </a:lnTo>
                  <a:lnTo>
                    <a:pt x="7" y="33"/>
                  </a:lnTo>
                  <a:lnTo>
                    <a:pt x="12" y="23"/>
                  </a:lnTo>
                  <a:lnTo>
                    <a:pt x="21" y="14"/>
                  </a:lnTo>
                  <a:lnTo>
                    <a:pt x="33" y="9"/>
                  </a:lnTo>
                  <a:lnTo>
                    <a:pt x="46" y="5"/>
                  </a:lnTo>
                  <a:lnTo>
                    <a:pt x="58" y="5"/>
                  </a:lnTo>
                  <a:lnTo>
                    <a:pt x="70" y="9"/>
                  </a:lnTo>
                  <a:lnTo>
                    <a:pt x="81" y="14"/>
                  </a:lnTo>
                  <a:lnTo>
                    <a:pt x="90" y="23"/>
                  </a:lnTo>
                  <a:lnTo>
                    <a:pt x="97" y="33"/>
                  </a:lnTo>
                  <a:lnTo>
                    <a:pt x="98" y="44"/>
                  </a:lnTo>
                  <a:lnTo>
                    <a:pt x="98" y="56"/>
                  </a:lnTo>
                  <a:lnTo>
                    <a:pt x="93" y="67"/>
                  </a:lnTo>
                  <a:lnTo>
                    <a:pt x="86" y="77"/>
                  </a:lnTo>
                  <a:lnTo>
                    <a:pt x="76" y="85"/>
                  </a:lnTo>
                  <a:lnTo>
                    <a:pt x="63" y="88"/>
                  </a:lnTo>
                  <a:lnTo>
                    <a:pt x="51" y="90"/>
                  </a:lnTo>
                  <a:close/>
                </a:path>
              </a:pathLst>
            </a:custGeom>
            <a:solidFill>
              <a:srgbClr val="FFFFFD"/>
            </a:solidFill>
            <a:ln w="9525">
              <a:noFill/>
              <a:round/>
              <a:headEnd/>
              <a:tailEnd/>
            </a:ln>
          </p:spPr>
          <p:txBody>
            <a:bodyPr/>
            <a:lstStyle/>
            <a:p>
              <a:endParaRPr lang="en-US"/>
            </a:p>
          </p:txBody>
        </p:sp>
        <p:sp>
          <p:nvSpPr>
            <p:cNvPr id="1166181" name="Freeform 869"/>
            <p:cNvSpPr>
              <a:spLocks noEditPoints="1"/>
            </p:cNvSpPr>
            <p:nvPr/>
          </p:nvSpPr>
          <p:spPr bwMode="auto">
            <a:xfrm>
              <a:off x="4320" y="1375"/>
              <a:ext cx="95" cy="85"/>
            </a:xfrm>
            <a:custGeom>
              <a:avLst/>
              <a:gdLst/>
              <a:ahLst/>
              <a:cxnLst>
                <a:cxn ang="0">
                  <a:pos x="48" y="85"/>
                </a:cxn>
                <a:cxn ang="0">
                  <a:pos x="36" y="83"/>
                </a:cxn>
                <a:cxn ang="0">
                  <a:pos x="23" y="80"/>
                </a:cxn>
                <a:cxn ang="0">
                  <a:pos x="14" y="72"/>
                </a:cxn>
                <a:cxn ang="0">
                  <a:pos x="6" y="62"/>
                </a:cxn>
                <a:cxn ang="0">
                  <a:pos x="2" y="51"/>
                </a:cxn>
                <a:cxn ang="0">
                  <a:pos x="0" y="39"/>
                </a:cxn>
                <a:cxn ang="0">
                  <a:pos x="4" y="28"/>
                </a:cxn>
                <a:cxn ang="0">
                  <a:pos x="9" y="18"/>
                </a:cxn>
                <a:cxn ang="0">
                  <a:pos x="18" y="9"/>
                </a:cxn>
                <a:cxn ang="0">
                  <a:pos x="30" y="4"/>
                </a:cxn>
                <a:cxn ang="0">
                  <a:pos x="43" y="0"/>
                </a:cxn>
                <a:cxn ang="0">
                  <a:pos x="55" y="0"/>
                </a:cxn>
                <a:cxn ang="0">
                  <a:pos x="67" y="4"/>
                </a:cxn>
                <a:cxn ang="0">
                  <a:pos x="78" y="9"/>
                </a:cxn>
                <a:cxn ang="0">
                  <a:pos x="87" y="18"/>
                </a:cxn>
                <a:cxn ang="0">
                  <a:pos x="94" y="28"/>
                </a:cxn>
                <a:cxn ang="0">
                  <a:pos x="95" y="39"/>
                </a:cxn>
                <a:cxn ang="0">
                  <a:pos x="95" y="51"/>
                </a:cxn>
                <a:cxn ang="0">
                  <a:pos x="90" y="62"/>
                </a:cxn>
                <a:cxn ang="0">
                  <a:pos x="83" y="72"/>
                </a:cxn>
                <a:cxn ang="0">
                  <a:pos x="73" y="80"/>
                </a:cxn>
                <a:cxn ang="0">
                  <a:pos x="60" y="83"/>
                </a:cxn>
                <a:cxn ang="0">
                  <a:pos x="48" y="85"/>
                </a:cxn>
                <a:cxn ang="0">
                  <a:pos x="48" y="81"/>
                </a:cxn>
                <a:cxn ang="0">
                  <a:pos x="37" y="80"/>
                </a:cxn>
                <a:cxn ang="0">
                  <a:pos x="25" y="74"/>
                </a:cxn>
                <a:cxn ang="0">
                  <a:pos x="16" y="67"/>
                </a:cxn>
                <a:cxn ang="0">
                  <a:pos x="11" y="58"/>
                </a:cxn>
                <a:cxn ang="0">
                  <a:pos x="7" y="48"/>
                </a:cxn>
                <a:cxn ang="0">
                  <a:pos x="7" y="37"/>
                </a:cxn>
                <a:cxn ang="0">
                  <a:pos x="11" y="27"/>
                </a:cxn>
                <a:cxn ang="0">
                  <a:pos x="16" y="18"/>
                </a:cxn>
                <a:cxn ang="0">
                  <a:pos x="25" y="11"/>
                </a:cxn>
                <a:cxn ang="0">
                  <a:pos x="37" y="5"/>
                </a:cxn>
                <a:cxn ang="0">
                  <a:pos x="48" y="4"/>
                </a:cxn>
                <a:cxn ang="0">
                  <a:pos x="60" y="5"/>
                </a:cxn>
                <a:cxn ang="0">
                  <a:pos x="71" y="11"/>
                </a:cxn>
                <a:cxn ang="0">
                  <a:pos x="80" y="18"/>
                </a:cxn>
                <a:cxn ang="0">
                  <a:pos x="87" y="27"/>
                </a:cxn>
                <a:cxn ang="0">
                  <a:pos x="90" y="37"/>
                </a:cxn>
                <a:cxn ang="0">
                  <a:pos x="90" y="48"/>
                </a:cxn>
                <a:cxn ang="0">
                  <a:pos x="87" y="58"/>
                </a:cxn>
                <a:cxn ang="0">
                  <a:pos x="80" y="67"/>
                </a:cxn>
                <a:cxn ang="0">
                  <a:pos x="71" y="74"/>
                </a:cxn>
                <a:cxn ang="0">
                  <a:pos x="60" y="80"/>
                </a:cxn>
                <a:cxn ang="0">
                  <a:pos x="48" y="81"/>
                </a:cxn>
              </a:cxnLst>
              <a:rect l="0" t="0" r="r" b="b"/>
              <a:pathLst>
                <a:path w="95" h="85">
                  <a:moveTo>
                    <a:pt x="48" y="85"/>
                  </a:moveTo>
                  <a:lnTo>
                    <a:pt x="36" y="83"/>
                  </a:lnTo>
                  <a:lnTo>
                    <a:pt x="23" y="80"/>
                  </a:lnTo>
                  <a:lnTo>
                    <a:pt x="14" y="72"/>
                  </a:lnTo>
                  <a:lnTo>
                    <a:pt x="6" y="62"/>
                  </a:lnTo>
                  <a:lnTo>
                    <a:pt x="2" y="51"/>
                  </a:lnTo>
                  <a:lnTo>
                    <a:pt x="0" y="39"/>
                  </a:lnTo>
                  <a:lnTo>
                    <a:pt x="4" y="28"/>
                  </a:lnTo>
                  <a:lnTo>
                    <a:pt x="9" y="18"/>
                  </a:lnTo>
                  <a:lnTo>
                    <a:pt x="18" y="9"/>
                  </a:lnTo>
                  <a:lnTo>
                    <a:pt x="30" y="4"/>
                  </a:lnTo>
                  <a:lnTo>
                    <a:pt x="43" y="0"/>
                  </a:lnTo>
                  <a:lnTo>
                    <a:pt x="55" y="0"/>
                  </a:lnTo>
                  <a:lnTo>
                    <a:pt x="67" y="4"/>
                  </a:lnTo>
                  <a:lnTo>
                    <a:pt x="78" y="9"/>
                  </a:lnTo>
                  <a:lnTo>
                    <a:pt x="87" y="18"/>
                  </a:lnTo>
                  <a:lnTo>
                    <a:pt x="94" y="28"/>
                  </a:lnTo>
                  <a:lnTo>
                    <a:pt x="95" y="39"/>
                  </a:lnTo>
                  <a:lnTo>
                    <a:pt x="95" y="51"/>
                  </a:lnTo>
                  <a:lnTo>
                    <a:pt x="90" y="62"/>
                  </a:lnTo>
                  <a:lnTo>
                    <a:pt x="83" y="72"/>
                  </a:lnTo>
                  <a:lnTo>
                    <a:pt x="73" y="80"/>
                  </a:lnTo>
                  <a:lnTo>
                    <a:pt x="60" y="83"/>
                  </a:lnTo>
                  <a:lnTo>
                    <a:pt x="48" y="85"/>
                  </a:lnTo>
                  <a:close/>
                  <a:moveTo>
                    <a:pt x="48" y="81"/>
                  </a:moveTo>
                  <a:lnTo>
                    <a:pt x="37" y="80"/>
                  </a:lnTo>
                  <a:lnTo>
                    <a:pt x="25" y="74"/>
                  </a:lnTo>
                  <a:lnTo>
                    <a:pt x="16" y="67"/>
                  </a:lnTo>
                  <a:lnTo>
                    <a:pt x="11" y="58"/>
                  </a:lnTo>
                  <a:lnTo>
                    <a:pt x="7" y="48"/>
                  </a:lnTo>
                  <a:lnTo>
                    <a:pt x="7" y="37"/>
                  </a:lnTo>
                  <a:lnTo>
                    <a:pt x="11" y="27"/>
                  </a:lnTo>
                  <a:lnTo>
                    <a:pt x="16" y="18"/>
                  </a:lnTo>
                  <a:lnTo>
                    <a:pt x="25" y="11"/>
                  </a:lnTo>
                  <a:lnTo>
                    <a:pt x="37" y="5"/>
                  </a:lnTo>
                  <a:lnTo>
                    <a:pt x="48" y="4"/>
                  </a:lnTo>
                  <a:lnTo>
                    <a:pt x="60" y="5"/>
                  </a:lnTo>
                  <a:lnTo>
                    <a:pt x="71" y="11"/>
                  </a:lnTo>
                  <a:lnTo>
                    <a:pt x="80" y="18"/>
                  </a:lnTo>
                  <a:lnTo>
                    <a:pt x="87" y="27"/>
                  </a:lnTo>
                  <a:lnTo>
                    <a:pt x="90" y="37"/>
                  </a:lnTo>
                  <a:lnTo>
                    <a:pt x="90" y="48"/>
                  </a:lnTo>
                  <a:lnTo>
                    <a:pt x="87" y="58"/>
                  </a:lnTo>
                  <a:lnTo>
                    <a:pt x="80" y="67"/>
                  </a:lnTo>
                  <a:lnTo>
                    <a:pt x="71" y="74"/>
                  </a:lnTo>
                  <a:lnTo>
                    <a:pt x="60" y="80"/>
                  </a:lnTo>
                  <a:lnTo>
                    <a:pt x="48" y="81"/>
                  </a:lnTo>
                  <a:close/>
                </a:path>
              </a:pathLst>
            </a:custGeom>
            <a:solidFill>
              <a:srgbClr val="FFFFFE"/>
            </a:solidFill>
            <a:ln w="9525">
              <a:noFill/>
              <a:round/>
              <a:headEnd/>
              <a:tailEnd/>
            </a:ln>
          </p:spPr>
          <p:txBody>
            <a:bodyPr/>
            <a:lstStyle/>
            <a:p>
              <a:endParaRPr lang="en-US"/>
            </a:p>
          </p:txBody>
        </p:sp>
        <p:sp>
          <p:nvSpPr>
            <p:cNvPr id="1166182" name="Freeform 870"/>
            <p:cNvSpPr>
              <a:spLocks noEditPoints="1"/>
            </p:cNvSpPr>
            <p:nvPr/>
          </p:nvSpPr>
          <p:spPr bwMode="auto">
            <a:xfrm>
              <a:off x="4327" y="1379"/>
              <a:ext cx="83" cy="77"/>
            </a:xfrm>
            <a:custGeom>
              <a:avLst/>
              <a:gdLst/>
              <a:ahLst/>
              <a:cxnLst>
                <a:cxn ang="0">
                  <a:pos x="41" y="77"/>
                </a:cxn>
                <a:cxn ang="0">
                  <a:pos x="30" y="76"/>
                </a:cxn>
                <a:cxn ang="0">
                  <a:pos x="18" y="70"/>
                </a:cxn>
                <a:cxn ang="0">
                  <a:pos x="9" y="63"/>
                </a:cxn>
                <a:cxn ang="0">
                  <a:pos x="4" y="54"/>
                </a:cxn>
                <a:cxn ang="0">
                  <a:pos x="0" y="44"/>
                </a:cxn>
                <a:cxn ang="0">
                  <a:pos x="0" y="33"/>
                </a:cxn>
                <a:cxn ang="0">
                  <a:pos x="4" y="23"/>
                </a:cxn>
                <a:cxn ang="0">
                  <a:pos x="9" y="14"/>
                </a:cxn>
                <a:cxn ang="0">
                  <a:pos x="18" y="7"/>
                </a:cxn>
                <a:cxn ang="0">
                  <a:pos x="30" y="1"/>
                </a:cxn>
                <a:cxn ang="0">
                  <a:pos x="41" y="0"/>
                </a:cxn>
                <a:cxn ang="0">
                  <a:pos x="53" y="1"/>
                </a:cxn>
                <a:cxn ang="0">
                  <a:pos x="64" y="7"/>
                </a:cxn>
                <a:cxn ang="0">
                  <a:pos x="73" y="14"/>
                </a:cxn>
                <a:cxn ang="0">
                  <a:pos x="80" y="23"/>
                </a:cxn>
                <a:cxn ang="0">
                  <a:pos x="83" y="33"/>
                </a:cxn>
                <a:cxn ang="0">
                  <a:pos x="83" y="44"/>
                </a:cxn>
                <a:cxn ang="0">
                  <a:pos x="80" y="54"/>
                </a:cxn>
                <a:cxn ang="0">
                  <a:pos x="73" y="63"/>
                </a:cxn>
                <a:cxn ang="0">
                  <a:pos x="64" y="70"/>
                </a:cxn>
                <a:cxn ang="0">
                  <a:pos x="53" y="76"/>
                </a:cxn>
                <a:cxn ang="0">
                  <a:pos x="41" y="77"/>
                </a:cxn>
                <a:cxn ang="0">
                  <a:pos x="41" y="72"/>
                </a:cxn>
                <a:cxn ang="0">
                  <a:pos x="30" y="70"/>
                </a:cxn>
                <a:cxn ang="0">
                  <a:pos x="22" y="67"/>
                </a:cxn>
                <a:cxn ang="0">
                  <a:pos x="13" y="60"/>
                </a:cxn>
                <a:cxn ang="0">
                  <a:pos x="7" y="51"/>
                </a:cxn>
                <a:cxn ang="0">
                  <a:pos x="4" y="40"/>
                </a:cxn>
                <a:cxn ang="0">
                  <a:pos x="6" y="31"/>
                </a:cxn>
                <a:cxn ang="0">
                  <a:pos x="9" y="23"/>
                </a:cxn>
                <a:cxn ang="0">
                  <a:pos x="16" y="14"/>
                </a:cxn>
                <a:cxn ang="0">
                  <a:pos x="25" y="9"/>
                </a:cxn>
                <a:cxn ang="0">
                  <a:pos x="36" y="5"/>
                </a:cxn>
                <a:cxn ang="0">
                  <a:pos x="46" y="5"/>
                </a:cxn>
                <a:cxn ang="0">
                  <a:pos x="57" y="9"/>
                </a:cxn>
                <a:cxn ang="0">
                  <a:pos x="66" y="14"/>
                </a:cxn>
                <a:cxn ang="0">
                  <a:pos x="73" y="23"/>
                </a:cxn>
                <a:cxn ang="0">
                  <a:pos x="78" y="31"/>
                </a:cxn>
                <a:cxn ang="0">
                  <a:pos x="78" y="40"/>
                </a:cxn>
                <a:cxn ang="0">
                  <a:pos x="76" y="51"/>
                </a:cxn>
                <a:cxn ang="0">
                  <a:pos x="71" y="60"/>
                </a:cxn>
                <a:cxn ang="0">
                  <a:pos x="62" y="67"/>
                </a:cxn>
                <a:cxn ang="0">
                  <a:pos x="51" y="70"/>
                </a:cxn>
                <a:cxn ang="0">
                  <a:pos x="41" y="72"/>
                </a:cxn>
              </a:cxnLst>
              <a:rect l="0" t="0" r="r" b="b"/>
              <a:pathLst>
                <a:path w="83" h="77">
                  <a:moveTo>
                    <a:pt x="41" y="77"/>
                  </a:moveTo>
                  <a:lnTo>
                    <a:pt x="30" y="76"/>
                  </a:lnTo>
                  <a:lnTo>
                    <a:pt x="18" y="70"/>
                  </a:lnTo>
                  <a:lnTo>
                    <a:pt x="9" y="63"/>
                  </a:lnTo>
                  <a:lnTo>
                    <a:pt x="4" y="54"/>
                  </a:lnTo>
                  <a:lnTo>
                    <a:pt x="0" y="44"/>
                  </a:lnTo>
                  <a:lnTo>
                    <a:pt x="0" y="33"/>
                  </a:lnTo>
                  <a:lnTo>
                    <a:pt x="4" y="23"/>
                  </a:lnTo>
                  <a:lnTo>
                    <a:pt x="9" y="14"/>
                  </a:lnTo>
                  <a:lnTo>
                    <a:pt x="18" y="7"/>
                  </a:lnTo>
                  <a:lnTo>
                    <a:pt x="30" y="1"/>
                  </a:lnTo>
                  <a:lnTo>
                    <a:pt x="41" y="0"/>
                  </a:lnTo>
                  <a:lnTo>
                    <a:pt x="53" y="1"/>
                  </a:lnTo>
                  <a:lnTo>
                    <a:pt x="64" y="7"/>
                  </a:lnTo>
                  <a:lnTo>
                    <a:pt x="73" y="14"/>
                  </a:lnTo>
                  <a:lnTo>
                    <a:pt x="80" y="23"/>
                  </a:lnTo>
                  <a:lnTo>
                    <a:pt x="83" y="33"/>
                  </a:lnTo>
                  <a:lnTo>
                    <a:pt x="83" y="44"/>
                  </a:lnTo>
                  <a:lnTo>
                    <a:pt x="80" y="54"/>
                  </a:lnTo>
                  <a:lnTo>
                    <a:pt x="73" y="63"/>
                  </a:lnTo>
                  <a:lnTo>
                    <a:pt x="64" y="70"/>
                  </a:lnTo>
                  <a:lnTo>
                    <a:pt x="53" y="76"/>
                  </a:lnTo>
                  <a:lnTo>
                    <a:pt x="41" y="77"/>
                  </a:lnTo>
                  <a:close/>
                  <a:moveTo>
                    <a:pt x="41" y="72"/>
                  </a:moveTo>
                  <a:lnTo>
                    <a:pt x="30" y="70"/>
                  </a:lnTo>
                  <a:lnTo>
                    <a:pt x="22" y="67"/>
                  </a:lnTo>
                  <a:lnTo>
                    <a:pt x="13" y="60"/>
                  </a:lnTo>
                  <a:lnTo>
                    <a:pt x="7" y="51"/>
                  </a:lnTo>
                  <a:lnTo>
                    <a:pt x="4" y="40"/>
                  </a:lnTo>
                  <a:lnTo>
                    <a:pt x="6" y="31"/>
                  </a:lnTo>
                  <a:lnTo>
                    <a:pt x="9" y="23"/>
                  </a:lnTo>
                  <a:lnTo>
                    <a:pt x="16" y="14"/>
                  </a:lnTo>
                  <a:lnTo>
                    <a:pt x="25" y="9"/>
                  </a:lnTo>
                  <a:lnTo>
                    <a:pt x="36" y="5"/>
                  </a:lnTo>
                  <a:lnTo>
                    <a:pt x="46" y="5"/>
                  </a:lnTo>
                  <a:lnTo>
                    <a:pt x="57" y="9"/>
                  </a:lnTo>
                  <a:lnTo>
                    <a:pt x="66" y="14"/>
                  </a:lnTo>
                  <a:lnTo>
                    <a:pt x="73" y="23"/>
                  </a:lnTo>
                  <a:lnTo>
                    <a:pt x="78" y="31"/>
                  </a:lnTo>
                  <a:lnTo>
                    <a:pt x="78" y="40"/>
                  </a:lnTo>
                  <a:lnTo>
                    <a:pt x="76" y="51"/>
                  </a:lnTo>
                  <a:lnTo>
                    <a:pt x="71" y="60"/>
                  </a:lnTo>
                  <a:lnTo>
                    <a:pt x="62" y="67"/>
                  </a:lnTo>
                  <a:lnTo>
                    <a:pt x="51" y="70"/>
                  </a:lnTo>
                  <a:lnTo>
                    <a:pt x="41" y="72"/>
                  </a:lnTo>
                  <a:close/>
                </a:path>
              </a:pathLst>
            </a:custGeom>
            <a:solidFill>
              <a:srgbClr val="FFFFFE"/>
            </a:solidFill>
            <a:ln w="9525">
              <a:noFill/>
              <a:round/>
              <a:headEnd/>
              <a:tailEnd/>
            </a:ln>
          </p:spPr>
          <p:txBody>
            <a:bodyPr/>
            <a:lstStyle/>
            <a:p>
              <a:endParaRPr lang="en-US"/>
            </a:p>
          </p:txBody>
        </p:sp>
        <p:sp>
          <p:nvSpPr>
            <p:cNvPr id="1166183" name="Freeform 871"/>
            <p:cNvSpPr>
              <a:spLocks noEditPoints="1"/>
            </p:cNvSpPr>
            <p:nvPr/>
          </p:nvSpPr>
          <p:spPr bwMode="auto">
            <a:xfrm>
              <a:off x="4331" y="1384"/>
              <a:ext cx="74" cy="67"/>
            </a:xfrm>
            <a:custGeom>
              <a:avLst/>
              <a:gdLst/>
              <a:ahLst/>
              <a:cxnLst>
                <a:cxn ang="0">
                  <a:pos x="37" y="67"/>
                </a:cxn>
                <a:cxn ang="0">
                  <a:pos x="26" y="65"/>
                </a:cxn>
                <a:cxn ang="0">
                  <a:pos x="18" y="62"/>
                </a:cxn>
                <a:cxn ang="0">
                  <a:pos x="9" y="55"/>
                </a:cxn>
                <a:cxn ang="0">
                  <a:pos x="3" y="46"/>
                </a:cxn>
                <a:cxn ang="0">
                  <a:pos x="0" y="35"/>
                </a:cxn>
                <a:cxn ang="0">
                  <a:pos x="2" y="26"/>
                </a:cxn>
                <a:cxn ang="0">
                  <a:pos x="5" y="18"/>
                </a:cxn>
                <a:cxn ang="0">
                  <a:pos x="12" y="9"/>
                </a:cxn>
                <a:cxn ang="0">
                  <a:pos x="21" y="4"/>
                </a:cxn>
                <a:cxn ang="0">
                  <a:pos x="32" y="0"/>
                </a:cxn>
                <a:cxn ang="0">
                  <a:pos x="42" y="0"/>
                </a:cxn>
                <a:cxn ang="0">
                  <a:pos x="53" y="4"/>
                </a:cxn>
                <a:cxn ang="0">
                  <a:pos x="62" y="9"/>
                </a:cxn>
                <a:cxn ang="0">
                  <a:pos x="69" y="18"/>
                </a:cxn>
                <a:cxn ang="0">
                  <a:pos x="74" y="26"/>
                </a:cxn>
                <a:cxn ang="0">
                  <a:pos x="74" y="35"/>
                </a:cxn>
                <a:cxn ang="0">
                  <a:pos x="72" y="46"/>
                </a:cxn>
                <a:cxn ang="0">
                  <a:pos x="67" y="55"/>
                </a:cxn>
                <a:cxn ang="0">
                  <a:pos x="58" y="62"/>
                </a:cxn>
                <a:cxn ang="0">
                  <a:pos x="47" y="65"/>
                </a:cxn>
                <a:cxn ang="0">
                  <a:pos x="37" y="67"/>
                </a:cxn>
                <a:cxn ang="0">
                  <a:pos x="37" y="62"/>
                </a:cxn>
                <a:cxn ang="0">
                  <a:pos x="26" y="60"/>
                </a:cxn>
                <a:cxn ang="0">
                  <a:pos x="18" y="56"/>
                </a:cxn>
                <a:cxn ang="0">
                  <a:pos x="11" y="49"/>
                </a:cxn>
                <a:cxn ang="0">
                  <a:pos x="7" y="41"/>
                </a:cxn>
                <a:cxn ang="0">
                  <a:pos x="5" y="32"/>
                </a:cxn>
                <a:cxn ang="0">
                  <a:pos x="9" y="21"/>
                </a:cxn>
                <a:cxn ang="0">
                  <a:pos x="14" y="14"/>
                </a:cxn>
                <a:cxn ang="0">
                  <a:pos x="23" y="9"/>
                </a:cxn>
                <a:cxn ang="0">
                  <a:pos x="32" y="5"/>
                </a:cxn>
                <a:cxn ang="0">
                  <a:pos x="42" y="5"/>
                </a:cxn>
                <a:cxn ang="0">
                  <a:pos x="53" y="9"/>
                </a:cxn>
                <a:cxn ang="0">
                  <a:pos x="60" y="14"/>
                </a:cxn>
                <a:cxn ang="0">
                  <a:pos x="67" y="21"/>
                </a:cxn>
                <a:cxn ang="0">
                  <a:pos x="69" y="32"/>
                </a:cxn>
                <a:cxn ang="0">
                  <a:pos x="69" y="41"/>
                </a:cxn>
                <a:cxn ang="0">
                  <a:pos x="63" y="49"/>
                </a:cxn>
                <a:cxn ang="0">
                  <a:pos x="56" y="56"/>
                </a:cxn>
                <a:cxn ang="0">
                  <a:pos x="47" y="60"/>
                </a:cxn>
                <a:cxn ang="0">
                  <a:pos x="37" y="62"/>
                </a:cxn>
              </a:cxnLst>
              <a:rect l="0" t="0" r="r" b="b"/>
              <a:pathLst>
                <a:path w="74" h="67">
                  <a:moveTo>
                    <a:pt x="37" y="67"/>
                  </a:moveTo>
                  <a:lnTo>
                    <a:pt x="26" y="65"/>
                  </a:lnTo>
                  <a:lnTo>
                    <a:pt x="18" y="62"/>
                  </a:lnTo>
                  <a:lnTo>
                    <a:pt x="9" y="55"/>
                  </a:lnTo>
                  <a:lnTo>
                    <a:pt x="3" y="46"/>
                  </a:lnTo>
                  <a:lnTo>
                    <a:pt x="0" y="35"/>
                  </a:lnTo>
                  <a:lnTo>
                    <a:pt x="2" y="26"/>
                  </a:lnTo>
                  <a:lnTo>
                    <a:pt x="5" y="18"/>
                  </a:lnTo>
                  <a:lnTo>
                    <a:pt x="12" y="9"/>
                  </a:lnTo>
                  <a:lnTo>
                    <a:pt x="21" y="4"/>
                  </a:lnTo>
                  <a:lnTo>
                    <a:pt x="32" y="0"/>
                  </a:lnTo>
                  <a:lnTo>
                    <a:pt x="42" y="0"/>
                  </a:lnTo>
                  <a:lnTo>
                    <a:pt x="53" y="4"/>
                  </a:lnTo>
                  <a:lnTo>
                    <a:pt x="62" y="9"/>
                  </a:lnTo>
                  <a:lnTo>
                    <a:pt x="69" y="18"/>
                  </a:lnTo>
                  <a:lnTo>
                    <a:pt x="74" y="26"/>
                  </a:lnTo>
                  <a:lnTo>
                    <a:pt x="74" y="35"/>
                  </a:lnTo>
                  <a:lnTo>
                    <a:pt x="72" y="46"/>
                  </a:lnTo>
                  <a:lnTo>
                    <a:pt x="67" y="55"/>
                  </a:lnTo>
                  <a:lnTo>
                    <a:pt x="58" y="62"/>
                  </a:lnTo>
                  <a:lnTo>
                    <a:pt x="47" y="65"/>
                  </a:lnTo>
                  <a:lnTo>
                    <a:pt x="37" y="67"/>
                  </a:lnTo>
                  <a:close/>
                  <a:moveTo>
                    <a:pt x="37" y="62"/>
                  </a:moveTo>
                  <a:lnTo>
                    <a:pt x="26" y="60"/>
                  </a:lnTo>
                  <a:lnTo>
                    <a:pt x="18" y="56"/>
                  </a:lnTo>
                  <a:lnTo>
                    <a:pt x="11" y="49"/>
                  </a:lnTo>
                  <a:lnTo>
                    <a:pt x="7" y="41"/>
                  </a:lnTo>
                  <a:lnTo>
                    <a:pt x="5" y="32"/>
                  </a:lnTo>
                  <a:lnTo>
                    <a:pt x="9" y="21"/>
                  </a:lnTo>
                  <a:lnTo>
                    <a:pt x="14" y="14"/>
                  </a:lnTo>
                  <a:lnTo>
                    <a:pt x="23" y="9"/>
                  </a:lnTo>
                  <a:lnTo>
                    <a:pt x="32" y="5"/>
                  </a:lnTo>
                  <a:lnTo>
                    <a:pt x="42" y="5"/>
                  </a:lnTo>
                  <a:lnTo>
                    <a:pt x="53" y="9"/>
                  </a:lnTo>
                  <a:lnTo>
                    <a:pt x="60" y="14"/>
                  </a:lnTo>
                  <a:lnTo>
                    <a:pt x="67" y="21"/>
                  </a:lnTo>
                  <a:lnTo>
                    <a:pt x="69" y="32"/>
                  </a:lnTo>
                  <a:lnTo>
                    <a:pt x="69" y="41"/>
                  </a:lnTo>
                  <a:lnTo>
                    <a:pt x="63" y="49"/>
                  </a:lnTo>
                  <a:lnTo>
                    <a:pt x="56" y="56"/>
                  </a:lnTo>
                  <a:lnTo>
                    <a:pt x="47" y="60"/>
                  </a:lnTo>
                  <a:lnTo>
                    <a:pt x="37" y="62"/>
                  </a:lnTo>
                  <a:close/>
                </a:path>
              </a:pathLst>
            </a:custGeom>
            <a:solidFill>
              <a:srgbClr val="FFFFFF"/>
            </a:solidFill>
            <a:ln w="9525">
              <a:noFill/>
              <a:round/>
              <a:headEnd/>
              <a:tailEnd/>
            </a:ln>
          </p:spPr>
          <p:txBody>
            <a:bodyPr/>
            <a:lstStyle/>
            <a:p>
              <a:endParaRPr lang="en-US"/>
            </a:p>
          </p:txBody>
        </p:sp>
        <p:sp>
          <p:nvSpPr>
            <p:cNvPr id="1166184" name="Freeform 872"/>
            <p:cNvSpPr>
              <a:spLocks noEditPoints="1"/>
            </p:cNvSpPr>
            <p:nvPr/>
          </p:nvSpPr>
          <p:spPr bwMode="auto">
            <a:xfrm>
              <a:off x="4336" y="1389"/>
              <a:ext cx="64" cy="57"/>
            </a:xfrm>
            <a:custGeom>
              <a:avLst/>
              <a:gdLst/>
              <a:ahLst/>
              <a:cxnLst>
                <a:cxn ang="0">
                  <a:pos x="32" y="57"/>
                </a:cxn>
                <a:cxn ang="0">
                  <a:pos x="21" y="55"/>
                </a:cxn>
                <a:cxn ang="0">
                  <a:pos x="13" y="51"/>
                </a:cxn>
                <a:cxn ang="0">
                  <a:pos x="6" y="44"/>
                </a:cxn>
                <a:cxn ang="0">
                  <a:pos x="2" y="36"/>
                </a:cxn>
                <a:cxn ang="0">
                  <a:pos x="0" y="27"/>
                </a:cxn>
                <a:cxn ang="0">
                  <a:pos x="4" y="16"/>
                </a:cxn>
                <a:cxn ang="0">
                  <a:pos x="9" y="9"/>
                </a:cxn>
                <a:cxn ang="0">
                  <a:pos x="18" y="4"/>
                </a:cxn>
                <a:cxn ang="0">
                  <a:pos x="27" y="0"/>
                </a:cxn>
                <a:cxn ang="0">
                  <a:pos x="37" y="0"/>
                </a:cxn>
                <a:cxn ang="0">
                  <a:pos x="48" y="4"/>
                </a:cxn>
                <a:cxn ang="0">
                  <a:pos x="55" y="9"/>
                </a:cxn>
                <a:cxn ang="0">
                  <a:pos x="62" y="16"/>
                </a:cxn>
                <a:cxn ang="0">
                  <a:pos x="64" y="27"/>
                </a:cxn>
                <a:cxn ang="0">
                  <a:pos x="64" y="36"/>
                </a:cxn>
                <a:cxn ang="0">
                  <a:pos x="58" y="44"/>
                </a:cxn>
                <a:cxn ang="0">
                  <a:pos x="51" y="51"/>
                </a:cxn>
                <a:cxn ang="0">
                  <a:pos x="42" y="55"/>
                </a:cxn>
                <a:cxn ang="0">
                  <a:pos x="32" y="57"/>
                </a:cxn>
                <a:cxn ang="0">
                  <a:pos x="32" y="53"/>
                </a:cxn>
                <a:cxn ang="0">
                  <a:pos x="23" y="51"/>
                </a:cxn>
                <a:cxn ang="0">
                  <a:pos x="16" y="46"/>
                </a:cxn>
                <a:cxn ang="0">
                  <a:pos x="9" y="41"/>
                </a:cxn>
                <a:cxn ang="0">
                  <a:pos x="7" y="32"/>
                </a:cxn>
                <a:cxn ang="0">
                  <a:pos x="7" y="25"/>
                </a:cxn>
                <a:cxn ang="0">
                  <a:pos x="9" y="16"/>
                </a:cxn>
                <a:cxn ang="0">
                  <a:pos x="16" y="11"/>
                </a:cxn>
                <a:cxn ang="0">
                  <a:pos x="23" y="6"/>
                </a:cxn>
                <a:cxn ang="0">
                  <a:pos x="32" y="4"/>
                </a:cxn>
                <a:cxn ang="0">
                  <a:pos x="41" y="6"/>
                </a:cxn>
                <a:cxn ang="0">
                  <a:pos x="49" y="11"/>
                </a:cxn>
                <a:cxn ang="0">
                  <a:pos x="55" y="16"/>
                </a:cxn>
                <a:cxn ang="0">
                  <a:pos x="58" y="25"/>
                </a:cxn>
                <a:cxn ang="0">
                  <a:pos x="58" y="32"/>
                </a:cxn>
                <a:cxn ang="0">
                  <a:pos x="55" y="41"/>
                </a:cxn>
                <a:cxn ang="0">
                  <a:pos x="49" y="46"/>
                </a:cxn>
                <a:cxn ang="0">
                  <a:pos x="41" y="51"/>
                </a:cxn>
                <a:cxn ang="0">
                  <a:pos x="32" y="53"/>
                </a:cxn>
              </a:cxnLst>
              <a:rect l="0" t="0" r="r" b="b"/>
              <a:pathLst>
                <a:path w="64" h="57">
                  <a:moveTo>
                    <a:pt x="32" y="57"/>
                  </a:moveTo>
                  <a:lnTo>
                    <a:pt x="21" y="55"/>
                  </a:lnTo>
                  <a:lnTo>
                    <a:pt x="13" y="51"/>
                  </a:lnTo>
                  <a:lnTo>
                    <a:pt x="6" y="44"/>
                  </a:lnTo>
                  <a:lnTo>
                    <a:pt x="2" y="36"/>
                  </a:lnTo>
                  <a:lnTo>
                    <a:pt x="0" y="27"/>
                  </a:lnTo>
                  <a:lnTo>
                    <a:pt x="4" y="16"/>
                  </a:lnTo>
                  <a:lnTo>
                    <a:pt x="9" y="9"/>
                  </a:lnTo>
                  <a:lnTo>
                    <a:pt x="18" y="4"/>
                  </a:lnTo>
                  <a:lnTo>
                    <a:pt x="27" y="0"/>
                  </a:lnTo>
                  <a:lnTo>
                    <a:pt x="37" y="0"/>
                  </a:lnTo>
                  <a:lnTo>
                    <a:pt x="48" y="4"/>
                  </a:lnTo>
                  <a:lnTo>
                    <a:pt x="55" y="9"/>
                  </a:lnTo>
                  <a:lnTo>
                    <a:pt x="62" y="16"/>
                  </a:lnTo>
                  <a:lnTo>
                    <a:pt x="64" y="27"/>
                  </a:lnTo>
                  <a:lnTo>
                    <a:pt x="64" y="36"/>
                  </a:lnTo>
                  <a:lnTo>
                    <a:pt x="58" y="44"/>
                  </a:lnTo>
                  <a:lnTo>
                    <a:pt x="51" y="51"/>
                  </a:lnTo>
                  <a:lnTo>
                    <a:pt x="42" y="55"/>
                  </a:lnTo>
                  <a:lnTo>
                    <a:pt x="32" y="57"/>
                  </a:lnTo>
                  <a:close/>
                  <a:moveTo>
                    <a:pt x="32" y="53"/>
                  </a:moveTo>
                  <a:lnTo>
                    <a:pt x="23" y="51"/>
                  </a:lnTo>
                  <a:lnTo>
                    <a:pt x="16" y="46"/>
                  </a:lnTo>
                  <a:lnTo>
                    <a:pt x="9" y="41"/>
                  </a:lnTo>
                  <a:lnTo>
                    <a:pt x="7" y="32"/>
                  </a:lnTo>
                  <a:lnTo>
                    <a:pt x="7" y="25"/>
                  </a:lnTo>
                  <a:lnTo>
                    <a:pt x="9" y="16"/>
                  </a:lnTo>
                  <a:lnTo>
                    <a:pt x="16" y="11"/>
                  </a:lnTo>
                  <a:lnTo>
                    <a:pt x="23" y="6"/>
                  </a:lnTo>
                  <a:lnTo>
                    <a:pt x="32" y="4"/>
                  </a:lnTo>
                  <a:lnTo>
                    <a:pt x="41" y="6"/>
                  </a:lnTo>
                  <a:lnTo>
                    <a:pt x="49" y="11"/>
                  </a:lnTo>
                  <a:lnTo>
                    <a:pt x="55" y="16"/>
                  </a:lnTo>
                  <a:lnTo>
                    <a:pt x="58" y="25"/>
                  </a:lnTo>
                  <a:lnTo>
                    <a:pt x="58" y="32"/>
                  </a:lnTo>
                  <a:lnTo>
                    <a:pt x="55" y="41"/>
                  </a:lnTo>
                  <a:lnTo>
                    <a:pt x="49" y="46"/>
                  </a:lnTo>
                  <a:lnTo>
                    <a:pt x="41" y="51"/>
                  </a:lnTo>
                  <a:lnTo>
                    <a:pt x="32" y="53"/>
                  </a:lnTo>
                  <a:close/>
                </a:path>
              </a:pathLst>
            </a:custGeom>
            <a:solidFill>
              <a:srgbClr val="FFFFFF"/>
            </a:solidFill>
            <a:ln w="9525">
              <a:noFill/>
              <a:round/>
              <a:headEnd/>
              <a:tailEnd/>
            </a:ln>
          </p:spPr>
          <p:txBody>
            <a:bodyPr/>
            <a:lstStyle/>
            <a:p>
              <a:endParaRPr lang="en-US"/>
            </a:p>
          </p:txBody>
        </p:sp>
        <p:sp>
          <p:nvSpPr>
            <p:cNvPr id="1166185" name="Freeform 873"/>
            <p:cNvSpPr>
              <a:spLocks noEditPoints="1"/>
            </p:cNvSpPr>
            <p:nvPr/>
          </p:nvSpPr>
          <p:spPr bwMode="auto">
            <a:xfrm>
              <a:off x="4343" y="1393"/>
              <a:ext cx="51" cy="49"/>
            </a:xfrm>
            <a:custGeom>
              <a:avLst/>
              <a:gdLst/>
              <a:ahLst/>
              <a:cxnLst>
                <a:cxn ang="0">
                  <a:pos x="25" y="49"/>
                </a:cxn>
                <a:cxn ang="0">
                  <a:pos x="16" y="47"/>
                </a:cxn>
                <a:cxn ang="0">
                  <a:pos x="9" y="42"/>
                </a:cxn>
                <a:cxn ang="0">
                  <a:pos x="2" y="37"/>
                </a:cxn>
                <a:cxn ang="0">
                  <a:pos x="0" y="28"/>
                </a:cxn>
                <a:cxn ang="0">
                  <a:pos x="0" y="21"/>
                </a:cxn>
                <a:cxn ang="0">
                  <a:pos x="2" y="12"/>
                </a:cxn>
                <a:cxn ang="0">
                  <a:pos x="9" y="7"/>
                </a:cxn>
                <a:cxn ang="0">
                  <a:pos x="16" y="2"/>
                </a:cxn>
                <a:cxn ang="0">
                  <a:pos x="25" y="0"/>
                </a:cxn>
                <a:cxn ang="0">
                  <a:pos x="34" y="2"/>
                </a:cxn>
                <a:cxn ang="0">
                  <a:pos x="42" y="7"/>
                </a:cxn>
                <a:cxn ang="0">
                  <a:pos x="48" y="12"/>
                </a:cxn>
                <a:cxn ang="0">
                  <a:pos x="51" y="21"/>
                </a:cxn>
                <a:cxn ang="0">
                  <a:pos x="51" y="28"/>
                </a:cxn>
                <a:cxn ang="0">
                  <a:pos x="48" y="37"/>
                </a:cxn>
                <a:cxn ang="0">
                  <a:pos x="42" y="42"/>
                </a:cxn>
                <a:cxn ang="0">
                  <a:pos x="34" y="47"/>
                </a:cxn>
                <a:cxn ang="0">
                  <a:pos x="25" y="49"/>
                </a:cxn>
                <a:cxn ang="0">
                  <a:pos x="25" y="44"/>
                </a:cxn>
                <a:cxn ang="0">
                  <a:pos x="18" y="42"/>
                </a:cxn>
                <a:cxn ang="0">
                  <a:pos x="11" y="39"/>
                </a:cxn>
                <a:cxn ang="0">
                  <a:pos x="6" y="32"/>
                </a:cxn>
                <a:cxn ang="0">
                  <a:pos x="4" y="25"/>
                </a:cxn>
                <a:cxn ang="0">
                  <a:pos x="6" y="17"/>
                </a:cxn>
                <a:cxn ang="0">
                  <a:pos x="11" y="10"/>
                </a:cxn>
                <a:cxn ang="0">
                  <a:pos x="18" y="7"/>
                </a:cxn>
                <a:cxn ang="0">
                  <a:pos x="25" y="5"/>
                </a:cxn>
                <a:cxn ang="0">
                  <a:pos x="34" y="7"/>
                </a:cxn>
                <a:cxn ang="0">
                  <a:pos x="41" y="10"/>
                </a:cxn>
                <a:cxn ang="0">
                  <a:pos x="44" y="17"/>
                </a:cxn>
                <a:cxn ang="0">
                  <a:pos x="46" y="25"/>
                </a:cxn>
                <a:cxn ang="0">
                  <a:pos x="44" y="32"/>
                </a:cxn>
                <a:cxn ang="0">
                  <a:pos x="41" y="39"/>
                </a:cxn>
                <a:cxn ang="0">
                  <a:pos x="34" y="42"/>
                </a:cxn>
                <a:cxn ang="0">
                  <a:pos x="25" y="44"/>
                </a:cxn>
              </a:cxnLst>
              <a:rect l="0" t="0" r="r" b="b"/>
              <a:pathLst>
                <a:path w="51" h="49">
                  <a:moveTo>
                    <a:pt x="25" y="49"/>
                  </a:moveTo>
                  <a:lnTo>
                    <a:pt x="16" y="47"/>
                  </a:lnTo>
                  <a:lnTo>
                    <a:pt x="9" y="42"/>
                  </a:lnTo>
                  <a:lnTo>
                    <a:pt x="2" y="37"/>
                  </a:lnTo>
                  <a:lnTo>
                    <a:pt x="0" y="28"/>
                  </a:lnTo>
                  <a:lnTo>
                    <a:pt x="0" y="21"/>
                  </a:lnTo>
                  <a:lnTo>
                    <a:pt x="2" y="12"/>
                  </a:lnTo>
                  <a:lnTo>
                    <a:pt x="9" y="7"/>
                  </a:lnTo>
                  <a:lnTo>
                    <a:pt x="16" y="2"/>
                  </a:lnTo>
                  <a:lnTo>
                    <a:pt x="25" y="0"/>
                  </a:lnTo>
                  <a:lnTo>
                    <a:pt x="34" y="2"/>
                  </a:lnTo>
                  <a:lnTo>
                    <a:pt x="42" y="7"/>
                  </a:lnTo>
                  <a:lnTo>
                    <a:pt x="48" y="12"/>
                  </a:lnTo>
                  <a:lnTo>
                    <a:pt x="51" y="21"/>
                  </a:lnTo>
                  <a:lnTo>
                    <a:pt x="51" y="28"/>
                  </a:lnTo>
                  <a:lnTo>
                    <a:pt x="48" y="37"/>
                  </a:lnTo>
                  <a:lnTo>
                    <a:pt x="42" y="42"/>
                  </a:lnTo>
                  <a:lnTo>
                    <a:pt x="34" y="47"/>
                  </a:lnTo>
                  <a:lnTo>
                    <a:pt x="25" y="49"/>
                  </a:lnTo>
                  <a:close/>
                  <a:moveTo>
                    <a:pt x="25" y="44"/>
                  </a:moveTo>
                  <a:lnTo>
                    <a:pt x="18" y="42"/>
                  </a:lnTo>
                  <a:lnTo>
                    <a:pt x="11" y="39"/>
                  </a:lnTo>
                  <a:lnTo>
                    <a:pt x="6" y="32"/>
                  </a:lnTo>
                  <a:lnTo>
                    <a:pt x="4" y="25"/>
                  </a:lnTo>
                  <a:lnTo>
                    <a:pt x="6" y="17"/>
                  </a:lnTo>
                  <a:lnTo>
                    <a:pt x="11" y="10"/>
                  </a:lnTo>
                  <a:lnTo>
                    <a:pt x="18" y="7"/>
                  </a:lnTo>
                  <a:lnTo>
                    <a:pt x="25" y="5"/>
                  </a:lnTo>
                  <a:lnTo>
                    <a:pt x="34" y="7"/>
                  </a:lnTo>
                  <a:lnTo>
                    <a:pt x="41" y="10"/>
                  </a:lnTo>
                  <a:lnTo>
                    <a:pt x="44" y="17"/>
                  </a:lnTo>
                  <a:lnTo>
                    <a:pt x="46" y="25"/>
                  </a:lnTo>
                  <a:lnTo>
                    <a:pt x="44" y="32"/>
                  </a:lnTo>
                  <a:lnTo>
                    <a:pt x="41" y="39"/>
                  </a:lnTo>
                  <a:lnTo>
                    <a:pt x="34" y="42"/>
                  </a:lnTo>
                  <a:lnTo>
                    <a:pt x="25" y="44"/>
                  </a:lnTo>
                  <a:close/>
                </a:path>
              </a:pathLst>
            </a:custGeom>
            <a:solidFill>
              <a:srgbClr val="FFFFFF"/>
            </a:solidFill>
            <a:ln w="9525">
              <a:noFill/>
              <a:round/>
              <a:headEnd/>
              <a:tailEnd/>
            </a:ln>
          </p:spPr>
          <p:txBody>
            <a:bodyPr/>
            <a:lstStyle/>
            <a:p>
              <a:endParaRPr lang="en-US"/>
            </a:p>
          </p:txBody>
        </p:sp>
        <p:sp>
          <p:nvSpPr>
            <p:cNvPr id="1166186" name="Freeform 874"/>
            <p:cNvSpPr>
              <a:spLocks noEditPoints="1"/>
            </p:cNvSpPr>
            <p:nvPr/>
          </p:nvSpPr>
          <p:spPr bwMode="auto">
            <a:xfrm>
              <a:off x="4347" y="1398"/>
              <a:ext cx="42" cy="39"/>
            </a:xfrm>
            <a:custGeom>
              <a:avLst/>
              <a:gdLst/>
              <a:ahLst/>
              <a:cxnLst>
                <a:cxn ang="0">
                  <a:pos x="21" y="39"/>
                </a:cxn>
                <a:cxn ang="0">
                  <a:pos x="14" y="37"/>
                </a:cxn>
                <a:cxn ang="0">
                  <a:pos x="7" y="34"/>
                </a:cxn>
                <a:cxn ang="0">
                  <a:pos x="2" y="27"/>
                </a:cxn>
                <a:cxn ang="0">
                  <a:pos x="0" y="20"/>
                </a:cxn>
                <a:cxn ang="0">
                  <a:pos x="2" y="12"/>
                </a:cxn>
                <a:cxn ang="0">
                  <a:pos x="7" y="5"/>
                </a:cxn>
                <a:cxn ang="0">
                  <a:pos x="14" y="2"/>
                </a:cxn>
                <a:cxn ang="0">
                  <a:pos x="21" y="0"/>
                </a:cxn>
                <a:cxn ang="0">
                  <a:pos x="30" y="2"/>
                </a:cxn>
                <a:cxn ang="0">
                  <a:pos x="37" y="5"/>
                </a:cxn>
                <a:cxn ang="0">
                  <a:pos x="40" y="12"/>
                </a:cxn>
                <a:cxn ang="0">
                  <a:pos x="42" y="20"/>
                </a:cxn>
                <a:cxn ang="0">
                  <a:pos x="40" y="27"/>
                </a:cxn>
                <a:cxn ang="0">
                  <a:pos x="37" y="34"/>
                </a:cxn>
                <a:cxn ang="0">
                  <a:pos x="30" y="37"/>
                </a:cxn>
                <a:cxn ang="0">
                  <a:pos x="21" y="39"/>
                </a:cxn>
                <a:cxn ang="0">
                  <a:pos x="21" y="34"/>
                </a:cxn>
                <a:cxn ang="0">
                  <a:pos x="14" y="32"/>
                </a:cxn>
                <a:cxn ang="0">
                  <a:pos x="9" y="28"/>
                </a:cxn>
                <a:cxn ang="0">
                  <a:pos x="7" y="23"/>
                </a:cxn>
                <a:cxn ang="0">
                  <a:pos x="7" y="16"/>
                </a:cxn>
                <a:cxn ang="0">
                  <a:pos x="9" y="11"/>
                </a:cxn>
                <a:cxn ang="0">
                  <a:pos x="14" y="7"/>
                </a:cxn>
                <a:cxn ang="0">
                  <a:pos x="21" y="5"/>
                </a:cxn>
                <a:cxn ang="0">
                  <a:pos x="28" y="7"/>
                </a:cxn>
                <a:cxn ang="0">
                  <a:pos x="33" y="11"/>
                </a:cxn>
                <a:cxn ang="0">
                  <a:pos x="37" y="16"/>
                </a:cxn>
                <a:cxn ang="0">
                  <a:pos x="37" y="23"/>
                </a:cxn>
                <a:cxn ang="0">
                  <a:pos x="33" y="28"/>
                </a:cxn>
                <a:cxn ang="0">
                  <a:pos x="28" y="32"/>
                </a:cxn>
                <a:cxn ang="0">
                  <a:pos x="21" y="34"/>
                </a:cxn>
              </a:cxnLst>
              <a:rect l="0" t="0" r="r" b="b"/>
              <a:pathLst>
                <a:path w="42" h="39">
                  <a:moveTo>
                    <a:pt x="21" y="39"/>
                  </a:moveTo>
                  <a:lnTo>
                    <a:pt x="14" y="37"/>
                  </a:lnTo>
                  <a:lnTo>
                    <a:pt x="7" y="34"/>
                  </a:lnTo>
                  <a:lnTo>
                    <a:pt x="2" y="27"/>
                  </a:lnTo>
                  <a:lnTo>
                    <a:pt x="0" y="20"/>
                  </a:lnTo>
                  <a:lnTo>
                    <a:pt x="2" y="12"/>
                  </a:lnTo>
                  <a:lnTo>
                    <a:pt x="7" y="5"/>
                  </a:lnTo>
                  <a:lnTo>
                    <a:pt x="14" y="2"/>
                  </a:lnTo>
                  <a:lnTo>
                    <a:pt x="21" y="0"/>
                  </a:lnTo>
                  <a:lnTo>
                    <a:pt x="30" y="2"/>
                  </a:lnTo>
                  <a:lnTo>
                    <a:pt x="37" y="5"/>
                  </a:lnTo>
                  <a:lnTo>
                    <a:pt x="40" y="12"/>
                  </a:lnTo>
                  <a:lnTo>
                    <a:pt x="42" y="20"/>
                  </a:lnTo>
                  <a:lnTo>
                    <a:pt x="40" y="27"/>
                  </a:lnTo>
                  <a:lnTo>
                    <a:pt x="37" y="34"/>
                  </a:lnTo>
                  <a:lnTo>
                    <a:pt x="30" y="37"/>
                  </a:lnTo>
                  <a:lnTo>
                    <a:pt x="21" y="39"/>
                  </a:lnTo>
                  <a:close/>
                  <a:moveTo>
                    <a:pt x="21" y="34"/>
                  </a:moveTo>
                  <a:lnTo>
                    <a:pt x="14" y="32"/>
                  </a:lnTo>
                  <a:lnTo>
                    <a:pt x="9" y="28"/>
                  </a:lnTo>
                  <a:lnTo>
                    <a:pt x="7" y="23"/>
                  </a:lnTo>
                  <a:lnTo>
                    <a:pt x="7" y="16"/>
                  </a:lnTo>
                  <a:lnTo>
                    <a:pt x="9" y="11"/>
                  </a:lnTo>
                  <a:lnTo>
                    <a:pt x="14" y="7"/>
                  </a:lnTo>
                  <a:lnTo>
                    <a:pt x="21" y="5"/>
                  </a:lnTo>
                  <a:lnTo>
                    <a:pt x="28" y="7"/>
                  </a:lnTo>
                  <a:lnTo>
                    <a:pt x="33" y="11"/>
                  </a:lnTo>
                  <a:lnTo>
                    <a:pt x="37" y="16"/>
                  </a:lnTo>
                  <a:lnTo>
                    <a:pt x="37" y="23"/>
                  </a:lnTo>
                  <a:lnTo>
                    <a:pt x="33" y="28"/>
                  </a:lnTo>
                  <a:lnTo>
                    <a:pt x="28" y="32"/>
                  </a:lnTo>
                  <a:lnTo>
                    <a:pt x="21" y="34"/>
                  </a:lnTo>
                  <a:close/>
                </a:path>
              </a:pathLst>
            </a:custGeom>
            <a:solidFill>
              <a:srgbClr val="FFFFFF"/>
            </a:solidFill>
            <a:ln w="9525">
              <a:noFill/>
              <a:round/>
              <a:headEnd/>
              <a:tailEnd/>
            </a:ln>
          </p:spPr>
          <p:txBody>
            <a:bodyPr/>
            <a:lstStyle/>
            <a:p>
              <a:endParaRPr lang="en-US"/>
            </a:p>
          </p:txBody>
        </p:sp>
        <p:sp>
          <p:nvSpPr>
            <p:cNvPr id="1166187" name="Freeform 875"/>
            <p:cNvSpPr>
              <a:spLocks noEditPoints="1"/>
            </p:cNvSpPr>
            <p:nvPr/>
          </p:nvSpPr>
          <p:spPr bwMode="auto">
            <a:xfrm>
              <a:off x="4354" y="1403"/>
              <a:ext cx="30" cy="29"/>
            </a:xfrm>
            <a:custGeom>
              <a:avLst/>
              <a:gdLst/>
              <a:ahLst/>
              <a:cxnLst>
                <a:cxn ang="0">
                  <a:pos x="14" y="29"/>
                </a:cxn>
                <a:cxn ang="0">
                  <a:pos x="7" y="27"/>
                </a:cxn>
                <a:cxn ang="0">
                  <a:pos x="2" y="23"/>
                </a:cxn>
                <a:cxn ang="0">
                  <a:pos x="0" y="18"/>
                </a:cxn>
                <a:cxn ang="0">
                  <a:pos x="0" y="11"/>
                </a:cxn>
                <a:cxn ang="0">
                  <a:pos x="2" y="6"/>
                </a:cxn>
                <a:cxn ang="0">
                  <a:pos x="7" y="2"/>
                </a:cxn>
                <a:cxn ang="0">
                  <a:pos x="14" y="0"/>
                </a:cxn>
                <a:cxn ang="0">
                  <a:pos x="21" y="2"/>
                </a:cxn>
                <a:cxn ang="0">
                  <a:pos x="26" y="6"/>
                </a:cxn>
                <a:cxn ang="0">
                  <a:pos x="30" y="11"/>
                </a:cxn>
                <a:cxn ang="0">
                  <a:pos x="30" y="18"/>
                </a:cxn>
                <a:cxn ang="0">
                  <a:pos x="26" y="23"/>
                </a:cxn>
                <a:cxn ang="0">
                  <a:pos x="21" y="27"/>
                </a:cxn>
                <a:cxn ang="0">
                  <a:pos x="14" y="29"/>
                </a:cxn>
                <a:cxn ang="0">
                  <a:pos x="14" y="23"/>
                </a:cxn>
                <a:cxn ang="0">
                  <a:pos x="9" y="23"/>
                </a:cxn>
                <a:cxn ang="0">
                  <a:pos x="5" y="18"/>
                </a:cxn>
                <a:cxn ang="0">
                  <a:pos x="3" y="13"/>
                </a:cxn>
                <a:cxn ang="0">
                  <a:pos x="7" y="7"/>
                </a:cxn>
                <a:cxn ang="0">
                  <a:pos x="12" y="6"/>
                </a:cxn>
                <a:cxn ang="0">
                  <a:pos x="17" y="6"/>
                </a:cxn>
                <a:cxn ang="0">
                  <a:pos x="23" y="7"/>
                </a:cxn>
                <a:cxn ang="0">
                  <a:pos x="24" y="13"/>
                </a:cxn>
                <a:cxn ang="0">
                  <a:pos x="24" y="18"/>
                </a:cxn>
                <a:cxn ang="0">
                  <a:pos x="19" y="23"/>
                </a:cxn>
                <a:cxn ang="0">
                  <a:pos x="14" y="23"/>
                </a:cxn>
              </a:cxnLst>
              <a:rect l="0" t="0" r="r" b="b"/>
              <a:pathLst>
                <a:path w="30" h="29">
                  <a:moveTo>
                    <a:pt x="14" y="29"/>
                  </a:moveTo>
                  <a:lnTo>
                    <a:pt x="7" y="27"/>
                  </a:lnTo>
                  <a:lnTo>
                    <a:pt x="2" y="23"/>
                  </a:lnTo>
                  <a:lnTo>
                    <a:pt x="0" y="18"/>
                  </a:lnTo>
                  <a:lnTo>
                    <a:pt x="0" y="11"/>
                  </a:lnTo>
                  <a:lnTo>
                    <a:pt x="2" y="6"/>
                  </a:lnTo>
                  <a:lnTo>
                    <a:pt x="7" y="2"/>
                  </a:lnTo>
                  <a:lnTo>
                    <a:pt x="14" y="0"/>
                  </a:lnTo>
                  <a:lnTo>
                    <a:pt x="21" y="2"/>
                  </a:lnTo>
                  <a:lnTo>
                    <a:pt x="26" y="6"/>
                  </a:lnTo>
                  <a:lnTo>
                    <a:pt x="30" y="11"/>
                  </a:lnTo>
                  <a:lnTo>
                    <a:pt x="30" y="18"/>
                  </a:lnTo>
                  <a:lnTo>
                    <a:pt x="26" y="23"/>
                  </a:lnTo>
                  <a:lnTo>
                    <a:pt x="21" y="27"/>
                  </a:lnTo>
                  <a:lnTo>
                    <a:pt x="14" y="29"/>
                  </a:lnTo>
                  <a:close/>
                  <a:moveTo>
                    <a:pt x="14" y="23"/>
                  </a:moveTo>
                  <a:lnTo>
                    <a:pt x="9" y="23"/>
                  </a:lnTo>
                  <a:lnTo>
                    <a:pt x="5" y="18"/>
                  </a:lnTo>
                  <a:lnTo>
                    <a:pt x="3" y="13"/>
                  </a:lnTo>
                  <a:lnTo>
                    <a:pt x="7" y="7"/>
                  </a:lnTo>
                  <a:lnTo>
                    <a:pt x="12" y="6"/>
                  </a:lnTo>
                  <a:lnTo>
                    <a:pt x="17" y="6"/>
                  </a:lnTo>
                  <a:lnTo>
                    <a:pt x="23" y="7"/>
                  </a:lnTo>
                  <a:lnTo>
                    <a:pt x="24" y="13"/>
                  </a:lnTo>
                  <a:lnTo>
                    <a:pt x="24" y="18"/>
                  </a:lnTo>
                  <a:lnTo>
                    <a:pt x="19" y="23"/>
                  </a:lnTo>
                  <a:lnTo>
                    <a:pt x="14" y="23"/>
                  </a:lnTo>
                  <a:close/>
                </a:path>
              </a:pathLst>
            </a:custGeom>
            <a:solidFill>
              <a:srgbClr val="FFFFFF"/>
            </a:solidFill>
            <a:ln w="9525">
              <a:noFill/>
              <a:round/>
              <a:headEnd/>
              <a:tailEnd/>
            </a:ln>
          </p:spPr>
          <p:txBody>
            <a:bodyPr/>
            <a:lstStyle/>
            <a:p>
              <a:endParaRPr lang="en-US"/>
            </a:p>
          </p:txBody>
        </p:sp>
        <p:sp>
          <p:nvSpPr>
            <p:cNvPr id="1166188" name="Freeform 876"/>
            <p:cNvSpPr>
              <a:spLocks noEditPoints="1"/>
            </p:cNvSpPr>
            <p:nvPr/>
          </p:nvSpPr>
          <p:spPr bwMode="auto">
            <a:xfrm>
              <a:off x="4357" y="1409"/>
              <a:ext cx="21" cy="17"/>
            </a:xfrm>
            <a:custGeom>
              <a:avLst/>
              <a:gdLst/>
              <a:ahLst/>
              <a:cxnLst>
                <a:cxn ang="0">
                  <a:pos x="11" y="17"/>
                </a:cxn>
                <a:cxn ang="0">
                  <a:pos x="6" y="17"/>
                </a:cxn>
                <a:cxn ang="0">
                  <a:pos x="2" y="12"/>
                </a:cxn>
                <a:cxn ang="0">
                  <a:pos x="0" y="7"/>
                </a:cxn>
                <a:cxn ang="0">
                  <a:pos x="4" y="1"/>
                </a:cxn>
                <a:cxn ang="0">
                  <a:pos x="9" y="0"/>
                </a:cxn>
                <a:cxn ang="0">
                  <a:pos x="14" y="0"/>
                </a:cxn>
                <a:cxn ang="0">
                  <a:pos x="20" y="1"/>
                </a:cxn>
                <a:cxn ang="0">
                  <a:pos x="21" y="7"/>
                </a:cxn>
                <a:cxn ang="0">
                  <a:pos x="21" y="12"/>
                </a:cxn>
                <a:cxn ang="0">
                  <a:pos x="16" y="17"/>
                </a:cxn>
                <a:cxn ang="0">
                  <a:pos x="11" y="17"/>
                </a:cxn>
                <a:cxn ang="0">
                  <a:pos x="11" y="14"/>
                </a:cxn>
                <a:cxn ang="0">
                  <a:pos x="7" y="12"/>
                </a:cxn>
                <a:cxn ang="0">
                  <a:pos x="6" y="9"/>
                </a:cxn>
                <a:cxn ang="0">
                  <a:pos x="7" y="5"/>
                </a:cxn>
                <a:cxn ang="0">
                  <a:pos x="11" y="3"/>
                </a:cxn>
                <a:cxn ang="0">
                  <a:pos x="14" y="5"/>
                </a:cxn>
                <a:cxn ang="0">
                  <a:pos x="16" y="9"/>
                </a:cxn>
                <a:cxn ang="0">
                  <a:pos x="14" y="12"/>
                </a:cxn>
                <a:cxn ang="0">
                  <a:pos x="11" y="14"/>
                </a:cxn>
              </a:cxnLst>
              <a:rect l="0" t="0" r="r" b="b"/>
              <a:pathLst>
                <a:path w="21" h="17">
                  <a:moveTo>
                    <a:pt x="11" y="17"/>
                  </a:moveTo>
                  <a:lnTo>
                    <a:pt x="6" y="17"/>
                  </a:lnTo>
                  <a:lnTo>
                    <a:pt x="2" y="12"/>
                  </a:lnTo>
                  <a:lnTo>
                    <a:pt x="0" y="7"/>
                  </a:lnTo>
                  <a:lnTo>
                    <a:pt x="4" y="1"/>
                  </a:lnTo>
                  <a:lnTo>
                    <a:pt x="9" y="0"/>
                  </a:lnTo>
                  <a:lnTo>
                    <a:pt x="14" y="0"/>
                  </a:lnTo>
                  <a:lnTo>
                    <a:pt x="20" y="1"/>
                  </a:lnTo>
                  <a:lnTo>
                    <a:pt x="21" y="7"/>
                  </a:lnTo>
                  <a:lnTo>
                    <a:pt x="21" y="12"/>
                  </a:lnTo>
                  <a:lnTo>
                    <a:pt x="16" y="17"/>
                  </a:lnTo>
                  <a:lnTo>
                    <a:pt x="11" y="17"/>
                  </a:lnTo>
                  <a:close/>
                  <a:moveTo>
                    <a:pt x="11" y="14"/>
                  </a:moveTo>
                  <a:lnTo>
                    <a:pt x="7" y="12"/>
                  </a:lnTo>
                  <a:lnTo>
                    <a:pt x="6" y="9"/>
                  </a:lnTo>
                  <a:lnTo>
                    <a:pt x="7" y="5"/>
                  </a:lnTo>
                  <a:lnTo>
                    <a:pt x="11" y="3"/>
                  </a:lnTo>
                  <a:lnTo>
                    <a:pt x="14" y="5"/>
                  </a:lnTo>
                  <a:lnTo>
                    <a:pt x="16" y="9"/>
                  </a:lnTo>
                  <a:lnTo>
                    <a:pt x="14" y="12"/>
                  </a:lnTo>
                  <a:lnTo>
                    <a:pt x="11" y="14"/>
                  </a:lnTo>
                  <a:close/>
                </a:path>
              </a:pathLst>
            </a:custGeom>
            <a:solidFill>
              <a:srgbClr val="FFFFFF"/>
            </a:solidFill>
            <a:ln w="9525">
              <a:noFill/>
              <a:round/>
              <a:headEnd/>
              <a:tailEnd/>
            </a:ln>
          </p:spPr>
          <p:txBody>
            <a:bodyPr/>
            <a:lstStyle/>
            <a:p>
              <a:endParaRPr lang="en-US"/>
            </a:p>
          </p:txBody>
        </p:sp>
        <p:sp>
          <p:nvSpPr>
            <p:cNvPr id="1166189" name="Freeform 877"/>
            <p:cNvSpPr>
              <a:spLocks noEditPoints="1"/>
            </p:cNvSpPr>
            <p:nvPr/>
          </p:nvSpPr>
          <p:spPr bwMode="auto">
            <a:xfrm>
              <a:off x="4363" y="1412"/>
              <a:ext cx="10" cy="11"/>
            </a:xfrm>
            <a:custGeom>
              <a:avLst/>
              <a:gdLst/>
              <a:ahLst/>
              <a:cxnLst>
                <a:cxn ang="0">
                  <a:pos x="5" y="11"/>
                </a:cxn>
                <a:cxn ang="0">
                  <a:pos x="1" y="9"/>
                </a:cxn>
                <a:cxn ang="0">
                  <a:pos x="0" y="6"/>
                </a:cxn>
                <a:cxn ang="0">
                  <a:pos x="1" y="2"/>
                </a:cxn>
                <a:cxn ang="0">
                  <a:pos x="5" y="0"/>
                </a:cxn>
                <a:cxn ang="0">
                  <a:pos x="8" y="2"/>
                </a:cxn>
                <a:cxn ang="0">
                  <a:pos x="10" y="6"/>
                </a:cxn>
                <a:cxn ang="0">
                  <a:pos x="8" y="9"/>
                </a:cxn>
                <a:cxn ang="0">
                  <a:pos x="5" y="11"/>
                </a:cxn>
                <a:cxn ang="0">
                  <a:pos x="5" y="6"/>
                </a:cxn>
                <a:cxn ang="0">
                  <a:pos x="5" y="6"/>
                </a:cxn>
              </a:cxnLst>
              <a:rect l="0" t="0" r="r" b="b"/>
              <a:pathLst>
                <a:path w="10" h="11">
                  <a:moveTo>
                    <a:pt x="5" y="11"/>
                  </a:moveTo>
                  <a:lnTo>
                    <a:pt x="1" y="9"/>
                  </a:lnTo>
                  <a:lnTo>
                    <a:pt x="0" y="6"/>
                  </a:lnTo>
                  <a:lnTo>
                    <a:pt x="1" y="2"/>
                  </a:lnTo>
                  <a:lnTo>
                    <a:pt x="5" y="0"/>
                  </a:lnTo>
                  <a:lnTo>
                    <a:pt x="8" y="2"/>
                  </a:lnTo>
                  <a:lnTo>
                    <a:pt x="10" y="6"/>
                  </a:lnTo>
                  <a:lnTo>
                    <a:pt x="8" y="9"/>
                  </a:lnTo>
                  <a:lnTo>
                    <a:pt x="5" y="11"/>
                  </a:lnTo>
                  <a:close/>
                  <a:moveTo>
                    <a:pt x="5" y="6"/>
                  </a:moveTo>
                  <a:lnTo>
                    <a:pt x="5" y="6"/>
                  </a:lnTo>
                  <a:close/>
                </a:path>
              </a:pathLst>
            </a:custGeom>
            <a:solidFill>
              <a:srgbClr val="FFFFFF"/>
            </a:solidFill>
            <a:ln w="9525">
              <a:noFill/>
              <a:round/>
              <a:headEnd/>
              <a:tailEnd/>
            </a:ln>
          </p:spPr>
          <p:txBody>
            <a:bodyPr/>
            <a:lstStyle/>
            <a:p>
              <a:endParaRPr lang="en-US"/>
            </a:p>
          </p:txBody>
        </p:sp>
        <p:sp>
          <p:nvSpPr>
            <p:cNvPr id="1166190" name="Freeform 878"/>
            <p:cNvSpPr>
              <a:spLocks/>
            </p:cNvSpPr>
            <p:nvPr/>
          </p:nvSpPr>
          <p:spPr bwMode="auto">
            <a:xfrm>
              <a:off x="4058" y="1135"/>
              <a:ext cx="619" cy="565"/>
            </a:xfrm>
            <a:custGeom>
              <a:avLst/>
              <a:gdLst/>
              <a:ahLst/>
              <a:cxnLst>
                <a:cxn ang="0">
                  <a:pos x="465" y="189"/>
                </a:cxn>
                <a:cxn ang="0">
                  <a:pos x="619" y="283"/>
                </a:cxn>
                <a:cxn ang="0">
                  <a:pos x="465" y="376"/>
                </a:cxn>
                <a:cxn ang="0">
                  <a:pos x="465" y="565"/>
                </a:cxn>
                <a:cxn ang="0">
                  <a:pos x="310" y="471"/>
                </a:cxn>
                <a:cxn ang="0">
                  <a:pos x="155" y="565"/>
                </a:cxn>
                <a:cxn ang="0">
                  <a:pos x="155" y="376"/>
                </a:cxn>
                <a:cxn ang="0">
                  <a:pos x="0" y="283"/>
                </a:cxn>
                <a:cxn ang="0">
                  <a:pos x="155" y="189"/>
                </a:cxn>
                <a:cxn ang="0">
                  <a:pos x="155" y="0"/>
                </a:cxn>
                <a:cxn ang="0">
                  <a:pos x="310" y="94"/>
                </a:cxn>
                <a:cxn ang="0">
                  <a:pos x="465" y="0"/>
                </a:cxn>
                <a:cxn ang="0">
                  <a:pos x="465" y="189"/>
                </a:cxn>
              </a:cxnLst>
              <a:rect l="0" t="0" r="r" b="b"/>
              <a:pathLst>
                <a:path w="619" h="565">
                  <a:moveTo>
                    <a:pt x="465" y="189"/>
                  </a:moveTo>
                  <a:lnTo>
                    <a:pt x="619" y="283"/>
                  </a:lnTo>
                  <a:lnTo>
                    <a:pt x="465" y="376"/>
                  </a:lnTo>
                  <a:lnTo>
                    <a:pt x="465" y="565"/>
                  </a:lnTo>
                  <a:lnTo>
                    <a:pt x="310" y="471"/>
                  </a:lnTo>
                  <a:lnTo>
                    <a:pt x="155" y="565"/>
                  </a:lnTo>
                  <a:lnTo>
                    <a:pt x="155" y="376"/>
                  </a:lnTo>
                  <a:lnTo>
                    <a:pt x="0" y="283"/>
                  </a:lnTo>
                  <a:lnTo>
                    <a:pt x="155" y="189"/>
                  </a:lnTo>
                  <a:lnTo>
                    <a:pt x="155" y="0"/>
                  </a:lnTo>
                  <a:lnTo>
                    <a:pt x="310" y="94"/>
                  </a:lnTo>
                  <a:lnTo>
                    <a:pt x="465" y="0"/>
                  </a:lnTo>
                  <a:lnTo>
                    <a:pt x="465" y="189"/>
                  </a:lnTo>
                  <a:close/>
                </a:path>
              </a:pathLst>
            </a:custGeom>
            <a:solidFill>
              <a:srgbClr val="000000"/>
            </a:solidFill>
            <a:ln w="9525">
              <a:noFill/>
              <a:round/>
              <a:headEnd/>
              <a:tailEnd/>
            </a:ln>
          </p:spPr>
          <p:txBody>
            <a:bodyPr/>
            <a:lstStyle/>
            <a:p>
              <a:endParaRPr lang="en-US"/>
            </a:p>
          </p:txBody>
        </p:sp>
        <p:sp>
          <p:nvSpPr>
            <p:cNvPr id="1166191" name="Freeform 879"/>
            <p:cNvSpPr>
              <a:spLocks noEditPoints="1"/>
            </p:cNvSpPr>
            <p:nvPr/>
          </p:nvSpPr>
          <p:spPr bwMode="auto">
            <a:xfrm>
              <a:off x="4058" y="1135"/>
              <a:ext cx="619" cy="565"/>
            </a:xfrm>
            <a:custGeom>
              <a:avLst/>
              <a:gdLst/>
              <a:ahLst/>
              <a:cxnLst>
                <a:cxn ang="0">
                  <a:pos x="278" y="563"/>
                </a:cxn>
                <a:cxn ang="0">
                  <a:pos x="213" y="550"/>
                </a:cxn>
                <a:cxn ang="0">
                  <a:pos x="153" y="526"/>
                </a:cxn>
                <a:cxn ang="0">
                  <a:pos x="101" y="491"/>
                </a:cxn>
                <a:cxn ang="0">
                  <a:pos x="57" y="445"/>
                </a:cxn>
                <a:cxn ang="0">
                  <a:pos x="25" y="392"/>
                </a:cxn>
                <a:cxn ang="0">
                  <a:pos x="6" y="335"/>
                </a:cxn>
                <a:cxn ang="0">
                  <a:pos x="0" y="275"/>
                </a:cxn>
                <a:cxn ang="0">
                  <a:pos x="9" y="216"/>
                </a:cxn>
                <a:cxn ang="0">
                  <a:pos x="32" y="159"/>
                </a:cxn>
                <a:cxn ang="0">
                  <a:pos x="67" y="108"/>
                </a:cxn>
                <a:cxn ang="0">
                  <a:pos x="113" y="66"/>
                </a:cxn>
                <a:cxn ang="0">
                  <a:pos x="167" y="32"/>
                </a:cxn>
                <a:cxn ang="0">
                  <a:pos x="229" y="11"/>
                </a:cxn>
                <a:cxn ang="0">
                  <a:pos x="294" y="0"/>
                </a:cxn>
                <a:cxn ang="0">
                  <a:pos x="359" y="4"/>
                </a:cxn>
                <a:cxn ang="0">
                  <a:pos x="422" y="20"/>
                </a:cxn>
                <a:cxn ang="0">
                  <a:pos x="481" y="48"/>
                </a:cxn>
                <a:cxn ang="0">
                  <a:pos x="532" y="85"/>
                </a:cxn>
                <a:cxn ang="0">
                  <a:pos x="572" y="133"/>
                </a:cxn>
                <a:cxn ang="0">
                  <a:pos x="602" y="187"/>
                </a:cxn>
                <a:cxn ang="0">
                  <a:pos x="618" y="245"/>
                </a:cxn>
                <a:cxn ang="0">
                  <a:pos x="619" y="305"/>
                </a:cxn>
                <a:cxn ang="0">
                  <a:pos x="607" y="364"/>
                </a:cxn>
                <a:cxn ang="0">
                  <a:pos x="581" y="418"/>
                </a:cxn>
                <a:cxn ang="0">
                  <a:pos x="544" y="468"/>
                </a:cxn>
                <a:cxn ang="0">
                  <a:pos x="495" y="508"/>
                </a:cxn>
                <a:cxn ang="0">
                  <a:pos x="438" y="540"/>
                </a:cxn>
                <a:cxn ang="0">
                  <a:pos x="375" y="558"/>
                </a:cxn>
                <a:cxn ang="0">
                  <a:pos x="310" y="565"/>
                </a:cxn>
                <a:cxn ang="0">
                  <a:pos x="278" y="558"/>
                </a:cxn>
                <a:cxn ang="0">
                  <a:pos x="215" y="545"/>
                </a:cxn>
                <a:cxn ang="0">
                  <a:pos x="155" y="521"/>
                </a:cxn>
                <a:cxn ang="0">
                  <a:pos x="104" y="487"/>
                </a:cxn>
                <a:cxn ang="0">
                  <a:pos x="62" y="441"/>
                </a:cxn>
                <a:cxn ang="0">
                  <a:pos x="30" y="390"/>
                </a:cxn>
                <a:cxn ang="0">
                  <a:pos x="11" y="334"/>
                </a:cxn>
                <a:cxn ang="0">
                  <a:pos x="6" y="275"/>
                </a:cxn>
                <a:cxn ang="0">
                  <a:pos x="14" y="217"/>
                </a:cxn>
                <a:cxn ang="0">
                  <a:pos x="37" y="161"/>
                </a:cxn>
                <a:cxn ang="0">
                  <a:pos x="71" y="111"/>
                </a:cxn>
                <a:cxn ang="0">
                  <a:pos x="116" y="69"/>
                </a:cxn>
                <a:cxn ang="0">
                  <a:pos x="171" y="36"/>
                </a:cxn>
                <a:cxn ang="0">
                  <a:pos x="231" y="15"/>
                </a:cxn>
                <a:cxn ang="0">
                  <a:pos x="294" y="6"/>
                </a:cxn>
                <a:cxn ang="0">
                  <a:pos x="359" y="9"/>
                </a:cxn>
                <a:cxn ang="0">
                  <a:pos x="421" y="25"/>
                </a:cxn>
                <a:cxn ang="0">
                  <a:pos x="479" y="52"/>
                </a:cxn>
                <a:cxn ang="0">
                  <a:pos x="528" y="89"/>
                </a:cxn>
                <a:cxn ang="0">
                  <a:pos x="568" y="136"/>
                </a:cxn>
                <a:cxn ang="0">
                  <a:pos x="597" y="189"/>
                </a:cxn>
                <a:cxn ang="0">
                  <a:pos x="612" y="245"/>
                </a:cxn>
                <a:cxn ang="0">
                  <a:pos x="614" y="305"/>
                </a:cxn>
                <a:cxn ang="0">
                  <a:pos x="602" y="362"/>
                </a:cxn>
                <a:cxn ang="0">
                  <a:pos x="576" y="416"/>
                </a:cxn>
                <a:cxn ang="0">
                  <a:pos x="539" y="466"/>
                </a:cxn>
                <a:cxn ang="0">
                  <a:pos x="491" y="505"/>
                </a:cxn>
                <a:cxn ang="0">
                  <a:pos x="437" y="535"/>
                </a:cxn>
                <a:cxn ang="0">
                  <a:pos x="375" y="554"/>
                </a:cxn>
                <a:cxn ang="0">
                  <a:pos x="310" y="559"/>
                </a:cxn>
              </a:cxnLst>
              <a:rect l="0" t="0" r="r" b="b"/>
              <a:pathLst>
                <a:path w="619" h="565">
                  <a:moveTo>
                    <a:pt x="310" y="565"/>
                  </a:moveTo>
                  <a:lnTo>
                    <a:pt x="278" y="563"/>
                  </a:lnTo>
                  <a:lnTo>
                    <a:pt x="245" y="558"/>
                  </a:lnTo>
                  <a:lnTo>
                    <a:pt x="213" y="550"/>
                  </a:lnTo>
                  <a:lnTo>
                    <a:pt x="183" y="540"/>
                  </a:lnTo>
                  <a:lnTo>
                    <a:pt x="153" y="526"/>
                  </a:lnTo>
                  <a:lnTo>
                    <a:pt x="125" y="508"/>
                  </a:lnTo>
                  <a:lnTo>
                    <a:pt x="101" y="491"/>
                  </a:lnTo>
                  <a:lnTo>
                    <a:pt x="78" y="468"/>
                  </a:lnTo>
                  <a:lnTo>
                    <a:pt x="57" y="445"/>
                  </a:lnTo>
                  <a:lnTo>
                    <a:pt x="39" y="418"/>
                  </a:lnTo>
                  <a:lnTo>
                    <a:pt x="25" y="392"/>
                  </a:lnTo>
                  <a:lnTo>
                    <a:pt x="14" y="364"/>
                  </a:lnTo>
                  <a:lnTo>
                    <a:pt x="6" y="335"/>
                  </a:lnTo>
                  <a:lnTo>
                    <a:pt x="2" y="305"/>
                  </a:lnTo>
                  <a:lnTo>
                    <a:pt x="0" y="275"/>
                  </a:lnTo>
                  <a:lnTo>
                    <a:pt x="4" y="245"/>
                  </a:lnTo>
                  <a:lnTo>
                    <a:pt x="9" y="216"/>
                  </a:lnTo>
                  <a:lnTo>
                    <a:pt x="20" y="187"/>
                  </a:lnTo>
                  <a:lnTo>
                    <a:pt x="32" y="159"/>
                  </a:lnTo>
                  <a:lnTo>
                    <a:pt x="48" y="133"/>
                  </a:lnTo>
                  <a:lnTo>
                    <a:pt x="67" y="108"/>
                  </a:lnTo>
                  <a:lnTo>
                    <a:pt x="88" y="85"/>
                  </a:lnTo>
                  <a:lnTo>
                    <a:pt x="113" y="66"/>
                  </a:lnTo>
                  <a:lnTo>
                    <a:pt x="139" y="48"/>
                  </a:lnTo>
                  <a:lnTo>
                    <a:pt x="167" y="32"/>
                  </a:lnTo>
                  <a:lnTo>
                    <a:pt x="197" y="20"/>
                  </a:lnTo>
                  <a:lnTo>
                    <a:pt x="229" y="11"/>
                  </a:lnTo>
                  <a:lnTo>
                    <a:pt x="261" y="4"/>
                  </a:lnTo>
                  <a:lnTo>
                    <a:pt x="294" y="0"/>
                  </a:lnTo>
                  <a:lnTo>
                    <a:pt x="327" y="0"/>
                  </a:lnTo>
                  <a:lnTo>
                    <a:pt x="359" y="4"/>
                  </a:lnTo>
                  <a:lnTo>
                    <a:pt x="393" y="11"/>
                  </a:lnTo>
                  <a:lnTo>
                    <a:pt x="422" y="20"/>
                  </a:lnTo>
                  <a:lnTo>
                    <a:pt x="452" y="32"/>
                  </a:lnTo>
                  <a:lnTo>
                    <a:pt x="481" y="48"/>
                  </a:lnTo>
                  <a:lnTo>
                    <a:pt x="509" y="66"/>
                  </a:lnTo>
                  <a:lnTo>
                    <a:pt x="532" y="85"/>
                  </a:lnTo>
                  <a:lnTo>
                    <a:pt x="554" y="108"/>
                  </a:lnTo>
                  <a:lnTo>
                    <a:pt x="572" y="133"/>
                  </a:lnTo>
                  <a:lnTo>
                    <a:pt x="588" y="159"/>
                  </a:lnTo>
                  <a:lnTo>
                    <a:pt x="602" y="187"/>
                  </a:lnTo>
                  <a:lnTo>
                    <a:pt x="611" y="216"/>
                  </a:lnTo>
                  <a:lnTo>
                    <a:pt x="618" y="245"/>
                  </a:lnTo>
                  <a:lnTo>
                    <a:pt x="619" y="275"/>
                  </a:lnTo>
                  <a:lnTo>
                    <a:pt x="619" y="305"/>
                  </a:lnTo>
                  <a:lnTo>
                    <a:pt x="614" y="335"/>
                  </a:lnTo>
                  <a:lnTo>
                    <a:pt x="607" y="364"/>
                  </a:lnTo>
                  <a:lnTo>
                    <a:pt x="595" y="392"/>
                  </a:lnTo>
                  <a:lnTo>
                    <a:pt x="581" y="418"/>
                  </a:lnTo>
                  <a:lnTo>
                    <a:pt x="563" y="445"/>
                  </a:lnTo>
                  <a:lnTo>
                    <a:pt x="544" y="468"/>
                  </a:lnTo>
                  <a:lnTo>
                    <a:pt x="521" y="491"/>
                  </a:lnTo>
                  <a:lnTo>
                    <a:pt x="495" y="508"/>
                  </a:lnTo>
                  <a:lnTo>
                    <a:pt x="468" y="526"/>
                  </a:lnTo>
                  <a:lnTo>
                    <a:pt x="438" y="540"/>
                  </a:lnTo>
                  <a:lnTo>
                    <a:pt x="407" y="550"/>
                  </a:lnTo>
                  <a:lnTo>
                    <a:pt x="375" y="558"/>
                  </a:lnTo>
                  <a:lnTo>
                    <a:pt x="343" y="563"/>
                  </a:lnTo>
                  <a:lnTo>
                    <a:pt x="310" y="565"/>
                  </a:lnTo>
                  <a:close/>
                  <a:moveTo>
                    <a:pt x="310" y="559"/>
                  </a:moveTo>
                  <a:lnTo>
                    <a:pt x="278" y="558"/>
                  </a:lnTo>
                  <a:lnTo>
                    <a:pt x="247" y="554"/>
                  </a:lnTo>
                  <a:lnTo>
                    <a:pt x="215" y="545"/>
                  </a:lnTo>
                  <a:lnTo>
                    <a:pt x="185" y="535"/>
                  </a:lnTo>
                  <a:lnTo>
                    <a:pt x="155" y="521"/>
                  </a:lnTo>
                  <a:lnTo>
                    <a:pt x="129" y="505"/>
                  </a:lnTo>
                  <a:lnTo>
                    <a:pt x="104" y="487"/>
                  </a:lnTo>
                  <a:lnTo>
                    <a:pt x="81" y="466"/>
                  </a:lnTo>
                  <a:lnTo>
                    <a:pt x="62" y="441"/>
                  </a:lnTo>
                  <a:lnTo>
                    <a:pt x="44" y="416"/>
                  </a:lnTo>
                  <a:lnTo>
                    <a:pt x="30" y="390"/>
                  </a:lnTo>
                  <a:lnTo>
                    <a:pt x="20" y="362"/>
                  </a:lnTo>
                  <a:lnTo>
                    <a:pt x="11" y="334"/>
                  </a:lnTo>
                  <a:lnTo>
                    <a:pt x="7" y="305"/>
                  </a:lnTo>
                  <a:lnTo>
                    <a:pt x="6" y="275"/>
                  </a:lnTo>
                  <a:lnTo>
                    <a:pt x="9" y="245"/>
                  </a:lnTo>
                  <a:lnTo>
                    <a:pt x="14" y="217"/>
                  </a:lnTo>
                  <a:lnTo>
                    <a:pt x="25" y="189"/>
                  </a:lnTo>
                  <a:lnTo>
                    <a:pt x="37" y="161"/>
                  </a:lnTo>
                  <a:lnTo>
                    <a:pt x="53" y="136"/>
                  </a:lnTo>
                  <a:lnTo>
                    <a:pt x="71" y="111"/>
                  </a:lnTo>
                  <a:lnTo>
                    <a:pt x="92" y="89"/>
                  </a:lnTo>
                  <a:lnTo>
                    <a:pt x="116" y="69"/>
                  </a:lnTo>
                  <a:lnTo>
                    <a:pt x="143" y="52"/>
                  </a:lnTo>
                  <a:lnTo>
                    <a:pt x="171" y="36"/>
                  </a:lnTo>
                  <a:lnTo>
                    <a:pt x="199" y="25"/>
                  </a:lnTo>
                  <a:lnTo>
                    <a:pt x="231" y="15"/>
                  </a:lnTo>
                  <a:lnTo>
                    <a:pt x="262" y="9"/>
                  </a:lnTo>
                  <a:lnTo>
                    <a:pt x="294" y="6"/>
                  </a:lnTo>
                  <a:lnTo>
                    <a:pt x="326" y="6"/>
                  </a:lnTo>
                  <a:lnTo>
                    <a:pt x="359" y="9"/>
                  </a:lnTo>
                  <a:lnTo>
                    <a:pt x="391" y="15"/>
                  </a:lnTo>
                  <a:lnTo>
                    <a:pt x="421" y="25"/>
                  </a:lnTo>
                  <a:lnTo>
                    <a:pt x="451" y="36"/>
                  </a:lnTo>
                  <a:lnTo>
                    <a:pt x="479" y="52"/>
                  </a:lnTo>
                  <a:lnTo>
                    <a:pt x="505" y="69"/>
                  </a:lnTo>
                  <a:lnTo>
                    <a:pt x="528" y="89"/>
                  </a:lnTo>
                  <a:lnTo>
                    <a:pt x="549" y="111"/>
                  </a:lnTo>
                  <a:lnTo>
                    <a:pt x="568" y="136"/>
                  </a:lnTo>
                  <a:lnTo>
                    <a:pt x="584" y="161"/>
                  </a:lnTo>
                  <a:lnTo>
                    <a:pt x="597" y="189"/>
                  </a:lnTo>
                  <a:lnTo>
                    <a:pt x="605" y="217"/>
                  </a:lnTo>
                  <a:lnTo>
                    <a:pt x="612" y="245"/>
                  </a:lnTo>
                  <a:lnTo>
                    <a:pt x="614" y="275"/>
                  </a:lnTo>
                  <a:lnTo>
                    <a:pt x="614" y="305"/>
                  </a:lnTo>
                  <a:lnTo>
                    <a:pt x="609" y="334"/>
                  </a:lnTo>
                  <a:lnTo>
                    <a:pt x="602" y="362"/>
                  </a:lnTo>
                  <a:lnTo>
                    <a:pt x="591" y="390"/>
                  </a:lnTo>
                  <a:lnTo>
                    <a:pt x="576" y="416"/>
                  </a:lnTo>
                  <a:lnTo>
                    <a:pt x="560" y="441"/>
                  </a:lnTo>
                  <a:lnTo>
                    <a:pt x="539" y="466"/>
                  </a:lnTo>
                  <a:lnTo>
                    <a:pt x="517" y="487"/>
                  </a:lnTo>
                  <a:lnTo>
                    <a:pt x="491" y="505"/>
                  </a:lnTo>
                  <a:lnTo>
                    <a:pt x="465" y="521"/>
                  </a:lnTo>
                  <a:lnTo>
                    <a:pt x="437" y="535"/>
                  </a:lnTo>
                  <a:lnTo>
                    <a:pt x="407" y="545"/>
                  </a:lnTo>
                  <a:lnTo>
                    <a:pt x="375" y="554"/>
                  </a:lnTo>
                  <a:lnTo>
                    <a:pt x="343" y="558"/>
                  </a:lnTo>
                  <a:lnTo>
                    <a:pt x="310" y="559"/>
                  </a:lnTo>
                  <a:close/>
                </a:path>
              </a:pathLst>
            </a:custGeom>
            <a:solidFill>
              <a:srgbClr val="FFFF99"/>
            </a:solidFill>
            <a:ln w="9525">
              <a:noFill/>
              <a:round/>
              <a:headEnd/>
              <a:tailEnd/>
            </a:ln>
          </p:spPr>
          <p:txBody>
            <a:bodyPr/>
            <a:lstStyle/>
            <a:p>
              <a:endParaRPr lang="en-US"/>
            </a:p>
          </p:txBody>
        </p:sp>
        <p:sp>
          <p:nvSpPr>
            <p:cNvPr id="1166192" name="Freeform 880"/>
            <p:cNvSpPr>
              <a:spLocks noEditPoints="1"/>
            </p:cNvSpPr>
            <p:nvPr/>
          </p:nvSpPr>
          <p:spPr bwMode="auto">
            <a:xfrm>
              <a:off x="4095" y="1169"/>
              <a:ext cx="546" cy="497"/>
            </a:xfrm>
            <a:custGeom>
              <a:avLst/>
              <a:gdLst/>
              <a:ahLst/>
              <a:cxnLst>
                <a:cxn ang="0">
                  <a:pos x="243" y="495"/>
                </a:cxn>
                <a:cxn ang="0">
                  <a:pos x="183" y="483"/>
                </a:cxn>
                <a:cxn ang="0">
                  <a:pos x="129" y="458"/>
                </a:cxn>
                <a:cxn ang="0">
                  <a:pos x="81" y="425"/>
                </a:cxn>
                <a:cxn ang="0">
                  <a:pos x="42" y="381"/>
                </a:cxn>
                <a:cxn ang="0">
                  <a:pos x="16" y="331"/>
                </a:cxn>
                <a:cxn ang="0">
                  <a:pos x="2" y="277"/>
                </a:cxn>
                <a:cxn ang="0">
                  <a:pos x="2" y="220"/>
                </a:cxn>
                <a:cxn ang="0">
                  <a:pos x="16" y="166"/>
                </a:cxn>
                <a:cxn ang="0">
                  <a:pos x="42" y="116"/>
                </a:cxn>
                <a:cxn ang="0">
                  <a:pos x="81" y="72"/>
                </a:cxn>
                <a:cxn ang="0">
                  <a:pos x="129" y="39"/>
                </a:cxn>
                <a:cxn ang="0">
                  <a:pos x="183" y="14"/>
                </a:cxn>
                <a:cxn ang="0">
                  <a:pos x="243" y="2"/>
                </a:cxn>
                <a:cxn ang="0">
                  <a:pos x="305" y="2"/>
                </a:cxn>
                <a:cxn ang="0">
                  <a:pos x="363" y="14"/>
                </a:cxn>
                <a:cxn ang="0">
                  <a:pos x="419" y="39"/>
                </a:cxn>
                <a:cxn ang="0">
                  <a:pos x="466" y="72"/>
                </a:cxn>
                <a:cxn ang="0">
                  <a:pos x="505" y="116"/>
                </a:cxn>
                <a:cxn ang="0">
                  <a:pos x="531" y="166"/>
                </a:cxn>
                <a:cxn ang="0">
                  <a:pos x="544" y="220"/>
                </a:cxn>
                <a:cxn ang="0">
                  <a:pos x="544" y="277"/>
                </a:cxn>
                <a:cxn ang="0">
                  <a:pos x="531" y="331"/>
                </a:cxn>
                <a:cxn ang="0">
                  <a:pos x="505" y="381"/>
                </a:cxn>
                <a:cxn ang="0">
                  <a:pos x="466" y="425"/>
                </a:cxn>
                <a:cxn ang="0">
                  <a:pos x="419" y="458"/>
                </a:cxn>
                <a:cxn ang="0">
                  <a:pos x="363" y="483"/>
                </a:cxn>
                <a:cxn ang="0">
                  <a:pos x="305" y="495"/>
                </a:cxn>
                <a:cxn ang="0">
                  <a:pos x="273" y="492"/>
                </a:cxn>
                <a:cxn ang="0">
                  <a:pos x="213" y="487"/>
                </a:cxn>
                <a:cxn ang="0">
                  <a:pos x="155" y="467"/>
                </a:cxn>
                <a:cxn ang="0">
                  <a:pos x="104" y="437"/>
                </a:cxn>
                <a:cxn ang="0">
                  <a:pos x="62" y="397"/>
                </a:cxn>
                <a:cxn ang="0">
                  <a:pos x="30" y="349"/>
                </a:cxn>
                <a:cxn ang="0">
                  <a:pos x="11" y="296"/>
                </a:cxn>
                <a:cxn ang="0">
                  <a:pos x="6" y="241"/>
                </a:cxn>
                <a:cxn ang="0">
                  <a:pos x="14" y="187"/>
                </a:cxn>
                <a:cxn ang="0">
                  <a:pos x="37" y="134"/>
                </a:cxn>
                <a:cxn ang="0">
                  <a:pos x="71" y="88"/>
                </a:cxn>
                <a:cxn ang="0">
                  <a:pos x="116" y="51"/>
                </a:cxn>
                <a:cxn ang="0">
                  <a:pos x="169" y="25"/>
                </a:cxn>
                <a:cxn ang="0">
                  <a:pos x="227" y="9"/>
                </a:cxn>
                <a:cxn ang="0">
                  <a:pos x="289" y="5"/>
                </a:cxn>
                <a:cxn ang="0">
                  <a:pos x="349" y="14"/>
                </a:cxn>
                <a:cxn ang="0">
                  <a:pos x="405" y="37"/>
                </a:cxn>
                <a:cxn ang="0">
                  <a:pos x="454" y="69"/>
                </a:cxn>
                <a:cxn ang="0">
                  <a:pos x="495" y="111"/>
                </a:cxn>
                <a:cxn ang="0">
                  <a:pos x="523" y="160"/>
                </a:cxn>
                <a:cxn ang="0">
                  <a:pos x="539" y="213"/>
                </a:cxn>
                <a:cxn ang="0">
                  <a:pos x="540" y="270"/>
                </a:cxn>
                <a:cxn ang="0">
                  <a:pos x="528" y="324"/>
                </a:cxn>
                <a:cxn ang="0">
                  <a:pos x="502" y="374"/>
                </a:cxn>
                <a:cxn ang="0">
                  <a:pos x="465" y="418"/>
                </a:cxn>
                <a:cxn ang="0">
                  <a:pos x="417" y="453"/>
                </a:cxn>
                <a:cxn ang="0">
                  <a:pos x="363" y="478"/>
                </a:cxn>
                <a:cxn ang="0">
                  <a:pos x="305" y="490"/>
                </a:cxn>
              </a:cxnLst>
              <a:rect l="0" t="0" r="r" b="b"/>
              <a:pathLst>
                <a:path w="546" h="497">
                  <a:moveTo>
                    <a:pt x="273" y="497"/>
                  </a:moveTo>
                  <a:lnTo>
                    <a:pt x="243" y="495"/>
                  </a:lnTo>
                  <a:lnTo>
                    <a:pt x="213" y="490"/>
                  </a:lnTo>
                  <a:lnTo>
                    <a:pt x="183" y="483"/>
                  </a:lnTo>
                  <a:lnTo>
                    <a:pt x="155" y="472"/>
                  </a:lnTo>
                  <a:lnTo>
                    <a:pt x="129" y="458"/>
                  </a:lnTo>
                  <a:lnTo>
                    <a:pt x="104" y="442"/>
                  </a:lnTo>
                  <a:lnTo>
                    <a:pt x="81" y="425"/>
                  </a:lnTo>
                  <a:lnTo>
                    <a:pt x="60" y="404"/>
                  </a:lnTo>
                  <a:lnTo>
                    <a:pt x="42" y="381"/>
                  </a:lnTo>
                  <a:lnTo>
                    <a:pt x="28" y="356"/>
                  </a:lnTo>
                  <a:lnTo>
                    <a:pt x="16" y="331"/>
                  </a:lnTo>
                  <a:lnTo>
                    <a:pt x="7" y="303"/>
                  </a:lnTo>
                  <a:lnTo>
                    <a:pt x="2" y="277"/>
                  </a:lnTo>
                  <a:lnTo>
                    <a:pt x="0" y="249"/>
                  </a:lnTo>
                  <a:lnTo>
                    <a:pt x="2" y="220"/>
                  </a:lnTo>
                  <a:lnTo>
                    <a:pt x="7" y="194"/>
                  </a:lnTo>
                  <a:lnTo>
                    <a:pt x="16" y="166"/>
                  </a:lnTo>
                  <a:lnTo>
                    <a:pt x="28" y="141"/>
                  </a:lnTo>
                  <a:lnTo>
                    <a:pt x="42" y="116"/>
                  </a:lnTo>
                  <a:lnTo>
                    <a:pt x="60" y="93"/>
                  </a:lnTo>
                  <a:lnTo>
                    <a:pt x="81" y="72"/>
                  </a:lnTo>
                  <a:lnTo>
                    <a:pt x="104" y="55"/>
                  </a:lnTo>
                  <a:lnTo>
                    <a:pt x="129" y="39"/>
                  </a:lnTo>
                  <a:lnTo>
                    <a:pt x="155" y="25"/>
                  </a:lnTo>
                  <a:lnTo>
                    <a:pt x="183" y="14"/>
                  </a:lnTo>
                  <a:lnTo>
                    <a:pt x="213" y="7"/>
                  </a:lnTo>
                  <a:lnTo>
                    <a:pt x="243" y="2"/>
                  </a:lnTo>
                  <a:lnTo>
                    <a:pt x="273" y="0"/>
                  </a:lnTo>
                  <a:lnTo>
                    <a:pt x="305" y="2"/>
                  </a:lnTo>
                  <a:lnTo>
                    <a:pt x="334" y="7"/>
                  </a:lnTo>
                  <a:lnTo>
                    <a:pt x="363" y="14"/>
                  </a:lnTo>
                  <a:lnTo>
                    <a:pt x="393" y="25"/>
                  </a:lnTo>
                  <a:lnTo>
                    <a:pt x="419" y="39"/>
                  </a:lnTo>
                  <a:lnTo>
                    <a:pt x="444" y="55"/>
                  </a:lnTo>
                  <a:lnTo>
                    <a:pt x="466" y="72"/>
                  </a:lnTo>
                  <a:lnTo>
                    <a:pt x="486" y="93"/>
                  </a:lnTo>
                  <a:lnTo>
                    <a:pt x="505" y="116"/>
                  </a:lnTo>
                  <a:lnTo>
                    <a:pt x="519" y="141"/>
                  </a:lnTo>
                  <a:lnTo>
                    <a:pt x="531" y="166"/>
                  </a:lnTo>
                  <a:lnTo>
                    <a:pt x="539" y="194"/>
                  </a:lnTo>
                  <a:lnTo>
                    <a:pt x="544" y="220"/>
                  </a:lnTo>
                  <a:lnTo>
                    <a:pt x="546" y="249"/>
                  </a:lnTo>
                  <a:lnTo>
                    <a:pt x="544" y="277"/>
                  </a:lnTo>
                  <a:lnTo>
                    <a:pt x="539" y="303"/>
                  </a:lnTo>
                  <a:lnTo>
                    <a:pt x="531" y="331"/>
                  </a:lnTo>
                  <a:lnTo>
                    <a:pt x="519" y="356"/>
                  </a:lnTo>
                  <a:lnTo>
                    <a:pt x="505" y="381"/>
                  </a:lnTo>
                  <a:lnTo>
                    <a:pt x="486" y="404"/>
                  </a:lnTo>
                  <a:lnTo>
                    <a:pt x="466" y="425"/>
                  </a:lnTo>
                  <a:lnTo>
                    <a:pt x="444" y="442"/>
                  </a:lnTo>
                  <a:lnTo>
                    <a:pt x="419" y="458"/>
                  </a:lnTo>
                  <a:lnTo>
                    <a:pt x="393" y="472"/>
                  </a:lnTo>
                  <a:lnTo>
                    <a:pt x="363" y="483"/>
                  </a:lnTo>
                  <a:lnTo>
                    <a:pt x="334" y="490"/>
                  </a:lnTo>
                  <a:lnTo>
                    <a:pt x="305" y="495"/>
                  </a:lnTo>
                  <a:lnTo>
                    <a:pt x="273" y="497"/>
                  </a:lnTo>
                  <a:close/>
                  <a:moveTo>
                    <a:pt x="273" y="492"/>
                  </a:moveTo>
                  <a:lnTo>
                    <a:pt x="243" y="490"/>
                  </a:lnTo>
                  <a:lnTo>
                    <a:pt x="213" y="487"/>
                  </a:lnTo>
                  <a:lnTo>
                    <a:pt x="183" y="478"/>
                  </a:lnTo>
                  <a:lnTo>
                    <a:pt x="155" y="467"/>
                  </a:lnTo>
                  <a:lnTo>
                    <a:pt x="129" y="453"/>
                  </a:lnTo>
                  <a:lnTo>
                    <a:pt x="104" y="437"/>
                  </a:lnTo>
                  <a:lnTo>
                    <a:pt x="81" y="418"/>
                  </a:lnTo>
                  <a:lnTo>
                    <a:pt x="62" y="397"/>
                  </a:lnTo>
                  <a:lnTo>
                    <a:pt x="44" y="374"/>
                  </a:lnTo>
                  <a:lnTo>
                    <a:pt x="30" y="349"/>
                  </a:lnTo>
                  <a:lnTo>
                    <a:pt x="20" y="324"/>
                  </a:lnTo>
                  <a:lnTo>
                    <a:pt x="11" y="296"/>
                  </a:lnTo>
                  <a:lnTo>
                    <a:pt x="7" y="270"/>
                  </a:lnTo>
                  <a:lnTo>
                    <a:pt x="6" y="241"/>
                  </a:lnTo>
                  <a:lnTo>
                    <a:pt x="9" y="213"/>
                  </a:lnTo>
                  <a:lnTo>
                    <a:pt x="14" y="187"/>
                  </a:lnTo>
                  <a:lnTo>
                    <a:pt x="25" y="160"/>
                  </a:lnTo>
                  <a:lnTo>
                    <a:pt x="37" y="134"/>
                  </a:lnTo>
                  <a:lnTo>
                    <a:pt x="53" y="111"/>
                  </a:lnTo>
                  <a:lnTo>
                    <a:pt x="71" y="88"/>
                  </a:lnTo>
                  <a:lnTo>
                    <a:pt x="92" y="69"/>
                  </a:lnTo>
                  <a:lnTo>
                    <a:pt x="116" y="51"/>
                  </a:lnTo>
                  <a:lnTo>
                    <a:pt x="143" y="37"/>
                  </a:lnTo>
                  <a:lnTo>
                    <a:pt x="169" y="25"/>
                  </a:lnTo>
                  <a:lnTo>
                    <a:pt x="197" y="14"/>
                  </a:lnTo>
                  <a:lnTo>
                    <a:pt x="227" y="9"/>
                  </a:lnTo>
                  <a:lnTo>
                    <a:pt x="259" y="5"/>
                  </a:lnTo>
                  <a:lnTo>
                    <a:pt x="289" y="5"/>
                  </a:lnTo>
                  <a:lnTo>
                    <a:pt x="319" y="9"/>
                  </a:lnTo>
                  <a:lnTo>
                    <a:pt x="349" y="14"/>
                  </a:lnTo>
                  <a:lnTo>
                    <a:pt x="377" y="25"/>
                  </a:lnTo>
                  <a:lnTo>
                    <a:pt x="405" y="37"/>
                  </a:lnTo>
                  <a:lnTo>
                    <a:pt x="431" y="51"/>
                  </a:lnTo>
                  <a:lnTo>
                    <a:pt x="454" y="69"/>
                  </a:lnTo>
                  <a:lnTo>
                    <a:pt x="475" y="88"/>
                  </a:lnTo>
                  <a:lnTo>
                    <a:pt x="495" y="111"/>
                  </a:lnTo>
                  <a:lnTo>
                    <a:pt x="510" y="134"/>
                  </a:lnTo>
                  <a:lnTo>
                    <a:pt x="523" y="160"/>
                  </a:lnTo>
                  <a:lnTo>
                    <a:pt x="531" y="187"/>
                  </a:lnTo>
                  <a:lnTo>
                    <a:pt x="539" y="213"/>
                  </a:lnTo>
                  <a:lnTo>
                    <a:pt x="540" y="241"/>
                  </a:lnTo>
                  <a:lnTo>
                    <a:pt x="540" y="270"/>
                  </a:lnTo>
                  <a:lnTo>
                    <a:pt x="535" y="296"/>
                  </a:lnTo>
                  <a:lnTo>
                    <a:pt x="528" y="324"/>
                  </a:lnTo>
                  <a:lnTo>
                    <a:pt x="517" y="349"/>
                  </a:lnTo>
                  <a:lnTo>
                    <a:pt x="502" y="374"/>
                  </a:lnTo>
                  <a:lnTo>
                    <a:pt x="486" y="397"/>
                  </a:lnTo>
                  <a:lnTo>
                    <a:pt x="465" y="418"/>
                  </a:lnTo>
                  <a:lnTo>
                    <a:pt x="442" y="437"/>
                  </a:lnTo>
                  <a:lnTo>
                    <a:pt x="417" y="453"/>
                  </a:lnTo>
                  <a:lnTo>
                    <a:pt x="391" y="467"/>
                  </a:lnTo>
                  <a:lnTo>
                    <a:pt x="363" y="478"/>
                  </a:lnTo>
                  <a:lnTo>
                    <a:pt x="334" y="487"/>
                  </a:lnTo>
                  <a:lnTo>
                    <a:pt x="305" y="490"/>
                  </a:lnTo>
                  <a:lnTo>
                    <a:pt x="273" y="492"/>
                  </a:lnTo>
                  <a:close/>
                </a:path>
              </a:pathLst>
            </a:custGeom>
            <a:solidFill>
              <a:srgbClr val="FFFEA5"/>
            </a:solidFill>
            <a:ln w="9525">
              <a:noFill/>
              <a:round/>
              <a:headEnd/>
              <a:tailEnd/>
            </a:ln>
          </p:spPr>
          <p:txBody>
            <a:bodyPr/>
            <a:lstStyle/>
            <a:p>
              <a:endParaRPr lang="en-US"/>
            </a:p>
          </p:txBody>
        </p:sp>
        <p:sp>
          <p:nvSpPr>
            <p:cNvPr id="1166193" name="Freeform 881"/>
            <p:cNvSpPr>
              <a:spLocks noEditPoints="1"/>
            </p:cNvSpPr>
            <p:nvPr/>
          </p:nvSpPr>
          <p:spPr bwMode="auto">
            <a:xfrm>
              <a:off x="4106" y="1179"/>
              <a:ext cx="524" cy="478"/>
            </a:xfrm>
            <a:custGeom>
              <a:avLst/>
              <a:gdLst/>
              <a:ahLst/>
              <a:cxnLst>
                <a:cxn ang="0">
                  <a:pos x="232" y="477"/>
                </a:cxn>
                <a:cxn ang="0">
                  <a:pos x="174" y="464"/>
                </a:cxn>
                <a:cxn ang="0">
                  <a:pos x="121" y="439"/>
                </a:cxn>
                <a:cxn ang="0">
                  <a:pos x="74" y="404"/>
                </a:cxn>
                <a:cxn ang="0">
                  <a:pos x="39" y="362"/>
                </a:cxn>
                <a:cxn ang="0">
                  <a:pos x="14" y="313"/>
                </a:cxn>
                <a:cxn ang="0">
                  <a:pos x="2" y="260"/>
                </a:cxn>
                <a:cxn ang="0">
                  <a:pos x="3" y="205"/>
                </a:cxn>
                <a:cxn ang="0">
                  <a:pos x="17" y="152"/>
                </a:cxn>
                <a:cxn ang="0">
                  <a:pos x="46" y="105"/>
                </a:cxn>
                <a:cxn ang="0">
                  <a:pos x="84" y="62"/>
                </a:cxn>
                <a:cxn ang="0">
                  <a:pos x="133" y="30"/>
                </a:cxn>
                <a:cxn ang="0">
                  <a:pos x="188" y="9"/>
                </a:cxn>
                <a:cxn ang="0">
                  <a:pos x="248" y="0"/>
                </a:cxn>
                <a:cxn ang="0">
                  <a:pos x="308" y="2"/>
                </a:cxn>
                <a:cxn ang="0">
                  <a:pos x="364" y="18"/>
                </a:cxn>
                <a:cxn ang="0">
                  <a:pos x="417" y="45"/>
                </a:cxn>
                <a:cxn ang="0">
                  <a:pos x="461" y="82"/>
                </a:cxn>
                <a:cxn ang="0">
                  <a:pos x="494" y="127"/>
                </a:cxn>
                <a:cxn ang="0">
                  <a:pos x="515" y="179"/>
                </a:cxn>
                <a:cxn ang="0">
                  <a:pos x="524" y="231"/>
                </a:cxn>
                <a:cxn ang="0">
                  <a:pos x="519" y="286"/>
                </a:cxn>
                <a:cxn ang="0">
                  <a:pos x="501" y="337"/>
                </a:cxn>
                <a:cxn ang="0">
                  <a:pos x="469" y="385"/>
                </a:cxn>
                <a:cxn ang="0">
                  <a:pos x="429" y="424"/>
                </a:cxn>
                <a:cxn ang="0">
                  <a:pos x="378" y="454"/>
                </a:cxn>
                <a:cxn ang="0">
                  <a:pos x="322" y="471"/>
                </a:cxn>
                <a:cxn ang="0">
                  <a:pos x="262" y="478"/>
                </a:cxn>
                <a:cxn ang="0">
                  <a:pos x="232" y="471"/>
                </a:cxn>
                <a:cxn ang="0">
                  <a:pos x="174" y="459"/>
                </a:cxn>
                <a:cxn ang="0">
                  <a:pos x="121" y="434"/>
                </a:cxn>
                <a:cxn ang="0">
                  <a:pos x="75" y="399"/>
                </a:cxn>
                <a:cxn ang="0">
                  <a:pos x="40" y="355"/>
                </a:cxn>
                <a:cxn ang="0">
                  <a:pos x="16" y="305"/>
                </a:cxn>
                <a:cxn ang="0">
                  <a:pos x="5" y="253"/>
                </a:cxn>
                <a:cxn ang="0">
                  <a:pos x="9" y="198"/>
                </a:cxn>
                <a:cxn ang="0">
                  <a:pos x="26" y="145"/>
                </a:cxn>
                <a:cxn ang="0">
                  <a:pos x="56" y="99"/>
                </a:cxn>
                <a:cxn ang="0">
                  <a:pos x="97" y="59"/>
                </a:cxn>
                <a:cxn ang="0">
                  <a:pos x="148" y="29"/>
                </a:cxn>
                <a:cxn ang="0">
                  <a:pos x="204" y="11"/>
                </a:cxn>
                <a:cxn ang="0">
                  <a:pos x="262" y="4"/>
                </a:cxn>
                <a:cxn ang="0">
                  <a:pos x="322" y="11"/>
                </a:cxn>
                <a:cxn ang="0">
                  <a:pos x="378" y="29"/>
                </a:cxn>
                <a:cxn ang="0">
                  <a:pos x="427" y="59"/>
                </a:cxn>
                <a:cxn ang="0">
                  <a:pos x="468" y="99"/>
                </a:cxn>
                <a:cxn ang="0">
                  <a:pos x="498" y="145"/>
                </a:cxn>
                <a:cxn ang="0">
                  <a:pos x="515" y="198"/>
                </a:cxn>
                <a:cxn ang="0">
                  <a:pos x="519" y="253"/>
                </a:cxn>
                <a:cxn ang="0">
                  <a:pos x="508" y="305"/>
                </a:cxn>
                <a:cxn ang="0">
                  <a:pos x="485" y="355"/>
                </a:cxn>
                <a:cxn ang="0">
                  <a:pos x="450" y="399"/>
                </a:cxn>
                <a:cxn ang="0">
                  <a:pos x="404" y="434"/>
                </a:cxn>
                <a:cxn ang="0">
                  <a:pos x="350" y="459"/>
                </a:cxn>
                <a:cxn ang="0">
                  <a:pos x="292" y="471"/>
                </a:cxn>
              </a:cxnLst>
              <a:rect l="0" t="0" r="r" b="b"/>
              <a:pathLst>
                <a:path w="524" h="478">
                  <a:moveTo>
                    <a:pt x="262" y="478"/>
                  </a:moveTo>
                  <a:lnTo>
                    <a:pt x="232" y="477"/>
                  </a:lnTo>
                  <a:lnTo>
                    <a:pt x="204" y="471"/>
                  </a:lnTo>
                  <a:lnTo>
                    <a:pt x="174" y="464"/>
                  </a:lnTo>
                  <a:lnTo>
                    <a:pt x="148" y="454"/>
                  </a:lnTo>
                  <a:lnTo>
                    <a:pt x="121" y="439"/>
                  </a:lnTo>
                  <a:lnTo>
                    <a:pt x="97" y="424"/>
                  </a:lnTo>
                  <a:lnTo>
                    <a:pt x="74" y="404"/>
                  </a:lnTo>
                  <a:lnTo>
                    <a:pt x="54" y="385"/>
                  </a:lnTo>
                  <a:lnTo>
                    <a:pt x="39" y="362"/>
                  </a:lnTo>
                  <a:lnTo>
                    <a:pt x="24" y="337"/>
                  </a:lnTo>
                  <a:lnTo>
                    <a:pt x="14" y="313"/>
                  </a:lnTo>
                  <a:lnTo>
                    <a:pt x="5" y="286"/>
                  </a:lnTo>
                  <a:lnTo>
                    <a:pt x="2" y="260"/>
                  </a:lnTo>
                  <a:lnTo>
                    <a:pt x="0" y="231"/>
                  </a:lnTo>
                  <a:lnTo>
                    <a:pt x="3" y="205"/>
                  </a:lnTo>
                  <a:lnTo>
                    <a:pt x="9" y="179"/>
                  </a:lnTo>
                  <a:lnTo>
                    <a:pt x="17" y="152"/>
                  </a:lnTo>
                  <a:lnTo>
                    <a:pt x="30" y="127"/>
                  </a:lnTo>
                  <a:lnTo>
                    <a:pt x="46" y="105"/>
                  </a:lnTo>
                  <a:lnTo>
                    <a:pt x="65" y="82"/>
                  </a:lnTo>
                  <a:lnTo>
                    <a:pt x="84" y="62"/>
                  </a:lnTo>
                  <a:lnTo>
                    <a:pt x="109" y="45"/>
                  </a:lnTo>
                  <a:lnTo>
                    <a:pt x="133" y="30"/>
                  </a:lnTo>
                  <a:lnTo>
                    <a:pt x="160" y="18"/>
                  </a:lnTo>
                  <a:lnTo>
                    <a:pt x="188" y="9"/>
                  </a:lnTo>
                  <a:lnTo>
                    <a:pt x="218" y="2"/>
                  </a:lnTo>
                  <a:lnTo>
                    <a:pt x="248" y="0"/>
                  </a:lnTo>
                  <a:lnTo>
                    <a:pt x="278" y="0"/>
                  </a:lnTo>
                  <a:lnTo>
                    <a:pt x="308" y="2"/>
                  </a:lnTo>
                  <a:lnTo>
                    <a:pt x="336" y="9"/>
                  </a:lnTo>
                  <a:lnTo>
                    <a:pt x="364" y="18"/>
                  </a:lnTo>
                  <a:lnTo>
                    <a:pt x="392" y="30"/>
                  </a:lnTo>
                  <a:lnTo>
                    <a:pt x="417" y="45"/>
                  </a:lnTo>
                  <a:lnTo>
                    <a:pt x="440" y="62"/>
                  </a:lnTo>
                  <a:lnTo>
                    <a:pt x="461" y="82"/>
                  </a:lnTo>
                  <a:lnTo>
                    <a:pt x="478" y="105"/>
                  </a:lnTo>
                  <a:lnTo>
                    <a:pt x="494" y="127"/>
                  </a:lnTo>
                  <a:lnTo>
                    <a:pt x="506" y="152"/>
                  </a:lnTo>
                  <a:lnTo>
                    <a:pt x="515" y="179"/>
                  </a:lnTo>
                  <a:lnTo>
                    <a:pt x="522" y="205"/>
                  </a:lnTo>
                  <a:lnTo>
                    <a:pt x="524" y="231"/>
                  </a:lnTo>
                  <a:lnTo>
                    <a:pt x="524" y="260"/>
                  </a:lnTo>
                  <a:lnTo>
                    <a:pt x="519" y="286"/>
                  </a:lnTo>
                  <a:lnTo>
                    <a:pt x="512" y="313"/>
                  </a:lnTo>
                  <a:lnTo>
                    <a:pt x="501" y="337"/>
                  </a:lnTo>
                  <a:lnTo>
                    <a:pt x="487" y="362"/>
                  </a:lnTo>
                  <a:lnTo>
                    <a:pt x="469" y="385"/>
                  </a:lnTo>
                  <a:lnTo>
                    <a:pt x="450" y="404"/>
                  </a:lnTo>
                  <a:lnTo>
                    <a:pt x="429" y="424"/>
                  </a:lnTo>
                  <a:lnTo>
                    <a:pt x="404" y="439"/>
                  </a:lnTo>
                  <a:lnTo>
                    <a:pt x="378" y="454"/>
                  </a:lnTo>
                  <a:lnTo>
                    <a:pt x="350" y="464"/>
                  </a:lnTo>
                  <a:lnTo>
                    <a:pt x="322" y="471"/>
                  </a:lnTo>
                  <a:lnTo>
                    <a:pt x="292" y="477"/>
                  </a:lnTo>
                  <a:lnTo>
                    <a:pt x="262" y="478"/>
                  </a:lnTo>
                  <a:close/>
                  <a:moveTo>
                    <a:pt x="262" y="473"/>
                  </a:moveTo>
                  <a:lnTo>
                    <a:pt x="232" y="471"/>
                  </a:lnTo>
                  <a:lnTo>
                    <a:pt x="204" y="466"/>
                  </a:lnTo>
                  <a:lnTo>
                    <a:pt x="174" y="459"/>
                  </a:lnTo>
                  <a:lnTo>
                    <a:pt x="148" y="448"/>
                  </a:lnTo>
                  <a:lnTo>
                    <a:pt x="121" y="434"/>
                  </a:lnTo>
                  <a:lnTo>
                    <a:pt x="97" y="418"/>
                  </a:lnTo>
                  <a:lnTo>
                    <a:pt x="75" y="399"/>
                  </a:lnTo>
                  <a:lnTo>
                    <a:pt x="56" y="378"/>
                  </a:lnTo>
                  <a:lnTo>
                    <a:pt x="40" y="355"/>
                  </a:lnTo>
                  <a:lnTo>
                    <a:pt x="26" y="332"/>
                  </a:lnTo>
                  <a:lnTo>
                    <a:pt x="16" y="305"/>
                  </a:lnTo>
                  <a:lnTo>
                    <a:pt x="9" y="279"/>
                  </a:lnTo>
                  <a:lnTo>
                    <a:pt x="5" y="253"/>
                  </a:lnTo>
                  <a:lnTo>
                    <a:pt x="5" y="224"/>
                  </a:lnTo>
                  <a:lnTo>
                    <a:pt x="9" y="198"/>
                  </a:lnTo>
                  <a:lnTo>
                    <a:pt x="16" y="172"/>
                  </a:lnTo>
                  <a:lnTo>
                    <a:pt x="26" y="145"/>
                  </a:lnTo>
                  <a:lnTo>
                    <a:pt x="40" y="122"/>
                  </a:lnTo>
                  <a:lnTo>
                    <a:pt x="56" y="99"/>
                  </a:lnTo>
                  <a:lnTo>
                    <a:pt x="75" y="78"/>
                  </a:lnTo>
                  <a:lnTo>
                    <a:pt x="97" y="59"/>
                  </a:lnTo>
                  <a:lnTo>
                    <a:pt x="121" y="43"/>
                  </a:lnTo>
                  <a:lnTo>
                    <a:pt x="148" y="29"/>
                  </a:lnTo>
                  <a:lnTo>
                    <a:pt x="174" y="18"/>
                  </a:lnTo>
                  <a:lnTo>
                    <a:pt x="204" y="11"/>
                  </a:lnTo>
                  <a:lnTo>
                    <a:pt x="232" y="6"/>
                  </a:lnTo>
                  <a:lnTo>
                    <a:pt x="262" y="4"/>
                  </a:lnTo>
                  <a:lnTo>
                    <a:pt x="292" y="6"/>
                  </a:lnTo>
                  <a:lnTo>
                    <a:pt x="322" y="11"/>
                  </a:lnTo>
                  <a:lnTo>
                    <a:pt x="350" y="18"/>
                  </a:lnTo>
                  <a:lnTo>
                    <a:pt x="378" y="29"/>
                  </a:lnTo>
                  <a:lnTo>
                    <a:pt x="404" y="43"/>
                  </a:lnTo>
                  <a:lnTo>
                    <a:pt x="427" y="59"/>
                  </a:lnTo>
                  <a:lnTo>
                    <a:pt x="450" y="78"/>
                  </a:lnTo>
                  <a:lnTo>
                    <a:pt x="468" y="99"/>
                  </a:lnTo>
                  <a:lnTo>
                    <a:pt x="485" y="122"/>
                  </a:lnTo>
                  <a:lnTo>
                    <a:pt x="498" y="145"/>
                  </a:lnTo>
                  <a:lnTo>
                    <a:pt x="508" y="172"/>
                  </a:lnTo>
                  <a:lnTo>
                    <a:pt x="515" y="198"/>
                  </a:lnTo>
                  <a:lnTo>
                    <a:pt x="519" y="224"/>
                  </a:lnTo>
                  <a:lnTo>
                    <a:pt x="519" y="253"/>
                  </a:lnTo>
                  <a:lnTo>
                    <a:pt x="515" y="279"/>
                  </a:lnTo>
                  <a:lnTo>
                    <a:pt x="508" y="305"/>
                  </a:lnTo>
                  <a:lnTo>
                    <a:pt x="498" y="332"/>
                  </a:lnTo>
                  <a:lnTo>
                    <a:pt x="485" y="355"/>
                  </a:lnTo>
                  <a:lnTo>
                    <a:pt x="468" y="378"/>
                  </a:lnTo>
                  <a:lnTo>
                    <a:pt x="450" y="399"/>
                  </a:lnTo>
                  <a:lnTo>
                    <a:pt x="427" y="418"/>
                  </a:lnTo>
                  <a:lnTo>
                    <a:pt x="404" y="434"/>
                  </a:lnTo>
                  <a:lnTo>
                    <a:pt x="378" y="448"/>
                  </a:lnTo>
                  <a:lnTo>
                    <a:pt x="350" y="459"/>
                  </a:lnTo>
                  <a:lnTo>
                    <a:pt x="322" y="466"/>
                  </a:lnTo>
                  <a:lnTo>
                    <a:pt x="292" y="471"/>
                  </a:lnTo>
                  <a:lnTo>
                    <a:pt x="262" y="473"/>
                  </a:lnTo>
                  <a:close/>
                </a:path>
              </a:pathLst>
            </a:custGeom>
            <a:solidFill>
              <a:srgbClr val="FFFEA9"/>
            </a:solidFill>
            <a:ln w="9525">
              <a:noFill/>
              <a:round/>
              <a:headEnd/>
              <a:tailEnd/>
            </a:ln>
          </p:spPr>
          <p:txBody>
            <a:bodyPr/>
            <a:lstStyle/>
            <a:p>
              <a:endParaRPr lang="en-US"/>
            </a:p>
          </p:txBody>
        </p:sp>
        <p:sp>
          <p:nvSpPr>
            <p:cNvPr id="1166194" name="Freeform 882"/>
            <p:cNvSpPr>
              <a:spLocks noEditPoints="1"/>
            </p:cNvSpPr>
            <p:nvPr/>
          </p:nvSpPr>
          <p:spPr bwMode="auto">
            <a:xfrm>
              <a:off x="4111" y="1183"/>
              <a:ext cx="514" cy="469"/>
            </a:xfrm>
            <a:custGeom>
              <a:avLst/>
              <a:gdLst/>
              <a:ahLst/>
              <a:cxnLst>
                <a:cxn ang="0">
                  <a:pos x="227" y="467"/>
                </a:cxn>
                <a:cxn ang="0">
                  <a:pos x="169" y="455"/>
                </a:cxn>
                <a:cxn ang="0">
                  <a:pos x="116" y="430"/>
                </a:cxn>
                <a:cxn ang="0">
                  <a:pos x="70" y="395"/>
                </a:cxn>
                <a:cxn ang="0">
                  <a:pos x="35" y="351"/>
                </a:cxn>
                <a:cxn ang="0">
                  <a:pos x="11" y="301"/>
                </a:cxn>
                <a:cxn ang="0">
                  <a:pos x="0" y="249"/>
                </a:cxn>
                <a:cxn ang="0">
                  <a:pos x="4" y="194"/>
                </a:cxn>
                <a:cxn ang="0">
                  <a:pos x="21" y="141"/>
                </a:cxn>
                <a:cxn ang="0">
                  <a:pos x="51" y="95"/>
                </a:cxn>
                <a:cxn ang="0">
                  <a:pos x="92" y="55"/>
                </a:cxn>
                <a:cxn ang="0">
                  <a:pos x="143" y="25"/>
                </a:cxn>
                <a:cxn ang="0">
                  <a:pos x="199" y="7"/>
                </a:cxn>
                <a:cxn ang="0">
                  <a:pos x="257" y="0"/>
                </a:cxn>
                <a:cxn ang="0">
                  <a:pos x="317" y="7"/>
                </a:cxn>
                <a:cxn ang="0">
                  <a:pos x="373" y="25"/>
                </a:cxn>
                <a:cxn ang="0">
                  <a:pos x="422" y="55"/>
                </a:cxn>
                <a:cxn ang="0">
                  <a:pos x="463" y="95"/>
                </a:cxn>
                <a:cxn ang="0">
                  <a:pos x="493" y="141"/>
                </a:cxn>
                <a:cxn ang="0">
                  <a:pos x="510" y="194"/>
                </a:cxn>
                <a:cxn ang="0">
                  <a:pos x="514" y="249"/>
                </a:cxn>
                <a:cxn ang="0">
                  <a:pos x="503" y="301"/>
                </a:cxn>
                <a:cxn ang="0">
                  <a:pos x="480" y="351"/>
                </a:cxn>
                <a:cxn ang="0">
                  <a:pos x="445" y="395"/>
                </a:cxn>
                <a:cxn ang="0">
                  <a:pos x="399" y="430"/>
                </a:cxn>
                <a:cxn ang="0">
                  <a:pos x="345" y="455"/>
                </a:cxn>
                <a:cxn ang="0">
                  <a:pos x="287" y="467"/>
                </a:cxn>
                <a:cxn ang="0">
                  <a:pos x="257" y="464"/>
                </a:cxn>
                <a:cxn ang="0">
                  <a:pos x="199" y="458"/>
                </a:cxn>
                <a:cxn ang="0">
                  <a:pos x="144" y="439"/>
                </a:cxn>
                <a:cxn ang="0">
                  <a:pos x="95" y="411"/>
                </a:cxn>
                <a:cxn ang="0">
                  <a:pos x="55" y="372"/>
                </a:cxn>
                <a:cxn ang="0">
                  <a:pos x="26" y="326"/>
                </a:cxn>
                <a:cxn ang="0">
                  <a:pos x="9" y="275"/>
                </a:cxn>
                <a:cxn ang="0">
                  <a:pos x="5" y="220"/>
                </a:cxn>
                <a:cxn ang="0">
                  <a:pos x="16" y="169"/>
                </a:cxn>
                <a:cxn ang="0">
                  <a:pos x="39" y="120"/>
                </a:cxn>
                <a:cxn ang="0">
                  <a:pos x="74" y="78"/>
                </a:cxn>
                <a:cxn ang="0">
                  <a:pos x="120" y="42"/>
                </a:cxn>
                <a:cxn ang="0">
                  <a:pos x="171" y="19"/>
                </a:cxn>
                <a:cxn ang="0">
                  <a:pos x="229" y="7"/>
                </a:cxn>
                <a:cxn ang="0">
                  <a:pos x="287" y="7"/>
                </a:cxn>
                <a:cxn ang="0">
                  <a:pos x="343" y="19"/>
                </a:cxn>
                <a:cxn ang="0">
                  <a:pos x="396" y="42"/>
                </a:cxn>
                <a:cxn ang="0">
                  <a:pos x="440" y="78"/>
                </a:cxn>
                <a:cxn ang="0">
                  <a:pos x="475" y="120"/>
                </a:cxn>
                <a:cxn ang="0">
                  <a:pos x="498" y="169"/>
                </a:cxn>
                <a:cxn ang="0">
                  <a:pos x="508" y="220"/>
                </a:cxn>
                <a:cxn ang="0">
                  <a:pos x="505" y="275"/>
                </a:cxn>
                <a:cxn ang="0">
                  <a:pos x="489" y="326"/>
                </a:cxn>
                <a:cxn ang="0">
                  <a:pos x="459" y="372"/>
                </a:cxn>
                <a:cxn ang="0">
                  <a:pos x="419" y="411"/>
                </a:cxn>
                <a:cxn ang="0">
                  <a:pos x="369" y="439"/>
                </a:cxn>
                <a:cxn ang="0">
                  <a:pos x="315" y="458"/>
                </a:cxn>
                <a:cxn ang="0">
                  <a:pos x="257" y="464"/>
                </a:cxn>
              </a:cxnLst>
              <a:rect l="0" t="0" r="r" b="b"/>
              <a:pathLst>
                <a:path w="514" h="469">
                  <a:moveTo>
                    <a:pt x="257" y="469"/>
                  </a:moveTo>
                  <a:lnTo>
                    <a:pt x="227" y="467"/>
                  </a:lnTo>
                  <a:lnTo>
                    <a:pt x="199" y="462"/>
                  </a:lnTo>
                  <a:lnTo>
                    <a:pt x="169" y="455"/>
                  </a:lnTo>
                  <a:lnTo>
                    <a:pt x="143" y="444"/>
                  </a:lnTo>
                  <a:lnTo>
                    <a:pt x="116" y="430"/>
                  </a:lnTo>
                  <a:lnTo>
                    <a:pt x="92" y="414"/>
                  </a:lnTo>
                  <a:lnTo>
                    <a:pt x="70" y="395"/>
                  </a:lnTo>
                  <a:lnTo>
                    <a:pt x="51" y="374"/>
                  </a:lnTo>
                  <a:lnTo>
                    <a:pt x="35" y="351"/>
                  </a:lnTo>
                  <a:lnTo>
                    <a:pt x="21" y="328"/>
                  </a:lnTo>
                  <a:lnTo>
                    <a:pt x="11" y="301"/>
                  </a:lnTo>
                  <a:lnTo>
                    <a:pt x="4" y="275"/>
                  </a:lnTo>
                  <a:lnTo>
                    <a:pt x="0" y="249"/>
                  </a:lnTo>
                  <a:lnTo>
                    <a:pt x="0" y="220"/>
                  </a:lnTo>
                  <a:lnTo>
                    <a:pt x="4" y="194"/>
                  </a:lnTo>
                  <a:lnTo>
                    <a:pt x="11" y="168"/>
                  </a:lnTo>
                  <a:lnTo>
                    <a:pt x="21" y="141"/>
                  </a:lnTo>
                  <a:lnTo>
                    <a:pt x="35" y="118"/>
                  </a:lnTo>
                  <a:lnTo>
                    <a:pt x="51" y="95"/>
                  </a:lnTo>
                  <a:lnTo>
                    <a:pt x="70" y="74"/>
                  </a:lnTo>
                  <a:lnTo>
                    <a:pt x="92" y="55"/>
                  </a:lnTo>
                  <a:lnTo>
                    <a:pt x="116" y="39"/>
                  </a:lnTo>
                  <a:lnTo>
                    <a:pt x="143" y="25"/>
                  </a:lnTo>
                  <a:lnTo>
                    <a:pt x="169" y="14"/>
                  </a:lnTo>
                  <a:lnTo>
                    <a:pt x="199" y="7"/>
                  </a:lnTo>
                  <a:lnTo>
                    <a:pt x="227" y="2"/>
                  </a:lnTo>
                  <a:lnTo>
                    <a:pt x="257" y="0"/>
                  </a:lnTo>
                  <a:lnTo>
                    <a:pt x="287" y="2"/>
                  </a:lnTo>
                  <a:lnTo>
                    <a:pt x="317" y="7"/>
                  </a:lnTo>
                  <a:lnTo>
                    <a:pt x="345" y="14"/>
                  </a:lnTo>
                  <a:lnTo>
                    <a:pt x="373" y="25"/>
                  </a:lnTo>
                  <a:lnTo>
                    <a:pt x="399" y="39"/>
                  </a:lnTo>
                  <a:lnTo>
                    <a:pt x="422" y="55"/>
                  </a:lnTo>
                  <a:lnTo>
                    <a:pt x="445" y="74"/>
                  </a:lnTo>
                  <a:lnTo>
                    <a:pt x="463" y="95"/>
                  </a:lnTo>
                  <a:lnTo>
                    <a:pt x="480" y="118"/>
                  </a:lnTo>
                  <a:lnTo>
                    <a:pt x="493" y="141"/>
                  </a:lnTo>
                  <a:lnTo>
                    <a:pt x="503" y="168"/>
                  </a:lnTo>
                  <a:lnTo>
                    <a:pt x="510" y="194"/>
                  </a:lnTo>
                  <a:lnTo>
                    <a:pt x="514" y="220"/>
                  </a:lnTo>
                  <a:lnTo>
                    <a:pt x="514" y="249"/>
                  </a:lnTo>
                  <a:lnTo>
                    <a:pt x="510" y="275"/>
                  </a:lnTo>
                  <a:lnTo>
                    <a:pt x="503" y="301"/>
                  </a:lnTo>
                  <a:lnTo>
                    <a:pt x="493" y="328"/>
                  </a:lnTo>
                  <a:lnTo>
                    <a:pt x="480" y="351"/>
                  </a:lnTo>
                  <a:lnTo>
                    <a:pt x="463" y="374"/>
                  </a:lnTo>
                  <a:lnTo>
                    <a:pt x="445" y="395"/>
                  </a:lnTo>
                  <a:lnTo>
                    <a:pt x="422" y="414"/>
                  </a:lnTo>
                  <a:lnTo>
                    <a:pt x="399" y="430"/>
                  </a:lnTo>
                  <a:lnTo>
                    <a:pt x="373" y="444"/>
                  </a:lnTo>
                  <a:lnTo>
                    <a:pt x="345" y="455"/>
                  </a:lnTo>
                  <a:lnTo>
                    <a:pt x="317" y="462"/>
                  </a:lnTo>
                  <a:lnTo>
                    <a:pt x="287" y="467"/>
                  </a:lnTo>
                  <a:lnTo>
                    <a:pt x="257" y="469"/>
                  </a:lnTo>
                  <a:close/>
                  <a:moveTo>
                    <a:pt x="257" y="464"/>
                  </a:moveTo>
                  <a:lnTo>
                    <a:pt x="229" y="462"/>
                  </a:lnTo>
                  <a:lnTo>
                    <a:pt x="199" y="458"/>
                  </a:lnTo>
                  <a:lnTo>
                    <a:pt x="171" y="450"/>
                  </a:lnTo>
                  <a:lnTo>
                    <a:pt x="144" y="439"/>
                  </a:lnTo>
                  <a:lnTo>
                    <a:pt x="120" y="427"/>
                  </a:lnTo>
                  <a:lnTo>
                    <a:pt x="95" y="411"/>
                  </a:lnTo>
                  <a:lnTo>
                    <a:pt x="74" y="391"/>
                  </a:lnTo>
                  <a:lnTo>
                    <a:pt x="55" y="372"/>
                  </a:lnTo>
                  <a:lnTo>
                    <a:pt x="39" y="349"/>
                  </a:lnTo>
                  <a:lnTo>
                    <a:pt x="26" y="326"/>
                  </a:lnTo>
                  <a:lnTo>
                    <a:pt x="16" y="300"/>
                  </a:lnTo>
                  <a:lnTo>
                    <a:pt x="9" y="275"/>
                  </a:lnTo>
                  <a:lnTo>
                    <a:pt x="5" y="249"/>
                  </a:lnTo>
                  <a:lnTo>
                    <a:pt x="5" y="220"/>
                  </a:lnTo>
                  <a:lnTo>
                    <a:pt x="9" y="194"/>
                  </a:lnTo>
                  <a:lnTo>
                    <a:pt x="16" y="169"/>
                  </a:lnTo>
                  <a:lnTo>
                    <a:pt x="26" y="143"/>
                  </a:lnTo>
                  <a:lnTo>
                    <a:pt x="39" y="120"/>
                  </a:lnTo>
                  <a:lnTo>
                    <a:pt x="55" y="97"/>
                  </a:lnTo>
                  <a:lnTo>
                    <a:pt x="74" y="78"/>
                  </a:lnTo>
                  <a:lnTo>
                    <a:pt x="95" y="58"/>
                  </a:lnTo>
                  <a:lnTo>
                    <a:pt x="120" y="42"/>
                  </a:lnTo>
                  <a:lnTo>
                    <a:pt x="144" y="30"/>
                  </a:lnTo>
                  <a:lnTo>
                    <a:pt x="171" y="19"/>
                  </a:lnTo>
                  <a:lnTo>
                    <a:pt x="199" y="11"/>
                  </a:lnTo>
                  <a:lnTo>
                    <a:pt x="229" y="7"/>
                  </a:lnTo>
                  <a:lnTo>
                    <a:pt x="257" y="5"/>
                  </a:lnTo>
                  <a:lnTo>
                    <a:pt x="287" y="7"/>
                  </a:lnTo>
                  <a:lnTo>
                    <a:pt x="315" y="11"/>
                  </a:lnTo>
                  <a:lnTo>
                    <a:pt x="343" y="19"/>
                  </a:lnTo>
                  <a:lnTo>
                    <a:pt x="369" y="30"/>
                  </a:lnTo>
                  <a:lnTo>
                    <a:pt x="396" y="42"/>
                  </a:lnTo>
                  <a:lnTo>
                    <a:pt x="419" y="58"/>
                  </a:lnTo>
                  <a:lnTo>
                    <a:pt x="440" y="78"/>
                  </a:lnTo>
                  <a:lnTo>
                    <a:pt x="459" y="97"/>
                  </a:lnTo>
                  <a:lnTo>
                    <a:pt x="475" y="120"/>
                  </a:lnTo>
                  <a:lnTo>
                    <a:pt x="489" y="143"/>
                  </a:lnTo>
                  <a:lnTo>
                    <a:pt x="498" y="169"/>
                  </a:lnTo>
                  <a:lnTo>
                    <a:pt x="505" y="194"/>
                  </a:lnTo>
                  <a:lnTo>
                    <a:pt x="508" y="220"/>
                  </a:lnTo>
                  <a:lnTo>
                    <a:pt x="508" y="249"/>
                  </a:lnTo>
                  <a:lnTo>
                    <a:pt x="505" y="275"/>
                  </a:lnTo>
                  <a:lnTo>
                    <a:pt x="498" y="300"/>
                  </a:lnTo>
                  <a:lnTo>
                    <a:pt x="489" y="326"/>
                  </a:lnTo>
                  <a:lnTo>
                    <a:pt x="475" y="349"/>
                  </a:lnTo>
                  <a:lnTo>
                    <a:pt x="459" y="372"/>
                  </a:lnTo>
                  <a:lnTo>
                    <a:pt x="440" y="391"/>
                  </a:lnTo>
                  <a:lnTo>
                    <a:pt x="419" y="411"/>
                  </a:lnTo>
                  <a:lnTo>
                    <a:pt x="396" y="427"/>
                  </a:lnTo>
                  <a:lnTo>
                    <a:pt x="369" y="439"/>
                  </a:lnTo>
                  <a:lnTo>
                    <a:pt x="343" y="450"/>
                  </a:lnTo>
                  <a:lnTo>
                    <a:pt x="315" y="458"/>
                  </a:lnTo>
                  <a:lnTo>
                    <a:pt x="287" y="462"/>
                  </a:lnTo>
                  <a:lnTo>
                    <a:pt x="257" y="464"/>
                  </a:lnTo>
                  <a:close/>
                </a:path>
              </a:pathLst>
            </a:custGeom>
            <a:solidFill>
              <a:srgbClr val="FFFFAC"/>
            </a:solidFill>
            <a:ln w="9525">
              <a:noFill/>
              <a:round/>
              <a:headEnd/>
              <a:tailEnd/>
            </a:ln>
          </p:spPr>
          <p:txBody>
            <a:bodyPr/>
            <a:lstStyle/>
            <a:p>
              <a:endParaRPr lang="en-US"/>
            </a:p>
          </p:txBody>
        </p:sp>
        <p:sp>
          <p:nvSpPr>
            <p:cNvPr id="1166195" name="Freeform 883"/>
            <p:cNvSpPr>
              <a:spLocks noEditPoints="1"/>
            </p:cNvSpPr>
            <p:nvPr/>
          </p:nvSpPr>
          <p:spPr bwMode="auto">
            <a:xfrm>
              <a:off x="4116" y="1188"/>
              <a:ext cx="503" cy="459"/>
            </a:xfrm>
            <a:custGeom>
              <a:avLst/>
              <a:gdLst/>
              <a:ahLst/>
              <a:cxnLst>
                <a:cxn ang="0">
                  <a:pos x="224" y="457"/>
                </a:cxn>
                <a:cxn ang="0">
                  <a:pos x="166" y="445"/>
                </a:cxn>
                <a:cxn ang="0">
                  <a:pos x="115" y="422"/>
                </a:cxn>
                <a:cxn ang="0">
                  <a:pos x="69" y="386"/>
                </a:cxn>
                <a:cxn ang="0">
                  <a:pos x="34" y="344"/>
                </a:cxn>
                <a:cxn ang="0">
                  <a:pos x="11" y="295"/>
                </a:cxn>
                <a:cxn ang="0">
                  <a:pos x="0" y="244"/>
                </a:cxn>
                <a:cxn ang="0">
                  <a:pos x="4" y="189"/>
                </a:cxn>
                <a:cxn ang="0">
                  <a:pos x="21" y="138"/>
                </a:cxn>
                <a:cxn ang="0">
                  <a:pos x="50" y="92"/>
                </a:cxn>
                <a:cxn ang="0">
                  <a:pos x="90" y="53"/>
                </a:cxn>
                <a:cxn ang="0">
                  <a:pos x="139" y="25"/>
                </a:cxn>
                <a:cxn ang="0">
                  <a:pos x="194" y="6"/>
                </a:cxn>
                <a:cxn ang="0">
                  <a:pos x="252" y="0"/>
                </a:cxn>
                <a:cxn ang="0">
                  <a:pos x="310" y="6"/>
                </a:cxn>
                <a:cxn ang="0">
                  <a:pos x="364" y="25"/>
                </a:cxn>
                <a:cxn ang="0">
                  <a:pos x="414" y="53"/>
                </a:cxn>
                <a:cxn ang="0">
                  <a:pos x="454" y="92"/>
                </a:cxn>
                <a:cxn ang="0">
                  <a:pos x="484" y="138"/>
                </a:cxn>
                <a:cxn ang="0">
                  <a:pos x="500" y="189"/>
                </a:cxn>
                <a:cxn ang="0">
                  <a:pos x="503" y="244"/>
                </a:cxn>
                <a:cxn ang="0">
                  <a:pos x="493" y="295"/>
                </a:cxn>
                <a:cxn ang="0">
                  <a:pos x="470" y="344"/>
                </a:cxn>
                <a:cxn ang="0">
                  <a:pos x="435" y="386"/>
                </a:cxn>
                <a:cxn ang="0">
                  <a:pos x="391" y="422"/>
                </a:cxn>
                <a:cxn ang="0">
                  <a:pos x="338" y="445"/>
                </a:cxn>
                <a:cxn ang="0">
                  <a:pos x="282" y="457"/>
                </a:cxn>
                <a:cxn ang="0">
                  <a:pos x="252" y="453"/>
                </a:cxn>
                <a:cxn ang="0">
                  <a:pos x="194" y="448"/>
                </a:cxn>
                <a:cxn ang="0">
                  <a:pos x="139" y="429"/>
                </a:cxn>
                <a:cxn ang="0">
                  <a:pos x="92" y="401"/>
                </a:cxn>
                <a:cxn ang="0">
                  <a:pos x="51" y="360"/>
                </a:cxn>
                <a:cxn ang="0">
                  <a:pos x="23" y="314"/>
                </a:cxn>
                <a:cxn ang="0">
                  <a:pos x="9" y="263"/>
                </a:cxn>
                <a:cxn ang="0">
                  <a:pos x="7" y="210"/>
                </a:cxn>
                <a:cxn ang="0">
                  <a:pos x="20" y="157"/>
                </a:cxn>
                <a:cxn ang="0">
                  <a:pos x="44" y="110"/>
                </a:cxn>
                <a:cxn ang="0">
                  <a:pos x="81" y="69"/>
                </a:cxn>
                <a:cxn ang="0">
                  <a:pos x="127" y="36"/>
                </a:cxn>
                <a:cxn ang="0">
                  <a:pos x="180" y="14"/>
                </a:cxn>
                <a:cxn ang="0">
                  <a:pos x="238" y="6"/>
                </a:cxn>
                <a:cxn ang="0">
                  <a:pos x="296" y="9"/>
                </a:cxn>
                <a:cxn ang="0">
                  <a:pos x="352" y="23"/>
                </a:cxn>
                <a:cxn ang="0">
                  <a:pos x="401" y="51"/>
                </a:cxn>
                <a:cxn ang="0">
                  <a:pos x="444" y="88"/>
                </a:cxn>
                <a:cxn ang="0">
                  <a:pos x="475" y="133"/>
                </a:cxn>
                <a:cxn ang="0">
                  <a:pos x="493" y="184"/>
                </a:cxn>
                <a:cxn ang="0">
                  <a:pos x="498" y="237"/>
                </a:cxn>
                <a:cxn ang="0">
                  <a:pos x="489" y="289"/>
                </a:cxn>
                <a:cxn ang="0">
                  <a:pos x="468" y="339"/>
                </a:cxn>
                <a:cxn ang="0">
                  <a:pos x="435" y="381"/>
                </a:cxn>
                <a:cxn ang="0">
                  <a:pos x="391" y="416"/>
                </a:cxn>
                <a:cxn ang="0">
                  <a:pos x="338" y="439"/>
                </a:cxn>
                <a:cxn ang="0">
                  <a:pos x="282" y="453"/>
                </a:cxn>
              </a:cxnLst>
              <a:rect l="0" t="0" r="r" b="b"/>
              <a:pathLst>
                <a:path w="503" h="459">
                  <a:moveTo>
                    <a:pt x="252" y="459"/>
                  </a:moveTo>
                  <a:lnTo>
                    <a:pt x="224" y="457"/>
                  </a:lnTo>
                  <a:lnTo>
                    <a:pt x="194" y="453"/>
                  </a:lnTo>
                  <a:lnTo>
                    <a:pt x="166" y="445"/>
                  </a:lnTo>
                  <a:lnTo>
                    <a:pt x="139" y="434"/>
                  </a:lnTo>
                  <a:lnTo>
                    <a:pt x="115" y="422"/>
                  </a:lnTo>
                  <a:lnTo>
                    <a:pt x="90" y="406"/>
                  </a:lnTo>
                  <a:lnTo>
                    <a:pt x="69" y="386"/>
                  </a:lnTo>
                  <a:lnTo>
                    <a:pt x="50" y="367"/>
                  </a:lnTo>
                  <a:lnTo>
                    <a:pt x="34" y="344"/>
                  </a:lnTo>
                  <a:lnTo>
                    <a:pt x="21" y="321"/>
                  </a:lnTo>
                  <a:lnTo>
                    <a:pt x="11" y="295"/>
                  </a:lnTo>
                  <a:lnTo>
                    <a:pt x="4" y="270"/>
                  </a:lnTo>
                  <a:lnTo>
                    <a:pt x="0" y="244"/>
                  </a:lnTo>
                  <a:lnTo>
                    <a:pt x="0" y="215"/>
                  </a:lnTo>
                  <a:lnTo>
                    <a:pt x="4" y="189"/>
                  </a:lnTo>
                  <a:lnTo>
                    <a:pt x="11" y="164"/>
                  </a:lnTo>
                  <a:lnTo>
                    <a:pt x="21" y="138"/>
                  </a:lnTo>
                  <a:lnTo>
                    <a:pt x="34" y="115"/>
                  </a:lnTo>
                  <a:lnTo>
                    <a:pt x="50" y="92"/>
                  </a:lnTo>
                  <a:lnTo>
                    <a:pt x="69" y="73"/>
                  </a:lnTo>
                  <a:lnTo>
                    <a:pt x="90" y="53"/>
                  </a:lnTo>
                  <a:lnTo>
                    <a:pt x="115" y="37"/>
                  </a:lnTo>
                  <a:lnTo>
                    <a:pt x="139" y="25"/>
                  </a:lnTo>
                  <a:lnTo>
                    <a:pt x="166" y="14"/>
                  </a:lnTo>
                  <a:lnTo>
                    <a:pt x="194" y="6"/>
                  </a:lnTo>
                  <a:lnTo>
                    <a:pt x="224" y="2"/>
                  </a:lnTo>
                  <a:lnTo>
                    <a:pt x="252" y="0"/>
                  </a:lnTo>
                  <a:lnTo>
                    <a:pt x="282" y="2"/>
                  </a:lnTo>
                  <a:lnTo>
                    <a:pt x="310" y="6"/>
                  </a:lnTo>
                  <a:lnTo>
                    <a:pt x="338" y="14"/>
                  </a:lnTo>
                  <a:lnTo>
                    <a:pt x="364" y="25"/>
                  </a:lnTo>
                  <a:lnTo>
                    <a:pt x="391" y="37"/>
                  </a:lnTo>
                  <a:lnTo>
                    <a:pt x="414" y="53"/>
                  </a:lnTo>
                  <a:lnTo>
                    <a:pt x="435" y="73"/>
                  </a:lnTo>
                  <a:lnTo>
                    <a:pt x="454" y="92"/>
                  </a:lnTo>
                  <a:lnTo>
                    <a:pt x="470" y="115"/>
                  </a:lnTo>
                  <a:lnTo>
                    <a:pt x="484" y="138"/>
                  </a:lnTo>
                  <a:lnTo>
                    <a:pt x="493" y="164"/>
                  </a:lnTo>
                  <a:lnTo>
                    <a:pt x="500" y="189"/>
                  </a:lnTo>
                  <a:lnTo>
                    <a:pt x="503" y="215"/>
                  </a:lnTo>
                  <a:lnTo>
                    <a:pt x="503" y="244"/>
                  </a:lnTo>
                  <a:lnTo>
                    <a:pt x="500" y="270"/>
                  </a:lnTo>
                  <a:lnTo>
                    <a:pt x="493" y="295"/>
                  </a:lnTo>
                  <a:lnTo>
                    <a:pt x="484" y="321"/>
                  </a:lnTo>
                  <a:lnTo>
                    <a:pt x="470" y="344"/>
                  </a:lnTo>
                  <a:lnTo>
                    <a:pt x="454" y="367"/>
                  </a:lnTo>
                  <a:lnTo>
                    <a:pt x="435" y="386"/>
                  </a:lnTo>
                  <a:lnTo>
                    <a:pt x="414" y="406"/>
                  </a:lnTo>
                  <a:lnTo>
                    <a:pt x="391" y="422"/>
                  </a:lnTo>
                  <a:lnTo>
                    <a:pt x="364" y="434"/>
                  </a:lnTo>
                  <a:lnTo>
                    <a:pt x="338" y="445"/>
                  </a:lnTo>
                  <a:lnTo>
                    <a:pt x="310" y="453"/>
                  </a:lnTo>
                  <a:lnTo>
                    <a:pt x="282" y="457"/>
                  </a:lnTo>
                  <a:lnTo>
                    <a:pt x="252" y="459"/>
                  </a:lnTo>
                  <a:close/>
                  <a:moveTo>
                    <a:pt x="252" y="453"/>
                  </a:moveTo>
                  <a:lnTo>
                    <a:pt x="224" y="453"/>
                  </a:lnTo>
                  <a:lnTo>
                    <a:pt x="194" y="448"/>
                  </a:lnTo>
                  <a:lnTo>
                    <a:pt x="166" y="439"/>
                  </a:lnTo>
                  <a:lnTo>
                    <a:pt x="139" y="429"/>
                  </a:lnTo>
                  <a:lnTo>
                    <a:pt x="115" y="416"/>
                  </a:lnTo>
                  <a:lnTo>
                    <a:pt x="92" y="401"/>
                  </a:lnTo>
                  <a:lnTo>
                    <a:pt x="71" y="381"/>
                  </a:lnTo>
                  <a:lnTo>
                    <a:pt x="51" y="360"/>
                  </a:lnTo>
                  <a:lnTo>
                    <a:pt x="37" y="339"/>
                  </a:lnTo>
                  <a:lnTo>
                    <a:pt x="23" y="314"/>
                  </a:lnTo>
                  <a:lnTo>
                    <a:pt x="14" y="289"/>
                  </a:lnTo>
                  <a:lnTo>
                    <a:pt x="9" y="263"/>
                  </a:lnTo>
                  <a:lnTo>
                    <a:pt x="6" y="237"/>
                  </a:lnTo>
                  <a:lnTo>
                    <a:pt x="7" y="210"/>
                  </a:lnTo>
                  <a:lnTo>
                    <a:pt x="11" y="184"/>
                  </a:lnTo>
                  <a:lnTo>
                    <a:pt x="20" y="157"/>
                  </a:lnTo>
                  <a:lnTo>
                    <a:pt x="30" y="133"/>
                  </a:lnTo>
                  <a:lnTo>
                    <a:pt x="44" y="110"/>
                  </a:lnTo>
                  <a:lnTo>
                    <a:pt x="60" y="88"/>
                  </a:lnTo>
                  <a:lnTo>
                    <a:pt x="81" y="69"/>
                  </a:lnTo>
                  <a:lnTo>
                    <a:pt x="102" y="51"/>
                  </a:lnTo>
                  <a:lnTo>
                    <a:pt x="127" y="36"/>
                  </a:lnTo>
                  <a:lnTo>
                    <a:pt x="153" y="23"/>
                  </a:lnTo>
                  <a:lnTo>
                    <a:pt x="180" y="14"/>
                  </a:lnTo>
                  <a:lnTo>
                    <a:pt x="208" y="9"/>
                  </a:lnTo>
                  <a:lnTo>
                    <a:pt x="238" y="6"/>
                  </a:lnTo>
                  <a:lnTo>
                    <a:pt x="268" y="6"/>
                  </a:lnTo>
                  <a:lnTo>
                    <a:pt x="296" y="9"/>
                  </a:lnTo>
                  <a:lnTo>
                    <a:pt x="324" y="14"/>
                  </a:lnTo>
                  <a:lnTo>
                    <a:pt x="352" y="23"/>
                  </a:lnTo>
                  <a:lnTo>
                    <a:pt x="379" y="36"/>
                  </a:lnTo>
                  <a:lnTo>
                    <a:pt x="401" y="51"/>
                  </a:lnTo>
                  <a:lnTo>
                    <a:pt x="424" y="69"/>
                  </a:lnTo>
                  <a:lnTo>
                    <a:pt x="444" y="88"/>
                  </a:lnTo>
                  <a:lnTo>
                    <a:pt x="461" y="110"/>
                  </a:lnTo>
                  <a:lnTo>
                    <a:pt x="475" y="133"/>
                  </a:lnTo>
                  <a:lnTo>
                    <a:pt x="486" y="157"/>
                  </a:lnTo>
                  <a:lnTo>
                    <a:pt x="493" y="184"/>
                  </a:lnTo>
                  <a:lnTo>
                    <a:pt x="498" y="210"/>
                  </a:lnTo>
                  <a:lnTo>
                    <a:pt x="498" y="237"/>
                  </a:lnTo>
                  <a:lnTo>
                    <a:pt x="496" y="263"/>
                  </a:lnTo>
                  <a:lnTo>
                    <a:pt x="489" y="289"/>
                  </a:lnTo>
                  <a:lnTo>
                    <a:pt x="481" y="314"/>
                  </a:lnTo>
                  <a:lnTo>
                    <a:pt x="468" y="339"/>
                  </a:lnTo>
                  <a:lnTo>
                    <a:pt x="452" y="360"/>
                  </a:lnTo>
                  <a:lnTo>
                    <a:pt x="435" y="381"/>
                  </a:lnTo>
                  <a:lnTo>
                    <a:pt x="414" y="401"/>
                  </a:lnTo>
                  <a:lnTo>
                    <a:pt x="391" y="416"/>
                  </a:lnTo>
                  <a:lnTo>
                    <a:pt x="364" y="429"/>
                  </a:lnTo>
                  <a:lnTo>
                    <a:pt x="338" y="439"/>
                  </a:lnTo>
                  <a:lnTo>
                    <a:pt x="310" y="448"/>
                  </a:lnTo>
                  <a:lnTo>
                    <a:pt x="282" y="453"/>
                  </a:lnTo>
                  <a:lnTo>
                    <a:pt x="252" y="453"/>
                  </a:lnTo>
                  <a:close/>
                </a:path>
              </a:pathLst>
            </a:custGeom>
            <a:solidFill>
              <a:srgbClr val="FFFEAE"/>
            </a:solidFill>
            <a:ln w="9525">
              <a:noFill/>
              <a:round/>
              <a:headEnd/>
              <a:tailEnd/>
            </a:ln>
          </p:spPr>
          <p:txBody>
            <a:bodyPr/>
            <a:lstStyle/>
            <a:p>
              <a:endParaRPr lang="en-US"/>
            </a:p>
          </p:txBody>
        </p:sp>
        <p:sp>
          <p:nvSpPr>
            <p:cNvPr id="1166196" name="Freeform 884"/>
            <p:cNvSpPr>
              <a:spLocks noEditPoints="1"/>
            </p:cNvSpPr>
            <p:nvPr/>
          </p:nvSpPr>
          <p:spPr bwMode="auto">
            <a:xfrm>
              <a:off x="4122" y="1194"/>
              <a:ext cx="492" cy="447"/>
            </a:xfrm>
            <a:custGeom>
              <a:avLst/>
              <a:gdLst/>
              <a:ahLst/>
              <a:cxnLst>
                <a:cxn ang="0">
                  <a:pos x="218" y="447"/>
                </a:cxn>
                <a:cxn ang="0">
                  <a:pos x="160" y="433"/>
                </a:cxn>
                <a:cxn ang="0">
                  <a:pos x="109" y="410"/>
                </a:cxn>
                <a:cxn ang="0">
                  <a:pos x="65" y="375"/>
                </a:cxn>
                <a:cxn ang="0">
                  <a:pos x="31" y="333"/>
                </a:cxn>
                <a:cxn ang="0">
                  <a:pos x="8" y="283"/>
                </a:cxn>
                <a:cxn ang="0">
                  <a:pos x="0" y="231"/>
                </a:cxn>
                <a:cxn ang="0">
                  <a:pos x="5" y="178"/>
                </a:cxn>
                <a:cxn ang="0">
                  <a:pos x="24" y="127"/>
                </a:cxn>
                <a:cxn ang="0">
                  <a:pos x="54" y="82"/>
                </a:cxn>
                <a:cxn ang="0">
                  <a:pos x="96" y="45"/>
                </a:cxn>
                <a:cxn ang="0">
                  <a:pos x="147" y="17"/>
                </a:cxn>
                <a:cxn ang="0">
                  <a:pos x="202" y="3"/>
                </a:cxn>
                <a:cxn ang="0">
                  <a:pos x="262" y="0"/>
                </a:cxn>
                <a:cxn ang="0">
                  <a:pos x="318" y="8"/>
                </a:cxn>
                <a:cxn ang="0">
                  <a:pos x="373" y="30"/>
                </a:cxn>
                <a:cxn ang="0">
                  <a:pos x="418" y="63"/>
                </a:cxn>
                <a:cxn ang="0">
                  <a:pos x="455" y="104"/>
                </a:cxn>
                <a:cxn ang="0">
                  <a:pos x="480" y="151"/>
                </a:cxn>
                <a:cxn ang="0">
                  <a:pos x="492" y="204"/>
                </a:cxn>
                <a:cxn ang="0">
                  <a:pos x="490" y="257"/>
                </a:cxn>
                <a:cxn ang="0">
                  <a:pos x="475" y="308"/>
                </a:cxn>
                <a:cxn ang="0">
                  <a:pos x="446" y="354"/>
                </a:cxn>
                <a:cxn ang="0">
                  <a:pos x="408" y="395"/>
                </a:cxn>
                <a:cxn ang="0">
                  <a:pos x="358" y="423"/>
                </a:cxn>
                <a:cxn ang="0">
                  <a:pos x="304" y="442"/>
                </a:cxn>
                <a:cxn ang="0">
                  <a:pos x="246" y="447"/>
                </a:cxn>
                <a:cxn ang="0">
                  <a:pos x="218" y="442"/>
                </a:cxn>
                <a:cxn ang="0">
                  <a:pos x="161" y="430"/>
                </a:cxn>
                <a:cxn ang="0">
                  <a:pos x="109" y="405"/>
                </a:cxn>
                <a:cxn ang="0">
                  <a:pos x="66" y="370"/>
                </a:cxn>
                <a:cxn ang="0">
                  <a:pos x="33" y="326"/>
                </a:cxn>
                <a:cxn ang="0">
                  <a:pos x="12" y="276"/>
                </a:cxn>
                <a:cxn ang="0">
                  <a:pos x="5" y="224"/>
                </a:cxn>
                <a:cxn ang="0">
                  <a:pos x="12" y="171"/>
                </a:cxn>
                <a:cxn ang="0">
                  <a:pos x="33" y="121"/>
                </a:cxn>
                <a:cxn ang="0">
                  <a:pos x="66" y="77"/>
                </a:cxn>
                <a:cxn ang="0">
                  <a:pos x="109" y="42"/>
                </a:cxn>
                <a:cxn ang="0">
                  <a:pos x="161" y="17"/>
                </a:cxn>
                <a:cxn ang="0">
                  <a:pos x="218" y="5"/>
                </a:cxn>
                <a:cxn ang="0">
                  <a:pos x="276" y="5"/>
                </a:cxn>
                <a:cxn ang="0">
                  <a:pos x="332" y="17"/>
                </a:cxn>
                <a:cxn ang="0">
                  <a:pos x="383" y="42"/>
                </a:cxn>
                <a:cxn ang="0">
                  <a:pos x="427" y="77"/>
                </a:cxn>
                <a:cxn ang="0">
                  <a:pos x="460" y="121"/>
                </a:cxn>
                <a:cxn ang="0">
                  <a:pos x="480" y="171"/>
                </a:cxn>
                <a:cxn ang="0">
                  <a:pos x="487" y="224"/>
                </a:cxn>
                <a:cxn ang="0">
                  <a:pos x="480" y="276"/>
                </a:cxn>
                <a:cxn ang="0">
                  <a:pos x="460" y="326"/>
                </a:cxn>
                <a:cxn ang="0">
                  <a:pos x="427" y="370"/>
                </a:cxn>
                <a:cxn ang="0">
                  <a:pos x="383" y="405"/>
                </a:cxn>
                <a:cxn ang="0">
                  <a:pos x="332" y="430"/>
                </a:cxn>
                <a:cxn ang="0">
                  <a:pos x="276" y="442"/>
                </a:cxn>
              </a:cxnLst>
              <a:rect l="0" t="0" r="r" b="b"/>
              <a:pathLst>
                <a:path w="492" h="447">
                  <a:moveTo>
                    <a:pt x="246" y="447"/>
                  </a:moveTo>
                  <a:lnTo>
                    <a:pt x="218" y="447"/>
                  </a:lnTo>
                  <a:lnTo>
                    <a:pt x="188" y="442"/>
                  </a:lnTo>
                  <a:lnTo>
                    <a:pt x="160" y="433"/>
                  </a:lnTo>
                  <a:lnTo>
                    <a:pt x="133" y="423"/>
                  </a:lnTo>
                  <a:lnTo>
                    <a:pt x="109" y="410"/>
                  </a:lnTo>
                  <a:lnTo>
                    <a:pt x="86" y="395"/>
                  </a:lnTo>
                  <a:lnTo>
                    <a:pt x="65" y="375"/>
                  </a:lnTo>
                  <a:lnTo>
                    <a:pt x="45" y="354"/>
                  </a:lnTo>
                  <a:lnTo>
                    <a:pt x="31" y="333"/>
                  </a:lnTo>
                  <a:lnTo>
                    <a:pt x="17" y="308"/>
                  </a:lnTo>
                  <a:lnTo>
                    <a:pt x="8" y="283"/>
                  </a:lnTo>
                  <a:lnTo>
                    <a:pt x="3" y="257"/>
                  </a:lnTo>
                  <a:lnTo>
                    <a:pt x="0" y="231"/>
                  </a:lnTo>
                  <a:lnTo>
                    <a:pt x="1" y="204"/>
                  </a:lnTo>
                  <a:lnTo>
                    <a:pt x="5" y="178"/>
                  </a:lnTo>
                  <a:lnTo>
                    <a:pt x="14" y="151"/>
                  </a:lnTo>
                  <a:lnTo>
                    <a:pt x="24" y="127"/>
                  </a:lnTo>
                  <a:lnTo>
                    <a:pt x="38" y="104"/>
                  </a:lnTo>
                  <a:lnTo>
                    <a:pt x="54" y="82"/>
                  </a:lnTo>
                  <a:lnTo>
                    <a:pt x="75" y="63"/>
                  </a:lnTo>
                  <a:lnTo>
                    <a:pt x="96" y="45"/>
                  </a:lnTo>
                  <a:lnTo>
                    <a:pt x="121" y="30"/>
                  </a:lnTo>
                  <a:lnTo>
                    <a:pt x="147" y="17"/>
                  </a:lnTo>
                  <a:lnTo>
                    <a:pt x="174" y="8"/>
                  </a:lnTo>
                  <a:lnTo>
                    <a:pt x="202" y="3"/>
                  </a:lnTo>
                  <a:lnTo>
                    <a:pt x="232" y="0"/>
                  </a:lnTo>
                  <a:lnTo>
                    <a:pt x="262" y="0"/>
                  </a:lnTo>
                  <a:lnTo>
                    <a:pt x="290" y="3"/>
                  </a:lnTo>
                  <a:lnTo>
                    <a:pt x="318" y="8"/>
                  </a:lnTo>
                  <a:lnTo>
                    <a:pt x="346" y="17"/>
                  </a:lnTo>
                  <a:lnTo>
                    <a:pt x="373" y="30"/>
                  </a:lnTo>
                  <a:lnTo>
                    <a:pt x="395" y="45"/>
                  </a:lnTo>
                  <a:lnTo>
                    <a:pt x="418" y="63"/>
                  </a:lnTo>
                  <a:lnTo>
                    <a:pt x="438" y="82"/>
                  </a:lnTo>
                  <a:lnTo>
                    <a:pt x="455" y="104"/>
                  </a:lnTo>
                  <a:lnTo>
                    <a:pt x="469" y="127"/>
                  </a:lnTo>
                  <a:lnTo>
                    <a:pt x="480" y="151"/>
                  </a:lnTo>
                  <a:lnTo>
                    <a:pt x="487" y="178"/>
                  </a:lnTo>
                  <a:lnTo>
                    <a:pt x="492" y="204"/>
                  </a:lnTo>
                  <a:lnTo>
                    <a:pt x="492" y="231"/>
                  </a:lnTo>
                  <a:lnTo>
                    <a:pt x="490" y="257"/>
                  </a:lnTo>
                  <a:lnTo>
                    <a:pt x="483" y="283"/>
                  </a:lnTo>
                  <a:lnTo>
                    <a:pt x="475" y="308"/>
                  </a:lnTo>
                  <a:lnTo>
                    <a:pt x="462" y="333"/>
                  </a:lnTo>
                  <a:lnTo>
                    <a:pt x="446" y="354"/>
                  </a:lnTo>
                  <a:lnTo>
                    <a:pt x="429" y="375"/>
                  </a:lnTo>
                  <a:lnTo>
                    <a:pt x="408" y="395"/>
                  </a:lnTo>
                  <a:lnTo>
                    <a:pt x="385" y="410"/>
                  </a:lnTo>
                  <a:lnTo>
                    <a:pt x="358" y="423"/>
                  </a:lnTo>
                  <a:lnTo>
                    <a:pt x="332" y="433"/>
                  </a:lnTo>
                  <a:lnTo>
                    <a:pt x="304" y="442"/>
                  </a:lnTo>
                  <a:lnTo>
                    <a:pt x="276" y="447"/>
                  </a:lnTo>
                  <a:lnTo>
                    <a:pt x="246" y="447"/>
                  </a:lnTo>
                  <a:close/>
                  <a:moveTo>
                    <a:pt x="246" y="444"/>
                  </a:moveTo>
                  <a:lnTo>
                    <a:pt x="218" y="442"/>
                  </a:lnTo>
                  <a:lnTo>
                    <a:pt x="188" y="437"/>
                  </a:lnTo>
                  <a:lnTo>
                    <a:pt x="161" y="430"/>
                  </a:lnTo>
                  <a:lnTo>
                    <a:pt x="135" y="417"/>
                  </a:lnTo>
                  <a:lnTo>
                    <a:pt x="109" y="405"/>
                  </a:lnTo>
                  <a:lnTo>
                    <a:pt x="86" y="387"/>
                  </a:lnTo>
                  <a:lnTo>
                    <a:pt x="66" y="370"/>
                  </a:lnTo>
                  <a:lnTo>
                    <a:pt x="47" y="349"/>
                  </a:lnTo>
                  <a:lnTo>
                    <a:pt x="33" y="326"/>
                  </a:lnTo>
                  <a:lnTo>
                    <a:pt x="21" y="301"/>
                  </a:lnTo>
                  <a:lnTo>
                    <a:pt x="12" y="276"/>
                  </a:lnTo>
                  <a:lnTo>
                    <a:pt x="7" y="250"/>
                  </a:lnTo>
                  <a:lnTo>
                    <a:pt x="5" y="224"/>
                  </a:lnTo>
                  <a:lnTo>
                    <a:pt x="7" y="197"/>
                  </a:lnTo>
                  <a:lnTo>
                    <a:pt x="12" y="171"/>
                  </a:lnTo>
                  <a:lnTo>
                    <a:pt x="21" y="146"/>
                  </a:lnTo>
                  <a:lnTo>
                    <a:pt x="33" y="121"/>
                  </a:lnTo>
                  <a:lnTo>
                    <a:pt x="47" y="98"/>
                  </a:lnTo>
                  <a:lnTo>
                    <a:pt x="66" y="77"/>
                  </a:lnTo>
                  <a:lnTo>
                    <a:pt x="86" y="60"/>
                  </a:lnTo>
                  <a:lnTo>
                    <a:pt x="109" y="42"/>
                  </a:lnTo>
                  <a:lnTo>
                    <a:pt x="135" y="30"/>
                  </a:lnTo>
                  <a:lnTo>
                    <a:pt x="161" y="17"/>
                  </a:lnTo>
                  <a:lnTo>
                    <a:pt x="188" y="10"/>
                  </a:lnTo>
                  <a:lnTo>
                    <a:pt x="218" y="5"/>
                  </a:lnTo>
                  <a:lnTo>
                    <a:pt x="246" y="3"/>
                  </a:lnTo>
                  <a:lnTo>
                    <a:pt x="276" y="5"/>
                  </a:lnTo>
                  <a:lnTo>
                    <a:pt x="304" y="10"/>
                  </a:lnTo>
                  <a:lnTo>
                    <a:pt x="332" y="17"/>
                  </a:lnTo>
                  <a:lnTo>
                    <a:pt x="358" y="30"/>
                  </a:lnTo>
                  <a:lnTo>
                    <a:pt x="383" y="42"/>
                  </a:lnTo>
                  <a:lnTo>
                    <a:pt x="406" y="60"/>
                  </a:lnTo>
                  <a:lnTo>
                    <a:pt x="427" y="77"/>
                  </a:lnTo>
                  <a:lnTo>
                    <a:pt x="445" y="98"/>
                  </a:lnTo>
                  <a:lnTo>
                    <a:pt x="460" y="121"/>
                  </a:lnTo>
                  <a:lnTo>
                    <a:pt x="471" y="146"/>
                  </a:lnTo>
                  <a:lnTo>
                    <a:pt x="480" y="171"/>
                  </a:lnTo>
                  <a:lnTo>
                    <a:pt x="485" y="197"/>
                  </a:lnTo>
                  <a:lnTo>
                    <a:pt x="487" y="224"/>
                  </a:lnTo>
                  <a:lnTo>
                    <a:pt x="485" y="250"/>
                  </a:lnTo>
                  <a:lnTo>
                    <a:pt x="480" y="276"/>
                  </a:lnTo>
                  <a:lnTo>
                    <a:pt x="471" y="301"/>
                  </a:lnTo>
                  <a:lnTo>
                    <a:pt x="460" y="326"/>
                  </a:lnTo>
                  <a:lnTo>
                    <a:pt x="445" y="349"/>
                  </a:lnTo>
                  <a:lnTo>
                    <a:pt x="427" y="370"/>
                  </a:lnTo>
                  <a:lnTo>
                    <a:pt x="406" y="387"/>
                  </a:lnTo>
                  <a:lnTo>
                    <a:pt x="383" y="405"/>
                  </a:lnTo>
                  <a:lnTo>
                    <a:pt x="358" y="417"/>
                  </a:lnTo>
                  <a:lnTo>
                    <a:pt x="332" y="430"/>
                  </a:lnTo>
                  <a:lnTo>
                    <a:pt x="304" y="437"/>
                  </a:lnTo>
                  <a:lnTo>
                    <a:pt x="276" y="442"/>
                  </a:lnTo>
                  <a:lnTo>
                    <a:pt x="246" y="444"/>
                  </a:lnTo>
                  <a:close/>
                </a:path>
              </a:pathLst>
            </a:custGeom>
            <a:solidFill>
              <a:srgbClr val="FFFEB0"/>
            </a:solidFill>
            <a:ln w="9525">
              <a:noFill/>
              <a:round/>
              <a:headEnd/>
              <a:tailEnd/>
            </a:ln>
          </p:spPr>
          <p:txBody>
            <a:bodyPr/>
            <a:lstStyle/>
            <a:p>
              <a:endParaRPr lang="en-US"/>
            </a:p>
          </p:txBody>
        </p:sp>
        <p:sp>
          <p:nvSpPr>
            <p:cNvPr id="1166197" name="Freeform 885"/>
            <p:cNvSpPr>
              <a:spLocks noEditPoints="1"/>
            </p:cNvSpPr>
            <p:nvPr/>
          </p:nvSpPr>
          <p:spPr bwMode="auto">
            <a:xfrm>
              <a:off x="4127" y="1197"/>
              <a:ext cx="482" cy="441"/>
            </a:xfrm>
            <a:custGeom>
              <a:avLst/>
              <a:gdLst/>
              <a:ahLst/>
              <a:cxnLst>
                <a:cxn ang="0">
                  <a:pos x="213" y="439"/>
                </a:cxn>
                <a:cxn ang="0">
                  <a:pos x="156" y="427"/>
                </a:cxn>
                <a:cxn ang="0">
                  <a:pos x="104" y="402"/>
                </a:cxn>
                <a:cxn ang="0">
                  <a:pos x="61" y="367"/>
                </a:cxn>
                <a:cxn ang="0">
                  <a:pos x="28" y="323"/>
                </a:cxn>
                <a:cxn ang="0">
                  <a:pos x="7" y="273"/>
                </a:cxn>
                <a:cxn ang="0">
                  <a:pos x="0" y="221"/>
                </a:cxn>
                <a:cxn ang="0">
                  <a:pos x="7" y="168"/>
                </a:cxn>
                <a:cxn ang="0">
                  <a:pos x="28" y="118"/>
                </a:cxn>
                <a:cxn ang="0">
                  <a:pos x="61" y="74"/>
                </a:cxn>
                <a:cxn ang="0">
                  <a:pos x="104" y="39"/>
                </a:cxn>
                <a:cxn ang="0">
                  <a:pos x="156" y="14"/>
                </a:cxn>
                <a:cxn ang="0">
                  <a:pos x="213" y="2"/>
                </a:cxn>
                <a:cxn ang="0">
                  <a:pos x="271" y="2"/>
                </a:cxn>
                <a:cxn ang="0">
                  <a:pos x="327" y="14"/>
                </a:cxn>
                <a:cxn ang="0">
                  <a:pos x="378" y="39"/>
                </a:cxn>
                <a:cxn ang="0">
                  <a:pos x="422" y="74"/>
                </a:cxn>
                <a:cxn ang="0">
                  <a:pos x="455" y="118"/>
                </a:cxn>
                <a:cxn ang="0">
                  <a:pos x="475" y="168"/>
                </a:cxn>
                <a:cxn ang="0">
                  <a:pos x="482" y="221"/>
                </a:cxn>
                <a:cxn ang="0">
                  <a:pos x="475" y="273"/>
                </a:cxn>
                <a:cxn ang="0">
                  <a:pos x="455" y="323"/>
                </a:cxn>
                <a:cxn ang="0">
                  <a:pos x="422" y="367"/>
                </a:cxn>
                <a:cxn ang="0">
                  <a:pos x="378" y="402"/>
                </a:cxn>
                <a:cxn ang="0">
                  <a:pos x="327" y="427"/>
                </a:cxn>
                <a:cxn ang="0">
                  <a:pos x="271" y="439"/>
                </a:cxn>
                <a:cxn ang="0">
                  <a:pos x="241" y="436"/>
                </a:cxn>
                <a:cxn ang="0">
                  <a:pos x="185" y="429"/>
                </a:cxn>
                <a:cxn ang="0">
                  <a:pos x="132" y="411"/>
                </a:cxn>
                <a:cxn ang="0">
                  <a:pos x="84" y="381"/>
                </a:cxn>
                <a:cxn ang="0">
                  <a:pos x="47" y="342"/>
                </a:cxn>
                <a:cxn ang="0">
                  <a:pos x="21" y="296"/>
                </a:cxn>
                <a:cxn ang="0">
                  <a:pos x="7" y="247"/>
                </a:cxn>
                <a:cxn ang="0">
                  <a:pos x="7" y="194"/>
                </a:cxn>
                <a:cxn ang="0">
                  <a:pos x="21" y="145"/>
                </a:cxn>
                <a:cxn ang="0">
                  <a:pos x="47" y="99"/>
                </a:cxn>
                <a:cxn ang="0">
                  <a:pos x="84" y="60"/>
                </a:cxn>
                <a:cxn ang="0">
                  <a:pos x="132" y="30"/>
                </a:cxn>
                <a:cxn ang="0">
                  <a:pos x="185" y="12"/>
                </a:cxn>
                <a:cxn ang="0">
                  <a:pos x="241" y="5"/>
                </a:cxn>
                <a:cxn ang="0">
                  <a:pos x="297" y="12"/>
                </a:cxn>
                <a:cxn ang="0">
                  <a:pos x="352" y="30"/>
                </a:cxn>
                <a:cxn ang="0">
                  <a:pos x="397" y="60"/>
                </a:cxn>
                <a:cxn ang="0">
                  <a:pos x="436" y="99"/>
                </a:cxn>
                <a:cxn ang="0">
                  <a:pos x="463" y="145"/>
                </a:cxn>
                <a:cxn ang="0">
                  <a:pos x="475" y="194"/>
                </a:cxn>
                <a:cxn ang="0">
                  <a:pos x="475" y="247"/>
                </a:cxn>
                <a:cxn ang="0">
                  <a:pos x="463" y="296"/>
                </a:cxn>
                <a:cxn ang="0">
                  <a:pos x="436" y="342"/>
                </a:cxn>
                <a:cxn ang="0">
                  <a:pos x="397" y="381"/>
                </a:cxn>
                <a:cxn ang="0">
                  <a:pos x="352" y="411"/>
                </a:cxn>
                <a:cxn ang="0">
                  <a:pos x="297" y="429"/>
                </a:cxn>
                <a:cxn ang="0">
                  <a:pos x="241" y="436"/>
                </a:cxn>
              </a:cxnLst>
              <a:rect l="0" t="0" r="r" b="b"/>
              <a:pathLst>
                <a:path w="482" h="441">
                  <a:moveTo>
                    <a:pt x="241" y="441"/>
                  </a:moveTo>
                  <a:lnTo>
                    <a:pt x="213" y="439"/>
                  </a:lnTo>
                  <a:lnTo>
                    <a:pt x="183" y="434"/>
                  </a:lnTo>
                  <a:lnTo>
                    <a:pt x="156" y="427"/>
                  </a:lnTo>
                  <a:lnTo>
                    <a:pt x="130" y="414"/>
                  </a:lnTo>
                  <a:lnTo>
                    <a:pt x="104" y="402"/>
                  </a:lnTo>
                  <a:lnTo>
                    <a:pt x="81" y="384"/>
                  </a:lnTo>
                  <a:lnTo>
                    <a:pt x="61" y="367"/>
                  </a:lnTo>
                  <a:lnTo>
                    <a:pt x="42" y="346"/>
                  </a:lnTo>
                  <a:lnTo>
                    <a:pt x="28" y="323"/>
                  </a:lnTo>
                  <a:lnTo>
                    <a:pt x="16" y="298"/>
                  </a:lnTo>
                  <a:lnTo>
                    <a:pt x="7" y="273"/>
                  </a:lnTo>
                  <a:lnTo>
                    <a:pt x="2" y="247"/>
                  </a:lnTo>
                  <a:lnTo>
                    <a:pt x="0" y="221"/>
                  </a:lnTo>
                  <a:lnTo>
                    <a:pt x="2" y="194"/>
                  </a:lnTo>
                  <a:lnTo>
                    <a:pt x="7" y="168"/>
                  </a:lnTo>
                  <a:lnTo>
                    <a:pt x="16" y="143"/>
                  </a:lnTo>
                  <a:lnTo>
                    <a:pt x="28" y="118"/>
                  </a:lnTo>
                  <a:lnTo>
                    <a:pt x="42" y="95"/>
                  </a:lnTo>
                  <a:lnTo>
                    <a:pt x="61" y="74"/>
                  </a:lnTo>
                  <a:lnTo>
                    <a:pt x="81" y="57"/>
                  </a:lnTo>
                  <a:lnTo>
                    <a:pt x="104" y="39"/>
                  </a:lnTo>
                  <a:lnTo>
                    <a:pt x="130" y="27"/>
                  </a:lnTo>
                  <a:lnTo>
                    <a:pt x="156" y="14"/>
                  </a:lnTo>
                  <a:lnTo>
                    <a:pt x="183" y="7"/>
                  </a:lnTo>
                  <a:lnTo>
                    <a:pt x="213" y="2"/>
                  </a:lnTo>
                  <a:lnTo>
                    <a:pt x="241" y="0"/>
                  </a:lnTo>
                  <a:lnTo>
                    <a:pt x="271" y="2"/>
                  </a:lnTo>
                  <a:lnTo>
                    <a:pt x="299" y="7"/>
                  </a:lnTo>
                  <a:lnTo>
                    <a:pt x="327" y="14"/>
                  </a:lnTo>
                  <a:lnTo>
                    <a:pt x="353" y="27"/>
                  </a:lnTo>
                  <a:lnTo>
                    <a:pt x="378" y="39"/>
                  </a:lnTo>
                  <a:lnTo>
                    <a:pt x="401" y="57"/>
                  </a:lnTo>
                  <a:lnTo>
                    <a:pt x="422" y="74"/>
                  </a:lnTo>
                  <a:lnTo>
                    <a:pt x="440" y="95"/>
                  </a:lnTo>
                  <a:lnTo>
                    <a:pt x="455" y="118"/>
                  </a:lnTo>
                  <a:lnTo>
                    <a:pt x="466" y="143"/>
                  </a:lnTo>
                  <a:lnTo>
                    <a:pt x="475" y="168"/>
                  </a:lnTo>
                  <a:lnTo>
                    <a:pt x="480" y="194"/>
                  </a:lnTo>
                  <a:lnTo>
                    <a:pt x="482" y="221"/>
                  </a:lnTo>
                  <a:lnTo>
                    <a:pt x="480" y="247"/>
                  </a:lnTo>
                  <a:lnTo>
                    <a:pt x="475" y="273"/>
                  </a:lnTo>
                  <a:lnTo>
                    <a:pt x="466" y="298"/>
                  </a:lnTo>
                  <a:lnTo>
                    <a:pt x="455" y="323"/>
                  </a:lnTo>
                  <a:lnTo>
                    <a:pt x="440" y="346"/>
                  </a:lnTo>
                  <a:lnTo>
                    <a:pt x="422" y="367"/>
                  </a:lnTo>
                  <a:lnTo>
                    <a:pt x="401" y="384"/>
                  </a:lnTo>
                  <a:lnTo>
                    <a:pt x="378" y="402"/>
                  </a:lnTo>
                  <a:lnTo>
                    <a:pt x="353" y="414"/>
                  </a:lnTo>
                  <a:lnTo>
                    <a:pt x="327" y="427"/>
                  </a:lnTo>
                  <a:lnTo>
                    <a:pt x="299" y="434"/>
                  </a:lnTo>
                  <a:lnTo>
                    <a:pt x="271" y="439"/>
                  </a:lnTo>
                  <a:lnTo>
                    <a:pt x="241" y="441"/>
                  </a:lnTo>
                  <a:close/>
                  <a:moveTo>
                    <a:pt x="241" y="436"/>
                  </a:moveTo>
                  <a:lnTo>
                    <a:pt x="213" y="434"/>
                  </a:lnTo>
                  <a:lnTo>
                    <a:pt x="185" y="429"/>
                  </a:lnTo>
                  <a:lnTo>
                    <a:pt x="158" y="421"/>
                  </a:lnTo>
                  <a:lnTo>
                    <a:pt x="132" y="411"/>
                  </a:lnTo>
                  <a:lnTo>
                    <a:pt x="107" y="397"/>
                  </a:lnTo>
                  <a:lnTo>
                    <a:pt x="84" y="381"/>
                  </a:lnTo>
                  <a:lnTo>
                    <a:pt x="65" y="363"/>
                  </a:lnTo>
                  <a:lnTo>
                    <a:pt x="47" y="342"/>
                  </a:lnTo>
                  <a:lnTo>
                    <a:pt x="32" y="321"/>
                  </a:lnTo>
                  <a:lnTo>
                    <a:pt x="21" y="296"/>
                  </a:lnTo>
                  <a:lnTo>
                    <a:pt x="12" y="272"/>
                  </a:lnTo>
                  <a:lnTo>
                    <a:pt x="7" y="247"/>
                  </a:lnTo>
                  <a:lnTo>
                    <a:pt x="5" y="221"/>
                  </a:lnTo>
                  <a:lnTo>
                    <a:pt x="7" y="194"/>
                  </a:lnTo>
                  <a:lnTo>
                    <a:pt x="12" y="169"/>
                  </a:lnTo>
                  <a:lnTo>
                    <a:pt x="21" y="145"/>
                  </a:lnTo>
                  <a:lnTo>
                    <a:pt x="32" y="120"/>
                  </a:lnTo>
                  <a:lnTo>
                    <a:pt x="47" y="99"/>
                  </a:lnTo>
                  <a:lnTo>
                    <a:pt x="65" y="78"/>
                  </a:lnTo>
                  <a:lnTo>
                    <a:pt x="84" y="60"/>
                  </a:lnTo>
                  <a:lnTo>
                    <a:pt x="107" y="44"/>
                  </a:lnTo>
                  <a:lnTo>
                    <a:pt x="132" y="30"/>
                  </a:lnTo>
                  <a:lnTo>
                    <a:pt x="158" y="20"/>
                  </a:lnTo>
                  <a:lnTo>
                    <a:pt x="185" y="12"/>
                  </a:lnTo>
                  <a:lnTo>
                    <a:pt x="213" y="7"/>
                  </a:lnTo>
                  <a:lnTo>
                    <a:pt x="241" y="5"/>
                  </a:lnTo>
                  <a:lnTo>
                    <a:pt x="269" y="7"/>
                  </a:lnTo>
                  <a:lnTo>
                    <a:pt x="297" y="12"/>
                  </a:lnTo>
                  <a:lnTo>
                    <a:pt x="325" y="20"/>
                  </a:lnTo>
                  <a:lnTo>
                    <a:pt x="352" y="30"/>
                  </a:lnTo>
                  <a:lnTo>
                    <a:pt x="375" y="44"/>
                  </a:lnTo>
                  <a:lnTo>
                    <a:pt x="397" y="60"/>
                  </a:lnTo>
                  <a:lnTo>
                    <a:pt x="419" y="78"/>
                  </a:lnTo>
                  <a:lnTo>
                    <a:pt x="436" y="99"/>
                  </a:lnTo>
                  <a:lnTo>
                    <a:pt x="450" y="120"/>
                  </a:lnTo>
                  <a:lnTo>
                    <a:pt x="463" y="145"/>
                  </a:lnTo>
                  <a:lnTo>
                    <a:pt x="471" y="169"/>
                  </a:lnTo>
                  <a:lnTo>
                    <a:pt x="475" y="194"/>
                  </a:lnTo>
                  <a:lnTo>
                    <a:pt x="477" y="221"/>
                  </a:lnTo>
                  <a:lnTo>
                    <a:pt x="475" y="247"/>
                  </a:lnTo>
                  <a:lnTo>
                    <a:pt x="471" y="272"/>
                  </a:lnTo>
                  <a:lnTo>
                    <a:pt x="463" y="296"/>
                  </a:lnTo>
                  <a:lnTo>
                    <a:pt x="450" y="321"/>
                  </a:lnTo>
                  <a:lnTo>
                    <a:pt x="436" y="342"/>
                  </a:lnTo>
                  <a:lnTo>
                    <a:pt x="419" y="363"/>
                  </a:lnTo>
                  <a:lnTo>
                    <a:pt x="397" y="381"/>
                  </a:lnTo>
                  <a:lnTo>
                    <a:pt x="375" y="397"/>
                  </a:lnTo>
                  <a:lnTo>
                    <a:pt x="352" y="411"/>
                  </a:lnTo>
                  <a:lnTo>
                    <a:pt x="325" y="421"/>
                  </a:lnTo>
                  <a:lnTo>
                    <a:pt x="297" y="429"/>
                  </a:lnTo>
                  <a:lnTo>
                    <a:pt x="269" y="434"/>
                  </a:lnTo>
                  <a:lnTo>
                    <a:pt x="241" y="436"/>
                  </a:lnTo>
                  <a:close/>
                </a:path>
              </a:pathLst>
            </a:custGeom>
            <a:solidFill>
              <a:srgbClr val="FFFEB2"/>
            </a:solidFill>
            <a:ln w="9525">
              <a:noFill/>
              <a:round/>
              <a:headEnd/>
              <a:tailEnd/>
            </a:ln>
          </p:spPr>
          <p:txBody>
            <a:bodyPr/>
            <a:lstStyle/>
            <a:p>
              <a:endParaRPr lang="en-US"/>
            </a:p>
          </p:txBody>
        </p:sp>
        <p:sp>
          <p:nvSpPr>
            <p:cNvPr id="1166198" name="Freeform 886"/>
            <p:cNvSpPr>
              <a:spLocks noEditPoints="1"/>
            </p:cNvSpPr>
            <p:nvPr/>
          </p:nvSpPr>
          <p:spPr bwMode="auto">
            <a:xfrm>
              <a:off x="4132" y="1202"/>
              <a:ext cx="472" cy="431"/>
            </a:xfrm>
            <a:custGeom>
              <a:avLst/>
              <a:gdLst/>
              <a:ahLst/>
              <a:cxnLst>
                <a:cxn ang="0">
                  <a:pos x="208" y="429"/>
                </a:cxn>
                <a:cxn ang="0">
                  <a:pos x="153" y="416"/>
                </a:cxn>
                <a:cxn ang="0">
                  <a:pos x="102" y="392"/>
                </a:cxn>
                <a:cxn ang="0">
                  <a:pos x="60" y="358"/>
                </a:cxn>
                <a:cxn ang="0">
                  <a:pos x="27" y="316"/>
                </a:cxn>
                <a:cxn ang="0">
                  <a:pos x="7" y="267"/>
                </a:cxn>
                <a:cxn ang="0">
                  <a:pos x="0" y="216"/>
                </a:cxn>
                <a:cxn ang="0">
                  <a:pos x="7" y="164"/>
                </a:cxn>
                <a:cxn ang="0">
                  <a:pos x="27" y="115"/>
                </a:cxn>
                <a:cxn ang="0">
                  <a:pos x="60" y="73"/>
                </a:cxn>
                <a:cxn ang="0">
                  <a:pos x="102" y="39"/>
                </a:cxn>
                <a:cxn ang="0">
                  <a:pos x="153" y="15"/>
                </a:cxn>
                <a:cxn ang="0">
                  <a:pos x="208" y="2"/>
                </a:cxn>
                <a:cxn ang="0">
                  <a:pos x="264" y="2"/>
                </a:cxn>
                <a:cxn ang="0">
                  <a:pos x="320" y="15"/>
                </a:cxn>
                <a:cxn ang="0">
                  <a:pos x="370" y="39"/>
                </a:cxn>
                <a:cxn ang="0">
                  <a:pos x="414" y="73"/>
                </a:cxn>
                <a:cxn ang="0">
                  <a:pos x="445" y="115"/>
                </a:cxn>
                <a:cxn ang="0">
                  <a:pos x="466" y="164"/>
                </a:cxn>
                <a:cxn ang="0">
                  <a:pos x="472" y="216"/>
                </a:cxn>
                <a:cxn ang="0">
                  <a:pos x="466" y="267"/>
                </a:cxn>
                <a:cxn ang="0">
                  <a:pos x="445" y="316"/>
                </a:cxn>
                <a:cxn ang="0">
                  <a:pos x="414" y="358"/>
                </a:cxn>
                <a:cxn ang="0">
                  <a:pos x="370" y="392"/>
                </a:cxn>
                <a:cxn ang="0">
                  <a:pos x="320" y="416"/>
                </a:cxn>
                <a:cxn ang="0">
                  <a:pos x="264" y="429"/>
                </a:cxn>
                <a:cxn ang="0">
                  <a:pos x="236" y="425"/>
                </a:cxn>
                <a:cxn ang="0">
                  <a:pos x="180" y="420"/>
                </a:cxn>
                <a:cxn ang="0">
                  <a:pos x="127" y="401"/>
                </a:cxn>
                <a:cxn ang="0">
                  <a:pos x="81" y="371"/>
                </a:cxn>
                <a:cxn ang="0">
                  <a:pos x="44" y="332"/>
                </a:cxn>
                <a:cxn ang="0">
                  <a:pos x="20" y="286"/>
                </a:cxn>
                <a:cxn ang="0">
                  <a:pos x="7" y="235"/>
                </a:cxn>
                <a:cxn ang="0">
                  <a:pos x="9" y="184"/>
                </a:cxn>
                <a:cxn ang="0">
                  <a:pos x="23" y="134"/>
                </a:cxn>
                <a:cxn ang="0">
                  <a:pos x="53" y="89"/>
                </a:cxn>
                <a:cxn ang="0">
                  <a:pos x="92" y="52"/>
                </a:cxn>
                <a:cxn ang="0">
                  <a:pos x="139" y="25"/>
                </a:cxn>
                <a:cxn ang="0">
                  <a:pos x="194" y="9"/>
                </a:cxn>
                <a:cxn ang="0">
                  <a:pos x="250" y="6"/>
                </a:cxn>
                <a:cxn ang="0">
                  <a:pos x="306" y="15"/>
                </a:cxn>
                <a:cxn ang="0">
                  <a:pos x="357" y="37"/>
                </a:cxn>
                <a:cxn ang="0">
                  <a:pos x="401" y="69"/>
                </a:cxn>
                <a:cxn ang="0">
                  <a:pos x="436" y="110"/>
                </a:cxn>
                <a:cxn ang="0">
                  <a:pos x="458" y="157"/>
                </a:cxn>
                <a:cxn ang="0">
                  <a:pos x="466" y="208"/>
                </a:cxn>
                <a:cxn ang="0">
                  <a:pos x="461" y="261"/>
                </a:cxn>
                <a:cxn ang="0">
                  <a:pos x="443" y="309"/>
                </a:cxn>
                <a:cxn ang="0">
                  <a:pos x="412" y="353"/>
                </a:cxn>
                <a:cxn ang="0">
                  <a:pos x="370" y="387"/>
                </a:cxn>
                <a:cxn ang="0">
                  <a:pos x="320" y="411"/>
                </a:cxn>
                <a:cxn ang="0">
                  <a:pos x="264" y="424"/>
                </a:cxn>
              </a:cxnLst>
              <a:rect l="0" t="0" r="r" b="b"/>
              <a:pathLst>
                <a:path w="472" h="431">
                  <a:moveTo>
                    <a:pt x="236" y="431"/>
                  </a:moveTo>
                  <a:lnTo>
                    <a:pt x="208" y="429"/>
                  </a:lnTo>
                  <a:lnTo>
                    <a:pt x="180" y="424"/>
                  </a:lnTo>
                  <a:lnTo>
                    <a:pt x="153" y="416"/>
                  </a:lnTo>
                  <a:lnTo>
                    <a:pt x="127" y="406"/>
                  </a:lnTo>
                  <a:lnTo>
                    <a:pt x="102" y="392"/>
                  </a:lnTo>
                  <a:lnTo>
                    <a:pt x="79" y="376"/>
                  </a:lnTo>
                  <a:lnTo>
                    <a:pt x="60" y="358"/>
                  </a:lnTo>
                  <a:lnTo>
                    <a:pt x="42" y="337"/>
                  </a:lnTo>
                  <a:lnTo>
                    <a:pt x="27" y="316"/>
                  </a:lnTo>
                  <a:lnTo>
                    <a:pt x="16" y="291"/>
                  </a:lnTo>
                  <a:lnTo>
                    <a:pt x="7" y="267"/>
                  </a:lnTo>
                  <a:lnTo>
                    <a:pt x="2" y="242"/>
                  </a:lnTo>
                  <a:lnTo>
                    <a:pt x="0" y="216"/>
                  </a:lnTo>
                  <a:lnTo>
                    <a:pt x="2" y="189"/>
                  </a:lnTo>
                  <a:lnTo>
                    <a:pt x="7" y="164"/>
                  </a:lnTo>
                  <a:lnTo>
                    <a:pt x="16" y="140"/>
                  </a:lnTo>
                  <a:lnTo>
                    <a:pt x="27" y="115"/>
                  </a:lnTo>
                  <a:lnTo>
                    <a:pt x="42" y="94"/>
                  </a:lnTo>
                  <a:lnTo>
                    <a:pt x="60" y="73"/>
                  </a:lnTo>
                  <a:lnTo>
                    <a:pt x="79" y="55"/>
                  </a:lnTo>
                  <a:lnTo>
                    <a:pt x="102" y="39"/>
                  </a:lnTo>
                  <a:lnTo>
                    <a:pt x="127" y="25"/>
                  </a:lnTo>
                  <a:lnTo>
                    <a:pt x="153" y="15"/>
                  </a:lnTo>
                  <a:lnTo>
                    <a:pt x="180" y="7"/>
                  </a:lnTo>
                  <a:lnTo>
                    <a:pt x="208" y="2"/>
                  </a:lnTo>
                  <a:lnTo>
                    <a:pt x="236" y="0"/>
                  </a:lnTo>
                  <a:lnTo>
                    <a:pt x="264" y="2"/>
                  </a:lnTo>
                  <a:lnTo>
                    <a:pt x="292" y="7"/>
                  </a:lnTo>
                  <a:lnTo>
                    <a:pt x="320" y="15"/>
                  </a:lnTo>
                  <a:lnTo>
                    <a:pt x="347" y="25"/>
                  </a:lnTo>
                  <a:lnTo>
                    <a:pt x="370" y="39"/>
                  </a:lnTo>
                  <a:lnTo>
                    <a:pt x="392" y="55"/>
                  </a:lnTo>
                  <a:lnTo>
                    <a:pt x="414" y="73"/>
                  </a:lnTo>
                  <a:lnTo>
                    <a:pt x="431" y="94"/>
                  </a:lnTo>
                  <a:lnTo>
                    <a:pt x="445" y="115"/>
                  </a:lnTo>
                  <a:lnTo>
                    <a:pt x="458" y="140"/>
                  </a:lnTo>
                  <a:lnTo>
                    <a:pt x="466" y="164"/>
                  </a:lnTo>
                  <a:lnTo>
                    <a:pt x="470" y="189"/>
                  </a:lnTo>
                  <a:lnTo>
                    <a:pt x="472" y="216"/>
                  </a:lnTo>
                  <a:lnTo>
                    <a:pt x="470" y="242"/>
                  </a:lnTo>
                  <a:lnTo>
                    <a:pt x="466" y="267"/>
                  </a:lnTo>
                  <a:lnTo>
                    <a:pt x="458" y="291"/>
                  </a:lnTo>
                  <a:lnTo>
                    <a:pt x="445" y="316"/>
                  </a:lnTo>
                  <a:lnTo>
                    <a:pt x="431" y="337"/>
                  </a:lnTo>
                  <a:lnTo>
                    <a:pt x="414" y="358"/>
                  </a:lnTo>
                  <a:lnTo>
                    <a:pt x="392" y="376"/>
                  </a:lnTo>
                  <a:lnTo>
                    <a:pt x="370" y="392"/>
                  </a:lnTo>
                  <a:lnTo>
                    <a:pt x="347" y="406"/>
                  </a:lnTo>
                  <a:lnTo>
                    <a:pt x="320" y="416"/>
                  </a:lnTo>
                  <a:lnTo>
                    <a:pt x="292" y="424"/>
                  </a:lnTo>
                  <a:lnTo>
                    <a:pt x="264" y="429"/>
                  </a:lnTo>
                  <a:lnTo>
                    <a:pt x="236" y="431"/>
                  </a:lnTo>
                  <a:close/>
                  <a:moveTo>
                    <a:pt x="236" y="425"/>
                  </a:moveTo>
                  <a:lnTo>
                    <a:pt x="208" y="424"/>
                  </a:lnTo>
                  <a:lnTo>
                    <a:pt x="180" y="420"/>
                  </a:lnTo>
                  <a:lnTo>
                    <a:pt x="153" y="411"/>
                  </a:lnTo>
                  <a:lnTo>
                    <a:pt x="127" y="401"/>
                  </a:lnTo>
                  <a:lnTo>
                    <a:pt x="102" y="387"/>
                  </a:lnTo>
                  <a:lnTo>
                    <a:pt x="81" y="371"/>
                  </a:lnTo>
                  <a:lnTo>
                    <a:pt x="62" y="353"/>
                  </a:lnTo>
                  <a:lnTo>
                    <a:pt x="44" y="332"/>
                  </a:lnTo>
                  <a:lnTo>
                    <a:pt x="30" y="309"/>
                  </a:lnTo>
                  <a:lnTo>
                    <a:pt x="20" y="286"/>
                  </a:lnTo>
                  <a:lnTo>
                    <a:pt x="11" y="261"/>
                  </a:lnTo>
                  <a:lnTo>
                    <a:pt x="7" y="235"/>
                  </a:lnTo>
                  <a:lnTo>
                    <a:pt x="5" y="208"/>
                  </a:lnTo>
                  <a:lnTo>
                    <a:pt x="9" y="184"/>
                  </a:lnTo>
                  <a:lnTo>
                    <a:pt x="14" y="157"/>
                  </a:lnTo>
                  <a:lnTo>
                    <a:pt x="23" y="134"/>
                  </a:lnTo>
                  <a:lnTo>
                    <a:pt x="37" y="110"/>
                  </a:lnTo>
                  <a:lnTo>
                    <a:pt x="53" y="89"/>
                  </a:lnTo>
                  <a:lnTo>
                    <a:pt x="71" y="69"/>
                  </a:lnTo>
                  <a:lnTo>
                    <a:pt x="92" y="52"/>
                  </a:lnTo>
                  <a:lnTo>
                    <a:pt x="115" y="37"/>
                  </a:lnTo>
                  <a:lnTo>
                    <a:pt x="139" y="25"/>
                  </a:lnTo>
                  <a:lnTo>
                    <a:pt x="167" y="15"/>
                  </a:lnTo>
                  <a:lnTo>
                    <a:pt x="194" y="9"/>
                  </a:lnTo>
                  <a:lnTo>
                    <a:pt x="222" y="6"/>
                  </a:lnTo>
                  <a:lnTo>
                    <a:pt x="250" y="6"/>
                  </a:lnTo>
                  <a:lnTo>
                    <a:pt x="278" y="9"/>
                  </a:lnTo>
                  <a:lnTo>
                    <a:pt x="306" y="15"/>
                  </a:lnTo>
                  <a:lnTo>
                    <a:pt x="333" y="25"/>
                  </a:lnTo>
                  <a:lnTo>
                    <a:pt x="357" y="37"/>
                  </a:lnTo>
                  <a:lnTo>
                    <a:pt x="380" y="52"/>
                  </a:lnTo>
                  <a:lnTo>
                    <a:pt x="401" y="69"/>
                  </a:lnTo>
                  <a:lnTo>
                    <a:pt x="421" y="89"/>
                  </a:lnTo>
                  <a:lnTo>
                    <a:pt x="436" y="110"/>
                  </a:lnTo>
                  <a:lnTo>
                    <a:pt x="449" y="134"/>
                  </a:lnTo>
                  <a:lnTo>
                    <a:pt x="458" y="157"/>
                  </a:lnTo>
                  <a:lnTo>
                    <a:pt x="465" y="184"/>
                  </a:lnTo>
                  <a:lnTo>
                    <a:pt x="466" y="208"/>
                  </a:lnTo>
                  <a:lnTo>
                    <a:pt x="466" y="235"/>
                  </a:lnTo>
                  <a:lnTo>
                    <a:pt x="461" y="261"/>
                  </a:lnTo>
                  <a:lnTo>
                    <a:pt x="454" y="286"/>
                  </a:lnTo>
                  <a:lnTo>
                    <a:pt x="443" y="309"/>
                  </a:lnTo>
                  <a:lnTo>
                    <a:pt x="429" y="332"/>
                  </a:lnTo>
                  <a:lnTo>
                    <a:pt x="412" y="353"/>
                  </a:lnTo>
                  <a:lnTo>
                    <a:pt x="392" y="371"/>
                  </a:lnTo>
                  <a:lnTo>
                    <a:pt x="370" y="387"/>
                  </a:lnTo>
                  <a:lnTo>
                    <a:pt x="345" y="401"/>
                  </a:lnTo>
                  <a:lnTo>
                    <a:pt x="320" y="411"/>
                  </a:lnTo>
                  <a:lnTo>
                    <a:pt x="292" y="420"/>
                  </a:lnTo>
                  <a:lnTo>
                    <a:pt x="264" y="424"/>
                  </a:lnTo>
                  <a:lnTo>
                    <a:pt x="236" y="425"/>
                  </a:lnTo>
                  <a:close/>
                </a:path>
              </a:pathLst>
            </a:custGeom>
            <a:solidFill>
              <a:srgbClr val="FFFEB5"/>
            </a:solidFill>
            <a:ln w="9525">
              <a:noFill/>
              <a:round/>
              <a:headEnd/>
              <a:tailEnd/>
            </a:ln>
          </p:spPr>
          <p:txBody>
            <a:bodyPr/>
            <a:lstStyle/>
            <a:p>
              <a:endParaRPr lang="en-US"/>
            </a:p>
          </p:txBody>
        </p:sp>
        <p:sp>
          <p:nvSpPr>
            <p:cNvPr id="1166199" name="Freeform 887"/>
            <p:cNvSpPr>
              <a:spLocks noEditPoints="1"/>
            </p:cNvSpPr>
            <p:nvPr/>
          </p:nvSpPr>
          <p:spPr bwMode="auto">
            <a:xfrm>
              <a:off x="4137" y="1208"/>
              <a:ext cx="461" cy="419"/>
            </a:xfrm>
            <a:custGeom>
              <a:avLst/>
              <a:gdLst/>
              <a:ahLst/>
              <a:cxnLst>
                <a:cxn ang="0">
                  <a:pos x="203" y="418"/>
                </a:cxn>
                <a:cxn ang="0">
                  <a:pos x="148" y="405"/>
                </a:cxn>
                <a:cxn ang="0">
                  <a:pos x="97" y="381"/>
                </a:cxn>
                <a:cxn ang="0">
                  <a:pos x="57" y="347"/>
                </a:cxn>
                <a:cxn ang="0">
                  <a:pos x="25" y="303"/>
                </a:cxn>
                <a:cxn ang="0">
                  <a:pos x="6" y="255"/>
                </a:cxn>
                <a:cxn ang="0">
                  <a:pos x="0" y="202"/>
                </a:cxn>
                <a:cxn ang="0">
                  <a:pos x="9" y="151"/>
                </a:cxn>
                <a:cxn ang="0">
                  <a:pos x="32" y="104"/>
                </a:cxn>
                <a:cxn ang="0">
                  <a:pos x="66" y="63"/>
                </a:cxn>
                <a:cxn ang="0">
                  <a:pos x="110" y="31"/>
                </a:cxn>
                <a:cxn ang="0">
                  <a:pos x="162" y="9"/>
                </a:cxn>
                <a:cxn ang="0">
                  <a:pos x="217" y="0"/>
                </a:cxn>
                <a:cxn ang="0">
                  <a:pos x="273" y="3"/>
                </a:cxn>
                <a:cxn ang="0">
                  <a:pos x="328" y="19"/>
                </a:cxn>
                <a:cxn ang="0">
                  <a:pos x="375" y="46"/>
                </a:cxn>
                <a:cxn ang="0">
                  <a:pos x="416" y="83"/>
                </a:cxn>
                <a:cxn ang="0">
                  <a:pos x="444" y="128"/>
                </a:cxn>
                <a:cxn ang="0">
                  <a:pos x="460" y="178"/>
                </a:cxn>
                <a:cxn ang="0">
                  <a:pos x="461" y="229"/>
                </a:cxn>
                <a:cxn ang="0">
                  <a:pos x="449" y="280"/>
                </a:cxn>
                <a:cxn ang="0">
                  <a:pos x="424" y="326"/>
                </a:cxn>
                <a:cxn ang="0">
                  <a:pos x="387" y="365"/>
                </a:cxn>
                <a:cxn ang="0">
                  <a:pos x="340" y="395"/>
                </a:cxn>
                <a:cxn ang="0">
                  <a:pos x="287" y="414"/>
                </a:cxn>
                <a:cxn ang="0">
                  <a:pos x="231" y="419"/>
                </a:cxn>
                <a:cxn ang="0">
                  <a:pos x="205" y="414"/>
                </a:cxn>
                <a:cxn ang="0">
                  <a:pos x="150" y="402"/>
                </a:cxn>
                <a:cxn ang="0">
                  <a:pos x="101" y="377"/>
                </a:cxn>
                <a:cxn ang="0">
                  <a:pos x="60" y="343"/>
                </a:cxn>
                <a:cxn ang="0">
                  <a:pos x="30" y="301"/>
                </a:cxn>
                <a:cxn ang="0">
                  <a:pos x="11" y="254"/>
                </a:cxn>
                <a:cxn ang="0">
                  <a:pos x="6" y="202"/>
                </a:cxn>
                <a:cxn ang="0">
                  <a:pos x="15" y="153"/>
                </a:cxn>
                <a:cxn ang="0">
                  <a:pos x="36" y="107"/>
                </a:cxn>
                <a:cxn ang="0">
                  <a:pos x="69" y="67"/>
                </a:cxn>
                <a:cxn ang="0">
                  <a:pos x="113" y="35"/>
                </a:cxn>
                <a:cxn ang="0">
                  <a:pos x="162" y="14"/>
                </a:cxn>
                <a:cxn ang="0">
                  <a:pos x="217" y="5"/>
                </a:cxn>
                <a:cxn ang="0">
                  <a:pos x="273" y="7"/>
                </a:cxn>
                <a:cxn ang="0">
                  <a:pos x="326" y="23"/>
                </a:cxn>
                <a:cxn ang="0">
                  <a:pos x="373" y="49"/>
                </a:cxn>
                <a:cxn ang="0">
                  <a:pos x="412" y="86"/>
                </a:cxn>
                <a:cxn ang="0">
                  <a:pos x="438" y="130"/>
                </a:cxn>
                <a:cxn ang="0">
                  <a:pos x="454" y="178"/>
                </a:cxn>
                <a:cxn ang="0">
                  <a:pos x="456" y="229"/>
                </a:cxn>
                <a:cxn ang="0">
                  <a:pos x="444" y="278"/>
                </a:cxn>
                <a:cxn ang="0">
                  <a:pos x="419" y="322"/>
                </a:cxn>
                <a:cxn ang="0">
                  <a:pos x="384" y="361"/>
                </a:cxn>
                <a:cxn ang="0">
                  <a:pos x="338" y="391"/>
                </a:cxn>
                <a:cxn ang="0">
                  <a:pos x="287" y="409"/>
                </a:cxn>
                <a:cxn ang="0">
                  <a:pos x="231" y="416"/>
                </a:cxn>
              </a:cxnLst>
              <a:rect l="0" t="0" r="r" b="b"/>
              <a:pathLst>
                <a:path w="461" h="419">
                  <a:moveTo>
                    <a:pt x="231" y="419"/>
                  </a:moveTo>
                  <a:lnTo>
                    <a:pt x="203" y="418"/>
                  </a:lnTo>
                  <a:lnTo>
                    <a:pt x="175" y="414"/>
                  </a:lnTo>
                  <a:lnTo>
                    <a:pt x="148" y="405"/>
                  </a:lnTo>
                  <a:lnTo>
                    <a:pt x="122" y="395"/>
                  </a:lnTo>
                  <a:lnTo>
                    <a:pt x="97" y="381"/>
                  </a:lnTo>
                  <a:lnTo>
                    <a:pt x="76" y="365"/>
                  </a:lnTo>
                  <a:lnTo>
                    <a:pt x="57" y="347"/>
                  </a:lnTo>
                  <a:lnTo>
                    <a:pt x="39" y="326"/>
                  </a:lnTo>
                  <a:lnTo>
                    <a:pt x="25" y="303"/>
                  </a:lnTo>
                  <a:lnTo>
                    <a:pt x="15" y="280"/>
                  </a:lnTo>
                  <a:lnTo>
                    <a:pt x="6" y="255"/>
                  </a:lnTo>
                  <a:lnTo>
                    <a:pt x="2" y="229"/>
                  </a:lnTo>
                  <a:lnTo>
                    <a:pt x="0" y="202"/>
                  </a:lnTo>
                  <a:lnTo>
                    <a:pt x="4" y="178"/>
                  </a:lnTo>
                  <a:lnTo>
                    <a:pt x="9" y="151"/>
                  </a:lnTo>
                  <a:lnTo>
                    <a:pt x="18" y="128"/>
                  </a:lnTo>
                  <a:lnTo>
                    <a:pt x="32" y="104"/>
                  </a:lnTo>
                  <a:lnTo>
                    <a:pt x="48" y="83"/>
                  </a:lnTo>
                  <a:lnTo>
                    <a:pt x="66" y="63"/>
                  </a:lnTo>
                  <a:lnTo>
                    <a:pt x="87" y="46"/>
                  </a:lnTo>
                  <a:lnTo>
                    <a:pt x="110" y="31"/>
                  </a:lnTo>
                  <a:lnTo>
                    <a:pt x="134" y="19"/>
                  </a:lnTo>
                  <a:lnTo>
                    <a:pt x="162" y="9"/>
                  </a:lnTo>
                  <a:lnTo>
                    <a:pt x="189" y="3"/>
                  </a:lnTo>
                  <a:lnTo>
                    <a:pt x="217" y="0"/>
                  </a:lnTo>
                  <a:lnTo>
                    <a:pt x="245" y="0"/>
                  </a:lnTo>
                  <a:lnTo>
                    <a:pt x="273" y="3"/>
                  </a:lnTo>
                  <a:lnTo>
                    <a:pt x="301" y="9"/>
                  </a:lnTo>
                  <a:lnTo>
                    <a:pt x="328" y="19"/>
                  </a:lnTo>
                  <a:lnTo>
                    <a:pt x="352" y="31"/>
                  </a:lnTo>
                  <a:lnTo>
                    <a:pt x="375" y="46"/>
                  </a:lnTo>
                  <a:lnTo>
                    <a:pt x="396" y="63"/>
                  </a:lnTo>
                  <a:lnTo>
                    <a:pt x="416" y="83"/>
                  </a:lnTo>
                  <a:lnTo>
                    <a:pt x="431" y="104"/>
                  </a:lnTo>
                  <a:lnTo>
                    <a:pt x="444" y="128"/>
                  </a:lnTo>
                  <a:lnTo>
                    <a:pt x="453" y="151"/>
                  </a:lnTo>
                  <a:lnTo>
                    <a:pt x="460" y="178"/>
                  </a:lnTo>
                  <a:lnTo>
                    <a:pt x="461" y="202"/>
                  </a:lnTo>
                  <a:lnTo>
                    <a:pt x="461" y="229"/>
                  </a:lnTo>
                  <a:lnTo>
                    <a:pt x="456" y="255"/>
                  </a:lnTo>
                  <a:lnTo>
                    <a:pt x="449" y="280"/>
                  </a:lnTo>
                  <a:lnTo>
                    <a:pt x="438" y="303"/>
                  </a:lnTo>
                  <a:lnTo>
                    <a:pt x="424" y="326"/>
                  </a:lnTo>
                  <a:lnTo>
                    <a:pt x="407" y="347"/>
                  </a:lnTo>
                  <a:lnTo>
                    <a:pt x="387" y="365"/>
                  </a:lnTo>
                  <a:lnTo>
                    <a:pt x="365" y="381"/>
                  </a:lnTo>
                  <a:lnTo>
                    <a:pt x="340" y="395"/>
                  </a:lnTo>
                  <a:lnTo>
                    <a:pt x="315" y="405"/>
                  </a:lnTo>
                  <a:lnTo>
                    <a:pt x="287" y="414"/>
                  </a:lnTo>
                  <a:lnTo>
                    <a:pt x="259" y="418"/>
                  </a:lnTo>
                  <a:lnTo>
                    <a:pt x="231" y="419"/>
                  </a:lnTo>
                  <a:close/>
                  <a:moveTo>
                    <a:pt x="231" y="416"/>
                  </a:moveTo>
                  <a:lnTo>
                    <a:pt x="205" y="414"/>
                  </a:lnTo>
                  <a:lnTo>
                    <a:pt x="176" y="409"/>
                  </a:lnTo>
                  <a:lnTo>
                    <a:pt x="150" y="402"/>
                  </a:lnTo>
                  <a:lnTo>
                    <a:pt x="125" y="391"/>
                  </a:lnTo>
                  <a:lnTo>
                    <a:pt x="101" y="377"/>
                  </a:lnTo>
                  <a:lnTo>
                    <a:pt x="80" y="361"/>
                  </a:lnTo>
                  <a:lnTo>
                    <a:pt x="60" y="343"/>
                  </a:lnTo>
                  <a:lnTo>
                    <a:pt x="43" y="322"/>
                  </a:lnTo>
                  <a:lnTo>
                    <a:pt x="30" y="301"/>
                  </a:lnTo>
                  <a:lnTo>
                    <a:pt x="18" y="278"/>
                  </a:lnTo>
                  <a:lnTo>
                    <a:pt x="11" y="254"/>
                  </a:lnTo>
                  <a:lnTo>
                    <a:pt x="8" y="229"/>
                  </a:lnTo>
                  <a:lnTo>
                    <a:pt x="6" y="202"/>
                  </a:lnTo>
                  <a:lnTo>
                    <a:pt x="9" y="178"/>
                  </a:lnTo>
                  <a:lnTo>
                    <a:pt x="15" y="153"/>
                  </a:lnTo>
                  <a:lnTo>
                    <a:pt x="23" y="130"/>
                  </a:lnTo>
                  <a:lnTo>
                    <a:pt x="36" y="107"/>
                  </a:lnTo>
                  <a:lnTo>
                    <a:pt x="51" y="86"/>
                  </a:lnTo>
                  <a:lnTo>
                    <a:pt x="69" y="67"/>
                  </a:lnTo>
                  <a:lnTo>
                    <a:pt x="90" y="49"/>
                  </a:lnTo>
                  <a:lnTo>
                    <a:pt x="113" y="35"/>
                  </a:lnTo>
                  <a:lnTo>
                    <a:pt x="138" y="23"/>
                  </a:lnTo>
                  <a:lnTo>
                    <a:pt x="162" y="14"/>
                  </a:lnTo>
                  <a:lnTo>
                    <a:pt x="190" y="7"/>
                  </a:lnTo>
                  <a:lnTo>
                    <a:pt x="217" y="5"/>
                  </a:lnTo>
                  <a:lnTo>
                    <a:pt x="245" y="5"/>
                  </a:lnTo>
                  <a:lnTo>
                    <a:pt x="273" y="7"/>
                  </a:lnTo>
                  <a:lnTo>
                    <a:pt x="299" y="14"/>
                  </a:lnTo>
                  <a:lnTo>
                    <a:pt x="326" y="23"/>
                  </a:lnTo>
                  <a:lnTo>
                    <a:pt x="351" y="35"/>
                  </a:lnTo>
                  <a:lnTo>
                    <a:pt x="373" y="49"/>
                  </a:lnTo>
                  <a:lnTo>
                    <a:pt x="393" y="67"/>
                  </a:lnTo>
                  <a:lnTo>
                    <a:pt x="412" y="86"/>
                  </a:lnTo>
                  <a:lnTo>
                    <a:pt x="426" y="107"/>
                  </a:lnTo>
                  <a:lnTo>
                    <a:pt x="438" y="130"/>
                  </a:lnTo>
                  <a:lnTo>
                    <a:pt x="449" y="153"/>
                  </a:lnTo>
                  <a:lnTo>
                    <a:pt x="454" y="178"/>
                  </a:lnTo>
                  <a:lnTo>
                    <a:pt x="456" y="202"/>
                  </a:lnTo>
                  <a:lnTo>
                    <a:pt x="456" y="229"/>
                  </a:lnTo>
                  <a:lnTo>
                    <a:pt x="451" y="254"/>
                  </a:lnTo>
                  <a:lnTo>
                    <a:pt x="444" y="278"/>
                  </a:lnTo>
                  <a:lnTo>
                    <a:pt x="433" y="301"/>
                  </a:lnTo>
                  <a:lnTo>
                    <a:pt x="419" y="322"/>
                  </a:lnTo>
                  <a:lnTo>
                    <a:pt x="403" y="343"/>
                  </a:lnTo>
                  <a:lnTo>
                    <a:pt x="384" y="361"/>
                  </a:lnTo>
                  <a:lnTo>
                    <a:pt x="361" y="377"/>
                  </a:lnTo>
                  <a:lnTo>
                    <a:pt x="338" y="391"/>
                  </a:lnTo>
                  <a:lnTo>
                    <a:pt x="314" y="402"/>
                  </a:lnTo>
                  <a:lnTo>
                    <a:pt x="287" y="409"/>
                  </a:lnTo>
                  <a:lnTo>
                    <a:pt x="259" y="414"/>
                  </a:lnTo>
                  <a:lnTo>
                    <a:pt x="231" y="416"/>
                  </a:lnTo>
                  <a:close/>
                </a:path>
              </a:pathLst>
            </a:custGeom>
            <a:solidFill>
              <a:srgbClr val="FFFFB7"/>
            </a:solidFill>
            <a:ln w="9525">
              <a:noFill/>
              <a:round/>
              <a:headEnd/>
              <a:tailEnd/>
            </a:ln>
          </p:spPr>
          <p:txBody>
            <a:bodyPr/>
            <a:lstStyle/>
            <a:p>
              <a:endParaRPr lang="en-US"/>
            </a:p>
          </p:txBody>
        </p:sp>
        <p:sp>
          <p:nvSpPr>
            <p:cNvPr id="1166200" name="Freeform 888"/>
            <p:cNvSpPr>
              <a:spLocks noEditPoints="1"/>
            </p:cNvSpPr>
            <p:nvPr/>
          </p:nvSpPr>
          <p:spPr bwMode="auto">
            <a:xfrm>
              <a:off x="4143" y="1213"/>
              <a:ext cx="450" cy="411"/>
            </a:xfrm>
            <a:custGeom>
              <a:avLst/>
              <a:gdLst/>
              <a:ahLst/>
              <a:cxnLst>
                <a:cxn ang="0">
                  <a:pos x="199" y="409"/>
                </a:cxn>
                <a:cxn ang="0">
                  <a:pos x="144" y="397"/>
                </a:cxn>
                <a:cxn ang="0">
                  <a:pos x="95" y="372"/>
                </a:cxn>
                <a:cxn ang="0">
                  <a:pos x="54" y="338"/>
                </a:cxn>
                <a:cxn ang="0">
                  <a:pos x="24" y="296"/>
                </a:cxn>
                <a:cxn ang="0">
                  <a:pos x="5" y="249"/>
                </a:cxn>
                <a:cxn ang="0">
                  <a:pos x="0" y="197"/>
                </a:cxn>
                <a:cxn ang="0">
                  <a:pos x="9" y="148"/>
                </a:cxn>
                <a:cxn ang="0">
                  <a:pos x="30" y="102"/>
                </a:cxn>
                <a:cxn ang="0">
                  <a:pos x="63" y="62"/>
                </a:cxn>
                <a:cxn ang="0">
                  <a:pos x="107" y="30"/>
                </a:cxn>
                <a:cxn ang="0">
                  <a:pos x="156" y="9"/>
                </a:cxn>
                <a:cxn ang="0">
                  <a:pos x="211" y="0"/>
                </a:cxn>
                <a:cxn ang="0">
                  <a:pos x="267" y="2"/>
                </a:cxn>
                <a:cxn ang="0">
                  <a:pos x="320" y="18"/>
                </a:cxn>
                <a:cxn ang="0">
                  <a:pos x="367" y="44"/>
                </a:cxn>
                <a:cxn ang="0">
                  <a:pos x="406" y="81"/>
                </a:cxn>
                <a:cxn ang="0">
                  <a:pos x="432" y="125"/>
                </a:cxn>
                <a:cxn ang="0">
                  <a:pos x="448" y="173"/>
                </a:cxn>
                <a:cxn ang="0">
                  <a:pos x="450" y="224"/>
                </a:cxn>
                <a:cxn ang="0">
                  <a:pos x="438" y="273"/>
                </a:cxn>
                <a:cxn ang="0">
                  <a:pos x="413" y="317"/>
                </a:cxn>
                <a:cxn ang="0">
                  <a:pos x="378" y="356"/>
                </a:cxn>
                <a:cxn ang="0">
                  <a:pos x="332" y="386"/>
                </a:cxn>
                <a:cxn ang="0">
                  <a:pos x="281" y="404"/>
                </a:cxn>
                <a:cxn ang="0">
                  <a:pos x="225" y="411"/>
                </a:cxn>
                <a:cxn ang="0">
                  <a:pos x="199" y="404"/>
                </a:cxn>
                <a:cxn ang="0">
                  <a:pos x="144" y="391"/>
                </a:cxn>
                <a:cxn ang="0">
                  <a:pos x="96" y="367"/>
                </a:cxn>
                <a:cxn ang="0">
                  <a:pos x="56" y="333"/>
                </a:cxn>
                <a:cxn ang="0">
                  <a:pos x="26" y="289"/>
                </a:cxn>
                <a:cxn ang="0">
                  <a:pos x="9" y="242"/>
                </a:cxn>
                <a:cxn ang="0">
                  <a:pos x="5" y="192"/>
                </a:cxn>
                <a:cxn ang="0">
                  <a:pos x="16" y="143"/>
                </a:cxn>
                <a:cxn ang="0">
                  <a:pos x="40" y="97"/>
                </a:cxn>
                <a:cxn ang="0">
                  <a:pos x="75" y="58"/>
                </a:cxn>
                <a:cxn ang="0">
                  <a:pos x="119" y="28"/>
                </a:cxn>
                <a:cxn ang="0">
                  <a:pos x="170" y="11"/>
                </a:cxn>
                <a:cxn ang="0">
                  <a:pos x="225" y="4"/>
                </a:cxn>
                <a:cxn ang="0">
                  <a:pos x="279" y="11"/>
                </a:cxn>
                <a:cxn ang="0">
                  <a:pos x="332" y="28"/>
                </a:cxn>
                <a:cxn ang="0">
                  <a:pos x="376" y="58"/>
                </a:cxn>
                <a:cxn ang="0">
                  <a:pos x="411" y="97"/>
                </a:cxn>
                <a:cxn ang="0">
                  <a:pos x="434" y="143"/>
                </a:cxn>
                <a:cxn ang="0">
                  <a:pos x="445" y="192"/>
                </a:cxn>
                <a:cxn ang="0">
                  <a:pos x="441" y="242"/>
                </a:cxn>
                <a:cxn ang="0">
                  <a:pos x="425" y="289"/>
                </a:cxn>
                <a:cxn ang="0">
                  <a:pos x="396" y="333"/>
                </a:cxn>
                <a:cxn ang="0">
                  <a:pos x="355" y="367"/>
                </a:cxn>
                <a:cxn ang="0">
                  <a:pos x="306" y="391"/>
                </a:cxn>
                <a:cxn ang="0">
                  <a:pos x="253" y="404"/>
                </a:cxn>
              </a:cxnLst>
              <a:rect l="0" t="0" r="r" b="b"/>
              <a:pathLst>
                <a:path w="450" h="411">
                  <a:moveTo>
                    <a:pt x="225" y="411"/>
                  </a:moveTo>
                  <a:lnTo>
                    <a:pt x="199" y="409"/>
                  </a:lnTo>
                  <a:lnTo>
                    <a:pt x="170" y="404"/>
                  </a:lnTo>
                  <a:lnTo>
                    <a:pt x="144" y="397"/>
                  </a:lnTo>
                  <a:lnTo>
                    <a:pt x="119" y="386"/>
                  </a:lnTo>
                  <a:lnTo>
                    <a:pt x="95" y="372"/>
                  </a:lnTo>
                  <a:lnTo>
                    <a:pt x="74" y="356"/>
                  </a:lnTo>
                  <a:lnTo>
                    <a:pt x="54" y="338"/>
                  </a:lnTo>
                  <a:lnTo>
                    <a:pt x="37" y="317"/>
                  </a:lnTo>
                  <a:lnTo>
                    <a:pt x="24" y="296"/>
                  </a:lnTo>
                  <a:lnTo>
                    <a:pt x="12" y="273"/>
                  </a:lnTo>
                  <a:lnTo>
                    <a:pt x="5" y="249"/>
                  </a:lnTo>
                  <a:lnTo>
                    <a:pt x="2" y="224"/>
                  </a:lnTo>
                  <a:lnTo>
                    <a:pt x="0" y="197"/>
                  </a:lnTo>
                  <a:lnTo>
                    <a:pt x="3" y="173"/>
                  </a:lnTo>
                  <a:lnTo>
                    <a:pt x="9" y="148"/>
                  </a:lnTo>
                  <a:lnTo>
                    <a:pt x="17" y="125"/>
                  </a:lnTo>
                  <a:lnTo>
                    <a:pt x="30" y="102"/>
                  </a:lnTo>
                  <a:lnTo>
                    <a:pt x="45" y="81"/>
                  </a:lnTo>
                  <a:lnTo>
                    <a:pt x="63" y="62"/>
                  </a:lnTo>
                  <a:lnTo>
                    <a:pt x="84" y="44"/>
                  </a:lnTo>
                  <a:lnTo>
                    <a:pt x="107" y="30"/>
                  </a:lnTo>
                  <a:lnTo>
                    <a:pt x="132" y="18"/>
                  </a:lnTo>
                  <a:lnTo>
                    <a:pt x="156" y="9"/>
                  </a:lnTo>
                  <a:lnTo>
                    <a:pt x="184" y="2"/>
                  </a:lnTo>
                  <a:lnTo>
                    <a:pt x="211" y="0"/>
                  </a:lnTo>
                  <a:lnTo>
                    <a:pt x="239" y="0"/>
                  </a:lnTo>
                  <a:lnTo>
                    <a:pt x="267" y="2"/>
                  </a:lnTo>
                  <a:lnTo>
                    <a:pt x="293" y="9"/>
                  </a:lnTo>
                  <a:lnTo>
                    <a:pt x="320" y="18"/>
                  </a:lnTo>
                  <a:lnTo>
                    <a:pt x="345" y="30"/>
                  </a:lnTo>
                  <a:lnTo>
                    <a:pt x="367" y="44"/>
                  </a:lnTo>
                  <a:lnTo>
                    <a:pt x="387" y="62"/>
                  </a:lnTo>
                  <a:lnTo>
                    <a:pt x="406" y="81"/>
                  </a:lnTo>
                  <a:lnTo>
                    <a:pt x="420" y="102"/>
                  </a:lnTo>
                  <a:lnTo>
                    <a:pt x="432" y="125"/>
                  </a:lnTo>
                  <a:lnTo>
                    <a:pt x="443" y="148"/>
                  </a:lnTo>
                  <a:lnTo>
                    <a:pt x="448" y="173"/>
                  </a:lnTo>
                  <a:lnTo>
                    <a:pt x="450" y="197"/>
                  </a:lnTo>
                  <a:lnTo>
                    <a:pt x="450" y="224"/>
                  </a:lnTo>
                  <a:lnTo>
                    <a:pt x="445" y="249"/>
                  </a:lnTo>
                  <a:lnTo>
                    <a:pt x="438" y="273"/>
                  </a:lnTo>
                  <a:lnTo>
                    <a:pt x="427" y="296"/>
                  </a:lnTo>
                  <a:lnTo>
                    <a:pt x="413" y="317"/>
                  </a:lnTo>
                  <a:lnTo>
                    <a:pt x="397" y="338"/>
                  </a:lnTo>
                  <a:lnTo>
                    <a:pt x="378" y="356"/>
                  </a:lnTo>
                  <a:lnTo>
                    <a:pt x="355" y="372"/>
                  </a:lnTo>
                  <a:lnTo>
                    <a:pt x="332" y="386"/>
                  </a:lnTo>
                  <a:lnTo>
                    <a:pt x="308" y="397"/>
                  </a:lnTo>
                  <a:lnTo>
                    <a:pt x="281" y="404"/>
                  </a:lnTo>
                  <a:lnTo>
                    <a:pt x="253" y="409"/>
                  </a:lnTo>
                  <a:lnTo>
                    <a:pt x="225" y="411"/>
                  </a:lnTo>
                  <a:close/>
                  <a:moveTo>
                    <a:pt x="225" y="405"/>
                  </a:moveTo>
                  <a:lnTo>
                    <a:pt x="199" y="404"/>
                  </a:lnTo>
                  <a:lnTo>
                    <a:pt x="170" y="398"/>
                  </a:lnTo>
                  <a:lnTo>
                    <a:pt x="144" y="391"/>
                  </a:lnTo>
                  <a:lnTo>
                    <a:pt x="119" y="381"/>
                  </a:lnTo>
                  <a:lnTo>
                    <a:pt x="96" y="367"/>
                  </a:lnTo>
                  <a:lnTo>
                    <a:pt x="75" y="351"/>
                  </a:lnTo>
                  <a:lnTo>
                    <a:pt x="56" y="333"/>
                  </a:lnTo>
                  <a:lnTo>
                    <a:pt x="40" y="312"/>
                  </a:lnTo>
                  <a:lnTo>
                    <a:pt x="26" y="289"/>
                  </a:lnTo>
                  <a:lnTo>
                    <a:pt x="16" y="266"/>
                  </a:lnTo>
                  <a:lnTo>
                    <a:pt x="9" y="242"/>
                  </a:lnTo>
                  <a:lnTo>
                    <a:pt x="5" y="217"/>
                  </a:lnTo>
                  <a:lnTo>
                    <a:pt x="5" y="192"/>
                  </a:lnTo>
                  <a:lnTo>
                    <a:pt x="9" y="167"/>
                  </a:lnTo>
                  <a:lnTo>
                    <a:pt x="16" y="143"/>
                  </a:lnTo>
                  <a:lnTo>
                    <a:pt x="26" y="120"/>
                  </a:lnTo>
                  <a:lnTo>
                    <a:pt x="40" y="97"/>
                  </a:lnTo>
                  <a:lnTo>
                    <a:pt x="56" y="76"/>
                  </a:lnTo>
                  <a:lnTo>
                    <a:pt x="75" y="58"/>
                  </a:lnTo>
                  <a:lnTo>
                    <a:pt x="96" y="42"/>
                  </a:lnTo>
                  <a:lnTo>
                    <a:pt x="119" y="28"/>
                  </a:lnTo>
                  <a:lnTo>
                    <a:pt x="144" y="18"/>
                  </a:lnTo>
                  <a:lnTo>
                    <a:pt x="170" y="11"/>
                  </a:lnTo>
                  <a:lnTo>
                    <a:pt x="199" y="5"/>
                  </a:lnTo>
                  <a:lnTo>
                    <a:pt x="225" y="4"/>
                  </a:lnTo>
                  <a:lnTo>
                    <a:pt x="253" y="5"/>
                  </a:lnTo>
                  <a:lnTo>
                    <a:pt x="279" y="11"/>
                  </a:lnTo>
                  <a:lnTo>
                    <a:pt x="306" y="18"/>
                  </a:lnTo>
                  <a:lnTo>
                    <a:pt x="332" y="28"/>
                  </a:lnTo>
                  <a:lnTo>
                    <a:pt x="355" y="42"/>
                  </a:lnTo>
                  <a:lnTo>
                    <a:pt x="376" y="58"/>
                  </a:lnTo>
                  <a:lnTo>
                    <a:pt x="396" y="76"/>
                  </a:lnTo>
                  <a:lnTo>
                    <a:pt x="411" y="97"/>
                  </a:lnTo>
                  <a:lnTo>
                    <a:pt x="425" y="120"/>
                  </a:lnTo>
                  <a:lnTo>
                    <a:pt x="434" y="143"/>
                  </a:lnTo>
                  <a:lnTo>
                    <a:pt x="441" y="167"/>
                  </a:lnTo>
                  <a:lnTo>
                    <a:pt x="445" y="192"/>
                  </a:lnTo>
                  <a:lnTo>
                    <a:pt x="445" y="217"/>
                  </a:lnTo>
                  <a:lnTo>
                    <a:pt x="441" y="242"/>
                  </a:lnTo>
                  <a:lnTo>
                    <a:pt x="434" y="266"/>
                  </a:lnTo>
                  <a:lnTo>
                    <a:pt x="425" y="289"/>
                  </a:lnTo>
                  <a:lnTo>
                    <a:pt x="411" y="312"/>
                  </a:lnTo>
                  <a:lnTo>
                    <a:pt x="396" y="333"/>
                  </a:lnTo>
                  <a:lnTo>
                    <a:pt x="376" y="351"/>
                  </a:lnTo>
                  <a:lnTo>
                    <a:pt x="355" y="367"/>
                  </a:lnTo>
                  <a:lnTo>
                    <a:pt x="332" y="381"/>
                  </a:lnTo>
                  <a:lnTo>
                    <a:pt x="306" y="391"/>
                  </a:lnTo>
                  <a:lnTo>
                    <a:pt x="279" y="398"/>
                  </a:lnTo>
                  <a:lnTo>
                    <a:pt x="253" y="404"/>
                  </a:lnTo>
                  <a:lnTo>
                    <a:pt x="225" y="405"/>
                  </a:lnTo>
                  <a:close/>
                </a:path>
              </a:pathLst>
            </a:custGeom>
            <a:solidFill>
              <a:srgbClr val="FFFFB9"/>
            </a:solidFill>
            <a:ln w="9525">
              <a:noFill/>
              <a:round/>
              <a:headEnd/>
              <a:tailEnd/>
            </a:ln>
          </p:spPr>
          <p:txBody>
            <a:bodyPr/>
            <a:lstStyle/>
            <a:p>
              <a:endParaRPr lang="en-US"/>
            </a:p>
          </p:txBody>
        </p:sp>
        <p:sp>
          <p:nvSpPr>
            <p:cNvPr id="1166201" name="Freeform 889"/>
            <p:cNvSpPr>
              <a:spLocks noEditPoints="1"/>
            </p:cNvSpPr>
            <p:nvPr/>
          </p:nvSpPr>
          <p:spPr bwMode="auto">
            <a:xfrm>
              <a:off x="4148" y="1217"/>
              <a:ext cx="440" cy="401"/>
            </a:xfrm>
            <a:custGeom>
              <a:avLst/>
              <a:gdLst/>
              <a:ahLst/>
              <a:cxnLst>
                <a:cxn ang="0">
                  <a:pos x="194" y="400"/>
                </a:cxn>
                <a:cxn ang="0">
                  <a:pos x="139" y="387"/>
                </a:cxn>
                <a:cxn ang="0">
                  <a:pos x="91" y="363"/>
                </a:cxn>
                <a:cxn ang="0">
                  <a:pos x="51" y="329"/>
                </a:cxn>
                <a:cxn ang="0">
                  <a:pos x="21" y="285"/>
                </a:cxn>
                <a:cxn ang="0">
                  <a:pos x="4" y="238"/>
                </a:cxn>
                <a:cxn ang="0">
                  <a:pos x="0" y="188"/>
                </a:cxn>
                <a:cxn ang="0">
                  <a:pos x="11" y="139"/>
                </a:cxn>
                <a:cxn ang="0">
                  <a:pos x="35" y="93"/>
                </a:cxn>
                <a:cxn ang="0">
                  <a:pos x="70" y="54"/>
                </a:cxn>
                <a:cxn ang="0">
                  <a:pos x="114" y="24"/>
                </a:cxn>
                <a:cxn ang="0">
                  <a:pos x="165" y="7"/>
                </a:cxn>
                <a:cxn ang="0">
                  <a:pos x="220" y="0"/>
                </a:cxn>
                <a:cxn ang="0">
                  <a:pos x="274" y="7"/>
                </a:cxn>
                <a:cxn ang="0">
                  <a:pos x="327" y="24"/>
                </a:cxn>
                <a:cxn ang="0">
                  <a:pos x="371" y="54"/>
                </a:cxn>
                <a:cxn ang="0">
                  <a:pos x="406" y="93"/>
                </a:cxn>
                <a:cxn ang="0">
                  <a:pos x="429" y="139"/>
                </a:cxn>
                <a:cxn ang="0">
                  <a:pos x="440" y="188"/>
                </a:cxn>
                <a:cxn ang="0">
                  <a:pos x="436" y="238"/>
                </a:cxn>
                <a:cxn ang="0">
                  <a:pos x="420" y="285"/>
                </a:cxn>
                <a:cxn ang="0">
                  <a:pos x="391" y="329"/>
                </a:cxn>
                <a:cxn ang="0">
                  <a:pos x="350" y="363"/>
                </a:cxn>
                <a:cxn ang="0">
                  <a:pos x="301" y="387"/>
                </a:cxn>
                <a:cxn ang="0">
                  <a:pos x="248" y="400"/>
                </a:cxn>
                <a:cxn ang="0">
                  <a:pos x="220" y="396"/>
                </a:cxn>
                <a:cxn ang="0">
                  <a:pos x="167" y="391"/>
                </a:cxn>
                <a:cxn ang="0">
                  <a:pos x="116" y="372"/>
                </a:cxn>
                <a:cxn ang="0">
                  <a:pos x="74" y="343"/>
                </a:cxn>
                <a:cxn ang="0">
                  <a:pos x="39" y="306"/>
                </a:cxn>
                <a:cxn ang="0">
                  <a:pos x="16" y="260"/>
                </a:cxn>
                <a:cxn ang="0">
                  <a:pos x="5" y="213"/>
                </a:cxn>
                <a:cxn ang="0">
                  <a:pos x="9" y="163"/>
                </a:cxn>
                <a:cxn ang="0">
                  <a:pos x="26" y="118"/>
                </a:cxn>
                <a:cxn ang="0">
                  <a:pos x="55" y="75"/>
                </a:cxn>
                <a:cxn ang="0">
                  <a:pos x="93" y="42"/>
                </a:cxn>
                <a:cxn ang="0">
                  <a:pos x="141" y="19"/>
                </a:cxn>
                <a:cxn ang="0">
                  <a:pos x="194" y="7"/>
                </a:cxn>
                <a:cxn ang="0">
                  <a:pos x="248" y="7"/>
                </a:cxn>
                <a:cxn ang="0">
                  <a:pos x="299" y="19"/>
                </a:cxn>
                <a:cxn ang="0">
                  <a:pos x="347" y="42"/>
                </a:cxn>
                <a:cxn ang="0">
                  <a:pos x="385" y="75"/>
                </a:cxn>
                <a:cxn ang="0">
                  <a:pos x="415" y="118"/>
                </a:cxn>
                <a:cxn ang="0">
                  <a:pos x="431" y="163"/>
                </a:cxn>
                <a:cxn ang="0">
                  <a:pos x="434" y="213"/>
                </a:cxn>
                <a:cxn ang="0">
                  <a:pos x="424" y="260"/>
                </a:cxn>
                <a:cxn ang="0">
                  <a:pos x="401" y="306"/>
                </a:cxn>
                <a:cxn ang="0">
                  <a:pos x="368" y="343"/>
                </a:cxn>
                <a:cxn ang="0">
                  <a:pos x="324" y="372"/>
                </a:cxn>
                <a:cxn ang="0">
                  <a:pos x="274" y="391"/>
                </a:cxn>
                <a:cxn ang="0">
                  <a:pos x="220" y="396"/>
                </a:cxn>
              </a:cxnLst>
              <a:rect l="0" t="0" r="r" b="b"/>
              <a:pathLst>
                <a:path w="440" h="401">
                  <a:moveTo>
                    <a:pt x="220" y="401"/>
                  </a:moveTo>
                  <a:lnTo>
                    <a:pt x="194" y="400"/>
                  </a:lnTo>
                  <a:lnTo>
                    <a:pt x="165" y="394"/>
                  </a:lnTo>
                  <a:lnTo>
                    <a:pt x="139" y="387"/>
                  </a:lnTo>
                  <a:lnTo>
                    <a:pt x="114" y="377"/>
                  </a:lnTo>
                  <a:lnTo>
                    <a:pt x="91" y="363"/>
                  </a:lnTo>
                  <a:lnTo>
                    <a:pt x="70" y="347"/>
                  </a:lnTo>
                  <a:lnTo>
                    <a:pt x="51" y="329"/>
                  </a:lnTo>
                  <a:lnTo>
                    <a:pt x="35" y="308"/>
                  </a:lnTo>
                  <a:lnTo>
                    <a:pt x="21" y="285"/>
                  </a:lnTo>
                  <a:lnTo>
                    <a:pt x="11" y="262"/>
                  </a:lnTo>
                  <a:lnTo>
                    <a:pt x="4" y="238"/>
                  </a:lnTo>
                  <a:lnTo>
                    <a:pt x="0" y="213"/>
                  </a:lnTo>
                  <a:lnTo>
                    <a:pt x="0" y="188"/>
                  </a:lnTo>
                  <a:lnTo>
                    <a:pt x="4" y="163"/>
                  </a:lnTo>
                  <a:lnTo>
                    <a:pt x="11" y="139"/>
                  </a:lnTo>
                  <a:lnTo>
                    <a:pt x="21" y="116"/>
                  </a:lnTo>
                  <a:lnTo>
                    <a:pt x="35" y="93"/>
                  </a:lnTo>
                  <a:lnTo>
                    <a:pt x="51" y="72"/>
                  </a:lnTo>
                  <a:lnTo>
                    <a:pt x="70" y="54"/>
                  </a:lnTo>
                  <a:lnTo>
                    <a:pt x="91" y="38"/>
                  </a:lnTo>
                  <a:lnTo>
                    <a:pt x="114" y="24"/>
                  </a:lnTo>
                  <a:lnTo>
                    <a:pt x="139" y="14"/>
                  </a:lnTo>
                  <a:lnTo>
                    <a:pt x="165" y="7"/>
                  </a:lnTo>
                  <a:lnTo>
                    <a:pt x="194" y="1"/>
                  </a:lnTo>
                  <a:lnTo>
                    <a:pt x="220" y="0"/>
                  </a:lnTo>
                  <a:lnTo>
                    <a:pt x="248" y="1"/>
                  </a:lnTo>
                  <a:lnTo>
                    <a:pt x="274" y="7"/>
                  </a:lnTo>
                  <a:lnTo>
                    <a:pt x="301" y="14"/>
                  </a:lnTo>
                  <a:lnTo>
                    <a:pt x="327" y="24"/>
                  </a:lnTo>
                  <a:lnTo>
                    <a:pt x="350" y="38"/>
                  </a:lnTo>
                  <a:lnTo>
                    <a:pt x="371" y="54"/>
                  </a:lnTo>
                  <a:lnTo>
                    <a:pt x="391" y="72"/>
                  </a:lnTo>
                  <a:lnTo>
                    <a:pt x="406" y="93"/>
                  </a:lnTo>
                  <a:lnTo>
                    <a:pt x="420" y="116"/>
                  </a:lnTo>
                  <a:lnTo>
                    <a:pt x="429" y="139"/>
                  </a:lnTo>
                  <a:lnTo>
                    <a:pt x="436" y="163"/>
                  </a:lnTo>
                  <a:lnTo>
                    <a:pt x="440" y="188"/>
                  </a:lnTo>
                  <a:lnTo>
                    <a:pt x="440" y="213"/>
                  </a:lnTo>
                  <a:lnTo>
                    <a:pt x="436" y="238"/>
                  </a:lnTo>
                  <a:lnTo>
                    <a:pt x="429" y="262"/>
                  </a:lnTo>
                  <a:lnTo>
                    <a:pt x="420" y="285"/>
                  </a:lnTo>
                  <a:lnTo>
                    <a:pt x="406" y="308"/>
                  </a:lnTo>
                  <a:lnTo>
                    <a:pt x="391" y="329"/>
                  </a:lnTo>
                  <a:lnTo>
                    <a:pt x="371" y="347"/>
                  </a:lnTo>
                  <a:lnTo>
                    <a:pt x="350" y="363"/>
                  </a:lnTo>
                  <a:lnTo>
                    <a:pt x="327" y="377"/>
                  </a:lnTo>
                  <a:lnTo>
                    <a:pt x="301" y="387"/>
                  </a:lnTo>
                  <a:lnTo>
                    <a:pt x="274" y="394"/>
                  </a:lnTo>
                  <a:lnTo>
                    <a:pt x="248" y="400"/>
                  </a:lnTo>
                  <a:lnTo>
                    <a:pt x="220" y="401"/>
                  </a:lnTo>
                  <a:close/>
                  <a:moveTo>
                    <a:pt x="220" y="396"/>
                  </a:moveTo>
                  <a:lnTo>
                    <a:pt x="194" y="394"/>
                  </a:lnTo>
                  <a:lnTo>
                    <a:pt x="167" y="391"/>
                  </a:lnTo>
                  <a:lnTo>
                    <a:pt x="141" y="382"/>
                  </a:lnTo>
                  <a:lnTo>
                    <a:pt x="116" y="372"/>
                  </a:lnTo>
                  <a:lnTo>
                    <a:pt x="93" y="359"/>
                  </a:lnTo>
                  <a:lnTo>
                    <a:pt x="74" y="343"/>
                  </a:lnTo>
                  <a:lnTo>
                    <a:pt x="55" y="326"/>
                  </a:lnTo>
                  <a:lnTo>
                    <a:pt x="39" y="306"/>
                  </a:lnTo>
                  <a:lnTo>
                    <a:pt x="26" y="283"/>
                  </a:lnTo>
                  <a:lnTo>
                    <a:pt x="16" y="260"/>
                  </a:lnTo>
                  <a:lnTo>
                    <a:pt x="9" y="238"/>
                  </a:lnTo>
                  <a:lnTo>
                    <a:pt x="5" y="213"/>
                  </a:lnTo>
                  <a:lnTo>
                    <a:pt x="5" y="188"/>
                  </a:lnTo>
                  <a:lnTo>
                    <a:pt x="9" y="163"/>
                  </a:lnTo>
                  <a:lnTo>
                    <a:pt x="16" y="141"/>
                  </a:lnTo>
                  <a:lnTo>
                    <a:pt x="26" y="118"/>
                  </a:lnTo>
                  <a:lnTo>
                    <a:pt x="39" y="95"/>
                  </a:lnTo>
                  <a:lnTo>
                    <a:pt x="55" y="75"/>
                  </a:lnTo>
                  <a:lnTo>
                    <a:pt x="74" y="58"/>
                  </a:lnTo>
                  <a:lnTo>
                    <a:pt x="93" y="42"/>
                  </a:lnTo>
                  <a:lnTo>
                    <a:pt x="116" y="29"/>
                  </a:lnTo>
                  <a:lnTo>
                    <a:pt x="141" y="19"/>
                  </a:lnTo>
                  <a:lnTo>
                    <a:pt x="167" y="10"/>
                  </a:lnTo>
                  <a:lnTo>
                    <a:pt x="194" y="7"/>
                  </a:lnTo>
                  <a:lnTo>
                    <a:pt x="220" y="5"/>
                  </a:lnTo>
                  <a:lnTo>
                    <a:pt x="248" y="7"/>
                  </a:lnTo>
                  <a:lnTo>
                    <a:pt x="274" y="10"/>
                  </a:lnTo>
                  <a:lnTo>
                    <a:pt x="299" y="19"/>
                  </a:lnTo>
                  <a:lnTo>
                    <a:pt x="324" y="29"/>
                  </a:lnTo>
                  <a:lnTo>
                    <a:pt x="347" y="42"/>
                  </a:lnTo>
                  <a:lnTo>
                    <a:pt x="368" y="58"/>
                  </a:lnTo>
                  <a:lnTo>
                    <a:pt x="385" y="75"/>
                  </a:lnTo>
                  <a:lnTo>
                    <a:pt x="401" y="95"/>
                  </a:lnTo>
                  <a:lnTo>
                    <a:pt x="415" y="118"/>
                  </a:lnTo>
                  <a:lnTo>
                    <a:pt x="424" y="141"/>
                  </a:lnTo>
                  <a:lnTo>
                    <a:pt x="431" y="163"/>
                  </a:lnTo>
                  <a:lnTo>
                    <a:pt x="434" y="188"/>
                  </a:lnTo>
                  <a:lnTo>
                    <a:pt x="434" y="213"/>
                  </a:lnTo>
                  <a:lnTo>
                    <a:pt x="431" y="238"/>
                  </a:lnTo>
                  <a:lnTo>
                    <a:pt x="424" y="260"/>
                  </a:lnTo>
                  <a:lnTo>
                    <a:pt x="415" y="283"/>
                  </a:lnTo>
                  <a:lnTo>
                    <a:pt x="401" y="306"/>
                  </a:lnTo>
                  <a:lnTo>
                    <a:pt x="385" y="326"/>
                  </a:lnTo>
                  <a:lnTo>
                    <a:pt x="368" y="343"/>
                  </a:lnTo>
                  <a:lnTo>
                    <a:pt x="347" y="359"/>
                  </a:lnTo>
                  <a:lnTo>
                    <a:pt x="324" y="372"/>
                  </a:lnTo>
                  <a:lnTo>
                    <a:pt x="299" y="382"/>
                  </a:lnTo>
                  <a:lnTo>
                    <a:pt x="274" y="391"/>
                  </a:lnTo>
                  <a:lnTo>
                    <a:pt x="248" y="394"/>
                  </a:lnTo>
                  <a:lnTo>
                    <a:pt x="220" y="396"/>
                  </a:lnTo>
                  <a:close/>
                </a:path>
              </a:pathLst>
            </a:custGeom>
            <a:solidFill>
              <a:srgbClr val="FFFFBC"/>
            </a:solidFill>
            <a:ln w="9525">
              <a:noFill/>
              <a:round/>
              <a:headEnd/>
              <a:tailEnd/>
            </a:ln>
          </p:spPr>
          <p:txBody>
            <a:bodyPr/>
            <a:lstStyle/>
            <a:p>
              <a:endParaRPr lang="en-US"/>
            </a:p>
          </p:txBody>
        </p:sp>
        <p:sp>
          <p:nvSpPr>
            <p:cNvPr id="1166202" name="Freeform 890"/>
            <p:cNvSpPr>
              <a:spLocks noEditPoints="1"/>
            </p:cNvSpPr>
            <p:nvPr/>
          </p:nvSpPr>
          <p:spPr bwMode="auto">
            <a:xfrm>
              <a:off x="4153" y="1222"/>
              <a:ext cx="429" cy="391"/>
            </a:xfrm>
            <a:custGeom>
              <a:avLst/>
              <a:gdLst/>
              <a:ahLst/>
              <a:cxnLst>
                <a:cxn ang="0">
                  <a:pos x="189" y="389"/>
                </a:cxn>
                <a:cxn ang="0">
                  <a:pos x="136" y="377"/>
                </a:cxn>
                <a:cxn ang="0">
                  <a:pos x="88" y="354"/>
                </a:cxn>
                <a:cxn ang="0">
                  <a:pos x="50" y="321"/>
                </a:cxn>
                <a:cxn ang="0">
                  <a:pos x="21" y="278"/>
                </a:cxn>
                <a:cxn ang="0">
                  <a:pos x="4" y="233"/>
                </a:cxn>
                <a:cxn ang="0">
                  <a:pos x="0" y="183"/>
                </a:cxn>
                <a:cxn ang="0">
                  <a:pos x="11" y="136"/>
                </a:cxn>
                <a:cxn ang="0">
                  <a:pos x="34" y="90"/>
                </a:cxn>
                <a:cxn ang="0">
                  <a:pos x="69" y="53"/>
                </a:cxn>
                <a:cxn ang="0">
                  <a:pos x="111" y="24"/>
                </a:cxn>
                <a:cxn ang="0">
                  <a:pos x="162" y="5"/>
                </a:cxn>
                <a:cxn ang="0">
                  <a:pos x="215" y="0"/>
                </a:cxn>
                <a:cxn ang="0">
                  <a:pos x="269" y="5"/>
                </a:cxn>
                <a:cxn ang="0">
                  <a:pos x="319" y="24"/>
                </a:cxn>
                <a:cxn ang="0">
                  <a:pos x="363" y="53"/>
                </a:cxn>
                <a:cxn ang="0">
                  <a:pos x="396" y="90"/>
                </a:cxn>
                <a:cxn ang="0">
                  <a:pos x="419" y="136"/>
                </a:cxn>
                <a:cxn ang="0">
                  <a:pos x="429" y="183"/>
                </a:cxn>
                <a:cxn ang="0">
                  <a:pos x="426" y="233"/>
                </a:cxn>
                <a:cxn ang="0">
                  <a:pos x="410" y="278"/>
                </a:cxn>
                <a:cxn ang="0">
                  <a:pos x="380" y="321"/>
                </a:cxn>
                <a:cxn ang="0">
                  <a:pos x="342" y="354"/>
                </a:cxn>
                <a:cxn ang="0">
                  <a:pos x="294" y="377"/>
                </a:cxn>
                <a:cxn ang="0">
                  <a:pos x="243" y="389"/>
                </a:cxn>
                <a:cxn ang="0">
                  <a:pos x="215" y="386"/>
                </a:cxn>
                <a:cxn ang="0">
                  <a:pos x="162" y="381"/>
                </a:cxn>
                <a:cxn ang="0">
                  <a:pos x="113" y="361"/>
                </a:cxn>
                <a:cxn ang="0">
                  <a:pos x="69" y="333"/>
                </a:cxn>
                <a:cxn ang="0">
                  <a:pos x="35" y="294"/>
                </a:cxn>
                <a:cxn ang="0">
                  <a:pos x="14" y="250"/>
                </a:cxn>
                <a:cxn ang="0">
                  <a:pos x="6" y="201"/>
                </a:cxn>
                <a:cxn ang="0">
                  <a:pos x="11" y="153"/>
                </a:cxn>
                <a:cxn ang="0">
                  <a:pos x="30" y="107"/>
                </a:cxn>
                <a:cxn ang="0">
                  <a:pos x="60" y="67"/>
                </a:cxn>
                <a:cxn ang="0">
                  <a:pos x="101" y="35"/>
                </a:cxn>
                <a:cxn ang="0">
                  <a:pos x="150" y="14"/>
                </a:cxn>
                <a:cxn ang="0">
                  <a:pos x="203" y="5"/>
                </a:cxn>
                <a:cxn ang="0">
                  <a:pos x="255" y="9"/>
                </a:cxn>
                <a:cxn ang="0">
                  <a:pos x="306" y="23"/>
                </a:cxn>
                <a:cxn ang="0">
                  <a:pos x="352" y="49"/>
                </a:cxn>
                <a:cxn ang="0">
                  <a:pos x="387" y="86"/>
                </a:cxn>
                <a:cxn ang="0">
                  <a:pos x="412" y="130"/>
                </a:cxn>
                <a:cxn ang="0">
                  <a:pos x="424" y="178"/>
                </a:cxn>
                <a:cxn ang="0">
                  <a:pos x="422" y="225"/>
                </a:cxn>
                <a:cxn ang="0">
                  <a:pos x="407" y="273"/>
                </a:cxn>
                <a:cxn ang="0">
                  <a:pos x="378" y="315"/>
                </a:cxn>
                <a:cxn ang="0">
                  <a:pos x="342" y="349"/>
                </a:cxn>
                <a:cxn ang="0">
                  <a:pos x="294" y="372"/>
                </a:cxn>
                <a:cxn ang="0">
                  <a:pos x="243" y="386"/>
                </a:cxn>
              </a:cxnLst>
              <a:rect l="0" t="0" r="r" b="b"/>
              <a:pathLst>
                <a:path w="429" h="391">
                  <a:moveTo>
                    <a:pt x="215" y="391"/>
                  </a:moveTo>
                  <a:lnTo>
                    <a:pt x="189" y="389"/>
                  </a:lnTo>
                  <a:lnTo>
                    <a:pt x="162" y="386"/>
                  </a:lnTo>
                  <a:lnTo>
                    <a:pt x="136" y="377"/>
                  </a:lnTo>
                  <a:lnTo>
                    <a:pt x="111" y="367"/>
                  </a:lnTo>
                  <a:lnTo>
                    <a:pt x="88" y="354"/>
                  </a:lnTo>
                  <a:lnTo>
                    <a:pt x="69" y="338"/>
                  </a:lnTo>
                  <a:lnTo>
                    <a:pt x="50" y="321"/>
                  </a:lnTo>
                  <a:lnTo>
                    <a:pt x="34" y="301"/>
                  </a:lnTo>
                  <a:lnTo>
                    <a:pt x="21" y="278"/>
                  </a:lnTo>
                  <a:lnTo>
                    <a:pt x="11" y="255"/>
                  </a:lnTo>
                  <a:lnTo>
                    <a:pt x="4" y="233"/>
                  </a:lnTo>
                  <a:lnTo>
                    <a:pt x="0" y="208"/>
                  </a:lnTo>
                  <a:lnTo>
                    <a:pt x="0" y="183"/>
                  </a:lnTo>
                  <a:lnTo>
                    <a:pt x="4" y="158"/>
                  </a:lnTo>
                  <a:lnTo>
                    <a:pt x="11" y="136"/>
                  </a:lnTo>
                  <a:lnTo>
                    <a:pt x="21" y="113"/>
                  </a:lnTo>
                  <a:lnTo>
                    <a:pt x="34" y="90"/>
                  </a:lnTo>
                  <a:lnTo>
                    <a:pt x="50" y="70"/>
                  </a:lnTo>
                  <a:lnTo>
                    <a:pt x="69" y="53"/>
                  </a:lnTo>
                  <a:lnTo>
                    <a:pt x="88" y="37"/>
                  </a:lnTo>
                  <a:lnTo>
                    <a:pt x="111" y="24"/>
                  </a:lnTo>
                  <a:lnTo>
                    <a:pt x="136" y="14"/>
                  </a:lnTo>
                  <a:lnTo>
                    <a:pt x="162" y="5"/>
                  </a:lnTo>
                  <a:lnTo>
                    <a:pt x="189" y="2"/>
                  </a:lnTo>
                  <a:lnTo>
                    <a:pt x="215" y="0"/>
                  </a:lnTo>
                  <a:lnTo>
                    <a:pt x="243" y="2"/>
                  </a:lnTo>
                  <a:lnTo>
                    <a:pt x="269" y="5"/>
                  </a:lnTo>
                  <a:lnTo>
                    <a:pt x="294" y="14"/>
                  </a:lnTo>
                  <a:lnTo>
                    <a:pt x="319" y="24"/>
                  </a:lnTo>
                  <a:lnTo>
                    <a:pt x="342" y="37"/>
                  </a:lnTo>
                  <a:lnTo>
                    <a:pt x="363" y="53"/>
                  </a:lnTo>
                  <a:lnTo>
                    <a:pt x="380" y="70"/>
                  </a:lnTo>
                  <a:lnTo>
                    <a:pt x="396" y="90"/>
                  </a:lnTo>
                  <a:lnTo>
                    <a:pt x="410" y="113"/>
                  </a:lnTo>
                  <a:lnTo>
                    <a:pt x="419" y="136"/>
                  </a:lnTo>
                  <a:lnTo>
                    <a:pt x="426" y="158"/>
                  </a:lnTo>
                  <a:lnTo>
                    <a:pt x="429" y="183"/>
                  </a:lnTo>
                  <a:lnTo>
                    <a:pt x="429" y="208"/>
                  </a:lnTo>
                  <a:lnTo>
                    <a:pt x="426" y="233"/>
                  </a:lnTo>
                  <a:lnTo>
                    <a:pt x="419" y="255"/>
                  </a:lnTo>
                  <a:lnTo>
                    <a:pt x="410" y="278"/>
                  </a:lnTo>
                  <a:lnTo>
                    <a:pt x="396" y="301"/>
                  </a:lnTo>
                  <a:lnTo>
                    <a:pt x="380" y="321"/>
                  </a:lnTo>
                  <a:lnTo>
                    <a:pt x="363" y="338"/>
                  </a:lnTo>
                  <a:lnTo>
                    <a:pt x="342" y="354"/>
                  </a:lnTo>
                  <a:lnTo>
                    <a:pt x="319" y="367"/>
                  </a:lnTo>
                  <a:lnTo>
                    <a:pt x="294" y="377"/>
                  </a:lnTo>
                  <a:lnTo>
                    <a:pt x="269" y="386"/>
                  </a:lnTo>
                  <a:lnTo>
                    <a:pt x="243" y="389"/>
                  </a:lnTo>
                  <a:lnTo>
                    <a:pt x="215" y="391"/>
                  </a:lnTo>
                  <a:close/>
                  <a:moveTo>
                    <a:pt x="215" y="386"/>
                  </a:moveTo>
                  <a:lnTo>
                    <a:pt x="189" y="386"/>
                  </a:lnTo>
                  <a:lnTo>
                    <a:pt x="162" y="381"/>
                  </a:lnTo>
                  <a:lnTo>
                    <a:pt x="138" y="372"/>
                  </a:lnTo>
                  <a:lnTo>
                    <a:pt x="113" y="361"/>
                  </a:lnTo>
                  <a:lnTo>
                    <a:pt x="90" y="349"/>
                  </a:lnTo>
                  <a:lnTo>
                    <a:pt x="69" y="333"/>
                  </a:lnTo>
                  <a:lnTo>
                    <a:pt x="51" y="315"/>
                  </a:lnTo>
                  <a:lnTo>
                    <a:pt x="35" y="294"/>
                  </a:lnTo>
                  <a:lnTo>
                    <a:pt x="23" y="273"/>
                  </a:lnTo>
                  <a:lnTo>
                    <a:pt x="14" y="250"/>
                  </a:lnTo>
                  <a:lnTo>
                    <a:pt x="9" y="225"/>
                  </a:lnTo>
                  <a:lnTo>
                    <a:pt x="6" y="201"/>
                  </a:lnTo>
                  <a:lnTo>
                    <a:pt x="7" y="178"/>
                  </a:lnTo>
                  <a:lnTo>
                    <a:pt x="11" y="153"/>
                  </a:lnTo>
                  <a:lnTo>
                    <a:pt x="18" y="130"/>
                  </a:lnTo>
                  <a:lnTo>
                    <a:pt x="30" y="107"/>
                  </a:lnTo>
                  <a:lnTo>
                    <a:pt x="43" y="86"/>
                  </a:lnTo>
                  <a:lnTo>
                    <a:pt x="60" y="67"/>
                  </a:lnTo>
                  <a:lnTo>
                    <a:pt x="79" y="49"/>
                  </a:lnTo>
                  <a:lnTo>
                    <a:pt x="101" y="35"/>
                  </a:lnTo>
                  <a:lnTo>
                    <a:pt x="125" y="23"/>
                  </a:lnTo>
                  <a:lnTo>
                    <a:pt x="150" y="14"/>
                  </a:lnTo>
                  <a:lnTo>
                    <a:pt x="174" y="9"/>
                  </a:lnTo>
                  <a:lnTo>
                    <a:pt x="203" y="5"/>
                  </a:lnTo>
                  <a:lnTo>
                    <a:pt x="229" y="5"/>
                  </a:lnTo>
                  <a:lnTo>
                    <a:pt x="255" y="9"/>
                  </a:lnTo>
                  <a:lnTo>
                    <a:pt x="282" y="14"/>
                  </a:lnTo>
                  <a:lnTo>
                    <a:pt x="306" y="23"/>
                  </a:lnTo>
                  <a:lnTo>
                    <a:pt x="329" y="35"/>
                  </a:lnTo>
                  <a:lnTo>
                    <a:pt x="352" y="49"/>
                  </a:lnTo>
                  <a:lnTo>
                    <a:pt x="371" y="67"/>
                  </a:lnTo>
                  <a:lnTo>
                    <a:pt x="387" y="86"/>
                  </a:lnTo>
                  <a:lnTo>
                    <a:pt x="401" y="107"/>
                  </a:lnTo>
                  <a:lnTo>
                    <a:pt x="412" y="130"/>
                  </a:lnTo>
                  <a:lnTo>
                    <a:pt x="421" y="153"/>
                  </a:lnTo>
                  <a:lnTo>
                    <a:pt x="424" y="178"/>
                  </a:lnTo>
                  <a:lnTo>
                    <a:pt x="424" y="201"/>
                  </a:lnTo>
                  <a:lnTo>
                    <a:pt x="422" y="225"/>
                  </a:lnTo>
                  <a:lnTo>
                    <a:pt x="417" y="250"/>
                  </a:lnTo>
                  <a:lnTo>
                    <a:pt x="407" y="273"/>
                  </a:lnTo>
                  <a:lnTo>
                    <a:pt x="394" y="294"/>
                  </a:lnTo>
                  <a:lnTo>
                    <a:pt x="378" y="315"/>
                  </a:lnTo>
                  <a:lnTo>
                    <a:pt x="361" y="333"/>
                  </a:lnTo>
                  <a:lnTo>
                    <a:pt x="342" y="349"/>
                  </a:lnTo>
                  <a:lnTo>
                    <a:pt x="319" y="361"/>
                  </a:lnTo>
                  <a:lnTo>
                    <a:pt x="294" y="372"/>
                  </a:lnTo>
                  <a:lnTo>
                    <a:pt x="269" y="381"/>
                  </a:lnTo>
                  <a:lnTo>
                    <a:pt x="243" y="386"/>
                  </a:lnTo>
                  <a:lnTo>
                    <a:pt x="215" y="386"/>
                  </a:lnTo>
                  <a:close/>
                </a:path>
              </a:pathLst>
            </a:custGeom>
            <a:solidFill>
              <a:srgbClr val="FFFFBE"/>
            </a:solidFill>
            <a:ln w="9525">
              <a:noFill/>
              <a:round/>
              <a:headEnd/>
              <a:tailEnd/>
            </a:ln>
          </p:spPr>
          <p:txBody>
            <a:bodyPr/>
            <a:lstStyle/>
            <a:p>
              <a:endParaRPr lang="en-US"/>
            </a:p>
          </p:txBody>
        </p:sp>
        <p:sp>
          <p:nvSpPr>
            <p:cNvPr id="1166203" name="Freeform 891"/>
            <p:cNvSpPr>
              <a:spLocks noEditPoints="1"/>
            </p:cNvSpPr>
            <p:nvPr/>
          </p:nvSpPr>
          <p:spPr bwMode="auto">
            <a:xfrm>
              <a:off x="4159" y="1227"/>
              <a:ext cx="418" cy="381"/>
            </a:xfrm>
            <a:custGeom>
              <a:avLst/>
              <a:gdLst/>
              <a:ahLst/>
              <a:cxnLst>
                <a:cxn ang="0">
                  <a:pos x="183" y="381"/>
                </a:cxn>
                <a:cxn ang="0">
                  <a:pos x="132" y="367"/>
                </a:cxn>
                <a:cxn ang="0">
                  <a:pos x="84" y="344"/>
                </a:cxn>
                <a:cxn ang="0">
                  <a:pos x="45" y="310"/>
                </a:cxn>
                <a:cxn ang="0">
                  <a:pos x="17" y="268"/>
                </a:cxn>
                <a:cxn ang="0">
                  <a:pos x="3" y="220"/>
                </a:cxn>
                <a:cxn ang="0">
                  <a:pos x="1" y="173"/>
                </a:cxn>
                <a:cxn ang="0">
                  <a:pos x="12" y="125"/>
                </a:cxn>
                <a:cxn ang="0">
                  <a:pos x="37" y="81"/>
                </a:cxn>
                <a:cxn ang="0">
                  <a:pos x="73" y="44"/>
                </a:cxn>
                <a:cxn ang="0">
                  <a:pos x="119" y="18"/>
                </a:cxn>
                <a:cxn ang="0">
                  <a:pos x="168" y="4"/>
                </a:cxn>
                <a:cxn ang="0">
                  <a:pos x="223" y="0"/>
                </a:cxn>
                <a:cxn ang="0">
                  <a:pos x="276" y="9"/>
                </a:cxn>
                <a:cxn ang="0">
                  <a:pos x="323" y="30"/>
                </a:cxn>
                <a:cxn ang="0">
                  <a:pos x="365" y="62"/>
                </a:cxn>
                <a:cxn ang="0">
                  <a:pos x="395" y="102"/>
                </a:cxn>
                <a:cxn ang="0">
                  <a:pos x="415" y="148"/>
                </a:cxn>
                <a:cxn ang="0">
                  <a:pos x="418" y="196"/>
                </a:cxn>
                <a:cxn ang="0">
                  <a:pos x="411" y="245"/>
                </a:cxn>
                <a:cxn ang="0">
                  <a:pos x="388" y="289"/>
                </a:cxn>
                <a:cxn ang="0">
                  <a:pos x="355" y="328"/>
                </a:cxn>
                <a:cxn ang="0">
                  <a:pos x="313" y="356"/>
                </a:cxn>
                <a:cxn ang="0">
                  <a:pos x="263" y="376"/>
                </a:cxn>
                <a:cxn ang="0">
                  <a:pos x="209" y="381"/>
                </a:cxn>
                <a:cxn ang="0">
                  <a:pos x="183" y="376"/>
                </a:cxn>
                <a:cxn ang="0">
                  <a:pos x="132" y="363"/>
                </a:cxn>
                <a:cxn ang="0">
                  <a:pos x="84" y="339"/>
                </a:cxn>
                <a:cxn ang="0">
                  <a:pos x="47" y="303"/>
                </a:cxn>
                <a:cxn ang="0">
                  <a:pos x="21" y="261"/>
                </a:cxn>
                <a:cxn ang="0">
                  <a:pos x="7" y="215"/>
                </a:cxn>
                <a:cxn ang="0">
                  <a:pos x="7" y="166"/>
                </a:cxn>
                <a:cxn ang="0">
                  <a:pos x="21" y="120"/>
                </a:cxn>
                <a:cxn ang="0">
                  <a:pos x="47" y="78"/>
                </a:cxn>
                <a:cxn ang="0">
                  <a:pos x="84" y="42"/>
                </a:cxn>
                <a:cxn ang="0">
                  <a:pos x="132" y="18"/>
                </a:cxn>
                <a:cxn ang="0">
                  <a:pos x="183" y="5"/>
                </a:cxn>
                <a:cxn ang="0">
                  <a:pos x="235" y="5"/>
                </a:cxn>
                <a:cxn ang="0">
                  <a:pos x="288" y="18"/>
                </a:cxn>
                <a:cxn ang="0">
                  <a:pos x="334" y="42"/>
                </a:cxn>
                <a:cxn ang="0">
                  <a:pos x="371" y="78"/>
                </a:cxn>
                <a:cxn ang="0">
                  <a:pos x="399" y="120"/>
                </a:cxn>
                <a:cxn ang="0">
                  <a:pos x="413" y="166"/>
                </a:cxn>
                <a:cxn ang="0">
                  <a:pos x="413" y="215"/>
                </a:cxn>
                <a:cxn ang="0">
                  <a:pos x="399" y="261"/>
                </a:cxn>
                <a:cxn ang="0">
                  <a:pos x="371" y="303"/>
                </a:cxn>
                <a:cxn ang="0">
                  <a:pos x="334" y="339"/>
                </a:cxn>
                <a:cxn ang="0">
                  <a:pos x="288" y="363"/>
                </a:cxn>
                <a:cxn ang="0">
                  <a:pos x="235" y="376"/>
                </a:cxn>
              </a:cxnLst>
              <a:rect l="0" t="0" r="r" b="b"/>
              <a:pathLst>
                <a:path w="418" h="381">
                  <a:moveTo>
                    <a:pt x="209" y="381"/>
                  </a:moveTo>
                  <a:lnTo>
                    <a:pt x="183" y="381"/>
                  </a:lnTo>
                  <a:lnTo>
                    <a:pt x="156" y="376"/>
                  </a:lnTo>
                  <a:lnTo>
                    <a:pt x="132" y="367"/>
                  </a:lnTo>
                  <a:lnTo>
                    <a:pt x="107" y="356"/>
                  </a:lnTo>
                  <a:lnTo>
                    <a:pt x="84" y="344"/>
                  </a:lnTo>
                  <a:lnTo>
                    <a:pt x="63" y="328"/>
                  </a:lnTo>
                  <a:lnTo>
                    <a:pt x="45" y="310"/>
                  </a:lnTo>
                  <a:lnTo>
                    <a:pt x="29" y="289"/>
                  </a:lnTo>
                  <a:lnTo>
                    <a:pt x="17" y="268"/>
                  </a:lnTo>
                  <a:lnTo>
                    <a:pt x="8" y="245"/>
                  </a:lnTo>
                  <a:lnTo>
                    <a:pt x="3" y="220"/>
                  </a:lnTo>
                  <a:lnTo>
                    <a:pt x="0" y="196"/>
                  </a:lnTo>
                  <a:lnTo>
                    <a:pt x="1" y="173"/>
                  </a:lnTo>
                  <a:lnTo>
                    <a:pt x="5" y="148"/>
                  </a:lnTo>
                  <a:lnTo>
                    <a:pt x="12" y="125"/>
                  </a:lnTo>
                  <a:lnTo>
                    <a:pt x="24" y="102"/>
                  </a:lnTo>
                  <a:lnTo>
                    <a:pt x="37" y="81"/>
                  </a:lnTo>
                  <a:lnTo>
                    <a:pt x="54" y="62"/>
                  </a:lnTo>
                  <a:lnTo>
                    <a:pt x="73" y="44"/>
                  </a:lnTo>
                  <a:lnTo>
                    <a:pt x="95" y="30"/>
                  </a:lnTo>
                  <a:lnTo>
                    <a:pt x="119" y="18"/>
                  </a:lnTo>
                  <a:lnTo>
                    <a:pt x="144" y="9"/>
                  </a:lnTo>
                  <a:lnTo>
                    <a:pt x="168" y="4"/>
                  </a:lnTo>
                  <a:lnTo>
                    <a:pt x="197" y="0"/>
                  </a:lnTo>
                  <a:lnTo>
                    <a:pt x="223" y="0"/>
                  </a:lnTo>
                  <a:lnTo>
                    <a:pt x="249" y="4"/>
                  </a:lnTo>
                  <a:lnTo>
                    <a:pt x="276" y="9"/>
                  </a:lnTo>
                  <a:lnTo>
                    <a:pt x="300" y="18"/>
                  </a:lnTo>
                  <a:lnTo>
                    <a:pt x="323" y="30"/>
                  </a:lnTo>
                  <a:lnTo>
                    <a:pt x="346" y="44"/>
                  </a:lnTo>
                  <a:lnTo>
                    <a:pt x="365" y="62"/>
                  </a:lnTo>
                  <a:lnTo>
                    <a:pt x="381" y="81"/>
                  </a:lnTo>
                  <a:lnTo>
                    <a:pt x="395" y="102"/>
                  </a:lnTo>
                  <a:lnTo>
                    <a:pt x="406" y="125"/>
                  </a:lnTo>
                  <a:lnTo>
                    <a:pt x="415" y="148"/>
                  </a:lnTo>
                  <a:lnTo>
                    <a:pt x="418" y="173"/>
                  </a:lnTo>
                  <a:lnTo>
                    <a:pt x="418" y="196"/>
                  </a:lnTo>
                  <a:lnTo>
                    <a:pt x="416" y="220"/>
                  </a:lnTo>
                  <a:lnTo>
                    <a:pt x="411" y="245"/>
                  </a:lnTo>
                  <a:lnTo>
                    <a:pt x="401" y="268"/>
                  </a:lnTo>
                  <a:lnTo>
                    <a:pt x="388" y="289"/>
                  </a:lnTo>
                  <a:lnTo>
                    <a:pt x="372" y="310"/>
                  </a:lnTo>
                  <a:lnTo>
                    <a:pt x="355" y="328"/>
                  </a:lnTo>
                  <a:lnTo>
                    <a:pt x="336" y="344"/>
                  </a:lnTo>
                  <a:lnTo>
                    <a:pt x="313" y="356"/>
                  </a:lnTo>
                  <a:lnTo>
                    <a:pt x="288" y="367"/>
                  </a:lnTo>
                  <a:lnTo>
                    <a:pt x="263" y="376"/>
                  </a:lnTo>
                  <a:lnTo>
                    <a:pt x="237" y="381"/>
                  </a:lnTo>
                  <a:lnTo>
                    <a:pt x="209" y="381"/>
                  </a:lnTo>
                  <a:close/>
                  <a:moveTo>
                    <a:pt x="209" y="377"/>
                  </a:moveTo>
                  <a:lnTo>
                    <a:pt x="183" y="376"/>
                  </a:lnTo>
                  <a:lnTo>
                    <a:pt x="156" y="370"/>
                  </a:lnTo>
                  <a:lnTo>
                    <a:pt x="132" y="363"/>
                  </a:lnTo>
                  <a:lnTo>
                    <a:pt x="107" y="353"/>
                  </a:lnTo>
                  <a:lnTo>
                    <a:pt x="84" y="339"/>
                  </a:lnTo>
                  <a:lnTo>
                    <a:pt x="65" y="323"/>
                  </a:lnTo>
                  <a:lnTo>
                    <a:pt x="47" y="303"/>
                  </a:lnTo>
                  <a:lnTo>
                    <a:pt x="33" y="284"/>
                  </a:lnTo>
                  <a:lnTo>
                    <a:pt x="21" y="261"/>
                  </a:lnTo>
                  <a:lnTo>
                    <a:pt x="12" y="238"/>
                  </a:lnTo>
                  <a:lnTo>
                    <a:pt x="7" y="215"/>
                  </a:lnTo>
                  <a:lnTo>
                    <a:pt x="5" y="191"/>
                  </a:lnTo>
                  <a:lnTo>
                    <a:pt x="7" y="166"/>
                  </a:lnTo>
                  <a:lnTo>
                    <a:pt x="12" y="143"/>
                  </a:lnTo>
                  <a:lnTo>
                    <a:pt x="21" y="120"/>
                  </a:lnTo>
                  <a:lnTo>
                    <a:pt x="33" y="97"/>
                  </a:lnTo>
                  <a:lnTo>
                    <a:pt x="47" y="78"/>
                  </a:lnTo>
                  <a:lnTo>
                    <a:pt x="65" y="58"/>
                  </a:lnTo>
                  <a:lnTo>
                    <a:pt x="84" y="42"/>
                  </a:lnTo>
                  <a:lnTo>
                    <a:pt x="107" y="28"/>
                  </a:lnTo>
                  <a:lnTo>
                    <a:pt x="132" y="18"/>
                  </a:lnTo>
                  <a:lnTo>
                    <a:pt x="156" y="11"/>
                  </a:lnTo>
                  <a:lnTo>
                    <a:pt x="183" y="5"/>
                  </a:lnTo>
                  <a:lnTo>
                    <a:pt x="209" y="4"/>
                  </a:lnTo>
                  <a:lnTo>
                    <a:pt x="235" y="5"/>
                  </a:lnTo>
                  <a:lnTo>
                    <a:pt x="262" y="11"/>
                  </a:lnTo>
                  <a:lnTo>
                    <a:pt x="288" y="18"/>
                  </a:lnTo>
                  <a:lnTo>
                    <a:pt x="311" y="28"/>
                  </a:lnTo>
                  <a:lnTo>
                    <a:pt x="334" y="42"/>
                  </a:lnTo>
                  <a:lnTo>
                    <a:pt x="353" y="58"/>
                  </a:lnTo>
                  <a:lnTo>
                    <a:pt x="371" y="78"/>
                  </a:lnTo>
                  <a:lnTo>
                    <a:pt x="387" y="97"/>
                  </a:lnTo>
                  <a:lnTo>
                    <a:pt x="399" y="120"/>
                  </a:lnTo>
                  <a:lnTo>
                    <a:pt x="408" y="143"/>
                  </a:lnTo>
                  <a:lnTo>
                    <a:pt x="413" y="166"/>
                  </a:lnTo>
                  <a:lnTo>
                    <a:pt x="415" y="191"/>
                  </a:lnTo>
                  <a:lnTo>
                    <a:pt x="413" y="215"/>
                  </a:lnTo>
                  <a:lnTo>
                    <a:pt x="408" y="238"/>
                  </a:lnTo>
                  <a:lnTo>
                    <a:pt x="399" y="261"/>
                  </a:lnTo>
                  <a:lnTo>
                    <a:pt x="387" y="284"/>
                  </a:lnTo>
                  <a:lnTo>
                    <a:pt x="371" y="303"/>
                  </a:lnTo>
                  <a:lnTo>
                    <a:pt x="353" y="323"/>
                  </a:lnTo>
                  <a:lnTo>
                    <a:pt x="334" y="339"/>
                  </a:lnTo>
                  <a:lnTo>
                    <a:pt x="311" y="353"/>
                  </a:lnTo>
                  <a:lnTo>
                    <a:pt x="288" y="363"/>
                  </a:lnTo>
                  <a:lnTo>
                    <a:pt x="262" y="370"/>
                  </a:lnTo>
                  <a:lnTo>
                    <a:pt x="235" y="376"/>
                  </a:lnTo>
                  <a:lnTo>
                    <a:pt x="209" y="377"/>
                  </a:lnTo>
                  <a:close/>
                </a:path>
              </a:pathLst>
            </a:custGeom>
            <a:solidFill>
              <a:srgbClr val="FFFEC1"/>
            </a:solidFill>
            <a:ln w="9525">
              <a:noFill/>
              <a:round/>
              <a:headEnd/>
              <a:tailEnd/>
            </a:ln>
          </p:spPr>
          <p:txBody>
            <a:bodyPr/>
            <a:lstStyle/>
            <a:p>
              <a:endParaRPr lang="en-US"/>
            </a:p>
          </p:txBody>
        </p:sp>
        <p:sp>
          <p:nvSpPr>
            <p:cNvPr id="1166204" name="Freeform 892"/>
            <p:cNvSpPr>
              <a:spLocks noEditPoints="1"/>
            </p:cNvSpPr>
            <p:nvPr/>
          </p:nvSpPr>
          <p:spPr bwMode="auto">
            <a:xfrm>
              <a:off x="4164" y="1231"/>
              <a:ext cx="410" cy="373"/>
            </a:xfrm>
            <a:custGeom>
              <a:avLst/>
              <a:gdLst/>
              <a:ahLst/>
              <a:cxnLst>
                <a:cxn ang="0">
                  <a:pos x="178" y="372"/>
                </a:cxn>
                <a:cxn ang="0">
                  <a:pos x="127" y="359"/>
                </a:cxn>
                <a:cxn ang="0">
                  <a:pos x="79" y="335"/>
                </a:cxn>
                <a:cxn ang="0">
                  <a:pos x="42" y="299"/>
                </a:cxn>
                <a:cxn ang="0">
                  <a:pos x="16" y="257"/>
                </a:cxn>
                <a:cxn ang="0">
                  <a:pos x="2" y="211"/>
                </a:cxn>
                <a:cxn ang="0">
                  <a:pos x="2" y="162"/>
                </a:cxn>
                <a:cxn ang="0">
                  <a:pos x="16" y="116"/>
                </a:cxn>
                <a:cxn ang="0">
                  <a:pos x="42" y="74"/>
                </a:cxn>
                <a:cxn ang="0">
                  <a:pos x="79" y="38"/>
                </a:cxn>
                <a:cxn ang="0">
                  <a:pos x="127" y="14"/>
                </a:cxn>
                <a:cxn ang="0">
                  <a:pos x="178" y="1"/>
                </a:cxn>
                <a:cxn ang="0">
                  <a:pos x="230" y="1"/>
                </a:cxn>
                <a:cxn ang="0">
                  <a:pos x="283" y="14"/>
                </a:cxn>
                <a:cxn ang="0">
                  <a:pos x="329" y="38"/>
                </a:cxn>
                <a:cxn ang="0">
                  <a:pos x="366" y="74"/>
                </a:cxn>
                <a:cxn ang="0">
                  <a:pos x="394" y="116"/>
                </a:cxn>
                <a:cxn ang="0">
                  <a:pos x="408" y="162"/>
                </a:cxn>
                <a:cxn ang="0">
                  <a:pos x="408" y="211"/>
                </a:cxn>
                <a:cxn ang="0">
                  <a:pos x="394" y="257"/>
                </a:cxn>
                <a:cxn ang="0">
                  <a:pos x="366" y="299"/>
                </a:cxn>
                <a:cxn ang="0">
                  <a:pos x="329" y="335"/>
                </a:cxn>
                <a:cxn ang="0">
                  <a:pos x="283" y="359"/>
                </a:cxn>
                <a:cxn ang="0">
                  <a:pos x="230" y="372"/>
                </a:cxn>
                <a:cxn ang="0">
                  <a:pos x="204" y="368"/>
                </a:cxn>
                <a:cxn ang="0">
                  <a:pos x="153" y="361"/>
                </a:cxn>
                <a:cxn ang="0">
                  <a:pos x="105" y="343"/>
                </a:cxn>
                <a:cxn ang="0">
                  <a:pos x="63" y="315"/>
                </a:cxn>
                <a:cxn ang="0">
                  <a:pos x="32" y="278"/>
                </a:cxn>
                <a:cxn ang="0">
                  <a:pos x="12" y="234"/>
                </a:cxn>
                <a:cxn ang="0">
                  <a:pos x="5" y="187"/>
                </a:cxn>
                <a:cxn ang="0">
                  <a:pos x="12" y="139"/>
                </a:cxn>
                <a:cxn ang="0">
                  <a:pos x="32" y="95"/>
                </a:cxn>
                <a:cxn ang="0">
                  <a:pos x="63" y="58"/>
                </a:cxn>
                <a:cxn ang="0">
                  <a:pos x="105" y="30"/>
                </a:cxn>
                <a:cxn ang="0">
                  <a:pos x="153" y="12"/>
                </a:cxn>
                <a:cxn ang="0">
                  <a:pos x="204" y="5"/>
                </a:cxn>
                <a:cxn ang="0">
                  <a:pos x="257" y="12"/>
                </a:cxn>
                <a:cxn ang="0">
                  <a:pos x="304" y="30"/>
                </a:cxn>
                <a:cxn ang="0">
                  <a:pos x="345" y="58"/>
                </a:cxn>
                <a:cxn ang="0">
                  <a:pos x="376" y="95"/>
                </a:cxn>
                <a:cxn ang="0">
                  <a:pos x="397" y="139"/>
                </a:cxn>
                <a:cxn ang="0">
                  <a:pos x="404" y="187"/>
                </a:cxn>
                <a:cxn ang="0">
                  <a:pos x="397" y="234"/>
                </a:cxn>
                <a:cxn ang="0">
                  <a:pos x="376" y="278"/>
                </a:cxn>
                <a:cxn ang="0">
                  <a:pos x="345" y="315"/>
                </a:cxn>
                <a:cxn ang="0">
                  <a:pos x="304" y="343"/>
                </a:cxn>
                <a:cxn ang="0">
                  <a:pos x="257" y="361"/>
                </a:cxn>
                <a:cxn ang="0">
                  <a:pos x="204" y="368"/>
                </a:cxn>
              </a:cxnLst>
              <a:rect l="0" t="0" r="r" b="b"/>
              <a:pathLst>
                <a:path w="410" h="373">
                  <a:moveTo>
                    <a:pt x="204" y="373"/>
                  </a:moveTo>
                  <a:lnTo>
                    <a:pt x="178" y="372"/>
                  </a:lnTo>
                  <a:lnTo>
                    <a:pt x="151" y="366"/>
                  </a:lnTo>
                  <a:lnTo>
                    <a:pt x="127" y="359"/>
                  </a:lnTo>
                  <a:lnTo>
                    <a:pt x="102" y="349"/>
                  </a:lnTo>
                  <a:lnTo>
                    <a:pt x="79" y="335"/>
                  </a:lnTo>
                  <a:lnTo>
                    <a:pt x="60" y="319"/>
                  </a:lnTo>
                  <a:lnTo>
                    <a:pt x="42" y="299"/>
                  </a:lnTo>
                  <a:lnTo>
                    <a:pt x="28" y="280"/>
                  </a:lnTo>
                  <a:lnTo>
                    <a:pt x="16" y="257"/>
                  </a:lnTo>
                  <a:lnTo>
                    <a:pt x="7" y="234"/>
                  </a:lnTo>
                  <a:lnTo>
                    <a:pt x="2" y="211"/>
                  </a:lnTo>
                  <a:lnTo>
                    <a:pt x="0" y="187"/>
                  </a:lnTo>
                  <a:lnTo>
                    <a:pt x="2" y="162"/>
                  </a:lnTo>
                  <a:lnTo>
                    <a:pt x="7" y="139"/>
                  </a:lnTo>
                  <a:lnTo>
                    <a:pt x="16" y="116"/>
                  </a:lnTo>
                  <a:lnTo>
                    <a:pt x="28" y="93"/>
                  </a:lnTo>
                  <a:lnTo>
                    <a:pt x="42" y="74"/>
                  </a:lnTo>
                  <a:lnTo>
                    <a:pt x="60" y="54"/>
                  </a:lnTo>
                  <a:lnTo>
                    <a:pt x="79" y="38"/>
                  </a:lnTo>
                  <a:lnTo>
                    <a:pt x="102" y="24"/>
                  </a:lnTo>
                  <a:lnTo>
                    <a:pt x="127" y="14"/>
                  </a:lnTo>
                  <a:lnTo>
                    <a:pt x="151" y="7"/>
                  </a:lnTo>
                  <a:lnTo>
                    <a:pt x="178" y="1"/>
                  </a:lnTo>
                  <a:lnTo>
                    <a:pt x="204" y="0"/>
                  </a:lnTo>
                  <a:lnTo>
                    <a:pt x="230" y="1"/>
                  </a:lnTo>
                  <a:lnTo>
                    <a:pt x="257" y="7"/>
                  </a:lnTo>
                  <a:lnTo>
                    <a:pt x="283" y="14"/>
                  </a:lnTo>
                  <a:lnTo>
                    <a:pt x="306" y="24"/>
                  </a:lnTo>
                  <a:lnTo>
                    <a:pt x="329" y="38"/>
                  </a:lnTo>
                  <a:lnTo>
                    <a:pt x="348" y="54"/>
                  </a:lnTo>
                  <a:lnTo>
                    <a:pt x="366" y="74"/>
                  </a:lnTo>
                  <a:lnTo>
                    <a:pt x="382" y="93"/>
                  </a:lnTo>
                  <a:lnTo>
                    <a:pt x="394" y="116"/>
                  </a:lnTo>
                  <a:lnTo>
                    <a:pt x="403" y="139"/>
                  </a:lnTo>
                  <a:lnTo>
                    <a:pt x="408" y="162"/>
                  </a:lnTo>
                  <a:lnTo>
                    <a:pt x="410" y="187"/>
                  </a:lnTo>
                  <a:lnTo>
                    <a:pt x="408" y="211"/>
                  </a:lnTo>
                  <a:lnTo>
                    <a:pt x="403" y="234"/>
                  </a:lnTo>
                  <a:lnTo>
                    <a:pt x="394" y="257"/>
                  </a:lnTo>
                  <a:lnTo>
                    <a:pt x="382" y="280"/>
                  </a:lnTo>
                  <a:lnTo>
                    <a:pt x="366" y="299"/>
                  </a:lnTo>
                  <a:lnTo>
                    <a:pt x="348" y="319"/>
                  </a:lnTo>
                  <a:lnTo>
                    <a:pt x="329" y="335"/>
                  </a:lnTo>
                  <a:lnTo>
                    <a:pt x="306" y="349"/>
                  </a:lnTo>
                  <a:lnTo>
                    <a:pt x="283" y="359"/>
                  </a:lnTo>
                  <a:lnTo>
                    <a:pt x="257" y="366"/>
                  </a:lnTo>
                  <a:lnTo>
                    <a:pt x="230" y="372"/>
                  </a:lnTo>
                  <a:lnTo>
                    <a:pt x="204" y="373"/>
                  </a:lnTo>
                  <a:close/>
                  <a:moveTo>
                    <a:pt x="204" y="368"/>
                  </a:moveTo>
                  <a:lnTo>
                    <a:pt x="178" y="366"/>
                  </a:lnTo>
                  <a:lnTo>
                    <a:pt x="153" y="361"/>
                  </a:lnTo>
                  <a:lnTo>
                    <a:pt x="128" y="354"/>
                  </a:lnTo>
                  <a:lnTo>
                    <a:pt x="105" y="343"/>
                  </a:lnTo>
                  <a:lnTo>
                    <a:pt x="83" y="331"/>
                  </a:lnTo>
                  <a:lnTo>
                    <a:pt x="63" y="315"/>
                  </a:lnTo>
                  <a:lnTo>
                    <a:pt x="46" y="298"/>
                  </a:lnTo>
                  <a:lnTo>
                    <a:pt x="32" y="278"/>
                  </a:lnTo>
                  <a:lnTo>
                    <a:pt x="21" y="255"/>
                  </a:lnTo>
                  <a:lnTo>
                    <a:pt x="12" y="234"/>
                  </a:lnTo>
                  <a:lnTo>
                    <a:pt x="7" y="209"/>
                  </a:lnTo>
                  <a:lnTo>
                    <a:pt x="5" y="187"/>
                  </a:lnTo>
                  <a:lnTo>
                    <a:pt x="7" y="164"/>
                  </a:lnTo>
                  <a:lnTo>
                    <a:pt x="12" y="139"/>
                  </a:lnTo>
                  <a:lnTo>
                    <a:pt x="21" y="118"/>
                  </a:lnTo>
                  <a:lnTo>
                    <a:pt x="32" y="95"/>
                  </a:lnTo>
                  <a:lnTo>
                    <a:pt x="46" y="75"/>
                  </a:lnTo>
                  <a:lnTo>
                    <a:pt x="63" y="58"/>
                  </a:lnTo>
                  <a:lnTo>
                    <a:pt x="83" y="42"/>
                  </a:lnTo>
                  <a:lnTo>
                    <a:pt x="105" y="30"/>
                  </a:lnTo>
                  <a:lnTo>
                    <a:pt x="128" y="19"/>
                  </a:lnTo>
                  <a:lnTo>
                    <a:pt x="153" y="12"/>
                  </a:lnTo>
                  <a:lnTo>
                    <a:pt x="178" y="7"/>
                  </a:lnTo>
                  <a:lnTo>
                    <a:pt x="204" y="5"/>
                  </a:lnTo>
                  <a:lnTo>
                    <a:pt x="230" y="7"/>
                  </a:lnTo>
                  <a:lnTo>
                    <a:pt x="257" y="12"/>
                  </a:lnTo>
                  <a:lnTo>
                    <a:pt x="281" y="19"/>
                  </a:lnTo>
                  <a:lnTo>
                    <a:pt x="304" y="30"/>
                  </a:lnTo>
                  <a:lnTo>
                    <a:pt x="325" y="42"/>
                  </a:lnTo>
                  <a:lnTo>
                    <a:pt x="345" y="58"/>
                  </a:lnTo>
                  <a:lnTo>
                    <a:pt x="362" y="75"/>
                  </a:lnTo>
                  <a:lnTo>
                    <a:pt x="376" y="95"/>
                  </a:lnTo>
                  <a:lnTo>
                    <a:pt x="389" y="118"/>
                  </a:lnTo>
                  <a:lnTo>
                    <a:pt x="397" y="139"/>
                  </a:lnTo>
                  <a:lnTo>
                    <a:pt x="403" y="164"/>
                  </a:lnTo>
                  <a:lnTo>
                    <a:pt x="404" y="187"/>
                  </a:lnTo>
                  <a:lnTo>
                    <a:pt x="403" y="209"/>
                  </a:lnTo>
                  <a:lnTo>
                    <a:pt x="397" y="234"/>
                  </a:lnTo>
                  <a:lnTo>
                    <a:pt x="389" y="255"/>
                  </a:lnTo>
                  <a:lnTo>
                    <a:pt x="376" y="278"/>
                  </a:lnTo>
                  <a:lnTo>
                    <a:pt x="362" y="298"/>
                  </a:lnTo>
                  <a:lnTo>
                    <a:pt x="345" y="315"/>
                  </a:lnTo>
                  <a:lnTo>
                    <a:pt x="325" y="331"/>
                  </a:lnTo>
                  <a:lnTo>
                    <a:pt x="304" y="343"/>
                  </a:lnTo>
                  <a:lnTo>
                    <a:pt x="281" y="354"/>
                  </a:lnTo>
                  <a:lnTo>
                    <a:pt x="257" y="361"/>
                  </a:lnTo>
                  <a:lnTo>
                    <a:pt x="230" y="366"/>
                  </a:lnTo>
                  <a:lnTo>
                    <a:pt x="204" y="368"/>
                  </a:lnTo>
                  <a:close/>
                </a:path>
              </a:pathLst>
            </a:custGeom>
            <a:solidFill>
              <a:srgbClr val="FFFEC4"/>
            </a:solidFill>
            <a:ln w="9525">
              <a:noFill/>
              <a:round/>
              <a:headEnd/>
              <a:tailEnd/>
            </a:ln>
          </p:spPr>
          <p:txBody>
            <a:bodyPr/>
            <a:lstStyle/>
            <a:p>
              <a:endParaRPr lang="en-US"/>
            </a:p>
          </p:txBody>
        </p:sp>
        <p:sp>
          <p:nvSpPr>
            <p:cNvPr id="1166205" name="Freeform 893"/>
            <p:cNvSpPr>
              <a:spLocks noEditPoints="1"/>
            </p:cNvSpPr>
            <p:nvPr/>
          </p:nvSpPr>
          <p:spPr bwMode="auto">
            <a:xfrm>
              <a:off x="4169" y="1236"/>
              <a:ext cx="399" cy="363"/>
            </a:xfrm>
            <a:custGeom>
              <a:avLst/>
              <a:gdLst/>
              <a:ahLst/>
              <a:cxnLst>
                <a:cxn ang="0">
                  <a:pos x="173" y="361"/>
                </a:cxn>
                <a:cxn ang="0">
                  <a:pos x="123" y="349"/>
                </a:cxn>
                <a:cxn ang="0">
                  <a:pos x="78" y="326"/>
                </a:cxn>
                <a:cxn ang="0">
                  <a:pos x="41" y="293"/>
                </a:cxn>
                <a:cxn ang="0">
                  <a:pos x="16" y="250"/>
                </a:cxn>
                <a:cxn ang="0">
                  <a:pos x="2" y="204"/>
                </a:cxn>
                <a:cxn ang="0">
                  <a:pos x="2" y="159"/>
                </a:cxn>
                <a:cxn ang="0">
                  <a:pos x="16" y="113"/>
                </a:cxn>
                <a:cxn ang="0">
                  <a:pos x="41" y="70"/>
                </a:cxn>
                <a:cxn ang="0">
                  <a:pos x="78" y="37"/>
                </a:cxn>
                <a:cxn ang="0">
                  <a:pos x="123" y="14"/>
                </a:cxn>
                <a:cxn ang="0">
                  <a:pos x="173" y="2"/>
                </a:cxn>
                <a:cxn ang="0">
                  <a:pos x="225" y="2"/>
                </a:cxn>
                <a:cxn ang="0">
                  <a:pos x="276" y="14"/>
                </a:cxn>
                <a:cxn ang="0">
                  <a:pos x="320" y="37"/>
                </a:cxn>
                <a:cxn ang="0">
                  <a:pos x="357" y="70"/>
                </a:cxn>
                <a:cxn ang="0">
                  <a:pos x="384" y="113"/>
                </a:cxn>
                <a:cxn ang="0">
                  <a:pos x="398" y="159"/>
                </a:cxn>
                <a:cxn ang="0">
                  <a:pos x="398" y="204"/>
                </a:cxn>
                <a:cxn ang="0">
                  <a:pos x="384" y="250"/>
                </a:cxn>
                <a:cxn ang="0">
                  <a:pos x="357" y="293"/>
                </a:cxn>
                <a:cxn ang="0">
                  <a:pos x="320" y="326"/>
                </a:cxn>
                <a:cxn ang="0">
                  <a:pos x="276" y="349"/>
                </a:cxn>
                <a:cxn ang="0">
                  <a:pos x="225" y="361"/>
                </a:cxn>
                <a:cxn ang="0">
                  <a:pos x="199" y="358"/>
                </a:cxn>
                <a:cxn ang="0">
                  <a:pos x="148" y="353"/>
                </a:cxn>
                <a:cxn ang="0">
                  <a:pos x="100" y="333"/>
                </a:cxn>
                <a:cxn ang="0">
                  <a:pos x="60" y="305"/>
                </a:cxn>
                <a:cxn ang="0">
                  <a:pos x="30" y="266"/>
                </a:cxn>
                <a:cxn ang="0">
                  <a:pos x="11" y="222"/>
                </a:cxn>
                <a:cxn ang="0">
                  <a:pos x="5" y="176"/>
                </a:cxn>
                <a:cxn ang="0">
                  <a:pos x="14" y="129"/>
                </a:cxn>
                <a:cxn ang="0">
                  <a:pos x="35" y="86"/>
                </a:cxn>
                <a:cxn ang="0">
                  <a:pos x="69" y="51"/>
                </a:cxn>
                <a:cxn ang="0">
                  <a:pos x="113" y="23"/>
                </a:cxn>
                <a:cxn ang="0">
                  <a:pos x="160" y="9"/>
                </a:cxn>
                <a:cxn ang="0">
                  <a:pos x="213" y="5"/>
                </a:cxn>
                <a:cxn ang="0">
                  <a:pos x="262" y="14"/>
                </a:cxn>
                <a:cxn ang="0">
                  <a:pos x="310" y="35"/>
                </a:cxn>
                <a:cxn ang="0">
                  <a:pos x="347" y="67"/>
                </a:cxn>
                <a:cxn ang="0">
                  <a:pos x="375" y="107"/>
                </a:cxn>
                <a:cxn ang="0">
                  <a:pos x="391" y="152"/>
                </a:cxn>
                <a:cxn ang="0">
                  <a:pos x="392" y="199"/>
                </a:cxn>
                <a:cxn ang="0">
                  <a:pos x="380" y="245"/>
                </a:cxn>
                <a:cxn ang="0">
                  <a:pos x="355" y="286"/>
                </a:cxn>
                <a:cxn ang="0">
                  <a:pos x="320" y="321"/>
                </a:cxn>
                <a:cxn ang="0">
                  <a:pos x="275" y="344"/>
                </a:cxn>
                <a:cxn ang="0">
                  <a:pos x="225" y="356"/>
                </a:cxn>
              </a:cxnLst>
              <a:rect l="0" t="0" r="r" b="b"/>
              <a:pathLst>
                <a:path w="399" h="363">
                  <a:moveTo>
                    <a:pt x="199" y="363"/>
                  </a:moveTo>
                  <a:lnTo>
                    <a:pt x="173" y="361"/>
                  </a:lnTo>
                  <a:lnTo>
                    <a:pt x="148" y="356"/>
                  </a:lnTo>
                  <a:lnTo>
                    <a:pt x="123" y="349"/>
                  </a:lnTo>
                  <a:lnTo>
                    <a:pt x="100" y="338"/>
                  </a:lnTo>
                  <a:lnTo>
                    <a:pt x="78" y="326"/>
                  </a:lnTo>
                  <a:lnTo>
                    <a:pt x="58" y="310"/>
                  </a:lnTo>
                  <a:lnTo>
                    <a:pt x="41" y="293"/>
                  </a:lnTo>
                  <a:lnTo>
                    <a:pt x="27" y="273"/>
                  </a:lnTo>
                  <a:lnTo>
                    <a:pt x="16" y="250"/>
                  </a:lnTo>
                  <a:lnTo>
                    <a:pt x="7" y="229"/>
                  </a:lnTo>
                  <a:lnTo>
                    <a:pt x="2" y="204"/>
                  </a:lnTo>
                  <a:lnTo>
                    <a:pt x="0" y="182"/>
                  </a:lnTo>
                  <a:lnTo>
                    <a:pt x="2" y="159"/>
                  </a:lnTo>
                  <a:lnTo>
                    <a:pt x="7" y="134"/>
                  </a:lnTo>
                  <a:lnTo>
                    <a:pt x="16" y="113"/>
                  </a:lnTo>
                  <a:lnTo>
                    <a:pt x="27" y="90"/>
                  </a:lnTo>
                  <a:lnTo>
                    <a:pt x="41" y="70"/>
                  </a:lnTo>
                  <a:lnTo>
                    <a:pt x="58" y="53"/>
                  </a:lnTo>
                  <a:lnTo>
                    <a:pt x="78" y="37"/>
                  </a:lnTo>
                  <a:lnTo>
                    <a:pt x="100" y="25"/>
                  </a:lnTo>
                  <a:lnTo>
                    <a:pt x="123" y="14"/>
                  </a:lnTo>
                  <a:lnTo>
                    <a:pt x="148" y="7"/>
                  </a:lnTo>
                  <a:lnTo>
                    <a:pt x="173" y="2"/>
                  </a:lnTo>
                  <a:lnTo>
                    <a:pt x="199" y="0"/>
                  </a:lnTo>
                  <a:lnTo>
                    <a:pt x="225" y="2"/>
                  </a:lnTo>
                  <a:lnTo>
                    <a:pt x="252" y="7"/>
                  </a:lnTo>
                  <a:lnTo>
                    <a:pt x="276" y="14"/>
                  </a:lnTo>
                  <a:lnTo>
                    <a:pt x="299" y="25"/>
                  </a:lnTo>
                  <a:lnTo>
                    <a:pt x="320" y="37"/>
                  </a:lnTo>
                  <a:lnTo>
                    <a:pt x="340" y="53"/>
                  </a:lnTo>
                  <a:lnTo>
                    <a:pt x="357" y="70"/>
                  </a:lnTo>
                  <a:lnTo>
                    <a:pt x="371" y="90"/>
                  </a:lnTo>
                  <a:lnTo>
                    <a:pt x="384" y="113"/>
                  </a:lnTo>
                  <a:lnTo>
                    <a:pt x="392" y="134"/>
                  </a:lnTo>
                  <a:lnTo>
                    <a:pt x="398" y="159"/>
                  </a:lnTo>
                  <a:lnTo>
                    <a:pt x="399" y="182"/>
                  </a:lnTo>
                  <a:lnTo>
                    <a:pt x="398" y="204"/>
                  </a:lnTo>
                  <a:lnTo>
                    <a:pt x="392" y="229"/>
                  </a:lnTo>
                  <a:lnTo>
                    <a:pt x="384" y="250"/>
                  </a:lnTo>
                  <a:lnTo>
                    <a:pt x="371" y="273"/>
                  </a:lnTo>
                  <a:lnTo>
                    <a:pt x="357" y="293"/>
                  </a:lnTo>
                  <a:lnTo>
                    <a:pt x="340" y="310"/>
                  </a:lnTo>
                  <a:lnTo>
                    <a:pt x="320" y="326"/>
                  </a:lnTo>
                  <a:lnTo>
                    <a:pt x="299" y="338"/>
                  </a:lnTo>
                  <a:lnTo>
                    <a:pt x="276" y="349"/>
                  </a:lnTo>
                  <a:lnTo>
                    <a:pt x="252" y="356"/>
                  </a:lnTo>
                  <a:lnTo>
                    <a:pt x="225" y="361"/>
                  </a:lnTo>
                  <a:lnTo>
                    <a:pt x="199" y="363"/>
                  </a:lnTo>
                  <a:close/>
                  <a:moveTo>
                    <a:pt x="199" y="358"/>
                  </a:moveTo>
                  <a:lnTo>
                    <a:pt x="174" y="356"/>
                  </a:lnTo>
                  <a:lnTo>
                    <a:pt x="148" y="353"/>
                  </a:lnTo>
                  <a:lnTo>
                    <a:pt x="123" y="344"/>
                  </a:lnTo>
                  <a:lnTo>
                    <a:pt x="100" y="333"/>
                  </a:lnTo>
                  <a:lnTo>
                    <a:pt x="79" y="321"/>
                  </a:lnTo>
                  <a:lnTo>
                    <a:pt x="60" y="305"/>
                  </a:lnTo>
                  <a:lnTo>
                    <a:pt x="42" y="286"/>
                  </a:lnTo>
                  <a:lnTo>
                    <a:pt x="30" y="266"/>
                  </a:lnTo>
                  <a:lnTo>
                    <a:pt x="18" y="245"/>
                  </a:lnTo>
                  <a:lnTo>
                    <a:pt x="11" y="222"/>
                  </a:lnTo>
                  <a:lnTo>
                    <a:pt x="7" y="199"/>
                  </a:lnTo>
                  <a:lnTo>
                    <a:pt x="5" y="176"/>
                  </a:lnTo>
                  <a:lnTo>
                    <a:pt x="9" y="152"/>
                  </a:lnTo>
                  <a:lnTo>
                    <a:pt x="14" y="129"/>
                  </a:lnTo>
                  <a:lnTo>
                    <a:pt x="23" y="107"/>
                  </a:lnTo>
                  <a:lnTo>
                    <a:pt x="35" y="86"/>
                  </a:lnTo>
                  <a:lnTo>
                    <a:pt x="51" y="67"/>
                  </a:lnTo>
                  <a:lnTo>
                    <a:pt x="69" y="51"/>
                  </a:lnTo>
                  <a:lnTo>
                    <a:pt x="90" y="35"/>
                  </a:lnTo>
                  <a:lnTo>
                    <a:pt x="113" y="23"/>
                  </a:lnTo>
                  <a:lnTo>
                    <a:pt x="136" y="14"/>
                  </a:lnTo>
                  <a:lnTo>
                    <a:pt x="160" y="9"/>
                  </a:lnTo>
                  <a:lnTo>
                    <a:pt x="187" y="5"/>
                  </a:lnTo>
                  <a:lnTo>
                    <a:pt x="213" y="5"/>
                  </a:lnTo>
                  <a:lnTo>
                    <a:pt x="238" y="9"/>
                  </a:lnTo>
                  <a:lnTo>
                    <a:pt x="262" y="14"/>
                  </a:lnTo>
                  <a:lnTo>
                    <a:pt x="287" y="23"/>
                  </a:lnTo>
                  <a:lnTo>
                    <a:pt x="310" y="35"/>
                  </a:lnTo>
                  <a:lnTo>
                    <a:pt x="329" y="51"/>
                  </a:lnTo>
                  <a:lnTo>
                    <a:pt x="347" y="67"/>
                  </a:lnTo>
                  <a:lnTo>
                    <a:pt x="362" y="86"/>
                  </a:lnTo>
                  <a:lnTo>
                    <a:pt x="375" y="107"/>
                  </a:lnTo>
                  <a:lnTo>
                    <a:pt x="385" y="129"/>
                  </a:lnTo>
                  <a:lnTo>
                    <a:pt x="391" y="152"/>
                  </a:lnTo>
                  <a:lnTo>
                    <a:pt x="392" y="176"/>
                  </a:lnTo>
                  <a:lnTo>
                    <a:pt x="392" y="199"/>
                  </a:lnTo>
                  <a:lnTo>
                    <a:pt x="389" y="222"/>
                  </a:lnTo>
                  <a:lnTo>
                    <a:pt x="380" y="245"/>
                  </a:lnTo>
                  <a:lnTo>
                    <a:pt x="370" y="266"/>
                  </a:lnTo>
                  <a:lnTo>
                    <a:pt x="355" y="286"/>
                  </a:lnTo>
                  <a:lnTo>
                    <a:pt x="340" y="305"/>
                  </a:lnTo>
                  <a:lnTo>
                    <a:pt x="320" y="321"/>
                  </a:lnTo>
                  <a:lnTo>
                    <a:pt x="297" y="333"/>
                  </a:lnTo>
                  <a:lnTo>
                    <a:pt x="275" y="344"/>
                  </a:lnTo>
                  <a:lnTo>
                    <a:pt x="250" y="353"/>
                  </a:lnTo>
                  <a:lnTo>
                    <a:pt x="225" y="356"/>
                  </a:lnTo>
                  <a:lnTo>
                    <a:pt x="199" y="358"/>
                  </a:lnTo>
                  <a:close/>
                </a:path>
              </a:pathLst>
            </a:custGeom>
            <a:solidFill>
              <a:srgbClr val="FFFFC7"/>
            </a:solidFill>
            <a:ln w="9525">
              <a:noFill/>
              <a:round/>
              <a:headEnd/>
              <a:tailEnd/>
            </a:ln>
          </p:spPr>
          <p:txBody>
            <a:bodyPr/>
            <a:lstStyle/>
            <a:p>
              <a:endParaRPr lang="en-US"/>
            </a:p>
          </p:txBody>
        </p:sp>
        <p:sp>
          <p:nvSpPr>
            <p:cNvPr id="1166206" name="Freeform 894"/>
            <p:cNvSpPr>
              <a:spLocks noEditPoints="1"/>
            </p:cNvSpPr>
            <p:nvPr/>
          </p:nvSpPr>
          <p:spPr bwMode="auto">
            <a:xfrm>
              <a:off x="4174" y="1241"/>
              <a:ext cx="387" cy="353"/>
            </a:xfrm>
            <a:custGeom>
              <a:avLst/>
              <a:gdLst/>
              <a:ahLst/>
              <a:cxnLst>
                <a:cxn ang="0">
                  <a:pos x="169" y="351"/>
                </a:cxn>
                <a:cxn ang="0">
                  <a:pos x="118" y="339"/>
                </a:cxn>
                <a:cxn ang="0">
                  <a:pos x="74" y="316"/>
                </a:cxn>
                <a:cxn ang="0">
                  <a:pos x="37" y="281"/>
                </a:cxn>
                <a:cxn ang="0">
                  <a:pos x="13" y="240"/>
                </a:cxn>
                <a:cxn ang="0">
                  <a:pos x="2" y="194"/>
                </a:cxn>
                <a:cxn ang="0">
                  <a:pos x="4" y="147"/>
                </a:cxn>
                <a:cxn ang="0">
                  <a:pos x="18" y="102"/>
                </a:cxn>
                <a:cxn ang="0">
                  <a:pos x="46" y="62"/>
                </a:cxn>
                <a:cxn ang="0">
                  <a:pos x="85" y="30"/>
                </a:cxn>
                <a:cxn ang="0">
                  <a:pos x="131" y="9"/>
                </a:cxn>
                <a:cxn ang="0">
                  <a:pos x="182" y="0"/>
                </a:cxn>
                <a:cxn ang="0">
                  <a:pos x="233" y="4"/>
                </a:cxn>
                <a:cxn ang="0">
                  <a:pos x="282" y="18"/>
                </a:cxn>
                <a:cxn ang="0">
                  <a:pos x="324" y="46"/>
                </a:cxn>
                <a:cxn ang="0">
                  <a:pos x="357" y="81"/>
                </a:cxn>
                <a:cxn ang="0">
                  <a:pos x="380" y="124"/>
                </a:cxn>
                <a:cxn ang="0">
                  <a:pos x="387" y="171"/>
                </a:cxn>
                <a:cxn ang="0">
                  <a:pos x="384" y="217"/>
                </a:cxn>
                <a:cxn ang="0">
                  <a:pos x="365" y="261"/>
                </a:cxn>
                <a:cxn ang="0">
                  <a:pos x="335" y="300"/>
                </a:cxn>
                <a:cxn ang="0">
                  <a:pos x="292" y="328"/>
                </a:cxn>
                <a:cxn ang="0">
                  <a:pos x="245" y="348"/>
                </a:cxn>
                <a:cxn ang="0">
                  <a:pos x="194" y="353"/>
                </a:cxn>
                <a:cxn ang="0">
                  <a:pos x="169" y="348"/>
                </a:cxn>
                <a:cxn ang="0">
                  <a:pos x="120" y="335"/>
                </a:cxn>
                <a:cxn ang="0">
                  <a:pos x="76" y="310"/>
                </a:cxn>
                <a:cxn ang="0">
                  <a:pos x="41" y="275"/>
                </a:cxn>
                <a:cxn ang="0">
                  <a:pos x="16" y="235"/>
                </a:cxn>
                <a:cxn ang="0">
                  <a:pos x="6" y="189"/>
                </a:cxn>
                <a:cxn ang="0">
                  <a:pos x="9" y="141"/>
                </a:cxn>
                <a:cxn ang="0">
                  <a:pos x="27" y="97"/>
                </a:cxn>
                <a:cxn ang="0">
                  <a:pos x="57" y="58"/>
                </a:cxn>
                <a:cxn ang="0">
                  <a:pos x="97" y="30"/>
                </a:cxn>
                <a:cxn ang="0">
                  <a:pos x="143" y="11"/>
                </a:cxn>
                <a:cxn ang="0">
                  <a:pos x="194" y="4"/>
                </a:cxn>
                <a:cxn ang="0">
                  <a:pos x="245" y="11"/>
                </a:cxn>
                <a:cxn ang="0">
                  <a:pos x="292" y="30"/>
                </a:cxn>
                <a:cxn ang="0">
                  <a:pos x="333" y="58"/>
                </a:cxn>
                <a:cxn ang="0">
                  <a:pos x="363" y="97"/>
                </a:cxn>
                <a:cxn ang="0">
                  <a:pos x="379" y="141"/>
                </a:cxn>
                <a:cxn ang="0">
                  <a:pos x="382" y="189"/>
                </a:cxn>
                <a:cxn ang="0">
                  <a:pos x="372" y="235"/>
                </a:cxn>
                <a:cxn ang="0">
                  <a:pos x="349" y="275"/>
                </a:cxn>
                <a:cxn ang="0">
                  <a:pos x="314" y="310"/>
                </a:cxn>
                <a:cxn ang="0">
                  <a:pos x="270" y="335"/>
                </a:cxn>
                <a:cxn ang="0">
                  <a:pos x="220" y="348"/>
                </a:cxn>
              </a:cxnLst>
              <a:rect l="0" t="0" r="r" b="b"/>
              <a:pathLst>
                <a:path w="387" h="353">
                  <a:moveTo>
                    <a:pt x="194" y="353"/>
                  </a:moveTo>
                  <a:lnTo>
                    <a:pt x="169" y="351"/>
                  </a:lnTo>
                  <a:lnTo>
                    <a:pt x="143" y="348"/>
                  </a:lnTo>
                  <a:lnTo>
                    <a:pt x="118" y="339"/>
                  </a:lnTo>
                  <a:lnTo>
                    <a:pt x="95" y="328"/>
                  </a:lnTo>
                  <a:lnTo>
                    <a:pt x="74" y="316"/>
                  </a:lnTo>
                  <a:lnTo>
                    <a:pt x="55" y="300"/>
                  </a:lnTo>
                  <a:lnTo>
                    <a:pt x="37" y="281"/>
                  </a:lnTo>
                  <a:lnTo>
                    <a:pt x="25" y="261"/>
                  </a:lnTo>
                  <a:lnTo>
                    <a:pt x="13" y="240"/>
                  </a:lnTo>
                  <a:lnTo>
                    <a:pt x="6" y="217"/>
                  </a:lnTo>
                  <a:lnTo>
                    <a:pt x="2" y="194"/>
                  </a:lnTo>
                  <a:lnTo>
                    <a:pt x="0" y="171"/>
                  </a:lnTo>
                  <a:lnTo>
                    <a:pt x="4" y="147"/>
                  </a:lnTo>
                  <a:lnTo>
                    <a:pt x="9" y="124"/>
                  </a:lnTo>
                  <a:lnTo>
                    <a:pt x="18" y="102"/>
                  </a:lnTo>
                  <a:lnTo>
                    <a:pt x="30" y="81"/>
                  </a:lnTo>
                  <a:lnTo>
                    <a:pt x="46" y="62"/>
                  </a:lnTo>
                  <a:lnTo>
                    <a:pt x="64" y="46"/>
                  </a:lnTo>
                  <a:lnTo>
                    <a:pt x="85" y="30"/>
                  </a:lnTo>
                  <a:lnTo>
                    <a:pt x="108" y="18"/>
                  </a:lnTo>
                  <a:lnTo>
                    <a:pt x="131" y="9"/>
                  </a:lnTo>
                  <a:lnTo>
                    <a:pt x="155" y="4"/>
                  </a:lnTo>
                  <a:lnTo>
                    <a:pt x="182" y="0"/>
                  </a:lnTo>
                  <a:lnTo>
                    <a:pt x="208" y="0"/>
                  </a:lnTo>
                  <a:lnTo>
                    <a:pt x="233" y="4"/>
                  </a:lnTo>
                  <a:lnTo>
                    <a:pt x="257" y="9"/>
                  </a:lnTo>
                  <a:lnTo>
                    <a:pt x="282" y="18"/>
                  </a:lnTo>
                  <a:lnTo>
                    <a:pt x="305" y="30"/>
                  </a:lnTo>
                  <a:lnTo>
                    <a:pt x="324" y="46"/>
                  </a:lnTo>
                  <a:lnTo>
                    <a:pt x="342" y="62"/>
                  </a:lnTo>
                  <a:lnTo>
                    <a:pt x="357" y="81"/>
                  </a:lnTo>
                  <a:lnTo>
                    <a:pt x="370" y="102"/>
                  </a:lnTo>
                  <a:lnTo>
                    <a:pt x="380" y="124"/>
                  </a:lnTo>
                  <a:lnTo>
                    <a:pt x="386" y="147"/>
                  </a:lnTo>
                  <a:lnTo>
                    <a:pt x="387" y="171"/>
                  </a:lnTo>
                  <a:lnTo>
                    <a:pt x="387" y="194"/>
                  </a:lnTo>
                  <a:lnTo>
                    <a:pt x="384" y="217"/>
                  </a:lnTo>
                  <a:lnTo>
                    <a:pt x="375" y="240"/>
                  </a:lnTo>
                  <a:lnTo>
                    <a:pt x="365" y="261"/>
                  </a:lnTo>
                  <a:lnTo>
                    <a:pt x="350" y="281"/>
                  </a:lnTo>
                  <a:lnTo>
                    <a:pt x="335" y="300"/>
                  </a:lnTo>
                  <a:lnTo>
                    <a:pt x="315" y="316"/>
                  </a:lnTo>
                  <a:lnTo>
                    <a:pt x="292" y="328"/>
                  </a:lnTo>
                  <a:lnTo>
                    <a:pt x="270" y="339"/>
                  </a:lnTo>
                  <a:lnTo>
                    <a:pt x="245" y="348"/>
                  </a:lnTo>
                  <a:lnTo>
                    <a:pt x="220" y="351"/>
                  </a:lnTo>
                  <a:lnTo>
                    <a:pt x="194" y="353"/>
                  </a:lnTo>
                  <a:close/>
                  <a:moveTo>
                    <a:pt x="194" y="349"/>
                  </a:moveTo>
                  <a:lnTo>
                    <a:pt x="169" y="348"/>
                  </a:lnTo>
                  <a:lnTo>
                    <a:pt x="143" y="342"/>
                  </a:lnTo>
                  <a:lnTo>
                    <a:pt x="120" y="335"/>
                  </a:lnTo>
                  <a:lnTo>
                    <a:pt x="97" y="323"/>
                  </a:lnTo>
                  <a:lnTo>
                    <a:pt x="76" y="310"/>
                  </a:lnTo>
                  <a:lnTo>
                    <a:pt x="57" y="295"/>
                  </a:lnTo>
                  <a:lnTo>
                    <a:pt x="41" y="275"/>
                  </a:lnTo>
                  <a:lnTo>
                    <a:pt x="27" y="256"/>
                  </a:lnTo>
                  <a:lnTo>
                    <a:pt x="16" y="235"/>
                  </a:lnTo>
                  <a:lnTo>
                    <a:pt x="9" y="212"/>
                  </a:lnTo>
                  <a:lnTo>
                    <a:pt x="6" y="189"/>
                  </a:lnTo>
                  <a:lnTo>
                    <a:pt x="6" y="164"/>
                  </a:lnTo>
                  <a:lnTo>
                    <a:pt x="9" y="141"/>
                  </a:lnTo>
                  <a:lnTo>
                    <a:pt x="16" y="118"/>
                  </a:lnTo>
                  <a:lnTo>
                    <a:pt x="27" y="97"/>
                  </a:lnTo>
                  <a:lnTo>
                    <a:pt x="41" y="78"/>
                  </a:lnTo>
                  <a:lnTo>
                    <a:pt x="57" y="58"/>
                  </a:lnTo>
                  <a:lnTo>
                    <a:pt x="76" y="43"/>
                  </a:lnTo>
                  <a:lnTo>
                    <a:pt x="97" y="30"/>
                  </a:lnTo>
                  <a:lnTo>
                    <a:pt x="120" y="18"/>
                  </a:lnTo>
                  <a:lnTo>
                    <a:pt x="143" y="11"/>
                  </a:lnTo>
                  <a:lnTo>
                    <a:pt x="169" y="5"/>
                  </a:lnTo>
                  <a:lnTo>
                    <a:pt x="194" y="4"/>
                  </a:lnTo>
                  <a:lnTo>
                    <a:pt x="220" y="5"/>
                  </a:lnTo>
                  <a:lnTo>
                    <a:pt x="245" y="11"/>
                  </a:lnTo>
                  <a:lnTo>
                    <a:pt x="270" y="18"/>
                  </a:lnTo>
                  <a:lnTo>
                    <a:pt x="292" y="30"/>
                  </a:lnTo>
                  <a:lnTo>
                    <a:pt x="314" y="43"/>
                  </a:lnTo>
                  <a:lnTo>
                    <a:pt x="333" y="58"/>
                  </a:lnTo>
                  <a:lnTo>
                    <a:pt x="349" y="78"/>
                  </a:lnTo>
                  <a:lnTo>
                    <a:pt x="363" y="97"/>
                  </a:lnTo>
                  <a:lnTo>
                    <a:pt x="372" y="118"/>
                  </a:lnTo>
                  <a:lnTo>
                    <a:pt x="379" y="141"/>
                  </a:lnTo>
                  <a:lnTo>
                    <a:pt x="382" y="164"/>
                  </a:lnTo>
                  <a:lnTo>
                    <a:pt x="382" y="189"/>
                  </a:lnTo>
                  <a:lnTo>
                    <a:pt x="379" y="212"/>
                  </a:lnTo>
                  <a:lnTo>
                    <a:pt x="372" y="235"/>
                  </a:lnTo>
                  <a:lnTo>
                    <a:pt x="363" y="256"/>
                  </a:lnTo>
                  <a:lnTo>
                    <a:pt x="349" y="275"/>
                  </a:lnTo>
                  <a:lnTo>
                    <a:pt x="333" y="295"/>
                  </a:lnTo>
                  <a:lnTo>
                    <a:pt x="314" y="310"/>
                  </a:lnTo>
                  <a:lnTo>
                    <a:pt x="292" y="323"/>
                  </a:lnTo>
                  <a:lnTo>
                    <a:pt x="270" y="335"/>
                  </a:lnTo>
                  <a:lnTo>
                    <a:pt x="245" y="342"/>
                  </a:lnTo>
                  <a:lnTo>
                    <a:pt x="220" y="348"/>
                  </a:lnTo>
                  <a:lnTo>
                    <a:pt x="194" y="349"/>
                  </a:lnTo>
                  <a:close/>
                </a:path>
              </a:pathLst>
            </a:custGeom>
            <a:solidFill>
              <a:srgbClr val="FFFFCA"/>
            </a:solidFill>
            <a:ln w="9525">
              <a:noFill/>
              <a:round/>
              <a:headEnd/>
              <a:tailEnd/>
            </a:ln>
          </p:spPr>
          <p:txBody>
            <a:bodyPr/>
            <a:lstStyle/>
            <a:p>
              <a:endParaRPr lang="en-US"/>
            </a:p>
          </p:txBody>
        </p:sp>
        <p:sp>
          <p:nvSpPr>
            <p:cNvPr id="1166207" name="Freeform 895"/>
            <p:cNvSpPr>
              <a:spLocks noEditPoints="1"/>
            </p:cNvSpPr>
            <p:nvPr/>
          </p:nvSpPr>
          <p:spPr bwMode="auto">
            <a:xfrm>
              <a:off x="4180" y="1245"/>
              <a:ext cx="376" cy="345"/>
            </a:xfrm>
            <a:custGeom>
              <a:avLst/>
              <a:gdLst/>
              <a:ahLst/>
              <a:cxnLst>
                <a:cxn ang="0">
                  <a:pos x="163" y="344"/>
                </a:cxn>
                <a:cxn ang="0">
                  <a:pos x="114" y="331"/>
                </a:cxn>
                <a:cxn ang="0">
                  <a:pos x="70" y="306"/>
                </a:cxn>
                <a:cxn ang="0">
                  <a:pos x="35" y="271"/>
                </a:cxn>
                <a:cxn ang="0">
                  <a:pos x="10" y="231"/>
                </a:cxn>
                <a:cxn ang="0">
                  <a:pos x="0" y="185"/>
                </a:cxn>
                <a:cxn ang="0">
                  <a:pos x="3" y="137"/>
                </a:cxn>
                <a:cxn ang="0">
                  <a:pos x="21" y="93"/>
                </a:cxn>
                <a:cxn ang="0">
                  <a:pos x="51" y="54"/>
                </a:cxn>
                <a:cxn ang="0">
                  <a:pos x="91" y="26"/>
                </a:cxn>
                <a:cxn ang="0">
                  <a:pos x="137" y="7"/>
                </a:cxn>
                <a:cxn ang="0">
                  <a:pos x="188" y="0"/>
                </a:cxn>
                <a:cxn ang="0">
                  <a:pos x="239" y="7"/>
                </a:cxn>
                <a:cxn ang="0">
                  <a:pos x="286" y="26"/>
                </a:cxn>
                <a:cxn ang="0">
                  <a:pos x="327" y="54"/>
                </a:cxn>
                <a:cxn ang="0">
                  <a:pos x="357" y="93"/>
                </a:cxn>
                <a:cxn ang="0">
                  <a:pos x="373" y="137"/>
                </a:cxn>
                <a:cxn ang="0">
                  <a:pos x="376" y="185"/>
                </a:cxn>
                <a:cxn ang="0">
                  <a:pos x="366" y="231"/>
                </a:cxn>
                <a:cxn ang="0">
                  <a:pos x="343" y="271"/>
                </a:cxn>
                <a:cxn ang="0">
                  <a:pos x="308" y="306"/>
                </a:cxn>
                <a:cxn ang="0">
                  <a:pos x="264" y="331"/>
                </a:cxn>
                <a:cxn ang="0">
                  <a:pos x="214" y="344"/>
                </a:cxn>
                <a:cxn ang="0">
                  <a:pos x="188" y="340"/>
                </a:cxn>
                <a:cxn ang="0">
                  <a:pos x="139" y="333"/>
                </a:cxn>
                <a:cxn ang="0">
                  <a:pos x="93" y="315"/>
                </a:cxn>
                <a:cxn ang="0">
                  <a:pos x="54" y="287"/>
                </a:cxn>
                <a:cxn ang="0">
                  <a:pos x="26" y="250"/>
                </a:cxn>
                <a:cxn ang="0">
                  <a:pos x="8" y="206"/>
                </a:cxn>
                <a:cxn ang="0">
                  <a:pos x="5" y="162"/>
                </a:cxn>
                <a:cxn ang="0">
                  <a:pos x="16" y="116"/>
                </a:cxn>
                <a:cxn ang="0">
                  <a:pos x="38" y="76"/>
                </a:cxn>
                <a:cxn ang="0">
                  <a:pos x="72" y="42"/>
                </a:cxn>
                <a:cxn ang="0">
                  <a:pos x="116" y="19"/>
                </a:cxn>
                <a:cxn ang="0">
                  <a:pos x="163" y="7"/>
                </a:cxn>
                <a:cxn ang="0">
                  <a:pos x="213" y="7"/>
                </a:cxn>
                <a:cxn ang="0">
                  <a:pos x="262" y="19"/>
                </a:cxn>
                <a:cxn ang="0">
                  <a:pos x="304" y="42"/>
                </a:cxn>
                <a:cxn ang="0">
                  <a:pos x="337" y="76"/>
                </a:cxn>
                <a:cxn ang="0">
                  <a:pos x="362" y="116"/>
                </a:cxn>
                <a:cxn ang="0">
                  <a:pos x="371" y="162"/>
                </a:cxn>
                <a:cxn ang="0">
                  <a:pos x="367" y="206"/>
                </a:cxn>
                <a:cxn ang="0">
                  <a:pos x="351" y="250"/>
                </a:cxn>
                <a:cxn ang="0">
                  <a:pos x="323" y="287"/>
                </a:cxn>
                <a:cxn ang="0">
                  <a:pos x="283" y="315"/>
                </a:cxn>
                <a:cxn ang="0">
                  <a:pos x="237" y="333"/>
                </a:cxn>
                <a:cxn ang="0">
                  <a:pos x="188" y="340"/>
                </a:cxn>
              </a:cxnLst>
              <a:rect l="0" t="0" r="r" b="b"/>
              <a:pathLst>
                <a:path w="376" h="345">
                  <a:moveTo>
                    <a:pt x="188" y="345"/>
                  </a:moveTo>
                  <a:lnTo>
                    <a:pt x="163" y="344"/>
                  </a:lnTo>
                  <a:lnTo>
                    <a:pt x="137" y="338"/>
                  </a:lnTo>
                  <a:lnTo>
                    <a:pt x="114" y="331"/>
                  </a:lnTo>
                  <a:lnTo>
                    <a:pt x="91" y="319"/>
                  </a:lnTo>
                  <a:lnTo>
                    <a:pt x="70" y="306"/>
                  </a:lnTo>
                  <a:lnTo>
                    <a:pt x="51" y="291"/>
                  </a:lnTo>
                  <a:lnTo>
                    <a:pt x="35" y="271"/>
                  </a:lnTo>
                  <a:lnTo>
                    <a:pt x="21" y="252"/>
                  </a:lnTo>
                  <a:lnTo>
                    <a:pt x="10" y="231"/>
                  </a:lnTo>
                  <a:lnTo>
                    <a:pt x="3" y="208"/>
                  </a:lnTo>
                  <a:lnTo>
                    <a:pt x="0" y="185"/>
                  </a:lnTo>
                  <a:lnTo>
                    <a:pt x="0" y="160"/>
                  </a:lnTo>
                  <a:lnTo>
                    <a:pt x="3" y="137"/>
                  </a:lnTo>
                  <a:lnTo>
                    <a:pt x="10" y="114"/>
                  </a:lnTo>
                  <a:lnTo>
                    <a:pt x="21" y="93"/>
                  </a:lnTo>
                  <a:lnTo>
                    <a:pt x="35" y="74"/>
                  </a:lnTo>
                  <a:lnTo>
                    <a:pt x="51" y="54"/>
                  </a:lnTo>
                  <a:lnTo>
                    <a:pt x="70" y="39"/>
                  </a:lnTo>
                  <a:lnTo>
                    <a:pt x="91" y="26"/>
                  </a:lnTo>
                  <a:lnTo>
                    <a:pt x="114" y="14"/>
                  </a:lnTo>
                  <a:lnTo>
                    <a:pt x="137" y="7"/>
                  </a:lnTo>
                  <a:lnTo>
                    <a:pt x="163" y="1"/>
                  </a:lnTo>
                  <a:lnTo>
                    <a:pt x="188" y="0"/>
                  </a:lnTo>
                  <a:lnTo>
                    <a:pt x="214" y="1"/>
                  </a:lnTo>
                  <a:lnTo>
                    <a:pt x="239" y="7"/>
                  </a:lnTo>
                  <a:lnTo>
                    <a:pt x="264" y="14"/>
                  </a:lnTo>
                  <a:lnTo>
                    <a:pt x="286" y="26"/>
                  </a:lnTo>
                  <a:lnTo>
                    <a:pt x="308" y="39"/>
                  </a:lnTo>
                  <a:lnTo>
                    <a:pt x="327" y="54"/>
                  </a:lnTo>
                  <a:lnTo>
                    <a:pt x="343" y="74"/>
                  </a:lnTo>
                  <a:lnTo>
                    <a:pt x="357" y="93"/>
                  </a:lnTo>
                  <a:lnTo>
                    <a:pt x="366" y="114"/>
                  </a:lnTo>
                  <a:lnTo>
                    <a:pt x="373" y="137"/>
                  </a:lnTo>
                  <a:lnTo>
                    <a:pt x="376" y="160"/>
                  </a:lnTo>
                  <a:lnTo>
                    <a:pt x="376" y="185"/>
                  </a:lnTo>
                  <a:lnTo>
                    <a:pt x="373" y="208"/>
                  </a:lnTo>
                  <a:lnTo>
                    <a:pt x="366" y="231"/>
                  </a:lnTo>
                  <a:lnTo>
                    <a:pt x="357" y="252"/>
                  </a:lnTo>
                  <a:lnTo>
                    <a:pt x="343" y="271"/>
                  </a:lnTo>
                  <a:lnTo>
                    <a:pt x="327" y="291"/>
                  </a:lnTo>
                  <a:lnTo>
                    <a:pt x="308" y="306"/>
                  </a:lnTo>
                  <a:lnTo>
                    <a:pt x="286" y="319"/>
                  </a:lnTo>
                  <a:lnTo>
                    <a:pt x="264" y="331"/>
                  </a:lnTo>
                  <a:lnTo>
                    <a:pt x="239" y="338"/>
                  </a:lnTo>
                  <a:lnTo>
                    <a:pt x="214" y="344"/>
                  </a:lnTo>
                  <a:lnTo>
                    <a:pt x="188" y="345"/>
                  </a:lnTo>
                  <a:close/>
                  <a:moveTo>
                    <a:pt x="188" y="340"/>
                  </a:moveTo>
                  <a:lnTo>
                    <a:pt x="163" y="338"/>
                  </a:lnTo>
                  <a:lnTo>
                    <a:pt x="139" y="333"/>
                  </a:lnTo>
                  <a:lnTo>
                    <a:pt x="116" y="326"/>
                  </a:lnTo>
                  <a:lnTo>
                    <a:pt x="93" y="315"/>
                  </a:lnTo>
                  <a:lnTo>
                    <a:pt x="72" y="303"/>
                  </a:lnTo>
                  <a:lnTo>
                    <a:pt x="54" y="287"/>
                  </a:lnTo>
                  <a:lnTo>
                    <a:pt x="38" y="269"/>
                  </a:lnTo>
                  <a:lnTo>
                    <a:pt x="26" y="250"/>
                  </a:lnTo>
                  <a:lnTo>
                    <a:pt x="16" y="229"/>
                  </a:lnTo>
                  <a:lnTo>
                    <a:pt x="8" y="206"/>
                  </a:lnTo>
                  <a:lnTo>
                    <a:pt x="5" y="183"/>
                  </a:lnTo>
                  <a:lnTo>
                    <a:pt x="5" y="162"/>
                  </a:lnTo>
                  <a:lnTo>
                    <a:pt x="8" y="139"/>
                  </a:lnTo>
                  <a:lnTo>
                    <a:pt x="16" y="116"/>
                  </a:lnTo>
                  <a:lnTo>
                    <a:pt x="26" y="95"/>
                  </a:lnTo>
                  <a:lnTo>
                    <a:pt x="38" y="76"/>
                  </a:lnTo>
                  <a:lnTo>
                    <a:pt x="54" y="58"/>
                  </a:lnTo>
                  <a:lnTo>
                    <a:pt x="72" y="42"/>
                  </a:lnTo>
                  <a:lnTo>
                    <a:pt x="93" y="30"/>
                  </a:lnTo>
                  <a:lnTo>
                    <a:pt x="116" y="19"/>
                  </a:lnTo>
                  <a:lnTo>
                    <a:pt x="139" y="12"/>
                  </a:lnTo>
                  <a:lnTo>
                    <a:pt x="163" y="7"/>
                  </a:lnTo>
                  <a:lnTo>
                    <a:pt x="188" y="5"/>
                  </a:lnTo>
                  <a:lnTo>
                    <a:pt x="213" y="7"/>
                  </a:lnTo>
                  <a:lnTo>
                    <a:pt x="237" y="12"/>
                  </a:lnTo>
                  <a:lnTo>
                    <a:pt x="262" y="19"/>
                  </a:lnTo>
                  <a:lnTo>
                    <a:pt x="283" y="30"/>
                  </a:lnTo>
                  <a:lnTo>
                    <a:pt x="304" y="42"/>
                  </a:lnTo>
                  <a:lnTo>
                    <a:pt x="323" y="58"/>
                  </a:lnTo>
                  <a:lnTo>
                    <a:pt x="337" y="76"/>
                  </a:lnTo>
                  <a:lnTo>
                    <a:pt x="351" y="95"/>
                  </a:lnTo>
                  <a:lnTo>
                    <a:pt x="362" y="116"/>
                  </a:lnTo>
                  <a:lnTo>
                    <a:pt x="367" y="139"/>
                  </a:lnTo>
                  <a:lnTo>
                    <a:pt x="371" y="162"/>
                  </a:lnTo>
                  <a:lnTo>
                    <a:pt x="371" y="183"/>
                  </a:lnTo>
                  <a:lnTo>
                    <a:pt x="367" y="206"/>
                  </a:lnTo>
                  <a:lnTo>
                    <a:pt x="362" y="229"/>
                  </a:lnTo>
                  <a:lnTo>
                    <a:pt x="351" y="250"/>
                  </a:lnTo>
                  <a:lnTo>
                    <a:pt x="337" y="269"/>
                  </a:lnTo>
                  <a:lnTo>
                    <a:pt x="323" y="287"/>
                  </a:lnTo>
                  <a:lnTo>
                    <a:pt x="304" y="303"/>
                  </a:lnTo>
                  <a:lnTo>
                    <a:pt x="283" y="315"/>
                  </a:lnTo>
                  <a:lnTo>
                    <a:pt x="262" y="326"/>
                  </a:lnTo>
                  <a:lnTo>
                    <a:pt x="237" y="333"/>
                  </a:lnTo>
                  <a:lnTo>
                    <a:pt x="213" y="338"/>
                  </a:lnTo>
                  <a:lnTo>
                    <a:pt x="188" y="340"/>
                  </a:lnTo>
                  <a:close/>
                </a:path>
              </a:pathLst>
            </a:custGeom>
            <a:solidFill>
              <a:srgbClr val="FFFFCC"/>
            </a:solidFill>
            <a:ln w="9525">
              <a:noFill/>
              <a:round/>
              <a:headEnd/>
              <a:tailEnd/>
            </a:ln>
          </p:spPr>
          <p:txBody>
            <a:bodyPr/>
            <a:lstStyle/>
            <a:p>
              <a:endParaRPr lang="en-US"/>
            </a:p>
          </p:txBody>
        </p:sp>
        <p:sp>
          <p:nvSpPr>
            <p:cNvPr id="1166208" name="Freeform 896"/>
            <p:cNvSpPr>
              <a:spLocks noEditPoints="1"/>
            </p:cNvSpPr>
            <p:nvPr/>
          </p:nvSpPr>
          <p:spPr bwMode="auto">
            <a:xfrm>
              <a:off x="4185" y="1250"/>
              <a:ext cx="366" cy="335"/>
            </a:xfrm>
            <a:custGeom>
              <a:avLst/>
              <a:gdLst/>
              <a:ahLst/>
              <a:cxnLst>
                <a:cxn ang="0">
                  <a:pos x="158" y="333"/>
                </a:cxn>
                <a:cxn ang="0">
                  <a:pos x="111" y="321"/>
                </a:cxn>
                <a:cxn ang="0">
                  <a:pos x="67" y="298"/>
                </a:cxn>
                <a:cxn ang="0">
                  <a:pos x="33" y="264"/>
                </a:cxn>
                <a:cxn ang="0">
                  <a:pos x="11" y="224"/>
                </a:cxn>
                <a:cxn ang="0">
                  <a:pos x="0" y="178"/>
                </a:cxn>
                <a:cxn ang="0">
                  <a:pos x="3" y="134"/>
                </a:cxn>
                <a:cxn ang="0">
                  <a:pos x="21" y="90"/>
                </a:cxn>
                <a:cxn ang="0">
                  <a:pos x="49" y="53"/>
                </a:cxn>
                <a:cxn ang="0">
                  <a:pos x="88" y="25"/>
                </a:cxn>
                <a:cxn ang="0">
                  <a:pos x="134" y="7"/>
                </a:cxn>
                <a:cxn ang="0">
                  <a:pos x="183" y="0"/>
                </a:cxn>
                <a:cxn ang="0">
                  <a:pos x="232" y="7"/>
                </a:cxn>
                <a:cxn ang="0">
                  <a:pos x="278" y="25"/>
                </a:cxn>
                <a:cxn ang="0">
                  <a:pos x="318" y="53"/>
                </a:cxn>
                <a:cxn ang="0">
                  <a:pos x="346" y="90"/>
                </a:cxn>
                <a:cxn ang="0">
                  <a:pos x="362" y="134"/>
                </a:cxn>
                <a:cxn ang="0">
                  <a:pos x="366" y="178"/>
                </a:cxn>
                <a:cxn ang="0">
                  <a:pos x="357" y="224"/>
                </a:cxn>
                <a:cxn ang="0">
                  <a:pos x="332" y="264"/>
                </a:cxn>
                <a:cxn ang="0">
                  <a:pos x="299" y="298"/>
                </a:cxn>
                <a:cxn ang="0">
                  <a:pos x="257" y="321"/>
                </a:cxn>
                <a:cxn ang="0">
                  <a:pos x="208" y="333"/>
                </a:cxn>
                <a:cxn ang="0">
                  <a:pos x="183" y="330"/>
                </a:cxn>
                <a:cxn ang="0">
                  <a:pos x="134" y="324"/>
                </a:cxn>
                <a:cxn ang="0">
                  <a:pos x="90" y="305"/>
                </a:cxn>
                <a:cxn ang="0">
                  <a:pos x="51" y="277"/>
                </a:cxn>
                <a:cxn ang="0">
                  <a:pos x="23" y="238"/>
                </a:cxn>
                <a:cxn ang="0">
                  <a:pos x="7" y="196"/>
                </a:cxn>
                <a:cxn ang="0">
                  <a:pos x="5" y="150"/>
                </a:cxn>
                <a:cxn ang="0">
                  <a:pos x="18" y="106"/>
                </a:cxn>
                <a:cxn ang="0">
                  <a:pos x="42" y="67"/>
                </a:cxn>
                <a:cxn ang="0">
                  <a:pos x="79" y="35"/>
                </a:cxn>
                <a:cxn ang="0">
                  <a:pos x="123" y="14"/>
                </a:cxn>
                <a:cxn ang="0">
                  <a:pos x="171" y="5"/>
                </a:cxn>
                <a:cxn ang="0">
                  <a:pos x="220" y="9"/>
                </a:cxn>
                <a:cxn ang="0">
                  <a:pos x="267" y="25"/>
                </a:cxn>
                <a:cxn ang="0">
                  <a:pos x="308" y="51"/>
                </a:cxn>
                <a:cxn ang="0">
                  <a:pos x="338" y="86"/>
                </a:cxn>
                <a:cxn ang="0">
                  <a:pos x="357" y="129"/>
                </a:cxn>
                <a:cxn ang="0">
                  <a:pos x="362" y="173"/>
                </a:cxn>
                <a:cxn ang="0">
                  <a:pos x="354" y="217"/>
                </a:cxn>
                <a:cxn ang="0">
                  <a:pos x="331" y="259"/>
                </a:cxn>
                <a:cxn ang="0">
                  <a:pos x="297" y="293"/>
                </a:cxn>
                <a:cxn ang="0">
                  <a:pos x="255" y="316"/>
                </a:cxn>
                <a:cxn ang="0">
                  <a:pos x="208" y="328"/>
                </a:cxn>
              </a:cxnLst>
              <a:rect l="0" t="0" r="r" b="b"/>
              <a:pathLst>
                <a:path w="366" h="335">
                  <a:moveTo>
                    <a:pt x="183" y="335"/>
                  </a:moveTo>
                  <a:lnTo>
                    <a:pt x="158" y="333"/>
                  </a:lnTo>
                  <a:lnTo>
                    <a:pt x="134" y="328"/>
                  </a:lnTo>
                  <a:lnTo>
                    <a:pt x="111" y="321"/>
                  </a:lnTo>
                  <a:lnTo>
                    <a:pt x="88" y="310"/>
                  </a:lnTo>
                  <a:lnTo>
                    <a:pt x="67" y="298"/>
                  </a:lnTo>
                  <a:lnTo>
                    <a:pt x="49" y="282"/>
                  </a:lnTo>
                  <a:lnTo>
                    <a:pt x="33" y="264"/>
                  </a:lnTo>
                  <a:lnTo>
                    <a:pt x="21" y="245"/>
                  </a:lnTo>
                  <a:lnTo>
                    <a:pt x="11" y="224"/>
                  </a:lnTo>
                  <a:lnTo>
                    <a:pt x="3" y="201"/>
                  </a:lnTo>
                  <a:lnTo>
                    <a:pt x="0" y="178"/>
                  </a:lnTo>
                  <a:lnTo>
                    <a:pt x="0" y="157"/>
                  </a:lnTo>
                  <a:lnTo>
                    <a:pt x="3" y="134"/>
                  </a:lnTo>
                  <a:lnTo>
                    <a:pt x="11" y="111"/>
                  </a:lnTo>
                  <a:lnTo>
                    <a:pt x="21" y="90"/>
                  </a:lnTo>
                  <a:lnTo>
                    <a:pt x="33" y="71"/>
                  </a:lnTo>
                  <a:lnTo>
                    <a:pt x="49" y="53"/>
                  </a:lnTo>
                  <a:lnTo>
                    <a:pt x="67" y="37"/>
                  </a:lnTo>
                  <a:lnTo>
                    <a:pt x="88" y="25"/>
                  </a:lnTo>
                  <a:lnTo>
                    <a:pt x="111" y="14"/>
                  </a:lnTo>
                  <a:lnTo>
                    <a:pt x="134" y="7"/>
                  </a:lnTo>
                  <a:lnTo>
                    <a:pt x="158" y="2"/>
                  </a:lnTo>
                  <a:lnTo>
                    <a:pt x="183" y="0"/>
                  </a:lnTo>
                  <a:lnTo>
                    <a:pt x="208" y="2"/>
                  </a:lnTo>
                  <a:lnTo>
                    <a:pt x="232" y="7"/>
                  </a:lnTo>
                  <a:lnTo>
                    <a:pt x="257" y="14"/>
                  </a:lnTo>
                  <a:lnTo>
                    <a:pt x="278" y="25"/>
                  </a:lnTo>
                  <a:lnTo>
                    <a:pt x="299" y="37"/>
                  </a:lnTo>
                  <a:lnTo>
                    <a:pt x="318" y="53"/>
                  </a:lnTo>
                  <a:lnTo>
                    <a:pt x="332" y="71"/>
                  </a:lnTo>
                  <a:lnTo>
                    <a:pt x="346" y="90"/>
                  </a:lnTo>
                  <a:lnTo>
                    <a:pt x="357" y="111"/>
                  </a:lnTo>
                  <a:lnTo>
                    <a:pt x="362" y="134"/>
                  </a:lnTo>
                  <a:lnTo>
                    <a:pt x="366" y="157"/>
                  </a:lnTo>
                  <a:lnTo>
                    <a:pt x="366" y="178"/>
                  </a:lnTo>
                  <a:lnTo>
                    <a:pt x="362" y="201"/>
                  </a:lnTo>
                  <a:lnTo>
                    <a:pt x="357" y="224"/>
                  </a:lnTo>
                  <a:lnTo>
                    <a:pt x="346" y="245"/>
                  </a:lnTo>
                  <a:lnTo>
                    <a:pt x="332" y="264"/>
                  </a:lnTo>
                  <a:lnTo>
                    <a:pt x="318" y="282"/>
                  </a:lnTo>
                  <a:lnTo>
                    <a:pt x="299" y="298"/>
                  </a:lnTo>
                  <a:lnTo>
                    <a:pt x="278" y="310"/>
                  </a:lnTo>
                  <a:lnTo>
                    <a:pt x="257" y="321"/>
                  </a:lnTo>
                  <a:lnTo>
                    <a:pt x="232" y="328"/>
                  </a:lnTo>
                  <a:lnTo>
                    <a:pt x="208" y="333"/>
                  </a:lnTo>
                  <a:lnTo>
                    <a:pt x="183" y="335"/>
                  </a:lnTo>
                  <a:close/>
                  <a:moveTo>
                    <a:pt x="183" y="330"/>
                  </a:moveTo>
                  <a:lnTo>
                    <a:pt x="158" y="328"/>
                  </a:lnTo>
                  <a:lnTo>
                    <a:pt x="134" y="324"/>
                  </a:lnTo>
                  <a:lnTo>
                    <a:pt x="111" y="316"/>
                  </a:lnTo>
                  <a:lnTo>
                    <a:pt x="90" y="305"/>
                  </a:lnTo>
                  <a:lnTo>
                    <a:pt x="69" y="293"/>
                  </a:lnTo>
                  <a:lnTo>
                    <a:pt x="51" y="277"/>
                  </a:lnTo>
                  <a:lnTo>
                    <a:pt x="35" y="259"/>
                  </a:lnTo>
                  <a:lnTo>
                    <a:pt x="23" y="238"/>
                  </a:lnTo>
                  <a:lnTo>
                    <a:pt x="14" y="217"/>
                  </a:lnTo>
                  <a:lnTo>
                    <a:pt x="7" y="196"/>
                  </a:lnTo>
                  <a:lnTo>
                    <a:pt x="5" y="173"/>
                  </a:lnTo>
                  <a:lnTo>
                    <a:pt x="5" y="150"/>
                  </a:lnTo>
                  <a:lnTo>
                    <a:pt x="11" y="129"/>
                  </a:lnTo>
                  <a:lnTo>
                    <a:pt x="18" y="106"/>
                  </a:lnTo>
                  <a:lnTo>
                    <a:pt x="28" y="86"/>
                  </a:lnTo>
                  <a:lnTo>
                    <a:pt x="42" y="67"/>
                  </a:lnTo>
                  <a:lnTo>
                    <a:pt x="60" y="51"/>
                  </a:lnTo>
                  <a:lnTo>
                    <a:pt x="79" y="35"/>
                  </a:lnTo>
                  <a:lnTo>
                    <a:pt x="100" y="25"/>
                  </a:lnTo>
                  <a:lnTo>
                    <a:pt x="123" y="14"/>
                  </a:lnTo>
                  <a:lnTo>
                    <a:pt x="146" y="9"/>
                  </a:lnTo>
                  <a:lnTo>
                    <a:pt x="171" y="5"/>
                  </a:lnTo>
                  <a:lnTo>
                    <a:pt x="195" y="5"/>
                  </a:lnTo>
                  <a:lnTo>
                    <a:pt x="220" y="9"/>
                  </a:lnTo>
                  <a:lnTo>
                    <a:pt x="244" y="14"/>
                  </a:lnTo>
                  <a:lnTo>
                    <a:pt x="267" y="25"/>
                  </a:lnTo>
                  <a:lnTo>
                    <a:pt x="288" y="35"/>
                  </a:lnTo>
                  <a:lnTo>
                    <a:pt x="308" y="51"/>
                  </a:lnTo>
                  <a:lnTo>
                    <a:pt x="324" y="67"/>
                  </a:lnTo>
                  <a:lnTo>
                    <a:pt x="338" y="86"/>
                  </a:lnTo>
                  <a:lnTo>
                    <a:pt x="348" y="106"/>
                  </a:lnTo>
                  <a:lnTo>
                    <a:pt x="357" y="129"/>
                  </a:lnTo>
                  <a:lnTo>
                    <a:pt x="361" y="150"/>
                  </a:lnTo>
                  <a:lnTo>
                    <a:pt x="362" y="173"/>
                  </a:lnTo>
                  <a:lnTo>
                    <a:pt x="359" y="196"/>
                  </a:lnTo>
                  <a:lnTo>
                    <a:pt x="354" y="217"/>
                  </a:lnTo>
                  <a:lnTo>
                    <a:pt x="343" y="238"/>
                  </a:lnTo>
                  <a:lnTo>
                    <a:pt x="331" y="259"/>
                  </a:lnTo>
                  <a:lnTo>
                    <a:pt x="317" y="277"/>
                  </a:lnTo>
                  <a:lnTo>
                    <a:pt x="297" y="293"/>
                  </a:lnTo>
                  <a:lnTo>
                    <a:pt x="278" y="305"/>
                  </a:lnTo>
                  <a:lnTo>
                    <a:pt x="255" y="316"/>
                  </a:lnTo>
                  <a:lnTo>
                    <a:pt x="232" y="324"/>
                  </a:lnTo>
                  <a:lnTo>
                    <a:pt x="208" y="328"/>
                  </a:lnTo>
                  <a:lnTo>
                    <a:pt x="183" y="330"/>
                  </a:lnTo>
                  <a:close/>
                </a:path>
              </a:pathLst>
            </a:custGeom>
            <a:solidFill>
              <a:srgbClr val="FFFFD0"/>
            </a:solidFill>
            <a:ln w="9525">
              <a:noFill/>
              <a:round/>
              <a:headEnd/>
              <a:tailEnd/>
            </a:ln>
          </p:spPr>
          <p:txBody>
            <a:bodyPr/>
            <a:lstStyle/>
            <a:p>
              <a:endParaRPr lang="en-US"/>
            </a:p>
          </p:txBody>
        </p:sp>
        <p:sp>
          <p:nvSpPr>
            <p:cNvPr id="1166209" name="Freeform 897"/>
            <p:cNvSpPr>
              <a:spLocks noEditPoints="1"/>
            </p:cNvSpPr>
            <p:nvPr/>
          </p:nvSpPr>
          <p:spPr bwMode="auto">
            <a:xfrm>
              <a:off x="4196" y="1261"/>
              <a:ext cx="346" cy="313"/>
            </a:xfrm>
            <a:custGeom>
              <a:avLst/>
              <a:gdLst/>
              <a:ahLst/>
              <a:cxnLst>
                <a:cxn ang="0">
                  <a:pos x="149" y="313"/>
                </a:cxn>
                <a:cxn ang="0">
                  <a:pos x="102" y="301"/>
                </a:cxn>
                <a:cxn ang="0">
                  <a:pos x="61" y="278"/>
                </a:cxn>
                <a:cxn ang="0">
                  <a:pos x="29" y="245"/>
                </a:cxn>
                <a:cxn ang="0">
                  <a:pos x="8" y="206"/>
                </a:cxn>
                <a:cxn ang="0">
                  <a:pos x="0" y="162"/>
                </a:cxn>
                <a:cxn ang="0">
                  <a:pos x="5" y="118"/>
                </a:cxn>
                <a:cxn ang="0">
                  <a:pos x="22" y="77"/>
                </a:cxn>
                <a:cxn ang="0">
                  <a:pos x="52" y="44"/>
                </a:cxn>
                <a:cxn ang="0">
                  <a:pos x="91" y="17"/>
                </a:cxn>
                <a:cxn ang="0">
                  <a:pos x="137" y="3"/>
                </a:cxn>
                <a:cxn ang="0">
                  <a:pos x="184" y="0"/>
                </a:cxn>
                <a:cxn ang="0">
                  <a:pos x="232" y="8"/>
                </a:cxn>
                <a:cxn ang="0">
                  <a:pos x="274" y="30"/>
                </a:cxn>
                <a:cxn ang="0">
                  <a:pos x="309" y="60"/>
                </a:cxn>
                <a:cxn ang="0">
                  <a:pos x="332" y="97"/>
                </a:cxn>
                <a:cxn ang="0">
                  <a:pos x="344" y="141"/>
                </a:cxn>
                <a:cxn ang="0">
                  <a:pos x="343" y="185"/>
                </a:cxn>
                <a:cxn ang="0">
                  <a:pos x="328" y="225"/>
                </a:cxn>
                <a:cxn ang="0">
                  <a:pos x="300" y="262"/>
                </a:cxn>
                <a:cxn ang="0">
                  <a:pos x="263" y="290"/>
                </a:cxn>
                <a:cxn ang="0">
                  <a:pos x="219" y="308"/>
                </a:cxn>
                <a:cxn ang="0">
                  <a:pos x="172" y="313"/>
                </a:cxn>
                <a:cxn ang="0">
                  <a:pos x="149" y="308"/>
                </a:cxn>
                <a:cxn ang="0">
                  <a:pos x="103" y="296"/>
                </a:cxn>
                <a:cxn ang="0">
                  <a:pos x="63" y="273"/>
                </a:cxn>
                <a:cxn ang="0">
                  <a:pos x="31" y="239"/>
                </a:cxn>
                <a:cxn ang="0">
                  <a:pos x="12" y="199"/>
                </a:cxn>
                <a:cxn ang="0">
                  <a:pos x="5" y="157"/>
                </a:cxn>
                <a:cxn ang="0">
                  <a:pos x="12" y="114"/>
                </a:cxn>
                <a:cxn ang="0">
                  <a:pos x="31" y="74"/>
                </a:cxn>
                <a:cxn ang="0">
                  <a:pos x="63" y="40"/>
                </a:cxn>
                <a:cxn ang="0">
                  <a:pos x="103" y="17"/>
                </a:cxn>
                <a:cxn ang="0">
                  <a:pos x="149" y="5"/>
                </a:cxn>
                <a:cxn ang="0">
                  <a:pos x="197" y="5"/>
                </a:cxn>
                <a:cxn ang="0">
                  <a:pos x="242" y="17"/>
                </a:cxn>
                <a:cxn ang="0">
                  <a:pos x="283" y="40"/>
                </a:cxn>
                <a:cxn ang="0">
                  <a:pos x="314" y="74"/>
                </a:cxn>
                <a:cxn ang="0">
                  <a:pos x="334" y="114"/>
                </a:cxn>
                <a:cxn ang="0">
                  <a:pos x="341" y="157"/>
                </a:cxn>
                <a:cxn ang="0">
                  <a:pos x="334" y="199"/>
                </a:cxn>
                <a:cxn ang="0">
                  <a:pos x="314" y="239"/>
                </a:cxn>
                <a:cxn ang="0">
                  <a:pos x="283" y="273"/>
                </a:cxn>
                <a:cxn ang="0">
                  <a:pos x="242" y="296"/>
                </a:cxn>
                <a:cxn ang="0">
                  <a:pos x="197" y="308"/>
                </a:cxn>
              </a:cxnLst>
              <a:rect l="0" t="0" r="r" b="b"/>
              <a:pathLst>
                <a:path w="346" h="313">
                  <a:moveTo>
                    <a:pt x="172" y="313"/>
                  </a:moveTo>
                  <a:lnTo>
                    <a:pt x="149" y="313"/>
                  </a:lnTo>
                  <a:lnTo>
                    <a:pt x="124" y="308"/>
                  </a:lnTo>
                  <a:lnTo>
                    <a:pt x="102" y="301"/>
                  </a:lnTo>
                  <a:lnTo>
                    <a:pt x="80" y="290"/>
                  </a:lnTo>
                  <a:lnTo>
                    <a:pt x="61" y="278"/>
                  </a:lnTo>
                  <a:lnTo>
                    <a:pt x="43" y="262"/>
                  </a:lnTo>
                  <a:lnTo>
                    <a:pt x="29" y="245"/>
                  </a:lnTo>
                  <a:lnTo>
                    <a:pt x="17" y="225"/>
                  </a:lnTo>
                  <a:lnTo>
                    <a:pt x="8" y="206"/>
                  </a:lnTo>
                  <a:lnTo>
                    <a:pt x="1" y="185"/>
                  </a:lnTo>
                  <a:lnTo>
                    <a:pt x="0" y="162"/>
                  </a:lnTo>
                  <a:lnTo>
                    <a:pt x="0" y="141"/>
                  </a:lnTo>
                  <a:lnTo>
                    <a:pt x="5" y="118"/>
                  </a:lnTo>
                  <a:lnTo>
                    <a:pt x="12" y="97"/>
                  </a:lnTo>
                  <a:lnTo>
                    <a:pt x="22" y="77"/>
                  </a:lnTo>
                  <a:lnTo>
                    <a:pt x="36" y="60"/>
                  </a:lnTo>
                  <a:lnTo>
                    <a:pt x="52" y="44"/>
                  </a:lnTo>
                  <a:lnTo>
                    <a:pt x="70" y="30"/>
                  </a:lnTo>
                  <a:lnTo>
                    <a:pt x="91" y="17"/>
                  </a:lnTo>
                  <a:lnTo>
                    <a:pt x="114" y="8"/>
                  </a:lnTo>
                  <a:lnTo>
                    <a:pt x="137" y="3"/>
                  </a:lnTo>
                  <a:lnTo>
                    <a:pt x="160" y="0"/>
                  </a:lnTo>
                  <a:lnTo>
                    <a:pt x="184" y="0"/>
                  </a:lnTo>
                  <a:lnTo>
                    <a:pt x="209" y="3"/>
                  </a:lnTo>
                  <a:lnTo>
                    <a:pt x="232" y="8"/>
                  </a:lnTo>
                  <a:lnTo>
                    <a:pt x="253" y="17"/>
                  </a:lnTo>
                  <a:lnTo>
                    <a:pt x="274" y="30"/>
                  </a:lnTo>
                  <a:lnTo>
                    <a:pt x="293" y="44"/>
                  </a:lnTo>
                  <a:lnTo>
                    <a:pt x="309" y="60"/>
                  </a:lnTo>
                  <a:lnTo>
                    <a:pt x="321" y="77"/>
                  </a:lnTo>
                  <a:lnTo>
                    <a:pt x="332" y="97"/>
                  </a:lnTo>
                  <a:lnTo>
                    <a:pt x="341" y="118"/>
                  </a:lnTo>
                  <a:lnTo>
                    <a:pt x="344" y="141"/>
                  </a:lnTo>
                  <a:lnTo>
                    <a:pt x="346" y="162"/>
                  </a:lnTo>
                  <a:lnTo>
                    <a:pt x="343" y="185"/>
                  </a:lnTo>
                  <a:lnTo>
                    <a:pt x="337" y="206"/>
                  </a:lnTo>
                  <a:lnTo>
                    <a:pt x="328" y="225"/>
                  </a:lnTo>
                  <a:lnTo>
                    <a:pt x="316" y="245"/>
                  </a:lnTo>
                  <a:lnTo>
                    <a:pt x="300" y="262"/>
                  </a:lnTo>
                  <a:lnTo>
                    <a:pt x="283" y="278"/>
                  </a:lnTo>
                  <a:lnTo>
                    <a:pt x="263" y="290"/>
                  </a:lnTo>
                  <a:lnTo>
                    <a:pt x="242" y="301"/>
                  </a:lnTo>
                  <a:lnTo>
                    <a:pt x="219" y="308"/>
                  </a:lnTo>
                  <a:lnTo>
                    <a:pt x="197" y="313"/>
                  </a:lnTo>
                  <a:lnTo>
                    <a:pt x="172" y="313"/>
                  </a:lnTo>
                  <a:close/>
                  <a:moveTo>
                    <a:pt x="172" y="310"/>
                  </a:moveTo>
                  <a:lnTo>
                    <a:pt x="149" y="308"/>
                  </a:lnTo>
                  <a:lnTo>
                    <a:pt x="124" y="303"/>
                  </a:lnTo>
                  <a:lnTo>
                    <a:pt x="103" y="296"/>
                  </a:lnTo>
                  <a:lnTo>
                    <a:pt x="82" y="285"/>
                  </a:lnTo>
                  <a:lnTo>
                    <a:pt x="63" y="273"/>
                  </a:lnTo>
                  <a:lnTo>
                    <a:pt x="45" y="257"/>
                  </a:lnTo>
                  <a:lnTo>
                    <a:pt x="31" y="239"/>
                  </a:lnTo>
                  <a:lnTo>
                    <a:pt x="19" y="220"/>
                  </a:lnTo>
                  <a:lnTo>
                    <a:pt x="12" y="199"/>
                  </a:lnTo>
                  <a:lnTo>
                    <a:pt x="7" y="178"/>
                  </a:lnTo>
                  <a:lnTo>
                    <a:pt x="5" y="157"/>
                  </a:lnTo>
                  <a:lnTo>
                    <a:pt x="7" y="135"/>
                  </a:lnTo>
                  <a:lnTo>
                    <a:pt x="12" y="114"/>
                  </a:lnTo>
                  <a:lnTo>
                    <a:pt x="19" y="93"/>
                  </a:lnTo>
                  <a:lnTo>
                    <a:pt x="31" y="74"/>
                  </a:lnTo>
                  <a:lnTo>
                    <a:pt x="45" y="56"/>
                  </a:lnTo>
                  <a:lnTo>
                    <a:pt x="63" y="40"/>
                  </a:lnTo>
                  <a:lnTo>
                    <a:pt x="82" y="28"/>
                  </a:lnTo>
                  <a:lnTo>
                    <a:pt x="103" y="17"/>
                  </a:lnTo>
                  <a:lnTo>
                    <a:pt x="124" y="10"/>
                  </a:lnTo>
                  <a:lnTo>
                    <a:pt x="149" y="5"/>
                  </a:lnTo>
                  <a:lnTo>
                    <a:pt x="172" y="3"/>
                  </a:lnTo>
                  <a:lnTo>
                    <a:pt x="197" y="5"/>
                  </a:lnTo>
                  <a:lnTo>
                    <a:pt x="219" y="10"/>
                  </a:lnTo>
                  <a:lnTo>
                    <a:pt x="242" y="17"/>
                  </a:lnTo>
                  <a:lnTo>
                    <a:pt x="263" y="28"/>
                  </a:lnTo>
                  <a:lnTo>
                    <a:pt x="283" y="40"/>
                  </a:lnTo>
                  <a:lnTo>
                    <a:pt x="299" y="56"/>
                  </a:lnTo>
                  <a:lnTo>
                    <a:pt x="314" y="74"/>
                  </a:lnTo>
                  <a:lnTo>
                    <a:pt x="325" y="93"/>
                  </a:lnTo>
                  <a:lnTo>
                    <a:pt x="334" y="114"/>
                  </a:lnTo>
                  <a:lnTo>
                    <a:pt x="339" y="135"/>
                  </a:lnTo>
                  <a:lnTo>
                    <a:pt x="341" y="157"/>
                  </a:lnTo>
                  <a:lnTo>
                    <a:pt x="339" y="178"/>
                  </a:lnTo>
                  <a:lnTo>
                    <a:pt x="334" y="199"/>
                  </a:lnTo>
                  <a:lnTo>
                    <a:pt x="325" y="220"/>
                  </a:lnTo>
                  <a:lnTo>
                    <a:pt x="314" y="239"/>
                  </a:lnTo>
                  <a:lnTo>
                    <a:pt x="299" y="257"/>
                  </a:lnTo>
                  <a:lnTo>
                    <a:pt x="283" y="273"/>
                  </a:lnTo>
                  <a:lnTo>
                    <a:pt x="263" y="285"/>
                  </a:lnTo>
                  <a:lnTo>
                    <a:pt x="242" y="296"/>
                  </a:lnTo>
                  <a:lnTo>
                    <a:pt x="219" y="303"/>
                  </a:lnTo>
                  <a:lnTo>
                    <a:pt x="197" y="308"/>
                  </a:lnTo>
                  <a:lnTo>
                    <a:pt x="172" y="310"/>
                  </a:lnTo>
                  <a:close/>
                </a:path>
              </a:pathLst>
            </a:custGeom>
            <a:solidFill>
              <a:srgbClr val="FFFFD6"/>
            </a:solidFill>
            <a:ln w="9525">
              <a:noFill/>
              <a:round/>
              <a:headEnd/>
              <a:tailEnd/>
            </a:ln>
          </p:spPr>
          <p:txBody>
            <a:bodyPr/>
            <a:lstStyle/>
            <a:p>
              <a:endParaRPr lang="en-US"/>
            </a:p>
          </p:txBody>
        </p:sp>
        <p:sp>
          <p:nvSpPr>
            <p:cNvPr id="1166210" name="Freeform 898"/>
            <p:cNvSpPr>
              <a:spLocks noEditPoints="1"/>
            </p:cNvSpPr>
            <p:nvPr/>
          </p:nvSpPr>
          <p:spPr bwMode="auto">
            <a:xfrm>
              <a:off x="4201" y="1264"/>
              <a:ext cx="336" cy="307"/>
            </a:xfrm>
            <a:custGeom>
              <a:avLst/>
              <a:gdLst/>
              <a:ahLst/>
              <a:cxnLst>
                <a:cxn ang="0">
                  <a:pos x="144" y="305"/>
                </a:cxn>
                <a:cxn ang="0">
                  <a:pos x="98" y="293"/>
                </a:cxn>
                <a:cxn ang="0">
                  <a:pos x="58" y="270"/>
                </a:cxn>
                <a:cxn ang="0">
                  <a:pos x="26" y="236"/>
                </a:cxn>
                <a:cxn ang="0">
                  <a:pos x="7" y="196"/>
                </a:cxn>
                <a:cxn ang="0">
                  <a:pos x="0" y="154"/>
                </a:cxn>
                <a:cxn ang="0">
                  <a:pos x="7" y="111"/>
                </a:cxn>
                <a:cxn ang="0">
                  <a:pos x="26" y="71"/>
                </a:cxn>
                <a:cxn ang="0">
                  <a:pos x="58" y="37"/>
                </a:cxn>
                <a:cxn ang="0">
                  <a:pos x="98" y="14"/>
                </a:cxn>
                <a:cxn ang="0">
                  <a:pos x="144" y="2"/>
                </a:cxn>
                <a:cxn ang="0">
                  <a:pos x="192" y="2"/>
                </a:cxn>
                <a:cxn ang="0">
                  <a:pos x="237" y="14"/>
                </a:cxn>
                <a:cxn ang="0">
                  <a:pos x="278" y="37"/>
                </a:cxn>
                <a:cxn ang="0">
                  <a:pos x="309" y="71"/>
                </a:cxn>
                <a:cxn ang="0">
                  <a:pos x="329" y="111"/>
                </a:cxn>
                <a:cxn ang="0">
                  <a:pos x="336" y="154"/>
                </a:cxn>
                <a:cxn ang="0">
                  <a:pos x="329" y="196"/>
                </a:cxn>
                <a:cxn ang="0">
                  <a:pos x="309" y="236"/>
                </a:cxn>
                <a:cxn ang="0">
                  <a:pos x="278" y="270"/>
                </a:cxn>
                <a:cxn ang="0">
                  <a:pos x="237" y="293"/>
                </a:cxn>
                <a:cxn ang="0">
                  <a:pos x="192" y="305"/>
                </a:cxn>
                <a:cxn ang="0">
                  <a:pos x="167" y="302"/>
                </a:cxn>
                <a:cxn ang="0">
                  <a:pos x="121" y="295"/>
                </a:cxn>
                <a:cxn ang="0">
                  <a:pos x="77" y="277"/>
                </a:cxn>
                <a:cxn ang="0">
                  <a:pos x="42" y="249"/>
                </a:cxn>
                <a:cxn ang="0">
                  <a:pos x="17" y="212"/>
                </a:cxn>
                <a:cxn ang="0">
                  <a:pos x="5" y="169"/>
                </a:cxn>
                <a:cxn ang="0">
                  <a:pos x="7" y="127"/>
                </a:cxn>
                <a:cxn ang="0">
                  <a:pos x="23" y="87"/>
                </a:cxn>
                <a:cxn ang="0">
                  <a:pos x="51" y="51"/>
                </a:cxn>
                <a:cxn ang="0">
                  <a:pos x="88" y="25"/>
                </a:cxn>
                <a:cxn ang="0">
                  <a:pos x="132" y="9"/>
                </a:cxn>
                <a:cxn ang="0">
                  <a:pos x="179" y="5"/>
                </a:cxn>
                <a:cxn ang="0">
                  <a:pos x="225" y="16"/>
                </a:cxn>
                <a:cxn ang="0">
                  <a:pos x="267" y="35"/>
                </a:cxn>
                <a:cxn ang="0">
                  <a:pos x="299" y="67"/>
                </a:cxn>
                <a:cxn ang="0">
                  <a:pos x="322" y="106"/>
                </a:cxn>
                <a:cxn ang="0">
                  <a:pos x="330" y="148"/>
                </a:cxn>
                <a:cxn ang="0">
                  <a:pos x="325" y="191"/>
                </a:cxn>
                <a:cxn ang="0">
                  <a:pos x="306" y="231"/>
                </a:cxn>
                <a:cxn ang="0">
                  <a:pos x="276" y="265"/>
                </a:cxn>
                <a:cxn ang="0">
                  <a:pos x="235" y="287"/>
                </a:cxn>
                <a:cxn ang="0">
                  <a:pos x="192" y="300"/>
                </a:cxn>
              </a:cxnLst>
              <a:rect l="0" t="0" r="r" b="b"/>
              <a:pathLst>
                <a:path w="336" h="307">
                  <a:moveTo>
                    <a:pt x="167" y="307"/>
                  </a:moveTo>
                  <a:lnTo>
                    <a:pt x="144" y="305"/>
                  </a:lnTo>
                  <a:lnTo>
                    <a:pt x="119" y="300"/>
                  </a:lnTo>
                  <a:lnTo>
                    <a:pt x="98" y="293"/>
                  </a:lnTo>
                  <a:lnTo>
                    <a:pt x="77" y="282"/>
                  </a:lnTo>
                  <a:lnTo>
                    <a:pt x="58" y="270"/>
                  </a:lnTo>
                  <a:lnTo>
                    <a:pt x="40" y="254"/>
                  </a:lnTo>
                  <a:lnTo>
                    <a:pt x="26" y="236"/>
                  </a:lnTo>
                  <a:lnTo>
                    <a:pt x="14" y="217"/>
                  </a:lnTo>
                  <a:lnTo>
                    <a:pt x="7" y="196"/>
                  </a:lnTo>
                  <a:lnTo>
                    <a:pt x="2" y="175"/>
                  </a:lnTo>
                  <a:lnTo>
                    <a:pt x="0" y="154"/>
                  </a:lnTo>
                  <a:lnTo>
                    <a:pt x="2" y="132"/>
                  </a:lnTo>
                  <a:lnTo>
                    <a:pt x="7" y="111"/>
                  </a:lnTo>
                  <a:lnTo>
                    <a:pt x="14" y="90"/>
                  </a:lnTo>
                  <a:lnTo>
                    <a:pt x="26" y="71"/>
                  </a:lnTo>
                  <a:lnTo>
                    <a:pt x="40" y="53"/>
                  </a:lnTo>
                  <a:lnTo>
                    <a:pt x="58" y="37"/>
                  </a:lnTo>
                  <a:lnTo>
                    <a:pt x="77" y="25"/>
                  </a:lnTo>
                  <a:lnTo>
                    <a:pt x="98" y="14"/>
                  </a:lnTo>
                  <a:lnTo>
                    <a:pt x="119" y="7"/>
                  </a:lnTo>
                  <a:lnTo>
                    <a:pt x="144" y="2"/>
                  </a:lnTo>
                  <a:lnTo>
                    <a:pt x="167" y="0"/>
                  </a:lnTo>
                  <a:lnTo>
                    <a:pt x="192" y="2"/>
                  </a:lnTo>
                  <a:lnTo>
                    <a:pt x="214" y="7"/>
                  </a:lnTo>
                  <a:lnTo>
                    <a:pt x="237" y="14"/>
                  </a:lnTo>
                  <a:lnTo>
                    <a:pt x="258" y="25"/>
                  </a:lnTo>
                  <a:lnTo>
                    <a:pt x="278" y="37"/>
                  </a:lnTo>
                  <a:lnTo>
                    <a:pt x="294" y="53"/>
                  </a:lnTo>
                  <a:lnTo>
                    <a:pt x="309" y="71"/>
                  </a:lnTo>
                  <a:lnTo>
                    <a:pt x="320" y="90"/>
                  </a:lnTo>
                  <a:lnTo>
                    <a:pt x="329" y="111"/>
                  </a:lnTo>
                  <a:lnTo>
                    <a:pt x="334" y="132"/>
                  </a:lnTo>
                  <a:lnTo>
                    <a:pt x="336" y="154"/>
                  </a:lnTo>
                  <a:lnTo>
                    <a:pt x="334" y="175"/>
                  </a:lnTo>
                  <a:lnTo>
                    <a:pt x="329" y="196"/>
                  </a:lnTo>
                  <a:lnTo>
                    <a:pt x="320" y="217"/>
                  </a:lnTo>
                  <a:lnTo>
                    <a:pt x="309" y="236"/>
                  </a:lnTo>
                  <a:lnTo>
                    <a:pt x="294" y="254"/>
                  </a:lnTo>
                  <a:lnTo>
                    <a:pt x="278" y="270"/>
                  </a:lnTo>
                  <a:lnTo>
                    <a:pt x="258" y="282"/>
                  </a:lnTo>
                  <a:lnTo>
                    <a:pt x="237" y="293"/>
                  </a:lnTo>
                  <a:lnTo>
                    <a:pt x="214" y="300"/>
                  </a:lnTo>
                  <a:lnTo>
                    <a:pt x="192" y="305"/>
                  </a:lnTo>
                  <a:lnTo>
                    <a:pt x="167" y="307"/>
                  </a:lnTo>
                  <a:close/>
                  <a:moveTo>
                    <a:pt x="167" y="302"/>
                  </a:moveTo>
                  <a:lnTo>
                    <a:pt x="144" y="300"/>
                  </a:lnTo>
                  <a:lnTo>
                    <a:pt x="121" y="295"/>
                  </a:lnTo>
                  <a:lnTo>
                    <a:pt x="98" y="287"/>
                  </a:lnTo>
                  <a:lnTo>
                    <a:pt x="77" y="277"/>
                  </a:lnTo>
                  <a:lnTo>
                    <a:pt x="60" y="265"/>
                  </a:lnTo>
                  <a:lnTo>
                    <a:pt x="42" y="249"/>
                  </a:lnTo>
                  <a:lnTo>
                    <a:pt x="28" y="231"/>
                  </a:lnTo>
                  <a:lnTo>
                    <a:pt x="17" y="212"/>
                  </a:lnTo>
                  <a:lnTo>
                    <a:pt x="10" y="191"/>
                  </a:lnTo>
                  <a:lnTo>
                    <a:pt x="5" y="169"/>
                  </a:lnTo>
                  <a:lnTo>
                    <a:pt x="5" y="148"/>
                  </a:lnTo>
                  <a:lnTo>
                    <a:pt x="7" y="127"/>
                  </a:lnTo>
                  <a:lnTo>
                    <a:pt x="14" y="106"/>
                  </a:lnTo>
                  <a:lnTo>
                    <a:pt x="23" y="87"/>
                  </a:lnTo>
                  <a:lnTo>
                    <a:pt x="35" y="67"/>
                  </a:lnTo>
                  <a:lnTo>
                    <a:pt x="51" y="51"/>
                  </a:lnTo>
                  <a:lnTo>
                    <a:pt x="68" y="35"/>
                  </a:lnTo>
                  <a:lnTo>
                    <a:pt x="88" y="25"/>
                  </a:lnTo>
                  <a:lnTo>
                    <a:pt x="109" y="16"/>
                  </a:lnTo>
                  <a:lnTo>
                    <a:pt x="132" y="9"/>
                  </a:lnTo>
                  <a:lnTo>
                    <a:pt x="156" y="5"/>
                  </a:lnTo>
                  <a:lnTo>
                    <a:pt x="179" y="5"/>
                  </a:lnTo>
                  <a:lnTo>
                    <a:pt x="202" y="9"/>
                  </a:lnTo>
                  <a:lnTo>
                    <a:pt x="225" y="16"/>
                  </a:lnTo>
                  <a:lnTo>
                    <a:pt x="246" y="25"/>
                  </a:lnTo>
                  <a:lnTo>
                    <a:pt x="267" y="35"/>
                  </a:lnTo>
                  <a:lnTo>
                    <a:pt x="285" y="51"/>
                  </a:lnTo>
                  <a:lnTo>
                    <a:pt x="299" y="67"/>
                  </a:lnTo>
                  <a:lnTo>
                    <a:pt x="311" y="87"/>
                  </a:lnTo>
                  <a:lnTo>
                    <a:pt x="322" y="106"/>
                  </a:lnTo>
                  <a:lnTo>
                    <a:pt x="327" y="127"/>
                  </a:lnTo>
                  <a:lnTo>
                    <a:pt x="330" y="148"/>
                  </a:lnTo>
                  <a:lnTo>
                    <a:pt x="329" y="169"/>
                  </a:lnTo>
                  <a:lnTo>
                    <a:pt x="325" y="191"/>
                  </a:lnTo>
                  <a:lnTo>
                    <a:pt x="316" y="212"/>
                  </a:lnTo>
                  <a:lnTo>
                    <a:pt x="306" y="231"/>
                  </a:lnTo>
                  <a:lnTo>
                    <a:pt x="292" y="249"/>
                  </a:lnTo>
                  <a:lnTo>
                    <a:pt x="276" y="265"/>
                  </a:lnTo>
                  <a:lnTo>
                    <a:pt x="257" y="277"/>
                  </a:lnTo>
                  <a:lnTo>
                    <a:pt x="235" y="287"/>
                  </a:lnTo>
                  <a:lnTo>
                    <a:pt x="214" y="295"/>
                  </a:lnTo>
                  <a:lnTo>
                    <a:pt x="192" y="300"/>
                  </a:lnTo>
                  <a:lnTo>
                    <a:pt x="167" y="302"/>
                  </a:lnTo>
                  <a:close/>
                </a:path>
              </a:pathLst>
            </a:custGeom>
            <a:solidFill>
              <a:srgbClr val="FFFFD9"/>
            </a:solidFill>
            <a:ln w="9525">
              <a:noFill/>
              <a:round/>
              <a:headEnd/>
              <a:tailEnd/>
            </a:ln>
          </p:spPr>
          <p:txBody>
            <a:bodyPr/>
            <a:lstStyle/>
            <a:p>
              <a:endParaRPr lang="en-US"/>
            </a:p>
          </p:txBody>
        </p:sp>
        <p:sp>
          <p:nvSpPr>
            <p:cNvPr id="1166211" name="Freeform 899"/>
            <p:cNvSpPr>
              <a:spLocks noEditPoints="1"/>
            </p:cNvSpPr>
            <p:nvPr/>
          </p:nvSpPr>
          <p:spPr bwMode="auto">
            <a:xfrm>
              <a:off x="4206" y="1269"/>
              <a:ext cx="325" cy="297"/>
            </a:xfrm>
            <a:custGeom>
              <a:avLst/>
              <a:gdLst/>
              <a:ahLst/>
              <a:cxnLst>
                <a:cxn ang="0">
                  <a:pos x="139" y="295"/>
                </a:cxn>
                <a:cxn ang="0">
                  <a:pos x="93" y="282"/>
                </a:cxn>
                <a:cxn ang="0">
                  <a:pos x="55" y="260"/>
                </a:cxn>
                <a:cxn ang="0">
                  <a:pos x="23" y="226"/>
                </a:cxn>
                <a:cxn ang="0">
                  <a:pos x="5" y="186"/>
                </a:cxn>
                <a:cxn ang="0">
                  <a:pos x="0" y="143"/>
                </a:cxn>
                <a:cxn ang="0">
                  <a:pos x="9" y="101"/>
                </a:cxn>
                <a:cxn ang="0">
                  <a:pos x="30" y="62"/>
                </a:cxn>
                <a:cxn ang="0">
                  <a:pos x="63" y="30"/>
                </a:cxn>
                <a:cxn ang="0">
                  <a:pos x="104" y="11"/>
                </a:cxn>
                <a:cxn ang="0">
                  <a:pos x="151" y="0"/>
                </a:cxn>
                <a:cxn ang="0">
                  <a:pos x="197" y="4"/>
                </a:cxn>
                <a:cxn ang="0">
                  <a:pos x="241" y="20"/>
                </a:cxn>
                <a:cxn ang="0">
                  <a:pos x="280" y="46"/>
                </a:cxn>
                <a:cxn ang="0">
                  <a:pos x="306" y="82"/>
                </a:cxn>
                <a:cxn ang="0">
                  <a:pos x="322" y="122"/>
                </a:cxn>
                <a:cxn ang="0">
                  <a:pos x="324" y="164"/>
                </a:cxn>
                <a:cxn ang="0">
                  <a:pos x="311" y="207"/>
                </a:cxn>
                <a:cxn ang="0">
                  <a:pos x="287" y="244"/>
                </a:cxn>
                <a:cxn ang="0">
                  <a:pos x="252" y="272"/>
                </a:cxn>
                <a:cxn ang="0">
                  <a:pos x="209" y="290"/>
                </a:cxn>
                <a:cxn ang="0">
                  <a:pos x="162" y="297"/>
                </a:cxn>
                <a:cxn ang="0">
                  <a:pos x="139" y="290"/>
                </a:cxn>
                <a:cxn ang="0">
                  <a:pos x="93" y="277"/>
                </a:cxn>
                <a:cxn ang="0">
                  <a:pos x="55" y="254"/>
                </a:cxn>
                <a:cxn ang="0">
                  <a:pos x="26" y="221"/>
                </a:cxn>
                <a:cxn ang="0">
                  <a:pos x="9" y="180"/>
                </a:cxn>
                <a:cxn ang="0">
                  <a:pos x="5" y="138"/>
                </a:cxn>
                <a:cxn ang="0">
                  <a:pos x="16" y="96"/>
                </a:cxn>
                <a:cxn ang="0">
                  <a:pos x="39" y="59"/>
                </a:cxn>
                <a:cxn ang="0">
                  <a:pos x="74" y="30"/>
                </a:cxn>
                <a:cxn ang="0">
                  <a:pos x="116" y="11"/>
                </a:cxn>
                <a:cxn ang="0">
                  <a:pos x="162" y="6"/>
                </a:cxn>
                <a:cxn ang="0">
                  <a:pos x="209" y="11"/>
                </a:cxn>
                <a:cxn ang="0">
                  <a:pos x="252" y="30"/>
                </a:cxn>
                <a:cxn ang="0">
                  <a:pos x="285" y="59"/>
                </a:cxn>
                <a:cxn ang="0">
                  <a:pos x="310" y="96"/>
                </a:cxn>
                <a:cxn ang="0">
                  <a:pos x="318" y="138"/>
                </a:cxn>
                <a:cxn ang="0">
                  <a:pos x="315" y="180"/>
                </a:cxn>
                <a:cxn ang="0">
                  <a:pos x="299" y="221"/>
                </a:cxn>
                <a:cxn ang="0">
                  <a:pos x="269" y="254"/>
                </a:cxn>
                <a:cxn ang="0">
                  <a:pos x="230" y="277"/>
                </a:cxn>
                <a:cxn ang="0">
                  <a:pos x="187" y="290"/>
                </a:cxn>
              </a:cxnLst>
              <a:rect l="0" t="0" r="r" b="b"/>
              <a:pathLst>
                <a:path w="325" h="297">
                  <a:moveTo>
                    <a:pt x="162" y="297"/>
                  </a:moveTo>
                  <a:lnTo>
                    <a:pt x="139" y="295"/>
                  </a:lnTo>
                  <a:lnTo>
                    <a:pt x="116" y="290"/>
                  </a:lnTo>
                  <a:lnTo>
                    <a:pt x="93" y="282"/>
                  </a:lnTo>
                  <a:lnTo>
                    <a:pt x="72" y="272"/>
                  </a:lnTo>
                  <a:lnTo>
                    <a:pt x="55" y="260"/>
                  </a:lnTo>
                  <a:lnTo>
                    <a:pt x="37" y="244"/>
                  </a:lnTo>
                  <a:lnTo>
                    <a:pt x="23" y="226"/>
                  </a:lnTo>
                  <a:lnTo>
                    <a:pt x="12" y="207"/>
                  </a:lnTo>
                  <a:lnTo>
                    <a:pt x="5" y="186"/>
                  </a:lnTo>
                  <a:lnTo>
                    <a:pt x="0" y="164"/>
                  </a:lnTo>
                  <a:lnTo>
                    <a:pt x="0" y="143"/>
                  </a:lnTo>
                  <a:lnTo>
                    <a:pt x="2" y="122"/>
                  </a:lnTo>
                  <a:lnTo>
                    <a:pt x="9" y="101"/>
                  </a:lnTo>
                  <a:lnTo>
                    <a:pt x="18" y="82"/>
                  </a:lnTo>
                  <a:lnTo>
                    <a:pt x="30" y="62"/>
                  </a:lnTo>
                  <a:lnTo>
                    <a:pt x="46" y="46"/>
                  </a:lnTo>
                  <a:lnTo>
                    <a:pt x="63" y="30"/>
                  </a:lnTo>
                  <a:lnTo>
                    <a:pt x="83" y="20"/>
                  </a:lnTo>
                  <a:lnTo>
                    <a:pt x="104" y="11"/>
                  </a:lnTo>
                  <a:lnTo>
                    <a:pt x="127" y="4"/>
                  </a:lnTo>
                  <a:lnTo>
                    <a:pt x="151" y="0"/>
                  </a:lnTo>
                  <a:lnTo>
                    <a:pt x="174" y="0"/>
                  </a:lnTo>
                  <a:lnTo>
                    <a:pt x="197" y="4"/>
                  </a:lnTo>
                  <a:lnTo>
                    <a:pt x="220" y="11"/>
                  </a:lnTo>
                  <a:lnTo>
                    <a:pt x="241" y="20"/>
                  </a:lnTo>
                  <a:lnTo>
                    <a:pt x="262" y="30"/>
                  </a:lnTo>
                  <a:lnTo>
                    <a:pt x="280" y="46"/>
                  </a:lnTo>
                  <a:lnTo>
                    <a:pt x="294" y="62"/>
                  </a:lnTo>
                  <a:lnTo>
                    <a:pt x="306" y="82"/>
                  </a:lnTo>
                  <a:lnTo>
                    <a:pt x="317" y="101"/>
                  </a:lnTo>
                  <a:lnTo>
                    <a:pt x="322" y="122"/>
                  </a:lnTo>
                  <a:lnTo>
                    <a:pt x="325" y="143"/>
                  </a:lnTo>
                  <a:lnTo>
                    <a:pt x="324" y="164"/>
                  </a:lnTo>
                  <a:lnTo>
                    <a:pt x="320" y="186"/>
                  </a:lnTo>
                  <a:lnTo>
                    <a:pt x="311" y="207"/>
                  </a:lnTo>
                  <a:lnTo>
                    <a:pt x="301" y="226"/>
                  </a:lnTo>
                  <a:lnTo>
                    <a:pt x="287" y="244"/>
                  </a:lnTo>
                  <a:lnTo>
                    <a:pt x="271" y="260"/>
                  </a:lnTo>
                  <a:lnTo>
                    <a:pt x="252" y="272"/>
                  </a:lnTo>
                  <a:lnTo>
                    <a:pt x="230" y="282"/>
                  </a:lnTo>
                  <a:lnTo>
                    <a:pt x="209" y="290"/>
                  </a:lnTo>
                  <a:lnTo>
                    <a:pt x="187" y="295"/>
                  </a:lnTo>
                  <a:lnTo>
                    <a:pt x="162" y="297"/>
                  </a:lnTo>
                  <a:close/>
                  <a:moveTo>
                    <a:pt x="162" y="291"/>
                  </a:moveTo>
                  <a:lnTo>
                    <a:pt x="139" y="290"/>
                  </a:lnTo>
                  <a:lnTo>
                    <a:pt x="116" y="286"/>
                  </a:lnTo>
                  <a:lnTo>
                    <a:pt x="93" y="277"/>
                  </a:lnTo>
                  <a:lnTo>
                    <a:pt x="74" y="267"/>
                  </a:lnTo>
                  <a:lnTo>
                    <a:pt x="55" y="254"/>
                  </a:lnTo>
                  <a:lnTo>
                    <a:pt x="39" y="238"/>
                  </a:lnTo>
                  <a:lnTo>
                    <a:pt x="26" y="221"/>
                  </a:lnTo>
                  <a:lnTo>
                    <a:pt x="16" y="201"/>
                  </a:lnTo>
                  <a:lnTo>
                    <a:pt x="9" y="180"/>
                  </a:lnTo>
                  <a:lnTo>
                    <a:pt x="5" y="159"/>
                  </a:lnTo>
                  <a:lnTo>
                    <a:pt x="5" y="138"/>
                  </a:lnTo>
                  <a:lnTo>
                    <a:pt x="9" y="117"/>
                  </a:lnTo>
                  <a:lnTo>
                    <a:pt x="16" y="96"/>
                  </a:lnTo>
                  <a:lnTo>
                    <a:pt x="26" y="76"/>
                  </a:lnTo>
                  <a:lnTo>
                    <a:pt x="39" y="59"/>
                  </a:lnTo>
                  <a:lnTo>
                    <a:pt x="55" y="43"/>
                  </a:lnTo>
                  <a:lnTo>
                    <a:pt x="74" y="30"/>
                  </a:lnTo>
                  <a:lnTo>
                    <a:pt x="93" y="20"/>
                  </a:lnTo>
                  <a:lnTo>
                    <a:pt x="116" y="11"/>
                  </a:lnTo>
                  <a:lnTo>
                    <a:pt x="139" y="7"/>
                  </a:lnTo>
                  <a:lnTo>
                    <a:pt x="162" y="6"/>
                  </a:lnTo>
                  <a:lnTo>
                    <a:pt x="187" y="7"/>
                  </a:lnTo>
                  <a:lnTo>
                    <a:pt x="209" y="11"/>
                  </a:lnTo>
                  <a:lnTo>
                    <a:pt x="230" y="20"/>
                  </a:lnTo>
                  <a:lnTo>
                    <a:pt x="252" y="30"/>
                  </a:lnTo>
                  <a:lnTo>
                    <a:pt x="269" y="43"/>
                  </a:lnTo>
                  <a:lnTo>
                    <a:pt x="285" y="59"/>
                  </a:lnTo>
                  <a:lnTo>
                    <a:pt x="299" y="76"/>
                  </a:lnTo>
                  <a:lnTo>
                    <a:pt x="310" y="96"/>
                  </a:lnTo>
                  <a:lnTo>
                    <a:pt x="315" y="117"/>
                  </a:lnTo>
                  <a:lnTo>
                    <a:pt x="318" y="138"/>
                  </a:lnTo>
                  <a:lnTo>
                    <a:pt x="318" y="159"/>
                  </a:lnTo>
                  <a:lnTo>
                    <a:pt x="315" y="180"/>
                  </a:lnTo>
                  <a:lnTo>
                    <a:pt x="310" y="201"/>
                  </a:lnTo>
                  <a:lnTo>
                    <a:pt x="299" y="221"/>
                  </a:lnTo>
                  <a:lnTo>
                    <a:pt x="285" y="238"/>
                  </a:lnTo>
                  <a:lnTo>
                    <a:pt x="269" y="254"/>
                  </a:lnTo>
                  <a:lnTo>
                    <a:pt x="252" y="267"/>
                  </a:lnTo>
                  <a:lnTo>
                    <a:pt x="230" y="277"/>
                  </a:lnTo>
                  <a:lnTo>
                    <a:pt x="209" y="286"/>
                  </a:lnTo>
                  <a:lnTo>
                    <a:pt x="187" y="290"/>
                  </a:lnTo>
                  <a:lnTo>
                    <a:pt x="162" y="291"/>
                  </a:lnTo>
                  <a:close/>
                </a:path>
              </a:pathLst>
            </a:custGeom>
            <a:solidFill>
              <a:srgbClr val="FFFFDC"/>
            </a:solidFill>
            <a:ln w="9525">
              <a:noFill/>
              <a:round/>
              <a:headEnd/>
              <a:tailEnd/>
            </a:ln>
          </p:spPr>
          <p:txBody>
            <a:bodyPr/>
            <a:lstStyle/>
            <a:p>
              <a:endParaRPr lang="en-US"/>
            </a:p>
          </p:txBody>
        </p:sp>
        <p:sp>
          <p:nvSpPr>
            <p:cNvPr id="1166212" name="Freeform 900"/>
            <p:cNvSpPr>
              <a:spLocks noEditPoints="1"/>
            </p:cNvSpPr>
            <p:nvPr/>
          </p:nvSpPr>
          <p:spPr bwMode="auto">
            <a:xfrm>
              <a:off x="4211" y="1275"/>
              <a:ext cx="313" cy="285"/>
            </a:xfrm>
            <a:custGeom>
              <a:avLst/>
              <a:gdLst/>
              <a:ahLst/>
              <a:cxnLst>
                <a:cxn ang="0">
                  <a:pos x="134" y="284"/>
                </a:cxn>
                <a:cxn ang="0">
                  <a:pos x="88" y="271"/>
                </a:cxn>
                <a:cxn ang="0">
                  <a:pos x="50" y="248"/>
                </a:cxn>
                <a:cxn ang="0">
                  <a:pos x="21" y="215"/>
                </a:cxn>
                <a:cxn ang="0">
                  <a:pos x="4" y="174"/>
                </a:cxn>
                <a:cxn ang="0">
                  <a:pos x="0" y="132"/>
                </a:cxn>
                <a:cxn ang="0">
                  <a:pos x="11" y="90"/>
                </a:cxn>
                <a:cxn ang="0">
                  <a:pos x="34" y="53"/>
                </a:cxn>
                <a:cxn ang="0">
                  <a:pos x="69" y="24"/>
                </a:cxn>
                <a:cxn ang="0">
                  <a:pos x="111" y="5"/>
                </a:cxn>
                <a:cxn ang="0">
                  <a:pos x="157" y="0"/>
                </a:cxn>
                <a:cxn ang="0">
                  <a:pos x="204" y="5"/>
                </a:cxn>
                <a:cxn ang="0">
                  <a:pos x="247" y="24"/>
                </a:cxn>
                <a:cxn ang="0">
                  <a:pos x="280" y="53"/>
                </a:cxn>
                <a:cxn ang="0">
                  <a:pos x="305" y="90"/>
                </a:cxn>
                <a:cxn ang="0">
                  <a:pos x="313" y="132"/>
                </a:cxn>
                <a:cxn ang="0">
                  <a:pos x="310" y="174"/>
                </a:cxn>
                <a:cxn ang="0">
                  <a:pos x="294" y="215"/>
                </a:cxn>
                <a:cxn ang="0">
                  <a:pos x="264" y="248"/>
                </a:cxn>
                <a:cxn ang="0">
                  <a:pos x="225" y="271"/>
                </a:cxn>
                <a:cxn ang="0">
                  <a:pos x="182" y="284"/>
                </a:cxn>
                <a:cxn ang="0">
                  <a:pos x="157" y="282"/>
                </a:cxn>
                <a:cxn ang="0">
                  <a:pos x="113" y="275"/>
                </a:cxn>
                <a:cxn ang="0">
                  <a:pos x="72" y="257"/>
                </a:cxn>
                <a:cxn ang="0">
                  <a:pos x="39" y="229"/>
                </a:cxn>
                <a:cxn ang="0">
                  <a:pos x="16" y="194"/>
                </a:cxn>
                <a:cxn ang="0">
                  <a:pos x="6" y="153"/>
                </a:cxn>
                <a:cxn ang="0">
                  <a:pos x="9" y="113"/>
                </a:cxn>
                <a:cxn ang="0">
                  <a:pos x="25" y="74"/>
                </a:cxn>
                <a:cxn ang="0">
                  <a:pos x="53" y="40"/>
                </a:cxn>
                <a:cxn ang="0">
                  <a:pos x="92" y="17"/>
                </a:cxn>
                <a:cxn ang="0">
                  <a:pos x="134" y="5"/>
                </a:cxn>
                <a:cxn ang="0">
                  <a:pos x="180" y="5"/>
                </a:cxn>
                <a:cxn ang="0">
                  <a:pos x="224" y="17"/>
                </a:cxn>
                <a:cxn ang="0">
                  <a:pos x="261" y="40"/>
                </a:cxn>
                <a:cxn ang="0">
                  <a:pos x="289" y="74"/>
                </a:cxn>
                <a:cxn ang="0">
                  <a:pos x="306" y="113"/>
                </a:cxn>
                <a:cxn ang="0">
                  <a:pos x="308" y="153"/>
                </a:cxn>
                <a:cxn ang="0">
                  <a:pos x="299" y="194"/>
                </a:cxn>
                <a:cxn ang="0">
                  <a:pos x="277" y="229"/>
                </a:cxn>
                <a:cxn ang="0">
                  <a:pos x="243" y="257"/>
                </a:cxn>
                <a:cxn ang="0">
                  <a:pos x="203" y="275"/>
                </a:cxn>
                <a:cxn ang="0">
                  <a:pos x="157" y="282"/>
                </a:cxn>
              </a:cxnLst>
              <a:rect l="0" t="0" r="r" b="b"/>
              <a:pathLst>
                <a:path w="313" h="285">
                  <a:moveTo>
                    <a:pt x="157" y="285"/>
                  </a:moveTo>
                  <a:lnTo>
                    <a:pt x="134" y="284"/>
                  </a:lnTo>
                  <a:lnTo>
                    <a:pt x="111" y="280"/>
                  </a:lnTo>
                  <a:lnTo>
                    <a:pt x="88" y="271"/>
                  </a:lnTo>
                  <a:lnTo>
                    <a:pt x="69" y="261"/>
                  </a:lnTo>
                  <a:lnTo>
                    <a:pt x="50" y="248"/>
                  </a:lnTo>
                  <a:lnTo>
                    <a:pt x="34" y="232"/>
                  </a:lnTo>
                  <a:lnTo>
                    <a:pt x="21" y="215"/>
                  </a:lnTo>
                  <a:lnTo>
                    <a:pt x="11" y="195"/>
                  </a:lnTo>
                  <a:lnTo>
                    <a:pt x="4" y="174"/>
                  </a:lnTo>
                  <a:lnTo>
                    <a:pt x="0" y="153"/>
                  </a:lnTo>
                  <a:lnTo>
                    <a:pt x="0" y="132"/>
                  </a:lnTo>
                  <a:lnTo>
                    <a:pt x="4" y="111"/>
                  </a:lnTo>
                  <a:lnTo>
                    <a:pt x="11" y="90"/>
                  </a:lnTo>
                  <a:lnTo>
                    <a:pt x="21" y="70"/>
                  </a:lnTo>
                  <a:lnTo>
                    <a:pt x="34" y="53"/>
                  </a:lnTo>
                  <a:lnTo>
                    <a:pt x="50" y="37"/>
                  </a:lnTo>
                  <a:lnTo>
                    <a:pt x="69" y="24"/>
                  </a:lnTo>
                  <a:lnTo>
                    <a:pt x="88" y="14"/>
                  </a:lnTo>
                  <a:lnTo>
                    <a:pt x="111" y="5"/>
                  </a:lnTo>
                  <a:lnTo>
                    <a:pt x="134" y="1"/>
                  </a:lnTo>
                  <a:lnTo>
                    <a:pt x="157" y="0"/>
                  </a:lnTo>
                  <a:lnTo>
                    <a:pt x="182" y="1"/>
                  </a:lnTo>
                  <a:lnTo>
                    <a:pt x="204" y="5"/>
                  </a:lnTo>
                  <a:lnTo>
                    <a:pt x="225" y="14"/>
                  </a:lnTo>
                  <a:lnTo>
                    <a:pt x="247" y="24"/>
                  </a:lnTo>
                  <a:lnTo>
                    <a:pt x="264" y="37"/>
                  </a:lnTo>
                  <a:lnTo>
                    <a:pt x="280" y="53"/>
                  </a:lnTo>
                  <a:lnTo>
                    <a:pt x="294" y="70"/>
                  </a:lnTo>
                  <a:lnTo>
                    <a:pt x="305" y="90"/>
                  </a:lnTo>
                  <a:lnTo>
                    <a:pt x="310" y="111"/>
                  </a:lnTo>
                  <a:lnTo>
                    <a:pt x="313" y="132"/>
                  </a:lnTo>
                  <a:lnTo>
                    <a:pt x="313" y="153"/>
                  </a:lnTo>
                  <a:lnTo>
                    <a:pt x="310" y="174"/>
                  </a:lnTo>
                  <a:lnTo>
                    <a:pt x="305" y="195"/>
                  </a:lnTo>
                  <a:lnTo>
                    <a:pt x="294" y="215"/>
                  </a:lnTo>
                  <a:lnTo>
                    <a:pt x="280" y="232"/>
                  </a:lnTo>
                  <a:lnTo>
                    <a:pt x="264" y="248"/>
                  </a:lnTo>
                  <a:lnTo>
                    <a:pt x="247" y="261"/>
                  </a:lnTo>
                  <a:lnTo>
                    <a:pt x="225" y="271"/>
                  </a:lnTo>
                  <a:lnTo>
                    <a:pt x="204" y="280"/>
                  </a:lnTo>
                  <a:lnTo>
                    <a:pt x="182" y="284"/>
                  </a:lnTo>
                  <a:lnTo>
                    <a:pt x="157" y="285"/>
                  </a:lnTo>
                  <a:close/>
                  <a:moveTo>
                    <a:pt x="157" y="282"/>
                  </a:moveTo>
                  <a:lnTo>
                    <a:pt x="134" y="280"/>
                  </a:lnTo>
                  <a:lnTo>
                    <a:pt x="113" y="275"/>
                  </a:lnTo>
                  <a:lnTo>
                    <a:pt x="92" y="268"/>
                  </a:lnTo>
                  <a:lnTo>
                    <a:pt x="72" y="257"/>
                  </a:lnTo>
                  <a:lnTo>
                    <a:pt x="53" y="245"/>
                  </a:lnTo>
                  <a:lnTo>
                    <a:pt x="39" y="229"/>
                  </a:lnTo>
                  <a:lnTo>
                    <a:pt x="25" y="211"/>
                  </a:lnTo>
                  <a:lnTo>
                    <a:pt x="16" y="194"/>
                  </a:lnTo>
                  <a:lnTo>
                    <a:pt x="9" y="172"/>
                  </a:lnTo>
                  <a:lnTo>
                    <a:pt x="6" y="153"/>
                  </a:lnTo>
                  <a:lnTo>
                    <a:pt x="6" y="132"/>
                  </a:lnTo>
                  <a:lnTo>
                    <a:pt x="9" y="113"/>
                  </a:lnTo>
                  <a:lnTo>
                    <a:pt x="16" y="91"/>
                  </a:lnTo>
                  <a:lnTo>
                    <a:pt x="25" y="74"/>
                  </a:lnTo>
                  <a:lnTo>
                    <a:pt x="39" y="56"/>
                  </a:lnTo>
                  <a:lnTo>
                    <a:pt x="53" y="40"/>
                  </a:lnTo>
                  <a:lnTo>
                    <a:pt x="72" y="28"/>
                  </a:lnTo>
                  <a:lnTo>
                    <a:pt x="92" y="17"/>
                  </a:lnTo>
                  <a:lnTo>
                    <a:pt x="113" y="10"/>
                  </a:lnTo>
                  <a:lnTo>
                    <a:pt x="134" y="5"/>
                  </a:lnTo>
                  <a:lnTo>
                    <a:pt x="157" y="3"/>
                  </a:lnTo>
                  <a:lnTo>
                    <a:pt x="180" y="5"/>
                  </a:lnTo>
                  <a:lnTo>
                    <a:pt x="203" y="10"/>
                  </a:lnTo>
                  <a:lnTo>
                    <a:pt x="224" y="17"/>
                  </a:lnTo>
                  <a:lnTo>
                    <a:pt x="243" y="28"/>
                  </a:lnTo>
                  <a:lnTo>
                    <a:pt x="261" y="40"/>
                  </a:lnTo>
                  <a:lnTo>
                    <a:pt x="277" y="56"/>
                  </a:lnTo>
                  <a:lnTo>
                    <a:pt x="289" y="74"/>
                  </a:lnTo>
                  <a:lnTo>
                    <a:pt x="299" y="91"/>
                  </a:lnTo>
                  <a:lnTo>
                    <a:pt x="306" y="113"/>
                  </a:lnTo>
                  <a:lnTo>
                    <a:pt x="308" y="132"/>
                  </a:lnTo>
                  <a:lnTo>
                    <a:pt x="308" y="153"/>
                  </a:lnTo>
                  <a:lnTo>
                    <a:pt x="306" y="172"/>
                  </a:lnTo>
                  <a:lnTo>
                    <a:pt x="299" y="194"/>
                  </a:lnTo>
                  <a:lnTo>
                    <a:pt x="289" y="211"/>
                  </a:lnTo>
                  <a:lnTo>
                    <a:pt x="277" y="229"/>
                  </a:lnTo>
                  <a:lnTo>
                    <a:pt x="261" y="245"/>
                  </a:lnTo>
                  <a:lnTo>
                    <a:pt x="243" y="257"/>
                  </a:lnTo>
                  <a:lnTo>
                    <a:pt x="224" y="268"/>
                  </a:lnTo>
                  <a:lnTo>
                    <a:pt x="203" y="275"/>
                  </a:lnTo>
                  <a:lnTo>
                    <a:pt x="180" y="280"/>
                  </a:lnTo>
                  <a:lnTo>
                    <a:pt x="157" y="282"/>
                  </a:lnTo>
                  <a:close/>
                </a:path>
              </a:pathLst>
            </a:custGeom>
            <a:solidFill>
              <a:srgbClr val="FFFFDE"/>
            </a:solidFill>
            <a:ln w="9525">
              <a:noFill/>
              <a:round/>
              <a:headEnd/>
              <a:tailEnd/>
            </a:ln>
          </p:spPr>
          <p:txBody>
            <a:bodyPr/>
            <a:lstStyle/>
            <a:p>
              <a:endParaRPr lang="en-US"/>
            </a:p>
          </p:txBody>
        </p:sp>
        <p:sp>
          <p:nvSpPr>
            <p:cNvPr id="1166213" name="Freeform 901"/>
            <p:cNvSpPr>
              <a:spLocks noEditPoints="1"/>
            </p:cNvSpPr>
            <p:nvPr/>
          </p:nvSpPr>
          <p:spPr bwMode="auto">
            <a:xfrm>
              <a:off x="4217" y="1278"/>
              <a:ext cx="302" cy="279"/>
            </a:xfrm>
            <a:custGeom>
              <a:avLst/>
              <a:gdLst/>
              <a:ahLst/>
              <a:cxnLst>
                <a:cxn ang="0">
                  <a:pos x="128" y="277"/>
                </a:cxn>
                <a:cxn ang="0">
                  <a:pos x="86" y="265"/>
                </a:cxn>
                <a:cxn ang="0">
                  <a:pos x="47" y="242"/>
                </a:cxn>
                <a:cxn ang="0">
                  <a:pos x="19" y="208"/>
                </a:cxn>
                <a:cxn ang="0">
                  <a:pos x="3" y="169"/>
                </a:cxn>
                <a:cxn ang="0">
                  <a:pos x="0" y="129"/>
                </a:cxn>
                <a:cxn ang="0">
                  <a:pos x="10" y="88"/>
                </a:cxn>
                <a:cxn ang="0">
                  <a:pos x="33" y="53"/>
                </a:cxn>
                <a:cxn ang="0">
                  <a:pos x="66" y="25"/>
                </a:cxn>
                <a:cxn ang="0">
                  <a:pos x="107" y="7"/>
                </a:cxn>
                <a:cxn ang="0">
                  <a:pos x="151" y="0"/>
                </a:cxn>
                <a:cxn ang="0">
                  <a:pos x="197" y="7"/>
                </a:cxn>
                <a:cxn ang="0">
                  <a:pos x="237" y="25"/>
                </a:cxn>
                <a:cxn ang="0">
                  <a:pos x="271" y="53"/>
                </a:cxn>
                <a:cxn ang="0">
                  <a:pos x="293" y="88"/>
                </a:cxn>
                <a:cxn ang="0">
                  <a:pos x="302" y="129"/>
                </a:cxn>
                <a:cxn ang="0">
                  <a:pos x="300" y="169"/>
                </a:cxn>
                <a:cxn ang="0">
                  <a:pos x="283" y="208"/>
                </a:cxn>
                <a:cxn ang="0">
                  <a:pos x="255" y="242"/>
                </a:cxn>
                <a:cxn ang="0">
                  <a:pos x="218" y="265"/>
                </a:cxn>
                <a:cxn ang="0">
                  <a:pos x="174" y="277"/>
                </a:cxn>
                <a:cxn ang="0">
                  <a:pos x="151" y="273"/>
                </a:cxn>
                <a:cxn ang="0">
                  <a:pos x="107" y="266"/>
                </a:cxn>
                <a:cxn ang="0">
                  <a:pos x="66" y="249"/>
                </a:cxn>
                <a:cxn ang="0">
                  <a:pos x="35" y="221"/>
                </a:cxn>
                <a:cxn ang="0">
                  <a:pos x="14" y="185"/>
                </a:cxn>
                <a:cxn ang="0">
                  <a:pos x="5" y="145"/>
                </a:cxn>
                <a:cxn ang="0">
                  <a:pos x="10" y="104"/>
                </a:cxn>
                <a:cxn ang="0">
                  <a:pos x="28" y="67"/>
                </a:cxn>
                <a:cxn ang="0">
                  <a:pos x="58" y="35"/>
                </a:cxn>
                <a:cxn ang="0">
                  <a:pos x="96" y="16"/>
                </a:cxn>
                <a:cxn ang="0">
                  <a:pos x="140" y="6"/>
                </a:cxn>
                <a:cxn ang="0">
                  <a:pos x="184" y="9"/>
                </a:cxn>
                <a:cxn ang="0">
                  <a:pos x="227" y="25"/>
                </a:cxn>
                <a:cxn ang="0">
                  <a:pos x="262" y="51"/>
                </a:cxn>
                <a:cxn ang="0">
                  <a:pos x="285" y="85"/>
                </a:cxn>
                <a:cxn ang="0">
                  <a:pos x="297" y="124"/>
                </a:cxn>
                <a:cxn ang="0">
                  <a:pos x="295" y="164"/>
                </a:cxn>
                <a:cxn ang="0">
                  <a:pos x="281" y="203"/>
                </a:cxn>
                <a:cxn ang="0">
                  <a:pos x="253" y="236"/>
                </a:cxn>
                <a:cxn ang="0">
                  <a:pos x="216" y="259"/>
                </a:cxn>
                <a:cxn ang="0">
                  <a:pos x="174" y="272"/>
                </a:cxn>
              </a:cxnLst>
              <a:rect l="0" t="0" r="r" b="b"/>
              <a:pathLst>
                <a:path w="302" h="279">
                  <a:moveTo>
                    <a:pt x="151" y="279"/>
                  </a:moveTo>
                  <a:lnTo>
                    <a:pt x="128" y="277"/>
                  </a:lnTo>
                  <a:lnTo>
                    <a:pt x="107" y="272"/>
                  </a:lnTo>
                  <a:lnTo>
                    <a:pt x="86" y="265"/>
                  </a:lnTo>
                  <a:lnTo>
                    <a:pt x="66" y="254"/>
                  </a:lnTo>
                  <a:lnTo>
                    <a:pt x="47" y="242"/>
                  </a:lnTo>
                  <a:lnTo>
                    <a:pt x="33" y="226"/>
                  </a:lnTo>
                  <a:lnTo>
                    <a:pt x="19" y="208"/>
                  </a:lnTo>
                  <a:lnTo>
                    <a:pt x="10" y="191"/>
                  </a:lnTo>
                  <a:lnTo>
                    <a:pt x="3" y="169"/>
                  </a:lnTo>
                  <a:lnTo>
                    <a:pt x="0" y="150"/>
                  </a:lnTo>
                  <a:lnTo>
                    <a:pt x="0" y="129"/>
                  </a:lnTo>
                  <a:lnTo>
                    <a:pt x="3" y="110"/>
                  </a:lnTo>
                  <a:lnTo>
                    <a:pt x="10" y="88"/>
                  </a:lnTo>
                  <a:lnTo>
                    <a:pt x="19" y="71"/>
                  </a:lnTo>
                  <a:lnTo>
                    <a:pt x="33" y="53"/>
                  </a:lnTo>
                  <a:lnTo>
                    <a:pt x="47" y="37"/>
                  </a:lnTo>
                  <a:lnTo>
                    <a:pt x="66" y="25"/>
                  </a:lnTo>
                  <a:lnTo>
                    <a:pt x="86" y="14"/>
                  </a:lnTo>
                  <a:lnTo>
                    <a:pt x="107" y="7"/>
                  </a:lnTo>
                  <a:lnTo>
                    <a:pt x="128" y="2"/>
                  </a:lnTo>
                  <a:lnTo>
                    <a:pt x="151" y="0"/>
                  </a:lnTo>
                  <a:lnTo>
                    <a:pt x="174" y="2"/>
                  </a:lnTo>
                  <a:lnTo>
                    <a:pt x="197" y="7"/>
                  </a:lnTo>
                  <a:lnTo>
                    <a:pt x="218" y="14"/>
                  </a:lnTo>
                  <a:lnTo>
                    <a:pt x="237" y="25"/>
                  </a:lnTo>
                  <a:lnTo>
                    <a:pt x="255" y="37"/>
                  </a:lnTo>
                  <a:lnTo>
                    <a:pt x="271" y="53"/>
                  </a:lnTo>
                  <a:lnTo>
                    <a:pt x="283" y="71"/>
                  </a:lnTo>
                  <a:lnTo>
                    <a:pt x="293" y="88"/>
                  </a:lnTo>
                  <a:lnTo>
                    <a:pt x="300" y="110"/>
                  </a:lnTo>
                  <a:lnTo>
                    <a:pt x="302" y="129"/>
                  </a:lnTo>
                  <a:lnTo>
                    <a:pt x="302" y="150"/>
                  </a:lnTo>
                  <a:lnTo>
                    <a:pt x="300" y="169"/>
                  </a:lnTo>
                  <a:lnTo>
                    <a:pt x="293" y="191"/>
                  </a:lnTo>
                  <a:lnTo>
                    <a:pt x="283" y="208"/>
                  </a:lnTo>
                  <a:lnTo>
                    <a:pt x="271" y="226"/>
                  </a:lnTo>
                  <a:lnTo>
                    <a:pt x="255" y="242"/>
                  </a:lnTo>
                  <a:lnTo>
                    <a:pt x="237" y="254"/>
                  </a:lnTo>
                  <a:lnTo>
                    <a:pt x="218" y="265"/>
                  </a:lnTo>
                  <a:lnTo>
                    <a:pt x="197" y="272"/>
                  </a:lnTo>
                  <a:lnTo>
                    <a:pt x="174" y="277"/>
                  </a:lnTo>
                  <a:lnTo>
                    <a:pt x="151" y="279"/>
                  </a:lnTo>
                  <a:close/>
                  <a:moveTo>
                    <a:pt x="151" y="273"/>
                  </a:moveTo>
                  <a:lnTo>
                    <a:pt x="130" y="272"/>
                  </a:lnTo>
                  <a:lnTo>
                    <a:pt x="107" y="266"/>
                  </a:lnTo>
                  <a:lnTo>
                    <a:pt x="86" y="259"/>
                  </a:lnTo>
                  <a:lnTo>
                    <a:pt x="66" y="249"/>
                  </a:lnTo>
                  <a:lnTo>
                    <a:pt x="49" y="236"/>
                  </a:lnTo>
                  <a:lnTo>
                    <a:pt x="35" y="221"/>
                  </a:lnTo>
                  <a:lnTo>
                    <a:pt x="22" y="203"/>
                  </a:lnTo>
                  <a:lnTo>
                    <a:pt x="14" y="185"/>
                  </a:lnTo>
                  <a:lnTo>
                    <a:pt x="7" y="164"/>
                  </a:lnTo>
                  <a:lnTo>
                    <a:pt x="5" y="145"/>
                  </a:lnTo>
                  <a:lnTo>
                    <a:pt x="5" y="124"/>
                  </a:lnTo>
                  <a:lnTo>
                    <a:pt x="10" y="104"/>
                  </a:lnTo>
                  <a:lnTo>
                    <a:pt x="17" y="85"/>
                  </a:lnTo>
                  <a:lnTo>
                    <a:pt x="28" y="67"/>
                  </a:lnTo>
                  <a:lnTo>
                    <a:pt x="42" y="51"/>
                  </a:lnTo>
                  <a:lnTo>
                    <a:pt x="58" y="35"/>
                  </a:lnTo>
                  <a:lnTo>
                    <a:pt x="77" y="25"/>
                  </a:lnTo>
                  <a:lnTo>
                    <a:pt x="96" y="16"/>
                  </a:lnTo>
                  <a:lnTo>
                    <a:pt x="117" y="9"/>
                  </a:lnTo>
                  <a:lnTo>
                    <a:pt x="140" y="6"/>
                  </a:lnTo>
                  <a:lnTo>
                    <a:pt x="163" y="6"/>
                  </a:lnTo>
                  <a:lnTo>
                    <a:pt x="184" y="9"/>
                  </a:lnTo>
                  <a:lnTo>
                    <a:pt x="205" y="16"/>
                  </a:lnTo>
                  <a:lnTo>
                    <a:pt x="227" y="25"/>
                  </a:lnTo>
                  <a:lnTo>
                    <a:pt x="244" y="35"/>
                  </a:lnTo>
                  <a:lnTo>
                    <a:pt x="262" y="51"/>
                  </a:lnTo>
                  <a:lnTo>
                    <a:pt x="274" y="67"/>
                  </a:lnTo>
                  <a:lnTo>
                    <a:pt x="285" y="85"/>
                  </a:lnTo>
                  <a:lnTo>
                    <a:pt x="293" y="104"/>
                  </a:lnTo>
                  <a:lnTo>
                    <a:pt x="297" y="124"/>
                  </a:lnTo>
                  <a:lnTo>
                    <a:pt x="299" y="145"/>
                  </a:lnTo>
                  <a:lnTo>
                    <a:pt x="295" y="164"/>
                  </a:lnTo>
                  <a:lnTo>
                    <a:pt x="290" y="185"/>
                  </a:lnTo>
                  <a:lnTo>
                    <a:pt x="281" y="203"/>
                  </a:lnTo>
                  <a:lnTo>
                    <a:pt x="269" y="221"/>
                  </a:lnTo>
                  <a:lnTo>
                    <a:pt x="253" y="236"/>
                  </a:lnTo>
                  <a:lnTo>
                    <a:pt x="235" y="249"/>
                  </a:lnTo>
                  <a:lnTo>
                    <a:pt x="216" y="259"/>
                  </a:lnTo>
                  <a:lnTo>
                    <a:pt x="195" y="266"/>
                  </a:lnTo>
                  <a:lnTo>
                    <a:pt x="174" y="272"/>
                  </a:lnTo>
                  <a:lnTo>
                    <a:pt x="151" y="273"/>
                  </a:lnTo>
                  <a:close/>
                </a:path>
              </a:pathLst>
            </a:custGeom>
            <a:solidFill>
              <a:srgbClr val="FFFFE1"/>
            </a:solidFill>
            <a:ln w="9525">
              <a:noFill/>
              <a:round/>
              <a:headEnd/>
              <a:tailEnd/>
            </a:ln>
          </p:spPr>
          <p:txBody>
            <a:bodyPr/>
            <a:lstStyle/>
            <a:p>
              <a:endParaRPr lang="en-US"/>
            </a:p>
          </p:txBody>
        </p:sp>
        <p:sp>
          <p:nvSpPr>
            <p:cNvPr id="1166214" name="Freeform 902"/>
            <p:cNvSpPr>
              <a:spLocks noEditPoints="1"/>
            </p:cNvSpPr>
            <p:nvPr/>
          </p:nvSpPr>
          <p:spPr bwMode="auto">
            <a:xfrm>
              <a:off x="4222" y="1284"/>
              <a:ext cx="294" cy="267"/>
            </a:xfrm>
            <a:custGeom>
              <a:avLst/>
              <a:gdLst/>
              <a:ahLst/>
              <a:cxnLst>
                <a:cxn ang="0">
                  <a:pos x="125" y="266"/>
                </a:cxn>
                <a:cxn ang="0">
                  <a:pos x="81" y="253"/>
                </a:cxn>
                <a:cxn ang="0">
                  <a:pos x="44" y="230"/>
                </a:cxn>
                <a:cxn ang="0">
                  <a:pos x="17" y="197"/>
                </a:cxn>
                <a:cxn ang="0">
                  <a:pos x="2" y="158"/>
                </a:cxn>
                <a:cxn ang="0">
                  <a:pos x="0" y="118"/>
                </a:cxn>
                <a:cxn ang="0">
                  <a:pos x="12" y="79"/>
                </a:cxn>
                <a:cxn ang="0">
                  <a:pos x="37" y="45"/>
                </a:cxn>
                <a:cxn ang="0">
                  <a:pos x="72" y="19"/>
                </a:cxn>
                <a:cxn ang="0">
                  <a:pos x="112" y="3"/>
                </a:cxn>
                <a:cxn ang="0">
                  <a:pos x="158" y="0"/>
                </a:cxn>
                <a:cxn ang="0">
                  <a:pos x="200" y="10"/>
                </a:cxn>
                <a:cxn ang="0">
                  <a:pos x="239" y="29"/>
                </a:cxn>
                <a:cxn ang="0">
                  <a:pos x="269" y="61"/>
                </a:cxn>
                <a:cxn ang="0">
                  <a:pos x="288" y="98"/>
                </a:cxn>
                <a:cxn ang="0">
                  <a:pos x="294" y="139"/>
                </a:cxn>
                <a:cxn ang="0">
                  <a:pos x="285" y="179"/>
                </a:cxn>
                <a:cxn ang="0">
                  <a:pos x="264" y="215"/>
                </a:cxn>
                <a:cxn ang="0">
                  <a:pos x="230" y="243"/>
                </a:cxn>
                <a:cxn ang="0">
                  <a:pos x="190" y="260"/>
                </a:cxn>
                <a:cxn ang="0">
                  <a:pos x="146" y="267"/>
                </a:cxn>
                <a:cxn ang="0">
                  <a:pos x="125" y="260"/>
                </a:cxn>
                <a:cxn ang="0">
                  <a:pos x="83" y="248"/>
                </a:cxn>
                <a:cxn ang="0">
                  <a:pos x="46" y="225"/>
                </a:cxn>
                <a:cxn ang="0">
                  <a:pos x="21" y="192"/>
                </a:cxn>
                <a:cxn ang="0">
                  <a:pos x="7" y="153"/>
                </a:cxn>
                <a:cxn ang="0">
                  <a:pos x="7" y="114"/>
                </a:cxn>
                <a:cxn ang="0">
                  <a:pos x="21" y="75"/>
                </a:cxn>
                <a:cxn ang="0">
                  <a:pos x="46" y="42"/>
                </a:cxn>
                <a:cxn ang="0">
                  <a:pos x="83" y="19"/>
                </a:cxn>
                <a:cxn ang="0">
                  <a:pos x="125" y="7"/>
                </a:cxn>
                <a:cxn ang="0">
                  <a:pos x="169" y="7"/>
                </a:cxn>
                <a:cxn ang="0">
                  <a:pos x="211" y="19"/>
                </a:cxn>
                <a:cxn ang="0">
                  <a:pos x="246" y="42"/>
                </a:cxn>
                <a:cxn ang="0">
                  <a:pos x="273" y="75"/>
                </a:cxn>
                <a:cxn ang="0">
                  <a:pos x="287" y="114"/>
                </a:cxn>
                <a:cxn ang="0">
                  <a:pos x="287" y="153"/>
                </a:cxn>
                <a:cxn ang="0">
                  <a:pos x="273" y="192"/>
                </a:cxn>
                <a:cxn ang="0">
                  <a:pos x="246" y="225"/>
                </a:cxn>
                <a:cxn ang="0">
                  <a:pos x="211" y="248"/>
                </a:cxn>
                <a:cxn ang="0">
                  <a:pos x="169" y="260"/>
                </a:cxn>
              </a:cxnLst>
              <a:rect l="0" t="0" r="r" b="b"/>
              <a:pathLst>
                <a:path w="294" h="267">
                  <a:moveTo>
                    <a:pt x="146" y="267"/>
                  </a:moveTo>
                  <a:lnTo>
                    <a:pt x="125" y="266"/>
                  </a:lnTo>
                  <a:lnTo>
                    <a:pt x="102" y="260"/>
                  </a:lnTo>
                  <a:lnTo>
                    <a:pt x="81" y="253"/>
                  </a:lnTo>
                  <a:lnTo>
                    <a:pt x="61" y="243"/>
                  </a:lnTo>
                  <a:lnTo>
                    <a:pt x="44" y="230"/>
                  </a:lnTo>
                  <a:lnTo>
                    <a:pt x="30" y="215"/>
                  </a:lnTo>
                  <a:lnTo>
                    <a:pt x="17" y="197"/>
                  </a:lnTo>
                  <a:lnTo>
                    <a:pt x="9" y="179"/>
                  </a:lnTo>
                  <a:lnTo>
                    <a:pt x="2" y="158"/>
                  </a:lnTo>
                  <a:lnTo>
                    <a:pt x="0" y="139"/>
                  </a:lnTo>
                  <a:lnTo>
                    <a:pt x="0" y="118"/>
                  </a:lnTo>
                  <a:lnTo>
                    <a:pt x="5" y="98"/>
                  </a:lnTo>
                  <a:lnTo>
                    <a:pt x="12" y="79"/>
                  </a:lnTo>
                  <a:lnTo>
                    <a:pt x="23" y="61"/>
                  </a:lnTo>
                  <a:lnTo>
                    <a:pt x="37" y="45"/>
                  </a:lnTo>
                  <a:lnTo>
                    <a:pt x="53" y="29"/>
                  </a:lnTo>
                  <a:lnTo>
                    <a:pt x="72" y="19"/>
                  </a:lnTo>
                  <a:lnTo>
                    <a:pt x="91" y="10"/>
                  </a:lnTo>
                  <a:lnTo>
                    <a:pt x="112" y="3"/>
                  </a:lnTo>
                  <a:lnTo>
                    <a:pt x="135" y="0"/>
                  </a:lnTo>
                  <a:lnTo>
                    <a:pt x="158" y="0"/>
                  </a:lnTo>
                  <a:lnTo>
                    <a:pt x="179" y="3"/>
                  </a:lnTo>
                  <a:lnTo>
                    <a:pt x="200" y="10"/>
                  </a:lnTo>
                  <a:lnTo>
                    <a:pt x="222" y="19"/>
                  </a:lnTo>
                  <a:lnTo>
                    <a:pt x="239" y="29"/>
                  </a:lnTo>
                  <a:lnTo>
                    <a:pt x="257" y="45"/>
                  </a:lnTo>
                  <a:lnTo>
                    <a:pt x="269" y="61"/>
                  </a:lnTo>
                  <a:lnTo>
                    <a:pt x="280" y="79"/>
                  </a:lnTo>
                  <a:lnTo>
                    <a:pt x="288" y="98"/>
                  </a:lnTo>
                  <a:lnTo>
                    <a:pt x="292" y="118"/>
                  </a:lnTo>
                  <a:lnTo>
                    <a:pt x="294" y="139"/>
                  </a:lnTo>
                  <a:lnTo>
                    <a:pt x="290" y="158"/>
                  </a:lnTo>
                  <a:lnTo>
                    <a:pt x="285" y="179"/>
                  </a:lnTo>
                  <a:lnTo>
                    <a:pt x="276" y="197"/>
                  </a:lnTo>
                  <a:lnTo>
                    <a:pt x="264" y="215"/>
                  </a:lnTo>
                  <a:lnTo>
                    <a:pt x="248" y="230"/>
                  </a:lnTo>
                  <a:lnTo>
                    <a:pt x="230" y="243"/>
                  </a:lnTo>
                  <a:lnTo>
                    <a:pt x="211" y="253"/>
                  </a:lnTo>
                  <a:lnTo>
                    <a:pt x="190" y="260"/>
                  </a:lnTo>
                  <a:lnTo>
                    <a:pt x="169" y="266"/>
                  </a:lnTo>
                  <a:lnTo>
                    <a:pt x="146" y="267"/>
                  </a:lnTo>
                  <a:close/>
                  <a:moveTo>
                    <a:pt x="146" y="262"/>
                  </a:moveTo>
                  <a:lnTo>
                    <a:pt x="125" y="260"/>
                  </a:lnTo>
                  <a:lnTo>
                    <a:pt x="102" y="257"/>
                  </a:lnTo>
                  <a:lnTo>
                    <a:pt x="83" y="248"/>
                  </a:lnTo>
                  <a:lnTo>
                    <a:pt x="63" y="238"/>
                  </a:lnTo>
                  <a:lnTo>
                    <a:pt x="46" y="225"/>
                  </a:lnTo>
                  <a:lnTo>
                    <a:pt x="32" y="209"/>
                  </a:lnTo>
                  <a:lnTo>
                    <a:pt x="21" y="192"/>
                  </a:lnTo>
                  <a:lnTo>
                    <a:pt x="12" y="174"/>
                  </a:lnTo>
                  <a:lnTo>
                    <a:pt x="7" y="153"/>
                  </a:lnTo>
                  <a:lnTo>
                    <a:pt x="5" y="134"/>
                  </a:lnTo>
                  <a:lnTo>
                    <a:pt x="7" y="114"/>
                  </a:lnTo>
                  <a:lnTo>
                    <a:pt x="12" y="93"/>
                  </a:lnTo>
                  <a:lnTo>
                    <a:pt x="21" y="75"/>
                  </a:lnTo>
                  <a:lnTo>
                    <a:pt x="32" y="58"/>
                  </a:lnTo>
                  <a:lnTo>
                    <a:pt x="46" y="42"/>
                  </a:lnTo>
                  <a:lnTo>
                    <a:pt x="63" y="29"/>
                  </a:lnTo>
                  <a:lnTo>
                    <a:pt x="83" y="19"/>
                  </a:lnTo>
                  <a:lnTo>
                    <a:pt x="102" y="10"/>
                  </a:lnTo>
                  <a:lnTo>
                    <a:pt x="125" y="7"/>
                  </a:lnTo>
                  <a:lnTo>
                    <a:pt x="146" y="5"/>
                  </a:lnTo>
                  <a:lnTo>
                    <a:pt x="169" y="7"/>
                  </a:lnTo>
                  <a:lnTo>
                    <a:pt x="190" y="10"/>
                  </a:lnTo>
                  <a:lnTo>
                    <a:pt x="211" y="19"/>
                  </a:lnTo>
                  <a:lnTo>
                    <a:pt x="230" y="29"/>
                  </a:lnTo>
                  <a:lnTo>
                    <a:pt x="246" y="42"/>
                  </a:lnTo>
                  <a:lnTo>
                    <a:pt x="260" y="58"/>
                  </a:lnTo>
                  <a:lnTo>
                    <a:pt x="273" y="75"/>
                  </a:lnTo>
                  <a:lnTo>
                    <a:pt x="281" y="93"/>
                  </a:lnTo>
                  <a:lnTo>
                    <a:pt x="287" y="114"/>
                  </a:lnTo>
                  <a:lnTo>
                    <a:pt x="288" y="134"/>
                  </a:lnTo>
                  <a:lnTo>
                    <a:pt x="287" y="153"/>
                  </a:lnTo>
                  <a:lnTo>
                    <a:pt x="281" y="174"/>
                  </a:lnTo>
                  <a:lnTo>
                    <a:pt x="273" y="192"/>
                  </a:lnTo>
                  <a:lnTo>
                    <a:pt x="260" y="209"/>
                  </a:lnTo>
                  <a:lnTo>
                    <a:pt x="246" y="225"/>
                  </a:lnTo>
                  <a:lnTo>
                    <a:pt x="230" y="238"/>
                  </a:lnTo>
                  <a:lnTo>
                    <a:pt x="211" y="248"/>
                  </a:lnTo>
                  <a:lnTo>
                    <a:pt x="190" y="257"/>
                  </a:lnTo>
                  <a:lnTo>
                    <a:pt x="169" y="260"/>
                  </a:lnTo>
                  <a:lnTo>
                    <a:pt x="146" y="262"/>
                  </a:lnTo>
                  <a:close/>
                </a:path>
              </a:pathLst>
            </a:custGeom>
            <a:solidFill>
              <a:srgbClr val="FFFFE3"/>
            </a:solidFill>
            <a:ln w="9525">
              <a:noFill/>
              <a:round/>
              <a:headEnd/>
              <a:tailEnd/>
            </a:ln>
          </p:spPr>
          <p:txBody>
            <a:bodyPr/>
            <a:lstStyle/>
            <a:p>
              <a:endParaRPr lang="en-US"/>
            </a:p>
          </p:txBody>
        </p:sp>
        <p:sp>
          <p:nvSpPr>
            <p:cNvPr id="1166215" name="Freeform 903"/>
            <p:cNvSpPr>
              <a:spLocks noEditPoints="1"/>
            </p:cNvSpPr>
            <p:nvPr/>
          </p:nvSpPr>
          <p:spPr bwMode="auto">
            <a:xfrm>
              <a:off x="4227" y="1289"/>
              <a:ext cx="283" cy="257"/>
            </a:xfrm>
            <a:custGeom>
              <a:avLst/>
              <a:gdLst/>
              <a:ahLst/>
              <a:cxnLst>
                <a:cxn ang="0">
                  <a:pos x="120" y="255"/>
                </a:cxn>
                <a:cxn ang="0">
                  <a:pos x="78" y="243"/>
                </a:cxn>
                <a:cxn ang="0">
                  <a:pos x="41" y="220"/>
                </a:cxn>
                <a:cxn ang="0">
                  <a:pos x="16" y="187"/>
                </a:cxn>
                <a:cxn ang="0">
                  <a:pos x="2" y="148"/>
                </a:cxn>
                <a:cxn ang="0">
                  <a:pos x="2" y="109"/>
                </a:cxn>
                <a:cxn ang="0">
                  <a:pos x="16" y="70"/>
                </a:cxn>
                <a:cxn ang="0">
                  <a:pos x="41" y="37"/>
                </a:cxn>
                <a:cxn ang="0">
                  <a:pos x="78" y="14"/>
                </a:cxn>
                <a:cxn ang="0">
                  <a:pos x="120" y="2"/>
                </a:cxn>
                <a:cxn ang="0">
                  <a:pos x="164" y="2"/>
                </a:cxn>
                <a:cxn ang="0">
                  <a:pos x="206" y="14"/>
                </a:cxn>
                <a:cxn ang="0">
                  <a:pos x="241" y="37"/>
                </a:cxn>
                <a:cxn ang="0">
                  <a:pos x="268" y="70"/>
                </a:cxn>
                <a:cxn ang="0">
                  <a:pos x="282" y="109"/>
                </a:cxn>
                <a:cxn ang="0">
                  <a:pos x="282" y="148"/>
                </a:cxn>
                <a:cxn ang="0">
                  <a:pos x="268" y="187"/>
                </a:cxn>
                <a:cxn ang="0">
                  <a:pos x="241" y="220"/>
                </a:cxn>
                <a:cxn ang="0">
                  <a:pos x="206" y="243"/>
                </a:cxn>
                <a:cxn ang="0">
                  <a:pos x="164" y="255"/>
                </a:cxn>
                <a:cxn ang="0">
                  <a:pos x="141" y="252"/>
                </a:cxn>
                <a:cxn ang="0">
                  <a:pos x="99" y="247"/>
                </a:cxn>
                <a:cxn ang="0">
                  <a:pos x="62" y="229"/>
                </a:cxn>
                <a:cxn ang="0">
                  <a:pos x="32" y="201"/>
                </a:cxn>
                <a:cxn ang="0">
                  <a:pos x="12" y="167"/>
                </a:cxn>
                <a:cxn ang="0">
                  <a:pos x="5" y="129"/>
                </a:cxn>
                <a:cxn ang="0">
                  <a:pos x="12" y="90"/>
                </a:cxn>
                <a:cxn ang="0">
                  <a:pos x="32" y="56"/>
                </a:cxn>
                <a:cxn ang="0">
                  <a:pos x="62" y="28"/>
                </a:cxn>
                <a:cxn ang="0">
                  <a:pos x="99" y="10"/>
                </a:cxn>
                <a:cxn ang="0">
                  <a:pos x="141" y="5"/>
                </a:cxn>
                <a:cxn ang="0">
                  <a:pos x="183" y="10"/>
                </a:cxn>
                <a:cxn ang="0">
                  <a:pos x="222" y="28"/>
                </a:cxn>
                <a:cxn ang="0">
                  <a:pos x="252" y="56"/>
                </a:cxn>
                <a:cxn ang="0">
                  <a:pos x="271" y="90"/>
                </a:cxn>
                <a:cxn ang="0">
                  <a:pos x="278" y="129"/>
                </a:cxn>
                <a:cxn ang="0">
                  <a:pos x="271" y="167"/>
                </a:cxn>
                <a:cxn ang="0">
                  <a:pos x="252" y="201"/>
                </a:cxn>
                <a:cxn ang="0">
                  <a:pos x="222" y="229"/>
                </a:cxn>
                <a:cxn ang="0">
                  <a:pos x="183" y="247"/>
                </a:cxn>
                <a:cxn ang="0">
                  <a:pos x="141" y="252"/>
                </a:cxn>
              </a:cxnLst>
              <a:rect l="0" t="0" r="r" b="b"/>
              <a:pathLst>
                <a:path w="283" h="257">
                  <a:moveTo>
                    <a:pt x="141" y="257"/>
                  </a:moveTo>
                  <a:lnTo>
                    <a:pt x="120" y="255"/>
                  </a:lnTo>
                  <a:lnTo>
                    <a:pt x="97" y="252"/>
                  </a:lnTo>
                  <a:lnTo>
                    <a:pt x="78" y="243"/>
                  </a:lnTo>
                  <a:lnTo>
                    <a:pt x="58" y="233"/>
                  </a:lnTo>
                  <a:lnTo>
                    <a:pt x="41" y="220"/>
                  </a:lnTo>
                  <a:lnTo>
                    <a:pt x="27" y="204"/>
                  </a:lnTo>
                  <a:lnTo>
                    <a:pt x="16" y="187"/>
                  </a:lnTo>
                  <a:lnTo>
                    <a:pt x="7" y="169"/>
                  </a:lnTo>
                  <a:lnTo>
                    <a:pt x="2" y="148"/>
                  </a:lnTo>
                  <a:lnTo>
                    <a:pt x="0" y="129"/>
                  </a:lnTo>
                  <a:lnTo>
                    <a:pt x="2" y="109"/>
                  </a:lnTo>
                  <a:lnTo>
                    <a:pt x="7" y="88"/>
                  </a:lnTo>
                  <a:lnTo>
                    <a:pt x="16" y="70"/>
                  </a:lnTo>
                  <a:lnTo>
                    <a:pt x="27" y="53"/>
                  </a:lnTo>
                  <a:lnTo>
                    <a:pt x="41" y="37"/>
                  </a:lnTo>
                  <a:lnTo>
                    <a:pt x="58" y="24"/>
                  </a:lnTo>
                  <a:lnTo>
                    <a:pt x="78" y="14"/>
                  </a:lnTo>
                  <a:lnTo>
                    <a:pt x="97" y="5"/>
                  </a:lnTo>
                  <a:lnTo>
                    <a:pt x="120" y="2"/>
                  </a:lnTo>
                  <a:lnTo>
                    <a:pt x="141" y="0"/>
                  </a:lnTo>
                  <a:lnTo>
                    <a:pt x="164" y="2"/>
                  </a:lnTo>
                  <a:lnTo>
                    <a:pt x="185" y="5"/>
                  </a:lnTo>
                  <a:lnTo>
                    <a:pt x="206" y="14"/>
                  </a:lnTo>
                  <a:lnTo>
                    <a:pt x="225" y="24"/>
                  </a:lnTo>
                  <a:lnTo>
                    <a:pt x="241" y="37"/>
                  </a:lnTo>
                  <a:lnTo>
                    <a:pt x="255" y="53"/>
                  </a:lnTo>
                  <a:lnTo>
                    <a:pt x="268" y="70"/>
                  </a:lnTo>
                  <a:lnTo>
                    <a:pt x="276" y="88"/>
                  </a:lnTo>
                  <a:lnTo>
                    <a:pt x="282" y="109"/>
                  </a:lnTo>
                  <a:lnTo>
                    <a:pt x="283" y="129"/>
                  </a:lnTo>
                  <a:lnTo>
                    <a:pt x="282" y="148"/>
                  </a:lnTo>
                  <a:lnTo>
                    <a:pt x="276" y="169"/>
                  </a:lnTo>
                  <a:lnTo>
                    <a:pt x="268" y="187"/>
                  </a:lnTo>
                  <a:lnTo>
                    <a:pt x="255" y="204"/>
                  </a:lnTo>
                  <a:lnTo>
                    <a:pt x="241" y="220"/>
                  </a:lnTo>
                  <a:lnTo>
                    <a:pt x="225" y="233"/>
                  </a:lnTo>
                  <a:lnTo>
                    <a:pt x="206" y="243"/>
                  </a:lnTo>
                  <a:lnTo>
                    <a:pt x="185" y="252"/>
                  </a:lnTo>
                  <a:lnTo>
                    <a:pt x="164" y="255"/>
                  </a:lnTo>
                  <a:lnTo>
                    <a:pt x="141" y="257"/>
                  </a:lnTo>
                  <a:close/>
                  <a:moveTo>
                    <a:pt x="141" y="252"/>
                  </a:moveTo>
                  <a:lnTo>
                    <a:pt x="120" y="252"/>
                  </a:lnTo>
                  <a:lnTo>
                    <a:pt x="99" y="247"/>
                  </a:lnTo>
                  <a:lnTo>
                    <a:pt x="79" y="240"/>
                  </a:lnTo>
                  <a:lnTo>
                    <a:pt x="62" y="229"/>
                  </a:lnTo>
                  <a:lnTo>
                    <a:pt x="44" y="217"/>
                  </a:lnTo>
                  <a:lnTo>
                    <a:pt x="32" y="201"/>
                  </a:lnTo>
                  <a:lnTo>
                    <a:pt x="20" y="185"/>
                  </a:lnTo>
                  <a:lnTo>
                    <a:pt x="12" y="167"/>
                  </a:lnTo>
                  <a:lnTo>
                    <a:pt x="7" y="148"/>
                  </a:lnTo>
                  <a:lnTo>
                    <a:pt x="5" y="129"/>
                  </a:lnTo>
                  <a:lnTo>
                    <a:pt x="7" y="109"/>
                  </a:lnTo>
                  <a:lnTo>
                    <a:pt x="12" y="90"/>
                  </a:lnTo>
                  <a:lnTo>
                    <a:pt x="20" y="72"/>
                  </a:lnTo>
                  <a:lnTo>
                    <a:pt x="32" y="56"/>
                  </a:lnTo>
                  <a:lnTo>
                    <a:pt x="44" y="40"/>
                  </a:lnTo>
                  <a:lnTo>
                    <a:pt x="62" y="28"/>
                  </a:lnTo>
                  <a:lnTo>
                    <a:pt x="79" y="17"/>
                  </a:lnTo>
                  <a:lnTo>
                    <a:pt x="99" y="10"/>
                  </a:lnTo>
                  <a:lnTo>
                    <a:pt x="120" y="5"/>
                  </a:lnTo>
                  <a:lnTo>
                    <a:pt x="141" y="5"/>
                  </a:lnTo>
                  <a:lnTo>
                    <a:pt x="162" y="5"/>
                  </a:lnTo>
                  <a:lnTo>
                    <a:pt x="183" y="10"/>
                  </a:lnTo>
                  <a:lnTo>
                    <a:pt x="202" y="17"/>
                  </a:lnTo>
                  <a:lnTo>
                    <a:pt x="222" y="28"/>
                  </a:lnTo>
                  <a:lnTo>
                    <a:pt x="238" y="40"/>
                  </a:lnTo>
                  <a:lnTo>
                    <a:pt x="252" y="56"/>
                  </a:lnTo>
                  <a:lnTo>
                    <a:pt x="262" y="72"/>
                  </a:lnTo>
                  <a:lnTo>
                    <a:pt x="271" y="90"/>
                  </a:lnTo>
                  <a:lnTo>
                    <a:pt x="276" y="109"/>
                  </a:lnTo>
                  <a:lnTo>
                    <a:pt x="278" y="129"/>
                  </a:lnTo>
                  <a:lnTo>
                    <a:pt x="276" y="148"/>
                  </a:lnTo>
                  <a:lnTo>
                    <a:pt x="271" y="167"/>
                  </a:lnTo>
                  <a:lnTo>
                    <a:pt x="262" y="185"/>
                  </a:lnTo>
                  <a:lnTo>
                    <a:pt x="252" y="201"/>
                  </a:lnTo>
                  <a:lnTo>
                    <a:pt x="238" y="217"/>
                  </a:lnTo>
                  <a:lnTo>
                    <a:pt x="222" y="229"/>
                  </a:lnTo>
                  <a:lnTo>
                    <a:pt x="202" y="240"/>
                  </a:lnTo>
                  <a:lnTo>
                    <a:pt x="183" y="247"/>
                  </a:lnTo>
                  <a:lnTo>
                    <a:pt x="162" y="252"/>
                  </a:lnTo>
                  <a:lnTo>
                    <a:pt x="141" y="252"/>
                  </a:lnTo>
                  <a:close/>
                </a:path>
              </a:pathLst>
            </a:custGeom>
            <a:solidFill>
              <a:srgbClr val="FFFFE5"/>
            </a:solidFill>
            <a:ln w="9525">
              <a:noFill/>
              <a:round/>
              <a:headEnd/>
              <a:tailEnd/>
            </a:ln>
          </p:spPr>
          <p:txBody>
            <a:bodyPr/>
            <a:lstStyle/>
            <a:p>
              <a:endParaRPr lang="en-US"/>
            </a:p>
          </p:txBody>
        </p:sp>
        <p:sp>
          <p:nvSpPr>
            <p:cNvPr id="1166216" name="Freeform 904"/>
            <p:cNvSpPr>
              <a:spLocks noEditPoints="1"/>
            </p:cNvSpPr>
            <p:nvPr/>
          </p:nvSpPr>
          <p:spPr bwMode="auto">
            <a:xfrm>
              <a:off x="4232" y="1294"/>
              <a:ext cx="273" cy="247"/>
            </a:xfrm>
            <a:custGeom>
              <a:avLst/>
              <a:gdLst/>
              <a:ahLst/>
              <a:cxnLst>
                <a:cxn ang="0">
                  <a:pos x="115" y="247"/>
                </a:cxn>
                <a:cxn ang="0">
                  <a:pos x="74" y="235"/>
                </a:cxn>
                <a:cxn ang="0">
                  <a:pos x="39" y="212"/>
                </a:cxn>
                <a:cxn ang="0">
                  <a:pos x="15" y="180"/>
                </a:cxn>
                <a:cxn ang="0">
                  <a:pos x="2" y="143"/>
                </a:cxn>
                <a:cxn ang="0">
                  <a:pos x="2" y="104"/>
                </a:cxn>
                <a:cxn ang="0">
                  <a:pos x="15" y="67"/>
                </a:cxn>
                <a:cxn ang="0">
                  <a:pos x="39" y="35"/>
                </a:cxn>
                <a:cxn ang="0">
                  <a:pos x="74" y="12"/>
                </a:cxn>
                <a:cxn ang="0">
                  <a:pos x="115" y="0"/>
                </a:cxn>
                <a:cxn ang="0">
                  <a:pos x="157" y="0"/>
                </a:cxn>
                <a:cxn ang="0">
                  <a:pos x="197" y="12"/>
                </a:cxn>
                <a:cxn ang="0">
                  <a:pos x="233" y="35"/>
                </a:cxn>
                <a:cxn ang="0">
                  <a:pos x="257" y="67"/>
                </a:cxn>
                <a:cxn ang="0">
                  <a:pos x="271" y="104"/>
                </a:cxn>
                <a:cxn ang="0">
                  <a:pos x="271" y="143"/>
                </a:cxn>
                <a:cxn ang="0">
                  <a:pos x="257" y="180"/>
                </a:cxn>
                <a:cxn ang="0">
                  <a:pos x="233" y="212"/>
                </a:cxn>
                <a:cxn ang="0">
                  <a:pos x="197" y="235"/>
                </a:cxn>
                <a:cxn ang="0">
                  <a:pos x="157" y="247"/>
                </a:cxn>
                <a:cxn ang="0">
                  <a:pos x="136" y="243"/>
                </a:cxn>
                <a:cxn ang="0">
                  <a:pos x="95" y="236"/>
                </a:cxn>
                <a:cxn ang="0">
                  <a:pos x="57" y="219"/>
                </a:cxn>
                <a:cxn ang="0">
                  <a:pos x="29" y="190"/>
                </a:cxn>
                <a:cxn ang="0">
                  <a:pos x="11" y="157"/>
                </a:cxn>
                <a:cxn ang="0">
                  <a:pos x="6" y="118"/>
                </a:cxn>
                <a:cxn ang="0">
                  <a:pos x="15" y="81"/>
                </a:cxn>
                <a:cxn ang="0">
                  <a:pos x="36" y="48"/>
                </a:cxn>
                <a:cxn ang="0">
                  <a:pos x="66" y="23"/>
                </a:cxn>
                <a:cxn ang="0">
                  <a:pos x="104" y="7"/>
                </a:cxn>
                <a:cxn ang="0">
                  <a:pos x="146" y="4"/>
                </a:cxn>
                <a:cxn ang="0">
                  <a:pos x="187" y="14"/>
                </a:cxn>
                <a:cxn ang="0">
                  <a:pos x="224" y="34"/>
                </a:cxn>
                <a:cxn ang="0">
                  <a:pos x="250" y="64"/>
                </a:cxn>
                <a:cxn ang="0">
                  <a:pos x="264" y="99"/>
                </a:cxn>
                <a:cxn ang="0">
                  <a:pos x="266" y="138"/>
                </a:cxn>
                <a:cxn ang="0">
                  <a:pos x="256" y="175"/>
                </a:cxn>
                <a:cxn ang="0">
                  <a:pos x="231" y="206"/>
                </a:cxn>
                <a:cxn ang="0">
                  <a:pos x="197" y="229"/>
                </a:cxn>
                <a:cxn ang="0">
                  <a:pos x="157" y="242"/>
                </a:cxn>
              </a:cxnLst>
              <a:rect l="0" t="0" r="r" b="b"/>
              <a:pathLst>
                <a:path w="273" h="247">
                  <a:moveTo>
                    <a:pt x="136" y="247"/>
                  </a:moveTo>
                  <a:lnTo>
                    <a:pt x="115" y="247"/>
                  </a:lnTo>
                  <a:lnTo>
                    <a:pt x="94" y="242"/>
                  </a:lnTo>
                  <a:lnTo>
                    <a:pt x="74" y="235"/>
                  </a:lnTo>
                  <a:lnTo>
                    <a:pt x="57" y="224"/>
                  </a:lnTo>
                  <a:lnTo>
                    <a:pt x="39" y="212"/>
                  </a:lnTo>
                  <a:lnTo>
                    <a:pt x="27" y="196"/>
                  </a:lnTo>
                  <a:lnTo>
                    <a:pt x="15" y="180"/>
                  </a:lnTo>
                  <a:lnTo>
                    <a:pt x="7" y="162"/>
                  </a:lnTo>
                  <a:lnTo>
                    <a:pt x="2" y="143"/>
                  </a:lnTo>
                  <a:lnTo>
                    <a:pt x="0" y="124"/>
                  </a:lnTo>
                  <a:lnTo>
                    <a:pt x="2" y="104"/>
                  </a:lnTo>
                  <a:lnTo>
                    <a:pt x="7" y="85"/>
                  </a:lnTo>
                  <a:lnTo>
                    <a:pt x="15" y="67"/>
                  </a:lnTo>
                  <a:lnTo>
                    <a:pt x="27" y="51"/>
                  </a:lnTo>
                  <a:lnTo>
                    <a:pt x="39" y="35"/>
                  </a:lnTo>
                  <a:lnTo>
                    <a:pt x="57" y="23"/>
                  </a:lnTo>
                  <a:lnTo>
                    <a:pt x="74" y="12"/>
                  </a:lnTo>
                  <a:lnTo>
                    <a:pt x="94" y="5"/>
                  </a:lnTo>
                  <a:lnTo>
                    <a:pt x="115" y="0"/>
                  </a:lnTo>
                  <a:lnTo>
                    <a:pt x="136" y="0"/>
                  </a:lnTo>
                  <a:lnTo>
                    <a:pt x="157" y="0"/>
                  </a:lnTo>
                  <a:lnTo>
                    <a:pt x="178" y="5"/>
                  </a:lnTo>
                  <a:lnTo>
                    <a:pt x="197" y="12"/>
                  </a:lnTo>
                  <a:lnTo>
                    <a:pt x="217" y="23"/>
                  </a:lnTo>
                  <a:lnTo>
                    <a:pt x="233" y="35"/>
                  </a:lnTo>
                  <a:lnTo>
                    <a:pt x="247" y="51"/>
                  </a:lnTo>
                  <a:lnTo>
                    <a:pt x="257" y="67"/>
                  </a:lnTo>
                  <a:lnTo>
                    <a:pt x="266" y="85"/>
                  </a:lnTo>
                  <a:lnTo>
                    <a:pt x="271" y="104"/>
                  </a:lnTo>
                  <a:lnTo>
                    <a:pt x="273" y="124"/>
                  </a:lnTo>
                  <a:lnTo>
                    <a:pt x="271" y="143"/>
                  </a:lnTo>
                  <a:lnTo>
                    <a:pt x="266" y="162"/>
                  </a:lnTo>
                  <a:lnTo>
                    <a:pt x="257" y="180"/>
                  </a:lnTo>
                  <a:lnTo>
                    <a:pt x="247" y="196"/>
                  </a:lnTo>
                  <a:lnTo>
                    <a:pt x="233" y="212"/>
                  </a:lnTo>
                  <a:lnTo>
                    <a:pt x="217" y="224"/>
                  </a:lnTo>
                  <a:lnTo>
                    <a:pt x="197" y="235"/>
                  </a:lnTo>
                  <a:lnTo>
                    <a:pt x="178" y="242"/>
                  </a:lnTo>
                  <a:lnTo>
                    <a:pt x="157" y="247"/>
                  </a:lnTo>
                  <a:lnTo>
                    <a:pt x="136" y="247"/>
                  </a:lnTo>
                  <a:close/>
                  <a:moveTo>
                    <a:pt x="136" y="243"/>
                  </a:moveTo>
                  <a:lnTo>
                    <a:pt x="115" y="242"/>
                  </a:lnTo>
                  <a:lnTo>
                    <a:pt x="95" y="236"/>
                  </a:lnTo>
                  <a:lnTo>
                    <a:pt x="76" y="229"/>
                  </a:lnTo>
                  <a:lnTo>
                    <a:pt x="57" y="219"/>
                  </a:lnTo>
                  <a:lnTo>
                    <a:pt x="43" y="206"/>
                  </a:lnTo>
                  <a:lnTo>
                    <a:pt x="29" y="190"/>
                  </a:lnTo>
                  <a:lnTo>
                    <a:pt x="18" y="175"/>
                  </a:lnTo>
                  <a:lnTo>
                    <a:pt x="11" y="157"/>
                  </a:lnTo>
                  <a:lnTo>
                    <a:pt x="6" y="138"/>
                  </a:lnTo>
                  <a:lnTo>
                    <a:pt x="6" y="118"/>
                  </a:lnTo>
                  <a:lnTo>
                    <a:pt x="7" y="99"/>
                  </a:lnTo>
                  <a:lnTo>
                    <a:pt x="15" y="81"/>
                  </a:lnTo>
                  <a:lnTo>
                    <a:pt x="23" y="64"/>
                  </a:lnTo>
                  <a:lnTo>
                    <a:pt x="36" y="48"/>
                  </a:lnTo>
                  <a:lnTo>
                    <a:pt x="50" y="34"/>
                  </a:lnTo>
                  <a:lnTo>
                    <a:pt x="66" y="23"/>
                  </a:lnTo>
                  <a:lnTo>
                    <a:pt x="85" y="14"/>
                  </a:lnTo>
                  <a:lnTo>
                    <a:pt x="104" y="7"/>
                  </a:lnTo>
                  <a:lnTo>
                    <a:pt x="125" y="4"/>
                  </a:lnTo>
                  <a:lnTo>
                    <a:pt x="146" y="4"/>
                  </a:lnTo>
                  <a:lnTo>
                    <a:pt x="168" y="7"/>
                  </a:lnTo>
                  <a:lnTo>
                    <a:pt x="187" y="14"/>
                  </a:lnTo>
                  <a:lnTo>
                    <a:pt x="206" y="23"/>
                  </a:lnTo>
                  <a:lnTo>
                    <a:pt x="224" y="34"/>
                  </a:lnTo>
                  <a:lnTo>
                    <a:pt x="238" y="48"/>
                  </a:lnTo>
                  <a:lnTo>
                    <a:pt x="250" y="64"/>
                  </a:lnTo>
                  <a:lnTo>
                    <a:pt x="259" y="81"/>
                  </a:lnTo>
                  <a:lnTo>
                    <a:pt x="264" y="99"/>
                  </a:lnTo>
                  <a:lnTo>
                    <a:pt x="268" y="118"/>
                  </a:lnTo>
                  <a:lnTo>
                    <a:pt x="266" y="138"/>
                  </a:lnTo>
                  <a:lnTo>
                    <a:pt x="263" y="157"/>
                  </a:lnTo>
                  <a:lnTo>
                    <a:pt x="256" y="175"/>
                  </a:lnTo>
                  <a:lnTo>
                    <a:pt x="245" y="190"/>
                  </a:lnTo>
                  <a:lnTo>
                    <a:pt x="231" y="206"/>
                  </a:lnTo>
                  <a:lnTo>
                    <a:pt x="215" y="219"/>
                  </a:lnTo>
                  <a:lnTo>
                    <a:pt x="197" y="229"/>
                  </a:lnTo>
                  <a:lnTo>
                    <a:pt x="178" y="236"/>
                  </a:lnTo>
                  <a:lnTo>
                    <a:pt x="157" y="242"/>
                  </a:lnTo>
                  <a:lnTo>
                    <a:pt x="136" y="243"/>
                  </a:lnTo>
                  <a:close/>
                </a:path>
              </a:pathLst>
            </a:custGeom>
            <a:solidFill>
              <a:srgbClr val="FFFFE7"/>
            </a:solidFill>
            <a:ln w="9525">
              <a:noFill/>
              <a:round/>
              <a:headEnd/>
              <a:tailEnd/>
            </a:ln>
          </p:spPr>
          <p:txBody>
            <a:bodyPr/>
            <a:lstStyle/>
            <a:p>
              <a:endParaRPr lang="en-US"/>
            </a:p>
          </p:txBody>
        </p:sp>
        <p:sp>
          <p:nvSpPr>
            <p:cNvPr id="1166217" name="Freeform 905"/>
            <p:cNvSpPr>
              <a:spLocks noEditPoints="1"/>
            </p:cNvSpPr>
            <p:nvPr/>
          </p:nvSpPr>
          <p:spPr bwMode="auto">
            <a:xfrm>
              <a:off x="4238" y="1298"/>
              <a:ext cx="262" cy="239"/>
            </a:xfrm>
            <a:custGeom>
              <a:avLst/>
              <a:gdLst/>
              <a:ahLst/>
              <a:cxnLst>
                <a:cxn ang="0">
                  <a:pos x="109" y="238"/>
                </a:cxn>
                <a:cxn ang="0">
                  <a:pos x="70" y="225"/>
                </a:cxn>
                <a:cxn ang="0">
                  <a:pos x="37" y="202"/>
                </a:cxn>
                <a:cxn ang="0">
                  <a:pos x="12" y="171"/>
                </a:cxn>
                <a:cxn ang="0">
                  <a:pos x="0" y="134"/>
                </a:cxn>
                <a:cxn ang="0">
                  <a:pos x="1" y="95"/>
                </a:cxn>
                <a:cxn ang="0">
                  <a:pos x="17" y="60"/>
                </a:cxn>
                <a:cxn ang="0">
                  <a:pos x="44" y="30"/>
                </a:cxn>
                <a:cxn ang="0">
                  <a:pos x="79" y="10"/>
                </a:cxn>
                <a:cxn ang="0">
                  <a:pos x="119" y="0"/>
                </a:cxn>
                <a:cxn ang="0">
                  <a:pos x="162" y="3"/>
                </a:cxn>
                <a:cxn ang="0">
                  <a:pos x="200" y="19"/>
                </a:cxn>
                <a:cxn ang="0">
                  <a:pos x="232" y="44"/>
                </a:cxn>
                <a:cxn ang="0">
                  <a:pos x="253" y="77"/>
                </a:cxn>
                <a:cxn ang="0">
                  <a:pos x="262" y="114"/>
                </a:cxn>
                <a:cxn ang="0">
                  <a:pos x="257" y="153"/>
                </a:cxn>
                <a:cxn ang="0">
                  <a:pos x="239" y="186"/>
                </a:cxn>
                <a:cxn ang="0">
                  <a:pos x="209" y="215"/>
                </a:cxn>
                <a:cxn ang="0">
                  <a:pos x="172" y="232"/>
                </a:cxn>
                <a:cxn ang="0">
                  <a:pos x="130" y="239"/>
                </a:cxn>
                <a:cxn ang="0">
                  <a:pos x="109" y="232"/>
                </a:cxn>
                <a:cxn ang="0">
                  <a:pos x="70" y="220"/>
                </a:cxn>
                <a:cxn ang="0">
                  <a:pos x="38" y="197"/>
                </a:cxn>
                <a:cxn ang="0">
                  <a:pos x="16" y="165"/>
                </a:cxn>
                <a:cxn ang="0">
                  <a:pos x="5" y="128"/>
                </a:cxn>
                <a:cxn ang="0">
                  <a:pos x="9" y="91"/>
                </a:cxn>
                <a:cxn ang="0">
                  <a:pos x="24" y="56"/>
                </a:cxn>
                <a:cxn ang="0">
                  <a:pos x="53" y="30"/>
                </a:cxn>
                <a:cxn ang="0">
                  <a:pos x="89" y="10"/>
                </a:cxn>
                <a:cxn ang="0">
                  <a:pos x="130" y="5"/>
                </a:cxn>
                <a:cxn ang="0">
                  <a:pos x="170" y="10"/>
                </a:cxn>
                <a:cxn ang="0">
                  <a:pos x="207" y="30"/>
                </a:cxn>
                <a:cxn ang="0">
                  <a:pos x="235" y="56"/>
                </a:cxn>
                <a:cxn ang="0">
                  <a:pos x="253" y="91"/>
                </a:cxn>
                <a:cxn ang="0">
                  <a:pos x="257" y="128"/>
                </a:cxn>
                <a:cxn ang="0">
                  <a:pos x="246" y="165"/>
                </a:cxn>
                <a:cxn ang="0">
                  <a:pos x="223" y="197"/>
                </a:cxn>
                <a:cxn ang="0">
                  <a:pos x="190" y="220"/>
                </a:cxn>
                <a:cxn ang="0">
                  <a:pos x="151" y="232"/>
                </a:cxn>
              </a:cxnLst>
              <a:rect l="0" t="0" r="r" b="b"/>
              <a:pathLst>
                <a:path w="262" h="239">
                  <a:moveTo>
                    <a:pt x="130" y="239"/>
                  </a:moveTo>
                  <a:lnTo>
                    <a:pt x="109" y="238"/>
                  </a:lnTo>
                  <a:lnTo>
                    <a:pt x="89" y="232"/>
                  </a:lnTo>
                  <a:lnTo>
                    <a:pt x="70" y="225"/>
                  </a:lnTo>
                  <a:lnTo>
                    <a:pt x="51" y="215"/>
                  </a:lnTo>
                  <a:lnTo>
                    <a:pt x="37" y="202"/>
                  </a:lnTo>
                  <a:lnTo>
                    <a:pt x="23" y="186"/>
                  </a:lnTo>
                  <a:lnTo>
                    <a:pt x="12" y="171"/>
                  </a:lnTo>
                  <a:lnTo>
                    <a:pt x="5" y="153"/>
                  </a:lnTo>
                  <a:lnTo>
                    <a:pt x="0" y="134"/>
                  </a:lnTo>
                  <a:lnTo>
                    <a:pt x="0" y="114"/>
                  </a:lnTo>
                  <a:lnTo>
                    <a:pt x="1" y="95"/>
                  </a:lnTo>
                  <a:lnTo>
                    <a:pt x="9" y="77"/>
                  </a:lnTo>
                  <a:lnTo>
                    <a:pt x="17" y="60"/>
                  </a:lnTo>
                  <a:lnTo>
                    <a:pt x="30" y="44"/>
                  </a:lnTo>
                  <a:lnTo>
                    <a:pt x="44" y="30"/>
                  </a:lnTo>
                  <a:lnTo>
                    <a:pt x="60" y="19"/>
                  </a:lnTo>
                  <a:lnTo>
                    <a:pt x="79" y="10"/>
                  </a:lnTo>
                  <a:lnTo>
                    <a:pt x="98" y="3"/>
                  </a:lnTo>
                  <a:lnTo>
                    <a:pt x="119" y="0"/>
                  </a:lnTo>
                  <a:lnTo>
                    <a:pt x="140" y="0"/>
                  </a:lnTo>
                  <a:lnTo>
                    <a:pt x="162" y="3"/>
                  </a:lnTo>
                  <a:lnTo>
                    <a:pt x="181" y="10"/>
                  </a:lnTo>
                  <a:lnTo>
                    <a:pt x="200" y="19"/>
                  </a:lnTo>
                  <a:lnTo>
                    <a:pt x="218" y="30"/>
                  </a:lnTo>
                  <a:lnTo>
                    <a:pt x="232" y="44"/>
                  </a:lnTo>
                  <a:lnTo>
                    <a:pt x="244" y="60"/>
                  </a:lnTo>
                  <a:lnTo>
                    <a:pt x="253" y="77"/>
                  </a:lnTo>
                  <a:lnTo>
                    <a:pt x="258" y="95"/>
                  </a:lnTo>
                  <a:lnTo>
                    <a:pt x="262" y="114"/>
                  </a:lnTo>
                  <a:lnTo>
                    <a:pt x="260" y="134"/>
                  </a:lnTo>
                  <a:lnTo>
                    <a:pt x="257" y="153"/>
                  </a:lnTo>
                  <a:lnTo>
                    <a:pt x="250" y="171"/>
                  </a:lnTo>
                  <a:lnTo>
                    <a:pt x="239" y="186"/>
                  </a:lnTo>
                  <a:lnTo>
                    <a:pt x="225" y="202"/>
                  </a:lnTo>
                  <a:lnTo>
                    <a:pt x="209" y="215"/>
                  </a:lnTo>
                  <a:lnTo>
                    <a:pt x="191" y="225"/>
                  </a:lnTo>
                  <a:lnTo>
                    <a:pt x="172" y="232"/>
                  </a:lnTo>
                  <a:lnTo>
                    <a:pt x="151" y="238"/>
                  </a:lnTo>
                  <a:lnTo>
                    <a:pt x="130" y="239"/>
                  </a:lnTo>
                  <a:close/>
                  <a:moveTo>
                    <a:pt x="130" y="234"/>
                  </a:moveTo>
                  <a:lnTo>
                    <a:pt x="109" y="232"/>
                  </a:lnTo>
                  <a:lnTo>
                    <a:pt x="89" y="229"/>
                  </a:lnTo>
                  <a:lnTo>
                    <a:pt x="70" y="220"/>
                  </a:lnTo>
                  <a:lnTo>
                    <a:pt x="53" y="209"/>
                  </a:lnTo>
                  <a:lnTo>
                    <a:pt x="38" y="197"/>
                  </a:lnTo>
                  <a:lnTo>
                    <a:pt x="24" y="183"/>
                  </a:lnTo>
                  <a:lnTo>
                    <a:pt x="16" y="165"/>
                  </a:lnTo>
                  <a:lnTo>
                    <a:pt x="9" y="148"/>
                  </a:lnTo>
                  <a:lnTo>
                    <a:pt x="5" y="128"/>
                  </a:lnTo>
                  <a:lnTo>
                    <a:pt x="5" y="111"/>
                  </a:lnTo>
                  <a:lnTo>
                    <a:pt x="9" y="91"/>
                  </a:lnTo>
                  <a:lnTo>
                    <a:pt x="16" y="74"/>
                  </a:lnTo>
                  <a:lnTo>
                    <a:pt x="24" y="56"/>
                  </a:lnTo>
                  <a:lnTo>
                    <a:pt x="38" y="42"/>
                  </a:lnTo>
                  <a:lnTo>
                    <a:pt x="53" y="30"/>
                  </a:lnTo>
                  <a:lnTo>
                    <a:pt x="70" y="19"/>
                  </a:lnTo>
                  <a:lnTo>
                    <a:pt x="89" y="10"/>
                  </a:lnTo>
                  <a:lnTo>
                    <a:pt x="109" y="7"/>
                  </a:lnTo>
                  <a:lnTo>
                    <a:pt x="130" y="5"/>
                  </a:lnTo>
                  <a:lnTo>
                    <a:pt x="151" y="7"/>
                  </a:lnTo>
                  <a:lnTo>
                    <a:pt x="170" y="10"/>
                  </a:lnTo>
                  <a:lnTo>
                    <a:pt x="190" y="19"/>
                  </a:lnTo>
                  <a:lnTo>
                    <a:pt x="207" y="30"/>
                  </a:lnTo>
                  <a:lnTo>
                    <a:pt x="223" y="42"/>
                  </a:lnTo>
                  <a:lnTo>
                    <a:pt x="235" y="56"/>
                  </a:lnTo>
                  <a:lnTo>
                    <a:pt x="246" y="74"/>
                  </a:lnTo>
                  <a:lnTo>
                    <a:pt x="253" y="91"/>
                  </a:lnTo>
                  <a:lnTo>
                    <a:pt x="257" y="111"/>
                  </a:lnTo>
                  <a:lnTo>
                    <a:pt x="257" y="128"/>
                  </a:lnTo>
                  <a:lnTo>
                    <a:pt x="253" y="148"/>
                  </a:lnTo>
                  <a:lnTo>
                    <a:pt x="246" y="165"/>
                  </a:lnTo>
                  <a:lnTo>
                    <a:pt x="235" y="183"/>
                  </a:lnTo>
                  <a:lnTo>
                    <a:pt x="223" y="197"/>
                  </a:lnTo>
                  <a:lnTo>
                    <a:pt x="207" y="209"/>
                  </a:lnTo>
                  <a:lnTo>
                    <a:pt x="190" y="220"/>
                  </a:lnTo>
                  <a:lnTo>
                    <a:pt x="170" y="229"/>
                  </a:lnTo>
                  <a:lnTo>
                    <a:pt x="151" y="232"/>
                  </a:lnTo>
                  <a:lnTo>
                    <a:pt x="130" y="234"/>
                  </a:lnTo>
                  <a:close/>
                </a:path>
              </a:pathLst>
            </a:custGeom>
            <a:solidFill>
              <a:srgbClr val="FFFFE9"/>
            </a:solidFill>
            <a:ln w="9525">
              <a:noFill/>
              <a:round/>
              <a:headEnd/>
              <a:tailEnd/>
            </a:ln>
          </p:spPr>
          <p:txBody>
            <a:bodyPr/>
            <a:lstStyle/>
            <a:p>
              <a:endParaRPr lang="en-US"/>
            </a:p>
          </p:txBody>
        </p:sp>
        <p:sp>
          <p:nvSpPr>
            <p:cNvPr id="1166218" name="Freeform 906"/>
            <p:cNvSpPr>
              <a:spLocks noEditPoints="1"/>
            </p:cNvSpPr>
            <p:nvPr/>
          </p:nvSpPr>
          <p:spPr bwMode="auto">
            <a:xfrm>
              <a:off x="4243" y="1303"/>
              <a:ext cx="252" cy="229"/>
            </a:xfrm>
            <a:custGeom>
              <a:avLst/>
              <a:gdLst/>
              <a:ahLst/>
              <a:cxnLst>
                <a:cxn ang="0">
                  <a:pos x="104" y="227"/>
                </a:cxn>
                <a:cxn ang="0">
                  <a:pos x="65" y="215"/>
                </a:cxn>
                <a:cxn ang="0">
                  <a:pos x="33" y="192"/>
                </a:cxn>
                <a:cxn ang="0">
                  <a:pos x="11" y="160"/>
                </a:cxn>
                <a:cxn ang="0">
                  <a:pos x="0" y="123"/>
                </a:cxn>
                <a:cxn ang="0">
                  <a:pos x="4" y="86"/>
                </a:cxn>
                <a:cxn ang="0">
                  <a:pos x="19" y="51"/>
                </a:cxn>
                <a:cxn ang="0">
                  <a:pos x="48" y="25"/>
                </a:cxn>
                <a:cxn ang="0">
                  <a:pos x="84" y="5"/>
                </a:cxn>
                <a:cxn ang="0">
                  <a:pos x="125" y="0"/>
                </a:cxn>
                <a:cxn ang="0">
                  <a:pos x="165" y="5"/>
                </a:cxn>
                <a:cxn ang="0">
                  <a:pos x="202" y="25"/>
                </a:cxn>
                <a:cxn ang="0">
                  <a:pos x="230" y="51"/>
                </a:cxn>
                <a:cxn ang="0">
                  <a:pos x="248" y="86"/>
                </a:cxn>
                <a:cxn ang="0">
                  <a:pos x="252" y="123"/>
                </a:cxn>
                <a:cxn ang="0">
                  <a:pos x="241" y="160"/>
                </a:cxn>
                <a:cxn ang="0">
                  <a:pos x="218" y="192"/>
                </a:cxn>
                <a:cxn ang="0">
                  <a:pos x="185" y="215"/>
                </a:cxn>
                <a:cxn ang="0">
                  <a:pos x="146" y="227"/>
                </a:cxn>
                <a:cxn ang="0">
                  <a:pos x="125" y="224"/>
                </a:cxn>
                <a:cxn ang="0">
                  <a:pos x="84" y="219"/>
                </a:cxn>
                <a:cxn ang="0">
                  <a:pos x="49" y="201"/>
                </a:cxn>
                <a:cxn ang="0">
                  <a:pos x="23" y="173"/>
                </a:cxn>
                <a:cxn ang="0">
                  <a:pos x="7" y="137"/>
                </a:cxn>
                <a:cxn ang="0">
                  <a:pos x="5" y="100"/>
                </a:cxn>
                <a:cxn ang="0">
                  <a:pos x="18" y="65"/>
                </a:cxn>
                <a:cxn ang="0">
                  <a:pos x="42" y="35"/>
                </a:cxn>
                <a:cxn ang="0">
                  <a:pos x="76" y="14"/>
                </a:cxn>
                <a:cxn ang="0">
                  <a:pos x="114" y="5"/>
                </a:cxn>
                <a:cxn ang="0">
                  <a:pos x="157" y="9"/>
                </a:cxn>
                <a:cxn ang="0">
                  <a:pos x="193" y="23"/>
                </a:cxn>
                <a:cxn ang="0">
                  <a:pos x="222" y="49"/>
                </a:cxn>
                <a:cxn ang="0">
                  <a:pos x="241" y="83"/>
                </a:cxn>
                <a:cxn ang="0">
                  <a:pos x="246" y="120"/>
                </a:cxn>
                <a:cxn ang="0">
                  <a:pos x="237" y="155"/>
                </a:cxn>
                <a:cxn ang="0">
                  <a:pos x="216" y="187"/>
                </a:cxn>
                <a:cxn ang="0">
                  <a:pos x="185" y="210"/>
                </a:cxn>
                <a:cxn ang="0">
                  <a:pos x="146" y="222"/>
                </a:cxn>
              </a:cxnLst>
              <a:rect l="0" t="0" r="r" b="b"/>
              <a:pathLst>
                <a:path w="252" h="229">
                  <a:moveTo>
                    <a:pt x="125" y="229"/>
                  </a:moveTo>
                  <a:lnTo>
                    <a:pt x="104" y="227"/>
                  </a:lnTo>
                  <a:lnTo>
                    <a:pt x="84" y="224"/>
                  </a:lnTo>
                  <a:lnTo>
                    <a:pt x="65" y="215"/>
                  </a:lnTo>
                  <a:lnTo>
                    <a:pt x="48" y="204"/>
                  </a:lnTo>
                  <a:lnTo>
                    <a:pt x="33" y="192"/>
                  </a:lnTo>
                  <a:lnTo>
                    <a:pt x="19" y="178"/>
                  </a:lnTo>
                  <a:lnTo>
                    <a:pt x="11" y="160"/>
                  </a:lnTo>
                  <a:lnTo>
                    <a:pt x="4" y="143"/>
                  </a:lnTo>
                  <a:lnTo>
                    <a:pt x="0" y="123"/>
                  </a:lnTo>
                  <a:lnTo>
                    <a:pt x="0" y="106"/>
                  </a:lnTo>
                  <a:lnTo>
                    <a:pt x="4" y="86"/>
                  </a:lnTo>
                  <a:lnTo>
                    <a:pt x="11" y="69"/>
                  </a:lnTo>
                  <a:lnTo>
                    <a:pt x="19" y="51"/>
                  </a:lnTo>
                  <a:lnTo>
                    <a:pt x="33" y="37"/>
                  </a:lnTo>
                  <a:lnTo>
                    <a:pt x="48" y="25"/>
                  </a:lnTo>
                  <a:lnTo>
                    <a:pt x="65" y="14"/>
                  </a:lnTo>
                  <a:lnTo>
                    <a:pt x="84" y="5"/>
                  </a:lnTo>
                  <a:lnTo>
                    <a:pt x="104" y="2"/>
                  </a:lnTo>
                  <a:lnTo>
                    <a:pt x="125" y="0"/>
                  </a:lnTo>
                  <a:lnTo>
                    <a:pt x="146" y="2"/>
                  </a:lnTo>
                  <a:lnTo>
                    <a:pt x="165" y="5"/>
                  </a:lnTo>
                  <a:lnTo>
                    <a:pt x="185" y="14"/>
                  </a:lnTo>
                  <a:lnTo>
                    <a:pt x="202" y="25"/>
                  </a:lnTo>
                  <a:lnTo>
                    <a:pt x="218" y="37"/>
                  </a:lnTo>
                  <a:lnTo>
                    <a:pt x="230" y="51"/>
                  </a:lnTo>
                  <a:lnTo>
                    <a:pt x="241" y="69"/>
                  </a:lnTo>
                  <a:lnTo>
                    <a:pt x="248" y="86"/>
                  </a:lnTo>
                  <a:lnTo>
                    <a:pt x="252" y="106"/>
                  </a:lnTo>
                  <a:lnTo>
                    <a:pt x="252" y="123"/>
                  </a:lnTo>
                  <a:lnTo>
                    <a:pt x="248" y="143"/>
                  </a:lnTo>
                  <a:lnTo>
                    <a:pt x="241" y="160"/>
                  </a:lnTo>
                  <a:lnTo>
                    <a:pt x="230" y="178"/>
                  </a:lnTo>
                  <a:lnTo>
                    <a:pt x="218" y="192"/>
                  </a:lnTo>
                  <a:lnTo>
                    <a:pt x="202" y="204"/>
                  </a:lnTo>
                  <a:lnTo>
                    <a:pt x="185" y="215"/>
                  </a:lnTo>
                  <a:lnTo>
                    <a:pt x="165" y="224"/>
                  </a:lnTo>
                  <a:lnTo>
                    <a:pt x="146" y="227"/>
                  </a:lnTo>
                  <a:lnTo>
                    <a:pt x="125" y="229"/>
                  </a:lnTo>
                  <a:close/>
                  <a:moveTo>
                    <a:pt x="125" y="224"/>
                  </a:moveTo>
                  <a:lnTo>
                    <a:pt x="106" y="222"/>
                  </a:lnTo>
                  <a:lnTo>
                    <a:pt x="84" y="219"/>
                  </a:lnTo>
                  <a:lnTo>
                    <a:pt x="67" y="210"/>
                  </a:lnTo>
                  <a:lnTo>
                    <a:pt x="49" y="201"/>
                  </a:lnTo>
                  <a:lnTo>
                    <a:pt x="35" y="187"/>
                  </a:lnTo>
                  <a:lnTo>
                    <a:pt x="23" y="173"/>
                  </a:lnTo>
                  <a:lnTo>
                    <a:pt x="14" y="155"/>
                  </a:lnTo>
                  <a:lnTo>
                    <a:pt x="7" y="137"/>
                  </a:lnTo>
                  <a:lnTo>
                    <a:pt x="5" y="120"/>
                  </a:lnTo>
                  <a:lnTo>
                    <a:pt x="5" y="100"/>
                  </a:lnTo>
                  <a:lnTo>
                    <a:pt x="11" y="83"/>
                  </a:lnTo>
                  <a:lnTo>
                    <a:pt x="18" y="65"/>
                  </a:lnTo>
                  <a:lnTo>
                    <a:pt x="28" y="49"/>
                  </a:lnTo>
                  <a:lnTo>
                    <a:pt x="42" y="35"/>
                  </a:lnTo>
                  <a:lnTo>
                    <a:pt x="58" y="23"/>
                  </a:lnTo>
                  <a:lnTo>
                    <a:pt x="76" y="14"/>
                  </a:lnTo>
                  <a:lnTo>
                    <a:pt x="95" y="9"/>
                  </a:lnTo>
                  <a:lnTo>
                    <a:pt x="114" y="5"/>
                  </a:lnTo>
                  <a:lnTo>
                    <a:pt x="135" y="5"/>
                  </a:lnTo>
                  <a:lnTo>
                    <a:pt x="157" y="9"/>
                  </a:lnTo>
                  <a:lnTo>
                    <a:pt x="176" y="14"/>
                  </a:lnTo>
                  <a:lnTo>
                    <a:pt x="193" y="23"/>
                  </a:lnTo>
                  <a:lnTo>
                    <a:pt x="209" y="35"/>
                  </a:lnTo>
                  <a:lnTo>
                    <a:pt x="222" y="49"/>
                  </a:lnTo>
                  <a:lnTo>
                    <a:pt x="232" y="65"/>
                  </a:lnTo>
                  <a:lnTo>
                    <a:pt x="241" y="83"/>
                  </a:lnTo>
                  <a:lnTo>
                    <a:pt x="245" y="100"/>
                  </a:lnTo>
                  <a:lnTo>
                    <a:pt x="246" y="120"/>
                  </a:lnTo>
                  <a:lnTo>
                    <a:pt x="243" y="137"/>
                  </a:lnTo>
                  <a:lnTo>
                    <a:pt x="237" y="155"/>
                  </a:lnTo>
                  <a:lnTo>
                    <a:pt x="229" y="173"/>
                  </a:lnTo>
                  <a:lnTo>
                    <a:pt x="216" y="187"/>
                  </a:lnTo>
                  <a:lnTo>
                    <a:pt x="201" y="201"/>
                  </a:lnTo>
                  <a:lnTo>
                    <a:pt x="185" y="210"/>
                  </a:lnTo>
                  <a:lnTo>
                    <a:pt x="165" y="219"/>
                  </a:lnTo>
                  <a:lnTo>
                    <a:pt x="146" y="222"/>
                  </a:lnTo>
                  <a:lnTo>
                    <a:pt x="125" y="224"/>
                  </a:lnTo>
                  <a:close/>
                </a:path>
              </a:pathLst>
            </a:custGeom>
            <a:solidFill>
              <a:srgbClr val="FFFFEB"/>
            </a:solidFill>
            <a:ln w="9525">
              <a:noFill/>
              <a:round/>
              <a:headEnd/>
              <a:tailEnd/>
            </a:ln>
          </p:spPr>
          <p:txBody>
            <a:bodyPr/>
            <a:lstStyle/>
            <a:p>
              <a:endParaRPr lang="en-US"/>
            </a:p>
          </p:txBody>
        </p:sp>
        <p:sp>
          <p:nvSpPr>
            <p:cNvPr id="1166219" name="Freeform 907"/>
            <p:cNvSpPr>
              <a:spLocks noEditPoints="1"/>
            </p:cNvSpPr>
            <p:nvPr/>
          </p:nvSpPr>
          <p:spPr bwMode="auto">
            <a:xfrm>
              <a:off x="4248" y="1308"/>
              <a:ext cx="241" cy="219"/>
            </a:xfrm>
            <a:custGeom>
              <a:avLst/>
              <a:gdLst/>
              <a:ahLst/>
              <a:cxnLst>
                <a:cxn ang="0">
                  <a:pos x="101" y="217"/>
                </a:cxn>
                <a:cxn ang="0">
                  <a:pos x="62" y="205"/>
                </a:cxn>
                <a:cxn ang="0">
                  <a:pos x="30" y="182"/>
                </a:cxn>
                <a:cxn ang="0">
                  <a:pos x="9" y="150"/>
                </a:cxn>
                <a:cxn ang="0">
                  <a:pos x="0" y="115"/>
                </a:cxn>
                <a:cxn ang="0">
                  <a:pos x="6" y="78"/>
                </a:cxn>
                <a:cxn ang="0">
                  <a:pos x="23" y="44"/>
                </a:cxn>
                <a:cxn ang="0">
                  <a:pos x="53" y="18"/>
                </a:cxn>
                <a:cxn ang="0">
                  <a:pos x="90" y="4"/>
                </a:cxn>
                <a:cxn ang="0">
                  <a:pos x="130" y="0"/>
                </a:cxn>
                <a:cxn ang="0">
                  <a:pos x="171" y="9"/>
                </a:cxn>
                <a:cxn ang="0">
                  <a:pos x="204" y="30"/>
                </a:cxn>
                <a:cxn ang="0">
                  <a:pos x="227" y="60"/>
                </a:cxn>
                <a:cxn ang="0">
                  <a:pos x="240" y="95"/>
                </a:cxn>
                <a:cxn ang="0">
                  <a:pos x="238" y="132"/>
                </a:cxn>
                <a:cxn ang="0">
                  <a:pos x="224" y="168"/>
                </a:cxn>
                <a:cxn ang="0">
                  <a:pos x="196" y="196"/>
                </a:cxn>
                <a:cxn ang="0">
                  <a:pos x="160" y="214"/>
                </a:cxn>
                <a:cxn ang="0">
                  <a:pos x="120" y="219"/>
                </a:cxn>
                <a:cxn ang="0">
                  <a:pos x="101" y="214"/>
                </a:cxn>
                <a:cxn ang="0">
                  <a:pos x="62" y="201"/>
                </a:cxn>
                <a:cxn ang="0">
                  <a:pos x="32" y="176"/>
                </a:cxn>
                <a:cxn ang="0">
                  <a:pos x="13" y="145"/>
                </a:cxn>
                <a:cxn ang="0">
                  <a:pos x="6" y="110"/>
                </a:cxn>
                <a:cxn ang="0">
                  <a:pos x="13" y="74"/>
                </a:cxn>
                <a:cxn ang="0">
                  <a:pos x="32" y="43"/>
                </a:cxn>
                <a:cxn ang="0">
                  <a:pos x="62" y="18"/>
                </a:cxn>
                <a:cxn ang="0">
                  <a:pos x="101" y="5"/>
                </a:cxn>
                <a:cxn ang="0">
                  <a:pos x="141" y="5"/>
                </a:cxn>
                <a:cxn ang="0">
                  <a:pos x="178" y="18"/>
                </a:cxn>
                <a:cxn ang="0">
                  <a:pos x="208" y="43"/>
                </a:cxn>
                <a:cxn ang="0">
                  <a:pos x="229" y="74"/>
                </a:cxn>
                <a:cxn ang="0">
                  <a:pos x="236" y="110"/>
                </a:cxn>
                <a:cxn ang="0">
                  <a:pos x="229" y="145"/>
                </a:cxn>
                <a:cxn ang="0">
                  <a:pos x="208" y="176"/>
                </a:cxn>
                <a:cxn ang="0">
                  <a:pos x="178" y="201"/>
                </a:cxn>
                <a:cxn ang="0">
                  <a:pos x="141" y="214"/>
                </a:cxn>
              </a:cxnLst>
              <a:rect l="0" t="0" r="r" b="b"/>
              <a:pathLst>
                <a:path w="241" h="219">
                  <a:moveTo>
                    <a:pt x="120" y="219"/>
                  </a:moveTo>
                  <a:lnTo>
                    <a:pt x="101" y="217"/>
                  </a:lnTo>
                  <a:lnTo>
                    <a:pt x="79" y="214"/>
                  </a:lnTo>
                  <a:lnTo>
                    <a:pt x="62" y="205"/>
                  </a:lnTo>
                  <a:lnTo>
                    <a:pt x="44" y="196"/>
                  </a:lnTo>
                  <a:lnTo>
                    <a:pt x="30" y="182"/>
                  </a:lnTo>
                  <a:lnTo>
                    <a:pt x="18" y="168"/>
                  </a:lnTo>
                  <a:lnTo>
                    <a:pt x="9" y="150"/>
                  </a:lnTo>
                  <a:lnTo>
                    <a:pt x="2" y="132"/>
                  </a:lnTo>
                  <a:lnTo>
                    <a:pt x="0" y="115"/>
                  </a:lnTo>
                  <a:lnTo>
                    <a:pt x="0" y="95"/>
                  </a:lnTo>
                  <a:lnTo>
                    <a:pt x="6" y="78"/>
                  </a:lnTo>
                  <a:lnTo>
                    <a:pt x="13" y="60"/>
                  </a:lnTo>
                  <a:lnTo>
                    <a:pt x="23" y="44"/>
                  </a:lnTo>
                  <a:lnTo>
                    <a:pt x="37" y="30"/>
                  </a:lnTo>
                  <a:lnTo>
                    <a:pt x="53" y="18"/>
                  </a:lnTo>
                  <a:lnTo>
                    <a:pt x="71" y="9"/>
                  </a:lnTo>
                  <a:lnTo>
                    <a:pt x="90" y="4"/>
                  </a:lnTo>
                  <a:lnTo>
                    <a:pt x="109" y="0"/>
                  </a:lnTo>
                  <a:lnTo>
                    <a:pt x="130" y="0"/>
                  </a:lnTo>
                  <a:lnTo>
                    <a:pt x="152" y="4"/>
                  </a:lnTo>
                  <a:lnTo>
                    <a:pt x="171" y="9"/>
                  </a:lnTo>
                  <a:lnTo>
                    <a:pt x="188" y="18"/>
                  </a:lnTo>
                  <a:lnTo>
                    <a:pt x="204" y="30"/>
                  </a:lnTo>
                  <a:lnTo>
                    <a:pt x="217" y="44"/>
                  </a:lnTo>
                  <a:lnTo>
                    <a:pt x="227" y="60"/>
                  </a:lnTo>
                  <a:lnTo>
                    <a:pt x="236" y="78"/>
                  </a:lnTo>
                  <a:lnTo>
                    <a:pt x="240" y="95"/>
                  </a:lnTo>
                  <a:lnTo>
                    <a:pt x="241" y="115"/>
                  </a:lnTo>
                  <a:lnTo>
                    <a:pt x="238" y="132"/>
                  </a:lnTo>
                  <a:lnTo>
                    <a:pt x="232" y="150"/>
                  </a:lnTo>
                  <a:lnTo>
                    <a:pt x="224" y="168"/>
                  </a:lnTo>
                  <a:lnTo>
                    <a:pt x="211" y="182"/>
                  </a:lnTo>
                  <a:lnTo>
                    <a:pt x="196" y="196"/>
                  </a:lnTo>
                  <a:lnTo>
                    <a:pt x="180" y="205"/>
                  </a:lnTo>
                  <a:lnTo>
                    <a:pt x="160" y="214"/>
                  </a:lnTo>
                  <a:lnTo>
                    <a:pt x="141" y="217"/>
                  </a:lnTo>
                  <a:lnTo>
                    <a:pt x="120" y="219"/>
                  </a:lnTo>
                  <a:close/>
                  <a:moveTo>
                    <a:pt x="120" y="215"/>
                  </a:moveTo>
                  <a:lnTo>
                    <a:pt x="101" y="214"/>
                  </a:lnTo>
                  <a:lnTo>
                    <a:pt x="81" y="208"/>
                  </a:lnTo>
                  <a:lnTo>
                    <a:pt x="62" y="201"/>
                  </a:lnTo>
                  <a:lnTo>
                    <a:pt x="46" y="191"/>
                  </a:lnTo>
                  <a:lnTo>
                    <a:pt x="32" y="176"/>
                  </a:lnTo>
                  <a:lnTo>
                    <a:pt x="20" y="162"/>
                  </a:lnTo>
                  <a:lnTo>
                    <a:pt x="13" y="145"/>
                  </a:lnTo>
                  <a:lnTo>
                    <a:pt x="7" y="127"/>
                  </a:lnTo>
                  <a:lnTo>
                    <a:pt x="6" y="110"/>
                  </a:lnTo>
                  <a:lnTo>
                    <a:pt x="7" y="92"/>
                  </a:lnTo>
                  <a:lnTo>
                    <a:pt x="13" y="74"/>
                  </a:lnTo>
                  <a:lnTo>
                    <a:pt x="20" y="57"/>
                  </a:lnTo>
                  <a:lnTo>
                    <a:pt x="32" y="43"/>
                  </a:lnTo>
                  <a:lnTo>
                    <a:pt x="46" y="28"/>
                  </a:lnTo>
                  <a:lnTo>
                    <a:pt x="62" y="18"/>
                  </a:lnTo>
                  <a:lnTo>
                    <a:pt x="81" y="11"/>
                  </a:lnTo>
                  <a:lnTo>
                    <a:pt x="101" y="5"/>
                  </a:lnTo>
                  <a:lnTo>
                    <a:pt x="120" y="4"/>
                  </a:lnTo>
                  <a:lnTo>
                    <a:pt x="141" y="5"/>
                  </a:lnTo>
                  <a:lnTo>
                    <a:pt x="160" y="11"/>
                  </a:lnTo>
                  <a:lnTo>
                    <a:pt x="178" y="18"/>
                  </a:lnTo>
                  <a:lnTo>
                    <a:pt x="194" y="28"/>
                  </a:lnTo>
                  <a:lnTo>
                    <a:pt x="208" y="43"/>
                  </a:lnTo>
                  <a:lnTo>
                    <a:pt x="220" y="57"/>
                  </a:lnTo>
                  <a:lnTo>
                    <a:pt x="229" y="74"/>
                  </a:lnTo>
                  <a:lnTo>
                    <a:pt x="234" y="92"/>
                  </a:lnTo>
                  <a:lnTo>
                    <a:pt x="236" y="110"/>
                  </a:lnTo>
                  <a:lnTo>
                    <a:pt x="234" y="127"/>
                  </a:lnTo>
                  <a:lnTo>
                    <a:pt x="229" y="145"/>
                  </a:lnTo>
                  <a:lnTo>
                    <a:pt x="220" y="162"/>
                  </a:lnTo>
                  <a:lnTo>
                    <a:pt x="208" y="176"/>
                  </a:lnTo>
                  <a:lnTo>
                    <a:pt x="194" y="191"/>
                  </a:lnTo>
                  <a:lnTo>
                    <a:pt x="178" y="201"/>
                  </a:lnTo>
                  <a:lnTo>
                    <a:pt x="160" y="208"/>
                  </a:lnTo>
                  <a:lnTo>
                    <a:pt x="141" y="214"/>
                  </a:lnTo>
                  <a:lnTo>
                    <a:pt x="120" y="215"/>
                  </a:lnTo>
                  <a:close/>
                </a:path>
              </a:pathLst>
            </a:custGeom>
            <a:solidFill>
              <a:srgbClr val="FFFFED"/>
            </a:solidFill>
            <a:ln w="9525">
              <a:noFill/>
              <a:round/>
              <a:headEnd/>
              <a:tailEnd/>
            </a:ln>
          </p:spPr>
          <p:txBody>
            <a:bodyPr/>
            <a:lstStyle/>
            <a:p>
              <a:endParaRPr lang="en-US"/>
            </a:p>
          </p:txBody>
        </p:sp>
        <p:sp>
          <p:nvSpPr>
            <p:cNvPr id="1166220" name="Freeform 908"/>
            <p:cNvSpPr>
              <a:spLocks noEditPoints="1"/>
            </p:cNvSpPr>
            <p:nvPr/>
          </p:nvSpPr>
          <p:spPr bwMode="auto">
            <a:xfrm>
              <a:off x="4254" y="1312"/>
              <a:ext cx="230" cy="211"/>
            </a:xfrm>
            <a:custGeom>
              <a:avLst/>
              <a:gdLst/>
              <a:ahLst/>
              <a:cxnLst>
                <a:cxn ang="0">
                  <a:pos x="95" y="210"/>
                </a:cxn>
                <a:cxn ang="0">
                  <a:pos x="56" y="197"/>
                </a:cxn>
                <a:cxn ang="0">
                  <a:pos x="26" y="172"/>
                </a:cxn>
                <a:cxn ang="0">
                  <a:pos x="7" y="141"/>
                </a:cxn>
                <a:cxn ang="0">
                  <a:pos x="0" y="106"/>
                </a:cxn>
                <a:cxn ang="0">
                  <a:pos x="7" y="70"/>
                </a:cxn>
                <a:cxn ang="0">
                  <a:pos x="26" y="39"/>
                </a:cxn>
                <a:cxn ang="0">
                  <a:pos x="56" y="14"/>
                </a:cxn>
                <a:cxn ang="0">
                  <a:pos x="95" y="1"/>
                </a:cxn>
                <a:cxn ang="0">
                  <a:pos x="135" y="1"/>
                </a:cxn>
                <a:cxn ang="0">
                  <a:pos x="172" y="14"/>
                </a:cxn>
                <a:cxn ang="0">
                  <a:pos x="202" y="39"/>
                </a:cxn>
                <a:cxn ang="0">
                  <a:pos x="223" y="70"/>
                </a:cxn>
                <a:cxn ang="0">
                  <a:pos x="230" y="106"/>
                </a:cxn>
                <a:cxn ang="0">
                  <a:pos x="223" y="141"/>
                </a:cxn>
                <a:cxn ang="0">
                  <a:pos x="202" y="172"/>
                </a:cxn>
                <a:cxn ang="0">
                  <a:pos x="172" y="197"/>
                </a:cxn>
                <a:cxn ang="0">
                  <a:pos x="135" y="210"/>
                </a:cxn>
                <a:cxn ang="0">
                  <a:pos x="114" y="206"/>
                </a:cxn>
                <a:cxn ang="0">
                  <a:pos x="77" y="199"/>
                </a:cxn>
                <a:cxn ang="0">
                  <a:pos x="44" y="183"/>
                </a:cxn>
                <a:cxn ang="0">
                  <a:pos x="19" y="155"/>
                </a:cxn>
                <a:cxn ang="0">
                  <a:pos x="7" y="123"/>
                </a:cxn>
                <a:cxn ang="0">
                  <a:pos x="7" y="88"/>
                </a:cxn>
                <a:cxn ang="0">
                  <a:pos x="19" y="56"/>
                </a:cxn>
                <a:cxn ang="0">
                  <a:pos x="44" y="28"/>
                </a:cxn>
                <a:cxn ang="0">
                  <a:pos x="77" y="12"/>
                </a:cxn>
                <a:cxn ang="0">
                  <a:pos x="114" y="5"/>
                </a:cxn>
                <a:cxn ang="0">
                  <a:pos x="153" y="12"/>
                </a:cxn>
                <a:cxn ang="0">
                  <a:pos x="184" y="28"/>
                </a:cxn>
                <a:cxn ang="0">
                  <a:pos x="209" y="56"/>
                </a:cxn>
                <a:cxn ang="0">
                  <a:pos x="223" y="88"/>
                </a:cxn>
                <a:cxn ang="0">
                  <a:pos x="223" y="123"/>
                </a:cxn>
                <a:cxn ang="0">
                  <a:pos x="209" y="155"/>
                </a:cxn>
                <a:cxn ang="0">
                  <a:pos x="184" y="183"/>
                </a:cxn>
                <a:cxn ang="0">
                  <a:pos x="153" y="199"/>
                </a:cxn>
                <a:cxn ang="0">
                  <a:pos x="114" y="206"/>
                </a:cxn>
              </a:cxnLst>
              <a:rect l="0" t="0" r="r" b="b"/>
              <a:pathLst>
                <a:path w="230" h="211">
                  <a:moveTo>
                    <a:pt x="114" y="211"/>
                  </a:moveTo>
                  <a:lnTo>
                    <a:pt x="95" y="210"/>
                  </a:lnTo>
                  <a:lnTo>
                    <a:pt x="75" y="204"/>
                  </a:lnTo>
                  <a:lnTo>
                    <a:pt x="56" y="197"/>
                  </a:lnTo>
                  <a:lnTo>
                    <a:pt x="40" y="187"/>
                  </a:lnTo>
                  <a:lnTo>
                    <a:pt x="26" y="172"/>
                  </a:lnTo>
                  <a:lnTo>
                    <a:pt x="14" y="158"/>
                  </a:lnTo>
                  <a:lnTo>
                    <a:pt x="7" y="141"/>
                  </a:lnTo>
                  <a:lnTo>
                    <a:pt x="1" y="123"/>
                  </a:lnTo>
                  <a:lnTo>
                    <a:pt x="0" y="106"/>
                  </a:lnTo>
                  <a:lnTo>
                    <a:pt x="1" y="88"/>
                  </a:lnTo>
                  <a:lnTo>
                    <a:pt x="7" y="70"/>
                  </a:lnTo>
                  <a:lnTo>
                    <a:pt x="14" y="53"/>
                  </a:lnTo>
                  <a:lnTo>
                    <a:pt x="26" y="39"/>
                  </a:lnTo>
                  <a:lnTo>
                    <a:pt x="40" y="24"/>
                  </a:lnTo>
                  <a:lnTo>
                    <a:pt x="56" y="14"/>
                  </a:lnTo>
                  <a:lnTo>
                    <a:pt x="75" y="7"/>
                  </a:lnTo>
                  <a:lnTo>
                    <a:pt x="95" y="1"/>
                  </a:lnTo>
                  <a:lnTo>
                    <a:pt x="114" y="0"/>
                  </a:lnTo>
                  <a:lnTo>
                    <a:pt x="135" y="1"/>
                  </a:lnTo>
                  <a:lnTo>
                    <a:pt x="154" y="7"/>
                  </a:lnTo>
                  <a:lnTo>
                    <a:pt x="172" y="14"/>
                  </a:lnTo>
                  <a:lnTo>
                    <a:pt x="188" y="24"/>
                  </a:lnTo>
                  <a:lnTo>
                    <a:pt x="202" y="39"/>
                  </a:lnTo>
                  <a:lnTo>
                    <a:pt x="214" y="53"/>
                  </a:lnTo>
                  <a:lnTo>
                    <a:pt x="223" y="70"/>
                  </a:lnTo>
                  <a:lnTo>
                    <a:pt x="228" y="88"/>
                  </a:lnTo>
                  <a:lnTo>
                    <a:pt x="230" y="106"/>
                  </a:lnTo>
                  <a:lnTo>
                    <a:pt x="228" y="123"/>
                  </a:lnTo>
                  <a:lnTo>
                    <a:pt x="223" y="141"/>
                  </a:lnTo>
                  <a:lnTo>
                    <a:pt x="214" y="158"/>
                  </a:lnTo>
                  <a:lnTo>
                    <a:pt x="202" y="172"/>
                  </a:lnTo>
                  <a:lnTo>
                    <a:pt x="188" y="187"/>
                  </a:lnTo>
                  <a:lnTo>
                    <a:pt x="172" y="197"/>
                  </a:lnTo>
                  <a:lnTo>
                    <a:pt x="154" y="204"/>
                  </a:lnTo>
                  <a:lnTo>
                    <a:pt x="135" y="210"/>
                  </a:lnTo>
                  <a:lnTo>
                    <a:pt x="114" y="211"/>
                  </a:lnTo>
                  <a:close/>
                  <a:moveTo>
                    <a:pt x="114" y="206"/>
                  </a:moveTo>
                  <a:lnTo>
                    <a:pt x="95" y="204"/>
                  </a:lnTo>
                  <a:lnTo>
                    <a:pt x="77" y="199"/>
                  </a:lnTo>
                  <a:lnTo>
                    <a:pt x="59" y="192"/>
                  </a:lnTo>
                  <a:lnTo>
                    <a:pt x="44" y="183"/>
                  </a:lnTo>
                  <a:lnTo>
                    <a:pt x="29" y="171"/>
                  </a:lnTo>
                  <a:lnTo>
                    <a:pt x="19" y="155"/>
                  </a:lnTo>
                  <a:lnTo>
                    <a:pt x="10" y="139"/>
                  </a:lnTo>
                  <a:lnTo>
                    <a:pt x="7" y="123"/>
                  </a:lnTo>
                  <a:lnTo>
                    <a:pt x="5" y="106"/>
                  </a:lnTo>
                  <a:lnTo>
                    <a:pt x="7" y="88"/>
                  </a:lnTo>
                  <a:lnTo>
                    <a:pt x="10" y="72"/>
                  </a:lnTo>
                  <a:lnTo>
                    <a:pt x="19" y="56"/>
                  </a:lnTo>
                  <a:lnTo>
                    <a:pt x="29" y="40"/>
                  </a:lnTo>
                  <a:lnTo>
                    <a:pt x="44" y="28"/>
                  </a:lnTo>
                  <a:lnTo>
                    <a:pt x="59" y="19"/>
                  </a:lnTo>
                  <a:lnTo>
                    <a:pt x="77" y="12"/>
                  </a:lnTo>
                  <a:lnTo>
                    <a:pt x="95" y="7"/>
                  </a:lnTo>
                  <a:lnTo>
                    <a:pt x="114" y="5"/>
                  </a:lnTo>
                  <a:lnTo>
                    <a:pt x="133" y="7"/>
                  </a:lnTo>
                  <a:lnTo>
                    <a:pt x="153" y="12"/>
                  </a:lnTo>
                  <a:lnTo>
                    <a:pt x="170" y="19"/>
                  </a:lnTo>
                  <a:lnTo>
                    <a:pt x="184" y="28"/>
                  </a:lnTo>
                  <a:lnTo>
                    <a:pt x="198" y="40"/>
                  </a:lnTo>
                  <a:lnTo>
                    <a:pt x="209" y="56"/>
                  </a:lnTo>
                  <a:lnTo>
                    <a:pt x="218" y="72"/>
                  </a:lnTo>
                  <a:lnTo>
                    <a:pt x="223" y="88"/>
                  </a:lnTo>
                  <a:lnTo>
                    <a:pt x="225" y="106"/>
                  </a:lnTo>
                  <a:lnTo>
                    <a:pt x="223" y="123"/>
                  </a:lnTo>
                  <a:lnTo>
                    <a:pt x="218" y="139"/>
                  </a:lnTo>
                  <a:lnTo>
                    <a:pt x="209" y="155"/>
                  </a:lnTo>
                  <a:lnTo>
                    <a:pt x="198" y="171"/>
                  </a:lnTo>
                  <a:lnTo>
                    <a:pt x="184" y="183"/>
                  </a:lnTo>
                  <a:lnTo>
                    <a:pt x="170" y="192"/>
                  </a:lnTo>
                  <a:lnTo>
                    <a:pt x="153" y="199"/>
                  </a:lnTo>
                  <a:lnTo>
                    <a:pt x="133" y="204"/>
                  </a:lnTo>
                  <a:lnTo>
                    <a:pt x="114" y="206"/>
                  </a:lnTo>
                  <a:close/>
                </a:path>
              </a:pathLst>
            </a:custGeom>
            <a:solidFill>
              <a:srgbClr val="FFFFEE"/>
            </a:solidFill>
            <a:ln w="9525">
              <a:noFill/>
              <a:round/>
              <a:headEnd/>
              <a:tailEnd/>
            </a:ln>
          </p:spPr>
          <p:txBody>
            <a:bodyPr/>
            <a:lstStyle/>
            <a:p>
              <a:endParaRPr lang="en-US"/>
            </a:p>
          </p:txBody>
        </p:sp>
        <p:sp>
          <p:nvSpPr>
            <p:cNvPr id="1166221" name="Freeform 909"/>
            <p:cNvSpPr>
              <a:spLocks noEditPoints="1"/>
            </p:cNvSpPr>
            <p:nvPr/>
          </p:nvSpPr>
          <p:spPr bwMode="auto">
            <a:xfrm>
              <a:off x="4259" y="1317"/>
              <a:ext cx="220" cy="201"/>
            </a:xfrm>
            <a:custGeom>
              <a:avLst/>
              <a:gdLst/>
              <a:ahLst/>
              <a:cxnLst>
                <a:cxn ang="0">
                  <a:pos x="90" y="199"/>
                </a:cxn>
                <a:cxn ang="0">
                  <a:pos x="54" y="187"/>
                </a:cxn>
                <a:cxn ang="0">
                  <a:pos x="24" y="166"/>
                </a:cxn>
                <a:cxn ang="0">
                  <a:pos x="5" y="134"/>
                </a:cxn>
                <a:cxn ang="0">
                  <a:pos x="0" y="101"/>
                </a:cxn>
                <a:cxn ang="0">
                  <a:pos x="5" y="67"/>
                </a:cxn>
                <a:cxn ang="0">
                  <a:pos x="24" y="35"/>
                </a:cxn>
                <a:cxn ang="0">
                  <a:pos x="54" y="14"/>
                </a:cxn>
                <a:cxn ang="0">
                  <a:pos x="90" y="2"/>
                </a:cxn>
                <a:cxn ang="0">
                  <a:pos x="128" y="2"/>
                </a:cxn>
                <a:cxn ang="0">
                  <a:pos x="165" y="14"/>
                </a:cxn>
                <a:cxn ang="0">
                  <a:pos x="193" y="35"/>
                </a:cxn>
                <a:cxn ang="0">
                  <a:pos x="213" y="67"/>
                </a:cxn>
                <a:cxn ang="0">
                  <a:pos x="220" y="101"/>
                </a:cxn>
                <a:cxn ang="0">
                  <a:pos x="213" y="134"/>
                </a:cxn>
                <a:cxn ang="0">
                  <a:pos x="193" y="166"/>
                </a:cxn>
                <a:cxn ang="0">
                  <a:pos x="165" y="187"/>
                </a:cxn>
                <a:cxn ang="0">
                  <a:pos x="128" y="199"/>
                </a:cxn>
                <a:cxn ang="0">
                  <a:pos x="109" y="196"/>
                </a:cxn>
                <a:cxn ang="0">
                  <a:pos x="72" y="190"/>
                </a:cxn>
                <a:cxn ang="0">
                  <a:pos x="40" y="173"/>
                </a:cxn>
                <a:cxn ang="0">
                  <a:pos x="17" y="146"/>
                </a:cxn>
                <a:cxn ang="0">
                  <a:pos x="5" y="113"/>
                </a:cxn>
                <a:cxn ang="0">
                  <a:pos x="7" y="79"/>
                </a:cxn>
                <a:cxn ang="0">
                  <a:pos x="23" y="48"/>
                </a:cxn>
                <a:cxn ang="0">
                  <a:pos x="47" y="23"/>
                </a:cxn>
                <a:cxn ang="0">
                  <a:pos x="81" y="9"/>
                </a:cxn>
                <a:cxn ang="0">
                  <a:pos x="119" y="5"/>
                </a:cxn>
                <a:cxn ang="0">
                  <a:pos x="155" y="14"/>
                </a:cxn>
                <a:cxn ang="0">
                  <a:pos x="185" y="35"/>
                </a:cxn>
                <a:cxn ang="0">
                  <a:pos x="206" y="63"/>
                </a:cxn>
                <a:cxn ang="0">
                  <a:pos x="214" y="97"/>
                </a:cxn>
                <a:cxn ang="0">
                  <a:pos x="209" y="130"/>
                </a:cxn>
                <a:cxn ang="0">
                  <a:pos x="192" y="160"/>
                </a:cxn>
                <a:cxn ang="0">
                  <a:pos x="163" y="183"/>
                </a:cxn>
                <a:cxn ang="0">
                  <a:pos x="128" y="194"/>
                </a:cxn>
              </a:cxnLst>
              <a:rect l="0" t="0" r="r" b="b"/>
              <a:pathLst>
                <a:path w="220" h="201">
                  <a:moveTo>
                    <a:pt x="109" y="201"/>
                  </a:moveTo>
                  <a:lnTo>
                    <a:pt x="90" y="199"/>
                  </a:lnTo>
                  <a:lnTo>
                    <a:pt x="72" y="194"/>
                  </a:lnTo>
                  <a:lnTo>
                    <a:pt x="54" y="187"/>
                  </a:lnTo>
                  <a:lnTo>
                    <a:pt x="39" y="178"/>
                  </a:lnTo>
                  <a:lnTo>
                    <a:pt x="24" y="166"/>
                  </a:lnTo>
                  <a:lnTo>
                    <a:pt x="14" y="150"/>
                  </a:lnTo>
                  <a:lnTo>
                    <a:pt x="5" y="134"/>
                  </a:lnTo>
                  <a:lnTo>
                    <a:pt x="2" y="118"/>
                  </a:lnTo>
                  <a:lnTo>
                    <a:pt x="0" y="101"/>
                  </a:lnTo>
                  <a:lnTo>
                    <a:pt x="2" y="83"/>
                  </a:lnTo>
                  <a:lnTo>
                    <a:pt x="5" y="67"/>
                  </a:lnTo>
                  <a:lnTo>
                    <a:pt x="14" y="51"/>
                  </a:lnTo>
                  <a:lnTo>
                    <a:pt x="24" y="35"/>
                  </a:lnTo>
                  <a:lnTo>
                    <a:pt x="39" y="23"/>
                  </a:lnTo>
                  <a:lnTo>
                    <a:pt x="54" y="14"/>
                  </a:lnTo>
                  <a:lnTo>
                    <a:pt x="72" y="7"/>
                  </a:lnTo>
                  <a:lnTo>
                    <a:pt x="90" y="2"/>
                  </a:lnTo>
                  <a:lnTo>
                    <a:pt x="109" y="0"/>
                  </a:lnTo>
                  <a:lnTo>
                    <a:pt x="128" y="2"/>
                  </a:lnTo>
                  <a:lnTo>
                    <a:pt x="148" y="7"/>
                  </a:lnTo>
                  <a:lnTo>
                    <a:pt x="165" y="14"/>
                  </a:lnTo>
                  <a:lnTo>
                    <a:pt x="179" y="23"/>
                  </a:lnTo>
                  <a:lnTo>
                    <a:pt x="193" y="35"/>
                  </a:lnTo>
                  <a:lnTo>
                    <a:pt x="204" y="51"/>
                  </a:lnTo>
                  <a:lnTo>
                    <a:pt x="213" y="67"/>
                  </a:lnTo>
                  <a:lnTo>
                    <a:pt x="218" y="83"/>
                  </a:lnTo>
                  <a:lnTo>
                    <a:pt x="220" y="101"/>
                  </a:lnTo>
                  <a:lnTo>
                    <a:pt x="218" y="118"/>
                  </a:lnTo>
                  <a:lnTo>
                    <a:pt x="213" y="134"/>
                  </a:lnTo>
                  <a:lnTo>
                    <a:pt x="204" y="150"/>
                  </a:lnTo>
                  <a:lnTo>
                    <a:pt x="193" y="166"/>
                  </a:lnTo>
                  <a:lnTo>
                    <a:pt x="179" y="178"/>
                  </a:lnTo>
                  <a:lnTo>
                    <a:pt x="165" y="187"/>
                  </a:lnTo>
                  <a:lnTo>
                    <a:pt x="148" y="194"/>
                  </a:lnTo>
                  <a:lnTo>
                    <a:pt x="128" y="199"/>
                  </a:lnTo>
                  <a:lnTo>
                    <a:pt x="109" y="201"/>
                  </a:lnTo>
                  <a:close/>
                  <a:moveTo>
                    <a:pt x="109" y="196"/>
                  </a:moveTo>
                  <a:lnTo>
                    <a:pt x="91" y="194"/>
                  </a:lnTo>
                  <a:lnTo>
                    <a:pt x="72" y="190"/>
                  </a:lnTo>
                  <a:lnTo>
                    <a:pt x="56" y="183"/>
                  </a:lnTo>
                  <a:lnTo>
                    <a:pt x="40" y="173"/>
                  </a:lnTo>
                  <a:lnTo>
                    <a:pt x="28" y="160"/>
                  </a:lnTo>
                  <a:lnTo>
                    <a:pt x="17" y="146"/>
                  </a:lnTo>
                  <a:lnTo>
                    <a:pt x="10" y="130"/>
                  </a:lnTo>
                  <a:lnTo>
                    <a:pt x="5" y="113"/>
                  </a:lnTo>
                  <a:lnTo>
                    <a:pt x="5" y="97"/>
                  </a:lnTo>
                  <a:lnTo>
                    <a:pt x="7" y="79"/>
                  </a:lnTo>
                  <a:lnTo>
                    <a:pt x="12" y="63"/>
                  </a:lnTo>
                  <a:lnTo>
                    <a:pt x="23" y="48"/>
                  </a:lnTo>
                  <a:lnTo>
                    <a:pt x="33" y="35"/>
                  </a:lnTo>
                  <a:lnTo>
                    <a:pt x="47" y="23"/>
                  </a:lnTo>
                  <a:lnTo>
                    <a:pt x="63" y="14"/>
                  </a:lnTo>
                  <a:lnTo>
                    <a:pt x="81" y="9"/>
                  </a:lnTo>
                  <a:lnTo>
                    <a:pt x="100" y="5"/>
                  </a:lnTo>
                  <a:lnTo>
                    <a:pt x="119" y="5"/>
                  </a:lnTo>
                  <a:lnTo>
                    <a:pt x="137" y="9"/>
                  </a:lnTo>
                  <a:lnTo>
                    <a:pt x="155" y="14"/>
                  </a:lnTo>
                  <a:lnTo>
                    <a:pt x="170" y="23"/>
                  </a:lnTo>
                  <a:lnTo>
                    <a:pt x="185" y="35"/>
                  </a:lnTo>
                  <a:lnTo>
                    <a:pt x="197" y="48"/>
                  </a:lnTo>
                  <a:lnTo>
                    <a:pt x="206" y="63"/>
                  </a:lnTo>
                  <a:lnTo>
                    <a:pt x="211" y="79"/>
                  </a:lnTo>
                  <a:lnTo>
                    <a:pt x="214" y="97"/>
                  </a:lnTo>
                  <a:lnTo>
                    <a:pt x="213" y="113"/>
                  </a:lnTo>
                  <a:lnTo>
                    <a:pt x="209" y="130"/>
                  </a:lnTo>
                  <a:lnTo>
                    <a:pt x="202" y="146"/>
                  </a:lnTo>
                  <a:lnTo>
                    <a:pt x="192" y="160"/>
                  </a:lnTo>
                  <a:lnTo>
                    <a:pt x="177" y="173"/>
                  </a:lnTo>
                  <a:lnTo>
                    <a:pt x="163" y="183"/>
                  </a:lnTo>
                  <a:lnTo>
                    <a:pt x="146" y="190"/>
                  </a:lnTo>
                  <a:lnTo>
                    <a:pt x="128" y="194"/>
                  </a:lnTo>
                  <a:lnTo>
                    <a:pt x="109" y="196"/>
                  </a:lnTo>
                  <a:close/>
                </a:path>
              </a:pathLst>
            </a:custGeom>
            <a:solidFill>
              <a:srgbClr val="FFFFF0"/>
            </a:solidFill>
            <a:ln w="9525">
              <a:noFill/>
              <a:round/>
              <a:headEnd/>
              <a:tailEnd/>
            </a:ln>
          </p:spPr>
          <p:txBody>
            <a:bodyPr/>
            <a:lstStyle/>
            <a:p>
              <a:endParaRPr lang="en-US"/>
            </a:p>
          </p:txBody>
        </p:sp>
        <p:sp>
          <p:nvSpPr>
            <p:cNvPr id="1166222" name="Freeform 910"/>
            <p:cNvSpPr>
              <a:spLocks noEditPoints="1"/>
            </p:cNvSpPr>
            <p:nvPr/>
          </p:nvSpPr>
          <p:spPr bwMode="auto">
            <a:xfrm>
              <a:off x="4264" y="1322"/>
              <a:ext cx="209" cy="191"/>
            </a:xfrm>
            <a:custGeom>
              <a:avLst/>
              <a:gdLst/>
              <a:ahLst/>
              <a:cxnLst>
                <a:cxn ang="0">
                  <a:pos x="86" y="189"/>
                </a:cxn>
                <a:cxn ang="0">
                  <a:pos x="51" y="178"/>
                </a:cxn>
                <a:cxn ang="0">
                  <a:pos x="23" y="155"/>
                </a:cxn>
                <a:cxn ang="0">
                  <a:pos x="5" y="125"/>
                </a:cxn>
                <a:cxn ang="0">
                  <a:pos x="0" y="92"/>
                </a:cxn>
                <a:cxn ang="0">
                  <a:pos x="7" y="58"/>
                </a:cxn>
                <a:cxn ang="0">
                  <a:pos x="28" y="30"/>
                </a:cxn>
                <a:cxn ang="0">
                  <a:pos x="58" y="9"/>
                </a:cxn>
                <a:cxn ang="0">
                  <a:pos x="95" y="0"/>
                </a:cxn>
                <a:cxn ang="0">
                  <a:pos x="132" y="4"/>
                </a:cxn>
                <a:cxn ang="0">
                  <a:pos x="165" y="18"/>
                </a:cxn>
                <a:cxn ang="0">
                  <a:pos x="192" y="43"/>
                </a:cxn>
                <a:cxn ang="0">
                  <a:pos x="206" y="74"/>
                </a:cxn>
                <a:cxn ang="0">
                  <a:pos x="208" y="108"/>
                </a:cxn>
                <a:cxn ang="0">
                  <a:pos x="197" y="141"/>
                </a:cxn>
                <a:cxn ang="0">
                  <a:pos x="172" y="168"/>
                </a:cxn>
                <a:cxn ang="0">
                  <a:pos x="141" y="185"/>
                </a:cxn>
                <a:cxn ang="0">
                  <a:pos x="104" y="191"/>
                </a:cxn>
                <a:cxn ang="0">
                  <a:pos x="86" y="185"/>
                </a:cxn>
                <a:cxn ang="0">
                  <a:pos x="51" y="173"/>
                </a:cxn>
                <a:cxn ang="0">
                  <a:pos x="25" y="150"/>
                </a:cxn>
                <a:cxn ang="0">
                  <a:pos x="9" y="120"/>
                </a:cxn>
                <a:cxn ang="0">
                  <a:pos x="5" y="87"/>
                </a:cxn>
                <a:cxn ang="0">
                  <a:pos x="16" y="55"/>
                </a:cxn>
                <a:cxn ang="0">
                  <a:pos x="37" y="29"/>
                </a:cxn>
                <a:cxn ang="0">
                  <a:pos x="69" y="11"/>
                </a:cxn>
                <a:cxn ang="0">
                  <a:pos x="104" y="4"/>
                </a:cxn>
                <a:cxn ang="0">
                  <a:pos x="141" y="11"/>
                </a:cxn>
                <a:cxn ang="0">
                  <a:pos x="171" y="29"/>
                </a:cxn>
                <a:cxn ang="0">
                  <a:pos x="194" y="55"/>
                </a:cxn>
                <a:cxn ang="0">
                  <a:pos x="204" y="87"/>
                </a:cxn>
                <a:cxn ang="0">
                  <a:pos x="201" y="120"/>
                </a:cxn>
                <a:cxn ang="0">
                  <a:pos x="183" y="150"/>
                </a:cxn>
                <a:cxn ang="0">
                  <a:pos x="157" y="173"/>
                </a:cxn>
                <a:cxn ang="0">
                  <a:pos x="123" y="185"/>
                </a:cxn>
              </a:cxnLst>
              <a:rect l="0" t="0" r="r" b="b"/>
              <a:pathLst>
                <a:path w="209" h="191">
                  <a:moveTo>
                    <a:pt x="104" y="191"/>
                  </a:moveTo>
                  <a:lnTo>
                    <a:pt x="86" y="189"/>
                  </a:lnTo>
                  <a:lnTo>
                    <a:pt x="67" y="185"/>
                  </a:lnTo>
                  <a:lnTo>
                    <a:pt x="51" y="178"/>
                  </a:lnTo>
                  <a:lnTo>
                    <a:pt x="35" y="168"/>
                  </a:lnTo>
                  <a:lnTo>
                    <a:pt x="23" y="155"/>
                  </a:lnTo>
                  <a:lnTo>
                    <a:pt x="12" y="141"/>
                  </a:lnTo>
                  <a:lnTo>
                    <a:pt x="5" y="125"/>
                  </a:lnTo>
                  <a:lnTo>
                    <a:pt x="0" y="108"/>
                  </a:lnTo>
                  <a:lnTo>
                    <a:pt x="0" y="92"/>
                  </a:lnTo>
                  <a:lnTo>
                    <a:pt x="2" y="74"/>
                  </a:lnTo>
                  <a:lnTo>
                    <a:pt x="7" y="58"/>
                  </a:lnTo>
                  <a:lnTo>
                    <a:pt x="18" y="43"/>
                  </a:lnTo>
                  <a:lnTo>
                    <a:pt x="28" y="30"/>
                  </a:lnTo>
                  <a:lnTo>
                    <a:pt x="42" y="18"/>
                  </a:lnTo>
                  <a:lnTo>
                    <a:pt x="58" y="9"/>
                  </a:lnTo>
                  <a:lnTo>
                    <a:pt x="76" y="4"/>
                  </a:lnTo>
                  <a:lnTo>
                    <a:pt x="95" y="0"/>
                  </a:lnTo>
                  <a:lnTo>
                    <a:pt x="114" y="0"/>
                  </a:lnTo>
                  <a:lnTo>
                    <a:pt x="132" y="4"/>
                  </a:lnTo>
                  <a:lnTo>
                    <a:pt x="150" y="9"/>
                  </a:lnTo>
                  <a:lnTo>
                    <a:pt x="165" y="18"/>
                  </a:lnTo>
                  <a:lnTo>
                    <a:pt x="180" y="30"/>
                  </a:lnTo>
                  <a:lnTo>
                    <a:pt x="192" y="43"/>
                  </a:lnTo>
                  <a:lnTo>
                    <a:pt x="201" y="58"/>
                  </a:lnTo>
                  <a:lnTo>
                    <a:pt x="206" y="74"/>
                  </a:lnTo>
                  <a:lnTo>
                    <a:pt x="209" y="92"/>
                  </a:lnTo>
                  <a:lnTo>
                    <a:pt x="208" y="108"/>
                  </a:lnTo>
                  <a:lnTo>
                    <a:pt x="204" y="125"/>
                  </a:lnTo>
                  <a:lnTo>
                    <a:pt x="197" y="141"/>
                  </a:lnTo>
                  <a:lnTo>
                    <a:pt x="187" y="155"/>
                  </a:lnTo>
                  <a:lnTo>
                    <a:pt x="172" y="168"/>
                  </a:lnTo>
                  <a:lnTo>
                    <a:pt x="158" y="178"/>
                  </a:lnTo>
                  <a:lnTo>
                    <a:pt x="141" y="185"/>
                  </a:lnTo>
                  <a:lnTo>
                    <a:pt x="123" y="189"/>
                  </a:lnTo>
                  <a:lnTo>
                    <a:pt x="104" y="191"/>
                  </a:lnTo>
                  <a:close/>
                  <a:moveTo>
                    <a:pt x="104" y="187"/>
                  </a:moveTo>
                  <a:lnTo>
                    <a:pt x="86" y="185"/>
                  </a:lnTo>
                  <a:lnTo>
                    <a:pt x="69" y="180"/>
                  </a:lnTo>
                  <a:lnTo>
                    <a:pt x="51" y="173"/>
                  </a:lnTo>
                  <a:lnTo>
                    <a:pt x="37" y="162"/>
                  </a:lnTo>
                  <a:lnTo>
                    <a:pt x="25" y="150"/>
                  </a:lnTo>
                  <a:lnTo>
                    <a:pt x="16" y="136"/>
                  </a:lnTo>
                  <a:lnTo>
                    <a:pt x="9" y="120"/>
                  </a:lnTo>
                  <a:lnTo>
                    <a:pt x="5" y="104"/>
                  </a:lnTo>
                  <a:lnTo>
                    <a:pt x="5" y="87"/>
                  </a:lnTo>
                  <a:lnTo>
                    <a:pt x="9" y="71"/>
                  </a:lnTo>
                  <a:lnTo>
                    <a:pt x="16" y="55"/>
                  </a:lnTo>
                  <a:lnTo>
                    <a:pt x="25" y="41"/>
                  </a:lnTo>
                  <a:lnTo>
                    <a:pt x="37" y="29"/>
                  </a:lnTo>
                  <a:lnTo>
                    <a:pt x="51" y="18"/>
                  </a:lnTo>
                  <a:lnTo>
                    <a:pt x="69" y="11"/>
                  </a:lnTo>
                  <a:lnTo>
                    <a:pt x="86" y="6"/>
                  </a:lnTo>
                  <a:lnTo>
                    <a:pt x="104" y="4"/>
                  </a:lnTo>
                  <a:lnTo>
                    <a:pt x="123" y="6"/>
                  </a:lnTo>
                  <a:lnTo>
                    <a:pt x="141" y="11"/>
                  </a:lnTo>
                  <a:lnTo>
                    <a:pt x="157" y="18"/>
                  </a:lnTo>
                  <a:lnTo>
                    <a:pt x="171" y="29"/>
                  </a:lnTo>
                  <a:lnTo>
                    <a:pt x="183" y="41"/>
                  </a:lnTo>
                  <a:lnTo>
                    <a:pt x="194" y="55"/>
                  </a:lnTo>
                  <a:lnTo>
                    <a:pt x="201" y="71"/>
                  </a:lnTo>
                  <a:lnTo>
                    <a:pt x="204" y="87"/>
                  </a:lnTo>
                  <a:lnTo>
                    <a:pt x="204" y="104"/>
                  </a:lnTo>
                  <a:lnTo>
                    <a:pt x="201" y="120"/>
                  </a:lnTo>
                  <a:lnTo>
                    <a:pt x="194" y="136"/>
                  </a:lnTo>
                  <a:lnTo>
                    <a:pt x="183" y="150"/>
                  </a:lnTo>
                  <a:lnTo>
                    <a:pt x="171" y="162"/>
                  </a:lnTo>
                  <a:lnTo>
                    <a:pt x="157" y="173"/>
                  </a:lnTo>
                  <a:lnTo>
                    <a:pt x="141" y="180"/>
                  </a:lnTo>
                  <a:lnTo>
                    <a:pt x="123" y="185"/>
                  </a:lnTo>
                  <a:lnTo>
                    <a:pt x="104" y="187"/>
                  </a:lnTo>
                  <a:close/>
                </a:path>
              </a:pathLst>
            </a:custGeom>
            <a:solidFill>
              <a:srgbClr val="FFFFF1"/>
            </a:solidFill>
            <a:ln w="9525">
              <a:noFill/>
              <a:round/>
              <a:headEnd/>
              <a:tailEnd/>
            </a:ln>
          </p:spPr>
          <p:txBody>
            <a:bodyPr/>
            <a:lstStyle/>
            <a:p>
              <a:endParaRPr lang="en-US"/>
            </a:p>
          </p:txBody>
        </p:sp>
        <p:sp>
          <p:nvSpPr>
            <p:cNvPr id="1166223" name="Freeform 911"/>
            <p:cNvSpPr>
              <a:spLocks noEditPoints="1"/>
            </p:cNvSpPr>
            <p:nvPr/>
          </p:nvSpPr>
          <p:spPr bwMode="auto">
            <a:xfrm>
              <a:off x="4269" y="1326"/>
              <a:ext cx="199" cy="183"/>
            </a:xfrm>
            <a:custGeom>
              <a:avLst/>
              <a:gdLst/>
              <a:ahLst/>
              <a:cxnLst>
                <a:cxn ang="0">
                  <a:pos x="81" y="181"/>
                </a:cxn>
                <a:cxn ang="0">
                  <a:pos x="46" y="169"/>
                </a:cxn>
                <a:cxn ang="0">
                  <a:pos x="20" y="146"/>
                </a:cxn>
                <a:cxn ang="0">
                  <a:pos x="4" y="116"/>
                </a:cxn>
                <a:cxn ang="0">
                  <a:pos x="0" y="83"/>
                </a:cxn>
                <a:cxn ang="0">
                  <a:pos x="11" y="51"/>
                </a:cxn>
                <a:cxn ang="0">
                  <a:pos x="32" y="25"/>
                </a:cxn>
                <a:cxn ang="0">
                  <a:pos x="64" y="7"/>
                </a:cxn>
                <a:cxn ang="0">
                  <a:pos x="99" y="0"/>
                </a:cxn>
                <a:cxn ang="0">
                  <a:pos x="136" y="7"/>
                </a:cxn>
                <a:cxn ang="0">
                  <a:pos x="166" y="25"/>
                </a:cxn>
                <a:cxn ang="0">
                  <a:pos x="189" y="51"/>
                </a:cxn>
                <a:cxn ang="0">
                  <a:pos x="199" y="83"/>
                </a:cxn>
                <a:cxn ang="0">
                  <a:pos x="196" y="116"/>
                </a:cxn>
                <a:cxn ang="0">
                  <a:pos x="178" y="146"/>
                </a:cxn>
                <a:cxn ang="0">
                  <a:pos x="152" y="169"/>
                </a:cxn>
                <a:cxn ang="0">
                  <a:pos x="118" y="181"/>
                </a:cxn>
                <a:cxn ang="0">
                  <a:pos x="99" y="178"/>
                </a:cxn>
                <a:cxn ang="0">
                  <a:pos x="64" y="171"/>
                </a:cxn>
                <a:cxn ang="0">
                  <a:pos x="34" y="153"/>
                </a:cxn>
                <a:cxn ang="0">
                  <a:pos x="13" y="127"/>
                </a:cxn>
                <a:cxn ang="0">
                  <a:pos x="6" y="95"/>
                </a:cxn>
                <a:cxn ang="0">
                  <a:pos x="11" y="63"/>
                </a:cxn>
                <a:cxn ang="0">
                  <a:pos x="29" y="35"/>
                </a:cxn>
                <a:cxn ang="0">
                  <a:pos x="57" y="16"/>
                </a:cxn>
                <a:cxn ang="0">
                  <a:pos x="90" y="5"/>
                </a:cxn>
                <a:cxn ang="0">
                  <a:pos x="125" y="9"/>
                </a:cxn>
                <a:cxn ang="0">
                  <a:pos x="157" y="25"/>
                </a:cxn>
                <a:cxn ang="0">
                  <a:pos x="182" y="49"/>
                </a:cxn>
                <a:cxn ang="0">
                  <a:pos x="192" y="79"/>
                </a:cxn>
                <a:cxn ang="0">
                  <a:pos x="190" y="113"/>
                </a:cxn>
                <a:cxn ang="0">
                  <a:pos x="176" y="141"/>
                </a:cxn>
                <a:cxn ang="0">
                  <a:pos x="150" y="164"/>
                </a:cxn>
                <a:cxn ang="0">
                  <a:pos x="116" y="176"/>
                </a:cxn>
              </a:cxnLst>
              <a:rect l="0" t="0" r="r" b="b"/>
              <a:pathLst>
                <a:path w="199" h="183">
                  <a:moveTo>
                    <a:pt x="99" y="183"/>
                  </a:moveTo>
                  <a:lnTo>
                    <a:pt x="81" y="181"/>
                  </a:lnTo>
                  <a:lnTo>
                    <a:pt x="64" y="176"/>
                  </a:lnTo>
                  <a:lnTo>
                    <a:pt x="46" y="169"/>
                  </a:lnTo>
                  <a:lnTo>
                    <a:pt x="32" y="158"/>
                  </a:lnTo>
                  <a:lnTo>
                    <a:pt x="20" y="146"/>
                  </a:lnTo>
                  <a:lnTo>
                    <a:pt x="11" y="132"/>
                  </a:lnTo>
                  <a:lnTo>
                    <a:pt x="4" y="116"/>
                  </a:lnTo>
                  <a:lnTo>
                    <a:pt x="0" y="100"/>
                  </a:lnTo>
                  <a:lnTo>
                    <a:pt x="0" y="83"/>
                  </a:lnTo>
                  <a:lnTo>
                    <a:pt x="4" y="67"/>
                  </a:lnTo>
                  <a:lnTo>
                    <a:pt x="11" y="51"/>
                  </a:lnTo>
                  <a:lnTo>
                    <a:pt x="20" y="37"/>
                  </a:lnTo>
                  <a:lnTo>
                    <a:pt x="32" y="25"/>
                  </a:lnTo>
                  <a:lnTo>
                    <a:pt x="46" y="14"/>
                  </a:lnTo>
                  <a:lnTo>
                    <a:pt x="64" y="7"/>
                  </a:lnTo>
                  <a:lnTo>
                    <a:pt x="81" y="2"/>
                  </a:lnTo>
                  <a:lnTo>
                    <a:pt x="99" y="0"/>
                  </a:lnTo>
                  <a:lnTo>
                    <a:pt x="118" y="2"/>
                  </a:lnTo>
                  <a:lnTo>
                    <a:pt x="136" y="7"/>
                  </a:lnTo>
                  <a:lnTo>
                    <a:pt x="152" y="14"/>
                  </a:lnTo>
                  <a:lnTo>
                    <a:pt x="166" y="25"/>
                  </a:lnTo>
                  <a:lnTo>
                    <a:pt x="178" y="37"/>
                  </a:lnTo>
                  <a:lnTo>
                    <a:pt x="189" y="51"/>
                  </a:lnTo>
                  <a:lnTo>
                    <a:pt x="196" y="67"/>
                  </a:lnTo>
                  <a:lnTo>
                    <a:pt x="199" y="83"/>
                  </a:lnTo>
                  <a:lnTo>
                    <a:pt x="199" y="100"/>
                  </a:lnTo>
                  <a:lnTo>
                    <a:pt x="196" y="116"/>
                  </a:lnTo>
                  <a:lnTo>
                    <a:pt x="189" y="132"/>
                  </a:lnTo>
                  <a:lnTo>
                    <a:pt x="178" y="146"/>
                  </a:lnTo>
                  <a:lnTo>
                    <a:pt x="166" y="158"/>
                  </a:lnTo>
                  <a:lnTo>
                    <a:pt x="152" y="169"/>
                  </a:lnTo>
                  <a:lnTo>
                    <a:pt x="136" y="176"/>
                  </a:lnTo>
                  <a:lnTo>
                    <a:pt x="118" y="181"/>
                  </a:lnTo>
                  <a:lnTo>
                    <a:pt x="99" y="183"/>
                  </a:lnTo>
                  <a:close/>
                  <a:moveTo>
                    <a:pt x="99" y="178"/>
                  </a:moveTo>
                  <a:lnTo>
                    <a:pt x="81" y="176"/>
                  </a:lnTo>
                  <a:lnTo>
                    <a:pt x="64" y="171"/>
                  </a:lnTo>
                  <a:lnTo>
                    <a:pt x="48" y="164"/>
                  </a:lnTo>
                  <a:lnTo>
                    <a:pt x="34" y="153"/>
                  </a:lnTo>
                  <a:lnTo>
                    <a:pt x="23" y="141"/>
                  </a:lnTo>
                  <a:lnTo>
                    <a:pt x="13" y="127"/>
                  </a:lnTo>
                  <a:lnTo>
                    <a:pt x="7" y="113"/>
                  </a:lnTo>
                  <a:lnTo>
                    <a:pt x="6" y="95"/>
                  </a:lnTo>
                  <a:lnTo>
                    <a:pt x="6" y="79"/>
                  </a:lnTo>
                  <a:lnTo>
                    <a:pt x="11" y="63"/>
                  </a:lnTo>
                  <a:lnTo>
                    <a:pt x="18" y="49"/>
                  </a:lnTo>
                  <a:lnTo>
                    <a:pt x="29" y="35"/>
                  </a:lnTo>
                  <a:lnTo>
                    <a:pt x="41" y="25"/>
                  </a:lnTo>
                  <a:lnTo>
                    <a:pt x="57" y="16"/>
                  </a:lnTo>
                  <a:lnTo>
                    <a:pt x="73" y="9"/>
                  </a:lnTo>
                  <a:lnTo>
                    <a:pt x="90" y="5"/>
                  </a:lnTo>
                  <a:lnTo>
                    <a:pt x="108" y="5"/>
                  </a:lnTo>
                  <a:lnTo>
                    <a:pt x="125" y="9"/>
                  </a:lnTo>
                  <a:lnTo>
                    <a:pt x="143" y="16"/>
                  </a:lnTo>
                  <a:lnTo>
                    <a:pt x="157" y="25"/>
                  </a:lnTo>
                  <a:lnTo>
                    <a:pt x="171" y="35"/>
                  </a:lnTo>
                  <a:lnTo>
                    <a:pt x="182" y="49"/>
                  </a:lnTo>
                  <a:lnTo>
                    <a:pt x="189" y="63"/>
                  </a:lnTo>
                  <a:lnTo>
                    <a:pt x="192" y="79"/>
                  </a:lnTo>
                  <a:lnTo>
                    <a:pt x="194" y="95"/>
                  </a:lnTo>
                  <a:lnTo>
                    <a:pt x="190" y="113"/>
                  </a:lnTo>
                  <a:lnTo>
                    <a:pt x="185" y="127"/>
                  </a:lnTo>
                  <a:lnTo>
                    <a:pt x="176" y="141"/>
                  </a:lnTo>
                  <a:lnTo>
                    <a:pt x="164" y="153"/>
                  </a:lnTo>
                  <a:lnTo>
                    <a:pt x="150" y="164"/>
                  </a:lnTo>
                  <a:lnTo>
                    <a:pt x="134" y="171"/>
                  </a:lnTo>
                  <a:lnTo>
                    <a:pt x="116" y="176"/>
                  </a:lnTo>
                  <a:lnTo>
                    <a:pt x="99" y="178"/>
                  </a:lnTo>
                  <a:close/>
                </a:path>
              </a:pathLst>
            </a:custGeom>
            <a:solidFill>
              <a:srgbClr val="FFFFF3"/>
            </a:solidFill>
            <a:ln w="9525">
              <a:noFill/>
              <a:round/>
              <a:headEnd/>
              <a:tailEnd/>
            </a:ln>
          </p:spPr>
          <p:txBody>
            <a:bodyPr/>
            <a:lstStyle/>
            <a:p>
              <a:endParaRPr lang="en-US"/>
            </a:p>
          </p:txBody>
        </p:sp>
        <p:sp>
          <p:nvSpPr>
            <p:cNvPr id="1166224" name="Freeform 912"/>
            <p:cNvSpPr>
              <a:spLocks noEditPoints="1"/>
            </p:cNvSpPr>
            <p:nvPr/>
          </p:nvSpPr>
          <p:spPr bwMode="auto">
            <a:xfrm>
              <a:off x="4275" y="1331"/>
              <a:ext cx="188" cy="173"/>
            </a:xfrm>
            <a:custGeom>
              <a:avLst/>
              <a:gdLst/>
              <a:ahLst/>
              <a:cxnLst>
                <a:cxn ang="0">
                  <a:pos x="75" y="171"/>
                </a:cxn>
                <a:cxn ang="0">
                  <a:pos x="42" y="159"/>
                </a:cxn>
                <a:cxn ang="0">
                  <a:pos x="17" y="136"/>
                </a:cxn>
                <a:cxn ang="0">
                  <a:pos x="1" y="108"/>
                </a:cxn>
                <a:cxn ang="0">
                  <a:pos x="0" y="74"/>
                </a:cxn>
                <a:cxn ang="0">
                  <a:pos x="12" y="44"/>
                </a:cxn>
                <a:cxn ang="0">
                  <a:pos x="35" y="20"/>
                </a:cxn>
                <a:cxn ang="0">
                  <a:pos x="67" y="4"/>
                </a:cxn>
                <a:cxn ang="0">
                  <a:pos x="102" y="0"/>
                </a:cxn>
                <a:cxn ang="0">
                  <a:pos x="137" y="11"/>
                </a:cxn>
                <a:cxn ang="0">
                  <a:pos x="165" y="30"/>
                </a:cxn>
                <a:cxn ang="0">
                  <a:pos x="183" y="58"/>
                </a:cxn>
                <a:cxn ang="0">
                  <a:pos x="188" y="90"/>
                </a:cxn>
                <a:cxn ang="0">
                  <a:pos x="179" y="122"/>
                </a:cxn>
                <a:cxn ang="0">
                  <a:pos x="158" y="148"/>
                </a:cxn>
                <a:cxn ang="0">
                  <a:pos x="128" y="166"/>
                </a:cxn>
                <a:cxn ang="0">
                  <a:pos x="93" y="173"/>
                </a:cxn>
                <a:cxn ang="0">
                  <a:pos x="75" y="166"/>
                </a:cxn>
                <a:cxn ang="0">
                  <a:pos x="44" y="153"/>
                </a:cxn>
                <a:cxn ang="0">
                  <a:pos x="19" y="132"/>
                </a:cxn>
                <a:cxn ang="0">
                  <a:pos x="7" y="102"/>
                </a:cxn>
                <a:cxn ang="0">
                  <a:pos x="7" y="71"/>
                </a:cxn>
                <a:cxn ang="0">
                  <a:pos x="19" y="41"/>
                </a:cxn>
                <a:cxn ang="0">
                  <a:pos x="44" y="20"/>
                </a:cxn>
                <a:cxn ang="0">
                  <a:pos x="75" y="7"/>
                </a:cxn>
                <a:cxn ang="0">
                  <a:pos x="110" y="7"/>
                </a:cxn>
                <a:cxn ang="0">
                  <a:pos x="142" y="20"/>
                </a:cxn>
                <a:cxn ang="0">
                  <a:pos x="167" y="41"/>
                </a:cxn>
                <a:cxn ang="0">
                  <a:pos x="181" y="71"/>
                </a:cxn>
                <a:cxn ang="0">
                  <a:pos x="181" y="102"/>
                </a:cxn>
                <a:cxn ang="0">
                  <a:pos x="167" y="132"/>
                </a:cxn>
                <a:cxn ang="0">
                  <a:pos x="142" y="153"/>
                </a:cxn>
                <a:cxn ang="0">
                  <a:pos x="110" y="166"/>
                </a:cxn>
              </a:cxnLst>
              <a:rect l="0" t="0" r="r" b="b"/>
              <a:pathLst>
                <a:path w="188" h="173">
                  <a:moveTo>
                    <a:pt x="93" y="173"/>
                  </a:moveTo>
                  <a:lnTo>
                    <a:pt x="75" y="171"/>
                  </a:lnTo>
                  <a:lnTo>
                    <a:pt x="58" y="166"/>
                  </a:lnTo>
                  <a:lnTo>
                    <a:pt x="42" y="159"/>
                  </a:lnTo>
                  <a:lnTo>
                    <a:pt x="28" y="148"/>
                  </a:lnTo>
                  <a:lnTo>
                    <a:pt x="17" y="136"/>
                  </a:lnTo>
                  <a:lnTo>
                    <a:pt x="7" y="122"/>
                  </a:lnTo>
                  <a:lnTo>
                    <a:pt x="1" y="108"/>
                  </a:lnTo>
                  <a:lnTo>
                    <a:pt x="0" y="90"/>
                  </a:lnTo>
                  <a:lnTo>
                    <a:pt x="0" y="74"/>
                  </a:lnTo>
                  <a:lnTo>
                    <a:pt x="5" y="58"/>
                  </a:lnTo>
                  <a:lnTo>
                    <a:pt x="12" y="44"/>
                  </a:lnTo>
                  <a:lnTo>
                    <a:pt x="23" y="30"/>
                  </a:lnTo>
                  <a:lnTo>
                    <a:pt x="35" y="20"/>
                  </a:lnTo>
                  <a:lnTo>
                    <a:pt x="51" y="11"/>
                  </a:lnTo>
                  <a:lnTo>
                    <a:pt x="67" y="4"/>
                  </a:lnTo>
                  <a:lnTo>
                    <a:pt x="84" y="0"/>
                  </a:lnTo>
                  <a:lnTo>
                    <a:pt x="102" y="0"/>
                  </a:lnTo>
                  <a:lnTo>
                    <a:pt x="119" y="4"/>
                  </a:lnTo>
                  <a:lnTo>
                    <a:pt x="137" y="11"/>
                  </a:lnTo>
                  <a:lnTo>
                    <a:pt x="151" y="20"/>
                  </a:lnTo>
                  <a:lnTo>
                    <a:pt x="165" y="30"/>
                  </a:lnTo>
                  <a:lnTo>
                    <a:pt x="176" y="44"/>
                  </a:lnTo>
                  <a:lnTo>
                    <a:pt x="183" y="58"/>
                  </a:lnTo>
                  <a:lnTo>
                    <a:pt x="186" y="74"/>
                  </a:lnTo>
                  <a:lnTo>
                    <a:pt x="188" y="90"/>
                  </a:lnTo>
                  <a:lnTo>
                    <a:pt x="184" y="108"/>
                  </a:lnTo>
                  <a:lnTo>
                    <a:pt x="179" y="122"/>
                  </a:lnTo>
                  <a:lnTo>
                    <a:pt x="170" y="136"/>
                  </a:lnTo>
                  <a:lnTo>
                    <a:pt x="158" y="148"/>
                  </a:lnTo>
                  <a:lnTo>
                    <a:pt x="144" y="159"/>
                  </a:lnTo>
                  <a:lnTo>
                    <a:pt x="128" y="166"/>
                  </a:lnTo>
                  <a:lnTo>
                    <a:pt x="110" y="171"/>
                  </a:lnTo>
                  <a:lnTo>
                    <a:pt x="93" y="173"/>
                  </a:lnTo>
                  <a:close/>
                  <a:moveTo>
                    <a:pt x="93" y="168"/>
                  </a:moveTo>
                  <a:lnTo>
                    <a:pt x="75" y="166"/>
                  </a:lnTo>
                  <a:lnTo>
                    <a:pt x="59" y="162"/>
                  </a:lnTo>
                  <a:lnTo>
                    <a:pt x="44" y="153"/>
                  </a:lnTo>
                  <a:lnTo>
                    <a:pt x="30" y="145"/>
                  </a:lnTo>
                  <a:lnTo>
                    <a:pt x="19" y="132"/>
                  </a:lnTo>
                  <a:lnTo>
                    <a:pt x="10" y="118"/>
                  </a:lnTo>
                  <a:lnTo>
                    <a:pt x="7" y="102"/>
                  </a:lnTo>
                  <a:lnTo>
                    <a:pt x="5" y="87"/>
                  </a:lnTo>
                  <a:lnTo>
                    <a:pt x="7" y="71"/>
                  </a:lnTo>
                  <a:lnTo>
                    <a:pt x="10" y="55"/>
                  </a:lnTo>
                  <a:lnTo>
                    <a:pt x="19" y="41"/>
                  </a:lnTo>
                  <a:lnTo>
                    <a:pt x="30" y="28"/>
                  </a:lnTo>
                  <a:lnTo>
                    <a:pt x="44" y="20"/>
                  </a:lnTo>
                  <a:lnTo>
                    <a:pt x="59" y="11"/>
                  </a:lnTo>
                  <a:lnTo>
                    <a:pt x="75" y="7"/>
                  </a:lnTo>
                  <a:lnTo>
                    <a:pt x="93" y="5"/>
                  </a:lnTo>
                  <a:lnTo>
                    <a:pt x="110" y="7"/>
                  </a:lnTo>
                  <a:lnTo>
                    <a:pt x="128" y="11"/>
                  </a:lnTo>
                  <a:lnTo>
                    <a:pt x="142" y="20"/>
                  </a:lnTo>
                  <a:lnTo>
                    <a:pt x="156" y="28"/>
                  </a:lnTo>
                  <a:lnTo>
                    <a:pt x="167" y="41"/>
                  </a:lnTo>
                  <a:lnTo>
                    <a:pt x="176" y="55"/>
                  </a:lnTo>
                  <a:lnTo>
                    <a:pt x="181" y="71"/>
                  </a:lnTo>
                  <a:lnTo>
                    <a:pt x="183" y="87"/>
                  </a:lnTo>
                  <a:lnTo>
                    <a:pt x="181" y="102"/>
                  </a:lnTo>
                  <a:lnTo>
                    <a:pt x="176" y="118"/>
                  </a:lnTo>
                  <a:lnTo>
                    <a:pt x="167" y="132"/>
                  </a:lnTo>
                  <a:lnTo>
                    <a:pt x="156" y="145"/>
                  </a:lnTo>
                  <a:lnTo>
                    <a:pt x="142" y="153"/>
                  </a:lnTo>
                  <a:lnTo>
                    <a:pt x="128" y="162"/>
                  </a:lnTo>
                  <a:lnTo>
                    <a:pt x="110" y="166"/>
                  </a:lnTo>
                  <a:lnTo>
                    <a:pt x="93" y="168"/>
                  </a:lnTo>
                  <a:close/>
                </a:path>
              </a:pathLst>
            </a:custGeom>
            <a:solidFill>
              <a:srgbClr val="FFFFF4"/>
            </a:solidFill>
            <a:ln w="9525">
              <a:noFill/>
              <a:round/>
              <a:headEnd/>
              <a:tailEnd/>
            </a:ln>
          </p:spPr>
          <p:txBody>
            <a:bodyPr/>
            <a:lstStyle/>
            <a:p>
              <a:endParaRPr lang="en-US"/>
            </a:p>
          </p:txBody>
        </p:sp>
        <p:sp>
          <p:nvSpPr>
            <p:cNvPr id="1166225" name="Freeform 913"/>
            <p:cNvSpPr>
              <a:spLocks noEditPoints="1"/>
            </p:cNvSpPr>
            <p:nvPr/>
          </p:nvSpPr>
          <p:spPr bwMode="auto">
            <a:xfrm>
              <a:off x="4280" y="1336"/>
              <a:ext cx="178" cy="163"/>
            </a:xfrm>
            <a:custGeom>
              <a:avLst/>
              <a:gdLst/>
              <a:ahLst/>
              <a:cxnLst>
                <a:cxn ang="0">
                  <a:pos x="70" y="161"/>
                </a:cxn>
                <a:cxn ang="0">
                  <a:pos x="39" y="148"/>
                </a:cxn>
                <a:cxn ang="0">
                  <a:pos x="14" y="127"/>
                </a:cxn>
                <a:cxn ang="0">
                  <a:pos x="2" y="97"/>
                </a:cxn>
                <a:cxn ang="0">
                  <a:pos x="2" y="66"/>
                </a:cxn>
                <a:cxn ang="0">
                  <a:pos x="14" y="36"/>
                </a:cxn>
                <a:cxn ang="0">
                  <a:pos x="39" y="15"/>
                </a:cxn>
                <a:cxn ang="0">
                  <a:pos x="70" y="2"/>
                </a:cxn>
                <a:cxn ang="0">
                  <a:pos x="105" y="2"/>
                </a:cxn>
                <a:cxn ang="0">
                  <a:pos x="137" y="15"/>
                </a:cxn>
                <a:cxn ang="0">
                  <a:pos x="162" y="36"/>
                </a:cxn>
                <a:cxn ang="0">
                  <a:pos x="176" y="66"/>
                </a:cxn>
                <a:cxn ang="0">
                  <a:pos x="176" y="97"/>
                </a:cxn>
                <a:cxn ang="0">
                  <a:pos x="162" y="127"/>
                </a:cxn>
                <a:cxn ang="0">
                  <a:pos x="137" y="148"/>
                </a:cxn>
                <a:cxn ang="0">
                  <a:pos x="105" y="161"/>
                </a:cxn>
                <a:cxn ang="0">
                  <a:pos x="88" y="157"/>
                </a:cxn>
                <a:cxn ang="0">
                  <a:pos x="54" y="152"/>
                </a:cxn>
                <a:cxn ang="0">
                  <a:pos x="28" y="134"/>
                </a:cxn>
                <a:cxn ang="0">
                  <a:pos x="11" y="108"/>
                </a:cxn>
                <a:cxn ang="0">
                  <a:pos x="5" y="78"/>
                </a:cxn>
                <a:cxn ang="0">
                  <a:pos x="12" y="48"/>
                </a:cxn>
                <a:cxn ang="0">
                  <a:pos x="33" y="23"/>
                </a:cxn>
                <a:cxn ang="0">
                  <a:pos x="63" y="9"/>
                </a:cxn>
                <a:cxn ang="0">
                  <a:pos x="97" y="6"/>
                </a:cxn>
                <a:cxn ang="0">
                  <a:pos x="128" y="15"/>
                </a:cxn>
                <a:cxn ang="0">
                  <a:pos x="155" y="34"/>
                </a:cxn>
                <a:cxn ang="0">
                  <a:pos x="169" y="62"/>
                </a:cxn>
                <a:cxn ang="0">
                  <a:pos x="171" y="94"/>
                </a:cxn>
                <a:cxn ang="0">
                  <a:pos x="160" y="122"/>
                </a:cxn>
                <a:cxn ang="0">
                  <a:pos x="137" y="145"/>
                </a:cxn>
                <a:cxn ang="0">
                  <a:pos x="105" y="156"/>
                </a:cxn>
              </a:cxnLst>
              <a:rect l="0" t="0" r="r" b="b"/>
              <a:pathLst>
                <a:path w="178" h="163">
                  <a:moveTo>
                    <a:pt x="88" y="163"/>
                  </a:moveTo>
                  <a:lnTo>
                    <a:pt x="70" y="161"/>
                  </a:lnTo>
                  <a:lnTo>
                    <a:pt x="54" y="157"/>
                  </a:lnTo>
                  <a:lnTo>
                    <a:pt x="39" y="148"/>
                  </a:lnTo>
                  <a:lnTo>
                    <a:pt x="25" y="140"/>
                  </a:lnTo>
                  <a:lnTo>
                    <a:pt x="14" y="127"/>
                  </a:lnTo>
                  <a:lnTo>
                    <a:pt x="5" y="113"/>
                  </a:lnTo>
                  <a:lnTo>
                    <a:pt x="2" y="97"/>
                  </a:lnTo>
                  <a:lnTo>
                    <a:pt x="0" y="82"/>
                  </a:lnTo>
                  <a:lnTo>
                    <a:pt x="2" y="66"/>
                  </a:lnTo>
                  <a:lnTo>
                    <a:pt x="5" y="50"/>
                  </a:lnTo>
                  <a:lnTo>
                    <a:pt x="14" y="36"/>
                  </a:lnTo>
                  <a:lnTo>
                    <a:pt x="25" y="23"/>
                  </a:lnTo>
                  <a:lnTo>
                    <a:pt x="39" y="15"/>
                  </a:lnTo>
                  <a:lnTo>
                    <a:pt x="54" y="6"/>
                  </a:lnTo>
                  <a:lnTo>
                    <a:pt x="70" y="2"/>
                  </a:lnTo>
                  <a:lnTo>
                    <a:pt x="88" y="0"/>
                  </a:lnTo>
                  <a:lnTo>
                    <a:pt x="105" y="2"/>
                  </a:lnTo>
                  <a:lnTo>
                    <a:pt x="123" y="6"/>
                  </a:lnTo>
                  <a:lnTo>
                    <a:pt x="137" y="15"/>
                  </a:lnTo>
                  <a:lnTo>
                    <a:pt x="151" y="23"/>
                  </a:lnTo>
                  <a:lnTo>
                    <a:pt x="162" y="36"/>
                  </a:lnTo>
                  <a:lnTo>
                    <a:pt x="171" y="50"/>
                  </a:lnTo>
                  <a:lnTo>
                    <a:pt x="176" y="66"/>
                  </a:lnTo>
                  <a:lnTo>
                    <a:pt x="178" y="82"/>
                  </a:lnTo>
                  <a:lnTo>
                    <a:pt x="176" y="97"/>
                  </a:lnTo>
                  <a:lnTo>
                    <a:pt x="171" y="113"/>
                  </a:lnTo>
                  <a:lnTo>
                    <a:pt x="162" y="127"/>
                  </a:lnTo>
                  <a:lnTo>
                    <a:pt x="151" y="140"/>
                  </a:lnTo>
                  <a:lnTo>
                    <a:pt x="137" y="148"/>
                  </a:lnTo>
                  <a:lnTo>
                    <a:pt x="123" y="157"/>
                  </a:lnTo>
                  <a:lnTo>
                    <a:pt x="105" y="161"/>
                  </a:lnTo>
                  <a:lnTo>
                    <a:pt x="88" y="163"/>
                  </a:lnTo>
                  <a:close/>
                  <a:moveTo>
                    <a:pt x="88" y="157"/>
                  </a:moveTo>
                  <a:lnTo>
                    <a:pt x="72" y="156"/>
                  </a:lnTo>
                  <a:lnTo>
                    <a:pt x="54" y="152"/>
                  </a:lnTo>
                  <a:lnTo>
                    <a:pt x="40" y="145"/>
                  </a:lnTo>
                  <a:lnTo>
                    <a:pt x="28" y="134"/>
                  </a:lnTo>
                  <a:lnTo>
                    <a:pt x="18" y="122"/>
                  </a:lnTo>
                  <a:lnTo>
                    <a:pt x="11" y="108"/>
                  </a:lnTo>
                  <a:lnTo>
                    <a:pt x="5" y="94"/>
                  </a:lnTo>
                  <a:lnTo>
                    <a:pt x="5" y="78"/>
                  </a:lnTo>
                  <a:lnTo>
                    <a:pt x="7" y="62"/>
                  </a:lnTo>
                  <a:lnTo>
                    <a:pt x="12" y="48"/>
                  </a:lnTo>
                  <a:lnTo>
                    <a:pt x="23" y="34"/>
                  </a:lnTo>
                  <a:lnTo>
                    <a:pt x="33" y="23"/>
                  </a:lnTo>
                  <a:lnTo>
                    <a:pt x="47" y="15"/>
                  </a:lnTo>
                  <a:lnTo>
                    <a:pt x="63" y="9"/>
                  </a:lnTo>
                  <a:lnTo>
                    <a:pt x="79" y="6"/>
                  </a:lnTo>
                  <a:lnTo>
                    <a:pt x="97" y="6"/>
                  </a:lnTo>
                  <a:lnTo>
                    <a:pt x="114" y="9"/>
                  </a:lnTo>
                  <a:lnTo>
                    <a:pt x="128" y="15"/>
                  </a:lnTo>
                  <a:lnTo>
                    <a:pt x="142" y="23"/>
                  </a:lnTo>
                  <a:lnTo>
                    <a:pt x="155" y="34"/>
                  </a:lnTo>
                  <a:lnTo>
                    <a:pt x="164" y="48"/>
                  </a:lnTo>
                  <a:lnTo>
                    <a:pt x="169" y="62"/>
                  </a:lnTo>
                  <a:lnTo>
                    <a:pt x="172" y="78"/>
                  </a:lnTo>
                  <a:lnTo>
                    <a:pt x="171" y="94"/>
                  </a:lnTo>
                  <a:lnTo>
                    <a:pt x="167" y="108"/>
                  </a:lnTo>
                  <a:lnTo>
                    <a:pt x="160" y="122"/>
                  </a:lnTo>
                  <a:lnTo>
                    <a:pt x="149" y="134"/>
                  </a:lnTo>
                  <a:lnTo>
                    <a:pt x="137" y="145"/>
                  </a:lnTo>
                  <a:lnTo>
                    <a:pt x="121" y="152"/>
                  </a:lnTo>
                  <a:lnTo>
                    <a:pt x="105" y="156"/>
                  </a:lnTo>
                  <a:lnTo>
                    <a:pt x="88" y="157"/>
                  </a:lnTo>
                  <a:close/>
                </a:path>
              </a:pathLst>
            </a:custGeom>
            <a:solidFill>
              <a:srgbClr val="FFFFF5"/>
            </a:solidFill>
            <a:ln w="9525">
              <a:noFill/>
              <a:round/>
              <a:headEnd/>
              <a:tailEnd/>
            </a:ln>
          </p:spPr>
          <p:txBody>
            <a:bodyPr/>
            <a:lstStyle/>
            <a:p>
              <a:endParaRPr lang="en-US"/>
            </a:p>
          </p:txBody>
        </p:sp>
        <p:sp>
          <p:nvSpPr>
            <p:cNvPr id="1166226" name="Freeform 914"/>
            <p:cNvSpPr>
              <a:spLocks noEditPoints="1"/>
            </p:cNvSpPr>
            <p:nvPr/>
          </p:nvSpPr>
          <p:spPr bwMode="auto">
            <a:xfrm>
              <a:off x="4285" y="1342"/>
              <a:ext cx="167" cy="151"/>
            </a:xfrm>
            <a:custGeom>
              <a:avLst/>
              <a:gdLst/>
              <a:ahLst/>
              <a:cxnLst>
                <a:cxn ang="0">
                  <a:pos x="83" y="151"/>
                </a:cxn>
                <a:cxn ang="0">
                  <a:pos x="67" y="150"/>
                </a:cxn>
                <a:cxn ang="0">
                  <a:pos x="49" y="146"/>
                </a:cxn>
                <a:cxn ang="0">
                  <a:pos x="35" y="139"/>
                </a:cxn>
                <a:cxn ang="0">
                  <a:pos x="23" y="128"/>
                </a:cxn>
                <a:cxn ang="0">
                  <a:pos x="13" y="116"/>
                </a:cxn>
                <a:cxn ang="0">
                  <a:pos x="6" y="102"/>
                </a:cxn>
                <a:cxn ang="0">
                  <a:pos x="0" y="88"/>
                </a:cxn>
                <a:cxn ang="0">
                  <a:pos x="0" y="72"/>
                </a:cxn>
                <a:cxn ang="0">
                  <a:pos x="2" y="56"/>
                </a:cxn>
                <a:cxn ang="0">
                  <a:pos x="7" y="42"/>
                </a:cxn>
                <a:cxn ang="0">
                  <a:pos x="18" y="28"/>
                </a:cxn>
                <a:cxn ang="0">
                  <a:pos x="28" y="17"/>
                </a:cxn>
                <a:cxn ang="0">
                  <a:pos x="42" y="9"/>
                </a:cxn>
                <a:cxn ang="0">
                  <a:pos x="58" y="3"/>
                </a:cxn>
                <a:cxn ang="0">
                  <a:pos x="74" y="0"/>
                </a:cxn>
                <a:cxn ang="0">
                  <a:pos x="92" y="0"/>
                </a:cxn>
                <a:cxn ang="0">
                  <a:pos x="109" y="3"/>
                </a:cxn>
                <a:cxn ang="0">
                  <a:pos x="123" y="9"/>
                </a:cxn>
                <a:cxn ang="0">
                  <a:pos x="137" y="17"/>
                </a:cxn>
                <a:cxn ang="0">
                  <a:pos x="150" y="28"/>
                </a:cxn>
                <a:cxn ang="0">
                  <a:pos x="159" y="42"/>
                </a:cxn>
                <a:cxn ang="0">
                  <a:pos x="164" y="56"/>
                </a:cxn>
                <a:cxn ang="0">
                  <a:pos x="167" y="72"/>
                </a:cxn>
                <a:cxn ang="0">
                  <a:pos x="166" y="88"/>
                </a:cxn>
                <a:cxn ang="0">
                  <a:pos x="162" y="102"/>
                </a:cxn>
                <a:cxn ang="0">
                  <a:pos x="155" y="116"/>
                </a:cxn>
                <a:cxn ang="0">
                  <a:pos x="144" y="128"/>
                </a:cxn>
                <a:cxn ang="0">
                  <a:pos x="132" y="139"/>
                </a:cxn>
                <a:cxn ang="0">
                  <a:pos x="116" y="146"/>
                </a:cxn>
                <a:cxn ang="0">
                  <a:pos x="100" y="150"/>
                </a:cxn>
                <a:cxn ang="0">
                  <a:pos x="83" y="151"/>
                </a:cxn>
                <a:cxn ang="0">
                  <a:pos x="83" y="148"/>
                </a:cxn>
                <a:cxn ang="0">
                  <a:pos x="67" y="146"/>
                </a:cxn>
                <a:cxn ang="0">
                  <a:pos x="51" y="141"/>
                </a:cxn>
                <a:cxn ang="0">
                  <a:pos x="37" y="134"/>
                </a:cxn>
                <a:cxn ang="0">
                  <a:pos x="25" y="123"/>
                </a:cxn>
                <a:cxn ang="0">
                  <a:pos x="16" y="111"/>
                </a:cxn>
                <a:cxn ang="0">
                  <a:pos x="9" y="98"/>
                </a:cxn>
                <a:cxn ang="0">
                  <a:pos x="6" y="83"/>
                </a:cxn>
                <a:cxn ang="0">
                  <a:pos x="6" y="68"/>
                </a:cxn>
                <a:cxn ang="0">
                  <a:pos x="9" y="53"/>
                </a:cxn>
                <a:cxn ang="0">
                  <a:pos x="16" y="40"/>
                </a:cxn>
                <a:cxn ang="0">
                  <a:pos x="25" y="28"/>
                </a:cxn>
                <a:cxn ang="0">
                  <a:pos x="37" y="17"/>
                </a:cxn>
                <a:cxn ang="0">
                  <a:pos x="51" y="10"/>
                </a:cxn>
                <a:cxn ang="0">
                  <a:pos x="67" y="5"/>
                </a:cxn>
                <a:cxn ang="0">
                  <a:pos x="83" y="3"/>
                </a:cxn>
                <a:cxn ang="0">
                  <a:pos x="100" y="5"/>
                </a:cxn>
                <a:cxn ang="0">
                  <a:pos x="115" y="10"/>
                </a:cxn>
                <a:cxn ang="0">
                  <a:pos x="130" y="17"/>
                </a:cxn>
                <a:cxn ang="0">
                  <a:pos x="141" y="28"/>
                </a:cxn>
                <a:cxn ang="0">
                  <a:pos x="151" y="40"/>
                </a:cxn>
                <a:cxn ang="0">
                  <a:pos x="159" y="53"/>
                </a:cxn>
                <a:cxn ang="0">
                  <a:pos x="162" y="68"/>
                </a:cxn>
                <a:cxn ang="0">
                  <a:pos x="162" y="83"/>
                </a:cxn>
                <a:cxn ang="0">
                  <a:pos x="159" y="98"/>
                </a:cxn>
                <a:cxn ang="0">
                  <a:pos x="151" y="111"/>
                </a:cxn>
                <a:cxn ang="0">
                  <a:pos x="141" y="123"/>
                </a:cxn>
                <a:cxn ang="0">
                  <a:pos x="130" y="134"/>
                </a:cxn>
                <a:cxn ang="0">
                  <a:pos x="115" y="141"/>
                </a:cxn>
                <a:cxn ang="0">
                  <a:pos x="100" y="146"/>
                </a:cxn>
                <a:cxn ang="0">
                  <a:pos x="83" y="148"/>
                </a:cxn>
              </a:cxnLst>
              <a:rect l="0" t="0" r="r" b="b"/>
              <a:pathLst>
                <a:path w="167" h="151">
                  <a:moveTo>
                    <a:pt x="83" y="151"/>
                  </a:moveTo>
                  <a:lnTo>
                    <a:pt x="67" y="150"/>
                  </a:lnTo>
                  <a:lnTo>
                    <a:pt x="49" y="146"/>
                  </a:lnTo>
                  <a:lnTo>
                    <a:pt x="35" y="139"/>
                  </a:lnTo>
                  <a:lnTo>
                    <a:pt x="23" y="128"/>
                  </a:lnTo>
                  <a:lnTo>
                    <a:pt x="13" y="116"/>
                  </a:lnTo>
                  <a:lnTo>
                    <a:pt x="6" y="102"/>
                  </a:lnTo>
                  <a:lnTo>
                    <a:pt x="0" y="88"/>
                  </a:lnTo>
                  <a:lnTo>
                    <a:pt x="0" y="72"/>
                  </a:lnTo>
                  <a:lnTo>
                    <a:pt x="2" y="56"/>
                  </a:lnTo>
                  <a:lnTo>
                    <a:pt x="7" y="42"/>
                  </a:lnTo>
                  <a:lnTo>
                    <a:pt x="18" y="28"/>
                  </a:lnTo>
                  <a:lnTo>
                    <a:pt x="28" y="17"/>
                  </a:lnTo>
                  <a:lnTo>
                    <a:pt x="42" y="9"/>
                  </a:lnTo>
                  <a:lnTo>
                    <a:pt x="58" y="3"/>
                  </a:lnTo>
                  <a:lnTo>
                    <a:pt x="74" y="0"/>
                  </a:lnTo>
                  <a:lnTo>
                    <a:pt x="92" y="0"/>
                  </a:lnTo>
                  <a:lnTo>
                    <a:pt x="109" y="3"/>
                  </a:lnTo>
                  <a:lnTo>
                    <a:pt x="123" y="9"/>
                  </a:lnTo>
                  <a:lnTo>
                    <a:pt x="137" y="17"/>
                  </a:lnTo>
                  <a:lnTo>
                    <a:pt x="150" y="28"/>
                  </a:lnTo>
                  <a:lnTo>
                    <a:pt x="159" y="42"/>
                  </a:lnTo>
                  <a:lnTo>
                    <a:pt x="164" y="56"/>
                  </a:lnTo>
                  <a:lnTo>
                    <a:pt x="167" y="72"/>
                  </a:lnTo>
                  <a:lnTo>
                    <a:pt x="166" y="88"/>
                  </a:lnTo>
                  <a:lnTo>
                    <a:pt x="162" y="102"/>
                  </a:lnTo>
                  <a:lnTo>
                    <a:pt x="155" y="116"/>
                  </a:lnTo>
                  <a:lnTo>
                    <a:pt x="144" y="128"/>
                  </a:lnTo>
                  <a:lnTo>
                    <a:pt x="132" y="139"/>
                  </a:lnTo>
                  <a:lnTo>
                    <a:pt x="116" y="146"/>
                  </a:lnTo>
                  <a:lnTo>
                    <a:pt x="100" y="150"/>
                  </a:lnTo>
                  <a:lnTo>
                    <a:pt x="83" y="151"/>
                  </a:lnTo>
                  <a:close/>
                  <a:moveTo>
                    <a:pt x="83" y="148"/>
                  </a:moveTo>
                  <a:lnTo>
                    <a:pt x="67" y="146"/>
                  </a:lnTo>
                  <a:lnTo>
                    <a:pt x="51" y="141"/>
                  </a:lnTo>
                  <a:lnTo>
                    <a:pt x="37" y="134"/>
                  </a:lnTo>
                  <a:lnTo>
                    <a:pt x="25" y="123"/>
                  </a:lnTo>
                  <a:lnTo>
                    <a:pt x="16" y="111"/>
                  </a:lnTo>
                  <a:lnTo>
                    <a:pt x="9" y="98"/>
                  </a:lnTo>
                  <a:lnTo>
                    <a:pt x="6" y="83"/>
                  </a:lnTo>
                  <a:lnTo>
                    <a:pt x="6" y="68"/>
                  </a:lnTo>
                  <a:lnTo>
                    <a:pt x="9" y="53"/>
                  </a:lnTo>
                  <a:lnTo>
                    <a:pt x="16" y="40"/>
                  </a:lnTo>
                  <a:lnTo>
                    <a:pt x="25" y="28"/>
                  </a:lnTo>
                  <a:lnTo>
                    <a:pt x="37" y="17"/>
                  </a:lnTo>
                  <a:lnTo>
                    <a:pt x="51" y="10"/>
                  </a:lnTo>
                  <a:lnTo>
                    <a:pt x="67" y="5"/>
                  </a:lnTo>
                  <a:lnTo>
                    <a:pt x="83" y="3"/>
                  </a:lnTo>
                  <a:lnTo>
                    <a:pt x="100" y="5"/>
                  </a:lnTo>
                  <a:lnTo>
                    <a:pt x="115" y="10"/>
                  </a:lnTo>
                  <a:lnTo>
                    <a:pt x="130" y="17"/>
                  </a:lnTo>
                  <a:lnTo>
                    <a:pt x="141" y="28"/>
                  </a:lnTo>
                  <a:lnTo>
                    <a:pt x="151" y="40"/>
                  </a:lnTo>
                  <a:lnTo>
                    <a:pt x="159" y="53"/>
                  </a:lnTo>
                  <a:lnTo>
                    <a:pt x="162" y="68"/>
                  </a:lnTo>
                  <a:lnTo>
                    <a:pt x="162" y="83"/>
                  </a:lnTo>
                  <a:lnTo>
                    <a:pt x="159" y="98"/>
                  </a:lnTo>
                  <a:lnTo>
                    <a:pt x="151" y="111"/>
                  </a:lnTo>
                  <a:lnTo>
                    <a:pt x="141" y="123"/>
                  </a:lnTo>
                  <a:lnTo>
                    <a:pt x="130" y="134"/>
                  </a:lnTo>
                  <a:lnTo>
                    <a:pt x="115" y="141"/>
                  </a:lnTo>
                  <a:lnTo>
                    <a:pt x="100" y="146"/>
                  </a:lnTo>
                  <a:lnTo>
                    <a:pt x="83" y="148"/>
                  </a:lnTo>
                  <a:close/>
                </a:path>
              </a:pathLst>
            </a:custGeom>
            <a:solidFill>
              <a:srgbClr val="FFFFF6"/>
            </a:solidFill>
            <a:ln w="9525">
              <a:noFill/>
              <a:round/>
              <a:headEnd/>
              <a:tailEnd/>
            </a:ln>
          </p:spPr>
          <p:txBody>
            <a:bodyPr/>
            <a:lstStyle/>
            <a:p>
              <a:endParaRPr lang="en-US"/>
            </a:p>
          </p:txBody>
        </p:sp>
        <p:sp>
          <p:nvSpPr>
            <p:cNvPr id="1166227" name="Freeform 915"/>
            <p:cNvSpPr>
              <a:spLocks noEditPoints="1"/>
            </p:cNvSpPr>
            <p:nvPr/>
          </p:nvSpPr>
          <p:spPr bwMode="auto">
            <a:xfrm>
              <a:off x="4291" y="1345"/>
              <a:ext cx="156" cy="145"/>
            </a:xfrm>
            <a:custGeom>
              <a:avLst/>
              <a:gdLst/>
              <a:ahLst/>
              <a:cxnLst>
                <a:cxn ang="0">
                  <a:pos x="77" y="145"/>
                </a:cxn>
                <a:cxn ang="0">
                  <a:pos x="61" y="143"/>
                </a:cxn>
                <a:cxn ang="0">
                  <a:pos x="45" y="138"/>
                </a:cxn>
                <a:cxn ang="0">
                  <a:pos x="31" y="131"/>
                </a:cxn>
                <a:cxn ang="0">
                  <a:pos x="19" y="120"/>
                </a:cxn>
                <a:cxn ang="0">
                  <a:pos x="10" y="108"/>
                </a:cxn>
                <a:cxn ang="0">
                  <a:pos x="3" y="95"/>
                </a:cxn>
                <a:cxn ang="0">
                  <a:pos x="0" y="80"/>
                </a:cxn>
                <a:cxn ang="0">
                  <a:pos x="0" y="65"/>
                </a:cxn>
                <a:cxn ang="0">
                  <a:pos x="3" y="50"/>
                </a:cxn>
                <a:cxn ang="0">
                  <a:pos x="10" y="37"/>
                </a:cxn>
                <a:cxn ang="0">
                  <a:pos x="19" y="25"/>
                </a:cxn>
                <a:cxn ang="0">
                  <a:pos x="31" y="14"/>
                </a:cxn>
                <a:cxn ang="0">
                  <a:pos x="45" y="7"/>
                </a:cxn>
                <a:cxn ang="0">
                  <a:pos x="61" y="2"/>
                </a:cxn>
                <a:cxn ang="0">
                  <a:pos x="77" y="0"/>
                </a:cxn>
                <a:cxn ang="0">
                  <a:pos x="94" y="2"/>
                </a:cxn>
                <a:cxn ang="0">
                  <a:pos x="109" y="7"/>
                </a:cxn>
                <a:cxn ang="0">
                  <a:pos x="124" y="14"/>
                </a:cxn>
                <a:cxn ang="0">
                  <a:pos x="135" y="25"/>
                </a:cxn>
                <a:cxn ang="0">
                  <a:pos x="145" y="37"/>
                </a:cxn>
                <a:cxn ang="0">
                  <a:pos x="153" y="50"/>
                </a:cxn>
                <a:cxn ang="0">
                  <a:pos x="156" y="65"/>
                </a:cxn>
                <a:cxn ang="0">
                  <a:pos x="156" y="80"/>
                </a:cxn>
                <a:cxn ang="0">
                  <a:pos x="153" y="95"/>
                </a:cxn>
                <a:cxn ang="0">
                  <a:pos x="145" y="108"/>
                </a:cxn>
                <a:cxn ang="0">
                  <a:pos x="135" y="120"/>
                </a:cxn>
                <a:cxn ang="0">
                  <a:pos x="124" y="131"/>
                </a:cxn>
                <a:cxn ang="0">
                  <a:pos x="109" y="138"/>
                </a:cxn>
                <a:cxn ang="0">
                  <a:pos x="94" y="143"/>
                </a:cxn>
                <a:cxn ang="0">
                  <a:pos x="77" y="145"/>
                </a:cxn>
                <a:cxn ang="0">
                  <a:pos x="77" y="139"/>
                </a:cxn>
                <a:cxn ang="0">
                  <a:pos x="61" y="138"/>
                </a:cxn>
                <a:cxn ang="0">
                  <a:pos x="47" y="132"/>
                </a:cxn>
                <a:cxn ang="0">
                  <a:pos x="33" y="125"/>
                </a:cxn>
                <a:cxn ang="0">
                  <a:pos x="21" y="117"/>
                </a:cxn>
                <a:cxn ang="0">
                  <a:pos x="12" y="104"/>
                </a:cxn>
                <a:cxn ang="0">
                  <a:pos x="7" y="90"/>
                </a:cxn>
                <a:cxn ang="0">
                  <a:pos x="5" y="76"/>
                </a:cxn>
                <a:cxn ang="0">
                  <a:pos x="5" y="62"/>
                </a:cxn>
                <a:cxn ang="0">
                  <a:pos x="8" y="48"/>
                </a:cxn>
                <a:cxn ang="0">
                  <a:pos x="17" y="35"/>
                </a:cxn>
                <a:cxn ang="0">
                  <a:pos x="28" y="23"/>
                </a:cxn>
                <a:cxn ang="0">
                  <a:pos x="40" y="14"/>
                </a:cxn>
                <a:cxn ang="0">
                  <a:pos x="54" y="9"/>
                </a:cxn>
                <a:cxn ang="0">
                  <a:pos x="70" y="6"/>
                </a:cxn>
                <a:cxn ang="0">
                  <a:pos x="86" y="6"/>
                </a:cxn>
                <a:cxn ang="0">
                  <a:pos x="102" y="9"/>
                </a:cxn>
                <a:cxn ang="0">
                  <a:pos x="116" y="14"/>
                </a:cxn>
                <a:cxn ang="0">
                  <a:pos x="128" y="23"/>
                </a:cxn>
                <a:cxn ang="0">
                  <a:pos x="138" y="35"/>
                </a:cxn>
                <a:cxn ang="0">
                  <a:pos x="145" y="48"/>
                </a:cxn>
                <a:cxn ang="0">
                  <a:pos x="149" y="62"/>
                </a:cxn>
                <a:cxn ang="0">
                  <a:pos x="151" y="76"/>
                </a:cxn>
                <a:cxn ang="0">
                  <a:pos x="147" y="90"/>
                </a:cxn>
                <a:cxn ang="0">
                  <a:pos x="142" y="104"/>
                </a:cxn>
                <a:cxn ang="0">
                  <a:pos x="133" y="117"/>
                </a:cxn>
                <a:cxn ang="0">
                  <a:pos x="123" y="125"/>
                </a:cxn>
                <a:cxn ang="0">
                  <a:pos x="109" y="132"/>
                </a:cxn>
                <a:cxn ang="0">
                  <a:pos x="93" y="138"/>
                </a:cxn>
                <a:cxn ang="0">
                  <a:pos x="77" y="139"/>
                </a:cxn>
              </a:cxnLst>
              <a:rect l="0" t="0" r="r" b="b"/>
              <a:pathLst>
                <a:path w="156" h="145">
                  <a:moveTo>
                    <a:pt x="77" y="145"/>
                  </a:moveTo>
                  <a:lnTo>
                    <a:pt x="61" y="143"/>
                  </a:lnTo>
                  <a:lnTo>
                    <a:pt x="45" y="138"/>
                  </a:lnTo>
                  <a:lnTo>
                    <a:pt x="31" y="131"/>
                  </a:lnTo>
                  <a:lnTo>
                    <a:pt x="19" y="120"/>
                  </a:lnTo>
                  <a:lnTo>
                    <a:pt x="10" y="108"/>
                  </a:lnTo>
                  <a:lnTo>
                    <a:pt x="3" y="95"/>
                  </a:lnTo>
                  <a:lnTo>
                    <a:pt x="0" y="80"/>
                  </a:lnTo>
                  <a:lnTo>
                    <a:pt x="0" y="65"/>
                  </a:lnTo>
                  <a:lnTo>
                    <a:pt x="3" y="50"/>
                  </a:lnTo>
                  <a:lnTo>
                    <a:pt x="10" y="37"/>
                  </a:lnTo>
                  <a:lnTo>
                    <a:pt x="19" y="25"/>
                  </a:lnTo>
                  <a:lnTo>
                    <a:pt x="31" y="14"/>
                  </a:lnTo>
                  <a:lnTo>
                    <a:pt x="45" y="7"/>
                  </a:lnTo>
                  <a:lnTo>
                    <a:pt x="61" y="2"/>
                  </a:lnTo>
                  <a:lnTo>
                    <a:pt x="77" y="0"/>
                  </a:lnTo>
                  <a:lnTo>
                    <a:pt x="94" y="2"/>
                  </a:lnTo>
                  <a:lnTo>
                    <a:pt x="109" y="7"/>
                  </a:lnTo>
                  <a:lnTo>
                    <a:pt x="124" y="14"/>
                  </a:lnTo>
                  <a:lnTo>
                    <a:pt x="135" y="25"/>
                  </a:lnTo>
                  <a:lnTo>
                    <a:pt x="145" y="37"/>
                  </a:lnTo>
                  <a:lnTo>
                    <a:pt x="153" y="50"/>
                  </a:lnTo>
                  <a:lnTo>
                    <a:pt x="156" y="65"/>
                  </a:lnTo>
                  <a:lnTo>
                    <a:pt x="156" y="80"/>
                  </a:lnTo>
                  <a:lnTo>
                    <a:pt x="153" y="95"/>
                  </a:lnTo>
                  <a:lnTo>
                    <a:pt x="145" y="108"/>
                  </a:lnTo>
                  <a:lnTo>
                    <a:pt x="135" y="120"/>
                  </a:lnTo>
                  <a:lnTo>
                    <a:pt x="124" y="131"/>
                  </a:lnTo>
                  <a:lnTo>
                    <a:pt x="109" y="138"/>
                  </a:lnTo>
                  <a:lnTo>
                    <a:pt x="94" y="143"/>
                  </a:lnTo>
                  <a:lnTo>
                    <a:pt x="77" y="145"/>
                  </a:lnTo>
                  <a:close/>
                  <a:moveTo>
                    <a:pt x="77" y="139"/>
                  </a:moveTo>
                  <a:lnTo>
                    <a:pt x="61" y="138"/>
                  </a:lnTo>
                  <a:lnTo>
                    <a:pt x="47" y="132"/>
                  </a:lnTo>
                  <a:lnTo>
                    <a:pt x="33" y="125"/>
                  </a:lnTo>
                  <a:lnTo>
                    <a:pt x="21" y="117"/>
                  </a:lnTo>
                  <a:lnTo>
                    <a:pt x="12" y="104"/>
                  </a:lnTo>
                  <a:lnTo>
                    <a:pt x="7" y="90"/>
                  </a:lnTo>
                  <a:lnTo>
                    <a:pt x="5" y="76"/>
                  </a:lnTo>
                  <a:lnTo>
                    <a:pt x="5" y="62"/>
                  </a:lnTo>
                  <a:lnTo>
                    <a:pt x="8" y="48"/>
                  </a:lnTo>
                  <a:lnTo>
                    <a:pt x="17" y="35"/>
                  </a:lnTo>
                  <a:lnTo>
                    <a:pt x="28" y="23"/>
                  </a:lnTo>
                  <a:lnTo>
                    <a:pt x="40" y="14"/>
                  </a:lnTo>
                  <a:lnTo>
                    <a:pt x="54" y="9"/>
                  </a:lnTo>
                  <a:lnTo>
                    <a:pt x="70" y="6"/>
                  </a:lnTo>
                  <a:lnTo>
                    <a:pt x="86" y="6"/>
                  </a:lnTo>
                  <a:lnTo>
                    <a:pt x="102" y="9"/>
                  </a:lnTo>
                  <a:lnTo>
                    <a:pt x="116" y="14"/>
                  </a:lnTo>
                  <a:lnTo>
                    <a:pt x="128" y="23"/>
                  </a:lnTo>
                  <a:lnTo>
                    <a:pt x="138" y="35"/>
                  </a:lnTo>
                  <a:lnTo>
                    <a:pt x="145" y="48"/>
                  </a:lnTo>
                  <a:lnTo>
                    <a:pt x="149" y="62"/>
                  </a:lnTo>
                  <a:lnTo>
                    <a:pt x="151" y="76"/>
                  </a:lnTo>
                  <a:lnTo>
                    <a:pt x="147" y="90"/>
                  </a:lnTo>
                  <a:lnTo>
                    <a:pt x="142" y="104"/>
                  </a:lnTo>
                  <a:lnTo>
                    <a:pt x="133" y="117"/>
                  </a:lnTo>
                  <a:lnTo>
                    <a:pt x="123" y="125"/>
                  </a:lnTo>
                  <a:lnTo>
                    <a:pt x="109" y="132"/>
                  </a:lnTo>
                  <a:lnTo>
                    <a:pt x="93" y="138"/>
                  </a:lnTo>
                  <a:lnTo>
                    <a:pt x="77" y="139"/>
                  </a:lnTo>
                  <a:close/>
                </a:path>
              </a:pathLst>
            </a:custGeom>
            <a:solidFill>
              <a:srgbClr val="FFFFF8"/>
            </a:solidFill>
            <a:ln w="9525">
              <a:noFill/>
              <a:round/>
              <a:headEnd/>
              <a:tailEnd/>
            </a:ln>
          </p:spPr>
          <p:txBody>
            <a:bodyPr/>
            <a:lstStyle/>
            <a:p>
              <a:endParaRPr lang="en-US"/>
            </a:p>
          </p:txBody>
        </p:sp>
        <p:sp>
          <p:nvSpPr>
            <p:cNvPr id="1166228" name="Freeform 916"/>
            <p:cNvSpPr>
              <a:spLocks noEditPoints="1"/>
            </p:cNvSpPr>
            <p:nvPr/>
          </p:nvSpPr>
          <p:spPr bwMode="auto">
            <a:xfrm>
              <a:off x="4301" y="1356"/>
              <a:ext cx="135" cy="123"/>
            </a:xfrm>
            <a:custGeom>
              <a:avLst/>
              <a:gdLst/>
              <a:ahLst/>
              <a:cxnLst>
                <a:cxn ang="0">
                  <a:pos x="67" y="123"/>
                </a:cxn>
                <a:cxn ang="0">
                  <a:pos x="53" y="121"/>
                </a:cxn>
                <a:cxn ang="0">
                  <a:pos x="37" y="118"/>
                </a:cxn>
                <a:cxn ang="0">
                  <a:pos x="25" y="111"/>
                </a:cxn>
                <a:cxn ang="0">
                  <a:pos x="14" y="100"/>
                </a:cxn>
                <a:cxn ang="0">
                  <a:pos x="5" y="88"/>
                </a:cxn>
                <a:cxn ang="0">
                  <a:pos x="0" y="76"/>
                </a:cxn>
                <a:cxn ang="0">
                  <a:pos x="0" y="62"/>
                </a:cxn>
                <a:cxn ang="0">
                  <a:pos x="0" y="47"/>
                </a:cxn>
                <a:cxn ang="0">
                  <a:pos x="5" y="35"/>
                </a:cxn>
                <a:cxn ang="0">
                  <a:pos x="14" y="23"/>
                </a:cxn>
                <a:cxn ang="0">
                  <a:pos x="25" y="12"/>
                </a:cxn>
                <a:cxn ang="0">
                  <a:pos x="37" y="5"/>
                </a:cxn>
                <a:cxn ang="0">
                  <a:pos x="53" y="2"/>
                </a:cxn>
                <a:cxn ang="0">
                  <a:pos x="67" y="0"/>
                </a:cxn>
                <a:cxn ang="0">
                  <a:pos x="83" y="2"/>
                </a:cxn>
                <a:cxn ang="0">
                  <a:pos x="97" y="5"/>
                </a:cxn>
                <a:cxn ang="0">
                  <a:pos x="109" y="12"/>
                </a:cxn>
                <a:cxn ang="0">
                  <a:pos x="121" y="23"/>
                </a:cxn>
                <a:cxn ang="0">
                  <a:pos x="128" y="35"/>
                </a:cxn>
                <a:cxn ang="0">
                  <a:pos x="134" y="47"/>
                </a:cxn>
                <a:cxn ang="0">
                  <a:pos x="135" y="62"/>
                </a:cxn>
                <a:cxn ang="0">
                  <a:pos x="134" y="76"/>
                </a:cxn>
                <a:cxn ang="0">
                  <a:pos x="128" y="88"/>
                </a:cxn>
                <a:cxn ang="0">
                  <a:pos x="121" y="100"/>
                </a:cxn>
                <a:cxn ang="0">
                  <a:pos x="109" y="111"/>
                </a:cxn>
                <a:cxn ang="0">
                  <a:pos x="97" y="118"/>
                </a:cxn>
                <a:cxn ang="0">
                  <a:pos x="83" y="121"/>
                </a:cxn>
                <a:cxn ang="0">
                  <a:pos x="67" y="123"/>
                </a:cxn>
                <a:cxn ang="0">
                  <a:pos x="67" y="120"/>
                </a:cxn>
                <a:cxn ang="0">
                  <a:pos x="53" y="118"/>
                </a:cxn>
                <a:cxn ang="0">
                  <a:pos x="39" y="113"/>
                </a:cxn>
                <a:cxn ang="0">
                  <a:pos x="26" y="106"/>
                </a:cxn>
                <a:cxn ang="0">
                  <a:pos x="18" y="95"/>
                </a:cxn>
                <a:cxn ang="0">
                  <a:pos x="9" y="84"/>
                </a:cxn>
                <a:cxn ang="0">
                  <a:pos x="5" y="72"/>
                </a:cxn>
                <a:cxn ang="0">
                  <a:pos x="5" y="58"/>
                </a:cxn>
                <a:cxn ang="0">
                  <a:pos x="7" y="46"/>
                </a:cxn>
                <a:cxn ang="0">
                  <a:pos x="12" y="33"/>
                </a:cxn>
                <a:cxn ang="0">
                  <a:pos x="21" y="23"/>
                </a:cxn>
                <a:cxn ang="0">
                  <a:pos x="33" y="14"/>
                </a:cxn>
                <a:cxn ang="0">
                  <a:pos x="46" y="7"/>
                </a:cxn>
                <a:cxn ang="0">
                  <a:pos x="60" y="5"/>
                </a:cxn>
                <a:cxn ang="0">
                  <a:pos x="74" y="5"/>
                </a:cxn>
                <a:cxn ang="0">
                  <a:pos x="88" y="7"/>
                </a:cxn>
                <a:cxn ang="0">
                  <a:pos x="102" y="14"/>
                </a:cxn>
                <a:cxn ang="0">
                  <a:pos x="113" y="23"/>
                </a:cxn>
                <a:cxn ang="0">
                  <a:pos x="121" y="33"/>
                </a:cxn>
                <a:cxn ang="0">
                  <a:pos x="128" y="46"/>
                </a:cxn>
                <a:cxn ang="0">
                  <a:pos x="130" y="58"/>
                </a:cxn>
                <a:cxn ang="0">
                  <a:pos x="128" y="72"/>
                </a:cxn>
                <a:cxn ang="0">
                  <a:pos x="125" y="84"/>
                </a:cxn>
                <a:cxn ang="0">
                  <a:pos x="118" y="95"/>
                </a:cxn>
                <a:cxn ang="0">
                  <a:pos x="107" y="106"/>
                </a:cxn>
                <a:cxn ang="0">
                  <a:pos x="95" y="113"/>
                </a:cxn>
                <a:cxn ang="0">
                  <a:pos x="83" y="118"/>
                </a:cxn>
                <a:cxn ang="0">
                  <a:pos x="67" y="120"/>
                </a:cxn>
              </a:cxnLst>
              <a:rect l="0" t="0" r="r" b="b"/>
              <a:pathLst>
                <a:path w="135" h="123">
                  <a:moveTo>
                    <a:pt x="67" y="123"/>
                  </a:moveTo>
                  <a:lnTo>
                    <a:pt x="53" y="121"/>
                  </a:lnTo>
                  <a:lnTo>
                    <a:pt x="37" y="118"/>
                  </a:lnTo>
                  <a:lnTo>
                    <a:pt x="25" y="111"/>
                  </a:lnTo>
                  <a:lnTo>
                    <a:pt x="14" y="100"/>
                  </a:lnTo>
                  <a:lnTo>
                    <a:pt x="5" y="88"/>
                  </a:lnTo>
                  <a:lnTo>
                    <a:pt x="0" y="76"/>
                  </a:lnTo>
                  <a:lnTo>
                    <a:pt x="0" y="62"/>
                  </a:lnTo>
                  <a:lnTo>
                    <a:pt x="0" y="47"/>
                  </a:lnTo>
                  <a:lnTo>
                    <a:pt x="5" y="35"/>
                  </a:lnTo>
                  <a:lnTo>
                    <a:pt x="14" y="23"/>
                  </a:lnTo>
                  <a:lnTo>
                    <a:pt x="25" y="12"/>
                  </a:lnTo>
                  <a:lnTo>
                    <a:pt x="37" y="5"/>
                  </a:lnTo>
                  <a:lnTo>
                    <a:pt x="53" y="2"/>
                  </a:lnTo>
                  <a:lnTo>
                    <a:pt x="67" y="0"/>
                  </a:lnTo>
                  <a:lnTo>
                    <a:pt x="83" y="2"/>
                  </a:lnTo>
                  <a:lnTo>
                    <a:pt x="97" y="5"/>
                  </a:lnTo>
                  <a:lnTo>
                    <a:pt x="109" y="12"/>
                  </a:lnTo>
                  <a:lnTo>
                    <a:pt x="121" y="23"/>
                  </a:lnTo>
                  <a:lnTo>
                    <a:pt x="128" y="35"/>
                  </a:lnTo>
                  <a:lnTo>
                    <a:pt x="134" y="47"/>
                  </a:lnTo>
                  <a:lnTo>
                    <a:pt x="135" y="62"/>
                  </a:lnTo>
                  <a:lnTo>
                    <a:pt x="134" y="76"/>
                  </a:lnTo>
                  <a:lnTo>
                    <a:pt x="128" y="88"/>
                  </a:lnTo>
                  <a:lnTo>
                    <a:pt x="121" y="100"/>
                  </a:lnTo>
                  <a:lnTo>
                    <a:pt x="109" y="111"/>
                  </a:lnTo>
                  <a:lnTo>
                    <a:pt x="97" y="118"/>
                  </a:lnTo>
                  <a:lnTo>
                    <a:pt x="83" y="121"/>
                  </a:lnTo>
                  <a:lnTo>
                    <a:pt x="67" y="123"/>
                  </a:lnTo>
                  <a:close/>
                  <a:moveTo>
                    <a:pt x="67" y="120"/>
                  </a:moveTo>
                  <a:lnTo>
                    <a:pt x="53" y="118"/>
                  </a:lnTo>
                  <a:lnTo>
                    <a:pt x="39" y="113"/>
                  </a:lnTo>
                  <a:lnTo>
                    <a:pt x="26" y="106"/>
                  </a:lnTo>
                  <a:lnTo>
                    <a:pt x="18" y="95"/>
                  </a:lnTo>
                  <a:lnTo>
                    <a:pt x="9" y="84"/>
                  </a:lnTo>
                  <a:lnTo>
                    <a:pt x="5" y="72"/>
                  </a:lnTo>
                  <a:lnTo>
                    <a:pt x="5" y="58"/>
                  </a:lnTo>
                  <a:lnTo>
                    <a:pt x="7" y="46"/>
                  </a:lnTo>
                  <a:lnTo>
                    <a:pt x="12" y="33"/>
                  </a:lnTo>
                  <a:lnTo>
                    <a:pt x="21" y="23"/>
                  </a:lnTo>
                  <a:lnTo>
                    <a:pt x="33" y="14"/>
                  </a:lnTo>
                  <a:lnTo>
                    <a:pt x="46" y="7"/>
                  </a:lnTo>
                  <a:lnTo>
                    <a:pt x="60" y="5"/>
                  </a:lnTo>
                  <a:lnTo>
                    <a:pt x="74" y="5"/>
                  </a:lnTo>
                  <a:lnTo>
                    <a:pt x="88" y="7"/>
                  </a:lnTo>
                  <a:lnTo>
                    <a:pt x="102" y="14"/>
                  </a:lnTo>
                  <a:lnTo>
                    <a:pt x="113" y="23"/>
                  </a:lnTo>
                  <a:lnTo>
                    <a:pt x="121" y="33"/>
                  </a:lnTo>
                  <a:lnTo>
                    <a:pt x="128" y="46"/>
                  </a:lnTo>
                  <a:lnTo>
                    <a:pt x="130" y="58"/>
                  </a:lnTo>
                  <a:lnTo>
                    <a:pt x="128" y="72"/>
                  </a:lnTo>
                  <a:lnTo>
                    <a:pt x="125" y="84"/>
                  </a:lnTo>
                  <a:lnTo>
                    <a:pt x="118" y="95"/>
                  </a:lnTo>
                  <a:lnTo>
                    <a:pt x="107" y="106"/>
                  </a:lnTo>
                  <a:lnTo>
                    <a:pt x="95" y="113"/>
                  </a:lnTo>
                  <a:lnTo>
                    <a:pt x="83" y="118"/>
                  </a:lnTo>
                  <a:lnTo>
                    <a:pt x="67" y="120"/>
                  </a:lnTo>
                  <a:close/>
                </a:path>
              </a:pathLst>
            </a:custGeom>
            <a:solidFill>
              <a:srgbClr val="FFFFFA"/>
            </a:solidFill>
            <a:ln w="9525">
              <a:noFill/>
              <a:round/>
              <a:headEnd/>
              <a:tailEnd/>
            </a:ln>
          </p:spPr>
          <p:txBody>
            <a:bodyPr/>
            <a:lstStyle/>
            <a:p>
              <a:endParaRPr lang="en-US"/>
            </a:p>
          </p:txBody>
        </p:sp>
        <p:sp>
          <p:nvSpPr>
            <p:cNvPr id="1166229" name="Freeform 917"/>
            <p:cNvSpPr>
              <a:spLocks noEditPoints="1"/>
            </p:cNvSpPr>
            <p:nvPr/>
          </p:nvSpPr>
          <p:spPr bwMode="auto">
            <a:xfrm>
              <a:off x="4312" y="1365"/>
              <a:ext cx="114" cy="105"/>
            </a:xfrm>
            <a:custGeom>
              <a:avLst/>
              <a:gdLst/>
              <a:ahLst/>
              <a:cxnLst>
                <a:cxn ang="0">
                  <a:pos x="56" y="105"/>
                </a:cxn>
                <a:cxn ang="0">
                  <a:pos x="42" y="104"/>
                </a:cxn>
                <a:cxn ang="0">
                  <a:pos x="30" y="98"/>
                </a:cxn>
                <a:cxn ang="0">
                  <a:pos x="19" y="91"/>
                </a:cxn>
                <a:cxn ang="0">
                  <a:pos x="8" y="82"/>
                </a:cxn>
                <a:cxn ang="0">
                  <a:pos x="3" y="72"/>
                </a:cxn>
                <a:cxn ang="0">
                  <a:pos x="0" y="60"/>
                </a:cxn>
                <a:cxn ang="0">
                  <a:pos x="0" y="45"/>
                </a:cxn>
                <a:cxn ang="0">
                  <a:pos x="3" y="33"/>
                </a:cxn>
                <a:cxn ang="0">
                  <a:pos x="8" y="23"/>
                </a:cxn>
                <a:cxn ang="0">
                  <a:pos x="19" y="14"/>
                </a:cxn>
                <a:cxn ang="0">
                  <a:pos x="30" y="7"/>
                </a:cxn>
                <a:cxn ang="0">
                  <a:pos x="42" y="1"/>
                </a:cxn>
                <a:cxn ang="0">
                  <a:pos x="56" y="0"/>
                </a:cxn>
                <a:cxn ang="0">
                  <a:pos x="70" y="1"/>
                </a:cxn>
                <a:cxn ang="0">
                  <a:pos x="82" y="7"/>
                </a:cxn>
                <a:cxn ang="0">
                  <a:pos x="95" y="14"/>
                </a:cxn>
                <a:cxn ang="0">
                  <a:pos x="103" y="23"/>
                </a:cxn>
                <a:cxn ang="0">
                  <a:pos x="110" y="33"/>
                </a:cxn>
                <a:cxn ang="0">
                  <a:pos x="114" y="45"/>
                </a:cxn>
                <a:cxn ang="0">
                  <a:pos x="114" y="60"/>
                </a:cxn>
                <a:cxn ang="0">
                  <a:pos x="110" y="72"/>
                </a:cxn>
                <a:cxn ang="0">
                  <a:pos x="103" y="82"/>
                </a:cxn>
                <a:cxn ang="0">
                  <a:pos x="95" y="91"/>
                </a:cxn>
                <a:cxn ang="0">
                  <a:pos x="82" y="98"/>
                </a:cxn>
                <a:cxn ang="0">
                  <a:pos x="70" y="104"/>
                </a:cxn>
                <a:cxn ang="0">
                  <a:pos x="56" y="105"/>
                </a:cxn>
                <a:cxn ang="0">
                  <a:pos x="56" y="100"/>
                </a:cxn>
                <a:cxn ang="0">
                  <a:pos x="44" y="98"/>
                </a:cxn>
                <a:cxn ang="0">
                  <a:pos x="31" y="95"/>
                </a:cxn>
                <a:cxn ang="0">
                  <a:pos x="21" y="88"/>
                </a:cxn>
                <a:cxn ang="0">
                  <a:pos x="12" y="79"/>
                </a:cxn>
                <a:cxn ang="0">
                  <a:pos x="7" y="67"/>
                </a:cxn>
                <a:cxn ang="0">
                  <a:pos x="5" y="56"/>
                </a:cxn>
                <a:cxn ang="0">
                  <a:pos x="5" y="44"/>
                </a:cxn>
                <a:cxn ang="0">
                  <a:pos x="8" y="31"/>
                </a:cxn>
                <a:cxn ang="0">
                  <a:pos x="15" y="23"/>
                </a:cxn>
                <a:cxn ang="0">
                  <a:pos x="26" y="14"/>
                </a:cxn>
                <a:cxn ang="0">
                  <a:pos x="37" y="8"/>
                </a:cxn>
                <a:cxn ang="0">
                  <a:pos x="51" y="5"/>
                </a:cxn>
                <a:cxn ang="0">
                  <a:pos x="63" y="5"/>
                </a:cxn>
                <a:cxn ang="0">
                  <a:pos x="75" y="8"/>
                </a:cxn>
                <a:cxn ang="0">
                  <a:pos x="88" y="14"/>
                </a:cxn>
                <a:cxn ang="0">
                  <a:pos x="96" y="23"/>
                </a:cxn>
                <a:cxn ang="0">
                  <a:pos x="103" y="31"/>
                </a:cxn>
                <a:cxn ang="0">
                  <a:pos x="109" y="44"/>
                </a:cxn>
                <a:cxn ang="0">
                  <a:pos x="109" y="56"/>
                </a:cxn>
                <a:cxn ang="0">
                  <a:pos x="107" y="67"/>
                </a:cxn>
                <a:cxn ang="0">
                  <a:pos x="100" y="79"/>
                </a:cxn>
                <a:cxn ang="0">
                  <a:pos x="93" y="88"/>
                </a:cxn>
                <a:cxn ang="0">
                  <a:pos x="82" y="95"/>
                </a:cxn>
                <a:cxn ang="0">
                  <a:pos x="70" y="98"/>
                </a:cxn>
                <a:cxn ang="0">
                  <a:pos x="56" y="100"/>
                </a:cxn>
              </a:cxnLst>
              <a:rect l="0" t="0" r="r" b="b"/>
              <a:pathLst>
                <a:path w="114" h="105">
                  <a:moveTo>
                    <a:pt x="56" y="105"/>
                  </a:moveTo>
                  <a:lnTo>
                    <a:pt x="42" y="104"/>
                  </a:lnTo>
                  <a:lnTo>
                    <a:pt x="30" y="98"/>
                  </a:lnTo>
                  <a:lnTo>
                    <a:pt x="19" y="91"/>
                  </a:lnTo>
                  <a:lnTo>
                    <a:pt x="8" y="82"/>
                  </a:lnTo>
                  <a:lnTo>
                    <a:pt x="3" y="72"/>
                  </a:lnTo>
                  <a:lnTo>
                    <a:pt x="0" y="60"/>
                  </a:lnTo>
                  <a:lnTo>
                    <a:pt x="0" y="45"/>
                  </a:lnTo>
                  <a:lnTo>
                    <a:pt x="3" y="33"/>
                  </a:lnTo>
                  <a:lnTo>
                    <a:pt x="8" y="23"/>
                  </a:lnTo>
                  <a:lnTo>
                    <a:pt x="19" y="14"/>
                  </a:lnTo>
                  <a:lnTo>
                    <a:pt x="30" y="7"/>
                  </a:lnTo>
                  <a:lnTo>
                    <a:pt x="42" y="1"/>
                  </a:lnTo>
                  <a:lnTo>
                    <a:pt x="56" y="0"/>
                  </a:lnTo>
                  <a:lnTo>
                    <a:pt x="70" y="1"/>
                  </a:lnTo>
                  <a:lnTo>
                    <a:pt x="82" y="7"/>
                  </a:lnTo>
                  <a:lnTo>
                    <a:pt x="95" y="14"/>
                  </a:lnTo>
                  <a:lnTo>
                    <a:pt x="103" y="23"/>
                  </a:lnTo>
                  <a:lnTo>
                    <a:pt x="110" y="33"/>
                  </a:lnTo>
                  <a:lnTo>
                    <a:pt x="114" y="45"/>
                  </a:lnTo>
                  <a:lnTo>
                    <a:pt x="114" y="60"/>
                  </a:lnTo>
                  <a:lnTo>
                    <a:pt x="110" y="72"/>
                  </a:lnTo>
                  <a:lnTo>
                    <a:pt x="103" y="82"/>
                  </a:lnTo>
                  <a:lnTo>
                    <a:pt x="95" y="91"/>
                  </a:lnTo>
                  <a:lnTo>
                    <a:pt x="82" y="98"/>
                  </a:lnTo>
                  <a:lnTo>
                    <a:pt x="70" y="104"/>
                  </a:lnTo>
                  <a:lnTo>
                    <a:pt x="56" y="105"/>
                  </a:lnTo>
                  <a:close/>
                  <a:moveTo>
                    <a:pt x="56" y="100"/>
                  </a:moveTo>
                  <a:lnTo>
                    <a:pt x="44" y="98"/>
                  </a:lnTo>
                  <a:lnTo>
                    <a:pt x="31" y="95"/>
                  </a:lnTo>
                  <a:lnTo>
                    <a:pt x="21" y="88"/>
                  </a:lnTo>
                  <a:lnTo>
                    <a:pt x="12" y="79"/>
                  </a:lnTo>
                  <a:lnTo>
                    <a:pt x="7" y="67"/>
                  </a:lnTo>
                  <a:lnTo>
                    <a:pt x="5" y="56"/>
                  </a:lnTo>
                  <a:lnTo>
                    <a:pt x="5" y="44"/>
                  </a:lnTo>
                  <a:lnTo>
                    <a:pt x="8" y="31"/>
                  </a:lnTo>
                  <a:lnTo>
                    <a:pt x="15" y="23"/>
                  </a:lnTo>
                  <a:lnTo>
                    <a:pt x="26" y="14"/>
                  </a:lnTo>
                  <a:lnTo>
                    <a:pt x="37" y="8"/>
                  </a:lnTo>
                  <a:lnTo>
                    <a:pt x="51" y="5"/>
                  </a:lnTo>
                  <a:lnTo>
                    <a:pt x="63" y="5"/>
                  </a:lnTo>
                  <a:lnTo>
                    <a:pt x="75" y="8"/>
                  </a:lnTo>
                  <a:lnTo>
                    <a:pt x="88" y="14"/>
                  </a:lnTo>
                  <a:lnTo>
                    <a:pt x="96" y="23"/>
                  </a:lnTo>
                  <a:lnTo>
                    <a:pt x="103" y="31"/>
                  </a:lnTo>
                  <a:lnTo>
                    <a:pt x="109" y="44"/>
                  </a:lnTo>
                  <a:lnTo>
                    <a:pt x="109" y="56"/>
                  </a:lnTo>
                  <a:lnTo>
                    <a:pt x="107" y="67"/>
                  </a:lnTo>
                  <a:lnTo>
                    <a:pt x="100" y="79"/>
                  </a:lnTo>
                  <a:lnTo>
                    <a:pt x="93" y="88"/>
                  </a:lnTo>
                  <a:lnTo>
                    <a:pt x="82" y="95"/>
                  </a:lnTo>
                  <a:lnTo>
                    <a:pt x="70" y="98"/>
                  </a:lnTo>
                  <a:lnTo>
                    <a:pt x="56" y="100"/>
                  </a:lnTo>
                  <a:close/>
                </a:path>
              </a:pathLst>
            </a:custGeom>
            <a:solidFill>
              <a:srgbClr val="FFFFFC"/>
            </a:solidFill>
            <a:ln w="9525">
              <a:noFill/>
              <a:round/>
              <a:headEnd/>
              <a:tailEnd/>
            </a:ln>
          </p:spPr>
          <p:txBody>
            <a:bodyPr/>
            <a:lstStyle/>
            <a:p>
              <a:endParaRPr lang="en-US"/>
            </a:p>
          </p:txBody>
        </p:sp>
        <p:sp>
          <p:nvSpPr>
            <p:cNvPr id="1166230" name="Freeform 918"/>
            <p:cNvSpPr>
              <a:spLocks noEditPoints="1"/>
            </p:cNvSpPr>
            <p:nvPr/>
          </p:nvSpPr>
          <p:spPr bwMode="auto">
            <a:xfrm>
              <a:off x="4317" y="1370"/>
              <a:ext cx="104" cy="95"/>
            </a:xfrm>
            <a:custGeom>
              <a:avLst/>
              <a:gdLst/>
              <a:ahLst/>
              <a:cxnLst>
                <a:cxn ang="0">
                  <a:pos x="51" y="95"/>
                </a:cxn>
                <a:cxn ang="0">
                  <a:pos x="39" y="93"/>
                </a:cxn>
                <a:cxn ang="0">
                  <a:pos x="26" y="90"/>
                </a:cxn>
                <a:cxn ang="0">
                  <a:pos x="16" y="83"/>
                </a:cxn>
                <a:cxn ang="0">
                  <a:pos x="7" y="74"/>
                </a:cxn>
                <a:cxn ang="0">
                  <a:pos x="2" y="62"/>
                </a:cxn>
                <a:cxn ang="0">
                  <a:pos x="0" y="51"/>
                </a:cxn>
                <a:cxn ang="0">
                  <a:pos x="0" y="39"/>
                </a:cxn>
                <a:cxn ang="0">
                  <a:pos x="3" y="26"/>
                </a:cxn>
                <a:cxn ang="0">
                  <a:pos x="10" y="18"/>
                </a:cxn>
                <a:cxn ang="0">
                  <a:pos x="21" y="9"/>
                </a:cxn>
                <a:cxn ang="0">
                  <a:pos x="32" y="3"/>
                </a:cxn>
                <a:cxn ang="0">
                  <a:pos x="46" y="0"/>
                </a:cxn>
                <a:cxn ang="0">
                  <a:pos x="58" y="0"/>
                </a:cxn>
                <a:cxn ang="0">
                  <a:pos x="70" y="3"/>
                </a:cxn>
                <a:cxn ang="0">
                  <a:pos x="83" y="9"/>
                </a:cxn>
                <a:cxn ang="0">
                  <a:pos x="91" y="18"/>
                </a:cxn>
                <a:cxn ang="0">
                  <a:pos x="98" y="26"/>
                </a:cxn>
                <a:cxn ang="0">
                  <a:pos x="104" y="39"/>
                </a:cxn>
                <a:cxn ang="0">
                  <a:pos x="104" y="51"/>
                </a:cxn>
                <a:cxn ang="0">
                  <a:pos x="102" y="62"/>
                </a:cxn>
                <a:cxn ang="0">
                  <a:pos x="95" y="74"/>
                </a:cxn>
                <a:cxn ang="0">
                  <a:pos x="88" y="83"/>
                </a:cxn>
                <a:cxn ang="0">
                  <a:pos x="77" y="90"/>
                </a:cxn>
                <a:cxn ang="0">
                  <a:pos x="65" y="93"/>
                </a:cxn>
                <a:cxn ang="0">
                  <a:pos x="51" y="95"/>
                </a:cxn>
                <a:cxn ang="0">
                  <a:pos x="51" y="90"/>
                </a:cxn>
                <a:cxn ang="0">
                  <a:pos x="39" y="88"/>
                </a:cxn>
                <a:cxn ang="0">
                  <a:pos x="26" y="85"/>
                </a:cxn>
                <a:cxn ang="0">
                  <a:pos x="17" y="77"/>
                </a:cxn>
                <a:cxn ang="0">
                  <a:pos x="9" y="67"/>
                </a:cxn>
                <a:cxn ang="0">
                  <a:pos x="5" y="56"/>
                </a:cxn>
                <a:cxn ang="0">
                  <a:pos x="3" y="44"/>
                </a:cxn>
                <a:cxn ang="0">
                  <a:pos x="7" y="33"/>
                </a:cxn>
                <a:cxn ang="0">
                  <a:pos x="12" y="23"/>
                </a:cxn>
                <a:cxn ang="0">
                  <a:pos x="21" y="14"/>
                </a:cxn>
                <a:cxn ang="0">
                  <a:pos x="33" y="9"/>
                </a:cxn>
                <a:cxn ang="0">
                  <a:pos x="46" y="5"/>
                </a:cxn>
                <a:cxn ang="0">
                  <a:pos x="58" y="5"/>
                </a:cxn>
                <a:cxn ang="0">
                  <a:pos x="70" y="9"/>
                </a:cxn>
                <a:cxn ang="0">
                  <a:pos x="81" y="14"/>
                </a:cxn>
                <a:cxn ang="0">
                  <a:pos x="90" y="23"/>
                </a:cxn>
                <a:cxn ang="0">
                  <a:pos x="97" y="33"/>
                </a:cxn>
                <a:cxn ang="0">
                  <a:pos x="98" y="44"/>
                </a:cxn>
                <a:cxn ang="0">
                  <a:pos x="98" y="56"/>
                </a:cxn>
                <a:cxn ang="0">
                  <a:pos x="93" y="67"/>
                </a:cxn>
                <a:cxn ang="0">
                  <a:pos x="86" y="77"/>
                </a:cxn>
                <a:cxn ang="0">
                  <a:pos x="76" y="85"/>
                </a:cxn>
                <a:cxn ang="0">
                  <a:pos x="63" y="88"/>
                </a:cxn>
                <a:cxn ang="0">
                  <a:pos x="51" y="90"/>
                </a:cxn>
              </a:cxnLst>
              <a:rect l="0" t="0" r="r" b="b"/>
              <a:pathLst>
                <a:path w="104" h="95">
                  <a:moveTo>
                    <a:pt x="51" y="95"/>
                  </a:moveTo>
                  <a:lnTo>
                    <a:pt x="39" y="93"/>
                  </a:lnTo>
                  <a:lnTo>
                    <a:pt x="26" y="90"/>
                  </a:lnTo>
                  <a:lnTo>
                    <a:pt x="16" y="83"/>
                  </a:lnTo>
                  <a:lnTo>
                    <a:pt x="7" y="74"/>
                  </a:lnTo>
                  <a:lnTo>
                    <a:pt x="2" y="62"/>
                  </a:lnTo>
                  <a:lnTo>
                    <a:pt x="0" y="51"/>
                  </a:lnTo>
                  <a:lnTo>
                    <a:pt x="0" y="39"/>
                  </a:lnTo>
                  <a:lnTo>
                    <a:pt x="3" y="26"/>
                  </a:lnTo>
                  <a:lnTo>
                    <a:pt x="10" y="18"/>
                  </a:lnTo>
                  <a:lnTo>
                    <a:pt x="21" y="9"/>
                  </a:lnTo>
                  <a:lnTo>
                    <a:pt x="32" y="3"/>
                  </a:lnTo>
                  <a:lnTo>
                    <a:pt x="46" y="0"/>
                  </a:lnTo>
                  <a:lnTo>
                    <a:pt x="58" y="0"/>
                  </a:lnTo>
                  <a:lnTo>
                    <a:pt x="70" y="3"/>
                  </a:lnTo>
                  <a:lnTo>
                    <a:pt x="83" y="9"/>
                  </a:lnTo>
                  <a:lnTo>
                    <a:pt x="91" y="18"/>
                  </a:lnTo>
                  <a:lnTo>
                    <a:pt x="98" y="26"/>
                  </a:lnTo>
                  <a:lnTo>
                    <a:pt x="104" y="39"/>
                  </a:lnTo>
                  <a:lnTo>
                    <a:pt x="104" y="51"/>
                  </a:lnTo>
                  <a:lnTo>
                    <a:pt x="102" y="62"/>
                  </a:lnTo>
                  <a:lnTo>
                    <a:pt x="95" y="74"/>
                  </a:lnTo>
                  <a:lnTo>
                    <a:pt x="88" y="83"/>
                  </a:lnTo>
                  <a:lnTo>
                    <a:pt x="77" y="90"/>
                  </a:lnTo>
                  <a:lnTo>
                    <a:pt x="65" y="93"/>
                  </a:lnTo>
                  <a:lnTo>
                    <a:pt x="51" y="95"/>
                  </a:lnTo>
                  <a:close/>
                  <a:moveTo>
                    <a:pt x="51" y="90"/>
                  </a:moveTo>
                  <a:lnTo>
                    <a:pt x="39" y="88"/>
                  </a:lnTo>
                  <a:lnTo>
                    <a:pt x="26" y="85"/>
                  </a:lnTo>
                  <a:lnTo>
                    <a:pt x="17" y="77"/>
                  </a:lnTo>
                  <a:lnTo>
                    <a:pt x="9" y="67"/>
                  </a:lnTo>
                  <a:lnTo>
                    <a:pt x="5" y="56"/>
                  </a:lnTo>
                  <a:lnTo>
                    <a:pt x="3" y="44"/>
                  </a:lnTo>
                  <a:lnTo>
                    <a:pt x="7" y="33"/>
                  </a:lnTo>
                  <a:lnTo>
                    <a:pt x="12" y="23"/>
                  </a:lnTo>
                  <a:lnTo>
                    <a:pt x="21" y="14"/>
                  </a:lnTo>
                  <a:lnTo>
                    <a:pt x="33" y="9"/>
                  </a:lnTo>
                  <a:lnTo>
                    <a:pt x="46" y="5"/>
                  </a:lnTo>
                  <a:lnTo>
                    <a:pt x="58" y="5"/>
                  </a:lnTo>
                  <a:lnTo>
                    <a:pt x="70" y="9"/>
                  </a:lnTo>
                  <a:lnTo>
                    <a:pt x="81" y="14"/>
                  </a:lnTo>
                  <a:lnTo>
                    <a:pt x="90" y="23"/>
                  </a:lnTo>
                  <a:lnTo>
                    <a:pt x="97" y="33"/>
                  </a:lnTo>
                  <a:lnTo>
                    <a:pt x="98" y="44"/>
                  </a:lnTo>
                  <a:lnTo>
                    <a:pt x="98" y="56"/>
                  </a:lnTo>
                  <a:lnTo>
                    <a:pt x="93" y="67"/>
                  </a:lnTo>
                  <a:lnTo>
                    <a:pt x="86" y="77"/>
                  </a:lnTo>
                  <a:lnTo>
                    <a:pt x="76" y="85"/>
                  </a:lnTo>
                  <a:lnTo>
                    <a:pt x="63" y="88"/>
                  </a:lnTo>
                  <a:lnTo>
                    <a:pt x="51" y="90"/>
                  </a:lnTo>
                  <a:close/>
                </a:path>
              </a:pathLst>
            </a:custGeom>
            <a:solidFill>
              <a:srgbClr val="FFFFFD"/>
            </a:solidFill>
            <a:ln w="9525">
              <a:noFill/>
              <a:round/>
              <a:headEnd/>
              <a:tailEnd/>
            </a:ln>
          </p:spPr>
          <p:txBody>
            <a:bodyPr/>
            <a:lstStyle/>
            <a:p>
              <a:endParaRPr lang="en-US"/>
            </a:p>
          </p:txBody>
        </p:sp>
        <p:sp>
          <p:nvSpPr>
            <p:cNvPr id="1166231" name="Freeform 919"/>
            <p:cNvSpPr>
              <a:spLocks noEditPoints="1"/>
            </p:cNvSpPr>
            <p:nvPr/>
          </p:nvSpPr>
          <p:spPr bwMode="auto">
            <a:xfrm>
              <a:off x="4320" y="1375"/>
              <a:ext cx="95" cy="85"/>
            </a:xfrm>
            <a:custGeom>
              <a:avLst/>
              <a:gdLst/>
              <a:ahLst/>
              <a:cxnLst>
                <a:cxn ang="0">
                  <a:pos x="48" y="85"/>
                </a:cxn>
                <a:cxn ang="0">
                  <a:pos x="36" y="83"/>
                </a:cxn>
                <a:cxn ang="0">
                  <a:pos x="23" y="80"/>
                </a:cxn>
                <a:cxn ang="0">
                  <a:pos x="14" y="72"/>
                </a:cxn>
                <a:cxn ang="0">
                  <a:pos x="6" y="62"/>
                </a:cxn>
                <a:cxn ang="0">
                  <a:pos x="2" y="51"/>
                </a:cxn>
                <a:cxn ang="0">
                  <a:pos x="0" y="39"/>
                </a:cxn>
                <a:cxn ang="0">
                  <a:pos x="4" y="28"/>
                </a:cxn>
                <a:cxn ang="0">
                  <a:pos x="9" y="18"/>
                </a:cxn>
                <a:cxn ang="0">
                  <a:pos x="18" y="9"/>
                </a:cxn>
                <a:cxn ang="0">
                  <a:pos x="30" y="4"/>
                </a:cxn>
                <a:cxn ang="0">
                  <a:pos x="43" y="0"/>
                </a:cxn>
                <a:cxn ang="0">
                  <a:pos x="55" y="0"/>
                </a:cxn>
                <a:cxn ang="0">
                  <a:pos x="67" y="4"/>
                </a:cxn>
                <a:cxn ang="0">
                  <a:pos x="78" y="9"/>
                </a:cxn>
                <a:cxn ang="0">
                  <a:pos x="87" y="18"/>
                </a:cxn>
                <a:cxn ang="0">
                  <a:pos x="94" y="28"/>
                </a:cxn>
                <a:cxn ang="0">
                  <a:pos x="95" y="39"/>
                </a:cxn>
                <a:cxn ang="0">
                  <a:pos x="95" y="51"/>
                </a:cxn>
                <a:cxn ang="0">
                  <a:pos x="90" y="62"/>
                </a:cxn>
                <a:cxn ang="0">
                  <a:pos x="83" y="72"/>
                </a:cxn>
                <a:cxn ang="0">
                  <a:pos x="73" y="80"/>
                </a:cxn>
                <a:cxn ang="0">
                  <a:pos x="60" y="83"/>
                </a:cxn>
                <a:cxn ang="0">
                  <a:pos x="48" y="85"/>
                </a:cxn>
                <a:cxn ang="0">
                  <a:pos x="48" y="81"/>
                </a:cxn>
                <a:cxn ang="0">
                  <a:pos x="37" y="80"/>
                </a:cxn>
                <a:cxn ang="0">
                  <a:pos x="25" y="74"/>
                </a:cxn>
                <a:cxn ang="0">
                  <a:pos x="16" y="67"/>
                </a:cxn>
                <a:cxn ang="0">
                  <a:pos x="11" y="58"/>
                </a:cxn>
                <a:cxn ang="0">
                  <a:pos x="7" y="48"/>
                </a:cxn>
                <a:cxn ang="0">
                  <a:pos x="7" y="37"/>
                </a:cxn>
                <a:cxn ang="0">
                  <a:pos x="11" y="27"/>
                </a:cxn>
                <a:cxn ang="0">
                  <a:pos x="16" y="18"/>
                </a:cxn>
                <a:cxn ang="0">
                  <a:pos x="25" y="11"/>
                </a:cxn>
                <a:cxn ang="0">
                  <a:pos x="37" y="5"/>
                </a:cxn>
                <a:cxn ang="0">
                  <a:pos x="48" y="4"/>
                </a:cxn>
                <a:cxn ang="0">
                  <a:pos x="60" y="5"/>
                </a:cxn>
                <a:cxn ang="0">
                  <a:pos x="71" y="11"/>
                </a:cxn>
                <a:cxn ang="0">
                  <a:pos x="80" y="18"/>
                </a:cxn>
                <a:cxn ang="0">
                  <a:pos x="87" y="27"/>
                </a:cxn>
                <a:cxn ang="0">
                  <a:pos x="90" y="37"/>
                </a:cxn>
                <a:cxn ang="0">
                  <a:pos x="90" y="48"/>
                </a:cxn>
                <a:cxn ang="0">
                  <a:pos x="87" y="58"/>
                </a:cxn>
                <a:cxn ang="0">
                  <a:pos x="80" y="67"/>
                </a:cxn>
                <a:cxn ang="0">
                  <a:pos x="71" y="74"/>
                </a:cxn>
                <a:cxn ang="0">
                  <a:pos x="60" y="80"/>
                </a:cxn>
                <a:cxn ang="0">
                  <a:pos x="48" y="81"/>
                </a:cxn>
              </a:cxnLst>
              <a:rect l="0" t="0" r="r" b="b"/>
              <a:pathLst>
                <a:path w="95" h="85">
                  <a:moveTo>
                    <a:pt x="48" y="85"/>
                  </a:moveTo>
                  <a:lnTo>
                    <a:pt x="36" y="83"/>
                  </a:lnTo>
                  <a:lnTo>
                    <a:pt x="23" y="80"/>
                  </a:lnTo>
                  <a:lnTo>
                    <a:pt x="14" y="72"/>
                  </a:lnTo>
                  <a:lnTo>
                    <a:pt x="6" y="62"/>
                  </a:lnTo>
                  <a:lnTo>
                    <a:pt x="2" y="51"/>
                  </a:lnTo>
                  <a:lnTo>
                    <a:pt x="0" y="39"/>
                  </a:lnTo>
                  <a:lnTo>
                    <a:pt x="4" y="28"/>
                  </a:lnTo>
                  <a:lnTo>
                    <a:pt x="9" y="18"/>
                  </a:lnTo>
                  <a:lnTo>
                    <a:pt x="18" y="9"/>
                  </a:lnTo>
                  <a:lnTo>
                    <a:pt x="30" y="4"/>
                  </a:lnTo>
                  <a:lnTo>
                    <a:pt x="43" y="0"/>
                  </a:lnTo>
                  <a:lnTo>
                    <a:pt x="55" y="0"/>
                  </a:lnTo>
                  <a:lnTo>
                    <a:pt x="67" y="4"/>
                  </a:lnTo>
                  <a:lnTo>
                    <a:pt x="78" y="9"/>
                  </a:lnTo>
                  <a:lnTo>
                    <a:pt x="87" y="18"/>
                  </a:lnTo>
                  <a:lnTo>
                    <a:pt x="94" y="28"/>
                  </a:lnTo>
                  <a:lnTo>
                    <a:pt x="95" y="39"/>
                  </a:lnTo>
                  <a:lnTo>
                    <a:pt x="95" y="51"/>
                  </a:lnTo>
                  <a:lnTo>
                    <a:pt x="90" y="62"/>
                  </a:lnTo>
                  <a:lnTo>
                    <a:pt x="83" y="72"/>
                  </a:lnTo>
                  <a:lnTo>
                    <a:pt x="73" y="80"/>
                  </a:lnTo>
                  <a:lnTo>
                    <a:pt x="60" y="83"/>
                  </a:lnTo>
                  <a:lnTo>
                    <a:pt x="48" y="85"/>
                  </a:lnTo>
                  <a:close/>
                  <a:moveTo>
                    <a:pt x="48" y="81"/>
                  </a:moveTo>
                  <a:lnTo>
                    <a:pt x="37" y="80"/>
                  </a:lnTo>
                  <a:lnTo>
                    <a:pt x="25" y="74"/>
                  </a:lnTo>
                  <a:lnTo>
                    <a:pt x="16" y="67"/>
                  </a:lnTo>
                  <a:lnTo>
                    <a:pt x="11" y="58"/>
                  </a:lnTo>
                  <a:lnTo>
                    <a:pt x="7" y="48"/>
                  </a:lnTo>
                  <a:lnTo>
                    <a:pt x="7" y="37"/>
                  </a:lnTo>
                  <a:lnTo>
                    <a:pt x="11" y="27"/>
                  </a:lnTo>
                  <a:lnTo>
                    <a:pt x="16" y="18"/>
                  </a:lnTo>
                  <a:lnTo>
                    <a:pt x="25" y="11"/>
                  </a:lnTo>
                  <a:lnTo>
                    <a:pt x="37" y="5"/>
                  </a:lnTo>
                  <a:lnTo>
                    <a:pt x="48" y="4"/>
                  </a:lnTo>
                  <a:lnTo>
                    <a:pt x="60" y="5"/>
                  </a:lnTo>
                  <a:lnTo>
                    <a:pt x="71" y="11"/>
                  </a:lnTo>
                  <a:lnTo>
                    <a:pt x="80" y="18"/>
                  </a:lnTo>
                  <a:lnTo>
                    <a:pt x="87" y="27"/>
                  </a:lnTo>
                  <a:lnTo>
                    <a:pt x="90" y="37"/>
                  </a:lnTo>
                  <a:lnTo>
                    <a:pt x="90" y="48"/>
                  </a:lnTo>
                  <a:lnTo>
                    <a:pt x="87" y="58"/>
                  </a:lnTo>
                  <a:lnTo>
                    <a:pt x="80" y="67"/>
                  </a:lnTo>
                  <a:lnTo>
                    <a:pt x="71" y="74"/>
                  </a:lnTo>
                  <a:lnTo>
                    <a:pt x="60" y="80"/>
                  </a:lnTo>
                  <a:lnTo>
                    <a:pt x="48" y="81"/>
                  </a:lnTo>
                  <a:close/>
                </a:path>
              </a:pathLst>
            </a:custGeom>
            <a:solidFill>
              <a:srgbClr val="FFFFFE"/>
            </a:solidFill>
            <a:ln w="9525">
              <a:noFill/>
              <a:round/>
              <a:headEnd/>
              <a:tailEnd/>
            </a:ln>
          </p:spPr>
          <p:txBody>
            <a:bodyPr/>
            <a:lstStyle/>
            <a:p>
              <a:endParaRPr lang="en-US"/>
            </a:p>
          </p:txBody>
        </p:sp>
        <p:sp>
          <p:nvSpPr>
            <p:cNvPr id="1166232" name="Freeform 920"/>
            <p:cNvSpPr>
              <a:spLocks noEditPoints="1"/>
            </p:cNvSpPr>
            <p:nvPr/>
          </p:nvSpPr>
          <p:spPr bwMode="auto">
            <a:xfrm>
              <a:off x="4327" y="1379"/>
              <a:ext cx="83" cy="77"/>
            </a:xfrm>
            <a:custGeom>
              <a:avLst/>
              <a:gdLst/>
              <a:ahLst/>
              <a:cxnLst>
                <a:cxn ang="0">
                  <a:pos x="41" y="77"/>
                </a:cxn>
                <a:cxn ang="0">
                  <a:pos x="30" y="76"/>
                </a:cxn>
                <a:cxn ang="0">
                  <a:pos x="18" y="70"/>
                </a:cxn>
                <a:cxn ang="0">
                  <a:pos x="9" y="63"/>
                </a:cxn>
                <a:cxn ang="0">
                  <a:pos x="4" y="54"/>
                </a:cxn>
                <a:cxn ang="0">
                  <a:pos x="0" y="44"/>
                </a:cxn>
                <a:cxn ang="0">
                  <a:pos x="0" y="33"/>
                </a:cxn>
                <a:cxn ang="0">
                  <a:pos x="4" y="23"/>
                </a:cxn>
                <a:cxn ang="0">
                  <a:pos x="9" y="14"/>
                </a:cxn>
                <a:cxn ang="0">
                  <a:pos x="18" y="7"/>
                </a:cxn>
                <a:cxn ang="0">
                  <a:pos x="30" y="1"/>
                </a:cxn>
                <a:cxn ang="0">
                  <a:pos x="41" y="0"/>
                </a:cxn>
                <a:cxn ang="0">
                  <a:pos x="53" y="1"/>
                </a:cxn>
                <a:cxn ang="0">
                  <a:pos x="64" y="7"/>
                </a:cxn>
                <a:cxn ang="0">
                  <a:pos x="73" y="14"/>
                </a:cxn>
                <a:cxn ang="0">
                  <a:pos x="80" y="23"/>
                </a:cxn>
                <a:cxn ang="0">
                  <a:pos x="83" y="33"/>
                </a:cxn>
                <a:cxn ang="0">
                  <a:pos x="83" y="44"/>
                </a:cxn>
                <a:cxn ang="0">
                  <a:pos x="80" y="54"/>
                </a:cxn>
                <a:cxn ang="0">
                  <a:pos x="73" y="63"/>
                </a:cxn>
                <a:cxn ang="0">
                  <a:pos x="64" y="70"/>
                </a:cxn>
                <a:cxn ang="0">
                  <a:pos x="53" y="76"/>
                </a:cxn>
                <a:cxn ang="0">
                  <a:pos x="41" y="77"/>
                </a:cxn>
                <a:cxn ang="0">
                  <a:pos x="41" y="72"/>
                </a:cxn>
                <a:cxn ang="0">
                  <a:pos x="30" y="70"/>
                </a:cxn>
                <a:cxn ang="0">
                  <a:pos x="22" y="67"/>
                </a:cxn>
                <a:cxn ang="0">
                  <a:pos x="13" y="60"/>
                </a:cxn>
                <a:cxn ang="0">
                  <a:pos x="7" y="51"/>
                </a:cxn>
                <a:cxn ang="0">
                  <a:pos x="4" y="40"/>
                </a:cxn>
                <a:cxn ang="0">
                  <a:pos x="6" y="31"/>
                </a:cxn>
                <a:cxn ang="0">
                  <a:pos x="9" y="23"/>
                </a:cxn>
                <a:cxn ang="0">
                  <a:pos x="16" y="14"/>
                </a:cxn>
                <a:cxn ang="0">
                  <a:pos x="25" y="9"/>
                </a:cxn>
                <a:cxn ang="0">
                  <a:pos x="36" y="5"/>
                </a:cxn>
                <a:cxn ang="0">
                  <a:pos x="46" y="5"/>
                </a:cxn>
                <a:cxn ang="0">
                  <a:pos x="57" y="9"/>
                </a:cxn>
                <a:cxn ang="0">
                  <a:pos x="66" y="14"/>
                </a:cxn>
                <a:cxn ang="0">
                  <a:pos x="73" y="23"/>
                </a:cxn>
                <a:cxn ang="0">
                  <a:pos x="78" y="31"/>
                </a:cxn>
                <a:cxn ang="0">
                  <a:pos x="78" y="40"/>
                </a:cxn>
                <a:cxn ang="0">
                  <a:pos x="76" y="51"/>
                </a:cxn>
                <a:cxn ang="0">
                  <a:pos x="71" y="60"/>
                </a:cxn>
                <a:cxn ang="0">
                  <a:pos x="62" y="67"/>
                </a:cxn>
                <a:cxn ang="0">
                  <a:pos x="51" y="70"/>
                </a:cxn>
                <a:cxn ang="0">
                  <a:pos x="41" y="72"/>
                </a:cxn>
              </a:cxnLst>
              <a:rect l="0" t="0" r="r" b="b"/>
              <a:pathLst>
                <a:path w="83" h="77">
                  <a:moveTo>
                    <a:pt x="41" y="77"/>
                  </a:moveTo>
                  <a:lnTo>
                    <a:pt x="30" y="76"/>
                  </a:lnTo>
                  <a:lnTo>
                    <a:pt x="18" y="70"/>
                  </a:lnTo>
                  <a:lnTo>
                    <a:pt x="9" y="63"/>
                  </a:lnTo>
                  <a:lnTo>
                    <a:pt x="4" y="54"/>
                  </a:lnTo>
                  <a:lnTo>
                    <a:pt x="0" y="44"/>
                  </a:lnTo>
                  <a:lnTo>
                    <a:pt x="0" y="33"/>
                  </a:lnTo>
                  <a:lnTo>
                    <a:pt x="4" y="23"/>
                  </a:lnTo>
                  <a:lnTo>
                    <a:pt x="9" y="14"/>
                  </a:lnTo>
                  <a:lnTo>
                    <a:pt x="18" y="7"/>
                  </a:lnTo>
                  <a:lnTo>
                    <a:pt x="30" y="1"/>
                  </a:lnTo>
                  <a:lnTo>
                    <a:pt x="41" y="0"/>
                  </a:lnTo>
                  <a:lnTo>
                    <a:pt x="53" y="1"/>
                  </a:lnTo>
                  <a:lnTo>
                    <a:pt x="64" y="7"/>
                  </a:lnTo>
                  <a:lnTo>
                    <a:pt x="73" y="14"/>
                  </a:lnTo>
                  <a:lnTo>
                    <a:pt x="80" y="23"/>
                  </a:lnTo>
                  <a:lnTo>
                    <a:pt x="83" y="33"/>
                  </a:lnTo>
                  <a:lnTo>
                    <a:pt x="83" y="44"/>
                  </a:lnTo>
                  <a:lnTo>
                    <a:pt x="80" y="54"/>
                  </a:lnTo>
                  <a:lnTo>
                    <a:pt x="73" y="63"/>
                  </a:lnTo>
                  <a:lnTo>
                    <a:pt x="64" y="70"/>
                  </a:lnTo>
                  <a:lnTo>
                    <a:pt x="53" y="76"/>
                  </a:lnTo>
                  <a:lnTo>
                    <a:pt x="41" y="77"/>
                  </a:lnTo>
                  <a:close/>
                  <a:moveTo>
                    <a:pt x="41" y="72"/>
                  </a:moveTo>
                  <a:lnTo>
                    <a:pt x="30" y="70"/>
                  </a:lnTo>
                  <a:lnTo>
                    <a:pt x="22" y="67"/>
                  </a:lnTo>
                  <a:lnTo>
                    <a:pt x="13" y="60"/>
                  </a:lnTo>
                  <a:lnTo>
                    <a:pt x="7" y="51"/>
                  </a:lnTo>
                  <a:lnTo>
                    <a:pt x="4" y="40"/>
                  </a:lnTo>
                  <a:lnTo>
                    <a:pt x="6" y="31"/>
                  </a:lnTo>
                  <a:lnTo>
                    <a:pt x="9" y="23"/>
                  </a:lnTo>
                  <a:lnTo>
                    <a:pt x="16" y="14"/>
                  </a:lnTo>
                  <a:lnTo>
                    <a:pt x="25" y="9"/>
                  </a:lnTo>
                  <a:lnTo>
                    <a:pt x="36" y="5"/>
                  </a:lnTo>
                  <a:lnTo>
                    <a:pt x="46" y="5"/>
                  </a:lnTo>
                  <a:lnTo>
                    <a:pt x="57" y="9"/>
                  </a:lnTo>
                  <a:lnTo>
                    <a:pt x="66" y="14"/>
                  </a:lnTo>
                  <a:lnTo>
                    <a:pt x="73" y="23"/>
                  </a:lnTo>
                  <a:lnTo>
                    <a:pt x="78" y="31"/>
                  </a:lnTo>
                  <a:lnTo>
                    <a:pt x="78" y="40"/>
                  </a:lnTo>
                  <a:lnTo>
                    <a:pt x="76" y="51"/>
                  </a:lnTo>
                  <a:lnTo>
                    <a:pt x="71" y="60"/>
                  </a:lnTo>
                  <a:lnTo>
                    <a:pt x="62" y="67"/>
                  </a:lnTo>
                  <a:lnTo>
                    <a:pt x="51" y="70"/>
                  </a:lnTo>
                  <a:lnTo>
                    <a:pt x="41" y="72"/>
                  </a:lnTo>
                  <a:close/>
                </a:path>
              </a:pathLst>
            </a:custGeom>
            <a:solidFill>
              <a:srgbClr val="FFFFFE"/>
            </a:solidFill>
            <a:ln w="9525">
              <a:noFill/>
              <a:round/>
              <a:headEnd/>
              <a:tailEnd/>
            </a:ln>
          </p:spPr>
          <p:txBody>
            <a:bodyPr/>
            <a:lstStyle/>
            <a:p>
              <a:endParaRPr lang="en-US"/>
            </a:p>
          </p:txBody>
        </p:sp>
        <p:sp>
          <p:nvSpPr>
            <p:cNvPr id="1166233" name="Freeform 921"/>
            <p:cNvSpPr>
              <a:spLocks noEditPoints="1"/>
            </p:cNvSpPr>
            <p:nvPr/>
          </p:nvSpPr>
          <p:spPr bwMode="auto">
            <a:xfrm>
              <a:off x="4331" y="1384"/>
              <a:ext cx="74" cy="67"/>
            </a:xfrm>
            <a:custGeom>
              <a:avLst/>
              <a:gdLst/>
              <a:ahLst/>
              <a:cxnLst>
                <a:cxn ang="0">
                  <a:pos x="37" y="67"/>
                </a:cxn>
                <a:cxn ang="0">
                  <a:pos x="26" y="65"/>
                </a:cxn>
                <a:cxn ang="0">
                  <a:pos x="18" y="62"/>
                </a:cxn>
                <a:cxn ang="0">
                  <a:pos x="9" y="55"/>
                </a:cxn>
                <a:cxn ang="0">
                  <a:pos x="3" y="46"/>
                </a:cxn>
                <a:cxn ang="0">
                  <a:pos x="0" y="35"/>
                </a:cxn>
                <a:cxn ang="0">
                  <a:pos x="2" y="26"/>
                </a:cxn>
                <a:cxn ang="0">
                  <a:pos x="5" y="18"/>
                </a:cxn>
                <a:cxn ang="0">
                  <a:pos x="12" y="9"/>
                </a:cxn>
                <a:cxn ang="0">
                  <a:pos x="21" y="4"/>
                </a:cxn>
                <a:cxn ang="0">
                  <a:pos x="32" y="0"/>
                </a:cxn>
                <a:cxn ang="0">
                  <a:pos x="42" y="0"/>
                </a:cxn>
                <a:cxn ang="0">
                  <a:pos x="53" y="4"/>
                </a:cxn>
                <a:cxn ang="0">
                  <a:pos x="62" y="9"/>
                </a:cxn>
                <a:cxn ang="0">
                  <a:pos x="69" y="18"/>
                </a:cxn>
                <a:cxn ang="0">
                  <a:pos x="74" y="26"/>
                </a:cxn>
                <a:cxn ang="0">
                  <a:pos x="74" y="35"/>
                </a:cxn>
                <a:cxn ang="0">
                  <a:pos x="72" y="46"/>
                </a:cxn>
                <a:cxn ang="0">
                  <a:pos x="67" y="55"/>
                </a:cxn>
                <a:cxn ang="0">
                  <a:pos x="58" y="62"/>
                </a:cxn>
                <a:cxn ang="0">
                  <a:pos x="47" y="65"/>
                </a:cxn>
                <a:cxn ang="0">
                  <a:pos x="37" y="67"/>
                </a:cxn>
                <a:cxn ang="0">
                  <a:pos x="37" y="62"/>
                </a:cxn>
                <a:cxn ang="0">
                  <a:pos x="26" y="60"/>
                </a:cxn>
                <a:cxn ang="0">
                  <a:pos x="18" y="56"/>
                </a:cxn>
                <a:cxn ang="0">
                  <a:pos x="11" y="49"/>
                </a:cxn>
                <a:cxn ang="0">
                  <a:pos x="7" y="41"/>
                </a:cxn>
                <a:cxn ang="0">
                  <a:pos x="5" y="32"/>
                </a:cxn>
                <a:cxn ang="0">
                  <a:pos x="9" y="21"/>
                </a:cxn>
                <a:cxn ang="0">
                  <a:pos x="14" y="14"/>
                </a:cxn>
                <a:cxn ang="0">
                  <a:pos x="23" y="9"/>
                </a:cxn>
                <a:cxn ang="0">
                  <a:pos x="32" y="5"/>
                </a:cxn>
                <a:cxn ang="0">
                  <a:pos x="42" y="5"/>
                </a:cxn>
                <a:cxn ang="0">
                  <a:pos x="53" y="9"/>
                </a:cxn>
                <a:cxn ang="0">
                  <a:pos x="60" y="14"/>
                </a:cxn>
                <a:cxn ang="0">
                  <a:pos x="67" y="21"/>
                </a:cxn>
                <a:cxn ang="0">
                  <a:pos x="69" y="32"/>
                </a:cxn>
                <a:cxn ang="0">
                  <a:pos x="69" y="41"/>
                </a:cxn>
                <a:cxn ang="0">
                  <a:pos x="63" y="49"/>
                </a:cxn>
                <a:cxn ang="0">
                  <a:pos x="56" y="56"/>
                </a:cxn>
                <a:cxn ang="0">
                  <a:pos x="47" y="60"/>
                </a:cxn>
                <a:cxn ang="0">
                  <a:pos x="37" y="62"/>
                </a:cxn>
              </a:cxnLst>
              <a:rect l="0" t="0" r="r" b="b"/>
              <a:pathLst>
                <a:path w="74" h="67">
                  <a:moveTo>
                    <a:pt x="37" y="67"/>
                  </a:moveTo>
                  <a:lnTo>
                    <a:pt x="26" y="65"/>
                  </a:lnTo>
                  <a:lnTo>
                    <a:pt x="18" y="62"/>
                  </a:lnTo>
                  <a:lnTo>
                    <a:pt x="9" y="55"/>
                  </a:lnTo>
                  <a:lnTo>
                    <a:pt x="3" y="46"/>
                  </a:lnTo>
                  <a:lnTo>
                    <a:pt x="0" y="35"/>
                  </a:lnTo>
                  <a:lnTo>
                    <a:pt x="2" y="26"/>
                  </a:lnTo>
                  <a:lnTo>
                    <a:pt x="5" y="18"/>
                  </a:lnTo>
                  <a:lnTo>
                    <a:pt x="12" y="9"/>
                  </a:lnTo>
                  <a:lnTo>
                    <a:pt x="21" y="4"/>
                  </a:lnTo>
                  <a:lnTo>
                    <a:pt x="32" y="0"/>
                  </a:lnTo>
                  <a:lnTo>
                    <a:pt x="42" y="0"/>
                  </a:lnTo>
                  <a:lnTo>
                    <a:pt x="53" y="4"/>
                  </a:lnTo>
                  <a:lnTo>
                    <a:pt x="62" y="9"/>
                  </a:lnTo>
                  <a:lnTo>
                    <a:pt x="69" y="18"/>
                  </a:lnTo>
                  <a:lnTo>
                    <a:pt x="74" y="26"/>
                  </a:lnTo>
                  <a:lnTo>
                    <a:pt x="74" y="35"/>
                  </a:lnTo>
                  <a:lnTo>
                    <a:pt x="72" y="46"/>
                  </a:lnTo>
                  <a:lnTo>
                    <a:pt x="67" y="55"/>
                  </a:lnTo>
                  <a:lnTo>
                    <a:pt x="58" y="62"/>
                  </a:lnTo>
                  <a:lnTo>
                    <a:pt x="47" y="65"/>
                  </a:lnTo>
                  <a:lnTo>
                    <a:pt x="37" y="67"/>
                  </a:lnTo>
                  <a:close/>
                  <a:moveTo>
                    <a:pt x="37" y="62"/>
                  </a:moveTo>
                  <a:lnTo>
                    <a:pt x="26" y="60"/>
                  </a:lnTo>
                  <a:lnTo>
                    <a:pt x="18" y="56"/>
                  </a:lnTo>
                  <a:lnTo>
                    <a:pt x="11" y="49"/>
                  </a:lnTo>
                  <a:lnTo>
                    <a:pt x="7" y="41"/>
                  </a:lnTo>
                  <a:lnTo>
                    <a:pt x="5" y="32"/>
                  </a:lnTo>
                  <a:lnTo>
                    <a:pt x="9" y="21"/>
                  </a:lnTo>
                  <a:lnTo>
                    <a:pt x="14" y="14"/>
                  </a:lnTo>
                  <a:lnTo>
                    <a:pt x="23" y="9"/>
                  </a:lnTo>
                  <a:lnTo>
                    <a:pt x="32" y="5"/>
                  </a:lnTo>
                  <a:lnTo>
                    <a:pt x="42" y="5"/>
                  </a:lnTo>
                  <a:lnTo>
                    <a:pt x="53" y="9"/>
                  </a:lnTo>
                  <a:lnTo>
                    <a:pt x="60" y="14"/>
                  </a:lnTo>
                  <a:lnTo>
                    <a:pt x="67" y="21"/>
                  </a:lnTo>
                  <a:lnTo>
                    <a:pt x="69" y="32"/>
                  </a:lnTo>
                  <a:lnTo>
                    <a:pt x="69" y="41"/>
                  </a:lnTo>
                  <a:lnTo>
                    <a:pt x="63" y="49"/>
                  </a:lnTo>
                  <a:lnTo>
                    <a:pt x="56" y="56"/>
                  </a:lnTo>
                  <a:lnTo>
                    <a:pt x="47" y="60"/>
                  </a:lnTo>
                  <a:lnTo>
                    <a:pt x="37" y="62"/>
                  </a:lnTo>
                  <a:close/>
                </a:path>
              </a:pathLst>
            </a:custGeom>
            <a:solidFill>
              <a:srgbClr val="FFFFFF"/>
            </a:solidFill>
            <a:ln w="9525">
              <a:noFill/>
              <a:round/>
              <a:headEnd/>
              <a:tailEnd/>
            </a:ln>
          </p:spPr>
          <p:txBody>
            <a:bodyPr/>
            <a:lstStyle/>
            <a:p>
              <a:endParaRPr lang="en-US"/>
            </a:p>
          </p:txBody>
        </p:sp>
        <p:sp>
          <p:nvSpPr>
            <p:cNvPr id="1166234" name="Freeform 922"/>
            <p:cNvSpPr>
              <a:spLocks noEditPoints="1"/>
            </p:cNvSpPr>
            <p:nvPr/>
          </p:nvSpPr>
          <p:spPr bwMode="auto">
            <a:xfrm>
              <a:off x="4336" y="1389"/>
              <a:ext cx="64" cy="57"/>
            </a:xfrm>
            <a:custGeom>
              <a:avLst/>
              <a:gdLst/>
              <a:ahLst/>
              <a:cxnLst>
                <a:cxn ang="0">
                  <a:pos x="32" y="57"/>
                </a:cxn>
                <a:cxn ang="0">
                  <a:pos x="21" y="55"/>
                </a:cxn>
                <a:cxn ang="0">
                  <a:pos x="13" y="51"/>
                </a:cxn>
                <a:cxn ang="0">
                  <a:pos x="6" y="44"/>
                </a:cxn>
                <a:cxn ang="0">
                  <a:pos x="2" y="36"/>
                </a:cxn>
                <a:cxn ang="0">
                  <a:pos x="0" y="27"/>
                </a:cxn>
                <a:cxn ang="0">
                  <a:pos x="4" y="16"/>
                </a:cxn>
                <a:cxn ang="0">
                  <a:pos x="9" y="9"/>
                </a:cxn>
                <a:cxn ang="0">
                  <a:pos x="18" y="4"/>
                </a:cxn>
                <a:cxn ang="0">
                  <a:pos x="27" y="0"/>
                </a:cxn>
                <a:cxn ang="0">
                  <a:pos x="37" y="0"/>
                </a:cxn>
                <a:cxn ang="0">
                  <a:pos x="48" y="4"/>
                </a:cxn>
                <a:cxn ang="0">
                  <a:pos x="55" y="9"/>
                </a:cxn>
                <a:cxn ang="0">
                  <a:pos x="62" y="16"/>
                </a:cxn>
                <a:cxn ang="0">
                  <a:pos x="64" y="27"/>
                </a:cxn>
                <a:cxn ang="0">
                  <a:pos x="64" y="36"/>
                </a:cxn>
                <a:cxn ang="0">
                  <a:pos x="58" y="44"/>
                </a:cxn>
                <a:cxn ang="0">
                  <a:pos x="51" y="51"/>
                </a:cxn>
                <a:cxn ang="0">
                  <a:pos x="42" y="55"/>
                </a:cxn>
                <a:cxn ang="0">
                  <a:pos x="32" y="57"/>
                </a:cxn>
                <a:cxn ang="0">
                  <a:pos x="32" y="53"/>
                </a:cxn>
                <a:cxn ang="0">
                  <a:pos x="23" y="51"/>
                </a:cxn>
                <a:cxn ang="0">
                  <a:pos x="16" y="46"/>
                </a:cxn>
                <a:cxn ang="0">
                  <a:pos x="9" y="41"/>
                </a:cxn>
                <a:cxn ang="0">
                  <a:pos x="7" y="32"/>
                </a:cxn>
                <a:cxn ang="0">
                  <a:pos x="7" y="25"/>
                </a:cxn>
                <a:cxn ang="0">
                  <a:pos x="9" y="16"/>
                </a:cxn>
                <a:cxn ang="0">
                  <a:pos x="16" y="11"/>
                </a:cxn>
                <a:cxn ang="0">
                  <a:pos x="23" y="6"/>
                </a:cxn>
                <a:cxn ang="0">
                  <a:pos x="32" y="4"/>
                </a:cxn>
                <a:cxn ang="0">
                  <a:pos x="41" y="6"/>
                </a:cxn>
                <a:cxn ang="0">
                  <a:pos x="49" y="11"/>
                </a:cxn>
                <a:cxn ang="0">
                  <a:pos x="55" y="16"/>
                </a:cxn>
                <a:cxn ang="0">
                  <a:pos x="58" y="25"/>
                </a:cxn>
                <a:cxn ang="0">
                  <a:pos x="58" y="32"/>
                </a:cxn>
                <a:cxn ang="0">
                  <a:pos x="55" y="41"/>
                </a:cxn>
                <a:cxn ang="0">
                  <a:pos x="49" y="46"/>
                </a:cxn>
                <a:cxn ang="0">
                  <a:pos x="41" y="51"/>
                </a:cxn>
                <a:cxn ang="0">
                  <a:pos x="32" y="53"/>
                </a:cxn>
              </a:cxnLst>
              <a:rect l="0" t="0" r="r" b="b"/>
              <a:pathLst>
                <a:path w="64" h="57">
                  <a:moveTo>
                    <a:pt x="32" y="57"/>
                  </a:moveTo>
                  <a:lnTo>
                    <a:pt x="21" y="55"/>
                  </a:lnTo>
                  <a:lnTo>
                    <a:pt x="13" y="51"/>
                  </a:lnTo>
                  <a:lnTo>
                    <a:pt x="6" y="44"/>
                  </a:lnTo>
                  <a:lnTo>
                    <a:pt x="2" y="36"/>
                  </a:lnTo>
                  <a:lnTo>
                    <a:pt x="0" y="27"/>
                  </a:lnTo>
                  <a:lnTo>
                    <a:pt x="4" y="16"/>
                  </a:lnTo>
                  <a:lnTo>
                    <a:pt x="9" y="9"/>
                  </a:lnTo>
                  <a:lnTo>
                    <a:pt x="18" y="4"/>
                  </a:lnTo>
                  <a:lnTo>
                    <a:pt x="27" y="0"/>
                  </a:lnTo>
                  <a:lnTo>
                    <a:pt x="37" y="0"/>
                  </a:lnTo>
                  <a:lnTo>
                    <a:pt x="48" y="4"/>
                  </a:lnTo>
                  <a:lnTo>
                    <a:pt x="55" y="9"/>
                  </a:lnTo>
                  <a:lnTo>
                    <a:pt x="62" y="16"/>
                  </a:lnTo>
                  <a:lnTo>
                    <a:pt x="64" y="27"/>
                  </a:lnTo>
                  <a:lnTo>
                    <a:pt x="64" y="36"/>
                  </a:lnTo>
                  <a:lnTo>
                    <a:pt x="58" y="44"/>
                  </a:lnTo>
                  <a:lnTo>
                    <a:pt x="51" y="51"/>
                  </a:lnTo>
                  <a:lnTo>
                    <a:pt x="42" y="55"/>
                  </a:lnTo>
                  <a:lnTo>
                    <a:pt x="32" y="57"/>
                  </a:lnTo>
                  <a:close/>
                  <a:moveTo>
                    <a:pt x="32" y="53"/>
                  </a:moveTo>
                  <a:lnTo>
                    <a:pt x="23" y="51"/>
                  </a:lnTo>
                  <a:lnTo>
                    <a:pt x="16" y="46"/>
                  </a:lnTo>
                  <a:lnTo>
                    <a:pt x="9" y="41"/>
                  </a:lnTo>
                  <a:lnTo>
                    <a:pt x="7" y="32"/>
                  </a:lnTo>
                  <a:lnTo>
                    <a:pt x="7" y="25"/>
                  </a:lnTo>
                  <a:lnTo>
                    <a:pt x="9" y="16"/>
                  </a:lnTo>
                  <a:lnTo>
                    <a:pt x="16" y="11"/>
                  </a:lnTo>
                  <a:lnTo>
                    <a:pt x="23" y="6"/>
                  </a:lnTo>
                  <a:lnTo>
                    <a:pt x="32" y="4"/>
                  </a:lnTo>
                  <a:lnTo>
                    <a:pt x="41" y="6"/>
                  </a:lnTo>
                  <a:lnTo>
                    <a:pt x="49" y="11"/>
                  </a:lnTo>
                  <a:lnTo>
                    <a:pt x="55" y="16"/>
                  </a:lnTo>
                  <a:lnTo>
                    <a:pt x="58" y="25"/>
                  </a:lnTo>
                  <a:lnTo>
                    <a:pt x="58" y="32"/>
                  </a:lnTo>
                  <a:lnTo>
                    <a:pt x="55" y="41"/>
                  </a:lnTo>
                  <a:lnTo>
                    <a:pt x="49" y="46"/>
                  </a:lnTo>
                  <a:lnTo>
                    <a:pt x="41" y="51"/>
                  </a:lnTo>
                  <a:lnTo>
                    <a:pt x="32" y="53"/>
                  </a:lnTo>
                  <a:close/>
                </a:path>
              </a:pathLst>
            </a:custGeom>
            <a:solidFill>
              <a:srgbClr val="FFFFFF"/>
            </a:solidFill>
            <a:ln w="9525">
              <a:noFill/>
              <a:round/>
              <a:headEnd/>
              <a:tailEnd/>
            </a:ln>
          </p:spPr>
          <p:txBody>
            <a:bodyPr/>
            <a:lstStyle/>
            <a:p>
              <a:endParaRPr lang="en-US"/>
            </a:p>
          </p:txBody>
        </p:sp>
        <p:sp>
          <p:nvSpPr>
            <p:cNvPr id="1166235" name="Freeform 923"/>
            <p:cNvSpPr>
              <a:spLocks noEditPoints="1"/>
            </p:cNvSpPr>
            <p:nvPr/>
          </p:nvSpPr>
          <p:spPr bwMode="auto">
            <a:xfrm>
              <a:off x="4343" y="1393"/>
              <a:ext cx="51" cy="49"/>
            </a:xfrm>
            <a:custGeom>
              <a:avLst/>
              <a:gdLst/>
              <a:ahLst/>
              <a:cxnLst>
                <a:cxn ang="0">
                  <a:pos x="25" y="49"/>
                </a:cxn>
                <a:cxn ang="0">
                  <a:pos x="16" y="47"/>
                </a:cxn>
                <a:cxn ang="0">
                  <a:pos x="9" y="42"/>
                </a:cxn>
                <a:cxn ang="0">
                  <a:pos x="2" y="37"/>
                </a:cxn>
                <a:cxn ang="0">
                  <a:pos x="0" y="28"/>
                </a:cxn>
                <a:cxn ang="0">
                  <a:pos x="0" y="21"/>
                </a:cxn>
                <a:cxn ang="0">
                  <a:pos x="2" y="12"/>
                </a:cxn>
                <a:cxn ang="0">
                  <a:pos x="9" y="7"/>
                </a:cxn>
                <a:cxn ang="0">
                  <a:pos x="16" y="2"/>
                </a:cxn>
                <a:cxn ang="0">
                  <a:pos x="25" y="0"/>
                </a:cxn>
                <a:cxn ang="0">
                  <a:pos x="34" y="2"/>
                </a:cxn>
                <a:cxn ang="0">
                  <a:pos x="42" y="7"/>
                </a:cxn>
                <a:cxn ang="0">
                  <a:pos x="48" y="12"/>
                </a:cxn>
                <a:cxn ang="0">
                  <a:pos x="51" y="21"/>
                </a:cxn>
                <a:cxn ang="0">
                  <a:pos x="51" y="28"/>
                </a:cxn>
                <a:cxn ang="0">
                  <a:pos x="48" y="37"/>
                </a:cxn>
                <a:cxn ang="0">
                  <a:pos x="42" y="42"/>
                </a:cxn>
                <a:cxn ang="0">
                  <a:pos x="34" y="47"/>
                </a:cxn>
                <a:cxn ang="0">
                  <a:pos x="25" y="49"/>
                </a:cxn>
                <a:cxn ang="0">
                  <a:pos x="25" y="44"/>
                </a:cxn>
                <a:cxn ang="0">
                  <a:pos x="18" y="42"/>
                </a:cxn>
                <a:cxn ang="0">
                  <a:pos x="11" y="39"/>
                </a:cxn>
                <a:cxn ang="0">
                  <a:pos x="6" y="32"/>
                </a:cxn>
                <a:cxn ang="0">
                  <a:pos x="4" y="25"/>
                </a:cxn>
                <a:cxn ang="0">
                  <a:pos x="6" y="17"/>
                </a:cxn>
                <a:cxn ang="0">
                  <a:pos x="11" y="10"/>
                </a:cxn>
                <a:cxn ang="0">
                  <a:pos x="18" y="7"/>
                </a:cxn>
                <a:cxn ang="0">
                  <a:pos x="25" y="5"/>
                </a:cxn>
                <a:cxn ang="0">
                  <a:pos x="34" y="7"/>
                </a:cxn>
                <a:cxn ang="0">
                  <a:pos x="41" y="10"/>
                </a:cxn>
                <a:cxn ang="0">
                  <a:pos x="44" y="17"/>
                </a:cxn>
                <a:cxn ang="0">
                  <a:pos x="46" y="25"/>
                </a:cxn>
                <a:cxn ang="0">
                  <a:pos x="44" y="32"/>
                </a:cxn>
                <a:cxn ang="0">
                  <a:pos x="41" y="39"/>
                </a:cxn>
                <a:cxn ang="0">
                  <a:pos x="34" y="42"/>
                </a:cxn>
                <a:cxn ang="0">
                  <a:pos x="25" y="44"/>
                </a:cxn>
              </a:cxnLst>
              <a:rect l="0" t="0" r="r" b="b"/>
              <a:pathLst>
                <a:path w="51" h="49">
                  <a:moveTo>
                    <a:pt x="25" y="49"/>
                  </a:moveTo>
                  <a:lnTo>
                    <a:pt x="16" y="47"/>
                  </a:lnTo>
                  <a:lnTo>
                    <a:pt x="9" y="42"/>
                  </a:lnTo>
                  <a:lnTo>
                    <a:pt x="2" y="37"/>
                  </a:lnTo>
                  <a:lnTo>
                    <a:pt x="0" y="28"/>
                  </a:lnTo>
                  <a:lnTo>
                    <a:pt x="0" y="21"/>
                  </a:lnTo>
                  <a:lnTo>
                    <a:pt x="2" y="12"/>
                  </a:lnTo>
                  <a:lnTo>
                    <a:pt x="9" y="7"/>
                  </a:lnTo>
                  <a:lnTo>
                    <a:pt x="16" y="2"/>
                  </a:lnTo>
                  <a:lnTo>
                    <a:pt x="25" y="0"/>
                  </a:lnTo>
                  <a:lnTo>
                    <a:pt x="34" y="2"/>
                  </a:lnTo>
                  <a:lnTo>
                    <a:pt x="42" y="7"/>
                  </a:lnTo>
                  <a:lnTo>
                    <a:pt x="48" y="12"/>
                  </a:lnTo>
                  <a:lnTo>
                    <a:pt x="51" y="21"/>
                  </a:lnTo>
                  <a:lnTo>
                    <a:pt x="51" y="28"/>
                  </a:lnTo>
                  <a:lnTo>
                    <a:pt x="48" y="37"/>
                  </a:lnTo>
                  <a:lnTo>
                    <a:pt x="42" y="42"/>
                  </a:lnTo>
                  <a:lnTo>
                    <a:pt x="34" y="47"/>
                  </a:lnTo>
                  <a:lnTo>
                    <a:pt x="25" y="49"/>
                  </a:lnTo>
                  <a:close/>
                  <a:moveTo>
                    <a:pt x="25" y="44"/>
                  </a:moveTo>
                  <a:lnTo>
                    <a:pt x="18" y="42"/>
                  </a:lnTo>
                  <a:lnTo>
                    <a:pt x="11" y="39"/>
                  </a:lnTo>
                  <a:lnTo>
                    <a:pt x="6" y="32"/>
                  </a:lnTo>
                  <a:lnTo>
                    <a:pt x="4" y="25"/>
                  </a:lnTo>
                  <a:lnTo>
                    <a:pt x="6" y="17"/>
                  </a:lnTo>
                  <a:lnTo>
                    <a:pt x="11" y="10"/>
                  </a:lnTo>
                  <a:lnTo>
                    <a:pt x="18" y="7"/>
                  </a:lnTo>
                  <a:lnTo>
                    <a:pt x="25" y="5"/>
                  </a:lnTo>
                  <a:lnTo>
                    <a:pt x="34" y="7"/>
                  </a:lnTo>
                  <a:lnTo>
                    <a:pt x="41" y="10"/>
                  </a:lnTo>
                  <a:lnTo>
                    <a:pt x="44" y="17"/>
                  </a:lnTo>
                  <a:lnTo>
                    <a:pt x="46" y="25"/>
                  </a:lnTo>
                  <a:lnTo>
                    <a:pt x="44" y="32"/>
                  </a:lnTo>
                  <a:lnTo>
                    <a:pt x="41" y="39"/>
                  </a:lnTo>
                  <a:lnTo>
                    <a:pt x="34" y="42"/>
                  </a:lnTo>
                  <a:lnTo>
                    <a:pt x="25" y="44"/>
                  </a:lnTo>
                  <a:close/>
                </a:path>
              </a:pathLst>
            </a:custGeom>
            <a:solidFill>
              <a:srgbClr val="FFFFFF"/>
            </a:solidFill>
            <a:ln w="9525">
              <a:noFill/>
              <a:round/>
              <a:headEnd/>
              <a:tailEnd/>
            </a:ln>
          </p:spPr>
          <p:txBody>
            <a:bodyPr/>
            <a:lstStyle/>
            <a:p>
              <a:endParaRPr lang="en-US"/>
            </a:p>
          </p:txBody>
        </p:sp>
        <p:sp>
          <p:nvSpPr>
            <p:cNvPr id="1166236" name="Freeform 924"/>
            <p:cNvSpPr>
              <a:spLocks noEditPoints="1"/>
            </p:cNvSpPr>
            <p:nvPr/>
          </p:nvSpPr>
          <p:spPr bwMode="auto">
            <a:xfrm>
              <a:off x="4347" y="1398"/>
              <a:ext cx="42" cy="39"/>
            </a:xfrm>
            <a:custGeom>
              <a:avLst/>
              <a:gdLst/>
              <a:ahLst/>
              <a:cxnLst>
                <a:cxn ang="0">
                  <a:pos x="21" y="39"/>
                </a:cxn>
                <a:cxn ang="0">
                  <a:pos x="14" y="37"/>
                </a:cxn>
                <a:cxn ang="0">
                  <a:pos x="7" y="34"/>
                </a:cxn>
                <a:cxn ang="0">
                  <a:pos x="2" y="27"/>
                </a:cxn>
                <a:cxn ang="0">
                  <a:pos x="0" y="20"/>
                </a:cxn>
                <a:cxn ang="0">
                  <a:pos x="2" y="12"/>
                </a:cxn>
                <a:cxn ang="0">
                  <a:pos x="7" y="5"/>
                </a:cxn>
                <a:cxn ang="0">
                  <a:pos x="14" y="2"/>
                </a:cxn>
                <a:cxn ang="0">
                  <a:pos x="21" y="0"/>
                </a:cxn>
                <a:cxn ang="0">
                  <a:pos x="30" y="2"/>
                </a:cxn>
                <a:cxn ang="0">
                  <a:pos x="37" y="5"/>
                </a:cxn>
                <a:cxn ang="0">
                  <a:pos x="40" y="12"/>
                </a:cxn>
                <a:cxn ang="0">
                  <a:pos x="42" y="20"/>
                </a:cxn>
                <a:cxn ang="0">
                  <a:pos x="40" y="27"/>
                </a:cxn>
                <a:cxn ang="0">
                  <a:pos x="37" y="34"/>
                </a:cxn>
                <a:cxn ang="0">
                  <a:pos x="30" y="37"/>
                </a:cxn>
                <a:cxn ang="0">
                  <a:pos x="21" y="39"/>
                </a:cxn>
                <a:cxn ang="0">
                  <a:pos x="21" y="34"/>
                </a:cxn>
                <a:cxn ang="0">
                  <a:pos x="14" y="32"/>
                </a:cxn>
                <a:cxn ang="0">
                  <a:pos x="9" y="28"/>
                </a:cxn>
                <a:cxn ang="0">
                  <a:pos x="7" y="23"/>
                </a:cxn>
                <a:cxn ang="0">
                  <a:pos x="7" y="16"/>
                </a:cxn>
                <a:cxn ang="0">
                  <a:pos x="9" y="11"/>
                </a:cxn>
                <a:cxn ang="0">
                  <a:pos x="14" y="7"/>
                </a:cxn>
                <a:cxn ang="0">
                  <a:pos x="21" y="5"/>
                </a:cxn>
                <a:cxn ang="0">
                  <a:pos x="28" y="7"/>
                </a:cxn>
                <a:cxn ang="0">
                  <a:pos x="33" y="11"/>
                </a:cxn>
                <a:cxn ang="0">
                  <a:pos x="37" y="16"/>
                </a:cxn>
                <a:cxn ang="0">
                  <a:pos x="37" y="23"/>
                </a:cxn>
                <a:cxn ang="0">
                  <a:pos x="33" y="28"/>
                </a:cxn>
                <a:cxn ang="0">
                  <a:pos x="28" y="32"/>
                </a:cxn>
                <a:cxn ang="0">
                  <a:pos x="21" y="34"/>
                </a:cxn>
              </a:cxnLst>
              <a:rect l="0" t="0" r="r" b="b"/>
              <a:pathLst>
                <a:path w="42" h="39">
                  <a:moveTo>
                    <a:pt x="21" y="39"/>
                  </a:moveTo>
                  <a:lnTo>
                    <a:pt x="14" y="37"/>
                  </a:lnTo>
                  <a:lnTo>
                    <a:pt x="7" y="34"/>
                  </a:lnTo>
                  <a:lnTo>
                    <a:pt x="2" y="27"/>
                  </a:lnTo>
                  <a:lnTo>
                    <a:pt x="0" y="20"/>
                  </a:lnTo>
                  <a:lnTo>
                    <a:pt x="2" y="12"/>
                  </a:lnTo>
                  <a:lnTo>
                    <a:pt x="7" y="5"/>
                  </a:lnTo>
                  <a:lnTo>
                    <a:pt x="14" y="2"/>
                  </a:lnTo>
                  <a:lnTo>
                    <a:pt x="21" y="0"/>
                  </a:lnTo>
                  <a:lnTo>
                    <a:pt x="30" y="2"/>
                  </a:lnTo>
                  <a:lnTo>
                    <a:pt x="37" y="5"/>
                  </a:lnTo>
                  <a:lnTo>
                    <a:pt x="40" y="12"/>
                  </a:lnTo>
                  <a:lnTo>
                    <a:pt x="42" y="20"/>
                  </a:lnTo>
                  <a:lnTo>
                    <a:pt x="40" y="27"/>
                  </a:lnTo>
                  <a:lnTo>
                    <a:pt x="37" y="34"/>
                  </a:lnTo>
                  <a:lnTo>
                    <a:pt x="30" y="37"/>
                  </a:lnTo>
                  <a:lnTo>
                    <a:pt x="21" y="39"/>
                  </a:lnTo>
                  <a:close/>
                  <a:moveTo>
                    <a:pt x="21" y="34"/>
                  </a:moveTo>
                  <a:lnTo>
                    <a:pt x="14" y="32"/>
                  </a:lnTo>
                  <a:lnTo>
                    <a:pt x="9" y="28"/>
                  </a:lnTo>
                  <a:lnTo>
                    <a:pt x="7" y="23"/>
                  </a:lnTo>
                  <a:lnTo>
                    <a:pt x="7" y="16"/>
                  </a:lnTo>
                  <a:lnTo>
                    <a:pt x="9" y="11"/>
                  </a:lnTo>
                  <a:lnTo>
                    <a:pt x="14" y="7"/>
                  </a:lnTo>
                  <a:lnTo>
                    <a:pt x="21" y="5"/>
                  </a:lnTo>
                  <a:lnTo>
                    <a:pt x="28" y="7"/>
                  </a:lnTo>
                  <a:lnTo>
                    <a:pt x="33" y="11"/>
                  </a:lnTo>
                  <a:lnTo>
                    <a:pt x="37" y="16"/>
                  </a:lnTo>
                  <a:lnTo>
                    <a:pt x="37" y="23"/>
                  </a:lnTo>
                  <a:lnTo>
                    <a:pt x="33" y="28"/>
                  </a:lnTo>
                  <a:lnTo>
                    <a:pt x="28" y="32"/>
                  </a:lnTo>
                  <a:lnTo>
                    <a:pt x="21" y="34"/>
                  </a:lnTo>
                  <a:close/>
                </a:path>
              </a:pathLst>
            </a:custGeom>
            <a:solidFill>
              <a:srgbClr val="FFFFFF"/>
            </a:solidFill>
            <a:ln w="9525">
              <a:noFill/>
              <a:round/>
              <a:headEnd/>
              <a:tailEnd/>
            </a:ln>
          </p:spPr>
          <p:txBody>
            <a:bodyPr/>
            <a:lstStyle/>
            <a:p>
              <a:endParaRPr lang="en-US"/>
            </a:p>
          </p:txBody>
        </p:sp>
        <p:sp>
          <p:nvSpPr>
            <p:cNvPr id="1166237" name="Freeform 925"/>
            <p:cNvSpPr>
              <a:spLocks noEditPoints="1"/>
            </p:cNvSpPr>
            <p:nvPr/>
          </p:nvSpPr>
          <p:spPr bwMode="auto">
            <a:xfrm>
              <a:off x="4354" y="1403"/>
              <a:ext cx="30" cy="29"/>
            </a:xfrm>
            <a:custGeom>
              <a:avLst/>
              <a:gdLst/>
              <a:ahLst/>
              <a:cxnLst>
                <a:cxn ang="0">
                  <a:pos x="14" y="29"/>
                </a:cxn>
                <a:cxn ang="0">
                  <a:pos x="7" y="27"/>
                </a:cxn>
                <a:cxn ang="0">
                  <a:pos x="2" y="23"/>
                </a:cxn>
                <a:cxn ang="0">
                  <a:pos x="0" y="18"/>
                </a:cxn>
                <a:cxn ang="0">
                  <a:pos x="0" y="11"/>
                </a:cxn>
                <a:cxn ang="0">
                  <a:pos x="2" y="6"/>
                </a:cxn>
                <a:cxn ang="0">
                  <a:pos x="7" y="2"/>
                </a:cxn>
                <a:cxn ang="0">
                  <a:pos x="14" y="0"/>
                </a:cxn>
                <a:cxn ang="0">
                  <a:pos x="21" y="2"/>
                </a:cxn>
                <a:cxn ang="0">
                  <a:pos x="26" y="6"/>
                </a:cxn>
                <a:cxn ang="0">
                  <a:pos x="30" y="11"/>
                </a:cxn>
                <a:cxn ang="0">
                  <a:pos x="30" y="18"/>
                </a:cxn>
                <a:cxn ang="0">
                  <a:pos x="26" y="23"/>
                </a:cxn>
                <a:cxn ang="0">
                  <a:pos x="21" y="27"/>
                </a:cxn>
                <a:cxn ang="0">
                  <a:pos x="14" y="29"/>
                </a:cxn>
                <a:cxn ang="0">
                  <a:pos x="14" y="23"/>
                </a:cxn>
                <a:cxn ang="0">
                  <a:pos x="9" y="23"/>
                </a:cxn>
                <a:cxn ang="0">
                  <a:pos x="5" y="18"/>
                </a:cxn>
                <a:cxn ang="0">
                  <a:pos x="3" y="13"/>
                </a:cxn>
                <a:cxn ang="0">
                  <a:pos x="7" y="7"/>
                </a:cxn>
                <a:cxn ang="0">
                  <a:pos x="12" y="6"/>
                </a:cxn>
                <a:cxn ang="0">
                  <a:pos x="17" y="6"/>
                </a:cxn>
                <a:cxn ang="0">
                  <a:pos x="23" y="7"/>
                </a:cxn>
                <a:cxn ang="0">
                  <a:pos x="24" y="13"/>
                </a:cxn>
                <a:cxn ang="0">
                  <a:pos x="24" y="18"/>
                </a:cxn>
                <a:cxn ang="0">
                  <a:pos x="19" y="23"/>
                </a:cxn>
                <a:cxn ang="0">
                  <a:pos x="14" y="23"/>
                </a:cxn>
              </a:cxnLst>
              <a:rect l="0" t="0" r="r" b="b"/>
              <a:pathLst>
                <a:path w="30" h="29">
                  <a:moveTo>
                    <a:pt x="14" y="29"/>
                  </a:moveTo>
                  <a:lnTo>
                    <a:pt x="7" y="27"/>
                  </a:lnTo>
                  <a:lnTo>
                    <a:pt x="2" y="23"/>
                  </a:lnTo>
                  <a:lnTo>
                    <a:pt x="0" y="18"/>
                  </a:lnTo>
                  <a:lnTo>
                    <a:pt x="0" y="11"/>
                  </a:lnTo>
                  <a:lnTo>
                    <a:pt x="2" y="6"/>
                  </a:lnTo>
                  <a:lnTo>
                    <a:pt x="7" y="2"/>
                  </a:lnTo>
                  <a:lnTo>
                    <a:pt x="14" y="0"/>
                  </a:lnTo>
                  <a:lnTo>
                    <a:pt x="21" y="2"/>
                  </a:lnTo>
                  <a:lnTo>
                    <a:pt x="26" y="6"/>
                  </a:lnTo>
                  <a:lnTo>
                    <a:pt x="30" y="11"/>
                  </a:lnTo>
                  <a:lnTo>
                    <a:pt x="30" y="18"/>
                  </a:lnTo>
                  <a:lnTo>
                    <a:pt x="26" y="23"/>
                  </a:lnTo>
                  <a:lnTo>
                    <a:pt x="21" y="27"/>
                  </a:lnTo>
                  <a:lnTo>
                    <a:pt x="14" y="29"/>
                  </a:lnTo>
                  <a:close/>
                  <a:moveTo>
                    <a:pt x="14" y="23"/>
                  </a:moveTo>
                  <a:lnTo>
                    <a:pt x="9" y="23"/>
                  </a:lnTo>
                  <a:lnTo>
                    <a:pt x="5" y="18"/>
                  </a:lnTo>
                  <a:lnTo>
                    <a:pt x="3" y="13"/>
                  </a:lnTo>
                  <a:lnTo>
                    <a:pt x="7" y="7"/>
                  </a:lnTo>
                  <a:lnTo>
                    <a:pt x="12" y="6"/>
                  </a:lnTo>
                  <a:lnTo>
                    <a:pt x="17" y="6"/>
                  </a:lnTo>
                  <a:lnTo>
                    <a:pt x="23" y="7"/>
                  </a:lnTo>
                  <a:lnTo>
                    <a:pt x="24" y="13"/>
                  </a:lnTo>
                  <a:lnTo>
                    <a:pt x="24" y="18"/>
                  </a:lnTo>
                  <a:lnTo>
                    <a:pt x="19" y="23"/>
                  </a:lnTo>
                  <a:lnTo>
                    <a:pt x="14" y="23"/>
                  </a:lnTo>
                  <a:close/>
                </a:path>
              </a:pathLst>
            </a:custGeom>
            <a:solidFill>
              <a:srgbClr val="FFFFFF"/>
            </a:solidFill>
            <a:ln w="9525">
              <a:noFill/>
              <a:round/>
              <a:headEnd/>
              <a:tailEnd/>
            </a:ln>
          </p:spPr>
          <p:txBody>
            <a:bodyPr/>
            <a:lstStyle/>
            <a:p>
              <a:endParaRPr lang="en-US"/>
            </a:p>
          </p:txBody>
        </p:sp>
        <p:sp>
          <p:nvSpPr>
            <p:cNvPr id="1166238" name="Freeform 926"/>
            <p:cNvSpPr>
              <a:spLocks noEditPoints="1"/>
            </p:cNvSpPr>
            <p:nvPr/>
          </p:nvSpPr>
          <p:spPr bwMode="auto">
            <a:xfrm>
              <a:off x="4357" y="1409"/>
              <a:ext cx="21" cy="17"/>
            </a:xfrm>
            <a:custGeom>
              <a:avLst/>
              <a:gdLst/>
              <a:ahLst/>
              <a:cxnLst>
                <a:cxn ang="0">
                  <a:pos x="11" y="17"/>
                </a:cxn>
                <a:cxn ang="0">
                  <a:pos x="6" y="17"/>
                </a:cxn>
                <a:cxn ang="0">
                  <a:pos x="2" y="12"/>
                </a:cxn>
                <a:cxn ang="0">
                  <a:pos x="0" y="7"/>
                </a:cxn>
                <a:cxn ang="0">
                  <a:pos x="4" y="1"/>
                </a:cxn>
                <a:cxn ang="0">
                  <a:pos x="9" y="0"/>
                </a:cxn>
                <a:cxn ang="0">
                  <a:pos x="14" y="0"/>
                </a:cxn>
                <a:cxn ang="0">
                  <a:pos x="20" y="1"/>
                </a:cxn>
                <a:cxn ang="0">
                  <a:pos x="21" y="7"/>
                </a:cxn>
                <a:cxn ang="0">
                  <a:pos x="21" y="12"/>
                </a:cxn>
                <a:cxn ang="0">
                  <a:pos x="16" y="17"/>
                </a:cxn>
                <a:cxn ang="0">
                  <a:pos x="11" y="17"/>
                </a:cxn>
                <a:cxn ang="0">
                  <a:pos x="11" y="14"/>
                </a:cxn>
                <a:cxn ang="0">
                  <a:pos x="7" y="12"/>
                </a:cxn>
                <a:cxn ang="0">
                  <a:pos x="6" y="9"/>
                </a:cxn>
                <a:cxn ang="0">
                  <a:pos x="7" y="5"/>
                </a:cxn>
                <a:cxn ang="0">
                  <a:pos x="11" y="3"/>
                </a:cxn>
                <a:cxn ang="0">
                  <a:pos x="14" y="5"/>
                </a:cxn>
                <a:cxn ang="0">
                  <a:pos x="16" y="9"/>
                </a:cxn>
                <a:cxn ang="0">
                  <a:pos x="14" y="12"/>
                </a:cxn>
                <a:cxn ang="0">
                  <a:pos x="11" y="14"/>
                </a:cxn>
              </a:cxnLst>
              <a:rect l="0" t="0" r="r" b="b"/>
              <a:pathLst>
                <a:path w="21" h="17">
                  <a:moveTo>
                    <a:pt x="11" y="17"/>
                  </a:moveTo>
                  <a:lnTo>
                    <a:pt x="6" y="17"/>
                  </a:lnTo>
                  <a:lnTo>
                    <a:pt x="2" y="12"/>
                  </a:lnTo>
                  <a:lnTo>
                    <a:pt x="0" y="7"/>
                  </a:lnTo>
                  <a:lnTo>
                    <a:pt x="4" y="1"/>
                  </a:lnTo>
                  <a:lnTo>
                    <a:pt x="9" y="0"/>
                  </a:lnTo>
                  <a:lnTo>
                    <a:pt x="14" y="0"/>
                  </a:lnTo>
                  <a:lnTo>
                    <a:pt x="20" y="1"/>
                  </a:lnTo>
                  <a:lnTo>
                    <a:pt x="21" y="7"/>
                  </a:lnTo>
                  <a:lnTo>
                    <a:pt x="21" y="12"/>
                  </a:lnTo>
                  <a:lnTo>
                    <a:pt x="16" y="17"/>
                  </a:lnTo>
                  <a:lnTo>
                    <a:pt x="11" y="17"/>
                  </a:lnTo>
                  <a:close/>
                  <a:moveTo>
                    <a:pt x="11" y="14"/>
                  </a:moveTo>
                  <a:lnTo>
                    <a:pt x="7" y="12"/>
                  </a:lnTo>
                  <a:lnTo>
                    <a:pt x="6" y="9"/>
                  </a:lnTo>
                  <a:lnTo>
                    <a:pt x="7" y="5"/>
                  </a:lnTo>
                  <a:lnTo>
                    <a:pt x="11" y="3"/>
                  </a:lnTo>
                  <a:lnTo>
                    <a:pt x="14" y="5"/>
                  </a:lnTo>
                  <a:lnTo>
                    <a:pt x="16" y="9"/>
                  </a:lnTo>
                  <a:lnTo>
                    <a:pt x="14" y="12"/>
                  </a:lnTo>
                  <a:lnTo>
                    <a:pt x="11" y="14"/>
                  </a:lnTo>
                  <a:close/>
                </a:path>
              </a:pathLst>
            </a:custGeom>
            <a:solidFill>
              <a:srgbClr val="FFFFFF"/>
            </a:solidFill>
            <a:ln w="9525">
              <a:noFill/>
              <a:round/>
              <a:headEnd/>
              <a:tailEnd/>
            </a:ln>
          </p:spPr>
          <p:txBody>
            <a:bodyPr/>
            <a:lstStyle/>
            <a:p>
              <a:endParaRPr lang="en-US"/>
            </a:p>
          </p:txBody>
        </p:sp>
        <p:sp>
          <p:nvSpPr>
            <p:cNvPr id="1166239" name="Freeform 927"/>
            <p:cNvSpPr>
              <a:spLocks noEditPoints="1"/>
            </p:cNvSpPr>
            <p:nvPr/>
          </p:nvSpPr>
          <p:spPr bwMode="auto">
            <a:xfrm>
              <a:off x="4363" y="1412"/>
              <a:ext cx="10" cy="11"/>
            </a:xfrm>
            <a:custGeom>
              <a:avLst/>
              <a:gdLst/>
              <a:ahLst/>
              <a:cxnLst>
                <a:cxn ang="0">
                  <a:pos x="5" y="11"/>
                </a:cxn>
                <a:cxn ang="0">
                  <a:pos x="1" y="9"/>
                </a:cxn>
                <a:cxn ang="0">
                  <a:pos x="0" y="6"/>
                </a:cxn>
                <a:cxn ang="0">
                  <a:pos x="1" y="2"/>
                </a:cxn>
                <a:cxn ang="0">
                  <a:pos x="5" y="0"/>
                </a:cxn>
                <a:cxn ang="0">
                  <a:pos x="8" y="2"/>
                </a:cxn>
                <a:cxn ang="0">
                  <a:pos x="10" y="6"/>
                </a:cxn>
                <a:cxn ang="0">
                  <a:pos x="8" y="9"/>
                </a:cxn>
                <a:cxn ang="0">
                  <a:pos x="5" y="11"/>
                </a:cxn>
                <a:cxn ang="0">
                  <a:pos x="5" y="6"/>
                </a:cxn>
                <a:cxn ang="0">
                  <a:pos x="5" y="6"/>
                </a:cxn>
              </a:cxnLst>
              <a:rect l="0" t="0" r="r" b="b"/>
              <a:pathLst>
                <a:path w="10" h="11">
                  <a:moveTo>
                    <a:pt x="5" y="11"/>
                  </a:moveTo>
                  <a:lnTo>
                    <a:pt x="1" y="9"/>
                  </a:lnTo>
                  <a:lnTo>
                    <a:pt x="0" y="6"/>
                  </a:lnTo>
                  <a:lnTo>
                    <a:pt x="1" y="2"/>
                  </a:lnTo>
                  <a:lnTo>
                    <a:pt x="5" y="0"/>
                  </a:lnTo>
                  <a:lnTo>
                    <a:pt x="8" y="2"/>
                  </a:lnTo>
                  <a:lnTo>
                    <a:pt x="10" y="6"/>
                  </a:lnTo>
                  <a:lnTo>
                    <a:pt x="8" y="9"/>
                  </a:lnTo>
                  <a:lnTo>
                    <a:pt x="5" y="11"/>
                  </a:lnTo>
                  <a:close/>
                  <a:moveTo>
                    <a:pt x="5" y="6"/>
                  </a:moveTo>
                  <a:lnTo>
                    <a:pt x="5" y="6"/>
                  </a:lnTo>
                  <a:close/>
                </a:path>
              </a:pathLst>
            </a:custGeom>
            <a:solidFill>
              <a:srgbClr val="FFFFFF"/>
            </a:solidFill>
            <a:ln w="9525">
              <a:noFill/>
              <a:round/>
              <a:headEnd/>
              <a:tailEnd/>
            </a:ln>
          </p:spPr>
          <p:txBody>
            <a:bodyPr/>
            <a:lstStyle/>
            <a:p>
              <a:endParaRPr lang="en-US"/>
            </a:p>
          </p:txBody>
        </p:sp>
        <p:sp>
          <p:nvSpPr>
            <p:cNvPr id="1166240" name="Freeform 928"/>
            <p:cNvSpPr>
              <a:spLocks/>
            </p:cNvSpPr>
            <p:nvPr/>
          </p:nvSpPr>
          <p:spPr bwMode="auto">
            <a:xfrm>
              <a:off x="4058" y="1135"/>
              <a:ext cx="619" cy="565"/>
            </a:xfrm>
            <a:custGeom>
              <a:avLst/>
              <a:gdLst/>
              <a:ahLst/>
              <a:cxnLst>
                <a:cxn ang="0">
                  <a:pos x="465" y="189"/>
                </a:cxn>
                <a:cxn ang="0">
                  <a:pos x="619" y="283"/>
                </a:cxn>
                <a:cxn ang="0">
                  <a:pos x="465" y="376"/>
                </a:cxn>
                <a:cxn ang="0">
                  <a:pos x="465" y="565"/>
                </a:cxn>
                <a:cxn ang="0">
                  <a:pos x="310" y="471"/>
                </a:cxn>
                <a:cxn ang="0">
                  <a:pos x="155" y="565"/>
                </a:cxn>
                <a:cxn ang="0">
                  <a:pos x="155" y="376"/>
                </a:cxn>
                <a:cxn ang="0">
                  <a:pos x="0" y="283"/>
                </a:cxn>
                <a:cxn ang="0">
                  <a:pos x="155" y="189"/>
                </a:cxn>
                <a:cxn ang="0">
                  <a:pos x="155" y="0"/>
                </a:cxn>
                <a:cxn ang="0">
                  <a:pos x="310" y="94"/>
                </a:cxn>
                <a:cxn ang="0">
                  <a:pos x="465" y="0"/>
                </a:cxn>
                <a:cxn ang="0">
                  <a:pos x="465" y="189"/>
                </a:cxn>
              </a:cxnLst>
              <a:rect l="0" t="0" r="r" b="b"/>
              <a:pathLst>
                <a:path w="619" h="565">
                  <a:moveTo>
                    <a:pt x="465" y="189"/>
                  </a:moveTo>
                  <a:lnTo>
                    <a:pt x="619" y="283"/>
                  </a:lnTo>
                  <a:lnTo>
                    <a:pt x="465" y="376"/>
                  </a:lnTo>
                  <a:lnTo>
                    <a:pt x="465" y="565"/>
                  </a:lnTo>
                  <a:lnTo>
                    <a:pt x="310" y="471"/>
                  </a:lnTo>
                  <a:lnTo>
                    <a:pt x="155" y="565"/>
                  </a:lnTo>
                  <a:lnTo>
                    <a:pt x="155" y="376"/>
                  </a:lnTo>
                  <a:lnTo>
                    <a:pt x="0" y="283"/>
                  </a:lnTo>
                  <a:lnTo>
                    <a:pt x="155" y="189"/>
                  </a:lnTo>
                  <a:lnTo>
                    <a:pt x="155" y="0"/>
                  </a:lnTo>
                  <a:lnTo>
                    <a:pt x="310" y="94"/>
                  </a:lnTo>
                  <a:lnTo>
                    <a:pt x="465" y="0"/>
                  </a:lnTo>
                  <a:lnTo>
                    <a:pt x="465" y="189"/>
                  </a:lnTo>
                </a:path>
              </a:pathLst>
            </a:custGeom>
            <a:noFill/>
            <a:ln w="11113">
              <a:solidFill>
                <a:srgbClr val="993300"/>
              </a:solidFill>
              <a:prstDash val="solid"/>
              <a:round/>
              <a:headEnd/>
              <a:tailEnd/>
            </a:ln>
          </p:spPr>
          <p:txBody>
            <a:bodyPr/>
            <a:lstStyle/>
            <a:p>
              <a:endParaRPr lang="en-US"/>
            </a:p>
          </p:txBody>
        </p:sp>
        <p:sp>
          <p:nvSpPr>
            <p:cNvPr id="1166241" name="Line 929"/>
            <p:cNvSpPr>
              <a:spLocks noChangeShapeType="1"/>
            </p:cNvSpPr>
            <p:nvPr/>
          </p:nvSpPr>
          <p:spPr bwMode="auto">
            <a:xfrm>
              <a:off x="4111" y="956"/>
              <a:ext cx="48" cy="84"/>
            </a:xfrm>
            <a:prstGeom prst="line">
              <a:avLst/>
            </a:prstGeom>
            <a:noFill/>
            <a:ln w="30163">
              <a:solidFill>
                <a:srgbClr val="000000"/>
              </a:solidFill>
              <a:round/>
              <a:headEnd/>
              <a:tailEnd/>
            </a:ln>
          </p:spPr>
          <p:txBody>
            <a:bodyPr/>
            <a:lstStyle/>
            <a:p>
              <a:endParaRPr lang="en-US"/>
            </a:p>
          </p:txBody>
        </p:sp>
        <p:sp>
          <p:nvSpPr>
            <p:cNvPr id="1166242" name="Freeform 930"/>
            <p:cNvSpPr>
              <a:spLocks/>
            </p:cNvSpPr>
            <p:nvPr/>
          </p:nvSpPr>
          <p:spPr bwMode="auto">
            <a:xfrm>
              <a:off x="4057" y="855"/>
              <a:ext cx="95" cy="129"/>
            </a:xfrm>
            <a:custGeom>
              <a:avLst/>
              <a:gdLst/>
              <a:ahLst/>
              <a:cxnLst>
                <a:cxn ang="0">
                  <a:pos x="24" y="129"/>
                </a:cxn>
                <a:cxn ang="0">
                  <a:pos x="0" y="0"/>
                </a:cxn>
                <a:cxn ang="0">
                  <a:pos x="95" y="88"/>
                </a:cxn>
                <a:cxn ang="0">
                  <a:pos x="24" y="129"/>
                </a:cxn>
              </a:cxnLst>
              <a:rect l="0" t="0" r="r" b="b"/>
              <a:pathLst>
                <a:path w="95" h="129">
                  <a:moveTo>
                    <a:pt x="24" y="129"/>
                  </a:moveTo>
                  <a:lnTo>
                    <a:pt x="0" y="0"/>
                  </a:lnTo>
                  <a:lnTo>
                    <a:pt x="95" y="88"/>
                  </a:lnTo>
                  <a:lnTo>
                    <a:pt x="24" y="129"/>
                  </a:lnTo>
                  <a:close/>
                </a:path>
              </a:pathLst>
            </a:custGeom>
            <a:solidFill>
              <a:srgbClr val="000000"/>
            </a:solidFill>
            <a:ln w="9525">
              <a:noFill/>
              <a:round/>
              <a:headEnd/>
              <a:tailEnd/>
            </a:ln>
          </p:spPr>
          <p:txBody>
            <a:bodyPr/>
            <a:lstStyle/>
            <a:p>
              <a:endParaRPr lang="en-US"/>
            </a:p>
          </p:txBody>
        </p:sp>
        <p:sp>
          <p:nvSpPr>
            <p:cNvPr id="1166243" name="Freeform 931"/>
            <p:cNvSpPr>
              <a:spLocks/>
            </p:cNvSpPr>
            <p:nvPr/>
          </p:nvSpPr>
          <p:spPr bwMode="auto">
            <a:xfrm>
              <a:off x="4118" y="1010"/>
              <a:ext cx="95" cy="129"/>
            </a:xfrm>
            <a:custGeom>
              <a:avLst/>
              <a:gdLst/>
              <a:ahLst/>
              <a:cxnLst>
                <a:cxn ang="0">
                  <a:pos x="72" y="0"/>
                </a:cxn>
                <a:cxn ang="0">
                  <a:pos x="95" y="129"/>
                </a:cxn>
                <a:cxn ang="0">
                  <a:pos x="0" y="41"/>
                </a:cxn>
                <a:cxn ang="0">
                  <a:pos x="72" y="0"/>
                </a:cxn>
              </a:cxnLst>
              <a:rect l="0" t="0" r="r" b="b"/>
              <a:pathLst>
                <a:path w="95" h="129">
                  <a:moveTo>
                    <a:pt x="72" y="0"/>
                  </a:moveTo>
                  <a:lnTo>
                    <a:pt x="95" y="129"/>
                  </a:lnTo>
                  <a:lnTo>
                    <a:pt x="0" y="41"/>
                  </a:lnTo>
                  <a:lnTo>
                    <a:pt x="72" y="0"/>
                  </a:lnTo>
                  <a:close/>
                </a:path>
              </a:pathLst>
            </a:custGeom>
            <a:solidFill>
              <a:srgbClr val="000000"/>
            </a:solidFill>
            <a:ln w="9525">
              <a:noFill/>
              <a:round/>
              <a:headEnd/>
              <a:tailEnd/>
            </a:ln>
          </p:spPr>
          <p:txBody>
            <a:bodyPr/>
            <a:lstStyle/>
            <a:p>
              <a:endParaRPr lang="en-US"/>
            </a:p>
          </p:txBody>
        </p:sp>
        <p:sp>
          <p:nvSpPr>
            <p:cNvPr id="1166244" name="Line 932"/>
            <p:cNvSpPr>
              <a:spLocks noChangeShapeType="1"/>
            </p:cNvSpPr>
            <p:nvPr/>
          </p:nvSpPr>
          <p:spPr bwMode="auto">
            <a:xfrm>
              <a:off x="3853" y="1418"/>
              <a:ext cx="93" cy="1"/>
            </a:xfrm>
            <a:prstGeom prst="line">
              <a:avLst/>
            </a:prstGeom>
            <a:noFill/>
            <a:ln w="30163">
              <a:solidFill>
                <a:srgbClr val="000000"/>
              </a:solidFill>
              <a:round/>
              <a:headEnd/>
              <a:tailEnd/>
            </a:ln>
          </p:spPr>
          <p:txBody>
            <a:bodyPr/>
            <a:lstStyle/>
            <a:p>
              <a:endParaRPr lang="en-US"/>
            </a:p>
          </p:txBody>
        </p:sp>
        <p:sp>
          <p:nvSpPr>
            <p:cNvPr id="1166245" name="Freeform 933"/>
            <p:cNvSpPr>
              <a:spLocks/>
            </p:cNvSpPr>
            <p:nvPr/>
          </p:nvSpPr>
          <p:spPr bwMode="auto">
            <a:xfrm>
              <a:off x="3738" y="1377"/>
              <a:ext cx="125" cy="81"/>
            </a:xfrm>
            <a:custGeom>
              <a:avLst/>
              <a:gdLst/>
              <a:ahLst/>
              <a:cxnLst>
                <a:cxn ang="0">
                  <a:pos x="125" y="81"/>
                </a:cxn>
                <a:cxn ang="0">
                  <a:pos x="0" y="41"/>
                </a:cxn>
                <a:cxn ang="0">
                  <a:pos x="125" y="0"/>
                </a:cxn>
                <a:cxn ang="0">
                  <a:pos x="125" y="81"/>
                </a:cxn>
              </a:cxnLst>
              <a:rect l="0" t="0" r="r" b="b"/>
              <a:pathLst>
                <a:path w="125" h="81">
                  <a:moveTo>
                    <a:pt x="125" y="81"/>
                  </a:moveTo>
                  <a:lnTo>
                    <a:pt x="0" y="41"/>
                  </a:lnTo>
                  <a:lnTo>
                    <a:pt x="125" y="0"/>
                  </a:lnTo>
                  <a:lnTo>
                    <a:pt x="125" y="81"/>
                  </a:lnTo>
                  <a:close/>
                </a:path>
              </a:pathLst>
            </a:custGeom>
            <a:solidFill>
              <a:srgbClr val="000000"/>
            </a:solidFill>
            <a:ln w="9525">
              <a:noFill/>
              <a:round/>
              <a:headEnd/>
              <a:tailEnd/>
            </a:ln>
          </p:spPr>
          <p:txBody>
            <a:bodyPr/>
            <a:lstStyle/>
            <a:p>
              <a:endParaRPr lang="en-US"/>
            </a:p>
          </p:txBody>
        </p:sp>
        <p:sp>
          <p:nvSpPr>
            <p:cNvPr id="1166246" name="Freeform 934"/>
            <p:cNvSpPr>
              <a:spLocks/>
            </p:cNvSpPr>
            <p:nvPr/>
          </p:nvSpPr>
          <p:spPr bwMode="auto">
            <a:xfrm>
              <a:off x="3935" y="1377"/>
              <a:ext cx="123" cy="81"/>
            </a:xfrm>
            <a:custGeom>
              <a:avLst/>
              <a:gdLst/>
              <a:ahLst/>
              <a:cxnLst>
                <a:cxn ang="0">
                  <a:pos x="0" y="0"/>
                </a:cxn>
                <a:cxn ang="0">
                  <a:pos x="123" y="41"/>
                </a:cxn>
                <a:cxn ang="0">
                  <a:pos x="0" y="81"/>
                </a:cxn>
                <a:cxn ang="0">
                  <a:pos x="0" y="0"/>
                </a:cxn>
              </a:cxnLst>
              <a:rect l="0" t="0" r="r" b="b"/>
              <a:pathLst>
                <a:path w="123" h="81">
                  <a:moveTo>
                    <a:pt x="0" y="0"/>
                  </a:moveTo>
                  <a:lnTo>
                    <a:pt x="123" y="41"/>
                  </a:lnTo>
                  <a:lnTo>
                    <a:pt x="0" y="81"/>
                  </a:lnTo>
                  <a:lnTo>
                    <a:pt x="0" y="0"/>
                  </a:lnTo>
                  <a:close/>
                </a:path>
              </a:pathLst>
            </a:custGeom>
            <a:solidFill>
              <a:srgbClr val="000000"/>
            </a:solidFill>
            <a:ln w="9525">
              <a:noFill/>
              <a:round/>
              <a:headEnd/>
              <a:tailEnd/>
            </a:ln>
          </p:spPr>
          <p:txBody>
            <a:bodyPr/>
            <a:lstStyle/>
            <a:p>
              <a:endParaRPr lang="en-US"/>
            </a:p>
          </p:txBody>
        </p:sp>
        <p:sp>
          <p:nvSpPr>
            <p:cNvPr id="1166247" name="Line 935"/>
            <p:cNvSpPr>
              <a:spLocks noChangeShapeType="1"/>
            </p:cNvSpPr>
            <p:nvPr/>
          </p:nvSpPr>
          <p:spPr bwMode="auto">
            <a:xfrm flipV="1">
              <a:off x="4111" y="1795"/>
              <a:ext cx="48" cy="84"/>
            </a:xfrm>
            <a:prstGeom prst="line">
              <a:avLst/>
            </a:prstGeom>
            <a:noFill/>
            <a:ln w="30163">
              <a:solidFill>
                <a:srgbClr val="000000"/>
              </a:solidFill>
              <a:round/>
              <a:headEnd/>
              <a:tailEnd/>
            </a:ln>
          </p:spPr>
          <p:txBody>
            <a:bodyPr/>
            <a:lstStyle/>
            <a:p>
              <a:endParaRPr lang="en-US"/>
            </a:p>
          </p:txBody>
        </p:sp>
        <p:sp>
          <p:nvSpPr>
            <p:cNvPr id="1166248" name="Freeform 936"/>
            <p:cNvSpPr>
              <a:spLocks/>
            </p:cNvSpPr>
            <p:nvPr/>
          </p:nvSpPr>
          <p:spPr bwMode="auto">
            <a:xfrm>
              <a:off x="4057" y="1851"/>
              <a:ext cx="95" cy="129"/>
            </a:xfrm>
            <a:custGeom>
              <a:avLst/>
              <a:gdLst/>
              <a:ahLst/>
              <a:cxnLst>
                <a:cxn ang="0">
                  <a:pos x="95" y="41"/>
                </a:cxn>
                <a:cxn ang="0">
                  <a:pos x="0" y="129"/>
                </a:cxn>
                <a:cxn ang="0">
                  <a:pos x="24" y="0"/>
                </a:cxn>
                <a:cxn ang="0">
                  <a:pos x="95" y="41"/>
                </a:cxn>
              </a:cxnLst>
              <a:rect l="0" t="0" r="r" b="b"/>
              <a:pathLst>
                <a:path w="95" h="129">
                  <a:moveTo>
                    <a:pt x="95" y="41"/>
                  </a:moveTo>
                  <a:lnTo>
                    <a:pt x="0" y="129"/>
                  </a:lnTo>
                  <a:lnTo>
                    <a:pt x="24" y="0"/>
                  </a:lnTo>
                  <a:lnTo>
                    <a:pt x="95" y="41"/>
                  </a:lnTo>
                  <a:close/>
                </a:path>
              </a:pathLst>
            </a:custGeom>
            <a:solidFill>
              <a:srgbClr val="000000"/>
            </a:solidFill>
            <a:ln w="9525">
              <a:noFill/>
              <a:round/>
              <a:headEnd/>
              <a:tailEnd/>
            </a:ln>
          </p:spPr>
          <p:txBody>
            <a:bodyPr/>
            <a:lstStyle/>
            <a:p>
              <a:endParaRPr lang="en-US"/>
            </a:p>
          </p:txBody>
        </p:sp>
        <p:sp>
          <p:nvSpPr>
            <p:cNvPr id="1166249" name="Freeform 937"/>
            <p:cNvSpPr>
              <a:spLocks/>
            </p:cNvSpPr>
            <p:nvPr/>
          </p:nvSpPr>
          <p:spPr bwMode="auto">
            <a:xfrm>
              <a:off x="4118" y="1696"/>
              <a:ext cx="95" cy="129"/>
            </a:xfrm>
            <a:custGeom>
              <a:avLst/>
              <a:gdLst/>
              <a:ahLst/>
              <a:cxnLst>
                <a:cxn ang="0">
                  <a:pos x="0" y="88"/>
                </a:cxn>
                <a:cxn ang="0">
                  <a:pos x="95" y="0"/>
                </a:cxn>
                <a:cxn ang="0">
                  <a:pos x="72" y="129"/>
                </a:cxn>
                <a:cxn ang="0">
                  <a:pos x="0" y="88"/>
                </a:cxn>
              </a:cxnLst>
              <a:rect l="0" t="0" r="r" b="b"/>
              <a:pathLst>
                <a:path w="95" h="129">
                  <a:moveTo>
                    <a:pt x="0" y="88"/>
                  </a:moveTo>
                  <a:lnTo>
                    <a:pt x="95" y="0"/>
                  </a:lnTo>
                  <a:lnTo>
                    <a:pt x="72" y="129"/>
                  </a:lnTo>
                  <a:lnTo>
                    <a:pt x="0" y="88"/>
                  </a:lnTo>
                  <a:close/>
                </a:path>
              </a:pathLst>
            </a:custGeom>
            <a:solidFill>
              <a:srgbClr val="000000"/>
            </a:solidFill>
            <a:ln w="9525">
              <a:noFill/>
              <a:round/>
              <a:headEnd/>
              <a:tailEnd/>
            </a:ln>
          </p:spPr>
          <p:txBody>
            <a:bodyPr/>
            <a:lstStyle/>
            <a:p>
              <a:endParaRPr lang="en-US"/>
            </a:p>
          </p:txBody>
        </p:sp>
        <p:sp>
          <p:nvSpPr>
            <p:cNvPr id="1166250" name="Line 938"/>
            <p:cNvSpPr>
              <a:spLocks noChangeShapeType="1"/>
            </p:cNvSpPr>
            <p:nvPr/>
          </p:nvSpPr>
          <p:spPr bwMode="auto">
            <a:xfrm>
              <a:off x="4581" y="1781"/>
              <a:ext cx="60" cy="102"/>
            </a:xfrm>
            <a:prstGeom prst="line">
              <a:avLst/>
            </a:prstGeom>
            <a:noFill/>
            <a:ln w="30163">
              <a:solidFill>
                <a:srgbClr val="000000"/>
              </a:solidFill>
              <a:round/>
              <a:headEnd/>
              <a:tailEnd/>
            </a:ln>
          </p:spPr>
          <p:txBody>
            <a:bodyPr/>
            <a:lstStyle/>
            <a:p>
              <a:endParaRPr lang="en-US"/>
            </a:p>
          </p:txBody>
        </p:sp>
        <p:sp>
          <p:nvSpPr>
            <p:cNvPr id="1166251" name="Freeform 939"/>
            <p:cNvSpPr>
              <a:spLocks/>
            </p:cNvSpPr>
            <p:nvPr/>
          </p:nvSpPr>
          <p:spPr bwMode="auto">
            <a:xfrm>
              <a:off x="4523" y="1682"/>
              <a:ext cx="98" cy="129"/>
            </a:xfrm>
            <a:custGeom>
              <a:avLst/>
              <a:gdLst/>
              <a:ahLst/>
              <a:cxnLst>
                <a:cxn ang="0">
                  <a:pos x="26" y="129"/>
                </a:cxn>
                <a:cxn ang="0">
                  <a:pos x="0" y="0"/>
                </a:cxn>
                <a:cxn ang="0">
                  <a:pos x="98" y="86"/>
                </a:cxn>
                <a:cxn ang="0">
                  <a:pos x="26" y="129"/>
                </a:cxn>
              </a:cxnLst>
              <a:rect l="0" t="0" r="r" b="b"/>
              <a:pathLst>
                <a:path w="98" h="129">
                  <a:moveTo>
                    <a:pt x="26" y="129"/>
                  </a:moveTo>
                  <a:lnTo>
                    <a:pt x="0" y="0"/>
                  </a:lnTo>
                  <a:lnTo>
                    <a:pt x="98" y="86"/>
                  </a:lnTo>
                  <a:lnTo>
                    <a:pt x="26" y="129"/>
                  </a:lnTo>
                  <a:close/>
                </a:path>
              </a:pathLst>
            </a:custGeom>
            <a:solidFill>
              <a:srgbClr val="000000"/>
            </a:solidFill>
            <a:ln w="9525">
              <a:noFill/>
              <a:round/>
              <a:headEnd/>
              <a:tailEnd/>
            </a:ln>
          </p:spPr>
          <p:txBody>
            <a:bodyPr/>
            <a:lstStyle/>
            <a:p>
              <a:endParaRPr lang="en-US"/>
            </a:p>
          </p:txBody>
        </p:sp>
        <p:sp>
          <p:nvSpPr>
            <p:cNvPr id="1166252" name="Freeform 940"/>
            <p:cNvSpPr>
              <a:spLocks/>
            </p:cNvSpPr>
            <p:nvPr/>
          </p:nvSpPr>
          <p:spPr bwMode="auto">
            <a:xfrm>
              <a:off x="4600" y="1853"/>
              <a:ext cx="99" cy="129"/>
            </a:xfrm>
            <a:custGeom>
              <a:avLst/>
              <a:gdLst/>
              <a:ahLst/>
              <a:cxnLst>
                <a:cxn ang="0">
                  <a:pos x="70" y="0"/>
                </a:cxn>
                <a:cxn ang="0">
                  <a:pos x="99" y="129"/>
                </a:cxn>
                <a:cxn ang="0">
                  <a:pos x="0" y="42"/>
                </a:cxn>
                <a:cxn ang="0">
                  <a:pos x="70" y="0"/>
                </a:cxn>
              </a:cxnLst>
              <a:rect l="0" t="0" r="r" b="b"/>
              <a:pathLst>
                <a:path w="99" h="129">
                  <a:moveTo>
                    <a:pt x="70" y="0"/>
                  </a:moveTo>
                  <a:lnTo>
                    <a:pt x="99" y="129"/>
                  </a:lnTo>
                  <a:lnTo>
                    <a:pt x="0" y="42"/>
                  </a:lnTo>
                  <a:lnTo>
                    <a:pt x="70" y="0"/>
                  </a:lnTo>
                  <a:close/>
                </a:path>
              </a:pathLst>
            </a:custGeom>
            <a:solidFill>
              <a:srgbClr val="000000"/>
            </a:solidFill>
            <a:ln w="9525">
              <a:noFill/>
              <a:round/>
              <a:headEnd/>
              <a:tailEnd/>
            </a:ln>
          </p:spPr>
          <p:txBody>
            <a:bodyPr/>
            <a:lstStyle/>
            <a:p>
              <a:endParaRPr lang="en-US"/>
            </a:p>
          </p:txBody>
        </p:sp>
        <p:sp>
          <p:nvSpPr>
            <p:cNvPr id="1166253" name="Line 941"/>
            <p:cNvSpPr>
              <a:spLocks noChangeShapeType="1"/>
            </p:cNvSpPr>
            <p:nvPr/>
          </p:nvSpPr>
          <p:spPr bwMode="auto">
            <a:xfrm flipH="1">
              <a:off x="4582" y="949"/>
              <a:ext cx="55" cy="89"/>
            </a:xfrm>
            <a:prstGeom prst="line">
              <a:avLst/>
            </a:prstGeom>
            <a:noFill/>
            <a:ln w="30163">
              <a:solidFill>
                <a:srgbClr val="000000"/>
              </a:solidFill>
              <a:round/>
              <a:headEnd/>
              <a:tailEnd/>
            </a:ln>
          </p:spPr>
          <p:txBody>
            <a:bodyPr/>
            <a:lstStyle/>
            <a:p>
              <a:endParaRPr lang="en-US"/>
            </a:p>
          </p:txBody>
        </p:sp>
        <p:sp>
          <p:nvSpPr>
            <p:cNvPr id="1166254" name="Freeform 942"/>
            <p:cNvSpPr>
              <a:spLocks/>
            </p:cNvSpPr>
            <p:nvPr/>
          </p:nvSpPr>
          <p:spPr bwMode="auto">
            <a:xfrm>
              <a:off x="4595" y="852"/>
              <a:ext cx="100" cy="126"/>
            </a:xfrm>
            <a:custGeom>
              <a:avLst/>
              <a:gdLst/>
              <a:ahLst/>
              <a:cxnLst>
                <a:cxn ang="0">
                  <a:pos x="0" y="84"/>
                </a:cxn>
                <a:cxn ang="0">
                  <a:pos x="100" y="0"/>
                </a:cxn>
                <a:cxn ang="0">
                  <a:pos x="70" y="126"/>
                </a:cxn>
                <a:cxn ang="0">
                  <a:pos x="0" y="84"/>
                </a:cxn>
              </a:cxnLst>
              <a:rect l="0" t="0" r="r" b="b"/>
              <a:pathLst>
                <a:path w="100" h="126">
                  <a:moveTo>
                    <a:pt x="0" y="84"/>
                  </a:moveTo>
                  <a:lnTo>
                    <a:pt x="100" y="0"/>
                  </a:lnTo>
                  <a:lnTo>
                    <a:pt x="70" y="126"/>
                  </a:lnTo>
                  <a:lnTo>
                    <a:pt x="0" y="84"/>
                  </a:lnTo>
                  <a:close/>
                </a:path>
              </a:pathLst>
            </a:custGeom>
            <a:solidFill>
              <a:srgbClr val="000000"/>
            </a:solidFill>
            <a:ln w="9525">
              <a:noFill/>
              <a:round/>
              <a:headEnd/>
              <a:tailEnd/>
            </a:ln>
          </p:spPr>
          <p:txBody>
            <a:bodyPr/>
            <a:lstStyle/>
            <a:p>
              <a:endParaRPr lang="en-US"/>
            </a:p>
          </p:txBody>
        </p:sp>
        <p:sp>
          <p:nvSpPr>
            <p:cNvPr id="1166255" name="Freeform 943"/>
            <p:cNvSpPr>
              <a:spLocks/>
            </p:cNvSpPr>
            <p:nvPr/>
          </p:nvSpPr>
          <p:spPr bwMode="auto">
            <a:xfrm>
              <a:off x="4523" y="1008"/>
              <a:ext cx="100" cy="127"/>
            </a:xfrm>
            <a:custGeom>
              <a:avLst/>
              <a:gdLst/>
              <a:ahLst/>
              <a:cxnLst>
                <a:cxn ang="0">
                  <a:pos x="100" y="43"/>
                </a:cxn>
                <a:cxn ang="0">
                  <a:pos x="0" y="127"/>
                </a:cxn>
                <a:cxn ang="0">
                  <a:pos x="30" y="0"/>
                </a:cxn>
                <a:cxn ang="0">
                  <a:pos x="100" y="43"/>
                </a:cxn>
              </a:cxnLst>
              <a:rect l="0" t="0" r="r" b="b"/>
              <a:pathLst>
                <a:path w="100" h="127">
                  <a:moveTo>
                    <a:pt x="100" y="43"/>
                  </a:moveTo>
                  <a:lnTo>
                    <a:pt x="0" y="127"/>
                  </a:lnTo>
                  <a:lnTo>
                    <a:pt x="30" y="0"/>
                  </a:lnTo>
                  <a:lnTo>
                    <a:pt x="100" y="43"/>
                  </a:lnTo>
                  <a:close/>
                </a:path>
              </a:pathLst>
            </a:custGeom>
            <a:solidFill>
              <a:srgbClr val="000000"/>
            </a:solidFill>
            <a:ln w="9525">
              <a:noFill/>
              <a:round/>
              <a:headEnd/>
              <a:tailEnd/>
            </a:ln>
          </p:spPr>
          <p:txBody>
            <a:bodyPr/>
            <a:lstStyle/>
            <a:p>
              <a:endParaRPr lang="en-US"/>
            </a:p>
          </p:txBody>
        </p:sp>
        <p:sp>
          <p:nvSpPr>
            <p:cNvPr id="1166256" name="Line 944"/>
            <p:cNvSpPr>
              <a:spLocks noChangeShapeType="1"/>
            </p:cNvSpPr>
            <p:nvPr/>
          </p:nvSpPr>
          <p:spPr bwMode="auto">
            <a:xfrm flipH="1">
              <a:off x="4790" y="1418"/>
              <a:ext cx="116" cy="1"/>
            </a:xfrm>
            <a:prstGeom prst="line">
              <a:avLst/>
            </a:prstGeom>
            <a:noFill/>
            <a:ln w="30163">
              <a:solidFill>
                <a:srgbClr val="000000"/>
              </a:solidFill>
              <a:round/>
              <a:headEnd/>
              <a:tailEnd/>
            </a:ln>
          </p:spPr>
          <p:txBody>
            <a:bodyPr/>
            <a:lstStyle/>
            <a:p>
              <a:endParaRPr lang="en-US"/>
            </a:p>
          </p:txBody>
        </p:sp>
        <p:sp>
          <p:nvSpPr>
            <p:cNvPr id="1166257" name="Freeform 945"/>
            <p:cNvSpPr>
              <a:spLocks/>
            </p:cNvSpPr>
            <p:nvPr/>
          </p:nvSpPr>
          <p:spPr bwMode="auto">
            <a:xfrm>
              <a:off x="4896" y="1377"/>
              <a:ext cx="123" cy="81"/>
            </a:xfrm>
            <a:custGeom>
              <a:avLst/>
              <a:gdLst/>
              <a:ahLst/>
              <a:cxnLst>
                <a:cxn ang="0">
                  <a:pos x="0" y="0"/>
                </a:cxn>
                <a:cxn ang="0">
                  <a:pos x="123" y="41"/>
                </a:cxn>
                <a:cxn ang="0">
                  <a:pos x="0" y="81"/>
                </a:cxn>
                <a:cxn ang="0">
                  <a:pos x="0" y="0"/>
                </a:cxn>
              </a:cxnLst>
              <a:rect l="0" t="0" r="r" b="b"/>
              <a:pathLst>
                <a:path w="123" h="81">
                  <a:moveTo>
                    <a:pt x="0" y="0"/>
                  </a:moveTo>
                  <a:lnTo>
                    <a:pt x="123" y="41"/>
                  </a:lnTo>
                  <a:lnTo>
                    <a:pt x="0" y="81"/>
                  </a:lnTo>
                  <a:lnTo>
                    <a:pt x="0" y="0"/>
                  </a:lnTo>
                  <a:close/>
                </a:path>
              </a:pathLst>
            </a:custGeom>
            <a:solidFill>
              <a:srgbClr val="000000"/>
            </a:solidFill>
            <a:ln w="9525">
              <a:noFill/>
              <a:round/>
              <a:headEnd/>
              <a:tailEnd/>
            </a:ln>
          </p:spPr>
          <p:txBody>
            <a:bodyPr/>
            <a:lstStyle/>
            <a:p>
              <a:endParaRPr lang="en-US"/>
            </a:p>
          </p:txBody>
        </p:sp>
        <p:sp>
          <p:nvSpPr>
            <p:cNvPr id="1166258" name="Freeform 946"/>
            <p:cNvSpPr>
              <a:spLocks/>
            </p:cNvSpPr>
            <p:nvPr/>
          </p:nvSpPr>
          <p:spPr bwMode="auto">
            <a:xfrm>
              <a:off x="4677" y="1377"/>
              <a:ext cx="124" cy="81"/>
            </a:xfrm>
            <a:custGeom>
              <a:avLst/>
              <a:gdLst/>
              <a:ahLst/>
              <a:cxnLst>
                <a:cxn ang="0">
                  <a:pos x="124" y="81"/>
                </a:cxn>
                <a:cxn ang="0">
                  <a:pos x="0" y="41"/>
                </a:cxn>
                <a:cxn ang="0">
                  <a:pos x="124" y="0"/>
                </a:cxn>
                <a:cxn ang="0">
                  <a:pos x="124" y="81"/>
                </a:cxn>
              </a:cxnLst>
              <a:rect l="0" t="0" r="r" b="b"/>
              <a:pathLst>
                <a:path w="124" h="81">
                  <a:moveTo>
                    <a:pt x="124" y="81"/>
                  </a:moveTo>
                  <a:lnTo>
                    <a:pt x="0" y="41"/>
                  </a:lnTo>
                  <a:lnTo>
                    <a:pt x="124" y="0"/>
                  </a:lnTo>
                  <a:lnTo>
                    <a:pt x="124" y="81"/>
                  </a:lnTo>
                  <a:close/>
                </a:path>
              </a:pathLst>
            </a:custGeom>
            <a:solidFill>
              <a:srgbClr val="000000"/>
            </a:solidFill>
            <a:ln w="9525">
              <a:noFill/>
              <a:round/>
              <a:headEnd/>
              <a:tailEnd/>
            </a:ln>
          </p:spPr>
          <p:txBody>
            <a:bodyPr/>
            <a:lstStyle/>
            <a:p>
              <a:endParaRPr lang="en-US"/>
            </a:p>
          </p:txBody>
        </p:sp>
        <p:sp>
          <p:nvSpPr>
            <p:cNvPr id="1166259" name="Freeform 947"/>
            <p:cNvSpPr>
              <a:spLocks/>
            </p:cNvSpPr>
            <p:nvPr/>
          </p:nvSpPr>
          <p:spPr bwMode="auto">
            <a:xfrm>
              <a:off x="2586" y="1243"/>
              <a:ext cx="566" cy="349"/>
            </a:xfrm>
            <a:custGeom>
              <a:avLst/>
              <a:gdLst/>
              <a:ahLst/>
              <a:cxnLst>
                <a:cxn ang="0">
                  <a:pos x="566" y="175"/>
                </a:cxn>
                <a:cxn ang="0">
                  <a:pos x="391" y="349"/>
                </a:cxn>
                <a:cxn ang="0">
                  <a:pos x="391" y="234"/>
                </a:cxn>
                <a:cxn ang="0">
                  <a:pos x="0" y="234"/>
                </a:cxn>
                <a:cxn ang="0">
                  <a:pos x="0" y="115"/>
                </a:cxn>
                <a:cxn ang="0">
                  <a:pos x="391" y="115"/>
                </a:cxn>
                <a:cxn ang="0">
                  <a:pos x="391" y="0"/>
                </a:cxn>
                <a:cxn ang="0">
                  <a:pos x="566" y="175"/>
                </a:cxn>
              </a:cxnLst>
              <a:rect l="0" t="0" r="r" b="b"/>
              <a:pathLst>
                <a:path w="566" h="349">
                  <a:moveTo>
                    <a:pt x="566" y="175"/>
                  </a:moveTo>
                  <a:lnTo>
                    <a:pt x="391" y="349"/>
                  </a:lnTo>
                  <a:lnTo>
                    <a:pt x="391" y="234"/>
                  </a:lnTo>
                  <a:lnTo>
                    <a:pt x="0" y="234"/>
                  </a:lnTo>
                  <a:lnTo>
                    <a:pt x="0" y="115"/>
                  </a:lnTo>
                  <a:lnTo>
                    <a:pt x="391" y="115"/>
                  </a:lnTo>
                  <a:lnTo>
                    <a:pt x="391" y="0"/>
                  </a:lnTo>
                  <a:lnTo>
                    <a:pt x="566" y="175"/>
                  </a:lnTo>
                  <a:close/>
                </a:path>
              </a:pathLst>
            </a:custGeom>
            <a:solidFill>
              <a:srgbClr val="FFCC99"/>
            </a:solidFill>
            <a:ln w="3175">
              <a:solidFill>
                <a:srgbClr val="000000"/>
              </a:solidFill>
              <a:prstDash val="solid"/>
              <a:round/>
              <a:headEnd/>
              <a:tailEnd/>
            </a:ln>
          </p:spPr>
          <p:txBody>
            <a:bodyPr/>
            <a:lstStyle/>
            <a:p>
              <a:endParaRPr lang="en-US"/>
            </a:p>
          </p:txBody>
        </p:sp>
        <p:sp>
          <p:nvSpPr>
            <p:cNvPr id="1166260" name="Freeform 948"/>
            <p:cNvSpPr>
              <a:spLocks noEditPoints="1"/>
            </p:cNvSpPr>
            <p:nvPr/>
          </p:nvSpPr>
          <p:spPr bwMode="auto">
            <a:xfrm>
              <a:off x="3312" y="1204"/>
              <a:ext cx="426" cy="427"/>
            </a:xfrm>
            <a:custGeom>
              <a:avLst/>
              <a:gdLst/>
              <a:ahLst/>
              <a:cxnLst>
                <a:cxn ang="0">
                  <a:pos x="0" y="0"/>
                </a:cxn>
                <a:cxn ang="0">
                  <a:pos x="0" y="427"/>
                </a:cxn>
                <a:cxn ang="0">
                  <a:pos x="426" y="427"/>
                </a:cxn>
                <a:cxn ang="0">
                  <a:pos x="426" y="0"/>
                </a:cxn>
                <a:cxn ang="0">
                  <a:pos x="0" y="0"/>
                </a:cxn>
                <a:cxn ang="0">
                  <a:pos x="213" y="427"/>
                </a:cxn>
                <a:cxn ang="0">
                  <a:pos x="187" y="425"/>
                </a:cxn>
                <a:cxn ang="0">
                  <a:pos x="159" y="420"/>
                </a:cxn>
                <a:cxn ang="0">
                  <a:pos x="134" y="411"/>
                </a:cxn>
                <a:cxn ang="0">
                  <a:pos x="110" y="400"/>
                </a:cxn>
                <a:cxn ang="0">
                  <a:pos x="87" y="385"/>
                </a:cxn>
                <a:cxn ang="0">
                  <a:pos x="66" y="367"/>
                </a:cxn>
                <a:cxn ang="0">
                  <a:pos x="46" y="347"/>
                </a:cxn>
                <a:cxn ang="0">
                  <a:pos x="30" y="325"/>
                </a:cxn>
                <a:cxn ang="0">
                  <a:pos x="18" y="300"/>
                </a:cxn>
                <a:cxn ang="0">
                  <a:pos x="9" y="275"/>
                </a:cxn>
                <a:cxn ang="0">
                  <a:pos x="2" y="247"/>
                </a:cxn>
                <a:cxn ang="0">
                  <a:pos x="0" y="221"/>
                </a:cxn>
                <a:cxn ang="0">
                  <a:pos x="0" y="192"/>
                </a:cxn>
                <a:cxn ang="0">
                  <a:pos x="6" y="166"/>
                </a:cxn>
                <a:cxn ang="0">
                  <a:pos x="13" y="139"/>
                </a:cxn>
                <a:cxn ang="0">
                  <a:pos x="25" y="115"/>
                </a:cxn>
                <a:cxn ang="0">
                  <a:pos x="39" y="92"/>
                </a:cxn>
                <a:cxn ang="0">
                  <a:pos x="55" y="69"/>
                </a:cxn>
                <a:cxn ang="0">
                  <a:pos x="76" y="51"/>
                </a:cxn>
                <a:cxn ang="0">
                  <a:pos x="97" y="34"/>
                </a:cxn>
                <a:cxn ang="0">
                  <a:pos x="122" y="21"/>
                </a:cxn>
                <a:cxn ang="0">
                  <a:pos x="146" y="11"/>
                </a:cxn>
                <a:cxn ang="0">
                  <a:pos x="173" y="4"/>
                </a:cxn>
                <a:cxn ang="0">
                  <a:pos x="199" y="0"/>
                </a:cxn>
                <a:cxn ang="0">
                  <a:pos x="227" y="0"/>
                </a:cxn>
                <a:cxn ang="0">
                  <a:pos x="254" y="4"/>
                </a:cxn>
                <a:cxn ang="0">
                  <a:pos x="280" y="11"/>
                </a:cxn>
                <a:cxn ang="0">
                  <a:pos x="307" y="21"/>
                </a:cxn>
                <a:cxn ang="0">
                  <a:pos x="329" y="34"/>
                </a:cxn>
                <a:cxn ang="0">
                  <a:pos x="352" y="51"/>
                </a:cxn>
                <a:cxn ang="0">
                  <a:pos x="372" y="69"/>
                </a:cxn>
                <a:cxn ang="0">
                  <a:pos x="389" y="92"/>
                </a:cxn>
                <a:cxn ang="0">
                  <a:pos x="403" y="115"/>
                </a:cxn>
                <a:cxn ang="0">
                  <a:pos x="414" y="139"/>
                </a:cxn>
                <a:cxn ang="0">
                  <a:pos x="421" y="166"/>
                </a:cxn>
                <a:cxn ang="0">
                  <a:pos x="426" y="192"/>
                </a:cxn>
                <a:cxn ang="0">
                  <a:pos x="426" y="221"/>
                </a:cxn>
                <a:cxn ang="0">
                  <a:pos x="424" y="247"/>
                </a:cxn>
                <a:cxn ang="0">
                  <a:pos x="417" y="275"/>
                </a:cxn>
                <a:cxn ang="0">
                  <a:pos x="409" y="300"/>
                </a:cxn>
                <a:cxn ang="0">
                  <a:pos x="396" y="325"/>
                </a:cxn>
                <a:cxn ang="0">
                  <a:pos x="380" y="347"/>
                </a:cxn>
                <a:cxn ang="0">
                  <a:pos x="363" y="367"/>
                </a:cxn>
                <a:cxn ang="0">
                  <a:pos x="342" y="385"/>
                </a:cxn>
                <a:cxn ang="0">
                  <a:pos x="319" y="400"/>
                </a:cxn>
                <a:cxn ang="0">
                  <a:pos x="294" y="411"/>
                </a:cxn>
                <a:cxn ang="0">
                  <a:pos x="268" y="420"/>
                </a:cxn>
                <a:cxn ang="0">
                  <a:pos x="241" y="425"/>
                </a:cxn>
                <a:cxn ang="0">
                  <a:pos x="213" y="427"/>
                </a:cxn>
              </a:cxnLst>
              <a:rect l="0" t="0" r="r" b="b"/>
              <a:pathLst>
                <a:path w="426" h="427">
                  <a:moveTo>
                    <a:pt x="0" y="0"/>
                  </a:moveTo>
                  <a:lnTo>
                    <a:pt x="0" y="427"/>
                  </a:lnTo>
                  <a:lnTo>
                    <a:pt x="426" y="427"/>
                  </a:lnTo>
                  <a:lnTo>
                    <a:pt x="426" y="0"/>
                  </a:lnTo>
                  <a:lnTo>
                    <a:pt x="0" y="0"/>
                  </a:lnTo>
                  <a:close/>
                  <a:moveTo>
                    <a:pt x="213" y="427"/>
                  </a:moveTo>
                  <a:lnTo>
                    <a:pt x="187" y="425"/>
                  </a:lnTo>
                  <a:lnTo>
                    <a:pt x="159" y="420"/>
                  </a:lnTo>
                  <a:lnTo>
                    <a:pt x="134" y="411"/>
                  </a:lnTo>
                  <a:lnTo>
                    <a:pt x="110" y="400"/>
                  </a:lnTo>
                  <a:lnTo>
                    <a:pt x="87" y="385"/>
                  </a:lnTo>
                  <a:lnTo>
                    <a:pt x="66" y="367"/>
                  </a:lnTo>
                  <a:lnTo>
                    <a:pt x="46" y="347"/>
                  </a:lnTo>
                  <a:lnTo>
                    <a:pt x="30" y="325"/>
                  </a:lnTo>
                  <a:lnTo>
                    <a:pt x="18" y="300"/>
                  </a:lnTo>
                  <a:lnTo>
                    <a:pt x="9" y="275"/>
                  </a:lnTo>
                  <a:lnTo>
                    <a:pt x="2" y="247"/>
                  </a:lnTo>
                  <a:lnTo>
                    <a:pt x="0" y="221"/>
                  </a:lnTo>
                  <a:lnTo>
                    <a:pt x="0" y="192"/>
                  </a:lnTo>
                  <a:lnTo>
                    <a:pt x="6" y="166"/>
                  </a:lnTo>
                  <a:lnTo>
                    <a:pt x="13" y="139"/>
                  </a:lnTo>
                  <a:lnTo>
                    <a:pt x="25" y="115"/>
                  </a:lnTo>
                  <a:lnTo>
                    <a:pt x="39" y="92"/>
                  </a:lnTo>
                  <a:lnTo>
                    <a:pt x="55" y="69"/>
                  </a:lnTo>
                  <a:lnTo>
                    <a:pt x="76" y="51"/>
                  </a:lnTo>
                  <a:lnTo>
                    <a:pt x="97" y="34"/>
                  </a:lnTo>
                  <a:lnTo>
                    <a:pt x="122" y="21"/>
                  </a:lnTo>
                  <a:lnTo>
                    <a:pt x="146" y="11"/>
                  </a:lnTo>
                  <a:lnTo>
                    <a:pt x="173" y="4"/>
                  </a:lnTo>
                  <a:lnTo>
                    <a:pt x="199" y="0"/>
                  </a:lnTo>
                  <a:lnTo>
                    <a:pt x="227" y="0"/>
                  </a:lnTo>
                  <a:lnTo>
                    <a:pt x="254" y="4"/>
                  </a:lnTo>
                  <a:lnTo>
                    <a:pt x="280" y="11"/>
                  </a:lnTo>
                  <a:lnTo>
                    <a:pt x="307" y="21"/>
                  </a:lnTo>
                  <a:lnTo>
                    <a:pt x="329" y="34"/>
                  </a:lnTo>
                  <a:lnTo>
                    <a:pt x="352" y="51"/>
                  </a:lnTo>
                  <a:lnTo>
                    <a:pt x="372" y="69"/>
                  </a:lnTo>
                  <a:lnTo>
                    <a:pt x="389" y="92"/>
                  </a:lnTo>
                  <a:lnTo>
                    <a:pt x="403" y="115"/>
                  </a:lnTo>
                  <a:lnTo>
                    <a:pt x="414" y="139"/>
                  </a:lnTo>
                  <a:lnTo>
                    <a:pt x="421" y="166"/>
                  </a:lnTo>
                  <a:lnTo>
                    <a:pt x="426" y="192"/>
                  </a:lnTo>
                  <a:lnTo>
                    <a:pt x="426" y="221"/>
                  </a:lnTo>
                  <a:lnTo>
                    <a:pt x="424" y="247"/>
                  </a:lnTo>
                  <a:lnTo>
                    <a:pt x="417" y="275"/>
                  </a:lnTo>
                  <a:lnTo>
                    <a:pt x="409" y="300"/>
                  </a:lnTo>
                  <a:lnTo>
                    <a:pt x="396" y="325"/>
                  </a:lnTo>
                  <a:lnTo>
                    <a:pt x="380" y="347"/>
                  </a:lnTo>
                  <a:lnTo>
                    <a:pt x="363" y="367"/>
                  </a:lnTo>
                  <a:lnTo>
                    <a:pt x="342" y="385"/>
                  </a:lnTo>
                  <a:lnTo>
                    <a:pt x="319" y="400"/>
                  </a:lnTo>
                  <a:lnTo>
                    <a:pt x="294" y="411"/>
                  </a:lnTo>
                  <a:lnTo>
                    <a:pt x="268" y="420"/>
                  </a:lnTo>
                  <a:lnTo>
                    <a:pt x="241" y="425"/>
                  </a:lnTo>
                  <a:lnTo>
                    <a:pt x="213" y="427"/>
                  </a:lnTo>
                  <a:close/>
                </a:path>
              </a:pathLst>
            </a:custGeom>
            <a:solidFill>
              <a:srgbClr val="CCFFFF"/>
            </a:solidFill>
            <a:ln w="9525">
              <a:noFill/>
              <a:round/>
              <a:headEnd/>
              <a:tailEnd/>
            </a:ln>
          </p:spPr>
          <p:txBody>
            <a:bodyPr/>
            <a:lstStyle/>
            <a:p>
              <a:endParaRPr lang="en-US"/>
            </a:p>
          </p:txBody>
        </p:sp>
        <p:sp>
          <p:nvSpPr>
            <p:cNvPr id="1166261" name="Freeform 949"/>
            <p:cNvSpPr>
              <a:spLocks noEditPoints="1"/>
            </p:cNvSpPr>
            <p:nvPr/>
          </p:nvSpPr>
          <p:spPr bwMode="auto">
            <a:xfrm>
              <a:off x="3312" y="1204"/>
              <a:ext cx="426" cy="427"/>
            </a:xfrm>
            <a:custGeom>
              <a:avLst/>
              <a:gdLst/>
              <a:ahLst/>
              <a:cxnLst>
                <a:cxn ang="0">
                  <a:pos x="187" y="425"/>
                </a:cxn>
                <a:cxn ang="0">
                  <a:pos x="134" y="411"/>
                </a:cxn>
                <a:cxn ang="0">
                  <a:pos x="87" y="385"/>
                </a:cxn>
                <a:cxn ang="0">
                  <a:pos x="46" y="347"/>
                </a:cxn>
                <a:cxn ang="0">
                  <a:pos x="18" y="300"/>
                </a:cxn>
                <a:cxn ang="0">
                  <a:pos x="2" y="247"/>
                </a:cxn>
                <a:cxn ang="0">
                  <a:pos x="0" y="192"/>
                </a:cxn>
                <a:cxn ang="0">
                  <a:pos x="13" y="139"/>
                </a:cxn>
                <a:cxn ang="0">
                  <a:pos x="39" y="92"/>
                </a:cxn>
                <a:cxn ang="0">
                  <a:pos x="76" y="51"/>
                </a:cxn>
                <a:cxn ang="0">
                  <a:pos x="122" y="21"/>
                </a:cxn>
                <a:cxn ang="0">
                  <a:pos x="173" y="4"/>
                </a:cxn>
                <a:cxn ang="0">
                  <a:pos x="227" y="0"/>
                </a:cxn>
                <a:cxn ang="0">
                  <a:pos x="280" y="11"/>
                </a:cxn>
                <a:cxn ang="0">
                  <a:pos x="329" y="34"/>
                </a:cxn>
                <a:cxn ang="0">
                  <a:pos x="372" y="69"/>
                </a:cxn>
                <a:cxn ang="0">
                  <a:pos x="403" y="115"/>
                </a:cxn>
                <a:cxn ang="0">
                  <a:pos x="421" y="166"/>
                </a:cxn>
                <a:cxn ang="0">
                  <a:pos x="426" y="221"/>
                </a:cxn>
                <a:cxn ang="0">
                  <a:pos x="417" y="275"/>
                </a:cxn>
                <a:cxn ang="0">
                  <a:pos x="396" y="325"/>
                </a:cxn>
                <a:cxn ang="0">
                  <a:pos x="363" y="367"/>
                </a:cxn>
                <a:cxn ang="0">
                  <a:pos x="319" y="400"/>
                </a:cxn>
                <a:cxn ang="0">
                  <a:pos x="268" y="420"/>
                </a:cxn>
                <a:cxn ang="0">
                  <a:pos x="213" y="427"/>
                </a:cxn>
                <a:cxn ang="0">
                  <a:pos x="187" y="420"/>
                </a:cxn>
                <a:cxn ang="0">
                  <a:pos x="136" y="407"/>
                </a:cxn>
                <a:cxn ang="0">
                  <a:pos x="88" y="381"/>
                </a:cxn>
                <a:cxn ang="0">
                  <a:pos x="52" y="344"/>
                </a:cxn>
                <a:cxn ang="0">
                  <a:pos x="23" y="298"/>
                </a:cxn>
                <a:cxn ang="0">
                  <a:pos x="8" y="247"/>
                </a:cxn>
                <a:cxn ang="0">
                  <a:pos x="6" y="194"/>
                </a:cxn>
                <a:cxn ang="0">
                  <a:pos x="18" y="141"/>
                </a:cxn>
                <a:cxn ang="0">
                  <a:pos x="43" y="94"/>
                </a:cxn>
                <a:cxn ang="0">
                  <a:pos x="80" y="55"/>
                </a:cxn>
                <a:cxn ang="0">
                  <a:pos x="124" y="25"/>
                </a:cxn>
                <a:cxn ang="0">
                  <a:pos x="175" y="9"/>
                </a:cxn>
                <a:cxn ang="0">
                  <a:pos x="227" y="5"/>
                </a:cxn>
                <a:cxn ang="0">
                  <a:pos x="278" y="16"/>
                </a:cxn>
                <a:cxn ang="0">
                  <a:pos x="328" y="39"/>
                </a:cxn>
                <a:cxn ang="0">
                  <a:pos x="368" y="72"/>
                </a:cxn>
                <a:cxn ang="0">
                  <a:pos x="398" y="117"/>
                </a:cxn>
                <a:cxn ang="0">
                  <a:pos x="416" y="168"/>
                </a:cxn>
                <a:cxn ang="0">
                  <a:pos x="421" y="221"/>
                </a:cxn>
                <a:cxn ang="0">
                  <a:pos x="414" y="273"/>
                </a:cxn>
                <a:cxn ang="0">
                  <a:pos x="391" y="321"/>
                </a:cxn>
                <a:cxn ang="0">
                  <a:pos x="358" y="363"/>
                </a:cxn>
                <a:cxn ang="0">
                  <a:pos x="315" y="395"/>
                </a:cxn>
                <a:cxn ang="0">
                  <a:pos x="266" y="414"/>
                </a:cxn>
                <a:cxn ang="0">
                  <a:pos x="213" y="422"/>
                </a:cxn>
              </a:cxnLst>
              <a:rect l="0" t="0" r="r" b="b"/>
              <a:pathLst>
                <a:path w="426" h="427">
                  <a:moveTo>
                    <a:pt x="213" y="427"/>
                  </a:moveTo>
                  <a:lnTo>
                    <a:pt x="187" y="425"/>
                  </a:lnTo>
                  <a:lnTo>
                    <a:pt x="159" y="420"/>
                  </a:lnTo>
                  <a:lnTo>
                    <a:pt x="134" y="411"/>
                  </a:lnTo>
                  <a:lnTo>
                    <a:pt x="110" y="400"/>
                  </a:lnTo>
                  <a:lnTo>
                    <a:pt x="87" y="385"/>
                  </a:lnTo>
                  <a:lnTo>
                    <a:pt x="66" y="367"/>
                  </a:lnTo>
                  <a:lnTo>
                    <a:pt x="46" y="347"/>
                  </a:lnTo>
                  <a:lnTo>
                    <a:pt x="30" y="325"/>
                  </a:lnTo>
                  <a:lnTo>
                    <a:pt x="18" y="300"/>
                  </a:lnTo>
                  <a:lnTo>
                    <a:pt x="9" y="275"/>
                  </a:lnTo>
                  <a:lnTo>
                    <a:pt x="2" y="247"/>
                  </a:lnTo>
                  <a:lnTo>
                    <a:pt x="0" y="221"/>
                  </a:lnTo>
                  <a:lnTo>
                    <a:pt x="0" y="192"/>
                  </a:lnTo>
                  <a:lnTo>
                    <a:pt x="6" y="166"/>
                  </a:lnTo>
                  <a:lnTo>
                    <a:pt x="13" y="139"/>
                  </a:lnTo>
                  <a:lnTo>
                    <a:pt x="25" y="115"/>
                  </a:lnTo>
                  <a:lnTo>
                    <a:pt x="39" y="92"/>
                  </a:lnTo>
                  <a:lnTo>
                    <a:pt x="55" y="69"/>
                  </a:lnTo>
                  <a:lnTo>
                    <a:pt x="76" y="51"/>
                  </a:lnTo>
                  <a:lnTo>
                    <a:pt x="97" y="34"/>
                  </a:lnTo>
                  <a:lnTo>
                    <a:pt x="122" y="21"/>
                  </a:lnTo>
                  <a:lnTo>
                    <a:pt x="146" y="11"/>
                  </a:lnTo>
                  <a:lnTo>
                    <a:pt x="173" y="4"/>
                  </a:lnTo>
                  <a:lnTo>
                    <a:pt x="199" y="0"/>
                  </a:lnTo>
                  <a:lnTo>
                    <a:pt x="227" y="0"/>
                  </a:lnTo>
                  <a:lnTo>
                    <a:pt x="254" y="4"/>
                  </a:lnTo>
                  <a:lnTo>
                    <a:pt x="280" y="11"/>
                  </a:lnTo>
                  <a:lnTo>
                    <a:pt x="307" y="21"/>
                  </a:lnTo>
                  <a:lnTo>
                    <a:pt x="329" y="34"/>
                  </a:lnTo>
                  <a:lnTo>
                    <a:pt x="352" y="51"/>
                  </a:lnTo>
                  <a:lnTo>
                    <a:pt x="372" y="69"/>
                  </a:lnTo>
                  <a:lnTo>
                    <a:pt x="389" y="92"/>
                  </a:lnTo>
                  <a:lnTo>
                    <a:pt x="403" y="115"/>
                  </a:lnTo>
                  <a:lnTo>
                    <a:pt x="414" y="139"/>
                  </a:lnTo>
                  <a:lnTo>
                    <a:pt x="421" y="166"/>
                  </a:lnTo>
                  <a:lnTo>
                    <a:pt x="426" y="192"/>
                  </a:lnTo>
                  <a:lnTo>
                    <a:pt x="426" y="221"/>
                  </a:lnTo>
                  <a:lnTo>
                    <a:pt x="424" y="247"/>
                  </a:lnTo>
                  <a:lnTo>
                    <a:pt x="417" y="275"/>
                  </a:lnTo>
                  <a:lnTo>
                    <a:pt x="409" y="300"/>
                  </a:lnTo>
                  <a:lnTo>
                    <a:pt x="396" y="325"/>
                  </a:lnTo>
                  <a:lnTo>
                    <a:pt x="380" y="347"/>
                  </a:lnTo>
                  <a:lnTo>
                    <a:pt x="363" y="367"/>
                  </a:lnTo>
                  <a:lnTo>
                    <a:pt x="342" y="385"/>
                  </a:lnTo>
                  <a:lnTo>
                    <a:pt x="319" y="400"/>
                  </a:lnTo>
                  <a:lnTo>
                    <a:pt x="294" y="411"/>
                  </a:lnTo>
                  <a:lnTo>
                    <a:pt x="268" y="420"/>
                  </a:lnTo>
                  <a:lnTo>
                    <a:pt x="241" y="425"/>
                  </a:lnTo>
                  <a:lnTo>
                    <a:pt x="213" y="427"/>
                  </a:lnTo>
                  <a:close/>
                  <a:moveTo>
                    <a:pt x="213" y="422"/>
                  </a:moveTo>
                  <a:lnTo>
                    <a:pt x="187" y="420"/>
                  </a:lnTo>
                  <a:lnTo>
                    <a:pt x="161" y="414"/>
                  </a:lnTo>
                  <a:lnTo>
                    <a:pt x="136" y="407"/>
                  </a:lnTo>
                  <a:lnTo>
                    <a:pt x="111" y="395"/>
                  </a:lnTo>
                  <a:lnTo>
                    <a:pt x="88" y="381"/>
                  </a:lnTo>
                  <a:lnTo>
                    <a:pt x="69" y="363"/>
                  </a:lnTo>
                  <a:lnTo>
                    <a:pt x="52" y="344"/>
                  </a:lnTo>
                  <a:lnTo>
                    <a:pt x="36" y="321"/>
                  </a:lnTo>
                  <a:lnTo>
                    <a:pt x="23" y="298"/>
                  </a:lnTo>
                  <a:lnTo>
                    <a:pt x="15" y="273"/>
                  </a:lnTo>
                  <a:lnTo>
                    <a:pt x="8" y="247"/>
                  </a:lnTo>
                  <a:lnTo>
                    <a:pt x="6" y="221"/>
                  </a:lnTo>
                  <a:lnTo>
                    <a:pt x="6" y="194"/>
                  </a:lnTo>
                  <a:lnTo>
                    <a:pt x="11" y="168"/>
                  </a:lnTo>
                  <a:lnTo>
                    <a:pt x="18" y="141"/>
                  </a:lnTo>
                  <a:lnTo>
                    <a:pt x="29" y="117"/>
                  </a:lnTo>
                  <a:lnTo>
                    <a:pt x="43" y="94"/>
                  </a:lnTo>
                  <a:lnTo>
                    <a:pt x="60" y="72"/>
                  </a:lnTo>
                  <a:lnTo>
                    <a:pt x="80" y="55"/>
                  </a:lnTo>
                  <a:lnTo>
                    <a:pt x="101" y="39"/>
                  </a:lnTo>
                  <a:lnTo>
                    <a:pt x="124" y="25"/>
                  </a:lnTo>
                  <a:lnTo>
                    <a:pt x="148" y="16"/>
                  </a:lnTo>
                  <a:lnTo>
                    <a:pt x="175" y="9"/>
                  </a:lnTo>
                  <a:lnTo>
                    <a:pt x="201" y="5"/>
                  </a:lnTo>
                  <a:lnTo>
                    <a:pt x="227" y="5"/>
                  </a:lnTo>
                  <a:lnTo>
                    <a:pt x="254" y="9"/>
                  </a:lnTo>
                  <a:lnTo>
                    <a:pt x="278" y="16"/>
                  </a:lnTo>
                  <a:lnTo>
                    <a:pt x="303" y="25"/>
                  </a:lnTo>
                  <a:lnTo>
                    <a:pt x="328" y="39"/>
                  </a:lnTo>
                  <a:lnTo>
                    <a:pt x="349" y="55"/>
                  </a:lnTo>
                  <a:lnTo>
                    <a:pt x="368" y="72"/>
                  </a:lnTo>
                  <a:lnTo>
                    <a:pt x="384" y="94"/>
                  </a:lnTo>
                  <a:lnTo>
                    <a:pt x="398" y="117"/>
                  </a:lnTo>
                  <a:lnTo>
                    <a:pt x="409" y="141"/>
                  </a:lnTo>
                  <a:lnTo>
                    <a:pt x="416" y="168"/>
                  </a:lnTo>
                  <a:lnTo>
                    <a:pt x="421" y="194"/>
                  </a:lnTo>
                  <a:lnTo>
                    <a:pt x="421" y="221"/>
                  </a:lnTo>
                  <a:lnTo>
                    <a:pt x="419" y="247"/>
                  </a:lnTo>
                  <a:lnTo>
                    <a:pt x="414" y="273"/>
                  </a:lnTo>
                  <a:lnTo>
                    <a:pt x="403" y="298"/>
                  </a:lnTo>
                  <a:lnTo>
                    <a:pt x="391" y="321"/>
                  </a:lnTo>
                  <a:lnTo>
                    <a:pt x="377" y="344"/>
                  </a:lnTo>
                  <a:lnTo>
                    <a:pt x="358" y="363"/>
                  </a:lnTo>
                  <a:lnTo>
                    <a:pt x="338" y="381"/>
                  </a:lnTo>
                  <a:lnTo>
                    <a:pt x="315" y="395"/>
                  </a:lnTo>
                  <a:lnTo>
                    <a:pt x="292" y="407"/>
                  </a:lnTo>
                  <a:lnTo>
                    <a:pt x="266" y="414"/>
                  </a:lnTo>
                  <a:lnTo>
                    <a:pt x="240" y="420"/>
                  </a:lnTo>
                  <a:lnTo>
                    <a:pt x="213" y="422"/>
                  </a:lnTo>
                  <a:close/>
                </a:path>
              </a:pathLst>
            </a:custGeom>
            <a:solidFill>
              <a:srgbClr val="CCFFFF"/>
            </a:solidFill>
            <a:ln w="9525">
              <a:noFill/>
              <a:round/>
              <a:headEnd/>
              <a:tailEnd/>
            </a:ln>
          </p:spPr>
          <p:txBody>
            <a:bodyPr/>
            <a:lstStyle/>
            <a:p>
              <a:endParaRPr lang="en-US"/>
            </a:p>
          </p:txBody>
        </p:sp>
        <p:sp>
          <p:nvSpPr>
            <p:cNvPr id="1166262" name="Freeform 950"/>
            <p:cNvSpPr>
              <a:spLocks noEditPoints="1"/>
            </p:cNvSpPr>
            <p:nvPr/>
          </p:nvSpPr>
          <p:spPr bwMode="auto">
            <a:xfrm>
              <a:off x="3318" y="1209"/>
              <a:ext cx="415" cy="417"/>
            </a:xfrm>
            <a:custGeom>
              <a:avLst/>
              <a:gdLst/>
              <a:ahLst/>
              <a:cxnLst>
                <a:cxn ang="0">
                  <a:pos x="181" y="415"/>
                </a:cxn>
                <a:cxn ang="0">
                  <a:pos x="130" y="402"/>
                </a:cxn>
                <a:cxn ang="0">
                  <a:pos x="82" y="376"/>
                </a:cxn>
                <a:cxn ang="0">
                  <a:pos x="46" y="339"/>
                </a:cxn>
                <a:cxn ang="0">
                  <a:pos x="17" y="293"/>
                </a:cxn>
                <a:cxn ang="0">
                  <a:pos x="2" y="242"/>
                </a:cxn>
                <a:cxn ang="0">
                  <a:pos x="0" y="189"/>
                </a:cxn>
                <a:cxn ang="0">
                  <a:pos x="12" y="136"/>
                </a:cxn>
                <a:cxn ang="0">
                  <a:pos x="37" y="89"/>
                </a:cxn>
                <a:cxn ang="0">
                  <a:pos x="74" y="50"/>
                </a:cxn>
                <a:cxn ang="0">
                  <a:pos x="118" y="20"/>
                </a:cxn>
                <a:cxn ang="0">
                  <a:pos x="169" y="4"/>
                </a:cxn>
                <a:cxn ang="0">
                  <a:pos x="221" y="0"/>
                </a:cxn>
                <a:cxn ang="0">
                  <a:pos x="272" y="11"/>
                </a:cxn>
                <a:cxn ang="0">
                  <a:pos x="322" y="34"/>
                </a:cxn>
                <a:cxn ang="0">
                  <a:pos x="362" y="67"/>
                </a:cxn>
                <a:cxn ang="0">
                  <a:pos x="392" y="112"/>
                </a:cxn>
                <a:cxn ang="0">
                  <a:pos x="410" y="163"/>
                </a:cxn>
                <a:cxn ang="0">
                  <a:pos x="415" y="216"/>
                </a:cxn>
                <a:cxn ang="0">
                  <a:pos x="408" y="268"/>
                </a:cxn>
                <a:cxn ang="0">
                  <a:pos x="385" y="316"/>
                </a:cxn>
                <a:cxn ang="0">
                  <a:pos x="352" y="358"/>
                </a:cxn>
                <a:cxn ang="0">
                  <a:pos x="309" y="390"/>
                </a:cxn>
                <a:cxn ang="0">
                  <a:pos x="260" y="409"/>
                </a:cxn>
                <a:cxn ang="0">
                  <a:pos x="207" y="417"/>
                </a:cxn>
                <a:cxn ang="0">
                  <a:pos x="181" y="409"/>
                </a:cxn>
                <a:cxn ang="0">
                  <a:pos x="130" y="395"/>
                </a:cxn>
                <a:cxn ang="0">
                  <a:pos x="84" y="369"/>
                </a:cxn>
                <a:cxn ang="0">
                  <a:pos x="47" y="332"/>
                </a:cxn>
                <a:cxn ang="0">
                  <a:pos x="21" y="286"/>
                </a:cxn>
                <a:cxn ang="0">
                  <a:pos x="7" y="235"/>
                </a:cxn>
                <a:cxn ang="0">
                  <a:pos x="7" y="182"/>
                </a:cxn>
                <a:cxn ang="0">
                  <a:pos x="21" y="131"/>
                </a:cxn>
                <a:cxn ang="0">
                  <a:pos x="47" y="85"/>
                </a:cxn>
                <a:cxn ang="0">
                  <a:pos x="84" y="48"/>
                </a:cxn>
                <a:cxn ang="0">
                  <a:pos x="130" y="22"/>
                </a:cxn>
                <a:cxn ang="0">
                  <a:pos x="181" y="8"/>
                </a:cxn>
                <a:cxn ang="0">
                  <a:pos x="234" y="8"/>
                </a:cxn>
                <a:cxn ang="0">
                  <a:pos x="285" y="22"/>
                </a:cxn>
                <a:cxn ang="0">
                  <a:pos x="330" y="48"/>
                </a:cxn>
                <a:cxn ang="0">
                  <a:pos x="369" y="85"/>
                </a:cxn>
                <a:cxn ang="0">
                  <a:pos x="396" y="131"/>
                </a:cxn>
                <a:cxn ang="0">
                  <a:pos x="408" y="182"/>
                </a:cxn>
                <a:cxn ang="0">
                  <a:pos x="408" y="235"/>
                </a:cxn>
                <a:cxn ang="0">
                  <a:pos x="396" y="286"/>
                </a:cxn>
                <a:cxn ang="0">
                  <a:pos x="369" y="332"/>
                </a:cxn>
                <a:cxn ang="0">
                  <a:pos x="330" y="369"/>
                </a:cxn>
                <a:cxn ang="0">
                  <a:pos x="285" y="395"/>
                </a:cxn>
                <a:cxn ang="0">
                  <a:pos x="234" y="409"/>
                </a:cxn>
              </a:cxnLst>
              <a:rect l="0" t="0" r="r" b="b"/>
              <a:pathLst>
                <a:path w="415" h="417">
                  <a:moveTo>
                    <a:pt x="207" y="417"/>
                  </a:moveTo>
                  <a:lnTo>
                    <a:pt x="181" y="415"/>
                  </a:lnTo>
                  <a:lnTo>
                    <a:pt x="155" y="409"/>
                  </a:lnTo>
                  <a:lnTo>
                    <a:pt x="130" y="402"/>
                  </a:lnTo>
                  <a:lnTo>
                    <a:pt x="105" y="390"/>
                  </a:lnTo>
                  <a:lnTo>
                    <a:pt x="82" y="376"/>
                  </a:lnTo>
                  <a:lnTo>
                    <a:pt x="63" y="358"/>
                  </a:lnTo>
                  <a:lnTo>
                    <a:pt x="46" y="339"/>
                  </a:lnTo>
                  <a:lnTo>
                    <a:pt x="30" y="316"/>
                  </a:lnTo>
                  <a:lnTo>
                    <a:pt x="17" y="293"/>
                  </a:lnTo>
                  <a:lnTo>
                    <a:pt x="9" y="268"/>
                  </a:lnTo>
                  <a:lnTo>
                    <a:pt x="2" y="242"/>
                  </a:lnTo>
                  <a:lnTo>
                    <a:pt x="0" y="216"/>
                  </a:lnTo>
                  <a:lnTo>
                    <a:pt x="0" y="189"/>
                  </a:lnTo>
                  <a:lnTo>
                    <a:pt x="5" y="163"/>
                  </a:lnTo>
                  <a:lnTo>
                    <a:pt x="12" y="136"/>
                  </a:lnTo>
                  <a:lnTo>
                    <a:pt x="23" y="112"/>
                  </a:lnTo>
                  <a:lnTo>
                    <a:pt x="37" y="89"/>
                  </a:lnTo>
                  <a:lnTo>
                    <a:pt x="54" y="67"/>
                  </a:lnTo>
                  <a:lnTo>
                    <a:pt x="74" y="50"/>
                  </a:lnTo>
                  <a:lnTo>
                    <a:pt x="95" y="34"/>
                  </a:lnTo>
                  <a:lnTo>
                    <a:pt x="118" y="20"/>
                  </a:lnTo>
                  <a:lnTo>
                    <a:pt x="142" y="11"/>
                  </a:lnTo>
                  <a:lnTo>
                    <a:pt x="169" y="4"/>
                  </a:lnTo>
                  <a:lnTo>
                    <a:pt x="195" y="0"/>
                  </a:lnTo>
                  <a:lnTo>
                    <a:pt x="221" y="0"/>
                  </a:lnTo>
                  <a:lnTo>
                    <a:pt x="248" y="4"/>
                  </a:lnTo>
                  <a:lnTo>
                    <a:pt x="272" y="11"/>
                  </a:lnTo>
                  <a:lnTo>
                    <a:pt x="297" y="20"/>
                  </a:lnTo>
                  <a:lnTo>
                    <a:pt x="322" y="34"/>
                  </a:lnTo>
                  <a:lnTo>
                    <a:pt x="343" y="50"/>
                  </a:lnTo>
                  <a:lnTo>
                    <a:pt x="362" y="67"/>
                  </a:lnTo>
                  <a:lnTo>
                    <a:pt x="378" y="89"/>
                  </a:lnTo>
                  <a:lnTo>
                    <a:pt x="392" y="112"/>
                  </a:lnTo>
                  <a:lnTo>
                    <a:pt x="403" y="136"/>
                  </a:lnTo>
                  <a:lnTo>
                    <a:pt x="410" y="163"/>
                  </a:lnTo>
                  <a:lnTo>
                    <a:pt x="415" y="189"/>
                  </a:lnTo>
                  <a:lnTo>
                    <a:pt x="415" y="216"/>
                  </a:lnTo>
                  <a:lnTo>
                    <a:pt x="413" y="242"/>
                  </a:lnTo>
                  <a:lnTo>
                    <a:pt x="408" y="268"/>
                  </a:lnTo>
                  <a:lnTo>
                    <a:pt x="397" y="293"/>
                  </a:lnTo>
                  <a:lnTo>
                    <a:pt x="385" y="316"/>
                  </a:lnTo>
                  <a:lnTo>
                    <a:pt x="371" y="339"/>
                  </a:lnTo>
                  <a:lnTo>
                    <a:pt x="352" y="358"/>
                  </a:lnTo>
                  <a:lnTo>
                    <a:pt x="332" y="376"/>
                  </a:lnTo>
                  <a:lnTo>
                    <a:pt x="309" y="390"/>
                  </a:lnTo>
                  <a:lnTo>
                    <a:pt x="286" y="402"/>
                  </a:lnTo>
                  <a:lnTo>
                    <a:pt x="260" y="409"/>
                  </a:lnTo>
                  <a:lnTo>
                    <a:pt x="234" y="415"/>
                  </a:lnTo>
                  <a:lnTo>
                    <a:pt x="207" y="417"/>
                  </a:lnTo>
                  <a:close/>
                  <a:moveTo>
                    <a:pt x="207" y="411"/>
                  </a:moveTo>
                  <a:lnTo>
                    <a:pt x="181" y="409"/>
                  </a:lnTo>
                  <a:lnTo>
                    <a:pt x="155" y="404"/>
                  </a:lnTo>
                  <a:lnTo>
                    <a:pt x="130" y="395"/>
                  </a:lnTo>
                  <a:lnTo>
                    <a:pt x="107" y="385"/>
                  </a:lnTo>
                  <a:lnTo>
                    <a:pt x="84" y="369"/>
                  </a:lnTo>
                  <a:lnTo>
                    <a:pt x="65" y="351"/>
                  </a:lnTo>
                  <a:lnTo>
                    <a:pt x="47" y="332"/>
                  </a:lnTo>
                  <a:lnTo>
                    <a:pt x="31" y="311"/>
                  </a:lnTo>
                  <a:lnTo>
                    <a:pt x="21" y="286"/>
                  </a:lnTo>
                  <a:lnTo>
                    <a:pt x="12" y="261"/>
                  </a:lnTo>
                  <a:lnTo>
                    <a:pt x="7" y="235"/>
                  </a:lnTo>
                  <a:lnTo>
                    <a:pt x="5" y="209"/>
                  </a:lnTo>
                  <a:lnTo>
                    <a:pt x="7" y="182"/>
                  </a:lnTo>
                  <a:lnTo>
                    <a:pt x="12" y="156"/>
                  </a:lnTo>
                  <a:lnTo>
                    <a:pt x="21" y="131"/>
                  </a:lnTo>
                  <a:lnTo>
                    <a:pt x="31" y="106"/>
                  </a:lnTo>
                  <a:lnTo>
                    <a:pt x="47" y="85"/>
                  </a:lnTo>
                  <a:lnTo>
                    <a:pt x="65" y="66"/>
                  </a:lnTo>
                  <a:lnTo>
                    <a:pt x="84" y="48"/>
                  </a:lnTo>
                  <a:lnTo>
                    <a:pt x="107" y="32"/>
                  </a:lnTo>
                  <a:lnTo>
                    <a:pt x="130" y="22"/>
                  </a:lnTo>
                  <a:lnTo>
                    <a:pt x="155" y="13"/>
                  </a:lnTo>
                  <a:lnTo>
                    <a:pt x="181" y="8"/>
                  </a:lnTo>
                  <a:lnTo>
                    <a:pt x="207" y="6"/>
                  </a:lnTo>
                  <a:lnTo>
                    <a:pt x="234" y="8"/>
                  </a:lnTo>
                  <a:lnTo>
                    <a:pt x="260" y="13"/>
                  </a:lnTo>
                  <a:lnTo>
                    <a:pt x="285" y="22"/>
                  </a:lnTo>
                  <a:lnTo>
                    <a:pt x="309" y="32"/>
                  </a:lnTo>
                  <a:lnTo>
                    <a:pt x="330" y="48"/>
                  </a:lnTo>
                  <a:lnTo>
                    <a:pt x="352" y="66"/>
                  </a:lnTo>
                  <a:lnTo>
                    <a:pt x="369" y="85"/>
                  </a:lnTo>
                  <a:lnTo>
                    <a:pt x="383" y="106"/>
                  </a:lnTo>
                  <a:lnTo>
                    <a:pt x="396" y="131"/>
                  </a:lnTo>
                  <a:lnTo>
                    <a:pt x="403" y="156"/>
                  </a:lnTo>
                  <a:lnTo>
                    <a:pt x="408" y="182"/>
                  </a:lnTo>
                  <a:lnTo>
                    <a:pt x="410" y="209"/>
                  </a:lnTo>
                  <a:lnTo>
                    <a:pt x="408" y="235"/>
                  </a:lnTo>
                  <a:lnTo>
                    <a:pt x="403" y="261"/>
                  </a:lnTo>
                  <a:lnTo>
                    <a:pt x="396" y="286"/>
                  </a:lnTo>
                  <a:lnTo>
                    <a:pt x="383" y="311"/>
                  </a:lnTo>
                  <a:lnTo>
                    <a:pt x="369" y="332"/>
                  </a:lnTo>
                  <a:lnTo>
                    <a:pt x="352" y="351"/>
                  </a:lnTo>
                  <a:lnTo>
                    <a:pt x="330" y="369"/>
                  </a:lnTo>
                  <a:lnTo>
                    <a:pt x="309" y="385"/>
                  </a:lnTo>
                  <a:lnTo>
                    <a:pt x="285" y="395"/>
                  </a:lnTo>
                  <a:lnTo>
                    <a:pt x="260" y="404"/>
                  </a:lnTo>
                  <a:lnTo>
                    <a:pt x="234" y="409"/>
                  </a:lnTo>
                  <a:lnTo>
                    <a:pt x="207" y="411"/>
                  </a:lnTo>
                  <a:close/>
                </a:path>
              </a:pathLst>
            </a:custGeom>
            <a:solidFill>
              <a:srgbClr val="CDFFFF"/>
            </a:solidFill>
            <a:ln w="9525">
              <a:noFill/>
              <a:round/>
              <a:headEnd/>
              <a:tailEnd/>
            </a:ln>
          </p:spPr>
          <p:txBody>
            <a:bodyPr/>
            <a:lstStyle/>
            <a:p>
              <a:endParaRPr lang="en-US"/>
            </a:p>
          </p:txBody>
        </p:sp>
        <p:sp>
          <p:nvSpPr>
            <p:cNvPr id="1166263" name="Freeform 951"/>
            <p:cNvSpPr>
              <a:spLocks noEditPoints="1"/>
            </p:cNvSpPr>
            <p:nvPr/>
          </p:nvSpPr>
          <p:spPr bwMode="auto">
            <a:xfrm>
              <a:off x="3323" y="1215"/>
              <a:ext cx="405" cy="405"/>
            </a:xfrm>
            <a:custGeom>
              <a:avLst/>
              <a:gdLst/>
              <a:ahLst/>
              <a:cxnLst>
                <a:cxn ang="0">
                  <a:pos x="176" y="403"/>
                </a:cxn>
                <a:cxn ang="0">
                  <a:pos x="125" y="389"/>
                </a:cxn>
                <a:cxn ang="0">
                  <a:pos x="79" y="363"/>
                </a:cxn>
                <a:cxn ang="0">
                  <a:pos x="42" y="326"/>
                </a:cxn>
                <a:cxn ang="0">
                  <a:pos x="16" y="280"/>
                </a:cxn>
                <a:cxn ang="0">
                  <a:pos x="2" y="229"/>
                </a:cxn>
                <a:cxn ang="0">
                  <a:pos x="2" y="176"/>
                </a:cxn>
                <a:cxn ang="0">
                  <a:pos x="16" y="125"/>
                </a:cxn>
                <a:cxn ang="0">
                  <a:pos x="42" y="79"/>
                </a:cxn>
                <a:cxn ang="0">
                  <a:pos x="79" y="42"/>
                </a:cxn>
                <a:cxn ang="0">
                  <a:pos x="125" y="16"/>
                </a:cxn>
                <a:cxn ang="0">
                  <a:pos x="176" y="2"/>
                </a:cxn>
                <a:cxn ang="0">
                  <a:pos x="229" y="2"/>
                </a:cxn>
                <a:cxn ang="0">
                  <a:pos x="280" y="16"/>
                </a:cxn>
                <a:cxn ang="0">
                  <a:pos x="325" y="42"/>
                </a:cxn>
                <a:cxn ang="0">
                  <a:pos x="364" y="79"/>
                </a:cxn>
                <a:cxn ang="0">
                  <a:pos x="391" y="125"/>
                </a:cxn>
                <a:cxn ang="0">
                  <a:pos x="403" y="176"/>
                </a:cxn>
                <a:cxn ang="0">
                  <a:pos x="403" y="229"/>
                </a:cxn>
                <a:cxn ang="0">
                  <a:pos x="391" y="280"/>
                </a:cxn>
                <a:cxn ang="0">
                  <a:pos x="364" y="326"/>
                </a:cxn>
                <a:cxn ang="0">
                  <a:pos x="325" y="363"/>
                </a:cxn>
                <a:cxn ang="0">
                  <a:pos x="280" y="389"/>
                </a:cxn>
                <a:cxn ang="0">
                  <a:pos x="229" y="403"/>
                </a:cxn>
                <a:cxn ang="0">
                  <a:pos x="202" y="400"/>
                </a:cxn>
                <a:cxn ang="0">
                  <a:pos x="151" y="393"/>
                </a:cxn>
                <a:cxn ang="0">
                  <a:pos x="104" y="374"/>
                </a:cxn>
                <a:cxn ang="0">
                  <a:pos x="63" y="342"/>
                </a:cxn>
                <a:cxn ang="0">
                  <a:pos x="32" y="301"/>
                </a:cxn>
                <a:cxn ang="0">
                  <a:pos x="12" y="254"/>
                </a:cxn>
                <a:cxn ang="0">
                  <a:pos x="5" y="203"/>
                </a:cxn>
                <a:cxn ang="0">
                  <a:pos x="12" y="151"/>
                </a:cxn>
                <a:cxn ang="0">
                  <a:pos x="32" y="104"/>
                </a:cxn>
                <a:cxn ang="0">
                  <a:pos x="63" y="63"/>
                </a:cxn>
                <a:cxn ang="0">
                  <a:pos x="104" y="31"/>
                </a:cxn>
                <a:cxn ang="0">
                  <a:pos x="151" y="12"/>
                </a:cxn>
                <a:cxn ang="0">
                  <a:pos x="202" y="5"/>
                </a:cxn>
                <a:cxn ang="0">
                  <a:pos x="253" y="12"/>
                </a:cxn>
                <a:cxn ang="0">
                  <a:pos x="301" y="31"/>
                </a:cxn>
                <a:cxn ang="0">
                  <a:pos x="343" y="63"/>
                </a:cxn>
                <a:cxn ang="0">
                  <a:pos x="373" y="104"/>
                </a:cxn>
                <a:cxn ang="0">
                  <a:pos x="394" y="151"/>
                </a:cxn>
                <a:cxn ang="0">
                  <a:pos x="399" y="203"/>
                </a:cxn>
                <a:cxn ang="0">
                  <a:pos x="394" y="254"/>
                </a:cxn>
                <a:cxn ang="0">
                  <a:pos x="373" y="301"/>
                </a:cxn>
                <a:cxn ang="0">
                  <a:pos x="343" y="342"/>
                </a:cxn>
                <a:cxn ang="0">
                  <a:pos x="301" y="374"/>
                </a:cxn>
                <a:cxn ang="0">
                  <a:pos x="253" y="393"/>
                </a:cxn>
                <a:cxn ang="0">
                  <a:pos x="202" y="400"/>
                </a:cxn>
              </a:cxnLst>
              <a:rect l="0" t="0" r="r" b="b"/>
              <a:pathLst>
                <a:path w="405" h="405">
                  <a:moveTo>
                    <a:pt x="202" y="405"/>
                  </a:moveTo>
                  <a:lnTo>
                    <a:pt x="176" y="403"/>
                  </a:lnTo>
                  <a:lnTo>
                    <a:pt x="150" y="398"/>
                  </a:lnTo>
                  <a:lnTo>
                    <a:pt x="125" y="389"/>
                  </a:lnTo>
                  <a:lnTo>
                    <a:pt x="102" y="379"/>
                  </a:lnTo>
                  <a:lnTo>
                    <a:pt x="79" y="363"/>
                  </a:lnTo>
                  <a:lnTo>
                    <a:pt x="60" y="345"/>
                  </a:lnTo>
                  <a:lnTo>
                    <a:pt x="42" y="326"/>
                  </a:lnTo>
                  <a:lnTo>
                    <a:pt x="26" y="305"/>
                  </a:lnTo>
                  <a:lnTo>
                    <a:pt x="16" y="280"/>
                  </a:lnTo>
                  <a:lnTo>
                    <a:pt x="7" y="255"/>
                  </a:lnTo>
                  <a:lnTo>
                    <a:pt x="2" y="229"/>
                  </a:lnTo>
                  <a:lnTo>
                    <a:pt x="0" y="203"/>
                  </a:lnTo>
                  <a:lnTo>
                    <a:pt x="2" y="176"/>
                  </a:lnTo>
                  <a:lnTo>
                    <a:pt x="7" y="150"/>
                  </a:lnTo>
                  <a:lnTo>
                    <a:pt x="16" y="125"/>
                  </a:lnTo>
                  <a:lnTo>
                    <a:pt x="26" y="100"/>
                  </a:lnTo>
                  <a:lnTo>
                    <a:pt x="42" y="79"/>
                  </a:lnTo>
                  <a:lnTo>
                    <a:pt x="60" y="60"/>
                  </a:lnTo>
                  <a:lnTo>
                    <a:pt x="79" y="42"/>
                  </a:lnTo>
                  <a:lnTo>
                    <a:pt x="102" y="26"/>
                  </a:lnTo>
                  <a:lnTo>
                    <a:pt x="125" y="16"/>
                  </a:lnTo>
                  <a:lnTo>
                    <a:pt x="150" y="7"/>
                  </a:lnTo>
                  <a:lnTo>
                    <a:pt x="176" y="2"/>
                  </a:lnTo>
                  <a:lnTo>
                    <a:pt x="202" y="0"/>
                  </a:lnTo>
                  <a:lnTo>
                    <a:pt x="229" y="2"/>
                  </a:lnTo>
                  <a:lnTo>
                    <a:pt x="255" y="7"/>
                  </a:lnTo>
                  <a:lnTo>
                    <a:pt x="280" y="16"/>
                  </a:lnTo>
                  <a:lnTo>
                    <a:pt x="304" y="26"/>
                  </a:lnTo>
                  <a:lnTo>
                    <a:pt x="325" y="42"/>
                  </a:lnTo>
                  <a:lnTo>
                    <a:pt x="347" y="60"/>
                  </a:lnTo>
                  <a:lnTo>
                    <a:pt x="364" y="79"/>
                  </a:lnTo>
                  <a:lnTo>
                    <a:pt x="378" y="100"/>
                  </a:lnTo>
                  <a:lnTo>
                    <a:pt x="391" y="125"/>
                  </a:lnTo>
                  <a:lnTo>
                    <a:pt x="398" y="150"/>
                  </a:lnTo>
                  <a:lnTo>
                    <a:pt x="403" y="176"/>
                  </a:lnTo>
                  <a:lnTo>
                    <a:pt x="405" y="203"/>
                  </a:lnTo>
                  <a:lnTo>
                    <a:pt x="403" y="229"/>
                  </a:lnTo>
                  <a:lnTo>
                    <a:pt x="398" y="255"/>
                  </a:lnTo>
                  <a:lnTo>
                    <a:pt x="391" y="280"/>
                  </a:lnTo>
                  <a:lnTo>
                    <a:pt x="378" y="305"/>
                  </a:lnTo>
                  <a:lnTo>
                    <a:pt x="364" y="326"/>
                  </a:lnTo>
                  <a:lnTo>
                    <a:pt x="347" y="345"/>
                  </a:lnTo>
                  <a:lnTo>
                    <a:pt x="325" y="363"/>
                  </a:lnTo>
                  <a:lnTo>
                    <a:pt x="304" y="379"/>
                  </a:lnTo>
                  <a:lnTo>
                    <a:pt x="280" y="389"/>
                  </a:lnTo>
                  <a:lnTo>
                    <a:pt x="255" y="398"/>
                  </a:lnTo>
                  <a:lnTo>
                    <a:pt x="229" y="403"/>
                  </a:lnTo>
                  <a:lnTo>
                    <a:pt x="202" y="405"/>
                  </a:lnTo>
                  <a:close/>
                  <a:moveTo>
                    <a:pt x="202" y="400"/>
                  </a:moveTo>
                  <a:lnTo>
                    <a:pt x="178" y="398"/>
                  </a:lnTo>
                  <a:lnTo>
                    <a:pt x="151" y="393"/>
                  </a:lnTo>
                  <a:lnTo>
                    <a:pt x="127" y="386"/>
                  </a:lnTo>
                  <a:lnTo>
                    <a:pt x="104" y="374"/>
                  </a:lnTo>
                  <a:lnTo>
                    <a:pt x="83" y="359"/>
                  </a:lnTo>
                  <a:lnTo>
                    <a:pt x="63" y="342"/>
                  </a:lnTo>
                  <a:lnTo>
                    <a:pt x="46" y="322"/>
                  </a:lnTo>
                  <a:lnTo>
                    <a:pt x="32" y="301"/>
                  </a:lnTo>
                  <a:lnTo>
                    <a:pt x="21" y="278"/>
                  </a:lnTo>
                  <a:lnTo>
                    <a:pt x="12" y="254"/>
                  </a:lnTo>
                  <a:lnTo>
                    <a:pt x="7" y="229"/>
                  </a:lnTo>
                  <a:lnTo>
                    <a:pt x="5" y="203"/>
                  </a:lnTo>
                  <a:lnTo>
                    <a:pt x="7" y="176"/>
                  </a:lnTo>
                  <a:lnTo>
                    <a:pt x="12" y="151"/>
                  </a:lnTo>
                  <a:lnTo>
                    <a:pt x="21" y="127"/>
                  </a:lnTo>
                  <a:lnTo>
                    <a:pt x="32" y="104"/>
                  </a:lnTo>
                  <a:lnTo>
                    <a:pt x="46" y="83"/>
                  </a:lnTo>
                  <a:lnTo>
                    <a:pt x="63" y="63"/>
                  </a:lnTo>
                  <a:lnTo>
                    <a:pt x="83" y="46"/>
                  </a:lnTo>
                  <a:lnTo>
                    <a:pt x="104" y="31"/>
                  </a:lnTo>
                  <a:lnTo>
                    <a:pt x="127" y="19"/>
                  </a:lnTo>
                  <a:lnTo>
                    <a:pt x="151" y="12"/>
                  </a:lnTo>
                  <a:lnTo>
                    <a:pt x="178" y="7"/>
                  </a:lnTo>
                  <a:lnTo>
                    <a:pt x="202" y="5"/>
                  </a:lnTo>
                  <a:lnTo>
                    <a:pt x="229" y="7"/>
                  </a:lnTo>
                  <a:lnTo>
                    <a:pt x="253" y="12"/>
                  </a:lnTo>
                  <a:lnTo>
                    <a:pt x="278" y="19"/>
                  </a:lnTo>
                  <a:lnTo>
                    <a:pt x="301" y="31"/>
                  </a:lnTo>
                  <a:lnTo>
                    <a:pt x="322" y="46"/>
                  </a:lnTo>
                  <a:lnTo>
                    <a:pt x="343" y="63"/>
                  </a:lnTo>
                  <a:lnTo>
                    <a:pt x="359" y="83"/>
                  </a:lnTo>
                  <a:lnTo>
                    <a:pt x="373" y="104"/>
                  </a:lnTo>
                  <a:lnTo>
                    <a:pt x="385" y="127"/>
                  </a:lnTo>
                  <a:lnTo>
                    <a:pt x="394" y="151"/>
                  </a:lnTo>
                  <a:lnTo>
                    <a:pt x="398" y="176"/>
                  </a:lnTo>
                  <a:lnTo>
                    <a:pt x="399" y="203"/>
                  </a:lnTo>
                  <a:lnTo>
                    <a:pt x="398" y="229"/>
                  </a:lnTo>
                  <a:lnTo>
                    <a:pt x="394" y="254"/>
                  </a:lnTo>
                  <a:lnTo>
                    <a:pt x="385" y="278"/>
                  </a:lnTo>
                  <a:lnTo>
                    <a:pt x="373" y="301"/>
                  </a:lnTo>
                  <a:lnTo>
                    <a:pt x="359" y="322"/>
                  </a:lnTo>
                  <a:lnTo>
                    <a:pt x="343" y="342"/>
                  </a:lnTo>
                  <a:lnTo>
                    <a:pt x="322" y="359"/>
                  </a:lnTo>
                  <a:lnTo>
                    <a:pt x="301" y="374"/>
                  </a:lnTo>
                  <a:lnTo>
                    <a:pt x="278" y="386"/>
                  </a:lnTo>
                  <a:lnTo>
                    <a:pt x="253" y="393"/>
                  </a:lnTo>
                  <a:lnTo>
                    <a:pt x="229" y="398"/>
                  </a:lnTo>
                  <a:lnTo>
                    <a:pt x="202" y="400"/>
                  </a:lnTo>
                  <a:close/>
                </a:path>
              </a:pathLst>
            </a:custGeom>
            <a:solidFill>
              <a:srgbClr val="CEFFFF"/>
            </a:solidFill>
            <a:ln w="9525">
              <a:noFill/>
              <a:round/>
              <a:headEnd/>
              <a:tailEnd/>
            </a:ln>
          </p:spPr>
          <p:txBody>
            <a:bodyPr/>
            <a:lstStyle/>
            <a:p>
              <a:endParaRPr lang="en-US"/>
            </a:p>
          </p:txBody>
        </p:sp>
        <p:sp>
          <p:nvSpPr>
            <p:cNvPr id="1166264" name="Freeform 952"/>
            <p:cNvSpPr>
              <a:spLocks noEditPoints="1"/>
            </p:cNvSpPr>
            <p:nvPr/>
          </p:nvSpPr>
          <p:spPr bwMode="auto">
            <a:xfrm>
              <a:off x="3328" y="1220"/>
              <a:ext cx="394" cy="395"/>
            </a:xfrm>
            <a:custGeom>
              <a:avLst/>
              <a:gdLst/>
              <a:ahLst/>
              <a:cxnLst>
                <a:cxn ang="0">
                  <a:pos x="173" y="393"/>
                </a:cxn>
                <a:cxn ang="0">
                  <a:pos x="122" y="381"/>
                </a:cxn>
                <a:cxn ang="0">
                  <a:pos x="78" y="354"/>
                </a:cxn>
                <a:cxn ang="0">
                  <a:pos x="41" y="317"/>
                </a:cxn>
                <a:cxn ang="0">
                  <a:pos x="16" y="273"/>
                </a:cxn>
                <a:cxn ang="0">
                  <a:pos x="2" y="224"/>
                </a:cxn>
                <a:cxn ang="0">
                  <a:pos x="2" y="171"/>
                </a:cxn>
                <a:cxn ang="0">
                  <a:pos x="16" y="122"/>
                </a:cxn>
                <a:cxn ang="0">
                  <a:pos x="41" y="78"/>
                </a:cxn>
                <a:cxn ang="0">
                  <a:pos x="78" y="41"/>
                </a:cxn>
                <a:cxn ang="0">
                  <a:pos x="122" y="14"/>
                </a:cxn>
                <a:cxn ang="0">
                  <a:pos x="173" y="2"/>
                </a:cxn>
                <a:cxn ang="0">
                  <a:pos x="224" y="2"/>
                </a:cxn>
                <a:cxn ang="0">
                  <a:pos x="273" y="14"/>
                </a:cxn>
                <a:cxn ang="0">
                  <a:pos x="317" y="41"/>
                </a:cxn>
                <a:cxn ang="0">
                  <a:pos x="354" y="78"/>
                </a:cxn>
                <a:cxn ang="0">
                  <a:pos x="380" y="122"/>
                </a:cxn>
                <a:cxn ang="0">
                  <a:pos x="393" y="171"/>
                </a:cxn>
                <a:cxn ang="0">
                  <a:pos x="393" y="224"/>
                </a:cxn>
                <a:cxn ang="0">
                  <a:pos x="380" y="273"/>
                </a:cxn>
                <a:cxn ang="0">
                  <a:pos x="354" y="317"/>
                </a:cxn>
                <a:cxn ang="0">
                  <a:pos x="317" y="354"/>
                </a:cxn>
                <a:cxn ang="0">
                  <a:pos x="273" y="381"/>
                </a:cxn>
                <a:cxn ang="0">
                  <a:pos x="224" y="393"/>
                </a:cxn>
                <a:cxn ang="0">
                  <a:pos x="197" y="390"/>
                </a:cxn>
                <a:cxn ang="0">
                  <a:pos x="146" y="383"/>
                </a:cxn>
                <a:cxn ang="0">
                  <a:pos x="101" y="363"/>
                </a:cxn>
                <a:cxn ang="0">
                  <a:pos x="60" y="331"/>
                </a:cxn>
                <a:cxn ang="0">
                  <a:pos x="28" y="289"/>
                </a:cxn>
                <a:cxn ang="0">
                  <a:pos x="11" y="242"/>
                </a:cxn>
                <a:cxn ang="0">
                  <a:pos x="6" y="190"/>
                </a:cxn>
                <a:cxn ang="0">
                  <a:pos x="14" y="141"/>
                </a:cxn>
                <a:cxn ang="0">
                  <a:pos x="36" y="93"/>
                </a:cxn>
                <a:cxn ang="0">
                  <a:pos x="69" y="55"/>
                </a:cxn>
                <a:cxn ang="0">
                  <a:pos x="111" y="26"/>
                </a:cxn>
                <a:cxn ang="0">
                  <a:pos x="159" y="9"/>
                </a:cxn>
                <a:cxn ang="0">
                  <a:pos x="210" y="5"/>
                </a:cxn>
                <a:cxn ang="0">
                  <a:pos x="261" y="16"/>
                </a:cxn>
                <a:cxn ang="0">
                  <a:pos x="306" y="39"/>
                </a:cxn>
                <a:cxn ang="0">
                  <a:pos x="345" y="74"/>
                </a:cxn>
                <a:cxn ang="0">
                  <a:pos x="371" y="116"/>
                </a:cxn>
                <a:cxn ang="0">
                  <a:pos x="387" y="166"/>
                </a:cxn>
                <a:cxn ang="0">
                  <a:pos x="389" y="217"/>
                </a:cxn>
                <a:cxn ang="0">
                  <a:pos x="377" y="266"/>
                </a:cxn>
                <a:cxn ang="0">
                  <a:pos x="352" y="312"/>
                </a:cxn>
                <a:cxn ang="0">
                  <a:pos x="317" y="349"/>
                </a:cxn>
                <a:cxn ang="0">
                  <a:pos x="273" y="374"/>
                </a:cxn>
                <a:cxn ang="0">
                  <a:pos x="224" y="388"/>
                </a:cxn>
              </a:cxnLst>
              <a:rect l="0" t="0" r="r" b="b"/>
              <a:pathLst>
                <a:path w="394" h="395">
                  <a:moveTo>
                    <a:pt x="197" y="395"/>
                  </a:moveTo>
                  <a:lnTo>
                    <a:pt x="173" y="393"/>
                  </a:lnTo>
                  <a:lnTo>
                    <a:pt x="146" y="388"/>
                  </a:lnTo>
                  <a:lnTo>
                    <a:pt x="122" y="381"/>
                  </a:lnTo>
                  <a:lnTo>
                    <a:pt x="99" y="369"/>
                  </a:lnTo>
                  <a:lnTo>
                    <a:pt x="78" y="354"/>
                  </a:lnTo>
                  <a:lnTo>
                    <a:pt x="58" y="337"/>
                  </a:lnTo>
                  <a:lnTo>
                    <a:pt x="41" y="317"/>
                  </a:lnTo>
                  <a:lnTo>
                    <a:pt x="27" y="296"/>
                  </a:lnTo>
                  <a:lnTo>
                    <a:pt x="16" y="273"/>
                  </a:lnTo>
                  <a:lnTo>
                    <a:pt x="7" y="249"/>
                  </a:lnTo>
                  <a:lnTo>
                    <a:pt x="2" y="224"/>
                  </a:lnTo>
                  <a:lnTo>
                    <a:pt x="0" y="198"/>
                  </a:lnTo>
                  <a:lnTo>
                    <a:pt x="2" y="171"/>
                  </a:lnTo>
                  <a:lnTo>
                    <a:pt x="7" y="146"/>
                  </a:lnTo>
                  <a:lnTo>
                    <a:pt x="16" y="122"/>
                  </a:lnTo>
                  <a:lnTo>
                    <a:pt x="27" y="99"/>
                  </a:lnTo>
                  <a:lnTo>
                    <a:pt x="41" y="78"/>
                  </a:lnTo>
                  <a:lnTo>
                    <a:pt x="58" y="58"/>
                  </a:lnTo>
                  <a:lnTo>
                    <a:pt x="78" y="41"/>
                  </a:lnTo>
                  <a:lnTo>
                    <a:pt x="99" y="26"/>
                  </a:lnTo>
                  <a:lnTo>
                    <a:pt x="122" y="14"/>
                  </a:lnTo>
                  <a:lnTo>
                    <a:pt x="146" y="7"/>
                  </a:lnTo>
                  <a:lnTo>
                    <a:pt x="173" y="2"/>
                  </a:lnTo>
                  <a:lnTo>
                    <a:pt x="197" y="0"/>
                  </a:lnTo>
                  <a:lnTo>
                    <a:pt x="224" y="2"/>
                  </a:lnTo>
                  <a:lnTo>
                    <a:pt x="248" y="7"/>
                  </a:lnTo>
                  <a:lnTo>
                    <a:pt x="273" y="14"/>
                  </a:lnTo>
                  <a:lnTo>
                    <a:pt x="296" y="26"/>
                  </a:lnTo>
                  <a:lnTo>
                    <a:pt x="317" y="41"/>
                  </a:lnTo>
                  <a:lnTo>
                    <a:pt x="338" y="58"/>
                  </a:lnTo>
                  <a:lnTo>
                    <a:pt x="354" y="78"/>
                  </a:lnTo>
                  <a:lnTo>
                    <a:pt x="368" y="99"/>
                  </a:lnTo>
                  <a:lnTo>
                    <a:pt x="380" y="122"/>
                  </a:lnTo>
                  <a:lnTo>
                    <a:pt x="389" y="146"/>
                  </a:lnTo>
                  <a:lnTo>
                    <a:pt x="393" y="171"/>
                  </a:lnTo>
                  <a:lnTo>
                    <a:pt x="394" y="198"/>
                  </a:lnTo>
                  <a:lnTo>
                    <a:pt x="393" y="224"/>
                  </a:lnTo>
                  <a:lnTo>
                    <a:pt x="389" y="249"/>
                  </a:lnTo>
                  <a:lnTo>
                    <a:pt x="380" y="273"/>
                  </a:lnTo>
                  <a:lnTo>
                    <a:pt x="368" y="296"/>
                  </a:lnTo>
                  <a:lnTo>
                    <a:pt x="354" y="317"/>
                  </a:lnTo>
                  <a:lnTo>
                    <a:pt x="338" y="337"/>
                  </a:lnTo>
                  <a:lnTo>
                    <a:pt x="317" y="354"/>
                  </a:lnTo>
                  <a:lnTo>
                    <a:pt x="296" y="369"/>
                  </a:lnTo>
                  <a:lnTo>
                    <a:pt x="273" y="381"/>
                  </a:lnTo>
                  <a:lnTo>
                    <a:pt x="248" y="388"/>
                  </a:lnTo>
                  <a:lnTo>
                    <a:pt x="224" y="393"/>
                  </a:lnTo>
                  <a:lnTo>
                    <a:pt x="197" y="395"/>
                  </a:lnTo>
                  <a:close/>
                  <a:moveTo>
                    <a:pt x="197" y="390"/>
                  </a:moveTo>
                  <a:lnTo>
                    <a:pt x="173" y="388"/>
                  </a:lnTo>
                  <a:lnTo>
                    <a:pt x="146" y="383"/>
                  </a:lnTo>
                  <a:lnTo>
                    <a:pt x="123" y="374"/>
                  </a:lnTo>
                  <a:lnTo>
                    <a:pt x="101" y="363"/>
                  </a:lnTo>
                  <a:lnTo>
                    <a:pt x="79" y="349"/>
                  </a:lnTo>
                  <a:lnTo>
                    <a:pt x="60" y="331"/>
                  </a:lnTo>
                  <a:lnTo>
                    <a:pt x="43" y="312"/>
                  </a:lnTo>
                  <a:lnTo>
                    <a:pt x="28" y="289"/>
                  </a:lnTo>
                  <a:lnTo>
                    <a:pt x="18" y="266"/>
                  </a:lnTo>
                  <a:lnTo>
                    <a:pt x="11" y="242"/>
                  </a:lnTo>
                  <a:lnTo>
                    <a:pt x="7" y="217"/>
                  </a:lnTo>
                  <a:lnTo>
                    <a:pt x="6" y="190"/>
                  </a:lnTo>
                  <a:lnTo>
                    <a:pt x="9" y="166"/>
                  </a:lnTo>
                  <a:lnTo>
                    <a:pt x="14" y="141"/>
                  </a:lnTo>
                  <a:lnTo>
                    <a:pt x="23" y="116"/>
                  </a:lnTo>
                  <a:lnTo>
                    <a:pt x="36" y="93"/>
                  </a:lnTo>
                  <a:lnTo>
                    <a:pt x="51" y="74"/>
                  </a:lnTo>
                  <a:lnTo>
                    <a:pt x="69" y="55"/>
                  </a:lnTo>
                  <a:lnTo>
                    <a:pt x="88" y="39"/>
                  </a:lnTo>
                  <a:lnTo>
                    <a:pt x="111" y="26"/>
                  </a:lnTo>
                  <a:lnTo>
                    <a:pt x="134" y="16"/>
                  </a:lnTo>
                  <a:lnTo>
                    <a:pt x="159" y="9"/>
                  </a:lnTo>
                  <a:lnTo>
                    <a:pt x="185" y="5"/>
                  </a:lnTo>
                  <a:lnTo>
                    <a:pt x="210" y="5"/>
                  </a:lnTo>
                  <a:lnTo>
                    <a:pt x="236" y="9"/>
                  </a:lnTo>
                  <a:lnTo>
                    <a:pt x="261" y="16"/>
                  </a:lnTo>
                  <a:lnTo>
                    <a:pt x="284" y="26"/>
                  </a:lnTo>
                  <a:lnTo>
                    <a:pt x="306" y="39"/>
                  </a:lnTo>
                  <a:lnTo>
                    <a:pt x="326" y="55"/>
                  </a:lnTo>
                  <a:lnTo>
                    <a:pt x="345" y="74"/>
                  </a:lnTo>
                  <a:lnTo>
                    <a:pt x="359" y="93"/>
                  </a:lnTo>
                  <a:lnTo>
                    <a:pt x="371" y="116"/>
                  </a:lnTo>
                  <a:lnTo>
                    <a:pt x="380" y="141"/>
                  </a:lnTo>
                  <a:lnTo>
                    <a:pt x="387" y="166"/>
                  </a:lnTo>
                  <a:lnTo>
                    <a:pt x="389" y="190"/>
                  </a:lnTo>
                  <a:lnTo>
                    <a:pt x="389" y="217"/>
                  </a:lnTo>
                  <a:lnTo>
                    <a:pt x="384" y="242"/>
                  </a:lnTo>
                  <a:lnTo>
                    <a:pt x="377" y="266"/>
                  </a:lnTo>
                  <a:lnTo>
                    <a:pt x="366" y="289"/>
                  </a:lnTo>
                  <a:lnTo>
                    <a:pt x="352" y="312"/>
                  </a:lnTo>
                  <a:lnTo>
                    <a:pt x="336" y="331"/>
                  </a:lnTo>
                  <a:lnTo>
                    <a:pt x="317" y="349"/>
                  </a:lnTo>
                  <a:lnTo>
                    <a:pt x="296" y="363"/>
                  </a:lnTo>
                  <a:lnTo>
                    <a:pt x="273" y="374"/>
                  </a:lnTo>
                  <a:lnTo>
                    <a:pt x="248" y="383"/>
                  </a:lnTo>
                  <a:lnTo>
                    <a:pt x="224" y="388"/>
                  </a:lnTo>
                  <a:lnTo>
                    <a:pt x="197" y="390"/>
                  </a:lnTo>
                  <a:close/>
                </a:path>
              </a:pathLst>
            </a:custGeom>
            <a:solidFill>
              <a:srgbClr val="CFFEFF"/>
            </a:solidFill>
            <a:ln w="9525">
              <a:noFill/>
              <a:round/>
              <a:headEnd/>
              <a:tailEnd/>
            </a:ln>
          </p:spPr>
          <p:txBody>
            <a:bodyPr/>
            <a:lstStyle/>
            <a:p>
              <a:endParaRPr lang="en-US"/>
            </a:p>
          </p:txBody>
        </p:sp>
        <p:sp>
          <p:nvSpPr>
            <p:cNvPr id="1166265" name="Freeform 953"/>
            <p:cNvSpPr>
              <a:spLocks noEditPoints="1"/>
            </p:cNvSpPr>
            <p:nvPr/>
          </p:nvSpPr>
          <p:spPr bwMode="auto">
            <a:xfrm>
              <a:off x="3334" y="1225"/>
              <a:ext cx="383" cy="385"/>
            </a:xfrm>
            <a:custGeom>
              <a:avLst/>
              <a:gdLst/>
              <a:ahLst/>
              <a:cxnLst>
                <a:cxn ang="0">
                  <a:pos x="167" y="383"/>
                </a:cxn>
                <a:cxn ang="0">
                  <a:pos x="117" y="369"/>
                </a:cxn>
                <a:cxn ang="0">
                  <a:pos x="73" y="344"/>
                </a:cxn>
                <a:cxn ang="0">
                  <a:pos x="37" y="307"/>
                </a:cxn>
                <a:cxn ang="0">
                  <a:pos x="12" y="261"/>
                </a:cxn>
                <a:cxn ang="0">
                  <a:pos x="1" y="212"/>
                </a:cxn>
                <a:cxn ang="0">
                  <a:pos x="3" y="161"/>
                </a:cxn>
                <a:cxn ang="0">
                  <a:pos x="17" y="111"/>
                </a:cxn>
                <a:cxn ang="0">
                  <a:pos x="45" y="69"/>
                </a:cxn>
                <a:cxn ang="0">
                  <a:pos x="82" y="34"/>
                </a:cxn>
                <a:cxn ang="0">
                  <a:pos x="128" y="11"/>
                </a:cxn>
                <a:cxn ang="0">
                  <a:pos x="179" y="0"/>
                </a:cxn>
                <a:cxn ang="0">
                  <a:pos x="230" y="4"/>
                </a:cxn>
                <a:cxn ang="0">
                  <a:pos x="278" y="21"/>
                </a:cxn>
                <a:cxn ang="0">
                  <a:pos x="320" y="50"/>
                </a:cxn>
                <a:cxn ang="0">
                  <a:pos x="353" y="88"/>
                </a:cxn>
                <a:cxn ang="0">
                  <a:pos x="374" y="136"/>
                </a:cxn>
                <a:cxn ang="0">
                  <a:pos x="383" y="185"/>
                </a:cxn>
                <a:cxn ang="0">
                  <a:pos x="378" y="237"/>
                </a:cxn>
                <a:cxn ang="0">
                  <a:pos x="360" y="284"/>
                </a:cxn>
                <a:cxn ang="0">
                  <a:pos x="330" y="326"/>
                </a:cxn>
                <a:cxn ang="0">
                  <a:pos x="290" y="358"/>
                </a:cxn>
                <a:cxn ang="0">
                  <a:pos x="242" y="378"/>
                </a:cxn>
                <a:cxn ang="0">
                  <a:pos x="191" y="385"/>
                </a:cxn>
                <a:cxn ang="0">
                  <a:pos x="167" y="378"/>
                </a:cxn>
                <a:cxn ang="0">
                  <a:pos x="117" y="364"/>
                </a:cxn>
                <a:cxn ang="0">
                  <a:pos x="73" y="337"/>
                </a:cxn>
                <a:cxn ang="0">
                  <a:pos x="38" y="300"/>
                </a:cxn>
                <a:cxn ang="0">
                  <a:pos x="15" y="256"/>
                </a:cxn>
                <a:cxn ang="0">
                  <a:pos x="5" y="205"/>
                </a:cxn>
                <a:cxn ang="0">
                  <a:pos x="8" y="154"/>
                </a:cxn>
                <a:cxn ang="0">
                  <a:pos x="26" y="106"/>
                </a:cxn>
                <a:cxn ang="0">
                  <a:pos x="56" y="66"/>
                </a:cxn>
                <a:cxn ang="0">
                  <a:pos x="95" y="32"/>
                </a:cxn>
                <a:cxn ang="0">
                  <a:pos x="142" y="13"/>
                </a:cxn>
                <a:cxn ang="0">
                  <a:pos x="191" y="6"/>
                </a:cxn>
                <a:cxn ang="0">
                  <a:pos x="242" y="13"/>
                </a:cxn>
                <a:cxn ang="0">
                  <a:pos x="288" y="32"/>
                </a:cxn>
                <a:cxn ang="0">
                  <a:pos x="329" y="66"/>
                </a:cxn>
                <a:cxn ang="0">
                  <a:pos x="357" y="106"/>
                </a:cxn>
                <a:cxn ang="0">
                  <a:pos x="374" y="154"/>
                </a:cxn>
                <a:cxn ang="0">
                  <a:pos x="378" y="205"/>
                </a:cxn>
                <a:cxn ang="0">
                  <a:pos x="367" y="256"/>
                </a:cxn>
                <a:cxn ang="0">
                  <a:pos x="344" y="300"/>
                </a:cxn>
                <a:cxn ang="0">
                  <a:pos x="309" y="337"/>
                </a:cxn>
                <a:cxn ang="0">
                  <a:pos x="265" y="364"/>
                </a:cxn>
                <a:cxn ang="0">
                  <a:pos x="218" y="378"/>
                </a:cxn>
              </a:cxnLst>
              <a:rect l="0" t="0" r="r" b="b"/>
              <a:pathLst>
                <a:path w="383" h="385">
                  <a:moveTo>
                    <a:pt x="191" y="385"/>
                  </a:moveTo>
                  <a:lnTo>
                    <a:pt x="167" y="383"/>
                  </a:lnTo>
                  <a:lnTo>
                    <a:pt x="140" y="378"/>
                  </a:lnTo>
                  <a:lnTo>
                    <a:pt x="117" y="369"/>
                  </a:lnTo>
                  <a:lnTo>
                    <a:pt x="95" y="358"/>
                  </a:lnTo>
                  <a:lnTo>
                    <a:pt x="73" y="344"/>
                  </a:lnTo>
                  <a:lnTo>
                    <a:pt x="54" y="326"/>
                  </a:lnTo>
                  <a:lnTo>
                    <a:pt x="37" y="307"/>
                  </a:lnTo>
                  <a:lnTo>
                    <a:pt x="22" y="284"/>
                  </a:lnTo>
                  <a:lnTo>
                    <a:pt x="12" y="261"/>
                  </a:lnTo>
                  <a:lnTo>
                    <a:pt x="5" y="237"/>
                  </a:lnTo>
                  <a:lnTo>
                    <a:pt x="1" y="212"/>
                  </a:lnTo>
                  <a:lnTo>
                    <a:pt x="0" y="185"/>
                  </a:lnTo>
                  <a:lnTo>
                    <a:pt x="3" y="161"/>
                  </a:lnTo>
                  <a:lnTo>
                    <a:pt x="8" y="136"/>
                  </a:lnTo>
                  <a:lnTo>
                    <a:pt x="17" y="111"/>
                  </a:lnTo>
                  <a:lnTo>
                    <a:pt x="30" y="88"/>
                  </a:lnTo>
                  <a:lnTo>
                    <a:pt x="45" y="69"/>
                  </a:lnTo>
                  <a:lnTo>
                    <a:pt x="63" y="50"/>
                  </a:lnTo>
                  <a:lnTo>
                    <a:pt x="82" y="34"/>
                  </a:lnTo>
                  <a:lnTo>
                    <a:pt x="105" y="21"/>
                  </a:lnTo>
                  <a:lnTo>
                    <a:pt x="128" y="11"/>
                  </a:lnTo>
                  <a:lnTo>
                    <a:pt x="153" y="4"/>
                  </a:lnTo>
                  <a:lnTo>
                    <a:pt x="179" y="0"/>
                  </a:lnTo>
                  <a:lnTo>
                    <a:pt x="204" y="0"/>
                  </a:lnTo>
                  <a:lnTo>
                    <a:pt x="230" y="4"/>
                  </a:lnTo>
                  <a:lnTo>
                    <a:pt x="255" y="11"/>
                  </a:lnTo>
                  <a:lnTo>
                    <a:pt x="278" y="21"/>
                  </a:lnTo>
                  <a:lnTo>
                    <a:pt x="300" y="34"/>
                  </a:lnTo>
                  <a:lnTo>
                    <a:pt x="320" y="50"/>
                  </a:lnTo>
                  <a:lnTo>
                    <a:pt x="339" y="69"/>
                  </a:lnTo>
                  <a:lnTo>
                    <a:pt x="353" y="88"/>
                  </a:lnTo>
                  <a:lnTo>
                    <a:pt x="365" y="111"/>
                  </a:lnTo>
                  <a:lnTo>
                    <a:pt x="374" y="136"/>
                  </a:lnTo>
                  <a:lnTo>
                    <a:pt x="381" y="161"/>
                  </a:lnTo>
                  <a:lnTo>
                    <a:pt x="383" y="185"/>
                  </a:lnTo>
                  <a:lnTo>
                    <a:pt x="383" y="212"/>
                  </a:lnTo>
                  <a:lnTo>
                    <a:pt x="378" y="237"/>
                  </a:lnTo>
                  <a:lnTo>
                    <a:pt x="371" y="261"/>
                  </a:lnTo>
                  <a:lnTo>
                    <a:pt x="360" y="284"/>
                  </a:lnTo>
                  <a:lnTo>
                    <a:pt x="346" y="307"/>
                  </a:lnTo>
                  <a:lnTo>
                    <a:pt x="330" y="326"/>
                  </a:lnTo>
                  <a:lnTo>
                    <a:pt x="311" y="344"/>
                  </a:lnTo>
                  <a:lnTo>
                    <a:pt x="290" y="358"/>
                  </a:lnTo>
                  <a:lnTo>
                    <a:pt x="267" y="369"/>
                  </a:lnTo>
                  <a:lnTo>
                    <a:pt x="242" y="378"/>
                  </a:lnTo>
                  <a:lnTo>
                    <a:pt x="218" y="383"/>
                  </a:lnTo>
                  <a:lnTo>
                    <a:pt x="191" y="385"/>
                  </a:lnTo>
                  <a:close/>
                  <a:moveTo>
                    <a:pt x="191" y="379"/>
                  </a:moveTo>
                  <a:lnTo>
                    <a:pt x="167" y="378"/>
                  </a:lnTo>
                  <a:lnTo>
                    <a:pt x="142" y="372"/>
                  </a:lnTo>
                  <a:lnTo>
                    <a:pt x="117" y="364"/>
                  </a:lnTo>
                  <a:lnTo>
                    <a:pt x="95" y="353"/>
                  </a:lnTo>
                  <a:lnTo>
                    <a:pt x="73" y="337"/>
                  </a:lnTo>
                  <a:lnTo>
                    <a:pt x="56" y="319"/>
                  </a:lnTo>
                  <a:lnTo>
                    <a:pt x="38" y="300"/>
                  </a:lnTo>
                  <a:lnTo>
                    <a:pt x="26" y="279"/>
                  </a:lnTo>
                  <a:lnTo>
                    <a:pt x="15" y="256"/>
                  </a:lnTo>
                  <a:lnTo>
                    <a:pt x="8" y="231"/>
                  </a:lnTo>
                  <a:lnTo>
                    <a:pt x="5" y="205"/>
                  </a:lnTo>
                  <a:lnTo>
                    <a:pt x="5" y="180"/>
                  </a:lnTo>
                  <a:lnTo>
                    <a:pt x="8" y="154"/>
                  </a:lnTo>
                  <a:lnTo>
                    <a:pt x="15" y="129"/>
                  </a:lnTo>
                  <a:lnTo>
                    <a:pt x="26" y="106"/>
                  </a:lnTo>
                  <a:lnTo>
                    <a:pt x="38" y="85"/>
                  </a:lnTo>
                  <a:lnTo>
                    <a:pt x="56" y="66"/>
                  </a:lnTo>
                  <a:lnTo>
                    <a:pt x="73" y="48"/>
                  </a:lnTo>
                  <a:lnTo>
                    <a:pt x="95" y="32"/>
                  </a:lnTo>
                  <a:lnTo>
                    <a:pt x="117" y="21"/>
                  </a:lnTo>
                  <a:lnTo>
                    <a:pt x="142" y="13"/>
                  </a:lnTo>
                  <a:lnTo>
                    <a:pt x="167" y="7"/>
                  </a:lnTo>
                  <a:lnTo>
                    <a:pt x="191" y="6"/>
                  </a:lnTo>
                  <a:lnTo>
                    <a:pt x="218" y="7"/>
                  </a:lnTo>
                  <a:lnTo>
                    <a:pt x="242" y="13"/>
                  </a:lnTo>
                  <a:lnTo>
                    <a:pt x="265" y="21"/>
                  </a:lnTo>
                  <a:lnTo>
                    <a:pt x="288" y="32"/>
                  </a:lnTo>
                  <a:lnTo>
                    <a:pt x="309" y="48"/>
                  </a:lnTo>
                  <a:lnTo>
                    <a:pt x="329" y="66"/>
                  </a:lnTo>
                  <a:lnTo>
                    <a:pt x="344" y="85"/>
                  </a:lnTo>
                  <a:lnTo>
                    <a:pt x="357" y="106"/>
                  </a:lnTo>
                  <a:lnTo>
                    <a:pt x="367" y="129"/>
                  </a:lnTo>
                  <a:lnTo>
                    <a:pt x="374" y="154"/>
                  </a:lnTo>
                  <a:lnTo>
                    <a:pt x="378" y="180"/>
                  </a:lnTo>
                  <a:lnTo>
                    <a:pt x="378" y="205"/>
                  </a:lnTo>
                  <a:lnTo>
                    <a:pt x="374" y="231"/>
                  </a:lnTo>
                  <a:lnTo>
                    <a:pt x="367" y="256"/>
                  </a:lnTo>
                  <a:lnTo>
                    <a:pt x="357" y="279"/>
                  </a:lnTo>
                  <a:lnTo>
                    <a:pt x="344" y="300"/>
                  </a:lnTo>
                  <a:lnTo>
                    <a:pt x="329" y="319"/>
                  </a:lnTo>
                  <a:lnTo>
                    <a:pt x="309" y="337"/>
                  </a:lnTo>
                  <a:lnTo>
                    <a:pt x="288" y="353"/>
                  </a:lnTo>
                  <a:lnTo>
                    <a:pt x="265" y="364"/>
                  </a:lnTo>
                  <a:lnTo>
                    <a:pt x="242" y="372"/>
                  </a:lnTo>
                  <a:lnTo>
                    <a:pt x="218" y="378"/>
                  </a:lnTo>
                  <a:lnTo>
                    <a:pt x="191" y="379"/>
                  </a:lnTo>
                  <a:close/>
                </a:path>
              </a:pathLst>
            </a:custGeom>
            <a:solidFill>
              <a:srgbClr val="D1FEFF"/>
            </a:solidFill>
            <a:ln w="9525">
              <a:noFill/>
              <a:round/>
              <a:headEnd/>
              <a:tailEnd/>
            </a:ln>
          </p:spPr>
          <p:txBody>
            <a:bodyPr/>
            <a:lstStyle/>
            <a:p>
              <a:endParaRPr lang="en-US"/>
            </a:p>
          </p:txBody>
        </p:sp>
        <p:sp>
          <p:nvSpPr>
            <p:cNvPr id="1166266" name="Freeform 954"/>
            <p:cNvSpPr>
              <a:spLocks noEditPoints="1"/>
            </p:cNvSpPr>
            <p:nvPr/>
          </p:nvSpPr>
          <p:spPr bwMode="auto">
            <a:xfrm>
              <a:off x="3339" y="1231"/>
              <a:ext cx="373" cy="373"/>
            </a:xfrm>
            <a:custGeom>
              <a:avLst/>
              <a:gdLst/>
              <a:ahLst/>
              <a:cxnLst>
                <a:cxn ang="0">
                  <a:pos x="162" y="372"/>
                </a:cxn>
                <a:cxn ang="0">
                  <a:pos x="112" y="358"/>
                </a:cxn>
                <a:cxn ang="0">
                  <a:pos x="68" y="331"/>
                </a:cxn>
                <a:cxn ang="0">
                  <a:pos x="33" y="294"/>
                </a:cxn>
                <a:cxn ang="0">
                  <a:pos x="10" y="250"/>
                </a:cxn>
                <a:cxn ang="0">
                  <a:pos x="0" y="199"/>
                </a:cxn>
                <a:cxn ang="0">
                  <a:pos x="3" y="148"/>
                </a:cxn>
                <a:cxn ang="0">
                  <a:pos x="21" y="100"/>
                </a:cxn>
                <a:cxn ang="0">
                  <a:pos x="51" y="60"/>
                </a:cxn>
                <a:cxn ang="0">
                  <a:pos x="90" y="26"/>
                </a:cxn>
                <a:cxn ang="0">
                  <a:pos x="137" y="7"/>
                </a:cxn>
                <a:cxn ang="0">
                  <a:pos x="186" y="0"/>
                </a:cxn>
                <a:cxn ang="0">
                  <a:pos x="237" y="7"/>
                </a:cxn>
                <a:cxn ang="0">
                  <a:pos x="283" y="26"/>
                </a:cxn>
                <a:cxn ang="0">
                  <a:pos x="324" y="60"/>
                </a:cxn>
                <a:cxn ang="0">
                  <a:pos x="352" y="100"/>
                </a:cxn>
                <a:cxn ang="0">
                  <a:pos x="369" y="148"/>
                </a:cxn>
                <a:cxn ang="0">
                  <a:pos x="373" y="199"/>
                </a:cxn>
                <a:cxn ang="0">
                  <a:pos x="362" y="250"/>
                </a:cxn>
                <a:cxn ang="0">
                  <a:pos x="339" y="294"/>
                </a:cxn>
                <a:cxn ang="0">
                  <a:pos x="304" y="331"/>
                </a:cxn>
                <a:cxn ang="0">
                  <a:pos x="260" y="358"/>
                </a:cxn>
                <a:cxn ang="0">
                  <a:pos x="213" y="372"/>
                </a:cxn>
                <a:cxn ang="0">
                  <a:pos x="186" y="368"/>
                </a:cxn>
                <a:cxn ang="0">
                  <a:pos x="137" y="361"/>
                </a:cxn>
                <a:cxn ang="0">
                  <a:pos x="93" y="342"/>
                </a:cxn>
                <a:cxn ang="0">
                  <a:pos x="54" y="310"/>
                </a:cxn>
                <a:cxn ang="0">
                  <a:pos x="26" y="269"/>
                </a:cxn>
                <a:cxn ang="0">
                  <a:pos x="9" y="224"/>
                </a:cxn>
                <a:cxn ang="0">
                  <a:pos x="5" y="174"/>
                </a:cxn>
                <a:cxn ang="0">
                  <a:pos x="16" y="125"/>
                </a:cxn>
                <a:cxn ang="0">
                  <a:pos x="39" y="82"/>
                </a:cxn>
                <a:cxn ang="0">
                  <a:pos x="72" y="45"/>
                </a:cxn>
                <a:cxn ang="0">
                  <a:pos x="114" y="19"/>
                </a:cxn>
                <a:cxn ang="0">
                  <a:pos x="162" y="7"/>
                </a:cxn>
                <a:cxn ang="0">
                  <a:pos x="211" y="7"/>
                </a:cxn>
                <a:cxn ang="0">
                  <a:pos x="258" y="19"/>
                </a:cxn>
                <a:cxn ang="0">
                  <a:pos x="301" y="45"/>
                </a:cxn>
                <a:cxn ang="0">
                  <a:pos x="334" y="82"/>
                </a:cxn>
                <a:cxn ang="0">
                  <a:pos x="357" y="125"/>
                </a:cxn>
                <a:cxn ang="0">
                  <a:pos x="368" y="174"/>
                </a:cxn>
                <a:cxn ang="0">
                  <a:pos x="364" y="224"/>
                </a:cxn>
                <a:cxn ang="0">
                  <a:pos x="348" y="269"/>
                </a:cxn>
                <a:cxn ang="0">
                  <a:pos x="320" y="310"/>
                </a:cxn>
                <a:cxn ang="0">
                  <a:pos x="281" y="342"/>
                </a:cxn>
                <a:cxn ang="0">
                  <a:pos x="236" y="361"/>
                </a:cxn>
                <a:cxn ang="0">
                  <a:pos x="186" y="368"/>
                </a:cxn>
              </a:cxnLst>
              <a:rect l="0" t="0" r="r" b="b"/>
              <a:pathLst>
                <a:path w="373" h="373">
                  <a:moveTo>
                    <a:pt x="186" y="373"/>
                  </a:moveTo>
                  <a:lnTo>
                    <a:pt x="162" y="372"/>
                  </a:lnTo>
                  <a:lnTo>
                    <a:pt x="137" y="366"/>
                  </a:lnTo>
                  <a:lnTo>
                    <a:pt x="112" y="358"/>
                  </a:lnTo>
                  <a:lnTo>
                    <a:pt x="90" y="347"/>
                  </a:lnTo>
                  <a:lnTo>
                    <a:pt x="68" y="331"/>
                  </a:lnTo>
                  <a:lnTo>
                    <a:pt x="51" y="313"/>
                  </a:lnTo>
                  <a:lnTo>
                    <a:pt x="33" y="294"/>
                  </a:lnTo>
                  <a:lnTo>
                    <a:pt x="21" y="273"/>
                  </a:lnTo>
                  <a:lnTo>
                    <a:pt x="10" y="250"/>
                  </a:lnTo>
                  <a:lnTo>
                    <a:pt x="3" y="225"/>
                  </a:lnTo>
                  <a:lnTo>
                    <a:pt x="0" y="199"/>
                  </a:lnTo>
                  <a:lnTo>
                    <a:pt x="0" y="174"/>
                  </a:lnTo>
                  <a:lnTo>
                    <a:pt x="3" y="148"/>
                  </a:lnTo>
                  <a:lnTo>
                    <a:pt x="10" y="123"/>
                  </a:lnTo>
                  <a:lnTo>
                    <a:pt x="21" y="100"/>
                  </a:lnTo>
                  <a:lnTo>
                    <a:pt x="33" y="79"/>
                  </a:lnTo>
                  <a:lnTo>
                    <a:pt x="51" y="60"/>
                  </a:lnTo>
                  <a:lnTo>
                    <a:pt x="68" y="42"/>
                  </a:lnTo>
                  <a:lnTo>
                    <a:pt x="90" y="26"/>
                  </a:lnTo>
                  <a:lnTo>
                    <a:pt x="112" y="15"/>
                  </a:lnTo>
                  <a:lnTo>
                    <a:pt x="137" y="7"/>
                  </a:lnTo>
                  <a:lnTo>
                    <a:pt x="162" y="1"/>
                  </a:lnTo>
                  <a:lnTo>
                    <a:pt x="186" y="0"/>
                  </a:lnTo>
                  <a:lnTo>
                    <a:pt x="213" y="1"/>
                  </a:lnTo>
                  <a:lnTo>
                    <a:pt x="237" y="7"/>
                  </a:lnTo>
                  <a:lnTo>
                    <a:pt x="260" y="15"/>
                  </a:lnTo>
                  <a:lnTo>
                    <a:pt x="283" y="26"/>
                  </a:lnTo>
                  <a:lnTo>
                    <a:pt x="304" y="42"/>
                  </a:lnTo>
                  <a:lnTo>
                    <a:pt x="324" y="60"/>
                  </a:lnTo>
                  <a:lnTo>
                    <a:pt x="339" y="79"/>
                  </a:lnTo>
                  <a:lnTo>
                    <a:pt x="352" y="100"/>
                  </a:lnTo>
                  <a:lnTo>
                    <a:pt x="362" y="123"/>
                  </a:lnTo>
                  <a:lnTo>
                    <a:pt x="369" y="148"/>
                  </a:lnTo>
                  <a:lnTo>
                    <a:pt x="373" y="174"/>
                  </a:lnTo>
                  <a:lnTo>
                    <a:pt x="373" y="199"/>
                  </a:lnTo>
                  <a:lnTo>
                    <a:pt x="369" y="225"/>
                  </a:lnTo>
                  <a:lnTo>
                    <a:pt x="362" y="250"/>
                  </a:lnTo>
                  <a:lnTo>
                    <a:pt x="352" y="273"/>
                  </a:lnTo>
                  <a:lnTo>
                    <a:pt x="339" y="294"/>
                  </a:lnTo>
                  <a:lnTo>
                    <a:pt x="324" y="313"/>
                  </a:lnTo>
                  <a:lnTo>
                    <a:pt x="304" y="331"/>
                  </a:lnTo>
                  <a:lnTo>
                    <a:pt x="283" y="347"/>
                  </a:lnTo>
                  <a:lnTo>
                    <a:pt x="260" y="358"/>
                  </a:lnTo>
                  <a:lnTo>
                    <a:pt x="237" y="366"/>
                  </a:lnTo>
                  <a:lnTo>
                    <a:pt x="213" y="372"/>
                  </a:lnTo>
                  <a:lnTo>
                    <a:pt x="186" y="373"/>
                  </a:lnTo>
                  <a:close/>
                  <a:moveTo>
                    <a:pt x="186" y="368"/>
                  </a:moveTo>
                  <a:lnTo>
                    <a:pt x="162" y="366"/>
                  </a:lnTo>
                  <a:lnTo>
                    <a:pt x="137" y="361"/>
                  </a:lnTo>
                  <a:lnTo>
                    <a:pt x="114" y="354"/>
                  </a:lnTo>
                  <a:lnTo>
                    <a:pt x="93" y="342"/>
                  </a:lnTo>
                  <a:lnTo>
                    <a:pt x="72" y="328"/>
                  </a:lnTo>
                  <a:lnTo>
                    <a:pt x="54" y="310"/>
                  </a:lnTo>
                  <a:lnTo>
                    <a:pt x="39" y="291"/>
                  </a:lnTo>
                  <a:lnTo>
                    <a:pt x="26" y="269"/>
                  </a:lnTo>
                  <a:lnTo>
                    <a:pt x="16" y="248"/>
                  </a:lnTo>
                  <a:lnTo>
                    <a:pt x="9" y="224"/>
                  </a:lnTo>
                  <a:lnTo>
                    <a:pt x="5" y="199"/>
                  </a:lnTo>
                  <a:lnTo>
                    <a:pt x="5" y="174"/>
                  </a:lnTo>
                  <a:lnTo>
                    <a:pt x="9" y="149"/>
                  </a:lnTo>
                  <a:lnTo>
                    <a:pt x="16" y="125"/>
                  </a:lnTo>
                  <a:lnTo>
                    <a:pt x="26" y="104"/>
                  </a:lnTo>
                  <a:lnTo>
                    <a:pt x="39" y="82"/>
                  </a:lnTo>
                  <a:lnTo>
                    <a:pt x="54" y="63"/>
                  </a:lnTo>
                  <a:lnTo>
                    <a:pt x="72" y="45"/>
                  </a:lnTo>
                  <a:lnTo>
                    <a:pt x="93" y="31"/>
                  </a:lnTo>
                  <a:lnTo>
                    <a:pt x="114" y="19"/>
                  </a:lnTo>
                  <a:lnTo>
                    <a:pt x="137" y="12"/>
                  </a:lnTo>
                  <a:lnTo>
                    <a:pt x="162" y="7"/>
                  </a:lnTo>
                  <a:lnTo>
                    <a:pt x="186" y="5"/>
                  </a:lnTo>
                  <a:lnTo>
                    <a:pt x="211" y="7"/>
                  </a:lnTo>
                  <a:lnTo>
                    <a:pt x="236" y="12"/>
                  </a:lnTo>
                  <a:lnTo>
                    <a:pt x="258" y="19"/>
                  </a:lnTo>
                  <a:lnTo>
                    <a:pt x="281" y="31"/>
                  </a:lnTo>
                  <a:lnTo>
                    <a:pt x="301" y="45"/>
                  </a:lnTo>
                  <a:lnTo>
                    <a:pt x="320" y="63"/>
                  </a:lnTo>
                  <a:lnTo>
                    <a:pt x="334" y="82"/>
                  </a:lnTo>
                  <a:lnTo>
                    <a:pt x="348" y="104"/>
                  </a:lnTo>
                  <a:lnTo>
                    <a:pt x="357" y="125"/>
                  </a:lnTo>
                  <a:lnTo>
                    <a:pt x="364" y="149"/>
                  </a:lnTo>
                  <a:lnTo>
                    <a:pt x="368" y="174"/>
                  </a:lnTo>
                  <a:lnTo>
                    <a:pt x="368" y="199"/>
                  </a:lnTo>
                  <a:lnTo>
                    <a:pt x="364" y="224"/>
                  </a:lnTo>
                  <a:lnTo>
                    <a:pt x="357" y="248"/>
                  </a:lnTo>
                  <a:lnTo>
                    <a:pt x="348" y="269"/>
                  </a:lnTo>
                  <a:lnTo>
                    <a:pt x="334" y="291"/>
                  </a:lnTo>
                  <a:lnTo>
                    <a:pt x="320" y="310"/>
                  </a:lnTo>
                  <a:lnTo>
                    <a:pt x="301" y="328"/>
                  </a:lnTo>
                  <a:lnTo>
                    <a:pt x="281" y="342"/>
                  </a:lnTo>
                  <a:lnTo>
                    <a:pt x="258" y="354"/>
                  </a:lnTo>
                  <a:lnTo>
                    <a:pt x="236" y="361"/>
                  </a:lnTo>
                  <a:lnTo>
                    <a:pt x="211" y="366"/>
                  </a:lnTo>
                  <a:lnTo>
                    <a:pt x="186" y="368"/>
                  </a:lnTo>
                  <a:close/>
                </a:path>
              </a:pathLst>
            </a:custGeom>
            <a:solidFill>
              <a:srgbClr val="D2FEFF"/>
            </a:solidFill>
            <a:ln w="9525">
              <a:noFill/>
              <a:round/>
              <a:headEnd/>
              <a:tailEnd/>
            </a:ln>
          </p:spPr>
          <p:txBody>
            <a:bodyPr/>
            <a:lstStyle/>
            <a:p>
              <a:endParaRPr lang="en-US"/>
            </a:p>
          </p:txBody>
        </p:sp>
        <p:sp>
          <p:nvSpPr>
            <p:cNvPr id="1166267" name="Freeform 955"/>
            <p:cNvSpPr>
              <a:spLocks noEditPoints="1"/>
            </p:cNvSpPr>
            <p:nvPr/>
          </p:nvSpPr>
          <p:spPr bwMode="auto">
            <a:xfrm>
              <a:off x="3344" y="1236"/>
              <a:ext cx="363" cy="363"/>
            </a:xfrm>
            <a:custGeom>
              <a:avLst/>
              <a:gdLst/>
              <a:ahLst/>
              <a:cxnLst>
                <a:cxn ang="0">
                  <a:pos x="157" y="361"/>
                </a:cxn>
                <a:cxn ang="0">
                  <a:pos x="109" y="349"/>
                </a:cxn>
                <a:cxn ang="0">
                  <a:pos x="67" y="323"/>
                </a:cxn>
                <a:cxn ang="0">
                  <a:pos x="34" y="286"/>
                </a:cxn>
                <a:cxn ang="0">
                  <a:pos x="11" y="243"/>
                </a:cxn>
                <a:cxn ang="0">
                  <a:pos x="0" y="194"/>
                </a:cxn>
                <a:cxn ang="0">
                  <a:pos x="4" y="144"/>
                </a:cxn>
                <a:cxn ang="0">
                  <a:pos x="21" y="99"/>
                </a:cxn>
                <a:cxn ang="0">
                  <a:pos x="49" y="58"/>
                </a:cxn>
                <a:cxn ang="0">
                  <a:pos x="88" y="26"/>
                </a:cxn>
                <a:cxn ang="0">
                  <a:pos x="132" y="7"/>
                </a:cxn>
                <a:cxn ang="0">
                  <a:pos x="181" y="0"/>
                </a:cxn>
                <a:cxn ang="0">
                  <a:pos x="231" y="7"/>
                </a:cxn>
                <a:cxn ang="0">
                  <a:pos x="276" y="26"/>
                </a:cxn>
                <a:cxn ang="0">
                  <a:pos x="315" y="58"/>
                </a:cxn>
                <a:cxn ang="0">
                  <a:pos x="343" y="99"/>
                </a:cxn>
                <a:cxn ang="0">
                  <a:pos x="359" y="144"/>
                </a:cxn>
                <a:cxn ang="0">
                  <a:pos x="363" y="194"/>
                </a:cxn>
                <a:cxn ang="0">
                  <a:pos x="352" y="243"/>
                </a:cxn>
                <a:cxn ang="0">
                  <a:pos x="329" y="286"/>
                </a:cxn>
                <a:cxn ang="0">
                  <a:pos x="296" y="323"/>
                </a:cxn>
                <a:cxn ang="0">
                  <a:pos x="253" y="349"/>
                </a:cxn>
                <a:cxn ang="0">
                  <a:pos x="206" y="361"/>
                </a:cxn>
                <a:cxn ang="0">
                  <a:pos x="181" y="358"/>
                </a:cxn>
                <a:cxn ang="0">
                  <a:pos x="134" y="351"/>
                </a:cxn>
                <a:cxn ang="0">
                  <a:pos x="88" y="331"/>
                </a:cxn>
                <a:cxn ang="0">
                  <a:pos x="51" y="300"/>
                </a:cxn>
                <a:cxn ang="0">
                  <a:pos x="23" y="259"/>
                </a:cxn>
                <a:cxn ang="0">
                  <a:pos x="9" y="211"/>
                </a:cxn>
                <a:cxn ang="0">
                  <a:pos x="7" y="164"/>
                </a:cxn>
                <a:cxn ang="0">
                  <a:pos x="18" y="116"/>
                </a:cxn>
                <a:cxn ang="0">
                  <a:pos x="42" y="72"/>
                </a:cxn>
                <a:cxn ang="0">
                  <a:pos x="78" y="39"/>
                </a:cxn>
                <a:cxn ang="0">
                  <a:pos x="122" y="16"/>
                </a:cxn>
                <a:cxn ang="0">
                  <a:pos x="169" y="5"/>
                </a:cxn>
                <a:cxn ang="0">
                  <a:pos x="218" y="9"/>
                </a:cxn>
                <a:cxn ang="0">
                  <a:pos x="264" y="26"/>
                </a:cxn>
                <a:cxn ang="0">
                  <a:pos x="304" y="55"/>
                </a:cxn>
                <a:cxn ang="0">
                  <a:pos x="334" y="93"/>
                </a:cxn>
                <a:cxn ang="0">
                  <a:pos x="352" y="139"/>
                </a:cxn>
                <a:cxn ang="0">
                  <a:pos x="357" y="187"/>
                </a:cxn>
                <a:cxn ang="0">
                  <a:pos x="348" y="236"/>
                </a:cxn>
                <a:cxn ang="0">
                  <a:pos x="327" y="280"/>
                </a:cxn>
                <a:cxn ang="0">
                  <a:pos x="294" y="317"/>
                </a:cxn>
                <a:cxn ang="0">
                  <a:pos x="253" y="342"/>
                </a:cxn>
                <a:cxn ang="0">
                  <a:pos x="206" y="356"/>
                </a:cxn>
              </a:cxnLst>
              <a:rect l="0" t="0" r="r" b="b"/>
              <a:pathLst>
                <a:path w="363" h="363">
                  <a:moveTo>
                    <a:pt x="181" y="363"/>
                  </a:moveTo>
                  <a:lnTo>
                    <a:pt x="157" y="361"/>
                  </a:lnTo>
                  <a:lnTo>
                    <a:pt x="132" y="356"/>
                  </a:lnTo>
                  <a:lnTo>
                    <a:pt x="109" y="349"/>
                  </a:lnTo>
                  <a:lnTo>
                    <a:pt x="88" y="337"/>
                  </a:lnTo>
                  <a:lnTo>
                    <a:pt x="67" y="323"/>
                  </a:lnTo>
                  <a:lnTo>
                    <a:pt x="49" y="305"/>
                  </a:lnTo>
                  <a:lnTo>
                    <a:pt x="34" y="286"/>
                  </a:lnTo>
                  <a:lnTo>
                    <a:pt x="21" y="264"/>
                  </a:lnTo>
                  <a:lnTo>
                    <a:pt x="11" y="243"/>
                  </a:lnTo>
                  <a:lnTo>
                    <a:pt x="4" y="219"/>
                  </a:lnTo>
                  <a:lnTo>
                    <a:pt x="0" y="194"/>
                  </a:lnTo>
                  <a:lnTo>
                    <a:pt x="0" y="169"/>
                  </a:lnTo>
                  <a:lnTo>
                    <a:pt x="4" y="144"/>
                  </a:lnTo>
                  <a:lnTo>
                    <a:pt x="11" y="120"/>
                  </a:lnTo>
                  <a:lnTo>
                    <a:pt x="21" y="99"/>
                  </a:lnTo>
                  <a:lnTo>
                    <a:pt x="34" y="77"/>
                  </a:lnTo>
                  <a:lnTo>
                    <a:pt x="49" y="58"/>
                  </a:lnTo>
                  <a:lnTo>
                    <a:pt x="67" y="40"/>
                  </a:lnTo>
                  <a:lnTo>
                    <a:pt x="88" y="26"/>
                  </a:lnTo>
                  <a:lnTo>
                    <a:pt x="109" y="14"/>
                  </a:lnTo>
                  <a:lnTo>
                    <a:pt x="132" y="7"/>
                  </a:lnTo>
                  <a:lnTo>
                    <a:pt x="157" y="2"/>
                  </a:lnTo>
                  <a:lnTo>
                    <a:pt x="181" y="0"/>
                  </a:lnTo>
                  <a:lnTo>
                    <a:pt x="206" y="2"/>
                  </a:lnTo>
                  <a:lnTo>
                    <a:pt x="231" y="7"/>
                  </a:lnTo>
                  <a:lnTo>
                    <a:pt x="253" y="14"/>
                  </a:lnTo>
                  <a:lnTo>
                    <a:pt x="276" y="26"/>
                  </a:lnTo>
                  <a:lnTo>
                    <a:pt x="296" y="40"/>
                  </a:lnTo>
                  <a:lnTo>
                    <a:pt x="315" y="58"/>
                  </a:lnTo>
                  <a:lnTo>
                    <a:pt x="329" y="77"/>
                  </a:lnTo>
                  <a:lnTo>
                    <a:pt x="343" y="99"/>
                  </a:lnTo>
                  <a:lnTo>
                    <a:pt x="352" y="120"/>
                  </a:lnTo>
                  <a:lnTo>
                    <a:pt x="359" y="144"/>
                  </a:lnTo>
                  <a:lnTo>
                    <a:pt x="363" y="169"/>
                  </a:lnTo>
                  <a:lnTo>
                    <a:pt x="363" y="194"/>
                  </a:lnTo>
                  <a:lnTo>
                    <a:pt x="359" y="219"/>
                  </a:lnTo>
                  <a:lnTo>
                    <a:pt x="352" y="243"/>
                  </a:lnTo>
                  <a:lnTo>
                    <a:pt x="343" y="264"/>
                  </a:lnTo>
                  <a:lnTo>
                    <a:pt x="329" y="286"/>
                  </a:lnTo>
                  <a:lnTo>
                    <a:pt x="315" y="305"/>
                  </a:lnTo>
                  <a:lnTo>
                    <a:pt x="296" y="323"/>
                  </a:lnTo>
                  <a:lnTo>
                    <a:pt x="276" y="337"/>
                  </a:lnTo>
                  <a:lnTo>
                    <a:pt x="253" y="349"/>
                  </a:lnTo>
                  <a:lnTo>
                    <a:pt x="231" y="356"/>
                  </a:lnTo>
                  <a:lnTo>
                    <a:pt x="206" y="361"/>
                  </a:lnTo>
                  <a:lnTo>
                    <a:pt x="181" y="363"/>
                  </a:lnTo>
                  <a:close/>
                  <a:moveTo>
                    <a:pt x="181" y="358"/>
                  </a:moveTo>
                  <a:lnTo>
                    <a:pt x="157" y="356"/>
                  </a:lnTo>
                  <a:lnTo>
                    <a:pt x="134" y="351"/>
                  </a:lnTo>
                  <a:lnTo>
                    <a:pt x="109" y="342"/>
                  </a:lnTo>
                  <a:lnTo>
                    <a:pt x="88" y="331"/>
                  </a:lnTo>
                  <a:lnTo>
                    <a:pt x="69" y="317"/>
                  </a:lnTo>
                  <a:lnTo>
                    <a:pt x="51" y="300"/>
                  </a:lnTo>
                  <a:lnTo>
                    <a:pt x="35" y="280"/>
                  </a:lnTo>
                  <a:lnTo>
                    <a:pt x="23" y="259"/>
                  </a:lnTo>
                  <a:lnTo>
                    <a:pt x="14" y="236"/>
                  </a:lnTo>
                  <a:lnTo>
                    <a:pt x="9" y="211"/>
                  </a:lnTo>
                  <a:lnTo>
                    <a:pt x="5" y="187"/>
                  </a:lnTo>
                  <a:lnTo>
                    <a:pt x="7" y="164"/>
                  </a:lnTo>
                  <a:lnTo>
                    <a:pt x="11" y="139"/>
                  </a:lnTo>
                  <a:lnTo>
                    <a:pt x="18" y="116"/>
                  </a:lnTo>
                  <a:lnTo>
                    <a:pt x="30" y="93"/>
                  </a:lnTo>
                  <a:lnTo>
                    <a:pt x="42" y="72"/>
                  </a:lnTo>
                  <a:lnTo>
                    <a:pt x="60" y="55"/>
                  </a:lnTo>
                  <a:lnTo>
                    <a:pt x="78" y="39"/>
                  </a:lnTo>
                  <a:lnTo>
                    <a:pt x="99" y="26"/>
                  </a:lnTo>
                  <a:lnTo>
                    <a:pt x="122" y="16"/>
                  </a:lnTo>
                  <a:lnTo>
                    <a:pt x="144" y="9"/>
                  </a:lnTo>
                  <a:lnTo>
                    <a:pt x="169" y="5"/>
                  </a:lnTo>
                  <a:lnTo>
                    <a:pt x="194" y="5"/>
                  </a:lnTo>
                  <a:lnTo>
                    <a:pt x="218" y="9"/>
                  </a:lnTo>
                  <a:lnTo>
                    <a:pt x="241" y="16"/>
                  </a:lnTo>
                  <a:lnTo>
                    <a:pt x="264" y="26"/>
                  </a:lnTo>
                  <a:lnTo>
                    <a:pt x="285" y="39"/>
                  </a:lnTo>
                  <a:lnTo>
                    <a:pt x="304" y="55"/>
                  </a:lnTo>
                  <a:lnTo>
                    <a:pt x="320" y="72"/>
                  </a:lnTo>
                  <a:lnTo>
                    <a:pt x="334" y="93"/>
                  </a:lnTo>
                  <a:lnTo>
                    <a:pt x="345" y="116"/>
                  </a:lnTo>
                  <a:lnTo>
                    <a:pt x="352" y="139"/>
                  </a:lnTo>
                  <a:lnTo>
                    <a:pt x="357" y="164"/>
                  </a:lnTo>
                  <a:lnTo>
                    <a:pt x="357" y="187"/>
                  </a:lnTo>
                  <a:lnTo>
                    <a:pt x="355" y="211"/>
                  </a:lnTo>
                  <a:lnTo>
                    <a:pt x="348" y="236"/>
                  </a:lnTo>
                  <a:lnTo>
                    <a:pt x="340" y="259"/>
                  </a:lnTo>
                  <a:lnTo>
                    <a:pt x="327" y="280"/>
                  </a:lnTo>
                  <a:lnTo>
                    <a:pt x="313" y="300"/>
                  </a:lnTo>
                  <a:lnTo>
                    <a:pt x="294" y="317"/>
                  </a:lnTo>
                  <a:lnTo>
                    <a:pt x="275" y="331"/>
                  </a:lnTo>
                  <a:lnTo>
                    <a:pt x="253" y="342"/>
                  </a:lnTo>
                  <a:lnTo>
                    <a:pt x="231" y="351"/>
                  </a:lnTo>
                  <a:lnTo>
                    <a:pt x="206" y="356"/>
                  </a:lnTo>
                  <a:lnTo>
                    <a:pt x="181" y="358"/>
                  </a:lnTo>
                  <a:close/>
                </a:path>
              </a:pathLst>
            </a:custGeom>
            <a:solidFill>
              <a:srgbClr val="D4FEFF"/>
            </a:solidFill>
            <a:ln w="9525">
              <a:noFill/>
              <a:round/>
              <a:headEnd/>
              <a:tailEnd/>
            </a:ln>
          </p:spPr>
          <p:txBody>
            <a:bodyPr/>
            <a:lstStyle/>
            <a:p>
              <a:endParaRPr lang="en-US"/>
            </a:p>
          </p:txBody>
        </p:sp>
        <p:sp>
          <p:nvSpPr>
            <p:cNvPr id="1166268" name="Freeform 956"/>
            <p:cNvSpPr>
              <a:spLocks noEditPoints="1"/>
            </p:cNvSpPr>
            <p:nvPr/>
          </p:nvSpPr>
          <p:spPr bwMode="auto">
            <a:xfrm>
              <a:off x="3349" y="1241"/>
              <a:ext cx="352" cy="353"/>
            </a:xfrm>
            <a:custGeom>
              <a:avLst/>
              <a:gdLst/>
              <a:ahLst/>
              <a:cxnLst>
                <a:cxn ang="0">
                  <a:pos x="152" y="351"/>
                </a:cxn>
                <a:cxn ang="0">
                  <a:pos x="104" y="337"/>
                </a:cxn>
                <a:cxn ang="0">
                  <a:pos x="64" y="312"/>
                </a:cxn>
                <a:cxn ang="0">
                  <a:pos x="30" y="275"/>
                </a:cxn>
                <a:cxn ang="0">
                  <a:pos x="9" y="231"/>
                </a:cxn>
                <a:cxn ang="0">
                  <a:pos x="0" y="182"/>
                </a:cxn>
                <a:cxn ang="0">
                  <a:pos x="6" y="134"/>
                </a:cxn>
                <a:cxn ang="0">
                  <a:pos x="25" y="88"/>
                </a:cxn>
                <a:cxn ang="0">
                  <a:pos x="55" y="50"/>
                </a:cxn>
                <a:cxn ang="0">
                  <a:pos x="94" y="21"/>
                </a:cxn>
                <a:cxn ang="0">
                  <a:pos x="139" y="4"/>
                </a:cxn>
                <a:cxn ang="0">
                  <a:pos x="189" y="0"/>
                </a:cxn>
                <a:cxn ang="0">
                  <a:pos x="236" y="11"/>
                </a:cxn>
                <a:cxn ang="0">
                  <a:pos x="280" y="34"/>
                </a:cxn>
                <a:cxn ang="0">
                  <a:pos x="315" y="67"/>
                </a:cxn>
                <a:cxn ang="0">
                  <a:pos x="340" y="111"/>
                </a:cxn>
                <a:cxn ang="0">
                  <a:pos x="352" y="159"/>
                </a:cxn>
                <a:cxn ang="0">
                  <a:pos x="350" y="206"/>
                </a:cxn>
                <a:cxn ang="0">
                  <a:pos x="335" y="254"/>
                </a:cxn>
                <a:cxn ang="0">
                  <a:pos x="308" y="295"/>
                </a:cxn>
                <a:cxn ang="0">
                  <a:pos x="270" y="326"/>
                </a:cxn>
                <a:cxn ang="0">
                  <a:pos x="226" y="346"/>
                </a:cxn>
                <a:cxn ang="0">
                  <a:pos x="176" y="353"/>
                </a:cxn>
                <a:cxn ang="0">
                  <a:pos x="152" y="346"/>
                </a:cxn>
                <a:cxn ang="0">
                  <a:pos x="106" y="332"/>
                </a:cxn>
                <a:cxn ang="0">
                  <a:pos x="66" y="305"/>
                </a:cxn>
                <a:cxn ang="0">
                  <a:pos x="34" y="268"/>
                </a:cxn>
                <a:cxn ang="0">
                  <a:pos x="13" y="224"/>
                </a:cxn>
                <a:cxn ang="0">
                  <a:pos x="6" y="177"/>
                </a:cxn>
                <a:cxn ang="0">
                  <a:pos x="13" y="129"/>
                </a:cxn>
                <a:cxn ang="0">
                  <a:pos x="34" y="85"/>
                </a:cxn>
                <a:cxn ang="0">
                  <a:pos x="66" y="48"/>
                </a:cxn>
                <a:cxn ang="0">
                  <a:pos x="106" y="21"/>
                </a:cxn>
                <a:cxn ang="0">
                  <a:pos x="152" y="7"/>
                </a:cxn>
                <a:cxn ang="0">
                  <a:pos x="201" y="7"/>
                </a:cxn>
                <a:cxn ang="0">
                  <a:pos x="247" y="21"/>
                </a:cxn>
                <a:cxn ang="0">
                  <a:pos x="289" y="48"/>
                </a:cxn>
                <a:cxn ang="0">
                  <a:pos x="321" y="85"/>
                </a:cxn>
                <a:cxn ang="0">
                  <a:pos x="340" y="129"/>
                </a:cxn>
                <a:cxn ang="0">
                  <a:pos x="347" y="177"/>
                </a:cxn>
                <a:cxn ang="0">
                  <a:pos x="340" y="224"/>
                </a:cxn>
                <a:cxn ang="0">
                  <a:pos x="321" y="268"/>
                </a:cxn>
                <a:cxn ang="0">
                  <a:pos x="289" y="305"/>
                </a:cxn>
                <a:cxn ang="0">
                  <a:pos x="247" y="332"/>
                </a:cxn>
                <a:cxn ang="0">
                  <a:pos x="201" y="346"/>
                </a:cxn>
              </a:cxnLst>
              <a:rect l="0" t="0" r="r" b="b"/>
              <a:pathLst>
                <a:path w="352" h="353">
                  <a:moveTo>
                    <a:pt x="176" y="353"/>
                  </a:moveTo>
                  <a:lnTo>
                    <a:pt x="152" y="351"/>
                  </a:lnTo>
                  <a:lnTo>
                    <a:pt x="129" y="346"/>
                  </a:lnTo>
                  <a:lnTo>
                    <a:pt x="104" y="337"/>
                  </a:lnTo>
                  <a:lnTo>
                    <a:pt x="83" y="326"/>
                  </a:lnTo>
                  <a:lnTo>
                    <a:pt x="64" y="312"/>
                  </a:lnTo>
                  <a:lnTo>
                    <a:pt x="46" y="295"/>
                  </a:lnTo>
                  <a:lnTo>
                    <a:pt x="30" y="275"/>
                  </a:lnTo>
                  <a:lnTo>
                    <a:pt x="18" y="254"/>
                  </a:lnTo>
                  <a:lnTo>
                    <a:pt x="9" y="231"/>
                  </a:lnTo>
                  <a:lnTo>
                    <a:pt x="4" y="206"/>
                  </a:lnTo>
                  <a:lnTo>
                    <a:pt x="0" y="182"/>
                  </a:lnTo>
                  <a:lnTo>
                    <a:pt x="2" y="159"/>
                  </a:lnTo>
                  <a:lnTo>
                    <a:pt x="6" y="134"/>
                  </a:lnTo>
                  <a:lnTo>
                    <a:pt x="13" y="111"/>
                  </a:lnTo>
                  <a:lnTo>
                    <a:pt x="25" y="88"/>
                  </a:lnTo>
                  <a:lnTo>
                    <a:pt x="37" y="67"/>
                  </a:lnTo>
                  <a:lnTo>
                    <a:pt x="55" y="50"/>
                  </a:lnTo>
                  <a:lnTo>
                    <a:pt x="73" y="34"/>
                  </a:lnTo>
                  <a:lnTo>
                    <a:pt x="94" y="21"/>
                  </a:lnTo>
                  <a:lnTo>
                    <a:pt x="117" y="11"/>
                  </a:lnTo>
                  <a:lnTo>
                    <a:pt x="139" y="4"/>
                  </a:lnTo>
                  <a:lnTo>
                    <a:pt x="164" y="0"/>
                  </a:lnTo>
                  <a:lnTo>
                    <a:pt x="189" y="0"/>
                  </a:lnTo>
                  <a:lnTo>
                    <a:pt x="213" y="4"/>
                  </a:lnTo>
                  <a:lnTo>
                    <a:pt x="236" y="11"/>
                  </a:lnTo>
                  <a:lnTo>
                    <a:pt x="259" y="21"/>
                  </a:lnTo>
                  <a:lnTo>
                    <a:pt x="280" y="34"/>
                  </a:lnTo>
                  <a:lnTo>
                    <a:pt x="299" y="50"/>
                  </a:lnTo>
                  <a:lnTo>
                    <a:pt x="315" y="67"/>
                  </a:lnTo>
                  <a:lnTo>
                    <a:pt x="329" y="88"/>
                  </a:lnTo>
                  <a:lnTo>
                    <a:pt x="340" y="111"/>
                  </a:lnTo>
                  <a:lnTo>
                    <a:pt x="347" y="134"/>
                  </a:lnTo>
                  <a:lnTo>
                    <a:pt x="352" y="159"/>
                  </a:lnTo>
                  <a:lnTo>
                    <a:pt x="352" y="182"/>
                  </a:lnTo>
                  <a:lnTo>
                    <a:pt x="350" y="206"/>
                  </a:lnTo>
                  <a:lnTo>
                    <a:pt x="343" y="231"/>
                  </a:lnTo>
                  <a:lnTo>
                    <a:pt x="335" y="254"/>
                  </a:lnTo>
                  <a:lnTo>
                    <a:pt x="322" y="275"/>
                  </a:lnTo>
                  <a:lnTo>
                    <a:pt x="308" y="295"/>
                  </a:lnTo>
                  <a:lnTo>
                    <a:pt x="289" y="312"/>
                  </a:lnTo>
                  <a:lnTo>
                    <a:pt x="270" y="326"/>
                  </a:lnTo>
                  <a:lnTo>
                    <a:pt x="248" y="337"/>
                  </a:lnTo>
                  <a:lnTo>
                    <a:pt x="226" y="346"/>
                  </a:lnTo>
                  <a:lnTo>
                    <a:pt x="201" y="351"/>
                  </a:lnTo>
                  <a:lnTo>
                    <a:pt x="176" y="353"/>
                  </a:lnTo>
                  <a:close/>
                  <a:moveTo>
                    <a:pt x="176" y="348"/>
                  </a:moveTo>
                  <a:lnTo>
                    <a:pt x="152" y="346"/>
                  </a:lnTo>
                  <a:lnTo>
                    <a:pt x="129" y="340"/>
                  </a:lnTo>
                  <a:lnTo>
                    <a:pt x="106" y="332"/>
                  </a:lnTo>
                  <a:lnTo>
                    <a:pt x="85" y="321"/>
                  </a:lnTo>
                  <a:lnTo>
                    <a:pt x="66" y="305"/>
                  </a:lnTo>
                  <a:lnTo>
                    <a:pt x="48" y="289"/>
                  </a:lnTo>
                  <a:lnTo>
                    <a:pt x="34" y="268"/>
                  </a:lnTo>
                  <a:lnTo>
                    <a:pt x="22" y="247"/>
                  </a:lnTo>
                  <a:lnTo>
                    <a:pt x="13" y="224"/>
                  </a:lnTo>
                  <a:lnTo>
                    <a:pt x="7" y="201"/>
                  </a:lnTo>
                  <a:lnTo>
                    <a:pt x="6" y="177"/>
                  </a:lnTo>
                  <a:lnTo>
                    <a:pt x="7" y="152"/>
                  </a:lnTo>
                  <a:lnTo>
                    <a:pt x="13" y="129"/>
                  </a:lnTo>
                  <a:lnTo>
                    <a:pt x="22" y="106"/>
                  </a:lnTo>
                  <a:lnTo>
                    <a:pt x="34" y="85"/>
                  </a:lnTo>
                  <a:lnTo>
                    <a:pt x="48" y="64"/>
                  </a:lnTo>
                  <a:lnTo>
                    <a:pt x="66" y="48"/>
                  </a:lnTo>
                  <a:lnTo>
                    <a:pt x="85" y="32"/>
                  </a:lnTo>
                  <a:lnTo>
                    <a:pt x="106" y="21"/>
                  </a:lnTo>
                  <a:lnTo>
                    <a:pt x="129" y="13"/>
                  </a:lnTo>
                  <a:lnTo>
                    <a:pt x="152" y="7"/>
                  </a:lnTo>
                  <a:lnTo>
                    <a:pt x="176" y="5"/>
                  </a:lnTo>
                  <a:lnTo>
                    <a:pt x="201" y="7"/>
                  </a:lnTo>
                  <a:lnTo>
                    <a:pt x="226" y="13"/>
                  </a:lnTo>
                  <a:lnTo>
                    <a:pt x="247" y="21"/>
                  </a:lnTo>
                  <a:lnTo>
                    <a:pt x="270" y="32"/>
                  </a:lnTo>
                  <a:lnTo>
                    <a:pt x="289" y="48"/>
                  </a:lnTo>
                  <a:lnTo>
                    <a:pt x="306" y="64"/>
                  </a:lnTo>
                  <a:lnTo>
                    <a:pt x="321" y="85"/>
                  </a:lnTo>
                  <a:lnTo>
                    <a:pt x="331" y="106"/>
                  </a:lnTo>
                  <a:lnTo>
                    <a:pt x="340" y="129"/>
                  </a:lnTo>
                  <a:lnTo>
                    <a:pt x="345" y="152"/>
                  </a:lnTo>
                  <a:lnTo>
                    <a:pt x="347" y="177"/>
                  </a:lnTo>
                  <a:lnTo>
                    <a:pt x="345" y="201"/>
                  </a:lnTo>
                  <a:lnTo>
                    <a:pt x="340" y="224"/>
                  </a:lnTo>
                  <a:lnTo>
                    <a:pt x="331" y="247"/>
                  </a:lnTo>
                  <a:lnTo>
                    <a:pt x="321" y="268"/>
                  </a:lnTo>
                  <a:lnTo>
                    <a:pt x="306" y="289"/>
                  </a:lnTo>
                  <a:lnTo>
                    <a:pt x="289" y="305"/>
                  </a:lnTo>
                  <a:lnTo>
                    <a:pt x="270" y="321"/>
                  </a:lnTo>
                  <a:lnTo>
                    <a:pt x="247" y="332"/>
                  </a:lnTo>
                  <a:lnTo>
                    <a:pt x="226" y="340"/>
                  </a:lnTo>
                  <a:lnTo>
                    <a:pt x="201" y="346"/>
                  </a:lnTo>
                  <a:lnTo>
                    <a:pt x="176" y="348"/>
                  </a:lnTo>
                  <a:close/>
                </a:path>
              </a:pathLst>
            </a:custGeom>
            <a:solidFill>
              <a:srgbClr val="D5FEFF"/>
            </a:solidFill>
            <a:ln w="9525">
              <a:noFill/>
              <a:round/>
              <a:headEnd/>
              <a:tailEnd/>
            </a:ln>
          </p:spPr>
          <p:txBody>
            <a:bodyPr/>
            <a:lstStyle/>
            <a:p>
              <a:endParaRPr lang="en-US"/>
            </a:p>
          </p:txBody>
        </p:sp>
        <p:sp>
          <p:nvSpPr>
            <p:cNvPr id="1166269" name="Freeform 957"/>
            <p:cNvSpPr>
              <a:spLocks noEditPoints="1"/>
            </p:cNvSpPr>
            <p:nvPr/>
          </p:nvSpPr>
          <p:spPr bwMode="auto">
            <a:xfrm>
              <a:off x="3355" y="1246"/>
              <a:ext cx="341" cy="343"/>
            </a:xfrm>
            <a:custGeom>
              <a:avLst/>
              <a:gdLst/>
              <a:ahLst/>
              <a:cxnLst>
                <a:cxn ang="0">
                  <a:pos x="146" y="341"/>
                </a:cxn>
                <a:cxn ang="0">
                  <a:pos x="100" y="327"/>
                </a:cxn>
                <a:cxn ang="0">
                  <a:pos x="60" y="300"/>
                </a:cxn>
                <a:cxn ang="0">
                  <a:pos x="28" y="263"/>
                </a:cxn>
                <a:cxn ang="0">
                  <a:pos x="7" y="219"/>
                </a:cxn>
                <a:cxn ang="0">
                  <a:pos x="0" y="172"/>
                </a:cxn>
                <a:cxn ang="0">
                  <a:pos x="7" y="124"/>
                </a:cxn>
                <a:cxn ang="0">
                  <a:pos x="28" y="80"/>
                </a:cxn>
                <a:cxn ang="0">
                  <a:pos x="60" y="43"/>
                </a:cxn>
                <a:cxn ang="0">
                  <a:pos x="100" y="16"/>
                </a:cxn>
                <a:cxn ang="0">
                  <a:pos x="146" y="2"/>
                </a:cxn>
                <a:cxn ang="0">
                  <a:pos x="195" y="2"/>
                </a:cxn>
                <a:cxn ang="0">
                  <a:pos x="241" y="16"/>
                </a:cxn>
                <a:cxn ang="0">
                  <a:pos x="283" y="43"/>
                </a:cxn>
                <a:cxn ang="0">
                  <a:pos x="315" y="80"/>
                </a:cxn>
                <a:cxn ang="0">
                  <a:pos x="334" y="124"/>
                </a:cxn>
                <a:cxn ang="0">
                  <a:pos x="341" y="172"/>
                </a:cxn>
                <a:cxn ang="0">
                  <a:pos x="334" y="219"/>
                </a:cxn>
                <a:cxn ang="0">
                  <a:pos x="315" y="263"/>
                </a:cxn>
                <a:cxn ang="0">
                  <a:pos x="283" y="300"/>
                </a:cxn>
                <a:cxn ang="0">
                  <a:pos x="241" y="327"/>
                </a:cxn>
                <a:cxn ang="0">
                  <a:pos x="195" y="341"/>
                </a:cxn>
                <a:cxn ang="0">
                  <a:pos x="170" y="337"/>
                </a:cxn>
                <a:cxn ang="0">
                  <a:pos x="125" y="330"/>
                </a:cxn>
                <a:cxn ang="0">
                  <a:pos x="81" y="311"/>
                </a:cxn>
                <a:cxn ang="0">
                  <a:pos x="45" y="281"/>
                </a:cxn>
                <a:cxn ang="0">
                  <a:pos x="21" y="240"/>
                </a:cxn>
                <a:cxn ang="0">
                  <a:pos x="7" y="194"/>
                </a:cxn>
                <a:cxn ang="0">
                  <a:pos x="7" y="149"/>
                </a:cxn>
                <a:cxn ang="0">
                  <a:pos x="21" y="103"/>
                </a:cxn>
                <a:cxn ang="0">
                  <a:pos x="45" y="62"/>
                </a:cxn>
                <a:cxn ang="0">
                  <a:pos x="81" y="32"/>
                </a:cxn>
                <a:cxn ang="0">
                  <a:pos x="125" y="13"/>
                </a:cxn>
                <a:cxn ang="0">
                  <a:pos x="170" y="6"/>
                </a:cxn>
                <a:cxn ang="0">
                  <a:pos x="218" y="13"/>
                </a:cxn>
                <a:cxn ang="0">
                  <a:pos x="260" y="32"/>
                </a:cxn>
                <a:cxn ang="0">
                  <a:pos x="295" y="62"/>
                </a:cxn>
                <a:cxn ang="0">
                  <a:pos x="322" y="103"/>
                </a:cxn>
                <a:cxn ang="0">
                  <a:pos x="334" y="149"/>
                </a:cxn>
                <a:cxn ang="0">
                  <a:pos x="334" y="194"/>
                </a:cxn>
                <a:cxn ang="0">
                  <a:pos x="322" y="240"/>
                </a:cxn>
                <a:cxn ang="0">
                  <a:pos x="295" y="281"/>
                </a:cxn>
                <a:cxn ang="0">
                  <a:pos x="260" y="311"/>
                </a:cxn>
                <a:cxn ang="0">
                  <a:pos x="218" y="330"/>
                </a:cxn>
                <a:cxn ang="0">
                  <a:pos x="170" y="337"/>
                </a:cxn>
              </a:cxnLst>
              <a:rect l="0" t="0" r="r" b="b"/>
              <a:pathLst>
                <a:path w="341" h="343">
                  <a:moveTo>
                    <a:pt x="170" y="343"/>
                  </a:moveTo>
                  <a:lnTo>
                    <a:pt x="146" y="341"/>
                  </a:lnTo>
                  <a:lnTo>
                    <a:pt x="123" y="335"/>
                  </a:lnTo>
                  <a:lnTo>
                    <a:pt x="100" y="327"/>
                  </a:lnTo>
                  <a:lnTo>
                    <a:pt x="79" y="316"/>
                  </a:lnTo>
                  <a:lnTo>
                    <a:pt x="60" y="300"/>
                  </a:lnTo>
                  <a:lnTo>
                    <a:pt x="42" y="284"/>
                  </a:lnTo>
                  <a:lnTo>
                    <a:pt x="28" y="263"/>
                  </a:lnTo>
                  <a:lnTo>
                    <a:pt x="16" y="242"/>
                  </a:lnTo>
                  <a:lnTo>
                    <a:pt x="7" y="219"/>
                  </a:lnTo>
                  <a:lnTo>
                    <a:pt x="1" y="196"/>
                  </a:lnTo>
                  <a:lnTo>
                    <a:pt x="0" y="172"/>
                  </a:lnTo>
                  <a:lnTo>
                    <a:pt x="1" y="147"/>
                  </a:lnTo>
                  <a:lnTo>
                    <a:pt x="7" y="124"/>
                  </a:lnTo>
                  <a:lnTo>
                    <a:pt x="16" y="101"/>
                  </a:lnTo>
                  <a:lnTo>
                    <a:pt x="28" y="80"/>
                  </a:lnTo>
                  <a:lnTo>
                    <a:pt x="42" y="59"/>
                  </a:lnTo>
                  <a:lnTo>
                    <a:pt x="60" y="43"/>
                  </a:lnTo>
                  <a:lnTo>
                    <a:pt x="79" y="27"/>
                  </a:lnTo>
                  <a:lnTo>
                    <a:pt x="100" y="16"/>
                  </a:lnTo>
                  <a:lnTo>
                    <a:pt x="123" y="8"/>
                  </a:lnTo>
                  <a:lnTo>
                    <a:pt x="146" y="2"/>
                  </a:lnTo>
                  <a:lnTo>
                    <a:pt x="170" y="0"/>
                  </a:lnTo>
                  <a:lnTo>
                    <a:pt x="195" y="2"/>
                  </a:lnTo>
                  <a:lnTo>
                    <a:pt x="220" y="8"/>
                  </a:lnTo>
                  <a:lnTo>
                    <a:pt x="241" y="16"/>
                  </a:lnTo>
                  <a:lnTo>
                    <a:pt x="264" y="27"/>
                  </a:lnTo>
                  <a:lnTo>
                    <a:pt x="283" y="43"/>
                  </a:lnTo>
                  <a:lnTo>
                    <a:pt x="300" y="59"/>
                  </a:lnTo>
                  <a:lnTo>
                    <a:pt x="315" y="80"/>
                  </a:lnTo>
                  <a:lnTo>
                    <a:pt x="325" y="101"/>
                  </a:lnTo>
                  <a:lnTo>
                    <a:pt x="334" y="124"/>
                  </a:lnTo>
                  <a:lnTo>
                    <a:pt x="339" y="147"/>
                  </a:lnTo>
                  <a:lnTo>
                    <a:pt x="341" y="172"/>
                  </a:lnTo>
                  <a:lnTo>
                    <a:pt x="339" y="196"/>
                  </a:lnTo>
                  <a:lnTo>
                    <a:pt x="334" y="219"/>
                  </a:lnTo>
                  <a:lnTo>
                    <a:pt x="325" y="242"/>
                  </a:lnTo>
                  <a:lnTo>
                    <a:pt x="315" y="263"/>
                  </a:lnTo>
                  <a:lnTo>
                    <a:pt x="300" y="284"/>
                  </a:lnTo>
                  <a:lnTo>
                    <a:pt x="283" y="300"/>
                  </a:lnTo>
                  <a:lnTo>
                    <a:pt x="264" y="316"/>
                  </a:lnTo>
                  <a:lnTo>
                    <a:pt x="241" y="327"/>
                  </a:lnTo>
                  <a:lnTo>
                    <a:pt x="220" y="335"/>
                  </a:lnTo>
                  <a:lnTo>
                    <a:pt x="195" y="341"/>
                  </a:lnTo>
                  <a:lnTo>
                    <a:pt x="170" y="343"/>
                  </a:lnTo>
                  <a:close/>
                  <a:moveTo>
                    <a:pt x="170" y="337"/>
                  </a:moveTo>
                  <a:lnTo>
                    <a:pt x="147" y="335"/>
                  </a:lnTo>
                  <a:lnTo>
                    <a:pt x="125" y="330"/>
                  </a:lnTo>
                  <a:lnTo>
                    <a:pt x="102" y="323"/>
                  </a:lnTo>
                  <a:lnTo>
                    <a:pt x="81" y="311"/>
                  </a:lnTo>
                  <a:lnTo>
                    <a:pt x="63" y="297"/>
                  </a:lnTo>
                  <a:lnTo>
                    <a:pt x="45" y="281"/>
                  </a:lnTo>
                  <a:lnTo>
                    <a:pt x="31" y="261"/>
                  </a:lnTo>
                  <a:lnTo>
                    <a:pt x="21" y="240"/>
                  </a:lnTo>
                  <a:lnTo>
                    <a:pt x="12" y="217"/>
                  </a:lnTo>
                  <a:lnTo>
                    <a:pt x="7" y="194"/>
                  </a:lnTo>
                  <a:lnTo>
                    <a:pt x="5" y="172"/>
                  </a:lnTo>
                  <a:lnTo>
                    <a:pt x="7" y="149"/>
                  </a:lnTo>
                  <a:lnTo>
                    <a:pt x="12" y="126"/>
                  </a:lnTo>
                  <a:lnTo>
                    <a:pt x="21" y="103"/>
                  </a:lnTo>
                  <a:lnTo>
                    <a:pt x="31" y="82"/>
                  </a:lnTo>
                  <a:lnTo>
                    <a:pt x="45" y="62"/>
                  </a:lnTo>
                  <a:lnTo>
                    <a:pt x="63" y="46"/>
                  </a:lnTo>
                  <a:lnTo>
                    <a:pt x="81" y="32"/>
                  </a:lnTo>
                  <a:lnTo>
                    <a:pt x="102" y="20"/>
                  </a:lnTo>
                  <a:lnTo>
                    <a:pt x="125" y="13"/>
                  </a:lnTo>
                  <a:lnTo>
                    <a:pt x="147" y="8"/>
                  </a:lnTo>
                  <a:lnTo>
                    <a:pt x="170" y="6"/>
                  </a:lnTo>
                  <a:lnTo>
                    <a:pt x="195" y="8"/>
                  </a:lnTo>
                  <a:lnTo>
                    <a:pt x="218" y="13"/>
                  </a:lnTo>
                  <a:lnTo>
                    <a:pt x="239" y="20"/>
                  </a:lnTo>
                  <a:lnTo>
                    <a:pt x="260" y="32"/>
                  </a:lnTo>
                  <a:lnTo>
                    <a:pt x="279" y="46"/>
                  </a:lnTo>
                  <a:lnTo>
                    <a:pt x="295" y="62"/>
                  </a:lnTo>
                  <a:lnTo>
                    <a:pt x="309" y="82"/>
                  </a:lnTo>
                  <a:lnTo>
                    <a:pt x="322" y="103"/>
                  </a:lnTo>
                  <a:lnTo>
                    <a:pt x="329" y="126"/>
                  </a:lnTo>
                  <a:lnTo>
                    <a:pt x="334" y="149"/>
                  </a:lnTo>
                  <a:lnTo>
                    <a:pt x="336" y="172"/>
                  </a:lnTo>
                  <a:lnTo>
                    <a:pt x="334" y="194"/>
                  </a:lnTo>
                  <a:lnTo>
                    <a:pt x="329" y="217"/>
                  </a:lnTo>
                  <a:lnTo>
                    <a:pt x="322" y="240"/>
                  </a:lnTo>
                  <a:lnTo>
                    <a:pt x="309" y="261"/>
                  </a:lnTo>
                  <a:lnTo>
                    <a:pt x="295" y="281"/>
                  </a:lnTo>
                  <a:lnTo>
                    <a:pt x="279" y="297"/>
                  </a:lnTo>
                  <a:lnTo>
                    <a:pt x="260" y="311"/>
                  </a:lnTo>
                  <a:lnTo>
                    <a:pt x="239" y="323"/>
                  </a:lnTo>
                  <a:lnTo>
                    <a:pt x="218" y="330"/>
                  </a:lnTo>
                  <a:lnTo>
                    <a:pt x="195" y="335"/>
                  </a:lnTo>
                  <a:lnTo>
                    <a:pt x="170" y="337"/>
                  </a:lnTo>
                  <a:close/>
                </a:path>
              </a:pathLst>
            </a:custGeom>
            <a:solidFill>
              <a:srgbClr val="D7FEFF"/>
            </a:solidFill>
            <a:ln w="9525">
              <a:noFill/>
              <a:round/>
              <a:headEnd/>
              <a:tailEnd/>
            </a:ln>
          </p:spPr>
          <p:txBody>
            <a:bodyPr/>
            <a:lstStyle/>
            <a:p>
              <a:endParaRPr lang="en-US"/>
            </a:p>
          </p:txBody>
        </p:sp>
        <p:sp>
          <p:nvSpPr>
            <p:cNvPr id="1166270" name="Freeform 958"/>
            <p:cNvSpPr>
              <a:spLocks noEditPoints="1"/>
            </p:cNvSpPr>
            <p:nvPr/>
          </p:nvSpPr>
          <p:spPr bwMode="auto">
            <a:xfrm>
              <a:off x="3360" y="1252"/>
              <a:ext cx="331" cy="331"/>
            </a:xfrm>
            <a:custGeom>
              <a:avLst/>
              <a:gdLst/>
              <a:ahLst/>
              <a:cxnLst>
                <a:cxn ang="0">
                  <a:pos x="142" y="329"/>
                </a:cxn>
                <a:cxn ang="0">
                  <a:pos x="97" y="317"/>
                </a:cxn>
                <a:cxn ang="0">
                  <a:pos x="58" y="291"/>
                </a:cxn>
                <a:cxn ang="0">
                  <a:pos x="26" y="255"/>
                </a:cxn>
                <a:cxn ang="0">
                  <a:pos x="7" y="211"/>
                </a:cxn>
                <a:cxn ang="0">
                  <a:pos x="0" y="166"/>
                </a:cxn>
                <a:cxn ang="0">
                  <a:pos x="7" y="120"/>
                </a:cxn>
                <a:cxn ang="0">
                  <a:pos x="26" y="76"/>
                </a:cxn>
                <a:cxn ang="0">
                  <a:pos x="58" y="40"/>
                </a:cxn>
                <a:cxn ang="0">
                  <a:pos x="97" y="14"/>
                </a:cxn>
                <a:cxn ang="0">
                  <a:pos x="142" y="2"/>
                </a:cxn>
                <a:cxn ang="0">
                  <a:pos x="190" y="2"/>
                </a:cxn>
                <a:cxn ang="0">
                  <a:pos x="234" y="14"/>
                </a:cxn>
                <a:cxn ang="0">
                  <a:pos x="274" y="40"/>
                </a:cxn>
                <a:cxn ang="0">
                  <a:pos x="304" y="76"/>
                </a:cxn>
                <a:cxn ang="0">
                  <a:pos x="324" y="120"/>
                </a:cxn>
                <a:cxn ang="0">
                  <a:pos x="331" y="166"/>
                </a:cxn>
                <a:cxn ang="0">
                  <a:pos x="324" y="211"/>
                </a:cxn>
                <a:cxn ang="0">
                  <a:pos x="304" y="255"/>
                </a:cxn>
                <a:cxn ang="0">
                  <a:pos x="274" y="291"/>
                </a:cxn>
                <a:cxn ang="0">
                  <a:pos x="234" y="317"/>
                </a:cxn>
                <a:cxn ang="0">
                  <a:pos x="190" y="329"/>
                </a:cxn>
                <a:cxn ang="0">
                  <a:pos x="165" y="326"/>
                </a:cxn>
                <a:cxn ang="0">
                  <a:pos x="120" y="319"/>
                </a:cxn>
                <a:cxn ang="0">
                  <a:pos x="77" y="299"/>
                </a:cxn>
                <a:cxn ang="0">
                  <a:pos x="42" y="268"/>
                </a:cxn>
                <a:cxn ang="0">
                  <a:pos x="18" y="229"/>
                </a:cxn>
                <a:cxn ang="0">
                  <a:pos x="7" y="183"/>
                </a:cxn>
                <a:cxn ang="0">
                  <a:pos x="9" y="136"/>
                </a:cxn>
                <a:cxn ang="0">
                  <a:pos x="23" y="91"/>
                </a:cxn>
                <a:cxn ang="0">
                  <a:pos x="51" y="54"/>
                </a:cxn>
                <a:cxn ang="0">
                  <a:pos x="88" y="26"/>
                </a:cxn>
                <a:cxn ang="0">
                  <a:pos x="130" y="9"/>
                </a:cxn>
                <a:cxn ang="0">
                  <a:pos x="178" y="5"/>
                </a:cxn>
                <a:cxn ang="0">
                  <a:pos x="223" y="16"/>
                </a:cxn>
                <a:cxn ang="0">
                  <a:pos x="264" y="39"/>
                </a:cxn>
                <a:cxn ang="0">
                  <a:pos x="295" y="72"/>
                </a:cxn>
                <a:cxn ang="0">
                  <a:pos x="317" y="114"/>
                </a:cxn>
                <a:cxn ang="0">
                  <a:pos x="325" y="160"/>
                </a:cxn>
                <a:cxn ang="0">
                  <a:pos x="320" y="206"/>
                </a:cxn>
                <a:cxn ang="0">
                  <a:pos x="303" y="248"/>
                </a:cxn>
                <a:cxn ang="0">
                  <a:pos x="273" y="285"/>
                </a:cxn>
                <a:cxn ang="0">
                  <a:pos x="234" y="310"/>
                </a:cxn>
                <a:cxn ang="0">
                  <a:pos x="188" y="324"/>
                </a:cxn>
              </a:cxnLst>
              <a:rect l="0" t="0" r="r" b="b"/>
              <a:pathLst>
                <a:path w="331" h="331">
                  <a:moveTo>
                    <a:pt x="165" y="331"/>
                  </a:moveTo>
                  <a:lnTo>
                    <a:pt x="142" y="329"/>
                  </a:lnTo>
                  <a:lnTo>
                    <a:pt x="120" y="324"/>
                  </a:lnTo>
                  <a:lnTo>
                    <a:pt x="97" y="317"/>
                  </a:lnTo>
                  <a:lnTo>
                    <a:pt x="76" y="305"/>
                  </a:lnTo>
                  <a:lnTo>
                    <a:pt x="58" y="291"/>
                  </a:lnTo>
                  <a:lnTo>
                    <a:pt x="40" y="275"/>
                  </a:lnTo>
                  <a:lnTo>
                    <a:pt x="26" y="255"/>
                  </a:lnTo>
                  <a:lnTo>
                    <a:pt x="16" y="234"/>
                  </a:lnTo>
                  <a:lnTo>
                    <a:pt x="7" y="211"/>
                  </a:lnTo>
                  <a:lnTo>
                    <a:pt x="2" y="188"/>
                  </a:lnTo>
                  <a:lnTo>
                    <a:pt x="0" y="166"/>
                  </a:lnTo>
                  <a:lnTo>
                    <a:pt x="2" y="143"/>
                  </a:lnTo>
                  <a:lnTo>
                    <a:pt x="7" y="120"/>
                  </a:lnTo>
                  <a:lnTo>
                    <a:pt x="16" y="97"/>
                  </a:lnTo>
                  <a:lnTo>
                    <a:pt x="26" y="76"/>
                  </a:lnTo>
                  <a:lnTo>
                    <a:pt x="40" y="56"/>
                  </a:lnTo>
                  <a:lnTo>
                    <a:pt x="58" y="40"/>
                  </a:lnTo>
                  <a:lnTo>
                    <a:pt x="76" y="26"/>
                  </a:lnTo>
                  <a:lnTo>
                    <a:pt x="97" y="14"/>
                  </a:lnTo>
                  <a:lnTo>
                    <a:pt x="120" y="7"/>
                  </a:lnTo>
                  <a:lnTo>
                    <a:pt x="142" y="2"/>
                  </a:lnTo>
                  <a:lnTo>
                    <a:pt x="165" y="0"/>
                  </a:lnTo>
                  <a:lnTo>
                    <a:pt x="190" y="2"/>
                  </a:lnTo>
                  <a:lnTo>
                    <a:pt x="213" y="7"/>
                  </a:lnTo>
                  <a:lnTo>
                    <a:pt x="234" y="14"/>
                  </a:lnTo>
                  <a:lnTo>
                    <a:pt x="255" y="26"/>
                  </a:lnTo>
                  <a:lnTo>
                    <a:pt x="274" y="40"/>
                  </a:lnTo>
                  <a:lnTo>
                    <a:pt x="290" y="56"/>
                  </a:lnTo>
                  <a:lnTo>
                    <a:pt x="304" y="76"/>
                  </a:lnTo>
                  <a:lnTo>
                    <a:pt x="317" y="97"/>
                  </a:lnTo>
                  <a:lnTo>
                    <a:pt x="324" y="120"/>
                  </a:lnTo>
                  <a:lnTo>
                    <a:pt x="329" y="143"/>
                  </a:lnTo>
                  <a:lnTo>
                    <a:pt x="331" y="166"/>
                  </a:lnTo>
                  <a:lnTo>
                    <a:pt x="329" y="188"/>
                  </a:lnTo>
                  <a:lnTo>
                    <a:pt x="324" y="211"/>
                  </a:lnTo>
                  <a:lnTo>
                    <a:pt x="317" y="234"/>
                  </a:lnTo>
                  <a:lnTo>
                    <a:pt x="304" y="255"/>
                  </a:lnTo>
                  <a:lnTo>
                    <a:pt x="290" y="275"/>
                  </a:lnTo>
                  <a:lnTo>
                    <a:pt x="274" y="291"/>
                  </a:lnTo>
                  <a:lnTo>
                    <a:pt x="255" y="305"/>
                  </a:lnTo>
                  <a:lnTo>
                    <a:pt x="234" y="317"/>
                  </a:lnTo>
                  <a:lnTo>
                    <a:pt x="213" y="324"/>
                  </a:lnTo>
                  <a:lnTo>
                    <a:pt x="190" y="329"/>
                  </a:lnTo>
                  <a:lnTo>
                    <a:pt x="165" y="331"/>
                  </a:lnTo>
                  <a:close/>
                  <a:moveTo>
                    <a:pt x="165" y="326"/>
                  </a:moveTo>
                  <a:lnTo>
                    <a:pt x="142" y="324"/>
                  </a:lnTo>
                  <a:lnTo>
                    <a:pt x="120" y="319"/>
                  </a:lnTo>
                  <a:lnTo>
                    <a:pt x="98" y="310"/>
                  </a:lnTo>
                  <a:lnTo>
                    <a:pt x="77" y="299"/>
                  </a:lnTo>
                  <a:lnTo>
                    <a:pt x="58" y="285"/>
                  </a:lnTo>
                  <a:lnTo>
                    <a:pt x="42" y="268"/>
                  </a:lnTo>
                  <a:lnTo>
                    <a:pt x="30" y="248"/>
                  </a:lnTo>
                  <a:lnTo>
                    <a:pt x="18" y="229"/>
                  </a:lnTo>
                  <a:lnTo>
                    <a:pt x="11" y="206"/>
                  </a:lnTo>
                  <a:lnTo>
                    <a:pt x="7" y="183"/>
                  </a:lnTo>
                  <a:lnTo>
                    <a:pt x="5" y="160"/>
                  </a:lnTo>
                  <a:lnTo>
                    <a:pt x="9" y="136"/>
                  </a:lnTo>
                  <a:lnTo>
                    <a:pt x="14" y="114"/>
                  </a:lnTo>
                  <a:lnTo>
                    <a:pt x="23" y="91"/>
                  </a:lnTo>
                  <a:lnTo>
                    <a:pt x="35" y="72"/>
                  </a:lnTo>
                  <a:lnTo>
                    <a:pt x="51" y="54"/>
                  </a:lnTo>
                  <a:lnTo>
                    <a:pt x="69" y="39"/>
                  </a:lnTo>
                  <a:lnTo>
                    <a:pt x="88" y="26"/>
                  </a:lnTo>
                  <a:lnTo>
                    <a:pt x="109" y="16"/>
                  </a:lnTo>
                  <a:lnTo>
                    <a:pt x="130" y="9"/>
                  </a:lnTo>
                  <a:lnTo>
                    <a:pt x="155" y="5"/>
                  </a:lnTo>
                  <a:lnTo>
                    <a:pt x="178" y="5"/>
                  </a:lnTo>
                  <a:lnTo>
                    <a:pt x="201" y="9"/>
                  </a:lnTo>
                  <a:lnTo>
                    <a:pt x="223" y="16"/>
                  </a:lnTo>
                  <a:lnTo>
                    <a:pt x="244" y="26"/>
                  </a:lnTo>
                  <a:lnTo>
                    <a:pt x="264" y="39"/>
                  </a:lnTo>
                  <a:lnTo>
                    <a:pt x="281" y="54"/>
                  </a:lnTo>
                  <a:lnTo>
                    <a:pt x="295" y="72"/>
                  </a:lnTo>
                  <a:lnTo>
                    <a:pt x="308" y="91"/>
                  </a:lnTo>
                  <a:lnTo>
                    <a:pt x="317" y="114"/>
                  </a:lnTo>
                  <a:lnTo>
                    <a:pt x="324" y="136"/>
                  </a:lnTo>
                  <a:lnTo>
                    <a:pt x="325" y="160"/>
                  </a:lnTo>
                  <a:lnTo>
                    <a:pt x="325" y="183"/>
                  </a:lnTo>
                  <a:lnTo>
                    <a:pt x="320" y="206"/>
                  </a:lnTo>
                  <a:lnTo>
                    <a:pt x="313" y="229"/>
                  </a:lnTo>
                  <a:lnTo>
                    <a:pt x="303" y="248"/>
                  </a:lnTo>
                  <a:lnTo>
                    <a:pt x="288" y="268"/>
                  </a:lnTo>
                  <a:lnTo>
                    <a:pt x="273" y="285"/>
                  </a:lnTo>
                  <a:lnTo>
                    <a:pt x="253" y="299"/>
                  </a:lnTo>
                  <a:lnTo>
                    <a:pt x="234" y="310"/>
                  </a:lnTo>
                  <a:lnTo>
                    <a:pt x="211" y="319"/>
                  </a:lnTo>
                  <a:lnTo>
                    <a:pt x="188" y="324"/>
                  </a:lnTo>
                  <a:lnTo>
                    <a:pt x="165" y="326"/>
                  </a:lnTo>
                  <a:close/>
                </a:path>
              </a:pathLst>
            </a:custGeom>
            <a:solidFill>
              <a:srgbClr val="D9FEFF"/>
            </a:solidFill>
            <a:ln w="9525">
              <a:noFill/>
              <a:round/>
              <a:headEnd/>
              <a:tailEnd/>
            </a:ln>
          </p:spPr>
          <p:txBody>
            <a:bodyPr/>
            <a:lstStyle/>
            <a:p>
              <a:endParaRPr lang="en-US"/>
            </a:p>
          </p:txBody>
        </p:sp>
        <p:sp>
          <p:nvSpPr>
            <p:cNvPr id="1166271" name="Freeform 959"/>
            <p:cNvSpPr>
              <a:spLocks noEditPoints="1"/>
            </p:cNvSpPr>
            <p:nvPr/>
          </p:nvSpPr>
          <p:spPr bwMode="auto">
            <a:xfrm>
              <a:off x="3365" y="1257"/>
              <a:ext cx="320" cy="321"/>
            </a:xfrm>
            <a:custGeom>
              <a:avLst/>
              <a:gdLst/>
              <a:ahLst/>
              <a:cxnLst>
                <a:cxn ang="0">
                  <a:pos x="137" y="319"/>
                </a:cxn>
                <a:cxn ang="0">
                  <a:pos x="93" y="305"/>
                </a:cxn>
                <a:cxn ang="0">
                  <a:pos x="53" y="280"/>
                </a:cxn>
                <a:cxn ang="0">
                  <a:pos x="25" y="243"/>
                </a:cxn>
                <a:cxn ang="0">
                  <a:pos x="6" y="201"/>
                </a:cxn>
                <a:cxn ang="0">
                  <a:pos x="0" y="155"/>
                </a:cxn>
                <a:cxn ang="0">
                  <a:pos x="9" y="109"/>
                </a:cxn>
                <a:cxn ang="0">
                  <a:pos x="30" y="67"/>
                </a:cxn>
                <a:cxn ang="0">
                  <a:pos x="64" y="34"/>
                </a:cxn>
                <a:cxn ang="0">
                  <a:pos x="104" y="11"/>
                </a:cxn>
                <a:cxn ang="0">
                  <a:pos x="150" y="0"/>
                </a:cxn>
                <a:cxn ang="0">
                  <a:pos x="196" y="4"/>
                </a:cxn>
                <a:cxn ang="0">
                  <a:pos x="239" y="21"/>
                </a:cxn>
                <a:cxn ang="0">
                  <a:pos x="276" y="49"/>
                </a:cxn>
                <a:cxn ang="0">
                  <a:pos x="303" y="86"/>
                </a:cxn>
                <a:cxn ang="0">
                  <a:pos x="319" y="131"/>
                </a:cxn>
                <a:cxn ang="0">
                  <a:pos x="320" y="178"/>
                </a:cxn>
                <a:cxn ang="0">
                  <a:pos x="308" y="224"/>
                </a:cxn>
                <a:cxn ang="0">
                  <a:pos x="283" y="263"/>
                </a:cxn>
                <a:cxn ang="0">
                  <a:pos x="248" y="294"/>
                </a:cxn>
                <a:cxn ang="0">
                  <a:pos x="206" y="314"/>
                </a:cxn>
                <a:cxn ang="0">
                  <a:pos x="160" y="321"/>
                </a:cxn>
                <a:cxn ang="0">
                  <a:pos x="137" y="314"/>
                </a:cxn>
                <a:cxn ang="0">
                  <a:pos x="93" y="300"/>
                </a:cxn>
                <a:cxn ang="0">
                  <a:pos x="55" y="273"/>
                </a:cxn>
                <a:cxn ang="0">
                  <a:pos x="27" y="238"/>
                </a:cxn>
                <a:cxn ang="0">
                  <a:pos x="9" y="196"/>
                </a:cxn>
                <a:cxn ang="0">
                  <a:pos x="6" y="148"/>
                </a:cxn>
                <a:cxn ang="0">
                  <a:pos x="16" y="104"/>
                </a:cxn>
                <a:cxn ang="0">
                  <a:pos x="39" y="64"/>
                </a:cxn>
                <a:cxn ang="0">
                  <a:pos x="74" y="32"/>
                </a:cxn>
                <a:cxn ang="0">
                  <a:pos x="115" y="12"/>
                </a:cxn>
                <a:cxn ang="0">
                  <a:pos x="160" y="5"/>
                </a:cxn>
                <a:cxn ang="0">
                  <a:pos x="206" y="12"/>
                </a:cxn>
                <a:cxn ang="0">
                  <a:pos x="248" y="32"/>
                </a:cxn>
                <a:cxn ang="0">
                  <a:pos x="282" y="64"/>
                </a:cxn>
                <a:cxn ang="0">
                  <a:pos x="305" y="104"/>
                </a:cxn>
                <a:cxn ang="0">
                  <a:pos x="315" y="148"/>
                </a:cxn>
                <a:cxn ang="0">
                  <a:pos x="312" y="196"/>
                </a:cxn>
                <a:cxn ang="0">
                  <a:pos x="294" y="238"/>
                </a:cxn>
                <a:cxn ang="0">
                  <a:pos x="266" y="273"/>
                </a:cxn>
                <a:cxn ang="0">
                  <a:pos x="227" y="300"/>
                </a:cxn>
                <a:cxn ang="0">
                  <a:pos x="183" y="314"/>
                </a:cxn>
              </a:cxnLst>
              <a:rect l="0" t="0" r="r" b="b"/>
              <a:pathLst>
                <a:path w="320" h="321">
                  <a:moveTo>
                    <a:pt x="160" y="321"/>
                  </a:moveTo>
                  <a:lnTo>
                    <a:pt x="137" y="319"/>
                  </a:lnTo>
                  <a:lnTo>
                    <a:pt x="115" y="314"/>
                  </a:lnTo>
                  <a:lnTo>
                    <a:pt x="93" y="305"/>
                  </a:lnTo>
                  <a:lnTo>
                    <a:pt x="72" y="294"/>
                  </a:lnTo>
                  <a:lnTo>
                    <a:pt x="53" y="280"/>
                  </a:lnTo>
                  <a:lnTo>
                    <a:pt x="37" y="263"/>
                  </a:lnTo>
                  <a:lnTo>
                    <a:pt x="25" y="243"/>
                  </a:lnTo>
                  <a:lnTo>
                    <a:pt x="13" y="224"/>
                  </a:lnTo>
                  <a:lnTo>
                    <a:pt x="6" y="201"/>
                  </a:lnTo>
                  <a:lnTo>
                    <a:pt x="2" y="178"/>
                  </a:lnTo>
                  <a:lnTo>
                    <a:pt x="0" y="155"/>
                  </a:lnTo>
                  <a:lnTo>
                    <a:pt x="4" y="131"/>
                  </a:lnTo>
                  <a:lnTo>
                    <a:pt x="9" y="109"/>
                  </a:lnTo>
                  <a:lnTo>
                    <a:pt x="18" y="86"/>
                  </a:lnTo>
                  <a:lnTo>
                    <a:pt x="30" y="67"/>
                  </a:lnTo>
                  <a:lnTo>
                    <a:pt x="46" y="49"/>
                  </a:lnTo>
                  <a:lnTo>
                    <a:pt x="64" y="34"/>
                  </a:lnTo>
                  <a:lnTo>
                    <a:pt x="83" y="21"/>
                  </a:lnTo>
                  <a:lnTo>
                    <a:pt x="104" y="11"/>
                  </a:lnTo>
                  <a:lnTo>
                    <a:pt x="125" y="4"/>
                  </a:lnTo>
                  <a:lnTo>
                    <a:pt x="150" y="0"/>
                  </a:lnTo>
                  <a:lnTo>
                    <a:pt x="173" y="0"/>
                  </a:lnTo>
                  <a:lnTo>
                    <a:pt x="196" y="4"/>
                  </a:lnTo>
                  <a:lnTo>
                    <a:pt x="218" y="11"/>
                  </a:lnTo>
                  <a:lnTo>
                    <a:pt x="239" y="21"/>
                  </a:lnTo>
                  <a:lnTo>
                    <a:pt x="259" y="34"/>
                  </a:lnTo>
                  <a:lnTo>
                    <a:pt x="276" y="49"/>
                  </a:lnTo>
                  <a:lnTo>
                    <a:pt x="290" y="67"/>
                  </a:lnTo>
                  <a:lnTo>
                    <a:pt x="303" y="86"/>
                  </a:lnTo>
                  <a:lnTo>
                    <a:pt x="312" y="109"/>
                  </a:lnTo>
                  <a:lnTo>
                    <a:pt x="319" y="131"/>
                  </a:lnTo>
                  <a:lnTo>
                    <a:pt x="320" y="155"/>
                  </a:lnTo>
                  <a:lnTo>
                    <a:pt x="320" y="178"/>
                  </a:lnTo>
                  <a:lnTo>
                    <a:pt x="315" y="201"/>
                  </a:lnTo>
                  <a:lnTo>
                    <a:pt x="308" y="224"/>
                  </a:lnTo>
                  <a:lnTo>
                    <a:pt x="298" y="243"/>
                  </a:lnTo>
                  <a:lnTo>
                    <a:pt x="283" y="263"/>
                  </a:lnTo>
                  <a:lnTo>
                    <a:pt x="268" y="280"/>
                  </a:lnTo>
                  <a:lnTo>
                    <a:pt x="248" y="294"/>
                  </a:lnTo>
                  <a:lnTo>
                    <a:pt x="229" y="305"/>
                  </a:lnTo>
                  <a:lnTo>
                    <a:pt x="206" y="314"/>
                  </a:lnTo>
                  <a:lnTo>
                    <a:pt x="183" y="319"/>
                  </a:lnTo>
                  <a:lnTo>
                    <a:pt x="160" y="321"/>
                  </a:lnTo>
                  <a:close/>
                  <a:moveTo>
                    <a:pt x="160" y="316"/>
                  </a:moveTo>
                  <a:lnTo>
                    <a:pt x="137" y="314"/>
                  </a:lnTo>
                  <a:lnTo>
                    <a:pt x="115" y="309"/>
                  </a:lnTo>
                  <a:lnTo>
                    <a:pt x="93" y="300"/>
                  </a:lnTo>
                  <a:lnTo>
                    <a:pt x="74" y="289"/>
                  </a:lnTo>
                  <a:lnTo>
                    <a:pt x="55" y="273"/>
                  </a:lnTo>
                  <a:lnTo>
                    <a:pt x="39" y="257"/>
                  </a:lnTo>
                  <a:lnTo>
                    <a:pt x="27" y="238"/>
                  </a:lnTo>
                  <a:lnTo>
                    <a:pt x="16" y="217"/>
                  </a:lnTo>
                  <a:lnTo>
                    <a:pt x="9" y="196"/>
                  </a:lnTo>
                  <a:lnTo>
                    <a:pt x="6" y="173"/>
                  </a:lnTo>
                  <a:lnTo>
                    <a:pt x="6" y="148"/>
                  </a:lnTo>
                  <a:lnTo>
                    <a:pt x="9" y="125"/>
                  </a:lnTo>
                  <a:lnTo>
                    <a:pt x="16" y="104"/>
                  </a:lnTo>
                  <a:lnTo>
                    <a:pt x="27" y="83"/>
                  </a:lnTo>
                  <a:lnTo>
                    <a:pt x="39" y="64"/>
                  </a:lnTo>
                  <a:lnTo>
                    <a:pt x="55" y="48"/>
                  </a:lnTo>
                  <a:lnTo>
                    <a:pt x="74" y="32"/>
                  </a:lnTo>
                  <a:lnTo>
                    <a:pt x="93" y="21"/>
                  </a:lnTo>
                  <a:lnTo>
                    <a:pt x="115" y="12"/>
                  </a:lnTo>
                  <a:lnTo>
                    <a:pt x="137" y="7"/>
                  </a:lnTo>
                  <a:lnTo>
                    <a:pt x="160" y="5"/>
                  </a:lnTo>
                  <a:lnTo>
                    <a:pt x="183" y="7"/>
                  </a:lnTo>
                  <a:lnTo>
                    <a:pt x="206" y="12"/>
                  </a:lnTo>
                  <a:lnTo>
                    <a:pt x="227" y="21"/>
                  </a:lnTo>
                  <a:lnTo>
                    <a:pt x="248" y="32"/>
                  </a:lnTo>
                  <a:lnTo>
                    <a:pt x="266" y="48"/>
                  </a:lnTo>
                  <a:lnTo>
                    <a:pt x="282" y="64"/>
                  </a:lnTo>
                  <a:lnTo>
                    <a:pt x="294" y="83"/>
                  </a:lnTo>
                  <a:lnTo>
                    <a:pt x="305" y="104"/>
                  </a:lnTo>
                  <a:lnTo>
                    <a:pt x="312" y="125"/>
                  </a:lnTo>
                  <a:lnTo>
                    <a:pt x="315" y="148"/>
                  </a:lnTo>
                  <a:lnTo>
                    <a:pt x="315" y="173"/>
                  </a:lnTo>
                  <a:lnTo>
                    <a:pt x="312" y="196"/>
                  </a:lnTo>
                  <a:lnTo>
                    <a:pt x="305" y="217"/>
                  </a:lnTo>
                  <a:lnTo>
                    <a:pt x="294" y="238"/>
                  </a:lnTo>
                  <a:lnTo>
                    <a:pt x="282" y="257"/>
                  </a:lnTo>
                  <a:lnTo>
                    <a:pt x="266" y="273"/>
                  </a:lnTo>
                  <a:lnTo>
                    <a:pt x="248" y="289"/>
                  </a:lnTo>
                  <a:lnTo>
                    <a:pt x="227" y="300"/>
                  </a:lnTo>
                  <a:lnTo>
                    <a:pt x="206" y="309"/>
                  </a:lnTo>
                  <a:lnTo>
                    <a:pt x="183" y="314"/>
                  </a:lnTo>
                  <a:lnTo>
                    <a:pt x="160" y="316"/>
                  </a:lnTo>
                  <a:close/>
                </a:path>
              </a:pathLst>
            </a:custGeom>
            <a:solidFill>
              <a:srgbClr val="DAFFFF"/>
            </a:solidFill>
            <a:ln w="9525">
              <a:noFill/>
              <a:round/>
              <a:headEnd/>
              <a:tailEnd/>
            </a:ln>
          </p:spPr>
          <p:txBody>
            <a:bodyPr/>
            <a:lstStyle/>
            <a:p>
              <a:endParaRPr lang="en-US"/>
            </a:p>
          </p:txBody>
        </p:sp>
        <p:sp>
          <p:nvSpPr>
            <p:cNvPr id="1166272" name="Freeform 960"/>
            <p:cNvSpPr>
              <a:spLocks noEditPoints="1"/>
            </p:cNvSpPr>
            <p:nvPr/>
          </p:nvSpPr>
          <p:spPr bwMode="auto">
            <a:xfrm>
              <a:off x="3371" y="1262"/>
              <a:ext cx="309" cy="311"/>
            </a:xfrm>
            <a:custGeom>
              <a:avLst/>
              <a:gdLst/>
              <a:ahLst/>
              <a:cxnLst>
                <a:cxn ang="0">
                  <a:pos x="131" y="309"/>
                </a:cxn>
                <a:cxn ang="0">
                  <a:pos x="87" y="295"/>
                </a:cxn>
                <a:cxn ang="0">
                  <a:pos x="49" y="268"/>
                </a:cxn>
                <a:cxn ang="0">
                  <a:pos x="21" y="233"/>
                </a:cxn>
                <a:cxn ang="0">
                  <a:pos x="3" y="191"/>
                </a:cxn>
                <a:cxn ang="0">
                  <a:pos x="0" y="143"/>
                </a:cxn>
                <a:cxn ang="0">
                  <a:pos x="10" y="99"/>
                </a:cxn>
                <a:cxn ang="0">
                  <a:pos x="33" y="59"/>
                </a:cxn>
                <a:cxn ang="0">
                  <a:pos x="68" y="27"/>
                </a:cxn>
                <a:cxn ang="0">
                  <a:pos x="109" y="7"/>
                </a:cxn>
                <a:cxn ang="0">
                  <a:pos x="154" y="0"/>
                </a:cxn>
                <a:cxn ang="0">
                  <a:pos x="200" y="7"/>
                </a:cxn>
                <a:cxn ang="0">
                  <a:pos x="242" y="27"/>
                </a:cxn>
                <a:cxn ang="0">
                  <a:pos x="276" y="59"/>
                </a:cxn>
                <a:cxn ang="0">
                  <a:pos x="299" y="99"/>
                </a:cxn>
                <a:cxn ang="0">
                  <a:pos x="309" y="143"/>
                </a:cxn>
                <a:cxn ang="0">
                  <a:pos x="306" y="191"/>
                </a:cxn>
                <a:cxn ang="0">
                  <a:pos x="288" y="233"/>
                </a:cxn>
                <a:cxn ang="0">
                  <a:pos x="260" y="268"/>
                </a:cxn>
                <a:cxn ang="0">
                  <a:pos x="221" y="295"/>
                </a:cxn>
                <a:cxn ang="0">
                  <a:pos x="177" y="309"/>
                </a:cxn>
                <a:cxn ang="0">
                  <a:pos x="154" y="305"/>
                </a:cxn>
                <a:cxn ang="0">
                  <a:pos x="110" y="298"/>
                </a:cxn>
                <a:cxn ang="0">
                  <a:pos x="68" y="277"/>
                </a:cxn>
                <a:cxn ang="0">
                  <a:pos x="36" y="245"/>
                </a:cxn>
                <a:cxn ang="0">
                  <a:pos x="14" y="207"/>
                </a:cxn>
                <a:cxn ang="0">
                  <a:pos x="5" y="161"/>
                </a:cxn>
                <a:cxn ang="0">
                  <a:pos x="10" y="117"/>
                </a:cxn>
                <a:cxn ang="0">
                  <a:pos x="29" y="74"/>
                </a:cxn>
                <a:cxn ang="0">
                  <a:pos x="59" y="39"/>
                </a:cxn>
                <a:cxn ang="0">
                  <a:pos x="98" y="16"/>
                </a:cxn>
                <a:cxn ang="0">
                  <a:pos x="144" y="6"/>
                </a:cxn>
                <a:cxn ang="0">
                  <a:pos x="190" y="9"/>
                </a:cxn>
                <a:cxn ang="0">
                  <a:pos x="232" y="27"/>
                </a:cxn>
                <a:cxn ang="0">
                  <a:pos x="267" y="57"/>
                </a:cxn>
                <a:cxn ang="0">
                  <a:pos x="292" y="94"/>
                </a:cxn>
                <a:cxn ang="0">
                  <a:pos x="304" y="138"/>
                </a:cxn>
                <a:cxn ang="0">
                  <a:pos x="302" y="184"/>
                </a:cxn>
                <a:cxn ang="0">
                  <a:pos x="286" y="228"/>
                </a:cxn>
                <a:cxn ang="0">
                  <a:pos x="258" y="263"/>
                </a:cxn>
                <a:cxn ang="0">
                  <a:pos x="221" y="289"/>
                </a:cxn>
                <a:cxn ang="0">
                  <a:pos x="177" y="304"/>
                </a:cxn>
              </a:cxnLst>
              <a:rect l="0" t="0" r="r" b="b"/>
              <a:pathLst>
                <a:path w="309" h="311">
                  <a:moveTo>
                    <a:pt x="154" y="311"/>
                  </a:moveTo>
                  <a:lnTo>
                    <a:pt x="131" y="309"/>
                  </a:lnTo>
                  <a:lnTo>
                    <a:pt x="109" y="304"/>
                  </a:lnTo>
                  <a:lnTo>
                    <a:pt x="87" y="295"/>
                  </a:lnTo>
                  <a:lnTo>
                    <a:pt x="68" y="284"/>
                  </a:lnTo>
                  <a:lnTo>
                    <a:pt x="49" y="268"/>
                  </a:lnTo>
                  <a:lnTo>
                    <a:pt x="33" y="252"/>
                  </a:lnTo>
                  <a:lnTo>
                    <a:pt x="21" y="233"/>
                  </a:lnTo>
                  <a:lnTo>
                    <a:pt x="10" y="212"/>
                  </a:lnTo>
                  <a:lnTo>
                    <a:pt x="3" y="191"/>
                  </a:lnTo>
                  <a:lnTo>
                    <a:pt x="0" y="168"/>
                  </a:lnTo>
                  <a:lnTo>
                    <a:pt x="0" y="143"/>
                  </a:lnTo>
                  <a:lnTo>
                    <a:pt x="3" y="120"/>
                  </a:lnTo>
                  <a:lnTo>
                    <a:pt x="10" y="99"/>
                  </a:lnTo>
                  <a:lnTo>
                    <a:pt x="21" y="78"/>
                  </a:lnTo>
                  <a:lnTo>
                    <a:pt x="33" y="59"/>
                  </a:lnTo>
                  <a:lnTo>
                    <a:pt x="49" y="43"/>
                  </a:lnTo>
                  <a:lnTo>
                    <a:pt x="68" y="27"/>
                  </a:lnTo>
                  <a:lnTo>
                    <a:pt x="87" y="16"/>
                  </a:lnTo>
                  <a:lnTo>
                    <a:pt x="109" y="7"/>
                  </a:lnTo>
                  <a:lnTo>
                    <a:pt x="131" y="2"/>
                  </a:lnTo>
                  <a:lnTo>
                    <a:pt x="154" y="0"/>
                  </a:lnTo>
                  <a:lnTo>
                    <a:pt x="177" y="2"/>
                  </a:lnTo>
                  <a:lnTo>
                    <a:pt x="200" y="7"/>
                  </a:lnTo>
                  <a:lnTo>
                    <a:pt x="221" y="16"/>
                  </a:lnTo>
                  <a:lnTo>
                    <a:pt x="242" y="27"/>
                  </a:lnTo>
                  <a:lnTo>
                    <a:pt x="260" y="43"/>
                  </a:lnTo>
                  <a:lnTo>
                    <a:pt x="276" y="59"/>
                  </a:lnTo>
                  <a:lnTo>
                    <a:pt x="288" y="78"/>
                  </a:lnTo>
                  <a:lnTo>
                    <a:pt x="299" y="99"/>
                  </a:lnTo>
                  <a:lnTo>
                    <a:pt x="306" y="120"/>
                  </a:lnTo>
                  <a:lnTo>
                    <a:pt x="309" y="143"/>
                  </a:lnTo>
                  <a:lnTo>
                    <a:pt x="309" y="168"/>
                  </a:lnTo>
                  <a:lnTo>
                    <a:pt x="306" y="191"/>
                  </a:lnTo>
                  <a:lnTo>
                    <a:pt x="299" y="212"/>
                  </a:lnTo>
                  <a:lnTo>
                    <a:pt x="288" y="233"/>
                  </a:lnTo>
                  <a:lnTo>
                    <a:pt x="276" y="252"/>
                  </a:lnTo>
                  <a:lnTo>
                    <a:pt x="260" y="268"/>
                  </a:lnTo>
                  <a:lnTo>
                    <a:pt x="242" y="284"/>
                  </a:lnTo>
                  <a:lnTo>
                    <a:pt x="221" y="295"/>
                  </a:lnTo>
                  <a:lnTo>
                    <a:pt x="200" y="304"/>
                  </a:lnTo>
                  <a:lnTo>
                    <a:pt x="177" y="309"/>
                  </a:lnTo>
                  <a:lnTo>
                    <a:pt x="154" y="311"/>
                  </a:lnTo>
                  <a:close/>
                  <a:moveTo>
                    <a:pt x="154" y="305"/>
                  </a:moveTo>
                  <a:lnTo>
                    <a:pt x="131" y="304"/>
                  </a:lnTo>
                  <a:lnTo>
                    <a:pt x="110" y="298"/>
                  </a:lnTo>
                  <a:lnTo>
                    <a:pt x="87" y="289"/>
                  </a:lnTo>
                  <a:lnTo>
                    <a:pt x="68" y="277"/>
                  </a:lnTo>
                  <a:lnTo>
                    <a:pt x="51" y="263"/>
                  </a:lnTo>
                  <a:lnTo>
                    <a:pt x="36" y="245"/>
                  </a:lnTo>
                  <a:lnTo>
                    <a:pt x="24" y="228"/>
                  </a:lnTo>
                  <a:lnTo>
                    <a:pt x="14" y="207"/>
                  </a:lnTo>
                  <a:lnTo>
                    <a:pt x="8" y="184"/>
                  </a:lnTo>
                  <a:lnTo>
                    <a:pt x="5" y="161"/>
                  </a:lnTo>
                  <a:lnTo>
                    <a:pt x="7" y="138"/>
                  </a:lnTo>
                  <a:lnTo>
                    <a:pt x="10" y="117"/>
                  </a:lnTo>
                  <a:lnTo>
                    <a:pt x="19" y="94"/>
                  </a:lnTo>
                  <a:lnTo>
                    <a:pt x="29" y="74"/>
                  </a:lnTo>
                  <a:lnTo>
                    <a:pt x="44" y="57"/>
                  </a:lnTo>
                  <a:lnTo>
                    <a:pt x="59" y="39"/>
                  </a:lnTo>
                  <a:lnTo>
                    <a:pt x="79" y="27"/>
                  </a:lnTo>
                  <a:lnTo>
                    <a:pt x="98" y="16"/>
                  </a:lnTo>
                  <a:lnTo>
                    <a:pt x="121" y="9"/>
                  </a:lnTo>
                  <a:lnTo>
                    <a:pt x="144" y="6"/>
                  </a:lnTo>
                  <a:lnTo>
                    <a:pt x="167" y="6"/>
                  </a:lnTo>
                  <a:lnTo>
                    <a:pt x="190" y="9"/>
                  </a:lnTo>
                  <a:lnTo>
                    <a:pt x="211" y="16"/>
                  </a:lnTo>
                  <a:lnTo>
                    <a:pt x="232" y="27"/>
                  </a:lnTo>
                  <a:lnTo>
                    <a:pt x="249" y="39"/>
                  </a:lnTo>
                  <a:lnTo>
                    <a:pt x="267" y="57"/>
                  </a:lnTo>
                  <a:lnTo>
                    <a:pt x="279" y="74"/>
                  </a:lnTo>
                  <a:lnTo>
                    <a:pt x="292" y="94"/>
                  </a:lnTo>
                  <a:lnTo>
                    <a:pt x="299" y="117"/>
                  </a:lnTo>
                  <a:lnTo>
                    <a:pt x="304" y="138"/>
                  </a:lnTo>
                  <a:lnTo>
                    <a:pt x="304" y="161"/>
                  </a:lnTo>
                  <a:lnTo>
                    <a:pt x="302" y="184"/>
                  </a:lnTo>
                  <a:lnTo>
                    <a:pt x="295" y="207"/>
                  </a:lnTo>
                  <a:lnTo>
                    <a:pt x="286" y="228"/>
                  </a:lnTo>
                  <a:lnTo>
                    <a:pt x="274" y="245"/>
                  </a:lnTo>
                  <a:lnTo>
                    <a:pt x="258" y="263"/>
                  </a:lnTo>
                  <a:lnTo>
                    <a:pt x="241" y="277"/>
                  </a:lnTo>
                  <a:lnTo>
                    <a:pt x="221" y="289"/>
                  </a:lnTo>
                  <a:lnTo>
                    <a:pt x="200" y="298"/>
                  </a:lnTo>
                  <a:lnTo>
                    <a:pt x="177" y="304"/>
                  </a:lnTo>
                  <a:lnTo>
                    <a:pt x="154" y="305"/>
                  </a:lnTo>
                  <a:close/>
                </a:path>
              </a:pathLst>
            </a:custGeom>
            <a:solidFill>
              <a:srgbClr val="DCFFFF"/>
            </a:solidFill>
            <a:ln w="9525">
              <a:noFill/>
              <a:round/>
              <a:headEnd/>
              <a:tailEnd/>
            </a:ln>
          </p:spPr>
          <p:txBody>
            <a:bodyPr/>
            <a:lstStyle/>
            <a:p>
              <a:endParaRPr lang="en-US"/>
            </a:p>
          </p:txBody>
        </p:sp>
        <p:sp>
          <p:nvSpPr>
            <p:cNvPr id="1166273" name="Freeform 961"/>
            <p:cNvSpPr>
              <a:spLocks noEditPoints="1"/>
            </p:cNvSpPr>
            <p:nvPr/>
          </p:nvSpPr>
          <p:spPr bwMode="auto">
            <a:xfrm>
              <a:off x="3376" y="1268"/>
              <a:ext cx="299" cy="299"/>
            </a:xfrm>
            <a:custGeom>
              <a:avLst/>
              <a:gdLst/>
              <a:ahLst/>
              <a:cxnLst>
                <a:cxn ang="0">
                  <a:pos x="126" y="298"/>
                </a:cxn>
                <a:cxn ang="0">
                  <a:pos x="82" y="283"/>
                </a:cxn>
                <a:cxn ang="0">
                  <a:pos x="46" y="257"/>
                </a:cxn>
                <a:cxn ang="0">
                  <a:pos x="19" y="222"/>
                </a:cxn>
                <a:cxn ang="0">
                  <a:pos x="3" y="178"/>
                </a:cxn>
                <a:cxn ang="0">
                  <a:pos x="2" y="132"/>
                </a:cxn>
                <a:cxn ang="0">
                  <a:pos x="14" y="88"/>
                </a:cxn>
                <a:cxn ang="0">
                  <a:pos x="39" y="51"/>
                </a:cxn>
                <a:cxn ang="0">
                  <a:pos x="74" y="21"/>
                </a:cxn>
                <a:cxn ang="0">
                  <a:pos x="116" y="3"/>
                </a:cxn>
                <a:cxn ang="0">
                  <a:pos x="162" y="0"/>
                </a:cxn>
                <a:cxn ang="0">
                  <a:pos x="206" y="10"/>
                </a:cxn>
                <a:cxn ang="0">
                  <a:pos x="244" y="33"/>
                </a:cxn>
                <a:cxn ang="0">
                  <a:pos x="274" y="68"/>
                </a:cxn>
                <a:cxn ang="0">
                  <a:pos x="294" y="111"/>
                </a:cxn>
                <a:cxn ang="0">
                  <a:pos x="299" y="155"/>
                </a:cxn>
                <a:cxn ang="0">
                  <a:pos x="290" y="201"/>
                </a:cxn>
                <a:cxn ang="0">
                  <a:pos x="269" y="239"/>
                </a:cxn>
                <a:cxn ang="0">
                  <a:pos x="236" y="271"/>
                </a:cxn>
                <a:cxn ang="0">
                  <a:pos x="195" y="292"/>
                </a:cxn>
                <a:cxn ang="0">
                  <a:pos x="149" y="299"/>
                </a:cxn>
                <a:cxn ang="0">
                  <a:pos x="128" y="292"/>
                </a:cxn>
                <a:cxn ang="0">
                  <a:pos x="86" y="278"/>
                </a:cxn>
                <a:cxn ang="0">
                  <a:pos x="49" y="254"/>
                </a:cxn>
                <a:cxn ang="0">
                  <a:pos x="23" y="218"/>
                </a:cxn>
                <a:cxn ang="0">
                  <a:pos x="9" y="178"/>
                </a:cxn>
                <a:cxn ang="0">
                  <a:pos x="7" y="134"/>
                </a:cxn>
                <a:cxn ang="0">
                  <a:pos x="17" y="91"/>
                </a:cxn>
                <a:cxn ang="0">
                  <a:pos x="42" y="54"/>
                </a:cxn>
                <a:cxn ang="0">
                  <a:pos x="75" y="26"/>
                </a:cxn>
                <a:cxn ang="0">
                  <a:pos x="118" y="8"/>
                </a:cxn>
                <a:cxn ang="0">
                  <a:pos x="160" y="5"/>
                </a:cxn>
                <a:cxn ang="0">
                  <a:pos x="204" y="16"/>
                </a:cxn>
                <a:cxn ang="0">
                  <a:pos x="241" y="38"/>
                </a:cxn>
                <a:cxn ang="0">
                  <a:pos x="271" y="70"/>
                </a:cxn>
                <a:cxn ang="0">
                  <a:pos x="288" y="111"/>
                </a:cxn>
                <a:cxn ang="0">
                  <a:pos x="294" y="155"/>
                </a:cxn>
                <a:cxn ang="0">
                  <a:pos x="285" y="199"/>
                </a:cxn>
                <a:cxn ang="0">
                  <a:pos x="264" y="238"/>
                </a:cxn>
                <a:cxn ang="0">
                  <a:pos x="232" y="268"/>
                </a:cxn>
                <a:cxn ang="0">
                  <a:pos x="193" y="287"/>
                </a:cxn>
                <a:cxn ang="0">
                  <a:pos x="149" y="294"/>
                </a:cxn>
              </a:cxnLst>
              <a:rect l="0" t="0" r="r" b="b"/>
              <a:pathLst>
                <a:path w="299" h="299">
                  <a:moveTo>
                    <a:pt x="149" y="299"/>
                  </a:moveTo>
                  <a:lnTo>
                    <a:pt x="126" y="298"/>
                  </a:lnTo>
                  <a:lnTo>
                    <a:pt x="105" y="292"/>
                  </a:lnTo>
                  <a:lnTo>
                    <a:pt x="82" y="283"/>
                  </a:lnTo>
                  <a:lnTo>
                    <a:pt x="63" y="271"/>
                  </a:lnTo>
                  <a:lnTo>
                    <a:pt x="46" y="257"/>
                  </a:lnTo>
                  <a:lnTo>
                    <a:pt x="31" y="239"/>
                  </a:lnTo>
                  <a:lnTo>
                    <a:pt x="19" y="222"/>
                  </a:lnTo>
                  <a:lnTo>
                    <a:pt x="9" y="201"/>
                  </a:lnTo>
                  <a:lnTo>
                    <a:pt x="3" y="178"/>
                  </a:lnTo>
                  <a:lnTo>
                    <a:pt x="0" y="155"/>
                  </a:lnTo>
                  <a:lnTo>
                    <a:pt x="2" y="132"/>
                  </a:lnTo>
                  <a:lnTo>
                    <a:pt x="5" y="111"/>
                  </a:lnTo>
                  <a:lnTo>
                    <a:pt x="14" y="88"/>
                  </a:lnTo>
                  <a:lnTo>
                    <a:pt x="24" y="68"/>
                  </a:lnTo>
                  <a:lnTo>
                    <a:pt x="39" y="51"/>
                  </a:lnTo>
                  <a:lnTo>
                    <a:pt x="54" y="33"/>
                  </a:lnTo>
                  <a:lnTo>
                    <a:pt x="74" y="21"/>
                  </a:lnTo>
                  <a:lnTo>
                    <a:pt x="93" y="10"/>
                  </a:lnTo>
                  <a:lnTo>
                    <a:pt x="116" y="3"/>
                  </a:lnTo>
                  <a:lnTo>
                    <a:pt x="139" y="0"/>
                  </a:lnTo>
                  <a:lnTo>
                    <a:pt x="162" y="0"/>
                  </a:lnTo>
                  <a:lnTo>
                    <a:pt x="185" y="3"/>
                  </a:lnTo>
                  <a:lnTo>
                    <a:pt x="206" y="10"/>
                  </a:lnTo>
                  <a:lnTo>
                    <a:pt x="227" y="21"/>
                  </a:lnTo>
                  <a:lnTo>
                    <a:pt x="244" y="33"/>
                  </a:lnTo>
                  <a:lnTo>
                    <a:pt x="262" y="51"/>
                  </a:lnTo>
                  <a:lnTo>
                    <a:pt x="274" y="68"/>
                  </a:lnTo>
                  <a:lnTo>
                    <a:pt x="287" y="88"/>
                  </a:lnTo>
                  <a:lnTo>
                    <a:pt x="294" y="111"/>
                  </a:lnTo>
                  <a:lnTo>
                    <a:pt x="299" y="132"/>
                  </a:lnTo>
                  <a:lnTo>
                    <a:pt x="299" y="155"/>
                  </a:lnTo>
                  <a:lnTo>
                    <a:pt x="297" y="178"/>
                  </a:lnTo>
                  <a:lnTo>
                    <a:pt x="290" y="201"/>
                  </a:lnTo>
                  <a:lnTo>
                    <a:pt x="281" y="222"/>
                  </a:lnTo>
                  <a:lnTo>
                    <a:pt x="269" y="239"/>
                  </a:lnTo>
                  <a:lnTo>
                    <a:pt x="253" y="257"/>
                  </a:lnTo>
                  <a:lnTo>
                    <a:pt x="236" y="271"/>
                  </a:lnTo>
                  <a:lnTo>
                    <a:pt x="216" y="283"/>
                  </a:lnTo>
                  <a:lnTo>
                    <a:pt x="195" y="292"/>
                  </a:lnTo>
                  <a:lnTo>
                    <a:pt x="172" y="298"/>
                  </a:lnTo>
                  <a:lnTo>
                    <a:pt x="149" y="299"/>
                  </a:lnTo>
                  <a:close/>
                  <a:moveTo>
                    <a:pt x="149" y="294"/>
                  </a:moveTo>
                  <a:lnTo>
                    <a:pt x="128" y="292"/>
                  </a:lnTo>
                  <a:lnTo>
                    <a:pt x="105" y="287"/>
                  </a:lnTo>
                  <a:lnTo>
                    <a:pt x="86" y="278"/>
                  </a:lnTo>
                  <a:lnTo>
                    <a:pt x="67" y="268"/>
                  </a:lnTo>
                  <a:lnTo>
                    <a:pt x="49" y="254"/>
                  </a:lnTo>
                  <a:lnTo>
                    <a:pt x="35" y="238"/>
                  </a:lnTo>
                  <a:lnTo>
                    <a:pt x="23" y="218"/>
                  </a:lnTo>
                  <a:lnTo>
                    <a:pt x="14" y="199"/>
                  </a:lnTo>
                  <a:lnTo>
                    <a:pt x="9" y="178"/>
                  </a:lnTo>
                  <a:lnTo>
                    <a:pt x="5" y="155"/>
                  </a:lnTo>
                  <a:lnTo>
                    <a:pt x="7" y="134"/>
                  </a:lnTo>
                  <a:lnTo>
                    <a:pt x="10" y="111"/>
                  </a:lnTo>
                  <a:lnTo>
                    <a:pt x="17" y="91"/>
                  </a:lnTo>
                  <a:lnTo>
                    <a:pt x="28" y="70"/>
                  </a:lnTo>
                  <a:lnTo>
                    <a:pt x="42" y="54"/>
                  </a:lnTo>
                  <a:lnTo>
                    <a:pt x="58" y="38"/>
                  </a:lnTo>
                  <a:lnTo>
                    <a:pt x="75" y="26"/>
                  </a:lnTo>
                  <a:lnTo>
                    <a:pt x="97" y="16"/>
                  </a:lnTo>
                  <a:lnTo>
                    <a:pt x="118" y="8"/>
                  </a:lnTo>
                  <a:lnTo>
                    <a:pt x="139" y="5"/>
                  </a:lnTo>
                  <a:lnTo>
                    <a:pt x="160" y="5"/>
                  </a:lnTo>
                  <a:lnTo>
                    <a:pt x="183" y="8"/>
                  </a:lnTo>
                  <a:lnTo>
                    <a:pt x="204" y="16"/>
                  </a:lnTo>
                  <a:lnTo>
                    <a:pt x="223" y="26"/>
                  </a:lnTo>
                  <a:lnTo>
                    <a:pt x="241" y="38"/>
                  </a:lnTo>
                  <a:lnTo>
                    <a:pt x="257" y="54"/>
                  </a:lnTo>
                  <a:lnTo>
                    <a:pt x="271" y="70"/>
                  </a:lnTo>
                  <a:lnTo>
                    <a:pt x="281" y="91"/>
                  </a:lnTo>
                  <a:lnTo>
                    <a:pt x="288" y="111"/>
                  </a:lnTo>
                  <a:lnTo>
                    <a:pt x="292" y="134"/>
                  </a:lnTo>
                  <a:lnTo>
                    <a:pt x="294" y="155"/>
                  </a:lnTo>
                  <a:lnTo>
                    <a:pt x="292" y="178"/>
                  </a:lnTo>
                  <a:lnTo>
                    <a:pt x="285" y="199"/>
                  </a:lnTo>
                  <a:lnTo>
                    <a:pt x="276" y="218"/>
                  </a:lnTo>
                  <a:lnTo>
                    <a:pt x="264" y="238"/>
                  </a:lnTo>
                  <a:lnTo>
                    <a:pt x="250" y="254"/>
                  </a:lnTo>
                  <a:lnTo>
                    <a:pt x="232" y="268"/>
                  </a:lnTo>
                  <a:lnTo>
                    <a:pt x="213" y="278"/>
                  </a:lnTo>
                  <a:lnTo>
                    <a:pt x="193" y="287"/>
                  </a:lnTo>
                  <a:lnTo>
                    <a:pt x="172" y="292"/>
                  </a:lnTo>
                  <a:lnTo>
                    <a:pt x="149" y="294"/>
                  </a:lnTo>
                  <a:close/>
                </a:path>
              </a:pathLst>
            </a:custGeom>
            <a:solidFill>
              <a:srgbClr val="DEFFFF"/>
            </a:solidFill>
            <a:ln w="9525">
              <a:noFill/>
              <a:round/>
              <a:headEnd/>
              <a:tailEnd/>
            </a:ln>
          </p:spPr>
          <p:txBody>
            <a:bodyPr/>
            <a:lstStyle/>
            <a:p>
              <a:endParaRPr lang="en-US"/>
            </a:p>
          </p:txBody>
        </p:sp>
        <p:sp>
          <p:nvSpPr>
            <p:cNvPr id="1166274" name="Freeform 962"/>
            <p:cNvSpPr>
              <a:spLocks noEditPoints="1"/>
            </p:cNvSpPr>
            <p:nvPr/>
          </p:nvSpPr>
          <p:spPr bwMode="auto">
            <a:xfrm>
              <a:off x="3381" y="1273"/>
              <a:ext cx="289" cy="289"/>
            </a:xfrm>
            <a:custGeom>
              <a:avLst/>
              <a:gdLst/>
              <a:ahLst/>
              <a:cxnLst>
                <a:cxn ang="0">
                  <a:pos x="123" y="287"/>
                </a:cxn>
                <a:cxn ang="0">
                  <a:pos x="81" y="273"/>
                </a:cxn>
                <a:cxn ang="0">
                  <a:pos x="44" y="249"/>
                </a:cxn>
                <a:cxn ang="0">
                  <a:pos x="18" y="213"/>
                </a:cxn>
                <a:cxn ang="0">
                  <a:pos x="4" y="173"/>
                </a:cxn>
                <a:cxn ang="0">
                  <a:pos x="2" y="129"/>
                </a:cxn>
                <a:cxn ang="0">
                  <a:pos x="12" y="86"/>
                </a:cxn>
                <a:cxn ang="0">
                  <a:pos x="37" y="49"/>
                </a:cxn>
                <a:cxn ang="0">
                  <a:pos x="70" y="21"/>
                </a:cxn>
                <a:cxn ang="0">
                  <a:pos x="113" y="3"/>
                </a:cxn>
                <a:cxn ang="0">
                  <a:pos x="155" y="0"/>
                </a:cxn>
                <a:cxn ang="0">
                  <a:pos x="199" y="11"/>
                </a:cxn>
                <a:cxn ang="0">
                  <a:pos x="236" y="33"/>
                </a:cxn>
                <a:cxn ang="0">
                  <a:pos x="266" y="65"/>
                </a:cxn>
                <a:cxn ang="0">
                  <a:pos x="283" y="106"/>
                </a:cxn>
                <a:cxn ang="0">
                  <a:pos x="289" y="150"/>
                </a:cxn>
                <a:cxn ang="0">
                  <a:pos x="280" y="194"/>
                </a:cxn>
                <a:cxn ang="0">
                  <a:pos x="259" y="233"/>
                </a:cxn>
                <a:cxn ang="0">
                  <a:pos x="227" y="263"/>
                </a:cxn>
                <a:cxn ang="0">
                  <a:pos x="188" y="282"/>
                </a:cxn>
                <a:cxn ang="0">
                  <a:pos x="144" y="289"/>
                </a:cxn>
                <a:cxn ang="0">
                  <a:pos x="123" y="282"/>
                </a:cxn>
                <a:cxn ang="0">
                  <a:pos x="81" y="268"/>
                </a:cxn>
                <a:cxn ang="0">
                  <a:pos x="46" y="243"/>
                </a:cxn>
                <a:cxn ang="0">
                  <a:pos x="21" y="208"/>
                </a:cxn>
                <a:cxn ang="0">
                  <a:pos x="7" y="166"/>
                </a:cxn>
                <a:cxn ang="0">
                  <a:pos x="7" y="123"/>
                </a:cxn>
                <a:cxn ang="0">
                  <a:pos x="21" y="81"/>
                </a:cxn>
                <a:cxn ang="0">
                  <a:pos x="46" y="46"/>
                </a:cxn>
                <a:cxn ang="0">
                  <a:pos x="81" y="21"/>
                </a:cxn>
                <a:cxn ang="0">
                  <a:pos x="123" y="7"/>
                </a:cxn>
                <a:cxn ang="0">
                  <a:pos x="167" y="7"/>
                </a:cxn>
                <a:cxn ang="0">
                  <a:pos x="208" y="21"/>
                </a:cxn>
                <a:cxn ang="0">
                  <a:pos x="243" y="46"/>
                </a:cxn>
                <a:cxn ang="0">
                  <a:pos x="267" y="81"/>
                </a:cxn>
                <a:cxn ang="0">
                  <a:pos x="282" y="123"/>
                </a:cxn>
                <a:cxn ang="0">
                  <a:pos x="282" y="166"/>
                </a:cxn>
                <a:cxn ang="0">
                  <a:pos x="267" y="208"/>
                </a:cxn>
                <a:cxn ang="0">
                  <a:pos x="243" y="243"/>
                </a:cxn>
                <a:cxn ang="0">
                  <a:pos x="208" y="268"/>
                </a:cxn>
                <a:cxn ang="0">
                  <a:pos x="167" y="282"/>
                </a:cxn>
              </a:cxnLst>
              <a:rect l="0" t="0" r="r" b="b"/>
              <a:pathLst>
                <a:path w="289" h="289">
                  <a:moveTo>
                    <a:pt x="144" y="289"/>
                  </a:moveTo>
                  <a:lnTo>
                    <a:pt x="123" y="287"/>
                  </a:lnTo>
                  <a:lnTo>
                    <a:pt x="100" y="282"/>
                  </a:lnTo>
                  <a:lnTo>
                    <a:pt x="81" y="273"/>
                  </a:lnTo>
                  <a:lnTo>
                    <a:pt x="62" y="263"/>
                  </a:lnTo>
                  <a:lnTo>
                    <a:pt x="44" y="249"/>
                  </a:lnTo>
                  <a:lnTo>
                    <a:pt x="30" y="233"/>
                  </a:lnTo>
                  <a:lnTo>
                    <a:pt x="18" y="213"/>
                  </a:lnTo>
                  <a:lnTo>
                    <a:pt x="9" y="194"/>
                  </a:lnTo>
                  <a:lnTo>
                    <a:pt x="4" y="173"/>
                  </a:lnTo>
                  <a:lnTo>
                    <a:pt x="0" y="150"/>
                  </a:lnTo>
                  <a:lnTo>
                    <a:pt x="2" y="129"/>
                  </a:lnTo>
                  <a:lnTo>
                    <a:pt x="5" y="106"/>
                  </a:lnTo>
                  <a:lnTo>
                    <a:pt x="12" y="86"/>
                  </a:lnTo>
                  <a:lnTo>
                    <a:pt x="23" y="65"/>
                  </a:lnTo>
                  <a:lnTo>
                    <a:pt x="37" y="49"/>
                  </a:lnTo>
                  <a:lnTo>
                    <a:pt x="53" y="33"/>
                  </a:lnTo>
                  <a:lnTo>
                    <a:pt x="70" y="21"/>
                  </a:lnTo>
                  <a:lnTo>
                    <a:pt x="92" y="11"/>
                  </a:lnTo>
                  <a:lnTo>
                    <a:pt x="113" y="3"/>
                  </a:lnTo>
                  <a:lnTo>
                    <a:pt x="134" y="0"/>
                  </a:lnTo>
                  <a:lnTo>
                    <a:pt x="155" y="0"/>
                  </a:lnTo>
                  <a:lnTo>
                    <a:pt x="178" y="3"/>
                  </a:lnTo>
                  <a:lnTo>
                    <a:pt x="199" y="11"/>
                  </a:lnTo>
                  <a:lnTo>
                    <a:pt x="218" y="21"/>
                  </a:lnTo>
                  <a:lnTo>
                    <a:pt x="236" y="33"/>
                  </a:lnTo>
                  <a:lnTo>
                    <a:pt x="252" y="49"/>
                  </a:lnTo>
                  <a:lnTo>
                    <a:pt x="266" y="65"/>
                  </a:lnTo>
                  <a:lnTo>
                    <a:pt x="276" y="86"/>
                  </a:lnTo>
                  <a:lnTo>
                    <a:pt x="283" y="106"/>
                  </a:lnTo>
                  <a:lnTo>
                    <a:pt x="287" y="129"/>
                  </a:lnTo>
                  <a:lnTo>
                    <a:pt x="289" y="150"/>
                  </a:lnTo>
                  <a:lnTo>
                    <a:pt x="287" y="173"/>
                  </a:lnTo>
                  <a:lnTo>
                    <a:pt x="280" y="194"/>
                  </a:lnTo>
                  <a:lnTo>
                    <a:pt x="271" y="213"/>
                  </a:lnTo>
                  <a:lnTo>
                    <a:pt x="259" y="233"/>
                  </a:lnTo>
                  <a:lnTo>
                    <a:pt x="245" y="249"/>
                  </a:lnTo>
                  <a:lnTo>
                    <a:pt x="227" y="263"/>
                  </a:lnTo>
                  <a:lnTo>
                    <a:pt x="208" y="273"/>
                  </a:lnTo>
                  <a:lnTo>
                    <a:pt x="188" y="282"/>
                  </a:lnTo>
                  <a:lnTo>
                    <a:pt x="167" y="287"/>
                  </a:lnTo>
                  <a:lnTo>
                    <a:pt x="144" y="289"/>
                  </a:lnTo>
                  <a:close/>
                  <a:moveTo>
                    <a:pt x="144" y="284"/>
                  </a:moveTo>
                  <a:lnTo>
                    <a:pt x="123" y="282"/>
                  </a:lnTo>
                  <a:lnTo>
                    <a:pt x="102" y="277"/>
                  </a:lnTo>
                  <a:lnTo>
                    <a:pt x="81" y="268"/>
                  </a:lnTo>
                  <a:lnTo>
                    <a:pt x="63" y="257"/>
                  </a:lnTo>
                  <a:lnTo>
                    <a:pt x="46" y="243"/>
                  </a:lnTo>
                  <a:lnTo>
                    <a:pt x="32" y="226"/>
                  </a:lnTo>
                  <a:lnTo>
                    <a:pt x="21" y="208"/>
                  </a:lnTo>
                  <a:lnTo>
                    <a:pt x="12" y="187"/>
                  </a:lnTo>
                  <a:lnTo>
                    <a:pt x="7" y="166"/>
                  </a:lnTo>
                  <a:lnTo>
                    <a:pt x="5" y="145"/>
                  </a:lnTo>
                  <a:lnTo>
                    <a:pt x="7" y="123"/>
                  </a:lnTo>
                  <a:lnTo>
                    <a:pt x="12" y="102"/>
                  </a:lnTo>
                  <a:lnTo>
                    <a:pt x="21" y="81"/>
                  </a:lnTo>
                  <a:lnTo>
                    <a:pt x="32" y="63"/>
                  </a:lnTo>
                  <a:lnTo>
                    <a:pt x="46" y="46"/>
                  </a:lnTo>
                  <a:lnTo>
                    <a:pt x="63" y="32"/>
                  </a:lnTo>
                  <a:lnTo>
                    <a:pt x="81" y="21"/>
                  </a:lnTo>
                  <a:lnTo>
                    <a:pt x="102" y="12"/>
                  </a:lnTo>
                  <a:lnTo>
                    <a:pt x="123" y="7"/>
                  </a:lnTo>
                  <a:lnTo>
                    <a:pt x="144" y="5"/>
                  </a:lnTo>
                  <a:lnTo>
                    <a:pt x="167" y="7"/>
                  </a:lnTo>
                  <a:lnTo>
                    <a:pt x="188" y="12"/>
                  </a:lnTo>
                  <a:lnTo>
                    <a:pt x="208" y="21"/>
                  </a:lnTo>
                  <a:lnTo>
                    <a:pt x="227" y="32"/>
                  </a:lnTo>
                  <a:lnTo>
                    <a:pt x="243" y="46"/>
                  </a:lnTo>
                  <a:lnTo>
                    <a:pt x="257" y="63"/>
                  </a:lnTo>
                  <a:lnTo>
                    <a:pt x="267" y="81"/>
                  </a:lnTo>
                  <a:lnTo>
                    <a:pt x="276" y="102"/>
                  </a:lnTo>
                  <a:lnTo>
                    <a:pt x="282" y="123"/>
                  </a:lnTo>
                  <a:lnTo>
                    <a:pt x="283" y="145"/>
                  </a:lnTo>
                  <a:lnTo>
                    <a:pt x="282" y="166"/>
                  </a:lnTo>
                  <a:lnTo>
                    <a:pt x="276" y="187"/>
                  </a:lnTo>
                  <a:lnTo>
                    <a:pt x="267" y="208"/>
                  </a:lnTo>
                  <a:lnTo>
                    <a:pt x="257" y="226"/>
                  </a:lnTo>
                  <a:lnTo>
                    <a:pt x="243" y="243"/>
                  </a:lnTo>
                  <a:lnTo>
                    <a:pt x="227" y="257"/>
                  </a:lnTo>
                  <a:lnTo>
                    <a:pt x="208" y="268"/>
                  </a:lnTo>
                  <a:lnTo>
                    <a:pt x="188" y="277"/>
                  </a:lnTo>
                  <a:lnTo>
                    <a:pt x="167" y="282"/>
                  </a:lnTo>
                  <a:lnTo>
                    <a:pt x="144" y="284"/>
                  </a:lnTo>
                  <a:close/>
                </a:path>
              </a:pathLst>
            </a:custGeom>
            <a:solidFill>
              <a:srgbClr val="E0FFFF"/>
            </a:solidFill>
            <a:ln w="9525">
              <a:noFill/>
              <a:round/>
              <a:headEnd/>
              <a:tailEnd/>
            </a:ln>
          </p:spPr>
          <p:txBody>
            <a:bodyPr/>
            <a:lstStyle/>
            <a:p>
              <a:endParaRPr lang="en-US"/>
            </a:p>
          </p:txBody>
        </p:sp>
        <p:sp>
          <p:nvSpPr>
            <p:cNvPr id="1166275" name="Freeform 963"/>
            <p:cNvSpPr>
              <a:spLocks noEditPoints="1"/>
            </p:cNvSpPr>
            <p:nvPr/>
          </p:nvSpPr>
          <p:spPr bwMode="auto">
            <a:xfrm>
              <a:off x="3386" y="1278"/>
              <a:ext cx="278" cy="279"/>
            </a:xfrm>
            <a:custGeom>
              <a:avLst/>
              <a:gdLst/>
              <a:ahLst/>
              <a:cxnLst>
                <a:cxn ang="0">
                  <a:pos x="118" y="277"/>
                </a:cxn>
                <a:cxn ang="0">
                  <a:pos x="76" y="263"/>
                </a:cxn>
                <a:cxn ang="0">
                  <a:pos x="41" y="238"/>
                </a:cxn>
                <a:cxn ang="0">
                  <a:pos x="16" y="203"/>
                </a:cxn>
                <a:cxn ang="0">
                  <a:pos x="2" y="161"/>
                </a:cxn>
                <a:cxn ang="0">
                  <a:pos x="2" y="118"/>
                </a:cxn>
                <a:cxn ang="0">
                  <a:pos x="16" y="76"/>
                </a:cxn>
                <a:cxn ang="0">
                  <a:pos x="41" y="41"/>
                </a:cxn>
                <a:cxn ang="0">
                  <a:pos x="76" y="16"/>
                </a:cxn>
                <a:cxn ang="0">
                  <a:pos x="118" y="2"/>
                </a:cxn>
                <a:cxn ang="0">
                  <a:pos x="162" y="2"/>
                </a:cxn>
                <a:cxn ang="0">
                  <a:pos x="203" y="16"/>
                </a:cxn>
                <a:cxn ang="0">
                  <a:pos x="238" y="41"/>
                </a:cxn>
                <a:cxn ang="0">
                  <a:pos x="262" y="76"/>
                </a:cxn>
                <a:cxn ang="0">
                  <a:pos x="277" y="118"/>
                </a:cxn>
                <a:cxn ang="0">
                  <a:pos x="277" y="161"/>
                </a:cxn>
                <a:cxn ang="0">
                  <a:pos x="262" y="203"/>
                </a:cxn>
                <a:cxn ang="0">
                  <a:pos x="238" y="238"/>
                </a:cxn>
                <a:cxn ang="0">
                  <a:pos x="203" y="263"/>
                </a:cxn>
                <a:cxn ang="0">
                  <a:pos x="162" y="277"/>
                </a:cxn>
                <a:cxn ang="0">
                  <a:pos x="139" y="273"/>
                </a:cxn>
                <a:cxn ang="0">
                  <a:pos x="97" y="266"/>
                </a:cxn>
                <a:cxn ang="0">
                  <a:pos x="60" y="247"/>
                </a:cxn>
                <a:cxn ang="0">
                  <a:pos x="30" y="215"/>
                </a:cxn>
                <a:cxn ang="0">
                  <a:pos x="11" y="177"/>
                </a:cxn>
                <a:cxn ang="0">
                  <a:pos x="6" y="134"/>
                </a:cxn>
                <a:cxn ang="0">
                  <a:pos x="14" y="92"/>
                </a:cxn>
                <a:cxn ang="0">
                  <a:pos x="36" y="55"/>
                </a:cxn>
                <a:cxn ang="0">
                  <a:pos x="69" y="27"/>
                </a:cxn>
                <a:cxn ang="0">
                  <a:pos x="108" y="9"/>
                </a:cxn>
                <a:cxn ang="0">
                  <a:pos x="150" y="6"/>
                </a:cxn>
                <a:cxn ang="0">
                  <a:pos x="192" y="16"/>
                </a:cxn>
                <a:cxn ang="0">
                  <a:pos x="227" y="39"/>
                </a:cxn>
                <a:cxn ang="0">
                  <a:pos x="255" y="73"/>
                </a:cxn>
                <a:cxn ang="0">
                  <a:pos x="269" y="113"/>
                </a:cxn>
                <a:cxn ang="0">
                  <a:pos x="271" y="155"/>
                </a:cxn>
                <a:cxn ang="0">
                  <a:pos x="261" y="196"/>
                </a:cxn>
                <a:cxn ang="0">
                  <a:pos x="236" y="233"/>
                </a:cxn>
                <a:cxn ang="0">
                  <a:pos x="201" y="258"/>
                </a:cxn>
                <a:cxn ang="0">
                  <a:pos x="160" y="272"/>
                </a:cxn>
              </a:cxnLst>
              <a:rect l="0" t="0" r="r" b="b"/>
              <a:pathLst>
                <a:path w="278" h="279">
                  <a:moveTo>
                    <a:pt x="139" y="279"/>
                  </a:moveTo>
                  <a:lnTo>
                    <a:pt x="118" y="277"/>
                  </a:lnTo>
                  <a:lnTo>
                    <a:pt x="97" y="272"/>
                  </a:lnTo>
                  <a:lnTo>
                    <a:pt x="76" y="263"/>
                  </a:lnTo>
                  <a:lnTo>
                    <a:pt x="58" y="252"/>
                  </a:lnTo>
                  <a:lnTo>
                    <a:pt x="41" y="238"/>
                  </a:lnTo>
                  <a:lnTo>
                    <a:pt x="27" y="221"/>
                  </a:lnTo>
                  <a:lnTo>
                    <a:pt x="16" y="203"/>
                  </a:lnTo>
                  <a:lnTo>
                    <a:pt x="7" y="182"/>
                  </a:lnTo>
                  <a:lnTo>
                    <a:pt x="2" y="161"/>
                  </a:lnTo>
                  <a:lnTo>
                    <a:pt x="0" y="140"/>
                  </a:lnTo>
                  <a:lnTo>
                    <a:pt x="2" y="118"/>
                  </a:lnTo>
                  <a:lnTo>
                    <a:pt x="7" y="97"/>
                  </a:lnTo>
                  <a:lnTo>
                    <a:pt x="16" y="76"/>
                  </a:lnTo>
                  <a:lnTo>
                    <a:pt x="27" y="58"/>
                  </a:lnTo>
                  <a:lnTo>
                    <a:pt x="41" y="41"/>
                  </a:lnTo>
                  <a:lnTo>
                    <a:pt x="58" y="27"/>
                  </a:lnTo>
                  <a:lnTo>
                    <a:pt x="76" y="16"/>
                  </a:lnTo>
                  <a:lnTo>
                    <a:pt x="97" y="7"/>
                  </a:lnTo>
                  <a:lnTo>
                    <a:pt x="118" y="2"/>
                  </a:lnTo>
                  <a:lnTo>
                    <a:pt x="139" y="0"/>
                  </a:lnTo>
                  <a:lnTo>
                    <a:pt x="162" y="2"/>
                  </a:lnTo>
                  <a:lnTo>
                    <a:pt x="183" y="7"/>
                  </a:lnTo>
                  <a:lnTo>
                    <a:pt x="203" y="16"/>
                  </a:lnTo>
                  <a:lnTo>
                    <a:pt x="222" y="27"/>
                  </a:lnTo>
                  <a:lnTo>
                    <a:pt x="238" y="41"/>
                  </a:lnTo>
                  <a:lnTo>
                    <a:pt x="252" y="58"/>
                  </a:lnTo>
                  <a:lnTo>
                    <a:pt x="262" y="76"/>
                  </a:lnTo>
                  <a:lnTo>
                    <a:pt x="271" y="97"/>
                  </a:lnTo>
                  <a:lnTo>
                    <a:pt x="277" y="118"/>
                  </a:lnTo>
                  <a:lnTo>
                    <a:pt x="278" y="140"/>
                  </a:lnTo>
                  <a:lnTo>
                    <a:pt x="277" y="161"/>
                  </a:lnTo>
                  <a:lnTo>
                    <a:pt x="271" y="182"/>
                  </a:lnTo>
                  <a:lnTo>
                    <a:pt x="262" y="203"/>
                  </a:lnTo>
                  <a:lnTo>
                    <a:pt x="252" y="221"/>
                  </a:lnTo>
                  <a:lnTo>
                    <a:pt x="238" y="238"/>
                  </a:lnTo>
                  <a:lnTo>
                    <a:pt x="222" y="252"/>
                  </a:lnTo>
                  <a:lnTo>
                    <a:pt x="203" y="263"/>
                  </a:lnTo>
                  <a:lnTo>
                    <a:pt x="183" y="272"/>
                  </a:lnTo>
                  <a:lnTo>
                    <a:pt x="162" y="277"/>
                  </a:lnTo>
                  <a:lnTo>
                    <a:pt x="139" y="279"/>
                  </a:lnTo>
                  <a:close/>
                  <a:moveTo>
                    <a:pt x="139" y="273"/>
                  </a:moveTo>
                  <a:lnTo>
                    <a:pt x="118" y="272"/>
                  </a:lnTo>
                  <a:lnTo>
                    <a:pt x="97" y="266"/>
                  </a:lnTo>
                  <a:lnTo>
                    <a:pt x="78" y="258"/>
                  </a:lnTo>
                  <a:lnTo>
                    <a:pt x="60" y="247"/>
                  </a:lnTo>
                  <a:lnTo>
                    <a:pt x="43" y="233"/>
                  </a:lnTo>
                  <a:lnTo>
                    <a:pt x="30" y="215"/>
                  </a:lnTo>
                  <a:lnTo>
                    <a:pt x="20" y="196"/>
                  </a:lnTo>
                  <a:lnTo>
                    <a:pt x="11" y="177"/>
                  </a:lnTo>
                  <a:lnTo>
                    <a:pt x="7" y="155"/>
                  </a:lnTo>
                  <a:lnTo>
                    <a:pt x="6" y="134"/>
                  </a:lnTo>
                  <a:lnTo>
                    <a:pt x="9" y="113"/>
                  </a:lnTo>
                  <a:lnTo>
                    <a:pt x="14" y="92"/>
                  </a:lnTo>
                  <a:lnTo>
                    <a:pt x="25" y="73"/>
                  </a:lnTo>
                  <a:lnTo>
                    <a:pt x="36" y="55"/>
                  </a:lnTo>
                  <a:lnTo>
                    <a:pt x="51" y="39"/>
                  </a:lnTo>
                  <a:lnTo>
                    <a:pt x="69" y="27"/>
                  </a:lnTo>
                  <a:lnTo>
                    <a:pt x="87" y="16"/>
                  </a:lnTo>
                  <a:lnTo>
                    <a:pt x="108" y="9"/>
                  </a:lnTo>
                  <a:lnTo>
                    <a:pt x="129" y="6"/>
                  </a:lnTo>
                  <a:lnTo>
                    <a:pt x="150" y="6"/>
                  </a:lnTo>
                  <a:lnTo>
                    <a:pt x="171" y="9"/>
                  </a:lnTo>
                  <a:lnTo>
                    <a:pt x="192" y="16"/>
                  </a:lnTo>
                  <a:lnTo>
                    <a:pt x="211" y="27"/>
                  </a:lnTo>
                  <a:lnTo>
                    <a:pt x="227" y="39"/>
                  </a:lnTo>
                  <a:lnTo>
                    <a:pt x="243" y="55"/>
                  </a:lnTo>
                  <a:lnTo>
                    <a:pt x="255" y="73"/>
                  </a:lnTo>
                  <a:lnTo>
                    <a:pt x="264" y="92"/>
                  </a:lnTo>
                  <a:lnTo>
                    <a:pt x="269" y="113"/>
                  </a:lnTo>
                  <a:lnTo>
                    <a:pt x="273" y="134"/>
                  </a:lnTo>
                  <a:lnTo>
                    <a:pt x="271" y="155"/>
                  </a:lnTo>
                  <a:lnTo>
                    <a:pt x="268" y="177"/>
                  </a:lnTo>
                  <a:lnTo>
                    <a:pt x="261" y="196"/>
                  </a:lnTo>
                  <a:lnTo>
                    <a:pt x="250" y="215"/>
                  </a:lnTo>
                  <a:lnTo>
                    <a:pt x="236" y="233"/>
                  </a:lnTo>
                  <a:lnTo>
                    <a:pt x="220" y="247"/>
                  </a:lnTo>
                  <a:lnTo>
                    <a:pt x="201" y="258"/>
                  </a:lnTo>
                  <a:lnTo>
                    <a:pt x="182" y="266"/>
                  </a:lnTo>
                  <a:lnTo>
                    <a:pt x="160" y="272"/>
                  </a:lnTo>
                  <a:lnTo>
                    <a:pt x="139" y="273"/>
                  </a:lnTo>
                  <a:close/>
                </a:path>
              </a:pathLst>
            </a:custGeom>
            <a:solidFill>
              <a:srgbClr val="E2FFFF"/>
            </a:solidFill>
            <a:ln w="9525">
              <a:noFill/>
              <a:round/>
              <a:headEnd/>
              <a:tailEnd/>
            </a:ln>
          </p:spPr>
          <p:txBody>
            <a:bodyPr/>
            <a:lstStyle/>
            <a:p>
              <a:endParaRPr lang="en-US"/>
            </a:p>
          </p:txBody>
        </p:sp>
        <p:sp>
          <p:nvSpPr>
            <p:cNvPr id="1166276" name="Freeform 964"/>
            <p:cNvSpPr>
              <a:spLocks noEditPoints="1"/>
            </p:cNvSpPr>
            <p:nvPr/>
          </p:nvSpPr>
          <p:spPr bwMode="auto">
            <a:xfrm>
              <a:off x="3392" y="1284"/>
              <a:ext cx="267" cy="267"/>
            </a:xfrm>
            <a:custGeom>
              <a:avLst/>
              <a:gdLst/>
              <a:ahLst/>
              <a:cxnLst>
                <a:cxn ang="0">
                  <a:pos x="112" y="266"/>
                </a:cxn>
                <a:cxn ang="0">
                  <a:pos x="72" y="252"/>
                </a:cxn>
                <a:cxn ang="0">
                  <a:pos x="37" y="227"/>
                </a:cxn>
                <a:cxn ang="0">
                  <a:pos x="14" y="190"/>
                </a:cxn>
                <a:cxn ang="0">
                  <a:pos x="1" y="149"/>
                </a:cxn>
                <a:cxn ang="0">
                  <a:pos x="3" y="107"/>
                </a:cxn>
                <a:cxn ang="0">
                  <a:pos x="19" y="67"/>
                </a:cxn>
                <a:cxn ang="0">
                  <a:pos x="45" y="33"/>
                </a:cxn>
                <a:cxn ang="0">
                  <a:pos x="81" y="10"/>
                </a:cxn>
                <a:cxn ang="0">
                  <a:pos x="123" y="0"/>
                </a:cxn>
                <a:cxn ang="0">
                  <a:pos x="165" y="3"/>
                </a:cxn>
                <a:cxn ang="0">
                  <a:pos x="205" y="21"/>
                </a:cxn>
                <a:cxn ang="0">
                  <a:pos x="237" y="49"/>
                </a:cxn>
                <a:cxn ang="0">
                  <a:pos x="258" y="86"/>
                </a:cxn>
                <a:cxn ang="0">
                  <a:pos x="267" y="128"/>
                </a:cxn>
                <a:cxn ang="0">
                  <a:pos x="262" y="171"/>
                </a:cxn>
                <a:cxn ang="0">
                  <a:pos x="244" y="209"/>
                </a:cxn>
                <a:cxn ang="0">
                  <a:pos x="214" y="241"/>
                </a:cxn>
                <a:cxn ang="0">
                  <a:pos x="176" y="260"/>
                </a:cxn>
                <a:cxn ang="0">
                  <a:pos x="133" y="267"/>
                </a:cxn>
                <a:cxn ang="0">
                  <a:pos x="112" y="260"/>
                </a:cxn>
                <a:cxn ang="0">
                  <a:pos x="74" y="246"/>
                </a:cxn>
                <a:cxn ang="0">
                  <a:pos x="40" y="220"/>
                </a:cxn>
                <a:cxn ang="0">
                  <a:pos x="17" y="185"/>
                </a:cxn>
                <a:cxn ang="0">
                  <a:pos x="7" y="144"/>
                </a:cxn>
                <a:cxn ang="0">
                  <a:pos x="10" y="102"/>
                </a:cxn>
                <a:cxn ang="0">
                  <a:pos x="26" y="63"/>
                </a:cxn>
                <a:cxn ang="0">
                  <a:pos x="54" y="33"/>
                </a:cxn>
                <a:cxn ang="0">
                  <a:pos x="93" y="12"/>
                </a:cxn>
                <a:cxn ang="0">
                  <a:pos x="133" y="5"/>
                </a:cxn>
                <a:cxn ang="0">
                  <a:pos x="176" y="12"/>
                </a:cxn>
                <a:cxn ang="0">
                  <a:pos x="212" y="33"/>
                </a:cxn>
                <a:cxn ang="0">
                  <a:pos x="241" y="63"/>
                </a:cxn>
                <a:cxn ang="0">
                  <a:pos x="258" y="102"/>
                </a:cxn>
                <a:cxn ang="0">
                  <a:pos x="262" y="144"/>
                </a:cxn>
                <a:cxn ang="0">
                  <a:pos x="251" y="185"/>
                </a:cxn>
                <a:cxn ang="0">
                  <a:pos x="228" y="220"/>
                </a:cxn>
                <a:cxn ang="0">
                  <a:pos x="195" y="246"/>
                </a:cxn>
                <a:cxn ang="0">
                  <a:pos x="154" y="260"/>
                </a:cxn>
              </a:cxnLst>
              <a:rect l="0" t="0" r="r" b="b"/>
              <a:pathLst>
                <a:path w="267" h="267">
                  <a:moveTo>
                    <a:pt x="133" y="267"/>
                  </a:moveTo>
                  <a:lnTo>
                    <a:pt x="112" y="266"/>
                  </a:lnTo>
                  <a:lnTo>
                    <a:pt x="91" y="260"/>
                  </a:lnTo>
                  <a:lnTo>
                    <a:pt x="72" y="252"/>
                  </a:lnTo>
                  <a:lnTo>
                    <a:pt x="54" y="241"/>
                  </a:lnTo>
                  <a:lnTo>
                    <a:pt x="37" y="227"/>
                  </a:lnTo>
                  <a:lnTo>
                    <a:pt x="24" y="209"/>
                  </a:lnTo>
                  <a:lnTo>
                    <a:pt x="14" y="190"/>
                  </a:lnTo>
                  <a:lnTo>
                    <a:pt x="5" y="171"/>
                  </a:lnTo>
                  <a:lnTo>
                    <a:pt x="1" y="149"/>
                  </a:lnTo>
                  <a:lnTo>
                    <a:pt x="0" y="128"/>
                  </a:lnTo>
                  <a:lnTo>
                    <a:pt x="3" y="107"/>
                  </a:lnTo>
                  <a:lnTo>
                    <a:pt x="8" y="86"/>
                  </a:lnTo>
                  <a:lnTo>
                    <a:pt x="19" y="67"/>
                  </a:lnTo>
                  <a:lnTo>
                    <a:pt x="30" y="49"/>
                  </a:lnTo>
                  <a:lnTo>
                    <a:pt x="45" y="33"/>
                  </a:lnTo>
                  <a:lnTo>
                    <a:pt x="63" y="21"/>
                  </a:lnTo>
                  <a:lnTo>
                    <a:pt x="81" y="10"/>
                  </a:lnTo>
                  <a:lnTo>
                    <a:pt x="102" y="3"/>
                  </a:lnTo>
                  <a:lnTo>
                    <a:pt x="123" y="0"/>
                  </a:lnTo>
                  <a:lnTo>
                    <a:pt x="144" y="0"/>
                  </a:lnTo>
                  <a:lnTo>
                    <a:pt x="165" y="3"/>
                  </a:lnTo>
                  <a:lnTo>
                    <a:pt x="186" y="10"/>
                  </a:lnTo>
                  <a:lnTo>
                    <a:pt x="205" y="21"/>
                  </a:lnTo>
                  <a:lnTo>
                    <a:pt x="221" y="33"/>
                  </a:lnTo>
                  <a:lnTo>
                    <a:pt x="237" y="49"/>
                  </a:lnTo>
                  <a:lnTo>
                    <a:pt x="249" y="67"/>
                  </a:lnTo>
                  <a:lnTo>
                    <a:pt x="258" y="86"/>
                  </a:lnTo>
                  <a:lnTo>
                    <a:pt x="263" y="107"/>
                  </a:lnTo>
                  <a:lnTo>
                    <a:pt x="267" y="128"/>
                  </a:lnTo>
                  <a:lnTo>
                    <a:pt x="265" y="149"/>
                  </a:lnTo>
                  <a:lnTo>
                    <a:pt x="262" y="171"/>
                  </a:lnTo>
                  <a:lnTo>
                    <a:pt x="255" y="190"/>
                  </a:lnTo>
                  <a:lnTo>
                    <a:pt x="244" y="209"/>
                  </a:lnTo>
                  <a:lnTo>
                    <a:pt x="230" y="227"/>
                  </a:lnTo>
                  <a:lnTo>
                    <a:pt x="214" y="241"/>
                  </a:lnTo>
                  <a:lnTo>
                    <a:pt x="195" y="252"/>
                  </a:lnTo>
                  <a:lnTo>
                    <a:pt x="176" y="260"/>
                  </a:lnTo>
                  <a:lnTo>
                    <a:pt x="154" y="266"/>
                  </a:lnTo>
                  <a:lnTo>
                    <a:pt x="133" y="267"/>
                  </a:lnTo>
                  <a:close/>
                  <a:moveTo>
                    <a:pt x="133" y="262"/>
                  </a:moveTo>
                  <a:lnTo>
                    <a:pt x="112" y="260"/>
                  </a:lnTo>
                  <a:lnTo>
                    <a:pt x="93" y="255"/>
                  </a:lnTo>
                  <a:lnTo>
                    <a:pt x="74" y="246"/>
                  </a:lnTo>
                  <a:lnTo>
                    <a:pt x="54" y="234"/>
                  </a:lnTo>
                  <a:lnTo>
                    <a:pt x="40" y="220"/>
                  </a:lnTo>
                  <a:lnTo>
                    <a:pt x="26" y="204"/>
                  </a:lnTo>
                  <a:lnTo>
                    <a:pt x="17" y="185"/>
                  </a:lnTo>
                  <a:lnTo>
                    <a:pt x="10" y="165"/>
                  </a:lnTo>
                  <a:lnTo>
                    <a:pt x="7" y="144"/>
                  </a:lnTo>
                  <a:lnTo>
                    <a:pt x="7" y="123"/>
                  </a:lnTo>
                  <a:lnTo>
                    <a:pt x="10" y="102"/>
                  </a:lnTo>
                  <a:lnTo>
                    <a:pt x="17" y="82"/>
                  </a:lnTo>
                  <a:lnTo>
                    <a:pt x="26" y="63"/>
                  </a:lnTo>
                  <a:lnTo>
                    <a:pt x="40" y="47"/>
                  </a:lnTo>
                  <a:lnTo>
                    <a:pt x="54" y="33"/>
                  </a:lnTo>
                  <a:lnTo>
                    <a:pt x="74" y="21"/>
                  </a:lnTo>
                  <a:lnTo>
                    <a:pt x="93" y="12"/>
                  </a:lnTo>
                  <a:lnTo>
                    <a:pt x="112" y="7"/>
                  </a:lnTo>
                  <a:lnTo>
                    <a:pt x="133" y="5"/>
                  </a:lnTo>
                  <a:lnTo>
                    <a:pt x="154" y="7"/>
                  </a:lnTo>
                  <a:lnTo>
                    <a:pt x="176" y="12"/>
                  </a:lnTo>
                  <a:lnTo>
                    <a:pt x="195" y="21"/>
                  </a:lnTo>
                  <a:lnTo>
                    <a:pt x="212" y="33"/>
                  </a:lnTo>
                  <a:lnTo>
                    <a:pt x="228" y="47"/>
                  </a:lnTo>
                  <a:lnTo>
                    <a:pt x="241" y="63"/>
                  </a:lnTo>
                  <a:lnTo>
                    <a:pt x="251" y="82"/>
                  </a:lnTo>
                  <a:lnTo>
                    <a:pt x="258" y="102"/>
                  </a:lnTo>
                  <a:lnTo>
                    <a:pt x="262" y="123"/>
                  </a:lnTo>
                  <a:lnTo>
                    <a:pt x="262" y="144"/>
                  </a:lnTo>
                  <a:lnTo>
                    <a:pt x="258" y="165"/>
                  </a:lnTo>
                  <a:lnTo>
                    <a:pt x="251" y="185"/>
                  </a:lnTo>
                  <a:lnTo>
                    <a:pt x="241" y="204"/>
                  </a:lnTo>
                  <a:lnTo>
                    <a:pt x="228" y="220"/>
                  </a:lnTo>
                  <a:lnTo>
                    <a:pt x="212" y="234"/>
                  </a:lnTo>
                  <a:lnTo>
                    <a:pt x="195" y="246"/>
                  </a:lnTo>
                  <a:lnTo>
                    <a:pt x="176" y="255"/>
                  </a:lnTo>
                  <a:lnTo>
                    <a:pt x="154" y="260"/>
                  </a:lnTo>
                  <a:lnTo>
                    <a:pt x="133" y="262"/>
                  </a:lnTo>
                  <a:close/>
                </a:path>
              </a:pathLst>
            </a:custGeom>
            <a:solidFill>
              <a:srgbClr val="E4FFFF"/>
            </a:solidFill>
            <a:ln w="9525">
              <a:noFill/>
              <a:round/>
              <a:headEnd/>
              <a:tailEnd/>
            </a:ln>
          </p:spPr>
          <p:txBody>
            <a:bodyPr/>
            <a:lstStyle/>
            <a:p>
              <a:endParaRPr lang="en-US"/>
            </a:p>
          </p:txBody>
        </p:sp>
        <p:sp>
          <p:nvSpPr>
            <p:cNvPr id="1166277" name="Freeform 965"/>
            <p:cNvSpPr>
              <a:spLocks noEditPoints="1"/>
            </p:cNvSpPr>
            <p:nvPr/>
          </p:nvSpPr>
          <p:spPr bwMode="auto">
            <a:xfrm>
              <a:off x="3399" y="1289"/>
              <a:ext cx="255" cy="257"/>
            </a:xfrm>
            <a:custGeom>
              <a:avLst/>
              <a:gdLst/>
              <a:ahLst/>
              <a:cxnLst>
                <a:cxn ang="0">
                  <a:pos x="105" y="255"/>
                </a:cxn>
                <a:cxn ang="0">
                  <a:pos x="67" y="241"/>
                </a:cxn>
                <a:cxn ang="0">
                  <a:pos x="33" y="215"/>
                </a:cxn>
                <a:cxn ang="0">
                  <a:pos x="10" y="180"/>
                </a:cxn>
                <a:cxn ang="0">
                  <a:pos x="0" y="139"/>
                </a:cxn>
                <a:cxn ang="0">
                  <a:pos x="3" y="97"/>
                </a:cxn>
                <a:cxn ang="0">
                  <a:pos x="19" y="58"/>
                </a:cxn>
                <a:cxn ang="0">
                  <a:pos x="47" y="28"/>
                </a:cxn>
                <a:cxn ang="0">
                  <a:pos x="86" y="7"/>
                </a:cxn>
                <a:cxn ang="0">
                  <a:pos x="126" y="0"/>
                </a:cxn>
                <a:cxn ang="0">
                  <a:pos x="169" y="7"/>
                </a:cxn>
                <a:cxn ang="0">
                  <a:pos x="205" y="28"/>
                </a:cxn>
                <a:cxn ang="0">
                  <a:pos x="234" y="58"/>
                </a:cxn>
                <a:cxn ang="0">
                  <a:pos x="251" y="97"/>
                </a:cxn>
                <a:cxn ang="0">
                  <a:pos x="255" y="139"/>
                </a:cxn>
                <a:cxn ang="0">
                  <a:pos x="244" y="180"/>
                </a:cxn>
                <a:cxn ang="0">
                  <a:pos x="221" y="215"/>
                </a:cxn>
                <a:cxn ang="0">
                  <a:pos x="188" y="241"/>
                </a:cxn>
                <a:cxn ang="0">
                  <a:pos x="147" y="255"/>
                </a:cxn>
                <a:cxn ang="0">
                  <a:pos x="126" y="252"/>
                </a:cxn>
                <a:cxn ang="0">
                  <a:pos x="88" y="245"/>
                </a:cxn>
                <a:cxn ang="0">
                  <a:pos x="51" y="225"/>
                </a:cxn>
                <a:cxn ang="0">
                  <a:pos x="24" y="195"/>
                </a:cxn>
                <a:cxn ang="0">
                  <a:pos x="8" y="158"/>
                </a:cxn>
                <a:cxn ang="0">
                  <a:pos x="5" y="118"/>
                </a:cxn>
                <a:cxn ang="0">
                  <a:pos x="14" y="79"/>
                </a:cxn>
                <a:cxn ang="0">
                  <a:pos x="37" y="46"/>
                </a:cxn>
                <a:cxn ang="0">
                  <a:pos x="68" y="21"/>
                </a:cxn>
                <a:cxn ang="0">
                  <a:pos x="107" y="7"/>
                </a:cxn>
                <a:cxn ang="0">
                  <a:pos x="147" y="7"/>
                </a:cxn>
                <a:cxn ang="0">
                  <a:pos x="184" y="21"/>
                </a:cxn>
                <a:cxn ang="0">
                  <a:pos x="216" y="46"/>
                </a:cxn>
                <a:cxn ang="0">
                  <a:pos x="239" y="79"/>
                </a:cxn>
                <a:cxn ang="0">
                  <a:pos x="249" y="118"/>
                </a:cxn>
                <a:cxn ang="0">
                  <a:pos x="246" y="158"/>
                </a:cxn>
                <a:cxn ang="0">
                  <a:pos x="230" y="195"/>
                </a:cxn>
                <a:cxn ang="0">
                  <a:pos x="202" y="225"/>
                </a:cxn>
                <a:cxn ang="0">
                  <a:pos x="167" y="245"/>
                </a:cxn>
                <a:cxn ang="0">
                  <a:pos x="126" y="252"/>
                </a:cxn>
              </a:cxnLst>
              <a:rect l="0" t="0" r="r" b="b"/>
              <a:pathLst>
                <a:path w="255" h="257">
                  <a:moveTo>
                    <a:pt x="126" y="257"/>
                  </a:moveTo>
                  <a:lnTo>
                    <a:pt x="105" y="255"/>
                  </a:lnTo>
                  <a:lnTo>
                    <a:pt x="86" y="250"/>
                  </a:lnTo>
                  <a:lnTo>
                    <a:pt x="67" y="241"/>
                  </a:lnTo>
                  <a:lnTo>
                    <a:pt x="47" y="229"/>
                  </a:lnTo>
                  <a:lnTo>
                    <a:pt x="33" y="215"/>
                  </a:lnTo>
                  <a:lnTo>
                    <a:pt x="19" y="199"/>
                  </a:lnTo>
                  <a:lnTo>
                    <a:pt x="10" y="180"/>
                  </a:lnTo>
                  <a:lnTo>
                    <a:pt x="3" y="160"/>
                  </a:lnTo>
                  <a:lnTo>
                    <a:pt x="0" y="139"/>
                  </a:lnTo>
                  <a:lnTo>
                    <a:pt x="0" y="118"/>
                  </a:lnTo>
                  <a:lnTo>
                    <a:pt x="3" y="97"/>
                  </a:lnTo>
                  <a:lnTo>
                    <a:pt x="10" y="77"/>
                  </a:lnTo>
                  <a:lnTo>
                    <a:pt x="19" y="58"/>
                  </a:lnTo>
                  <a:lnTo>
                    <a:pt x="33" y="42"/>
                  </a:lnTo>
                  <a:lnTo>
                    <a:pt x="47" y="28"/>
                  </a:lnTo>
                  <a:lnTo>
                    <a:pt x="67" y="16"/>
                  </a:lnTo>
                  <a:lnTo>
                    <a:pt x="86" y="7"/>
                  </a:lnTo>
                  <a:lnTo>
                    <a:pt x="105" y="2"/>
                  </a:lnTo>
                  <a:lnTo>
                    <a:pt x="126" y="0"/>
                  </a:lnTo>
                  <a:lnTo>
                    <a:pt x="147" y="2"/>
                  </a:lnTo>
                  <a:lnTo>
                    <a:pt x="169" y="7"/>
                  </a:lnTo>
                  <a:lnTo>
                    <a:pt x="188" y="16"/>
                  </a:lnTo>
                  <a:lnTo>
                    <a:pt x="205" y="28"/>
                  </a:lnTo>
                  <a:lnTo>
                    <a:pt x="221" y="42"/>
                  </a:lnTo>
                  <a:lnTo>
                    <a:pt x="234" y="58"/>
                  </a:lnTo>
                  <a:lnTo>
                    <a:pt x="244" y="77"/>
                  </a:lnTo>
                  <a:lnTo>
                    <a:pt x="251" y="97"/>
                  </a:lnTo>
                  <a:lnTo>
                    <a:pt x="255" y="118"/>
                  </a:lnTo>
                  <a:lnTo>
                    <a:pt x="255" y="139"/>
                  </a:lnTo>
                  <a:lnTo>
                    <a:pt x="251" y="160"/>
                  </a:lnTo>
                  <a:lnTo>
                    <a:pt x="244" y="180"/>
                  </a:lnTo>
                  <a:lnTo>
                    <a:pt x="234" y="199"/>
                  </a:lnTo>
                  <a:lnTo>
                    <a:pt x="221" y="215"/>
                  </a:lnTo>
                  <a:lnTo>
                    <a:pt x="205" y="229"/>
                  </a:lnTo>
                  <a:lnTo>
                    <a:pt x="188" y="241"/>
                  </a:lnTo>
                  <a:lnTo>
                    <a:pt x="169" y="250"/>
                  </a:lnTo>
                  <a:lnTo>
                    <a:pt x="147" y="255"/>
                  </a:lnTo>
                  <a:lnTo>
                    <a:pt x="126" y="257"/>
                  </a:lnTo>
                  <a:close/>
                  <a:moveTo>
                    <a:pt x="126" y="252"/>
                  </a:moveTo>
                  <a:lnTo>
                    <a:pt x="107" y="250"/>
                  </a:lnTo>
                  <a:lnTo>
                    <a:pt x="88" y="245"/>
                  </a:lnTo>
                  <a:lnTo>
                    <a:pt x="68" y="236"/>
                  </a:lnTo>
                  <a:lnTo>
                    <a:pt x="51" y="225"/>
                  </a:lnTo>
                  <a:lnTo>
                    <a:pt x="37" y="211"/>
                  </a:lnTo>
                  <a:lnTo>
                    <a:pt x="24" y="195"/>
                  </a:lnTo>
                  <a:lnTo>
                    <a:pt x="14" y="178"/>
                  </a:lnTo>
                  <a:lnTo>
                    <a:pt x="8" y="158"/>
                  </a:lnTo>
                  <a:lnTo>
                    <a:pt x="5" y="139"/>
                  </a:lnTo>
                  <a:lnTo>
                    <a:pt x="5" y="118"/>
                  </a:lnTo>
                  <a:lnTo>
                    <a:pt x="8" y="99"/>
                  </a:lnTo>
                  <a:lnTo>
                    <a:pt x="14" y="79"/>
                  </a:lnTo>
                  <a:lnTo>
                    <a:pt x="24" y="62"/>
                  </a:lnTo>
                  <a:lnTo>
                    <a:pt x="37" y="46"/>
                  </a:lnTo>
                  <a:lnTo>
                    <a:pt x="51" y="32"/>
                  </a:lnTo>
                  <a:lnTo>
                    <a:pt x="68" y="21"/>
                  </a:lnTo>
                  <a:lnTo>
                    <a:pt x="88" y="12"/>
                  </a:lnTo>
                  <a:lnTo>
                    <a:pt x="107" y="7"/>
                  </a:lnTo>
                  <a:lnTo>
                    <a:pt x="126" y="5"/>
                  </a:lnTo>
                  <a:lnTo>
                    <a:pt x="147" y="7"/>
                  </a:lnTo>
                  <a:lnTo>
                    <a:pt x="167" y="12"/>
                  </a:lnTo>
                  <a:lnTo>
                    <a:pt x="184" y="21"/>
                  </a:lnTo>
                  <a:lnTo>
                    <a:pt x="202" y="32"/>
                  </a:lnTo>
                  <a:lnTo>
                    <a:pt x="216" y="46"/>
                  </a:lnTo>
                  <a:lnTo>
                    <a:pt x="230" y="62"/>
                  </a:lnTo>
                  <a:lnTo>
                    <a:pt x="239" y="79"/>
                  </a:lnTo>
                  <a:lnTo>
                    <a:pt x="246" y="99"/>
                  </a:lnTo>
                  <a:lnTo>
                    <a:pt x="249" y="118"/>
                  </a:lnTo>
                  <a:lnTo>
                    <a:pt x="249" y="139"/>
                  </a:lnTo>
                  <a:lnTo>
                    <a:pt x="246" y="158"/>
                  </a:lnTo>
                  <a:lnTo>
                    <a:pt x="239" y="178"/>
                  </a:lnTo>
                  <a:lnTo>
                    <a:pt x="230" y="195"/>
                  </a:lnTo>
                  <a:lnTo>
                    <a:pt x="216" y="211"/>
                  </a:lnTo>
                  <a:lnTo>
                    <a:pt x="202" y="225"/>
                  </a:lnTo>
                  <a:lnTo>
                    <a:pt x="184" y="236"/>
                  </a:lnTo>
                  <a:lnTo>
                    <a:pt x="167" y="245"/>
                  </a:lnTo>
                  <a:lnTo>
                    <a:pt x="147" y="250"/>
                  </a:lnTo>
                  <a:lnTo>
                    <a:pt x="126" y="252"/>
                  </a:lnTo>
                  <a:close/>
                </a:path>
              </a:pathLst>
            </a:custGeom>
            <a:solidFill>
              <a:srgbClr val="E6FFFF"/>
            </a:solidFill>
            <a:ln w="9525">
              <a:noFill/>
              <a:round/>
              <a:headEnd/>
              <a:tailEnd/>
            </a:ln>
          </p:spPr>
          <p:txBody>
            <a:bodyPr/>
            <a:lstStyle/>
            <a:p>
              <a:endParaRPr lang="en-US"/>
            </a:p>
          </p:txBody>
        </p:sp>
        <p:sp>
          <p:nvSpPr>
            <p:cNvPr id="1166278" name="Freeform 966"/>
            <p:cNvSpPr>
              <a:spLocks noEditPoints="1"/>
            </p:cNvSpPr>
            <p:nvPr/>
          </p:nvSpPr>
          <p:spPr bwMode="auto">
            <a:xfrm>
              <a:off x="3404" y="1294"/>
              <a:ext cx="244" cy="247"/>
            </a:xfrm>
            <a:custGeom>
              <a:avLst/>
              <a:gdLst/>
              <a:ahLst/>
              <a:cxnLst>
                <a:cxn ang="0">
                  <a:pos x="102" y="245"/>
                </a:cxn>
                <a:cxn ang="0">
                  <a:pos x="63" y="231"/>
                </a:cxn>
                <a:cxn ang="0">
                  <a:pos x="32" y="206"/>
                </a:cxn>
                <a:cxn ang="0">
                  <a:pos x="9" y="173"/>
                </a:cxn>
                <a:cxn ang="0">
                  <a:pos x="0" y="134"/>
                </a:cxn>
                <a:cxn ang="0">
                  <a:pos x="3" y="94"/>
                </a:cxn>
                <a:cxn ang="0">
                  <a:pos x="19" y="57"/>
                </a:cxn>
                <a:cxn ang="0">
                  <a:pos x="46" y="27"/>
                </a:cxn>
                <a:cxn ang="0">
                  <a:pos x="83" y="7"/>
                </a:cxn>
                <a:cxn ang="0">
                  <a:pos x="121" y="0"/>
                </a:cxn>
                <a:cxn ang="0">
                  <a:pos x="162" y="7"/>
                </a:cxn>
                <a:cxn ang="0">
                  <a:pos x="197" y="27"/>
                </a:cxn>
                <a:cxn ang="0">
                  <a:pos x="225" y="57"/>
                </a:cxn>
                <a:cxn ang="0">
                  <a:pos x="241" y="94"/>
                </a:cxn>
                <a:cxn ang="0">
                  <a:pos x="244" y="134"/>
                </a:cxn>
                <a:cxn ang="0">
                  <a:pos x="234" y="173"/>
                </a:cxn>
                <a:cxn ang="0">
                  <a:pos x="211" y="206"/>
                </a:cxn>
                <a:cxn ang="0">
                  <a:pos x="179" y="231"/>
                </a:cxn>
                <a:cxn ang="0">
                  <a:pos x="142" y="245"/>
                </a:cxn>
                <a:cxn ang="0">
                  <a:pos x="121" y="242"/>
                </a:cxn>
                <a:cxn ang="0">
                  <a:pos x="83" y="235"/>
                </a:cxn>
                <a:cxn ang="0">
                  <a:pos x="47" y="215"/>
                </a:cxn>
                <a:cxn ang="0">
                  <a:pos x="21" y="185"/>
                </a:cxn>
                <a:cxn ang="0">
                  <a:pos x="7" y="148"/>
                </a:cxn>
                <a:cxn ang="0">
                  <a:pos x="5" y="109"/>
                </a:cxn>
                <a:cxn ang="0">
                  <a:pos x="18" y="71"/>
                </a:cxn>
                <a:cxn ang="0">
                  <a:pos x="40" y="39"/>
                </a:cxn>
                <a:cxn ang="0">
                  <a:pos x="74" y="16"/>
                </a:cxn>
                <a:cxn ang="0">
                  <a:pos x="113" y="7"/>
                </a:cxn>
                <a:cxn ang="0">
                  <a:pos x="151" y="9"/>
                </a:cxn>
                <a:cxn ang="0">
                  <a:pos x="188" y="27"/>
                </a:cxn>
                <a:cxn ang="0">
                  <a:pos x="216" y="53"/>
                </a:cxn>
                <a:cxn ang="0">
                  <a:pos x="234" y="88"/>
                </a:cxn>
                <a:cxn ang="0">
                  <a:pos x="239" y="129"/>
                </a:cxn>
                <a:cxn ang="0">
                  <a:pos x="230" y="168"/>
                </a:cxn>
                <a:cxn ang="0">
                  <a:pos x="209" y="201"/>
                </a:cxn>
                <a:cxn ang="0">
                  <a:pos x="179" y="226"/>
                </a:cxn>
                <a:cxn ang="0">
                  <a:pos x="141" y="240"/>
                </a:cxn>
              </a:cxnLst>
              <a:rect l="0" t="0" r="r" b="b"/>
              <a:pathLst>
                <a:path w="244" h="247">
                  <a:moveTo>
                    <a:pt x="121" y="247"/>
                  </a:moveTo>
                  <a:lnTo>
                    <a:pt x="102" y="245"/>
                  </a:lnTo>
                  <a:lnTo>
                    <a:pt x="83" y="240"/>
                  </a:lnTo>
                  <a:lnTo>
                    <a:pt x="63" y="231"/>
                  </a:lnTo>
                  <a:lnTo>
                    <a:pt x="46" y="220"/>
                  </a:lnTo>
                  <a:lnTo>
                    <a:pt x="32" y="206"/>
                  </a:lnTo>
                  <a:lnTo>
                    <a:pt x="19" y="190"/>
                  </a:lnTo>
                  <a:lnTo>
                    <a:pt x="9" y="173"/>
                  </a:lnTo>
                  <a:lnTo>
                    <a:pt x="3" y="153"/>
                  </a:lnTo>
                  <a:lnTo>
                    <a:pt x="0" y="134"/>
                  </a:lnTo>
                  <a:lnTo>
                    <a:pt x="0" y="113"/>
                  </a:lnTo>
                  <a:lnTo>
                    <a:pt x="3" y="94"/>
                  </a:lnTo>
                  <a:lnTo>
                    <a:pt x="9" y="74"/>
                  </a:lnTo>
                  <a:lnTo>
                    <a:pt x="19" y="57"/>
                  </a:lnTo>
                  <a:lnTo>
                    <a:pt x="32" y="41"/>
                  </a:lnTo>
                  <a:lnTo>
                    <a:pt x="46" y="27"/>
                  </a:lnTo>
                  <a:lnTo>
                    <a:pt x="63" y="16"/>
                  </a:lnTo>
                  <a:lnTo>
                    <a:pt x="83" y="7"/>
                  </a:lnTo>
                  <a:lnTo>
                    <a:pt x="102" y="2"/>
                  </a:lnTo>
                  <a:lnTo>
                    <a:pt x="121" y="0"/>
                  </a:lnTo>
                  <a:lnTo>
                    <a:pt x="142" y="2"/>
                  </a:lnTo>
                  <a:lnTo>
                    <a:pt x="162" y="7"/>
                  </a:lnTo>
                  <a:lnTo>
                    <a:pt x="179" y="16"/>
                  </a:lnTo>
                  <a:lnTo>
                    <a:pt x="197" y="27"/>
                  </a:lnTo>
                  <a:lnTo>
                    <a:pt x="211" y="41"/>
                  </a:lnTo>
                  <a:lnTo>
                    <a:pt x="225" y="57"/>
                  </a:lnTo>
                  <a:lnTo>
                    <a:pt x="234" y="74"/>
                  </a:lnTo>
                  <a:lnTo>
                    <a:pt x="241" y="94"/>
                  </a:lnTo>
                  <a:lnTo>
                    <a:pt x="244" y="113"/>
                  </a:lnTo>
                  <a:lnTo>
                    <a:pt x="244" y="134"/>
                  </a:lnTo>
                  <a:lnTo>
                    <a:pt x="241" y="153"/>
                  </a:lnTo>
                  <a:lnTo>
                    <a:pt x="234" y="173"/>
                  </a:lnTo>
                  <a:lnTo>
                    <a:pt x="225" y="190"/>
                  </a:lnTo>
                  <a:lnTo>
                    <a:pt x="211" y="206"/>
                  </a:lnTo>
                  <a:lnTo>
                    <a:pt x="197" y="220"/>
                  </a:lnTo>
                  <a:lnTo>
                    <a:pt x="179" y="231"/>
                  </a:lnTo>
                  <a:lnTo>
                    <a:pt x="162" y="240"/>
                  </a:lnTo>
                  <a:lnTo>
                    <a:pt x="142" y="245"/>
                  </a:lnTo>
                  <a:lnTo>
                    <a:pt x="121" y="247"/>
                  </a:lnTo>
                  <a:close/>
                  <a:moveTo>
                    <a:pt x="121" y="242"/>
                  </a:moveTo>
                  <a:lnTo>
                    <a:pt x="102" y="240"/>
                  </a:lnTo>
                  <a:lnTo>
                    <a:pt x="83" y="235"/>
                  </a:lnTo>
                  <a:lnTo>
                    <a:pt x="65" y="226"/>
                  </a:lnTo>
                  <a:lnTo>
                    <a:pt x="47" y="215"/>
                  </a:lnTo>
                  <a:lnTo>
                    <a:pt x="33" y="201"/>
                  </a:lnTo>
                  <a:lnTo>
                    <a:pt x="21" y="185"/>
                  </a:lnTo>
                  <a:lnTo>
                    <a:pt x="12" y="168"/>
                  </a:lnTo>
                  <a:lnTo>
                    <a:pt x="7" y="148"/>
                  </a:lnTo>
                  <a:lnTo>
                    <a:pt x="5" y="129"/>
                  </a:lnTo>
                  <a:lnTo>
                    <a:pt x="5" y="109"/>
                  </a:lnTo>
                  <a:lnTo>
                    <a:pt x="9" y="88"/>
                  </a:lnTo>
                  <a:lnTo>
                    <a:pt x="18" y="71"/>
                  </a:lnTo>
                  <a:lnTo>
                    <a:pt x="28" y="53"/>
                  </a:lnTo>
                  <a:lnTo>
                    <a:pt x="40" y="39"/>
                  </a:lnTo>
                  <a:lnTo>
                    <a:pt x="56" y="27"/>
                  </a:lnTo>
                  <a:lnTo>
                    <a:pt x="74" y="16"/>
                  </a:lnTo>
                  <a:lnTo>
                    <a:pt x="91" y="9"/>
                  </a:lnTo>
                  <a:lnTo>
                    <a:pt x="113" y="7"/>
                  </a:lnTo>
                  <a:lnTo>
                    <a:pt x="132" y="7"/>
                  </a:lnTo>
                  <a:lnTo>
                    <a:pt x="151" y="9"/>
                  </a:lnTo>
                  <a:lnTo>
                    <a:pt x="171" y="16"/>
                  </a:lnTo>
                  <a:lnTo>
                    <a:pt x="188" y="27"/>
                  </a:lnTo>
                  <a:lnTo>
                    <a:pt x="202" y="39"/>
                  </a:lnTo>
                  <a:lnTo>
                    <a:pt x="216" y="53"/>
                  </a:lnTo>
                  <a:lnTo>
                    <a:pt x="227" y="71"/>
                  </a:lnTo>
                  <a:lnTo>
                    <a:pt x="234" y="88"/>
                  </a:lnTo>
                  <a:lnTo>
                    <a:pt x="237" y="109"/>
                  </a:lnTo>
                  <a:lnTo>
                    <a:pt x="239" y="129"/>
                  </a:lnTo>
                  <a:lnTo>
                    <a:pt x="236" y="148"/>
                  </a:lnTo>
                  <a:lnTo>
                    <a:pt x="230" y="168"/>
                  </a:lnTo>
                  <a:lnTo>
                    <a:pt x="222" y="185"/>
                  </a:lnTo>
                  <a:lnTo>
                    <a:pt x="209" y="201"/>
                  </a:lnTo>
                  <a:lnTo>
                    <a:pt x="195" y="215"/>
                  </a:lnTo>
                  <a:lnTo>
                    <a:pt x="179" y="226"/>
                  </a:lnTo>
                  <a:lnTo>
                    <a:pt x="160" y="235"/>
                  </a:lnTo>
                  <a:lnTo>
                    <a:pt x="141" y="240"/>
                  </a:lnTo>
                  <a:lnTo>
                    <a:pt x="121" y="242"/>
                  </a:lnTo>
                  <a:close/>
                </a:path>
              </a:pathLst>
            </a:custGeom>
            <a:solidFill>
              <a:srgbClr val="E8FFFF"/>
            </a:solidFill>
            <a:ln w="9525">
              <a:noFill/>
              <a:round/>
              <a:headEnd/>
              <a:tailEnd/>
            </a:ln>
          </p:spPr>
          <p:txBody>
            <a:bodyPr/>
            <a:lstStyle/>
            <a:p>
              <a:endParaRPr lang="en-US"/>
            </a:p>
          </p:txBody>
        </p:sp>
        <p:sp>
          <p:nvSpPr>
            <p:cNvPr id="1166279" name="Freeform 967"/>
            <p:cNvSpPr>
              <a:spLocks noEditPoints="1"/>
            </p:cNvSpPr>
            <p:nvPr/>
          </p:nvSpPr>
          <p:spPr bwMode="auto">
            <a:xfrm>
              <a:off x="3409" y="1301"/>
              <a:ext cx="234" cy="235"/>
            </a:xfrm>
            <a:custGeom>
              <a:avLst/>
              <a:gdLst/>
              <a:ahLst/>
              <a:cxnLst>
                <a:cxn ang="0">
                  <a:pos x="97" y="233"/>
                </a:cxn>
                <a:cxn ang="0">
                  <a:pos x="60" y="219"/>
                </a:cxn>
                <a:cxn ang="0">
                  <a:pos x="28" y="194"/>
                </a:cxn>
                <a:cxn ang="0">
                  <a:pos x="7" y="161"/>
                </a:cxn>
                <a:cxn ang="0">
                  <a:pos x="0" y="122"/>
                </a:cxn>
                <a:cxn ang="0">
                  <a:pos x="4" y="81"/>
                </a:cxn>
                <a:cxn ang="0">
                  <a:pos x="23" y="46"/>
                </a:cxn>
                <a:cxn ang="0">
                  <a:pos x="51" y="20"/>
                </a:cxn>
                <a:cxn ang="0">
                  <a:pos x="86" y="2"/>
                </a:cxn>
                <a:cxn ang="0">
                  <a:pos x="127" y="0"/>
                </a:cxn>
                <a:cxn ang="0">
                  <a:pos x="166" y="9"/>
                </a:cxn>
                <a:cxn ang="0">
                  <a:pos x="197" y="32"/>
                </a:cxn>
                <a:cxn ang="0">
                  <a:pos x="222" y="64"/>
                </a:cxn>
                <a:cxn ang="0">
                  <a:pos x="232" y="102"/>
                </a:cxn>
                <a:cxn ang="0">
                  <a:pos x="231" y="141"/>
                </a:cxn>
                <a:cxn ang="0">
                  <a:pos x="217" y="178"/>
                </a:cxn>
                <a:cxn ang="0">
                  <a:pos x="190" y="208"/>
                </a:cxn>
                <a:cxn ang="0">
                  <a:pos x="155" y="228"/>
                </a:cxn>
                <a:cxn ang="0">
                  <a:pos x="116" y="235"/>
                </a:cxn>
                <a:cxn ang="0">
                  <a:pos x="97" y="228"/>
                </a:cxn>
                <a:cxn ang="0">
                  <a:pos x="60" y="213"/>
                </a:cxn>
                <a:cxn ang="0">
                  <a:pos x="30" y="189"/>
                </a:cxn>
                <a:cxn ang="0">
                  <a:pos x="11" y="155"/>
                </a:cxn>
                <a:cxn ang="0">
                  <a:pos x="4" y="117"/>
                </a:cxn>
                <a:cxn ang="0">
                  <a:pos x="11" y="78"/>
                </a:cxn>
                <a:cxn ang="0">
                  <a:pos x="30" y="44"/>
                </a:cxn>
                <a:cxn ang="0">
                  <a:pos x="60" y="20"/>
                </a:cxn>
                <a:cxn ang="0">
                  <a:pos x="97" y="5"/>
                </a:cxn>
                <a:cxn ang="0">
                  <a:pos x="136" y="5"/>
                </a:cxn>
                <a:cxn ang="0">
                  <a:pos x="173" y="20"/>
                </a:cxn>
                <a:cxn ang="0">
                  <a:pos x="203" y="44"/>
                </a:cxn>
                <a:cxn ang="0">
                  <a:pos x="222" y="78"/>
                </a:cxn>
                <a:cxn ang="0">
                  <a:pos x="229" y="117"/>
                </a:cxn>
                <a:cxn ang="0">
                  <a:pos x="222" y="155"/>
                </a:cxn>
                <a:cxn ang="0">
                  <a:pos x="203" y="189"/>
                </a:cxn>
                <a:cxn ang="0">
                  <a:pos x="173" y="213"/>
                </a:cxn>
                <a:cxn ang="0">
                  <a:pos x="136" y="228"/>
                </a:cxn>
              </a:cxnLst>
              <a:rect l="0" t="0" r="r" b="b"/>
              <a:pathLst>
                <a:path w="234" h="235">
                  <a:moveTo>
                    <a:pt x="116" y="235"/>
                  </a:moveTo>
                  <a:lnTo>
                    <a:pt x="97" y="233"/>
                  </a:lnTo>
                  <a:lnTo>
                    <a:pt x="78" y="228"/>
                  </a:lnTo>
                  <a:lnTo>
                    <a:pt x="60" y="219"/>
                  </a:lnTo>
                  <a:lnTo>
                    <a:pt x="42" y="208"/>
                  </a:lnTo>
                  <a:lnTo>
                    <a:pt x="28" y="194"/>
                  </a:lnTo>
                  <a:lnTo>
                    <a:pt x="16" y="178"/>
                  </a:lnTo>
                  <a:lnTo>
                    <a:pt x="7" y="161"/>
                  </a:lnTo>
                  <a:lnTo>
                    <a:pt x="2" y="141"/>
                  </a:lnTo>
                  <a:lnTo>
                    <a:pt x="0" y="122"/>
                  </a:lnTo>
                  <a:lnTo>
                    <a:pt x="0" y="102"/>
                  </a:lnTo>
                  <a:lnTo>
                    <a:pt x="4" y="81"/>
                  </a:lnTo>
                  <a:lnTo>
                    <a:pt x="13" y="64"/>
                  </a:lnTo>
                  <a:lnTo>
                    <a:pt x="23" y="46"/>
                  </a:lnTo>
                  <a:lnTo>
                    <a:pt x="35" y="32"/>
                  </a:lnTo>
                  <a:lnTo>
                    <a:pt x="51" y="20"/>
                  </a:lnTo>
                  <a:lnTo>
                    <a:pt x="69" y="9"/>
                  </a:lnTo>
                  <a:lnTo>
                    <a:pt x="86" y="2"/>
                  </a:lnTo>
                  <a:lnTo>
                    <a:pt x="108" y="0"/>
                  </a:lnTo>
                  <a:lnTo>
                    <a:pt x="127" y="0"/>
                  </a:lnTo>
                  <a:lnTo>
                    <a:pt x="146" y="2"/>
                  </a:lnTo>
                  <a:lnTo>
                    <a:pt x="166" y="9"/>
                  </a:lnTo>
                  <a:lnTo>
                    <a:pt x="183" y="20"/>
                  </a:lnTo>
                  <a:lnTo>
                    <a:pt x="197" y="32"/>
                  </a:lnTo>
                  <a:lnTo>
                    <a:pt x="211" y="46"/>
                  </a:lnTo>
                  <a:lnTo>
                    <a:pt x="222" y="64"/>
                  </a:lnTo>
                  <a:lnTo>
                    <a:pt x="229" y="81"/>
                  </a:lnTo>
                  <a:lnTo>
                    <a:pt x="232" y="102"/>
                  </a:lnTo>
                  <a:lnTo>
                    <a:pt x="234" y="122"/>
                  </a:lnTo>
                  <a:lnTo>
                    <a:pt x="231" y="141"/>
                  </a:lnTo>
                  <a:lnTo>
                    <a:pt x="225" y="161"/>
                  </a:lnTo>
                  <a:lnTo>
                    <a:pt x="217" y="178"/>
                  </a:lnTo>
                  <a:lnTo>
                    <a:pt x="204" y="194"/>
                  </a:lnTo>
                  <a:lnTo>
                    <a:pt x="190" y="208"/>
                  </a:lnTo>
                  <a:lnTo>
                    <a:pt x="174" y="219"/>
                  </a:lnTo>
                  <a:lnTo>
                    <a:pt x="155" y="228"/>
                  </a:lnTo>
                  <a:lnTo>
                    <a:pt x="136" y="233"/>
                  </a:lnTo>
                  <a:lnTo>
                    <a:pt x="116" y="235"/>
                  </a:lnTo>
                  <a:close/>
                  <a:moveTo>
                    <a:pt x="116" y="229"/>
                  </a:moveTo>
                  <a:lnTo>
                    <a:pt x="97" y="228"/>
                  </a:lnTo>
                  <a:lnTo>
                    <a:pt x="78" y="222"/>
                  </a:lnTo>
                  <a:lnTo>
                    <a:pt x="60" y="213"/>
                  </a:lnTo>
                  <a:lnTo>
                    <a:pt x="44" y="203"/>
                  </a:lnTo>
                  <a:lnTo>
                    <a:pt x="30" y="189"/>
                  </a:lnTo>
                  <a:lnTo>
                    <a:pt x="20" y="173"/>
                  </a:lnTo>
                  <a:lnTo>
                    <a:pt x="11" y="155"/>
                  </a:lnTo>
                  <a:lnTo>
                    <a:pt x="6" y="136"/>
                  </a:lnTo>
                  <a:lnTo>
                    <a:pt x="4" y="117"/>
                  </a:lnTo>
                  <a:lnTo>
                    <a:pt x="6" y="97"/>
                  </a:lnTo>
                  <a:lnTo>
                    <a:pt x="11" y="78"/>
                  </a:lnTo>
                  <a:lnTo>
                    <a:pt x="20" y="60"/>
                  </a:lnTo>
                  <a:lnTo>
                    <a:pt x="30" y="44"/>
                  </a:lnTo>
                  <a:lnTo>
                    <a:pt x="44" y="30"/>
                  </a:lnTo>
                  <a:lnTo>
                    <a:pt x="60" y="20"/>
                  </a:lnTo>
                  <a:lnTo>
                    <a:pt x="78" y="11"/>
                  </a:lnTo>
                  <a:lnTo>
                    <a:pt x="97" y="5"/>
                  </a:lnTo>
                  <a:lnTo>
                    <a:pt x="116" y="4"/>
                  </a:lnTo>
                  <a:lnTo>
                    <a:pt x="136" y="5"/>
                  </a:lnTo>
                  <a:lnTo>
                    <a:pt x="155" y="11"/>
                  </a:lnTo>
                  <a:lnTo>
                    <a:pt x="173" y="20"/>
                  </a:lnTo>
                  <a:lnTo>
                    <a:pt x="188" y="30"/>
                  </a:lnTo>
                  <a:lnTo>
                    <a:pt x="203" y="44"/>
                  </a:lnTo>
                  <a:lnTo>
                    <a:pt x="213" y="60"/>
                  </a:lnTo>
                  <a:lnTo>
                    <a:pt x="222" y="78"/>
                  </a:lnTo>
                  <a:lnTo>
                    <a:pt x="227" y="97"/>
                  </a:lnTo>
                  <a:lnTo>
                    <a:pt x="229" y="117"/>
                  </a:lnTo>
                  <a:lnTo>
                    <a:pt x="227" y="136"/>
                  </a:lnTo>
                  <a:lnTo>
                    <a:pt x="222" y="155"/>
                  </a:lnTo>
                  <a:lnTo>
                    <a:pt x="213" y="173"/>
                  </a:lnTo>
                  <a:lnTo>
                    <a:pt x="203" y="189"/>
                  </a:lnTo>
                  <a:lnTo>
                    <a:pt x="188" y="203"/>
                  </a:lnTo>
                  <a:lnTo>
                    <a:pt x="173" y="213"/>
                  </a:lnTo>
                  <a:lnTo>
                    <a:pt x="155" y="222"/>
                  </a:lnTo>
                  <a:lnTo>
                    <a:pt x="136" y="228"/>
                  </a:lnTo>
                  <a:lnTo>
                    <a:pt x="116" y="229"/>
                  </a:lnTo>
                  <a:close/>
                </a:path>
              </a:pathLst>
            </a:custGeom>
            <a:solidFill>
              <a:srgbClr val="EBFFFF"/>
            </a:solidFill>
            <a:ln w="9525">
              <a:noFill/>
              <a:round/>
              <a:headEnd/>
              <a:tailEnd/>
            </a:ln>
          </p:spPr>
          <p:txBody>
            <a:bodyPr/>
            <a:lstStyle/>
            <a:p>
              <a:endParaRPr lang="en-US"/>
            </a:p>
          </p:txBody>
        </p:sp>
        <p:sp>
          <p:nvSpPr>
            <p:cNvPr id="1166280" name="Freeform 968"/>
            <p:cNvSpPr>
              <a:spLocks noEditPoints="1"/>
            </p:cNvSpPr>
            <p:nvPr/>
          </p:nvSpPr>
          <p:spPr bwMode="auto">
            <a:xfrm>
              <a:off x="3413" y="1305"/>
              <a:ext cx="225" cy="225"/>
            </a:xfrm>
            <a:custGeom>
              <a:avLst/>
              <a:gdLst/>
              <a:ahLst/>
              <a:cxnLst>
                <a:cxn ang="0">
                  <a:pos x="93" y="224"/>
                </a:cxn>
                <a:cxn ang="0">
                  <a:pos x="56" y="209"/>
                </a:cxn>
                <a:cxn ang="0">
                  <a:pos x="26" y="185"/>
                </a:cxn>
                <a:cxn ang="0">
                  <a:pos x="7" y="151"/>
                </a:cxn>
                <a:cxn ang="0">
                  <a:pos x="0" y="113"/>
                </a:cxn>
                <a:cxn ang="0">
                  <a:pos x="7" y="74"/>
                </a:cxn>
                <a:cxn ang="0">
                  <a:pos x="26" y="40"/>
                </a:cxn>
                <a:cxn ang="0">
                  <a:pos x="56" y="16"/>
                </a:cxn>
                <a:cxn ang="0">
                  <a:pos x="93" y="1"/>
                </a:cxn>
                <a:cxn ang="0">
                  <a:pos x="132" y="1"/>
                </a:cxn>
                <a:cxn ang="0">
                  <a:pos x="169" y="16"/>
                </a:cxn>
                <a:cxn ang="0">
                  <a:pos x="199" y="40"/>
                </a:cxn>
                <a:cxn ang="0">
                  <a:pos x="218" y="74"/>
                </a:cxn>
                <a:cxn ang="0">
                  <a:pos x="225" y="113"/>
                </a:cxn>
                <a:cxn ang="0">
                  <a:pos x="218" y="151"/>
                </a:cxn>
                <a:cxn ang="0">
                  <a:pos x="199" y="185"/>
                </a:cxn>
                <a:cxn ang="0">
                  <a:pos x="169" y="209"/>
                </a:cxn>
                <a:cxn ang="0">
                  <a:pos x="132" y="224"/>
                </a:cxn>
                <a:cxn ang="0">
                  <a:pos x="112" y="220"/>
                </a:cxn>
                <a:cxn ang="0">
                  <a:pos x="75" y="213"/>
                </a:cxn>
                <a:cxn ang="0">
                  <a:pos x="42" y="194"/>
                </a:cxn>
                <a:cxn ang="0">
                  <a:pos x="19" y="164"/>
                </a:cxn>
                <a:cxn ang="0">
                  <a:pos x="7" y="127"/>
                </a:cxn>
                <a:cxn ang="0">
                  <a:pos x="9" y="90"/>
                </a:cxn>
                <a:cxn ang="0">
                  <a:pos x="24" y="54"/>
                </a:cxn>
                <a:cxn ang="0">
                  <a:pos x="51" y="26"/>
                </a:cxn>
                <a:cxn ang="0">
                  <a:pos x="84" y="10"/>
                </a:cxn>
                <a:cxn ang="0">
                  <a:pos x="123" y="7"/>
                </a:cxn>
                <a:cxn ang="0">
                  <a:pos x="158" y="16"/>
                </a:cxn>
                <a:cxn ang="0">
                  <a:pos x="190" y="38"/>
                </a:cxn>
                <a:cxn ang="0">
                  <a:pos x="211" y="70"/>
                </a:cxn>
                <a:cxn ang="0">
                  <a:pos x="220" y="107"/>
                </a:cxn>
                <a:cxn ang="0">
                  <a:pos x="214" y="146"/>
                </a:cxn>
                <a:cxn ang="0">
                  <a:pos x="197" y="179"/>
                </a:cxn>
                <a:cxn ang="0">
                  <a:pos x="167" y="204"/>
                </a:cxn>
                <a:cxn ang="0">
                  <a:pos x="132" y="218"/>
                </a:cxn>
              </a:cxnLst>
              <a:rect l="0" t="0" r="r" b="b"/>
              <a:pathLst>
                <a:path w="225" h="225">
                  <a:moveTo>
                    <a:pt x="112" y="225"/>
                  </a:moveTo>
                  <a:lnTo>
                    <a:pt x="93" y="224"/>
                  </a:lnTo>
                  <a:lnTo>
                    <a:pt x="74" y="218"/>
                  </a:lnTo>
                  <a:lnTo>
                    <a:pt x="56" y="209"/>
                  </a:lnTo>
                  <a:lnTo>
                    <a:pt x="40" y="199"/>
                  </a:lnTo>
                  <a:lnTo>
                    <a:pt x="26" y="185"/>
                  </a:lnTo>
                  <a:lnTo>
                    <a:pt x="16" y="169"/>
                  </a:lnTo>
                  <a:lnTo>
                    <a:pt x="7" y="151"/>
                  </a:lnTo>
                  <a:lnTo>
                    <a:pt x="2" y="132"/>
                  </a:lnTo>
                  <a:lnTo>
                    <a:pt x="0" y="113"/>
                  </a:lnTo>
                  <a:lnTo>
                    <a:pt x="2" y="93"/>
                  </a:lnTo>
                  <a:lnTo>
                    <a:pt x="7" y="74"/>
                  </a:lnTo>
                  <a:lnTo>
                    <a:pt x="16" y="56"/>
                  </a:lnTo>
                  <a:lnTo>
                    <a:pt x="26" y="40"/>
                  </a:lnTo>
                  <a:lnTo>
                    <a:pt x="40" y="26"/>
                  </a:lnTo>
                  <a:lnTo>
                    <a:pt x="56" y="16"/>
                  </a:lnTo>
                  <a:lnTo>
                    <a:pt x="74" y="7"/>
                  </a:lnTo>
                  <a:lnTo>
                    <a:pt x="93" y="1"/>
                  </a:lnTo>
                  <a:lnTo>
                    <a:pt x="112" y="0"/>
                  </a:lnTo>
                  <a:lnTo>
                    <a:pt x="132" y="1"/>
                  </a:lnTo>
                  <a:lnTo>
                    <a:pt x="151" y="7"/>
                  </a:lnTo>
                  <a:lnTo>
                    <a:pt x="169" y="16"/>
                  </a:lnTo>
                  <a:lnTo>
                    <a:pt x="184" y="26"/>
                  </a:lnTo>
                  <a:lnTo>
                    <a:pt x="199" y="40"/>
                  </a:lnTo>
                  <a:lnTo>
                    <a:pt x="209" y="56"/>
                  </a:lnTo>
                  <a:lnTo>
                    <a:pt x="218" y="74"/>
                  </a:lnTo>
                  <a:lnTo>
                    <a:pt x="223" y="93"/>
                  </a:lnTo>
                  <a:lnTo>
                    <a:pt x="225" y="113"/>
                  </a:lnTo>
                  <a:lnTo>
                    <a:pt x="223" y="132"/>
                  </a:lnTo>
                  <a:lnTo>
                    <a:pt x="218" y="151"/>
                  </a:lnTo>
                  <a:lnTo>
                    <a:pt x="209" y="169"/>
                  </a:lnTo>
                  <a:lnTo>
                    <a:pt x="199" y="185"/>
                  </a:lnTo>
                  <a:lnTo>
                    <a:pt x="184" y="199"/>
                  </a:lnTo>
                  <a:lnTo>
                    <a:pt x="169" y="209"/>
                  </a:lnTo>
                  <a:lnTo>
                    <a:pt x="151" y="218"/>
                  </a:lnTo>
                  <a:lnTo>
                    <a:pt x="132" y="224"/>
                  </a:lnTo>
                  <a:lnTo>
                    <a:pt x="112" y="225"/>
                  </a:lnTo>
                  <a:close/>
                  <a:moveTo>
                    <a:pt x="112" y="220"/>
                  </a:moveTo>
                  <a:lnTo>
                    <a:pt x="93" y="218"/>
                  </a:lnTo>
                  <a:lnTo>
                    <a:pt x="75" y="213"/>
                  </a:lnTo>
                  <a:lnTo>
                    <a:pt x="58" y="204"/>
                  </a:lnTo>
                  <a:lnTo>
                    <a:pt x="42" y="194"/>
                  </a:lnTo>
                  <a:lnTo>
                    <a:pt x="30" y="179"/>
                  </a:lnTo>
                  <a:lnTo>
                    <a:pt x="19" y="164"/>
                  </a:lnTo>
                  <a:lnTo>
                    <a:pt x="10" y="146"/>
                  </a:lnTo>
                  <a:lnTo>
                    <a:pt x="7" y="127"/>
                  </a:lnTo>
                  <a:lnTo>
                    <a:pt x="7" y="107"/>
                  </a:lnTo>
                  <a:lnTo>
                    <a:pt x="9" y="90"/>
                  </a:lnTo>
                  <a:lnTo>
                    <a:pt x="14" y="70"/>
                  </a:lnTo>
                  <a:lnTo>
                    <a:pt x="24" y="54"/>
                  </a:lnTo>
                  <a:lnTo>
                    <a:pt x="35" y="38"/>
                  </a:lnTo>
                  <a:lnTo>
                    <a:pt x="51" y="26"/>
                  </a:lnTo>
                  <a:lnTo>
                    <a:pt x="67" y="16"/>
                  </a:lnTo>
                  <a:lnTo>
                    <a:pt x="84" y="10"/>
                  </a:lnTo>
                  <a:lnTo>
                    <a:pt x="104" y="7"/>
                  </a:lnTo>
                  <a:lnTo>
                    <a:pt x="123" y="7"/>
                  </a:lnTo>
                  <a:lnTo>
                    <a:pt x="140" y="10"/>
                  </a:lnTo>
                  <a:lnTo>
                    <a:pt x="158" y="16"/>
                  </a:lnTo>
                  <a:lnTo>
                    <a:pt x="176" y="26"/>
                  </a:lnTo>
                  <a:lnTo>
                    <a:pt x="190" y="38"/>
                  </a:lnTo>
                  <a:lnTo>
                    <a:pt x="202" y="54"/>
                  </a:lnTo>
                  <a:lnTo>
                    <a:pt x="211" y="70"/>
                  </a:lnTo>
                  <a:lnTo>
                    <a:pt x="216" y="90"/>
                  </a:lnTo>
                  <a:lnTo>
                    <a:pt x="220" y="107"/>
                  </a:lnTo>
                  <a:lnTo>
                    <a:pt x="218" y="127"/>
                  </a:lnTo>
                  <a:lnTo>
                    <a:pt x="214" y="146"/>
                  </a:lnTo>
                  <a:lnTo>
                    <a:pt x="207" y="164"/>
                  </a:lnTo>
                  <a:lnTo>
                    <a:pt x="197" y="179"/>
                  </a:lnTo>
                  <a:lnTo>
                    <a:pt x="183" y="194"/>
                  </a:lnTo>
                  <a:lnTo>
                    <a:pt x="167" y="204"/>
                  </a:lnTo>
                  <a:lnTo>
                    <a:pt x="149" y="213"/>
                  </a:lnTo>
                  <a:lnTo>
                    <a:pt x="132" y="218"/>
                  </a:lnTo>
                  <a:lnTo>
                    <a:pt x="112" y="220"/>
                  </a:lnTo>
                  <a:close/>
                </a:path>
              </a:pathLst>
            </a:custGeom>
            <a:solidFill>
              <a:srgbClr val="EDFFFF"/>
            </a:solidFill>
            <a:ln w="9525">
              <a:noFill/>
              <a:round/>
              <a:headEnd/>
              <a:tailEnd/>
            </a:ln>
          </p:spPr>
          <p:txBody>
            <a:bodyPr/>
            <a:lstStyle/>
            <a:p>
              <a:endParaRPr lang="en-US"/>
            </a:p>
          </p:txBody>
        </p:sp>
        <p:sp>
          <p:nvSpPr>
            <p:cNvPr id="1166281" name="Freeform 969"/>
            <p:cNvSpPr>
              <a:spLocks noEditPoints="1"/>
            </p:cNvSpPr>
            <p:nvPr/>
          </p:nvSpPr>
          <p:spPr bwMode="auto">
            <a:xfrm>
              <a:off x="3420" y="1312"/>
              <a:ext cx="213" cy="213"/>
            </a:xfrm>
            <a:custGeom>
              <a:avLst/>
              <a:gdLst/>
              <a:ahLst/>
              <a:cxnLst>
                <a:cxn ang="0">
                  <a:pos x="86" y="211"/>
                </a:cxn>
                <a:cxn ang="0">
                  <a:pos x="51" y="197"/>
                </a:cxn>
                <a:cxn ang="0">
                  <a:pos x="23" y="172"/>
                </a:cxn>
                <a:cxn ang="0">
                  <a:pos x="3" y="139"/>
                </a:cxn>
                <a:cxn ang="0">
                  <a:pos x="0" y="100"/>
                </a:cxn>
                <a:cxn ang="0">
                  <a:pos x="7" y="63"/>
                </a:cxn>
                <a:cxn ang="0">
                  <a:pos x="28" y="31"/>
                </a:cxn>
                <a:cxn ang="0">
                  <a:pos x="60" y="9"/>
                </a:cxn>
                <a:cxn ang="0">
                  <a:pos x="97" y="0"/>
                </a:cxn>
                <a:cxn ang="0">
                  <a:pos x="133" y="3"/>
                </a:cxn>
                <a:cxn ang="0">
                  <a:pos x="169" y="19"/>
                </a:cxn>
                <a:cxn ang="0">
                  <a:pos x="195" y="47"/>
                </a:cxn>
                <a:cxn ang="0">
                  <a:pos x="209" y="83"/>
                </a:cxn>
                <a:cxn ang="0">
                  <a:pos x="211" y="120"/>
                </a:cxn>
                <a:cxn ang="0">
                  <a:pos x="200" y="157"/>
                </a:cxn>
                <a:cxn ang="0">
                  <a:pos x="176" y="187"/>
                </a:cxn>
                <a:cxn ang="0">
                  <a:pos x="142" y="206"/>
                </a:cxn>
                <a:cxn ang="0">
                  <a:pos x="105" y="213"/>
                </a:cxn>
                <a:cxn ang="0">
                  <a:pos x="88" y="206"/>
                </a:cxn>
                <a:cxn ang="0">
                  <a:pos x="53" y="192"/>
                </a:cxn>
                <a:cxn ang="0">
                  <a:pos x="24" y="167"/>
                </a:cxn>
                <a:cxn ang="0">
                  <a:pos x="9" y="134"/>
                </a:cxn>
                <a:cxn ang="0">
                  <a:pos x="5" y="97"/>
                </a:cxn>
                <a:cxn ang="0">
                  <a:pos x="16" y="60"/>
                </a:cxn>
                <a:cxn ang="0">
                  <a:pos x="37" y="30"/>
                </a:cxn>
                <a:cxn ang="0">
                  <a:pos x="68" y="10"/>
                </a:cxn>
                <a:cxn ang="0">
                  <a:pos x="105" y="3"/>
                </a:cxn>
                <a:cxn ang="0">
                  <a:pos x="142" y="10"/>
                </a:cxn>
                <a:cxn ang="0">
                  <a:pos x="174" y="30"/>
                </a:cxn>
                <a:cxn ang="0">
                  <a:pos x="197" y="60"/>
                </a:cxn>
                <a:cxn ang="0">
                  <a:pos x="207" y="97"/>
                </a:cxn>
                <a:cxn ang="0">
                  <a:pos x="204" y="134"/>
                </a:cxn>
                <a:cxn ang="0">
                  <a:pos x="186" y="167"/>
                </a:cxn>
                <a:cxn ang="0">
                  <a:pos x="158" y="192"/>
                </a:cxn>
                <a:cxn ang="0">
                  <a:pos x="125" y="206"/>
                </a:cxn>
              </a:cxnLst>
              <a:rect l="0" t="0" r="r" b="b"/>
              <a:pathLst>
                <a:path w="213" h="213">
                  <a:moveTo>
                    <a:pt x="105" y="213"/>
                  </a:moveTo>
                  <a:lnTo>
                    <a:pt x="86" y="211"/>
                  </a:lnTo>
                  <a:lnTo>
                    <a:pt x="68" y="206"/>
                  </a:lnTo>
                  <a:lnTo>
                    <a:pt x="51" y="197"/>
                  </a:lnTo>
                  <a:lnTo>
                    <a:pt x="35" y="187"/>
                  </a:lnTo>
                  <a:lnTo>
                    <a:pt x="23" y="172"/>
                  </a:lnTo>
                  <a:lnTo>
                    <a:pt x="12" y="157"/>
                  </a:lnTo>
                  <a:lnTo>
                    <a:pt x="3" y="139"/>
                  </a:lnTo>
                  <a:lnTo>
                    <a:pt x="0" y="120"/>
                  </a:lnTo>
                  <a:lnTo>
                    <a:pt x="0" y="100"/>
                  </a:lnTo>
                  <a:lnTo>
                    <a:pt x="2" y="83"/>
                  </a:lnTo>
                  <a:lnTo>
                    <a:pt x="7" y="63"/>
                  </a:lnTo>
                  <a:lnTo>
                    <a:pt x="17" y="47"/>
                  </a:lnTo>
                  <a:lnTo>
                    <a:pt x="28" y="31"/>
                  </a:lnTo>
                  <a:lnTo>
                    <a:pt x="44" y="19"/>
                  </a:lnTo>
                  <a:lnTo>
                    <a:pt x="60" y="9"/>
                  </a:lnTo>
                  <a:lnTo>
                    <a:pt x="77" y="3"/>
                  </a:lnTo>
                  <a:lnTo>
                    <a:pt x="97" y="0"/>
                  </a:lnTo>
                  <a:lnTo>
                    <a:pt x="116" y="0"/>
                  </a:lnTo>
                  <a:lnTo>
                    <a:pt x="133" y="3"/>
                  </a:lnTo>
                  <a:lnTo>
                    <a:pt x="151" y="9"/>
                  </a:lnTo>
                  <a:lnTo>
                    <a:pt x="169" y="19"/>
                  </a:lnTo>
                  <a:lnTo>
                    <a:pt x="183" y="31"/>
                  </a:lnTo>
                  <a:lnTo>
                    <a:pt x="195" y="47"/>
                  </a:lnTo>
                  <a:lnTo>
                    <a:pt x="204" y="63"/>
                  </a:lnTo>
                  <a:lnTo>
                    <a:pt x="209" y="83"/>
                  </a:lnTo>
                  <a:lnTo>
                    <a:pt x="213" y="100"/>
                  </a:lnTo>
                  <a:lnTo>
                    <a:pt x="211" y="120"/>
                  </a:lnTo>
                  <a:lnTo>
                    <a:pt x="207" y="139"/>
                  </a:lnTo>
                  <a:lnTo>
                    <a:pt x="200" y="157"/>
                  </a:lnTo>
                  <a:lnTo>
                    <a:pt x="190" y="172"/>
                  </a:lnTo>
                  <a:lnTo>
                    <a:pt x="176" y="187"/>
                  </a:lnTo>
                  <a:lnTo>
                    <a:pt x="160" y="197"/>
                  </a:lnTo>
                  <a:lnTo>
                    <a:pt x="142" y="206"/>
                  </a:lnTo>
                  <a:lnTo>
                    <a:pt x="125" y="211"/>
                  </a:lnTo>
                  <a:lnTo>
                    <a:pt x="105" y="213"/>
                  </a:lnTo>
                  <a:close/>
                  <a:moveTo>
                    <a:pt x="105" y="208"/>
                  </a:moveTo>
                  <a:lnTo>
                    <a:pt x="88" y="206"/>
                  </a:lnTo>
                  <a:lnTo>
                    <a:pt x="68" y="201"/>
                  </a:lnTo>
                  <a:lnTo>
                    <a:pt x="53" y="192"/>
                  </a:lnTo>
                  <a:lnTo>
                    <a:pt x="37" y="181"/>
                  </a:lnTo>
                  <a:lnTo>
                    <a:pt x="24" y="167"/>
                  </a:lnTo>
                  <a:lnTo>
                    <a:pt x="16" y="151"/>
                  </a:lnTo>
                  <a:lnTo>
                    <a:pt x="9" y="134"/>
                  </a:lnTo>
                  <a:lnTo>
                    <a:pt x="5" y="114"/>
                  </a:lnTo>
                  <a:lnTo>
                    <a:pt x="5" y="97"/>
                  </a:lnTo>
                  <a:lnTo>
                    <a:pt x="9" y="77"/>
                  </a:lnTo>
                  <a:lnTo>
                    <a:pt x="16" y="60"/>
                  </a:lnTo>
                  <a:lnTo>
                    <a:pt x="24" y="44"/>
                  </a:lnTo>
                  <a:lnTo>
                    <a:pt x="37" y="30"/>
                  </a:lnTo>
                  <a:lnTo>
                    <a:pt x="53" y="19"/>
                  </a:lnTo>
                  <a:lnTo>
                    <a:pt x="68" y="10"/>
                  </a:lnTo>
                  <a:lnTo>
                    <a:pt x="88" y="5"/>
                  </a:lnTo>
                  <a:lnTo>
                    <a:pt x="105" y="3"/>
                  </a:lnTo>
                  <a:lnTo>
                    <a:pt x="125" y="5"/>
                  </a:lnTo>
                  <a:lnTo>
                    <a:pt x="142" y="10"/>
                  </a:lnTo>
                  <a:lnTo>
                    <a:pt x="158" y="19"/>
                  </a:lnTo>
                  <a:lnTo>
                    <a:pt x="174" y="30"/>
                  </a:lnTo>
                  <a:lnTo>
                    <a:pt x="186" y="44"/>
                  </a:lnTo>
                  <a:lnTo>
                    <a:pt x="197" y="60"/>
                  </a:lnTo>
                  <a:lnTo>
                    <a:pt x="204" y="77"/>
                  </a:lnTo>
                  <a:lnTo>
                    <a:pt x="207" y="97"/>
                  </a:lnTo>
                  <a:lnTo>
                    <a:pt x="207" y="114"/>
                  </a:lnTo>
                  <a:lnTo>
                    <a:pt x="204" y="134"/>
                  </a:lnTo>
                  <a:lnTo>
                    <a:pt x="197" y="151"/>
                  </a:lnTo>
                  <a:lnTo>
                    <a:pt x="186" y="167"/>
                  </a:lnTo>
                  <a:lnTo>
                    <a:pt x="174" y="181"/>
                  </a:lnTo>
                  <a:lnTo>
                    <a:pt x="158" y="192"/>
                  </a:lnTo>
                  <a:lnTo>
                    <a:pt x="142" y="201"/>
                  </a:lnTo>
                  <a:lnTo>
                    <a:pt x="125" y="206"/>
                  </a:lnTo>
                  <a:lnTo>
                    <a:pt x="105" y="208"/>
                  </a:lnTo>
                  <a:close/>
                </a:path>
              </a:pathLst>
            </a:custGeom>
            <a:solidFill>
              <a:srgbClr val="EFFFFF"/>
            </a:solidFill>
            <a:ln w="9525">
              <a:noFill/>
              <a:round/>
              <a:headEnd/>
              <a:tailEnd/>
            </a:ln>
          </p:spPr>
          <p:txBody>
            <a:bodyPr/>
            <a:lstStyle/>
            <a:p>
              <a:endParaRPr lang="en-US"/>
            </a:p>
          </p:txBody>
        </p:sp>
        <p:sp>
          <p:nvSpPr>
            <p:cNvPr id="1166282" name="Freeform 970"/>
            <p:cNvSpPr>
              <a:spLocks noEditPoints="1"/>
            </p:cNvSpPr>
            <p:nvPr/>
          </p:nvSpPr>
          <p:spPr bwMode="auto">
            <a:xfrm>
              <a:off x="3425" y="1315"/>
              <a:ext cx="202" cy="205"/>
            </a:xfrm>
            <a:custGeom>
              <a:avLst/>
              <a:gdLst/>
              <a:ahLst/>
              <a:cxnLst>
                <a:cxn ang="0">
                  <a:pos x="83" y="203"/>
                </a:cxn>
                <a:cxn ang="0">
                  <a:pos x="48" y="189"/>
                </a:cxn>
                <a:cxn ang="0">
                  <a:pos x="19" y="164"/>
                </a:cxn>
                <a:cxn ang="0">
                  <a:pos x="4" y="131"/>
                </a:cxn>
                <a:cxn ang="0">
                  <a:pos x="0" y="94"/>
                </a:cxn>
                <a:cxn ang="0">
                  <a:pos x="11" y="57"/>
                </a:cxn>
                <a:cxn ang="0">
                  <a:pos x="32" y="27"/>
                </a:cxn>
                <a:cxn ang="0">
                  <a:pos x="63" y="7"/>
                </a:cxn>
                <a:cxn ang="0">
                  <a:pos x="100" y="0"/>
                </a:cxn>
                <a:cxn ang="0">
                  <a:pos x="137" y="7"/>
                </a:cxn>
                <a:cxn ang="0">
                  <a:pos x="169" y="27"/>
                </a:cxn>
                <a:cxn ang="0">
                  <a:pos x="192" y="57"/>
                </a:cxn>
                <a:cxn ang="0">
                  <a:pos x="202" y="94"/>
                </a:cxn>
                <a:cxn ang="0">
                  <a:pos x="199" y="131"/>
                </a:cxn>
                <a:cxn ang="0">
                  <a:pos x="181" y="164"/>
                </a:cxn>
                <a:cxn ang="0">
                  <a:pos x="153" y="189"/>
                </a:cxn>
                <a:cxn ang="0">
                  <a:pos x="120" y="203"/>
                </a:cxn>
                <a:cxn ang="0">
                  <a:pos x="100" y="199"/>
                </a:cxn>
                <a:cxn ang="0">
                  <a:pos x="65" y="192"/>
                </a:cxn>
                <a:cxn ang="0">
                  <a:pos x="35" y="173"/>
                </a:cxn>
                <a:cxn ang="0">
                  <a:pos x="14" y="143"/>
                </a:cxn>
                <a:cxn ang="0">
                  <a:pos x="5" y="108"/>
                </a:cxn>
                <a:cxn ang="0">
                  <a:pos x="11" y="71"/>
                </a:cxn>
                <a:cxn ang="0">
                  <a:pos x="28" y="39"/>
                </a:cxn>
                <a:cxn ang="0">
                  <a:pos x="56" y="16"/>
                </a:cxn>
                <a:cxn ang="0">
                  <a:pos x="92" y="7"/>
                </a:cxn>
                <a:cxn ang="0">
                  <a:pos x="128" y="11"/>
                </a:cxn>
                <a:cxn ang="0">
                  <a:pos x="160" y="27"/>
                </a:cxn>
                <a:cxn ang="0">
                  <a:pos x="183" y="55"/>
                </a:cxn>
                <a:cxn ang="0">
                  <a:pos x="195" y="88"/>
                </a:cxn>
                <a:cxn ang="0">
                  <a:pos x="194" y="125"/>
                </a:cxn>
                <a:cxn ang="0">
                  <a:pos x="179" y="159"/>
                </a:cxn>
                <a:cxn ang="0">
                  <a:pos x="153" y="184"/>
                </a:cxn>
                <a:cxn ang="0">
                  <a:pos x="118" y="198"/>
                </a:cxn>
              </a:cxnLst>
              <a:rect l="0" t="0" r="r" b="b"/>
              <a:pathLst>
                <a:path w="202" h="205">
                  <a:moveTo>
                    <a:pt x="100" y="205"/>
                  </a:moveTo>
                  <a:lnTo>
                    <a:pt x="83" y="203"/>
                  </a:lnTo>
                  <a:lnTo>
                    <a:pt x="63" y="198"/>
                  </a:lnTo>
                  <a:lnTo>
                    <a:pt x="48" y="189"/>
                  </a:lnTo>
                  <a:lnTo>
                    <a:pt x="32" y="178"/>
                  </a:lnTo>
                  <a:lnTo>
                    <a:pt x="19" y="164"/>
                  </a:lnTo>
                  <a:lnTo>
                    <a:pt x="11" y="148"/>
                  </a:lnTo>
                  <a:lnTo>
                    <a:pt x="4" y="131"/>
                  </a:lnTo>
                  <a:lnTo>
                    <a:pt x="0" y="111"/>
                  </a:lnTo>
                  <a:lnTo>
                    <a:pt x="0" y="94"/>
                  </a:lnTo>
                  <a:lnTo>
                    <a:pt x="4" y="74"/>
                  </a:lnTo>
                  <a:lnTo>
                    <a:pt x="11" y="57"/>
                  </a:lnTo>
                  <a:lnTo>
                    <a:pt x="19" y="41"/>
                  </a:lnTo>
                  <a:lnTo>
                    <a:pt x="32" y="27"/>
                  </a:lnTo>
                  <a:lnTo>
                    <a:pt x="48" y="16"/>
                  </a:lnTo>
                  <a:lnTo>
                    <a:pt x="63" y="7"/>
                  </a:lnTo>
                  <a:lnTo>
                    <a:pt x="83" y="2"/>
                  </a:lnTo>
                  <a:lnTo>
                    <a:pt x="100" y="0"/>
                  </a:lnTo>
                  <a:lnTo>
                    <a:pt x="120" y="2"/>
                  </a:lnTo>
                  <a:lnTo>
                    <a:pt x="137" y="7"/>
                  </a:lnTo>
                  <a:lnTo>
                    <a:pt x="153" y="16"/>
                  </a:lnTo>
                  <a:lnTo>
                    <a:pt x="169" y="27"/>
                  </a:lnTo>
                  <a:lnTo>
                    <a:pt x="181" y="41"/>
                  </a:lnTo>
                  <a:lnTo>
                    <a:pt x="192" y="57"/>
                  </a:lnTo>
                  <a:lnTo>
                    <a:pt x="199" y="74"/>
                  </a:lnTo>
                  <a:lnTo>
                    <a:pt x="202" y="94"/>
                  </a:lnTo>
                  <a:lnTo>
                    <a:pt x="202" y="111"/>
                  </a:lnTo>
                  <a:lnTo>
                    <a:pt x="199" y="131"/>
                  </a:lnTo>
                  <a:lnTo>
                    <a:pt x="192" y="148"/>
                  </a:lnTo>
                  <a:lnTo>
                    <a:pt x="181" y="164"/>
                  </a:lnTo>
                  <a:lnTo>
                    <a:pt x="169" y="178"/>
                  </a:lnTo>
                  <a:lnTo>
                    <a:pt x="153" y="189"/>
                  </a:lnTo>
                  <a:lnTo>
                    <a:pt x="137" y="198"/>
                  </a:lnTo>
                  <a:lnTo>
                    <a:pt x="120" y="203"/>
                  </a:lnTo>
                  <a:lnTo>
                    <a:pt x="100" y="205"/>
                  </a:lnTo>
                  <a:close/>
                  <a:moveTo>
                    <a:pt x="100" y="199"/>
                  </a:moveTo>
                  <a:lnTo>
                    <a:pt x="83" y="198"/>
                  </a:lnTo>
                  <a:lnTo>
                    <a:pt x="65" y="192"/>
                  </a:lnTo>
                  <a:lnTo>
                    <a:pt x="49" y="184"/>
                  </a:lnTo>
                  <a:lnTo>
                    <a:pt x="35" y="173"/>
                  </a:lnTo>
                  <a:lnTo>
                    <a:pt x="23" y="159"/>
                  </a:lnTo>
                  <a:lnTo>
                    <a:pt x="14" y="143"/>
                  </a:lnTo>
                  <a:lnTo>
                    <a:pt x="7" y="125"/>
                  </a:lnTo>
                  <a:lnTo>
                    <a:pt x="5" y="108"/>
                  </a:lnTo>
                  <a:lnTo>
                    <a:pt x="5" y="88"/>
                  </a:lnTo>
                  <a:lnTo>
                    <a:pt x="11" y="71"/>
                  </a:lnTo>
                  <a:lnTo>
                    <a:pt x="18" y="55"/>
                  </a:lnTo>
                  <a:lnTo>
                    <a:pt x="28" y="39"/>
                  </a:lnTo>
                  <a:lnTo>
                    <a:pt x="41" y="27"/>
                  </a:lnTo>
                  <a:lnTo>
                    <a:pt x="56" y="16"/>
                  </a:lnTo>
                  <a:lnTo>
                    <a:pt x="74" y="11"/>
                  </a:lnTo>
                  <a:lnTo>
                    <a:pt x="92" y="7"/>
                  </a:lnTo>
                  <a:lnTo>
                    <a:pt x="109" y="7"/>
                  </a:lnTo>
                  <a:lnTo>
                    <a:pt x="128" y="11"/>
                  </a:lnTo>
                  <a:lnTo>
                    <a:pt x="144" y="16"/>
                  </a:lnTo>
                  <a:lnTo>
                    <a:pt x="160" y="27"/>
                  </a:lnTo>
                  <a:lnTo>
                    <a:pt x="172" y="39"/>
                  </a:lnTo>
                  <a:lnTo>
                    <a:pt x="183" y="55"/>
                  </a:lnTo>
                  <a:lnTo>
                    <a:pt x="192" y="71"/>
                  </a:lnTo>
                  <a:lnTo>
                    <a:pt x="195" y="88"/>
                  </a:lnTo>
                  <a:lnTo>
                    <a:pt x="197" y="108"/>
                  </a:lnTo>
                  <a:lnTo>
                    <a:pt x="194" y="125"/>
                  </a:lnTo>
                  <a:lnTo>
                    <a:pt x="188" y="143"/>
                  </a:lnTo>
                  <a:lnTo>
                    <a:pt x="179" y="159"/>
                  </a:lnTo>
                  <a:lnTo>
                    <a:pt x="167" y="173"/>
                  </a:lnTo>
                  <a:lnTo>
                    <a:pt x="153" y="184"/>
                  </a:lnTo>
                  <a:lnTo>
                    <a:pt x="136" y="192"/>
                  </a:lnTo>
                  <a:lnTo>
                    <a:pt x="118" y="198"/>
                  </a:lnTo>
                  <a:lnTo>
                    <a:pt x="100" y="199"/>
                  </a:lnTo>
                  <a:close/>
                </a:path>
              </a:pathLst>
            </a:custGeom>
            <a:solidFill>
              <a:srgbClr val="F0FFFF"/>
            </a:solidFill>
            <a:ln w="9525">
              <a:noFill/>
              <a:round/>
              <a:headEnd/>
              <a:tailEnd/>
            </a:ln>
          </p:spPr>
          <p:txBody>
            <a:bodyPr/>
            <a:lstStyle/>
            <a:p>
              <a:endParaRPr lang="en-US"/>
            </a:p>
          </p:txBody>
        </p:sp>
        <p:sp>
          <p:nvSpPr>
            <p:cNvPr id="1166283" name="Freeform 971"/>
            <p:cNvSpPr>
              <a:spLocks noEditPoints="1"/>
            </p:cNvSpPr>
            <p:nvPr/>
          </p:nvSpPr>
          <p:spPr bwMode="auto">
            <a:xfrm>
              <a:off x="3430" y="1322"/>
              <a:ext cx="192" cy="192"/>
            </a:xfrm>
            <a:custGeom>
              <a:avLst/>
              <a:gdLst/>
              <a:ahLst/>
              <a:cxnLst>
                <a:cxn ang="0">
                  <a:pos x="78" y="191"/>
                </a:cxn>
                <a:cxn ang="0">
                  <a:pos x="44" y="177"/>
                </a:cxn>
                <a:cxn ang="0">
                  <a:pos x="18" y="152"/>
                </a:cxn>
                <a:cxn ang="0">
                  <a:pos x="2" y="118"/>
                </a:cxn>
                <a:cxn ang="0">
                  <a:pos x="0" y="81"/>
                </a:cxn>
                <a:cxn ang="0">
                  <a:pos x="13" y="48"/>
                </a:cxn>
                <a:cxn ang="0">
                  <a:pos x="36" y="20"/>
                </a:cxn>
                <a:cxn ang="0">
                  <a:pos x="69" y="4"/>
                </a:cxn>
                <a:cxn ang="0">
                  <a:pos x="104" y="0"/>
                </a:cxn>
                <a:cxn ang="0">
                  <a:pos x="139" y="9"/>
                </a:cxn>
                <a:cxn ang="0">
                  <a:pos x="167" y="32"/>
                </a:cxn>
                <a:cxn ang="0">
                  <a:pos x="187" y="64"/>
                </a:cxn>
                <a:cxn ang="0">
                  <a:pos x="192" y="101"/>
                </a:cxn>
                <a:cxn ang="0">
                  <a:pos x="183" y="136"/>
                </a:cxn>
                <a:cxn ang="0">
                  <a:pos x="162" y="166"/>
                </a:cxn>
                <a:cxn ang="0">
                  <a:pos x="131" y="185"/>
                </a:cxn>
                <a:cxn ang="0">
                  <a:pos x="95" y="192"/>
                </a:cxn>
                <a:cxn ang="0">
                  <a:pos x="78" y="185"/>
                </a:cxn>
                <a:cxn ang="0">
                  <a:pos x="46" y="171"/>
                </a:cxn>
                <a:cxn ang="0">
                  <a:pos x="20" y="147"/>
                </a:cxn>
                <a:cxn ang="0">
                  <a:pos x="7" y="113"/>
                </a:cxn>
                <a:cxn ang="0">
                  <a:pos x="7" y="78"/>
                </a:cxn>
                <a:cxn ang="0">
                  <a:pos x="20" y="44"/>
                </a:cxn>
                <a:cxn ang="0">
                  <a:pos x="46" y="20"/>
                </a:cxn>
                <a:cxn ang="0">
                  <a:pos x="78" y="6"/>
                </a:cxn>
                <a:cxn ang="0">
                  <a:pos x="113" y="6"/>
                </a:cxn>
                <a:cxn ang="0">
                  <a:pos x="146" y="20"/>
                </a:cxn>
                <a:cxn ang="0">
                  <a:pos x="171" y="44"/>
                </a:cxn>
                <a:cxn ang="0">
                  <a:pos x="185" y="78"/>
                </a:cxn>
                <a:cxn ang="0">
                  <a:pos x="185" y="113"/>
                </a:cxn>
                <a:cxn ang="0">
                  <a:pos x="171" y="147"/>
                </a:cxn>
                <a:cxn ang="0">
                  <a:pos x="146" y="171"/>
                </a:cxn>
                <a:cxn ang="0">
                  <a:pos x="113" y="185"/>
                </a:cxn>
              </a:cxnLst>
              <a:rect l="0" t="0" r="r" b="b"/>
              <a:pathLst>
                <a:path w="192" h="192">
                  <a:moveTo>
                    <a:pt x="95" y="192"/>
                  </a:moveTo>
                  <a:lnTo>
                    <a:pt x="78" y="191"/>
                  </a:lnTo>
                  <a:lnTo>
                    <a:pt x="60" y="185"/>
                  </a:lnTo>
                  <a:lnTo>
                    <a:pt x="44" y="177"/>
                  </a:lnTo>
                  <a:lnTo>
                    <a:pt x="30" y="166"/>
                  </a:lnTo>
                  <a:lnTo>
                    <a:pt x="18" y="152"/>
                  </a:lnTo>
                  <a:lnTo>
                    <a:pt x="9" y="136"/>
                  </a:lnTo>
                  <a:lnTo>
                    <a:pt x="2" y="118"/>
                  </a:lnTo>
                  <a:lnTo>
                    <a:pt x="0" y="101"/>
                  </a:lnTo>
                  <a:lnTo>
                    <a:pt x="0" y="81"/>
                  </a:lnTo>
                  <a:lnTo>
                    <a:pt x="6" y="64"/>
                  </a:lnTo>
                  <a:lnTo>
                    <a:pt x="13" y="48"/>
                  </a:lnTo>
                  <a:lnTo>
                    <a:pt x="23" y="32"/>
                  </a:lnTo>
                  <a:lnTo>
                    <a:pt x="36" y="20"/>
                  </a:lnTo>
                  <a:lnTo>
                    <a:pt x="51" y="9"/>
                  </a:lnTo>
                  <a:lnTo>
                    <a:pt x="69" y="4"/>
                  </a:lnTo>
                  <a:lnTo>
                    <a:pt x="87" y="0"/>
                  </a:lnTo>
                  <a:lnTo>
                    <a:pt x="104" y="0"/>
                  </a:lnTo>
                  <a:lnTo>
                    <a:pt x="123" y="4"/>
                  </a:lnTo>
                  <a:lnTo>
                    <a:pt x="139" y="9"/>
                  </a:lnTo>
                  <a:lnTo>
                    <a:pt x="155" y="20"/>
                  </a:lnTo>
                  <a:lnTo>
                    <a:pt x="167" y="32"/>
                  </a:lnTo>
                  <a:lnTo>
                    <a:pt x="178" y="48"/>
                  </a:lnTo>
                  <a:lnTo>
                    <a:pt x="187" y="64"/>
                  </a:lnTo>
                  <a:lnTo>
                    <a:pt x="190" y="81"/>
                  </a:lnTo>
                  <a:lnTo>
                    <a:pt x="192" y="101"/>
                  </a:lnTo>
                  <a:lnTo>
                    <a:pt x="189" y="118"/>
                  </a:lnTo>
                  <a:lnTo>
                    <a:pt x="183" y="136"/>
                  </a:lnTo>
                  <a:lnTo>
                    <a:pt x="174" y="152"/>
                  </a:lnTo>
                  <a:lnTo>
                    <a:pt x="162" y="166"/>
                  </a:lnTo>
                  <a:lnTo>
                    <a:pt x="148" y="177"/>
                  </a:lnTo>
                  <a:lnTo>
                    <a:pt x="131" y="185"/>
                  </a:lnTo>
                  <a:lnTo>
                    <a:pt x="113" y="191"/>
                  </a:lnTo>
                  <a:lnTo>
                    <a:pt x="95" y="192"/>
                  </a:lnTo>
                  <a:close/>
                  <a:moveTo>
                    <a:pt x="95" y="187"/>
                  </a:moveTo>
                  <a:lnTo>
                    <a:pt x="78" y="185"/>
                  </a:lnTo>
                  <a:lnTo>
                    <a:pt x="60" y="180"/>
                  </a:lnTo>
                  <a:lnTo>
                    <a:pt x="46" y="171"/>
                  </a:lnTo>
                  <a:lnTo>
                    <a:pt x="32" y="159"/>
                  </a:lnTo>
                  <a:lnTo>
                    <a:pt x="20" y="147"/>
                  </a:lnTo>
                  <a:lnTo>
                    <a:pt x="13" y="131"/>
                  </a:lnTo>
                  <a:lnTo>
                    <a:pt x="7" y="113"/>
                  </a:lnTo>
                  <a:lnTo>
                    <a:pt x="6" y="96"/>
                  </a:lnTo>
                  <a:lnTo>
                    <a:pt x="7" y="78"/>
                  </a:lnTo>
                  <a:lnTo>
                    <a:pt x="13" y="60"/>
                  </a:lnTo>
                  <a:lnTo>
                    <a:pt x="20" y="44"/>
                  </a:lnTo>
                  <a:lnTo>
                    <a:pt x="32" y="32"/>
                  </a:lnTo>
                  <a:lnTo>
                    <a:pt x="46" y="20"/>
                  </a:lnTo>
                  <a:lnTo>
                    <a:pt x="60" y="11"/>
                  </a:lnTo>
                  <a:lnTo>
                    <a:pt x="78" y="6"/>
                  </a:lnTo>
                  <a:lnTo>
                    <a:pt x="95" y="4"/>
                  </a:lnTo>
                  <a:lnTo>
                    <a:pt x="113" y="6"/>
                  </a:lnTo>
                  <a:lnTo>
                    <a:pt x="131" y="11"/>
                  </a:lnTo>
                  <a:lnTo>
                    <a:pt x="146" y="20"/>
                  </a:lnTo>
                  <a:lnTo>
                    <a:pt x="160" y="32"/>
                  </a:lnTo>
                  <a:lnTo>
                    <a:pt x="171" y="44"/>
                  </a:lnTo>
                  <a:lnTo>
                    <a:pt x="180" y="60"/>
                  </a:lnTo>
                  <a:lnTo>
                    <a:pt x="185" y="78"/>
                  </a:lnTo>
                  <a:lnTo>
                    <a:pt x="187" y="96"/>
                  </a:lnTo>
                  <a:lnTo>
                    <a:pt x="185" y="113"/>
                  </a:lnTo>
                  <a:lnTo>
                    <a:pt x="180" y="131"/>
                  </a:lnTo>
                  <a:lnTo>
                    <a:pt x="171" y="147"/>
                  </a:lnTo>
                  <a:lnTo>
                    <a:pt x="160" y="159"/>
                  </a:lnTo>
                  <a:lnTo>
                    <a:pt x="146" y="171"/>
                  </a:lnTo>
                  <a:lnTo>
                    <a:pt x="131" y="180"/>
                  </a:lnTo>
                  <a:lnTo>
                    <a:pt x="113" y="185"/>
                  </a:lnTo>
                  <a:lnTo>
                    <a:pt x="95" y="187"/>
                  </a:lnTo>
                  <a:close/>
                </a:path>
              </a:pathLst>
            </a:custGeom>
            <a:solidFill>
              <a:srgbClr val="F2FFFF"/>
            </a:solidFill>
            <a:ln w="9525">
              <a:noFill/>
              <a:round/>
              <a:headEnd/>
              <a:tailEnd/>
            </a:ln>
          </p:spPr>
          <p:txBody>
            <a:bodyPr/>
            <a:lstStyle/>
            <a:p>
              <a:endParaRPr lang="en-US"/>
            </a:p>
          </p:txBody>
        </p:sp>
        <p:sp>
          <p:nvSpPr>
            <p:cNvPr id="1166284" name="Freeform 972"/>
            <p:cNvSpPr>
              <a:spLocks noEditPoints="1"/>
            </p:cNvSpPr>
            <p:nvPr/>
          </p:nvSpPr>
          <p:spPr bwMode="auto">
            <a:xfrm>
              <a:off x="3436" y="1326"/>
              <a:ext cx="181" cy="183"/>
            </a:xfrm>
            <a:custGeom>
              <a:avLst/>
              <a:gdLst/>
              <a:ahLst/>
              <a:cxnLst>
                <a:cxn ang="0">
                  <a:pos x="72" y="181"/>
                </a:cxn>
                <a:cxn ang="0">
                  <a:pos x="40" y="167"/>
                </a:cxn>
                <a:cxn ang="0">
                  <a:pos x="14" y="143"/>
                </a:cxn>
                <a:cxn ang="0">
                  <a:pos x="1" y="109"/>
                </a:cxn>
                <a:cxn ang="0">
                  <a:pos x="1" y="74"/>
                </a:cxn>
                <a:cxn ang="0">
                  <a:pos x="14" y="40"/>
                </a:cxn>
                <a:cxn ang="0">
                  <a:pos x="40" y="16"/>
                </a:cxn>
                <a:cxn ang="0">
                  <a:pos x="72" y="2"/>
                </a:cxn>
                <a:cxn ang="0">
                  <a:pos x="107" y="2"/>
                </a:cxn>
                <a:cxn ang="0">
                  <a:pos x="140" y="16"/>
                </a:cxn>
                <a:cxn ang="0">
                  <a:pos x="165" y="40"/>
                </a:cxn>
                <a:cxn ang="0">
                  <a:pos x="179" y="74"/>
                </a:cxn>
                <a:cxn ang="0">
                  <a:pos x="179" y="109"/>
                </a:cxn>
                <a:cxn ang="0">
                  <a:pos x="165" y="143"/>
                </a:cxn>
                <a:cxn ang="0">
                  <a:pos x="140" y="167"/>
                </a:cxn>
                <a:cxn ang="0">
                  <a:pos x="107" y="181"/>
                </a:cxn>
                <a:cxn ang="0">
                  <a:pos x="89" y="178"/>
                </a:cxn>
                <a:cxn ang="0">
                  <a:pos x="56" y="171"/>
                </a:cxn>
                <a:cxn ang="0">
                  <a:pos x="28" y="150"/>
                </a:cxn>
                <a:cxn ang="0">
                  <a:pos x="10" y="121"/>
                </a:cxn>
                <a:cxn ang="0">
                  <a:pos x="5" y="88"/>
                </a:cxn>
                <a:cxn ang="0">
                  <a:pos x="14" y="54"/>
                </a:cxn>
                <a:cxn ang="0">
                  <a:pos x="35" y="26"/>
                </a:cxn>
                <a:cxn ang="0">
                  <a:pos x="65" y="10"/>
                </a:cxn>
                <a:cxn ang="0">
                  <a:pos x="98" y="7"/>
                </a:cxn>
                <a:cxn ang="0">
                  <a:pos x="132" y="17"/>
                </a:cxn>
                <a:cxn ang="0">
                  <a:pos x="158" y="39"/>
                </a:cxn>
                <a:cxn ang="0">
                  <a:pos x="172" y="70"/>
                </a:cxn>
                <a:cxn ang="0">
                  <a:pos x="174" y="104"/>
                </a:cxn>
                <a:cxn ang="0">
                  <a:pos x="161" y="137"/>
                </a:cxn>
                <a:cxn ang="0">
                  <a:pos x="139" y="162"/>
                </a:cxn>
                <a:cxn ang="0">
                  <a:pos x="107" y="176"/>
                </a:cxn>
              </a:cxnLst>
              <a:rect l="0" t="0" r="r" b="b"/>
              <a:pathLst>
                <a:path w="181" h="183">
                  <a:moveTo>
                    <a:pt x="89" y="183"/>
                  </a:moveTo>
                  <a:lnTo>
                    <a:pt x="72" y="181"/>
                  </a:lnTo>
                  <a:lnTo>
                    <a:pt x="54" y="176"/>
                  </a:lnTo>
                  <a:lnTo>
                    <a:pt x="40" y="167"/>
                  </a:lnTo>
                  <a:lnTo>
                    <a:pt x="26" y="155"/>
                  </a:lnTo>
                  <a:lnTo>
                    <a:pt x="14" y="143"/>
                  </a:lnTo>
                  <a:lnTo>
                    <a:pt x="7" y="127"/>
                  </a:lnTo>
                  <a:lnTo>
                    <a:pt x="1" y="109"/>
                  </a:lnTo>
                  <a:lnTo>
                    <a:pt x="0" y="92"/>
                  </a:lnTo>
                  <a:lnTo>
                    <a:pt x="1" y="74"/>
                  </a:lnTo>
                  <a:lnTo>
                    <a:pt x="7" y="56"/>
                  </a:lnTo>
                  <a:lnTo>
                    <a:pt x="14" y="40"/>
                  </a:lnTo>
                  <a:lnTo>
                    <a:pt x="26" y="28"/>
                  </a:lnTo>
                  <a:lnTo>
                    <a:pt x="40" y="16"/>
                  </a:lnTo>
                  <a:lnTo>
                    <a:pt x="54" y="7"/>
                  </a:lnTo>
                  <a:lnTo>
                    <a:pt x="72" y="2"/>
                  </a:lnTo>
                  <a:lnTo>
                    <a:pt x="89" y="0"/>
                  </a:lnTo>
                  <a:lnTo>
                    <a:pt x="107" y="2"/>
                  </a:lnTo>
                  <a:lnTo>
                    <a:pt x="125" y="7"/>
                  </a:lnTo>
                  <a:lnTo>
                    <a:pt x="140" y="16"/>
                  </a:lnTo>
                  <a:lnTo>
                    <a:pt x="154" y="28"/>
                  </a:lnTo>
                  <a:lnTo>
                    <a:pt x="165" y="40"/>
                  </a:lnTo>
                  <a:lnTo>
                    <a:pt x="174" y="56"/>
                  </a:lnTo>
                  <a:lnTo>
                    <a:pt x="179" y="74"/>
                  </a:lnTo>
                  <a:lnTo>
                    <a:pt x="181" y="92"/>
                  </a:lnTo>
                  <a:lnTo>
                    <a:pt x="179" y="109"/>
                  </a:lnTo>
                  <a:lnTo>
                    <a:pt x="174" y="127"/>
                  </a:lnTo>
                  <a:lnTo>
                    <a:pt x="165" y="143"/>
                  </a:lnTo>
                  <a:lnTo>
                    <a:pt x="154" y="155"/>
                  </a:lnTo>
                  <a:lnTo>
                    <a:pt x="140" y="167"/>
                  </a:lnTo>
                  <a:lnTo>
                    <a:pt x="125" y="176"/>
                  </a:lnTo>
                  <a:lnTo>
                    <a:pt x="107" y="181"/>
                  </a:lnTo>
                  <a:lnTo>
                    <a:pt x="89" y="183"/>
                  </a:lnTo>
                  <a:close/>
                  <a:moveTo>
                    <a:pt x="89" y="178"/>
                  </a:moveTo>
                  <a:lnTo>
                    <a:pt x="72" y="176"/>
                  </a:lnTo>
                  <a:lnTo>
                    <a:pt x="56" y="171"/>
                  </a:lnTo>
                  <a:lnTo>
                    <a:pt x="40" y="162"/>
                  </a:lnTo>
                  <a:lnTo>
                    <a:pt x="28" y="150"/>
                  </a:lnTo>
                  <a:lnTo>
                    <a:pt x="17" y="137"/>
                  </a:lnTo>
                  <a:lnTo>
                    <a:pt x="10" y="121"/>
                  </a:lnTo>
                  <a:lnTo>
                    <a:pt x="5" y="104"/>
                  </a:lnTo>
                  <a:lnTo>
                    <a:pt x="5" y="88"/>
                  </a:lnTo>
                  <a:lnTo>
                    <a:pt x="7" y="70"/>
                  </a:lnTo>
                  <a:lnTo>
                    <a:pt x="14" y="54"/>
                  </a:lnTo>
                  <a:lnTo>
                    <a:pt x="22" y="39"/>
                  </a:lnTo>
                  <a:lnTo>
                    <a:pt x="35" y="26"/>
                  </a:lnTo>
                  <a:lnTo>
                    <a:pt x="49" y="17"/>
                  </a:lnTo>
                  <a:lnTo>
                    <a:pt x="65" y="10"/>
                  </a:lnTo>
                  <a:lnTo>
                    <a:pt x="81" y="7"/>
                  </a:lnTo>
                  <a:lnTo>
                    <a:pt x="98" y="7"/>
                  </a:lnTo>
                  <a:lnTo>
                    <a:pt x="116" y="10"/>
                  </a:lnTo>
                  <a:lnTo>
                    <a:pt x="132" y="17"/>
                  </a:lnTo>
                  <a:lnTo>
                    <a:pt x="146" y="26"/>
                  </a:lnTo>
                  <a:lnTo>
                    <a:pt x="158" y="39"/>
                  </a:lnTo>
                  <a:lnTo>
                    <a:pt x="167" y="54"/>
                  </a:lnTo>
                  <a:lnTo>
                    <a:pt x="172" y="70"/>
                  </a:lnTo>
                  <a:lnTo>
                    <a:pt x="176" y="88"/>
                  </a:lnTo>
                  <a:lnTo>
                    <a:pt x="174" y="104"/>
                  </a:lnTo>
                  <a:lnTo>
                    <a:pt x="170" y="121"/>
                  </a:lnTo>
                  <a:lnTo>
                    <a:pt x="161" y="137"/>
                  </a:lnTo>
                  <a:lnTo>
                    <a:pt x="151" y="150"/>
                  </a:lnTo>
                  <a:lnTo>
                    <a:pt x="139" y="162"/>
                  </a:lnTo>
                  <a:lnTo>
                    <a:pt x="123" y="171"/>
                  </a:lnTo>
                  <a:lnTo>
                    <a:pt x="107" y="176"/>
                  </a:lnTo>
                  <a:lnTo>
                    <a:pt x="89" y="178"/>
                  </a:lnTo>
                  <a:close/>
                </a:path>
              </a:pathLst>
            </a:custGeom>
            <a:solidFill>
              <a:srgbClr val="F3FFFF"/>
            </a:solidFill>
            <a:ln w="9525">
              <a:noFill/>
              <a:round/>
              <a:headEnd/>
              <a:tailEnd/>
            </a:ln>
          </p:spPr>
          <p:txBody>
            <a:bodyPr/>
            <a:lstStyle/>
            <a:p>
              <a:endParaRPr lang="en-US"/>
            </a:p>
          </p:txBody>
        </p:sp>
        <p:sp>
          <p:nvSpPr>
            <p:cNvPr id="1166285" name="Freeform 973"/>
            <p:cNvSpPr>
              <a:spLocks noEditPoints="1"/>
            </p:cNvSpPr>
            <p:nvPr/>
          </p:nvSpPr>
          <p:spPr bwMode="auto">
            <a:xfrm>
              <a:off x="3441" y="1333"/>
              <a:ext cx="171" cy="171"/>
            </a:xfrm>
            <a:custGeom>
              <a:avLst/>
              <a:gdLst/>
              <a:ahLst/>
              <a:cxnLst>
                <a:cxn ang="0">
                  <a:pos x="84" y="171"/>
                </a:cxn>
                <a:cxn ang="0">
                  <a:pos x="67" y="169"/>
                </a:cxn>
                <a:cxn ang="0">
                  <a:pos x="51" y="164"/>
                </a:cxn>
                <a:cxn ang="0">
                  <a:pos x="35" y="155"/>
                </a:cxn>
                <a:cxn ang="0">
                  <a:pos x="23" y="143"/>
                </a:cxn>
                <a:cxn ang="0">
                  <a:pos x="12" y="130"/>
                </a:cxn>
                <a:cxn ang="0">
                  <a:pos x="5" y="114"/>
                </a:cxn>
                <a:cxn ang="0">
                  <a:pos x="0" y="97"/>
                </a:cxn>
                <a:cxn ang="0">
                  <a:pos x="0" y="81"/>
                </a:cxn>
                <a:cxn ang="0">
                  <a:pos x="2" y="63"/>
                </a:cxn>
                <a:cxn ang="0">
                  <a:pos x="9" y="47"/>
                </a:cxn>
                <a:cxn ang="0">
                  <a:pos x="17" y="32"/>
                </a:cxn>
                <a:cxn ang="0">
                  <a:pos x="30" y="19"/>
                </a:cxn>
                <a:cxn ang="0">
                  <a:pos x="44" y="10"/>
                </a:cxn>
                <a:cxn ang="0">
                  <a:pos x="60" y="3"/>
                </a:cxn>
                <a:cxn ang="0">
                  <a:pos x="76" y="0"/>
                </a:cxn>
                <a:cxn ang="0">
                  <a:pos x="93" y="0"/>
                </a:cxn>
                <a:cxn ang="0">
                  <a:pos x="111" y="3"/>
                </a:cxn>
                <a:cxn ang="0">
                  <a:pos x="127" y="10"/>
                </a:cxn>
                <a:cxn ang="0">
                  <a:pos x="141" y="19"/>
                </a:cxn>
                <a:cxn ang="0">
                  <a:pos x="153" y="32"/>
                </a:cxn>
                <a:cxn ang="0">
                  <a:pos x="162" y="47"/>
                </a:cxn>
                <a:cxn ang="0">
                  <a:pos x="167" y="63"/>
                </a:cxn>
                <a:cxn ang="0">
                  <a:pos x="171" y="81"/>
                </a:cxn>
                <a:cxn ang="0">
                  <a:pos x="169" y="97"/>
                </a:cxn>
                <a:cxn ang="0">
                  <a:pos x="165" y="114"/>
                </a:cxn>
                <a:cxn ang="0">
                  <a:pos x="156" y="130"/>
                </a:cxn>
                <a:cxn ang="0">
                  <a:pos x="146" y="143"/>
                </a:cxn>
                <a:cxn ang="0">
                  <a:pos x="134" y="155"/>
                </a:cxn>
                <a:cxn ang="0">
                  <a:pos x="118" y="164"/>
                </a:cxn>
                <a:cxn ang="0">
                  <a:pos x="102" y="169"/>
                </a:cxn>
                <a:cxn ang="0">
                  <a:pos x="84" y="171"/>
                </a:cxn>
                <a:cxn ang="0">
                  <a:pos x="84" y="164"/>
                </a:cxn>
                <a:cxn ang="0">
                  <a:pos x="69" y="162"/>
                </a:cxn>
                <a:cxn ang="0">
                  <a:pos x="53" y="159"/>
                </a:cxn>
                <a:cxn ang="0">
                  <a:pos x="37" y="150"/>
                </a:cxn>
                <a:cxn ang="0">
                  <a:pos x="25" y="137"/>
                </a:cxn>
                <a:cxn ang="0">
                  <a:pos x="16" y="125"/>
                </a:cxn>
                <a:cxn ang="0">
                  <a:pos x="9" y="109"/>
                </a:cxn>
                <a:cxn ang="0">
                  <a:pos x="5" y="93"/>
                </a:cxn>
                <a:cxn ang="0">
                  <a:pos x="5" y="76"/>
                </a:cxn>
                <a:cxn ang="0">
                  <a:pos x="9" y="60"/>
                </a:cxn>
                <a:cxn ang="0">
                  <a:pos x="16" y="44"/>
                </a:cxn>
                <a:cxn ang="0">
                  <a:pos x="25" y="32"/>
                </a:cxn>
                <a:cxn ang="0">
                  <a:pos x="37" y="19"/>
                </a:cxn>
                <a:cxn ang="0">
                  <a:pos x="53" y="10"/>
                </a:cxn>
                <a:cxn ang="0">
                  <a:pos x="69" y="7"/>
                </a:cxn>
                <a:cxn ang="0">
                  <a:pos x="84" y="5"/>
                </a:cxn>
                <a:cxn ang="0">
                  <a:pos x="102" y="7"/>
                </a:cxn>
                <a:cxn ang="0">
                  <a:pos x="118" y="10"/>
                </a:cxn>
                <a:cxn ang="0">
                  <a:pos x="132" y="19"/>
                </a:cxn>
                <a:cxn ang="0">
                  <a:pos x="144" y="32"/>
                </a:cxn>
                <a:cxn ang="0">
                  <a:pos x="155" y="44"/>
                </a:cxn>
                <a:cxn ang="0">
                  <a:pos x="160" y="60"/>
                </a:cxn>
                <a:cxn ang="0">
                  <a:pos x="163" y="76"/>
                </a:cxn>
                <a:cxn ang="0">
                  <a:pos x="163" y="93"/>
                </a:cxn>
                <a:cxn ang="0">
                  <a:pos x="160" y="109"/>
                </a:cxn>
                <a:cxn ang="0">
                  <a:pos x="155" y="125"/>
                </a:cxn>
                <a:cxn ang="0">
                  <a:pos x="144" y="137"/>
                </a:cxn>
                <a:cxn ang="0">
                  <a:pos x="132" y="150"/>
                </a:cxn>
                <a:cxn ang="0">
                  <a:pos x="118" y="159"/>
                </a:cxn>
                <a:cxn ang="0">
                  <a:pos x="102" y="162"/>
                </a:cxn>
                <a:cxn ang="0">
                  <a:pos x="84" y="164"/>
                </a:cxn>
              </a:cxnLst>
              <a:rect l="0" t="0" r="r" b="b"/>
              <a:pathLst>
                <a:path w="171" h="171">
                  <a:moveTo>
                    <a:pt x="84" y="171"/>
                  </a:moveTo>
                  <a:lnTo>
                    <a:pt x="67" y="169"/>
                  </a:lnTo>
                  <a:lnTo>
                    <a:pt x="51" y="164"/>
                  </a:lnTo>
                  <a:lnTo>
                    <a:pt x="35" y="155"/>
                  </a:lnTo>
                  <a:lnTo>
                    <a:pt x="23" y="143"/>
                  </a:lnTo>
                  <a:lnTo>
                    <a:pt x="12" y="130"/>
                  </a:lnTo>
                  <a:lnTo>
                    <a:pt x="5" y="114"/>
                  </a:lnTo>
                  <a:lnTo>
                    <a:pt x="0" y="97"/>
                  </a:lnTo>
                  <a:lnTo>
                    <a:pt x="0" y="81"/>
                  </a:lnTo>
                  <a:lnTo>
                    <a:pt x="2" y="63"/>
                  </a:lnTo>
                  <a:lnTo>
                    <a:pt x="9" y="47"/>
                  </a:lnTo>
                  <a:lnTo>
                    <a:pt x="17" y="32"/>
                  </a:lnTo>
                  <a:lnTo>
                    <a:pt x="30" y="19"/>
                  </a:lnTo>
                  <a:lnTo>
                    <a:pt x="44" y="10"/>
                  </a:lnTo>
                  <a:lnTo>
                    <a:pt x="60" y="3"/>
                  </a:lnTo>
                  <a:lnTo>
                    <a:pt x="76" y="0"/>
                  </a:lnTo>
                  <a:lnTo>
                    <a:pt x="93" y="0"/>
                  </a:lnTo>
                  <a:lnTo>
                    <a:pt x="111" y="3"/>
                  </a:lnTo>
                  <a:lnTo>
                    <a:pt x="127" y="10"/>
                  </a:lnTo>
                  <a:lnTo>
                    <a:pt x="141" y="19"/>
                  </a:lnTo>
                  <a:lnTo>
                    <a:pt x="153" y="32"/>
                  </a:lnTo>
                  <a:lnTo>
                    <a:pt x="162" y="47"/>
                  </a:lnTo>
                  <a:lnTo>
                    <a:pt x="167" y="63"/>
                  </a:lnTo>
                  <a:lnTo>
                    <a:pt x="171" y="81"/>
                  </a:lnTo>
                  <a:lnTo>
                    <a:pt x="169" y="97"/>
                  </a:lnTo>
                  <a:lnTo>
                    <a:pt x="165" y="114"/>
                  </a:lnTo>
                  <a:lnTo>
                    <a:pt x="156" y="130"/>
                  </a:lnTo>
                  <a:lnTo>
                    <a:pt x="146" y="143"/>
                  </a:lnTo>
                  <a:lnTo>
                    <a:pt x="134" y="155"/>
                  </a:lnTo>
                  <a:lnTo>
                    <a:pt x="118" y="164"/>
                  </a:lnTo>
                  <a:lnTo>
                    <a:pt x="102" y="169"/>
                  </a:lnTo>
                  <a:lnTo>
                    <a:pt x="84" y="171"/>
                  </a:lnTo>
                  <a:close/>
                  <a:moveTo>
                    <a:pt x="84" y="164"/>
                  </a:moveTo>
                  <a:lnTo>
                    <a:pt x="69" y="162"/>
                  </a:lnTo>
                  <a:lnTo>
                    <a:pt x="53" y="159"/>
                  </a:lnTo>
                  <a:lnTo>
                    <a:pt x="37" y="150"/>
                  </a:lnTo>
                  <a:lnTo>
                    <a:pt x="25" y="137"/>
                  </a:lnTo>
                  <a:lnTo>
                    <a:pt x="16" y="125"/>
                  </a:lnTo>
                  <a:lnTo>
                    <a:pt x="9" y="109"/>
                  </a:lnTo>
                  <a:lnTo>
                    <a:pt x="5" y="93"/>
                  </a:lnTo>
                  <a:lnTo>
                    <a:pt x="5" y="76"/>
                  </a:lnTo>
                  <a:lnTo>
                    <a:pt x="9" y="60"/>
                  </a:lnTo>
                  <a:lnTo>
                    <a:pt x="16" y="44"/>
                  </a:lnTo>
                  <a:lnTo>
                    <a:pt x="25" y="32"/>
                  </a:lnTo>
                  <a:lnTo>
                    <a:pt x="37" y="19"/>
                  </a:lnTo>
                  <a:lnTo>
                    <a:pt x="53" y="10"/>
                  </a:lnTo>
                  <a:lnTo>
                    <a:pt x="69" y="7"/>
                  </a:lnTo>
                  <a:lnTo>
                    <a:pt x="84" y="5"/>
                  </a:lnTo>
                  <a:lnTo>
                    <a:pt x="102" y="7"/>
                  </a:lnTo>
                  <a:lnTo>
                    <a:pt x="118" y="10"/>
                  </a:lnTo>
                  <a:lnTo>
                    <a:pt x="132" y="19"/>
                  </a:lnTo>
                  <a:lnTo>
                    <a:pt x="144" y="32"/>
                  </a:lnTo>
                  <a:lnTo>
                    <a:pt x="155" y="44"/>
                  </a:lnTo>
                  <a:lnTo>
                    <a:pt x="160" y="60"/>
                  </a:lnTo>
                  <a:lnTo>
                    <a:pt x="163" y="76"/>
                  </a:lnTo>
                  <a:lnTo>
                    <a:pt x="163" y="93"/>
                  </a:lnTo>
                  <a:lnTo>
                    <a:pt x="160" y="109"/>
                  </a:lnTo>
                  <a:lnTo>
                    <a:pt x="155" y="125"/>
                  </a:lnTo>
                  <a:lnTo>
                    <a:pt x="144" y="137"/>
                  </a:lnTo>
                  <a:lnTo>
                    <a:pt x="132" y="150"/>
                  </a:lnTo>
                  <a:lnTo>
                    <a:pt x="118" y="159"/>
                  </a:lnTo>
                  <a:lnTo>
                    <a:pt x="102" y="162"/>
                  </a:lnTo>
                  <a:lnTo>
                    <a:pt x="84" y="164"/>
                  </a:lnTo>
                  <a:close/>
                </a:path>
              </a:pathLst>
            </a:custGeom>
            <a:solidFill>
              <a:srgbClr val="F5FFFF"/>
            </a:solidFill>
            <a:ln w="9525">
              <a:noFill/>
              <a:round/>
              <a:headEnd/>
              <a:tailEnd/>
            </a:ln>
          </p:spPr>
          <p:txBody>
            <a:bodyPr/>
            <a:lstStyle/>
            <a:p>
              <a:endParaRPr lang="en-US"/>
            </a:p>
          </p:txBody>
        </p:sp>
        <p:sp>
          <p:nvSpPr>
            <p:cNvPr id="1166286" name="Freeform 974"/>
            <p:cNvSpPr>
              <a:spLocks noEditPoints="1"/>
            </p:cNvSpPr>
            <p:nvPr/>
          </p:nvSpPr>
          <p:spPr bwMode="auto">
            <a:xfrm>
              <a:off x="3446" y="1338"/>
              <a:ext cx="158" cy="159"/>
            </a:xfrm>
            <a:custGeom>
              <a:avLst/>
              <a:gdLst/>
              <a:ahLst/>
              <a:cxnLst>
                <a:cxn ang="0">
                  <a:pos x="79" y="159"/>
                </a:cxn>
                <a:cxn ang="0">
                  <a:pos x="64" y="157"/>
                </a:cxn>
                <a:cxn ang="0">
                  <a:pos x="48" y="154"/>
                </a:cxn>
                <a:cxn ang="0">
                  <a:pos x="32" y="145"/>
                </a:cxn>
                <a:cxn ang="0">
                  <a:pos x="20" y="132"/>
                </a:cxn>
                <a:cxn ang="0">
                  <a:pos x="11" y="120"/>
                </a:cxn>
                <a:cxn ang="0">
                  <a:pos x="4" y="104"/>
                </a:cxn>
                <a:cxn ang="0">
                  <a:pos x="0" y="88"/>
                </a:cxn>
                <a:cxn ang="0">
                  <a:pos x="0" y="71"/>
                </a:cxn>
                <a:cxn ang="0">
                  <a:pos x="4" y="55"/>
                </a:cxn>
                <a:cxn ang="0">
                  <a:pos x="11" y="39"/>
                </a:cxn>
                <a:cxn ang="0">
                  <a:pos x="20" y="27"/>
                </a:cxn>
                <a:cxn ang="0">
                  <a:pos x="32" y="14"/>
                </a:cxn>
                <a:cxn ang="0">
                  <a:pos x="48" y="5"/>
                </a:cxn>
                <a:cxn ang="0">
                  <a:pos x="64" y="2"/>
                </a:cxn>
                <a:cxn ang="0">
                  <a:pos x="79" y="0"/>
                </a:cxn>
                <a:cxn ang="0">
                  <a:pos x="97" y="2"/>
                </a:cxn>
                <a:cxn ang="0">
                  <a:pos x="113" y="5"/>
                </a:cxn>
                <a:cxn ang="0">
                  <a:pos x="127" y="14"/>
                </a:cxn>
                <a:cxn ang="0">
                  <a:pos x="139" y="27"/>
                </a:cxn>
                <a:cxn ang="0">
                  <a:pos x="150" y="39"/>
                </a:cxn>
                <a:cxn ang="0">
                  <a:pos x="155" y="55"/>
                </a:cxn>
                <a:cxn ang="0">
                  <a:pos x="158" y="71"/>
                </a:cxn>
                <a:cxn ang="0">
                  <a:pos x="158" y="88"/>
                </a:cxn>
                <a:cxn ang="0">
                  <a:pos x="155" y="104"/>
                </a:cxn>
                <a:cxn ang="0">
                  <a:pos x="150" y="120"/>
                </a:cxn>
                <a:cxn ang="0">
                  <a:pos x="139" y="132"/>
                </a:cxn>
                <a:cxn ang="0">
                  <a:pos x="127" y="145"/>
                </a:cxn>
                <a:cxn ang="0">
                  <a:pos x="113" y="154"/>
                </a:cxn>
                <a:cxn ang="0">
                  <a:pos x="97" y="157"/>
                </a:cxn>
                <a:cxn ang="0">
                  <a:pos x="79" y="159"/>
                </a:cxn>
                <a:cxn ang="0">
                  <a:pos x="79" y="154"/>
                </a:cxn>
                <a:cxn ang="0">
                  <a:pos x="64" y="152"/>
                </a:cxn>
                <a:cxn ang="0">
                  <a:pos x="48" y="148"/>
                </a:cxn>
                <a:cxn ang="0">
                  <a:pos x="34" y="139"/>
                </a:cxn>
                <a:cxn ang="0">
                  <a:pos x="23" y="127"/>
                </a:cxn>
                <a:cxn ang="0">
                  <a:pos x="14" y="115"/>
                </a:cxn>
                <a:cxn ang="0">
                  <a:pos x="7" y="99"/>
                </a:cxn>
                <a:cxn ang="0">
                  <a:pos x="5" y="83"/>
                </a:cxn>
                <a:cxn ang="0">
                  <a:pos x="5" y="67"/>
                </a:cxn>
                <a:cxn ang="0">
                  <a:pos x="11" y="51"/>
                </a:cxn>
                <a:cxn ang="0">
                  <a:pos x="18" y="37"/>
                </a:cxn>
                <a:cxn ang="0">
                  <a:pos x="28" y="25"/>
                </a:cxn>
                <a:cxn ang="0">
                  <a:pos x="41" y="16"/>
                </a:cxn>
                <a:cxn ang="0">
                  <a:pos x="56" y="9"/>
                </a:cxn>
                <a:cxn ang="0">
                  <a:pos x="72" y="5"/>
                </a:cxn>
                <a:cxn ang="0">
                  <a:pos x="88" y="5"/>
                </a:cxn>
                <a:cxn ang="0">
                  <a:pos x="104" y="9"/>
                </a:cxn>
                <a:cxn ang="0">
                  <a:pos x="118" y="16"/>
                </a:cxn>
                <a:cxn ang="0">
                  <a:pos x="130" y="25"/>
                </a:cxn>
                <a:cxn ang="0">
                  <a:pos x="141" y="37"/>
                </a:cxn>
                <a:cxn ang="0">
                  <a:pos x="150" y="51"/>
                </a:cxn>
                <a:cxn ang="0">
                  <a:pos x="153" y="67"/>
                </a:cxn>
                <a:cxn ang="0">
                  <a:pos x="155" y="83"/>
                </a:cxn>
                <a:cxn ang="0">
                  <a:pos x="151" y="99"/>
                </a:cxn>
                <a:cxn ang="0">
                  <a:pos x="146" y="115"/>
                </a:cxn>
                <a:cxn ang="0">
                  <a:pos x="137" y="127"/>
                </a:cxn>
                <a:cxn ang="0">
                  <a:pos x="125" y="139"/>
                </a:cxn>
                <a:cxn ang="0">
                  <a:pos x="111" y="148"/>
                </a:cxn>
                <a:cxn ang="0">
                  <a:pos x="95" y="152"/>
                </a:cxn>
                <a:cxn ang="0">
                  <a:pos x="79" y="154"/>
                </a:cxn>
              </a:cxnLst>
              <a:rect l="0" t="0" r="r" b="b"/>
              <a:pathLst>
                <a:path w="158" h="159">
                  <a:moveTo>
                    <a:pt x="79" y="159"/>
                  </a:moveTo>
                  <a:lnTo>
                    <a:pt x="64" y="157"/>
                  </a:lnTo>
                  <a:lnTo>
                    <a:pt x="48" y="154"/>
                  </a:lnTo>
                  <a:lnTo>
                    <a:pt x="32" y="145"/>
                  </a:lnTo>
                  <a:lnTo>
                    <a:pt x="20" y="132"/>
                  </a:lnTo>
                  <a:lnTo>
                    <a:pt x="11" y="120"/>
                  </a:lnTo>
                  <a:lnTo>
                    <a:pt x="4" y="104"/>
                  </a:lnTo>
                  <a:lnTo>
                    <a:pt x="0" y="88"/>
                  </a:lnTo>
                  <a:lnTo>
                    <a:pt x="0" y="71"/>
                  </a:lnTo>
                  <a:lnTo>
                    <a:pt x="4" y="55"/>
                  </a:lnTo>
                  <a:lnTo>
                    <a:pt x="11" y="39"/>
                  </a:lnTo>
                  <a:lnTo>
                    <a:pt x="20" y="27"/>
                  </a:lnTo>
                  <a:lnTo>
                    <a:pt x="32" y="14"/>
                  </a:lnTo>
                  <a:lnTo>
                    <a:pt x="48" y="5"/>
                  </a:lnTo>
                  <a:lnTo>
                    <a:pt x="64" y="2"/>
                  </a:lnTo>
                  <a:lnTo>
                    <a:pt x="79" y="0"/>
                  </a:lnTo>
                  <a:lnTo>
                    <a:pt x="97" y="2"/>
                  </a:lnTo>
                  <a:lnTo>
                    <a:pt x="113" y="5"/>
                  </a:lnTo>
                  <a:lnTo>
                    <a:pt x="127" y="14"/>
                  </a:lnTo>
                  <a:lnTo>
                    <a:pt x="139" y="27"/>
                  </a:lnTo>
                  <a:lnTo>
                    <a:pt x="150" y="39"/>
                  </a:lnTo>
                  <a:lnTo>
                    <a:pt x="155" y="55"/>
                  </a:lnTo>
                  <a:lnTo>
                    <a:pt x="158" y="71"/>
                  </a:lnTo>
                  <a:lnTo>
                    <a:pt x="158" y="88"/>
                  </a:lnTo>
                  <a:lnTo>
                    <a:pt x="155" y="104"/>
                  </a:lnTo>
                  <a:lnTo>
                    <a:pt x="150" y="120"/>
                  </a:lnTo>
                  <a:lnTo>
                    <a:pt x="139" y="132"/>
                  </a:lnTo>
                  <a:lnTo>
                    <a:pt x="127" y="145"/>
                  </a:lnTo>
                  <a:lnTo>
                    <a:pt x="113" y="154"/>
                  </a:lnTo>
                  <a:lnTo>
                    <a:pt x="97" y="157"/>
                  </a:lnTo>
                  <a:lnTo>
                    <a:pt x="79" y="159"/>
                  </a:lnTo>
                  <a:close/>
                  <a:moveTo>
                    <a:pt x="79" y="154"/>
                  </a:moveTo>
                  <a:lnTo>
                    <a:pt x="64" y="152"/>
                  </a:lnTo>
                  <a:lnTo>
                    <a:pt x="48" y="148"/>
                  </a:lnTo>
                  <a:lnTo>
                    <a:pt x="34" y="139"/>
                  </a:lnTo>
                  <a:lnTo>
                    <a:pt x="23" y="127"/>
                  </a:lnTo>
                  <a:lnTo>
                    <a:pt x="14" y="115"/>
                  </a:lnTo>
                  <a:lnTo>
                    <a:pt x="7" y="99"/>
                  </a:lnTo>
                  <a:lnTo>
                    <a:pt x="5" y="83"/>
                  </a:lnTo>
                  <a:lnTo>
                    <a:pt x="5" y="67"/>
                  </a:lnTo>
                  <a:lnTo>
                    <a:pt x="11" y="51"/>
                  </a:lnTo>
                  <a:lnTo>
                    <a:pt x="18" y="37"/>
                  </a:lnTo>
                  <a:lnTo>
                    <a:pt x="28" y="25"/>
                  </a:lnTo>
                  <a:lnTo>
                    <a:pt x="41" y="16"/>
                  </a:lnTo>
                  <a:lnTo>
                    <a:pt x="56" y="9"/>
                  </a:lnTo>
                  <a:lnTo>
                    <a:pt x="72" y="5"/>
                  </a:lnTo>
                  <a:lnTo>
                    <a:pt x="88" y="5"/>
                  </a:lnTo>
                  <a:lnTo>
                    <a:pt x="104" y="9"/>
                  </a:lnTo>
                  <a:lnTo>
                    <a:pt x="118" y="16"/>
                  </a:lnTo>
                  <a:lnTo>
                    <a:pt x="130" y="25"/>
                  </a:lnTo>
                  <a:lnTo>
                    <a:pt x="141" y="37"/>
                  </a:lnTo>
                  <a:lnTo>
                    <a:pt x="150" y="51"/>
                  </a:lnTo>
                  <a:lnTo>
                    <a:pt x="153" y="67"/>
                  </a:lnTo>
                  <a:lnTo>
                    <a:pt x="155" y="83"/>
                  </a:lnTo>
                  <a:lnTo>
                    <a:pt x="151" y="99"/>
                  </a:lnTo>
                  <a:lnTo>
                    <a:pt x="146" y="115"/>
                  </a:lnTo>
                  <a:lnTo>
                    <a:pt x="137" y="127"/>
                  </a:lnTo>
                  <a:lnTo>
                    <a:pt x="125" y="139"/>
                  </a:lnTo>
                  <a:lnTo>
                    <a:pt x="111" y="148"/>
                  </a:lnTo>
                  <a:lnTo>
                    <a:pt x="95" y="152"/>
                  </a:lnTo>
                  <a:lnTo>
                    <a:pt x="79" y="154"/>
                  </a:lnTo>
                  <a:close/>
                </a:path>
              </a:pathLst>
            </a:custGeom>
            <a:solidFill>
              <a:srgbClr val="F6FFFF"/>
            </a:solidFill>
            <a:ln w="9525">
              <a:noFill/>
              <a:round/>
              <a:headEnd/>
              <a:tailEnd/>
            </a:ln>
          </p:spPr>
          <p:txBody>
            <a:bodyPr/>
            <a:lstStyle/>
            <a:p>
              <a:endParaRPr lang="en-US"/>
            </a:p>
          </p:txBody>
        </p:sp>
        <p:sp>
          <p:nvSpPr>
            <p:cNvPr id="1166287" name="Freeform 975"/>
            <p:cNvSpPr>
              <a:spLocks noEditPoints="1"/>
            </p:cNvSpPr>
            <p:nvPr/>
          </p:nvSpPr>
          <p:spPr bwMode="auto">
            <a:xfrm>
              <a:off x="3451" y="1343"/>
              <a:ext cx="150" cy="149"/>
            </a:xfrm>
            <a:custGeom>
              <a:avLst/>
              <a:gdLst/>
              <a:ahLst/>
              <a:cxnLst>
                <a:cxn ang="0">
                  <a:pos x="74" y="149"/>
                </a:cxn>
                <a:cxn ang="0">
                  <a:pos x="59" y="147"/>
                </a:cxn>
                <a:cxn ang="0">
                  <a:pos x="43" y="143"/>
                </a:cxn>
                <a:cxn ang="0">
                  <a:pos x="29" y="134"/>
                </a:cxn>
                <a:cxn ang="0">
                  <a:pos x="18" y="122"/>
                </a:cxn>
                <a:cxn ang="0">
                  <a:pos x="9" y="110"/>
                </a:cxn>
                <a:cxn ang="0">
                  <a:pos x="2" y="94"/>
                </a:cxn>
                <a:cxn ang="0">
                  <a:pos x="0" y="78"/>
                </a:cxn>
                <a:cxn ang="0">
                  <a:pos x="0" y="62"/>
                </a:cxn>
                <a:cxn ang="0">
                  <a:pos x="6" y="46"/>
                </a:cxn>
                <a:cxn ang="0">
                  <a:pos x="13" y="32"/>
                </a:cxn>
                <a:cxn ang="0">
                  <a:pos x="23" y="20"/>
                </a:cxn>
                <a:cxn ang="0">
                  <a:pos x="36" y="11"/>
                </a:cxn>
                <a:cxn ang="0">
                  <a:pos x="51" y="4"/>
                </a:cxn>
                <a:cxn ang="0">
                  <a:pos x="67" y="0"/>
                </a:cxn>
                <a:cxn ang="0">
                  <a:pos x="83" y="0"/>
                </a:cxn>
                <a:cxn ang="0">
                  <a:pos x="99" y="4"/>
                </a:cxn>
                <a:cxn ang="0">
                  <a:pos x="113" y="11"/>
                </a:cxn>
                <a:cxn ang="0">
                  <a:pos x="125" y="20"/>
                </a:cxn>
                <a:cxn ang="0">
                  <a:pos x="136" y="32"/>
                </a:cxn>
                <a:cxn ang="0">
                  <a:pos x="145" y="46"/>
                </a:cxn>
                <a:cxn ang="0">
                  <a:pos x="148" y="62"/>
                </a:cxn>
                <a:cxn ang="0">
                  <a:pos x="150" y="78"/>
                </a:cxn>
                <a:cxn ang="0">
                  <a:pos x="146" y="94"/>
                </a:cxn>
                <a:cxn ang="0">
                  <a:pos x="141" y="110"/>
                </a:cxn>
                <a:cxn ang="0">
                  <a:pos x="132" y="122"/>
                </a:cxn>
                <a:cxn ang="0">
                  <a:pos x="120" y="134"/>
                </a:cxn>
                <a:cxn ang="0">
                  <a:pos x="106" y="143"/>
                </a:cxn>
                <a:cxn ang="0">
                  <a:pos x="90" y="147"/>
                </a:cxn>
                <a:cxn ang="0">
                  <a:pos x="74" y="149"/>
                </a:cxn>
                <a:cxn ang="0">
                  <a:pos x="74" y="143"/>
                </a:cxn>
                <a:cxn ang="0">
                  <a:pos x="59" y="141"/>
                </a:cxn>
                <a:cxn ang="0">
                  <a:pos x="44" y="138"/>
                </a:cxn>
                <a:cxn ang="0">
                  <a:pos x="32" y="129"/>
                </a:cxn>
                <a:cxn ang="0">
                  <a:pos x="20" y="119"/>
                </a:cxn>
                <a:cxn ang="0">
                  <a:pos x="13" y="104"/>
                </a:cxn>
                <a:cxn ang="0">
                  <a:pos x="7" y="90"/>
                </a:cxn>
                <a:cxn ang="0">
                  <a:pos x="6" y="75"/>
                </a:cxn>
                <a:cxn ang="0">
                  <a:pos x="7" y="59"/>
                </a:cxn>
                <a:cxn ang="0">
                  <a:pos x="13" y="45"/>
                </a:cxn>
                <a:cxn ang="0">
                  <a:pos x="20" y="30"/>
                </a:cxn>
                <a:cxn ang="0">
                  <a:pos x="32" y="20"/>
                </a:cxn>
                <a:cxn ang="0">
                  <a:pos x="44" y="11"/>
                </a:cxn>
                <a:cxn ang="0">
                  <a:pos x="59" y="8"/>
                </a:cxn>
                <a:cxn ang="0">
                  <a:pos x="74" y="6"/>
                </a:cxn>
                <a:cxn ang="0">
                  <a:pos x="90" y="8"/>
                </a:cxn>
                <a:cxn ang="0">
                  <a:pos x="104" y="11"/>
                </a:cxn>
                <a:cxn ang="0">
                  <a:pos x="118" y="20"/>
                </a:cxn>
                <a:cxn ang="0">
                  <a:pos x="129" y="30"/>
                </a:cxn>
                <a:cxn ang="0">
                  <a:pos x="138" y="45"/>
                </a:cxn>
                <a:cxn ang="0">
                  <a:pos x="143" y="59"/>
                </a:cxn>
                <a:cxn ang="0">
                  <a:pos x="145" y="75"/>
                </a:cxn>
                <a:cxn ang="0">
                  <a:pos x="143" y="90"/>
                </a:cxn>
                <a:cxn ang="0">
                  <a:pos x="138" y="104"/>
                </a:cxn>
                <a:cxn ang="0">
                  <a:pos x="129" y="119"/>
                </a:cxn>
                <a:cxn ang="0">
                  <a:pos x="118" y="129"/>
                </a:cxn>
                <a:cxn ang="0">
                  <a:pos x="104" y="138"/>
                </a:cxn>
                <a:cxn ang="0">
                  <a:pos x="90" y="141"/>
                </a:cxn>
                <a:cxn ang="0">
                  <a:pos x="74" y="143"/>
                </a:cxn>
              </a:cxnLst>
              <a:rect l="0" t="0" r="r" b="b"/>
              <a:pathLst>
                <a:path w="150" h="149">
                  <a:moveTo>
                    <a:pt x="74" y="149"/>
                  </a:moveTo>
                  <a:lnTo>
                    <a:pt x="59" y="147"/>
                  </a:lnTo>
                  <a:lnTo>
                    <a:pt x="43" y="143"/>
                  </a:lnTo>
                  <a:lnTo>
                    <a:pt x="29" y="134"/>
                  </a:lnTo>
                  <a:lnTo>
                    <a:pt x="18" y="122"/>
                  </a:lnTo>
                  <a:lnTo>
                    <a:pt x="9" y="110"/>
                  </a:lnTo>
                  <a:lnTo>
                    <a:pt x="2" y="94"/>
                  </a:lnTo>
                  <a:lnTo>
                    <a:pt x="0" y="78"/>
                  </a:lnTo>
                  <a:lnTo>
                    <a:pt x="0" y="62"/>
                  </a:lnTo>
                  <a:lnTo>
                    <a:pt x="6" y="46"/>
                  </a:lnTo>
                  <a:lnTo>
                    <a:pt x="13" y="32"/>
                  </a:lnTo>
                  <a:lnTo>
                    <a:pt x="23" y="20"/>
                  </a:lnTo>
                  <a:lnTo>
                    <a:pt x="36" y="11"/>
                  </a:lnTo>
                  <a:lnTo>
                    <a:pt x="51" y="4"/>
                  </a:lnTo>
                  <a:lnTo>
                    <a:pt x="67" y="0"/>
                  </a:lnTo>
                  <a:lnTo>
                    <a:pt x="83" y="0"/>
                  </a:lnTo>
                  <a:lnTo>
                    <a:pt x="99" y="4"/>
                  </a:lnTo>
                  <a:lnTo>
                    <a:pt x="113" y="11"/>
                  </a:lnTo>
                  <a:lnTo>
                    <a:pt x="125" y="20"/>
                  </a:lnTo>
                  <a:lnTo>
                    <a:pt x="136" y="32"/>
                  </a:lnTo>
                  <a:lnTo>
                    <a:pt x="145" y="46"/>
                  </a:lnTo>
                  <a:lnTo>
                    <a:pt x="148" y="62"/>
                  </a:lnTo>
                  <a:lnTo>
                    <a:pt x="150" y="78"/>
                  </a:lnTo>
                  <a:lnTo>
                    <a:pt x="146" y="94"/>
                  </a:lnTo>
                  <a:lnTo>
                    <a:pt x="141" y="110"/>
                  </a:lnTo>
                  <a:lnTo>
                    <a:pt x="132" y="122"/>
                  </a:lnTo>
                  <a:lnTo>
                    <a:pt x="120" y="134"/>
                  </a:lnTo>
                  <a:lnTo>
                    <a:pt x="106" y="143"/>
                  </a:lnTo>
                  <a:lnTo>
                    <a:pt x="90" y="147"/>
                  </a:lnTo>
                  <a:lnTo>
                    <a:pt x="74" y="149"/>
                  </a:lnTo>
                  <a:close/>
                  <a:moveTo>
                    <a:pt x="74" y="143"/>
                  </a:moveTo>
                  <a:lnTo>
                    <a:pt x="59" y="141"/>
                  </a:lnTo>
                  <a:lnTo>
                    <a:pt x="44" y="138"/>
                  </a:lnTo>
                  <a:lnTo>
                    <a:pt x="32" y="129"/>
                  </a:lnTo>
                  <a:lnTo>
                    <a:pt x="20" y="119"/>
                  </a:lnTo>
                  <a:lnTo>
                    <a:pt x="13" y="104"/>
                  </a:lnTo>
                  <a:lnTo>
                    <a:pt x="7" y="90"/>
                  </a:lnTo>
                  <a:lnTo>
                    <a:pt x="6" y="75"/>
                  </a:lnTo>
                  <a:lnTo>
                    <a:pt x="7" y="59"/>
                  </a:lnTo>
                  <a:lnTo>
                    <a:pt x="13" y="45"/>
                  </a:lnTo>
                  <a:lnTo>
                    <a:pt x="20" y="30"/>
                  </a:lnTo>
                  <a:lnTo>
                    <a:pt x="32" y="20"/>
                  </a:lnTo>
                  <a:lnTo>
                    <a:pt x="44" y="11"/>
                  </a:lnTo>
                  <a:lnTo>
                    <a:pt x="59" y="8"/>
                  </a:lnTo>
                  <a:lnTo>
                    <a:pt x="74" y="6"/>
                  </a:lnTo>
                  <a:lnTo>
                    <a:pt x="90" y="8"/>
                  </a:lnTo>
                  <a:lnTo>
                    <a:pt x="104" y="11"/>
                  </a:lnTo>
                  <a:lnTo>
                    <a:pt x="118" y="20"/>
                  </a:lnTo>
                  <a:lnTo>
                    <a:pt x="129" y="30"/>
                  </a:lnTo>
                  <a:lnTo>
                    <a:pt x="138" y="45"/>
                  </a:lnTo>
                  <a:lnTo>
                    <a:pt x="143" y="59"/>
                  </a:lnTo>
                  <a:lnTo>
                    <a:pt x="145" y="75"/>
                  </a:lnTo>
                  <a:lnTo>
                    <a:pt x="143" y="90"/>
                  </a:lnTo>
                  <a:lnTo>
                    <a:pt x="138" y="104"/>
                  </a:lnTo>
                  <a:lnTo>
                    <a:pt x="129" y="119"/>
                  </a:lnTo>
                  <a:lnTo>
                    <a:pt x="118" y="129"/>
                  </a:lnTo>
                  <a:lnTo>
                    <a:pt x="104" y="138"/>
                  </a:lnTo>
                  <a:lnTo>
                    <a:pt x="90" y="141"/>
                  </a:lnTo>
                  <a:lnTo>
                    <a:pt x="74" y="143"/>
                  </a:lnTo>
                  <a:close/>
                </a:path>
              </a:pathLst>
            </a:custGeom>
            <a:solidFill>
              <a:srgbClr val="F7FFFF"/>
            </a:solidFill>
            <a:ln w="9525">
              <a:noFill/>
              <a:round/>
              <a:headEnd/>
              <a:tailEnd/>
            </a:ln>
          </p:spPr>
          <p:txBody>
            <a:bodyPr/>
            <a:lstStyle/>
            <a:p>
              <a:endParaRPr lang="en-US"/>
            </a:p>
          </p:txBody>
        </p:sp>
        <p:sp>
          <p:nvSpPr>
            <p:cNvPr id="1166288" name="Freeform 976"/>
            <p:cNvSpPr>
              <a:spLocks noEditPoints="1"/>
            </p:cNvSpPr>
            <p:nvPr/>
          </p:nvSpPr>
          <p:spPr bwMode="auto">
            <a:xfrm>
              <a:off x="3457" y="1349"/>
              <a:ext cx="139" cy="137"/>
            </a:xfrm>
            <a:custGeom>
              <a:avLst/>
              <a:gdLst/>
              <a:ahLst/>
              <a:cxnLst>
                <a:cxn ang="0">
                  <a:pos x="68" y="137"/>
                </a:cxn>
                <a:cxn ang="0">
                  <a:pos x="53" y="135"/>
                </a:cxn>
                <a:cxn ang="0">
                  <a:pos x="38" y="132"/>
                </a:cxn>
                <a:cxn ang="0">
                  <a:pos x="26" y="123"/>
                </a:cxn>
                <a:cxn ang="0">
                  <a:pos x="14" y="113"/>
                </a:cxn>
                <a:cxn ang="0">
                  <a:pos x="7" y="98"/>
                </a:cxn>
                <a:cxn ang="0">
                  <a:pos x="1" y="84"/>
                </a:cxn>
                <a:cxn ang="0">
                  <a:pos x="0" y="69"/>
                </a:cxn>
                <a:cxn ang="0">
                  <a:pos x="1" y="53"/>
                </a:cxn>
                <a:cxn ang="0">
                  <a:pos x="7" y="39"/>
                </a:cxn>
                <a:cxn ang="0">
                  <a:pos x="14" y="24"/>
                </a:cxn>
                <a:cxn ang="0">
                  <a:pos x="26" y="14"/>
                </a:cxn>
                <a:cxn ang="0">
                  <a:pos x="38" y="5"/>
                </a:cxn>
                <a:cxn ang="0">
                  <a:pos x="53" y="2"/>
                </a:cxn>
                <a:cxn ang="0">
                  <a:pos x="68" y="0"/>
                </a:cxn>
                <a:cxn ang="0">
                  <a:pos x="84" y="2"/>
                </a:cxn>
                <a:cxn ang="0">
                  <a:pos x="98" y="5"/>
                </a:cxn>
                <a:cxn ang="0">
                  <a:pos x="112" y="14"/>
                </a:cxn>
                <a:cxn ang="0">
                  <a:pos x="123" y="24"/>
                </a:cxn>
                <a:cxn ang="0">
                  <a:pos x="132" y="39"/>
                </a:cxn>
                <a:cxn ang="0">
                  <a:pos x="137" y="53"/>
                </a:cxn>
                <a:cxn ang="0">
                  <a:pos x="139" y="69"/>
                </a:cxn>
                <a:cxn ang="0">
                  <a:pos x="137" y="84"/>
                </a:cxn>
                <a:cxn ang="0">
                  <a:pos x="132" y="98"/>
                </a:cxn>
                <a:cxn ang="0">
                  <a:pos x="123" y="113"/>
                </a:cxn>
                <a:cxn ang="0">
                  <a:pos x="112" y="123"/>
                </a:cxn>
                <a:cxn ang="0">
                  <a:pos x="98" y="132"/>
                </a:cxn>
                <a:cxn ang="0">
                  <a:pos x="84" y="135"/>
                </a:cxn>
                <a:cxn ang="0">
                  <a:pos x="68" y="137"/>
                </a:cxn>
                <a:cxn ang="0">
                  <a:pos x="68" y="132"/>
                </a:cxn>
                <a:cxn ang="0">
                  <a:pos x="54" y="130"/>
                </a:cxn>
                <a:cxn ang="0">
                  <a:pos x="40" y="127"/>
                </a:cxn>
                <a:cxn ang="0">
                  <a:pos x="28" y="118"/>
                </a:cxn>
                <a:cxn ang="0">
                  <a:pos x="17" y="107"/>
                </a:cxn>
                <a:cxn ang="0">
                  <a:pos x="10" y="93"/>
                </a:cxn>
                <a:cxn ang="0">
                  <a:pos x="5" y="79"/>
                </a:cxn>
                <a:cxn ang="0">
                  <a:pos x="5" y="65"/>
                </a:cxn>
                <a:cxn ang="0">
                  <a:pos x="7" y="51"/>
                </a:cxn>
                <a:cxn ang="0">
                  <a:pos x="14" y="37"/>
                </a:cxn>
                <a:cxn ang="0">
                  <a:pos x="23" y="24"/>
                </a:cxn>
                <a:cxn ang="0">
                  <a:pos x="33" y="16"/>
                </a:cxn>
                <a:cxn ang="0">
                  <a:pos x="47" y="9"/>
                </a:cxn>
                <a:cxn ang="0">
                  <a:pos x="61" y="5"/>
                </a:cxn>
                <a:cxn ang="0">
                  <a:pos x="75" y="5"/>
                </a:cxn>
                <a:cxn ang="0">
                  <a:pos x="91" y="9"/>
                </a:cxn>
                <a:cxn ang="0">
                  <a:pos x="104" y="16"/>
                </a:cxn>
                <a:cxn ang="0">
                  <a:pos x="116" y="24"/>
                </a:cxn>
                <a:cxn ang="0">
                  <a:pos x="125" y="37"/>
                </a:cxn>
                <a:cxn ang="0">
                  <a:pos x="130" y="51"/>
                </a:cxn>
                <a:cxn ang="0">
                  <a:pos x="132" y="65"/>
                </a:cxn>
                <a:cxn ang="0">
                  <a:pos x="132" y="79"/>
                </a:cxn>
                <a:cxn ang="0">
                  <a:pos x="128" y="93"/>
                </a:cxn>
                <a:cxn ang="0">
                  <a:pos x="119" y="107"/>
                </a:cxn>
                <a:cxn ang="0">
                  <a:pos x="111" y="118"/>
                </a:cxn>
                <a:cxn ang="0">
                  <a:pos x="96" y="127"/>
                </a:cxn>
                <a:cxn ang="0">
                  <a:pos x="84" y="130"/>
                </a:cxn>
                <a:cxn ang="0">
                  <a:pos x="68" y="132"/>
                </a:cxn>
              </a:cxnLst>
              <a:rect l="0" t="0" r="r" b="b"/>
              <a:pathLst>
                <a:path w="139" h="137">
                  <a:moveTo>
                    <a:pt x="68" y="137"/>
                  </a:moveTo>
                  <a:lnTo>
                    <a:pt x="53" y="135"/>
                  </a:lnTo>
                  <a:lnTo>
                    <a:pt x="38" y="132"/>
                  </a:lnTo>
                  <a:lnTo>
                    <a:pt x="26" y="123"/>
                  </a:lnTo>
                  <a:lnTo>
                    <a:pt x="14" y="113"/>
                  </a:lnTo>
                  <a:lnTo>
                    <a:pt x="7" y="98"/>
                  </a:lnTo>
                  <a:lnTo>
                    <a:pt x="1" y="84"/>
                  </a:lnTo>
                  <a:lnTo>
                    <a:pt x="0" y="69"/>
                  </a:lnTo>
                  <a:lnTo>
                    <a:pt x="1" y="53"/>
                  </a:lnTo>
                  <a:lnTo>
                    <a:pt x="7" y="39"/>
                  </a:lnTo>
                  <a:lnTo>
                    <a:pt x="14" y="24"/>
                  </a:lnTo>
                  <a:lnTo>
                    <a:pt x="26" y="14"/>
                  </a:lnTo>
                  <a:lnTo>
                    <a:pt x="38" y="5"/>
                  </a:lnTo>
                  <a:lnTo>
                    <a:pt x="53" y="2"/>
                  </a:lnTo>
                  <a:lnTo>
                    <a:pt x="68" y="0"/>
                  </a:lnTo>
                  <a:lnTo>
                    <a:pt x="84" y="2"/>
                  </a:lnTo>
                  <a:lnTo>
                    <a:pt x="98" y="5"/>
                  </a:lnTo>
                  <a:lnTo>
                    <a:pt x="112" y="14"/>
                  </a:lnTo>
                  <a:lnTo>
                    <a:pt x="123" y="24"/>
                  </a:lnTo>
                  <a:lnTo>
                    <a:pt x="132" y="39"/>
                  </a:lnTo>
                  <a:lnTo>
                    <a:pt x="137" y="53"/>
                  </a:lnTo>
                  <a:lnTo>
                    <a:pt x="139" y="69"/>
                  </a:lnTo>
                  <a:lnTo>
                    <a:pt x="137" y="84"/>
                  </a:lnTo>
                  <a:lnTo>
                    <a:pt x="132" y="98"/>
                  </a:lnTo>
                  <a:lnTo>
                    <a:pt x="123" y="113"/>
                  </a:lnTo>
                  <a:lnTo>
                    <a:pt x="112" y="123"/>
                  </a:lnTo>
                  <a:lnTo>
                    <a:pt x="98" y="132"/>
                  </a:lnTo>
                  <a:lnTo>
                    <a:pt x="84" y="135"/>
                  </a:lnTo>
                  <a:lnTo>
                    <a:pt x="68" y="137"/>
                  </a:lnTo>
                  <a:close/>
                  <a:moveTo>
                    <a:pt x="68" y="132"/>
                  </a:moveTo>
                  <a:lnTo>
                    <a:pt x="54" y="130"/>
                  </a:lnTo>
                  <a:lnTo>
                    <a:pt x="40" y="127"/>
                  </a:lnTo>
                  <a:lnTo>
                    <a:pt x="28" y="118"/>
                  </a:lnTo>
                  <a:lnTo>
                    <a:pt x="17" y="107"/>
                  </a:lnTo>
                  <a:lnTo>
                    <a:pt x="10" y="93"/>
                  </a:lnTo>
                  <a:lnTo>
                    <a:pt x="5" y="79"/>
                  </a:lnTo>
                  <a:lnTo>
                    <a:pt x="5" y="65"/>
                  </a:lnTo>
                  <a:lnTo>
                    <a:pt x="7" y="51"/>
                  </a:lnTo>
                  <a:lnTo>
                    <a:pt x="14" y="37"/>
                  </a:lnTo>
                  <a:lnTo>
                    <a:pt x="23" y="24"/>
                  </a:lnTo>
                  <a:lnTo>
                    <a:pt x="33" y="16"/>
                  </a:lnTo>
                  <a:lnTo>
                    <a:pt x="47" y="9"/>
                  </a:lnTo>
                  <a:lnTo>
                    <a:pt x="61" y="5"/>
                  </a:lnTo>
                  <a:lnTo>
                    <a:pt x="75" y="5"/>
                  </a:lnTo>
                  <a:lnTo>
                    <a:pt x="91" y="9"/>
                  </a:lnTo>
                  <a:lnTo>
                    <a:pt x="104" y="16"/>
                  </a:lnTo>
                  <a:lnTo>
                    <a:pt x="116" y="24"/>
                  </a:lnTo>
                  <a:lnTo>
                    <a:pt x="125" y="37"/>
                  </a:lnTo>
                  <a:lnTo>
                    <a:pt x="130" y="51"/>
                  </a:lnTo>
                  <a:lnTo>
                    <a:pt x="132" y="65"/>
                  </a:lnTo>
                  <a:lnTo>
                    <a:pt x="132" y="79"/>
                  </a:lnTo>
                  <a:lnTo>
                    <a:pt x="128" y="93"/>
                  </a:lnTo>
                  <a:lnTo>
                    <a:pt x="119" y="107"/>
                  </a:lnTo>
                  <a:lnTo>
                    <a:pt x="111" y="118"/>
                  </a:lnTo>
                  <a:lnTo>
                    <a:pt x="96" y="127"/>
                  </a:lnTo>
                  <a:lnTo>
                    <a:pt x="84" y="130"/>
                  </a:lnTo>
                  <a:lnTo>
                    <a:pt x="68" y="132"/>
                  </a:lnTo>
                  <a:close/>
                </a:path>
              </a:pathLst>
            </a:custGeom>
            <a:solidFill>
              <a:srgbClr val="F8FFFF"/>
            </a:solidFill>
            <a:ln w="9525">
              <a:noFill/>
              <a:round/>
              <a:headEnd/>
              <a:tailEnd/>
            </a:ln>
          </p:spPr>
          <p:txBody>
            <a:bodyPr/>
            <a:lstStyle/>
            <a:p>
              <a:endParaRPr lang="en-US"/>
            </a:p>
          </p:txBody>
        </p:sp>
        <p:sp>
          <p:nvSpPr>
            <p:cNvPr id="1166289" name="Freeform 977"/>
            <p:cNvSpPr>
              <a:spLocks noEditPoints="1"/>
            </p:cNvSpPr>
            <p:nvPr/>
          </p:nvSpPr>
          <p:spPr bwMode="auto">
            <a:xfrm>
              <a:off x="3462" y="1354"/>
              <a:ext cx="127" cy="127"/>
            </a:xfrm>
            <a:custGeom>
              <a:avLst/>
              <a:gdLst/>
              <a:ahLst/>
              <a:cxnLst>
                <a:cxn ang="0">
                  <a:pos x="63" y="127"/>
                </a:cxn>
                <a:cxn ang="0">
                  <a:pos x="49" y="125"/>
                </a:cxn>
                <a:cxn ang="0">
                  <a:pos x="35" y="122"/>
                </a:cxn>
                <a:cxn ang="0">
                  <a:pos x="23" y="113"/>
                </a:cxn>
                <a:cxn ang="0">
                  <a:pos x="12" y="102"/>
                </a:cxn>
                <a:cxn ang="0">
                  <a:pos x="5" y="88"/>
                </a:cxn>
                <a:cxn ang="0">
                  <a:pos x="0" y="74"/>
                </a:cxn>
                <a:cxn ang="0">
                  <a:pos x="0" y="60"/>
                </a:cxn>
                <a:cxn ang="0">
                  <a:pos x="2" y="46"/>
                </a:cxn>
                <a:cxn ang="0">
                  <a:pos x="9" y="32"/>
                </a:cxn>
                <a:cxn ang="0">
                  <a:pos x="18" y="19"/>
                </a:cxn>
                <a:cxn ang="0">
                  <a:pos x="28" y="11"/>
                </a:cxn>
                <a:cxn ang="0">
                  <a:pos x="42" y="4"/>
                </a:cxn>
                <a:cxn ang="0">
                  <a:pos x="56" y="0"/>
                </a:cxn>
                <a:cxn ang="0">
                  <a:pos x="70" y="0"/>
                </a:cxn>
                <a:cxn ang="0">
                  <a:pos x="86" y="4"/>
                </a:cxn>
                <a:cxn ang="0">
                  <a:pos x="99" y="11"/>
                </a:cxn>
                <a:cxn ang="0">
                  <a:pos x="111" y="19"/>
                </a:cxn>
                <a:cxn ang="0">
                  <a:pos x="120" y="32"/>
                </a:cxn>
                <a:cxn ang="0">
                  <a:pos x="125" y="46"/>
                </a:cxn>
                <a:cxn ang="0">
                  <a:pos x="127" y="60"/>
                </a:cxn>
                <a:cxn ang="0">
                  <a:pos x="127" y="74"/>
                </a:cxn>
                <a:cxn ang="0">
                  <a:pos x="123" y="88"/>
                </a:cxn>
                <a:cxn ang="0">
                  <a:pos x="114" y="102"/>
                </a:cxn>
                <a:cxn ang="0">
                  <a:pos x="106" y="113"/>
                </a:cxn>
                <a:cxn ang="0">
                  <a:pos x="91" y="122"/>
                </a:cxn>
                <a:cxn ang="0">
                  <a:pos x="79" y="125"/>
                </a:cxn>
                <a:cxn ang="0">
                  <a:pos x="63" y="127"/>
                </a:cxn>
                <a:cxn ang="0">
                  <a:pos x="63" y="122"/>
                </a:cxn>
                <a:cxn ang="0">
                  <a:pos x="49" y="120"/>
                </a:cxn>
                <a:cxn ang="0">
                  <a:pos x="37" y="116"/>
                </a:cxn>
                <a:cxn ang="0">
                  <a:pos x="25" y="108"/>
                </a:cxn>
                <a:cxn ang="0">
                  <a:pos x="16" y="97"/>
                </a:cxn>
                <a:cxn ang="0">
                  <a:pos x="9" y="85"/>
                </a:cxn>
                <a:cxn ang="0">
                  <a:pos x="5" y="71"/>
                </a:cxn>
                <a:cxn ang="0">
                  <a:pos x="5" y="56"/>
                </a:cxn>
                <a:cxn ang="0">
                  <a:pos x="9" y="42"/>
                </a:cxn>
                <a:cxn ang="0">
                  <a:pos x="16" y="30"/>
                </a:cxn>
                <a:cxn ang="0">
                  <a:pos x="25" y="19"/>
                </a:cxn>
                <a:cxn ang="0">
                  <a:pos x="37" y="11"/>
                </a:cxn>
                <a:cxn ang="0">
                  <a:pos x="49" y="7"/>
                </a:cxn>
                <a:cxn ang="0">
                  <a:pos x="63" y="5"/>
                </a:cxn>
                <a:cxn ang="0">
                  <a:pos x="77" y="7"/>
                </a:cxn>
                <a:cxn ang="0">
                  <a:pos x="91" y="11"/>
                </a:cxn>
                <a:cxn ang="0">
                  <a:pos x="102" y="19"/>
                </a:cxn>
                <a:cxn ang="0">
                  <a:pos x="113" y="30"/>
                </a:cxn>
                <a:cxn ang="0">
                  <a:pos x="118" y="42"/>
                </a:cxn>
                <a:cxn ang="0">
                  <a:pos x="121" y="56"/>
                </a:cxn>
                <a:cxn ang="0">
                  <a:pos x="121" y="71"/>
                </a:cxn>
                <a:cxn ang="0">
                  <a:pos x="118" y="85"/>
                </a:cxn>
                <a:cxn ang="0">
                  <a:pos x="113" y="97"/>
                </a:cxn>
                <a:cxn ang="0">
                  <a:pos x="102" y="108"/>
                </a:cxn>
                <a:cxn ang="0">
                  <a:pos x="91" y="116"/>
                </a:cxn>
                <a:cxn ang="0">
                  <a:pos x="77" y="120"/>
                </a:cxn>
                <a:cxn ang="0">
                  <a:pos x="63" y="122"/>
                </a:cxn>
              </a:cxnLst>
              <a:rect l="0" t="0" r="r" b="b"/>
              <a:pathLst>
                <a:path w="127" h="127">
                  <a:moveTo>
                    <a:pt x="63" y="127"/>
                  </a:moveTo>
                  <a:lnTo>
                    <a:pt x="49" y="125"/>
                  </a:lnTo>
                  <a:lnTo>
                    <a:pt x="35" y="122"/>
                  </a:lnTo>
                  <a:lnTo>
                    <a:pt x="23" y="113"/>
                  </a:lnTo>
                  <a:lnTo>
                    <a:pt x="12" y="102"/>
                  </a:lnTo>
                  <a:lnTo>
                    <a:pt x="5" y="88"/>
                  </a:lnTo>
                  <a:lnTo>
                    <a:pt x="0" y="74"/>
                  </a:lnTo>
                  <a:lnTo>
                    <a:pt x="0" y="60"/>
                  </a:lnTo>
                  <a:lnTo>
                    <a:pt x="2" y="46"/>
                  </a:lnTo>
                  <a:lnTo>
                    <a:pt x="9" y="32"/>
                  </a:lnTo>
                  <a:lnTo>
                    <a:pt x="18" y="19"/>
                  </a:lnTo>
                  <a:lnTo>
                    <a:pt x="28" y="11"/>
                  </a:lnTo>
                  <a:lnTo>
                    <a:pt x="42" y="4"/>
                  </a:lnTo>
                  <a:lnTo>
                    <a:pt x="56" y="0"/>
                  </a:lnTo>
                  <a:lnTo>
                    <a:pt x="70" y="0"/>
                  </a:lnTo>
                  <a:lnTo>
                    <a:pt x="86" y="4"/>
                  </a:lnTo>
                  <a:lnTo>
                    <a:pt x="99" y="11"/>
                  </a:lnTo>
                  <a:lnTo>
                    <a:pt x="111" y="19"/>
                  </a:lnTo>
                  <a:lnTo>
                    <a:pt x="120" y="32"/>
                  </a:lnTo>
                  <a:lnTo>
                    <a:pt x="125" y="46"/>
                  </a:lnTo>
                  <a:lnTo>
                    <a:pt x="127" y="60"/>
                  </a:lnTo>
                  <a:lnTo>
                    <a:pt x="127" y="74"/>
                  </a:lnTo>
                  <a:lnTo>
                    <a:pt x="123" y="88"/>
                  </a:lnTo>
                  <a:lnTo>
                    <a:pt x="114" y="102"/>
                  </a:lnTo>
                  <a:lnTo>
                    <a:pt x="106" y="113"/>
                  </a:lnTo>
                  <a:lnTo>
                    <a:pt x="91" y="122"/>
                  </a:lnTo>
                  <a:lnTo>
                    <a:pt x="79" y="125"/>
                  </a:lnTo>
                  <a:lnTo>
                    <a:pt x="63" y="127"/>
                  </a:lnTo>
                  <a:close/>
                  <a:moveTo>
                    <a:pt x="63" y="122"/>
                  </a:moveTo>
                  <a:lnTo>
                    <a:pt x="49" y="120"/>
                  </a:lnTo>
                  <a:lnTo>
                    <a:pt x="37" y="116"/>
                  </a:lnTo>
                  <a:lnTo>
                    <a:pt x="25" y="108"/>
                  </a:lnTo>
                  <a:lnTo>
                    <a:pt x="16" y="97"/>
                  </a:lnTo>
                  <a:lnTo>
                    <a:pt x="9" y="85"/>
                  </a:lnTo>
                  <a:lnTo>
                    <a:pt x="5" y="71"/>
                  </a:lnTo>
                  <a:lnTo>
                    <a:pt x="5" y="56"/>
                  </a:lnTo>
                  <a:lnTo>
                    <a:pt x="9" y="42"/>
                  </a:lnTo>
                  <a:lnTo>
                    <a:pt x="16" y="30"/>
                  </a:lnTo>
                  <a:lnTo>
                    <a:pt x="25" y="19"/>
                  </a:lnTo>
                  <a:lnTo>
                    <a:pt x="37" y="11"/>
                  </a:lnTo>
                  <a:lnTo>
                    <a:pt x="49" y="7"/>
                  </a:lnTo>
                  <a:lnTo>
                    <a:pt x="63" y="5"/>
                  </a:lnTo>
                  <a:lnTo>
                    <a:pt x="77" y="7"/>
                  </a:lnTo>
                  <a:lnTo>
                    <a:pt x="91" y="11"/>
                  </a:lnTo>
                  <a:lnTo>
                    <a:pt x="102" y="19"/>
                  </a:lnTo>
                  <a:lnTo>
                    <a:pt x="113" y="30"/>
                  </a:lnTo>
                  <a:lnTo>
                    <a:pt x="118" y="42"/>
                  </a:lnTo>
                  <a:lnTo>
                    <a:pt x="121" y="56"/>
                  </a:lnTo>
                  <a:lnTo>
                    <a:pt x="121" y="71"/>
                  </a:lnTo>
                  <a:lnTo>
                    <a:pt x="118" y="85"/>
                  </a:lnTo>
                  <a:lnTo>
                    <a:pt x="113" y="97"/>
                  </a:lnTo>
                  <a:lnTo>
                    <a:pt x="102" y="108"/>
                  </a:lnTo>
                  <a:lnTo>
                    <a:pt x="91" y="116"/>
                  </a:lnTo>
                  <a:lnTo>
                    <a:pt x="77" y="120"/>
                  </a:lnTo>
                  <a:lnTo>
                    <a:pt x="63" y="122"/>
                  </a:lnTo>
                  <a:close/>
                </a:path>
              </a:pathLst>
            </a:custGeom>
            <a:solidFill>
              <a:srgbClr val="F9FFFF"/>
            </a:solidFill>
            <a:ln w="9525">
              <a:noFill/>
              <a:round/>
              <a:headEnd/>
              <a:tailEnd/>
            </a:ln>
          </p:spPr>
          <p:txBody>
            <a:bodyPr/>
            <a:lstStyle/>
            <a:p>
              <a:endParaRPr lang="en-US"/>
            </a:p>
          </p:txBody>
        </p:sp>
        <p:sp>
          <p:nvSpPr>
            <p:cNvPr id="1166290" name="Freeform 978"/>
            <p:cNvSpPr>
              <a:spLocks noEditPoints="1"/>
            </p:cNvSpPr>
            <p:nvPr/>
          </p:nvSpPr>
          <p:spPr bwMode="auto">
            <a:xfrm>
              <a:off x="3467" y="1359"/>
              <a:ext cx="116" cy="117"/>
            </a:xfrm>
            <a:custGeom>
              <a:avLst/>
              <a:gdLst/>
              <a:ahLst/>
              <a:cxnLst>
                <a:cxn ang="0">
                  <a:pos x="58" y="117"/>
                </a:cxn>
                <a:cxn ang="0">
                  <a:pos x="44" y="115"/>
                </a:cxn>
                <a:cxn ang="0">
                  <a:pos x="32" y="111"/>
                </a:cxn>
                <a:cxn ang="0">
                  <a:pos x="20" y="103"/>
                </a:cxn>
                <a:cxn ang="0">
                  <a:pos x="11" y="92"/>
                </a:cxn>
                <a:cxn ang="0">
                  <a:pos x="4" y="80"/>
                </a:cxn>
                <a:cxn ang="0">
                  <a:pos x="0" y="66"/>
                </a:cxn>
                <a:cxn ang="0">
                  <a:pos x="0" y="51"/>
                </a:cxn>
                <a:cxn ang="0">
                  <a:pos x="4" y="37"/>
                </a:cxn>
                <a:cxn ang="0">
                  <a:pos x="11" y="25"/>
                </a:cxn>
                <a:cxn ang="0">
                  <a:pos x="20" y="14"/>
                </a:cxn>
                <a:cxn ang="0">
                  <a:pos x="32" y="6"/>
                </a:cxn>
                <a:cxn ang="0">
                  <a:pos x="44" y="2"/>
                </a:cxn>
                <a:cxn ang="0">
                  <a:pos x="58" y="0"/>
                </a:cxn>
                <a:cxn ang="0">
                  <a:pos x="72" y="2"/>
                </a:cxn>
                <a:cxn ang="0">
                  <a:pos x="86" y="6"/>
                </a:cxn>
                <a:cxn ang="0">
                  <a:pos x="97" y="14"/>
                </a:cxn>
                <a:cxn ang="0">
                  <a:pos x="108" y="25"/>
                </a:cxn>
                <a:cxn ang="0">
                  <a:pos x="113" y="37"/>
                </a:cxn>
                <a:cxn ang="0">
                  <a:pos x="116" y="51"/>
                </a:cxn>
                <a:cxn ang="0">
                  <a:pos x="116" y="66"/>
                </a:cxn>
                <a:cxn ang="0">
                  <a:pos x="113" y="80"/>
                </a:cxn>
                <a:cxn ang="0">
                  <a:pos x="108" y="92"/>
                </a:cxn>
                <a:cxn ang="0">
                  <a:pos x="97" y="103"/>
                </a:cxn>
                <a:cxn ang="0">
                  <a:pos x="86" y="111"/>
                </a:cxn>
                <a:cxn ang="0">
                  <a:pos x="72" y="115"/>
                </a:cxn>
                <a:cxn ang="0">
                  <a:pos x="58" y="117"/>
                </a:cxn>
                <a:cxn ang="0">
                  <a:pos x="58" y="111"/>
                </a:cxn>
                <a:cxn ang="0">
                  <a:pos x="46" y="110"/>
                </a:cxn>
                <a:cxn ang="0">
                  <a:pos x="34" y="106"/>
                </a:cxn>
                <a:cxn ang="0">
                  <a:pos x="21" y="97"/>
                </a:cxn>
                <a:cxn ang="0">
                  <a:pos x="14" y="87"/>
                </a:cxn>
                <a:cxn ang="0">
                  <a:pos x="7" y="74"/>
                </a:cxn>
                <a:cxn ang="0">
                  <a:pos x="6" y="62"/>
                </a:cxn>
                <a:cxn ang="0">
                  <a:pos x="6" y="48"/>
                </a:cxn>
                <a:cxn ang="0">
                  <a:pos x="11" y="36"/>
                </a:cxn>
                <a:cxn ang="0">
                  <a:pos x="18" y="25"/>
                </a:cxn>
                <a:cxn ang="0">
                  <a:pos x="27" y="14"/>
                </a:cxn>
                <a:cxn ang="0">
                  <a:pos x="39" y="9"/>
                </a:cxn>
                <a:cxn ang="0">
                  <a:pos x="51" y="6"/>
                </a:cxn>
                <a:cxn ang="0">
                  <a:pos x="65" y="6"/>
                </a:cxn>
                <a:cxn ang="0">
                  <a:pos x="78" y="9"/>
                </a:cxn>
                <a:cxn ang="0">
                  <a:pos x="90" y="14"/>
                </a:cxn>
                <a:cxn ang="0">
                  <a:pos x="101" y="25"/>
                </a:cxn>
                <a:cxn ang="0">
                  <a:pos x="108" y="36"/>
                </a:cxn>
                <a:cxn ang="0">
                  <a:pos x="111" y="48"/>
                </a:cxn>
                <a:cxn ang="0">
                  <a:pos x="111" y="62"/>
                </a:cxn>
                <a:cxn ang="0">
                  <a:pos x="109" y="74"/>
                </a:cxn>
                <a:cxn ang="0">
                  <a:pos x="104" y="87"/>
                </a:cxn>
                <a:cxn ang="0">
                  <a:pos x="95" y="97"/>
                </a:cxn>
                <a:cxn ang="0">
                  <a:pos x="85" y="106"/>
                </a:cxn>
                <a:cxn ang="0">
                  <a:pos x="72" y="110"/>
                </a:cxn>
                <a:cxn ang="0">
                  <a:pos x="58" y="111"/>
                </a:cxn>
              </a:cxnLst>
              <a:rect l="0" t="0" r="r" b="b"/>
              <a:pathLst>
                <a:path w="116" h="117">
                  <a:moveTo>
                    <a:pt x="58" y="117"/>
                  </a:moveTo>
                  <a:lnTo>
                    <a:pt x="44" y="115"/>
                  </a:lnTo>
                  <a:lnTo>
                    <a:pt x="32" y="111"/>
                  </a:lnTo>
                  <a:lnTo>
                    <a:pt x="20" y="103"/>
                  </a:lnTo>
                  <a:lnTo>
                    <a:pt x="11" y="92"/>
                  </a:lnTo>
                  <a:lnTo>
                    <a:pt x="4" y="80"/>
                  </a:lnTo>
                  <a:lnTo>
                    <a:pt x="0" y="66"/>
                  </a:lnTo>
                  <a:lnTo>
                    <a:pt x="0" y="51"/>
                  </a:lnTo>
                  <a:lnTo>
                    <a:pt x="4" y="37"/>
                  </a:lnTo>
                  <a:lnTo>
                    <a:pt x="11" y="25"/>
                  </a:lnTo>
                  <a:lnTo>
                    <a:pt x="20" y="14"/>
                  </a:lnTo>
                  <a:lnTo>
                    <a:pt x="32" y="6"/>
                  </a:lnTo>
                  <a:lnTo>
                    <a:pt x="44" y="2"/>
                  </a:lnTo>
                  <a:lnTo>
                    <a:pt x="58" y="0"/>
                  </a:lnTo>
                  <a:lnTo>
                    <a:pt x="72" y="2"/>
                  </a:lnTo>
                  <a:lnTo>
                    <a:pt x="86" y="6"/>
                  </a:lnTo>
                  <a:lnTo>
                    <a:pt x="97" y="14"/>
                  </a:lnTo>
                  <a:lnTo>
                    <a:pt x="108" y="25"/>
                  </a:lnTo>
                  <a:lnTo>
                    <a:pt x="113" y="37"/>
                  </a:lnTo>
                  <a:lnTo>
                    <a:pt x="116" y="51"/>
                  </a:lnTo>
                  <a:lnTo>
                    <a:pt x="116" y="66"/>
                  </a:lnTo>
                  <a:lnTo>
                    <a:pt x="113" y="80"/>
                  </a:lnTo>
                  <a:lnTo>
                    <a:pt x="108" y="92"/>
                  </a:lnTo>
                  <a:lnTo>
                    <a:pt x="97" y="103"/>
                  </a:lnTo>
                  <a:lnTo>
                    <a:pt x="86" y="111"/>
                  </a:lnTo>
                  <a:lnTo>
                    <a:pt x="72" y="115"/>
                  </a:lnTo>
                  <a:lnTo>
                    <a:pt x="58" y="117"/>
                  </a:lnTo>
                  <a:close/>
                  <a:moveTo>
                    <a:pt x="58" y="111"/>
                  </a:moveTo>
                  <a:lnTo>
                    <a:pt x="46" y="110"/>
                  </a:lnTo>
                  <a:lnTo>
                    <a:pt x="34" y="106"/>
                  </a:lnTo>
                  <a:lnTo>
                    <a:pt x="21" y="97"/>
                  </a:lnTo>
                  <a:lnTo>
                    <a:pt x="14" y="87"/>
                  </a:lnTo>
                  <a:lnTo>
                    <a:pt x="7" y="74"/>
                  </a:lnTo>
                  <a:lnTo>
                    <a:pt x="6" y="62"/>
                  </a:lnTo>
                  <a:lnTo>
                    <a:pt x="6" y="48"/>
                  </a:lnTo>
                  <a:lnTo>
                    <a:pt x="11" y="36"/>
                  </a:lnTo>
                  <a:lnTo>
                    <a:pt x="18" y="25"/>
                  </a:lnTo>
                  <a:lnTo>
                    <a:pt x="27" y="14"/>
                  </a:lnTo>
                  <a:lnTo>
                    <a:pt x="39" y="9"/>
                  </a:lnTo>
                  <a:lnTo>
                    <a:pt x="51" y="6"/>
                  </a:lnTo>
                  <a:lnTo>
                    <a:pt x="65" y="6"/>
                  </a:lnTo>
                  <a:lnTo>
                    <a:pt x="78" y="9"/>
                  </a:lnTo>
                  <a:lnTo>
                    <a:pt x="90" y="14"/>
                  </a:lnTo>
                  <a:lnTo>
                    <a:pt x="101" y="25"/>
                  </a:lnTo>
                  <a:lnTo>
                    <a:pt x="108" y="36"/>
                  </a:lnTo>
                  <a:lnTo>
                    <a:pt x="111" y="48"/>
                  </a:lnTo>
                  <a:lnTo>
                    <a:pt x="111" y="62"/>
                  </a:lnTo>
                  <a:lnTo>
                    <a:pt x="109" y="74"/>
                  </a:lnTo>
                  <a:lnTo>
                    <a:pt x="104" y="87"/>
                  </a:lnTo>
                  <a:lnTo>
                    <a:pt x="95" y="97"/>
                  </a:lnTo>
                  <a:lnTo>
                    <a:pt x="85" y="106"/>
                  </a:lnTo>
                  <a:lnTo>
                    <a:pt x="72" y="110"/>
                  </a:lnTo>
                  <a:lnTo>
                    <a:pt x="58" y="111"/>
                  </a:lnTo>
                  <a:close/>
                </a:path>
              </a:pathLst>
            </a:custGeom>
            <a:solidFill>
              <a:srgbClr val="FAFFFF"/>
            </a:solidFill>
            <a:ln w="9525">
              <a:noFill/>
              <a:round/>
              <a:headEnd/>
              <a:tailEnd/>
            </a:ln>
          </p:spPr>
          <p:txBody>
            <a:bodyPr/>
            <a:lstStyle/>
            <a:p>
              <a:endParaRPr lang="en-US"/>
            </a:p>
          </p:txBody>
        </p:sp>
        <p:sp>
          <p:nvSpPr>
            <p:cNvPr id="1166291" name="Freeform 979"/>
            <p:cNvSpPr>
              <a:spLocks noEditPoints="1"/>
            </p:cNvSpPr>
            <p:nvPr/>
          </p:nvSpPr>
          <p:spPr bwMode="auto">
            <a:xfrm>
              <a:off x="3473" y="1365"/>
              <a:ext cx="105" cy="105"/>
            </a:xfrm>
            <a:custGeom>
              <a:avLst/>
              <a:gdLst/>
              <a:ahLst/>
              <a:cxnLst>
                <a:cxn ang="0">
                  <a:pos x="52" y="105"/>
                </a:cxn>
                <a:cxn ang="0">
                  <a:pos x="40" y="104"/>
                </a:cxn>
                <a:cxn ang="0">
                  <a:pos x="28" y="100"/>
                </a:cxn>
                <a:cxn ang="0">
                  <a:pos x="15" y="91"/>
                </a:cxn>
                <a:cxn ang="0">
                  <a:pos x="8" y="81"/>
                </a:cxn>
                <a:cxn ang="0">
                  <a:pos x="1" y="68"/>
                </a:cxn>
                <a:cxn ang="0">
                  <a:pos x="0" y="56"/>
                </a:cxn>
                <a:cxn ang="0">
                  <a:pos x="0" y="42"/>
                </a:cxn>
                <a:cxn ang="0">
                  <a:pos x="5" y="30"/>
                </a:cxn>
                <a:cxn ang="0">
                  <a:pos x="12" y="19"/>
                </a:cxn>
                <a:cxn ang="0">
                  <a:pos x="21" y="8"/>
                </a:cxn>
                <a:cxn ang="0">
                  <a:pos x="33" y="3"/>
                </a:cxn>
                <a:cxn ang="0">
                  <a:pos x="45" y="0"/>
                </a:cxn>
                <a:cxn ang="0">
                  <a:pos x="59" y="0"/>
                </a:cxn>
                <a:cxn ang="0">
                  <a:pos x="72" y="3"/>
                </a:cxn>
                <a:cxn ang="0">
                  <a:pos x="84" y="8"/>
                </a:cxn>
                <a:cxn ang="0">
                  <a:pos x="95" y="19"/>
                </a:cxn>
                <a:cxn ang="0">
                  <a:pos x="102" y="30"/>
                </a:cxn>
                <a:cxn ang="0">
                  <a:pos x="105" y="42"/>
                </a:cxn>
                <a:cxn ang="0">
                  <a:pos x="105" y="56"/>
                </a:cxn>
                <a:cxn ang="0">
                  <a:pos x="103" y="68"/>
                </a:cxn>
                <a:cxn ang="0">
                  <a:pos x="98" y="81"/>
                </a:cxn>
                <a:cxn ang="0">
                  <a:pos x="89" y="91"/>
                </a:cxn>
                <a:cxn ang="0">
                  <a:pos x="79" y="100"/>
                </a:cxn>
                <a:cxn ang="0">
                  <a:pos x="66" y="104"/>
                </a:cxn>
                <a:cxn ang="0">
                  <a:pos x="52" y="105"/>
                </a:cxn>
                <a:cxn ang="0">
                  <a:pos x="52" y="100"/>
                </a:cxn>
                <a:cxn ang="0">
                  <a:pos x="40" y="98"/>
                </a:cxn>
                <a:cxn ang="0">
                  <a:pos x="29" y="95"/>
                </a:cxn>
                <a:cxn ang="0">
                  <a:pos x="19" y="86"/>
                </a:cxn>
                <a:cxn ang="0">
                  <a:pos x="12" y="77"/>
                </a:cxn>
                <a:cxn ang="0">
                  <a:pos x="7" y="65"/>
                </a:cxn>
                <a:cxn ang="0">
                  <a:pos x="5" y="53"/>
                </a:cxn>
                <a:cxn ang="0">
                  <a:pos x="7" y="40"/>
                </a:cxn>
                <a:cxn ang="0">
                  <a:pos x="12" y="28"/>
                </a:cxn>
                <a:cxn ang="0">
                  <a:pos x="19" y="19"/>
                </a:cxn>
                <a:cxn ang="0">
                  <a:pos x="29" y="10"/>
                </a:cxn>
                <a:cxn ang="0">
                  <a:pos x="40" y="7"/>
                </a:cxn>
                <a:cxn ang="0">
                  <a:pos x="52" y="5"/>
                </a:cxn>
                <a:cxn ang="0">
                  <a:pos x="65" y="7"/>
                </a:cxn>
                <a:cxn ang="0">
                  <a:pos x="77" y="10"/>
                </a:cxn>
                <a:cxn ang="0">
                  <a:pos x="86" y="19"/>
                </a:cxn>
                <a:cxn ang="0">
                  <a:pos x="95" y="28"/>
                </a:cxn>
                <a:cxn ang="0">
                  <a:pos x="100" y="40"/>
                </a:cxn>
                <a:cxn ang="0">
                  <a:pos x="100" y="53"/>
                </a:cxn>
                <a:cxn ang="0">
                  <a:pos x="100" y="65"/>
                </a:cxn>
                <a:cxn ang="0">
                  <a:pos x="95" y="77"/>
                </a:cxn>
                <a:cxn ang="0">
                  <a:pos x="86" y="86"/>
                </a:cxn>
                <a:cxn ang="0">
                  <a:pos x="77" y="95"/>
                </a:cxn>
                <a:cxn ang="0">
                  <a:pos x="65" y="98"/>
                </a:cxn>
                <a:cxn ang="0">
                  <a:pos x="52" y="100"/>
                </a:cxn>
              </a:cxnLst>
              <a:rect l="0" t="0" r="r" b="b"/>
              <a:pathLst>
                <a:path w="105" h="105">
                  <a:moveTo>
                    <a:pt x="52" y="105"/>
                  </a:moveTo>
                  <a:lnTo>
                    <a:pt x="40" y="104"/>
                  </a:lnTo>
                  <a:lnTo>
                    <a:pt x="28" y="100"/>
                  </a:lnTo>
                  <a:lnTo>
                    <a:pt x="15" y="91"/>
                  </a:lnTo>
                  <a:lnTo>
                    <a:pt x="8" y="81"/>
                  </a:lnTo>
                  <a:lnTo>
                    <a:pt x="1" y="68"/>
                  </a:lnTo>
                  <a:lnTo>
                    <a:pt x="0" y="56"/>
                  </a:lnTo>
                  <a:lnTo>
                    <a:pt x="0" y="42"/>
                  </a:lnTo>
                  <a:lnTo>
                    <a:pt x="5" y="30"/>
                  </a:lnTo>
                  <a:lnTo>
                    <a:pt x="12" y="19"/>
                  </a:lnTo>
                  <a:lnTo>
                    <a:pt x="21" y="8"/>
                  </a:lnTo>
                  <a:lnTo>
                    <a:pt x="33" y="3"/>
                  </a:lnTo>
                  <a:lnTo>
                    <a:pt x="45" y="0"/>
                  </a:lnTo>
                  <a:lnTo>
                    <a:pt x="59" y="0"/>
                  </a:lnTo>
                  <a:lnTo>
                    <a:pt x="72" y="3"/>
                  </a:lnTo>
                  <a:lnTo>
                    <a:pt x="84" y="8"/>
                  </a:lnTo>
                  <a:lnTo>
                    <a:pt x="95" y="19"/>
                  </a:lnTo>
                  <a:lnTo>
                    <a:pt x="102" y="30"/>
                  </a:lnTo>
                  <a:lnTo>
                    <a:pt x="105" y="42"/>
                  </a:lnTo>
                  <a:lnTo>
                    <a:pt x="105" y="56"/>
                  </a:lnTo>
                  <a:lnTo>
                    <a:pt x="103" y="68"/>
                  </a:lnTo>
                  <a:lnTo>
                    <a:pt x="98" y="81"/>
                  </a:lnTo>
                  <a:lnTo>
                    <a:pt x="89" y="91"/>
                  </a:lnTo>
                  <a:lnTo>
                    <a:pt x="79" y="100"/>
                  </a:lnTo>
                  <a:lnTo>
                    <a:pt x="66" y="104"/>
                  </a:lnTo>
                  <a:lnTo>
                    <a:pt x="52" y="105"/>
                  </a:lnTo>
                  <a:close/>
                  <a:moveTo>
                    <a:pt x="52" y="100"/>
                  </a:moveTo>
                  <a:lnTo>
                    <a:pt x="40" y="98"/>
                  </a:lnTo>
                  <a:lnTo>
                    <a:pt x="29" y="95"/>
                  </a:lnTo>
                  <a:lnTo>
                    <a:pt x="19" y="86"/>
                  </a:lnTo>
                  <a:lnTo>
                    <a:pt x="12" y="77"/>
                  </a:lnTo>
                  <a:lnTo>
                    <a:pt x="7" y="65"/>
                  </a:lnTo>
                  <a:lnTo>
                    <a:pt x="5" y="53"/>
                  </a:lnTo>
                  <a:lnTo>
                    <a:pt x="7" y="40"/>
                  </a:lnTo>
                  <a:lnTo>
                    <a:pt x="12" y="28"/>
                  </a:lnTo>
                  <a:lnTo>
                    <a:pt x="19" y="19"/>
                  </a:lnTo>
                  <a:lnTo>
                    <a:pt x="29" y="10"/>
                  </a:lnTo>
                  <a:lnTo>
                    <a:pt x="40" y="7"/>
                  </a:lnTo>
                  <a:lnTo>
                    <a:pt x="52" y="5"/>
                  </a:lnTo>
                  <a:lnTo>
                    <a:pt x="65" y="7"/>
                  </a:lnTo>
                  <a:lnTo>
                    <a:pt x="77" y="10"/>
                  </a:lnTo>
                  <a:lnTo>
                    <a:pt x="86" y="19"/>
                  </a:lnTo>
                  <a:lnTo>
                    <a:pt x="95" y="28"/>
                  </a:lnTo>
                  <a:lnTo>
                    <a:pt x="100" y="40"/>
                  </a:lnTo>
                  <a:lnTo>
                    <a:pt x="100" y="53"/>
                  </a:lnTo>
                  <a:lnTo>
                    <a:pt x="100" y="65"/>
                  </a:lnTo>
                  <a:lnTo>
                    <a:pt x="95" y="77"/>
                  </a:lnTo>
                  <a:lnTo>
                    <a:pt x="86" y="86"/>
                  </a:lnTo>
                  <a:lnTo>
                    <a:pt x="77" y="95"/>
                  </a:lnTo>
                  <a:lnTo>
                    <a:pt x="65" y="98"/>
                  </a:lnTo>
                  <a:lnTo>
                    <a:pt x="52" y="100"/>
                  </a:lnTo>
                  <a:close/>
                </a:path>
              </a:pathLst>
            </a:custGeom>
            <a:solidFill>
              <a:srgbClr val="FBFFFF"/>
            </a:solidFill>
            <a:ln w="9525">
              <a:noFill/>
              <a:round/>
              <a:headEnd/>
              <a:tailEnd/>
            </a:ln>
          </p:spPr>
          <p:txBody>
            <a:bodyPr/>
            <a:lstStyle/>
            <a:p>
              <a:endParaRPr lang="en-US"/>
            </a:p>
          </p:txBody>
        </p:sp>
        <p:sp>
          <p:nvSpPr>
            <p:cNvPr id="1166292" name="Freeform 980"/>
            <p:cNvSpPr>
              <a:spLocks noEditPoints="1"/>
            </p:cNvSpPr>
            <p:nvPr/>
          </p:nvSpPr>
          <p:spPr bwMode="auto">
            <a:xfrm>
              <a:off x="3478" y="1370"/>
              <a:ext cx="95" cy="95"/>
            </a:xfrm>
            <a:custGeom>
              <a:avLst/>
              <a:gdLst/>
              <a:ahLst/>
              <a:cxnLst>
                <a:cxn ang="0">
                  <a:pos x="47" y="95"/>
                </a:cxn>
                <a:cxn ang="0">
                  <a:pos x="35" y="93"/>
                </a:cxn>
                <a:cxn ang="0">
                  <a:pos x="24" y="90"/>
                </a:cxn>
                <a:cxn ang="0">
                  <a:pos x="14" y="81"/>
                </a:cxn>
                <a:cxn ang="0">
                  <a:pos x="7" y="72"/>
                </a:cxn>
                <a:cxn ang="0">
                  <a:pos x="2" y="60"/>
                </a:cxn>
                <a:cxn ang="0">
                  <a:pos x="0" y="48"/>
                </a:cxn>
                <a:cxn ang="0">
                  <a:pos x="2" y="35"/>
                </a:cxn>
                <a:cxn ang="0">
                  <a:pos x="7" y="23"/>
                </a:cxn>
                <a:cxn ang="0">
                  <a:pos x="14" y="14"/>
                </a:cxn>
                <a:cxn ang="0">
                  <a:pos x="24" y="5"/>
                </a:cxn>
                <a:cxn ang="0">
                  <a:pos x="35" y="2"/>
                </a:cxn>
                <a:cxn ang="0">
                  <a:pos x="47" y="0"/>
                </a:cxn>
                <a:cxn ang="0">
                  <a:pos x="60" y="2"/>
                </a:cxn>
                <a:cxn ang="0">
                  <a:pos x="72" y="5"/>
                </a:cxn>
                <a:cxn ang="0">
                  <a:pos x="81" y="14"/>
                </a:cxn>
                <a:cxn ang="0">
                  <a:pos x="90" y="23"/>
                </a:cxn>
                <a:cxn ang="0">
                  <a:pos x="95" y="35"/>
                </a:cxn>
                <a:cxn ang="0">
                  <a:pos x="95" y="48"/>
                </a:cxn>
                <a:cxn ang="0">
                  <a:pos x="95" y="60"/>
                </a:cxn>
                <a:cxn ang="0">
                  <a:pos x="90" y="72"/>
                </a:cxn>
                <a:cxn ang="0">
                  <a:pos x="81" y="81"/>
                </a:cxn>
                <a:cxn ang="0">
                  <a:pos x="72" y="90"/>
                </a:cxn>
                <a:cxn ang="0">
                  <a:pos x="60" y="93"/>
                </a:cxn>
                <a:cxn ang="0">
                  <a:pos x="47" y="95"/>
                </a:cxn>
                <a:cxn ang="0">
                  <a:pos x="47" y="90"/>
                </a:cxn>
                <a:cxn ang="0">
                  <a:pos x="35" y="88"/>
                </a:cxn>
                <a:cxn ang="0">
                  <a:pos x="24" y="83"/>
                </a:cxn>
                <a:cxn ang="0">
                  <a:pos x="16" y="76"/>
                </a:cxn>
                <a:cxn ang="0">
                  <a:pos x="9" y="65"/>
                </a:cxn>
                <a:cxn ang="0">
                  <a:pos x="5" y="53"/>
                </a:cxn>
                <a:cxn ang="0">
                  <a:pos x="5" y="42"/>
                </a:cxn>
                <a:cxn ang="0">
                  <a:pos x="9" y="30"/>
                </a:cxn>
                <a:cxn ang="0">
                  <a:pos x="16" y="19"/>
                </a:cxn>
                <a:cxn ang="0">
                  <a:pos x="24" y="12"/>
                </a:cxn>
                <a:cxn ang="0">
                  <a:pos x="35" y="7"/>
                </a:cxn>
                <a:cxn ang="0">
                  <a:pos x="47" y="5"/>
                </a:cxn>
                <a:cxn ang="0">
                  <a:pos x="60" y="7"/>
                </a:cxn>
                <a:cxn ang="0">
                  <a:pos x="70" y="12"/>
                </a:cxn>
                <a:cxn ang="0">
                  <a:pos x="81" y="19"/>
                </a:cxn>
                <a:cxn ang="0">
                  <a:pos x="86" y="30"/>
                </a:cxn>
                <a:cxn ang="0">
                  <a:pos x="90" y="42"/>
                </a:cxn>
                <a:cxn ang="0">
                  <a:pos x="90" y="53"/>
                </a:cxn>
                <a:cxn ang="0">
                  <a:pos x="86" y="65"/>
                </a:cxn>
                <a:cxn ang="0">
                  <a:pos x="81" y="76"/>
                </a:cxn>
                <a:cxn ang="0">
                  <a:pos x="70" y="83"/>
                </a:cxn>
                <a:cxn ang="0">
                  <a:pos x="60" y="88"/>
                </a:cxn>
                <a:cxn ang="0">
                  <a:pos x="47" y="90"/>
                </a:cxn>
              </a:cxnLst>
              <a:rect l="0" t="0" r="r" b="b"/>
              <a:pathLst>
                <a:path w="95" h="95">
                  <a:moveTo>
                    <a:pt x="47" y="95"/>
                  </a:moveTo>
                  <a:lnTo>
                    <a:pt x="35" y="93"/>
                  </a:lnTo>
                  <a:lnTo>
                    <a:pt x="24" y="90"/>
                  </a:lnTo>
                  <a:lnTo>
                    <a:pt x="14" y="81"/>
                  </a:lnTo>
                  <a:lnTo>
                    <a:pt x="7" y="72"/>
                  </a:lnTo>
                  <a:lnTo>
                    <a:pt x="2" y="60"/>
                  </a:lnTo>
                  <a:lnTo>
                    <a:pt x="0" y="48"/>
                  </a:lnTo>
                  <a:lnTo>
                    <a:pt x="2" y="35"/>
                  </a:lnTo>
                  <a:lnTo>
                    <a:pt x="7" y="23"/>
                  </a:lnTo>
                  <a:lnTo>
                    <a:pt x="14" y="14"/>
                  </a:lnTo>
                  <a:lnTo>
                    <a:pt x="24" y="5"/>
                  </a:lnTo>
                  <a:lnTo>
                    <a:pt x="35" y="2"/>
                  </a:lnTo>
                  <a:lnTo>
                    <a:pt x="47" y="0"/>
                  </a:lnTo>
                  <a:lnTo>
                    <a:pt x="60" y="2"/>
                  </a:lnTo>
                  <a:lnTo>
                    <a:pt x="72" y="5"/>
                  </a:lnTo>
                  <a:lnTo>
                    <a:pt x="81" y="14"/>
                  </a:lnTo>
                  <a:lnTo>
                    <a:pt x="90" y="23"/>
                  </a:lnTo>
                  <a:lnTo>
                    <a:pt x="95" y="35"/>
                  </a:lnTo>
                  <a:lnTo>
                    <a:pt x="95" y="48"/>
                  </a:lnTo>
                  <a:lnTo>
                    <a:pt x="95" y="60"/>
                  </a:lnTo>
                  <a:lnTo>
                    <a:pt x="90" y="72"/>
                  </a:lnTo>
                  <a:lnTo>
                    <a:pt x="81" y="81"/>
                  </a:lnTo>
                  <a:lnTo>
                    <a:pt x="72" y="90"/>
                  </a:lnTo>
                  <a:lnTo>
                    <a:pt x="60" y="93"/>
                  </a:lnTo>
                  <a:lnTo>
                    <a:pt x="47" y="95"/>
                  </a:lnTo>
                  <a:close/>
                  <a:moveTo>
                    <a:pt x="47" y="90"/>
                  </a:moveTo>
                  <a:lnTo>
                    <a:pt x="35" y="88"/>
                  </a:lnTo>
                  <a:lnTo>
                    <a:pt x="24" y="83"/>
                  </a:lnTo>
                  <a:lnTo>
                    <a:pt x="16" y="76"/>
                  </a:lnTo>
                  <a:lnTo>
                    <a:pt x="9" y="65"/>
                  </a:lnTo>
                  <a:lnTo>
                    <a:pt x="5" y="53"/>
                  </a:lnTo>
                  <a:lnTo>
                    <a:pt x="5" y="42"/>
                  </a:lnTo>
                  <a:lnTo>
                    <a:pt x="9" y="30"/>
                  </a:lnTo>
                  <a:lnTo>
                    <a:pt x="16" y="19"/>
                  </a:lnTo>
                  <a:lnTo>
                    <a:pt x="24" y="12"/>
                  </a:lnTo>
                  <a:lnTo>
                    <a:pt x="35" y="7"/>
                  </a:lnTo>
                  <a:lnTo>
                    <a:pt x="47" y="5"/>
                  </a:lnTo>
                  <a:lnTo>
                    <a:pt x="60" y="7"/>
                  </a:lnTo>
                  <a:lnTo>
                    <a:pt x="70" y="12"/>
                  </a:lnTo>
                  <a:lnTo>
                    <a:pt x="81" y="19"/>
                  </a:lnTo>
                  <a:lnTo>
                    <a:pt x="86" y="30"/>
                  </a:lnTo>
                  <a:lnTo>
                    <a:pt x="90" y="42"/>
                  </a:lnTo>
                  <a:lnTo>
                    <a:pt x="90" y="53"/>
                  </a:lnTo>
                  <a:lnTo>
                    <a:pt x="86" y="65"/>
                  </a:lnTo>
                  <a:lnTo>
                    <a:pt x="81" y="76"/>
                  </a:lnTo>
                  <a:lnTo>
                    <a:pt x="70" y="83"/>
                  </a:lnTo>
                  <a:lnTo>
                    <a:pt x="60" y="88"/>
                  </a:lnTo>
                  <a:lnTo>
                    <a:pt x="47" y="90"/>
                  </a:lnTo>
                  <a:close/>
                </a:path>
              </a:pathLst>
            </a:custGeom>
            <a:solidFill>
              <a:srgbClr val="FCFFFF"/>
            </a:solidFill>
            <a:ln w="9525">
              <a:noFill/>
              <a:round/>
              <a:headEnd/>
              <a:tailEnd/>
            </a:ln>
          </p:spPr>
          <p:txBody>
            <a:bodyPr/>
            <a:lstStyle/>
            <a:p>
              <a:endParaRPr lang="en-US"/>
            </a:p>
          </p:txBody>
        </p:sp>
        <p:sp>
          <p:nvSpPr>
            <p:cNvPr id="1166293" name="Freeform 981"/>
            <p:cNvSpPr>
              <a:spLocks noEditPoints="1"/>
            </p:cNvSpPr>
            <p:nvPr/>
          </p:nvSpPr>
          <p:spPr bwMode="auto">
            <a:xfrm>
              <a:off x="3483" y="1375"/>
              <a:ext cx="85" cy="85"/>
            </a:xfrm>
            <a:custGeom>
              <a:avLst/>
              <a:gdLst/>
              <a:ahLst/>
              <a:cxnLst>
                <a:cxn ang="0">
                  <a:pos x="42" y="85"/>
                </a:cxn>
                <a:cxn ang="0">
                  <a:pos x="30" y="83"/>
                </a:cxn>
                <a:cxn ang="0">
                  <a:pos x="19" y="78"/>
                </a:cxn>
                <a:cxn ang="0">
                  <a:pos x="11" y="71"/>
                </a:cxn>
                <a:cxn ang="0">
                  <a:pos x="4" y="60"/>
                </a:cxn>
                <a:cxn ang="0">
                  <a:pos x="0" y="48"/>
                </a:cxn>
                <a:cxn ang="0">
                  <a:pos x="0" y="37"/>
                </a:cxn>
                <a:cxn ang="0">
                  <a:pos x="4" y="25"/>
                </a:cxn>
                <a:cxn ang="0">
                  <a:pos x="11" y="14"/>
                </a:cxn>
                <a:cxn ang="0">
                  <a:pos x="19" y="7"/>
                </a:cxn>
                <a:cxn ang="0">
                  <a:pos x="30" y="2"/>
                </a:cxn>
                <a:cxn ang="0">
                  <a:pos x="42" y="0"/>
                </a:cxn>
                <a:cxn ang="0">
                  <a:pos x="55" y="2"/>
                </a:cxn>
                <a:cxn ang="0">
                  <a:pos x="65" y="7"/>
                </a:cxn>
                <a:cxn ang="0">
                  <a:pos x="76" y="14"/>
                </a:cxn>
                <a:cxn ang="0">
                  <a:pos x="81" y="25"/>
                </a:cxn>
                <a:cxn ang="0">
                  <a:pos x="85" y="37"/>
                </a:cxn>
                <a:cxn ang="0">
                  <a:pos x="85" y="48"/>
                </a:cxn>
                <a:cxn ang="0">
                  <a:pos x="81" y="60"/>
                </a:cxn>
                <a:cxn ang="0">
                  <a:pos x="76" y="71"/>
                </a:cxn>
                <a:cxn ang="0">
                  <a:pos x="65" y="78"/>
                </a:cxn>
                <a:cxn ang="0">
                  <a:pos x="55" y="83"/>
                </a:cxn>
                <a:cxn ang="0">
                  <a:pos x="42" y="85"/>
                </a:cxn>
                <a:cxn ang="0">
                  <a:pos x="42" y="80"/>
                </a:cxn>
                <a:cxn ang="0">
                  <a:pos x="32" y="78"/>
                </a:cxn>
                <a:cxn ang="0">
                  <a:pos x="21" y="74"/>
                </a:cxn>
                <a:cxn ang="0">
                  <a:pos x="14" y="65"/>
                </a:cxn>
                <a:cxn ang="0">
                  <a:pos x="7" y="57"/>
                </a:cxn>
                <a:cxn ang="0">
                  <a:pos x="5" y="46"/>
                </a:cxn>
                <a:cxn ang="0">
                  <a:pos x="5" y="34"/>
                </a:cxn>
                <a:cxn ang="0">
                  <a:pos x="11" y="23"/>
                </a:cxn>
                <a:cxn ang="0">
                  <a:pos x="18" y="14"/>
                </a:cxn>
                <a:cxn ang="0">
                  <a:pos x="27" y="9"/>
                </a:cxn>
                <a:cxn ang="0">
                  <a:pos x="37" y="5"/>
                </a:cxn>
                <a:cxn ang="0">
                  <a:pos x="48" y="5"/>
                </a:cxn>
                <a:cxn ang="0">
                  <a:pos x="58" y="9"/>
                </a:cxn>
                <a:cxn ang="0">
                  <a:pos x="69" y="14"/>
                </a:cxn>
                <a:cxn ang="0">
                  <a:pos x="76" y="23"/>
                </a:cxn>
                <a:cxn ang="0">
                  <a:pos x="79" y="34"/>
                </a:cxn>
                <a:cxn ang="0">
                  <a:pos x="79" y="46"/>
                </a:cxn>
                <a:cxn ang="0">
                  <a:pos x="78" y="57"/>
                </a:cxn>
                <a:cxn ang="0">
                  <a:pos x="72" y="65"/>
                </a:cxn>
                <a:cxn ang="0">
                  <a:pos x="63" y="74"/>
                </a:cxn>
                <a:cxn ang="0">
                  <a:pos x="53" y="78"/>
                </a:cxn>
                <a:cxn ang="0">
                  <a:pos x="42" y="80"/>
                </a:cxn>
              </a:cxnLst>
              <a:rect l="0" t="0" r="r" b="b"/>
              <a:pathLst>
                <a:path w="85" h="85">
                  <a:moveTo>
                    <a:pt x="42" y="85"/>
                  </a:moveTo>
                  <a:lnTo>
                    <a:pt x="30" y="83"/>
                  </a:lnTo>
                  <a:lnTo>
                    <a:pt x="19" y="78"/>
                  </a:lnTo>
                  <a:lnTo>
                    <a:pt x="11" y="71"/>
                  </a:lnTo>
                  <a:lnTo>
                    <a:pt x="4" y="60"/>
                  </a:lnTo>
                  <a:lnTo>
                    <a:pt x="0" y="48"/>
                  </a:lnTo>
                  <a:lnTo>
                    <a:pt x="0" y="37"/>
                  </a:lnTo>
                  <a:lnTo>
                    <a:pt x="4" y="25"/>
                  </a:lnTo>
                  <a:lnTo>
                    <a:pt x="11" y="14"/>
                  </a:lnTo>
                  <a:lnTo>
                    <a:pt x="19" y="7"/>
                  </a:lnTo>
                  <a:lnTo>
                    <a:pt x="30" y="2"/>
                  </a:lnTo>
                  <a:lnTo>
                    <a:pt x="42" y="0"/>
                  </a:lnTo>
                  <a:lnTo>
                    <a:pt x="55" y="2"/>
                  </a:lnTo>
                  <a:lnTo>
                    <a:pt x="65" y="7"/>
                  </a:lnTo>
                  <a:lnTo>
                    <a:pt x="76" y="14"/>
                  </a:lnTo>
                  <a:lnTo>
                    <a:pt x="81" y="25"/>
                  </a:lnTo>
                  <a:lnTo>
                    <a:pt x="85" y="37"/>
                  </a:lnTo>
                  <a:lnTo>
                    <a:pt x="85" y="48"/>
                  </a:lnTo>
                  <a:lnTo>
                    <a:pt x="81" y="60"/>
                  </a:lnTo>
                  <a:lnTo>
                    <a:pt x="76" y="71"/>
                  </a:lnTo>
                  <a:lnTo>
                    <a:pt x="65" y="78"/>
                  </a:lnTo>
                  <a:lnTo>
                    <a:pt x="55" y="83"/>
                  </a:lnTo>
                  <a:lnTo>
                    <a:pt x="42" y="85"/>
                  </a:lnTo>
                  <a:close/>
                  <a:moveTo>
                    <a:pt x="42" y="80"/>
                  </a:moveTo>
                  <a:lnTo>
                    <a:pt x="32" y="78"/>
                  </a:lnTo>
                  <a:lnTo>
                    <a:pt x="21" y="74"/>
                  </a:lnTo>
                  <a:lnTo>
                    <a:pt x="14" y="65"/>
                  </a:lnTo>
                  <a:lnTo>
                    <a:pt x="7" y="57"/>
                  </a:lnTo>
                  <a:lnTo>
                    <a:pt x="5" y="46"/>
                  </a:lnTo>
                  <a:lnTo>
                    <a:pt x="5" y="34"/>
                  </a:lnTo>
                  <a:lnTo>
                    <a:pt x="11" y="23"/>
                  </a:lnTo>
                  <a:lnTo>
                    <a:pt x="18" y="14"/>
                  </a:lnTo>
                  <a:lnTo>
                    <a:pt x="27" y="9"/>
                  </a:lnTo>
                  <a:lnTo>
                    <a:pt x="37" y="5"/>
                  </a:lnTo>
                  <a:lnTo>
                    <a:pt x="48" y="5"/>
                  </a:lnTo>
                  <a:lnTo>
                    <a:pt x="58" y="9"/>
                  </a:lnTo>
                  <a:lnTo>
                    <a:pt x="69" y="14"/>
                  </a:lnTo>
                  <a:lnTo>
                    <a:pt x="76" y="23"/>
                  </a:lnTo>
                  <a:lnTo>
                    <a:pt x="79" y="34"/>
                  </a:lnTo>
                  <a:lnTo>
                    <a:pt x="79" y="46"/>
                  </a:lnTo>
                  <a:lnTo>
                    <a:pt x="78" y="57"/>
                  </a:lnTo>
                  <a:lnTo>
                    <a:pt x="72" y="65"/>
                  </a:lnTo>
                  <a:lnTo>
                    <a:pt x="63" y="74"/>
                  </a:lnTo>
                  <a:lnTo>
                    <a:pt x="53" y="78"/>
                  </a:lnTo>
                  <a:lnTo>
                    <a:pt x="42" y="80"/>
                  </a:lnTo>
                  <a:close/>
                </a:path>
              </a:pathLst>
            </a:custGeom>
            <a:solidFill>
              <a:srgbClr val="FDFFFF"/>
            </a:solidFill>
            <a:ln w="9525">
              <a:noFill/>
              <a:round/>
              <a:headEnd/>
              <a:tailEnd/>
            </a:ln>
          </p:spPr>
          <p:txBody>
            <a:bodyPr/>
            <a:lstStyle/>
            <a:p>
              <a:endParaRPr lang="en-US"/>
            </a:p>
          </p:txBody>
        </p:sp>
        <p:sp>
          <p:nvSpPr>
            <p:cNvPr id="1166294" name="Freeform 982"/>
            <p:cNvSpPr>
              <a:spLocks noEditPoints="1"/>
            </p:cNvSpPr>
            <p:nvPr/>
          </p:nvSpPr>
          <p:spPr bwMode="auto">
            <a:xfrm>
              <a:off x="3488" y="1380"/>
              <a:ext cx="74" cy="75"/>
            </a:xfrm>
            <a:custGeom>
              <a:avLst/>
              <a:gdLst/>
              <a:ahLst/>
              <a:cxnLst>
                <a:cxn ang="0">
                  <a:pos x="37" y="75"/>
                </a:cxn>
                <a:cxn ang="0">
                  <a:pos x="27" y="73"/>
                </a:cxn>
                <a:cxn ang="0">
                  <a:pos x="16" y="69"/>
                </a:cxn>
                <a:cxn ang="0">
                  <a:pos x="9" y="60"/>
                </a:cxn>
                <a:cxn ang="0">
                  <a:pos x="2" y="52"/>
                </a:cxn>
                <a:cxn ang="0">
                  <a:pos x="0" y="41"/>
                </a:cxn>
                <a:cxn ang="0">
                  <a:pos x="0" y="29"/>
                </a:cxn>
                <a:cxn ang="0">
                  <a:pos x="6" y="18"/>
                </a:cxn>
                <a:cxn ang="0">
                  <a:pos x="13" y="9"/>
                </a:cxn>
                <a:cxn ang="0">
                  <a:pos x="22" y="4"/>
                </a:cxn>
                <a:cxn ang="0">
                  <a:pos x="32" y="0"/>
                </a:cxn>
                <a:cxn ang="0">
                  <a:pos x="43" y="0"/>
                </a:cxn>
                <a:cxn ang="0">
                  <a:pos x="53" y="4"/>
                </a:cxn>
                <a:cxn ang="0">
                  <a:pos x="64" y="9"/>
                </a:cxn>
                <a:cxn ang="0">
                  <a:pos x="71" y="18"/>
                </a:cxn>
                <a:cxn ang="0">
                  <a:pos x="74" y="29"/>
                </a:cxn>
                <a:cxn ang="0">
                  <a:pos x="74" y="41"/>
                </a:cxn>
                <a:cxn ang="0">
                  <a:pos x="73" y="52"/>
                </a:cxn>
                <a:cxn ang="0">
                  <a:pos x="67" y="60"/>
                </a:cxn>
                <a:cxn ang="0">
                  <a:pos x="58" y="69"/>
                </a:cxn>
                <a:cxn ang="0">
                  <a:pos x="48" y="73"/>
                </a:cxn>
                <a:cxn ang="0">
                  <a:pos x="37" y="75"/>
                </a:cxn>
                <a:cxn ang="0">
                  <a:pos x="37" y="69"/>
                </a:cxn>
                <a:cxn ang="0">
                  <a:pos x="27" y="67"/>
                </a:cxn>
                <a:cxn ang="0">
                  <a:pos x="18" y="62"/>
                </a:cxn>
                <a:cxn ang="0">
                  <a:pos x="11" y="55"/>
                </a:cxn>
                <a:cxn ang="0">
                  <a:pos x="7" y="45"/>
                </a:cxn>
                <a:cxn ang="0">
                  <a:pos x="6" y="34"/>
                </a:cxn>
                <a:cxn ang="0">
                  <a:pos x="9" y="25"/>
                </a:cxn>
                <a:cxn ang="0">
                  <a:pos x="14" y="16"/>
                </a:cxn>
                <a:cxn ang="0">
                  <a:pos x="23" y="9"/>
                </a:cxn>
                <a:cxn ang="0">
                  <a:pos x="32" y="6"/>
                </a:cxn>
                <a:cxn ang="0">
                  <a:pos x="43" y="6"/>
                </a:cxn>
                <a:cxn ang="0">
                  <a:pos x="53" y="9"/>
                </a:cxn>
                <a:cxn ang="0">
                  <a:pos x="62" y="16"/>
                </a:cxn>
                <a:cxn ang="0">
                  <a:pos x="67" y="25"/>
                </a:cxn>
                <a:cxn ang="0">
                  <a:pos x="69" y="34"/>
                </a:cxn>
                <a:cxn ang="0">
                  <a:pos x="69" y="45"/>
                </a:cxn>
                <a:cxn ang="0">
                  <a:pos x="64" y="55"/>
                </a:cxn>
                <a:cxn ang="0">
                  <a:pos x="57" y="62"/>
                </a:cxn>
                <a:cxn ang="0">
                  <a:pos x="48" y="67"/>
                </a:cxn>
                <a:cxn ang="0">
                  <a:pos x="37" y="69"/>
                </a:cxn>
              </a:cxnLst>
              <a:rect l="0" t="0" r="r" b="b"/>
              <a:pathLst>
                <a:path w="74" h="75">
                  <a:moveTo>
                    <a:pt x="37" y="75"/>
                  </a:moveTo>
                  <a:lnTo>
                    <a:pt x="27" y="73"/>
                  </a:lnTo>
                  <a:lnTo>
                    <a:pt x="16" y="69"/>
                  </a:lnTo>
                  <a:lnTo>
                    <a:pt x="9" y="60"/>
                  </a:lnTo>
                  <a:lnTo>
                    <a:pt x="2" y="52"/>
                  </a:lnTo>
                  <a:lnTo>
                    <a:pt x="0" y="41"/>
                  </a:lnTo>
                  <a:lnTo>
                    <a:pt x="0" y="29"/>
                  </a:lnTo>
                  <a:lnTo>
                    <a:pt x="6" y="18"/>
                  </a:lnTo>
                  <a:lnTo>
                    <a:pt x="13" y="9"/>
                  </a:lnTo>
                  <a:lnTo>
                    <a:pt x="22" y="4"/>
                  </a:lnTo>
                  <a:lnTo>
                    <a:pt x="32" y="0"/>
                  </a:lnTo>
                  <a:lnTo>
                    <a:pt x="43" y="0"/>
                  </a:lnTo>
                  <a:lnTo>
                    <a:pt x="53" y="4"/>
                  </a:lnTo>
                  <a:lnTo>
                    <a:pt x="64" y="9"/>
                  </a:lnTo>
                  <a:lnTo>
                    <a:pt x="71" y="18"/>
                  </a:lnTo>
                  <a:lnTo>
                    <a:pt x="74" y="29"/>
                  </a:lnTo>
                  <a:lnTo>
                    <a:pt x="74" y="41"/>
                  </a:lnTo>
                  <a:lnTo>
                    <a:pt x="73" y="52"/>
                  </a:lnTo>
                  <a:lnTo>
                    <a:pt x="67" y="60"/>
                  </a:lnTo>
                  <a:lnTo>
                    <a:pt x="58" y="69"/>
                  </a:lnTo>
                  <a:lnTo>
                    <a:pt x="48" y="73"/>
                  </a:lnTo>
                  <a:lnTo>
                    <a:pt x="37" y="75"/>
                  </a:lnTo>
                  <a:close/>
                  <a:moveTo>
                    <a:pt x="37" y="69"/>
                  </a:moveTo>
                  <a:lnTo>
                    <a:pt x="27" y="67"/>
                  </a:lnTo>
                  <a:lnTo>
                    <a:pt x="18" y="62"/>
                  </a:lnTo>
                  <a:lnTo>
                    <a:pt x="11" y="55"/>
                  </a:lnTo>
                  <a:lnTo>
                    <a:pt x="7" y="45"/>
                  </a:lnTo>
                  <a:lnTo>
                    <a:pt x="6" y="34"/>
                  </a:lnTo>
                  <a:lnTo>
                    <a:pt x="9" y="25"/>
                  </a:lnTo>
                  <a:lnTo>
                    <a:pt x="14" y="16"/>
                  </a:lnTo>
                  <a:lnTo>
                    <a:pt x="23" y="9"/>
                  </a:lnTo>
                  <a:lnTo>
                    <a:pt x="32" y="6"/>
                  </a:lnTo>
                  <a:lnTo>
                    <a:pt x="43" y="6"/>
                  </a:lnTo>
                  <a:lnTo>
                    <a:pt x="53" y="9"/>
                  </a:lnTo>
                  <a:lnTo>
                    <a:pt x="62" y="16"/>
                  </a:lnTo>
                  <a:lnTo>
                    <a:pt x="67" y="25"/>
                  </a:lnTo>
                  <a:lnTo>
                    <a:pt x="69" y="34"/>
                  </a:lnTo>
                  <a:lnTo>
                    <a:pt x="69" y="45"/>
                  </a:lnTo>
                  <a:lnTo>
                    <a:pt x="64" y="55"/>
                  </a:lnTo>
                  <a:lnTo>
                    <a:pt x="57" y="62"/>
                  </a:lnTo>
                  <a:lnTo>
                    <a:pt x="48" y="67"/>
                  </a:lnTo>
                  <a:lnTo>
                    <a:pt x="37" y="69"/>
                  </a:lnTo>
                  <a:close/>
                </a:path>
              </a:pathLst>
            </a:custGeom>
            <a:solidFill>
              <a:srgbClr val="FDFFFF"/>
            </a:solidFill>
            <a:ln w="9525">
              <a:noFill/>
              <a:round/>
              <a:headEnd/>
              <a:tailEnd/>
            </a:ln>
          </p:spPr>
          <p:txBody>
            <a:bodyPr/>
            <a:lstStyle/>
            <a:p>
              <a:endParaRPr lang="en-US"/>
            </a:p>
          </p:txBody>
        </p:sp>
        <p:sp>
          <p:nvSpPr>
            <p:cNvPr id="1166295" name="Freeform 983"/>
            <p:cNvSpPr>
              <a:spLocks noEditPoints="1"/>
            </p:cNvSpPr>
            <p:nvPr/>
          </p:nvSpPr>
          <p:spPr bwMode="auto">
            <a:xfrm>
              <a:off x="3494" y="1386"/>
              <a:ext cx="63" cy="63"/>
            </a:xfrm>
            <a:custGeom>
              <a:avLst/>
              <a:gdLst/>
              <a:ahLst/>
              <a:cxnLst>
                <a:cxn ang="0">
                  <a:pos x="31" y="63"/>
                </a:cxn>
                <a:cxn ang="0">
                  <a:pos x="21" y="61"/>
                </a:cxn>
                <a:cxn ang="0">
                  <a:pos x="12" y="56"/>
                </a:cxn>
                <a:cxn ang="0">
                  <a:pos x="5" y="49"/>
                </a:cxn>
                <a:cxn ang="0">
                  <a:pos x="1" y="39"/>
                </a:cxn>
                <a:cxn ang="0">
                  <a:pos x="0" y="28"/>
                </a:cxn>
                <a:cxn ang="0">
                  <a:pos x="3" y="19"/>
                </a:cxn>
                <a:cxn ang="0">
                  <a:pos x="8" y="10"/>
                </a:cxn>
                <a:cxn ang="0">
                  <a:pos x="17" y="3"/>
                </a:cxn>
                <a:cxn ang="0">
                  <a:pos x="26" y="0"/>
                </a:cxn>
                <a:cxn ang="0">
                  <a:pos x="37" y="0"/>
                </a:cxn>
                <a:cxn ang="0">
                  <a:pos x="47" y="3"/>
                </a:cxn>
                <a:cxn ang="0">
                  <a:pos x="56" y="10"/>
                </a:cxn>
                <a:cxn ang="0">
                  <a:pos x="61" y="19"/>
                </a:cxn>
                <a:cxn ang="0">
                  <a:pos x="63" y="28"/>
                </a:cxn>
                <a:cxn ang="0">
                  <a:pos x="63" y="39"/>
                </a:cxn>
                <a:cxn ang="0">
                  <a:pos x="58" y="49"/>
                </a:cxn>
                <a:cxn ang="0">
                  <a:pos x="51" y="56"/>
                </a:cxn>
                <a:cxn ang="0">
                  <a:pos x="42" y="61"/>
                </a:cxn>
                <a:cxn ang="0">
                  <a:pos x="31" y="63"/>
                </a:cxn>
                <a:cxn ang="0">
                  <a:pos x="31" y="58"/>
                </a:cxn>
                <a:cxn ang="0">
                  <a:pos x="23" y="56"/>
                </a:cxn>
                <a:cxn ang="0">
                  <a:pos x="14" y="53"/>
                </a:cxn>
                <a:cxn ang="0">
                  <a:pos x="8" y="46"/>
                </a:cxn>
                <a:cxn ang="0">
                  <a:pos x="5" y="37"/>
                </a:cxn>
                <a:cxn ang="0">
                  <a:pos x="5" y="26"/>
                </a:cxn>
                <a:cxn ang="0">
                  <a:pos x="8" y="17"/>
                </a:cxn>
                <a:cxn ang="0">
                  <a:pos x="14" y="10"/>
                </a:cxn>
                <a:cxn ang="0">
                  <a:pos x="23" y="7"/>
                </a:cxn>
                <a:cxn ang="0">
                  <a:pos x="31" y="5"/>
                </a:cxn>
                <a:cxn ang="0">
                  <a:pos x="40" y="7"/>
                </a:cxn>
                <a:cxn ang="0">
                  <a:pos x="49" y="10"/>
                </a:cxn>
                <a:cxn ang="0">
                  <a:pos x="54" y="17"/>
                </a:cxn>
                <a:cxn ang="0">
                  <a:pos x="58" y="26"/>
                </a:cxn>
                <a:cxn ang="0">
                  <a:pos x="58" y="37"/>
                </a:cxn>
                <a:cxn ang="0">
                  <a:pos x="54" y="46"/>
                </a:cxn>
                <a:cxn ang="0">
                  <a:pos x="49" y="53"/>
                </a:cxn>
                <a:cxn ang="0">
                  <a:pos x="40" y="56"/>
                </a:cxn>
                <a:cxn ang="0">
                  <a:pos x="31" y="58"/>
                </a:cxn>
              </a:cxnLst>
              <a:rect l="0" t="0" r="r" b="b"/>
              <a:pathLst>
                <a:path w="63" h="63">
                  <a:moveTo>
                    <a:pt x="31" y="63"/>
                  </a:moveTo>
                  <a:lnTo>
                    <a:pt x="21" y="61"/>
                  </a:lnTo>
                  <a:lnTo>
                    <a:pt x="12" y="56"/>
                  </a:lnTo>
                  <a:lnTo>
                    <a:pt x="5" y="49"/>
                  </a:lnTo>
                  <a:lnTo>
                    <a:pt x="1" y="39"/>
                  </a:lnTo>
                  <a:lnTo>
                    <a:pt x="0" y="28"/>
                  </a:lnTo>
                  <a:lnTo>
                    <a:pt x="3" y="19"/>
                  </a:lnTo>
                  <a:lnTo>
                    <a:pt x="8" y="10"/>
                  </a:lnTo>
                  <a:lnTo>
                    <a:pt x="17" y="3"/>
                  </a:lnTo>
                  <a:lnTo>
                    <a:pt x="26" y="0"/>
                  </a:lnTo>
                  <a:lnTo>
                    <a:pt x="37" y="0"/>
                  </a:lnTo>
                  <a:lnTo>
                    <a:pt x="47" y="3"/>
                  </a:lnTo>
                  <a:lnTo>
                    <a:pt x="56" y="10"/>
                  </a:lnTo>
                  <a:lnTo>
                    <a:pt x="61" y="19"/>
                  </a:lnTo>
                  <a:lnTo>
                    <a:pt x="63" y="28"/>
                  </a:lnTo>
                  <a:lnTo>
                    <a:pt x="63" y="39"/>
                  </a:lnTo>
                  <a:lnTo>
                    <a:pt x="58" y="49"/>
                  </a:lnTo>
                  <a:lnTo>
                    <a:pt x="51" y="56"/>
                  </a:lnTo>
                  <a:lnTo>
                    <a:pt x="42" y="61"/>
                  </a:lnTo>
                  <a:lnTo>
                    <a:pt x="31" y="63"/>
                  </a:lnTo>
                  <a:close/>
                  <a:moveTo>
                    <a:pt x="31" y="58"/>
                  </a:moveTo>
                  <a:lnTo>
                    <a:pt x="23" y="56"/>
                  </a:lnTo>
                  <a:lnTo>
                    <a:pt x="14" y="53"/>
                  </a:lnTo>
                  <a:lnTo>
                    <a:pt x="8" y="46"/>
                  </a:lnTo>
                  <a:lnTo>
                    <a:pt x="5" y="37"/>
                  </a:lnTo>
                  <a:lnTo>
                    <a:pt x="5" y="26"/>
                  </a:lnTo>
                  <a:lnTo>
                    <a:pt x="8" y="17"/>
                  </a:lnTo>
                  <a:lnTo>
                    <a:pt x="14" y="10"/>
                  </a:lnTo>
                  <a:lnTo>
                    <a:pt x="23" y="7"/>
                  </a:lnTo>
                  <a:lnTo>
                    <a:pt x="31" y="5"/>
                  </a:lnTo>
                  <a:lnTo>
                    <a:pt x="40" y="7"/>
                  </a:lnTo>
                  <a:lnTo>
                    <a:pt x="49" y="10"/>
                  </a:lnTo>
                  <a:lnTo>
                    <a:pt x="54" y="17"/>
                  </a:lnTo>
                  <a:lnTo>
                    <a:pt x="58" y="26"/>
                  </a:lnTo>
                  <a:lnTo>
                    <a:pt x="58" y="37"/>
                  </a:lnTo>
                  <a:lnTo>
                    <a:pt x="54" y="46"/>
                  </a:lnTo>
                  <a:lnTo>
                    <a:pt x="49" y="53"/>
                  </a:lnTo>
                  <a:lnTo>
                    <a:pt x="40" y="56"/>
                  </a:lnTo>
                  <a:lnTo>
                    <a:pt x="31" y="58"/>
                  </a:lnTo>
                  <a:close/>
                </a:path>
              </a:pathLst>
            </a:custGeom>
            <a:solidFill>
              <a:srgbClr val="FEFFFF"/>
            </a:solidFill>
            <a:ln w="9525">
              <a:noFill/>
              <a:round/>
              <a:headEnd/>
              <a:tailEnd/>
            </a:ln>
          </p:spPr>
          <p:txBody>
            <a:bodyPr/>
            <a:lstStyle/>
            <a:p>
              <a:endParaRPr lang="en-US"/>
            </a:p>
          </p:txBody>
        </p:sp>
        <p:sp>
          <p:nvSpPr>
            <p:cNvPr id="1166296" name="Freeform 984"/>
            <p:cNvSpPr>
              <a:spLocks noEditPoints="1"/>
            </p:cNvSpPr>
            <p:nvPr/>
          </p:nvSpPr>
          <p:spPr bwMode="auto">
            <a:xfrm>
              <a:off x="3499" y="1391"/>
              <a:ext cx="53" cy="53"/>
            </a:xfrm>
            <a:custGeom>
              <a:avLst/>
              <a:gdLst/>
              <a:ahLst/>
              <a:cxnLst>
                <a:cxn ang="0">
                  <a:pos x="26" y="53"/>
                </a:cxn>
                <a:cxn ang="0">
                  <a:pos x="18" y="51"/>
                </a:cxn>
                <a:cxn ang="0">
                  <a:pos x="9" y="48"/>
                </a:cxn>
                <a:cxn ang="0">
                  <a:pos x="3" y="41"/>
                </a:cxn>
                <a:cxn ang="0">
                  <a:pos x="0" y="32"/>
                </a:cxn>
                <a:cxn ang="0">
                  <a:pos x="0" y="21"/>
                </a:cxn>
                <a:cxn ang="0">
                  <a:pos x="3" y="12"/>
                </a:cxn>
                <a:cxn ang="0">
                  <a:pos x="9" y="5"/>
                </a:cxn>
                <a:cxn ang="0">
                  <a:pos x="18" y="2"/>
                </a:cxn>
                <a:cxn ang="0">
                  <a:pos x="26" y="0"/>
                </a:cxn>
                <a:cxn ang="0">
                  <a:pos x="35" y="2"/>
                </a:cxn>
                <a:cxn ang="0">
                  <a:pos x="44" y="5"/>
                </a:cxn>
                <a:cxn ang="0">
                  <a:pos x="49" y="12"/>
                </a:cxn>
                <a:cxn ang="0">
                  <a:pos x="53" y="21"/>
                </a:cxn>
                <a:cxn ang="0">
                  <a:pos x="53" y="32"/>
                </a:cxn>
                <a:cxn ang="0">
                  <a:pos x="49" y="41"/>
                </a:cxn>
                <a:cxn ang="0">
                  <a:pos x="44" y="48"/>
                </a:cxn>
                <a:cxn ang="0">
                  <a:pos x="35" y="51"/>
                </a:cxn>
                <a:cxn ang="0">
                  <a:pos x="26" y="53"/>
                </a:cxn>
                <a:cxn ang="0">
                  <a:pos x="26" y="48"/>
                </a:cxn>
                <a:cxn ang="0">
                  <a:pos x="19" y="46"/>
                </a:cxn>
                <a:cxn ang="0">
                  <a:pos x="12" y="42"/>
                </a:cxn>
                <a:cxn ang="0">
                  <a:pos x="7" y="35"/>
                </a:cxn>
                <a:cxn ang="0">
                  <a:pos x="5" y="27"/>
                </a:cxn>
                <a:cxn ang="0">
                  <a:pos x="7" y="18"/>
                </a:cxn>
                <a:cxn ang="0">
                  <a:pos x="12" y="11"/>
                </a:cxn>
                <a:cxn ang="0">
                  <a:pos x="19" y="7"/>
                </a:cxn>
                <a:cxn ang="0">
                  <a:pos x="26" y="5"/>
                </a:cxn>
                <a:cxn ang="0">
                  <a:pos x="35" y="7"/>
                </a:cxn>
                <a:cxn ang="0">
                  <a:pos x="42" y="11"/>
                </a:cxn>
                <a:cxn ang="0">
                  <a:pos x="46" y="18"/>
                </a:cxn>
                <a:cxn ang="0">
                  <a:pos x="47" y="27"/>
                </a:cxn>
                <a:cxn ang="0">
                  <a:pos x="46" y="35"/>
                </a:cxn>
                <a:cxn ang="0">
                  <a:pos x="42" y="42"/>
                </a:cxn>
                <a:cxn ang="0">
                  <a:pos x="35" y="46"/>
                </a:cxn>
                <a:cxn ang="0">
                  <a:pos x="26" y="48"/>
                </a:cxn>
              </a:cxnLst>
              <a:rect l="0" t="0" r="r" b="b"/>
              <a:pathLst>
                <a:path w="53" h="53">
                  <a:moveTo>
                    <a:pt x="26" y="53"/>
                  </a:moveTo>
                  <a:lnTo>
                    <a:pt x="18" y="51"/>
                  </a:lnTo>
                  <a:lnTo>
                    <a:pt x="9" y="48"/>
                  </a:lnTo>
                  <a:lnTo>
                    <a:pt x="3" y="41"/>
                  </a:lnTo>
                  <a:lnTo>
                    <a:pt x="0" y="32"/>
                  </a:lnTo>
                  <a:lnTo>
                    <a:pt x="0" y="21"/>
                  </a:lnTo>
                  <a:lnTo>
                    <a:pt x="3" y="12"/>
                  </a:lnTo>
                  <a:lnTo>
                    <a:pt x="9" y="5"/>
                  </a:lnTo>
                  <a:lnTo>
                    <a:pt x="18" y="2"/>
                  </a:lnTo>
                  <a:lnTo>
                    <a:pt x="26" y="0"/>
                  </a:lnTo>
                  <a:lnTo>
                    <a:pt x="35" y="2"/>
                  </a:lnTo>
                  <a:lnTo>
                    <a:pt x="44" y="5"/>
                  </a:lnTo>
                  <a:lnTo>
                    <a:pt x="49" y="12"/>
                  </a:lnTo>
                  <a:lnTo>
                    <a:pt x="53" y="21"/>
                  </a:lnTo>
                  <a:lnTo>
                    <a:pt x="53" y="32"/>
                  </a:lnTo>
                  <a:lnTo>
                    <a:pt x="49" y="41"/>
                  </a:lnTo>
                  <a:lnTo>
                    <a:pt x="44" y="48"/>
                  </a:lnTo>
                  <a:lnTo>
                    <a:pt x="35" y="51"/>
                  </a:lnTo>
                  <a:lnTo>
                    <a:pt x="26" y="53"/>
                  </a:lnTo>
                  <a:close/>
                  <a:moveTo>
                    <a:pt x="26" y="48"/>
                  </a:moveTo>
                  <a:lnTo>
                    <a:pt x="19" y="46"/>
                  </a:lnTo>
                  <a:lnTo>
                    <a:pt x="12" y="42"/>
                  </a:lnTo>
                  <a:lnTo>
                    <a:pt x="7" y="35"/>
                  </a:lnTo>
                  <a:lnTo>
                    <a:pt x="5" y="27"/>
                  </a:lnTo>
                  <a:lnTo>
                    <a:pt x="7" y="18"/>
                  </a:lnTo>
                  <a:lnTo>
                    <a:pt x="12" y="11"/>
                  </a:lnTo>
                  <a:lnTo>
                    <a:pt x="19" y="7"/>
                  </a:lnTo>
                  <a:lnTo>
                    <a:pt x="26" y="5"/>
                  </a:lnTo>
                  <a:lnTo>
                    <a:pt x="35" y="7"/>
                  </a:lnTo>
                  <a:lnTo>
                    <a:pt x="42" y="11"/>
                  </a:lnTo>
                  <a:lnTo>
                    <a:pt x="46" y="18"/>
                  </a:lnTo>
                  <a:lnTo>
                    <a:pt x="47" y="27"/>
                  </a:lnTo>
                  <a:lnTo>
                    <a:pt x="46" y="35"/>
                  </a:lnTo>
                  <a:lnTo>
                    <a:pt x="42" y="42"/>
                  </a:lnTo>
                  <a:lnTo>
                    <a:pt x="35" y="46"/>
                  </a:lnTo>
                  <a:lnTo>
                    <a:pt x="26" y="48"/>
                  </a:lnTo>
                  <a:close/>
                </a:path>
              </a:pathLst>
            </a:custGeom>
            <a:solidFill>
              <a:srgbClr val="FFFFFF"/>
            </a:solidFill>
            <a:ln w="9525">
              <a:noFill/>
              <a:round/>
              <a:headEnd/>
              <a:tailEnd/>
            </a:ln>
          </p:spPr>
          <p:txBody>
            <a:bodyPr/>
            <a:lstStyle/>
            <a:p>
              <a:endParaRPr lang="en-US"/>
            </a:p>
          </p:txBody>
        </p:sp>
        <p:sp>
          <p:nvSpPr>
            <p:cNvPr id="1166297" name="Freeform 985"/>
            <p:cNvSpPr>
              <a:spLocks noEditPoints="1"/>
            </p:cNvSpPr>
            <p:nvPr/>
          </p:nvSpPr>
          <p:spPr bwMode="auto">
            <a:xfrm>
              <a:off x="3504" y="1396"/>
              <a:ext cx="42" cy="43"/>
            </a:xfrm>
            <a:custGeom>
              <a:avLst/>
              <a:gdLst/>
              <a:ahLst/>
              <a:cxnLst>
                <a:cxn ang="0">
                  <a:pos x="21" y="43"/>
                </a:cxn>
                <a:cxn ang="0">
                  <a:pos x="14" y="41"/>
                </a:cxn>
                <a:cxn ang="0">
                  <a:pos x="7" y="37"/>
                </a:cxn>
                <a:cxn ang="0">
                  <a:pos x="2" y="30"/>
                </a:cxn>
                <a:cxn ang="0">
                  <a:pos x="0" y="22"/>
                </a:cxn>
                <a:cxn ang="0">
                  <a:pos x="2" y="13"/>
                </a:cxn>
                <a:cxn ang="0">
                  <a:pos x="7" y="6"/>
                </a:cxn>
                <a:cxn ang="0">
                  <a:pos x="14" y="2"/>
                </a:cxn>
                <a:cxn ang="0">
                  <a:pos x="21" y="0"/>
                </a:cxn>
                <a:cxn ang="0">
                  <a:pos x="30" y="2"/>
                </a:cxn>
                <a:cxn ang="0">
                  <a:pos x="37" y="6"/>
                </a:cxn>
                <a:cxn ang="0">
                  <a:pos x="41" y="13"/>
                </a:cxn>
                <a:cxn ang="0">
                  <a:pos x="42" y="22"/>
                </a:cxn>
                <a:cxn ang="0">
                  <a:pos x="41" y="30"/>
                </a:cxn>
                <a:cxn ang="0">
                  <a:pos x="37" y="37"/>
                </a:cxn>
                <a:cxn ang="0">
                  <a:pos x="30" y="41"/>
                </a:cxn>
                <a:cxn ang="0">
                  <a:pos x="21" y="43"/>
                </a:cxn>
                <a:cxn ang="0">
                  <a:pos x="21" y="37"/>
                </a:cxn>
                <a:cxn ang="0">
                  <a:pos x="14" y="36"/>
                </a:cxn>
                <a:cxn ang="0">
                  <a:pos x="9" y="32"/>
                </a:cxn>
                <a:cxn ang="0">
                  <a:pos x="6" y="25"/>
                </a:cxn>
                <a:cxn ang="0">
                  <a:pos x="6" y="18"/>
                </a:cxn>
                <a:cxn ang="0">
                  <a:pos x="9" y="11"/>
                </a:cxn>
                <a:cxn ang="0">
                  <a:pos x="14" y="7"/>
                </a:cxn>
                <a:cxn ang="0">
                  <a:pos x="21" y="6"/>
                </a:cxn>
                <a:cxn ang="0">
                  <a:pos x="28" y="7"/>
                </a:cxn>
                <a:cxn ang="0">
                  <a:pos x="34" y="11"/>
                </a:cxn>
                <a:cxn ang="0">
                  <a:pos x="37" y="18"/>
                </a:cxn>
                <a:cxn ang="0">
                  <a:pos x="37" y="25"/>
                </a:cxn>
                <a:cxn ang="0">
                  <a:pos x="34" y="32"/>
                </a:cxn>
                <a:cxn ang="0">
                  <a:pos x="28" y="36"/>
                </a:cxn>
                <a:cxn ang="0">
                  <a:pos x="21" y="37"/>
                </a:cxn>
              </a:cxnLst>
              <a:rect l="0" t="0" r="r" b="b"/>
              <a:pathLst>
                <a:path w="42" h="43">
                  <a:moveTo>
                    <a:pt x="21" y="43"/>
                  </a:moveTo>
                  <a:lnTo>
                    <a:pt x="14" y="41"/>
                  </a:lnTo>
                  <a:lnTo>
                    <a:pt x="7" y="37"/>
                  </a:lnTo>
                  <a:lnTo>
                    <a:pt x="2" y="30"/>
                  </a:lnTo>
                  <a:lnTo>
                    <a:pt x="0" y="22"/>
                  </a:lnTo>
                  <a:lnTo>
                    <a:pt x="2" y="13"/>
                  </a:lnTo>
                  <a:lnTo>
                    <a:pt x="7" y="6"/>
                  </a:lnTo>
                  <a:lnTo>
                    <a:pt x="14" y="2"/>
                  </a:lnTo>
                  <a:lnTo>
                    <a:pt x="21" y="0"/>
                  </a:lnTo>
                  <a:lnTo>
                    <a:pt x="30" y="2"/>
                  </a:lnTo>
                  <a:lnTo>
                    <a:pt x="37" y="6"/>
                  </a:lnTo>
                  <a:lnTo>
                    <a:pt x="41" y="13"/>
                  </a:lnTo>
                  <a:lnTo>
                    <a:pt x="42" y="22"/>
                  </a:lnTo>
                  <a:lnTo>
                    <a:pt x="41" y="30"/>
                  </a:lnTo>
                  <a:lnTo>
                    <a:pt x="37" y="37"/>
                  </a:lnTo>
                  <a:lnTo>
                    <a:pt x="30" y="41"/>
                  </a:lnTo>
                  <a:lnTo>
                    <a:pt x="21" y="43"/>
                  </a:lnTo>
                  <a:close/>
                  <a:moveTo>
                    <a:pt x="21" y="37"/>
                  </a:moveTo>
                  <a:lnTo>
                    <a:pt x="14" y="36"/>
                  </a:lnTo>
                  <a:lnTo>
                    <a:pt x="9" y="32"/>
                  </a:lnTo>
                  <a:lnTo>
                    <a:pt x="6" y="25"/>
                  </a:lnTo>
                  <a:lnTo>
                    <a:pt x="6" y="18"/>
                  </a:lnTo>
                  <a:lnTo>
                    <a:pt x="9" y="11"/>
                  </a:lnTo>
                  <a:lnTo>
                    <a:pt x="14" y="7"/>
                  </a:lnTo>
                  <a:lnTo>
                    <a:pt x="21" y="6"/>
                  </a:lnTo>
                  <a:lnTo>
                    <a:pt x="28" y="7"/>
                  </a:lnTo>
                  <a:lnTo>
                    <a:pt x="34" y="11"/>
                  </a:lnTo>
                  <a:lnTo>
                    <a:pt x="37" y="18"/>
                  </a:lnTo>
                  <a:lnTo>
                    <a:pt x="37" y="25"/>
                  </a:lnTo>
                  <a:lnTo>
                    <a:pt x="34" y="32"/>
                  </a:lnTo>
                  <a:lnTo>
                    <a:pt x="28" y="36"/>
                  </a:lnTo>
                  <a:lnTo>
                    <a:pt x="21" y="37"/>
                  </a:lnTo>
                  <a:close/>
                </a:path>
              </a:pathLst>
            </a:custGeom>
            <a:solidFill>
              <a:srgbClr val="FFFFFF"/>
            </a:solidFill>
            <a:ln w="9525">
              <a:noFill/>
              <a:round/>
              <a:headEnd/>
              <a:tailEnd/>
            </a:ln>
          </p:spPr>
          <p:txBody>
            <a:bodyPr/>
            <a:lstStyle/>
            <a:p>
              <a:endParaRPr lang="en-US"/>
            </a:p>
          </p:txBody>
        </p:sp>
        <p:sp>
          <p:nvSpPr>
            <p:cNvPr id="1166298" name="Freeform 986"/>
            <p:cNvSpPr>
              <a:spLocks noEditPoints="1"/>
            </p:cNvSpPr>
            <p:nvPr/>
          </p:nvSpPr>
          <p:spPr bwMode="auto">
            <a:xfrm>
              <a:off x="3510" y="1402"/>
              <a:ext cx="31" cy="31"/>
            </a:xfrm>
            <a:custGeom>
              <a:avLst/>
              <a:gdLst/>
              <a:ahLst/>
              <a:cxnLst>
                <a:cxn ang="0">
                  <a:pos x="15" y="31"/>
                </a:cxn>
                <a:cxn ang="0">
                  <a:pos x="8" y="30"/>
                </a:cxn>
                <a:cxn ang="0">
                  <a:pos x="3" y="26"/>
                </a:cxn>
                <a:cxn ang="0">
                  <a:pos x="0" y="19"/>
                </a:cxn>
                <a:cxn ang="0">
                  <a:pos x="0" y="12"/>
                </a:cxn>
                <a:cxn ang="0">
                  <a:pos x="3" y="5"/>
                </a:cxn>
                <a:cxn ang="0">
                  <a:pos x="8" y="1"/>
                </a:cxn>
                <a:cxn ang="0">
                  <a:pos x="15" y="0"/>
                </a:cxn>
                <a:cxn ang="0">
                  <a:pos x="22" y="1"/>
                </a:cxn>
                <a:cxn ang="0">
                  <a:pos x="28" y="5"/>
                </a:cxn>
                <a:cxn ang="0">
                  <a:pos x="31" y="12"/>
                </a:cxn>
                <a:cxn ang="0">
                  <a:pos x="31" y="19"/>
                </a:cxn>
                <a:cxn ang="0">
                  <a:pos x="28" y="26"/>
                </a:cxn>
                <a:cxn ang="0">
                  <a:pos x="22" y="30"/>
                </a:cxn>
                <a:cxn ang="0">
                  <a:pos x="15" y="31"/>
                </a:cxn>
                <a:cxn ang="0">
                  <a:pos x="15" y="26"/>
                </a:cxn>
                <a:cxn ang="0">
                  <a:pos x="10" y="24"/>
                </a:cxn>
                <a:cxn ang="0">
                  <a:pos x="7" y="21"/>
                </a:cxn>
                <a:cxn ang="0">
                  <a:pos x="5" y="14"/>
                </a:cxn>
                <a:cxn ang="0">
                  <a:pos x="8" y="8"/>
                </a:cxn>
                <a:cxn ang="0">
                  <a:pos x="12" y="5"/>
                </a:cxn>
                <a:cxn ang="0">
                  <a:pos x="19" y="5"/>
                </a:cxn>
                <a:cxn ang="0">
                  <a:pos x="24" y="8"/>
                </a:cxn>
                <a:cxn ang="0">
                  <a:pos x="26" y="14"/>
                </a:cxn>
                <a:cxn ang="0">
                  <a:pos x="26" y="21"/>
                </a:cxn>
                <a:cxn ang="0">
                  <a:pos x="21" y="24"/>
                </a:cxn>
                <a:cxn ang="0">
                  <a:pos x="15" y="26"/>
                </a:cxn>
              </a:cxnLst>
              <a:rect l="0" t="0" r="r" b="b"/>
              <a:pathLst>
                <a:path w="31" h="31">
                  <a:moveTo>
                    <a:pt x="15" y="31"/>
                  </a:moveTo>
                  <a:lnTo>
                    <a:pt x="8" y="30"/>
                  </a:lnTo>
                  <a:lnTo>
                    <a:pt x="3" y="26"/>
                  </a:lnTo>
                  <a:lnTo>
                    <a:pt x="0" y="19"/>
                  </a:lnTo>
                  <a:lnTo>
                    <a:pt x="0" y="12"/>
                  </a:lnTo>
                  <a:lnTo>
                    <a:pt x="3" y="5"/>
                  </a:lnTo>
                  <a:lnTo>
                    <a:pt x="8" y="1"/>
                  </a:lnTo>
                  <a:lnTo>
                    <a:pt x="15" y="0"/>
                  </a:lnTo>
                  <a:lnTo>
                    <a:pt x="22" y="1"/>
                  </a:lnTo>
                  <a:lnTo>
                    <a:pt x="28" y="5"/>
                  </a:lnTo>
                  <a:lnTo>
                    <a:pt x="31" y="12"/>
                  </a:lnTo>
                  <a:lnTo>
                    <a:pt x="31" y="19"/>
                  </a:lnTo>
                  <a:lnTo>
                    <a:pt x="28" y="26"/>
                  </a:lnTo>
                  <a:lnTo>
                    <a:pt x="22" y="30"/>
                  </a:lnTo>
                  <a:lnTo>
                    <a:pt x="15" y="31"/>
                  </a:lnTo>
                  <a:close/>
                  <a:moveTo>
                    <a:pt x="15" y="26"/>
                  </a:moveTo>
                  <a:lnTo>
                    <a:pt x="10" y="24"/>
                  </a:lnTo>
                  <a:lnTo>
                    <a:pt x="7" y="21"/>
                  </a:lnTo>
                  <a:lnTo>
                    <a:pt x="5" y="14"/>
                  </a:lnTo>
                  <a:lnTo>
                    <a:pt x="8" y="8"/>
                  </a:lnTo>
                  <a:lnTo>
                    <a:pt x="12" y="5"/>
                  </a:lnTo>
                  <a:lnTo>
                    <a:pt x="19" y="5"/>
                  </a:lnTo>
                  <a:lnTo>
                    <a:pt x="24" y="8"/>
                  </a:lnTo>
                  <a:lnTo>
                    <a:pt x="26" y="14"/>
                  </a:lnTo>
                  <a:lnTo>
                    <a:pt x="26" y="21"/>
                  </a:lnTo>
                  <a:lnTo>
                    <a:pt x="21" y="24"/>
                  </a:lnTo>
                  <a:lnTo>
                    <a:pt x="15" y="26"/>
                  </a:lnTo>
                  <a:close/>
                </a:path>
              </a:pathLst>
            </a:custGeom>
            <a:solidFill>
              <a:srgbClr val="FFFFFF"/>
            </a:solidFill>
            <a:ln w="9525">
              <a:noFill/>
              <a:round/>
              <a:headEnd/>
              <a:tailEnd/>
            </a:ln>
          </p:spPr>
          <p:txBody>
            <a:bodyPr/>
            <a:lstStyle/>
            <a:p>
              <a:endParaRPr lang="en-US"/>
            </a:p>
          </p:txBody>
        </p:sp>
        <p:sp>
          <p:nvSpPr>
            <p:cNvPr id="1166299" name="Freeform 987"/>
            <p:cNvSpPr>
              <a:spLocks noEditPoints="1"/>
            </p:cNvSpPr>
            <p:nvPr/>
          </p:nvSpPr>
          <p:spPr bwMode="auto">
            <a:xfrm>
              <a:off x="3515" y="1407"/>
              <a:ext cx="21" cy="21"/>
            </a:xfrm>
            <a:custGeom>
              <a:avLst/>
              <a:gdLst/>
              <a:ahLst/>
              <a:cxnLst>
                <a:cxn ang="0">
                  <a:pos x="10" y="21"/>
                </a:cxn>
                <a:cxn ang="0">
                  <a:pos x="5" y="19"/>
                </a:cxn>
                <a:cxn ang="0">
                  <a:pos x="2" y="16"/>
                </a:cxn>
                <a:cxn ang="0">
                  <a:pos x="0" y="9"/>
                </a:cxn>
                <a:cxn ang="0">
                  <a:pos x="3" y="3"/>
                </a:cxn>
                <a:cxn ang="0">
                  <a:pos x="7" y="0"/>
                </a:cxn>
                <a:cxn ang="0">
                  <a:pos x="14" y="0"/>
                </a:cxn>
                <a:cxn ang="0">
                  <a:pos x="19" y="3"/>
                </a:cxn>
                <a:cxn ang="0">
                  <a:pos x="21" y="9"/>
                </a:cxn>
                <a:cxn ang="0">
                  <a:pos x="21" y="16"/>
                </a:cxn>
                <a:cxn ang="0">
                  <a:pos x="16" y="19"/>
                </a:cxn>
                <a:cxn ang="0">
                  <a:pos x="10" y="21"/>
                </a:cxn>
                <a:cxn ang="0">
                  <a:pos x="10" y="16"/>
                </a:cxn>
                <a:cxn ang="0">
                  <a:pos x="7" y="14"/>
                </a:cxn>
                <a:cxn ang="0">
                  <a:pos x="5" y="11"/>
                </a:cxn>
                <a:cxn ang="0">
                  <a:pos x="7" y="7"/>
                </a:cxn>
                <a:cxn ang="0">
                  <a:pos x="10" y="5"/>
                </a:cxn>
                <a:cxn ang="0">
                  <a:pos x="14" y="7"/>
                </a:cxn>
                <a:cxn ang="0">
                  <a:pos x="16" y="11"/>
                </a:cxn>
                <a:cxn ang="0">
                  <a:pos x="14" y="14"/>
                </a:cxn>
                <a:cxn ang="0">
                  <a:pos x="10" y="16"/>
                </a:cxn>
              </a:cxnLst>
              <a:rect l="0" t="0" r="r" b="b"/>
              <a:pathLst>
                <a:path w="21" h="21">
                  <a:moveTo>
                    <a:pt x="10" y="21"/>
                  </a:moveTo>
                  <a:lnTo>
                    <a:pt x="5" y="19"/>
                  </a:lnTo>
                  <a:lnTo>
                    <a:pt x="2" y="16"/>
                  </a:lnTo>
                  <a:lnTo>
                    <a:pt x="0" y="9"/>
                  </a:lnTo>
                  <a:lnTo>
                    <a:pt x="3" y="3"/>
                  </a:lnTo>
                  <a:lnTo>
                    <a:pt x="7" y="0"/>
                  </a:lnTo>
                  <a:lnTo>
                    <a:pt x="14" y="0"/>
                  </a:lnTo>
                  <a:lnTo>
                    <a:pt x="19" y="3"/>
                  </a:lnTo>
                  <a:lnTo>
                    <a:pt x="21" y="9"/>
                  </a:lnTo>
                  <a:lnTo>
                    <a:pt x="21" y="16"/>
                  </a:lnTo>
                  <a:lnTo>
                    <a:pt x="16" y="19"/>
                  </a:lnTo>
                  <a:lnTo>
                    <a:pt x="10" y="21"/>
                  </a:lnTo>
                  <a:close/>
                  <a:moveTo>
                    <a:pt x="10" y="16"/>
                  </a:moveTo>
                  <a:lnTo>
                    <a:pt x="7" y="14"/>
                  </a:lnTo>
                  <a:lnTo>
                    <a:pt x="5" y="11"/>
                  </a:lnTo>
                  <a:lnTo>
                    <a:pt x="7" y="7"/>
                  </a:lnTo>
                  <a:lnTo>
                    <a:pt x="10" y="5"/>
                  </a:lnTo>
                  <a:lnTo>
                    <a:pt x="14" y="7"/>
                  </a:lnTo>
                  <a:lnTo>
                    <a:pt x="16" y="11"/>
                  </a:lnTo>
                  <a:lnTo>
                    <a:pt x="14" y="14"/>
                  </a:lnTo>
                  <a:lnTo>
                    <a:pt x="10" y="16"/>
                  </a:lnTo>
                  <a:close/>
                </a:path>
              </a:pathLst>
            </a:custGeom>
            <a:solidFill>
              <a:srgbClr val="FFFFFF"/>
            </a:solidFill>
            <a:ln w="9525">
              <a:noFill/>
              <a:round/>
              <a:headEnd/>
              <a:tailEnd/>
            </a:ln>
          </p:spPr>
          <p:txBody>
            <a:bodyPr/>
            <a:lstStyle/>
            <a:p>
              <a:endParaRPr lang="en-US"/>
            </a:p>
          </p:txBody>
        </p:sp>
        <p:sp>
          <p:nvSpPr>
            <p:cNvPr id="1166300" name="Freeform 988"/>
            <p:cNvSpPr>
              <a:spLocks noEditPoints="1"/>
            </p:cNvSpPr>
            <p:nvPr/>
          </p:nvSpPr>
          <p:spPr bwMode="auto">
            <a:xfrm>
              <a:off x="3520" y="1412"/>
              <a:ext cx="11" cy="11"/>
            </a:xfrm>
            <a:custGeom>
              <a:avLst/>
              <a:gdLst/>
              <a:ahLst/>
              <a:cxnLst>
                <a:cxn ang="0">
                  <a:pos x="5" y="11"/>
                </a:cxn>
                <a:cxn ang="0">
                  <a:pos x="2" y="9"/>
                </a:cxn>
                <a:cxn ang="0">
                  <a:pos x="0" y="6"/>
                </a:cxn>
                <a:cxn ang="0">
                  <a:pos x="2" y="2"/>
                </a:cxn>
                <a:cxn ang="0">
                  <a:pos x="5" y="0"/>
                </a:cxn>
                <a:cxn ang="0">
                  <a:pos x="9" y="2"/>
                </a:cxn>
                <a:cxn ang="0">
                  <a:pos x="11" y="6"/>
                </a:cxn>
                <a:cxn ang="0">
                  <a:pos x="9" y="9"/>
                </a:cxn>
                <a:cxn ang="0">
                  <a:pos x="5" y="11"/>
                </a:cxn>
                <a:cxn ang="0">
                  <a:pos x="5" y="6"/>
                </a:cxn>
                <a:cxn ang="0">
                  <a:pos x="5" y="6"/>
                </a:cxn>
              </a:cxnLst>
              <a:rect l="0" t="0" r="r" b="b"/>
              <a:pathLst>
                <a:path w="11" h="11">
                  <a:moveTo>
                    <a:pt x="5" y="11"/>
                  </a:moveTo>
                  <a:lnTo>
                    <a:pt x="2" y="9"/>
                  </a:lnTo>
                  <a:lnTo>
                    <a:pt x="0" y="6"/>
                  </a:lnTo>
                  <a:lnTo>
                    <a:pt x="2" y="2"/>
                  </a:lnTo>
                  <a:lnTo>
                    <a:pt x="5" y="0"/>
                  </a:lnTo>
                  <a:lnTo>
                    <a:pt x="9" y="2"/>
                  </a:lnTo>
                  <a:lnTo>
                    <a:pt x="11" y="6"/>
                  </a:lnTo>
                  <a:lnTo>
                    <a:pt x="9" y="9"/>
                  </a:lnTo>
                  <a:lnTo>
                    <a:pt x="5" y="11"/>
                  </a:lnTo>
                  <a:close/>
                  <a:moveTo>
                    <a:pt x="5" y="6"/>
                  </a:moveTo>
                  <a:lnTo>
                    <a:pt x="5" y="6"/>
                  </a:lnTo>
                  <a:close/>
                </a:path>
              </a:pathLst>
            </a:custGeom>
            <a:solidFill>
              <a:srgbClr val="FFFFFF"/>
            </a:solidFill>
            <a:ln w="9525">
              <a:noFill/>
              <a:round/>
              <a:headEnd/>
              <a:tailEnd/>
            </a:ln>
          </p:spPr>
          <p:txBody>
            <a:bodyPr/>
            <a:lstStyle/>
            <a:p>
              <a:endParaRPr lang="en-US"/>
            </a:p>
          </p:txBody>
        </p:sp>
        <p:sp>
          <p:nvSpPr>
            <p:cNvPr id="1166301" name="Freeform 989"/>
            <p:cNvSpPr>
              <a:spLocks/>
            </p:cNvSpPr>
            <p:nvPr/>
          </p:nvSpPr>
          <p:spPr bwMode="auto">
            <a:xfrm>
              <a:off x="3312" y="1204"/>
              <a:ext cx="426" cy="427"/>
            </a:xfrm>
            <a:custGeom>
              <a:avLst/>
              <a:gdLst/>
              <a:ahLst/>
              <a:cxnLst>
                <a:cxn ang="0">
                  <a:pos x="213" y="0"/>
                </a:cxn>
                <a:cxn ang="0">
                  <a:pos x="176" y="4"/>
                </a:cxn>
                <a:cxn ang="0">
                  <a:pos x="141" y="13"/>
                </a:cxn>
                <a:cxn ang="0">
                  <a:pos x="108" y="28"/>
                </a:cxn>
                <a:cxn ang="0">
                  <a:pos x="76" y="50"/>
                </a:cxn>
                <a:cxn ang="0">
                  <a:pos x="50" y="76"/>
                </a:cxn>
                <a:cxn ang="0">
                  <a:pos x="29" y="106"/>
                </a:cxn>
                <a:cxn ang="0">
                  <a:pos x="13" y="141"/>
                </a:cxn>
                <a:cxn ang="0">
                  <a:pos x="4" y="176"/>
                </a:cxn>
                <a:cxn ang="0">
                  <a:pos x="0" y="214"/>
                </a:cxn>
                <a:cxn ang="0">
                  <a:pos x="4" y="251"/>
                </a:cxn>
                <a:cxn ang="0">
                  <a:pos x="13" y="286"/>
                </a:cxn>
                <a:cxn ang="0">
                  <a:pos x="29" y="321"/>
                </a:cxn>
                <a:cxn ang="0">
                  <a:pos x="50" y="351"/>
                </a:cxn>
                <a:cxn ang="0">
                  <a:pos x="76" y="377"/>
                </a:cxn>
                <a:cxn ang="0">
                  <a:pos x="108" y="399"/>
                </a:cxn>
                <a:cxn ang="0">
                  <a:pos x="141" y="414"/>
                </a:cxn>
                <a:cxn ang="0">
                  <a:pos x="176" y="423"/>
                </a:cxn>
                <a:cxn ang="0">
                  <a:pos x="213" y="427"/>
                </a:cxn>
                <a:cxn ang="0">
                  <a:pos x="250" y="423"/>
                </a:cxn>
                <a:cxn ang="0">
                  <a:pos x="287" y="414"/>
                </a:cxn>
                <a:cxn ang="0">
                  <a:pos x="321" y="399"/>
                </a:cxn>
                <a:cxn ang="0">
                  <a:pos x="351" y="377"/>
                </a:cxn>
                <a:cxn ang="0">
                  <a:pos x="377" y="351"/>
                </a:cxn>
                <a:cxn ang="0">
                  <a:pos x="398" y="321"/>
                </a:cxn>
                <a:cxn ang="0">
                  <a:pos x="414" y="286"/>
                </a:cxn>
                <a:cxn ang="0">
                  <a:pos x="424" y="251"/>
                </a:cxn>
                <a:cxn ang="0">
                  <a:pos x="426" y="214"/>
                </a:cxn>
                <a:cxn ang="0">
                  <a:pos x="424" y="176"/>
                </a:cxn>
                <a:cxn ang="0">
                  <a:pos x="414" y="141"/>
                </a:cxn>
                <a:cxn ang="0">
                  <a:pos x="398" y="106"/>
                </a:cxn>
                <a:cxn ang="0">
                  <a:pos x="377" y="76"/>
                </a:cxn>
                <a:cxn ang="0">
                  <a:pos x="351" y="50"/>
                </a:cxn>
                <a:cxn ang="0">
                  <a:pos x="321" y="28"/>
                </a:cxn>
                <a:cxn ang="0">
                  <a:pos x="287" y="13"/>
                </a:cxn>
                <a:cxn ang="0">
                  <a:pos x="250" y="4"/>
                </a:cxn>
                <a:cxn ang="0">
                  <a:pos x="213" y="0"/>
                </a:cxn>
              </a:cxnLst>
              <a:rect l="0" t="0" r="r" b="b"/>
              <a:pathLst>
                <a:path w="426" h="427">
                  <a:moveTo>
                    <a:pt x="213" y="0"/>
                  </a:moveTo>
                  <a:lnTo>
                    <a:pt x="176" y="4"/>
                  </a:lnTo>
                  <a:lnTo>
                    <a:pt x="141" y="13"/>
                  </a:lnTo>
                  <a:lnTo>
                    <a:pt x="108" y="28"/>
                  </a:lnTo>
                  <a:lnTo>
                    <a:pt x="76" y="50"/>
                  </a:lnTo>
                  <a:lnTo>
                    <a:pt x="50" y="76"/>
                  </a:lnTo>
                  <a:lnTo>
                    <a:pt x="29" y="106"/>
                  </a:lnTo>
                  <a:lnTo>
                    <a:pt x="13" y="141"/>
                  </a:lnTo>
                  <a:lnTo>
                    <a:pt x="4" y="176"/>
                  </a:lnTo>
                  <a:lnTo>
                    <a:pt x="0" y="214"/>
                  </a:lnTo>
                  <a:lnTo>
                    <a:pt x="4" y="251"/>
                  </a:lnTo>
                  <a:lnTo>
                    <a:pt x="13" y="286"/>
                  </a:lnTo>
                  <a:lnTo>
                    <a:pt x="29" y="321"/>
                  </a:lnTo>
                  <a:lnTo>
                    <a:pt x="50" y="351"/>
                  </a:lnTo>
                  <a:lnTo>
                    <a:pt x="76" y="377"/>
                  </a:lnTo>
                  <a:lnTo>
                    <a:pt x="108" y="399"/>
                  </a:lnTo>
                  <a:lnTo>
                    <a:pt x="141" y="414"/>
                  </a:lnTo>
                  <a:lnTo>
                    <a:pt x="176" y="423"/>
                  </a:lnTo>
                  <a:lnTo>
                    <a:pt x="213" y="427"/>
                  </a:lnTo>
                  <a:lnTo>
                    <a:pt x="250" y="423"/>
                  </a:lnTo>
                  <a:lnTo>
                    <a:pt x="287" y="414"/>
                  </a:lnTo>
                  <a:lnTo>
                    <a:pt x="321" y="399"/>
                  </a:lnTo>
                  <a:lnTo>
                    <a:pt x="351" y="377"/>
                  </a:lnTo>
                  <a:lnTo>
                    <a:pt x="377" y="351"/>
                  </a:lnTo>
                  <a:lnTo>
                    <a:pt x="398" y="321"/>
                  </a:lnTo>
                  <a:lnTo>
                    <a:pt x="414" y="286"/>
                  </a:lnTo>
                  <a:lnTo>
                    <a:pt x="424" y="251"/>
                  </a:lnTo>
                  <a:lnTo>
                    <a:pt x="426" y="214"/>
                  </a:lnTo>
                  <a:lnTo>
                    <a:pt x="424" y="176"/>
                  </a:lnTo>
                  <a:lnTo>
                    <a:pt x="414" y="141"/>
                  </a:lnTo>
                  <a:lnTo>
                    <a:pt x="398" y="106"/>
                  </a:lnTo>
                  <a:lnTo>
                    <a:pt x="377" y="76"/>
                  </a:lnTo>
                  <a:lnTo>
                    <a:pt x="351" y="50"/>
                  </a:lnTo>
                  <a:lnTo>
                    <a:pt x="321" y="28"/>
                  </a:lnTo>
                  <a:lnTo>
                    <a:pt x="287" y="13"/>
                  </a:lnTo>
                  <a:lnTo>
                    <a:pt x="250" y="4"/>
                  </a:lnTo>
                  <a:lnTo>
                    <a:pt x="213" y="0"/>
                  </a:lnTo>
                  <a:close/>
                </a:path>
              </a:pathLst>
            </a:custGeom>
            <a:solidFill>
              <a:srgbClr val="000000"/>
            </a:solidFill>
            <a:ln w="9525">
              <a:noFill/>
              <a:round/>
              <a:headEnd/>
              <a:tailEnd/>
            </a:ln>
          </p:spPr>
          <p:txBody>
            <a:bodyPr/>
            <a:lstStyle/>
            <a:p>
              <a:endParaRPr lang="en-US"/>
            </a:p>
          </p:txBody>
        </p:sp>
        <p:sp>
          <p:nvSpPr>
            <p:cNvPr id="1166302" name="Freeform 990"/>
            <p:cNvSpPr>
              <a:spLocks noEditPoints="1"/>
            </p:cNvSpPr>
            <p:nvPr/>
          </p:nvSpPr>
          <p:spPr bwMode="auto">
            <a:xfrm>
              <a:off x="3312" y="1204"/>
              <a:ext cx="426" cy="427"/>
            </a:xfrm>
            <a:custGeom>
              <a:avLst/>
              <a:gdLst/>
              <a:ahLst/>
              <a:cxnLst>
                <a:cxn ang="0">
                  <a:pos x="0" y="0"/>
                </a:cxn>
                <a:cxn ang="0">
                  <a:pos x="0" y="427"/>
                </a:cxn>
                <a:cxn ang="0">
                  <a:pos x="426" y="427"/>
                </a:cxn>
                <a:cxn ang="0">
                  <a:pos x="426" y="0"/>
                </a:cxn>
                <a:cxn ang="0">
                  <a:pos x="0" y="0"/>
                </a:cxn>
                <a:cxn ang="0">
                  <a:pos x="213" y="427"/>
                </a:cxn>
                <a:cxn ang="0">
                  <a:pos x="187" y="425"/>
                </a:cxn>
                <a:cxn ang="0">
                  <a:pos x="159" y="420"/>
                </a:cxn>
                <a:cxn ang="0">
                  <a:pos x="134" y="411"/>
                </a:cxn>
                <a:cxn ang="0">
                  <a:pos x="110" y="400"/>
                </a:cxn>
                <a:cxn ang="0">
                  <a:pos x="87" y="385"/>
                </a:cxn>
                <a:cxn ang="0">
                  <a:pos x="66" y="367"/>
                </a:cxn>
                <a:cxn ang="0">
                  <a:pos x="46" y="347"/>
                </a:cxn>
                <a:cxn ang="0">
                  <a:pos x="30" y="325"/>
                </a:cxn>
                <a:cxn ang="0">
                  <a:pos x="18" y="300"/>
                </a:cxn>
                <a:cxn ang="0">
                  <a:pos x="9" y="275"/>
                </a:cxn>
                <a:cxn ang="0">
                  <a:pos x="2" y="247"/>
                </a:cxn>
                <a:cxn ang="0">
                  <a:pos x="0" y="221"/>
                </a:cxn>
                <a:cxn ang="0">
                  <a:pos x="0" y="192"/>
                </a:cxn>
                <a:cxn ang="0">
                  <a:pos x="6" y="166"/>
                </a:cxn>
                <a:cxn ang="0">
                  <a:pos x="13" y="139"/>
                </a:cxn>
                <a:cxn ang="0">
                  <a:pos x="25" y="115"/>
                </a:cxn>
                <a:cxn ang="0">
                  <a:pos x="39" y="92"/>
                </a:cxn>
                <a:cxn ang="0">
                  <a:pos x="55" y="69"/>
                </a:cxn>
                <a:cxn ang="0">
                  <a:pos x="76" y="51"/>
                </a:cxn>
                <a:cxn ang="0">
                  <a:pos x="97" y="34"/>
                </a:cxn>
                <a:cxn ang="0">
                  <a:pos x="122" y="21"/>
                </a:cxn>
                <a:cxn ang="0">
                  <a:pos x="146" y="11"/>
                </a:cxn>
                <a:cxn ang="0">
                  <a:pos x="173" y="4"/>
                </a:cxn>
                <a:cxn ang="0">
                  <a:pos x="199" y="0"/>
                </a:cxn>
                <a:cxn ang="0">
                  <a:pos x="227" y="0"/>
                </a:cxn>
                <a:cxn ang="0">
                  <a:pos x="254" y="4"/>
                </a:cxn>
                <a:cxn ang="0">
                  <a:pos x="280" y="11"/>
                </a:cxn>
                <a:cxn ang="0">
                  <a:pos x="307" y="21"/>
                </a:cxn>
                <a:cxn ang="0">
                  <a:pos x="329" y="34"/>
                </a:cxn>
                <a:cxn ang="0">
                  <a:pos x="352" y="51"/>
                </a:cxn>
                <a:cxn ang="0">
                  <a:pos x="372" y="69"/>
                </a:cxn>
                <a:cxn ang="0">
                  <a:pos x="389" y="92"/>
                </a:cxn>
                <a:cxn ang="0">
                  <a:pos x="403" y="115"/>
                </a:cxn>
                <a:cxn ang="0">
                  <a:pos x="414" y="139"/>
                </a:cxn>
                <a:cxn ang="0">
                  <a:pos x="421" y="166"/>
                </a:cxn>
                <a:cxn ang="0">
                  <a:pos x="426" y="192"/>
                </a:cxn>
                <a:cxn ang="0">
                  <a:pos x="426" y="221"/>
                </a:cxn>
                <a:cxn ang="0">
                  <a:pos x="424" y="247"/>
                </a:cxn>
                <a:cxn ang="0">
                  <a:pos x="417" y="275"/>
                </a:cxn>
                <a:cxn ang="0">
                  <a:pos x="409" y="300"/>
                </a:cxn>
                <a:cxn ang="0">
                  <a:pos x="396" y="325"/>
                </a:cxn>
                <a:cxn ang="0">
                  <a:pos x="380" y="347"/>
                </a:cxn>
                <a:cxn ang="0">
                  <a:pos x="363" y="367"/>
                </a:cxn>
                <a:cxn ang="0">
                  <a:pos x="342" y="385"/>
                </a:cxn>
                <a:cxn ang="0">
                  <a:pos x="319" y="400"/>
                </a:cxn>
                <a:cxn ang="0">
                  <a:pos x="294" y="411"/>
                </a:cxn>
                <a:cxn ang="0">
                  <a:pos x="268" y="420"/>
                </a:cxn>
                <a:cxn ang="0">
                  <a:pos x="241" y="425"/>
                </a:cxn>
                <a:cxn ang="0">
                  <a:pos x="213" y="427"/>
                </a:cxn>
              </a:cxnLst>
              <a:rect l="0" t="0" r="r" b="b"/>
              <a:pathLst>
                <a:path w="426" h="427">
                  <a:moveTo>
                    <a:pt x="0" y="0"/>
                  </a:moveTo>
                  <a:lnTo>
                    <a:pt x="0" y="427"/>
                  </a:lnTo>
                  <a:lnTo>
                    <a:pt x="426" y="427"/>
                  </a:lnTo>
                  <a:lnTo>
                    <a:pt x="426" y="0"/>
                  </a:lnTo>
                  <a:lnTo>
                    <a:pt x="0" y="0"/>
                  </a:lnTo>
                  <a:close/>
                  <a:moveTo>
                    <a:pt x="213" y="427"/>
                  </a:moveTo>
                  <a:lnTo>
                    <a:pt x="187" y="425"/>
                  </a:lnTo>
                  <a:lnTo>
                    <a:pt x="159" y="420"/>
                  </a:lnTo>
                  <a:lnTo>
                    <a:pt x="134" y="411"/>
                  </a:lnTo>
                  <a:lnTo>
                    <a:pt x="110" y="400"/>
                  </a:lnTo>
                  <a:lnTo>
                    <a:pt x="87" y="385"/>
                  </a:lnTo>
                  <a:lnTo>
                    <a:pt x="66" y="367"/>
                  </a:lnTo>
                  <a:lnTo>
                    <a:pt x="46" y="347"/>
                  </a:lnTo>
                  <a:lnTo>
                    <a:pt x="30" y="325"/>
                  </a:lnTo>
                  <a:lnTo>
                    <a:pt x="18" y="300"/>
                  </a:lnTo>
                  <a:lnTo>
                    <a:pt x="9" y="275"/>
                  </a:lnTo>
                  <a:lnTo>
                    <a:pt x="2" y="247"/>
                  </a:lnTo>
                  <a:lnTo>
                    <a:pt x="0" y="221"/>
                  </a:lnTo>
                  <a:lnTo>
                    <a:pt x="0" y="192"/>
                  </a:lnTo>
                  <a:lnTo>
                    <a:pt x="6" y="166"/>
                  </a:lnTo>
                  <a:lnTo>
                    <a:pt x="13" y="139"/>
                  </a:lnTo>
                  <a:lnTo>
                    <a:pt x="25" y="115"/>
                  </a:lnTo>
                  <a:lnTo>
                    <a:pt x="39" y="92"/>
                  </a:lnTo>
                  <a:lnTo>
                    <a:pt x="55" y="69"/>
                  </a:lnTo>
                  <a:lnTo>
                    <a:pt x="76" y="51"/>
                  </a:lnTo>
                  <a:lnTo>
                    <a:pt x="97" y="34"/>
                  </a:lnTo>
                  <a:lnTo>
                    <a:pt x="122" y="21"/>
                  </a:lnTo>
                  <a:lnTo>
                    <a:pt x="146" y="11"/>
                  </a:lnTo>
                  <a:lnTo>
                    <a:pt x="173" y="4"/>
                  </a:lnTo>
                  <a:lnTo>
                    <a:pt x="199" y="0"/>
                  </a:lnTo>
                  <a:lnTo>
                    <a:pt x="227" y="0"/>
                  </a:lnTo>
                  <a:lnTo>
                    <a:pt x="254" y="4"/>
                  </a:lnTo>
                  <a:lnTo>
                    <a:pt x="280" y="11"/>
                  </a:lnTo>
                  <a:lnTo>
                    <a:pt x="307" y="21"/>
                  </a:lnTo>
                  <a:lnTo>
                    <a:pt x="329" y="34"/>
                  </a:lnTo>
                  <a:lnTo>
                    <a:pt x="352" y="51"/>
                  </a:lnTo>
                  <a:lnTo>
                    <a:pt x="372" y="69"/>
                  </a:lnTo>
                  <a:lnTo>
                    <a:pt x="389" y="92"/>
                  </a:lnTo>
                  <a:lnTo>
                    <a:pt x="403" y="115"/>
                  </a:lnTo>
                  <a:lnTo>
                    <a:pt x="414" y="139"/>
                  </a:lnTo>
                  <a:lnTo>
                    <a:pt x="421" y="166"/>
                  </a:lnTo>
                  <a:lnTo>
                    <a:pt x="426" y="192"/>
                  </a:lnTo>
                  <a:lnTo>
                    <a:pt x="426" y="221"/>
                  </a:lnTo>
                  <a:lnTo>
                    <a:pt x="424" y="247"/>
                  </a:lnTo>
                  <a:lnTo>
                    <a:pt x="417" y="275"/>
                  </a:lnTo>
                  <a:lnTo>
                    <a:pt x="409" y="300"/>
                  </a:lnTo>
                  <a:lnTo>
                    <a:pt x="396" y="325"/>
                  </a:lnTo>
                  <a:lnTo>
                    <a:pt x="380" y="347"/>
                  </a:lnTo>
                  <a:lnTo>
                    <a:pt x="363" y="367"/>
                  </a:lnTo>
                  <a:lnTo>
                    <a:pt x="342" y="385"/>
                  </a:lnTo>
                  <a:lnTo>
                    <a:pt x="319" y="400"/>
                  </a:lnTo>
                  <a:lnTo>
                    <a:pt x="294" y="411"/>
                  </a:lnTo>
                  <a:lnTo>
                    <a:pt x="268" y="420"/>
                  </a:lnTo>
                  <a:lnTo>
                    <a:pt x="241" y="425"/>
                  </a:lnTo>
                  <a:lnTo>
                    <a:pt x="213" y="427"/>
                  </a:lnTo>
                  <a:close/>
                </a:path>
              </a:pathLst>
            </a:custGeom>
            <a:solidFill>
              <a:srgbClr val="CCFFFF"/>
            </a:solidFill>
            <a:ln w="9525">
              <a:noFill/>
              <a:round/>
              <a:headEnd/>
              <a:tailEnd/>
            </a:ln>
          </p:spPr>
          <p:txBody>
            <a:bodyPr/>
            <a:lstStyle/>
            <a:p>
              <a:endParaRPr lang="en-US"/>
            </a:p>
          </p:txBody>
        </p:sp>
        <p:sp>
          <p:nvSpPr>
            <p:cNvPr id="1166303" name="Freeform 991"/>
            <p:cNvSpPr>
              <a:spLocks noEditPoints="1"/>
            </p:cNvSpPr>
            <p:nvPr/>
          </p:nvSpPr>
          <p:spPr bwMode="auto">
            <a:xfrm>
              <a:off x="3312" y="1204"/>
              <a:ext cx="426" cy="427"/>
            </a:xfrm>
            <a:custGeom>
              <a:avLst/>
              <a:gdLst/>
              <a:ahLst/>
              <a:cxnLst>
                <a:cxn ang="0">
                  <a:pos x="187" y="425"/>
                </a:cxn>
                <a:cxn ang="0">
                  <a:pos x="134" y="411"/>
                </a:cxn>
                <a:cxn ang="0">
                  <a:pos x="87" y="385"/>
                </a:cxn>
                <a:cxn ang="0">
                  <a:pos x="46" y="347"/>
                </a:cxn>
                <a:cxn ang="0">
                  <a:pos x="18" y="300"/>
                </a:cxn>
                <a:cxn ang="0">
                  <a:pos x="2" y="247"/>
                </a:cxn>
                <a:cxn ang="0">
                  <a:pos x="0" y="192"/>
                </a:cxn>
                <a:cxn ang="0">
                  <a:pos x="13" y="139"/>
                </a:cxn>
                <a:cxn ang="0">
                  <a:pos x="39" y="92"/>
                </a:cxn>
                <a:cxn ang="0">
                  <a:pos x="76" y="51"/>
                </a:cxn>
                <a:cxn ang="0">
                  <a:pos x="122" y="21"/>
                </a:cxn>
                <a:cxn ang="0">
                  <a:pos x="173" y="4"/>
                </a:cxn>
                <a:cxn ang="0">
                  <a:pos x="227" y="0"/>
                </a:cxn>
                <a:cxn ang="0">
                  <a:pos x="280" y="11"/>
                </a:cxn>
                <a:cxn ang="0">
                  <a:pos x="329" y="34"/>
                </a:cxn>
                <a:cxn ang="0">
                  <a:pos x="372" y="69"/>
                </a:cxn>
                <a:cxn ang="0">
                  <a:pos x="403" y="115"/>
                </a:cxn>
                <a:cxn ang="0">
                  <a:pos x="421" y="166"/>
                </a:cxn>
                <a:cxn ang="0">
                  <a:pos x="426" y="221"/>
                </a:cxn>
                <a:cxn ang="0">
                  <a:pos x="417" y="275"/>
                </a:cxn>
                <a:cxn ang="0">
                  <a:pos x="396" y="325"/>
                </a:cxn>
                <a:cxn ang="0">
                  <a:pos x="363" y="367"/>
                </a:cxn>
                <a:cxn ang="0">
                  <a:pos x="319" y="400"/>
                </a:cxn>
                <a:cxn ang="0">
                  <a:pos x="268" y="420"/>
                </a:cxn>
                <a:cxn ang="0">
                  <a:pos x="213" y="427"/>
                </a:cxn>
                <a:cxn ang="0">
                  <a:pos x="187" y="420"/>
                </a:cxn>
                <a:cxn ang="0">
                  <a:pos x="136" y="407"/>
                </a:cxn>
                <a:cxn ang="0">
                  <a:pos x="88" y="381"/>
                </a:cxn>
                <a:cxn ang="0">
                  <a:pos x="52" y="344"/>
                </a:cxn>
                <a:cxn ang="0">
                  <a:pos x="23" y="298"/>
                </a:cxn>
                <a:cxn ang="0">
                  <a:pos x="8" y="247"/>
                </a:cxn>
                <a:cxn ang="0">
                  <a:pos x="6" y="194"/>
                </a:cxn>
                <a:cxn ang="0">
                  <a:pos x="18" y="141"/>
                </a:cxn>
                <a:cxn ang="0">
                  <a:pos x="43" y="94"/>
                </a:cxn>
                <a:cxn ang="0">
                  <a:pos x="80" y="55"/>
                </a:cxn>
                <a:cxn ang="0">
                  <a:pos x="124" y="25"/>
                </a:cxn>
                <a:cxn ang="0">
                  <a:pos x="175" y="9"/>
                </a:cxn>
                <a:cxn ang="0">
                  <a:pos x="227" y="5"/>
                </a:cxn>
                <a:cxn ang="0">
                  <a:pos x="278" y="16"/>
                </a:cxn>
                <a:cxn ang="0">
                  <a:pos x="328" y="39"/>
                </a:cxn>
                <a:cxn ang="0">
                  <a:pos x="368" y="72"/>
                </a:cxn>
                <a:cxn ang="0">
                  <a:pos x="398" y="117"/>
                </a:cxn>
                <a:cxn ang="0">
                  <a:pos x="416" y="168"/>
                </a:cxn>
                <a:cxn ang="0">
                  <a:pos x="421" y="221"/>
                </a:cxn>
                <a:cxn ang="0">
                  <a:pos x="414" y="273"/>
                </a:cxn>
                <a:cxn ang="0">
                  <a:pos x="391" y="321"/>
                </a:cxn>
                <a:cxn ang="0">
                  <a:pos x="358" y="363"/>
                </a:cxn>
                <a:cxn ang="0">
                  <a:pos x="315" y="395"/>
                </a:cxn>
                <a:cxn ang="0">
                  <a:pos x="266" y="414"/>
                </a:cxn>
                <a:cxn ang="0">
                  <a:pos x="213" y="422"/>
                </a:cxn>
              </a:cxnLst>
              <a:rect l="0" t="0" r="r" b="b"/>
              <a:pathLst>
                <a:path w="426" h="427">
                  <a:moveTo>
                    <a:pt x="213" y="427"/>
                  </a:moveTo>
                  <a:lnTo>
                    <a:pt x="187" y="425"/>
                  </a:lnTo>
                  <a:lnTo>
                    <a:pt x="159" y="420"/>
                  </a:lnTo>
                  <a:lnTo>
                    <a:pt x="134" y="411"/>
                  </a:lnTo>
                  <a:lnTo>
                    <a:pt x="110" y="400"/>
                  </a:lnTo>
                  <a:lnTo>
                    <a:pt x="87" y="385"/>
                  </a:lnTo>
                  <a:lnTo>
                    <a:pt x="66" y="367"/>
                  </a:lnTo>
                  <a:lnTo>
                    <a:pt x="46" y="347"/>
                  </a:lnTo>
                  <a:lnTo>
                    <a:pt x="30" y="325"/>
                  </a:lnTo>
                  <a:lnTo>
                    <a:pt x="18" y="300"/>
                  </a:lnTo>
                  <a:lnTo>
                    <a:pt x="9" y="275"/>
                  </a:lnTo>
                  <a:lnTo>
                    <a:pt x="2" y="247"/>
                  </a:lnTo>
                  <a:lnTo>
                    <a:pt x="0" y="221"/>
                  </a:lnTo>
                  <a:lnTo>
                    <a:pt x="0" y="192"/>
                  </a:lnTo>
                  <a:lnTo>
                    <a:pt x="6" y="166"/>
                  </a:lnTo>
                  <a:lnTo>
                    <a:pt x="13" y="139"/>
                  </a:lnTo>
                  <a:lnTo>
                    <a:pt x="25" y="115"/>
                  </a:lnTo>
                  <a:lnTo>
                    <a:pt x="39" y="92"/>
                  </a:lnTo>
                  <a:lnTo>
                    <a:pt x="55" y="69"/>
                  </a:lnTo>
                  <a:lnTo>
                    <a:pt x="76" y="51"/>
                  </a:lnTo>
                  <a:lnTo>
                    <a:pt x="97" y="34"/>
                  </a:lnTo>
                  <a:lnTo>
                    <a:pt x="122" y="21"/>
                  </a:lnTo>
                  <a:lnTo>
                    <a:pt x="146" y="11"/>
                  </a:lnTo>
                  <a:lnTo>
                    <a:pt x="173" y="4"/>
                  </a:lnTo>
                  <a:lnTo>
                    <a:pt x="199" y="0"/>
                  </a:lnTo>
                  <a:lnTo>
                    <a:pt x="227" y="0"/>
                  </a:lnTo>
                  <a:lnTo>
                    <a:pt x="254" y="4"/>
                  </a:lnTo>
                  <a:lnTo>
                    <a:pt x="280" y="11"/>
                  </a:lnTo>
                  <a:lnTo>
                    <a:pt x="307" y="21"/>
                  </a:lnTo>
                  <a:lnTo>
                    <a:pt x="329" y="34"/>
                  </a:lnTo>
                  <a:lnTo>
                    <a:pt x="352" y="51"/>
                  </a:lnTo>
                  <a:lnTo>
                    <a:pt x="372" y="69"/>
                  </a:lnTo>
                  <a:lnTo>
                    <a:pt x="389" y="92"/>
                  </a:lnTo>
                  <a:lnTo>
                    <a:pt x="403" y="115"/>
                  </a:lnTo>
                  <a:lnTo>
                    <a:pt x="414" y="139"/>
                  </a:lnTo>
                  <a:lnTo>
                    <a:pt x="421" y="166"/>
                  </a:lnTo>
                  <a:lnTo>
                    <a:pt x="426" y="192"/>
                  </a:lnTo>
                  <a:lnTo>
                    <a:pt x="426" y="221"/>
                  </a:lnTo>
                  <a:lnTo>
                    <a:pt x="424" y="247"/>
                  </a:lnTo>
                  <a:lnTo>
                    <a:pt x="417" y="275"/>
                  </a:lnTo>
                  <a:lnTo>
                    <a:pt x="409" y="300"/>
                  </a:lnTo>
                  <a:lnTo>
                    <a:pt x="396" y="325"/>
                  </a:lnTo>
                  <a:lnTo>
                    <a:pt x="380" y="347"/>
                  </a:lnTo>
                  <a:lnTo>
                    <a:pt x="363" y="367"/>
                  </a:lnTo>
                  <a:lnTo>
                    <a:pt x="342" y="385"/>
                  </a:lnTo>
                  <a:lnTo>
                    <a:pt x="319" y="400"/>
                  </a:lnTo>
                  <a:lnTo>
                    <a:pt x="294" y="411"/>
                  </a:lnTo>
                  <a:lnTo>
                    <a:pt x="268" y="420"/>
                  </a:lnTo>
                  <a:lnTo>
                    <a:pt x="241" y="425"/>
                  </a:lnTo>
                  <a:lnTo>
                    <a:pt x="213" y="427"/>
                  </a:lnTo>
                  <a:close/>
                  <a:moveTo>
                    <a:pt x="213" y="422"/>
                  </a:moveTo>
                  <a:lnTo>
                    <a:pt x="187" y="420"/>
                  </a:lnTo>
                  <a:lnTo>
                    <a:pt x="161" y="414"/>
                  </a:lnTo>
                  <a:lnTo>
                    <a:pt x="136" y="407"/>
                  </a:lnTo>
                  <a:lnTo>
                    <a:pt x="111" y="395"/>
                  </a:lnTo>
                  <a:lnTo>
                    <a:pt x="88" y="381"/>
                  </a:lnTo>
                  <a:lnTo>
                    <a:pt x="69" y="363"/>
                  </a:lnTo>
                  <a:lnTo>
                    <a:pt x="52" y="344"/>
                  </a:lnTo>
                  <a:lnTo>
                    <a:pt x="36" y="321"/>
                  </a:lnTo>
                  <a:lnTo>
                    <a:pt x="23" y="298"/>
                  </a:lnTo>
                  <a:lnTo>
                    <a:pt x="15" y="273"/>
                  </a:lnTo>
                  <a:lnTo>
                    <a:pt x="8" y="247"/>
                  </a:lnTo>
                  <a:lnTo>
                    <a:pt x="6" y="221"/>
                  </a:lnTo>
                  <a:lnTo>
                    <a:pt x="6" y="194"/>
                  </a:lnTo>
                  <a:lnTo>
                    <a:pt x="11" y="168"/>
                  </a:lnTo>
                  <a:lnTo>
                    <a:pt x="18" y="141"/>
                  </a:lnTo>
                  <a:lnTo>
                    <a:pt x="29" y="117"/>
                  </a:lnTo>
                  <a:lnTo>
                    <a:pt x="43" y="94"/>
                  </a:lnTo>
                  <a:lnTo>
                    <a:pt x="60" y="72"/>
                  </a:lnTo>
                  <a:lnTo>
                    <a:pt x="80" y="55"/>
                  </a:lnTo>
                  <a:lnTo>
                    <a:pt x="101" y="39"/>
                  </a:lnTo>
                  <a:lnTo>
                    <a:pt x="124" y="25"/>
                  </a:lnTo>
                  <a:lnTo>
                    <a:pt x="148" y="16"/>
                  </a:lnTo>
                  <a:lnTo>
                    <a:pt x="175" y="9"/>
                  </a:lnTo>
                  <a:lnTo>
                    <a:pt x="201" y="5"/>
                  </a:lnTo>
                  <a:lnTo>
                    <a:pt x="227" y="5"/>
                  </a:lnTo>
                  <a:lnTo>
                    <a:pt x="254" y="9"/>
                  </a:lnTo>
                  <a:lnTo>
                    <a:pt x="278" y="16"/>
                  </a:lnTo>
                  <a:lnTo>
                    <a:pt x="303" y="25"/>
                  </a:lnTo>
                  <a:lnTo>
                    <a:pt x="328" y="39"/>
                  </a:lnTo>
                  <a:lnTo>
                    <a:pt x="349" y="55"/>
                  </a:lnTo>
                  <a:lnTo>
                    <a:pt x="368" y="72"/>
                  </a:lnTo>
                  <a:lnTo>
                    <a:pt x="384" y="94"/>
                  </a:lnTo>
                  <a:lnTo>
                    <a:pt x="398" y="117"/>
                  </a:lnTo>
                  <a:lnTo>
                    <a:pt x="409" y="141"/>
                  </a:lnTo>
                  <a:lnTo>
                    <a:pt x="416" y="168"/>
                  </a:lnTo>
                  <a:lnTo>
                    <a:pt x="421" y="194"/>
                  </a:lnTo>
                  <a:lnTo>
                    <a:pt x="421" y="221"/>
                  </a:lnTo>
                  <a:lnTo>
                    <a:pt x="419" y="247"/>
                  </a:lnTo>
                  <a:lnTo>
                    <a:pt x="414" y="273"/>
                  </a:lnTo>
                  <a:lnTo>
                    <a:pt x="403" y="298"/>
                  </a:lnTo>
                  <a:lnTo>
                    <a:pt x="391" y="321"/>
                  </a:lnTo>
                  <a:lnTo>
                    <a:pt x="377" y="344"/>
                  </a:lnTo>
                  <a:lnTo>
                    <a:pt x="358" y="363"/>
                  </a:lnTo>
                  <a:lnTo>
                    <a:pt x="338" y="381"/>
                  </a:lnTo>
                  <a:lnTo>
                    <a:pt x="315" y="395"/>
                  </a:lnTo>
                  <a:lnTo>
                    <a:pt x="292" y="407"/>
                  </a:lnTo>
                  <a:lnTo>
                    <a:pt x="266" y="414"/>
                  </a:lnTo>
                  <a:lnTo>
                    <a:pt x="240" y="420"/>
                  </a:lnTo>
                  <a:lnTo>
                    <a:pt x="213" y="422"/>
                  </a:lnTo>
                  <a:close/>
                </a:path>
              </a:pathLst>
            </a:custGeom>
            <a:solidFill>
              <a:srgbClr val="CCFFFF"/>
            </a:solidFill>
            <a:ln w="9525">
              <a:noFill/>
              <a:round/>
              <a:headEnd/>
              <a:tailEnd/>
            </a:ln>
          </p:spPr>
          <p:txBody>
            <a:bodyPr/>
            <a:lstStyle/>
            <a:p>
              <a:endParaRPr lang="en-US"/>
            </a:p>
          </p:txBody>
        </p:sp>
        <p:sp>
          <p:nvSpPr>
            <p:cNvPr id="1166304" name="Freeform 992"/>
            <p:cNvSpPr>
              <a:spLocks noEditPoints="1"/>
            </p:cNvSpPr>
            <p:nvPr/>
          </p:nvSpPr>
          <p:spPr bwMode="auto">
            <a:xfrm>
              <a:off x="3318" y="1209"/>
              <a:ext cx="415" cy="417"/>
            </a:xfrm>
            <a:custGeom>
              <a:avLst/>
              <a:gdLst/>
              <a:ahLst/>
              <a:cxnLst>
                <a:cxn ang="0">
                  <a:pos x="181" y="415"/>
                </a:cxn>
                <a:cxn ang="0">
                  <a:pos x="130" y="402"/>
                </a:cxn>
                <a:cxn ang="0">
                  <a:pos x="82" y="376"/>
                </a:cxn>
                <a:cxn ang="0">
                  <a:pos x="46" y="339"/>
                </a:cxn>
                <a:cxn ang="0">
                  <a:pos x="17" y="293"/>
                </a:cxn>
                <a:cxn ang="0">
                  <a:pos x="2" y="242"/>
                </a:cxn>
                <a:cxn ang="0">
                  <a:pos x="0" y="189"/>
                </a:cxn>
                <a:cxn ang="0">
                  <a:pos x="12" y="136"/>
                </a:cxn>
                <a:cxn ang="0">
                  <a:pos x="37" y="89"/>
                </a:cxn>
                <a:cxn ang="0">
                  <a:pos x="74" y="50"/>
                </a:cxn>
                <a:cxn ang="0">
                  <a:pos x="118" y="20"/>
                </a:cxn>
                <a:cxn ang="0">
                  <a:pos x="169" y="4"/>
                </a:cxn>
                <a:cxn ang="0">
                  <a:pos x="221" y="0"/>
                </a:cxn>
                <a:cxn ang="0">
                  <a:pos x="272" y="11"/>
                </a:cxn>
                <a:cxn ang="0">
                  <a:pos x="322" y="34"/>
                </a:cxn>
                <a:cxn ang="0">
                  <a:pos x="362" y="67"/>
                </a:cxn>
                <a:cxn ang="0">
                  <a:pos x="392" y="112"/>
                </a:cxn>
                <a:cxn ang="0">
                  <a:pos x="410" y="163"/>
                </a:cxn>
                <a:cxn ang="0">
                  <a:pos x="415" y="216"/>
                </a:cxn>
                <a:cxn ang="0">
                  <a:pos x="408" y="268"/>
                </a:cxn>
                <a:cxn ang="0">
                  <a:pos x="385" y="316"/>
                </a:cxn>
                <a:cxn ang="0">
                  <a:pos x="352" y="358"/>
                </a:cxn>
                <a:cxn ang="0">
                  <a:pos x="309" y="390"/>
                </a:cxn>
                <a:cxn ang="0">
                  <a:pos x="260" y="409"/>
                </a:cxn>
                <a:cxn ang="0">
                  <a:pos x="207" y="417"/>
                </a:cxn>
                <a:cxn ang="0">
                  <a:pos x="181" y="409"/>
                </a:cxn>
                <a:cxn ang="0">
                  <a:pos x="130" y="395"/>
                </a:cxn>
                <a:cxn ang="0">
                  <a:pos x="84" y="369"/>
                </a:cxn>
                <a:cxn ang="0">
                  <a:pos x="47" y="332"/>
                </a:cxn>
                <a:cxn ang="0">
                  <a:pos x="21" y="286"/>
                </a:cxn>
                <a:cxn ang="0">
                  <a:pos x="7" y="235"/>
                </a:cxn>
                <a:cxn ang="0">
                  <a:pos x="7" y="182"/>
                </a:cxn>
                <a:cxn ang="0">
                  <a:pos x="21" y="131"/>
                </a:cxn>
                <a:cxn ang="0">
                  <a:pos x="47" y="85"/>
                </a:cxn>
                <a:cxn ang="0">
                  <a:pos x="84" y="48"/>
                </a:cxn>
                <a:cxn ang="0">
                  <a:pos x="130" y="22"/>
                </a:cxn>
                <a:cxn ang="0">
                  <a:pos x="181" y="8"/>
                </a:cxn>
                <a:cxn ang="0">
                  <a:pos x="234" y="8"/>
                </a:cxn>
                <a:cxn ang="0">
                  <a:pos x="285" y="22"/>
                </a:cxn>
                <a:cxn ang="0">
                  <a:pos x="330" y="48"/>
                </a:cxn>
                <a:cxn ang="0">
                  <a:pos x="369" y="85"/>
                </a:cxn>
                <a:cxn ang="0">
                  <a:pos x="396" y="131"/>
                </a:cxn>
                <a:cxn ang="0">
                  <a:pos x="408" y="182"/>
                </a:cxn>
                <a:cxn ang="0">
                  <a:pos x="408" y="235"/>
                </a:cxn>
                <a:cxn ang="0">
                  <a:pos x="396" y="286"/>
                </a:cxn>
                <a:cxn ang="0">
                  <a:pos x="369" y="332"/>
                </a:cxn>
                <a:cxn ang="0">
                  <a:pos x="330" y="369"/>
                </a:cxn>
                <a:cxn ang="0">
                  <a:pos x="285" y="395"/>
                </a:cxn>
                <a:cxn ang="0">
                  <a:pos x="234" y="409"/>
                </a:cxn>
              </a:cxnLst>
              <a:rect l="0" t="0" r="r" b="b"/>
              <a:pathLst>
                <a:path w="415" h="417">
                  <a:moveTo>
                    <a:pt x="207" y="417"/>
                  </a:moveTo>
                  <a:lnTo>
                    <a:pt x="181" y="415"/>
                  </a:lnTo>
                  <a:lnTo>
                    <a:pt x="155" y="409"/>
                  </a:lnTo>
                  <a:lnTo>
                    <a:pt x="130" y="402"/>
                  </a:lnTo>
                  <a:lnTo>
                    <a:pt x="105" y="390"/>
                  </a:lnTo>
                  <a:lnTo>
                    <a:pt x="82" y="376"/>
                  </a:lnTo>
                  <a:lnTo>
                    <a:pt x="63" y="358"/>
                  </a:lnTo>
                  <a:lnTo>
                    <a:pt x="46" y="339"/>
                  </a:lnTo>
                  <a:lnTo>
                    <a:pt x="30" y="316"/>
                  </a:lnTo>
                  <a:lnTo>
                    <a:pt x="17" y="293"/>
                  </a:lnTo>
                  <a:lnTo>
                    <a:pt x="9" y="268"/>
                  </a:lnTo>
                  <a:lnTo>
                    <a:pt x="2" y="242"/>
                  </a:lnTo>
                  <a:lnTo>
                    <a:pt x="0" y="216"/>
                  </a:lnTo>
                  <a:lnTo>
                    <a:pt x="0" y="189"/>
                  </a:lnTo>
                  <a:lnTo>
                    <a:pt x="5" y="163"/>
                  </a:lnTo>
                  <a:lnTo>
                    <a:pt x="12" y="136"/>
                  </a:lnTo>
                  <a:lnTo>
                    <a:pt x="23" y="112"/>
                  </a:lnTo>
                  <a:lnTo>
                    <a:pt x="37" y="89"/>
                  </a:lnTo>
                  <a:lnTo>
                    <a:pt x="54" y="67"/>
                  </a:lnTo>
                  <a:lnTo>
                    <a:pt x="74" y="50"/>
                  </a:lnTo>
                  <a:lnTo>
                    <a:pt x="95" y="34"/>
                  </a:lnTo>
                  <a:lnTo>
                    <a:pt x="118" y="20"/>
                  </a:lnTo>
                  <a:lnTo>
                    <a:pt x="142" y="11"/>
                  </a:lnTo>
                  <a:lnTo>
                    <a:pt x="169" y="4"/>
                  </a:lnTo>
                  <a:lnTo>
                    <a:pt x="195" y="0"/>
                  </a:lnTo>
                  <a:lnTo>
                    <a:pt x="221" y="0"/>
                  </a:lnTo>
                  <a:lnTo>
                    <a:pt x="248" y="4"/>
                  </a:lnTo>
                  <a:lnTo>
                    <a:pt x="272" y="11"/>
                  </a:lnTo>
                  <a:lnTo>
                    <a:pt x="297" y="20"/>
                  </a:lnTo>
                  <a:lnTo>
                    <a:pt x="322" y="34"/>
                  </a:lnTo>
                  <a:lnTo>
                    <a:pt x="343" y="50"/>
                  </a:lnTo>
                  <a:lnTo>
                    <a:pt x="362" y="67"/>
                  </a:lnTo>
                  <a:lnTo>
                    <a:pt x="378" y="89"/>
                  </a:lnTo>
                  <a:lnTo>
                    <a:pt x="392" y="112"/>
                  </a:lnTo>
                  <a:lnTo>
                    <a:pt x="403" y="136"/>
                  </a:lnTo>
                  <a:lnTo>
                    <a:pt x="410" y="163"/>
                  </a:lnTo>
                  <a:lnTo>
                    <a:pt x="415" y="189"/>
                  </a:lnTo>
                  <a:lnTo>
                    <a:pt x="415" y="216"/>
                  </a:lnTo>
                  <a:lnTo>
                    <a:pt x="413" y="242"/>
                  </a:lnTo>
                  <a:lnTo>
                    <a:pt x="408" y="268"/>
                  </a:lnTo>
                  <a:lnTo>
                    <a:pt x="397" y="293"/>
                  </a:lnTo>
                  <a:lnTo>
                    <a:pt x="385" y="316"/>
                  </a:lnTo>
                  <a:lnTo>
                    <a:pt x="371" y="339"/>
                  </a:lnTo>
                  <a:lnTo>
                    <a:pt x="352" y="358"/>
                  </a:lnTo>
                  <a:lnTo>
                    <a:pt x="332" y="376"/>
                  </a:lnTo>
                  <a:lnTo>
                    <a:pt x="309" y="390"/>
                  </a:lnTo>
                  <a:lnTo>
                    <a:pt x="286" y="402"/>
                  </a:lnTo>
                  <a:lnTo>
                    <a:pt x="260" y="409"/>
                  </a:lnTo>
                  <a:lnTo>
                    <a:pt x="234" y="415"/>
                  </a:lnTo>
                  <a:lnTo>
                    <a:pt x="207" y="417"/>
                  </a:lnTo>
                  <a:close/>
                  <a:moveTo>
                    <a:pt x="207" y="411"/>
                  </a:moveTo>
                  <a:lnTo>
                    <a:pt x="181" y="409"/>
                  </a:lnTo>
                  <a:lnTo>
                    <a:pt x="155" y="404"/>
                  </a:lnTo>
                  <a:lnTo>
                    <a:pt x="130" y="395"/>
                  </a:lnTo>
                  <a:lnTo>
                    <a:pt x="107" y="385"/>
                  </a:lnTo>
                  <a:lnTo>
                    <a:pt x="84" y="369"/>
                  </a:lnTo>
                  <a:lnTo>
                    <a:pt x="65" y="351"/>
                  </a:lnTo>
                  <a:lnTo>
                    <a:pt x="47" y="332"/>
                  </a:lnTo>
                  <a:lnTo>
                    <a:pt x="31" y="311"/>
                  </a:lnTo>
                  <a:lnTo>
                    <a:pt x="21" y="286"/>
                  </a:lnTo>
                  <a:lnTo>
                    <a:pt x="12" y="261"/>
                  </a:lnTo>
                  <a:lnTo>
                    <a:pt x="7" y="235"/>
                  </a:lnTo>
                  <a:lnTo>
                    <a:pt x="5" y="209"/>
                  </a:lnTo>
                  <a:lnTo>
                    <a:pt x="7" y="182"/>
                  </a:lnTo>
                  <a:lnTo>
                    <a:pt x="12" y="156"/>
                  </a:lnTo>
                  <a:lnTo>
                    <a:pt x="21" y="131"/>
                  </a:lnTo>
                  <a:lnTo>
                    <a:pt x="31" y="106"/>
                  </a:lnTo>
                  <a:lnTo>
                    <a:pt x="47" y="85"/>
                  </a:lnTo>
                  <a:lnTo>
                    <a:pt x="65" y="66"/>
                  </a:lnTo>
                  <a:lnTo>
                    <a:pt x="84" y="48"/>
                  </a:lnTo>
                  <a:lnTo>
                    <a:pt x="107" y="32"/>
                  </a:lnTo>
                  <a:lnTo>
                    <a:pt x="130" y="22"/>
                  </a:lnTo>
                  <a:lnTo>
                    <a:pt x="155" y="13"/>
                  </a:lnTo>
                  <a:lnTo>
                    <a:pt x="181" y="8"/>
                  </a:lnTo>
                  <a:lnTo>
                    <a:pt x="207" y="6"/>
                  </a:lnTo>
                  <a:lnTo>
                    <a:pt x="234" y="8"/>
                  </a:lnTo>
                  <a:lnTo>
                    <a:pt x="260" y="13"/>
                  </a:lnTo>
                  <a:lnTo>
                    <a:pt x="285" y="22"/>
                  </a:lnTo>
                  <a:lnTo>
                    <a:pt x="309" y="32"/>
                  </a:lnTo>
                  <a:lnTo>
                    <a:pt x="330" y="48"/>
                  </a:lnTo>
                  <a:lnTo>
                    <a:pt x="352" y="66"/>
                  </a:lnTo>
                  <a:lnTo>
                    <a:pt x="369" y="85"/>
                  </a:lnTo>
                  <a:lnTo>
                    <a:pt x="383" y="106"/>
                  </a:lnTo>
                  <a:lnTo>
                    <a:pt x="396" y="131"/>
                  </a:lnTo>
                  <a:lnTo>
                    <a:pt x="403" y="156"/>
                  </a:lnTo>
                  <a:lnTo>
                    <a:pt x="408" y="182"/>
                  </a:lnTo>
                  <a:lnTo>
                    <a:pt x="410" y="209"/>
                  </a:lnTo>
                  <a:lnTo>
                    <a:pt x="408" y="235"/>
                  </a:lnTo>
                  <a:lnTo>
                    <a:pt x="403" y="261"/>
                  </a:lnTo>
                  <a:lnTo>
                    <a:pt x="396" y="286"/>
                  </a:lnTo>
                  <a:lnTo>
                    <a:pt x="383" y="311"/>
                  </a:lnTo>
                  <a:lnTo>
                    <a:pt x="369" y="332"/>
                  </a:lnTo>
                  <a:lnTo>
                    <a:pt x="352" y="351"/>
                  </a:lnTo>
                  <a:lnTo>
                    <a:pt x="330" y="369"/>
                  </a:lnTo>
                  <a:lnTo>
                    <a:pt x="309" y="385"/>
                  </a:lnTo>
                  <a:lnTo>
                    <a:pt x="285" y="395"/>
                  </a:lnTo>
                  <a:lnTo>
                    <a:pt x="260" y="404"/>
                  </a:lnTo>
                  <a:lnTo>
                    <a:pt x="234" y="409"/>
                  </a:lnTo>
                  <a:lnTo>
                    <a:pt x="207" y="411"/>
                  </a:lnTo>
                  <a:close/>
                </a:path>
              </a:pathLst>
            </a:custGeom>
            <a:solidFill>
              <a:srgbClr val="CDFFFF"/>
            </a:solidFill>
            <a:ln w="9525">
              <a:noFill/>
              <a:round/>
              <a:headEnd/>
              <a:tailEnd/>
            </a:ln>
          </p:spPr>
          <p:txBody>
            <a:bodyPr/>
            <a:lstStyle/>
            <a:p>
              <a:endParaRPr lang="en-US"/>
            </a:p>
          </p:txBody>
        </p:sp>
        <p:sp>
          <p:nvSpPr>
            <p:cNvPr id="1166305" name="Freeform 993"/>
            <p:cNvSpPr>
              <a:spLocks noEditPoints="1"/>
            </p:cNvSpPr>
            <p:nvPr/>
          </p:nvSpPr>
          <p:spPr bwMode="auto">
            <a:xfrm>
              <a:off x="3323" y="1215"/>
              <a:ext cx="405" cy="405"/>
            </a:xfrm>
            <a:custGeom>
              <a:avLst/>
              <a:gdLst/>
              <a:ahLst/>
              <a:cxnLst>
                <a:cxn ang="0">
                  <a:pos x="176" y="403"/>
                </a:cxn>
                <a:cxn ang="0">
                  <a:pos x="125" y="389"/>
                </a:cxn>
                <a:cxn ang="0">
                  <a:pos x="79" y="363"/>
                </a:cxn>
                <a:cxn ang="0">
                  <a:pos x="42" y="326"/>
                </a:cxn>
                <a:cxn ang="0">
                  <a:pos x="16" y="280"/>
                </a:cxn>
                <a:cxn ang="0">
                  <a:pos x="2" y="229"/>
                </a:cxn>
                <a:cxn ang="0">
                  <a:pos x="2" y="176"/>
                </a:cxn>
                <a:cxn ang="0">
                  <a:pos x="16" y="125"/>
                </a:cxn>
                <a:cxn ang="0">
                  <a:pos x="42" y="79"/>
                </a:cxn>
                <a:cxn ang="0">
                  <a:pos x="79" y="42"/>
                </a:cxn>
                <a:cxn ang="0">
                  <a:pos x="125" y="16"/>
                </a:cxn>
                <a:cxn ang="0">
                  <a:pos x="176" y="2"/>
                </a:cxn>
                <a:cxn ang="0">
                  <a:pos x="229" y="2"/>
                </a:cxn>
                <a:cxn ang="0">
                  <a:pos x="280" y="16"/>
                </a:cxn>
                <a:cxn ang="0">
                  <a:pos x="325" y="42"/>
                </a:cxn>
                <a:cxn ang="0">
                  <a:pos x="364" y="79"/>
                </a:cxn>
                <a:cxn ang="0">
                  <a:pos x="391" y="125"/>
                </a:cxn>
                <a:cxn ang="0">
                  <a:pos x="403" y="176"/>
                </a:cxn>
                <a:cxn ang="0">
                  <a:pos x="403" y="229"/>
                </a:cxn>
                <a:cxn ang="0">
                  <a:pos x="391" y="280"/>
                </a:cxn>
                <a:cxn ang="0">
                  <a:pos x="364" y="326"/>
                </a:cxn>
                <a:cxn ang="0">
                  <a:pos x="325" y="363"/>
                </a:cxn>
                <a:cxn ang="0">
                  <a:pos x="280" y="389"/>
                </a:cxn>
                <a:cxn ang="0">
                  <a:pos x="229" y="403"/>
                </a:cxn>
                <a:cxn ang="0">
                  <a:pos x="202" y="400"/>
                </a:cxn>
                <a:cxn ang="0">
                  <a:pos x="151" y="393"/>
                </a:cxn>
                <a:cxn ang="0">
                  <a:pos x="104" y="374"/>
                </a:cxn>
                <a:cxn ang="0">
                  <a:pos x="63" y="342"/>
                </a:cxn>
                <a:cxn ang="0">
                  <a:pos x="32" y="301"/>
                </a:cxn>
                <a:cxn ang="0">
                  <a:pos x="12" y="254"/>
                </a:cxn>
                <a:cxn ang="0">
                  <a:pos x="5" y="203"/>
                </a:cxn>
                <a:cxn ang="0">
                  <a:pos x="12" y="151"/>
                </a:cxn>
                <a:cxn ang="0">
                  <a:pos x="32" y="104"/>
                </a:cxn>
                <a:cxn ang="0">
                  <a:pos x="63" y="63"/>
                </a:cxn>
                <a:cxn ang="0">
                  <a:pos x="104" y="31"/>
                </a:cxn>
                <a:cxn ang="0">
                  <a:pos x="151" y="12"/>
                </a:cxn>
                <a:cxn ang="0">
                  <a:pos x="202" y="5"/>
                </a:cxn>
                <a:cxn ang="0">
                  <a:pos x="253" y="12"/>
                </a:cxn>
                <a:cxn ang="0">
                  <a:pos x="301" y="31"/>
                </a:cxn>
                <a:cxn ang="0">
                  <a:pos x="343" y="63"/>
                </a:cxn>
                <a:cxn ang="0">
                  <a:pos x="373" y="104"/>
                </a:cxn>
                <a:cxn ang="0">
                  <a:pos x="394" y="151"/>
                </a:cxn>
                <a:cxn ang="0">
                  <a:pos x="399" y="203"/>
                </a:cxn>
                <a:cxn ang="0">
                  <a:pos x="394" y="254"/>
                </a:cxn>
                <a:cxn ang="0">
                  <a:pos x="373" y="301"/>
                </a:cxn>
                <a:cxn ang="0">
                  <a:pos x="343" y="342"/>
                </a:cxn>
                <a:cxn ang="0">
                  <a:pos x="301" y="374"/>
                </a:cxn>
                <a:cxn ang="0">
                  <a:pos x="253" y="393"/>
                </a:cxn>
                <a:cxn ang="0">
                  <a:pos x="202" y="400"/>
                </a:cxn>
              </a:cxnLst>
              <a:rect l="0" t="0" r="r" b="b"/>
              <a:pathLst>
                <a:path w="405" h="405">
                  <a:moveTo>
                    <a:pt x="202" y="405"/>
                  </a:moveTo>
                  <a:lnTo>
                    <a:pt x="176" y="403"/>
                  </a:lnTo>
                  <a:lnTo>
                    <a:pt x="150" y="398"/>
                  </a:lnTo>
                  <a:lnTo>
                    <a:pt x="125" y="389"/>
                  </a:lnTo>
                  <a:lnTo>
                    <a:pt x="102" y="379"/>
                  </a:lnTo>
                  <a:lnTo>
                    <a:pt x="79" y="363"/>
                  </a:lnTo>
                  <a:lnTo>
                    <a:pt x="60" y="345"/>
                  </a:lnTo>
                  <a:lnTo>
                    <a:pt x="42" y="326"/>
                  </a:lnTo>
                  <a:lnTo>
                    <a:pt x="26" y="305"/>
                  </a:lnTo>
                  <a:lnTo>
                    <a:pt x="16" y="280"/>
                  </a:lnTo>
                  <a:lnTo>
                    <a:pt x="7" y="255"/>
                  </a:lnTo>
                  <a:lnTo>
                    <a:pt x="2" y="229"/>
                  </a:lnTo>
                  <a:lnTo>
                    <a:pt x="0" y="203"/>
                  </a:lnTo>
                  <a:lnTo>
                    <a:pt x="2" y="176"/>
                  </a:lnTo>
                  <a:lnTo>
                    <a:pt x="7" y="150"/>
                  </a:lnTo>
                  <a:lnTo>
                    <a:pt x="16" y="125"/>
                  </a:lnTo>
                  <a:lnTo>
                    <a:pt x="26" y="100"/>
                  </a:lnTo>
                  <a:lnTo>
                    <a:pt x="42" y="79"/>
                  </a:lnTo>
                  <a:lnTo>
                    <a:pt x="60" y="60"/>
                  </a:lnTo>
                  <a:lnTo>
                    <a:pt x="79" y="42"/>
                  </a:lnTo>
                  <a:lnTo>
                    <a:pt x="102" y="26"/>
                  </a:lnTo>
                  <a:lnTo>
                    <a:pt x="125" y="16"/>
                  </a:lnTo>
                  <a:lnTo>
                    <a:pt x="150" y="7"/>
                  </a:lnTo>
                  <a:lnTo>
                    <a:pt x="176" y="2"/>
                  </a:lnTo>
                  <a:lnTo>
                    <a:pt x="202" y="0"/>
                  </a:lnTo>
                  <a:lnTo>
                    <a:pt x="229" y="2"/>
                  </a:lnTo>
                  <a:lnTo>
                    <a:pt x="255" y="7"/>
                  </a:lnTo>
                  <a:lnTo>
                    <a:pt x="280" y="16"/>
                  </a:lnTo>
                  <a:lnTo>
                    <a:pt x="304" y="26"/>
                  </a:lnTo>
                  <a:lnTo>
                    <a:pt x="325" y="42"/>
                  </a:lnTo>
                  <a:lnTo>
                    <a:pt x="347" y="60"/>
                  </a:lnTo>
                  <a:lnTo>
                    <a:pt x="364" y="79"/>
                  </a:lnTo>
                  <a:lnTo>
                    <a:pt x="378" y="100"/>
                  </a:lnTo>
                  <a:lnTo>
                    <a:pt x="391" y="125"/>
                  </a:lnTo>
                  <a:lnTo>
                    <a:pt x="398" y="150"/>
                  </a:lnTo>
                  <a:lnTo>
                    <a:pt x="403" y="176"/>
                  </a:lnTo>
                  <a:lnTo>
                    <a:pt x="405" y="203"/>
                  </a:lnTo>
                  <a:lnTo>
                    <a:pt x="403" y="229"/>
                  </a:lnTo>
                  <a:lnTo>
                    <a:pt x="398" y="255"/>
                  </a:lnTo>
                  <a:lnTo>
                    <a:pt x="391" y="280"/>
                  </a:lnTo>
                  <a:lnTo>
                    <a:pt x="378" y="305"/>
                  </a:lnTo>
                  <a:lnTo>
                    <a:pt x="364" y="326"/>
                  </a:lnTo>
                  <a:lnTo>
                    <a:pt x="347" y="345"/>
                  </a:lnTo>
                  <a:lnTo>
                    <a:pt x="325" y="363"/>
                  </a:lnTo>
                  <a:lnTo>
                    <a:pt x="304" y="379"/>
                  </a:lnTo>
                  <a:lnTo>
                    <a:pt x="280" y="389"/>
                  </a:lnTo>
                  <a:lnTo>
                    <a:pt x="255" y="398"/>
                  </a:lnTo>
                  <a:lnTo>
                    <a:pt x="229" y="403"/>
                  </a:lnTo>
                  <a:lnTo>
                    <a:pt x="202" y="405"/>
                  </a:lnTo>
                  <a:close/>
                  <a:moveTo>
                    <a:pt x="202" y="400"/>
                  </a:moveTo>
                  <a:lnTo>
                    <a:pt x="178" y="398"/>
                  </a:lnTo>
                  <a:lnTo>
                    <a:pt x="151" y="393"/>
                  </a:lnTo>
                  <a:lnTo>
                    <a:pt x="127" y="386"/>
                  </a:lnTo>
                  <a:lnTo>
                    <a:pt x="104" y="374"/>
                  </a:lnTo>
                  <a:lnTo>
                    <a:pt x="83" y="359"/>
                  </a:lnTo>
                  <a:lnTo>
                    <a:pt x="63" y="342"/>
                  </a:lnTo>
                  <a:lnTo>
                    <a:pt x="46" y="322"/>
                  </a:lnTo>
                  <a:lnTo>
                    <a:pt x="32" y="301"/>
                  </a:lnTo>
                  <a:lnTo>
                    <a:pt x="21" y="278"/>
                  </a:lnTo>
                  <a:lnTo>
                    <a:pt x="12" y="254"/>
                  </a:lnTo>
                  <a:lnTo>
                    <a:pt x="7" y="229"/>
                  </a:lnTo>
                  <a:lnTo>
                    <a:pt x="5" y="203"/>
                  </a:lnTo>
                  <a:lnTo>
                    <a:pt x="7" y="176"/>
                  </a:lnTo>
                  <a:lnTo>
                    <a:pt x="12" y="151"/>
                  </a:lnTo>
                  <a:lnTo>
                    <a:pt x="21" y="127"/>
                  </a:lnTo>
                  <a:lnTo>
                    <a:pt x="32" y="104"/>
                  </a:lnTo>
                  <a:lnTo>
                    <a:pt x="46" y="83"/>
                  </a:lnTo>
                  <a:lnTo>
                    <a:pt x="63" y="63"/>
                  </a:lnTo>
                  <a:lnTo>
                    <a:pt x="83" y="46"/>
                  </a:lnTo>
                  <a:lnTo>
                    <a:pt x="104" y="31"/>
                  </a:lnTo>
                  <a:lnTo>
                    <a:pt x="127" y="19"/>
                  </a:lnTo>
                  <a:lnTo>
                    <a:pt x="151" y="12"/>
                  </a:lnTo>
                  <a:lnTo>
                    <a:pt x="178" y="7"/>
                  </a:lnTo>
                  <a:lnTo>
                    <a:pt x="202" y="5"/>
                  </a:lnTo>
                  <a:lnTo>
                    <a:pt x="229" y="7"/>
                  </a:lnTo>
                  <a:lnTo>
                    <a:pt x="253" y="12"/>
                  </a:lnTo>
                  <a:lnTo>
                    <a:pt x="278" y="19"/>
                  </a:lnTo>
                  <a:lnTo>
                    <a:pt x="301" y="31"/>
                  </a:lnTo>
                  <a:lnTo>
                    <a:pt x="322" y="46"/>
                  </a:lnTo>
                  <a:lnTo>
                    <a:pt x="343" y="63"/>
                  </a:lnTo>
                  <a:lnTo>
                    <a:pt x="359" y="83"/>
                  </a:lnTo>
                  <a:lnTo>
                    <a:pt x="373" y="104"/>
                  </a:lnTo>
                  <a:lnTo>
                    <a:pt x="385" y="127"/>
                  </a:lnTo>
                  <a:lnTo>
                    <a:pt x="394" y="151"/>
                  </a:lnTo>
                  <a:lnTo>
                    <a:pt x="398" y="176"/>
                  </a:lnTo>
                  <a:lnTo>
                    <a:pt x="399" y="203"/>
                  </a:lnTo>
                  <a:lnTo>
                    <a:pt x="398" y="229"/>
                  </a:lnTo>
                  <a:lnTo>
                    <a:pt x="394" y="254"/>
                  </a:lnTo>
                  <a:lnTo>
                    <a:pt x="385" y="278"/>
                  </a:lnTo>
                  <a:lnTo>
                    <a:pt x="373" y="301"/>
                  </a:lnTo>
                  <a:lnTo>
                    <a:pt x="359" y="322"/>
                  </a:lnTo>
                  <a:lnTo>
                    <a:pt x="343" y="342"/>
                  </a:lnTo>
                  <a:lnTo>
                    <a:pt x="322" y="359"/>
                  </a:lnTo>
                  <a:lnTo>
                    <a:pt x="301" y="374"/>
                  </a:lnTo>
                  <a:lnTo>
                    <a:pt x="278" y="386"/>
                  </a:lnTo>
                  <a:lnTo>
                    <a:pt x="253" y="393"/>
                  </a:lnTo>
                  <a:lnTo>
                    <a:pt x="229" y="398"/>
                  </a:lnTo>
                  <a:lnTo>
                    <a:pt x="202" y="400"/>
                  </a:lnTo>
                  <a:close/>
                </a:path>
              </a:pathLst>
            </a:custGeom>
            <a:solidFill>
              <a:srgbClr val="CEFFFF"/>
            </a:solidFill>
            <a:ln w="9525">
              <a:noFill/>
              <a:round/>
              <a:headEnd/>
              <a:tailEnd/>
            </a:ln>
          </p:spPr>
          <p:txBody>
            <a:bodyPr/>
            <a:lstStyle/>
            <a:p>
              <a:endParaRPr lang="en-US"/>
            </a:p>
          </p:txBody>
        </p:sp>
        <p:sp>
          <p:nvSpPr>
            <p:cNvPr id="1166306" name="Freeform 994"/>
            <p:cNvSpPr>
              <a:spLocks noEditPoints="1"/>
            </p:cNvSpPr>
            <p:nvPr/>
          </p:nvSpPr>
          <p:spPr bwMode="auto">
            <a:xfrm>
              <a:off x="3328" y="1220"/>
              <a:ext cx="394" cy="395"/>
            </a:xfrm>
            <a:custGeom>
              <a:avLst/>
              <a:gdLst/>
              <a:ahLst/>
              <a:cxnLst>
                <a:cxn ang="0">
                  <a:pos x="173" y="393"/>
                </a:cxn>
                <a:cxn ang="0">
                  <a:pos x="122" y="381"/>
                </a:cxn>
                <a:cxn ang="0">
                  <a:pos x="78" y="354"/>
                </a:cxn>
                <a:cxn ang="0">
                  <a:pos x="41" y="317"/>
                </a:cxn>
                <a:cxn ang="0">
                  <a:pos x="16" y="273"/>
                </a:cxn>
                <a:cxn ang="0">
                  <a:pos x="2" y="224"/>
                </a:cxn>
                <a:cxn ang="0">
                  <a:pos x="2" y="171"/>
                </a:cxn>
                <a:cxn ang="0">
                  <a:pos x="16" y="122"/>
                </a:cxn>
                <a:cxn ang="0">
                  <a:pos x="41" y="78"/>
                </a:cxn>
                <a:cxn ang="0">
                  <a:pos x="78" y="41"/>
                </a:cxn>
                <a:cxn ang="0">
                  <a:pos x="122" y="14"/>
                </a:cxn>
                <a:cxn ang="0">
                  <a:pos x="173" y="2"/>
                </a:cxn>
                <a:cxn ang="0">
                  <a:pos x="224" y="2"/>
                </a:cxn>
                <a:cxn ang="0">
                  <a:pos x="273" y="14"/>
                </a:cxn>
                <a:cxn ang="0">
                  <a:pos x="317" y="41"/>
                </a:cxn>
                <a:cxn ang="0">
                  <a:pos x="354" y="78"/>
                </a:cxn>
                <a:cxn ang="0">
                  <a:pos x="380" y="122"/>
                </a:cxn>
                <a:cxn ang="0">
                  <a:pos x="393" y="171"/>
                </a:cxn>
                <a:cxn ang="0">
                  <a:pos x="393" y="224"/>
                </a:cxn>
                <a:cxn ang="0">
                  <a:pos x="380" y="273"/>
                </a:cxn>
                <a:cxn ang="0">
                  <a:pos x="354" y="317"/>
                </a:cxn>
                <a:cxn ang="0">
                  <a:pos x="317" y="354"/>
                </a:cxn>
                <a:cxn ang="0">
                  <a:pos x="273" y="381"/>
                </a:cxn>
                <a:cxn ang="0">
                  <a:pos x="224" y="393"/>
                </a:cxn>
                <a:cxn ang="0">
                  <a:pos x="197" y="390"/>
                </a:cxn>
                <a:cxn ang="0">
                  <a:pos x="146" y="383"/>
                </a:cxn>
                <a:cxn ang="0">
                  <a:pos x="101" y="363"/>
                </a:cxn>
                <a:cxn ang="0">
                  <a:pos x="60" y="331"/>
                </a:cxn>
                <a:cxn ang="0">
                  <a:pos x="28" y="289"/>
                </a:cxn>
                <a:cxn ang="0">
                  <a:pos x="11" y="242"/>
                </a:cxn>
                <a:cxn ang="0">
                  <a:pos x="6" y="190"/>
                </a:cxn>
                <a:cxn ang="0">
                  <a:pos x="14" y="141"/>
                </a:cxn>
                <a:cxn ang="0">
                  <a:pos x="36" y="93"/>
                </a:cxn>
                <a:cxn ang="0">
                  <a:pos x="69" y="55"/>
                </a:cxn>
                <a:cxn ang="0">
                  <a:pos x="111" y="26"/>
                </a:cxn>
                <a:cxn ang="0">
                  <a:pos x="159" y="9"/>
                </a:cxn>
                <a:cxn ang="0">
                  <a:pos x="210" y="5"/>
                </a:cxn>
                <a:cxn ang="0">
                  <a:pos x="261" y="16"/>
                </a:cxn>
                <a:cxn ang="0">
                  <a:pos x="306" y="39"/>
                </a:cxn>
                <a:cxn ang="0">
                  <a:pos x="345" y="74"/>
                </a:cxn>
                <a:cxn ang="0">
                  <a:pos x="371" y="116"/>
                </a:cxn>
                <a:cxn ang="0">
                  <a:pos x="387" y="166"/>
                </a:cxn>
                <a:cxn ang="0">
                  <a:pos x="389" y="217"/>
                </a:cxn>
                <a:cxn ang="0">
                  <a:pos x="377" y="266"/>
                </a:cxn>
                <a:cxn ang="0">
                  <a:pos x="352" y="312"/>
                </a:cxn>
                <a:cxn ang="0">
                  <a:pos x="317" y="349"/>
                </a:cxn>
                <a:cxn ang="0">
                  <a:pos x="273" y="374"/>
                </a:cxn>
                <a:cxn ang="0">
                  <a:pos x="224" y="388"/>
                </a:cxn>
              </a:cxnLst>
              <a:rect l="0" t="0" r="r" b="b"/>
              <a:pathLst>
                <a:path w="394" h="395">
                  <a:moveTo>
                    <a:pt x="197" y="395"/>
                  </a:moveTo>
                  <a:lnTo>
                    <a:pt x="173" y="393"/>
                  </a:lnTo>
                  <a:lnTo>
                    <a:pt x="146" y="388"/>
                  </a:lnTo>
                  <a:lnTo>
                    <a:pt x="122" y="381"/>
                  </a:lnTo>
                  <a:lnTo>
                    <a:pt x="99" y="369"/>
                  </a:lnTo>
                  <a:lnTo>
                    <a:pt x="78" y="354"/>
                  </a:lnTo>
                  <a:lnTo>
                    <a:pt x="58" y="337"/>
                  </a:lnTo>
                  <a:lnTo>
                    <a:pt x="41" y="317"/>
                  </a:lnTo>
                  <a:lnTo>
                    <a:pt x="27" y="296"/>
                  </a:lnTo>
                  <a:lnTo>
                    <a:pt x="16" y="273"/>
                  </a:lnTo>
                  <a:lnTo>
                    <a:pt x="7" y="249"/>
                  </a:lnTo>
                  <a:lnTo>
                    <a:pt x="2" y="224"/>
                  </a:lnTo>
                  <a:lnTo>
                    <a:pt x="0" y="198"/>
                  </a:lnTo>
                  <a:lnTo>
                    <a:pt x="2" y="171"/>
                  </a:lnTo>
                  <a:lnTo>
                    <a:pt x="7" y="146"/>
                  </a:lnTo>
                  <a:lnTo>
                    <a:pt x="16" y="122"/>
                  </a:lnTo>
                  <a:lnTo>
                    <a:pt x="27" y="99"/>
                  </a:lnTo>
                  <a:lnTo>
                    <a:pt x="41" y="78"/>
                  </a:lnTo>
                  <a:lnTo>
                    <a:pt x="58" y="58"/>
                  </a:lnTo>
                  <a:lnTo>
                    <a:pt x="78" y="41"/>
                  </a:lnTo>
                  <a:lnTo>
                    <a:pt x="99" y="26"/>
                  </a:lnTo>
                  <a:lnTo>
                    <a:pt x="122" y="14"/>
                  </a:lnTo>
                  <a:lnTo>
                    <a:pt x="146" y="7"/>
                  </a:lnTo>
                  <a:lnTo>
                    <a:pt x="173" y="2"/>
                  </a:lnTo>
                  <a:lnTo>
                    <a:pt x="197" y="0"/>
                  </a:lnTo>
                  <a:lnTo>
                    <a:pt x="224" y="2"/>
                  </a:lnTo>
                  <a:lnTo>
                    <a:pt x="248" y="7"/>
                  </a:lnTo>
                  <a:lnTo>
                    <a:pt x="273" y="14"/>
                  </a:lnTo>
                  <a:lnTo>
                    <a:pt x="296" y="26"/>
                  </a:lnTo>
                  <a:lnTo>
                    <a:pt x="317" y="41"/>
                  </a:lnTo>
                  <a:lnTo>
                    <a:pt x="338" y="58"/>
                  </a:lnTo>
                  <a:lnTo>
                    <a:pt x="354" y="78"/>
                  </a:lnTo>
                  <a:lnTo>
                    <a:pt x="368" y="99"/>
                  </a:lnTo>
                  <a:lnTo>
                    <a:pt x="380" y="122"/>
                  </a:lnTo>
                  <a:lnTo>
                    <a:pt x="389" y="146"/>
                  </a:lnTo>
                  <a:lnTo>
                    <a:pt x="393" y="171"/>
                  </a:lnTo>
                  <a:lnTo>
                    <a:pt x="394" y="198"/>
                  </a:lnTo>
                  <a:lnTo>
                    <a:pt x="393" y="224"/>
                  </a:lnTo>
                  <a:lnTo>
                    <a:pt x="389" y="249"/>
                  </a:lnTo>
                  <a:lnTo>
                    <a:pt x="380" y="273"/>
                  </a:lnTo>
                  <a:lnTo>
                    <a:pt x="368" y="296"/>
                  </a:lnTo>
                  <a:lnTo>
                    <a:pt x="354" y="317"/>
                  </a:lnTo>
                  <a:lnTo>
                    <a:pt x="338" y="337"/>
                  </a:lnTo>
                  <a:lnTo>
                    <a:pt x="317" y="354"/>
                  </a:lnTo>
                  <a:lnTo>
                    <a:pt x="296" y="369"/>
                  </a:lnTo>
                  <a:lnTo>
                    <a:pt x="273" y="381"/>
                  </a:lnTo>
                  <a:lnTo>
                    <a:pt x="248" y="388"/>
                  </a:lnTo>
                  <a:lnTo>
                    <a:pt x="224" y="393"/>
                  </a:lnTo>
                  <a:lnTo>
                    <a:pt x="197" y="395"/>
                  </a:lnTo>
                  <a:close/>
                  <a:moveTo>
                    <a:pt x="197" y="390"/>
                  </a:moveTo>
                  <a:lnTo>
                    <a:pt x="173" y="388"/>
                  </a:lnTo>
                  <a:lnTo>
                    <a:pt x="146" y="383"/>
                  </a:lnTo>
                  <a:lnTo>
                    <a:pt x="123" y="374"/>
                  </a:lnTo>
                  <a:lnTo>
                    <a:pt x="101" y="363"/>
                  </a:lnTo>
                  <a:lnTo>
                    <a:pt x="79" y="349"/>
                  </a:lnTo>
                  <a:lnTo>
                    <a:pt x="60" y="331"/>
                  </a:lnTo>
                  <a:lnTo>
                    <a:pt x="43" y="312"/>
                  </a:lnTo>
                  <a:lnTo>
                    <a:pt x="28" y="289"/>
                  </a:lnTo>
                  <a:lnTo>
                    <a:pt x="18" y="266"/>
                  </a:lnTo>
                  <a:lnTo>
                    <a:pt x="11" y="242"/>
                  </a:lnTo>
                  <a:lnTo>
                    <a:pt x="7" y="217"/>
                  </a:lnTo>
                  <a:lnTo>
                    <a:pt x="6" y="190"/>
                  </a:lnTo>
                  <a:lnTo>
                    <a:pt x="9" y="166"/>
                  </a:lnTo>
                  <a:lnTo>
                    <a:pt x="14" y="141"/>
                  </a:lnTo>
                  <a:lnTo>
                    <a:pt x="23" y="116"/>
                  </a:lnTo>
                  <a:lnTo>
                    <a:pt x="36" y="93"/>
                  </a:lnTo>
                  <a:lnTo>
                    <a:pt x="51" y="74"/>
                  </a:lnTo>
                  <a:lnTo>
                    <a:pt x="69" y="55"/>
                  </a:lnTo>
                  <a:lnTo>
                    <a:pt x="88" y="39"/>
                  </a:lnTo>
                  <a:lnTo>
                    <a:pt x="111" y="26"/>
                  </a:lnTo>
                  <a:lnTo>
                    <a:pt x="134" y="16"/>
                  </a:lnTo>
                  <a:lnTo>
                    <a:pt x="159" y="9"/>
                  </a:lnTo>
                  <a:lnTo>
                    <a:pt x="185" y="5"/>
                  </a:lnTo>
                  <a:lnTo>
                    <a:pt x="210" y="5"/>
                  </a:lnTo>
                  <a:lnTo>
                    <a:pt x="236" y="9"/>
                  </a:lnTo>
                  <a:lnTo>
                    <a:pt x="261" y="16"/>
                  </a:lnTo>
                  <a:lnTo>
                    <a:pt x="284" y="26"/>
                  </a:lnTo>
                  <a:lnTo>
                    <a:pt x="306" y="39"/>
                  </a:lnTo>
                  <a:lnTo>
                    <a:pt x="326" y="55"/>
                  </a:lnTo>
                  <a:lnTo>
                    <a:pt x="345" y="74"/>
                  </a:lnTo>
                  <a:lnTo>
                    <a:pt x="359" y="93"/>
                  </a:lnTo>
                  <a:lnTo>
                    <a:pt x="371" y="116"/>
                  </a:lnTo>
                  <a:lnTo>
                    <a:pt x="380" y="141"/>
                  </a:lnTo>
                  <a:lnTo>
                    <a:pt x="387" y="166"/>
                  </a:lnTo>
                  <a:lnTo>
                    <a:pt x="389" y="190"/>
                  </a:lnTo>
                  <a:lnTo>
                    <a:pt x="389" y="217"/>
                  </a:lnTo>
                  <a:lnTo>
                    <a:pt x="384" y="242"/>
                  </a:lnTo>
                  <a:lnTo>
                    <a:pt x="377" y="266"/>
                  </a:lnTo>
                  <a:lnTo>
                    <a:pt x="366" y="289"/>
                  </a:lnTo>
                  <a:lnTo>
                    <a:pt x="352" y="312"/>
                  </a:lnTo>
                  <a:lnTo>
                    <a:pt x="336" y="331"/>
                  </a:lnTo>
                  <a:lnTo>
                    <a:pt x="317" y="349"/>
                  </a:lnTo>
                  <a:lnTo>
                    <a:pt x="296" y="363"/>
                  </a:lnTo>
                  <a:lnTo>
                    <a:pt x="273" y="374"/>
                  </a:lnTo>
                  <a:lnTo>
                    <a:pt x="248" y="383"/>
                  </a:lnTo>
                  <a:lnTo>
                    <a:pt x="224" y="388"/>
                  </a:lnTo>
                  <a:lnTo>
                    <a:pt x="197" y="390"/>
                  </a:lnTo>
                  <a:close/>
                </a:path>
              </a:pathLst>
            </a:custGeom>
            <a:solidFill>
              <a:srgbClr val="CFFEFF"/>
            </a:solidFill>
            <a:ln w="9525">
              <a:noFill/>
              <a:round/>
              <a:headEnd/>
              <a:tailEnd/>
            </a:ln>
          </p:spPr>
          <p:txBody>
            <a:bodyPr/>
            <a:lstStyle/>
            <a:p>
              <a:endParaRPr lang="en-US"/>
            </a:p>
          </p:txBody>
        </p:sp>
        <p:sp>
          <p:nvSpPr>
            <p:cNvPr id="1166307" name="Freeform 995"/>
            <p:cNvSpPr>
              <a:spLocks noEditPoints="1"/>
            </p:cNvSpPr>
            <p:nvPr/>
          </p:nvSpPr>
          <p:spPr bwMode="auto">
            <a:xfrm>
              <a:off x="3334" y="1225"/>
              <a:ext cx="383" cy="385"/>
            </a:xfrm>
            <a:custGeom>
              <a:avLst/>
              <a:gdLst/>
              <a:ahLst/>
              <a:cxnLst>
                <a:cxn ang="0">
                  <a:pos x="167" y="383"/>
                </a:cxn>
                <a:cxn ang="0">
                  <a:pos x="117" y="369"/>
                </a:cxn>
                <a:cxn ang="0">
                  <a:pos x="73" y="344"/>
                </a:cxn>
                <a:cxn ang="0">
                  <a:pos x="37" y="307"/>
                </a:cxn>
                <a:cxn ang="0">
                  <a:pos x="12" y="261"/>
                </a:cxn>
                <a:cxn ang="0">
                  <a:pos x="1" y="212"/>
                </a:cxn>
                <a:cxn ang="0">
                  <a:pos x="3" y="161"/>
                </a:cxn>
                <a:cxn ang="0">
                  <a:pos x="17" y="111"/>
                </a:cxn>
                <a:cxn ang="0">
                  <a:pos x="45" y="69"/>
                </a:cxn>
                <a:cxn ang="0">
                  <a:pos x="82" y="34"/>
                </a:cxn>
                <a:cxn ang="0">
                  <a:pos x="128" y="11"/>
                </a:cxn>
                <a:cxn ang="0">
                  <a:pos x="179" y="0"/>
                </a:cxn>
                <a:cxn ang="0">
                  <a:pos x="230" y="4"/>
                </a:cxn>
                <a:cxn ang="0">
                  <a:pos x="278" y="21"/>
                </a:cxn>
                <a:cxn ang="0">
                  <a:pos x="320" y="50"/>
                </a:cxn>
                <a:cxn ang="0">
                  <a:pos x="353" y="88"/>
                </a:cxn>
                <a:cxn ang="0">
                  <a:pos x="374" y="136"/>
                </a:cxn>
                <a:cxn ang="0">
                  <a:pos x="383" y="185"/>
                </a:cxn>
                <a:cxn ang="0">
                  <a:pos x="378" y="237"/>
                </a:cxn>
                <a:cxn ang="0">
                  <a:pos x="360" y="284"/>
                </a:cxn>
                <a:cxn ang="0">
                  <a:pos x="330" y="326"/>
                </a:cxn>
                <a:cxn ang="0">
                  <a:pos x="290" y="358"/>
                </a:cxn>
                <a:cxn ang="0">
                  <a:pos x="242" y="378"/>
                </a:cxn>
                <a:cxn ang="0">
                  <a:pos x="191" y="385"/>
                </a:cxn>
                <a:cxn ang="0">
                  <a:pos x="167" y="378"/>
                </a:cxn>
                <a:cxn ang="0">
                  <a:pos x="117" y="364"/>
                </a:cxn>
                <a:cxn ang="0">
                  <a:pos x="73" y="337"/>
                </a:cxn>
                <a:cxn ang="0">
                  <a:pos x="38" y="300"/>
                </a:cxn>
                <a:cxn ang="0">
                  <a:pos x="15" y="256"/>
                </a:cxn>
                <a:cxn ang="0">
                  <a:pos x="5" y="205"/>
                </a:cxn>
                <a:cxn ang="0">
                  <a:pos x="8" y="154"/>
                </a:cxn>
                <a:cxn ang="0">
                  <a:pos x="26" y="106"/>
                </a:cxn>
                <a:cxn ang="0">
                  <a:pos x="56" y="66"/>
                </a:cxn>
                <a:cxn ang="0">
                  <a:pos x="95" y="32"/>
                </a:cxn>
                <a:cxn ang="0">
                  <a:pos x="142" y="13"/>
                </a:cxn>
                <a:cxn ang="0">
                  <a:pos x="191" y="6"/>
                </a:cxn>
                <a:cxn ang="0">
                  <a:pos x="242" y="13"/>
                </a:cxn>
                <a:cxn ang="0">
                  <a:pos x="288" y="32"/>
                </a:cxn>
                <a:cxn ang="0">
                  <a:pos x="329" y="66"/>
                </a:cxn>
                <a:cxn ang="0">
                  <a:pos x="357" y="106"/>
                </a:cxn>
                <a:cxn ang="0">
                  <a:pos x="374" y="154"/>
                </a:cxn>
                <a:cxn ang="0">
                  <a:pos x="378" y="205"/>
                </a:cxn>
                <a:cxn ang="0">
                  <a:pos x="367" y="256"/>
                </a:cxn>
                <a:cxn ang="0">
                  <a:pos x="344" y="300"/>
                </a:cxn>
                <a:cxn ang="0">
                  <a:pos x="309" y="337"/>
                </a:cxn>
                <a:cxn ang="0">
                  <a:pos x="265" y="364"/>
                </a:cxn>
                <a:cxn ang="0">
                  <a:pos x="218" y="378"/>
                </a:cxn>
              </a:cxnLst>
              <a:rect l="0" t="0" r="r" b="b"/>
              <a:pathLst>
                <a:path w="383" h="385">
                  <a:moveTo>
                    <a:pt x="191" y="385"/>
                  </a:moveTo>
                  <a:lnTo>
                    <a:pt x="167" y="383"/>
                  </a:lnTo>
                  <a:lnTo>
                    <a:pt x="140" y="378"/>
                  </a:lnTo>
                  <a:lnTo>
                    <a:pt x="117" y="369"/>
                  </a:lnTo>
                  <a:lnTo>
                    <a:pt x="95" y="358"/>
                  </a:lnTo>
                  <a:lnTo>
                    <a:pt x="73" y="344"/>
                  </a:lnTo>
                  <a:lnTo>
                    <a:pt x="54" y="326"/>
                  </a:lnTo>
                  <a:lnTo>
                    <a:pt x="37" y="307"/>
                  </a:lnTo>
                  <a:lnTo>
                    <a:pt x="22" y="284"/>
                  </a:lnTo>
                  <a:lnTo>
                    <a:pt x="12" y="261"/>
                  </a:lnTo>
                  <a:lnTo>
                    <a:pt x="5" y="237"/>
                  </a:lnTo>
                  <a:lnTo>
                    <a:pt x="1" y="212"/>
                  </a:lnTo>
                  <a:lnTo>
                    <a:pt x="0" y="185"/>
                  </a:lnTo>
                  <a:lnTo>
                    <a:pt x="3" y="161"/>
                  </a:lnTo>
                  <a:lnTo>
                    <a:pt x="8" y="136"/>
                  </a:lnTo>
                  <a:lnTo>
                    <a:pt x="17" y="111"/>
                  </a:lnTo>
                  <a:lnTo>
                    <a:pt x="30" y="88"/>
                  </a:lnTo>
                  <a:lnTo>
                    <a:pt x="45" y="69"/>
                  </a:lnTo>
                  <a:lnTo>
                    <a:pt x="63" y="50"/>
                  </a:lnTo>
                  <a:lnTo>
                    <a:pt x="82" y="34"/>
                  </a:lnTo>
                  <a:lnTo>
                    <a:pt x="105" y="21"/>
                  </a:lnTo>
                  <a:lnTo>
                    <a:pt x="128" y="11"/>
                  </a:lnTo>
                  <a:lnTo>
                    <a:pt x="153" y="4"/>
                  </a:lnTo>
                  <a:lnTo>
                    <a:pt x="179" y="0"/>
                  </a:lnTo>
                  <a:lnTo>
                    <a:pt x="204" y="0"/>
                  </a:lnTo>
                  <a:lnTo>
                    <a:pt x="230" y="4"/>
                  </a:lnTo>
                  <a:lnTo>
                    <a:pt x="255" y="11"/>
                  </a:lnTo>
                  <a:lnTo>
                    <a:pt x="278" y="21"/>
                  </a:lnTo>
                  <a:lnTo>
                    <a:pt x="300" y="34"/>
                  </a:lnTo>
                  <a:lnTo>
                    <a:pt x="320" y="50"/>
                  </a:lnTo>
                  <a:lnTo>
                    <a:pt x="339" y="69"/>
                  </a:lnTo>
                  <a:lnTo>
                    <a:pt x="353" y="88"/>
                  </a:lnTo>
                  <a:lnTo>
                    <a:pt x="365" y="111"/>
                  </a:lnTo>
                  <a:lnTo>
                    <a:pt x="374" y="136"/>
                  </a:lnTo>
                  <a:lnTo>
                    <a:pt x="381" y="161"/>
                  </a:lnTo>
                  <a:lnTo>
                    <a:pt x="383" y="185"/>
                  </a:lnTo>
                  <a:lnTo>
                    <a:pt x="383" y="212"/>
                  </a:lnTo>
                  <a:lnTo>
                    <a:pt x="378" y="237"/>
                  </a:lnTo>
                  <a:lnTo>
                    <a:pt x="371" y="261"/>
                  </a:lnTo>
                  <a:lnTo>
                    <a:pt x="360" y="284"/>
                  </a:lnTo>
                  <a:lnTo>
                    <a:pt x="346" y="307"/>
                  </a:lnTo>
                  <a:lnTo>
                    <a:pt x="330" y="326"/>
                  </a:lnTo>
                  <a:lnTo>
                    <a:pt x="311" y="344"/>
                  </a:lnTo>
                  <a:lnTo>
                    <a:pt x="290" y="358"/>
                  </a:lnTo>
                  <a:lnTo>
                    <a:pt x="267" y="369"/>
                  </a:lnTo>
                  <a:lnTo>
                    <a:pt x="242" y="378"/>
                  </a:lnTo>
                  <a:lnTo>
                    <a:pt x="218" y="383"/>
                  </a:lnTo>
                  <a:lnTo>
                    <a:pt x="191" y="385"/>
                  </a:lnTo>
                  <a:close/>
                  <a:moveTo>
                    <a:pt x="191" y="379"/>
                  </a:moveTo>
                  <a:lnTo>
                    <a:pt x="167" y="378"/>
                  </a:lnTo>
                  <a:lnTo>
                    <a:pt x="142" y="372"/>
                  </a:lnTo>
                  <a:lnTo>
                    <a:pt x="117" y="364"/>
                  </a:lnTo>
                  <a:lnTo>
                    <a:pt x="95" y="353"/>
                  </a:lnTo>
                  <a:lnTo>
                    <a:pt x="73" y="337"/>
                  </a:lnTo>
                  <a:lnTo>
                    <a:pt x="56" y="319"/>
                  </a:lnTo>
                  <a:lnTo>
                    <a:pt x="38" y="300"/>
                  </a:lnTo>
                  <a:lnTo>
                    <a:pt x="26" y="279"/>
                  </a:lnTo>
                  <a:lnTo>
                    <a:pt x="15" y="256"/>
                  </a:lnTo>
                  <a:lnTo>
                    <a:pt x="8" y="231"/>
                  </a:lnTo>
                  <a:lnTo>
                    <a:pt x="5" y="205"/>
                  </a:lnTo>
                  <a:lnTo>
                    <a:pt x="5" y="180"/>
                  </a:lnTo>
                  <a:lnTo>
                    <a:pt x="8" y="154"/>
                  </a:lnTo>
                  <a:lnTo>
                    <a:pt x="15" y="129"/>
                  </a:lnTo>
                  <a:lnTo>
                    <a:pt x="26" y="106"/>
                  </a:lnTo>
                  <a:lnTo>
                    <a:pt x="38" y="85"/>
                  </a:lnTo>
                  <a:lnTo>
                    <a:pt x="56" y="66"/>
                  </a:lnTo>
                  <a:lnTo>
                    <a:pt x="73" y="48"/>
                  </a:lnTo>
                  <a:lnTo>
                    <a:pt x="95" y="32"/>
                  </a:lnTo>
                  <a:lnTo>
                    <a:pt x="117" y="21"/>
                  </a:lnTo>
                  <a:lnTo>
                    <a:pt x="142" y="13"/>
                  </a:lnTo>
                  <a:lnTo>
                    <a:pt x="167" y="7"/>
                  </a:lnTo>
                  <a:lnTo>
                    <a:pt x="191" y="6"/>
                  </a:lnTo>
                  <a:lnTo>
                    <a:pt x="218" y="7"/>
                  </a:lnTo>
                  <a:lnTo>
                    <a:pt x="242" y="13"/>
                  </a:lnTo>
                  <a:lnTo>
                    <a:pt x="265" y="21"/>
                  </a:lnTo>
                  <a:lnTo>
                    <a:pt x="288" y="32"/>
                  </a:lnTo>
                  <a:lnTo>
                    <a:pt x="309" y="48"/>
                  </a:lnTo>
                  <a:lnTo>
                    <a:pt x="329" y="66"/>
                  </a:lnTo>
                  <a:lnTo>
                    <a:pt x="344" y="85"/>
                  </a:lnTo>
                  <a:lnTo>
                    <a:pt x="357" y="106"/>
                  </a:lnTo>
                  <a:lnTo>
                    <a:pt x="367" y="129"/>
                  </a:lnTo>
                  <a:lnTo>
                    <a:pt x="374" y="154"/>
                  </a:lnTo>
                  <a:lnTo>
                    <a:pt x="378" y="180"/>
                  </a:lnTo>
                  <a:lnTo>
                    <a:pt x="378" y="205"/>
                  </a:lnTo>
                  <a:lnTo>
                    <a:pt x="374" y="231"/>
                  </a:lnTo>
                  <a:lnTo>
                    <a:pt x="367" y="256"/>
                  </a:lnTo>
                  <a:lnTo>
                    <a:pt x="357" y="279"/>
                  </a:lnTo>
                  <a:lnTo>
                    <a:pt x="344" y="300"/>
                  </a:lnTo>
                  <a:lnTo>
                    <a:pt x="329" y="319"/>
                  </a:lnTo>
                  <a:lnTo>
                    <a:pt x="309" y="337"/>
                  </a:lnTo>
                  <a:lnTo>
                    <a:pt x="288" y="353"/>
                  </a:lnTo>
                  <a:lnTo>
                    <a:pt x="265" y="364"/>
                  </a:lnTo>
                  <a:lnTo>
                    <a:pt x="242" y="372"/>
                  </a:lnTo>
                  <a:lnTo>
                    <a:pt x="218" y="378"/>
                  </a:lnTo>
                  <a:lnTo>
                    <a:pt x="191" y="379"/>
                  </a:lnTo>
                  <a:close/>
                </a:path>
              </a:pathLst>
            </a:custGeom>
            <a:solidFill>
              <a:srgbClr val="D1FEFF"/>
            </a:solidFill>
            <a:ln w="9525">
              <a:noFill/>
              <a:round/>
              <a:headEnd/>
              <a:tailEnd/>
            </a:ln>
          </p:spPr>
          <p:txBody>
            <a:bodyPr/>
            <a:lstStyle/>
            <a:p>
              <a:endParaRPr lang="en-US"/>
            </a:p>
          </p:txBody>
        </p:sp>
        <p:sp>
          <p:nvSpPr>
            <p:cNvPr id="1166308" name="Freeform 996"/>
            <p:cNvSpPr>
              <a:spLocks noEditPoints="1"/>
            </p:cNvSpPr>
            <p:nvPr/>
          </p:nvSpPr>
          <p:spPr bwMode="auto">
            <a:xfrm>
              <a:off x="3339" y="1231"/>
              <a:ext cx="373" cy="373"/>
            </a:xfrm>
            <a:custGeom>
              <a:avLst/>
              <a:gdLst/>
              <a:ahLst/>
              <a:cxnLst>
                <a:cxn ang="0">
                  <a:pos x="162" y="372"/>
                </a:cxn>
                <a:cxn ang="0">
                  <a:pos x="112" y="358"/>
                </a:cxn>
                <a:cxn ang="0">
                  <a:pos x="68" y="331"/>
                </a:cxn>
                <a:cxn ang="0">
                  <a:pos x="33" y="294"/>
                </a:cxn>
                <a:cxn ang="0">
                  <a:pos x="10" y="250"/>
                </a:cxn>
                <a:cxn ang="0">
                  <a:pos x="0" y="199"/>
                </a:cxn>
                <a:cxn ang="0">
                  <a:pos x="3" y="148"/>
                </a:cxn>
                <a:cxn ang="0">
                  <a:pos x="21" y="100"/>
                </a:cxn>
                <a:cxn ang="0">
                  <a:pos x="51" y="60"/>
                </a:cxn>
                <a:cxn ang="0">
                  <a:pos x="90" y="26"/>
                </a:cxn>
                <a:cxn ang="0">
                  <a:pos x="137" y="7"/>
                </a:cxn>
                <a:cxn ang="0">
                  <a:pos x="186" y="0"/>
                </a:cxn>
                <a:cxn ang="0">
                  <a:pos x="237" y="7"/>
                </a:cxn>
                <a:cxn ang="0">
                  <a:pos x="283" y="26"/>
                </a:cxn>
                <a:cxn ang="0">
                  <a:pos x="324" y="60"/>
                </a:cxn>
                <a:cxn ang="0">
                  <a:pos x="352" y="100"/>
                </a:cxn>
                <a:cxn ang="0">
                  <a:pos x="369" y="148"/>
                </a:cxn>
                <a:cxn ang="0">
                  <a:pos x="373" y="199"/>
                </a:cxn>
                <a:cxn ang="0">
                  <a:pos x="362" y="250"/>
                </a:cxn>
                <a:cxn ang="0">
                  <a:pos x="339" y="294"/>
                </a:cxn>
                <a:cxn ang="0">
                  <a:pos x="304" y="331"/>
                </a:cxn>
                <a:cxn ang="0">
                  <a:pos x="260" y="358"/>
                </a:cxn>
                <a:cxn ang="0">
                  <a:pos x="213" y="372"/>
                </a:cxn>
                <a:cxn ang="0">
                  <a:pos x="186" y="368"/>
                </a:cxn>
                <a:cxn ang="0">
                  <a:pos x="137" y="361"/>
                </a:cxn>
                <a:cxn ang="0">
                  <a:pos x="93" y="342"/>
                </a:cxn>
                <a:cxn ang="0">
                  <a:pos x="54" y="310"/>
                </a:cxn>
                <a:cxn ang="0">
                  <a:pos x="26" y="269"/>
                </a:cxn>
                <a:cxn ang="0">
                  <a:pos x="9" y="224"/>
                </a:cxn>
                <a:cxn ang="0">
                  <a:pos x="5" y="174"/>
                </a:cxn>
                <a:cxn ang="0">
                  <a:pos x="16" y="125"/>
                </a:cxn>
                <a:cxn ang="0">
                  <a:pos x="39" y="82"/>
                </a:cxn>
                <a:cxn ang="0">
                  <a:pos x="72" y="45"/>
                </a:cxn>
                <a:cxn ang="0">
                  <a:pos x="114" y="19"/>
                </a:cxn>
                <a:cxn ang="0">
                  <a:pos x="162" y="7"/>
                </a:cxn>
                <a:cxn ang="0">
                  <a:pos x="211" y="7"/>
                </a:cxn>
                <a:cxn ang="0">
                  <a:pos x="258" y="19"/>
                </a:cxn>
                <a:cxn ang="0">
                  <a:pos x="301" y="45"/>
                </a:cxn>
                <a:cxn ang="0">
                  <a:pos x="334" y="82"/>
                </a:cxn>
                <a:cxn ang="0">
                  <a:pos x="357" y="125"/>
                </a:cxn>
                <a:cxn ang="0">
                  <a:pos x="368" y="174"/>
                </a:cxn>
                <a:cxn ang="0">
                  <a:pos x="364" y="224"/>
                </a:cxn>
                <a:cxn ang="0">
                  <a:pos x="348" y="269"/>
                </a:cxn>
                <a:cxn ang="0">
                  <a:pos x="320" y="310"/>
                </a:cxn>
                <a:cxn ang="0">
                  <a:pos x="281" y="342"/>
                </a:cxn>
                <a:cxn ang="0">
                  <a:pos x="236" y="361"/>
                </a:cxn>
                <a:cxn ang="0">
                  <a:pos x="186" y="368"/>
                </a:cxn>
              </a:cxnLst>
              <a:rect l="0" t="0" r="r" b="b"/>
              <a:pathLst>
                <a:path w="373" h="373">
                  <a:moveTo>
                    <a:pt x="186" y="373"/>
                  </a:moveTo>
                  <a:lnTo>
                    <a:pt x="162" y="372"/>
                  </a:lnTo>
                  <a:lnTo>
                    <a:pt x="137" y="366"/>
                  </a:lnTo>
                  <a:lnTo>
                    <a:pt x="112" y="358"/>
                  </a:lnTo>
                  <a:lnTo>
                    <a:pt x="90" y="347"/>
                  </a:lnTo>
                  <a:lnTo>
                    <a:pt x="68" y="331"/>
                  </a:lnTo>
                  <a:lnTo>
                    <a:pt x="51" y="313"/>
                  </a:lnTo>
                  <a:lnTo>
                    <a:pt x="33" y="294"/>
                  </a:lnTo>
                  <a:lnTo>
                    <a:pt x="21" y="273"/>
                  </a:lnTo>
                  <a:lnTo>
                    <a:pt x="10" y="250"/>
                  </a:lnTo>
                  <a:lnTo>
                    <a:pt x="3" y="225"/>
                  </a:lnTo>
                  <a:lnTo>
                    <a:pt x="0" y="199"/>
                  </a:lnTo>
                  <a:lnTo>
                    <a:pt x="0" y="174"/>
                  </a:lnTo>
                  <a:lnTo>
                    <a:pt x="3" y="148"/>
                  </a:lnTo>
                  <a:lnTo>
                    <a:pt x="10" y="123"/>
                  </a:lnTo>
                  <a:lnTo>
                    <a:pt x="21" y="100"/>
                  </a:lnTo>
                  <a:lnTo>
                    <a:pt x="33" y="79"/>
                  </a:lnTo>
                  <a:lnTo>
                    <a:pt x="51" y="60"/>
                  </a:lnTo>
                  <a:lnTo>
                    <a:pt x="68" y="42"/>
                  </a:lnTo>
                  <a:lnTo>
                    <a:pt x="90" y="26"/>
                  </a:lnTo>
                  <a:lnTo>
                    <a:pt x="112" y="15"/>
                  </a:lnTo>
                  <a:lnTo>
                    <a:pt x="137" y="7"/>
                  </a:lnTo>
                  <a:lnTo>
                    <a:pt x="162" y="1"/>
                  </a:lnTo>
                  <a:lnTo>
                    <a:pt x="186" y="0"/>
                  </a:lnTo>
                  <a:lnTo>
                    <a:pt x="213" y="1"/>
                  </a:lnTo>
                  <a:lnTo>
                    <a:pt x="237" y="7"/>
                  </a:lnTo>
                  <a:lnTo>
                    <a:pt x="260" y="15"/>
                  </a:lnTo>
                  <a:lnTo>
                    <a:pt x="283" y="26"/>
                  </a:lnTo>
                  <a:lnTo>
                    <a:pt x="304" y="42"/>
                  </a:lnTo>
                  <a:lnTo>
                    <a:pt x="324" y="60"/>
                  </a:lnTo>
                  <a:lnTo>
                    <a:pt x="339" y="79"/>
                  </a:lnTo>
                  <a:lnTo>
                    <a:pt x="352" y="100"/>
                  </a:lnTo>
                  <a:lnTo>
                    <a:pt x="362" y="123"/>
                  </a:lnTo>
                  <a:lnTo>
                    <a:pt x="369" y="148"/>
                  </a:lnTo>
                  <a:lnTo>
                    <a:pt x="373" y="174"/>
                  </a:lnTo>
                  <a:lnTo>
                    <a:pt x="373" y="199"/>
                  </a:lnTo>
                  <a:lnTo>
                    <a:pt x="369" y="225"/>
                  </a:lnTo>
                  <a:lnTo>
                    <a:pt x="362" y="250"/>
                  </a:lnTo>
                  <a:lnTo>
                    <a:pt x="352" y="273"/>
                  </a:lnTo>
                  <a:lnTo>
                    <a:pt x="339" y="294"/>
                  </a:lnTo>
                  <a:lnTo>
                    <a:pt x="324" y="313"/>
                  </a:lnTo>
                  <a:lnTo>
                    <a:pt x="304" y="331"/>
                  </a:lnTo>
                  <a:lnTo>
                    <a:pt x="283" y="347"/>
                  </a:lnTo>
                  <a:lnTo>
                    <a:pt x="260" y="358"/>
                  </a:lnTo>
                  <a:lnTo>
                    <a:pt x="237" y="366"/>
                  </a:lnTo>
                  <a:lnTo>
                    <a:pt x="213" y="372"/>
                  </a:lnTo>
                  <a:lnTo>
                    <a:pt x="186" y="373"/>
                  </a:lnTo>
                  <a:close/>
                  <a:moveTo>
                    <a:pt x="186" y="368"/>
                  </a:moveTo>
                  <a:lnTo>
                    <a:pt x="162" y="366"/>
                  </a:lnTo>
                  <a:lnTo>
                    <a:pt x="137" y="361"/>
                  </a:lnTo>
                  <a:lnTo>
                    <a:pt x="114" y="354"/>
                  </a:lnTo>
                  <a:lnTo>
                    <a:pt x="93" y="342"/>
                  </a:lnTo>
                  <a:lnTo>
                    <a:pt x="72" y="328"/>
                  </a:lnTo>
                  <a:lnTo>
                    <a:pt x="54" y="310"/>
                  </a:lnTo>
                  <a:lnTo>
                    <a:pt x="39" y="291"/>
                  </a:lnTo>
                  <a:lnTo>
                    <a:pt x="26" y="269"/>
                  </a:lnTo>
                  <a:lnTo>
                    <a:pt x="16" y="248"/>
                  </a:lnTo>
                  <a:lnTo>
                    <a:pt x="9" y="224"/>
                  </a:lnTo>
                  <a:lnTo>
                    <a:pt x="5" y="199"/>
                  </a:lnTo>
                  <a:lnTo>
                    <a:pt x="5" y="174"/>
                  </a:lnTo>
                  <a:lnTo>
                    <a:pt x="9" y="149"/>
                  </a:lnTo>
                  <a:lnTo>
                    <a:pt x="16" y="125"/>
                  </a:lnTo>
                  <a:lnTo>
                    <a:pt x="26" y="104"/>
                  </a:lnTo>
                  <a:lnTo>
                    <a:pt x="39" y="82"/>
                  </a:lnTo>
                  <a:lnTo>
                    <a:pt x="54" y="63"/>
                  </a:lnTo>
                  <a:lnTo>
                    <a:pt x="72" y="45"/>
                  </a:lnTo>
                  <a:lnTo>
                    <a:pt x="93" y="31"/>
                  </a:lnTo>
                  <a:lnTo>
                    <a:pt x="114" y="19"/>
                  </a:lnTo>
                  <a:lnTo>
                    <a:pt x="137" y="12"/>
                  </a:lnTo>
                  <a:lnTo>
                    <a:pt x="162" y="7"/>
                  </a:lnTo>
                  <a:lnTo>
                    <a:pt x="186" y="5"/>
                  </a:lnTo>
                  <a:lnTo>
                    <a:pt x="211" y="7"/>
                  </a:lnTo>
                  <a:lnTo>
                    <a:pt x="236" y="12"/>
                  </a:lnTo>
                  <a:lnTo>
                    <a:pt x="258" y="19"/>
                  </a:lnTo>
                  <a:lnTo>
                    <a:pt x="281" y="31"/>
                  </a:lnTo>
                  <a:lnTo>
                    <a:pt x="301" y="45"/>
                  </a:lnTo>
                  <a:lnTo>
                    <a:pt x="320" y="63"/>
                  </a:lnTo>
                  <a:lnTo>
                    <a:pt x="334" y="82"/>
                  </a:lnTo>
                  <a:lnTo>
                    <a:pt x="348" y="104"/>
                  </a:lnTo>
                  <a:lnTo>
                    <a:pt x="357" y="125"/>
                  </a:lnTo>
                  <a:lnTo>
                    <a:pt x="364" y="149"/>
                  </a:lnTo>
                  <a:lnTo>
                    <a:pt x="368" y="174"/>
                  </a:lnTo>
                  <a:lnTo>
                    <a:pt x="368" y="199"/>
                  </a:lnTo>
                  <a:lnTo>
                    <a:pt x="364" y="224"/>
                  </a:lnTo>
                  <a:lnTo>
                    <a:pt x="357" y="248"/>
                  </a:lnTo>
                  <a:lnTo>
                    <a:pt x="348" y="269"/>
                  </a:lnTo>
                  <a:lnTo>
                    <a:pt x="334" y="291"/>
                  </a:lnTo>
                  <a:lnTo>
                    <a:pt x="320" y="310"/>
                  </a:lnTo>
                  <a:lnTo>
                    <a:pt x="301" y="328"/>
                  </a:lnTo>
                  <a:lnTo>
                    <a:pt x="281" y="342"/>
                  </a:lnTo>
                  <a:lnTo>
                    <a:pt x="258" y="354"/>
                  </a:lnTo>
                  <a:lnTo>
                    <a:pt x="236" y="361"/>
                  </a:lnTo>
                  <a:lnTo>
                    <a:pt x="211" y="366"/>
                  </a:lnTo>
                  <a:lnTo>
                    <a:pt x="186" y="368"/>
                  </a:lnTo>
                  <a:close/>
                </a:path>
              </a:pathLst>
            </a:custGeom>
            <a:solidFill>
              <a:srgbClr val="D2FEFF"/>
            </a:solidFill>
            <a:ln w="9525">
              <a:noFill/>
              <a:round/>
              <a:headEnd/>
              <a:tailEnd/>
            </a:ln>
          </p:spPr>
          <p:txBody>
            <a:bodyPr/>
            <a:lstStyle/>
            <a:p>
              <a:endParaRPr lang="en-US"/>
            </a:p>
          </p:txBody>
        </p:sp>
        <p:sp>
          <p:nvSpPr>
            <p:cNvPr id="1166309" name="Freeform 997"/>
            <p:cNvSpPr>
              <a:spLocks noEditPoints="1"/>
            </p:cNvSpPr>
            <p:nvPr/>
          </p:nvSpPr>
          <p:spPr bwMode="auto">
            <a:xfrm>
              <a:off x="3344" y="1236"/>
              <a:ext cx="363" cy="363"/>
            </a:xfrm>
            <a:custGeom>
              <a:avLst/>
              <a:gdLst/>
              <a:ahLst/>
              <a:cxnLst>
                <a:cxn ang="0">
                  <a:pos x="157" y="361"/>
                </a:cxn>
                <a:cxn ang="0">
                  <a:pos x="109" y="349"/>
                </a:cxn>
                <a:cxn ang="0">
                  <a:pos x="67" y="323"/>
                </a:cxn>
                <a:cxn ang="0">
                  <a:pos x="34" y="286"/>
                </a:cxn>
                <a:cxn ang="0">
                  <a:pos x="11" y="243"/>
                </a:cxn>
                <a:cxn ang="0">
                  <a:pos x="0" y="194"/>
                </a:cxn>
                <a:cxn ang="0">
                  <a:pos x="4" y="144"/>
                </a:cxn>
                <a:cxn ang="0">
                  <a:pos x="21" y="99"/>
                </a:cxn>
                <a:cxn ang="0">
                  <a:pos x="49" y="58"/>
                </a:cxn>
                <a:cxn ang="0">
                  <a:pos x="88" y="26"/>
                </a:cxn>
                <a:cxn ang="0">
                  <a:pos x="132" y="7"/>
                </a:cxn>
                <a:cxn ang="0">
                  <a:pos x="181" y="0"/>
                </a:cxn>
                <a:cxn ang="0">
                  <a:pos x="231" y="7"/>
                </a:cxn>
                <a:cxn ang="0">
                  <a:pos x="276" y="26"/>
                </a:cxn>
                <a:cxn ang="0">
                  <a:pos x="315" y="58"/>
                </a:cxn>
                <a:cxn ang="0">
                  <a:pos x="343" y="99"/>
                </a:cxn>
                <a:cxn ang="0">
                  <a:pos x="359" y="144"/>
                </a:cxn>
                <a:cxn ang="0">
                  <a:pos x="363" y="194"/>
                </a:cxn>
                <a:cxn ang="0">
                  <a:pos x="352" y="243"/>
                </a:cxn>
                <a:cxn ang="0">
                  <a:pos x="329" y="286"/>
                </a:cxn>
                <a:cxn ang="0">
                  <a:pos x="296" y="323"/>
                </a:cxn>
                <a:cxn ang="0">
                  <a:pos x="253" y="349"/>
                </a:cxn>
                <a:cxn ang="0">
                  <a:pos x="206" y="361"/>
                </a:cxn>
                <a:cxn ang="0">
                  <a:pos x="181" y="358"/>
                </a:cxn>
                <a:cxn ang="0">
                  <a:pos x="134" y="351"/>
                </a:cxn>
                <a:cxn ang="0">
                  <a:pos x="88" y="331"/>
                </a:cxn>
                <a:cxn ang="0">
                  <a:pos x="51" y="300"/>
                </a:cxn>
                <a:cxn ang="0">
                  <a:pos x="23" y="259"/>
                </a:cxn>
                <a:cxn ang="0">
                  <a:pos x="9" y="211"/>
                </a:cxn>
                <a:cxn ang="0">
                  <a:pos x="7" y="164"/>
                </a:cxn>
                <a:cxn ang="0">
                  <a:pos x="18" y="116"/>
                </a:cxn>
                <a:cxn ang="0">
                  <a:pos x="42" y="72"/>
                </a:cxn>
                <a:cxn ang="0">
                  <a:pos x="78" y="39"/>
                </a:cxn>
                <a:cxn ang="0">
                  <a:pos x="122" y="16"/>
                </a:cxn>
                <a:cxn ang="0">
                  <a:pos x="169" y="5"/>
                </a:cxn>
                <a:cxn ang="0">
                  <a:pos x="218" y="9"/>
                </a:cxn>
                <a:cxn ang="0">
                  <a:pos x="264" y="26"/>
                </a:cxn>
                <a:cxn ang="0">
                  <a:pos x="304" y="55"/>
                </a:cxn>
                <a:cxn ang="0">
                  <a:pos x="334" y="93"/>
                </a:cxn>
                <a:cxn ang="0">
                  <a:pos x="352" y="139"/>
                </a:cxn>
                <a:cxn ang="0">
                  <a:pos x="357" y="187"/>
                </a:cxn>
                <a:cxn ang="0">
                  <a:pos x="348" y="236"/>
                </a:cxn>
                <a:cxn ang="0">
                  <a:pos x="327" y="280"/>
                </a:cxn>
                <a:cxn ang="0">
                  <a:pos x="294" y="317"/>
                </a:cxn>
                <a:cxn ang="0">
                  <a:pos x="253" y="342"/>
                </a:cxn>
                <a:cxn ang="0">
                  <a:pos x="206" y="356"/>
                </a:cxn>
              </a:cxnLst>
              <a:rect l="0" t="0" r="r" b="b"/>
              <a:pathLst>
                <a:path w="363" h="363">
                  <a:moveTo>
                    <a:pt x="181" y="363"/>
                  </a:moveTo>
                  <a:lnTo>
                    <a:pt x="157" y="361"/>
                  </a:lnTo>
                  <a:lnTo>
                    <a:pt x="132" y="356"/>
                  </a:lnTo>
                  <a:lnTo>
                    <a:pt x="109" y="349"/>
                  </a:lnTo>
                  <a:lnTo>
                    <a:pt x="88" y="337"/>
                  </a:lnTo>
                  <a:lnTo>
                    <a:pt x="67" y="323"/>
                  </a:lnTo>
                  <a:lnTo>
                    <a:pt x="49" y="305"/>
                  </a:lnTo>
                  <a:lnTo>
                    <a:pt x="34" y="286"/>
                  </a:lnTo>
                  <a:lnTo>
                    <a:pt x="21" y="264"/>
                  </a:lnTo>
                  <a:lnTo>
                    <a:pt x="11" y="243"/>
                  </a:lnTo>
                  <a:lnTo>
                    <a:pt x="4" y="219"/>
                  </a:lnTo>
                  <a:lnTo>
                    <a:pt x="0" y="194"/>
                  </a:lnTo>
                  <a:lnTo>
                    <a:pt x="0" y="169"/>
                  </a:lnTo>
                  <a:lnTo>
                    <a:pt x="4" y="144"/>
                  </a:lnTo>
                  <a:lnTo>
                    <a:pt x="11" y="120"/>
                  </a:lnTo>
                  <a:lnTo>
                    <a:pt x="21" y="99"/>
                  </a:lnTo>
                  <a:lnTo>
                    <a:pt x="34" y="77"/>
                  </a:lnTo>
                  <a:lnTo>
                    <a:pt x="49" y="58"/>
                  </a:lnTo>
                  <a:lnTo>
                    <a:pt x="67" y="40"/>
                  </a:lnTo>
                  <a:lnTo>
                    <a:pt x="88" y="26"/>
                  </a:lnTo>
                  <a:lnTo>
                    <a:pt x="109" y="14"/>
                  </a:lnTo>
                  <a:lnTo>
                    <a:pt x="132" y="7"/>
                  </a:lnTo>
                  <a:lnTo>
                    <a:pt x="157" y="2"/>
                  </a:lnTo>
                  <a:lnTo>
                    <a:pt x="181" y="0"/>
                  </a:lnTo>
                  <a:lnTo>
                    <a:pt x="206" y="2"/>
                  </a:lnTo>
                  <a:lnTo>
                    <a:pt x="231" y="7"/>
                  </a:lnTo>
                  <a:lnTo>
                    <a:pt x="253" y="14"/>
                  </a:lnTo>
                  <a:lnTo>
                    <a:pt x="276" y="26"/>
                  </a:lnTo>
                  <a:lnTo>
                    <a:pt x="296" y="40"/>
                  </a:lnTo>
                  <a:lnTo>
                    <a:pt x="315" y="58"/>
                  </a:lnTo>
                  <a:lnTo>
                    <a:pt x="329" y="77"/>
                  </a:lnTo>
                  <a:lnTo>
                    <a:pt x="343" y="99"/>
                  </a:lnTo>
                  <a:lnTo>
                    <a:pt x="352" y="120"/>
                  </a:lnTo>
                  <a:lnTo>
                    <a:pt x="359" y="144"/>
                  </a:lnTo>
                  <a:lnTo>
                    <a:pt x="363" y="169"/>
                  </a:lnTo>
                  <a:lnTo>
                    <a:pt x="363" y="194"/>
                  </a:lnTo>
                  <a:lnTo>
                    <a:pt x="359" y="219"/>
                  </a:lnTo>
                  <a:lnTo>
                    <a:pt x="352" y="243"/>
                  </a:lnTo>
                  <a:lnTo>
                    <a:pt x="343" y="264"/>
                  </a:lnTo>
                  <a:lnTo>
                    <a:pt x="329" y="286"/>
                  </a:lnTo>
                  <a:lnTo>
                    <a:pt x="315" y="305"/>
                  </a:lnTo>
                  <a:lnTo>
                    <a:pt x="296" y="323"/>
                  </a:lnTo>
                  <a:lnTo>
                    <a:pt x="276" y="337"/>
                  </a:lnTo>
                  <a:lnTo>
                    <a:pt x="253" y="349"/>
                  </a:lnTo>
                  <a:lnTo>
                    <a:pt x="231" y="356"/>
                  </a:lnTo>
                  <a:lnTo>
                    <a:pt x="206" y="361"/>
                  </a:lnTo>
                  <a:lnTo>
                    <a:pt x="181" y="363"/>
                  </a:lnTo>
                  <a:close/>
                  <a:moveTo>
                    <a:pt x="181" y="358"/>
                  </a:moveTo>
                  <a:lnTo>
                    <a:pt x="157" y="356"/>
                  </a:lnTo>
                  <a:lnTo>
                    <a:pt x="134" y="351"/>
                  </a:lnTo>
                  <a:lnTo>
                    <a:pt x="109" y="342"/>
                  </a:lnTo>
                  <a:lnTo>
                    <a:pt x="88" y="331"/>
                  </a:lnTo>
                  <a:lnTo>
                    <a:pt x="69" y="317"/>
                  </a:lnTo>
                  <a:lnTo>
                    <a:pt x="51" y="300"/>
                  </a:lnTo>
                  <a:lnTo>
                    <a:pt x="35" y="280"/>
                  </a:lnTo>
                  <a:lnTo>
                    <a:pt x="23" y="259"/>
                  </a:lnTo>
                  <a:lnTo>
                    <a:pt x="14" y="236"/>
                  </a:lnTo>
                  <a:lnTo>
                    <a:pt x="9" y="211"/>
                  </a:lnTo>
                  <a:lnTo>
                    <a:pt x="5" y="187"/>
                  </a:lnTo>
                  <a:lnTo>
                    <a:pt x="7" y="164"/>
                  </a:lnTo>
                  <a:lnTo>
                    <a:pt x="11" y="139"/>
                  </a:lnTo>
                  <a:lnTo>
                    <a:pt x="18" y="116"/>
                  </a:lnTo>
                  <a:lnTo>
                    <a:pt x="30" y="93"/>
                  </a:lnTo>
                  <a:lnTo>
                    <a:pt x="42" y="72"/>
                  </a:lnTo>
                  <a:lnTo>
                    <a:pt x="60" y="55"/>
                  </a:lnTo>
                  <a:lnTo>
                    <a:pt x="78" y="39"/>
                  </a:lnTo>
                  <a:lnTo>
                    <a:pt x="99" y="26"/>
                  </a:lnTo>
                  <a:lnTo>
                    <a:pt x="122" y="16"/>
                  </a:lnTo>
                  <a:lnTo>
                    <a:pt x="144" y="9"/>
                  </a:lnTo>
                  <a:lnTo>
                    <a:pt x="169" y="5"/>
                  </a:lnTo>
                  <a:lnTo>
                    <a:pt x="194" y="5"/>
                  </a:lnTo>
                  <a:lnTo>
                    <a:pt x="218" y="9"/>
                  </a:lnTo>
                  <a:lnTo>
                    <a:pt x="241" y="16"/>
                  </a:lnTo>
                  <a:lnTo>
                    <a:pt x="264" y="26"/>
                  </a:lnTo>
                  <a:lnTo>
                    <a:pt x="285" y="39"/>
                  </a:lnTo>
                  <a:lnTo>
                    <a:pt x="304" y="55"/>
                  </a:lnTo>
                  <a:lnTo>
                    <a:pt x="320" y="72"/>
                  </a:lnTo>
                  <a:lnTo>
                    <a:pt x="334" y="93"/>
                  </a:lnTo>
                  <a:lnTo>
                    <a:pt x="345" y="116"/>
                  </a:lnTo>
                  <a:lnTo>
                    <a:pt x="352" y="139"/>
                  </a:lnTo>
                  <a:lnTo>
                    <a:pt x="357" y="164"/>
                  </a:lnTo>
                  <a:lnTo>
                    <a:pt x="357" y="187"/>
                  </a:lnTo>
                  <a:lnTo>
                    <a:pt x="355" y="211"/>
                  </a:lnTo>
                  <a:lnTo>
                    <a:pt x="348" y="236"/>
                  </a:lnTo>
                  <a:lnTo>
                    <a:pt x="340" y="259"/>
                  </a:lnTo>
                  <a:lnTo>
                    <a:pt x="327" y="280"/>
                  </a:lnTo>
                  <a:lnTo>
                    <a:pt x="313" y="300"/>
                  </a:lnTo>
                  <a:lnTo>
                    <a:pt x="294" y="317"/>
                  </a:lnTo>
                  <a:lnTo>
                    <a:pt x="275" y="331"/>
                  </a:lnTo>
                  <a:lnTo>
                    <a:pt x="253" y="342"/>
                  </a:lnTo>
                  <a:lnTo>
                    <a:pt x="231" y="351"/>
                  </a:lnTo>
                  <a:lnTo>
                    <a:pt x="206" y="356"/>
                  </a:lnTo>
                  <a:lnTo>
                    <a:pt x="181" y="358"/>
                  </a:lnTo>
                  <a:close/>
                </a:path>
              </a:pathLst>
            </a:custGeom>
            <a:solidFill>
              <a:srgbClr val="D4FEFF"/>
            </a:solidFill>
            <a:ln w="9525">
              <a:noFill/>
              <a:round/>
              <a:headEnd/>
              <a:tailEnd/>
            </a:ln>
          </p:spPr>
          <p:txBody>
            <a:bodyPr/>
            <a:lstStyle/>
            <a:p>
              <a:endParaRPr lang="en-US"/>
            </a:p>
          </p:txBody>
        </p:sp>
        <p:sp>
          <p:nvSpPr>
            <p:cNvPr id="1166310" name="Freeform 998"/>
            <p:cNvSpPr>
              <a:spLocks noEditPoints="1"/>
            </p:cNvSpPr>
            <p:nvPr/>
          </p:nvSpPr>
          <p:spPr bwMode="auto">
            <a:xfrm>
              <a:off x="3349" y="1241"/>
              <a:ext cx="352" cy="353"/>
            </a:xfrm>
            <a:custGeom>
              <a:avLst/>
              <a:gdLst/>
              <a:ahLst/>
              <a:cxnLst>
                <a:cxn ang="0">
                  <a:pos x="152" y="351"/>
                </a:cxn>
                <a:cxn ang="0">
                  <a:pos x="104" y="337"/>
                </a:cxn>
                <a:cxn ang="0">
                  <a:pos x="64" y="312"/>
                </a:cxn>
                <a:cxn ang="0">
                  <a:pos x="30" y="275"/>
                </a:cxn>
                <a:cxn ang="0">
                  <a:pos x="9" y="231"/>
                </a:cxn>
                <a:cxn ang="0">
                  <a:pos x="0" y="182"/>
                </a:cxn>
                <a:cxn ang="0">
                  <a:pos x="6" y="134"/>
                </a:cxn>
                <a:cxn ang="0">
                  <a:pos x="25" y="88"/>
                </a:cxn>
                <a:cxn ang="0">
                  <a:pos x="55" y="50"/>
                </a:cxn>
                <a:cxn ang="0">
                  <a:pos x="94" y="21"/>
                </a:cxn>
                <a:cxn ang="0">
                  <a:pos x="139" y="4"/>
                </a:cxn>
                <a:cxn ang="0">
                  <a:pos x="189" y="0"/>
                </a:cxn>
                <a:cxn ang="0">
                  <a:pos x="236" y="11"/>
                </a:cxn>
                <a:cxn ang="0">
                  <a:pos x="280" y="34"/>
                </a:cxn>
                <a:cxn ang="0">
                  <a:pos x="315" y="67"/>
                </a:cxn>
                <a:cxn ang="0">
                  <a:pos x="340" y="111"/>
                </a:cxn>
                <a:cxn ang="0">
                  <a:pos x="352" y="159"/>
                </a:cxn>
                <a:cxn ang="0">
                  <a:pos x="350" y="206"/>
                </a:cxn>
                <a:cxn ang="0">
                  <a:pos x="335" y="254"/>
                </a:cxn>
                <a:cxn ang="0">
                  <a:pos x="308" y="295"/>
                </a:cxn>
                <a:cxn ang="0">
                  <a:pos x="270" y="326"/>
                </a:cxn>
                <a:cxn ang="0">
                  <a:pos x="226" y="346"/>
                </a:cxn>
                <a:cxn ang="0">
                  <a:pos x="176" y="353"/>
                </a:cxn>
                <a:cxn ang="0">
                  <a:pos x="152" y="346"/>
                </a:cxn>
                <a:cxn ang="0">
                  <a:pos x="106" y="332"/>
                </a:cxn>
                <a:cxn ang="0">
                  <a:pos x="66" y="305"/>
                </a:cxn>
                <a:cxn ang="0">
                  <a:pos x="34" y="268"/>
                </a:cxn>
                <a:cxn ang="0">
                  <a:pos x="13" y="224"/>
                </a:cxn>
                <a:cxn ang="0">
                  <a:pos x="6" y="177"/>
                </a:cxn>
                <a:cxn ang="0">
                  <a:pos x="13" y="129"/>
                </a:cxn>
                <a:cxn ang="0">
                  <a:pos x="34" y="85"/>
                </a:cxn>
                <a:cxn ang="0">
                  <a:pos x="66" y="48"/>
                </a:cxn>
                <a:cxn ang="0">
                  <a:pos x="106" y="21"/>
                </a:cxn>
                <a:cxn ang="0">
                  <a:pos x="152" y="7"/>
                </a:cxn>
                <a:cxn ang="0">
                  <a:pos x="201" y="7"/>
                </a:cxn>
                <a:cxn ang="0">
                  <a:pos x="247" y="21"/>
                </a:cxn>
                <a:cxn ang="0">
                  <a:pos x="289" y="48"/>
                </a:cxn>
                <a:cxn ang="0">
                  <a:pos x="321" y="85"/>
                </a:cxn>
                <a:cxn ang="0">
                  <a:pos x="340" y="129"/>
                </a:cxn>
                <a:cxn ang="0">
                  <a:pos x="347" y="177"/>
                </a:cxn>
                <a:cxn ang="0">
                  <a:pos x="340" y="224"/>
                </a:cxn>
                <a:cxn ang="0">
                  <a:pos x="321" y="268"/>
                </a:cxn>
                <a:cxn ang="0">
                  <a:pos x="289" y="305"/>
                </a:cxn>
                <a:cxn ang="0">
                  <a:pos x="247" y="332"/>
                </a:cxn>
                <a:cxn ang="0">
                  <a:pos x="201" y="346"/>
                </a:cxn>
              </a:cxnLst>
              <a:rect l="0" t="0" r="r" b="b"/>
              <a:pathLst>
                <a:path w="352" h="353">
                  <a:moveTo>
                    <a:pt x="176" y="353"/>
                  </a:moveTo>
                  <a:lnTo>
                    <a:pt x="152" y="351"/>
                  </a:lnTo>
                  <a:lnTo>
                    <a:pt x="129" y="346"/>
                  </a:lnTo>
                  <a:lnTo>
                    <a:pt x="104" y="337"/>
                  </a:lnTo>
                  <a:lnTo>
                    <a:pt x="83" y="326"/>
                  </a:lnTo>
                  <a:lnTo>
                    <a:pt x="64" y="312"/>
                  </a:lnTo>
                  <a:lnTo>
                    <a:pt x="46" y="295"/>
                  </a:lnTo>
                  <a:lnTo>
                    <a:pt x="30" y="275"/>
                  </a:lnTo>
                  <a:lnTo>
                    <a:pt x="18" y="254"/>
                  </a:lnTo>
                  <a:lnTo>
                    <a:pt x="9" y="231"/>
                  </a:lnTo>
                  <a:lnTo>
                    <a:pt x="4" y="206"/>
                  </a:lnTo>
                  <a:lnTo>
                    <a:pt x="0" y="182"/>
                  </a:lnTo>
                  <a:lnTo>
                    <a:pt x="2" y="159"/>
                  </a:lnTo>
                  <a:lnTo>
                    <a:pt x="6" y="134"/>
                  </a:lnTo>
                  <a:lnTo>
                    <a:pt x="13" y="111"/>
                  </a:lnTo>
                  <a:lnTo>
                    <a:pt x="25" y="88"/>
                  </a:lnTo>
                  <a:lnTo>
                    <a:pt x="37" y="67"/>
                  </a:lnTo>
                  <a:lnTo>
                    <a:pt x="55" y="50"/>
                  </a:lnTo>
                  <a:lnTo>
                    <a:pt x="73" y="34"/>
                  </a:lnTo>
                  <a:lnTo>
                    <a:pt x="94" y="21"/>
                  </a:lnTo>
                  <a:lnTo>
                    <a:pt x="117" y="11"/>
                  </a:lnTo>
                  <a:lnTo>
                    <a:pt x="139" y="4"/>
                  </a:lnTo>
                  <a:lnTo>
                    <a:pt x="164" y="0"/>
                  </a:lnTo>
                  <a:lnTo>
                    <a:pt x="189" y="0"/>
                  </a:lnTo>
                  <a:lnTo>
                    <a:pt x="213" y="4"/>
                  </a:lnTo>
                  <a:lnTo>
                    <a:pt x="236" y="11"/>
                  </a:lnTo>
                  <a:lnTo>
                    <a:pt x="259" y="21"/>
                  </a:lnTo>
                  <a:lnTo>
                    <a:pt x="280" y="34"/>
                  </a:lnTo>
                  <a:lnTo>
                    <a:pt x="299" y="50"/>
                  </a:lnTo>
                  <a:lnTo>
                    <a:pt x="315" y="67"/>
                  </a:lnTo>
                  <a:lnTo>
                    <a:pt x="329" y="88"/>
                  </a:lnTo>
                  <a:lnTo>
                    <a:pt x="340" y="111"/>
                  </a:lnTo>
                  <a:lnTo>
                    <a:pt x="347" y="134"/>
                  </a:lnTo>
                  <a:lnTo>
                    <a:pt x="352" y="159"/>
                  </a:lnTo>
                  <a:lnTo>
                    <a:pt x="352" y="182"/>
                  </a:lnTo>
                  <a:lnTo>
                    <a:pt x="350" y="206"/>
                  </a:lnTo>
                  <a:lnTo>
                    <a:pt x="343" y="231"/>
                  </a:lnTo>
                  <a:lnTo>
                    <a:pt x="335" y="254"/>
                  </a:lnTo>
                  <a:lnTo>
                    <a:pt x="322" y="275"/>
                  </a:lnTo>
                  <a:lnTo>
                    <a:pt x="308" y="295"/>
                  </a:lnTo>
                  <a:lnTo>
                    <a:pt x="289" y="312"/>
                  </a:lnTo>
                  <a:lnTo>
                    <a:pt x="270" y="326"/>
                  </a:lnTo>
                  <a:lnTo>
                    <a:pt x="248" y="337"/>
                  </a:lnTo>
                  <a:lnTo>
                    <a:pt x="226" y="346"/>
                  </a:lnTo>
                  <a:lnTo>
                    <a:pt x="201" y="351"/>
                  </a:lnTo>
                  <a:lnTo>
                    <a:pt x="176" y="353"/>
                  </a:lnTo>
                  <a:close/>
                  <a:moveTo>
                    <a:pt x="176" y="348"/>
                  </a:moveTo>
                  <a:lnTo>
                    <a:pt x="152" y="346"/>
                  </a:lnTo>
                  <a:lnTo>
                    <a:pt x="129" y="340"/>
                  </a:lnTo>
                  <a:lnTo>
                    <a:pt x="106" y="332"/>
                  </a:lnTo>
                  <a:lnTo>
                    <a:pt x="85" y="321"/>
                  </a:lnTo>
                  <a:lnTo>
                    <a:pt x="66" y="305"/>
                  </a:lnTo>
                  <a:lnTo>
                    <a:pt x="48" y="289"/>
                  </a:lnTo>
                  <a:lnTo>
                    <a:pt x="34" y="268"/>
                  </a:lnTo>
                  <a:lnTo>
                    <a:pt x="22" y="247"/>
                  </a:lnTo>
                  <a:lnTo>
                    <a:pt x="13" y="224"/>
                  </a:lnTo>
                  <a:lnTo>
                    <a:pt x="7" y="201"/>
                  </a:lnTo>
                  <a:lnTo>
                    <a:pt x="6" y="177"/>
                  </a:lnTo>
                  <a:lnTo>
                    <a:pt x="7" y="152"/>
                  </a:lnTo>
                  <a:lnTo>
                    <a:pt x="13" y="129"/>
                  </a:lnTo>
                  <a:lnTo>
                    <a:pt x="22" y="106"/>
                  </a:lnTo>
                  <a:lnTo>
                    <a:pt x="34" y="85"/>
                  </a:lnTo>
                  <a:lnTo>
                    <a:pt x="48" y="64"/>
                  </a:lnTo>
                  <a:lnTo>
                    <a:pt x="66" y="48"/>
                  </a:lnTo>
                  <a:lnTo>
                    <a:pt x="85" y="32"/>
                  </a:lnTo>
                  <a:lnTo>
                    <a:pt x="106" y="21"/>
                  </a:lnTo>
                  <a:lnTo>
                    <a:pt x="129" y="13"/>
                  </a:lnTo>
                  <a:lnTo>
                    <a:pt x="152" y="7"/>
                  </a:lnTo>
                  <a:lnTo>
                    <a:pt x="176" y="5"/>
                  </a:lnTo>
                  <a:lnTo>
                    <a:pt x="201" y="7"/>
                  </a:lnTo>
                  <a:lnTo>
                    <a:pt x="226" y="13"/>
                  </a:lnTo>
                  <a:lnTo>
                    <a:pt x="247" y="21"/>
                  </a:lnTo>
                  <a:lnTo>
                    <a:pt x="270" y="32"/>
                  </a:lnTo>
                  <a:lnTo>
                    <a:pt x="289" y="48"/>
                  </a:lnTo>
                  <a:lnTo>
                    <a:pt x="306" y="64"/>
                  </a:lnTo>
                  <a:lnTo>
                    <a:pt x="321" y="85"/>
                  </a:lnTo>
                  <a:lnTo>
                    <a:pt x="331" y="106"/>
                  </a:lnTo>
                  <a:lnTo>
                    <a:pt x="340" y="129"/>
                  </a:lnTo>
                  <a:lnTo>
                    <a:pt x="345" y="152"/>
                  </a:lnTo>
                  <a:lnTo>
                    <a:pt x="347" y="177"/>
                  </a:lnTo>
                  <a:lnTo>
                    <a:pt x="345" y="201"/>
                  </a:lnTo>
                  <a:lnTo>
                    <a:pt x="340" y="224"/>
                  </a:lnTo>
                  <a:lnTo>
                    <a:pt x="331" y="247"/>
                  </a:lnTo>
                  <a:lnTo>
                    <a:pt x="321" y="268"/>
                  </a:lnTo>
                  <a:lnTo>
                    <a:pt x="306" y="289"/>
                  </a:lnTo>
                  <a:lnTo>
                    <a:pt x="289" y="305"/>
                  </a:lnTo>
                  <a:lnTo>
                    <a:pt x="270" y="321"/>
                  </a:lnTo>
                  <a:lnTo>
                    <a:pt x="247" y="332"/>
                  </a:lnTo>
                  <a:lnTo>
                    <a:pt x="226" y="340"/>
                  </a:lnTo>
                  <a:lnTo>
                    <a:pt x="201" y="346"/>
                  </a:lnTo>
                  <a:lnTo>
                    <a:pt x="176" y="348"/>
                  </a:lnTo>
                  <a:close/>
                </a:path>
              </a:pathLst>
            </a:custGeom>
            <a:solidFill>
              <a:srgbClr val="D5FEFF"/>
            </a:solidFill>
            <a:ln w="9525">
              <a:noFill/>
              <a:round/>
              <a:headEnd/>
              <a:tailEnd/>
            </a:ln>
          </p:spPr>
          <p:txBody>
            <a:bodyPr/>
            <a:lstStyle/>
            <a:p>
              <a:endParaRPr lang="en-US"/>
            </a:p>
          </p:txBody>
        </p:sp>
        <p:sp>
          <p:nvSpPr>
            <p:cNvPr id="1166311" name="Freeform 999"/>
            <p:cNvSpPr>
              <a:spLocks noEditPoints="1"/>
            </p:cNvSpPr>
            <p:nvPr/>
          </p:nvSpPr>
          <p:spPr bwMode="auto">
            <a:xfrm>
              <a:off x="3355" y="1246"/>
              <a:ext cx="341" cy="343"/>
            </a:xfrm>
            <a:custGeom>
              <a:avLst/>
              <a:gdLst/>
              <a:ahLst/>
              <a:cxnLst>
                <a:cxn ang="0">
                  <a:pos x="146" y="341"/>
                </a:cxn>
                <a:cxn ang="0">
                  <a:pos x="100" y="327"/>
                </a:cxn>
                <a:cxn ang="0">
                  <a:pos x="60" y="300"/>
                </a:cxn>
                <a:cxn ang="0">
                  <a:pos x="28" y="263"/>
                </a:cxn>
                <a:cxn ang="0">
                  <a:pos x="7" y="219"/>
                </a:cxn>
                <a:cxn ang="0">
                  <a:pos x="0" y="172"/>
                </a:cxn>
                <a:cxn ang="0">
                  <a:pos x="7" y="124"/>
                </a:cxn>
                <a:cxn ang="0">
                  <a:pos x="28" y="80"/>
                </a:cxn>
                <a:cxn ang="0">
                  <a:pos x="60" y="43"/>
                </a:cxn>
                <a:cxn ang="0">
                  <a:pos x="100" y="16"/>
                </a:cxn>
                <a:cxn ang="0">
                  <a:pos x="146" y="2"/>
                </a:cxn>
                <a:cxn ang="0">
                  <a:pos x="195" y="2"/>
                </a:cxn>
                <a:cxn ang="0">
                  <a:pos x="241" y="16"/>
                </a:cxn>
                <a:cxn ang="0">
                  <a:pos x="283" y="43"/>
                </a:cxn>
                <a:cxn ang="0">
                  <a:pos x="315" y="80"/>
                </a:cxn>
                <a:cxn ang="0">
                  <a:pos x="334" y="124"/>
                </a:cxn>
                <a:cxn ang="0">
                  <a:pos x="341" y="172"/>
                </a:cxn>
                <a:cxn ang="0">
                  <a:pos x="334" y="219"/>
                </a:cxn>
                <a:cxn ang="0">
                  <a:pos x="315" y="263"/>
                </a:cxn>
                <a:cxn ang="0">
                  <a:pos x="283" y="300"/>
                </a:cxn>
                <a:cxn ang="0">
                  <a:pos x="241" y="327"/>
                </a:cxn>
                <a:cxn ang="0">
                  <a:pos x="195" y="341"/>
                </a:cxn>
                <a:cxn ang="0">
                  <a:pos x="170" y="337"/>
                </a:cxn>
                <a:cxn ang="0">
                  <a:pos x="125" y="330"/>
                </a:cxn>
                <a:cxn ang="0">
                  <a:pos x="81" y="311"/>
                </a:cxn>
                <a:cxn ang="0">
                  <a:pos x="45" y="281"/>
                </a:cxn>
                <a:cxn ang="0">
                  <a:pos x="21" y="240"/>
                </a:cxn>
                <a:cxn ang="0">
                  <a:pos x="7" y="194"/>
                </a:cxn>
                <a:cxn ang="0">
                  <a:pos x="7" y="149"/>
                </a:cxn>
                <a:cxn ang="0">
                  <a:pos x="21" y="103"/>
                </a:cxn>
                <a:cxn ang="0">
                  <a:pos x="45" y="62"/>
                </a:cxn>
                <a:cxn ang="0">
                  <a:pos x="81" y="32"/>
                </a:cxn>
                <a:cxn ang="0">
                  <a:pos x="125" y="13"/>
                </a:cxn>
                <a:cxn ang="0">
                  <a:pos x="170" y="6"/>
                </a:cxn>
                <a:cxn ang="0">
                  <a:pos x="218" y="13"/>
                </a:cxn>
                <a:cxn ang="0">
                  <a:pos x="260" y="32"/>
                </a:cxn>
                <a:cxn ang="0">
                  <a:pos x="295" y="62"/>
                </a:cxn>
                <a:cxn ang="0">
                  <a:pos x="322" y="103"/>
                </a:cxn>
                <a:cxn ang="0">
                  <a:pos x="334" y="149"/>
                </a:cxn>
                <a:cxn ang="0">
                  <a:pos x="334" y="194"/>
                </a:cxn>
                <a:cxn ang="0">
                  <a:pos x="322" y="240"/>
                </a:cxn>
                <a:cxn ang="0">
                  <a:pos x="295" y="281"/>
                </a:cxn>
                <a:cxn ang="0">
                  <a:pos x="260" y="311"/>
                </a:cxn>
                <a:cxn ang="0">
                  <a:pos x="218" y="330"/>
                </a:cxn>
                <a:cxn ang="0">
                  <a:pos x="170" y="337"/>
                </a:cxn>
              </a:cxnLst>
              <a:rect l="0" t="0" r="r" b="b"/>
              <a:pathLst>
                <a:path w="341" h="343">
                  <a:moveTo>
                    <a:pt x="170" y="343"/>
                  </a:moveTo>
                  <a:lnTo>
                    <a:pt x="146" y="341"/>
                  </a:lnTo>
                  <a:lnTo>
                    <a:pt x="123" y="335"/>
                  </a:lnTo>
                  <a:lnTo>
                    <a:pt x="100" y="327"/>
                  </a:lnTo>
                  <a:lnTo>
                    <a:pt x="79" y="316"/>
                  </a:lnTo>
                  <a:lnTo>
                    <a:pt x="60" y="300"/>
                  </a:lnTo>
                  <a:lnTo>
                    <a:pt x="42" y="284"/>
                  </a:lnTo>
                  <a:lnTo>
                    <a:pt x="28" y="263"/>
                  </a:lnTo>
                  <a:lnTo>
                    <a:pt x="16" y="242"/>
                  </a:lnTo>
                  <a:lnTo>
                    <a:pt x="7" y="219"/>
                  </a:lnTo>
                  <a:lnTo>
                    <a:pt x="1" y="196"/>
                  </a:lnTo>
                  <a:lnTo>
                    <a:pt x="0" y="172"/>
                  </a:lnTo>
                  <a:lnTo>
                    <a:pt x="1" y="147"/>
                  </a:lnTo>
                  <a:lnTo>
                    <a:pt x="7" y="124"/>
                  </a:lnTo>
                  <a:lnTo>
                    <a:pt x="16" y="101"/>
                  </a:lnTo>
                  <a:lnTo>
                    <a:pt x="28" y="80"/>
                  </a:lnTo>
                  <a:lnTo>
                    <a:pt x="42" y="59"/>
                  </a:lnTo>
                  <a:lnTo>
                    <a:pt x="60" y="43"/>
                  </a:lnTo>
                  <a:lnTo>
                    <a:pt x="79" y="27"/>
                  </a:lnTo>
                  <a:lnTo>
                    <a:pt x="100" y="16"/>
                  </a:lnTo>
                  <a:lnTo>
                    <a:pt x="123" y="8"/>
                  </a:lnTo>
                  <a:lnTo>
                    <a:pt x="146" y="2"/>
                  </a:lnTo>
                  <a:lnTo>
                    <a:pt x="170" y="0"/>
                  </a:lnTo>
                  <a:lnTo>
                    <a:pt x="195" y="2"/>
                  </a:lnTo>
                  <a:lnTo>
                    <a:pt x="220" y="8"/>
                  </a:lnTo>
                  <a:lnTo>
                    <a:pt x="241" y="16"/>
                  </a:lnTo>
                  <a:lnTo>
                    <a:pt x="264" y="27"/>
                  </a:lnTo>
                  <a:lnTo>
                    <a:pt x="283" y="43"/>
                  </a:lnTo>
                  <a:lnTo>
                    <a:pt x="300" y="59"/>
                  </a:lnTo>
                  <a:lnTo>
                    <a:pt x="315" y="80"/>
                  </a:lnTo>
                  <a:lnTo>
                    <a:pt x="325" y="101"/>
                  </a:lnTo>
                  <a:lnTo>
                    <a:pt x="334" y="124"/>
                  </a:lnTo>
                  <a:lnTo>
                    <a:pt x="339" y="147"/>
                  </a:lnTo>
                  <a:lnTo>
                    <a:pt x="341" y="172"/>
                  </a:lnTo>
                  <a:lnTo>
                    <a:pt x="339" y="196"/>
                  </a:lnTo>
                  <a:lnTo>
                    <a:pt x="334" y="219"/>
                  </a:lnTo>
                  <a:lnTo>
                    <a:pt x="325" y="242"/>
                  </a:lnTo>
                  <a:lnTo>
                    <a:pt x="315" y="263"/>
                  </a:lnTo>
                  <a:lnTo>
                    <a:pt x="300" y="284"/>
                  </a:lnTo>
                  <a:lnTo>
                    <a:pt x="283" y="300"/>
                  </a:lnTo>
                  <a:lnTo>
                    <a:pt x="264" y="316"/>
                  </a:lnTo>
                  <a:lnTo>
                    <a:pt x="241" y="327"/>
                  </a:lnTo>
                  <a:lnTo>
                    <a:pt x="220" y="335"/>
                  </a:lnTo>
                  <a:lnTo>
                    <a:pt x="195" y="341"/>
                  </a:lnTo>
                  <a:lnTo>
                    <a:pt x="170" y="343"/>
                  </a:lnTo>
                  <a:close/>
                  <a:moveTo>
                    <a:pt x="170" y="337"/>
                  </a:moveTo>
                  <a:lnTo>
                    <a:pt x="147" y="335"/>
                  </a:lnTo>
                  <a:lnTo>
                    <a:pt x="125" y="330"/>
                  </a:lnTo>
                  <a:lnTo>
                    <a:pt x="102" y="323"/>
                  </a:lnTo>
                  <a:lnTo>
                    <a:pt x="81" y="311"/>
                  </a:lnTo>
                  <a:lnTo>
                    <a:pt x="63" y="297"/>
                  </a:lnTo>
                  <a:lnTo>
                    <a:pt x="45" y="281"/>
                  </a:lnTo>
                  <a:lnTo>
                    <a:pt x="31" y="261"/>
                  </a:lnTo>
                  <a:lnTo>
                    <a:pt x="21" y="240"/>
                  </a:lnTo>
                  <a:lnTo>
                    <a:pt x="12" y="217"/>
                  </a:lnTo>
                  <a:lnTo>
                    <a:pt x="7" y="194"/>
                  </a:lnTo>
                  <a:lnTo>
                    <a:pt x="5" y="172"/>
                  </a:lnTo>
                  <a:lnTo>
                    <a:pt x="7" y="149"/>
                  </a:lnTo>
                  <a:lnTo>
                    <a:pt x="12" y="126"/>
                  </a:lnTo>
                  <a:lnTo>
                    <a:pt x="21" y="103"/>
                  </a:lnTo>
                  <a:lnTo>
                    <a:pt x="31" y="82"/>
                  </a:lnTo>
                  <a:lnTo>
                    <a:pt x="45" y="62"/>
                  </a:lnTo>
                  <a:lnTo>
                    <a:pt x="63" y="46"/>
                  </a:lnTo>
                  <a:lnTo>
                    <a:pt x="81" y="32"/>
                  </a:lnTo>
                  <a:lnTo>
                    <a:pt x="102" y="20"/>
                  </a:lnTo>
                  <a:lnTo>
                    <a:pt x="125" y="13"/>
                  </a:lnTo>
                  <a:lnTo>
                    <a:pt x="147" y="8"/>
                  </a:lnTo>
                  <a:lnTo>
                    <a:pt x="170" y="6"/>
                  </a:lnTo>
                  <a:lnTo>
                    <a:pt x="195" y="8"/>
                  </a:lnTo>
                  <a:lnTo>
                    <a:pt x="218" y="13"/>
                  </a:lnTo>
                  <a:lnTo>
                    <a:pt x="239" y="20"/>
                  </a:lnTo>
                  <a:lnTo>
                    <a:pt x="260" y="32"/>
                  </a:lnTo>
                  <a:lnTo>
                    <a:pt x="279" y="46"/>
                  </a:lnTo>
                  <a:lnTo>
                    <a:pt x="295" y="62"/>
                  </a:lnTo>
                  <a:lnTo>
                    <a:pt x="309" y="82"/>
                  </a:lnTo>
                  <a:lnTo>
                    <a:pt x="322" y="103"/>
                  </a:lnTo>
                  <a:lnTo>
                    <a:pt x="329" y="126"/>
                  </a:lnTo>
                  <a:lnTo>
                    <a:pt x="334" y="149"/>
                  </a:lnTo>
                  <a:lnTo>
                    <a:pt x="336" y="172"/>
                  </a:lnTo>
                  <a:lnTo>
                    <a:pt x="334" y="194"/>
                  </a:lnTo>
                  <a:lnTo>
                    <a:pt x="329" y="217"/>
                  </a:lnTo>
                  <a:lnTo>
                    <a:pt x="322" y="240"/>
                  </a:lnTo>
                  <a:lnTo>
                    <a:pt x="309" y="261"/>
                  </a:lnTo>
                  <a:lnTo>
                    <a:pt x="295" y="281"/>
                  </a:lnTo>
                  <a:lnTo>
                    <a:pt x="279" y="297"/>
                  </a:lnTo>
                  <a:lnTo>
                    <a:pt x="260" y="311"/>
                  </a:lnTo>
                  <a:lnTo>
                    <a:pt x="239" y="323"/>
                  </a:lnTo>
                  <a:lnTo>
                    <a:pt x="218" y="330"/>
                  </a:lnTo>
                  <a:lnTo>
                    <a:pt x="195" y="335"/>
                  </a:lnTo>
                  <a:lnTo>
                    <a:pt x="170" y="337"/>
                  </a:lnTo>
                  <a:close/>
                </a:path>
              </a:pathLst>
            </a:custGeom>
            <a:solidFill>
              <a:srgbClr val="D7FEFF"/>
            </a:solidFill>
            <a:ln w="9525">
              <a:noFill/>
              <a:round/>
              <a:headEnd/>
              <a:tailEnd/>
            </a:ln>
          </p:spPr>
          <p:txBody>
            <a:bodyPr/>
            <a:lstStyle/>
            <a:p>
              <a:endParaRPr lang="en-US"/>
            </a:p>
          </p:txBody>
        </p:sp>
        <p:sp>
          <p:nvSpPr>
            <p:cNvPr id="1166312" name="Freeform 1000"/>
            <p:cNvSpPr>
              <a:spLocks noEditPoints="1"/>
            </p:cNvSpPr>
            <p:nvPr/>
          </p:nvSpPr>
          <p:spPr bwMode="auto">
            <a:xfrm>
              <a:off x="3360" y="1252"/>
              <a:ext cx="331" cy="331"/>
            </a:xfrm>
            <a:custGeom>
              <a:avLst/>
              <a:gdLst/>
              <a:ahLst/>
              <a:cxnLst>
                <a:cxn ang="0">
                  <a:pos x="142" y="329"/>
                </a:cxn>
                <a:cxn ang="0">
                  <a:pos x="97" y="317"/>
                </a:cxn>
                <a:cxn ang="0">
                  <a:pos x="58" y="291"/>
                </a:cxn>
                <a:cxn ang="0">
                  <a:pos x="26" y="255"/>
                </a:cxn>
                <a:cxn ang="0">
                  <a:pos x="7" y="211"/>
                </a:cxn>
                <a:cxn ang="0">
                  <a:pos x="0" y="166"/>
                </a:cxn>
                <a:cxn ang="0">
                  <a:pos x="7" y="120"/>
                </a:cxn>
                <a:cxn ang="0">
                  <a:pos x="26" y="76"/>
                </a:cxn>
                <a:cxn ang="0">
                  <a:pos x="58" y="40"/>
                </a:cxn>
                <a:cxn ang="0">
                  <a:pos x="97" y="14"/>
                </a:cxn>
                <a:cxn ang="0">
                  <a:pos x="142" y="2"/>
                </a:cxn>
                <a:cxn ang="0">
                  <a:pos x="190" y="2"/>
                </a:cxn>
                <a:cxn ang="0">
                  <a:pos x="234" y="14"/>
                </a:cxn>
                <a:cxn ang="0">
                  <a:pos x="274" y="40"/>
                </a:cxn>
                <a:cxn ang="0">
                  <a:pos x="304" y="76"/>
                </a:cxn>
                <a:cxn ang="0">
                  <a:pos x="324" y="120"/>
                </a:cxn>
                <a:cxn ang="0">
                  <a:pos x="331" y="166"/>
                </a:cxn>
                <a:cxn ang="0">
                  <a:pos x="324" y="211"/>
                </a:cxn>
                <a:cxn ang="0">
                  <a:pos x="304" y="255"/>
                </a:cxn>
                <a:cxn ang="0">
                  <a:pos x="274" y="291"/>
                </a:cxn>
                <a:cxn ang="0">
                  <a:pos x="234" y="317"/>
                </a:cxn>
                <a:cxn ang="0">
                  <a:pos x="190" y="329"/>
                </a:cxn>
                <a:cxn ang="0">
                  <a:pos x="165" y="326"/>
                </a:cxn>
                <a:cxn ang="0">
                  <a:pos x="120" y="319"/>
                </a:cxn>
                <a:cxn ang="0">
                  <a:pos x="77" y="299"/>
                </a:cxn>
                <a:cxn ang="0">
                  <a:pos x="42" y="268"/>
                </a:cxn>
                <a:cxn ang="0">
                  <a:pos x="18" y="229"/>
                </a:cxn>
                <a:cxn ang="0">
                  <a:pos x="7" y="183"/>
                </a:cxn>
                <a:cxn ang="0">
                  <a:pos x="9" y="136"/>
                </a:cxn>
                <a:cxn ang="0">
                  <a:pos x="23" y="91"/>
                </a:cxn>
                <a:cxn ang="0">
                  <a:pos x="51" y="54"/>
                </a:cxn>
                <a:cxn ang="0">
                  <a:pos x="88" y="26"/>
                </a:cxn>
                <a:cxn ang="0">
                  <a:pos x="130" y="9"/>
                </a:cxn>
                <a:cxn ang="0">
                  <a:pos x="178" y="5"/>
                </a:cxn>
                <a:cxn ang="0">
                  <a:pos x="223" y="16"/>
                </a:cxn>
                <a:cxn ang="0">
                  <a:pos x="264" y="39"/>
                </a:cxn>
                <a:cxn ang="0">
                  <a:pos x="295" y="72"/>
                </a:cxn>
                <a:cxn ang="0">
                  <a:pos x="317" y="114"/>
                </a:cxn>
                <a:cxn ang="0">
                  <a:pos x="325" y="160"/>
                </a:cxn>
                <a:cxn ang="0">
                  <a:pos x="320" y="206"/>
                </a:cxn>
                <a:cxn ang="0">
                  <a:pos x="303" y="248"/>
                </a:cxn>
                <a:cxn ang="0">
                  <a:pos x="273" y="285"/>
                </a:cxn>
                <a:cxn ang="0">
                  <a:pos x="234" y="310"/>
                </a:cxn>
                <a:cxn ang="0">
                  <a:pos x="188" y="324"/>
                </a:cxn>
              </a:cxnLst>
              <a:rect l="0" t="0" r="r" b="b"/>
              <a:pathLst>
                <a:path w="331" h="331">
                  <a:moveTo>
                    <a:pt x="165" y="331"/>
                  </a:moveTo>
                  <a:lnTo>
                    <a:pt x="142" y="329"/>
                  </a:lnTo>
                  <a:lnTo>
                    <a:pt x="120" y="324"/>
                  </a:lnTo>
                  <a:lnTo>
                    <a:pt x="97" y="317"/>
                  </a:lnTo>
                  <a:lnTo>
                    <a:pt x="76" y="305"/>
                  </a:lnTo>
                  <a:lnTo>
                    <a:pt x="58" y="291"/>
                  </a:lnTo>
                  <a:lnTo>
                    <a:pt x="40" y="275"/>
                  </a:lnTo>
                  <a:lnTo>
                    <a:pt x="26" y="255"/>
                  </a:lnTo>
                  <a:lnTo>
                    <a:pt x="16" y="234"/>
                  </a:lnTo>
                  <a:lnTo>
                    <a:pt x="7" y="211"/>
                  </a:lnTo>
                  <a:lnTo>
                    <a:pt x="2" y="188"/>
                  </a:lnTo>
                  <a:lnTo>
                    <a:pt x="0" y="166"/>
                  </a:lnTo>
                  <a:lnTo>
                    <a:pt x="2" y="143"/>
                  </a:lnTo>
                  <a:lnTo>
                    <a:pt x="7" y="120"/>
                  </a:lnTo>
                  <a:lnTo>
                    <a:pt x="16" y="97"/>
                  </a:lnTo>
                  <a:lnTo>
                    <a:pt x="26" y="76"/>
                  </a:lnTo>
                  <a:lnTo>
                    <a:pt x="40" y="56"/>
                  </a:lnTo>
                  <a:lnTo>
                    <a:pt x="58" y="40"/>
                  </a:lnTo>
                  <a:lnTo>
                    <a:pt x="76" y="26"/>
                  </a:lnTo>
                  <a:lnTo>
                    <a:pt x="97" y="14"/>
                  </a:lnTo>
                  <a:lnTo>
                    <a:pt x="120" y="7"/>
                  </a:lnTo>
                  <a:lnTo>
                    <a:pt x="142" y="2"/>
                  </a:lnTo>
                  <a:lnTo>
                    <a:pt x="165" y="0"/>
                  </a:lnTo>
                  <a:lnTo>
                    <a:pt x="190" y="2"/>
                  </a:lnTo>
                  <a:lnTo>
                    <a:pt x="213" y="7"/>
                  </a:lnTo>
                  <a:lnTo>
                    <a:pt x="234" y="14"/>
                  </a:lnTo>
                  <a:lnTo>
                    <a:pt x="255" y="26"/>
                  </a:lnTo>
                  <a:lnTo>
                    <a:pt x="274" y="40"/>
                  </a:lnTo>
                  <a:lnTo>
                    <a:pt x="290" y="56"/>
                  </a:lnTo>
                  <a:lnTo>
                    <a:pt x="304" y="76"/>
                  </a:lnTo>
                  <a:lnTo>
                    <a:pt x="317" y="97"/>
                  </a:lnTo>
                  <a:lnTo>
                    <a:pt x="324" y="120"/>
                  </a:lnTo>
                  <a:lnTo>
                    <a:pt x="329" y="143"/>
                  </a:lnTo>
                  <a:lnTo>
                    <a:pt x="331" y="166"/>
                  </a:lnTo>
                  <a:lnTo>
                    <a:pt x="329" y="188"/>
                  </a:lnTo>
                  <a:lnTo>
                    <a:pt x="324" y="211"/>
                  </a:lnTo>
                  <a:lnTo>
                    <a:pt x="317" y="234"/>
                  </a:lnTo>
                  <a:lnTo>
                    <a:pt x="304" y="255"/>
                  </a:lnTo>
                  <a:lnTo>
                    <a:pt x="290" y="275"/>
                  </a:lnTo>
                  <a:lnTo>
                    <a:pt x="274" y="291"/>
                  </a:lnTo>
                  <a:lnTo>
                    <a:pt x="255" y="305"/>
                  </a:lnTo>
                  <a:lnTo>
                    <a:pt x="234" y="317"/>
                  </a:lnTo>
                  <a:lnTo>
                    <a:pt x="213" y="324"/>
                  </a:lnTo>
                  <a:lnTo>
                    <a:pt x="190" y="329"/>
                  </a:lnTo>
                  <a:lnTo>
                    <a:pt x="165" y="331"/>
                  </a:lnTo>
                  <a:close/>
                  <a:moveTo>
                    <a:pt x="165" y="326"/>
                  </a:moveTo>
                  <a:lnTo>
                    <a:pt x="142" y="324"/>
                  </a:lnTo>
                  <a:lnTo>
                    <a:pt x="120" y="319"/>
                  </a:lnTo>
                  <a:lnTo>
                    <a:pt x="98" y="310"/>
                  </a:lnTo>
                  <a:lnTo>
                    <a:pt x="77" y="299"/>
                  </a:lnTo>
                  <a:lnTo>
                    <a:pt x="58" y="285"/>
                  </a:lnTo>
                  <a:lnTo>
                    <a:pt x="42" y="268"/>
                  </a:lnTo>
                  <a:lnTo>
                    <a:pt x="30" y="248"/>
                  </a:lnTo>
                  <a:lnTo>
                    <a:pt x="18" y="229"/>
                  </a:lnTo>
                  <a:lnTo>
                    <a:pt x="11" y="206"/>
                  </a:lnTo>
                  <a:lnTo>
                    <a:pt x="7" y="183"/>
                  </a:lnTo>
                  <a:lnTo>
                    <a:pt x="5" y="160"/>
                  </a:lnTo>
                  <a:lnTo>
                    <a:pt x="9" y="136"/>
                  </a:lnTo>
                  <a:lnTo>
                    <a:pt x="14" y="114"/>
                  </a:lnTo>
                  <a:lnTo>
                    <a:pt x="23" y="91"/>
                  </a:lnTo>
                  <a:lnTo>
                    <a:pt x="35" y="72"/>
                  </a:lnTo>
                  <a:lnTo>
                    <a:pt x="51" y="54"/>
                  </a:lnTo>
                  <a:lnTo>
                    <a:pt x="69" y="39"/>
                  </a:lnTo>
                  <a:lnTo>
                    <a:pt x="88" y="26"/>
                  </a:lnTo>
                  <a:lnTo>
                    <a:pt x="109" y="16"/>
                  </a:lnTo>
                  <a:lnTo>
                    <a:pt x="130" y="9"/>
                  </a:lnTo>
                  <a:lnTo>
                    <a:pt x="155" y="5"/>
                  </a:lnTo>
                  <a:lnTo>
                    <a:pt x="178" y="5"/>
                  </a:lnTo>
                  <a:lnTo>
                    <a:pt x="201" y="9"/>
                  </a:lnTo>
                  <a:lnTo>
                    <a:pt x="223" y="16"/>
                  </a:lnTo>
                  <a:lnTo>
                    <a:pt x="244" y="26"/>
                  </a:lnTo>
                  <a:lnTo>
                    <a:pt x="264" y="39"/>
                  </a:lnTo>
                  <a:lnTo>
                    <a:pt x="281" y="54"/>
                  </a:lnTo>
                  <a:lnTo>
                    <a:pt x="295" y="72"/>
                  </a:lnTo>
                  <a:lnTo>
                    <a:pt x="308" y="91"/>
                  </a:lnTo>
                  <a:lnTo>
                    <a:pt x="317" y="114"/>
                  </a:lnTo>
                  <a:lnTo>
                    <a:pt x="324" y="136"/>
                  </a:lnTo>
                  <a:lnTo>
                    <a:pt x="325" y="160"/>
                  </a:lnTo>
                  <a:lnTo>
                    <a:pt x="325" y="183"/>
                  </a:lnTo>
                  <a:lnTo>
                    <a:pt x="320" y="206"/>
                  </a:lnTo>
                  <a:lnTo>
                    <a:pt x="313" y="229"/>
                  </a:lnTo>
                  <a:lnTo>
                    <a:pt x="303" y="248"/>
                  </a:lnTo>
                  <a:lnTo>
                    <a:pt x="288" y="268"/>
                  </a:lnTo>
                  <a:lnTo>
                    <a:pt x="273" y="285"/>
                  </a:lnTo>
                  <a:lnTo>
                    <a:pt x="253" y="299"/>
                  </a:lnTo>
                  <a:lnTo>
                    <a:pt x="234" y="310"/>
                  </a:lnTo>
                  <a:lnTo>
                    <a:pt x="211" y="319"/>
                  </a:lnTo>
                  <a:lnTo>
                    <a:pt x="188" y="324"/>
                  </a:lnTo>
                  <a:lnTo>
                    <a:pt x="165" y="326"/>
                  </a:lnTo>
                  <a:close/>
                </a:path>
              </a:pathLst>
            </a:custGeom>
            <a:solidFill>
              <a:srgbClr val="D9FEFF"/>
            </a:solidFill>
            <a:ln w="9525">
              <a:noFill/>
              <a:round/>
              <a:headEnd/>
              <a:tailEnd/>
            </a:ln>
          </p:spPr>
          <p:txBody>
            <a:bodyPr/>
            <a:lstStyle/>
            <a:p>
              <a:endParaRPr lang="en-US"/>
            </a:p>
          </p:txBody>
        </p:sp>
        <p:sp>
          <p:nvSpPr>
            <p:cNvPr id="1166313" name="Freeform 1001"/>
            <p:cNvSpPr>
              <a:spLocks noEditPoints="1"/>
            </p:cNvSpPr>
            <p:nvPr/>
          </p:nvSpPr>
          <p:spPr bwMode="auto">
            <a:xfrm>
              <a:off x="3365" y="1257"/>
              <a:ext cx="320" cy="321"/>
            </a:xfrm>
            <a:custGeom>
              <a:avLst/>
              <a:gdLst/>
              <a:ahLst/>
              <a:cxnLst>
                <a:cxn ang="0">
                  <a:pos x="137" y="319"/>
                </a:cxn>
                <a:cxn ang="0">
                  <a:pos x="93" y="305"/>
                </a:cxn>
                <a:cxn ang="0">
                  <a:pos x="53" y="280"/>
                </a:cxn>
                <a:cxn ang="0">
                  <a:pos x="25" y="243"/>
                </a:cxn>
                <a:cxn ang="0">
                  <a:pos x="6" y="201"/>
                </a:cxn>
                <a:cxn ang="0">
                  <a:pos x="0" y="155"/>
                </a:cxn>
                <a:cxn ang="0">
                  <a:pos x="9" y="109"/>
                </a:cxn>
                <a:cxn ang="0">
                  <a:pos x="30" y="67"/>
                </a:cxn>
                <a:cxn ang="0">
                  <a:pos x="64" y="34"/>
                </a:cxn>
                <a:cxn ang="0">
                  <a:pos x="104" y="11"/>
                </a:cxn>
                <a:cxn ang="0">
                  <a:pos x="150" y="0"/>
                </a:cxn>
                <a:cxn ang="0">
                  <a:pos x="196" y="4"/>
                </a:cxn>
                <a:cxn ang="0">
                  <a:pos x="239" y="21"/>
                </a:cxn>
                <a:cxn ang="0">
                  <a:pos x="276" y="49"/>
                </a:cxn>
                <a:cxn ang="0">
                  <a:pos x="303" y="86"/>
                </a:cxn>
                <a:cxn ang="0">
                  <a:pos x="319" y="131"/>
                </a:cxn>
                <a:cxn ang="0">
                  <a:pos x="320" y="178"/>
                </a:cxn>
                <a:cxn ang="0">
                  <a:pos x="308" y="224"/>
                </a:cxn>
                <a:cxn ang="0">
                  <a:pos x="283" y="263"/>
                </a:cxn>
                <a:cxn ang="0">
                  <a:pos x="248" y="294"/>
                </a:cxn>
                <a:cxn ang="0">
                  <a:pos x="206" y="314"/>
                </a:cxn>
                <a:cxn ang="0">
                  <a:pos x="160" y="321"/>
                </a:cxn>
                <a:cxn ang="0">
                  <a:pos x="137" y="314"/>
                </a:cxn>
                <a:cxn ang="0">
                  <a:pos x="93" y="300"/>
                </a:cxn>
                <a:cxn ang="0">
                  <a:pos x="55" y="273"/>
                </a:cxn>
                <a:cxn ang="0">
                  <a:pos x="27" y="238"/>
                </a:cxn>
                <a:cxn ang="0">
                  <a:pos x="9" y="196"/>
                </a:cxn>
                <a:cxn ang="0">
                  <a:pos x="6" y="148"/>
                </a:cxn>
                <a:cxn ang="0">
                  <a:pos x="16" y="104"/>
                </a:cxn>
                <a:cxn ang="0">
                  <a:pos x="39" y="64"/>
                </a:cxn>
                <a:cxn ang="0">
                  <a:pos x="74" y="32"/>
                </a:cxn>
                <a:cxn ang="0">
                  <a:pos x="115" y="12"/>
                </a:cxn>
                <a:cxn ang="0">
                  <a:pos x="160" y="5"/>
                </a:cxn>
                <a:cxn ang="0">
                  <a:pos x="206" y="12"/>
                </a:cxn>
                <a:cxn ang="0">
                  <a:pos x="248" y="32"/>
                </a:cxn>
                <a:cxn ang="0">
                  <a:pos x="282" y="64"/>
                </a:cxn>
                <a:cxn ang="0">
                  <a:pos x="305" y="104"/>
                </a:cxn>
                <a:cxn ang="0">
                  <a:pos x="315" y="148"/>
                </a:cxn>
                <a:cxn ang="0">
                  <a:pos x="312" y="196"/>
                </a:cxn>
                <a:cxn ang="0">
                  <a:pos x="294" y="238"/>
                </a:cxn>
                <a:cxn ang="0">
                  <a:pos x="266" y="273"/>
                </a:cxn>
                <a:cxn ang="0">
                  <a:pos x="227" y="300"/>
                </a:cxn>
                <a:cxn ang="0">
                  <a:pos x="183" y="314"/>
                </a:cxn>
              </a:cxnLst>
              <a:rect l="0" t="0" r="r" b="b"/>
              <a:pathLst>
                <a:path w="320" h="321">
                  <a:moveTo>
                    <a:pt x="160" y="321"/>
                  </a:moveTo>
                  <a:lnTo>
                    <a:pt x="137" y="319"/>
                  </a:lnTo>
                  <a:lnTo>
                    <a:pt x="115" y="314"/>
                  </a:lnTo>
                  <a:lnTo>
                    <a:pt x="93" y="305"/>
                  </a:lnTo>
                  <a:lnTo>
                    <a:pt x="72" y="294"/>
                  </a:lnTo>
                  <a:lnTo>
                    <a:pt x="53" y="280"/>
                  </a:lnTo>
                  <a:lnTo>
                    <a:pt x="37" y="263"/>
                  </a:lnTo>
                  <a:lnTo>
                    <a:pt x="25" y="243"/>
                  </a:lnTo>
                  <a:lnTo>
                    <a:pt x="13" y="224"/>
                  </a:lnTo>
                  <a:lnTo>
                    <a:pt x="6" y="201"/>
                  </a:lnTo>
                  <a:lnTo>
                    <a:pt x="2" y="178"/>
                  </a:lnTo>
                  <a:lnTo>
                    <a:pt x="0" y="155"/>
                  </a:lnTo>
                  <a:lnTo>
                    <a:pt x="4" y="131"/>
                  </a:lnTo>
                  <a:lnTo>
                    <a:pt x="9" y="109"/>
                  </a:lnTo>
                  <a:lnTo>
                    <a:pt x="18" y="86"/>
                  </a:lnTo>
                  <a:lnTo>
                    <a:pt x="30" y="67"/>
                  </a:lnTo>
                  <a:lnTo>
                    <a:pt x="46" y="49"/>
                  </a:lnTo>
                  <a:lnTo>
                    <a:pt x="64" y="34"/>
                  </a:lnTo>
                  <a:lnTo>
                    <a:pt x="83" y="21"/>
                  </a:lnTo>
                  <a:lnTo>
                    <a:pt x="104" y="11"/>
                  </a:lnTo>
                  <a:lnTo>
                    <a:pt x="125" y="4"/>
                  </a:lnTo>
                  <a:lnTo>
                    <a:pt x="150" y="0"/>
                  </a:lnTo>
                  <a:lnTo>
                    <a:pt x="173" y="0"/>
                  </a:lnTo>
                  <a:lnTo>
                    <a:pt x="196" y="4"/>
                  </a:lnTo>
                  <a:lnTo>
                    <a:pt x="218" y="11"/>
                  </a:lnTo>
                  <a:lnTo>
                    <a:pt x="239" y="21"/>
                  </a:lnTo>
                  <a:lnTo>
                    <a:pt x="259" y="34"/>
                  </a:lnTo>
                  <a:lnTo>
                    <a:pt x="276" y="49"/>
                  </a:lnTo>
                  <a:lnTo>
                    <a:pt x="290" y="67"/>
                  </a:lnTo>
                  <a:lnTo>
                    <a:pt x="303" y="86"/>
                  </a:lnTo>
                  <a:lnTo>
                    <a:pt x="312" y="109"/>
                  </a:lnTo>
                  <a:lnTo>
                    <a:pt x="319" y="131"/>
                  </a:lnTo>
                  <a:lnTo>
                    <a:pt x="320" y="155"/>
                  </a:lnTo>
                  <a:lnTo>
                    <a:pt x="320" y="178"/>
                  </a:lnTo>
                  <a:lnTo>
                    <a:pt x="315" y="201"/>
                  </a:lnTo>
                  <a:lnTo>
                    <a:pt x="308" y="224"/>
                  </a:lnTo>
                  <a:lnTo>
                    <a:pt x="298" y="243"/>
                  </a:lnTo>
                  <a:lnTo>
                    <a:pt x="283" y="263"/>
                  </a:lnTo>
                  <a:lnTo>
                    <a:pt x="268" y="280"/>
                  </a:lnTo>
                  <a:lnTo>
                    <a:pt x="248" y="294"/>
                  </a:lnTo>
                  <a:lnTo>
                    <a:pt x="229" y="305"/>
                  </a:lnTo>
                  <a:lnTo>
                    <a:pt x="206" y="314"/>
                  </a:lnTo>
                  <a:lnTo>
                    <a:pt x="183" y="319"/>
                  </a:lnTo>
                  <a:lnTo>
                    <a:pt x="160" y="321"/>
                  </a:lnTo>
                  <a:close/>
                  <a:moveTo>
                    <a:pt x="160" y="316"/>
                  </a:moveTo>
                  <a:lnTo>
                    <a:pt x="137" y="314"/>
                  </a:lnTo>
                  <a:lnTo>
                    <a:pt x="115" y="309"/>
                  </a:lnTo>
                  <a:lnTo>
                    <a:pt x="93" y="300"/>
                  </a:lnTo>
                  <a:lnTo>
                    <a:pt x="74" y="289"/>
                  </a:lnTo>
                  <a:lnTo>
                    <a:pt x="55" y="273"/>
                  </a:lnTo>
                  <a:lnTo>
                    <a:pt x="39" y="257"/>
                  </a:lnTo>
                  <a:lnTo>
                    <a:pt x="27" y="238"/>
                  </a:lnTo>
                  <a:lnTo>
                    <a:pt x="16" y="217"/>
                  </a:lnTo>
                  <a:lnTo>
                    <a:pt x="9" y="196"/>
                  </a:lnTo>
                  <a:lnTo>
                    <a:pt x="6" y="173"/>
                  </a:lnTo>
                  <a:lnTo>
                    <a:pt x="6" y="148"/>
                  </a:lnTo>
                  <a:lnTo>
                    <a:pt x="9" y="125"/>
                  </a:lnTo>
                  <a:lnTo>
                    <a:pt x="16" y="104"/>
                  </a:lnTo>
                  <a:lnTo>
                    <a:pt x="27" y="83"/>
                  </a:lnTo>
                  <a:lnTo>
                    <a:pt x="39" y="64"/>
                  </a:lnTo>
                  <a:lnTo>
                    <a:pt x="55" y="48"/>
                  </a:lnTo>
                  <a:lnTo>
                    <a:pt x="74" y="32"/>
                  </a:lnTo>
                  <a:lnTo>
                    <a:pt x="93" y="21"/>
                  </a:lnTo>
                  <a:lnTo>
                    <a:pt x="115" y="12"/>
                  </a:lnTo>
                  <a:lnTo>
                    <a:pt x="137" y="7"/>
                  </a:lnTo>
                  <a:lnTo>
                    <a:pt x="160" y="5"/>
                  </a:lnTo>
                  <a:lnTo>
                    <a:pt x="183" y="7"/>
                  </a:lnTo>
                  <a:lnTo>
                    <a:pt x="206" y="12"/>
                  </a:lnTo>
                  <a:lnTo>
                    <a:pt x="227" y="21"/>
                  </a:lnTo>
                  <a:lnTo>
                    <a:pt x="248" y="32"/>
                  </a:lnTo>
                  <a:lnTo>
                    <a:pt x="266" y="48"/>
                  </a:lnTo>
                  <a:lnTo>
                    <a:pt x="282" y="64"/>
                  </a:lnTo>
                  <a:lnTo>
                    <a:pt x="294" y="83"/>
                  </a:lnTo>
                  <a:lnTo>
                    <a:pt x="305" y="104"/>
                  </a:lnTo>
                  <a:lnTo>
                    <a:pt x="312" y="125"/>
                  </a:lnTo>
                  <a:lnTo>
                    <a:pt x="315" y="148"/>
                  </a:lnTo>
                  <a:lnTo>
                    <a:pt x="315" y="173"/>
                  </a:lnTo>
                  <a:lnTo>
                    <a:pt x="312" y="196"/>
                  </a:lnTo>
                  <a:lnTo>
                    <a:pt x="305" y="217"/>
                  </a:lnTo>
                  <a:lnTo>
                    <a:pt x="294" y="238"/>
                  </a:lnTo>
                  <a:lnTo>
                    <a:pt x="282" y="257"/>
                  </a:lnTo>
                  <a:lnTo>
                    <a:pt x="266" y="273"/>
                  </a:lnTo>
                  <a:lnTo>
                    <a:pt x="248" y="289"/>
                  </a:lnTo>
                  <a:lnTo>
                    <a:pt x="227" y="300"/>
                  </a:lnTo>
                  <a:lnTo>
                    <a:pt x="206" y="309"/>
                  </a:lnTo>
                  <a:lnTo>
                    <a:pt x="183" y="314"/>
                  </a:lnTo>
                  <a:lnTo>
                    <a:pt x="160" y="316"/>
                  </a:lnTo>
                  <a:close/>
                </a:path>
              </a:pathLst>
            </a:custGeom>
            <a:solidFill>
              <a:srgbClr val="DAFFFF"/>
            </a:solidFill>
            <a:ln w="9525">
              <a:noFill/>
              <a:round/>
              <a:headEnd/>
              <a:tailEnd/>
            </a:ln>
          </p:spPr>
          <p:txBody>
            <a:bodyPr/>
            <a:lstStyle/>
            <a:p>
              <a:endParaRPr lang="en-US"/>
            </a:p>
          </p:txBody>
        </p:sp>
        <p:sp>
          <p:nvSpPr>
            <p:cNvPr id="1166314" name="Freeform 1002"/>
            <p:cNvSpPr>
              <a:spLocks noEditPoints="1"/>
            </p:cNvSpPr>
            <p:nvPr/>
          </p:nvSpPr>
          <p:spPr bwMode="auto">
            <a:xfrm>
              <a:off x="3371" y="1262"/>
              <a:ext cx="309" cy="311"/>
            </a:xfrm>
            <a:custGeom>
              <a:avLst/>
              <a:gdLst/>
              <a:ahLst/>
              <a:cxnLst>
                <a:cxn ang="0">
                  <a:pos x="131" y="309"/>
                </a:cxn>
                <a:cxn ang="0">
                  <a:pos x="87" y="295"/>
                </a:cxn>
                <a:cxn ang="0">
                  <a:pos x="49" y="268"/>
                </a:cxn>
                <a:cxn ang="0">
                  <a:pos x="21" y="233"/>
                </a:cxn>
                <a:cxn ang="0">
                  <a:pos x="3" y="191"/>
                </a:cxn>
                <a:cxn ang="0">
                  <a:pos x="0" y="143"/>
                </a:cxn>
                <a:cxn ang="0">
                  <a:pos x="10" y="99"/>
                </a:cxn>
                <a:cxn ang="0">
                  <a:pos x="33" y="59"/>
                </a:cxn>
                <a:cxn ang="0">
                  <a:pos x="68" y="27"/>
                </a:cxn>
                <a:cxn ang="0">
                  <a:pos x="109" y="7"/>
                </a:cxn>
                <a:cxn ang="0">
                  <a:pos x="154" y="0"/>
                </a:cxn>
                <a:cxn ang="0">
                  <a:pos x="200" y="7"/>
                </a:cxn>
                <a:cxn ang="0">
                  <a:pos x="242" y="27"/>
                </a:cxn>
                <a:cxn ang="0">
                  <a:pos x="276" y="59"/>
                </a:cxn>
                <a:cxn ang="0">
                  <a:pos x="299" y="99"/>
                </a:cxn>
                <a:cxn ang="0">
                  <a:pos x="309" y="143"/>
                </a:cxn>
                <a:cxn ang="0">
                  <a:pos x="306" y="191"/>
                </a:cxn>
                <a:cxn ang="0">
                  <a:pos x="288" y="233"/>
                </a:cxn>
                <a:cxn ang="0">
                  <a:pos x="260" y="268"/>
                </a:cxn>
                <a:cxn ang="0">
                  <a:pos x="221" y="295"/>
                </a:cxn>
                <a:cxn ang="0">
                  <a:pos x="177" y="309"/>
                </a:cxn>
                <a:cxn ang="0">
                  <a:pos x="154" y="305"/>
                </a:cxn>
                <a:cxn ang="0">
                  <a:pos x="110" y="298"/>
                </a:cxn>
                <a:cxn ang="0">
                  <a:pos x="68" y="277"/>
                </a:cxn>
                <a:cxn ang="0">
                  <a:pos x="36" y="245"/>
                </a:cxn>
                <a:cxn ang="0">
                  <a:pos x="14" y="207"/>
                </a:cxn>
                <a:cxn ang="0">
                  <a:pos x="5" y="161"/>
                </a:cxn>
                <a:cxn ang="0">
                  <a:pos x="10" y="117"/>
                </a:cxn>
                <a:cxn ang="0">
                  <a:pos x="29" y="74"/>
                </a:cxn>
                <a:cxn ang="0">
                  <a:pos x="59" y="39"/>
                </a:cxn>
                <a:cxn ang="0">
                  <a:pos x="98" y="16"/>
                </a:cxn>
                <a:cxn ang="0">
                  <a:pos x="144" y="6"/>
                </a:cxn>
                <a:cxn ang="0">
                  <a:pos x="190" y="9"/>
                </a:cxn>
                <a:cxn ang="0">
                  <a:pos x="232" y="27"/>
                </a:cxn>
                <a:cxn ang="0">
                  <a:pos x="267" y="57"/>
                </a:cxn>
                <a:cxn ang="0">
                  <a:pos x="292" y="94"/>
                </a:cxn>
                <a:cxn ang="0">
                  <a:pos x="304" y="138"/>
                </a:cxn>
                <a:cxn ang="0">
                  <a:pos x="302" y="184"/>
                </a:cxn>
                <a:cxn ang="0">
                  <a:pos x="286" y="228"/>
                </a:cxn>
                <a:cxn ang="0">
                  <a:pos x="258" y="263"/>
                </a:cxn>
                <a:cxn ang="0">
                  <a:pos x="221" y="289"/>
                </a:cxn>
                <a:cxn ang="0">
                  <a:pos x="177" y="304"/>
                </a:cxn>
              </a:cxnLst>
              <a:rect l="0" t="0" r="r" b="b"/>
              <a:pathLst>
                <a:path w="309" h="311">
                  <a:moveTo>
                    <a:pt x="154" y="311"/>
                  </a:moveTo>
                  <a:lnTo>
                    <a:pt x="131" y="309"/>
                  </a:lnTo>
                  <a:lnTo>
                    <a:pt x="109" y="304"/>
                  </a:lnTo>
                  <a:lnTo>
                    <a:pt x="87" y="295"/>
                  </a:lnTo>
                  <a:lnTo>
                    <a:pt x="68" y="284"/>
                  </a:lnTo>
                  <a:lnTo>
                    <a:pt x="49" y="268"/>
                  </a:lnTo>
                  <a:lnTo>
                    <a:pt x="33" y="252"/>
                  </a:lnTo>
                  <a:lnTo>
                    <a:pt x="21" y="233"/>
                  </a:lnTo>
                  <a:lnTo>
                    <a:pt x="10" y="212"/>
                  </a:lnTo>
                  <a:lnTo>
                    <a:pt x="3" y="191"/>
                  </a:lnTo>
                  <a:lnTo>
                    <a:pt x="0" y="168"/>
                  </a:lnTo>
                  <a:lnTo>
                    <a:pt x="0" y="143"/>
                  </a:lnTo>
                  <a:lnTo>
                    <a:pt x="3" y="120"/>
                  </a:lnTo>
                  <a:lnTo>
                    <a:pt x="10" y="99"/>
                  </a:lnTo>
                  <a:lnTo>
                    <a:pt x="21" y="78"/>
                  </a:lnTo>
                  <a:lnTo>
                    <a:pt x="33" y="59"/>
                  </a:lnTo>
                  <a:lnTo>
                    <a:pt x="49" y="43"/>
                  </a:lnTo>
                  <a:lnTo>
                    <a:pt x="68" y="27"/>
                  </a:lnTo>
                  <a:lnTo>
                    <a:pt x="87" y="16"/>
                  </a:lnTo>
                  <a:lnTo>
                    <a:pt x="109" y="7"/>
                  </a:lnTo>
                  <a:lnTo>
                    <a:pt x="131" y="2"/>
                  </a:lnTo>
                  <a:lnTo>
                    <a:pt x="154" y="0"/>
                  </a:lnTo>
                  <a:lnTo>
                    <a:pt x="177" y="2"/>
                  </a:lnTo>
                  <a:lnTo>
                    <a:pt x="200" y="7"/>
                  </a:lnTo>
                  <a:lnTo>
                    <a:pt x="221" y="16"/>
                  </a:lnTo>
                  <a:lnTo>
                    <a:pt x="242" y="27"/>
                  </a:lnTo>
                  <a:lnTo>
                    <a:pt x="260" y="43"/>
                  </a:lnTo>
                  <a:lnTo>
                    <a:pt x="276" y="59"/>
                  </a:lnTo>
                  <a:lnTo>
                    <a:pt x="288" y="78"/>
                  </a:lnTo>
                  <a:lnTo>
                    <a:pt x="299" y="99"/>
                  </a:lnTo>
                  <a:lnTo>
                    <a:pt x="306" y="120"/>
                  </a:lnTo>
                  <a:lnTo>
                    <a:pt x="309" y="143"/>
                  </a:lnTo>
                  <a:lnTo>
                    <a:pt x="309" y="168"/>
                  </a:lnTo>
                  <a:lnTo>
                    <a:pt x="306" y="191"/>
                  </a:lnTo>
                  <a:lnTo>
                    <a:pt x="299" y="212"/>
                  </a:lnTo>
                  <a:lnTo>
                    <a:pt x="288" y="233"/>
                  </a:lnTo>
                  <a:lnTo>
                    <a:pt x="276" y="252"/>
                  </a:lnTo>
                  <a:lnTo>
                    <a:pt x="260" y="268"/>
                  </a:lnTo>
                  <a:lnTo>
                    <a:pt x="242" y="284"/>
                  </a:lnTo>
                  <a:lnTo>
                    <a:pt x="221" y="295"/>
                  </a:lnTo>
                  <a:lnTo>
                    <a:pt x="200" y="304"/>
                  </a:lnTo>
                  <a:lnTo>
                    <a:pt x="177" y="309"/>
                  </a:lnTo>
                  <a:lnTo>
                    <a:pt x="154" y="311"/>
                  </a:lnTo>
                  <a:close/>
                  <a:moveTo>
                    <a:pt x="154" y="305"/>
                  </a:moveTo>
                  <a:lnTo>
                    <a:pt x="131" y="304"/>
                  </a:lnTo>
                  <a:lnTo>
                    <a:pt x="110" y="298"/>
                  </a:lnTo>
                  <a:lnTo>
                    <a:pt x="87" y="289"/>
                  </a:lnTo>
                  <a:lnTo>
                    <a:pt x="68" y="277"/>
                  </a:lnTo>
                  <a:lnTo>
                    <a:pt x="51" y="263"/>
                  </a:lnTo>
                  <a:lnTo>
                    <a:pt x="36" y="245"/>
                  </a:lnTo>
                  <a:lnTo>
                    <a:pt x="24" y="228"/>
                  </a:lnTo>
                  <a:lnTo>
                    <a:pt x="14" y="207"/>
                  </a:lnTo>
                  <a:lnTo>
                    <a:pt x="8" y="184"/>
                  </a:lnTo>
                  <a:lnTo>
                    <a:pt x="5" y="161"/>
                  </a:lnTo>
                  <a:lnTo>
                    <a:pt x="7" y="138"/>
                  </a:lnTo>
                  <a:lnTo>
                    <a:pt x="10" y="117"/>
                  </a:lnTo>
                  <a:lnTo>
                    <a:pt x="19" y="94"/>
                  </a:lnTo>
                  <a:lnTo>
                    <a:pt x="29" y="74"/>
                  </a:lnTo>
                  <a:lnTo>
                    <a:pt x="44" y="57"/>
                  </a:lnTo>
                  <a:lnTo>
                    <a:pt x="59" y="39"/>
                  </a:lnTo>
                  <a:lnTo>
                    <a:pt x="79" y="27"/>
                  </a:lnTo>
                  <a:lnTo>
                    <a:pt x="98" y="16"/>
                  </a:lnTo>
                  <a:lnTo>
                    <a:pt x="121" y="9"/>
                  </a:lnTo>
                  <a:lnTo>
                    <a:pt x="144" y="6"/>
                  </a:lnTo>
                  <a:lnTo>
                    <a:pt x="167" y="6"/>
                  </a:lnTo>
                  <a:lnTo>
                    <a:pt x="190" y="9"/>
                  </a:lnTo>
                  <a:lnTo>
                    <a:pt x="211" y="16"/>
                  </a:lnTo>
                  <a:lnTo>
                    <a:pt x="232" y="27"/>
                  </a:lnTo>
                  <a:lnTo>
                    <a:pt x="249" y="39"/>
                  </a:lnTo>
                  <a:lnTo>
                    <a:pt x="267" y="57"/>
                  </a:lnTo>
                  <a:lnTo>
                    <a:pt x="279" y="74"/>
                  </a:lnTo>
                  <a:lnTo>
                    <a:pt x="292" y="94"/>
                  </a:lnTo>
                  <a:lnTo>
                    <a:pt x="299" y="117"/>
                  </a:lnTo>
                  <a:lnTo>
                    <a:pt x="304" y="138"/>
                  </a:lnTo>
                  <a:lnTo>
                    <a:pt x="304" y="161"/>
                  </a:lnTo>
                  <a:lnTo>
                    <a:pt x="302" y="184"/>
                  </a:lnTo>
                  <a:lnTo>
                    <a:pt x="295" y="207"/>
                  </a:lnTo>
                  <a:lnTo>
                    <a:pt x="286" y="228"/>
                  </a:lnTo>
                  <a:lnTo>
                    <a:pt x="274" y="245"/>
                  </a:lnTo>
                  <a:lnTo>
                    <a:pt x="258" y="263"/>
                  </a:lnTo>
                  <a:lnTo>
                    <a:pt x="241" y="277"/>
                  </a:lnTo>
                  <a:lnTo>
                    <a:pt x="221" y="289"/>
                  </a:lnTo>
                  <a:lnTo>
                    <a:pt x="200" y="298"/>
                  </a:lnTo>
                  <a:lnTo>
                    <a:pt x="177" y="304"/>
                  </a:lnTo>
                  <a:lnTo>
                    <a:pt x="154" y="305"/>
                  </a:lnTo>
                  <a:close/>
                </a:path>
              </a:pathLst>
            </a:custGeom>
            <a:solidFill>
              <a:srgbClr val="DCFFFF"/>
            </a:solidFill>
            <a:ln w="9525">
              <a:noFill/>
              <a:round/>
              <a:headEnd/>
              <a:tailEnd/>
            </a:ln>
          </p:spPr>
          <p:txBody>
            <a:bodyPr/>
            <a:lstStyle/>
            <a:p>
              <a:endParaRPr lang="en-US"/>
            </a:p>
          </p:txBody>
        </p:sp>
        <p:sp>
          <p:nvSpPr>
            <p:cNvPr id="1166315" name="Freeform 1003"/>
            <p:cNvSpPr>
              <a:spLocks noEditPoints="1"/>
            </p:cNvSpPr>
            <p:nvPr/>
          </p:nvSpPr>
          <p:spPr bwMode="auto">
            <a:xfrm>
              <a:off x="3376" y="1268"/>
              <a:ext cx="299" cy="299"/>
            </a:xfrm>
            <a:custGeom>
              <a:avLst/>
              <a:gdLst/>
              <a:ahLst/>
              <a:cxnLst>
                <a:cxn ang="0">
                  <a:pos x="126" y="298"/>
                </a:cxn>
                <a:cxn ang="0">
                  <a:pos x="82" y="283"/>
                </a:cxn>
                <a:cxn ang="0">
                  <a:pos x="46" y="257"/>
                </a:cxn>
                <a:cxn ang="0">
                  <a:pos x="19" y="222"/>
                </a:cxn>
                <a:cxn ang="0">
                  <a:pos x="3" y="178"/>
                </a:cxn>
                <a:cxn ang="0">
                  <a:pos x="2" y="132"/>
                </a:cxn>
                <a:cxn ang="0">
                  <a:pos x="14" y="88"/>
                </a:cxn>
                <a:cxn ang="0">
                  <a:pos x="39" y="51"/>
                </a:cxn>
                <a:cxn ang="0">
                  <a:pos x="74" y="21"/>
                </a:cxn>
                <a:cxn ang="0">
                  <a:pos x="116" y="3"/>
                </a:cxn>
                <a:cxn ang="0">
                  <a:pos x="162" y="0"/>
                </a:cxn>
                <a:cxn ang="0">
                  <a:pos x="206" y="10"/>
                </a:cxn>
                <a:cxn ang="0">
                  <a:pos x="244" y="33"/>
                </a:cxn>
                <a:cxn ang="0">
                  <a:pos x="274" y="68"/>
                </a:cxn>
                <a:cxn ang="0">
                  <a:pos x="294" y="111"/>
                </a:cxn>
                <a:cxn ang="0">
                  <a:pos x="299" y="155"/>
                </a:cxn>
                <a:cxn ang="0">
                  <a:pos x="290" y="201"/>
                </a:cxn>
                <a:cxn ang="0">
                  <a:pos x="269" y="239"/>
                </a:cxn>
                <a:cxn ang="0">
                  <a:pos x="236" y="271"/>
                </a:cxn>
                <a:cxn ang="0">
                  <a:pos x="195" y="292"/>
                </a:cxn>
                <a:cxn ang="0">
                  <a:pos x="149" y="299"/>
                </a:cxn>
                <a:cxn ang="0">
                  <a:pos x="128" y="292"/>
                </a:cxn>
                <a:cxn ang="0">
                  <a:pos x="86" y="278"/>
                </a:cxn>
                <a:cxn ang="0">
                  <a:pos x="49" y="254"/>
                </a:cxn>
                <a:cxn ang="0">
                  <a:pos x="23" y="218"/>
                </a:cxn>
                <a:cxn ang="0">
                  <a:pos x="9" y="178"/>
                </a:cxn>
                <a:cxn ang="0">
                  <a:pos x="7" y="134"/>
                </a:cxn>
                <a:cxn ang="0">
                  <a:pos x="17" y="91"/>
                </a:cxn>
                <a:cxn ang="0">
                  <a:pos x="42" y="54"/>
                </a:cxn>
                <a:cxn ang="0">
                  <a:pos x="75" y="26"/>
                </a:cxn>
                <a:cxn ang="0">
                  <a:pos x="118" y="8"/>
                </a:cxn>
                <a:cxn ang="0">
                  <a:pos x="160" y="5"/>
                </a:cxn>
                <a:cxn ang="0">
                  <a:pos x="204" y="16"/>
                </a:cxn>
                <a:cxn ang="0">
                  <a:pos x="241" y="38"/>
                </a:cxn>
                <a:cxn ang="0">
                  <a:pos x="271" y="70"/>
                </a:cxn>
                <a:cxn ang="0">
                  <a:pos x="288" y="111"/>
                </a:cxn>
                <a:cxn ang="0">
                  <a:pos x="294" y="155"/>
                </a:cxn>
                <a:cxn ang="0">
                  <a:pos x="285" y="199"/>
                </a:cxn>
                <a:cxn ang="0">
                  <a:pos x="264" y="238"/>
                </a:cxn>
                <a:cxn ang="0">
                  <a:pos x="232" y="268"/>
                </a:cxn>
                <a:cxn ang="0">
                  <a:pos x="193" y="287"/>
                </a:cxn>
                <a:cxn ang="0">
                  <a:pos x="149" y="294"/>
                </a:cxn>
              </a:cxnLst>
              <a:rect l="0" t="0" r="r" b="b"/>
              <a:pathLst>
                <a:path w="299" h="299">
                  <a:moveTo>
                    <a:pt x="149" y="299"/>
                  </a:moveTo>
                  <a:lnTo>
                    <a:pt x="126" y="298"/>
                  </a:lnTo>
                  <a:lnTo>
                    <a:pt x="105" y="292"/>
                  </a:lnTo>
                  <a:lnTo>
                    <a:pt x="82" y="283"/>
                  </a:lnTo>
                  <a:lnTo>
                    <a:pt x="63" y="271"/>
                  </a:lnTo>
                  <a:lnTo>
                    <a:pt x="46" y="257"/>
                  </a:lnTo>
                  <a:lnTo>
                    <a:pt x="31" y="239"/>
                  </a:lnTo>
                  <a:lnTo>
                    <a:pt x="19" y="222"/>
                  </a:lnTo>
                  <a:lnTo>
                    <a:pt x="9" y="201"/>
                  </a:lnTo>
                  <a:lnTo>
                    <a:pt x="3" y="178"/>
                  </a:lnTo>
                  <a:lnTo>
                    <a:pt x="0" y="155"/>
                  </a:lnTo>
                  <a:lnTo>
                    <a:pt x="2" y="132"/>
                  </a:lnTo>
                  <a:lnTo>
                    <a:pt x="5" y="111"/>
                  </a:lnTo>
                  <a:lnTo>
                    <a:pt x="14" y="88"/>
                  </a:lnTo>
                  <a:lnTo>
                    <a:pt x="24" y="68"/>
                  </a:lnTo>
                  <a:lnTo>
                    <a:pt x="39" y="51"/>
                  </a:lnTo>
                  <a:lnTo>
                    <a:pt x="54" y="33"/>
                  </a:lnTo>
                  <a:lnTo>
                    <a:pt x="74" y="21"/>
                  </a:lnTo>
                  <a:lnTo>
                    <a:pt x="93" y="10"/>
                  </a:lnTo>
                  <a:lnTo>
                    <a:pt x="116" y="3"/>
                  </a:lnTo>
                  <a:lnTo>
                    <a:pt x="139" y="0"/>
                  </a:lnTo>
                  <a:lnTo>
                    <a:pt x="162" y="0"/>
                  </a:lnTo>
                  <a:lnTo>
                    <a:pt x="185" y="3"/>
                  </a:lnTo>
                  <a:lnTo>
                    <a:pt x="206" y="10"/>
                  </a:lnTo>
                  <a:lnTo>
                    <a:pt x="227" y="21"/>
                  </a:lnTo>
                  <a:lnTo>
                    <a:pt x="244" y="33"/>
                  </a:lnTo>
                  <a:lnTo>
                    <a:pt x="262" y="51"/>
                  </a:lnTo>
                  <a:lnTo>
                    <a:pt x="274" y="68"/>
                  </a:lnTo>
                  <a:lnTo>
                    <a:pt x="287" y="88"/>
                  </a:lnTo>
                  <a:lnTo>
                    <a:pt x="294" y="111"/>
                  </a:lnTo>
                  <a:lnTo>
                    <a:pt x="299" y="132"/>
                  </a:lnTo>
                  <a:lnTo>
                    <a:pt x="299" y="155"/>
                  </a:lnTo>
                  <a:lnTo>
                    <a:pt x="297" y="178"/>
                  </a:lnTo>
                  <a:lnTo>
                    <a:pt x="290" y="201"/>
                  </a:lnTo>
                  <a:lnTo>
                    <a:pt x="281" y="222"/>
                  </a:lnTo>
                  <a:lnTo>
                    <a:pt x="269" y="239"/>
                  </a:lnTo>
                  <a:lnTo>
                    <a:pt x="253" y="257"/>
                  </a:lnTo>
                  <a:lnTo>
                    <a:pt x="236" y="271"/>
                  </a:lnTo>
                  <a:lnTo>
                    <a:pt x="216" y="283"/>
                  </a:lnTo>
                  <a:lnTo>
                    <a:pt x="195" y="292"/>
                  </a:lnTo>
                  <a:lnTo>
                    <a:pt x="172" y="298"/>
                  </a:lnTo>
                  <a:lnTo>
                    <a:pt x="149" y="299"/>
                  </a:lnTo>
                  <a:close/>
                  <a:moveTo>
                    <a:pt x="149" y="294"/>
                  </a:moveTo>
                  <a:lnTo>
                    <a:pt x="128" y="292"/>
                  </a:lnTo>
                  <a:lnTo>
                    <a:pt x="105" y="287"/>
                  </a:lnTo>
                  <a:lnTo>
                    <a:pt x="86" y="278"/>
                  </a:lnTo>
                  <a:lnTo>
                    <a:pt x="67" y="268"/>
                  </a:lnTo>
                  <a:lnTo>
                    <a:pt x="49" y="254"/>
                  </a:lnTo>
                  <a:lnTo>
                    <a:pt x="35" y="238"/>
                  </a:lnTo>
                  <a:lnTo>
                    <a:pt x="23" y="218"/>
                  </a:lnTo>
                  <a:lnTo>
                    <a:pt x="14" y="199"/>
                  </a:lnTo>
                  <a:lnTo>
                    <a:pt x="9" y="178"/>
                  </a:lnTo>
                  <a:lnTo>
                    <a:pt x="5" y="155"/>
                  </a:lnTo>
                  <a:lnTo>
                    <a:pt x="7" y="134"/>
                  </a:lnTo>
                  <a:lnTo>
                    <a:pt x="10" y="111"/>
                  </a:lnTo>
                  <a:lnTo>
                    <a:pt x="17" y="91"/>
                  </a:lnTo>
                  <a:lnTo>
                    <a:pt x="28" y="70"/>
                  </a:lnTo>
                  <a:lnTo>
                    <a:pt x="42" y="54"/>
                  </a:lnTo>
                  <a:lnTo>
                    <a:pt x="58" y="38"/>
                  </a:lnTo>
                  <a:lnTo>
                    <a:pt x="75" y="26"/>
                  </a:lnTo>
                  <a:lnTo>
                    <a:pt x="97" y="16"/>
                  </a:lnTo>
                  <a:lnTo>
                    <a:pt x="118" y="8"/>
                  </a:lnTo>
                  <a:lnTo>
                    <a:pt x="139" y="5"/>
                  </a:lnTo>
                  <a:lnTo>
                    <a:pt x="160" y="5"/>
                  </a:lnTo>
                  <a:lnTo>
                    <a:pt x="183" y="8"/>
                  </a:lnTo>
                  <a:lnTo>
                    <a:pt x="204" y="16"/>
                  </a:lnTo>
                  <a:lnTo>
                    <a:pt x="223" y="26"/>
                  </a:lnTo>
                  <a:lnTo>
                    <a:pt x="241" y="38"/>
                  </a:lnTo>
                  <a:lnTo>
                    <a:pt x="257" y="54"/>
                  </a:lnTo>
                  <a:lnTo>
                    <a:pt x="271" y="70"/>
                  </a:lnTo>
                  <a:lnTo>
                    <a:pt x="281" y="91"/>
                  </a:lnTo>
                  <a:lnTo>
                    <a:pt x="288" y="111"/>
                  </a:lnTo>
                  <a:lnTo>
                    <a:pt x="292" y="134"/>
                  </a:lnTo>
                  <a:lnTo>
                    <a:pt x="294" y="155"/>
                  </a:lnTo>
                  <a:lnTo>
                    <a:pt x="292" y="178"/>
                  </a:lnTo>
                  <a:lnTo>
                    <a:pt x="285" y="199"/>
                  </a:lnTo>
                  <a:lnTo>
                    <a:pt x="276" y="218"/>
                  </a:lnTo>
                  <a:lnTo>
                    <a:pt x="264" y="238"/>
                  </a:lnTo>
                  <a:lnTo>
                    <a:pt x="250" y="254"/>
                  </a:lnTo>
                  <a:lnTo>
                    <a:pt x="232" y="268"/>
                  </a:lnTo>
                  <a:lnTo>
                    <a:pt x="213" y="278"/>
                  </a:lnTo>
                  <a:lnTo>
                    <a:pt x="193" y="287"/>
                  </a:lnTo>
                  <a:lnTo>
                    <a:pt x="172" y="292"/>
                  </a:lnTo>
                  <a:lnTo>
                    <a:pt x="149" y="294"/>
                  </a:lnTo>
                  <a:close/>
                </a:path>
              </a:pathLst>
            </a:custGeom>
            <a:solidFill>
              <a:srgbClr val="DEFFFF"/>
            </a:solidFill>
            <a:ln w="9525">
              <a:noFill/>
              <a:round/>
              <a:headEnd/>
              <a:tailEnd/>
            </a:ln>
          </p:spPr>
          <p:txBody>
            <a:bodyPr/>
            <a:lstStyle/>
            <a:p>
              <a:endParaRPr lang="en-US"/>
            </a:p>
          </p:txBody>
        </p:sp>
        <p:sp>
          <p:nvSpPr>
            <p:cNvPr id="1166316" name="Freeform 1004"/>
            <p:cNvSpPr>
              <a:spLocks noEditPoints="1"/>
            </p:cNvSpPr>
            <p:nvPr/>
          </p:nvSpPr>
          <p:spPr bwMode="auto">
            <a:xfrm>
              <a:off x="3381" y="1273"/>
              <a:ext cx="289" cy="289"/>
            </a:xfrm>
            <a:custGeom>
              <a:avLst/>
              <a:gdLst/>
              <a:ahLst/>
              <a:cxnLst>
                <a:cxn ang="0">
                  <a:pos x="123" y="287"/>
                </a:cxn>
                <a:cxn ang="0">
                  <a:pos x="81" y="273"/>
                </a:cxn>
                <a:cxn ang="0">
                  <a:pos x="44" y="249"/>
                </a:cxn>
                <a:cxn ang="0">
                  <a:pos x="18" y="213"/>
                </a:cxn>
                <a:cxn ang="0">
                  <a:pos x="4" y="173"/>
                </a:cxn>
                <a:cxn ang="0">
                  <a:pos x="2" y="129"/>
                </a:cxn>
                <a:cxn ang="0">
                  <a:pos x="12" y="86"/>
                </a:cxn>
                <a:cxn ang="0">
                  <a:pos x="37" y="49"/>
                </a:cxn>
                <a:cxn ang="0">
                  <a:pos x="70" y="21"/>
                </a:cxn>
                <a:cxn ang="0">
                  <a:pos x="113" y="3"/>
                </a:cxn>
                <a:cxn ang="0">
                  <a:pos x="155" y="0"/>
                </a:cxn>
                <a:cxn ang="0">
                  <a:pos x="199" y="11"/>
                </a:cxn>
                <a:cxn ang="0">
                  <a:pos x="236" y="33"/>
                </a:cxn>
                <a:cxn ang="0">
                  <a:pos x="266" y="65"/>
                </a:cxn>
                <a:cxn ang="0">
                  <a:pos x="283" y="106"/>
                </a:cxn>
                <a:cxn ang="0">
                  <a:pos x="289" y="150"/>
                </a:cxn>
                <a:cxn ang="0">
                  <a:pos x="280" y="194"/>
                </a:cxn>
                <a:cxn ang="0">
                  <a:pos x="259" y="233"/>
                </a:cxn>
                <a:cxn ang="0">
                  <a:pos x="227" y="263"/>
                </a:cxn>
                <a:cxn ang="0">
                  <a:pos x="188" y="282"/>
                </a:cxn>
                <a:cxn ang="0">
                  <a:pos x="144" y="289"/>
                </a:cxn>
                <a:cxn ang="0">
                  <a:pos x="123" y="282"/>
                </a:cxn>
                <a:cxn ang="0">
                  <a:pos x="81" y="268"/>
                </a:cxn>
                <a:cxn ang="0">
                  <a:pos x="46" y="243"/>
                </a:cxn>
                <a:cxn ang="0">
                  <a:pos x="21" y="208"/>
                </a:cxn>
                <a:cxn ang="0">
                  <a:pos x="7" y="166"/>
                </a:cxn>
                <a:cxn ang="0">
                  <a:pos x="7" y="123"/>
                </a:cxn>
                <a:cxn ang="0">
                  <a:pos x="21" y="81"/>
                </a:cxn>
                <a:cxn ang="0">
                  <a:pos x="46" y="46"/>
                </a:cxn>
                <a:cxn ang="0">
                  <a:pos x="81" y="21"/>
                </a:cxn>
                <a:cxn ang="0">
                  <a:pos x="123" y="7"/>
                </a:cxn>
                <a:cxn ang="0">
                  <a:pos x="167" y="7"/>
                </a:cxn>
                <a:cxn ang="0">
                  <a:pos x="208" y="21"/>
                </a:cxn>
                <a:cxn ang="0">
                  <a:pos x="243" y="46"/>
                </a:cxn>
                <a:cxn ang="0">
                  <a:pos x="267" y="81"/>
                </a:cxn>
                <a:cxn ang="0">
                  <a:pos x="282" y="123"/>
                </a:cxn>
                <a:cxn ang="0">
                  <a:pos x="282" y="166"/>
                </a:cxn>
                <a:cxn ang="0">
                  <a:pos x="267" y="208"/>
                </a:cxn>
                <a:cxn ang="0">
                  <a:pos x="243" y="243"/>
                </a:cxn>
                <a:cxn ang="0">
                  <a:pos x="208" y="268"/>
                </a:cxn>
                <a:cxn ang="0">
                  <a:pos x="167" y="282"/>
                </a:cxn>
              </a:cxnLst>
              <a:rect l="0" t="0" r="r" b="b"/>
              <a:pathLst>
                <a:path w="289" h="289">
                  <a:moveTo>
                    <a:pt x="144" y="289"/>
                  </a:moveTo>
                  <a:lnTo>
                    <a:pt x="123" y="287"/>
                  </a:lnTo>
                  <a:lnTo>
                    <a:pt x="100" y="282"/>
                  </a:lnTo>
                  <a:lnTo>
                    <a:pt x="81" y="273"/>
                  </a:lnTo>
                  <a:lnTo>
                    <a:pt x="62" y="263"/>
                  </a:lnTo>
                  <a:lnTo>
                    <a:pt x="44" y="249"/>
                  </a:lnTo>
                  <a:lnTo>
                    <a:pt x="30" y="233"/>
                  </a:lnTo>
                  <a:lnTo>
                    <a:pt x="18" y="213"/>
                  </a:lnTo>
                  <a:lnTo>
                    <a:pt x="9" y="194"/>
                  </a:lnTo>
                  <a:lnTo>
                    <a:pt x="4" y="173"/>
                  </a:lnTo>
                  <a:lnTo>
                    <a:pt x="0" y="150"/>
                  </a:lnTo>
                  <a:lnTo>
                    <a:pt x="2" y="129"/>
                  </a:lnTo>
                  <a:lnTo>
                    <a:pt x="5" y="106"/>
                  </a:lnTo>
                  <a:lnTo>
                    <a:pt x="12" y="86"/>
                  </a:lnTo>
                  <a:lnTo>
                    <a:pt x="23" y="65"/>
                  </a:lnTo>
                  <a:lnTo>
                    <a:pt x="37" y="49"/>
                  </a:lnTo>
                  <a:lnTo>
                    <a:pt x="53" y="33"/>
                  </a:lnTo>
                  <a:lnTo>
                    <a:pt x="70" y="21"/>
                  </a:lnTo>
                  <a:lnTo>
                    <a:pt x="92" y="11"/>
                  </a:lnTo>
                  <a:lnTo>
                    <a:pt x="113" y="3"/>
                  </a:lnTo>
                  <a:lnTo>
                    <a:pt x="134" y="0"/>
                  </a:lnTo>
                  <a:lnTo>
                    <a:pt x="155" y="0"/>
                  </a:lnTo>
                  <a:lnTo>
                    <a:pt x="178" y="3"/>
                  </a:lnTo>
                  <a:lnTo>
                    <a:pt x="199" y="11"/>
                  </a:lnTo>
                  <a:lnTo>
                    <a:pt x="218" y="21"/>
                  </a:lnTo>
                  <a:lnTo>
                    <a:pt x="236" y="33"/>
                  </a:lnTo>
                  <a:lnTo>
                    <a:pt x="252" y="49"/>
                  </a:lnTo>
                  <a:lnTo>
                    <a:pt x="266" y="65"/>
                  </a:lnTo>
                  <a:lnTo>
                    <a:pt x="276" y="86"/>
                  </a:lnTo>
                  <a:lnTo>
                    <a:pt x="283" y="106"/>
                  </a:lnTo>
                  <a:lnTo>
                    <a:pt x="287" y="129"/>
                  </a:lnTo>
                  <a:lnTo>
                    <a:pt x="289" y="150"/>
                  </a:lnTo>
                  <a:lnTo>
                    <a:pt x="287" y="173"/>
                  </a:lnTo>
                  <a:lnTo>
                    <a:pt x="280" y="194"/>
                  </a:lnTo>
                  <a:lnTo>
                    <a:pt x="271" y="213"/>
                  </a:lnTo>
                  <a:lnTo>
                    <a:pt x="259" y="233"/>
                  </a:lnTo>
                  <a:lnTo>
                    <a:pt x="245" y="249"/>
                  </a:lnTo>
                  <a:lnTo>
                    <a:pt x="227" y="263"/>
                  </a:lnTo>
                  <a:lnTo>
                    <a:pt x="208" y="273"/>
                  </a:lnTo>
                  <a:lnTo>
                    <a:pt x="188" y="282"/>
                  </a:lnTo>
                  <a:lnTo>
                    <a:pt x="167" y="287"/>
                  </a:lnTo>
                  <a:lnTo>
                    <a:pt x="144" y="289"/>
                  </a:lnTo>
                  <a:close/>
                  <a:moveTo>
                    <a:pt x="144" y="284"/>
                  </a:moveTo>
                  <a:lnTo>
                    <a:pt x="123" y="282"/>
                  </a:lnTo>
                  <a:lnTo>
                    <a:pt x="102" y="277"/>
                  </a:lnTo>
                  <a:lnTo>
                    <a:pt x="81" y="268"/>
                  </a:lnTo>
                  <a:lnTo>
                    <a:pt x="63" y="257"/>
                  </a:lnTo>
                  <a:lnTo>
                    <a:pt x="46" y="243"/>
                  </a:lnTo>
                  <a:lnTo>
                    <a:pt x="32" y="226"/>
                  </a:lnTo>
                  <a:lnTo>
                    <a:pt x="21" y="208"/>
                  </a:lnTo>
                  <a:lnTo>
                    <a:pt x="12" y="187"/>
                  </a:lnTo>
                  <a:lnTo>
                    <a:pt x="7" y="166"/>
                  </a:lnTo>
                  <a:lnTo>
                    <a:pt x="5" y="145"/>
                  </a:lnTo>
                  <a:lnTo>
                    <a:pt x="7" y="123"/>
                  </a:lnTo>
                  <a:lnTo>
                    <a:pt x="12" y="102"/>
                  </a:lnTo>
                  <a:lnTo>
                    <a:pt x="21" y="81"/>
                  </a:lnTo>
                  <a:lnTo>
                    <a:pt x="32" y="63"/>
                  </a:lnTo>
                  <a:lnTo>
                    <a:pt x="46" y="46"/>
                  </a:lnTo>
                  <a:lnTo>
                    <a:pt x="63" y="32"/>
                  </a:lnTo>
                  <a:lnTo>
                    <a:pt x="81" y="21"/>
                  </a:lnTo>
                  <a:lnTo>
                    <a:pt x="102" y="12"/>
                  </a:lnTo>
                  <a:lnTo>
                    <a:pt x="123" y="7"/>
                  </a:lnTo>
                  <a:lnTo>
                    <a:pt x="144" y="5"/>
                  </a:lnTo>
                  <a:lnTo>
                    <a:pt x="167" y="7"/>
                  </a:lnTo>
                  <a:lnTo>
                    <a:pt x="188" y="12"/>
                  </a:lnTo>
                  <a:lnTo>
                    <a:pt x="208" y="21"/>
                  </a:lnTo>
                  <a:lnTo>
                    <a:pt x="227" y="32"/>
                  </a:lnTo>
                  <a:lnTo>
                    <a:pt x="243" y="46"/>
                  </a:lnTo>
                  <a:lnTo>
                    <a:pt x="257" y="63"/>
                  </a:lnTo>
                  <a:lnTo>
                    <a:pt x="267" y="81"/>
                  </a:lnTo>
                  <a:lnTo>
                    <a:pt x="276" y="102"/>
                  </a:lnTo>
                  <a:lnTo>
                    <a:pt x="282" y="123"/>
                  </a:lnTo>
                  <a:lnTo>
                    <a:pt x="283" y="145"/>
                  </a:lnTo>
                  <a:lnTo>
                    <a:pt x="282" y="166"/>
                  </a:lnTo>
                  <a:lnTo>
                    <a:pt x="276" y="187"/>
                  </a:lnTo>
                  <a:lnTo>
                    <a:pt x="267" y="208"/>
                  </a:lnTo>
                  <a:lnTo>
                    <a:pt x="257" y="226"/>
                  </a:lnTo>
                  <a:lnTo>
                    <a:pt x="243" y="243"/>
                  </a:lnTo>
                  <a:lnTo>
                    <a:pt x="227" y="257"/>
                  </a:lnTo>
                  <a:lnTo>
                    <a:pt x="208" y="268"/>
                  </a:lnTo>
                  <a:lnTo>
                    <a:pt x="188" y="277"/>
                  </a:lnTo>
                  <a:lnTo>
                    <a:pt x="167" y="282"/>
                  </a:lnTo>
                  <a:lnTo>
                    <a:pt x="144" y="284"/>
                  </a:lnTo>
                  <a:close/>
                </a:path>
              </a:pathLst>
            </a:custGeom>
            <a:solidFill>
              <a:srgbClr val="E0FFFF"/>
            </a:solidFill>
            <a:ln w="9525">
              <a:noFill/>
              <a:round/>
              <a:headEnd/>
              <a:tailEnd/>
            </a:ln>
          </p:spPr>
          <p:txBody>
            <a:bodyPr/>
            <a:lstStyle/>
            <a:p>
              <a:endParaRPr lang="en-US"/>
            </a:p>
          </p:txBody>
        </p:sp>
        <p:sp>
          <p:nvSpPr>
            <p:cNvPr id="1166317" name="Freeform 1005"/>
            <p:cNvSpPr>
              <a:spLocks noEditPoints="1"/>
            </p:cNvSpPr>
            <p:nvPr/>
          </p:nvSpPr>
          <p:spPr bwMode="auto">
            <a:xfrm>
              <a:off x="3386" y="1278"/>
              <a:ext cx="278" cy="279"/>
            </a:xfrm>
            <a:custGeom>
              <a:avLst/>
              <a:gdLst/>
              <a:ahLst/>
              <a:cxnLst>
                <a:cxn ang="0">
                  <a:pos x="118" y="277"/>
                </a:cxn>
                <a:cxn ang="0">
                  <a:pos x="76" y="263"/>
                </a:cxn>
                <a:cxn ang="0">
                  <a:pos x="41" y="238"/>
                </a:cxn>
                <a:cxn ang="0">
                  <a:pos x="16" y="203"/>
                </a:cxn>
                <a:cxn ang="0">
                  <a:pos x="2" y="161"/>
                </a:cxn>
                <a:cxn ang="0">
                  <a:pos x="2" y="118"/>
                </a:cxn>
                <a:cxn ang="0">
                  <a:pos x="16" y="76"/>
                </a:cxn>
                <a:cxn ang="0">
                  <a:pos x="41" y="41"/>
                </a:cxn>
                <a:cxn ang="0">
                  <a:pos x="76" y="16"/>
                </a:cxn>
                <a:cxn ang="0">
                  <a:pos x="118" y="2"/>
                </a:cxn>
                <a:cxn ang="0">
                  <a:pos x="162" y="2"/>
                </a:cxn>
                <a:cxn ang="0">
                  <a:pos x="203" y="16"/>
                </a:cxn>
                <a:cxn ang="0">
                  <a:pos x="238" y="41"/>
                </a:cxn>
                <a:cxn ang="0">
                  <a:pos x="262" y="76"/>
                </a:cxn>
                <a:cxn ang="0">
                  <a:pos x="277" y="118"/>
                </a:cxn>
                <a:cxn ang="0">
                  <a:pos x="277" y="161"/>
                </a:cxn>
                <a:cxn ang="0">
                  <a:pos x="262" y="203"/>
                </a:cxn>
                <a:cxn ang="0">
                  <a:pos x="238" y="238"/>
                </a:cxn>
                <a:cxn ang="0">
                  <a:pos x="203" y="263"/>
                </a:cxn>
                <a:cxn ang="0">
                  <a:pos x="162" y="277"/>
                </a:cxn>
                <a:cxn ang="0">
                  <a:pos x="139" y="273"/>
                </a:cxn>
                <a:cxn ang="0">
                  <a:pos x="97" y="266"/>
                </a:cxn>
                <a:cxn ang="0">
                  <a:pos x="60" y="247"/>
                </a:cxn>
                <a:cxn ang="0">
                  <a:pos x="30" y="215"/>
                </a:cxn>
                <a:cxn ang="0">
                  <a:pos x="11" y="177"/>
                </a:cxn>
                <a:cxn ang="0">
                  <a:pos x="6" y="134"/>
                </a:cxn>
                <a:cxn ang="0">
                  <a:pos x="14" y="92"/>
                </a:cxn>
                <a:cxn ang="0">
                  <a:pos x="36" y="55"/>
                </a:cxn>
                <a:cxn ang="0">
                  <a:pos x="69" y="27"/>
                </a:cxn>
                <a:cxn ang="0">
                  <a:pos x="108" y="9"/>
                </a:cxn>
                <a:cxn ang="0">
                  <a:pos x="150" y="6"/>
                </a:cxn>
                <a:cxn ang="0">
                  <a:pos x="192" y="16"/>
                </a:cxn>
                <a:cxn ang="0">
                  <a:pos x="227" y="39"/>
                </a:cxn>
                <a:cxn ang="0">
                  <a:pos x="255" y="73"/>
                </a:cxn>
                <a:cxn ang="0">
                  <a:pos x="269" y="113"/>
                </a:cxn>
                <a:cxn ang="0">
                  <a:pos x="271" y="155"/>
                </a:cxn>
                <a:cxn ang="0">
                  <a:pos x="261" y="196"/>
                </a:cxn>
                <a:cxn ang="0">
                  <a:pos x="236" y="233"/>
                </a:cxn>
                <a:cxn ang="0">
                  <a:pos x="201" y="258"/>
                </a:cxn>
                <a:cxn ang="0">
                  <a:pos x="160" y="272"/>
                </a:cxn>
              </a:cxnLst>
              <a:rect l="0" t="0" r="r" b="b"/>
              <a:pathLst>
                <a:path w="278" h="279">
                  <a:moveTo>
                    <a:pt x="139" y="279"/>
                  </a:moveTo>
                  <a:lnTo>
                    <a:pt x="118" y="277"/>
                  </a:lnTo>
                  <a:lnTo>
                    <a:pt x="97" y="272"/>
                  </a:lnTo>
                  <a:lnTo>
                    <a:pt x="76" y="263"/>
                  </a:lnTo>
                  <a:lnTo>
                    <a:pt x="58" y="252"/>
                  </a:lnTo>
                  <a:lnTo>
                    <a:pt x="41" y="238"/>
                  </a:lnTo>
                  <a:lnTo>
                    <a:pt x="27" y="221"/>
                  </a:lnTo>
                  <a:lnTo>
                    <a:pt x="16" y="203"/>
                  </a:lnTo>
                  <a:lnTo>
                    <a:pt x="7" y="182"/>
                  </a:lnTo>
                  <a:lnTo>
                    <a:pt x="2" y="161"/>
                  </a:lnTo>
                  <a:lnTo>
                    <a:pt x="0" y="140"/>
                  </a:lnTo>
                  <a:lnTo>
                    <a:pt x="2" y="118"/>
                  </a:lnTo>
                  <a:lnTo>
                    <a:pt x="7" y="97"/>
                  </a:lnTo>
                  <a:lnTo>
                    <a:pt x="16" y="76"/>
                  </a:lnTo>
                  <a:lnTo>
                    <a:pt x="27" y="58"/>
                  </a:lnTo>
                  <a:lnTo>
                    <a:pt x="41" y="41"/>
                  </a:lnTo>
                  <a:lnTo>
                    <a:pt x="58" y="27"/>
                  </a:lnTo>
                  <a:lnTo>
                    <a:pt x="76" y="16"/>
                  </a:lnTo>
                  <a:lnTo>
                    <a:pt x="97" y="7"/>
                  </a:lnTo>
                  <a:lnTo>
                    <a:pt x="118" y="2"/>
                  </a:lnTo>
                  <a:lnTo>
                    <a:pt x="139" y="0"/>
                  </a:lnTo>
                  <a:lnTo>
                    <a:pt x="162" y="2"/>
                  </a:lnTo>
                  <a:lnTo>
                    <a:pt x="183" y="7"/>
                  </a:lnTo>
                  <a:lnTo>
                    <a:pt x="203" y="16"/>
                  </a:lnTo>
                  <a:lnTo>
                    <a:pt x="222" y="27"/>
                  </a:lnTo>
                  <a:lnTo>
                    <a:pt x="238" y="41"/>
                  </a:lnTo>
                  <a:lnTo>
                    <a:pt x="252" y="58"/>
                  </a:lnTo>
                  <a:lnTo>
                    <a:pt x="262" y="76"/>
                  </a:lnTo>
                  <a:lnTo>
                    <a:pt x="271" y="97"/>
                  </a:lnTo>
                  <a:lnTo>
                    <a:pt x="277" y="118"/>
                  </a:lnTo>
                  <a:lnTo>
                    <a:pt x="278" y="140"/>
                  </a:lnTo>
                  <a:lnTo>
                    <a:pt x="277" y="161"/>
                  </a:lnTo>
                  <a:lnTo>
                    <a:pt x="271" y="182"/>
                  </a:lnTo>
                  <a:lnTo>
                    <a:pt x="262" y="203"/>
                  </a:lnTo>
                  <a:lnTo>
                    <a:pt x="252" y="221"/>
                  </a:lnTo>
                  <a:lnTo>
                    <a:pt x="238" y="238"/>
                  </a:lnTo>
                  <a:lnTo>
                    <a:pt x="222" y="252"/>
                  </a:lnTo>
                  <a:lnTo>
                    <a:pt x="203" y="263"/>
                  </a:lnTo>
                  <a:lnTo>
                    <a:pt x="183" y="272"/>
                  </a:lnTo>
                  <a:lnTo>
                    <a:pt x="162" y="277"/>
                  </a:lnTo>
                  <a:lnTo>
                    <a:pt x="139" y="279"/>
                  </a:lnTo>
                  <a:close/>
                  <a:moveTo>
                    <a:pt x="139" y="273"/>
                  </a:moveTo>
                  <a:lnTo>
                    <a:pt x="118" y="272"/>
                  </a:lnTo>
                  <a:lnTo>
                    <a:pt x="97" y="266"/>
                  </a:lnTo>
                  <a:lnTo>
                    <a:pt x="78" y="258"/>
                  </a:lnTo>
                  <a:lnTo>
                    <a:pt x="60" y="247"/>
                  </a:lnTo>
                  <a:lnTo>
                    <a:pt x="43" y="233"/>
                  </a:lnTo>
                  <a:lnTo>
                    <a:pt x="30" y="215"/>
                  </a:lnTo>
                  <a:lnTo>
                    <a:pt x="20" y="196"/>
                  </a:lnTo>
                  <a:lnTo>
                    <a:pt x="11" y="177"/>
                  </a:lnTo>
                  <a:lnTo>
                    <a:pt x="7" y="155"/>
                  </a:lnTo>
                  <a:lnTo>
                    <a:pt x="6" y="134"/>
                  </a:lnTo>
                  <a:lnTo>
                    <a:pt x="9" y="113"/>
                  </a:lnTo>
                  <a:lnTo>
                    <a:pt x="14" y="92"/>
                  </a:lnTo>
                  <a:lnTo>
                    <a:pt x="25" y="73"/>
                  </a:lnTo>
                  <a:lnTo>
                    <a:pt x="36" y="55"/>
                  </a:lnTo>
                  <a:lnTo>
                    <a:pt x="51" y="39"/>
                  </a:lnTo>
                  <a:lnTo>
                    <a:pt x="69" y="27"/>
                  </a:lnTo>
                  <a:lnTo>
                    <a:pt x="87" y="16"/>
                  </a:lnTo>
                  <a:lnTo>
                    <a:pt x="108" y="9"/>
                  </a:lnTo>
                  <a:lnTo>
                    <a:pt x="129" y="6"/>
                  </a:lnTo>
                  <a:lnTo>
                    <a:pt x="150" y="6"/>
                  </a:lnTo>
                  <a:lnTo>
                    <a:pt x="171" y="9"/>
                  </a:lnTo>
                  <a:lnTo>
                    <a:pt x="192" y="16"/>
                  </a:lnTo>
                  <a:lnTo>
                    <a:pt x="211" y="27"/>
                  </a:lnTo>
                  <a:lnTo>
                    <a:pt x="227" y="39"/>
                  </a:lnTo>
                  <a:lnTo>
                    <a:pt x="243" y="55"/>
                  </a:lnTo>
                  <a:lnTo>
                    <a:pt x="255" y="73"/>
                  </a:lnTo>
                  <a:lnTo>
                    <a:pt x="264" y="92"/>
                  </a:lnTo>
                  <a:lnTo>
                    <a:pt x="269" y="113"/>
                  </a:lnTo>
                  <a:lnTo>
                    <a:pt x="273" y="134"/>
                  </a:lnTo>
                  <a:lnTo>
                    <a:pt x="271" y="155"/>
                  </a:lnTo>
                  <a:lnTo>
                    <a:pt x="268" y="177"/>
                  </a:lnTo>
                  <a:lnTo>
                    <a:pt x="261" y="196"/>
                  </a:lnTo>
                  <a:lnTo>
                    <a:pt x="250" y="215"/>
                  </a:lnTo>
                  <a:lnTo>
                    <a:pt x="236" y="233"/>
                  </a:lnTo>
                  <a:lnTo>
                    <a:pt x="220" y="247"/>
                  </a:lnTo>
                  <a:lnTo>
                    <a:pt x="201" y="258"/>
                  </a:lnTo>
                  <a:lnTo>
                    <a:pt x="182" y="266"/>
                  </a:lnTo>
                  <a:lnTo>
                    <a:pt x="160" y="272"/>
                  </a:lnTo>
                  <a:lnTo>
                    <a:pt x="139" y="273"/>
                  </a:lnTo>
                  <a:close/>
                </a:path>
              </a:pathLst>
            </a:custGeom>
            <a:solidFill>
              <a:srgbClr val="E2FFFF"/>
            </a:solidFill>
            <a:ln w="9525">
              <a:noFill/>
              <a:round/>
              <a:headEnd/>
              <a:tailEnd/>
            </a:ln>
          </p:spPr>
          <p:txBody>
            <a:bodyPr/>
            <a:lstStyle/>
            <a:p>
              <a:endParaRPr lang="en-US"/>
            </a:p>
          </p:txBody>
        </p:sp>
        <p:sp>
          <p:nvSpPr>
            <p:cNvPr id="1166318" name="Freeform 1006"/>
            <p:cNvSpPr>
              <a:spLocks noEditPoints="1"/>
            </p:cNvSpPr>
            <p:nvPr/>
          </p:nvSpPr>
          <p:spPr bwMode="auto">
            <a:xfrm>
              <a:off x="3392" y="1284"/>
              <a:ext cx="267" cy="267"/>
            </a:xfrm>
            <a:custGeom>
              <a:avLst/>
              <a:gdLst/>
              <a:ahLst/>
              <a:cxnLst>
                <a:cxn ang="0">
                  <a:pos x="112" y="266"/>
                </a:cxn>
                <a:cxn ang="0">
                  <a:pos x="72" y="252"/>
                </a:cxn>
                <a:cxn ang="0">
                  <a:pos x="37" y="227"/>
                </a:cxn>
                <a:cxn ang="0">
                  <a:pos x="14" y="190"/>
                </a:cxn>
                <a:cxn ang="0">
                  <a:pos x="1" y="149"/>
                </a:cxn>
                <a:cxn ang="0">
                  <a:pos x="3" y="107"/>
                </a:cxn>
                <a:cxn ang="0">
                  <a:pos x="19" y="67"/>
                </a:cxn>
                <a:cxn ang="0">
                  <a:pos x="45" y="33"/>
                </a:cxn>
                <a:cxn ang="0">
                  <a:pos x="81" y="10"/>
                </a:cxn>
                <a:cxn ang="0">
                  <a:pos x="123" y="0"/>
                </a:cxn>
                <a:cxn ang="0">
                  <a:pos x="165" y="3"/>
                </a:cxn>
                <a:cxn ang="0">
                  <a:pos x="205" y="21"/>
                </a:cxn>
                <a:cxn ang="0">
                  <a:pos x="237" y="49"/>
                </a:cxn>
                <a:cxn ang="0">
                  <a:pos x="258" y="86"/>
                </a:cxn>
                <a:cxn ang="0">
                  <a:pos x="267" y="128"/>
                </a:cxn>
                <a:cxn ang="0">
                  <a:pos x="262" y="171"/>
                </a:cxn>
                <a:cxn ang="0">
                  <a:pos x="244" y="209"/>
                </a:cxn>
                <a:cxn ang="0">
                  <a:pos x="214" y="241"/>
                </a:cxn>
                <a:cxn ang="0">
                  <a:pos x="176" y="260"/>
                </a:cxn>
                <a:cxn ang="0">
                  <a:pos x="133" y="267"/>
                </a:cxn>
                <a:cxn ang="0">
                  <a:pos x="112" y="260"/>
                </a:cxn>
                <a:cxn ang="0">
                  <a:pos x="74" y="246"/>
                </a:cxn>
                <a:cxn ang="0">
                  <a:pos x="40" y="220"/>
                </a:cxn>
                <a:cxn ang="0">
                  <a:pos x="17" y="185"/>
                </a:cxn>
                <a:cxn ang="0">
                  <a:pos x="7" y="144"/>
                </a:cxn>
                <a:cxn ang="0">
                  <a:pos x="10" y="102"/>
                </a:cxn>
                <a:cxn ang="0">
                  <a:pos x="26" y="63"/>
                </a:cxn>
                <a:cxn ang="0">
                  <a:pos x="54" y="33"/>
                </a:cxn>
                <a:cxn ang="0">
                  <a:pos x="93" y="12"/>
                </a:cxn>
                <a:cxn ang="0">
                  <a:pos x="133" y="5"/>
                </a:cxn>
                <a:cxn ang="0">
                  <a:pos x="176" y="12"/>
                </a:cxn>
                <a:cxn ang="0">
                  <a:pos x="212" y="33"/>
                </a:cxn>
                <a:cxn ang="0">
                  <a:pos x="241" y="63"/>
                </a:cxn>
                <a:cxn ang="0">
                  <a:pos x="258" y="102"/>
                </a:cxn>
                <a:cxn ang="0">
                  <a:pos x="262" y="144"/>
                </a:cxn>
                <a:cxn ang="0">
                  <a:pos x="251" y="185"/>
                </a:cxn>
                <a:cxn ang="0">
                  <a:pos x="228" y="220"/>
                </a:cxn>
                <a:cxn ang="0">
                  <a:pos x="195" y="246"/>
                </a:cxn>
                <a:cxn ang="0">
                  <a:pos x="154" y="260"/>
                </a:cxn>
              </a:cxnLst>
              <a:rect l="0" t="0" r="r" b="b"/>
              <a:pathLst>
                <a:path w="267" h="267">
                  <a:moveTo>
                    <a:pt x="133" y="267"/>
                  </a:moveTo>
                  <a:lnTo>
                    <a:pt x="112" y="266"/>
                  </a:lnTo>
                  <a:lnTo>
                    <a:pt x="91" y="260"/>
                  </a:lnTo>
                  <a:lnTo>
                    <a:pt x="72" y="252"/>
                  </a:lnTo>
                  <a:lnTo>
                    <a:pt x="54" y="241"/>
                  </a:lnTo>
                  <a:lnTo>
                    <a:pt x="37" y="227"/>
                  </a:lnTo>
                  <a:lnTo>
                    <a:pt x="24" y="209"/>
                  </a:lnTo>
                  <a:lnTo>
                    <a:pt x="14" y="190"/>
                  </a:lnTo>
                  <a:lnTo>
                    <a:pt x="5" y="171"/>
                  </a:lnTo>
                  <a:lnTo>
                    <a:pt x="1" y="149"/>
                  </a:lnTo>
                  <a:lnTo>
                    <a:pt x="0" y="128"/>
                  </a:lnTo>
                  <a:lnTo>
                    <a:pt x="3" y="107"/>
                  </a:lnTo>
                  <a:lnTo>
                    <a:pt x="8" y="86"/>
                  </a:lnTo>
                  <a:lnTo>
                    <a:pt x="19" y="67"/>
                  </a:lnTo>
                  <a:lnTo>
                    <a:pt x="30" y="49"/>
                  </a:lnTo>
                  <a:lnTo>
                    <a:pt x="45" y="33"/>
                  </a:lnTo>
                  <a:lnTo>
                    <a:pt x="63" y="21"/>
                  </a:lnTo>
                  <a:lnTo>
                    <a:pt x="81" y="10"/>
                  </a:lnTo>
                  <a:lnTo>
                    <a:pt x="102" y="3"/>
                  </a:lnTo>
                  <a:lnTo>
                    <a:pt x="123" y="0"/>
                  </a:lnTo>
                  <a:lnTo>
                    <a:pt x="144" y="0"/>
                  </a:lnTo>
                  <a:lnTo>
                    <a:pt x="165" y="3"/>
                  </a:lnTo>
                  <a:lnTo>
                    <a:pt x="186" y="10"/>
                  </a:lnTo>
                  <a:lnTo>
                    <a:pt x="205" y="21"/>
                  </a:lnTo>
                  <a:lnTo>
                    <a:pt x="221" y="33"/>
                  </a:lnTo>
                  <a:lnTo>
                    <a:pt x="237" y="49"/>
                  </a:lnTo>
                  <a:lnTo>
                    <a:pt x="249" y="67"/>
                  </a:lnTo>
                  <a:lnTo>
                    <a:pt x="258" y="86"/>
                  </a:lnTo>
                  <a:lnTo>
                    <a:pt x="263" y="107"/>
                  </a:lnTo>
                  <a:lnTo>
                    <a:pt x="267" y="128"/>
                  </a:lnTo>
                  <a:lnTo>
                    <a:pt x="265" y="149"/>
                  </a:lnTo>
                  <a:lnTo>
                    <a:pt x="262" y="171"/>
                  </a:lnTo>
                  <a:lnTo>
                    <a:pt x="255" y="190"/>
                  </a:lnTo>
                  <a:lnTo>
                    <a:pt x="244" y="209"/>
                  </a:lnTo>
                  <a:lnTo>
                    <a:pt x="230" y="227"/>
                  </a:lnTo>
                  <a:lnTo>
                    <a:pt x="214" y="241"/>
                  </a:lnTo>
                  <a:lnTo>
                    <a:pt x="195" y="252"/>
                  </a:lnTo>
                  <a:lnTo>
                    <a:pt x="176" y="260"/>
                  </a:lnTo>
                  <a:lnTo>
                    <a:pt x="154" y="266"/>
                  </a:lnTo>
                  <a:lnTo>
                    <a:pt x="133" y="267"/>
                  </a:lnTo>
                  <a:close/>
                  <a:moveTo>
                    <a:pt x="133" y="262"/>
                  </a:moveTo>
                  <a:lnTo>
                    <a:pt x="112" y="260"/>
                  </a:lnTo>
                  <a:lnTo>
                    <a:pt x="93" y="255"/>
                  </a:lnTo>
                  <a:lnTo>
                    <a:pt x="74" y="246"/>
                  </a:lnTo>
                  <a:lnTo>
                    <a:pt x="54" y="234"/>
                  </a:lnTo>
                  <a:lnTo>
                    <a:pt x="40" y="220"/>
                  </a:lnTo>
                  <a:lnTo>
                    <a:pt x="26" y="204"/>
                  </a:lnTo>
                  <a:lnTo>
                    <a:pt x="17" y="185"/>
                  </a:lnTo>
                  <a:lnTo>
                    <a:pt x="10" y="165"/>
                  </a:lnTo>
                  <a:lnTo>
                    <a:pt x="7" y="144"/>
                  </a:lnTo>
                  <a:lnTo>
                    <a:pt x="7" y="123"/>
                  </a:lnTo>
                  <a:lnTo>
                    <a:pt x="10" y="102"/>
                  </a:lnTo>
                  <a:lnTo>
                    <a:pt x="17" y="82"/>
                  </a:lnTo>
                  <a:lnTo>
                    <a:pt x="26" y="63"/>
                  </a:lnTo>
                  <a:lnTo>
                    <a:pt x="40" y="47"/>
                  </a:lnTo>
                  <a:lnTo>
                    <a:pt x="54" y="33"/>
                  </a:lnTo>
                  <a:lnTo>
                    <a:pt x="74" y="21"/>
                  </a:lnTo>
                  <a:lnTo>
                    <a:pt x="93" y="12"/>
                  </a:lnTo>
                  <a:lnTo>
                    <a:pt x="112" y="7"/>
                  </a:lnTo>
                  <a:lnTo>
                    <a:pt x="133" y="5"/>
                  </a:lnTo>
                  <a:lnTo>
                    <a:pt x="154" y="7"/>
                  </a:lnTo>
                  <a:lnTo>
                    <a:pt x="176" y="12"/>
                  </a:lnTo>
                  <a:lnTo>
                    <a:pt x="195" y="21"/>
                  </a:lnTo>
                  <a:lnTo>
                    <a:pt x="212" y="33"/>
                  </a:lnTo>
                  <a:lnTo>
                    <a:pt x="228" y="47"/>
                  </a:lnTo>
                  <a:lnTo>
                    <a:pt x="241" y="63"/>
                  </a:lnTo>
                  <a:lnTo>
                    <a:pt x="251" y="82"/>
                  </a:lnTo>
                  <a:lnTo>
                    <a:pt x="258" y="102"/>
                  </a:lnTo>
                  <a:lnTo>
                    <a:pt x="262" y="123"/>
                  </a:lnTo>
                  <a:lnTo>
                    <a:pt x="262" y="144"/>
                  </a:lnTo>
                  <a:lnTo>
                    <a:pt x="258" y="165"/>
                  </a:lnTo>
                  <a:lnTo>
                    <a:pt x="251" y="185"/>
                  </a:lnTo>
                  <a:lnTo>
                    <a:pt x="241" y="204"/>
                  </a:lnTo>
                  <a:lnTo>
                    <a:pt x="228" y="220"/>
                  </a:lnTo>
                  <a:lnTo>
                    <a:pt x="212" y="234"/>
                  </a:lnTo>
                  <a:lnTo>
                    <a:pt x="195" y="246"/>
                  </a:lnTo>
                  <a:lnTo>
                    <a:pt x="176" y="255"/>
                  </a:lnTo>
                  <a:lnTo>
                    <a:pt x="154" y="260"/>
                  </a:lnTo>
                  <a:lnTo>
                    <a:pt x="133" y="262"/>
                  </a:lnTo>
                  <a:close/>
                </a:path>
              </a:pathLst>
            </a:custGeom>
            <a:solidFill>
              <a:srgbClr val="E4FFFF"/>
            </a:solidFill>
            <a:ln w="9525">
              <a:noFill/>
              <a:round/>
              <a:headEnd/>
              <a:tailEnd/>
            </a:ln>
          </p:spPr>
          <p:txBody>
            <a:bodyPr/>
            <a:lstStyle/>
            <a:p>
              <a:endParaRPr lang="en-US"/>
            </a:p>
          </p:txBody>
        </p:sp>
        <p:sp>
          <p:nvSpPr>
            <p:cNvPr id="1166319" name="Freeform 1007"/>
            <p:cNvSpPr>
              <a:spLocks noEditPoints="1"/>
            </p:cNvSpPr>
            <p:nvPr/>
          </p:nvSpPr>
          <p:spPr bwMode="auto">
            <a:xfrm>
              <a:off x="3399" y="1289"/>
              <a:ext cx="255" cy="257"/>
            </a:xfrm>
            <a:custGeom>
              <a:avLst/>
              <a:gdLst/>
              <a:ahLst/>
              <a:cxnLst>
                <a:cxn ang="0">
                  <a:pos x="105" y="255"/>
                </a:cxn>
                <a:cxn ang="0">
                  <a:pos x="67" y="241"/>
                </a:cxn>
                <a:cxn ang="0">
                  <a:pos x="33" y="215"/>
                </a:cxn>
                <a:cxn ang="0">
                  <a:pos x="10" y="180"/>
                </a:cxn>
                <a:cxn ang="0">
                  <a:pos x="0" y="139"/>
                </a:cxn>
                <a:cxn ang="0">
                  <a:pos x="3" y="97"/>
                </a:cxn>
                <a:cxn ang="0">
                  <a:pos x="19" y="58"/>
                </a:cxn>
                <a:cxn ang="0">
                  <a:pos x="47" y="28"/>
                </a:cxn>
                <a:cxn ang="0">
                  <a:pos x="86" y="7"/>
                </a:cxn>
                <a:cxn ang="0">
                  <a:pos x="126" y="0"/>
                </a:cxn>
                <a:cxn ang="0">
                  <a:pos x="169" y="7"/>
                </a:cxn>
                <a:cxn ang="0">
                  <a:pos x="205" y="28"/>
                </a:cxn>
                <a:cxn ang="0">
                  <a:pos x="234" y="58"/>
                </a:cxn>
                <a:cxn ang="0">
                  <a:pos x="251" y="97"/>
                </a:cxn>
                <a:cxn ang="0">
                  <a:pos x="255" y="139"/>
                </a:cxn>
                <a:cxn ang="0">
                  <a:pos x="244" y="180"/>
                </a:cxn>
                <a:cxn ang="0">
                  <a:pos x="221" y="215"/>
                </a:cxn>
                <a:cxn ang="0">
                  <a:pos x="188" y="241"/>
                </a:cxn>
                <a:cxn ang="0">
                  <a:pos x="147" y="255"/>
                </a:cxn>
                <a:cxn ang="0">
                  <a:pos x="126" y="252"/>
                </a:cxn>
                <a:cxn ang="0">
                  <a:pos x="88" y="245"/>
                </a:cxn>
                <a:cxn ang="0">
                  <a:pos x="51" y="225"/>
                </a:cxn>
                <a:cxn ang="0">
                  <a:pos x="24" y="195"/>
                </a:cxn>
                <a:cxn ang="0">
                  <a:pos x="8" y="158"/>
                </a:cxn>
                <a:cxn ang="0">
                  <a:pos x="5" y="118"/>
                </a:cxn>
                <a:cxn ang="0">
                  <a:pos x="14" y="79"/>
                </a:cxn>
                <a:cxn ang="0">
                  <a:pos x="37" y="46"/>
                </a:cxn>
                <a:cxn ang="0">
                  <a:pos x="68" y="21"/>
                </a:cxn>
                <a:cxn ang="0">
                  <a:pos x="107" y="7"/>
                </a:cxn>
                <a:cxn ang="0">
                  <a:pos x="147" y="7"/>
                </a:cxn>
                <a:cxn ang="0">
                  <a:pos x="184" y="21"/>
                </a:cxn>
                <a:cxn ang="0">
                  <a:pos x="216" y="46"/>
                </a:cxn>
                <a:cxn ang="0">
                  <a:pos x="239" y="79"/>
                </a:cxn>
                <a:cxn ang="0">
                  <a:pos x="249" y="118"/>
                </a:cxn>
                <a:cxn ang="0">
                  <a:pos x="246" y="158"/>
                </a:cxn>
                <a:cxn ang="0">
                  <a:pos x="230" y="195"/>
                </a:cxn>
                <a:cxn ang="0">
                  <a:pos x="202" y="225"/>
                </a:cxn>
                <a:cxn ang="0">
                  <a:pos x="167" y="245"/>
                </a:cxn>
                <a:cxn ang="0">
                  <a:pos x="126" y="252"/>
                </a:cxn>
              </a:cxnLst>
              <a:rect l="0" t="0" r="r" b="b"/>
              <a:pathLst>
                <a:path w="255" h="257">
                  <a:moveTo>
                    <a:pt x="126" y="257"/>
                  </a:moveTo>
                  <a:lnTo>
                    <a:pt x="105" y="255"/>
                  </a:lnTo>
                  <a:lnTo>
                    <a:pt x="86" y="250"/>
                  </a:lnTo>
                  <a:lnTo>
                    <a:pt x="67" y="241"/>
                  </a:lnTo>
                  <a:lnTo>
                    <a:pt x="47" y="229"/>
                  </a:lnTo>
                  <a:lnTo>
                    <a:pt x="33" y="215"/>
                  </a:lnTo>
                  <a:lnTo>
                    <a:pt x="19" y="199"/>
                  </a:lnTo>
                  <a:lnTo>
                    <a:pt x="10" y="180"/>
                  </a:lnTo>
                  <a:lnTo>
                    <a:pt x="3" y="160"/>
                  </a:lnTo>
                  <a:lnTo>
                    <a:pt x="0" y="139"/>
                  </a:lnTo>
                  <a:lnTo>
                    <a:pt x="0" y="118"/>
                  </a:lnTo>
                  <a:lnTo>
                    <a:pt x="3" y="97"/>
                  </a:lnTo>
                  <a:lnTo>
                    <a:pt x="10" y="77"/>
                  </a:lnTo>
                  <a:lnTo>
                    <a:pt x="19" y="58"/>
                  </a:lnTo>
                  <a:lnTo>
                    <a:pt x="33" y="42"/>
                  </a:lnTo>
                  <a:lnTo>
                    <a:pt x="47" y="28"/>
                  </a:lnTo>
                  <a:lnTo>
                    <a:pt x="67" y="16"/>
                  </a:lnTo>
                  <a:lnTo>
                    <a:pt x="86" y="7"/>
                  </a:lnTo>
                  <a:lnTo>
                    <a:pt x="105" y="2"/>
                  </a:lnTo>
                  <a:lnTo>
                    <a:pt x="126" y="0"/>
                  </a:lnTo>
                  <a:lnTo>
                    <a:pt x="147" y="2"/>
                  </a:lnTo>
                  <a:lnTo>
                    <a:pt x="169" y="7"/>
                  </a:lnTo>
                  <a:lnTo>
                    <a:pt x="188" y="16"/>
                  </a:lnTo>
                  <a:lnTo>
                    <a:pt x="205" y="28"/>
                  </a:lnTo>
                  <a:lnTo>
                    <a:pt x="221" y="42"/>
                  </a:lnTo>
                  <a:lnTo>
                    <a:pt x="234" y="58"/>
                  </a:lnTo>
                  <a:lnTo>
                    <a:pt x="244" y="77"/>
                  </a:lnTo>
                  <a:lnTo>
                    <a:pt x="251" y="97"/>
                  </a:lnTo>
                  <a:lnTo>
                    <a:pt x="255" y="118"/>
                  </a:lnTo>
                  <a:lnTo>
                    <a:pt x="255" y="139"/>
                  </a:lnTo>
                  <a:lnTo>
                    <a:pt x="251" y="160"/>
                  </a:lnTo>
                  <a:lnTo>
                    <a:pt x="244" y="180"/>
                  </a:lnTo>
                  <a:lnTo>
                    <a:pt x="234" y="199"/>
                  </a:lnTo>
                  <a:lnTo>
                    <a:pt x="221" y="215"/>
                  </a:lnTo>
                  <a:lnTo>
                    <a:pt x="205" y="229"/>
                  </a:lnTo>
                  <a:lnTo>
                    <a:pt x="188" y="241"/>
                  </a:lnTo>
                  <a:lnTo>
                    <a:pt x="169" y="250"/>
                  </a:lnTo>
                  <a:lnTo>
                    <a:pt x="147" y="255"/>
                  </a:lnTo>
                  <a:lnTo>
                    <a:pt x="126" y="257"/>
                  </a:lnTo>
                  <a:close/>
                  <a:moveTo>
                    <a:pt x="126" y="252"/>
                  </a:moveTo>
                  <a:lnTo>
                    <a:pt x="107" y="250"/>
                  </a:lnTo>
                  <a:lnTo>
                    <a:pt x="88" y="245"/>
                  </a:lnTo>
                  <a:lnTo>
                    <a:pt x="68" y="236"/>
                  </a:lnTo>
                  <a:lnTo>
                    <a:pt x="51" y="225"/>
                  </a:lnTo>
                  <a:lnTo>
                    <a:pt x="37" y="211"/>
                  </a:lnTo>
                  <a:lnTo>
                    <a:pt x="24" y="195"/>
                  </a:lnTo>
                  <a:lnTo>
                    <a:pt x="14" y="178"/>
                  </a:lnTo>
                  <a:lnTo>
                    <a:pt x="8" y="158"/>
                  </a:lnTo>
                  <a:lnTo>
                    <a:pt x="5" y="139"/>
                  </a:lnTo>
                  <a:lnTo>
                    <a:pt x="5" y="118"/>
                  </a:lnTo>
                  <a:lnTo>
                    <a:pt x="8" y="99"/>
                  </a:lnTo>
                  <a:lnTo>
                    <a:pt x="14" y="79"/>
                  </a:lnTo>
                  <a:lnTo>
                    <a:pt x="24" y="62"/>
                  </a:lnTo>
                  <a:lnTo>
                    <a:pt x="37" y="46"/>
                  </a:lnTo>
                  <a:lnTo>
                    <a:pt x="51" y="32"/>
                  </a:lnTo>
                  <a:lnTo>
                    <a:pt x="68" y="21"/>
                  </a:lnTo>
                  <a:lnTo>
                    <a:pt x="88" y="12"/>
                  </a:lnTo>
                  <a:lnTo>
                    <a:pt x="107" y="7"/>
                  </a:lnTo>
                  <a:lnTo>
                    <a:pt x="126" y="5"/>
                  </a:lnTo>
                  <a:lnTo>
                    <a:pt x="147" y="7"/>
                  </a:lnTo>
                  <a:lnTo>
                    <a:pt x="167" y="12"/>
                  </a:lnTo>
                  <a:lnTo>
                    <a:pt x="184" y="21"/>
                  </a:lnTo>
                  <a:lnTo>
                    <a:pt x="202" y="32"/>
                  </a:lnTo>
                  <a:lnTo>
                    <a:pt x="216" y="46"/>
                  </a:lnTo>
                  <a:lnTo>
                    <a:pt x="230" y="62"/>
                  </a:lnTo>
                  <a:lnTo>
                    <a:pt x="239" y="79"/>
                  </a:lnTo>
                  <a:lnTo>
                    <a:pt x="246" y="99"/>
                  </a:lnTo>
                  <a:lnTo>
                    <a:pt x="249" y="118"/>
                  </a:lnTo>
                  <a:lnTo>
                    <a:pt x="249" y="139"/>
                  </a:lnTo>
                  <a:lnTo>
                    <a:pt x="246" y="158"/>
                  </a:lnTo>
                  <a:lnTo>
                    <a:pt x="239" y="178"/>
                  </a:lnTo>
                  <a:lnTo>
                    <a:pt x="230" y="195"/>
                  </a:lnTo>
                  <a:lnTo>
                    <a:pt x="216" y="211"/>
                  </a:lnTo>
                  <a:lnTo>
                    <a:pt x="202" y="225"/>
                  </a:lnTo>
                  <a:lnTo>
                    <a:pt x="184" y="236"/>
                  </a:lnTo>
                  <a:lnTo>
                    <a:pt x="167" y="245"/>
                  </a:lnTo>
                  <a:lnTo>
                    <a:pt x="147" y="250"/>
                  </a:lnTo>
                  <a:lnTo>
                    <a:pt x="126" y="252"/>
                  </a:lnTo>
                  <a:close/>
                </a:path>
              </a:pathLst>
            </a:custGeom>
            <a:solidFill>
              <a:srgbClr val="E6FFFF"/>
            </a:solidFill>
            <a:ln w="9525">
              <a:noFill/>
              <a:round/>
              <a:headEnd/>
              <a:tailEnd/>
            </a:ln>
          </p:spPr>
          <p:txBody>
            <a:bodyPr/>
            <a:lstStyle/>
            <a:p>
              <a:endParaRPr lang="en-US"/>
            </a:p>
          </p:txBody>
        </p:sp>
        <p:sp>
          <p:nvSpPr>
            <p:cNvPr id="1166320" name="Freeform 1008"/>
            <p:cNvSpPr>
              <a:spLocks noEditPoints="1"/>
            </p:cNvSpPr>
            <p:nvPr/>
          </p:nvSpPr>
          <p:spPr bwMode="auto">
            <a:xfrm>
              <a:off x="3404" y="1294"/>
              <a:ext cx="244" cy="247"/>
            </a:xfrm>
            <a:custGeom>
              <a:avLst/>
              <a:gdLst/>
              <a:ahLst/>
              <a:cxnLst>
                <a:cxn ang="0">
                  <a:pos x="102" y="245"/>
                </a:cxn>
                <a:cxn ang="0">
                  <a:pos x="63" y="231"/>
                </a:cxn>
                <a:cxn ang="0">
                  <a:pos x="32" y="206"/>
                </a:cxn>
                <a:cxn ang="0">
                  <a:pos x="9" y="173"/>
                </a:cxn>
                <a:cxn ang="0">
                  <a:pos x="0" y="134"/>
                </a:cxn>
                <a:cxn ang="0">
                  <a:pos x="3" y="94"/>
                </a:cxn>
                <a:cxn ang="0">
                  <a:pos x="19" y="57"/>
                </a:cxn>
                <a:cxn ang="0">
                  <a:pos x="46" y="27"/>
                </a:cxn>
                <a:cxn ang="0">
                  <a:pos x="83" y="7"/>
                </a:cxn>
                <a:cxn ang="0">
                  <a:pos x="121" y="0"/>
                </a:cxn>
                <a:cxn ang="0">
                  <a:pos x="162" y="7"/>
                </a:cxn>
                <a:cxn ang="0">
                  <a:pos x="197" y="27"/>
                </a:cxn>
                <a:cxn ang="0">
                  <a:pos x="225" y="57"/>
                </a:cxn>
                <a:cxn ang="0">
                  <a:pos x="241" y="94"/>
                </a:cxn>
                <a:cxn ang="0">
                  <a:pos x="244" y="134"/>
                </a:cxn>
                <a:cxn ang="0">
                  <a:pos x="234" y="173"/>
                </a:cxn>
                <a:cxn ang="0">
                  <a:pos x="211" y="206"/>
                </a:cxn>
                <a:cxn ang="0">
                  <a:pos x="179" y="231"/>
                </a:cxn>
                <a:cxn ang="0">
                  <a:pos x="142" y="245"/>
                </a:cxn>
                <a:cxn ang="0">
                  <a:pos x="121" y="242"/>
                </a:cxn>
                <a:cxn ang="0">
                  <a:pos x="83" y="235"/>
                </a:cxn>
                <a:cxn ang="0">
                  <a:pos x="47" y="215"/>
                </a:cxn>
                <a:cxn ang="0">
                  <a:pos x="21" y="185"/>
                </a:cxn>
                <a:cxn ang="0">
                  <a:pos x="7" y="148"/>
                </a:cxn>
                <a:cxn ang="0">
                  <a:pos x="5" y="109"/>
                </a:cxn>
                <a:cxn ang="0">
                  <a:pos x="18" y="71"/>
                </a:cxn>
                <a:cxn ang="0">
                  <a:pos x="40" y="39"/>
                </a:cxn>
                <a:cxn ang="0">
                  <a:pos x="74" y="16"/>
                </a:cxn>
                <a:cxn ang="0">
                  <a:pos x="113" y="7"/>
                </a:cxn>
                <a:cxn ang="0">
                  <a:pos x="151" y="9"/>
                </a:cxn>
                <a:cxn ang="0">
                  <a:pos x="188" y="27"/>
                </a:cxn>
                <a:cxn ang="0">
                  <a:pos x="216" y="53"/>
                </a:cxn>
                <a:cxn ang="0">
                  <a:pos x="234" y="88"/>
                </a:cxn>
                <a:cxn ang="0">
                  <a:pos x="239" y="129"/>
                </a:cxn>
                <a:cxn ang="0">
                  <a:pos x="230" y="168"/>
                </a:cxn>
                <a:cxn ang="0">
                  <a:pos x="209" y="201"/>
                </a:cxn>
                <a:cxn ang="0">
                  <a:pos x="179" y="226"/>
                </a:cxn>
                <a:cxn ang="0">
                  <a:pos x="141" y="240"/>
                </a:cxn>
              </a:cxnLst>
              <a:rect l="0" t="0" r="r" b="b"/>
              <a:pathLst>
                <a:path w="244" h="247">
                  <a:moveTo>
                    <a:pt x="121" y="247"/>
                  </a:moveTo>
                  <a:lnTo>
                    <a:pt x="102" y="245"/>
                  </a:lnTo>
                  <a:lnTo>
                    <a:pt x="83" y="240"/>
                  </a:lnTo>
                  <a:lnTo>
                    <a:pt x="63" y="231"/>
                  </a:lnTo>
                  <a:lnTo>
                    <a:pt x="46" y="220"/>
                  </a:lnTo>
                  <a:lnTo>
                    <a:pt x="32" y="206"/>
                  </a:lnTo>
                  <a:lnTo>
                    <a:pt x="19" y="190"/>
                  </a:lnTo>
                  <a:lnTo>
                    <a:pt x="9" y="173"/>
                  </a:lnTo>
                  <a:lnTo>
                    <a:pt x="3" y="153"/>
                  </a:lnTo>
                  <a:lnTo>
                    <a:pt x="0" y="134"/>
                  </a:lnTo>
                  <a:lnTo>
                    <a:pt x="0" y="113"/>
                  </a:lnTo>
                  <a:lnTo>
                    <a:pt x="3" y="94"/>
                  </a:lnTo>
                  <a:lnTo>
                    <a:pt x="9" y="74"/>
                  </a:lnTo>
                  <a:lnTo>
                    <a:pt x="19" y="57"/>
                  </a:lnTo>
                  <a:lnTo>
                    <a:pt x="32" y="41"/>
                  </a:lnTo>
                  <a:lnTo>
                    <a:pt x="46" y="27"/>
                  </a:lnTo>
                  <a:lnTo>
                    <a:pt x="63" y="16"/>
                  </a:lnTo>
                  <a:lnTo>
                    <a:pt x="83" y="7"/>
                  </a:lnTo>
                  <a:lnTo>
                    <a:pt x="102" y="2"/>
                  </a:lnTo>
                  <a:lnTo>
                    <a:pt x="121" y="0"/>
                  </a:lnTo>
                  <a:lnTo>
                    <a:pt x="142" y="2"/>
                  </a:lnTo>
                  <a:lnTo>
                    <a:pt x="162" y="7"/>
                  </a:lnTo>
                  <a:lnTo>
                    <a:pt x="179" y="16"/>
                  </a:lnTo>
                  <a:lnTo>
                    <a:pt x="197" y="27"/>
                  </a:lnTo>
                  <a:lnTo>
                    <a:pt x="211" y="41"/>
                  </a:lnTo>
                  <a:lnTo>
                    <a:pt x="225" y="57"/>
                  </a:lnTo>
                  <a:lnTo>
                    <a:pt x="234" y="74"/>
                  </a:lnTo>
                  <a:lnTo>
                    <a:pt x="241" y="94"/>
                  </a:lnTo>
                  <a:lnTo>
                    <a:pt x="244" y="113"/>
                  </a:lnTo>
                  <a:lnTo>
                    <a:pt x="244" y="134"/>
                  </a:lnTo>
                  <a:lnTo>
                    <a:pt x="241" y="153"/>
                  </a:lnTo>
                  <a:lnTo>
                    <a:pt x="234" y="173"/>
                  </a:lnTo>
                  <a:lnTo>
                    <a:pt x="225" y="190"/>
                  </a:lnTo>
                  <a:lnTo>
                    <a:pt x="211" y="206"/>
                  </a:lnTo>
                  <a:lnTo>
                    <a:pt x="197" y="220"/>
                  </a:lnTo>
                  <a:lnTo>
                    <a:pt x="179" y="231"/>
                  </a:lnTo>
                  <a:lnTo>
                    <a:pt x="162" y="240"/>
                  </a:lnTo>
                  <a:lnTo>
                    <a:pt x="142" y="245"/>
                  </a:lnTo>
                  <a:lnTo>
                    <a:pt x="121" y="247"/>
                  </a:lnTo>
                  <a:close/>
                  <a:moveTo>
                    <a:pt x="121" y="242"/>
                  </a:moveTo>
                  <a:lnTo>
                    <a:pt x="102" y="240"/>
                  </a:lnTo>
                  <a:lnTo>
                    <a:pt x="83" y="235"/>
                  </a:lnTo>
                  <a:lnTo>
                    <a:pt x="65" y="226"/>
                  </a:lnTo>
                  <a:lnTo>
                    <a:pt x="47" y="215"/>
                  </a:lnTo>
                  <a:lnTo>
                    <a:pt x="33" y="201"/>
                  </a:lnTo>
                  <a:lnTo>
                    <a:pt x="21" y="185"/>
                  </a:lnTo>
                  <a:lnTo>
                    <a:pt x="12" y="168"/>
                  </a:lnTo>
                  <a:lnTo>
                    <a:pt x="7" y="148"/>
                  </a:lnTo>
                  <a:lnTo>
                    <a:pt x="5" y="129"/>
                  </a:lnTo>
                  <a:lnTo>
                    <a:pt x="5" y="109"/>
                  </a:lnTo>
                  <a:lnTo>
                    <a:pt x="9" y="88"/>
                  </a:lnTo>
                  <a:lnTo>
                    <a:pt x="18" y="71"/>
                  </a:lnTo>
                  <a:lnTo>
                    <a:pt x="28" y="53"/>
                  </a:lnTo>
                  <a:lnTo>
                    <a:pt x="40" y="39"/>
                  </a:lnTo>
                  <a:lnTo>
                    <a:pt x="56" y="27"/>
                  </a:lnTo>
                  <a:lnTo>
                    <a:pt x="74" y="16"/>
                  </a:lnTo>
                  <a:lnTo>
                    <a:pt x="91" y="9"/>
                  </a:lnTo>
                  <a:lnTo>
                    <a:pt x="113" y="7"/>
                  </a:lnTo>
                  <a:lnTo>
                    <a:pt x="132" y="7"/>
                  </a:lnTo>
                  <a:lnTo>
                    <a:pt x="151" y="9"/>
                  </a:lnTo>
                  <a:lnTo>
                    <a:pt x="171" y="16"/>
                  </a:lnTo>
                  <a:lnTo>
                    <a:pt x="188" y="27"/>
                  </a:lnTo>
                  <a:lnTo>
                    <a:pt x="202" y="39"/>
                  </a:lnTo>
                  <a:lnTo>
                    <a:pt x="216" y="53"/>
                  </a:lnTo>
                  <a:lnTo>
                    <a:pt x="227" y="71"/>
                  </a:lnTo>
                  <a:lnTo>
                    <a:pt x="234" y="88"/>
                  </a:lnTo>
                  <a:lnTo>
                    <a:pt x="237" y="109"/>
                  </a:lnTo>
                  <a:lnTo>
                    <a:pt x="239" y="129"/>
                  </a:lnTo>
                  <a:lnTo>
                    <a:pt x="236" y="148"/>
                  </a:lnTo>
                  <a:lnTo>
                    <a:pt x="230" y="168"/>
                  </a:lnTo>
                  <a:lnTo>
                    <a:pt x="222" y="185"/>
                  </a:lnTo>
                  <a:lnTo>
                    <a:pt x="209" y="201"/>
                  </a:lnTo>
                  <a:lnTo>
                    <a:pt x="195" y="215"/>
                  </a:lnTo>
                  <a:lnTo>
                    <a:pt x="179" y="226"/>
                  </a:lnTo>
                  <a:lnTo>
                    <a:pt x="160" y="235"/>
                  </a:lnTo>
                  <a:lnTo>
                    <a:pt x="141" y="240"/>
                  </a:lnTo>
                  <a:lnTo>
                    <a:pt x="121" y="242"/>
                  </a:lnTo>
                  <a:close/>
                </a:path>
              </a:pathLst>
            </a:custGeom>
            <a:solidFill>
              <a:srgbClr val="E8FFFF"/>
            </a:solidFill>
            <a:ln w="9525">
              <a:noFill/>
              <a:round/>
              <a:headEnd/>
              <a:tailEnd/>
            </a:ln>
          </p:spPr>
          <p:txBody>
            <a:bodyPr/>
            <a:lstStyle/>
            <a:p>
              <a:endParaRPr lang="en-US"/>
            </a:p>
          </p:txBody>
        </p:sp>
        <p:sp>
          <p:nvSpPr>
            <p:cNvPr id="1166321" name="Freeform 1009"/>
            <p:cNvSpPr>
              <a:spLocks noEditPoints="1"/>
            </p:cNvSpPr>
            <p:nvPr/>
          </p:nvSpPr>
          <p:spPr bwMode="auto">
            <a:xfrm>
              <a:off x="3409" y="1301"/>
              <a:ext cx="234" cy="235"/>
            </a:xfrm>
            <a:custGeom>
              <a:avLst/>
              <a:gdLst/>
              <a:ahLst/>
              <a:cxnLst>
                <a:cxn ang="0">
                  <a:pos x="97" y="233"/>
                </a:cxn>
                <a:cxn ang="0">
                  <a:pos x="60" y="219"/>
                </a:cxn>
                <a:cxn ang="0">
                  <a:pos x="28" y="194"/>
                </a:cxn>
                <a:cxn ang="0">
                  <a:pos x="7" y="161"/>
                </a:cxn>
                <a:cxn ang="0">
                  <a:pos x="0" y="122"/>
                </a:cxn>
                <a:cxn ang="0">
                  <a:pos x="4" y="81"/>
                </a:cxn>
                <a:cxn ang="0">
                  <a:pos x="23" y="46"/>
                </a:cxn>
                <a:cxn ang="0">
                  <a:pos x="51" y="20"/>
                </a:cxn>
                <a:cxn ang="0">
                  <a:pos x="86" y="2"/>
                </a:cxn>
                <a:cxn ang="0">
                  <a:pos x="127" y="0"/>
                </a:cxn>
                <a:cxn ang="0">
                  <a:pos x="166" y="9"/>
                </a:cxn>
                <a:cxn ang="0">
                  <a:pos x="197" y="32"/>
                </a:cxn>
                <a:cxn ang="0">
                  <a:pos x="222" y="64"/>
                </a:cxn>
                <a:cxn ang="0">
                  <a:pos x="232" y="102"/>
                </a:cxn>
                <a:cxn ang="0">
                  <a:pos x="231" y="141"/>
                </a:cxn>
                <a:cxn ang="0">
                  <a:pos x="217" y="178"/>
                </a:cxn>
                <a:cxn ang="0">
                  <a:pos x="190" y="208"/>
                </a:cxn>
                <a:cxn ang="0">
                  <a:pos x="155" y="228"/>
                </a:cxn>
                <a:cxn ang="0">
                  <a:pos x="116" y="235"/>
                </a:cxn>
                <a:cxn ang="0">
                  <a:pos x="97" y="228"/>
                </a:cxn>
                <a:cxn ang="0">
                  <a:pos x="60" y="213"/>
                </a:cxn>
                <a:cxn ang="0">
                  <a:pos x="30" y="189"/>
                </a:cxn>
                <a:cxn ang="0">
                  <a:pos x="11" y="155"/>
                </a:cxn>
                <a:cxn ang="0">
                  <a:pos x="4" y="117"/>
                </a:cxn>
                <a:cxn ang="0">
                  <a:pos x="11" y="78"/>
                </a:cxn>
                <a:cxn ang="0">
                  <a:pos x="30" y="44"/>
                </a:cxn>
                <a:cxn ang="0">
                  <a:pos x="60" y="20"/>
                </a:cxn>
                <a:cxn ang="0">
                  <a:pos x="97" y="5"/>
                </a:cxn>
                <a:cxn ang="0">
                  <a:pos x="136" y="5"/>
                </a:cxn>
                <a:cxn ang="0">
                  <a:pos x="173" y="20"/>
                </a:cxn>
                <a:cxn ang="0">
                  <a:pos x="203" y="44"/>
                </a:cxn>
                <a:cxn ang="0">
                  <a:pos x="222" y="78"/>
                </a:cxn>
                <a:cxn ang="0">
                  <a:pos x="229" y="117"/>
                </a:cxn>
                <a:cxn ang="0">
                  <a:pos x="222" y="155"/>
                </a:cxn>
                <a:cxn ang="0">
                  <a:pos x="203" y="189"/>
                </a:cxn>
                <a:cxn ang="0">
                  <a:pos x="173" y="213"/>
                </a:cxn>
                <a:cxn ang="0">
                  <a:pos x="136" y="228"/>
                </a:cxn>
              </a:cxnLst>
              <a:rect l="0" t="0" r="r" b="b"/>
              <a:pathLst>
                <a:path w="234" h="235">
                  <a:moveTo>
                    <a:pt x="116" y="235"/>
                  </a:moveTo>
                  <a:lnTo>
                    <a:pt x="97" y="233"/>
                  </a:lnTo>
                  <a:lnTo>
                    <a:pt x="78" y="228"/>
                  </a:lnTo>
                  <a:lnTo>
                    <a:pt x="60" y="219"/>
                  </a:lnTo>
                  <a:lnTo>
                    <a:pt x="42" y="208"/>
                  </a:lnTo>
                  <a:lnTo>
                    <a:pt x="28" y="194"/>
                  </a:lnTo>
                  <a:lnTo>
                    <a:pt x="16" y="178"/>
                  </a:lnTo>
                  <a:lnTo>
                    <a:pt x="7" y="161"/>
                  </a:lnTo>
                  <a:lnTo>
                    <a:pt x="2" y="141"/>
                  </a:lnTo>
                  <a:lnTo>
                    <a:pt x="0" y="122"/>
                  </a:lnTo>
                  <a:lnTo>
                    <a:pt x="0" y="102"/>
                  </a:lnTo>
                  <a:lnTo>
                    <a:pt x="4" y="81"/>
                  </a:lnTo>
                  <a:lnTo>
                    <a:pt x="13" y="64"/>
                  </a:lnTo>
                  <a:lnTo>
                    <a:pt x="23" y="46"/>
                  </a:lnTo>
                  <a:lnTo>
                    <a:pt x="35" y="32"/>
                  </a:lnTo>
                  <a:lnTo>
                    <a:pt x="51" y="20"/>
                  </a:lnTo>
                  <a:lnTo>
                    <a:pt x="69" y="9"/>
                  </a:lnTo>
                  <a:lnTo>
                    <a:pt x="86" y="2"/>
                  </a:lnTo>
                  <a:lnTo>
                    <a:pt x="108" y="0"/>
                  </a:lnTo>
                  <a:lnTo>
                    <a:pt x="127" y="0"/>
                  </a:lnTo>
                  <a:lnTo>
                    <a:pt x="146" y="2"/>
                  </a:lnTo>
                  <a:lnTo>
                    <a:pt x="166" y="9"/>
                  </a:lnTo>
                  <a:lnTo>
                    <a:pt x="183" y="20"/>
                  </a:lnTo>
                  <a:lnTo>
                    <a:pt x="197" y="32"/>
                  </a:lnTo>
                  <a:lnTo>
                    <a:pt x="211" y="46"/>
                  </a:lnTo>
                  <a:lnTo>
                    <a:pt x="222" y="64"/>
                  </a:lnTo>
                  <a:lnTo>
                    <a:pt x="229" y="81"/>
                  </a:lnTo>
                  <a:lnTo>
                    <a:pt x="232" y="102"/>
                  </a:lnTo>
                  <a:lnTo>
                    <a:pt x="234" y="122"/>
                  </a:lnTo>
                  <a:lnTo>
                    <a:pt x="231" y="141"/>
                  </a:lnTo>
                  <a:lnTo>
                    <a:pt x="225" y="161"/>
                  </a:lnTo>
                  <a:lnTo>
                    <a:pt x="217" y="178"/>
                  </a:lnTo>
                  <a:lnTo>
                    <a:pt x="204" y="194"/>
                  </a:lnTo>
                  <a:lnTo>
                    <a:pt x="190" y="208"/>
                  </a:lnTo>
                  <a:lnTo>
                    <a:pt x="174" y="219"/>
                  </a:lnTo>
                  <a:lnTo>
                    <a:pt x="155" y="228"/>
                  </a:lnTo>
                  <a:lnTo>
                    <a:pt x="136" y="233"/>
                  </a:lnTo>
                  <a:lnTo>
                    <a:pt x="116" y="235"/>
                  </a:lnTo>
                  <a:close/>
                  <a:moveTo>
                    <a:pt x="116" y="229"/>
                  </a:moveTo>
                  <a:lnTo>
                    <a:pt x="97" y="228"/>
                  </a:lnTo>
                  <a:lnTo>
                    <a:pt x="78" y="222"/>
                  </a:lnTo>
                  <a:lnTo>
                    <a:pt x="60" y="213"/>
                  </a:lnTo>
                  <a:lnTo>
                    <a:pt x="44" y="203"/>
                  </a:lnTo>
                  <a:lnTo>
                    <a:pt x="30" y="189"/>
                  </a:lnTo>
                  <a:lnTo>
                    <a:pt x="20" y="173"/>
                  </a:lnTo>
                  <a:lnTo>
                    <a:pt x="11" y="155"/>
                  </a:lnTo>
                  <a:lnTo>
                    <a:pt x="6" y="136"/>
                  </a:lnTo>
                  <a:lnTo>
                    <a:pt x="4" y="117"/>
                  </a:lnTo>
                  <a:lnTo>
                    <a:pt x="6" y="97"/>
                  </a:lnTo>
                  <a:lnTo>
                    <a:pt x="11" y="78"/>
                  </a:lnTo>
                  <a:lnTo>
                    <a:pt x="20" y="60"/>
                  </a:lnTo>
                  <a:lnTo>
                    <a:pt x="30" y="44"/>
                  </a:lnTo>
                  <a:lnTo>
                    <a:pt x="44" y="30"/>
                  </a:lnTo>
                  <a:lnTo>
                    <a:pt x="60" y="20"/>
                  </a:lnTo>
                  <a:lnTo>
                    <a:pt x="78" y="11"/>
                  </a:lnTo>
                  <a:lnTo>
                    <a:pt x="97" y="5"/>
                  </a:lnTo>
                  <a:lnTo>
                    <a:pt x="116" y="4"/>
                  </a:lnTo>
                  <a:lnTo>
                    <a:pt x="136" y="5"/>
                  </a:lnTo>
                  <a:lnTo>
                    <a:pt x="155" y="11"/>
                  </a:lnTo>
                  <a:lnTo>
                    <a:pt x="173" y="20"/>
                  </a:lnTo>
                  <a:lnTo>
                    <a:pt x="188" y="30"/>
                  </a:lnTo>
                  <a:lnTo>
                    <a:pt x="203" y="44"/>
                  </a:lnTo>
                  <a:lnTo>
                    <a:pt x="213" y="60"/>
                  </a:lnTo>
                  <a:lnTo>
                    <a:pt x="222" y="78"/>
                  </a:lnTo>
                  <a:lnTo>
                    <a:pt x="227" y="97"/>
                  </a:lnTo>
                  <a:lnTo>
                    <a:pt x="229" y="117"/>
                  </a:lnTo>
                  <a:lnTo>
                    <a:pt x="227" y="136"/>
                  </a:lnTo>
                  <a:lnTo>
                    <a:pt x="222" y="155"/>
                  </a:lnTo>
                  <a:lnTo>
                    <a:pt x="213" y="173"/>
                  </a:lnTo>
                  <a:lnTo>
                    <a:pt x="203" y="189"/>
                  </a:lnTo>
                  <a:lnTo>
                    <a:pt x="188" y="203"/>
                  </a:lnTo>
                  <a:lnTo>
                    <a:pt x="173" y="213"/>
                  </a:lnTo>
                  <a:lnTo>
                    <a:pt x="155" y="222"/>
                  </a:lnTo>
                  <a:lnTo>
                    <a:pt x="136" y="228"/>
                  </a:lnTo>
                  <a:lnTo>
                    <a:pt x="116" y="229"/>
                  </a:lnTo>
                  <a:close/>
                </a:path>
              </a:pathLst>
            </a:custGeom>
            <a:solidFill>
              <a:srgbClr val="EBFFFF"/>
            </a:solidFill>
            <a:ln w="9525">
              <a:noFill/>
              <a:round/>
              <a:headEnd/>
              <a:tailEnd/>
            </a:ln>
          </p:spPr>
          <p:txBody>
            <a:bodyPr/>
            <a:lstStyle/>
            <a:p>
              <a:endParaRPr lang="en-US"/>
            </a:p>
          </p:txBody>
        </p:sp>
        <p:sp>
          <p:nvSpPr>
            <p:cNvPr id="1166322" name="Freeform 1010"/>
            <p:cNvSpPr>
              <a:spLocks noEditPoints="1"/>
            </p:cNvSpPr>
            <p:nvPr/>
          </p:nvSpPr>
          <p:spPr bwMode="auto">
            <a:xfrm>
              <a:off x="3413" y="1305"/>
              <a:ext cx="225" cy="225"/>
            </a:xfrm>
            <a:custGeom>
              <a:avLst/>
              <a:gdLst/>
              <a:ahLst/>
              <a:cxnLst>
                <a:cxn ang="0">
                  <a:pos x="93" y="224"/>
                </a:cxn>
                <a:cxn ang="0">
                  <a:pos x="56" y="209"/>
                </a:cxn>
                <a:cxn ang="0">
                  <a:pos x="26" y="185"/>
                </a:cxn>
                <a:cxn ang="0">
                  <a:pos x="7" y="151"/>
                </a:cxn>
                <a:cxn ang="0">
                  <a:pos x="0" y="113"/>
                </a:cxn>
                <a:cxn ang="0">
                  <a:pos x="7" y="74"/>
                </a:cxn>
                <a:cxn ang="0">
                  <a:pos x="26" y="40"/>
                </a:cxn>
                <a:cxn ang="0">
                  <a:pos x="56" y="16"/>
                </a:cxn>
                <a:cxn ang="0">
                  <a:pos x="93" y="1"/>
                </a:cxn>
                <a:cxn ang="0">
                  <a:pos x="132" y="1"/>
                </a:cxn>
                <a:cxn ang="0">
                  <a:pos x="169" y="16"/>
                </a:cxn>
                <a:cxn ang="0">
                  <a:pos x="199" y="40"/>
                </a:cxn>
                <a:cxn ang="0">
                  <a:pos x="218" y="74"/>
                </a:cxn>
                <a:cxn ang="0">
                  <a:pos x="225" y="113"/>
                </a:cxn>
                <a:cxn ang="0">
                  <a:pos x="218" y="151"/>
                </a:cxn>
                <a:cxn ang="0">
                  <a:pos x="199" y="185"/>
                </a:cxn>
                <a:cxn ang="0">
                  <a:pos x="169" y="209"/>
                </a:cxn>
                <a:cxn ang="0">
                  <a:pos x="132" y="224"/>
                </a:cxn>
                <a:cxn ang="0">
                  <a:pos x="112" y="220"/>
                </a:cxn>
                <a:cxn ang="0">
                  <a:pos x="75" y="213"/>
                </a:cxn>
                <a:cxn ang="0">
                  <a:pos x="42" y="194"/>
                </a:cxn>
                <a:cxn ang="0">
                  <a:pos x="19" y="164"/>
                </a:cxn>
                <a:cxn ang="0">
                  <a:pos x="7" y="127"/>
                </a:cxn>
                <a:cxn ang="0">
                  <a:pos x="9" y="90"/>
                </a:cxn>
                <a:cxn ang="0">
                  <a:pos x="24" y="54"/>
                </a:cxn>
                <a:cxn ang="0">
                  <a:pos x="51" y="26"/>
                </a:cxn>
                <a:cxn ang="0">
                  <a:pos x="84" y="10"/>
                </a:cxn>
                <a:cxn ang="0">
                  <a:pos x="123" y="7"/>
                </a:cxn>
                <a:cxn ang="0">
                  <a:pos x="158" y="16"/>
                </a:cxn>
                <a:cxn ang="0">
                  <a:pos x="190" y="38"/>
                </a:cxn>
                <a:cxn ang="0">
                  <a:pos x="211" y="70"/>
                </a:cxn>
                <a:cxn ang="0">
                  <a:pos x="220" y="107"/>
                </a:cxn>
                <a:cxn ang="0">
                  <a:pos x="214" y="146"/>
                </a:cxn>
                <a:cxn ang="0">
                  <a:pos x="197" y="179"/>
                </a:cxn>
                <a:cxn ang="0">
                  <a:pos x="167" y="204"/>
                </a:cxn>
                <a:cxn ang="0">
                  <a:pos x="132" y="218"/>
                </a:cxn>
              </a:cxnLst>
              <a:rect l="0" t="0" r="r" b="b"/>
              <a:pathLst>
                <a:path w="225" h="225">
                  <a:moveTo>
                    <a:pt x="112" y="225"/>
                  </a:moveTo>
                  <a:lnTo>
                    <a:pt x="93" y="224"/>
                  </a:lnTo>
                  <a:lnTo>
                    <a:pt x="74" y="218"/>
                  </a:lnTo>
                  <a:lnTo>
                    <a:pt x="56" y="209"/>
                  </a:lnTo>
                  <a:lnTo>
                    <a:pt x="40" y="199"/>
                  </a:lnTo>
                  <a:lnTo>
                    <a:pt x="26" y="185"/>
                  </a:lnTo>
                  <a:lnTo>
                    <a:pt x="16" y="169"/>
                  </a:lnTo>
                  <a:lnTo>
                    <a:pt x="7" y="151"/>
                  </a:lnTo>
                  <a:lnTo>
                    <a:pt x="2" y="132"/>
                  </a:lnTo>
                  <a:lnTo>
                    <a:pt x="0" y="113"/>
                  </a:lnTo>
                  <a:lnTo>
                    <a:pt x="2" y="93"/>
                  </a:lnTo>
                  <a:lnTo>
                    <a:pt x="7" y="74"/>
                  </a:lnTo>
                  <a:lnTo>
                    <a:pt x="16" y="56"/>
                  </a:lnTo>
                  <a:lnTo>
                    <a:pt x="26" y="40"/>
                  </a:lnTo>
                  <a:lnTo>
                    <a:pt x="40" y="26"/>
                  </a:lnTo>
                  <a:lnTo>
                    <a:pt x="56" y="16"/>
                  </a:lnTo>
                  <a:lnTo>
                    <a:pt x="74" y="7"/>
                  </a:lnTo>
                  <a:lnTo>
                    <a:pt x="93" y="1"/>
                  </a:lnTo>
                  <a:lnTo>
                    <a:pt x="112" y="0"/>
                  </a:lnTo>
                  <a:lnTo>
                    <a:pt x="132" y="1"/>
                  </a:lnTo>
                  <a:lnTo>
                    <a:pt x="151" y="7"/>
                  </a:lnTo>
                  <a:lnTo>
                    <a:pt x="169" y="16"/>
                  </a:lnTo>
                  <a:lnTo>
                    <a:pt x="184" y="26"/>
                  </a:lnTo>
                  <a:lnTo>
                    <a:pt x="199" y="40"/>
                  </a:lnTo>
                  <a:lnTo>
                    <a:pt x="209" y="56"/>
                  </a:lnTo>
                  <a:lnTo>
                    <a:pt x="218" y="74"/>
                  </a:lnTo>
                  <a:lnTo>
                    <a:pt x="223" y="93"/>
                  </a:lnTo>
                  <a:lnTo>
                    <a:pt x="225" y="113"/>
                  </a:lnTo>
                  <a:lnTo>
                    <a:pt x="223" y="132"/>
                  </a:lnTo>
                  <a:lnTo>
                    <a:pt x="218" y="151"/>
                  </a:lnTo>
                  <a:lnTo>
                    <a:pt x="209" y="169"/>
                  </a:lnTo>
                  <a:lnTo>
                    <a:pt x="199" y="185"/>
                  </a:lnTo>
                  <a:lnTo>
                    <a:pt x="184" y="199"/>
                  </a:lnTo>
                  <a:lnTo>
                    <a:pt x="169" y="209"/>
                  </a:lnTo>
                  <a:lnTo>
                    <a:pt x="151" y="218"/>
                  </a:lnTo>
                  <a:lnTo>
                    <a:pt x="132" y="224"/>
                  </a:lnTo>
                  <a:lnTo>
                    <a:pt x="112" y="225"/>
                  </a:lnTo>
                  <a:close/>
                  <a:moveTo>
                    <a:pt x="112" y="220"/>
                  </a:moveTo>
                  <a:lnTo>
                    <a:pt x="93" y="218"/>
                  </a:lnTo>
                  <a:lnTo>
                    <a:pt x="75" y="213"/>
                  </a:lnTo>
                  <a:lnTo>
                    <a:pt x="58" y="204"/>
                  </a:lnTo>
                  <a:lnTo>
                    <a:pt x="42" y="194"/>
                  </a:lnTo>
                  <a:lnTo>
                    <a:pt x="30" y="179"/>
                  </a:lnTo>
                  <a:lnTo>
                    <a:pt x="19" y="164"/>
                  </a:lnTo>
                  <a:lnTo>
                    <a:pt x="10" y="146"/>
                  </a:lnTo>
                  <a:lnTo>
                    <a:pt x="7" y="127"/>
                  </a:lnTo>
                  <a:lnTo>
                    <a:pt x="7" y="107"/>
                  </a:lnTo>
                  <a:lnTo>
                    <a:pt x="9" y="90"/>
                  </a:lnTo>
                  <a:lnTo>
                    <a:pt x="14" y="70"/>
                  </a:lnTo>
                  <a:lnTo>
                    <a:pt x="24" y="54"/>
                  </a:lnTo>
                  <a:lnTo>
                    <a:pt x="35" y="38"/>
                  </a:lnTo>
                  <a:lnTo>
                    <a:pt x="51" y="26"/>
                  </a:lnTo>
                  <a:lnTo>
                    <a:pt x="67" y="16"/>
                  </a:lnTo>
                  <a:lnTo>
                    <a:pt x="84" y="10"/>
                  </a:lnTo>
                  <a:lnTo>
                    <a:pt x="104" y="7"/>
                  </a:lnTo>
                  <a:lnTo>
                    <a:pt x="123" y="7"/>
                  </a:lnTo>
                  <a:lnTo>
                    <a:pt x="140" y="10"/>
                  </a:lnTo>
                  <a:lnTo>
                    <a:pt x="158" y="16"/>
                  </a:lnTo>
                  <a:lnTo>
                    <a:pt x="176" y="26"/>
                  </a:lnTo>
                  <a:lnTo>
                    <a:pt x="190" y="38"/>
                  </a:lnTo>
                  <a:lnTo>
                    <a:pt x="202" y="54"/>
                  </a:lnTo>
                  <a:lnTo>
                    <a:pt x="211" y="70"/>
                  </a:lnTo>
                  <a:lnTo>
                    <a:pt x="216" y="90"/>
                  </a:lnTo>
                  <a:lnTo>
                    <a:pt x="220" y="107"/>
                  </a:lnTo>
                  <a:lnTo>
                    <a:pt x="218" y="127"/>
                  </a:lnTo>
                  <a:lnTo>
                    <a:pt x="214" y="146"/>
                  </a:lnTo>
                  <a:lnTo>
                    <a:pt x="207" y="164"/>
                  </a:lnTo>
                  <a:lnTo>
                    <a:pt x="197" y="179"/>
                  </a:lnTo>
                  <a:lnTo>
                    <a:pt x="183" y="194"/>
                  </a:lnTo>
                  <a:lnTo>
                    <a:pt x="167" y="204"/>
                  </a:lnTo>
                  <a:lnTo>
                    <a:pt x="149" y="213"/>
                  </a:lnTo>
                  <a:lnTo>
                    <a:pt x="132" y="218"/>
                  </a:lnTo>
                  <a:lnTo>
                    <a:pt x="112" y="220"/>
                  </a:lnTo>
                  <a:close/>
                </a:path>
              </a:pathLst>
            </a:custGeom>
            <a:solidFill>
              <a:srgbClr val="EDFFFF"/>
            </a:solidFill>
            <a:ln w="9525">
              <a:noFill/>
              <a:round/>
              <a:headEnd/>
              <a:tailEnd/>
            </a:ln>
          </p:spPr>
          <p:txBody>
            <a:bodyPr/>
            <a:lstStyle/>
            <a:p>
              <a:endParaRPr lang="en-US"/>
            </a:p>
          </p:txBody>
        </p:sp>
        <p:sp>
          <p:nvSpPr>
            <p:cNvPr id="1166323" name="Freeform 1011"/>
            <p:cNvSpPr>
              <a:spLocks noEditPoints="1"/>
            </p:cNvSpPr>
            <p:nvPr/>
          </p:nvSpPr>
          <p:spPr bwMode="auto">
            <a:xfrm>
              <a:off x="3420" y="1312"/>
              <a:ext cx="213" cy="213"/>
            </a:xfrm>
            <a:custGeom>
              <a:avLst/>
              <a:gdLst/>
              <a:ahLst/>
              <a:cxnLst>
                <a:cxn ang="0">
                  <a:pos x="86" y="211"/>
                </a:cxn>
                <a:cxn ang="0">
                  <a:pos x="51" y="197"/>
                </a:cxn>
                <a:cxn ang="0">
                  <a:pos x="23" y="172"/>
                </a:cxn>
                <a:cxn ang="0">
                  <a:pos x="3" y="139"/>
                </a:cxn>
                <a:cxn ang="0">
                  <a:pos x="0" y="100"/>
                </a:cxn>
                <a:cxn ang="0">
                  <a:pos x="7" y="63"/>
                </a:cxn>
                <a:cxn ang="0">
                  <a:pos x="28" y="31"/>
                </a:cxn>
                <a:cxn ang="0">
                  <a:pos x="60" y="9"/>
                </a:cxn>
                <a:cxn ang="0">
                  <a:pos x="97" y="0"/>
                </a:cxn>
                <a:cxn ang="0">
                  <a:pos x="133" y="3"/>
                </a:cxn>
                <a:cxn ang="0">
                  <a:pos x="169" y="19"/>
                </a:cxn>
                <a:cxn ang="0">
                  <a:pos x="195" y="47"/>
                </a:cxn>
                <a:cxn ang="0">
                  <a:pos x="209" y="83"/>
                </a:cxn>
                <a:cxn ang="0">
                  <a:pos x="211" y="120"/>
                </a:cxn>
                <a:cxn ang="0">
                  <a:pos x="200" y="157"/>
                </a:cxn>
                <a:cxn ang="0">
                  <a:pos x="176" y="187"/>
                </a:cxn>
                <a:cxn ang="0">
                  <a:pos x="142" y="206"/>
                </a:cxn>
                <a:cxn ang="0">
                  <a:pos x="105" y="213"/>
                </a:cxn>
                <a:cxn ang="0">
                  <a:pos x="88" y="206"/>
                </a:cxn>
                <a:cxn ang="0">
                  <a:pos x="53" y="192"/>
                </a:cxn>
                <a:cxn ang="0">
                  <a:pos x="24" y="167"/>
                </a:cxn>
                <a:cxn ang="0">
                  <a:pos x="9" y="134"/>
                </a:cxn>
                <a:cxn ang="0">
                  <a:pos x="5" y="97"/>
                </a:cxn>
                <a:cxn ang="0">
                  <a:pos x="16" y="60"/>
                </a:cxn>
                <a:cxn ang="0">
                  <a:pos x="37" y="30"/>
                </a:cxn>
                <a:cxn ang="0">
                  <a:pos x="68" y="10"/>
                </a:cxn>
                <a:cxn ang="0">
                  <a:pos x="105" y="3"/>
                </a:cxn>
                <a:cxn ang="0">
                  <a:pos x="142" y="10"/>
                </a:cxn>
                <a:cxn ang="0">
                  <a:pos x="174" y="30"/>
                </a:cxn>
                <a:cxn ang="0">
                  <a:pos x="197" y="60"/>
                </a:cxn>
                <a:cxn ang="0">
                  <a:pos x="207" y="97"/>
                </a:cxn>
                <a:cxn ang="0">
                  <a:pos x="204" y="134"/>
                </a:cxn>
                <a:cxn ang="0">
                  <a:pos x="186" y="167"/>
                </a:cxn>
                <a:cxn ang="0">
                  <a:pos x="158" y="192"/>
                </a:cxn>
                <a:cxn ang="0">
                  <a:pos x="125" y="206"/>
                </a:cxn>
              </a:cxnLst>
              <a:rect l="0" t="0" r="r" b="b"/>
              <a:pathLst>
                <a:path w="213" h="213">
                  <a:moveTo>
                    <a:pt x="105" y="213"/>
                  </a:moveTo>
                  <a:lnTo>
                    <a:pt x="86" y="211"/>
                  </a:lnTo>
                  <a:lnTo>
                    <a:pt x="68" y="206"/>
                  </a:lnTo>
                  <a:lnTo>
                    <a:pt x="51" y="197"/>
                  </a:lnTo>
                  <a:lnTo>
                    <a:pt x="35" y="187"/>
                  </a:lnTo>
                  <a:lnTo>
                    <a:pt x="23" y="172"/>
                  </a:lnTo>
                  <a:lnTo>
                    <a:pt x="12" y="157"/>
                  </a:lnTo>
                  <a:lnTo>
                    <a:pt x="3" y="139"/>
                  </a:lnTo>
                  <a:lnTo>
                    <a:pt x="0" y="120"/>
                  </a:lnTo>
                  <a:lnTo>
                    <a:pt x="0" y="100"/>
                  </a:lnTo>
                  <a:lnTo>
                    <a:pt x="2" y="83"/>
                  </a:lnTo>
                  <a:lnTo>
                    <a:pt x="7" y="63"/>
                  </a:lnTo>
                  <a:lnTo>
                    <a:pt x="17" y="47"/>
                  </a:lnTo>
                  <a:lnTo>
                    <a:pt x="28" y="31"/>
                  </a:lnTo>
                  <a:lnTo>
                    <a:pt x="44" y="19"/>
                  </a:lnTo>
                  <a:lnTo>
                    <a:pt x="60" y="9"/>
                  </a:lnTo>
                  <a:lnTo>
                    <a:pt x="77" y="3"/>
                  </a:lnTo>
                  <a:lnTo>
                    <a:pt x="97" y="0"/>
                  </a:lnTo>
                  <a:lnTo>
                    <a:pt x="116" y="0"/>
                  </a:lnTo>
                  <a:lnTo>
                    <a:pt x="133" y="3"/>
                  </a:lnTo>
                  <a:lnTo>
                    <a:pt x="151" y="9"/>
                  </a:lnTo>
                  <a:lnTo>
                    <a:pt x="169" y="19"/>
                  </a:lnTo>
                  <a:lnTo>
                    <a:pt x="183" y="31"/>
                  </a:lnTo>
                  <a:lnTo>
                    <a:pt x="195" y="47"/>
                  </a:lnTo>
                  <a:lnTo>
                    <a:pt x="204" y="63"/>
                  </a:lnTo>
                  <a:lnTo>
                    <a:pt x="209" y="83"/>
                  </a:lnTo>
                  <a:lnTo>
                    <a:pt x="213" y="100"/>
                  </a:lnTo>
                  <a:lnTo>
                    <a:pt x="211" y="120"/>
                  </a:lnTo>
                  <a:lnTo>
                    <a:pt x="207" y="139"/>
                  </a:lnTo>
                  <a:lnTo>
                    <a:pt x="200" y="157"/>
                  </a:lnTo>
                  <a:lnTo>
                    <a:pt x="190" y="172"/>
                  </a:lnTo>
                  <a:lnTo>
                    <a:pt x="176" y="187"/>
                  </a:lnTo>
                  <a:lnTo>
                    <a:pt x="160" y="197"/>
                  </a:lnTo>
                  <a:lnTo>
                    <a:pt x="142" y="206"/>
                  </a:lnTo>
                  <a:lnTo>
                    <a:pt x="125" y="211"/>
                  </a:lnTo>
                  <a:lnTo>
                    <a:pt x="105" y="213"/>
                  </a:lnTo>
                  <a:close/>
                  <a:moveTo>
                    <a:pt x="105" y="208"/>
                  </a:moveTo>
                  <a:lnTo>
                    <a:pt x="88" y="206"/>
                  </a:lnTo>
                  <a:lnTo>
                    <a:pt x="68" y="201"/>
                  </a:lnTo>
                  <a:lnTo>
                    <a:pt x="53" y="192"/>
                  </a:lnTo>
                  <a:lnTo>
                    <a:pt x="37" y="181"/>
                  </a:lnTo>
                  <a:lnTo>
                    <a:pt x="24" y="167"/>
                  </a:lnTo>
                  <a:lnTo>
                    <a:pt x="16" y="151"/>
                  </a:lnTo>
                  <a:lnTo>
                    <a:pt x="9" y="134"/>
                  </a:lnTo>
                  <a:lnTo>
                    <a:pt x="5" y="114"/>
                  </a:lnTo>
                  <a:lnTo>
                    <a:pt x="5" y="97"/>
                  </a:lnTo>
                  <a:lnTo>
                    <a:pt x="9" y="77"/>
                  </a:lnTo>
                  <a:lnTo>
                    <a:pt x="16" y="60"/>
                  </a:lnTo>
                  <a:lnTo>
                    <a:pt x="24" y="44"/>
                  </a:lnTo>
                  <a:lnTo>
                    <a:pt x="37" y="30"/>
                  </a:lnTo>
                  <a:lnTo>
                    <a:pt x="53" y="19"/>
                  </a:lnTo>
                  <a:lnTo>
                    <a:pt x="68" y="10"/>
                  </a:lnTo>
                  <a:lnTo>
                    <a:pt x="88" y="5"/>
                  </a:lnTo>
                  <a:lnTo>
                    <a:pt x="105" y="3"/>
                  </a:lnTo>
                  <a:lnTo>
                    <a:pt x="125" y="5"/>
                  </a:lnTo>
                  <a:lnTo>
                    <a:pt x="142" y="10"/>
                  </a:lnTo>
                  <a:lnTo>
                    <a:pt x="158" y="19"/>
                  </a:lnTo>
                  <a:lnTo>
                    <a:pt x="174" y="30"/>
                  </a:lnTo>
                  <a:lnTo>
                    <a:pt x="186" y="44"/>
                  </a:lnTo>
                  <a:lnTo>
                    <a:pt x="197" y="60"/>
                  </a:lnTo>
                  <a:lnTo>
                    <a:pt x="204" y="77"/>
                  </a:lnTo>
                  <a:lnTo>
                    <a:pt x="207" y="97"/>
                  </a:lnTo>
                  <a:lnTo>
                    <a:pt x="207" y="114"/>
                  </a:lnTo>
                  <a:lnTo>
                    <a:pt x="204" y="134"/>
                  </a:lnTo>
                  <a:lnTo>
                    <a:pt x="197" y="151"/>
                  </a:lnTo>
                  <a:lnTo>
                    <a:pt x="186" y="167"/>
                  </a:lnTo>
                  <a:lnTo>
                    <a:pt x="174" y="181"/>
                  </a:lnTo>
                  <a:lnTo>
                    <a:pt x="158" y="192"/>
                  </a:lnTo>
                  <a:lnTo>
                    <a:pt x="142" y="201"/>
                  </a:lnTo>
                  <a:lnTo>
                    <a:pt x="125" y="206"/>
                  </a:lnTo>
                  <a:lnTo>
                    <a:pt x="105" y="208"/>
                  </a:lnTo>
                  <a:close/>
                </a:path>
              </a:pathLst>
            </a:custGeom>
            <a:solidFill>
              <a:srgbClr val="EFFFFF"/>
            </a:solidFill>
            <a:ln w="9525">
              <a:noFill/>
              <a:round/>
              <a:headEnd/>
              <a:tailEnd/>
            </a:ln>
          </p:spPr>
          <p:txBody>
            <a:bodyPr/>
            <a:lstStyle/>
            <a:p>
              <a:endParaRPr lang="en-US"/>
            </a:p>
          </p:txBody>
        </p:sp>
        <p:sp>
          <p:nvSpPr>
            <p:cNvPr id="1166324" name="Freeform 1012"/>
            <p:cNvSpPr>
              <a:spLocks noEditPoints="1"/>
            </p:cNvSpPr>
            <p:nvPr/>
          </p:nvSpPr>
          <p:spPr bwMode="auto">
            <a:xfrm>
              <a:off x="3425" y="1315"/>
              <a:ext cx="202" cy="205"/>
            </a:xfrm>
            <a:custGeom>
              <a:avLst/>
              <a:gdLst/>
              <a:ahLst/>
              <a:cxnLst>
                <a:cxn ang="0">
                  <a:pos x="83" y="203"/>
                </a:cxn>
                <a:cxn ang="0">
                  <a:pos x="48" y="189"/>
                </a:cxn>
                <a:cxn ang="0">
                  <a:pos x="19" y="164"/>
                </a:cxn>
                <a:cxn ang="0">
                  <a:pos x="4" y="131"/>
                </a:cxn>
                <a:cxn ang="0">
                  <a:pos x="0" y="94"/>
                </a:cxn>
                <a:cxn ang="0">
                  <a:pos x="11" y="57"/>
                </a:cxn>
                <a:cxn ang="0">
                  <a:pos x="32" y="27"/>
                </a:cxn>
                <a:cxn ang="0">
                  <a:pos x="63" y="7"/>
                </a:cxn>
                <a:cxn ang="0">
                  <a:pos x="100" y="0"/>
                </a:cxn>
                <a:cxn ang="0">
                  <a:pos x="137" y="7"/>
                </a:cxn>
                <a:cxn ang="0">
                  <a:pos x="169" y="27"/>
                </a:cxn>
                <a:cxn ang="0">
                  <a:pos x="192" y="57"/>
                </a:cxn>
                <a:cxn ang="0">
                  <a:pos x="202" y="94"/>
                </a:cxn>
                <a:cxn ang="0">
                  <a:pos x="199" y="131"/>
                </a:cxn>
                <a:cxn ang="0">
                  <a:pos x="181" y="164"/>
                </a:cxn>
                <a:cxn ang="0">
                  <a:pos x="153" y="189"/>
                </a:cxn>
                <a:cxn ang="0">
                  <a:pos x="120" y="203"/>
                </a:cxn>
                <a:cxn ang="0">
                  <a:pos x="100" y="199"/>
                </a:cxn>
                <a:cxn ang="0">
                  <a:pos x="65" y="192"/>
                </a:cxn>
                <a:cxn ang="0">
                  <a:pos x="35" y="173"/>
                </a:cxn>
                <a:cxn ang="0">
                  <a:pos x="14" y="143"/>
                </a:cxn>
                <a:cxn ang="0">
                  <a:pos x="5" y="108"/>
                </a:cxn>
                <a:cxn ang="0">
                  <a:pos x="11" y="71"/>
                </a:cxn>
                <a:cxn ang="0">
                  <a:pos x="28" y="39"/>
                </a:cxn>
                <a:cxn ang="0">
                  <a:pos x="56" y="16"/>
                </a:cxn>
                <a:cxn ang="0">
                  <a:pos x="92" y="7"/>
                </a:cxn>
                <a:cxn ang="0">
                  <a:pos x="128" y="11"/>
                </a:cxn>
                <a:cxn ang="0">
                  <a:pos x="160" y="27"/>
                </a:cxn>
                <a:cxn ang="0">
                  <a:pos x="183" y="55"/>
                </a:cxn>
                <a:cxn ang="0">
                  <a:pos x="195" y="88"/>
                </a:cxn>
                <a:cxn ang="0">
                  <a:pos x="194" y="125"/>
                </a:cxn>
                <a:cxn ang="0">
                  <a:pos x="179" y="159"/>
                </a:cxn>
                <a:cxn ang="0">
                  <a:pos x="153" y="184"/>
                </a:cxn>
                <a:cxn ang="0">
                  <a:pos x="118" y="198"/>
                </a:cxn>
              </a:cxnLst>
              <a:rect l="0" t="0" r="r" b="b"/>
              <a:pathLst>
                <a:path w="202" h="205">
                  <a:moveTo>
                    <a:pt x="100" y="205"/>
                  </a:moveTo>
                  <a:lnTo>
                    <a:pt x="83" y="203"/>
                  </a:lnTo>
                  <a:lnTo>
                    <a:pt x="63" y="198"/>
                  </a:lnTo>
                  <a:lnTo>
                    <a:pt x="48" y="189"/>
                  </a:lnTo>
                  <a:lnTo>
                    <a:pt x="32" y="178"/>
                  </a:lnTo>
                  <a:lnTo>
                    <a:pt x="19" y="164"/>
                  </a:lnTo>
                  <a:lnTo>
                    <a:pt x="11" y="148"/>
                  </a:lnTo>
                  <a:lnTo>
                    <a:pt x="4" y="131"/>
                  </a:lnTo>
                  <a:lnTo>
                    <a:pt x="0" y="111"/>
                  </a:lnTo>
                  <a:lnTo>
                    <a:pt x="0" y="94"/>
                  </a:lnTo>
                  <a:lnTo>
                    <a:pt x="4" y="74"/>
                  </a:lnTo>
                  <a:lnTo>
                    <a:pt x="11" y="57"/>
                  </a:lnTo>
                  <a:lnTo>
                    <a:pt x="19" y="41"/>
                  </a:lnTo>
                  <a:lnTo>
                    <a:pt x="32" y="27"/>
                  </a:lnTo>
                  <a:lnTo>
                    <a:pt x="48" y="16"/>
                  </a:lnTo>
                  <a:lnTo>
                    <a:pt x="63" y="7"/>
                  </a:lnTo>
                  <a:lnTo>
                    <a:pt x="83" y="2"/>
                  </a:lnTo>
                  <a:lnTo>
                    <a:pt x="100" y="0"/>
                  </a:lnTo>
                  <a:lnTo>
                    <a:pt x="120" y="2"/>
                  </a:lnTo>
                  <a:lnTo>
                    <a:pt x="137" y="7"/>
                  </a:lnTo>
                  <a:lnTo>
                    <a:pt x="153" y="16"/>
                  </a:lnTo>
                  <a:lnTo>
                    <a:pt x="169" y="27"/>
                  </a:lnTo>
                  <a:lnTo>
                    <a:pt x="181" y="41"/>
                  </a:lnTo>
                  <a:lnTo>
                    <a:pt x="192" y="57"/>
                  </a:lnTo>
                  <a:lnTo>
                    <a:pt x="199" y="74"/>
                  </a:lnTo>
                  <a:lnTo>
                    <a:pt x="202" y="94"/>
                  </a:lnTo>
                  <a:lnTo>
                    <a:pt x="202" y="111"/>
                  </a:lnTo>
                  <a:lnTo>
                    <a:pt x="199" y="131"/>
                  </a:lnTo>
                  <a:lnTo>
                    <a:pt x="192" y="148"/>
                  </a:lnTo>
                  <a:lnTo>
                    <a:pt x="181" y="164"/>
                  </a:lnTo>
                  <a:lnTo>
                    <a:pt x="169" y="178"/>
                  </a:lnTo>
                  <a:lnTo>
                    <a:pt x="153" y="189"/>
                  </a:lnTo>
                  <a:lnTo>
                    <a:pt x="137" y="198"/>
                  </a:lnTo>
                  <a:lnTo>
                    <a:pt x="120" y="203"/>
                  </a:lnTo>
                  <a:lnTo>
                    <a:pt x="100" y="205"/>
                  </a:lnTo>
                  <a:close/>
                  <a:moveTo>
                    <a:pt x="100" y="199"/>
                  </a:moveTo>
                  <a:lnTo>
                    <a:pt x="83" y="198"/>
                  </a:lnTo>
                  <a:lnTo>
                    <a:pt x="65" y="192"/>
                  </a:lnTo>
                  <a:lnTo>
                    <a:pt x="49" y="184"/>
                  </a:lnTo>
                  <a:lnTo>
                    <a:pt x="35" y="173"/>
                  </a:lnTo>
                  <a:lnTo>
                    <a:pt x="23" y="159"/>
                  </a:lnTo>
                  <a:lnTo>
                    <a:pt x="14" y="143"/>
                  </a:lnTo>
                  <a:lnTo>
                    <a:pt x="7" y="125"/>
                  </a:lnTo>
                  <a:lnTo>
                    <a:pt x="5" y="108"/>
                  </a:lnTo>
                  <a:lnTo>
                    <a:pt x="5" y="88"/>
                  </a:lnTo>
                  <a:lnTo>
                    <a:pt x="11" y="71"/>
                  </a:lnTo>
                  <a:lnTo>
                    <a:pt x="18" y="55"/>
                  </a:lnTo>
                  <a:lnTo>
                    <a:pt x="28" y="39"/>
                  </a:lnTo>
                  <a:lnTo>
                    <a:pt x="41" y="27"/>
                  </a:lnTo>
                  <a:lnTo>
                    <a:pt x="56" y="16"/>
                  </a:lnTo>
                  <a:lnTo>
                    <a:pt x="74" y="11"/>
                  </a:lnTo>
                  <a:lnTo>
                    <a:pt x="92" y="7"/>
                  </a:lnTo>
                  <a:lnTo>
                    <a:pt x="109" y="7"/>
                  </a:lnTo>
                  <a:lnTo>
                    <a:pt x="128" y="11"/>
                  </a:lnTo>
                  <a:lnTo>
                    <a:pt x="144" y="16"/>
                  </a:lnTo>
                  <a:lnTo>
                    <a:pt x="160" y="27"/>
                  </a:lnTo>
                  <a:lnTo>
                    <a:pt x="172" y="39"/>
                  </a:lnTo>
                  <a:lnTo>
                    <a:pt x="183" y="55"/>
                  </a:lnTo>
                  <a:lnTo>
                    <a:pt x="192" y="71"/>
                  </a:lnTo>
                  <a:lnTo>
                    <a:pt x="195" y="88"/>
                  </a:lnTo>
                  <a:lnTo>
                    <a:pt x="197" y="108"/>
                  </a:lnTo>
                  <a:lnTo>
                    <a:pt x="194" y="125"/>
                  </a:lnTo>
                  <a:lnTo>
                    <a:pt x="188" y="143"/>
                  </a:lnTo>
                  <a:lnTo>
                    <a:pt x="179" y="159"/>
                  </a:lnTo>
                  <a:lnTo>
                    <a:pt x="167" y="173"/>
                  </a:lnTo>
                  <a:lnTo>
                    <a:pt x="153" y="184"/>
                  </a:lnTo>
                  <a:lnTo>
                    <a:pt x="136" y="192"/>
                  </a:lnTo>
                  <a:lnTo>
                    <a:pt x="118" y="198"/>
                  </a:lnTo>
                  <a:lnTo>
                    <a:pt x="100" y="199"/>
                  </a:lnTo>
                  <a:close/>
                </a:path>
              </a:pathLst>
            </a:custGeom>
            <a:solidFill>
              <a:srgbClr val="F0FFFF"/>
            </a:solidFill>
            <a:ln w="9525">
              <a:noFill/>
              <a:round/>
              <a:headEnd/>
              <a:tailEnd/>
            </a:ln>
          </p:spPr>
          <p:txBody>
            <a:bodyPr/>
            <a:lstStyle/>
            <a:p>
              <a:endParaRPr lang="en-US"/>
            </a:p>
          </p:txBody>
        </p:sp>
        <p:sp>
          <p:nvSpPr>
            <p:cNvPr id="1166325" name="Freeform 1013"/>
            <p:cNvSpPr>
              <a:spLocks noEditPoints="1"/>
            </p:cNvSpPr>
            <p:nvPr/>
          </p:nvSpPr>
          <p:spPr bwMode="auto">
            <a:xfrm>
              <a:off x="3430" y="1322"/>
              <a:ext cx="192" cy="192"/>
            </a:xfrm>
            <a:custGeom>
              <a:avLst/>
              <a:gdLst/>
              <a:ahLst/>
              <a:cxnLst>
                <a:cxn ang="0">
                  <a:pos x="78" y="191"/>
                </a:cxn>
                <a:cxn ang="0">
                  <a:pos x="44" y="177"/>
                </a:cxn>
                <a:cxn ang="0">
                  <a:pos x="18" y="152"/>
                </a:cxn>
                <a:cxn ang="0">
                  <a:pos x="2" y="118"/>
                </a:cxn>
                <a:cxn ang="0">
                  <a:pos x="0" y="81"/>
                </a:cxn>
                <a:cxn ang="0">
                  <a:pos x="13" y="48"/>
                </a:cxn>
                <a:cxn ang="0">
                  <a:pos x="36" y="20"/>
                </a:cxn>
                <a:cxn ang="0">
                  <a:pos x="69" y="4"/>
                </a:cxn>
                <a:cxn ang="0">
                  <a:pos x="104" y="0"/>
                </a:cxn>
                <a:cxn ang="0">
                  <a:pos x="139" y="9"/>
                </a:cxn>
                <a:cxn ang="0">
                  <a:pos x="167" y="32"/>
                </a:cxn>
                <a:cxn ang="0">
                  <a:pos x="187" y="64"/>
                </a:cxn>
                <a:cxn ang="0">
                  <a:pos x="192" y="101"/>
                </a:cxn>
                <a:cxn ang="0">
                  <a:pos x="183" y="136"/>
                </a:cxn>
                <a:cxn ang="0">
                  <a:pos x="162" y="166"/>
                </a:cxn>
                <a:cxn ang="0">
                  <a:pos x="131" y="185"/>
                </a:cxn>
                <a:cxn ang="0">
                  <a:pos x="95" y="192"/>
                </a:cxn>
                <a:cxn ang="0">
                  <a:pos x="78" y="185"/>
                </a:cxn>
                <a:cxn ang="0">
                  <a:pos x="46" y="171"/>
                </a:cxn>
                <a:cxn ang="0">
                  <a:pos x="20" y="147"/>
                </a:cxn>
                <a:cxn ang="0">
                  <a:pos x="7" y="113"/>
                </a:cxn>
                <a:cxn ang="0">
                  <a:pos x="7" y="78"/>
                </a:cxn>
                <a:cxn ang="0">
                  <a:pos x="20" y="44"/>
                </a:cxn>
                <a:cxn ang="0">
                  <a:pos x="46" y="20"/>
                </a:cxn>
                <a:cxn ang="0">
                  <a:pos x="78" y="6"/>
                </a:cxn>
                <a:cxn ang="0">
                  <a:pos x="113" y="6"/>
                </a:cxn>
                <a:cxn ang="0">
                  <a:pos x="146" y="20"/>
                </a:cxn>
                <a:cxn ang="0">
                  <a:pos x="171" y="44"/>
                </a:cxn>
                <a:cxn ang="0">
                  <a:pos x="185" y="78"/>
                </a:cxn>
                <a:cxn ang="0">
                  <a:pos x="185" y="113"/>
                </a:cxn>
                <a:cxn ang="0">
                  <a:pos x="171" y="147"/>
                </a:cxn>
                <a:cxn ang="0">
                  <a:pos x="146" y="171"/>
                </a:cxn>
                <a:cxn ang="0">
                  <a:pos x="113" y="185"/>
                </a:cxn>
              </a:cxnLst>
              <a:rect l="0" t="0" r="r" b="b"/>
              <a:pathLst>
                <a:path w="192" h="192">
                  <a:moveTo>
                    <a:pt x="95" y="192"/>
                  </a:moveTo>
                  <a:lnTo>
                    <a:pt x="78" y="191"/>
                  </a:lnTo>
                  <a:lnTo>
                    <a:pt x="60" y="185"/>
                  </a:lnTo>
                  <a:lnTo>
                    <a:pt x="44" y="177"/>
                  </a:lnTo>
                  <a:lnTo>
                    <a:pt x="30" y="166"/>
                  </a:lnTo>
                  <a:lnTo>
                    <a:pt x="18" y="152"/>
                  </a:lnTo>
                  <a:lnTo>
                    <a:pt x="9" y="136"/>
                  </a:lnTo>
                  <a:lnTo>
                    <a:pt x="2" y="118"/>
                  </a:lnTo>
                  <a:lnTo>
                    <a:pt x="0" y="101"/>
                  </a:lnTo>
                  <a:lnTo>
                    <a:pt x="0" y="81"/>
                  </a:lnTo>
                  <a:lnTo>
                    <a:pt x="6" y="64"/>
                  </a:lnTo>
                  <a:lnTo>
                    <a:pt x="13" y="48"/>
                  </a:lnTo>
                  <a:lnTo>
                    <a:pt x="23" y="32"/>
                  </a:lnTo>
                  <a:lnTo>
                    <a:pt x="36" y="20"/>
                  </a:lnTo>
                  <a:lnTo>
                    <a:pt x="51" y="9"/>
                  </a:lnTo>
                  <a:lnTo>
                    <a:pt x="69" y="4"/>
                  </a:lnTo>
                  <a:lnTo>
                    <a:pt x="87" y="0"/>
                  </a:lnTo>
                  <a:lnTo>
                    <a:pt x="104" y="0"/>
                  </a:lnTo>
                  <a:lnTo>
                    <a:pt x="123" y="4"/>
                  </a:lnTo>
                  <a:lnTo>
                    <a:pt x="139" y="9"/>
                  </a:lnTo>
                  <a:lnTo>
                    <a:pt x="155" y="20"/>
                  </a:lnTo>
                  <a:lnTo>
                    <a:pt x="167" y="32"/>
                  </a:lnTo>
                  <a:lnTo>
                    <a:pt x="178" y="48"/>
                  </a:lnTo>
                  <a:lnTo>
                    <a:pt x="187" y="64"/>
                  </a:lnTo>
                  <a:lnTo>
                    <a:pt x="190" y="81"/>
                  </a:lnTo>
                  <a:lnTo>
                    <a:pt x="192" y="101"/>
                  </a:lnTo>
                  <a:lnTo>
                    <a:pt x="189" y="118"/>
                  </a:lnTo>
                  <a:lnTo>
                    <a:pt x="183" y="136"/>
                  </a:lnTo>
                  <a:lnTo>
                    <a:pt x="174" y="152"/>
                  </a:lnTo>
                  <a:lnTo>
                    <a:pt x="162" y="166"/>
                  </a:lnTo>
                  <a:lnTo>
                    <a:pt x="148" y="177"/>
                  </a:lnTo>
                  <a:lnTo>
                    <a:pt x="131" y="185"/>
                  </a:lnTo>
                  <a:lnTo>
                    <a:pt x="113" y="191"/>
                  </a:lnTo>
                  <a:lnTo>
                    <a:pt x="95" y="192"/>
                  </a:lnTo>
                  <a:close/>
                  <a:moveTo>
                    <a:pt x="95" y="187"/>
                  </a:moveTo>
                  <a:lnTo>
                    <a:pt x="78" y="185"/>
                  </a:lnTo>
                  <a:lnTo>
                    <a:pt x="60" y="180"/>
                  </a:lnTo>
                  <a:lnTo>
                    <a:pt x="46" y="171"/>
                  </a:lnTo>
                  <a:lnTo>
                    <a:pt x="32" y="159"/>
                  </a:lnTo>
                  <a:lnTo>
                    <a:pt x="20" y="147"/>
                  </a:lnTo>
                  <a:lnTo>
                    <a:pt x="13" y="131"/>
                  </a:lnTo>
                  <a:lnTo>
                    <a:pt x="7" y="113"/>
                  </a:lnTo>
                  <a:lnTo>
                    <a:pt x="6" y="96"/>
                  </a:lnTo>
                  <a:lnTo>
                    <a:pt x="7" y="78"/>
                  </a:lnTo>
                  <a:lnTo>
                    <a:pt x="13" y="60"/>
                  </a:lnTo>
                  <a:lnTo>
                    <a:pt x="20" y="44"/>
                  </a:lnTo>
                  <a:lnTo>
                    <a:pt x="32" y="32"/>
                  </a:lnTo>
                  <a:lnTo>
                    <a:pt x="46" y="20"/>
                  </a:lnTo>
                  <a:lnTo>
                    <a:pt x="60" y="11"/>
                  </a:lnTo>
                  <a:lnTo>
                    <a:pt x="78" y="6"/>
                  </a:lnTo>
                  <a:lnTo>
                    <a:pt x="95" y="4"/>
                  </a:lnTo>
                  <a:lnTo>
                    <a:pt x="113" y="6"/>
                  </a:lnTo>
                  <a:lnTo>
                    <a:pt x="131" y="11"/>
                  </a:lnTo>
                  <a:lnTo>
                    <a:pt x="146" y="20"/>
                  </a:lnTo>
                  <a:lnTo>
                    <a:pt x="160" y="32"/>
                  </a:lnTo>
                  <a:lnTo>
                    <a:pt x="171" y="44"/>
                  </a:lnTo>
                  <a:lnTo>
                    <a:pt x="180" y="60"/>
                  </a:lnTo>
                  <a:lnTo>
                    <a:pt x="185" y="78"/>
                  </a:lnTo>
                  <a:lnTo>
                    <a:pt x="187" y="96"/>
                  </a:lnTo>
                  <a:lnTo>
                    <a:pt x="185" y="113"/>
                  </a:lnTo>
                  <a:lnTo>
                    <a:pt x="180" y="131"/>
                  </a:lnTo>
                  <a:lnTo>
                    <a:pt x="171" y="147"/>
                  </a:lnTo>
                  <a:lnTo>
                    <a:pt x="160" y="159"/>
                  </a:lnTo>
                  <a:lnTo>
                    <a:pt x="146" y="171"/>
                  </a:lnTo>
                  <a:lnTo>
                    <a:pt x="131" y="180"/>
                  </a:lnTo>
                  <a:lnTo>
                    <a:pt x="113" y="185"/>
                  </a:lnTo>
                  <a:lnTo>
                    <a:pt x="95" y="187"/>
                  </a:lnTo>
                  <a:close/>
                </a:path>
              </a:pathLst>
            </a:custGeom>
            <a:solidFill>
              <a:srgbClr val="F2FFFF"/>
            </a:solidFill>
            <a:ln w="9525">
              <a:noFill/>
              <a:round/>
              <a:headEnd/>
              <a:tailEnd/>
            </a:ln>
          </p:spPr>
          <p:txBody>
            <a:bodyPr/>
            <a:lstStyle/>
            <a:p>
              <a:endParaRPr lang="en-US"/>
            </a:p>
          </p:txBody>
        </p:sp>
        <p:sp>
          <p:nvSpPr>
            <p:cNvPr id="1166326" name="Freeform 1014"/>
            <p:cNvSpPr>
              <a:spLocks noEditPoints="1"/>
            </p:cNvSpPr>
            <p:nvPr/>
          </p:nvSpPr>
          <p:spPr bwMode="auto">
            <a:xfrm>
              <a:off x="3436" y="1326"/>
              <a:ext cx="181" cy="183"/>
            </a:xfrm>
            <a:custGeom>
              <a:avLst/>
              <a:gdLst/>
              <a:ahLst/>
              <a:cxnLst>
                <a:cxn ang="0">
                  <a:pos x="72" y="181"/>
                </a:cxn>
                <a:cxn ang="0">
                  <a:pos x="40" y="167"/>
                </a:cxn>
                <a:cxn ang="0">
                  <a:pos x="14" y="143"/>
                </a:cxn>
                <a:cxn ang="0">
                  <a:pos x="1" y="109"/>
                </a:cxn>
                <a:cxn ang="0">
                  <a:pos x="1" y="74"/>
                </a:cxn>
                <a:cxn ang="0">
                  <a:pos x="14" y="40"/>
                </a:cxn>
                <a:cxn ang="0">
                  <a:pos x="40" y="16"/>
                </a:cxn>
                <a:cxn ang="0">
                  <a:pos x="72" y="2"/>
                </a:cxn>
                <a:cxn ang="0">
                  <a:pos x="107" y="2"/>
                </a:cxn>
                <a:cxn ang="0">
                  <a:pos x="140" y="16"/>
                </a:cxn>
                <a:cxn ang="0">
                  <a:pos x="165" y="40"/>
                </a:cxn>
                <a:cxn ang="0">
                  <a:pos x="179" y="74"/>
                </a:cxn>
                <a:cxn ang="0">
                  <a:pos x="179" y="109"/>
                </a:cxn>
                <a:cxn ang="0">
                  <a:pos x="165" y="143"/>
                </a:cxn>
                <a:cxn ang="0">
                  <a:pos x="140" y="167"/>
                </a:cxn>
                <a:cxn ang="0">
                  <a:pos x="107" y="181"/>
                </a:cxn>
                <a:cxn ang="0">
                  <a:pos x="89" y="178"/>
                </a:cxn>
                <a:cxn ang="0">
                  <a:pos x="56" y="171"/>
                </a:cxn>
                <a:cxn ang="0">
                  <a:pos x="28" y="150"/>
                </a:cxn>
                <a:cxn ang="0">
                  <a:pos x="10" y="121"/>
                </a:cxn>
                <a:cxn ang="0">
                  <a:pos x="5" y="88"/>
                </a:cxn>
                <a:cxn ang="0">
                  <a:pos x="14" y="54"/>
                </a:cxn>
                <a:cxn ang="0">
                  <a:pos x="35" y="26"/>
                </a:cxn>
                <a:cxn ang="0">
                  <a:pos x="65" y="10"/>
                </a:cxn>
                <a:cxn ang="0">
                  <a:pos x="98" y="7"/>
                </a:cxn>
                <a:cxn ang="0">
                  <a:pos x="132" y="17"/>
                </a:cxn>
                <a:cxn ang="0">
                  <a:pos x="158" y="39"/>
                </a:cxn>
                <a:cxn ang="0">
                  <a:pos x="172" y="70"/>
                </a:cxn>
                <a:cxn ang="0">
                  <a:pos x="174" y="104"/>
                </a:cxn>
                <a:cxn ang="0">
                  <a:pos x="161" y="137"/>
                </a:cxn>
                <a:cxn ang="0">
                  <a:pos x="139" y="162"/>
                </a:cxn>
                <a:cxn ang="0">
                  <a:pos x="107" y="176"/>
                </a:cxn>
              </a:cxnLst>
              <a:rect l="0" t="0" r="r" b="b"/>
              <a:pathLst>
                <a:path w="181" h="183">
                  <a:moveTo>
                    <a:pt x="89" y="183"/>
                  </a:moveTo>
                  <a:lnTo>
                    <a:pt x="72" y="181"/>
                  </a:lnTo>
                  <a:lnTo>
                    <a:pt x="54" y="176"/>
                  </a:lnTo>
                  <a:lnTo>
                    <a:pt x="40" y="167"/>
                  </a:lnTo>
                  <a:lnTo>
                    <a:pt x="26" y="155"/>
                  </a:lnTo>
                  <a:lnTo>
                    <a:pt x="14" y="143"/>
                  </a:lnTo>
                  <a:lnTo>
                    <a:pt x="7" y="127"/>
                  </a:lnTo>
                  <a:lnTo>
                    <a:pt x="1" y="109"/>
                  </a:lnTo>
                  <a:lnTo>
                    <a:pt x="0" y="92"/>
                  </a:lnTo>
                  <a:lnTo>
                    <a:pt x="1" y="74"/>
                  </a:lnTo>
                  <a:lnTo>
                    <a:pt x="7" y="56"/>
                  </a:lnTo>
                  <a:lnTo>
                    <a:pt x="14" y="40"/>
                  </a:lnTo>
                  <a:lnTo>
                    <a:pt x="26" y="28"/>
                  </a:lnTo>
                  <a:lnTo>
                    <a:pt x="40" y="16"/>
                  </a:lnTo>
                  <a:lnTo>
                    <a:pt x="54" y="7"/>
                  </a:lnTo>
                  <a:lnTo>
                    <a:pt x="72" y="2"/>
                  </a:lnTo>
                  <a:lnTo>
                    <a:pt x="89" y="0"/>
                  </a:lnTo>
                  <a:lnTo>
                    <a:pt x="107" y="2"/>
                  </a:lnTo>
                  <a:lnTo>
                    <a:pt x="125" y="7"/>
                  </a:lnTo>
                  <a:lnTo>
                    <a:pt x="140" y="16"/>
                  </a:lnTo>
                  <a:lnTo>
                    <a:pt x="154" y="28"/>
                  </a:lnTo>
                  <a:lnTo>
                    <a:pt x="165" y="40"/>
                  </a:lnTo>
                  <a:lnTo>
                    <a:pt x="174" y="56"/>
                  </a:lnTo>
                  <a:lnTo>
                    <a:pt x="179" y="74"/>
                  </a:lnTo>
                  <a:lnTo>
                    <a:pt x="181" y="92"/>
                  </a:lnTo>
                  <a:lnTo>
                    <a:pt x="179" y="109"/>
                  </a:lnTo>
                  <a:lnTo>
                    <a:pt x="174" y="127"/>
                  </a:lnTo>
                  <a:lnTo>
                    <a:pt x="165" y="143"/>
                  </a:lnTo>
                  <a:lnTo>
                    <a:pt x="154" y="155"/>
                  </a:lnTo>
                  <a:lnTo>
                    <a:pt x="140" y="167"/>
                  </a:lnTo>
                  <a:lnTo>
                    <a:pt x="125" y="176"/>
                  </a:lnTo>
                  <a:lnTo>
                    <a:pt x="107" y="181"/>
                  </a:lnTo>
                  <a:lnTo>
                    <a:pt x="89" y="183"/>
                  </a:lnTo>
                  <a:close/>
                  <a:moveTo>
                    <a:pt x="89" y="178"/>
                  </a:moveTo>
                  <a:lnTo>
                    <a:pt x="72" y="176"/>
                  </a:lnTo>
                  <a:lnTo>
                    <a:pt x="56" y="171"/>
                  </a:lnTo>
                  <a:lnTo>
                    <a:pt x="40" y="162"/>
                  </a:lnTo>
                  <a:lnTo>
                    <a:pt x="28" y="150"/>
                  </a:lnTo>
                  <a:lnTo>
                    <a:pt x="17" y="137"/>
                  </a:lnTo>
                  <a:lnTo>
                    <a:pt x="10" y="121"/>
                  </a:lnTo>
                  <a:lnTo>
                    <a:pt x="5" y="104"/>
                  </a:lnTo>
                  <a:lnTo>
                    <a:pt x="5" y="88"/>
                  </a:lnTo>
                  <a:lnTo>
                    <a:pt x="7" y="70"/>
                  </a:lnTo>
                  <a:lnTo>
                    <a:pt x="14" y="54"/>
                  </a:lnTo>
                  <a:lnTo>
                    <a:pt x="22" y="39"/>
                  </a:lnTo>
                  <a:lnTo>
                    <a:pt x="35" y="26"/>
                  </a:lnTo>
                  <a:lnTo>
                    <a:pt x="49" y="17"/>
                  </a:lnTo>
                  <a:lnTo>
                    <a:pt x="65" y="10"/>
                  </a:lnTo>
                  <a:lnTo>
                    <a:pt x="81" y="7"/>
                  </a:lnTo>
                  <a:lnTo>
                    <a:pt x="98" y="7"/>
                  </a:lnTo>
                  <a:lnTo>
                    <a:pt x="116" y="10"/>
                  </a:lnTo>
                  <a:lnTo>
                    <a:pt x="132" y="17"/>
                  </a:lnTo>
                  <a:lnTo>
                    <a:pt x="146" y="26"/>
                  </a:lnTo>
                  <a:lnTo>
                    <a:pt x="158" y="39"/>
                  </a:lnTo>
                  <a:lnTo>
                    <a:pt x="167" y="54"/>
                  </a:lnTo>
                  <a:lnTo>
                    <a:pt x="172" y="70"/>
                  </a:lnTo>
                  <a:lnTo>
                    <a:pt x="176" y="88"/>
                  </a:lnTo>
                  <a:lnTo>
                    <a:pt x="174" y="104"/>
                  </a:lnTo>
                  <a:lnTo>
                    <a:pt x="170" y="121"/>
                  </a:lnTo>
                  <a:lnTo>
                    <a:pt x="161" y="137"/>
                  </a:lnTo>
                  <a:lnTo>
                    <a:pt x="151" y="150"/>
                  </a:lnTo>
                  <a:lnTo>
                    <a:pt x="139" y="162"/>
                  </a:lnTo>
                  <a:lnTo>
                    <a:pt x="123" y="171"/>
                  </a:lnTo>
                  <a:lnTo>
                    <a:pt x="107" y="176"/>
                  </a:lnTo>
                  <a:lnTo>
                    <a:pt x="89" y="178"/>
                  </a:lnTo>
                  <a:close/>
                </a:path>
              </a:pathLst>
            </a:custGeom>
            <a:solidFill>
              <a:srgbClr val="F3FFFF"/>
            </a:solidFill>
            <a:ln w="9525">
              <a:noFill/>
              <a:round/>
              <a:headEnd/>
              <a:tailEnd/>
            </a:ln>
          </p:spPr>
          <p:txBody>
            <a:bodyPr/>
            <a:lstStyle/>
            <a:p>
              <a:endParaRPr lang="en-US"/>
            </a:p>
          </p:txBody>
        </p:sp>
        <p:sp>
          <p:nvSpPr>
            <p:cNvPr id="1166327" name="Freeform 1015"/>
            <p:cNvSpPr>
              <a:spLocks noEditPoints="1"/>
            </p:cNvSpPr>
            <p:nvPr/>
          </p:nvSpPr>
          <p:spPr bwMode="auto">
            <a:xfrm>
              <a:off x="3441" y="1333"/>
              <a:ext cx="171" cy="171"/>
            </a:xfrm>
            <a:custGeom>
              <a:avLst/>
              <a:gdLst/>
              <a:ahLst/>
              <a:cxnLst>
                <a:cxn ang="0">
                  <a:pos x="84" y="171"/>
                </a:cxn>
                <a:cxn ang="0">
                  <a:pos x="67" y="169"/>
                </a:cxn>
                <a:cxn ang="0">
                  <a:pos x="51" y="164"/>
                </a:cxn>
                <a:cxn ang="0">
                  <a:pos x="35" y="155"/>
                </a:cxn>
                <a:cxn ang="0">
                  <a:pos x="23" y="143"/>
                </a:cxn>
                <a:cxn ang="0">
                  <a:pos x="12" y="130"/>
                </a:cxn>
                <a:cxn ang="0">
                  <a:pos x="5" y="114"/>
                </a:cxn>
                <a:cxn ang="0">
                  <a:pos x="0" y="97"/>
                </a:cxn>
                <a:cxn ang="0">
                  <a:pos x="0" y="81"/>
                </a:cxn>
                <a:cxn ang="0">
                  <a:pos x="2" y="63"/>
                </a:cxn>
                <a:cxn ang="0">
                  <a:pos x="9" y="47"/>
                </a:cxn>
                <a:cxn ang="0">
                  <a:pos x="17" y="32"/>
                </a:cxn>
                <a:cxn ang="0">
                  <a:pos x="30" y="19"/>
                </a:cxn>
                <a:cxn ang="0">
                  <a:pos x="44" y="10"/>
                </a:cxn>
                <a:cxn ang="0">
                  <a:pos x="60" y="3"/>
                </a:cxn>
                <a:cxn ang="0">
                  <a:pos x="76" y="0"/>
                </a:cxn>
                <a:cxn ang="0">
                  <a:pos x="93" y="0"/>
                </a:cxn>
                <a:cxn ang="0">
                  <a:pos x="111" y="3"/>
                </a:cxn>
                <a:cxn ang="0">
                  <a:pos x="127" y="10"/>
                </a:cxn>
                <a:cxn ang="0">
                  <a:pos x="141" y="19"/>
                </a:cxn>
                <a:cxn ang="0">
                  <a:pos x="153" y="32"/>
                </a:cxn>
                <a:cxn ang="0">
                  <a:pos x="162" y="47"/>
                </a:cxn>
                <a:cxn ang="0">
                  <a:pos x="167" y="63"/>
                </a:cxn>
                <a:cxn ang="0">
                  <a:pos x="171" y="81"/>
                </a:cxn>
                <a:cxn ang="0">
                  <a:pos x="169" y="97"/>
                </a:cxn>
                <a:cxn ang="0">
                  <a:pos x="165" y="114"/>
                </a:cxn>
                <a:cxn ang="0">
                  <a:pos x="156" y="130"/>
                </a:cxn>
                <a:cxn ang="0">
                  <a:pos x="146" y="143"/>
                </a:cxn>
                <a:cxn ang="0">
                  <a:pos x="134" y="155"/>
                </a:cxn>
                <a:cxn ang="0">
                  <a:pos x="118" y="164"/>
                </a:cxn>
                <a:cxn ang="0">
                  <a:pos x="102" y="169"/>
                </a:cxn>
                <a:cxn ang="0">
                  <a:pos x="84" y="171"/>
                </a:cxn>
                <a:cxn ang="0">
                  <a:pos x="84" y="164"/>
                </a:cxn>
                <a:cxn ang="0">
                  <a:pos x="69" y="162"/>
                </a:cxn>
                <a:cxn ang="0">
                  <a:pos x="53" y="159"/>
                </a:cxn>
                <a:cxn ang="0">
                  <a:pos x="37" y="150"/>
                </a:cxn>
                <a:cxn ang="0">
                  <a:pos x="25" y="137"/>
                </a:cxn>
                <a:cxn ang="0">
                  <a:pos x="16" y="125"/>
                </a:cxn>
                <a:cxn ang="0">
                  <a:pos x="9" y="109"/>
                </a:cxn>
                <a:cxn ang="0">
                  <a:pos x="5" y="93"/>
                </a:cxn>
                <a:cxn ang="0">
                  <a:pos x="5" y="76"/>
                </a:cxn>
                <a:cxn ang="0">
                  <a:pos x="9" y="60"/>
                </a:cxn>
                <a:cxn ang="0">
                  <a:pos x="16" y="44"/>
                </a:cxn>
                <a:cxn ang="0">
                  <a:pos x="25" y="32"/>
                </a:cxn>
                <a:cxn ang="0">
                  <a:pos x="37" y="19"/>
                </a:cxn>
                <a:cxn ang="0">
                  <a:pos x="53" y="10"/>
                </a:cxn>
                <a:cxn ang="0">
                  <a:pos x="69" y="7"/>
                </a:cxn>
                <a:cxn ang="0">
                  <a:pos x="84" y="5"/>
                </a:cxn>
                <a:cxn ang="0">
                  <a:pos x="102" y="7"/>
                </a:cxn>
                <a:cxn ang="0">
                  <a:pos x="118" y="10"/>
                </a:cxn>
                <a:cxn ang="0">
                  <a:pos x="132" y="19"/>
                </a:cxn>
                <a:cxn ang="0">
                  <a:pos x="144" y="32"/>
                </a:cxn>
                <a:cxn ang="0">
                  <a:pos x="155" y="44"/>
                </a:cxn>
                <a:cxn ang="0">
                  <a:pos x="160" y="60"/>
                </a:cxn>
                <a:cxn ang="0">
                  <a:pos x="163" y="76"/>
                </a:cxn>
                <a:cxn ang="0">
                  <a:pos x="163" y="93"/>
                </a:cxn>
                <a:cxn ang="0">
                  <a:pos x="160" y="109"/>
                </a:cxn>
                <a:cxn ang="0">
                  <a:pos x="155" y="125"/>
                </a:cxn>
                <a:cxn ang="0">
                  <a:pos x="144" y="137"/>
                </a:cxn>
                <a:cxn ang="0">
                  <a:pos x="132" y="150"/>
                </a:cxn>
                <a:cxn ang="0">
                  <a:pos x="118" y="159"/>
                </a:cxn>
                <a:cxn ang="0">
                  <a:pos x="102" y="162"/>
                </a:cxn>
                <a:cxn ang="0">
                  <a:pos x="84" y="164"/>
                </a:cxn>
              </a:cxnLst>
              <a:rect l="0" t="0" r="r" b="b"/>
              <a:pathLst>
                <a:path w="171" h="171">
                  <a:moveTo>
                    <a:pt x="84" y="171"/>
                  </a:moveTo>
                  <a:lnTo>
                    <a:pt x="67" y="169"/>
                  </a:lnTo>
                  <a:lnTo>
                    <a:pt x="51" y="164"/>
                  </a:lnTo>
                  <a:lnTo>
                    <a:pt x="35" y="155"/>
                  </a:lnTo>
                  <a:lnTo>
                    <a:pt x="23" y="143"/>
                  </a:lnTo>
                  <a:lnTo>
                    <a:pt x="12" y="130"/>
                  </a:lnTo>
                  <a:lnTo>
                    <a:pt x="5" y="114"/>
                  </a:lnTo>
                  <a:lnTo>
                    <a:pt x="0" y="97"/>
                  </a:lnTo>
                  <a:lnTo>
                    <a:pt x="0" y="81"/>
                  </a:lnTo>
                  <a:lnTo>
                    <a:pt x="2" y="63"/>
                  </a:lnTo>
                  <a:lnTo>
                    <a:pt x="9" y="47"/>
                  </a:lnTo>
                  <a:lnTo>
                    <a:pt x="17" y="32"/>
                  </a:lnTo>
                  <a:lnTo>
                    <a:pt x="30" y="19"/>
                  </a:lnTo>
                  <a:lnTo>
                    <a:pt x="44" y="10"/>
                  </a:lnTo>
                  <a:lnTo>
                    <a:pt x="60" y="3"/>
                  </a:lnTo>
                  <a:lnTo>
                    <a:pt x="76" y="0"/>
                  </a:lnTo>
                  <a:lnTo>
                    <a:pt x="93" y="0"/>
                  </a:lnTo>
                  <a:lnTo>
                    <a:pt x="111" y="3"/>
                  </a:lnTo>
                  <a:lnTo>
                    <a:pt x="127" y="10"/>
                  </a:lnTo>
                  <a:lnTo>
                    <a:pt x="141" y="19"/>
                  </a:lnTo>
                  <a:lnTo>
                    <a:pt x="153" y="32"/>
                  </a:lnTo>
                  <a:lnTo>
                    <a:pt x="162" y="47"/>
                  </a:lnTo>
                  <a:lnTo>
                    <a:pt x="167" y="63"/>
                  </a:lnTo>
                  <a:lnTo>
                    <a:pt x="171" y="81"/>
                  </a:lnTo>
                  <a:lnTo>
                    <a:pt x="169" y="97"/>
                  </a:lnTo>
                  <a:lnTo>
                    <a:pt x="165" y="114"/>
                  </a:lnTo>
                  <a:lnTo>
                    <a:pt x="156" y="130"/>
                  </a:lnTo>
                  <a:lnTo>
                    <a:pt x="146" y="143"/>
                  </a:lnTo>
                  <a:lnTo>
                    <a:pt x="134" y="155"/>
                  </a:lnTo>
                  <a:lnTo>
                    <a:pt x="118" y="164"/>
                  </a:lnTo>
                  <a:lnTo>
                    <a:pt x="102" y="169"/>
                  </a:lnTo>
                  <a:lnTo>
                    <a:pt x="84" y="171"/>
                  </a:lnTo>
                  <a:close/>
                  <a:moveTo>
                    <a:pt x="84" y="164"/>
                  </a:moveTo>
                  <a:lnTo>
                    <a:pt x="69" y="162"/>
                  </a:lnTo>
                  <a:lnTo>
                    <a:pt x="53" y="159"/>
                  </a:lnTo>
                  <a:lnTo>
                    <a:pt x="37" y="150"/>
                  </a:lnTo>
                  <a:lnTo>
                    <a:pt x="25" y="137"/>
                  </a:lnTo>
                  <a:lnTo>
                    <a:pt x="16" y="125"/>
                  </a:lnTo>
                  <a:lnTo>
                    <a:pt x="9" y="109"/>
                  </a:lnTo>
                  <a:lnTo>
                    <a:pt x="5" y="93"/>
                  </a:lnTo>
                  <a:lnTo>
                    <a:pt x="5" y="76"/>
                  </a:lnTo>
                  <a:lnTo>
                    <a:pt x="9" y="60"/>
                  </a:lnTo>
                  <a:lnTo>
                    <a:pt x="16" y="44"/>
                  </a:lnTo>
                  <a:lnTo>
                    <a:pt x="25" y="32"/>
                  </a:lnTo>
                  <a:lnTo>
                    <a:pt x="37" y="19"/>
                  </a:lnTo>
                  <a:lnTo>
                    <a:pt x="53" y="10"/>
                  </a:lnTo>
                  <a:lnTo>
                    <a:pt x="69" y="7"/>
                  </a:lnTo>
                  <a:lnTo>
                    <a:pt x="84" y="5"/>
                  </a:lnTo>
                  <a:lnTo>
                    <a:pt x="102" y="7"/>
                  </a:lnTo>
                  <a:lnTo>
                    <a:pt x="118" y="10"/>
                  </a:lnTo>
                  <a:lnTo>
                    <a:pt x="132" y="19"/>
                  </a:lnTo>
                  <a:lnTo>
                    <a:pt x="144" y="32"/>
                  </a:lnTo>
                  <a:lnTo>
                    <a:pt x="155" y="44"/>
                  </a:lnTo>
                  <a:lnTo>
                    <a:pt x="160" y="60"/>
                  </a:lnTo>
                  <a:lnTo>
                    <a:pt x="163" y="76"/>
                  </a:lnTo>
                  <a:lnTo>
                    <a:pt x="163" y="93"/>
                  </a:lnTo>
                  <a:lnTo>
                    <a:pt x="160" y="109"/>
                  </a:lnTo>
                  <a:lnTo>
                    <a:pt x="155" y="125"/>
                  </a:lnTo>
                  <a:lnTo>
                    <a:pt x="144" y="137"/>
                  </a:lnTo>
                  <a:lnTo>
                    <a:pt x="132" y="150"/>
                  </a:lnTo>
                  <a:lnTo>
                    <a:pt x="118" y="159"/>
                  </a:lnTo>
                  <a:lnTo>
                    <a:pt x="102" y="162"/>
                  </a:lnTo>
                  <a:lnTo>
                    <a:pt x="84" y="164"/>
                  </a:lnTo>
                  <a:close/>
                </a:path>
              </a:pathLst>
            </a:custGeom>
            <a:solidFill>
              <a:srgbClr val="F5FFFF"/>
            </a:solidFill>
            <a:ln w="9525">
              <a:noFill/>
              <a:round/>
              <a:headEnd/>
              <a:tailEnd/>
            </a:ln>
          </p:spPr>
          <p:txBody>
            <a:bodyPr/>
            <a:lstStyle/>
            <a:p>
              <a:endParaRPr lang="en-US"/>
            </a:p>
          </p:txBody>
        </p:sp>
        <p:sp>
          <p:nvSpPr>
            <p:cNvPr id="1166328" name="Freeform 1016"/>
            <p:cNvSpPr>
              <a:spLocks noEditPoints="1"/>
            </p:cNvSpPr>
            <p:nvPr/>
          </p:nvSpPr>
          <p:spPr bwMode="auto">
            <a:xfrm>
              <a:off x="3446" y="1338"/>
              <a:ext cx="158" cy="159"/>
            </a:xfrm>
            <a:custGeom>
              <a:avLst/>
              <a:gdLst/>
              <a:ahLst/>
              <a:cxnLst>
                <a:cxn ang="0">
                  <a:pos x="79" y="159"/>
                </a:cxn>
                <a:cxn ang="0">
                  <a:pos x="64" y="157"/>
                </a:cxn>
                <a:cxn ang="0">
                  <a:pos x="48" y="154"/>
                </a:cxn>
                <a:cxn ang="0">
                  <a:pos x="32" y="145"/>
                </a:cxn>
                <a:cxn ang="0">
                  <a:pos x="20" y="132"/>
                </a:cxn>
                <a:cxn ang="0">
                  <a:pos x="11" y="120"/>
                </a:cxn>
                <a:cxn ang="0">
                  <a:pos x="4" y="104"/>
                </a:cxn>
                <a:cxn ang="0">
                  <a:pos x="0" y="88"/>
                </a:cxn>
                <a:cxn ang="0">
                  <a:pos x="0" y="71"/>
                </a:cxn>
                <a:cxn ang="0">
                  <a:pos x="4" y="55"/>
                </a:cxn>
                <a:cxn ang="0">
                  <a:pos x="11" y="39"/>
                </a:cxn>
                <a:cxn ang="0">
                  <a:pos x="20" y="27"/>
                </a:cxn>
                <a:cxn ang="0">
                  <a:pos x="32" y="14"/>
                </a:cxn>
                <a:cxn ang="0">
                  <a:pos x="48" y="5"/>
                </a:cxn>
                <a:cxn ang="0">
                  <a:pos x="64" y="2"/>
                </a:cxn>
                <a:cxn ang="0">
                  <a:pos x="79" y="0"/>
                </a:cxn>
                <a:cxn ang="0">
                  <a:pos x="97" y="2"/>
                </a:cxn>
                <a:cxn ang="0">
                  <a:pos x="113" y="5"/>
                </a:cxn>
                <a:cxn ang="0">
                  <a:pos x="127" y="14"/>
                </a:cxn>
                <a:cxn ang="0">
                  <a:pos x="139" y="27"/>
                </a:cxn>
                <a:cxn ang="0">
                  <a:pos x="150" y="39"/>
                </a:cxn>
                <a:cxn ang="0">
                  <a:pos x="155" y="55"/>
                </a:cxn>
                <a:cxn ang="0">
                  <a:pos x="158" y="71"/>
                </a:cxn>
                <a:cxn ang="0">
                  <a:pos x="158" y="88"/>
                </a:cxn>
                <a:cxn ang="0">
                  <a:pos x="155" y="104"/>
                </a:cxn>
                <a:cxn ang="0">
                  <a:pos x="150" y="120"/>
                </a:cxn>
                <a:cxn ang="0">
                  <a:pos x="139" y="132"/>
                </a:cxn>
                <a:cxn ang="0">
                  <a:pos x="127" y="145"/>
                </a:cxn>
                <a:cxn ang="0">
                  <a:pos x="113" y="154"/>
                </a:cxn>
                <a:cxn ang="0">
                  <a:pos x="97" y="157"/>
                </a:cxn>
                <a:cxn ang="0">
                  <a:pos x="79" y="159"/>
                </a:cxn>
                <a:cxn ang="0">
                  <a:pos x="79" y="154"/>
                </a:cxn>
                <a:cxn ang="0">
                  <a:pos x="64" y="152"/>
                </a:cxn>
                <a:cxn ang="0">
                  <a:pos x="48" y="148"/>
                </a:cxn>
                <a:cxn ang="0">
                  <a:pos x="34" y="139"/>
                </a:cxn>
                <a:cxn ang="0">
                  <a:pos x="23" y="127"/>
                </a:cxn>
                <a:cxn ang="0">
                  <a:pos x="14" y="115"/>
                </a:cxn>
                <a:cxn ang="0">
                  <a:pos x="7" y="99"/>
                </a:cxn>
                <a:cxn ang="0">
                  <a:pos x="5" y="83"/>
                </a:cxn>
                <a:cxn ang="0">
                  <a:pos x="5" y="67"/>
                </a:cxn>
                <a:cxn ang="0">
                  <a:pos x="11" y="51"/>
                </a:cxn>
                <a:cxn ang="0">
                  <a:pos x="18" y="37"/>
                </a:cxn>
                <a:cxn ang="0">
                  <a:pos x="28" y="25"/>
                </a:cxn>
                <a:cxn ang="0">
                  <a:pos x="41" y="16"/>
                </a:cxn>
                <a:cxn ang="0">
                  <a:pos x="56" y="9"/>
                </a:cxn>
                <a:cxn ang="0">
                  <a:pos x="72" y="5"/>
                </a:cxn>
                <a:cxn ang="0">
                  <a:pos x="88" y="5"/>
                </a:cxn>
                <a:cxn ang="0">
                  <a:pos x="104" y="9"/>
                </a:cxn>
                <a:cxn ang="0">
                  <a:pos x="118" y="16"/>
                </a:cxn>
                <a:cxn ang="0">
                  <a:pos x="130" y="25"/>
                </a:cxn>
                <a:cxn ang="0">
                  <a:pos x="141" y="37"/>
                </a:cxn>
                <a:cxn ang="0">
                  <a:pos x="150" y="51"/>
                </a:cxn>
                <a:cxn ang="0">
                  <a:pos x="153" y="67"/>
                </a:cxn>
                <a:cxn ang="0">
                  <a:pos x="155" y="83"/>
                </a:cxn>
                <a:cxn ang="0">
                  <a:pos x="151" y="99"/>
                </a:cxn>
                <a:cxn ang="0">
                  <a:pos x="146" y="115"/>
                </a:cxn>
                <a:cxn ang="0">
                  <a:pos x="137" y="127"/>
                </a:cxn>
                <a:cxn ang="0">
                  <a:pos x="125" y="139"/>
                </a:cxn>
                <a:cxn ang="0">
                  <a:pos x="111" y="148"/>
                </a:cxn>
                <a:cxn ang="0">
                  <a:pos x="95" y="152"/>
                </a:cxn>
                <a:cxn ang="0">
                  <a:pos x="79" y="154"/>
                </a:cxn>
              </a:cxnLst>
              <a:rect l="0" t="0" r="r" b="b"/>
              <a:pathLst>
                <a:path w="158" h="159">
                  <a:moveTo>
                    <a:pt x="79" y="159"/>
                  </a:moveTo>
                  <a:lnTo>
                    <a:pt x="64" y="157"/>
                  </a:lnTo>
                  <a:lnTo>
                    <a:pt x="48" y="154"/>
                  </a:lnTo>
                  <a:lnTo>
                    <a:pt x="32" y="145"/>
                  </a:lnTo>
                  <a:lnTo>
                    <a:pt x="20" y="132"/>
                  </a:lnTo>
                  <a:lnTo>
                    <a:pt x="11" y="120"/>
                  </a:lnTo>
                  <a:lnTo>
                    <a:pt x="4" y="104"/>
                  </a:lnTo>
                  <a:lnTo>
                    <a:pt x="0" y="88"/>
                  </a:lnTo>
                  <a:lnTo>
                    <a:pt x="0" y="71"/>
                  </a:lnTo>
                  <a:lnTo>
                    <a:pt x="4" y="55"/>
                  </a:lnTo>
                  <a:lnTo>
                    <a:pt x="11" y="39"/>
                  </a:lnTo>
                  <a:lnTo>
                    <a:pt x="20" y="27"/>
                  </a:lnTo>
                  <a:lnTo>
                    <a:pt x="32" y="14"/>
                  </a:lnTo>
                  <a:lnTo>
                    <a:pt x="48" y="5"/>
                  </a:lnTo>
                  <a:lnTo>
                    <a:pt x="64" y="2"/>
                  </a:lnTo>
                  <a:lnTo>
                    <a:pt x="79" y="0"/>
                  </a:lnTo>
                  <a:lnTo>
                    <a:pt x="97" y="2"/>
                  </a:lnTo>
                  <a:lnTo>
                    <a:pt x="113" y="5"/>
                  </a:lnTo>
                  <a:lnTo>
                    <a:pt x="127" y="14"/>
                  </a:lnTo>
                  <a:lnTo>
                    <a:pt x="139" y="27"/>
                  </a:lnTo>
                  <a:lnTo>
                    <a:pt x="150" y="39"/>
                  </a:lnTo>
                  <a:lnTo>
                    <a:pt x="155" y="55"/>
                  </a:lnTo>
                  <a:lnTo>
                    <a:pt x="158" y="71"/>
                  </a:lnTo>
                  <a:lnTo>
                    <a:pt x="158" y="88"/>
                  </a:lnTo>
                  <a:lnTo>
                    <a:pt x="155" y="104"/>
                  </a:lnTo>
                  <a:lnTo>
                    <a:pt x="150" y="120"/>
                  </a:lnTo>
                  <a:lnTo>
                    <a:pt x="139" y="132"/>
                  </a:lnTo>
                  <a:lnTo>
                    <a:pt x="127" y="145"/>
                  </a:lnTo>
                  <a:lnTo>
                    <a:pt x="113" y="154"/>
                  </a:lnTo>
                  <a:lnTo>
                    <a:pt x="97" y="157"/>
                  </a:lnTo>
                  <a:lnTo>
                    <a:pt x="79" y="159"/>
                  </a:lnTo>
                  <a:close/>
                  <a:moveTo>
                    <a:pt x="79" y="154"/>
                  </a:moveTo>
                  <a:lnTo>
                    <a:pt x="64" y="152"/>
                  </a:lnTo>
                  <a:lnTo>
                    <a:pt x="48" y="148"/>
                  </a:lnTo>
                  <a:lnTo>
                    <a:pt x="34" y="139"/>
                  </a:lnTo>
                  <a:lnTo>
                    <a:pt x="23" y="127"/>
                  </a:lnTo>
                  <a:lnTo>
                    <a:pt x="14" y="115"/>
                  </a:lnTo>
                  <a:lnTo>
                    <a:pt x="7" y="99"/>
                  </a:lnTo>
                  <a:lnTo>
                    <a:pt x="5" y="83"/>
                  </a:lnTo>
                  <a:lnTo>
                    <a:pt x="5" y="67"/>
                  </a:lnTo>
                  <a:lnTo>
                    <a:pt x="11" y="51"/>
                  </a:lnTo>
                  <a:lnTo>
                    <a:pt x="18" y="37"/>
                  </a:lnTo>
                  <a:lnTo>
                    <a:pt x="28" y="25"/>
                  </a:lnTo>
                  <a:lnTo>
                    <a:pt x="41" y="16"/>
                  </a:lnTo>
                  <a:lnTo>
                    <a:pt x="56" y="9"/>
                  </a:lnTo>
                  <a:lnTo>
                    <a:pt x="72" y="5"/>
                  </a:lnTo>
                  <a:lnTo>
                    <a:pt x="88" y="5"/>
                  </a:lnTo>
                  <a:lnTo>
                    <a:pt x="104" y="9"/>
                  </a:lnTo>
                  <a:lnTo>
                    <a:pt x="118" y="16"/>
                  </a:lnTo>
                  <a:lnTo>
                    <a:pt x="130" y="25"/>
                  </a:lnTo>
                  <a:lnTo>
                    <a:pt x="141" y="37"/>
                  </a:lnTo>
                  <a:lnTo>
                    <a:pt x="150" y="51"/>
                  </a:lnTo>
                  <a:lnTo>
                    <a:pt x="153" y="67"/>
                  </a:lnTo>
                  <a:lnTo>
                    <a:pt x="155" y="83"/>
                  </a:lnTo>
                  <a:lnTo>
                    <a:pt x="151" y="99"/>
                  </a:lnTo>
                  <a:lnTo>
                    <a:pt x="146" y="115"/>
                  </a:lnTo>
                  <a:lnTo>
                    <a:pt x="137" y="127"/>
                  </a:lnTo>
                  <a:lnTo>
                    <a:pt x="125" y="139"/>
                  </a:lnTo>
                  <a:lnTo>
                    <a:pt x="111" y="148"/>
                  </a:lnTo>
                  <a:lnTo>
                    <a:pt x="95" y="152"/>
                  </a:lnTo>
                  <a:lnTo>
                    <a:pt x="79" y="154"/>
                  </a:lnTo>
                  <a:close/>
                </a:path>
              </a:pathLst>
            </a:custGeom>
            <a:solidFill>
              <a:srgbClr val="F6FFFF"/>
            </a:solidFill>
            <a:ln w="9525">
              <a:noFill/>
              <a:round/>
              <a:headEnd/>
              <a:tailEnd/>
            </a:ln>
          </p:spPr>
          <p:txBody>
            <a:bodyPr/>
            <a:lstStyle/>
            <a:p>
              <a:endParaRPr lang="en-US"/>
            </a:p>
          </p:txBody>
        </p:sp>
        <p:sp>
          <p:nvSpPr>
            <p:cNvPr id="1166329" name="Freeform 1017"/>
            <p:cNvSpPr>
              <a:spLocks noEditPoints="1"/>
            </p:cNvSpPr>
            <p:nvPr/>
          </p:nvSpPr>
          <p:spPr bwMode="auto">
            <a:xfrm>
              <a:off x="3451" y="1343"/>
              <a:ext cx="150" cy="149"/>
            </a:xfrm>
            <a:custGeom>
              <a:avLst/>
              <a:gdLst/>
              <a:ahLst/>
              <a:cxnLst>
                <a:cxn ang="0">
                  <a:pos x="74" y="149"/>
                </a:cxn>
                <a:cxn ang="0">
                  <a:pos x="59" y="147"/>
                </a:cxn>
                <a:cxn ang="0">
                  <a:pos x="43" y="143"/>
                </a:cxn>
                <a:cxn ang="0">
                  <a:pos x="29" y="134"/>
                </a:cxn>
                <a:cxn ang="0">
                  <a:pos x="18" y="122"/>
                </a:cxn>
                <a:cxn ang="0">
                  <a:pos x="9" y="110"/>
                </a:cxn>
                <a:cxn ang="0">
                  <a:pos x="2" y="94"/>
                </a:cxn>
                <a:cxn ang="0">
                  <a:pos x="0" y="78"/>
                </a:cxn>
                <a:cxn ang="0">
                  <a:pos x="0" y="62"/>
                </a:cxn>
                <a:cxn ang="0">
                  <a:pos x="6" y="46"/>
                </a:cxn>
                <a:cxn ang="0">
                  <a:pos x="13" y="32"/>
                </a:cxn>
                <a:cxn ang="0">
                  <a:pos x="23" y="20"/>
                </a:cxn>
                <a:cxn ang="0">
                  <a:pos x="36" y="11"/>
                </a:cxn>
                <a:cxn ang="0">
                  <a:pos x="51" y="4"/>
                </a:cxn>
                <a:cxn ang="0">
                  <a:pos x="67" y="0"/>
                </a:cxn>
                <a:cxn ang="0">
                  <a:pos x="83" y="0"/>
                </a:cxn>
                <a:cxn ang="0">
                  <a:pos x="99" y="4"/>
                </a:cxn>
                <a:cxn ang="0">
                  <a:pos x="113" y="11"/>
                </a:cxn>
                <a:cxn ang="0">
                  <a:pos x="125" y="20"/>
                </a:cxn>
                <a:cxn ang="0">
                  <a:pos x="136" y="32"/>
                </a:cxn>
                <a:cxn ang="0">
                  <a:pos x="145" y="46"/>
                </a:cxn>
                <a:cxn ang="0">
                  <a:pos x="148" y="62"/>
                </a:cxn>
                <a:cxn ang="0">
                  <a:pos x="150" y="78"/>
                </a:cxn>
                <a:cxn ang="0">
                  <a:pos x="146" y="94"/>
                </a:cxn>
                <a:cxn ang="0">
                  <a:pos x="141" y="110"/>
                </a:cxn>
                <a:cxn ang="0">
                  <a:pos x="132" y="122"/>
                </a:cxn>
                <a:cxn ang="0">
                  <a:pos x="120" y="134"/>
                </a:cxn>
                <a:cxn ang="0">
                  <a:pos x="106" y="143"/>
                </a:cxn>
                <a:cxn ang="0">
                  <a:pos x="90" y="147"/>
                </a:cxn>
                <a:cxn ang="0">
                  <a:pos x="74" y="149"/>
                </a:cxn>
                <a:cxn ang="0">
                  <a:pos x="74" y="143"/>
                </a:cxn>
                <a:cxn ang="0">
                  <a:pos x="59" y="141"/>
                </a:cxn>
                <a:cxn ang="0">
                  <a:pos x="44" y="138"/>
                </a:cxn>
                <a:cxn ang="0">
                  <a:pos x="32" y="129"/>
                </a:cxn>
                <a:cxn ang="0">
                  <a:pos x="20" y="119"/>
                </a:cxn>
                <a:cxn ang="0">
                  <a:pos x="13" y="104"/>
                </a:cxn>
                <a:cxn ang="0">
                  <a:pos x="7" y="90"/>
                </a:cxn>
                <a:cxn ang="0">
                  <a:pos x="6" y="75"/>
                </a:cxn>
                <a:cxn ang="0">
                  <a:pos x="7" y="59"/>
                </a:cxn>
                <a:cxn ang="0">
                  <a:pos x="13" y="45"/>
                </a:cxn>
                <a:cxn ang="0">
                  <a:pos x="20" y="30"/>
                </a:cxn>
                <a:cxn ang="0">
                  <a:pos x="32" y="20"/>
                </a:cxn>
                <a:cxn ang="0">
                  <a:pos x="44" y="11"/>
                </a:cxn>
                <a:cxn ang="0">
                  <a:pos x="59" y="8"/>
                </a:cxn>
                <a:cxn ang="0">
                  <a:pos x="74" y="6"/>
                </a:cxn>
                <a:cxn ang="0">
                  <a:pos x="90" y="8"/>
                </a:cxn>
                <a:cxn ang="0">
                  <a:pos x="104" y="11"/>
                </a:cxn>
                <a:cxn ang="0">
                  <a:pos x="118" y="20"/>
                </a:cxn>
                <a:cxn ang="0">
                  <a:pos x="129" y="30"/>
                </a:cxn>
                <a:cxn ang="0">
                  <a:pos x="138" y="45"/>
                </a:cxn>
                <a:cxn ang="0">
                  <a:pos x="143" y="59"/>
                </a:cxn>
                <a:cxn ang="0">
                  <a:pos x="145" y="75"/>
                </a:cxn>
                <a:cxn ang="0">
                  <a:pos x="143" y="90"/>
                </a:cxn>
                <a:cxn ang="0">
                  <a:pos x="138" y="104"/>
                </a:cxn>
                <a:cxn ang="0">
                  <a:pos x="129" y="119"/>
                </a:cxn>
                <a:cxn ang="0">
                  <a:pos x="118" y="129"/>
                </a:cxn>
                <a:cxn ang="0">
                  <a:pos x="104" y="138"/>
                </a:cxn>
                <a:cxn ang="0">
                  <a:pos x="90" y="141"/>
                </a:cxn>
                <a:cxn ang="0">
                  <a:pos x="74" y="143"/>
                </a:cxn>
              </a:cxnLst>
              <a:rect l="0" t="0" r="r" b="b"/>
              <a:pathLst>
                <a:path w="150" h="149">
                  <a:moveTo>
                    <a:pt x="74" y="149"/>
                  </a:moveTo>
                  <a:lnTo>
                    <a:pt x="59" y="147"/>
                  </a:lnTo>
                  <a:lnTo>
                    <a:pt x="43" y="143"/>
                  </a:lnTo>
                  <a:lnTo>
                    <a:pt x="29" y="134"/>
                  </a:lnTo>
                  <a:lnTo>
                    <a:pt x="18" y="122"/>
                  </a:lnTo>
                  <a:lnTo>
                    <a:pt x="9" y="110"/>
                  </a:lnTo>
                  <a:lnTo>
                    <a:pt x="2" y="94"/>
                  </a:lnTo>
                  <a:lnTo>
                    <a:pt x="0" y="78"/>
                  </a:lnTo>
                  <a:lnTo>
                    <a:pt x="0" y="62"/>
                  </a:lnTo>
                  <a:lnTo>
                    <a:pt x="6" y="46"/>
                  </a:lnTo>
                  <a:lnTo>
                    <a:pt x="13" y="32"/>
                  </a:lnTo>
                  <a:lnTo>
                    <a:pt x="23" y="20"/>
                  </a:lnTo>
                  <a:lnTo>
                    <a:pt x="36" y="11"/>
                  </a:lnTo>
                  <a:lnTo>
                    <a:pt x="51" y="4"/>
                  </a:lnTo>
                  <a:lnTo>
                    <a:pt x="67" y="0"/>
                  </a:lnTo>
                  <a:lnTo>
                    <a:pt x="83" y="0"/>
                  </a:lnTo>
                  <a:lnTo>
                    <a:pt x="99" y="4"/>
                  </a:lnTo>
                  <a:lnTo>
                    <a:pt x="113" y="11"/>
                  </a:lnTo>
                  <a:lnTo>
                    <a:pt x="125" y="20"/>
                  </a:lnTo>
                  <a:lnTo>
                    <a:pt x="136" y="32"/>
                  </a:lnTo>
                  <a:lnTo>
                    <a:pt x="145" y="46"/>
                  </a:lnTo>
                  <a:lnTo>
                    <a:pt x="148" y="62"/>
                  </a:lnTo>
                  <a:lnTo>
                    <a:pt x="150" y="78"/>
                  </a:lnTo>
                  <a:lnTo>
                    <a:pt x="146" y="94"/>
                  </a:lnTo>
                  <a:lnTo>
                    <a:pt x="141" y="110"/>
                  </a:lnTo>
                  <a:lnTo>
                    <a:pt x="132" y="122"/>
                  </a:lnTo>
                  <a:lnTo>
                    <a:pt x="120" y="134"/>
                  </a:lnTo>
                  <a:lnTo>
                    <a:pt x="106" y="143"/>
                  </a:lnTo>
                  <a:lnTo>
                    <a:pt x="90" y="147"/>
                  </a:lnTo>
                  <a:lnTo>
                    <a:pt x="74" y="149"/>
                  </a:lnTo>
                  <a:close/>
                  <a:moveTo>
                    <a:pt x="74" y="143"/>
                  </a:moveTo>
                  <a:lnTo>
                    <a:pt x="59" y="141"/>
                  </a:lnTo>
                  <a:lnTo>
                    <a:pt x="44" y="138"/>
                  </a:lnTo>
                  <a:lnTo>
                    <a:pt x="32" y="129"/>
                  </a:lnTo>
                  <a:lnTo>
                    <a:pt x="20" y="119"/>
                  </a:lnTo>
                  <a:lnTo>
                    <a:pt x="13" y="104"/>
                  </a:lnTo>
                  <a:lnTo>
                    <a:pt x="7" y="90"/>
                  </a:lnTo>
                  <a:lnTo>
                    <a:pt x="6" y="75"/>
                  </a:lnTo>
                  <a:lnTo>
                    <a:pt x="7" y="59"/>
                  </a:lnTo>
                  <a:lnTo>
                    <a:pt x="13" y="45"/>
                  </a:lnTo>
                  <a:lnTo>
                    <a:pt x="20" y="30"/>
                  </a:lnTo>
                  <a:lnTo>
                    <a:pt x="32" y="20"/>
                  </a:lnTo>
                  <a:lnTo>
                    <a:pt x="44" y="11"/>
                  </a:lnTo>
                  <a:lnTo>
                    <a:pt x="59" y="8"/>
                  </a:lnTo>
                  <a:lnTo>
                    <a:pt x="74" y="6"/>
                  </a:lnTo>
                  <a:lnTo>
                    <a:pt x="90" y="8"/>
                  </a:lnTo>
                  <a:lnTo>
                    <a:pt x="104" y="11"/>
                  </a:lnTo>
                  <a:lnTo>
                    <a:pt x="118" y="20"/>
                  </a:lnTo>
                  <a:lnTo>
                    <a:pt x="129" y="30"/>
                  </a:lnTo>
                  <a:lnTo>
                    <a:pt x="138" y="45"/>
                  </a:lnTo>
                  <a:lnTo>
                    <a:pt x="143" y="59"/>
                  </a:lnTo>
                  <a:lnTo>
                    <a:pt x="145" y="75"/>
                  </a:lnTo>
                  <a:lnTo>
                    <a:pt x="143" y="90"/>
                  </a:lnTo>
                  <a:lnTo>
                    <a:pt x="138" y="104"/>
                  </a:lnTo>
                  <a:lnTo>
                    <a:pt x="129" y="119"/>
                  </a:lnTo>
                  <a:lnTo>
                    <a:pt x="118" y="129"/>
                  </a:lnTo>
                  <a:lnTo>
                    <a:pt x="104" y="138"/>
                  </a:lnTo>
                  <a:lnTo>
                    <a:pt x="90" y="141"/>
                  </a:lnTo>
                  <a:lnTo>
                    <a:pt x="74" y="143"/>
                  </a:lnTo>
                  <a:close/>
                </a:path>
              </a:pathLst>
            </a:custGeom>
            <a:solidFill>
              <a:srgbClr val="F7FFFF"/>
            </a:solidFill>
            <a:ln w="9525">
              <a:noFill/>
              <a:round/>
              <a:headEnd/>
              <a:tailEnd/>
            </a:ln>
          </p:spPr>
          <p:txBody>
            <a:bodyPr/>
            <a:lstStyle/>
            <a:p>
              <a:endParaRPr lang="en-US"/>
            </a:p>
          </p:txBody>
        </p:sp>
        <p:sp>
          <p:nvSpPr>
            <p:cNvPr id="1166330" name="Freeform 1018"/>
            <p:cNvSpPr>
              <a:spLocks noEditPoints="1"/>
            </p:cNvSpPr>
            <p:nvPr/>
          </p:nvSpPr>
          <p:spPr bwMode="auto">
            <a:xfrm>
              <a:off x="3457" y="1349"/>
              <a:ext cx="139" cy="137"/>
            </a:xfrm>
            <a:custGeom>
              <a:avLst/>
              <a:gdLst/>
              <a:ahLst/>
              <a:cxnLst>
                <a:cxn ang="0">
                  <a:pos x="68" y="137"/>
                </a:cxn>
                <a:cxn ang="0">
                  <a:pos x="53" y="135"/>
                </a:cxn>
                <a:cxn ang="0">
                  <a:pos x="38" y="132"/>
                </a:cxn>
                <a:cxn ang="0">
                  <a:pos x="26" y="123"/>
                </a:cxn>
                <a:cxn ang="0">
                  <a:pos x="14" y="113"/>
                </a:cxn>
                <a:cxn ang="0">
                  <a:pos x="7" y="98"/>
                </a:cxn>
                <a:cxn ang="0">
                  <a:pos x="1" y="84"/>
                </a:cxn>
                <a:cxn ang="0">
                  <a:pos x="0" y="69"/>
                </a:cxn>
                <a:cxn ang="0">
                  <a:pos x="1" y="53"/>
                </a:cxn>
                <a:cxn ang="0">
                  <a:pos x="7" y="39"/>
                </a:cxn>
                <a:cxn ang="0">
                  <a:pos x="14" y="24"/>
                </a:cxn>
                <a:cxn ang="0">
                  <a:pos x="26" y="14"/>
                </a:cxn>
                <a:cxn ang="0">
                  <a:pos x="38" y="5"/>
                </a:cxn>
                <a:cxn ang="0">
                  <a:pos x="53" y="2"/>
                </a:cxn>
                <a:cxn ang="0">
                  <a:pos x="68" y="0"/>
                </a:cxn>
                <a:cxn ang="0">
                  <a:pos x="84" y="2"/>
                </a:cxn>
                <a:cxn ang="0">
                  <a:pos x="98" y="5"/>
                </a:cxn>
                <a:cxn ang="0">
                  <a:pos x="112" y="14"/>
                </a:cxn>
                <a:cxn ang="0">
                  <a:pos x="123" y="24"/>
                </a:cxn>
                <a:cxn ang="0">
                  <a:pos x="132" y="39"/>
                </a:cxn>
                <a:cxn ang="0">
                  <a:pos x="137" y="53"/>
                </a:cxn>
                <a:cxn ang="0">
                  <a:pos x="139" y="69"/>
                </a:cxn>
                <a:cxn ang="0">
                  <a:pos x="137" y="84"/>
                </a:cxn>
                <a:cxn ang="0">
                  <a:pos x="132" y="98"/>
                </a:cxn>
                <a:cxn ang="0">
                  <a:pos x="123" y="113"/>
                </a:cxn>
                <a:cxn ang="0">
                  <a:pos x="112" y="123"/>
                </a:cxn>
                <a:cxn ang="0">
                  <a:pos x="98" y="132"/>
                </a:cxn>
                <a:cxn ang="0">
                  <a:pos x="84" y="135"/>
                </a:cxn>
                <a:cxn ang="0">
                  <a:pos x="68" y="137"/>
                </a:cxn>
                <a:cxn ang="0">
                  <a:pos x="68" y="132"/>
                </a:cxn>
                <a:cxn ang="0">
                  <a:pos x="54" y="130"/>
                </a:cxn>
                <a:cxn ang="0">
                  <a:pos x="40" y="127"/>
                </a:cxn>
                <a:cxn ang="0">
                  <a:pos x="28" y="118"/>
                </a:cxn>
                <a:cxn ang="0">
                  <a:pos x="17" y="107"/>
                </a:cxn>
                <a:cxn ang="0">
                  <a:pos x="10" y="93"/>
                </a:cxn>
                <a:cxn ang="0">
                  <a:pos x="5" y="79"/>
                </a:cxn>
                <a:cxn ang="0">
                  <a:pos x="5" y="65"/>
                </a:cxn>
                <a:cxn ang="0">
                  <a:pos x="7" y="51"/>
                </a:cxn>
                <a:cxn ang="0">
                  <a:pos x="14" y="37"/>
                </a:cxn>
                <a:cxn ang="0">
                  <a:pos x="23" y="24"/>
                </a:cxn>
                <a:cxn ang="0">
                  <a:pos x="33" y="16"/>
                </a:cxn>
                <a:cxn ang="0">
                  <a:pos x="47" y="9"/>
                </a:cxn>
                <a:cxn ang="0">
                  <a:pos x="61" y="5"/>
                </a:cxn>
                <a:cxn ang="0">
                  <a:pos x="75" y="5"/>
                </a:cxn>
                <a:cxn ang="0">
                  <a:pos x="91" y="9"/>
                </a:cxn>
                <a:cxn ang="0">
                  <a:pos x="104" y="16"/>
                </a:cxn>
                <a:cxn ang="0">
                  <a:pos x="116" y="24"/>
                </a:cxn>
                <a:cxn ang="0">
                  <a:pos x="125" y="37"/>
                </a:cxn>
                <a:cxn ang="0">
                  <a:pos x="130" y="51"/>
                </a:cxn>
                <a:cxn ang="0">
                  <a:pos x="132" y="65"/>
                </a:cxn>
                <a:cxn ang="0">
                  <a:pos x="132" y="79"/>
                </a:cxn>
                <a:cxn ang="0">
                  <a:pos x="128" y="93"/>
                </a:cxn>
                <a:cxn ang="0">
                  <a:pos x="119" y="107"/>
                </a:cxn>
                <a:cxn ang="0">
                  <a:pos x="111" y="118"/>
                </a:cxn>
                <a:cxn ang="0">
                  <a:pos x="96" y="127"/>
                </a:cxn>
                <a:cxn ang="0">
                  <a:pos x="84" y="130"/>
                </a:cxn>
                <a:cxn ang="0">
                  <a:pos x="68" y="132"/>
                </a:cxn>
              </a:cxnLst>
              <a:rect l="0" t="0" r="r" b="b"/>
              <a:pathLst>
                <a:path w="139" h="137">
                  <a:moveTo>
                    <a:pt x="68" y="137"/>
                  </a:moveTo>
                  <a:lnTo>
                    <a:pt x="53" y="135"/>
                  </a:lnTo>
                  <a:lnTo>
                    <a:pt x="38" y="132"/>
                  </a:lnTo>
                  <a:lnTo>
                    <a:pt x="26" y="123"/>
                  </a:lnTo>
                  <a:lnTo>
                    <a:pt x="14" y="113"/>
                  </a:lnTo>
                  <a:lnTo>
                    <a:pt x="7" y="98"/>
                  </a:lnTo>
                  <a:lnTo>
                    <a:pt x="1" y="84"/>
                  </a:lnTo>
                  <a:lnTo>
                    <a:pt x="0" y="69"/>
                  </a:lnTo>
                  <a:lnTo>
                    <a:pt x="1" y="53"/>
                  </a:lnTo>
                  <a:lnTo>
                    <a:pt x="7" y="39"/>
                  </a:lnTo>
                  <a:lnTo>
                    <a:pt x="14" y="24"/>
                  </a:lnTo>
                  <a:lnTo>
                    <a:pt x="26" y="14"/>
                  </a:lnTo>
                  <a:lnTo>
                    <a:pt x="38" y="5"/>
                  </a:lnTo>
                  <a:lnTo>
                    <a:pt x="53" y="2"/>
                  </a:lnTo>
                  <a:lnTo>
                    <a:pt x="68" y="0"/>
                  </a:lnTo>
                  <a:lnTo>
                    <a:pt x="84" y="2"/>
                  </a:lnTo>
                  <a:lnTo>
                    <a:pt x="98" y="5"/>
                  </a:lnTo>
                  <a:lnTo>
                    <a:pt x="112" y="14"/>
                  </a:lnTo>
                  <a:lnTo>
                    <a:pt x="123" y="24"/>
                  </a:lnTo>
                  <a:lnTo>
                    <a:pt x="132" y="39"/>
                  </a:lnTo>
                  <a:lnTo>
                    <a:pt x="137" y="53"/>
                  </a:lnTo>
                  <a:lnTo>
                    <a:pt x="139" y="69"/>
                  </a:lnTo>
                  <a:lnTo>
                    <a:pt x="137" y="84"/>
                  </a:lnTo>
                  <a:lnTo>
                    <a:pt x="132" y="98"/>
                  </a:lnTo>
                  <a:lnTo>
                    <a:pt x="123" y="113"/>
                  </a:lnTo>
                  <a:lnTo>
                    <a:pt x="112" y="123"/>
                  </a:lnTo>
                  <a:lnTo>
                    <a:pt x="98" y="132"/>
                  </a:lnTo>
                  <a:lnTo>
                    <a:pt x="84" y="135"/>
                  </a:lnTo>
                  <a:lnTo>
                    <a:pt x="68" y="137"/>
                  </a:lnTo>
                  <a:close/>
                  <a:moveTo>
                    <a:pt x="68" y="132"/>
                  </a:moveTo>
                  <a:lnTo>
                    <a:pt x="54" y="130"/>
                  </a:lnTo>
                  <a:lnTo>
                    <a:pt x="40" y="127"/>
                  </a:lnTo>
                  <a:lnTo>
                    <a:pt x="28" y="118"/>
                  </a:lnTo>
                  <a:lnTo>
                    <a:pt x="17" y="107"/>
                  </a:lnTo>
                  <a:lnTo>
                    <a:pt x="10" y="93"/>
                  </a:lnTo>
                  <a:lnTo>
                    <a:pt x="5" y="79"/>
                  </a:lnTo>
                  <a:lnTo>
                    <a:pt x="5" y="65"/>
                  </a:lnTo>
                  <a:lnTo>
                    <a:pt x="7" y="51"/>
                  </a:lnTo>
                  <a:lnTo>
                    <a:pt x="14" y="37"/>
                  </a:lnTo>
                  <a:lnTo>
                    <a:pt x="23" y="24"/>
                  </a:lnTo>
                  <a:lnTo>
                    <a:pt x="33" y="16"/>
                  </a:lnTo>
                  <a:lnTo>
                    <a:pt x="47" y="9"/>
                  </a:lnTo>
                  <a:lnTo>
                    <a:pt x="61" y="5"/>
                  </a:lnTo>
                  <a:lnTo>
                    <a:pt x="75" y="5"/>
                  </a:lnTo>
                  <a:lnTo>
                    <a:pt x="91" y="9"/>
                  </a:lnTo>
                  <a:lnTo>
                    <a:pt x="104" y="16"/>
                  </a:lnTo>
                  <a:lnTo>
                    <a:pt x="116" y="24"/>
                  </a:lnTo>
                  <a:lnTo>
                    <a:pt x="125" y="37"/>
                  </a:lnTo>
                  <a:lnTo>
                    <a:pt x="130" y="51"/>
                  </a:lnTo>
                  <a:lnTo>
                    <a:pt x="132" y="65"/>
                  </a:lnTo>
                  <a:lnTo>
                    <a:pt x="132" y="79"/>
                  </a:lnTo>
                  <a:lnTo>
                    <a:pt x="128" y="93"/>
                  </a:lnTo>
                  <a:lnTo>
                    <a:pt x="119" y="107"/>
                  </a:lnTo>
                  <a:lnTo>
                    <a:pt x="111" y="118"/>
                  </a:lnTo>
                  <a:lnTo>
                    <a:pt x="96" y="127"/>
                  </a:lnTo>
                  <a:lnTo>
                    <a:pt x="84" y="130"/>
                  </a:lnTo>
                  <a:lnTo>
                    <a:pt x="68" y="132"/>
                  </a:lnTo>
                  <a:close/>
                </a:path>
              </a:pathLst>
            </a:custGeom>
            <a:solidFill>
              <a:srgbClr val="F8FFFF"/>
            </a:solidFill>
            <a:ln w="9525">
              <a:noFill/>
              <a:round/>
              <a:headEnd/>
              <a:tailEnd/>
            </a:ln>
          </p:spPr>
          <p:txBody>
            <a:bodyPr/>
            <a:lstStyle/>
            <a:p>
              <a:endParaRPr lang="en-US"/>
            </a:p>
          </p:txBody>
        </p:sp>
        <p:sp>
          <p:nvSpPr>
            <p:cNvPr id="1166331" name="Freeform 1019"/>
            <p:cNvSpPr>
              <a:spLocks noEditPoints="1"/>
            </p:cNvSpPr>
            <p:nvPr/>
          </p:nvSpPr>
          <p:spPr bwMode="auto">
            <a:xfrm>
              <a:off x="3462" y="1354"/>
              <a:ext cx="127" cy="127"/>
            </a:xfrm>
            <a:custGeom>
              <a:avLst/>
              <a:gdLst/>
              <a:ahLst/>
              <a:cxnLst>
                <a:cxn ang="0">
                  <a:pos x="63" y="127"/>
                </a:cxn>
                <a:cxn ang="0">
                  <a:pos x="49" y="125"/>
                </a:cxn>
                <a:cxn ang="0">
                  <a:pos x="35" y="122"/>
                </a:cxn>
                <a:cxn ang="0">
                  <a:pos x="23" y="113"/>
                </a:cxn>
                <a:cxn ang="0">
                  <a:pos x="12" y="102"/>
                </a:cxn>
                <a:cxn ang="0">
                  <a:pos x="5" y="88"/>
                </a:cxn>
                <a:cxn ang="0">
                  <a:pos x="0" y="74"/>
                </a:cxn>
                <a:cxn ang="0">
                  <a:pos x="0" y="60"/>
                </a:cxn>
                <a:cxn ang="0">
                  <a:pos x="2" y="46"/>
                </a:cxn>
                <a:cxn ang="0">
                  <a:pos x="9" y="32"/>
                </a:cxn>
                <a:cxn ang="0">
                  <a:pos x="18" y="19"/>
                </a:cxn>
                <a:cxn ang="0">
                  <a:pos x="28" y="11"/>
                </a:cxn>
                <a:cxn ang="0">
                  <a:pos x="42" y="4"/>
                </a:cxn>
                <a:cxn ang="0">
                  <a:pos x="56" y="0"/>
                </a:cxn>
                <a:cxn ang="0">
                  <a:pos x="70" y="0"/>
                </a:cxn>
                <a:cxn ang="0">
                  <a:pos x="86" y="4"/>
                </a:cxn>
                <a:cxn ang="0">
                  <a:pos x="99" y="11"/>
                </a:cxn>
                <a:cxn ang="0">
                  <a:pos x="111" y="19"/>
                </a:cxn>
                <a:cxn ang="0">
                  <a:pos x="120" y="32"/>
                </a:cxn>
                <a:cxn ang="0">
                  <a:pos x="125" y="46"/>
                </a:cxn>
                <a:cxn ang="0">
                  <a:pos x="127" y="60"/>
                </a:cxn>
                <a:cxn ang="0">
                  <a:pos x="127" y="74"/>
                </a:cxn>
                <a:cxn ang="0">
                  <a:pos x="123" y="88"/>
                </a:cxn>
                <a:cxn ang="0">
                  <a:pos x="114" y="102"/>
                </a:cxn>
                <a:cxn ang="0">
                  <a:pos x="106" y="113"/>
                </a:cxn>
                <a:cxn ang="0">
                  <a:pos x="91" y="122"/>
                </a:cxn>
                <a:cxn ang="0">
                  <a:pos x="79" y="125"/>
                </a:cxn>
                <a:cxn ang="0">
                  <a:pos x="63" y="127"/>
                </a:cxn>
                <a:cxn ang="0">
                  <a:pos x="63" y="122"/>
                </a:cxn>
                <a:cxn ang="0">
                  <a:pos x="49" y="120"/>
                </a:cxn>
                <a:cxn ang="0">
                  <a:pos x="37" y="116"/>
                </a:cxn>
                <a:cxn ang="0">
                  <a:pos x="25" y="108"/>
                </a:cxn>
                <a:cxn ang="0">
                  <a:pos x="16" y="97"/>
                </a:cxn>
                <a:cxn ang="0">
                  <a:pos x="9" y="85"/>
                </a:cxn>
                <a:cxn ang="0">
                  <a:pos x="5" y="71"/>
                </a:cxn>
                <a:cxn ang="0">
                  <a:pos x="5" y="56"/>
                </a:cxn>
                <a:cxn ang="0">
                  <a:pos x="9" y="42"/>
                </a:cxn>
                <a:cxn ang="0">
                  <a:pos x="16" y="30"/>
                </a:cxn>
                <a:cxn ang="0">
                  <a:pos x="25" y="19"/>
                </a:cxn>
                <a:cxn ang="0">
                  <a:pos x="37" y="11"/>
                </a:cxn>
                <a:cxn ang="0">
                  <a:pos x="49" y="7"/>
                </a:cxn>
                <a:cxn ang="0">
                  <a:pos x="63" y="5"/>
                </a:cxn>
                <a:cxn ang="0">
                  <a:pos x="77" y="7"/>
                </a:cxn>
                <a:cxn ang="0">
                  <a:pos x="91" y="11"/>
                </a:cxn>
                <a:cxn ang="0">
                  <a:pos x="102" y="19"/>
                </a:cxn>
                <a:cxn ang="0">
                  <a:pos x="113" y="30"/>
                </a:cxn>
                <a:cxn ang="0">
                  <a:pos x="118" y="42"/>
                </a:cxn>
                <a:cxn ang="0">
                  <a:pos x="121" y="56"/>
                </a:cxn>
                <a:cxn ang="0">
                  <a:pos x="121" y="71"/>
                </a:cxn>
                <a:cxn ang="0">
                  <a:pos x="118" y="85"/>
                </a:cxn>
                <a:cxn ang="0">
                  <a:pos x="113" y="97"/>
                </a:cxn>
                <a:cxn ang="0">
                  <a:pos x="102" y="108"/>
                </a:cxn>
                <a:cxn ang="0">
                  <a:pos x="91" y="116"/>
                </a:cxn>
                <a:cxn ang="0">
                  <a:pos x="77" y="120"/>
                </a:cxn>
                <a:cxn ang="0">
                  <a:pos x="63" y="122"/>
                </a:cxn>
              </a:cxnLst>
              <a:rect l="0" t="0" r="r" b="b"/>
              <a:pathLst>
                <a:path w="127" h="127">
                  <a:moveTo>
                    <a:pt x="63" y="127"/>
                  </a:moveTo>
                  <a:lnTo>
                    <a:pt x="49" y="125"/>
                  </a:lnTo>
                  <a:lnTo>
                    <a:pt x="35" y="122"/>
                  </a:lnTo>
                  <a:lnTo>
                    <a:pt x="23" y="113"/>
                  </a:lnTo>
                  <a:lnTo>
                    <a:pt x="12" y="102"/>
                  </a:lnTo>
                  <a:lnTo>
                    <a:pt x="5" y="88"/>
                  </a:lnTo>
                  <a:lnTo>
                    <a:pt x="0" y="74"/>
                  </a:lnTo>
                  <a:lnTo>
                    <a:pt x="0" y="60"/>
                  </a:lnTo>
                  <a:lnTo>
                    <a:pt x="2" y="46"/>
                  </a:lnTo>
                  <a:lnTo>
                    <a:pt x="9" y="32"/>
                  </a:lnTo>
                  <a:lnTo>
                    <a:pt x="18" y="19"/>
                  </a:lnTo>
                  <a:lnTo>
                    <a:pt x="28" y="11"/>
                  </a:lnTo>
                  <a:lnTo>
                    <a:pt x="42" y="4"/>
                  </a:lnTo>
                  <a:lnTo>
                    <a:pt x="56" y="0"/>
                  </a:lnTo>
                  <a:lnTo>
                    <a:pt x="70" y="0"/>
                  </a:lnTo>
                  <a:lnTo>
                    <a:pt x="86" y="4"/>
                  </a:lnTo>
                  <a:lnTo>
                    <a:pt x="99" y="11"/>
                  </a:lnTo>
                  <a:lnTo>
                    <a:pt x="111" y="19"/>
                  </a:lnTo>
                  <a:lnTo>
                    <a:pt x="120" y="32"/>
                  </a:lnTo>
                  <a:lnTo>
                    <a:pt x="125" y="46"/>
                  </a:lnTo>
                  <a:lnTo>
                    <a:pt x="127" y="60"/>
                  </a:lnTo>
                  <a:lnTo>
                    <a:pt x="127" y="74"/>
                  </a:lnTo>
                  <a:lnTo>
                    <a:pt x="123" y="88"/>
                  </a:lnTo>
                  <a:lnTo>
                    <a:pt x="114" y="102"/>
                  </a:lnTo>
                  <a:lnTo>
                    <a:pt x="106" y="113"/>
                  </a:lnTo>
                  <a:lnTo>
                    <a:pt x="91" y="122"/>
                  </a:lnTo>
                  <a:lnTo>
                    <a:pt x="79" y="125"/>
                  </a:lnTo>
                  <a:lnTo>
                    <a:pt x="63" y="127"/>
                  </a:lnTo>
                  <a:close/>
                  <a:moveTo>
                    <a:pt x="63" y="122"/>
                  </a:moveTo>
                  <a:lnTo>
                    <a:pt x="49" y="120"/>
                  </a:lnTo>
                  <a:lnTo>
                    <a:pt x="37" y="116"/>
                  </a:lnTo>
                  <a:lnTo>
                    <a:pt x="25" y="108"/>
                  </a:lnTo>
                  <a:lnTo>
                    <a:pt x="16" y="97"/>
                  </a:lnTo>
                  <a:lnTo>
                    <a:pt x="9" y="85"/>
                  </a:lnTo>
                  <a:lnTo>
                    <a:pt x="5" y="71"/>
                  </a:lnTo>
                  <a:lnTo>
                    <a:pt x="5" y="56"/>
                  </a:lnTo>
                  <a:lnTo>
                    <a:pt x="9" y="42"/>
                  </a:lnTo>
                  <a:lnTo>
                    <a:pt x="16" y="30"/>
                  </a:lnTo>
                  <a:lnTo>
                    <a:pt x="25" y="19"/>
                  </a:lnTo>
                  <a:lnTo>
                    <a:pt x="37" y="11"/>
                  </a:lnTo>
                  <a:lnTo>
                    <a:pt x="49" y="7"/>
                  </a:lnTo>
                  <a:lnTo>
                    <a:pt x="63" y="5"/>
                  </a:lnTo>
                  <a:lnTo>
                    <a:pt x="77" y="7"/>
                  </a:lnTo>
                  <a:lnTo>
                    <a:pt x="91" y="11"/>
                  </a:lnTo>
                  <a:lnTo>
                    <a:pt x="102" y="19"/>
                  </a:lnTo>
                  <a:lnTo>
                    <a:pt x="113" y="30"/>
                  </a:lnTo>
                  <a:lnTo>
                    <a:pt x="118" y="42"/>
                  </a:lnTo>
                  <a:lnTo>
                    <a:pt x="121" y="56"/>
                  </a:lnTo>
                  <a:lnTo>
                    <a:pt x="121" y="71"/>
                  </a:lnTo>
                  <a:lnTo>
                    <a:pt x="118" y="85"/>
                  </a:lnTo>
                  <a:lnTo>
                    <a:pt x="113" y="97"/>
                  </a:lnTo>
                  <a:lnTo>
                    <a:pt x="102" y="108"/>
                  </a:lnTo>
                  <a:lnTo>
                    <a:pt x="91" y="116"/>
                  </a:lnTo>
                  <a:lnTo>
                    <a:pt x="77" y="120"/>
                  </a:lnTo>
                  <a:lnTo>
                    <a:pt x="63" y="122"/>
                  </a:lnTo>
                  <a:close/>
                </a:path>
              </a:pathLst>
            </a:custGeom>
            <a:solidFill>
              <a:srgbClr val="F9FFFF"/>
            </a:solidFill>
            <a:ln w="9525">
              <a:noFill/>
              <a:round/>
              <a:headEnd/>
              <a:tailEnd/>
            </a:ln>
          </p:spPr>
          <p:txBody>
            <a:bodyPr/>
            <a:lstStyle/>
            <a:p>
              <a:endParaRPr lang="en-US"/>
            </a:p>
          </p:txBody>
        </p:sp>
        <p:sp>
          <p:nvSpPr>
            <p:cNvPr id="1166332" name="Freeform 1020"/>
            <p:cNvSpPr>
              <a:spLocks noEditPoints="1"/>
            </p:cNvSpPr>
            <p:nvPr/>
          </p:nvSpPr>
          <p:spPr bwMode="auto">
            <a:xfrm>
              <a:off x="3467" y="1359"/>
              <a:ext cx="116" cy="117"/>
            </a:xfrm>
            <a:custGeom>
              <a:avLst/>
              <a:gdLst/>
              <a:ahLst/>
              <a:cxnLst>
                <a:cxn ang="0">
                  <a:pos x="58" y="117"/>
                </a:cxn>
                <a:cxn ang="0">
                  <a:pos x="44" y="115"/>
                </a:cxn>
                <a:cxn ang="0">
                  <a:pos x="32" y="111"/>
                </a:cxn>
                <a:cxn ang="0">
                  <a:pos x="20" y="103"/>
                </a:cxn>
                <a:cxn ang="0">
                  <a:pos x="11" y="92"/>
                </a:cxn>
                <a:cxn ang="0">
                  <a:pos x="4" y="80"/>
                </a:cxn>
                <a:cxn ang="0">
                  <a:pos x="0" y="66"/>
                </a:cxn>
                <a:cxn ang="0">
                  <a:pos x="0" y="51"/>
                </a:cxn>
                <a:cxn ang="0">
                  <a:pos x="4" y="37"/>
                </a:cxn>
                <a:cxn ang="0">
                  <a:pos x="11" y="25"/>
                </a:cxn>
                <a:cxn ang="0">
                  <a:pos x="20" y="14"/>
                </a:cxn>
                <a:cxn ang="0">
                  <a:pos x="32" y="6"/>
                </a:cxn>
                <a:cxn ang="0">
                  <a:pos x="44" y="2"/>
                </a:cxn>
                <a:cxn ang="0">
                  <a:pos x="58" y="0"/>
                </a:cxn>
                <a:cxn ang="0">
                  <a:pos x="72" y="2"/>
                </a:cxn>
                <a:cxn ang="0">
                  <a:pos x="86" y="6"/>
                </a:cxn>
                <a:cxn ang="0">
                  <a:pos x="97" y="14"/>
                </a:cxn>
                <a:cxn ang="0">
                  <a:pos x="108" y="25"/>
                </a:cxn>
                <a:cxn ang="0">
                  <a:pos x="113" y="37"/>
                </a:cxn>
                <a:cxn ang="0">
                  <a:pos x="116" y="51"/>
                </a:cxn>
                <a:cxn ang="0">
                  <a:pos x="116" y="66"/>
                </a:cxn>
                <a:cxn ang="0">
                  <a:pos x="113" y="80"/>
                </a:cxn>
                <a:cxn ang="0">
                  <a:pos x="108" y="92"/>
                </a:cxn>
                <a:cxn ang="0">
                  <a:pos x="97" y="103"/>
                </a:cxn>
                <a:cxn ang="0">
                  <a:pos x="86" y="111"/>
                </a:cxn>
                <a:cxn ang="0">
                  <a:pos x="72" y="115"/>
                </a:cxn>
                <a:cxn ang="0">
                  <a:pos x="58" y="117"/>
                </a:cxn>
                <a:cxn ang="0">
                  <a:pos x="58" y="111"/>
                </a:cxn>
                <a:cxn ang="0">
                  <a:pos x="46" y="110"/>
                </a:cxn>
                <a:cxn ang="0">
                  <a:pos x="34" y="106"/>
                </a:cxn>
                <a:cxn ang="0">
                  <a:pos x="21" y="97"/>
                </a:cxn>
                <a:cxn ang="0">
                  <a:pos x="14" y="87"/>
                </a:cxn>
                <a:cxn ang="0">
                  <a:pos x="7" y="74"/>
                </a:cxn>
                <a:cxn ang="0">
                  <a:pos x="6" y="62"/>
                </a:cxn>
                <a:cxn ang="0">
                  <a:pos x="6" y="48"/>
                </a:cxn>
                <a:cxn ang="0">
                  <a:pos x="11" y="36"/>
                </a:cxn>
                <a:cxn ang="0">
                  <a:pos x="18" y="25"/>
                </a:cxn>
                <a:cxn ang="0">
                  <a:pos x="27" y="14"/>
                </a:cxn>
                <a:cxn ang="0">
                  <a:pos x="39" y="9"/>
                </a:cxn>
                <a:cxn ang="0">
                  <a:pos x="51" y="6"/>
                </a:cxn>
                <a:cxn ang="0">
                  <a:pos x="65" y="6"/>
                </a:cxn>
                <a:cxn ang="0">
                  <a:pos x="78" y="9"/>
                </a:cxn>
                <a:cxn ang="0">
                  <a:pos x="90" y="14"/>
                </a:cxn>
                <a:cxn ang="0">
                  <a:pos x="101" y="25"/>
                </a:cxn>
                <a:cxn ang="0">
                  <a:pos x="108" y="36"/>
                </a:cxn>
                <a:cxn ang="0">
                  <a:pos x="111" y="48"/>
                </a:cxn>
                <a:cxn ang="0">
                  <a:pos x="111" y="62"/>
                </a:cxn>
                <a:cxn ang="0">
                  <a:pos x="109" y="74"/>
                </a:cxn>
                <a:cxn ang="0">
                  <a:pos x="104" y="87"/>
                </a:cxn>
                <a:cxn ang="0">
                  <a:pos x="95" y="97"/>
                </a:cxn>
                <a:cxn ang="0">
                  <a:pos x="85" y="106"/>
                </a:cxn>
                <a:cxn ang="0">
                  <a:pos x="72" y="110"/>
                </a:cxn>
                <a:cxn ang="0">
                  <a:pos x="58" y="111"/>
                </a:cxn>
              </a:cxnLst>
              <a:rect l="0" t="0" r="r" b="b"/>
              <a:pathLst>
                <a:path w="116" h="117">
                  <a:moveTo>
                    <a:pt x="58" y="117"/>
                  </a:moveTo>
                  <a:lnTo>
                    <a:pt x="44" y="115"/>
                  </a:lnTo>
                  <a:lnTo>
                    <a:pt x="32" y="111"/>
                  </a:lnTo>
                  <a:lnTo>
                    <a:pt x="20" y="103"/>
                  </a:lnTo>
                  <a:lnTo>
                    <a:pt x="11" y="92"/>
                  </a:lnTo>
                  <a:lnTo>
                    <a:pt x="4" y="80"/>
                  </a:lnTo>
                  <a:lnTo>
                    <a:pt x="0" y="66"/>
                  </a:lnTo>
                  <a:lnTo>
                    <a:pt x="0" y="51"/>
                  </a:lnTo>
                  <a:lnTo>
                    <a:pt x="4" y="37"/>
                  </a:lnTo>
                  <a:lnTo>
                    <a:pt x="11" y="25"/>
                  </a:lnTo>
                  <a:lnTo>
                    <a:pt x="20" y="14"/>
                  </a:lnTo>
                  <a:lnTo>
                    <a:pt x="32" y="6"/>
                  </a:lnTo>
                  <a:lnTo>
                    <a:pt x="44" y="2"/>
                  </a:lnTo>
                  <a:lnTo>
                    <a:pt x="58" y="0"/>
                  </a:lnTo>
                  <a:lnTo>
                    <a:pt x="72" y="2"/>
                  </a:lnTo>
                  <a:lnTo>
                    <a:pt x="86" y="6"/>
                  </a:lnTo>
                  <a:lnTo>
                    <a:pt x="97" y="14"/>
                  </a:lnTo>
                  <a:lnTo>
                    <a:pt x="108" y="25"/>
                  </a:lnTo>
                  <a:lnTo>
                    <a:pt x="113" y="37"/>
                  </a:lnTo>
                  <a:lnTo>
                    <a:pt x="116" y="51"/>
                  </a:lnTo>
                  <a:lnTo>
                    <a:pt x="116" y="66"/>
                  </a:lnTo>
                  <a:lnTo>
                    <a:pt x="113" y="80"/>
                  </a:lnTo>
                  <a:lnTo>
                    <a:pt x="108" y="92"/>
                  </a:lnTo>
                  <a:lnTo>
                    <a:pt x="97" y="103"/>
                  </a:lnTo>
                  <a:lnTo>
                    <a:pt x="86" y="111"/>
                  </a:lnTo>
                  <a:lnTo>
                    <a:pt x="72" y="115"/>
                  </a:lnTo>
                  <a:lnTo>
                    <a:pt x="58" y="117"/>
                  </a:lnTo>
                  <a:close/>
                  <a:moveTo>
                    <a:pt x="58" y="111"/>
                  </a:moveTo>
                  <a:lnTo>
                    <a:pt x="46" y="110"/>
                  </a:lnTo>
                  <a:lnTo>
                    <a:pt x="34" y="106"/>
                  </a:lnTo>
                  <a:lnTo>
                    <a:pt x="21" y="97"/>
                  </a:lnTo>
                  <a:lnTo>
                    <a:pt x="14" y="87"/>
                  </a:lnTo>
                  <a:lnTo>
                    <a:pt x="7" y="74"/>
                  </a:lnTo>
                  <a:lnTo>
                    <a:pt x="6" y="62"/>
                  </a:lnTo>
                  <a:lnTo>
                    <a:pt x="6" y="48"/>
                  </a:lnTo>
                  <a:lnTo>
                    <a:pt x="11" y="36"/>
                  </a:lnTo>
                  <a:lnTo>
                    <a:pt x="18" y="25"/>
                  </a:lnTo>
                  <a:lnTo>
                    <a:pt x="27" y="14"/>
                  </a:lnTo>
                  <a:lnTo>
                    <a:pt x="39" y="9"/>
                  </a:lnTo>
                  <a:lnTo>
                    <a:pt x="51" y="6"/>
                  </a:lnTo>
                  <a:lnTo>
                    <a:pt x="65" y="6"/>
                  </a:lnTo>
                  <a:lnTo>
                    <a:pt x="78" y="9"/>
                  </a:lnTo>
                  <a:lnTo>
                    <a:pt x="90" y="14"/>
                  </a:lnTo>
                  <a:lnTo>
                    <a:pt x="101" y="25"/>
                  </a:lnTo>
                  <a:lnTo>
                    <a:pt x="108" y="36"/>
                  </a:lnTo>
                  <a:lnTo>
                    <a:pt x="111" y="48"/>
                  </a:lnTo>
                  <a:lnTo>
                    <a:pt x="111" y="62"/>
                  </a:lnTo>
                  <a:lnTo>
                    <a:pt x="109" y="74"/>
                  </a:lnTo>
                  <a:lnTo>
                    <a:pt x="104" y="87"/>
                  </a:lnTo>
                  <a:lnTo>
                    <a:pt x="95" y="97"/>
                  </a:lnTo>
                  <a:lnTo>
                    <a:pt x="85" y="106"/>
                  </a:lnTo>
                  <a:lnTo>
                    <a:pt x="72" y="110"/>
                  </a:lnTo>
                  <a:lnTo>
                    <a:pt x="58" y="111"/>
                  </a:lnTo>
                  <a:close/>
                </a:path>
              </a:pathLst>
            </a:custGeom>
            <a:solidFill>
              <a:srgbClr val="FAFFFF"/>
            </a:solidFill>
            <a:ln w="9525">
              <a:noFill/>
              <a:round/>
              <a:headEnd/>
              <a:tailEnd/>
            </a:ln>
          </p:spPr>
          <p:txBody>
            <a:bodyPr/>
            <a:lstStyle/>
            <a:p>
              <a:endParaRPr lang="en-US"/>
            </a:p>
          </p:txBody>
        </p:sp>
        <p:sp>
          <p:nvSpPr>
            <p:cNvPr id="1166333" name="Freeform 1021"/>
            <p:cNvSpPr>
              <a:spLocks noEditPoints="1"/>
            </p:cNvSpPr>
            <p:nvPr/>
          </p:nvSpPr>
          <p:spPr bwMode="auto">
            <a:xfrm>
              <a:off x="3473" y="1365"/>
              <a:ext cx="105" cy="105"/>
            </a:xfrm>
            <a:custGeom>
              <a:avLst/>
              <a:gdLst/>
              <a:ahLst/>
              <a:cxnLst>
                <a:cxn ang="0">
                  <a:pos x="52" y="105"/>
                </a:cxn>
                <a:cxn ang="0">
                  <a:pos x="40" y="104"/>
                </a:cxn>
                <a:cxn ang="0">
                  <a:pos x="28" y="100"/>
                </a:cxn>
                <a:cxn ang="0">
                  <a:pos x="15" y="91"/>
                </a:cxn>
                <a:cxn ang="0">
                  <a:pos x="8" y="81"/>
                </a:cxn>
                <a:cxn ang="0">
                  <a:pos x="1" y="68"/>
                </a:cxn>
                <a:cxn ang="0">
                  <a:pos x="0" y="56"/>
                </a:cxn>
                <a:cxn ang="0">
                  <a:pos x="0" y="42"/>
                </a:cxn>
                <a:cxn ang="0">
                  <a:pos x="5" y="30"/>
                </a:cxn>
                <a:cxn ang="0">
                  <a:pos x="12" y="19"/>
                </a:cxn>
                <a:cxn ang="0">
                  <a:pos x="21" y="8"/>
                </a:cxn>
                <a:cxn ang="0">
                  <a:pos x="33" y="3"/>
                </a:cxn>
                <a:cxn ang="0">
                  <a:pos x="45" y="0"/>
                </a:cxn>
                <a:cxn ang="0">
                  <a:pos x="59" y="0"/>
                </a:cxn>
                <a:cxn ang="0">
                  <a:pos x="72" y="3"/>
                </a:cxn>
                <a:cxn ang="0">
                  <a:pos x="84" y="8"/>
                </a:cxn>
                <a:cxn ang="0">
                  <a:pos x="95" y="19"/>
                </a:cxn>
                <a:cxn ang="0">
                  <a:pos x="102" y="30"/>
                </a:cxn>
                <a:cxn ang="0">
                  <a:pos x="105" y="42"/>
                </a:cxn>
                <a:cxn ang="0">
                  <a:pos x="105" y="56"/>
                </a:cxn>
                <a:cxn ang="0">
                  <a:pos x="103" y="68"/>
                </a:cxn>
                <a:cxn ang="0">
                  <a:pos x="98" y="81"/>
                </a:cxn>
                <a:cxn ang="0">
                  <a:pos x="89" y="91"/>
                </a:cxn>
                <a:cxn ang="0">
                  <a:pos x="79" y="100"/>
                </a:cxn>
                <a:cxn ang="0">
                  <a:pos x="66" y="104"/>
                </a:cxn>
                <a:cxn ang="0">
                  <a:pos x="52" y="105"/>
                </a:cxn>
                <a:cxn ang="0">
                  <a:pos x="52" y="100"/>
                </a:cxn>
                <a:cxn ang="0">
                  <a:pos x="40" y="98"/>
                </a:cxn>
                <a:cxn ang="0">
                  <a:pos x="29" y="95"/>
                </a:cxn>
                <a:cxn ang="0">
                  <a:pos x="19" y="86"/>
                </a:cxn>
                <a:cxn ang="0">
                  <a:pos x="12" y="77"/>
                </a:cxn>
                <a:cxn ang="0">
                  <a:pos x="7" y="65"/>
                </a:cxn>
                <a:cxn ang="0">
                  <a:pos x="5" y="53"/>
                </a:cxn>
                <a:cxn ang="0">
                  <a:pos x="7" y="40"/>
                </a:cxn>
                <a:cxn ang="0">
                  <a:pos x="12" y="28"/>
                </a:cxn>
                <a:cxn ang="0">
                  <a:pos x="19" y="19"/>
                </a:cxn>
                <a:cxn ang="0">
                  <a:pos x="29" y="10"/>
                </a:cxn>
                <a:cxn ang="0">
                  <a:pos x="40" y="7"/>
                </a:cxn>
                <a:cxn ang="0">
                  <a:pos x="52" y="5"/>
                </a:cxn>
                <a:cxn ang="0">
                  <a:pos x="65" y="7"/>
                </a:cxn>
                <a:cxn ang="0">
                  <a:pos x="77" y="10"/>
                </a:cxn>
                <a:cxn ang="0">
                  <a:pos x="86" y="19"/>
                </a:cxn>
                <a:cxn ang="0">
                  <a:pos x="95" y="28"/>
                </a:cxn>
                <a:cxn ang="0">
                  <a:pos x="100" y="40"/>
                </a:cxn>
                <a:cxn ang="0">
                  <a:pos x="100" y="53"/>
                </a:cxn>
                <a:cxn ang="0">
                  <a:pos x="100" y="65"/>
                </a:cxn>
                <a:cxn ang="0">
                  <a:pos x="95" y="77"/>
                </a:cxn>
                <a:cxn ang="0">
                  <a:pos x="86" y="86"/>
                </a:cxn>
                <a:cxn ang="0">
                  <a:pos x="77" y="95"/>
                </a:cxn>
                <a:cxn ang="0">
                  <a:pos x="65" y="98"/>
                </a:cxn>
                <a:cxn ang="0">
                  <a:pos x="52" y="100"/>
                </a:cxn>
              </a:cxnLst>
              <a:rect l="0" t="0" r="r" b="b"/>
              <a:pathLst>
                <a:path w="105" h="105">
                  <a:moveTo>
                    <a:pt x="52" y="105"/>
                  </a:moveTo>
                  <a:lnTo>
                    <a:pt x="40" y="104"/>
                  </a:lnTo>
                  <a:lnTo>
                    <a:pt x="28" y="100"/>
                  </a:lnTo>
                  <a:lnTo>
                    <a:pt x="15" y="91"/>
                  </a:lnTo>
                  <a:lnTo>
                    <a:pt x="8" y="81"/>
                  </a:lnTo>
                  <a:lnTo>
                    <a:pt x="1" y="68"/>
                  </a:lnTo>
                  <a:lnTo>
                    <a:pt x="0" y="56"/>
                  </a:lnTo>
                  <a:lnTo>
                    <a:pt x="0" y="42"/>
                  </a:lnTo>
                  <a:lnTo>
                    <a:pt x="5" y="30"/>
                  </a:lnTo>
                  <a:lnTo>
                    <a:pt x="12" y="19"/>
                  </a:lnTo>
                  <a:lnTo>
                    <a:pt x="21" y="8"/>
                  </a:lnTo>
                  <a:lnTo>
                    <a:pt x="33" y="3"/>
                  </a:lnTo>
                  <a:lnTo>
                    <a:pt x="45" y="0"/>
                  </a:lnTo>
                  <a:lnTo>
                    <a:pt x="59" y="0"/>
                  </a:lnTo>
                  <a:lnTo>
                    <a:pt x="72" y="3"/>
                  </a:lnTo>
                  <a:lnTo>
                    <a:pt x="84" y="8"/>
                  </a:lnTo>
                  <a:lnTo>
                    <a:pt x="95" y="19"/>
                  </a:lnTo>
                  <a:lnTo>
                    <a:pt x="102" y="30"/>
                  </a:lnTo>
                  <a:lnTo>
                    <a:pt x="105" y="42"/>
                  </a:lnTo>
                  <a:lnTo>
                    <a:pt x="105" y="56"/>
                  </a:lnTo>
                  <a:lnTo>
                    <a:pt x="103" y="68"/>
                  </a:lnTo>
                  <a:lnTo>
                    <a:pt x="98" y="81"/>
                  </a:lnTo>
                  <a:lnTo>
                    <a:pt x="89" y="91"/>
                  </a:lnTo>
                  <a:lnTo>
                    <a:pt x="79" y="100"/>
                  </a:lnTo>
                  <a:lnTo>
                    <a:pt x="66" y="104"/>
                  </a:lnTo>
                  <a:lnTo>
                    <a:pt x="52" y="105"/>
                  </a:lnTo>
                  <a:close/>
                  <a:moveTo>
                    <a:pt x="52" y="100"/>
                  </a:moveTo>
                  <a:lnTo>
                    <a:pt x="40" y="98"/>
                  </a:lnTo>
                  <a:lnTo>
                    <a:pt x="29" y="95"/>
                  </a:lnTo>
                  <a:lnTo>
                    <a:pt x="19" y="86"/>
                  </a:lnTo>
                  <a:lnTo>
                    <a:pt x="12" y="77"/>
                  </a:lnTo>
                  <a:lnTo>
                    <a:pt x="7" y="65"/>
                  </a:lnTo>
                  <a:lnTo>
                    <a:pt x="5" y="53"/>
                  </a:lnTo>
                  <a:lnTo>
                    <a:pt x="7" y="40"/>
                  </a:lnTo>
                  <a:lnTo>
                    <a:pt x="12" y="28"/>
                  </a:lnTo>
                  <a:lnTo>
                    <a:pt x="19" y="19"/>
                  </a:lnTo>
                  <a:lnTo>
                    <a:pt x="29" y="10"/>
                  </a:lnTo>
                  <a:lnTo>
                    <a:pt x="40" y="7"/>
                  </a:lnTo>
                  <a:lnTo>
                    <a:pt x="52" y="5"/>
                  </a:lnTo>
                  <a:lnTo>
                    <a:pt x="65" y="7"/>
                  </a:lnTo>
                  <a:lnTo>
                    <a:pt x="77" y="10"/>
                  </a:lnTo>
                  <a:lnTo>
                    <a:pt x="86" y="19"/>
                  </a:lnTo>
                  <a:lnTo>
                    <a:pt x="95" y="28"/>
                  </a:lnTo>
                  <a:lnTo>
                    <a:pt x="100" y="40"/>
                  </a:lnTo>
                  <a:lnTo>
                    <a:pt x="100" y="53"/>
                  </a:lnTo>
                  <a:lnTo>
                    <a:pt x="100" y="65"/>
                  </a:lnTo>
                  <a:lnTo>
                    <a:pt x="95" y="77"/>
                  </a:lnTo>
                  <a:lnTo>
                    <a:pt x="86" y="86"/>
                  </a:lnTo>
                  <a:lnTo>
                    <a:pt x="77" y="95"/>
                  </a:lnTo>
                  <a:lnTo>
                    <a:pt x="65" y="98"/>
                  </a:lnTo>
                  <a:lnTo>
                    <a:pt x="52" y="100"/>
                  </a:lnTo>
                  <a:close/>
                </a:path>
              </a:pathLst>
            </a:custGeom>
            <a:solidFill>
              <a:srgbClr val="FBFFFF"/>
            </a:solidFill>
            <a:ln w="9525">
              <a:noFill/>
              <a:round/>
              <a:headEnd/>
              <a:tailEnd/>
            </a:ln>
          </p:spPr>
          <p:txBody>
            <a:bodyPr/>
            <a:lstStyle/>
            <a:p>
              <a:endParaRPr lang="en-US"/>
            </a:p>
          </p:txBody>
        </p:sp>
        <p:sp>
          <p:nvSpPr>
            <p:cNvPr id="1166334" name="Freeform 1022"/>
            <p:cNvSpPr>
              <a:spLocks noEditPoints="1"/>
            </p:cNvSpPr>
            <p:nvPr/>
          </p:nvSpPr>
          <p:spPr bwMode="auto">
            <a:xfrm>
              <a:off x="3478" y="1370"/>
              <a:ext cx="95" cy="95"/>
            </a:xfrm>
            <a:custGeom>
              <a:avLst/>
              <a:gdLst/>
              <a:ahLst/>
              <a:cxnLst>
                <a:cxn ang="0">
                  <a:pos x="47" y="95"/>
                </a:cxn>
                <a:cxn ang="0">
                  <a:pos x="35" y="93"/>
                </a:cxn>
                <a:cxn ang="0">
                  <a:pos x="24" y="90"/>
                </a:cxn>
                <a:cxn ang="0">
                  <a:pos x="14" y="81"/>
                </a:cxn>
                <a:cxn ang="0">
                  <a:pos x="7" y="72"/>
                </a:cxn>
                <a:cxn ang="0">
                  <a:pos x="2" y="60"/>
                </a:cxn>
                <a:cxn ang="0">
                  <a:pos x="0" y="48"/>
                </a:cxn>
                <a:cxn ang="0">
                  <a:pos x="2" y="35"/>
                </a:cxn>
                <a:cxn ang="0">
                  <a:pos x="7" y="23"/>
                </a:cxn>
                <a:cxn ang="0">
                  <a:pos x="14" y="14"/>
                </a:cxn>
                <a:cxn ang="0">
                  <a:pos x="24" y="5"/>
                </a:cxn>
                <a:cxn ang="0">
                  <a:pos x="35" y="2"/>
                </a:cxn>
                <a:cxn ang="0">
                  <a:pos x="47" y="0"/>
                </a:cxn>
                <a:cxn ang="0">
                  <a:pos x="60" y="2"/>
                </a:cxn>
                <a:cxn ang="0">
                  <a:pos x="72" y="5"/>
                </a:cxn>
                <a:cxn ang="0">
                  <a:pos x="81" y="14"/>
                </a:cxn>
                <a:cxn ang="0">
                  <a:pos x="90" y="23"/>
                </a:cxn>
                <a:cxn ang="0">
                  <a:pos x="95" y="35"/>
                </a:cxn>
                <a:cxn ang="0">
                  <a:pos x="95" y="48"/>
                </a:cxn>
                <a:cxn ang="0">
                  <a:pos x="95" y="60"/>
                </a:cxn>
                <a:cxn ang="0">
                  <a:pos x="90" y="72"/>
                </a:cxn>
                <a:cxn ang="0">
                  <a:pos x="81" y="81"/>
                </a:cxn>
                <a:cxn ang="0">
                  <a:pos x="72" y="90"/>
                </a:cxn>
                <a:cxn ang="0">
                  <a:pos x="60" y="93"/>
                </a:cxn>
                <a:cxn ang="0">
                  <a:pos x="47" y="95"/>
                </a:cxn>
                <a:cxn ang="0">
                  <a:pos x="47" y="90"/>
                </a:cxn>
                <a:cxn ang="0">
                  <a:pos x="35" y="88"/>
                </a:cxn>
                <a:cxn ang="0">
                  <a:pos x="24" y="83"/>
                </a:cxn>
                <a:cxn ang="0">
                  <a:pos x="16" y="76"/>
                </a:cxn>
                <a:cxn ang="0">
                  <a:pos x="9" y="65"/>
                </a:cxn>
                <a:cxn ang="0">
                  <a:pos x="5" y="53"/>
                </a:cxn>
                <a:cxn ang="0">
                  <a:pos x="5" y="42"/>
                </a:cxn>
                <a:cxn ang="0">
                  <a:pos x="9" y="30"/>
                </a:cxn>
                <a:cxn ang="0">
                  <a:pos x="16" y="19"/>
                </a:cxn>
                <a:cxn ang="0">
                  <a:pos x="24" y="12"/>
                </a:cxn>
                <a:cxn ang="0">
                  <a:pos x="35" y="7"/>
                </a:cxn>
                <a:cxn ang="0">
                  <a:pos x="47" y="5"/>
                </a:cxn>
                <a:cxn ang="0">
                  <a:pos x="60" y="7"/>
                </a:cxn>
                <a:cxn ang="0">
                  <a:pos x="70" y="12"/>
                </a:cxn>
                <a:cxn ang="0">
                  <a:pos x="81" y="19"/>
                </a:cxn>
                <a:cxn ang="0">
                  <a:pos x="86" y="30"/>
                </a:cxn>
                <a:cxn ang="0">
                  <a:pos x="90" y="42"/>
                </a:cxn>
                <a:cxn ang="0">
                  <a:pos x="90" y="53"/>
                </a:cxn>
                <a:cxn ang="0">
                  <a:pos x="86" y="65"/>
                </a:cxn>
                <a:cxn ang="0">
                  <a:pos x="81" y="76"/>
                </a:cxn>
                <a:cxn ang="0">
                  <a:pos x="70" y="83"/>
                </a:cxn>
                <a:cxn ang="0">
                  <a:pos x="60" y="88"/>
                </a:cxn>
                <a:cxn ang="0">
                  <a:pos x="47" y="90"/>
                </a:cxn>
              </a:cxnLst>
              <a:rect l="0" t="0" r="r" b="b"/>
              <a:pathLst>
                <a:path w="95" h="95">
                  <a:moveTo>
                    <a:pt x="47" y="95"/>
                  </a:moveTo>
                  <a:lnTo>
                    <a:pt x="35" y="93"/>
                  </a:lnTo>
                  <a:lnTo>
                    <a:pt x="24" y="90"/>
                  </a:lnTo>
                  <a:lnTo>
                    <a:pt x="14" y="81"/>
                  </a:lnTo>
                  <a:lnTo>
                    <a:pt x="7" y="72"/>
                  </a:lnTo>
                  <a:lnTo>
                    <a:pt x="2" y="60"/>
                  </a:lnTo>
                  <a:lnTo>
                    <a:pt x="0" y="48"/>
                  </a:lnTo>
                  <a:lnTo>
                    <a:pt x="2" y="35"/>
                  </a:lnTo>
                  <a:lnTo>
                    <a:pt x="7" y="23"/>
                  </a:lnTo>
                  <a:lnTo>
                    <a:pt x="14" y="14"/>
                  </a:lnTo>
                  <a:lnTo>
                    <a:pt x="24" y="5"/>
                  </a:lnTo>
                  <a:lnTo>
                    <a:pt x="35" y="2"/>
                  </a:lnTo>
                  <a:lnTo>
                    <a:pt x="47" y="0"/>
                  </a:lnTo>
                  <a:lnTo>
                    <a:pt x="60" y="2"/>
                  </a:lnTo>
                  <a:lnTo>
                    <a:pt x="72" y="5"/>
                  </a:lnTo>
                  <a:lnTo>
                    <a:pt x="81" y="14"/>
                  </a:lnTo>
                  <a:lnTo>
                    <a:pt x="90" y="23"/>
                  </a:lnTo>
                  <a:lnTo>
                    <a:pt x="95" y="35"/>
                  </a:lnTo>
                  <a:lnTo>
                    <a:pt x="95" y="48"/>
                  </a:lnTo>
                  <a:lnTo>
                    <a:pt x="95" y="60"/>
                  </a:lnTo>
                  <a:lnTo>
                    <a:pt x="90" y="72"/>
                  </a:lnTo>
                  <a:lnTo>
                    <a:pt x="81" y="81"/>
                  </a:lnTo>
                  <a:lnTo>
                    <a:pt x="72" y="90"/>
                  </a:lnTo>
                  <a:lnTo>
                    <a:pt x="60" y="93"/>
                  </a:lnTo>
                  <a:lnTo>
                    <a:pt x="47" y="95"/>
                  </a:lnTo>
                  <a:close/>
                  <a:moveTo>
                    <a:pt x="47" y="90"/>
                  </a:moveTo>
                  <a:lnTo>
                    <a:pt x="35" y="88"/>
                  </a:lnTo>
                  <a:lnTo>
                    <a:pt x="24" y="83"/>
                  </a:lnTo>
                  <a:lnTo>
                    <a:pt x="16" y="76"/>
                  </a:lnTo>
                  <a:lnTo>
                    <a:pt x="9" y="65"/>
                  </a:lnTo>
                  <a:lnTo>
                    <a:pt x="5" y="53"/>
                  </a:lnTo>
                  <a:lnTo>
                    <a:pt x="5" y="42"/>
                  </a:lnTo>
                  <a:lnTo>
                    <a:pt x="9" y="30"/>
                  </a:lnTo>
                  <a:lnTo>
                    <a:pt x="16" y="19"/>
                  </a:lnTo>
                  <a:lnTo>
                    <a:pt x="24" y="12"/>
                  </a:lnTo>
                  <a:lnTo>
                    <a:pt x="35" y="7"/>
                  </a:lnTo>
                  <a:lnTo>
                    <a:pt x="47" y="5"/>
                  </a:lnTo>
                  <a:lnTo>
                    <a:pt x="60" y="7"/>
                  </a:lnTo>
                  <a:lnTo>
                    <a:pt x="70" y="12"/>
                  </a:lnTo>
                  <a:lnTo>
                    <a:pt x="81" y="19"/>
                  </a:lnTo>
                  <a:lnTo>
                    <a:pt x="86" y="30"/>
                  </a:lnTo>
                  <a:lnTo>
                    <a:pt x="90" y="42"/>
                  </a:lnTo>
                  <a:lnTo>
                    <a:pt x="90" y="53"/>
                  </a:lnTo>
                  <a:lnTo>
                    <a:pt x="86" y="65"/>
                  </a:lnTo>
                  <a:lnTo>
                    <a:pt x="81" y="76"/>
                  </a:lnTo>
                  <a:lnTo>
                    <a:pt x="70" y="83"/>
                  </a:lnTo>
                  <a:lnTo>
                    <a:pt x="60" y="88"/>
                  </a:lnTo>
                  <a:lnTo>
                    <a:pt x="47" y="90"/>
                  </a:lnTo>
                  <a:close/>
                </a:path>
              </a:pathLst>
            </a:custGeom>
            <a:solidFill>
              <a:srgbClr val="FCFFFF"/>
            </a:solidFill>
            <a:ln w="9525">
              <a:noFill/>
              <a:round/>
              <a:headEnd/>
              <a:tailEnd/>
            </a:ln>
          </p:spPr>
          <p:txBody>
            <a:bodyPr/>
            <a:lstStyle/>
            <a:p>
              <a:endParaRPr lang="en-US"/>
            </a:p>
          </p:txBody>
        </p:sp>
        <p:sp>
          <p:nvSpPr>
            <p:cNvPr id="1166335" name="Freeform 1023"/>
            <p:cNvSpPr>
              <a:spLocks noEditPoints="1"/>
            </p:cNvSpPr>
            <p:nvPr/>
          </p:nvSpPr>
          <p:spPr bwMode="auto">
            <a:xfrm>
              <a:off x="3483" y="1375"/>
              <a:ext cx="85" cy="85"/>
            </a:xfrm>
            <a:custGeom>
              <a:avLst/>
              <a:gdLst/>
              <a:ahLst/>
              <a:cxnLst>
                <a:cxn ang="0">
                  <a:pos x="42" y="85"/>
                </a:cxn>
                <a:cxn ang="0">
                  <a:pos x="30" y="83"/>
                </a:cxn>
                <a:cxn ang="0">
                  <a:pos x="19" y="78"/>
                </a:cxn>
                <a:cxn ang="0">
                  <a:pos x="11" y="71"/>
                </a:cxn>
                <a:cxn ang="0">
                  <a:pos x="4" y="60"/>
                </a:cxn>
                <a:cxn ang="0">
                  <a:pos x="0" y="48"/>
                </a:cxn>
                <a:cxn ang="0">
                  <a:pos x="0" y="37"/>
                </a:cxn>
                <a:cxn ang="0">
                  <a:pos x="4" y="25"/>
                </a:cxn>
                <a:cxn ang="0">
                  <a:pos x="11" y="14"/>
                </a:cxn>
                <a:cxn ang="0">
                  <a:pos x="19" y="7"/>
                </a:cxn>
                <a:cxn ang="0">
                  <a:pos x="30" y="2"/>
                </a:cxn>
                <a:cxn ang="0">
                  <a:pos x="42" y="0"/>
                </a:cxn>
                <a:cxn ang="0">
                  <a:pos x="55" y="2"/>
                </a:cxn>
                <a:cxn ang="0">
                  <a:pos x="65" y="7"/>
                </a:cxn>
                <a:cxn ang="0">
                  <a:pos x="76" y="14"/>
                </a:cxn>
                <a:cxn ang="0">
                  <a:pos x="81" y="25"/>
                </a:cxn>
                <a:cxn ang="0">
                  <a:pos x="85" y="37"/>
                </a:cxn>
                <a:cxn ang="0">
                  <a:pos x="85" y="48"/>
                </a:cxn>
                <a:cxn ang="0">
                  <a:pos x="81" y="60"/>
                </a:cxn>
                <a:cxn ang="0">
                  <a:pos x="76" y="71"/>
                </a:cxn>
                <a:cxn ang="0">
                  <a:pos x="65" y="78"/>
                </a:cxn>
                <a:cxn ang="0">
                  <a:pos x="55" y="83"/>
                </a:cxn>
                <a:cxn ang="0">
                  <a:pos x="42" y="85"/>
                </a:cxn>
                <a:cxn ang="0">
                  <a:pos x="42" y="80"/>
                </a:cxn>
                <a:cxn ang="0">
                  <a:pos x="32" y="78"/>
                </a:cxn>
                <a:cxn ang="0">
                  <a:pos x="21" y="74"/>
                </a:cxn>
                <a:cxn ang="0">
                  <a:pos x="14" y="65"/>
                </a:cxn>
                <a:cxn ang="0">
                  <a:pos x="7" y="57"/>
                </a:cxn>
                <a:cxn ang="0">
                  <a:pos x="5" y="46"/>
                </a:cxn>
                <a:cxn ang="0">
                  <a:pos x="5" y="34"/>
                </a:cxn>
                <a:cxn ang="0">
                  <a:pos x="11" y="23"/>
                </a:cxn>
                <a:cxn ang="0">
                  <a:pos x="18" y="14"/>
                </a:cxn>
                <a:cxn ang="0">
                  <a:pos x="27" y="9"/>
                </a:cxn>
                <a:cxn ang="0">
                  <a:pos x="37" y="5"/>
                </a:cxn>
                <a:cxn ang="0">
                  <a:pos x="48" y="5"/>
                </a:cxn>
                <a:cxn ang="0">
                  <a:pos x="58" y="9"/>
                </a:cxn>
                <a:cxn ang="0">
                  <a:pos x="69" y="14"/>
                </a:cxn>
                <a:cxn ang="0">
                  <a:pos x="76" y="23"/>
                </a:cxn>
                <a:cxn ang="0">
                  <a:pos x="79" y="34"/>
                </a:cxn>
                <a:cxn ang="0">
                  <a:pos x="79" y="46"/>
                </a:cxn>
                <a:cxn ang="0">
                  <a:pos x="78" y="57"/>
                </a:cxn>
                <a:cxn ang="0">
                  <a:pos x="72" y="65"/>
                </a:cxn>
                <a:cxn ang="0">
                  <a:pos x="63" y="74"/>
                </a:cxn>
                <a:cxn ang="0">
                  <a:pos x="53" y="78"/>
                </a:cxn>
                <a:cxn ang="0">
                  <a:pos x="42" y="80"/>
                </a:cxn>
              </a:cxnLst>
              <a:rect l="0" t="0" r="r" b="b"/>
              <a:pathLst>
                <a:path w="85" h="85">
                  <a:moveTo>
                    <a:pt x="42" y="85"/>
                  </a:moveTo>
                  <a:lnTo>
                    <a:pt x="30" y="83"/>
                  </a:lnTo>
                  <a:lnTo>
                    <a:pt x="19" y="78"/>
                  </a:lnTo>
                  <a:lnTo>
                    <a:pt x="11" y="71"/>
                  </a:lnTo>
                  <a:lnTo>
                    <a:pt x="4" y="60"/>
                  </a:lnTo>
                  <a:lnTo>
                    <a:pt x="0" y="48"/>
                  </a:lnTo>
                  <a:lnTo>
                    <a:pt x="0" y="37"/>
                  </a:lnTo>
                  <a:lnTo>
                    <a:pt x="4" y="25"/>
                  </a:lnTo>
                  <a:lnTo>
                    <a:pt x="11" y="14"/>
                  </a:lnTo>
                  <a:lnTo>
                    <a:pt x="19" y="7"/>
                  </a:lnTo>
                  <a:lnTo>
                    <a:pt x="30" y="2"/>
                  </a:lnTo>
                  <a:lnTo>
                    <a:pt x="42" y="0"/>
                  </a:lnTo>
                  <a:lnTo>
                    <a:pt x="55" y="2"/>
                  </a:lnTo>
                  <a:lnTo>
                    <a:pt x="65" y="7"/>
                  </a:lnTo>
                  <a:lnTo>
                    <a:pt x="76" y="14"/>
                  </a:lnTo>
                  <a:lnTo>
                    <a:pt x="81" y="25"/>
                  </a:lnTo>
                  <a:lnTo>
                    <a:pt x="85" y="37"/>
                  </a:lnTo>
                  <a:lnTo>
                    <a:pt x="85" y="48"/>
                  </a:lnTo>
                  <a:lnTo>
                    <a:pt x="81" y="60"/>
                  </a:lnTo>
                  <a:lnTo>
                    <a:pt x="76" y="71"/>
                  </a:lnTo>
                  <a:lnTo>
                    <a:pt x="65" y="78"/>
                  </a:lnTo>
                  <a:lnTo>
                    <a:pt x="55" y="83"/>
                  </a:lnTo>
                  <a:lnTo>
                    <a:pt x="42" y="85"/>
                  </a:lnTo>
                  <a:close/>
                  <a:moveTo>
                    <a:pt x="42" y="80"/>
                  </a:moveTo>
                  <a:lnTo>
                    <a:pt x="32" y="78"/>
                  </a:lnTo>
                  <a:lnTo>
                    <a:pt x="21" y="74"/>
                  </a:lnTo>
                  <a:lnTo>
                    <a:pt x="14" y="65"/>
                  </a:lnTo>
                  <a:lnTo>
                    <a:pt x="7" y="57"/>
                  </a:lnTo>
                  <a:lnTo>
                    <a:pt x="5" y="46"/>
                  </a:lnTo>
                  <a:lnTo>
                    <a:pt x="5" y="34"/>
                  </a:lnTo>
                  <a:lnTo>
                    <a:pt x="11" y="23"/>
                  </a:lnTo>
                  <a:lnTo>
                    <a:pt x="18" y="14"/>
                  </a:lnTo>
                  <a:lnTo>
                    <a:pt x="27" y="9"/>
                  </a:lnTo>
                  <a:lnTo>
                    <a:pt x="37" y="5"/>
                  </a:lnTo>
                  <a:lnTo>
                    <a:pt x="48" y="5"/>
                  </a:lnTo>
                  <a:lnTo>
                    <a:pt x="58" y="9"/>
                  </a:lnTo>
                  <a:lnTo>
                    <a:pt x="69" y="14"/>
                  </a:lnTo>
                  <a:lnTo>
                    <a:pt x="76" y="23"/>
                  </a:lnTo>
                  <a:lnTo>
                    <a:pt x="79" y="34"/>
                  </a:lnTo>
                  <a:lnTo>
                    <a:pt x="79" y="46"/>
                  </a:lnTo>
                  <a:lnTo>
                    <a:pt x="78" y="57"/>
                  </a:lnTo>
                  <a:lnTo>
                    <a:pt x="72" y="65"/>
                  </a:lnTo>
                  <a:lnTo>
                    <a:pt x="63" y="74"/>
                  </a:lnTo>
                  <a:lnTo>
                    <a:pt x="53" y="78"/>
                  </a:lnTo>
                  <a:lnTo>
                    <a:pt x="42" y="80"/>
                  </a:lnTo>
                  <a:close/>
                </a:path>
              </a:pathLst>
            </a:custGeom>
            <a:solidFill>
              <a:srgbClr val="FDFFFF"/>
            </a:solidFill>
            <a:ln w="9525">
              <a:noFill/>
              <a:round/>
              <a:headEnd/>
              <a:tailEnd/>
            </a:ln>
          </p:spPr>
          <p:txBody>
            <a:bodyPr/>
            <a:lstStyle/>
            <a:p>
              <a:endParaRPr lang="en-US"/>
            </a:p>
          </p:txBody>
        </p:sp>
        <p:sp>
          <p:nvSpPr>
            <p:cNvPr id="1166336" name="Freeform 1024"/>
            <p:cNvSpPr>
              <a:spLocks noEditPoints="1"/>
            </p:cNvSpPr>
            <p:nvPr/>
          </p:nvSpPr>
          <p:spPr bwMode="auto">
            <a:xfrm>
              <a:off x="3488" y="1380"/>
              <a:ext cx="74" cy="75"/>
            </a:xfrm>
            <a:custGeom>
              <a:avLst/>
              <a:gdLst/>
              <a:ahLst/>
              <a:cxnLst>
                <a:cxn ang="0">
                  <a:pos x="37" y="75"/>
                </a:cxn>
                <a:cxn ang="0">
                  <a:pos x="27" y="73"/>
                </a:cxn>
                <a:cxn ang="0">
                  <a:pos x="16" y="69"/>
                </a:cxn>
                <a:cxn ang="0">
                  <a:pos x="9" y="60"/>
                </a:cxn>
                <a:cxn ang="0">
                  <a:pos x="2" y="52"/>
                </a:cxn>
                <a:cxn ang="0">
                  <a:pos x="0" y="41"/>
                </a:cxn>
                <a:cxn ang="0">
                  <a:pos x="0" y="29"/>
                </a:cxn>
                <a:cxn ang="0">
                  <a:pos x="6" y="18"/>
                </a:cxn>
                <a:cxn ang="0">
                  <a:pos x="13" y="9"/>
                </a:cxn>
                <a:cxn ang="0">
                  <a:pos x="22" y="4"/>
                </a:cxn>
                <a:cxn ang="0">
                  <a:pos x="32" y="0"/>
                </a:cxn>
                <a:cxn ang="0">
                  <a:pos x="43" y="0"/>
                </a:cxn>
                <a:cxn ang="0">
                  <a:pos x="53" y="4"/>
                </a:cxn>
                <a:cxn ang="0">
                  <a:pos x="64" y="9"/>
                </a:cxn>
                <a:cxn ang="0">
                  <a:pos x="71" y="18"/>
                </a:cxn>
                <a:cxn ang="0">
                  <a:pos x="74" y="29"/>
                </a:cxn>
                <a:cxn ang="0">
                  <a:pos x="74" y="41"/>
                </a:cxn>
                <a:cxn ang="0">
                  <a:pos x="73" y="52"/>
                </a:cxn>
                <a:cxn ang="0">
                  <a:pos x="67" y="60"/>
                </a:cxn>
                <a:cxn ang="0">
                  <a:pos x="58" y="69"/>
                </a:cxn>
                <a:cxn ang="0">
                  <a:pos x="48" y="73"/>
                </a:cxn>
                <a:cxn ang="0">
                  <a:pos x="37" y="75"/>
                </a:cxn>
                <a:cxn ang="0">
                  <a:pos x="37" y="69"/>
                </a:cxn>
                <a:cxn ang="0">
                  <a:pos x="27" y="67"/>
                </a:cxn>
                <a:cxn ang="0">
                  <a:pos x="18" y="62"/>
                </a:cxn>
                <a:cxn ang="0">
                  <a:pos x="11" y="55"/>
                </a:cxn>
                <a:cxn ang="0">
                  <a:pos x="7" y="45"/>
                </a:cxn>
                <a:cxn ang="0">
                  <a:pos x="6" y="34"/>
                </a:cxn>
                <a:cxn ang="0">
                  <a:pos x="9" y="25"/>
                </a:cxn>
                <a:cxn ang="0">
                  <a:pos x="14" y="16"/>
                </a:cxn>
                <a:cxn ang="0">
                  <a:pos x="23" y="9"/>
                </a:cxn>
                <a:cxn ang="0">
                  <a:pos x="32" y="6"/>
                </a:cxn>
                <a:cxn ang="0">
                  <a:pos x="43" y="6"/>
                </a:cxn>
                <a:cxn ang="0">
                  <a:pos x="53" y="9"/>
                </a:cxn>
                <a:cxn ang="0">
                  <a:pos x="62" y="16"/>
                </a:cxn>
                <a:cxn ang="0">
                  <a:pos x="67" y="25"/>
                </a:cxn>
                <a:cxn ang="0">
                  <a:pos x="69" y="34"/>
                </a:cxn>
                <a:cxn ang="0">
                  <a:pos x="69" y="45"/>
                </a:cxn>
                <a:cxn ang="0">
                  <a:pos x="64" y="55"/>
                </a:cxn>
                <a:cxn ang="0">
                  <a:pos x="57" y="62"/>
                </a:cxn>
                <a:cxn ang="0">
                  <a:pos x="48" y="67"/>
                </a:cxn>
                <a:cxn ang="0">
                  <a:pos x="37" y="69"/>
                </a:cxn>
              </a:cxnLst>
              <a:rect l="0" t="0" r="r" b="b"/>
              <a:pathLst>
                <a:path w="74" h="75">
                  <a:moveTo>
                    <a:pt x="37" y="75"/>
                  </a:moveTo>
                  <a:lnTo>
                    <a:pt x="27" y="73"/>
                  </a:lnTo>
                  <a:lnTo>
                    <a:pt x="16" y="69"/>
                  </a:lnTo>
                  <a:lnTo>
                    <a:pt x="9" y="60"/>
                  </a:lnTo>
                  <a:lnTo>
                    <a:pt x="2" y="52"/>
                  </a:lnTo>
                  <a:lnTo>
                    <a:pt x="0" y="41"/>
                  </a:lnTo>
                  <a:lnTo>
                    <a:pt x="0" y="29"/>
                  </a:lnTo>
                  <a:lnTo>
                    <a:pt x="6" y="18"/>
                  </a:lnTo>
                  <a:lnTo>
                    <a:pt x="13" y="9"/>
                  </a:lnTo>
                  <a:lnTo>
                    <a:pt x="22" y="4"/>
                  </a:lnTo>
                  <a:lnTo>
                    <a:pt x="32" y="0"/>
                  </a:lnTo>
                  <a:lnTo>
                    <a:pt x="43" y="0"/>
                  </a:lnTo>
                  <a:lnTo>
                    <a:pt x="53" y="4"/>
                  </a:lnTo>
                  <a:lnTo>
                    <a:pt x="64" y="9"/>
                  </a:lnTo>
                  <a:lnTo>
                    <a:pt x="71" y="18"/>
                  </a:lnTo>
                  <a:lnTo>
                    <a:pt x="74" y="29"/>
                  </a:lnTo>
                  <a:lnTo>
                    <a:pt x="74" y="41"/>
                  </a:lnTo>
                  <a:lnTo>
                    <a:pt x="73" y="52"/>
                  </a:lnTo>
                  <a:lnTo>
                    <a:pt x="67" y="60"/>
                  </a:lnTo>
                  <a:lnTo>
                    <a:pt x="58" y="69"/>
                  </a:lnTo>
                  <a:lnTo>
                    <a:pt x="48" y="73"/>
                  </a:lnTo>
                  <a:lnTo>
                    <a:pt x="37" y="75"/>
                  </a:lnTo>
                  <a:close/>
                  <a:moveTo>
                    <a:pt x="37" y="69"/>
                  </a:moveTo>
                  <a:lnTo>
                    <a:pt x="27" y="67"/>
                  </a:lnTo>
                  <a:lnTo>
                    <a:pt x="18" y="62"/>
                  </a:lnTo>
                  <a:lnTo>
                    <a:pt x="11" y="55"/>
                  </a:lnTo>
                  <a:lnTo>
                    <a:pt x="7" y="45"/>
                  </a:lnTo>
                  <a:lnTo>
                    <a:pt x="6" y="34"/>
                  </a:lnTo>
                  <a:lnTo>
                    <a:pt x="9" y="25"/>
                  </a:lnTo>
                  <a:lnTo>
                    <a:pt x="14" y="16"/>
                  </a:lnTo>
                  <a:lnTo>
                    <a:pt x="23" y="9"/>
                  </a:lnTo>
                  <a:lnTo>
                    <a:pt x="32" y="6"/>
                  </a:lnTo>
                  <a:lnTo>
                    <a:pt x="43" y="6"/>
                  </a:lnTo>
                  <a:lnTo>
                    <a:pt x="53" y="9"/>
                  </a:lnTo>
                  <a:lnTo>
                    <a:pt x="62" y="16"/>
                  </a:lnTo>
                  <a:lnTo>
                    <a:pt x="67" y="25"/>
                  </a:lnTo>
                  <a:lnTo>
                    <a:pt x="69" y="34"/>
                  </a:lnTo>
                  <a:lnTo>
                    <a:pt x="69" y="45"/>
                  </a:lnTo>
                  <a:lnTo>
                    <a:pt x="64" y="55"/>
                  </a:lnTo>
                  <a:lnTo>
                    <a:pt x="57" y="62"/>
                  </a:lnTo>
                  <a:lnTo>
                    <a:pt x="48" y="67"/>
                  </a:lnTo>
                  <a:lnTo>
                    <a:pt x="37" y="69"/>
                  </a:lnTo>
                  <a:close/>
                </a:path>
              </a:pathLst>
            </a:custGeom>
            <a:solidFill>
              <a:srgbClr val="FDFFFF"/>
            </a:solidFill>
            <a:ln w="9525">
              <a:noFill/>
              <a:round/>
              <a:headEnd/>
              <a:tailEnd/>
            </a:ln>
          </p:spPr>
          <p:txBody>
            <a:bodyPr/>
            <a:lstStyle/>
            <a:p>
              <a:endParaRPr lang="en-US"/>
            </a:p>
          </p:txBody>
        </p:sp>
        <p:sp>
          <p:nvSpPr>
            <p:cNvPr id="1166337" name="Freeform 1025"/>
            <p:cNvSpPr>
              <a:spLocks noEditPoints="1"/>
            </p:cNvSpPr>
            <p:nvPr/>
          </p:nvSpPr>
          <p:spPr bwMode="auto">
            <a:xfrm>
              <a:off x="3494" y="1386"/>
              <a:ext cx="63" cy="63"/>
            </a:xfrm>
            <a:custGeom>
              <a:avLst/>
              <a:gdLst/>
              <a:ahLst/>
              <a:cxnLst>
                <a:cxn ang="0">
                  <a:pos x="31" y="63"/>
                </a:cxn>
                <a:cxn ang="0">
                  <a:pos x="21" y="61"/>
                </a:cxn>
                <a:cxn ang="0">
                  <a:pos x="12" y="56"/>
                </a:cxn>
                <a:cxn ang="0">
                  <a:pos x="5" y="49"/>
                </a:cxn>
                <a:cxn ang="0">
                  <a:pos x="1" y="39"/>
                </a:cxn>
                <a:cxn ang="0">
                  <a:pos x="0" y="28"/>
                </a:cxn>
                <a:cxn ang="0">
                  <a:pos x="3" y="19"/>
                </a:cxn>
                <a:cxn ang="0">
                  <a:pos x="8" y="10"/>
                </a:cxn>
                <a:cxn ang="0">
                  <a:pos x="17" y="3"/>
                </a:cxn>
                <a:cxn ang="0">
                  <a:pos x="26" y="0"/>
                </a:cxn>
                <a:cxn ang="0">
                  <a:pos x="37" y="0"/>
                </a:cxn>
                <a:cxn ang="0">
                  <a:pos x="47" y="3"/>
                </a:cxn>
                <a:cxn ang="0">
                  <a:pos x="56" y="10"/>
                </a:cxn>
                <a:cxn ang="0">
                  <a:pos x="61" y="19"/>
                </a:cxn>
                <a:cxn ang="0">
                  <a:pos x="63" y="28"/>
                </a:cxn>
                <a:cxn ang="0">
                  <a:pos x="63" y="39"/>
                </a:cxn>
                <a:cxn ang="0">
                  <a:pos x="58" y="49"/>
                </a:cxn>
                <a:cxn ang="0">
                  <a:pos x="51" y="56"/>
                </a:cxn>
                <a:cxn ang="0">
                  <a:pos x="42" y="61"/>
                </a:cxn>
                <a:cxn ang="0">
                  <a:pos x="31" y="63"/>
                </a:cxn>
                <a:cxn ang="0">
                  <a:pos x="31" y="58"/>
                </a:cxn>
                <a:cxn ang="0">
                  <a:pos x="23" y="56"/>
                </a:cxn>
                <a:cxn ang="0">
                  <a:pos x="14" y="53"/>
                </a:cxn>
                <a:cxn ang="0">
                  <a:pos x="8" y="46"/>
                </a:cxn>
                <a:cxn ang="0">
                  <a:pos x="5" y="37"/>
                </a:cxn>
                <a:cxn ang="0">
                  <a:pos x="5" y="26"/>
                </a:cxn>
                <a:cxn ang="0">
                  <a:pos x="8" y="17"/>
                </a:cxn>
                <a:cxn ang="0">
                  <a:pos x="14" y="10"/>
                </a:cxn>
                <a:cxn ang="0">
                  <a:pos x="23" y="7"/>
                </a:cxn>
                <a:cxn ang="0">
                  <a:pos x="31" y="5"/>
                </a:cxn>
                <a:cxn ang="0">
                  <a:pos x="40" y="7"/>
                </a:cxn>
                <a:cxn ang="0">
                  <a:pos x="49" y="10"/>
                </a:cxn>
                <a:cxn ang="0">
                  <a:pos x="54" y="17"/>
                </a:cxn>
                <a:cxn ang="0">
                  <a:pos x="58" y="26"/>
                </a:cxn>
                <a:cxn ang="0">
                  <a:pos x="58" y="37"/>
                </a:cxn>
                <a:cxn ang="0">
                  <a:pos x="54" y="46"/>
                </a:cxn>
                <a:cxn ang="0">
                  <a:pos x="49" y="53"/>
                </a:cxn>
                <a:cxn ang="0">
                  <a:pos x="40" y="56"/>
                </a:cxn>
                <a:cxn ang="0">
                  <a:pos x="31" y="58"/>
                </a:cxn>
              </a:cxnLst>
              <a:rect l="0" t="0" r="r" b="b"/>
              <a:pathLst>
                <a:path w="63" h="63">
                  <a:moveTo>
                    <a:pt x="31" y="63"/>
                  </a:moveTo>
                  <a:lnTo>
                    <a:pt x="21" y="61"/>
                  </a:lnTo>
                  <a:lnTo>
                    <a:pt x="12" y="56"/>
                  </a:lnTo>
                  <a:lnTo>
                    <a:pt x="5" y="49"/>
                  </a:lnTo>
                  <a:lnTo>
                    <a:pt x="1" y="39"/>
                  </a:lnTo>
                  <a:lnTo>
                    <a:pt x="0" y="28"/>
                  </a:lnTo>
                  <a:lnTo>
                    <a:pt x="3" y="19"/>
                  </a:lnTo>
                  <a:lnTo>
                    <a:pt x="8" y="10"/>
                  </a:lnTo>
                  <a:lnTo>
                    <a:pt x="17" y="3"/>
                  </a:lnTo>
                  <a:lnTo>
                    <a:pt x="26" y="0"/>
                  </a:lnTo>
                  <a:lnTo>
                    <a:pt x="37" y="0"/>
                  </a:lnTo>
                  <a:lnTo>
                    <a:pt x="47" y="3"/>
                  </a:lnTo>
                  <a:lnTo>
                    <a:pt x="56" y="10"/>
                  </a:lnTo>
                  <a:lnTo>
                    <a:pt x="61" y="19"/>
                  </a:lnTo>
                  <a:lnTo>
                    <a:pt x="63" y="28"/>
                  </a:lnTo>
                  <a:lnTo>
                    <a:pt x="63" y="39"/>
                  </a:lnTo>
                  <a:lnTo>
                    <a:pt x="58" y="49"/>
                  </a:lnTo>
                  <a:lnTo>
                    <a:pt x="51" y="56"/>
                  </a:lnTo>
                  <a:lnTo>
                    <a:pt x="42" y="61"/>
                  </a:lnTo>
                  <a:lnTo>
                    <a:pt x="31" y="63"/>
                  </a:lnTo>
                  <a:close/>
                  <a:moveTo>
                    <a:pt x="31" y="58"/>
                  </a:moveTo>
                  <a:lnTo>
                    <a:pt x="23" y="56"/>
                  </a:lnTo>
                  <a:lnTo>
                    <a:pt x="14" y="53"/>
                  </a:lnTo>
                  <a:lnTo>
                    <a:pt x="8" y="46"/>
                  </a:lnTo>
                  <a:lnTo>
                    <a:pt x="5" y="37"/>
                  </a:lnTo>
                  <a:lnTo>
                    <a:pt x="5" y="26"/>
                  </a:lnTo>
                  <a:lnTo>
                    <a:pt x="8" y="17"/>
                  </a:lnTo>
                  <a:lnTo>
                    <a:pt x="14" y="10"/>
                  </a:lnTo>
                  <a:lnTo>
                    <a:pt x="23" y="7"/>
                  </a:lnTo>
                  <a:lnTo>
                    <a:pt x="31" y="5"/>
                  </a:lnTo>
                  <a:lnTo>
                    <a:pt x="40" y="7"/>
                  </a:lnTo>
                  <a:lnTo>
                    <a:pt x="49" y="10"/>
                  </a:lnTo>
                  <a:lnTo>
                    <a:pt x="54" y="17"/>
                  </a:lnTo>
                  <a:lnTo>
                    <a:pt x="58" y="26"/>
                  </a:lnTo>
                  <a:lnTo>
                    <a:pt x="58" y="37"/>
                  </a:lnTo>
                  <a:lnTo>
                    <a:pt x="54" y="46"/>
                  </a:lnTo>
                  <a:lnTo>
                    <a:pt x="49" y="53"/>
                  </a:lnTo>
                  <a:lnTo>
                    <a:pt x="40" y="56"/>
                  </a:lnTo>
                  <a:lnTo>
                    <a:pt x="31" y="58"/>
                  </a:lnTo>
                  <a:close/>
                </a:path>
              </a:pathLst>
            </a:custGeom>
            <a:solidFill>
              <a:srgbClr val="FEFFFF"/>
            </a:solidFill>
            <a:ln w="9525">
              <a:noFill/>
              <a:round/>
              <a:headEnd/>
              <a:tailEnd/>
            </a:ln>
          </p:spPr>
          <p:txBody>
            <a:bodyPr/>
            <a:lstStyle/>
            <a:p>
              <a:endParaRPr lang="en-US"/>
            </a:p>
          </p:txBody>
        </p:sp>
        <p:sp>
          <p:nvSpPr>
            <p:cNvPr id="1166338" name="Freeform 1026"/>
            <p:cNvSpPr>
              <a:spLocks noEditPoints="1"/>
            </p:cNvSpPr>
            <p:nvPr/>
          </p:nvSpPr>
          <p:spPr bwMode="auto">
            <a:xfrm>
              <a:off x="3499" y="1391"/>
              <a:ext cx="53" cy="53"/>
            </a:xfrm>
            <a:custGeom>
              <a:avLst/>
              <a:gdLst/>
              <a:ahLst/>
              <a:cxnLst>
                <a:cxn ang="0">
                  <a:pos x="26" y="53"/>
                </a:cxn>
                <a:cxn ang="0">
                  <a:pos x="18" y="51"/>
                </a:cxn>
                <a:cxn ang="0">
                  <a:pos x="9" y="48"/>
                </a:cxn>
                <a:cxn ang="0">
                  <a:pos x="3" y="41"/>
                </a:cxn>
                <a:cxn ang="0">
                  <a:pos x="0" y="32"/>
                </a:cxn>
                <a:cxn ang="0">
                  <a:pos x="0" y="21"/>
                </a:cxn>
                <a:cxn ang="0">
                  <a:pos x="3" y="12"/>
                </a:cxn>
                <a:cxn ang="0">
                  <a:pos x="9" y="5"/>
                </a:cxn>
                <a:cxn ang="0">
                  <a:pos x="18" y="2"/>
                </a:cxn>
                <a:cxn ang="0">
                  <a:pos x="26" y="0"/>
                </a:cxn>
                <a:cxn ang="0">
                  <a:pos x="35" y="2"/>
                </a:cxn>
                <a:cxn ang="0">
                  <a:pos x="44" y="5"/>
                </a:cxn>
                <a:cxn ang="0">
                  <a:pos x="49" y="12"/>
                </a:cxn>
                <a:cxn ang="0">
                  <a:pos x="53" y="21"/>
                </a:cxn>
                <a:cxn ang="0">
                  <a:pos x="53" y="32"/>
                </a:cxn>
                <a:cxn ang="0">
                  <a:pos x="49" y="41"/>
                </a:cxn>
                <a:cxn ang="0">
                  <a:pos x="44" y="48"/>
                </a:cxn>
                <a:cxn ang="0">
                  <a:pos x="35" y="51"/>
                </a:cxn>
                <a:cxn ang="0">
                  <a:pos x="26" y="53"/>
                </a:cxn>
                <a:cxn ang="0">
                  <a:pos x="26" y="48"/>
                </a:cxn>
                <a:cxn ang="0">
                  <a:pos x="19" y="46"/>
                </a:cxn>
                <a:cxn ang="0">
                  <a:pos x="12" y="42"/>
                </a:cxn>
                <a:cxn ang="0">
                  <a:pos x="7" y="35"/>
                </a:cxn>
                <a:cxn ang="0">
                  <a:pos x="5" y="27"/>
                </a:cxn>
                <a:cxn ang="0">
                  <a:pos x="7" y="18"/>
                </a:cxn>
                <a:cxn ang="0">
                  <a:pos x="12" y="11"/>
                </a:cxn>
                <a:cxn ang="0">
                  <a:pos x="19" y="7"/>
                </a:cxn>
                <a:cxn ang="0">
                  <a:pos x="26" y="5"/>
                </a:cxn>
                <a:cxn ang="0">
                  <a:pos x="35" y="7"/>
                </a:cxn>
                <a:cxn ang="0">
                  <a:pos x="42" y="11"/>
                </a:cxn>
                <a:cxn ang="0">
                  <a:pos x="46" y="18"/>
                </a:cxn>
                <a:cxn ang="0">
                  <a:pos x="47" y="27"/>
                </a:cxn>
                <a:cxn ang="0">
                  <a:pos x="46" y="35"/>
                </a:cxn>
                <a:cxn ang="0">
                  <a:pos x="42" y="42"/>
                </a:cxn>
                <a:cxn ang="0">
                  <a:pos x="35" y="46"/>
                </a:cxn>
                <a:cxn ang="0">
                  <a:pos x="26" y="48"/>
                </a:cxn>
              </a:cxnLst>
              <a:rect l="0" t="0" r="r" b="b"/>
              <a:pathLst>
                <a:path w="53" h="53">
                  <a:moveTo>
                    <a:pt x="26" y="53"/>
                  </a:moveTo>
                  <a:lnTo>
                    <a:pt x="18" y="51"/>
                  </a:lnTo>
                  <a:lnTo>
                    <a:pt x="9" y="48"/>
                  </a:lnTo>
                  <a:lnTo>
                    <a:pt x="3" y="41"/>
                  </a:lnTo>
                  <a:lnTo>
                    <a:pt x="0" y="32"/>
                  </a:lnTo>
                  <a:lnTo>
                    <a:pt x="0" y="21"/>
                  </a:lnTo>
                  <a:lnTo>
                    <a:pt x="3" y="12"/>
                  </a:lnTo>
                  <a:lnTo>
                    <a:pt x="9" y="5"/>
                  </a:lnTo>
                  <a:lnTo>
                    <a:pt x="18" y="2"/>
                  </a:lnTo>
                  <a:lnTo>
                    <a:pt x="26" y="0"/>
                  </a:lnTo>
                  <a:lnTo>
                    <a:pt x="35" y="2"/>
                  </a:lnTo>
                  <a:lnTo>
                    <a:pt x="44" y="5"/>
                  </a:lnTo>
                  <a:lnTo>
                    <a:pt x="49" y="12"/>
                  </a:lnTo>
                  <a:lnTo>
                    <a:pt x="53" y="21"/>
                  </a:lnTo>
                  <a:lnTo>
                    <a:pt x="53" y="32"/>
                  </a:lnTo>
                  <a:lnTo>
                    <a:pt x="49" y="41"/>
                  </a:lnTo>
                  <a:lnTo>
                    <a:pt x="44" y="48"/>
                  </a:lnTo>
                  <a:lnTo>
                    <a:pt x="35" y="51"/>
                  </a:lnTo>
                  <a:lnTo>
                    <a:pt x="26" y="53"/>
                  </a:lnTo>
                  <a:close/>
                  <a:moveTo>
                    <a:pt x="26" y="48"/>
                  </a:moveTo>
                  <a:lnTo>
                    <a:pt x="19" y="46"/>
                  </a:lnTo>
                  <a:lnTo>
                    <a:pt x="12" y="42"/>
                  </a:lnTo>
                  <a:lnTo>
                    <a:pt x="7" y="35"/>
                  </a:lnTo>
                  <a:lnTo>
                    <a:pt x="5" y="27"/>
                  </a:lnTo>
                  <a:lnTo>
                    <a:pt x="7" y="18"/>
                  </a:lnTo>
                  <a:lnTo>
                    <a:pt x="12" y="11"/>
                  </a:lnTo>
                  <a:lnTo>
                    <a:pt x="19" y="7"/>
                  </a:lnTo>
                  <a:lnTo>
                    <a:pt x="26" y="5"/>
                  </a:lnTo>
                  <a:lnTo>
                    <a:pt x="35" y="7"/>
                  </a:lnTo>
                  <a:lnTo>
                    <a:pt x="42" y="11"/>
                  </a:lnTo>
                  <a:lnTo>
                    <a:pt x="46" y="18"/>
                  </a:lnTo>
                  <a:lnTo>
                    <a:pt x="47" y="27"/>
                  </a:lnTo>
                  <a:lnTo>
                    <a:pt x="46" y="35"/>
                  </a:lnTo>
                  <a:lnTo>
                    <a:pt x="42" y="42"/>
                  </a:lnTo>
                  <a:lnTo>
                    <a:pt x="35" y="46"/>
                  </a:lnTo>
                  <a:lnTo>
                    <a:pt x="26" y="48"/>
                  </a:lnTo>
                  <a:close/>
                </a:path>
              </a:pathLst>
            </a:custGeom>
            <a:solidFill>
              <a:srgbClr val="FFFFFF"/>
            </a:solidFill>
            <a:ln w="9525">
              <a:noFill/>
              <a:round/>
              <a:headEnd/>
              <a:tailEnd/>
            </a:ln>
          </p:spPr>
          <p:txBody>
            <a:bodyPr/>
            <a:lstStyle/>
            <a:p>
              <a:endParaRPr lang="en-US"/>
            </a:p>
          </p:txBody>
        </p:sp>
        <p:sp>
          <p:nvSpPr>
            <p:cNvPr id="1166339" name="Freeform 1027"/>
            <p:cNvSpPr>
              <a:spLocks noEditPoints="1"/>
            </p:cNvSpPr>
            <p:nvPr/>
          </p:nvSpPr>
          <p:spPr bwMode="auto">
            <a:xfrm>
              <a:off x="3504" y="1396"/>
              <a:ext cx="42" cy="43"/>
            </a:xfrm>
            <a:custGeom>
              <a:avLst/>
              <a:gdLst/>
              <a:ahLst/>
              <a:cxnLst>
                <a:cxn ang="0">
                  <a:pos x="21" y="43"/>
                </a:cxn>
                <a:cxn ang="0">
                  <a:pos x="14" y="41"/>
                </a:cxn>
                <a:cxn ang="0">
                  <a:pos x="7" y="37"/>
                </a:cxn>
                <a:cxn ang="0">
                  <a:pos x="2" y="30"/>
                </a:cxn>
                <a:cxn ang="0">
                  <a:pos x="0" y="22"/>
                </a:cxn>
                <a:cxn ang="0">
                  <a:pos x="2" y="13"/>
                </a:cxn>
                <a:cxn ang="0">
                  <a:pos x="7" y="6"/>
                </a:cxn>
                <a:cxn ang="0">
                  <a:pos x="14" y="2"/>
                </a:cxn>
                <a:cxn ang="0">
                  <a:pos x="21" y="0"/>
                </a:cxn>
                <a:cxn ang="0">
                  <a:pos x="30" y="2"/>
                </a:cxn>
                <a:cxn ang="0">
                  <a:pos x="37" y="6"/>
                </a:cxn>
                <a:cxn ang="0">
                  <a:pos x="41" y="13"/>
                </a:cxn>
                <a:cxn ang="0">
                  <a:pos x="42" y="22"/>
                </a:cxn>
                <a:cxn ang="0">
                  <a:pos x="41" y="30"/>
                </a:cxn>
                <a:cxn ang="0">
                  <a:pos x="37" y="37"/>
                </a:cxn>
                <a:cxn ang="0">
                  <a:pos x="30" y="41"/>
                </a:cxn>
                <a:cxn ang="0">
                  <a:pos x="21" y="43"/>
                </a:cxn>
                <a:cxn ang="0">
                  <a:pos x="21" y="37"/>
                </a:cxn>
                <a:cxn ang="0">
                  <a:pos x="14" y="36"/>
                </a:cxn>
                <a:cxn ang="0">
                  <a:pos x="9" y="32"/>
                </a:cxn>
                <a:cxn ang="0">
                  <a:pos x="6" y="25"/>
                </a:cxn>
                <a:cxn ang="0">
                  <a:pos x="6" y="18"/>
                </a:cxn>
                <a:cxn ang="0">
                  <a:pos x="9" y="11"/>
                </a:cxn>
                <a:cxn ang="0">
                  <a:pos x="14" y="7"/>
                </a:cxn>
                <a:cxn ang="0">
                  <a:pos x="21" y="6"/>
                </a:cxn>
                <a:cxn ang="0">
                  <a:pos x="28" y="7"/>
                </a:cxn>
                <a:cxn ang="0">
                  <a:pos x="34" y="11"/>
                </a:cxn>
                <a:cxn ang="0">
                  <a:pos x="37" y="18"/>
                </a:cxn>
                <a:cxn ang="0">
                  <a:pos x="37" y="25"/>
                </a:cxn>
                <a:cxn ang="0">
                  <a:pos x="34" y="32"/>
                </a:cxn>
                <a:cxn ang="0">
                  <a:pos x="28" y="36"/>
                </a:cxn>
                <a:cxn ang="0">
                  <a:pos x="21" y="37"/>
                </a:cxn>
              </a:cxnLst>
              <a:rect l="0" t="0" r="r" b="b"/>
              <a:pathLst>
                <a:path w="42" h="43">
                  <a:moveTo>
                    <a:pt x="21" y="43"/>
                  </a:moveTo>
                  <a:lnTo>
                    <a:pt x="14" y="41"/>
                  </a:lnTo>
                  <a:lnTo>
                    <a:pt x="7" y="37"/>
                  </a:lnTo>
                  <a:lnTo>
                    <a:pt x="2" y="30"/>
                  </a:lnTo>
                  <a:lnTo>
                    <a:pt x="0" y="22"/>
                  </a:lnTo>
                  <a:lnTo>
                    <a:pt x="2" y="13"/>
                  </a:lnTo>
                  <a:lnTo>
                    <a:pt x="7" y="6"/>
                  </a:lnTo>
                  <a:lnTo>
                    <a:pt x="14" y="2"/>
                  </a:lnTo>
                  <a:lnTo>
                    <a:pt x="21" y="0"/>
                  </a:lnTo>
                  <a:lnTo>
                    <a:pt x="30" y="2"/>
                  </a:lnTo>
                  <a:lnTo>
                    <a:pt x="37" y="6"/>
                  </a:lnTo>
                  <a:lnTo>
                    <a:pt x="41" y="13"/>
                  </a:lnTo>
                  <a:lnTo>
                    <a:pt x="42" y="22"/>
                  </a:lnTo>
                  <a:lnTo>
                    <a:pt x="41" y="30"/>
                  </a:lnTo>
                  <a:lnTo>
                    <a:pt x="37" y="37"/>
                  </a:lnTo>
                  <a:lnTo>
                    <a:pt x="30" y="41"/>
                  </a:lnTo>
                  <a:lnTo>
                    <a:pt x="21" y="43"/>
                  </a:lnTo>
                  <a:close/>
                  <a:moveTo>
                    <a:pt x="21" y="37"/>
                  </a:moveTo>
                  <a:lnTo>
                    <a:pt x="14" y="36"/>
                  </a:lnTo>
                  <a:lnTo>
                    <a:pt x="9" y="32"/>
                  </a:lnTo>
                  <a:lnTo>
                    <a:pt x="6" y="25"/>
                  </a:lnTo>
                  <a:lnTo>
                    <a:pt x="6" y="18"/>
                  </a:lnTo>
                  <a:lnTo>
                    <a:pt x="9" y="11"/>
                  </a:lnTo>
                  <a:lnTo>
                    <a:pt x="14" y="7"/>
                  </a:lnTo>
                  <a:lnTo>
                    <a:pt x="21" y="6"/>
                  </a:lnTo>
                  <a:lnTo>
                    <a:pt x="28" y="7"/>
                  </a:lnTo>
                  <a:lnTo>
                    <a:pt x="34" y="11"/>
                  </a:lnTo>
                  <a:lnTo>
                    <a:pt x="37" y="18"/>
                  </a:lnTo>
                  <a:lnTo>
                    <a:pt x="37" y="25"/>
                  </a:lnTo>
                  <a:lnTo>
                    <a:pt x="34" y="32"/>
                  </a:lnTo>
                  <a:lnTo>
                    <a:pt x="28" y="36"/>
                  </a:lnTo>
                  <a:lnTo>
                    <a:pt x="21" y="37"/>
                  </a:lnTo>
                  <a:close/>
                </a:path>
              </a:pathLst>
            </a:custGeom>
            <a:solidFill>
              <a:srgbClr val="FFFFFF"/>
            </a:solidFill>
            <a:ln w="9525">
              <a:noFill/>
              <a:round/>
              <a:headEnd/>
              <a:tailEnd/>
            </a:ln>
          </p:spPr>
          <p:txBody>
            <a:bodyPr/>
            <a:lstStyle/>
            <a:p>
              <a:endParaRPr lang="en-US"/>
            </a:p>
          </p:txBody>
        </p:sp>
        <p:sp>
          <p:nvSpPr>
            <p:cNvPr id="1166340" name="Freeform 1028"/>
            <p:cNvSpPr>
              <a:spLocks noEditPoints="1"/>
            </p:cNvSpPr>
            <p:nvPr/>
          </p:nvSpPr>
          <p:spPr bwMode="auto">
            <a:xfrm>
              <a:off x="3510" y="1402"/>
              <a:ext cx="31" cy="31"/>
            </a:xfrm>
            <a:custGeom>
              <a:avLst/>
              <a:gdLst/>
              <a:ahLst/>
              <a:cxnLst>
                <a:cxn ang="0">
                  <a:pos x="15" y="31"/>
                </a:cxn>
                <a:cxn ang="0">
                  <a:pos x="8" y="30"/>
                </a:cxn>
                <a:cxn ang="0">
                  <a:pos x="3" y="26"/>
                </a:cxn>
                <a:cxn ang="0">
                  <a:pos x="0" y="19"/>
                </a:cxn>
                <a:cxn ang="0">
                  <a:pos x="0" y="12"/>
                </a:cxn>
                <a:cxn ang="0">
                  <a:pos x="3" y="5"/>
                </a:cxn>
                <a:cxn ang="0">
                  <a:pos x="8" y="1"/>
                </a:cxn>
                <a:cxn ang="0">
                  <a:pos x="15" y="0"/>
                </a:cxn>
                <a:cxn ang="0">
                  <a:pos x="22" y="1"/>
                </a:cxn>
                <a:cxn ang="0">
                  <a:pos x="28" y="5"/>
                </a:cxn>
                <a:cxn ang="0">
                  <a:pos x="31" y="12"/>
                </a:cxn>
                <a:cxn ang="0">
                  <a:pos x="31" y="19"/>
                </a:cxn>
                <a:cxn ang="0">
                  <a:pos x="28" y="26"/>
                </a:cxn>
                <a:cxn ang="0">
                  <a:pos x="22" y="30"/>
                </a:cxn>
                <a:cxn ang="0">
                  <a:pos x="15" y="31"/>
                </a:cxn>
                <a:cxn ang="0">
                  <a:pos x="15" y="26"/>
                </a:cxn>
                <a:cxn ang="0">
                  <a:pos x="10" y="24"/>
                </a:cxn>
                <a:cxn ang="0">
                  <a:pos x="7" y="21"/>
                </a:cxn>
                <a:cxn ang="0">
                  <a:pos x="5" y="14"/>
                </a:cxn>
                <a:cxn ang="0">
                  <a:pos x="8" y="8"/>
                </a:cxn>
                <a:cxn ang="0">
                  <a:pos x="12" y="5"/>
                </a:cxn>
                <a:cxn ang="0">
                  <a:pos x="19" y="5"/>
                </a:cxn>
                <a:cxn ang="0">
                  <a:pos x="24" y="8"/>
                </a:cxn>
                <a:cxn ang="0">
                  <a:pos x="26" y="14"/>
                </a:cxn>
                <a:cxn ang="0">
                  <a:pos x="26" y="21"/>
                </a:cxn>
                <a:cxn ang="0">
                  <a:pos x="21" y="24"/>
                </a:cxn>
                <a:cxn ang="0">
                  <a:pos x="15" y="26"/>
                </a:cxn>
              </a:cxnLst>
              <a:rect l="0" t="0" r="r" b="b"/>
              <a:pathLst>
                <a:path w="31" h="31">
                  <a:moveTo>
                    <a:pt x="15" y="31"/>
                  </a:moveTo>
                  <a:lnTo>
                    <a:pt x="8" y="30"/>
                  </a:lnTo>
                  <a:lnTo>
                    <a:pt x="3" y="26"/>
                  </a:lnTo>
                  <a:lnTo>
                    <a:pt x="0" y="19"/>
                  </a:lnTo>
                  <a:lnTo>
                    <a:pt x="0" y="12"/>
                  </a:lnTo>
                  <a:lnTo>
                    <a:pt x="3" y="5"/>
                  </a:lnTo>
                  <a:lnTo>
                    <a:pt x="8" y="1"/>
                  </a:lnTo>
                  <a:lnTo>
                    <a:pt x="15" y="0"/>
                  </a:lnTo>
                  <a:lnTo>
                    <a:pt x="22" y="1"/>
                  </a:lnTo>
                  <a:lnTo>
                    <a:pt x="28" y="5"/>
                  </a:lnTo>
                  <a:lnTo>
                    <a:pt x="31" y="12"/>
                  </a:lnTo>
                  <a:lnTo>
                    <a:pt x="31" y="19"/>
                  </a:lnTo>
                  <a:lnTo>
                    <a:pt x="28" y="26"/>
                  </a:lnTo>
                  <a:lnTo>
                    <a:pt x="22" y="30"/>
                  </a:lnTo>
                  <a:lnTo>
                    <a:pt x="15" y="31"/>
                  </a:lnTo>
                  <a:close/>
                  <a:moveTo>
                    <a:pt x="15" y="26"/>
                  </a:moveTo>
                  <a:lnTo>
                    <a:pt x="10" y="24"/>
                  </a:lnTo>
                  <a:lnTo>
                    <a:pt x="7" y="21"/>
                  </a:lnTo>
                  <a:lnTo>
                    <a:pt x="5" y="14"/>
                  </a:lnTo>
                  <a:lnTo>
                    <a:pt x="8" y="8"/>
                  </a:lnTo>
                  <a:lnTo>
                    <a:pt x="12" y="5"/>
                  </a:lnTo>
                  <a:lnTo>
                    <a:pt x="19" y="5"/>
                  </a:lnTo>
                  <a:lnTo>
                    <a:pt x="24" y="8"/>
                  </a:lnTo>
                  <a:lnTo>
                    <a:pt x="26" y="14"/>
                  </a:lnTo>
                  <a:lnTo>
                    <a:pt x="26" y="21"/>
                  </a:lnTo>
                  <a:lnTo>
                    <a:pt x="21" y="24"/>
                  </a:lnTo>
                  <a:lnTo>
                    <a:pt x="15" y="26"/>
                  </a:lnTo>
                  <a:close/>
                </a:path>
              </a:pathLst>
            </a:custGeom>
            <a:solidFill>
              <a:srgbClr val="FFFFFF"/>
            </a:solidFill>
            <a:ln w="9525">
              <a:noFill/>
              <a:round/>
              <a:headEnd/>
              <a:tailEnd/>
            </a:ln>
          </p:spPr>
          <p:txBody>
            <a:bodyPr/>
            <a:lstStyle/>
            <a:p>
              <a:endParaRPr lang="en-US"/>
            </a:p>
          </p:txBody>
        </p:sp>
        <p:sp>
          <p:nvSpPr>
            <p:cNvPr id="1166341" name="Freeform 1029"/>
            <p:cNvSpPr>
              <a:spLocks noEditPoints="1"/>
            </p:cNvSpPr>
            <p:nvPr/>
          </p:nvSpPr>
          <p:spPr bwMode="auto">
            <a:xfrm>
              <a:off x="3515" y="1407"/>
              <a:ext cx="21" cy="21"/>
            </a:xfrm>
            <a:custGeom>
              <a:avLst/>
              <a:gdLst/>
              <a:ahLst/>
              <a:cxnLst>
                <a:cxn ang="0">
                  <a:pos x="10" y="21"/>
                </a:cxn>
                <a:cxn ang="0">
                  <a:pos x="5" y="19"/>
                </a:cxn>
                <a:cxn ang="0">
                  <a:pos x="2" y="16"/>
                </a:cxn>
                <a:cxn ang="0">
                  <a:pos x="0" y="9"/>
                </a:cxn>
                <a:cxn ang="0">
                  <a:pos x="3" y="3"/>
                </a:cxn>
                <a:cxn ang="0">
                  <a:pos x="7" y="0"/>
                </a:cxn>
                <a:cxn ang="0">
                  <a:pos x="14" y="0"/>
                </a:cxn>
                <a:cxn ang="0">
                  <a:pos x="19" y="3"/>
                </a:cxn>
                <a:cxn ang="0">
                  <a:pos x="21" y="9"/>
                </a:cxn>
                <a:cxn ang="0">
                  <a:pos x="21" y="16"/>
                </a:cxn>
                <a:cxn ang="0">
                  <a:pos x="16" y="19"/>
                </a:cxn>
                <a:cxn ang="0">
                  <a:pos x="10" y="21"/>
                </a:cxn>
                <a:cxn ang="0">
                  <a:pos x="10" y="16"/>
                </a:cxn>
                <a:cxn ang="0">
                  <a:pos x="7" y="14"/>
                </a:cxn>
                <a:cxn ang="0">
                  <a:pos x="5" y="11"/>
                </a:cxn>
                <a:cxn ang="0">
                  <a:pos x="7" y="7"/>
                </a:cxn>
                <a:cxn ang="0">
                  <a:pos x="10" y="5"/>
                </a:cxn>
                <a:cxn ang="0">
                  <a:pos x="14" y="7"/>
                </a:cxn>
                <a:cxn ang="0">
                  <a:pos x="16" y="11"/>
                </a:cxn>
                <a:cxn ang="0">
                  <a:pos x="14" y="14"/>
                </a:cxn>
                <a:cxn ang="0">
                  <a:pos x="10" y="16"/>
                </a:cxn>
              </a:cxnLst>
              <a:rect l="0" t="0" r="r" b="b"/>
              <a:pathLst>
                <a:path w="21" h="21">
                  <a:moveTo>
                    <a:pt x="10" y="21"/>
                  </a:moveTo>
                  <a:lnTo>
                    <a:pt x="5" y="19"/>
                  </a:lnTo>
                  <a:lnTo>
                    <a:pt x="2" y="16"/>
                  </a:lnTo>
                  <a:lnTo>
                    <a:pt x="0" y="9"/>
                  </a:lnTo>
                  <a:lnTo>
                    <a:pt x="3" y="3"/>
                  </a:lnTo>
                  <a:lnTo>
                    <a:pt x="7" y="0"/>
                  </a:lnTo>
                  <a:lnTo>
                    <a:pt x="14" y="0"/>
                  </a:lnTo>
                  <a:lnTo>
                    <a:pt x="19" y="3"/>
                  </a:lnTo>
                  <a:lnTo>
                    <a:pt x="21" y="9"/>
                  </a:lnTo>
                  <a:lnTo>
                    <a:pt x="21" y="16"/>
                  </a:lnTo>
                  <a:lnTo>
                    <a:pt x="16" y="19"/>
                  </a:lnTo>
                  <a:lnTo>
                    <a:pt x="10" y="21"/>
                  </a:lnTo>
                  <a:close/>
                  <a:moveTo>
                    <a:pt x="10" y="16"/>
                  </a:moveTo>
                  <a:lnTo>
                    <a:pt x="7" y="14"/>
                  </a:lnTo>
                  <a:lnTo>
                    <a:pt x="5" y="11"/>
                  </a:lnTo>
                  <a:lnTo>
                    <a:pt x="7" y="7"/>
                  </a:lnTo>
                  <a:lnTo>
                    <a:pt x="10" y="5"/>
                  </a:lnTo>
                  <a:lnTo>
                    <a:pt x="14" y="7"/>
                  </a:lnTo>
                  <a:lnTo>
                    <a:pt x="16" y="11"/>
                  </a:lnTo>
                  <a:lnTo>
                    <a:pt x="14" y="14"/>
                  </a:lnTo>
                  <a:lnTo>
                    <a:pt x="10" y="16"/>
                  </a:lnTo>
                  <a:close/>
                </a:path>
              </a:pathLst>
            </a:custGeom>
            <a:solidFill>
              <a:srgbClr val="FFFFFF"/>
            </a:solidFill>
            <a:ln w="9525">
              <a:noFill/>
              <a:round/>
              <a:headEnd/>
              <a:tailEnd/>
            </a:ln>
          </p:spPr>
          <p:txBody>
            <a:bodyPr/>
            <a:lstStyle/>
            <a:p>
              <a:endParaRPr lang="en-US"/>
            </a:p>
          </p:txBody>
        </p:sp>
        <p:sp>
          <p:nvSpPr>
            <p:cNvPr id="1166342" name="Freeform 1030"/>
            <p:cNvSpPr>
              <a:spLocks noEditPoints="1"/>
            </p:cNvSpPr>
            <p:nvPr/>
          </p:nvSpPr>
          <p:spPr bwMode="auto">
            <a:xfrm>
              <a:off x="3520" y="1412"/>
              <a:ext cx="11" cy="11"/>
            </a:xfrm>
            <a:custGeom>
              <a:avLst/>
              <a:gdLst/>
              <a:ahLst/>
              <a:cxnLst>
                <a:cxn ang="0">
                  <a:pos x="5" y="11"/>
                </a:cxn>
                <a:cxn ang="0">
                  <a:pos x="2" y="9"/>
                </a:cxn>
                <a:cxn ang="0">
                  <a:pos x="0" y="6"/>
                </a:cxn>
                <a:cxn ang="0">
                  <a:pos x="2" y="2"/>
                </a:cxn>
                <a:cxn ang="0">
                  <a:pos x="5" y="0"/>
                </a:cxn>
                <a:cxn ang="0">
                  <a:pos x="9" y="2"/>
                </a:cxn>
                <a:cxn ang="0">
                  <a:pos x="11" y="6"/>
                </a:cxn>
                <a:cxn ang="0">
                  <a:pos x="9" y="9"/>
                </a:cxn>
                <a:cxn ang="0">
                  <a:pos x="5" y="11"/>
                </a:cxn>
                <a:cxn ang="0">
                  <a:pos x="5" y="6"/>
                </a:cxn>
                <a:cxn ang="0">
                  <a:pos x="5" y="6"/>
                </a:cxn>
              </a:cxnLst>
              <a:rect l="0" t="0" r="r" b="b"/>
              <a:pathLst>
                <a:path w="11" h="11">
                  <a:moveTo>
                    <a:pt x="5" y="11"/>
                  </a:moveTo>
                  <a:lnTo>
                    <a:pt x="2" y="9"/>
                  </a:lnTo>
                  <a:lnTo>
                    <a:pt x="0" y="6"/>
                  </a:lnTo>
                  <a:lnTo>
                    <a:pt x="2" y="2"/>
                  </a:lnTo>
                  <a:lnTo>
                    <a:pt x="5" y="0"/>
                  </a:lnTo>
                  <a:lnTo>
                    <a:pt x="9" y="2"/>
                  </a:lnTo>
                  <a:lnTo>
                    <a:pt x="11" y="6"/>
                  </a:lnTo>
                  <a:lnTo>
                    <a:pt x="9" y="9"/>
                  </a:lnTo>
                  <a:lnTo>
                    <a:pt x="5" y="11"/>
                  </a:lnTo>
                  <a:close/>
                  <a:moveTo>
                    <a:pt x="5" y="6"/>
                  </a:moveTo>
                  <a:lnTo>
                    <a:pt x="5" y="6"/>
                  </a:lnTo>
                  <a:close/>
                </a:path>
              </a:pathLst>
            </a:custGeom>
            <a:solidFill>
              <a:srgbClr val="FFFFFF"/>
            </a:solidFill>
            <a:ln w="9525">
              <a:noFill/>
              <a:round/>
              <a:headEnd/>
              <a:tailEnd/>
            </a:ln>
          </p:spPr>
          <p:txBody>
            <a:bodyPr/>
            <a:lstStyle/>
            <a:p>
              <a:endParaRPr lang="en-US"/>
            </a:p>
          </p:txBody>
        </p:sp>
        <p:sp>
          <p:nvSpPr>
            <p:cNvPr id="1166343" name="Freeform 1031"/>
            <p:cNvSpPr>
              <a:spLocks/>
            </p:cNvSpPr>
            <p:nvPr/>
          </p:nvSpPr>
          <p:spPr bwMode="auto">
            <a:xfrm>
              <a:off x="3312" y="1204"/>
              <a:ext cx="426" cy="427"/>
            </a:xfrm>
            <a:custGeom>
              <a:avLst/>
              <a:gdLst/>
              <a:ahLst/>
              <a:cxnLst>
                <a:cxn ang="0">
                  <a:pos x="213" y="0"/>
                </a:cxn>
                <a:cxn ang="0">
                  <a:pos x="176" y="4"/>
                </a:cxn>
                <a:cxn ang="0">
                  <a:pos x="141" y="13"/>
                </a:cxn>
                <a:cxn ang="0">
                  <a:pos x="108" y="28"/>
                </a:cxn>
                <a:cxn ang="0">
                  <a:pos x="76" y="50"/>
                </a:cxn>
                <a:cxn ang="0">
                  <a:pos x="50" y="76"/>
                </a:cxn>
                <a:cxn ang="0">
                  <a:pos x="29" y="106"/>
                </a:cxn>
                <a:cxn ang="0">
                  <a:pos x="13" y="141"/>
                </a:cxn>
                <a:cxn ang="0">
                  <a:pos x="4" y="176"/>
                </a:cxn>
                <a:cxn ang="0">
                  <a:pos x="0" y="214"/>
                </a:cxn>
                <a:cxn ang="0">
                  <a:pos x="4" y="251"/>
                </a:cxn>
                <a:cxn ang="0">
                  <a:pos x="13" y="286"/>
                </a:cxn>
                <a:cxn ang="0">
                  <a:pos x="29" y="321"/>
                </a:cxn>
                <a:cxn ang="0">
                  <a:pos x="50" y="351"/>
                </a:cxn>
                <a:cxn ang="0">
                  <a:pos x="76" y="377"/>
                </a:cxn>
                <a:cxn ang="0">
                  <a:pos x="108" y="399"/>
                </a:cxn>
                <a:cxn ang="0">
                  <a:pos x="141" y="414"/>
                </a:cxn>
                <a:cxn ang="0">
                  <a:pos x="176" y="423"/>
                </a:cxn>
                <a:cxn ang="0">
                  <a:pos x="213" y="427"/>
                </a:cxn>
                <a:cxn ang="0">
                  <a:pos x="250" y="423"/>
                </a:cxn>
                <a:cxn ang="0">
                  <a:pos x="287" y="414"/>
                </a:cxn>
                <a:cxn ang="0">
                  <a:pos x="321" y="399"/>
                </a:cxn>
                <a:cxn ang="0">
                  <a:pos x="351" y="377"/>
                </a:cxn>
                <a:cxn ang="0">
                  <a:pos x="377" y="351"/>
                </a:cxn>
                <a:cxn ang="0">
                  <a:pos x="398" y="321"/>
                </a:cxn>
                <a:cxn ang="0">
                  <a:pos x="414" y="286"/>
                </a:cxn>
                <a:cxn ang="0">
                  <a:pos x="424" y="251"/>
                </a:cxn>
                <a:cxn ang="0">
                  <a:pos x="426" y="214"/>
                </a:cxn>
                <a:cxn ang="0">
                  <a:pos x="424" y="176"/>
                </a:cxn>
                <a:cxn ang="0">
                  <a:pos x="414" y="141"/>
                </a:cxn>
                <a:cxn ang="0">
                  <a:pos x="398" y="106"/>
                </a:cxn>
                <a:cxn ang="0">
                  <a:pos x="377" y="76"/>
                </a:cxn>
                <a:cxn ang="0">
                  <a:pos x="351" y="50"/>
                </a:cxn>
                <a:cxn ang="0">
                  <a:pos x="321" y="28"/>
                </a:cxn>
                <a:cxn ang="0">
                  <a:pos x="287" y="13"/>
                </a:cxn>
                <a:cxn ang="0">
                  <a:pos x="250" y="4"/>
                </a:cxn>
                <a:cxn ang="0">
                  <a:pos x="213" y="0"/>
                </a:cxn>
              </a:cxnLst>
              <a:rect l="0" t="0" r="r" b="b"/>
              <a:pathLst>
                <a:path w="426" h="427">
                  <a:moveTo>
                    <a:pt x="213" y="0"/>
                  </a:moveTo>
                  <a:lnTo>
                    <a:pt x="176" y="4"/>
                  </a:lnTo>
                  <a:lnTo>
                    <a:pt x="141" y="13"/>
                  </a:lnTo>
                  <a:lnTo>
                    <a:pt x="108" y="28"/>
                  </a:lnTo>
                  <a:lnTo>
                    <a:pt x="76" y="50"/>
                  </a:lnTo>
                  <a:lnTo>
                    <a:pt x="50" y="76"/>
                  </a:lnTo>
                  <a:lnTo>
                    <a:pt x="29" y="106"/>
                  </a:lnTo>
                  <a:lnTo>
                    <a:pt x="13" y="141"/>
                  </a:lnTo>
                  <a:lnTo>
                    <a:pt x="4" y="176"/>
                  </a:lnTo>
                  <a:lnTo>
                    <a:pt x="0" y="214"/>
                  </a:lnTo>
                  <a:lnTo>
                    <a:pt x="4" y="251"/>
                  </a:lnTo>
                  <a:lnTo>
                    <a:pt x="13" y="286"/>
                  </a:lnTo>
                  <a:lnTo>
                    <a:pt x="29" y="321"/>
                  </a:lnTo>
                  <a:lnTo>
                    <a:pt x="50" y="351"/>
                  </a:lnTo>
                  <a:lnTo>
                    <a:pt x="76" y="377"/>
                  </a:lnTo>
                  <a:lnTo>
                    <a:pt x="108" y="399"/>
                  </a:lnTo>
                  <a:lnTo>
                    <a:pt x="141" y="414"/>
                  </a:lnTo>
                  <a:lnTo>
                    <a:pt x="176" y="423"/>
                  </a:lnTo>
                  <a:lnTo>
                    <a:pt x="213" y="427"/>
                  </a:lnTo>
                  <a:lnTo>
                    <a:pt x="250" y="423"/>
                  </a:lnTo>
                  <a:lnTo>
                    <a:pt x="287" y="414"/>
                  </a:lnTo>
                  <a:lnTo>
                    <a:pt x="321" y="399"/>
                  </a:lnTo>
                  <a:lnTo>
                    <a:pt x="351" y="377"/>
                  </a:lnTo>
                  <a:lnTo>
                    <a:pt x="377" y="351"/>
                  </a:lnTo>
                  <a:lnTo>
                    <a:pt x="398" y="321"/>
                  </a:lnTo>
                  <a:lnTo>
                    <a:pt x="414" y="286"/>
                  </a:lnTo>
                  <a:lnTo>
                    <a:pt x="424" y="251"/>
                  </a:lnTo>
                  <a:lnTo>
                    <a:pt x="426" y="214"/>
                  </a:lnTo>
                  <a:lnTo>
                    <a:pt x="424" y="176"/>
                  </a:lnTo>
                  <a:lnTo>
                    <a:pt x="414" y="141"/>
                  </a:lnTo>
                  <a:lnTo>
                    <a:pt x="398" y="106"/>
                  </a:lnTo>
                  <a:lnTo>
                    <a:pt x="377" y="76"/>
                  </a:lnTo>
                  <a:lnTo>
                    <a:pt x="351" y="50"/>
                  </a:lnTo>
                  <a:lnTo>
                    <a:pt x="321" y="28"/>
                  </a:lnTo>
                  <a:lnTo>
                    <a:pt x="287" y="13"/>
                  </a:lnTo>
                  <a:lnTo>
                    <a:pt x="250" y="4"/>
                  </a:lnTo>
                  <a:lnTo>
                    <a:pt x="213" y="0"/>
                  </a:lnTo>
                </a:path>
              </a:pathLst>
            </a:custGeom>
            <a:noFill/>
            <a:ln w="11113">
              <a:solidFill>
                <a:srgbClr val="0000FF"/>
              </a:solidFill>
              <a:prstDash val="solid"/>
              <a:round/>
              <a:headEnd/>
              <a:tailEnd/>
            </a:ln>
          </p:spPr>
          <p:txBody>
            <a:bodyPr/>
            <a:lstStyle/>
            <a:p>
              <a:endParaRPr lang="en-US"/>
            </a:p>
          </p:txBody>
        </p:sp>
        <p:sp>
          <p:nvSpPr>
            <p:cNvPr id="1166344" name="Freeform 1032"/>
            <p:cNvSpPr>
              <a:spLocks noEditPoints="1"/>
            </p:cNvSpPr>
            <p:nvPr/>
          </p:nvSpPr>
          <p:spPr bwMode="auto">
            <a:xfrm>
              <a:off x="4190" y="1255"/>
              <a:ext cx="357" cy="325"/>
            </a:xfrm>
            <a:custGeom>
              <a:avLst/>
              <a:gdLst/>
              <a:ahLst/>
              <a:cxnLst>
                <a:cxn ang="0">
                  <a:pos x="153" y="323"/>
                </a:cxn>
                <a:cxn ang="0">
                  <a:pos x="106" y="311"/>
                </a:cxn>
                <a:cxn ang="0">
                  <a:pos x="64" y="288"/>
                </a:cxn>
                <a:cxn ang="0">
                  <a:pos x="30" y="254"/>
                </a:cxn>
                <a:cxn ang="0">
                  <a:pos x="9" y="212"/>
                </a:cxn>
                <a:cxn ang="0">
                  <a:pos x="0" y="168"/>
                </a:cxn>
                <a:cxn ang="0">
                  <a:pos x="6" y="124"/>
                </a:cxn>
                <a:cxn ang="0">
                  <a:pos x="23" y="81"/>
                </a:cxn>
                <a:cxn ang="0">
                  <a:pos x="55" y="46"/>
                </a:cxn>
                <a:cxn ang="0">
                  <a:pos x="95" y="20"/>
                </a:cxn>
                <a:cxn ang="0">
                  <a:pos x="141" y="4"/>
                </a:cxn>
                <a:cxn ang="0">
                  <a:pos x="190" y="0"/>
                </a:cxn>
                <a:cxn ang="0">
                  <a:pos x="239" y="9"/>
                </a:cxn>
                <a:cxn ang="0">
                  <a:pos x="283" y="30"/>
                </a:cxn>
                <a:cxn ang="0">
                  <a:pos x="319" y="62"/>
                </a:cxn>
                <a:cxn ang="0">
                  <a:pos x="343" y="101"/>
                </a:cxn>
                <a:cxn ang="0">
                  <a:pos x="356" y="145"/>
                </a:cxn>
                <a:cxn ang="0">
                  <a:pos x="354" y="191"/>
                </a:cxn>
                <a:cxn ang="0">
                  <a:pos x="338" y="233"/>
                </a:cxn>
                <a:cxn ang="0">
                  <a:pos x="312" y="272"/>
                </a:cxn>
                <a:cxn ang="0">
                  <a:pos x="273" y="300"/>
                </a:cxn>
                <a:cxn ang="0">
                  <a:pos x="227" y="319"/>
                </a:cxn>
                <a:cxn ang="0">
                  <a:pos x="178" y="325"/>
                </a:cxn>
                <a:cxn ang="0">
                  <a:pos x="155" y="319"/>
                </a:cxn>
                <a:cxn ang="0">
                  <a:pos x="108" y="307"/>
                </a:cxn>
                <a:cxn ang="0">
                  <a:pos x="67" y="284"/>
                </a:cxn>
                <a:cxn ang="0">
                  <a:pos x="35" y="251"/>
                </a:cxn>
                <a:cxn ang="0">
                  <a:pos x="14" y="212"/>
                </a:cxn>
                <a:cxn ang="0">
                  <a:pos x="6" y="168"/>
                </a:cxn>
                <a:cxn ang="0">
                  <a:pos x="11" y="124"/>
                </a:cxn>
                <a:cxn ang="0">
                  <a:pos x="28" y="83"/>
                </a:cxn>
                <a:cxn ang="0">
                  <a:pos x="58" y="50"/>
                </a:cxn>
                <a:cxn ang="0">
                  <a:pos x="97" y="23"/>
                </a:cxn>
                <a:cxn ang="0">
                  <a:pos x="143" y="9"/>
                </a:cxn>
                <a:cxn ang="0">
                  <a:pos x="190" y="6"/>
                </a:cxn>
                <a:cxn ang="0">
                  <a:pos x="238" y="14"/>
                </a:cxn>
                <a:cxn ang="0">
                  <a:pos x="280" y="36"/>
                </a:cxn>
                <a:cxn ang="0">
                  <a:pos x="315" y="66"/>
                </a:cxn>
                <a:cxn ang="0">
                  <a:pos x="338" y="103"/>
                </a:cxn>
                <a:cxn ang="0">
                  <a:pos x="350" y="147"/>
                </a:cxn>
                <a:cxn ang="0">
                  <a:pos x="349" y="191"/>
                </a:cxn>
                <a:cxn ang="0">
                  <a:pos x="334" y="231"/>
                </a:cxn>
                <a:cxn ang="0">
                  <a:pos x="306" y="268"/>
                </a:cxn>
                <a:cxn ang="0">
                  <a:pos x="269" y="296"/>
                </a:cxn>
                <a:cxn ang="0">
                  <a:pos x="225" y="314"/>
                </a:cxn>
                <a:cxn ang="0">
                  <a:pos x="178" y="319"/>
                </a:cxn>
              </a:cxnLst>
              <a:rect l="0" t="0" r="r" b="b"/>
              <a:pathLst>
                <a:path w="357" h="325">
                  <a:moveTo>
                    <a:pt x="178" y="325"/>
                  </a:moveTo>
                  <a:lnTo>
                    <a:pt x="153" y="323"/>
                  </a:lnTo>
                  <a:lnTo>
                    <a:pt x="129" y="319"/>
                  </a:lnTo>
                  <a:lnTo>
                    <a:pt x="106" y="311"/>
                  </a:lnTo>
                  <a:lnTo>
                    <a:pt x="85" y="300"/>
                  </a:lnTo>
                  <a:lnTo>
                    <a:pt x="64" y="288"/>
                  </a:lnTo>
                  <a:lnTo>
                    <a:pt x="46" y="272"/>
                  </a:lnTo>
                  <a:lnTo>
                    <a:pt x="30" y="254"/>
                  </a:lnTo>
                  <a:lnTo>
                    <a:pt x="18" y="233"/>
                  </a:lnTo>
                  <a:lnTo>
                    <a:pt x="9" y="212"/>
                  </a:lnTo>
                  <a:lnTo>
                    <a:pt x="2" y="191"/>
                  </a:lnTo>
                  <a:lnTo>
                    <a:pt x="0" y="168"/>
                  </a:lnTo>
                  <a:lnTo>
                    <a:pt x="0" y="145"/>
                  </a:lnTo>
                  <a:lnTo>
                    <a:pt x="6" y="124"/>
                  </a:lnTo>
                  <a:lnTo>
                    <a:pt x="13" y="101"/>
                  </a:lnTo>
                  <a:lnTo>
                    <a:pt x="23" y="81"/>
                  </a:lnTo>
                  <a:lnTo>
                    <a:pt x="37" y="62"/>
                  </a:lnTo>
                  <a:lnTo>
                    <a:pt x="55" y="46"/>
                  </a:lnTo>
                  <a:lnTo>
                    <a:pt x="74" y="30"/>
                  </a:lnTo>
                  <a:lnTo>
                    <a:pt x="95" y="20"/>
                  </a:lnTo>
                  <a:lnTo>
                    <a:pt x="118" y="9"/>
                  </a:lnTo>
                  <a:lnTo>
                    <a:pt x="141" y="4"/>
                  </a:lnTo>
                  <a:lnTo>
                    <a:pt x="166" y="0"/>
                  </a:lnTo>
                  <a:lnTo>
                    <a:pt x="190" y="0"/>
                  </a:lnTo>
                  <a:lnTo>
                    <a:pt x="215" y="4"/>
                  </a:lnTo>
                  <a:lnTo>
                    <a:pt x="239" y="9"/>
                  </a:lnTo>
                  <a:lnTo>
                    <a:pt x="262" y="20"/>
                  </a:lnTo>
                  <a:lnTo>
                    <a:pt x="283" y="30"/>
                  </a:lnTo>
                  <a:lnTo>
                    <a:pt x="303" y="46"/>
                  </a:lnTo>
                  <a:lnTo>
                    <a:pt x="319" y="62"/>
                  </a:lnTo>
                  <a:lnTo>
                    <a:pt x="333" y="81"/>
                  </a:lnTo>
                  <a:lnTo>
                    <a:pt x="343" y="101"/>
                  </a:lnTo>
                  <a:lnTo>
                    <a:pt x="352" y="124"/>
                  </a:lnTo>
                  <a:lnTo>
                    <a:pt x="356" y="145"/>
                  </a:lnTo>
                  <a:lnTo>
                    <a:pt x="357" y="168"/>
                  </a:lnTo>
                  <a:lnTo>
                    <a:pt x="354" y="191"/>
                  </a:lnTo>
                  <a:lnTo>
                    <a:pt x="349" y="212"/>
                  </a:lnTo>
                  <a:lnTo>
                    <a:pt x="338" y="233"/>
                  </a:lnTo>
                  <a:lnTo>
                    <a:pt x="326" y="254"/>
                  </a:lnTo>
                  <a:lnTo>
                    <a:pt x="312" y="272"/>
                  </a:lnTo>
                  <a:lnTo>
                    <a:pt x="292" y="288"/>
                  </a:lnTo>
                  <a:lnTo>
                    <a:pt x="273" y="300"/>
                  </a:lnTo>
                  <a:lnTo>
                    <a:pt x="250" y="311"/>
                  </a:lnTo>
                  <a:lnTo>
                    <a:pt x="227" y="319"/>
                  </a:lnTo>
                  <a:lnTo>
                    <a:pt x="203" y="323"/>
                  </a:lnTo>
                  <a:lnTo>
                    <a:pt x="178" y="325"/>
                  </a:lnTo>
                  <a:close/>
                  <a:moveTo>
                    <a:pt x="178" y="319"/>
                  </a:moveTo>
                  <a:lnTo>
                    <a:pt x="155" y="319"/>
                  </a:lnTo>
                  <a:lnTo>
                    <a:pt x="130" y="314"/>
                  </a:lnTo>
                  <a:lnTo>
                    <a:pt x="108" y="307"/>
                  </a:lnTo>
                  <a:lnTo>
                    <a:pt x="86" y="296"/>
                  </a:lnTo>
                  <a:lnTo>
                    <a:pt x="67" y="284"/>
                  </a:lnTo>
                  <a:lnTo>
                    <a:pt x="49" y="268"/>
                  </a:lnTo>
                  <a:lnTo>
                    <a:pt x="35" y="251"/>
                  </a:lnTo>
                  <a:lnTo>
                    <a:pt x="23" y="231"/>
                  </a:lnTo>
                  <a:lnTo>
                    <a:pt x="14" y="212"/>
                  </a:lnTo>
                  <a:lnTo>
                    <a:pt x="7" y="191"/>
                  </a:lnTo>
                  <a:lnTo>
                    <a:pt x="6" y="168"/>
                  </a:lnTo>
                  <a:lnTo>
                    <a:pt x="6" y="147"/>
                  </a:lnTo>
                  <a:lnTo>
                    <a:pt x="11" y="124"/>
                  </a:lnTo>
                  <a:lnTo>
                    <a:pt x="18" y="103"/>
                  </a:lnTo>
                  <a:lnTo>
                    <a:pt x="28" y="83"/>
                  </a:lnTo>
                  <a:lnTo>
                    <a:pt x="42" y="66"/>
                  </a:lnTo>
                  <a:lnTo>
                    <a:pt x="58" y="50"/>
                  </a:lnTo>
                  <a:lnTo>
                    <a:pt x="76" y="36"/>
                  </a:lnTo>
                  <a:lnTo>
                    <a:pt x="97" y="23"/>
                  </a:lnTo>
                  <a:lnTo>
                    <a:pt x="120" y="14"/>
                  </a:lnTo>
                  <a:lnTo>
                    <a:pt x="143" y="9"/>
                  </a:lnTo>
                  <a:lnTo>
                    <a:pt x="166" y="6"/>
                  </a:lnTo>
                  <a:lnTo>
                    <a:pt x="190" y="6"/>
                  </a:lnTo>
                  <a:lnTo>
                    <a:pt x="215" y="9"/>
                  </a:lnTo>
                  <a:lnTo>
                    <a:pt x="238" y="14"/>
                  </a:lnTo>
                  <a:lnTo>
                    <a:pt x="259" y="23"/>
                  </a:lnTo>
                  <a:lnTo>
                    <a:pt x="280" y="36"/>
                  </a:lnTo>
                  <a:lnTo>
                    <a:pt x="299" y="50"/>
                  </a:lnTo>
                  <a:lnTo>
                    <a:pt x="315" y="66"/>
                  </a:lnTo>
                  <a:lnTo>
                    <a:pt x="327" y="83"/>
                  </a:lnTo>
                  <a:lnTo>
                    <a:pt x="338" y="103"/>
                  </a:lnTo>
                  <a:lnTo>
                    <a:pt x="347" y="124"/>
                  </a:lnTo>
                  <a:lnTo>
                    <a:pt x="350" y="147"/>
                  </a:lnTo>
                  <a:lnTo>
                    <a:pt x="352" y="168"/>
                  </a:lnTo>
                  <a:lnTo>
                    <a:pt x="349" y="191"/>
                  </a:lnTo>
                  <a:lnTo>
                    <a:pt x="343" y="212"/>
                  </a:lnTo>
                  <a:lnTo>
                    <a:pt x="334" y="231"/>
                  </a:lnTo>
                  <a:lnTo>
                    <a:pt x="322" y="251"/>
                  </a:lnTo>
                  <a:lnTo>
                    <a:pt x="306" y="268"/>
                  </a:lnTo>
                  <a:lnTo>
                    <a:pt x="289" y="284"/>
                  </a:lnTo>
                  <a:lnTo>
                    <a:pt x="269" y="296"/>
                  </a:lnTo>
                  <a:lnTo>
                    <a:pt x="248" y="307"/>
                  </a:lnTo>
                  <a:lnTo>
                    <a:pt x="225" y="314"/>
                  </a:lnTo>
                  <a:lnTo>
                    <a:pt x="203" y="319"/>
                  </a:lnTo>
                  <a:lnTo>
                    <a:pt x="178" y="319"/>
                  </a:lnTo>
                  <a:close/>
                </a:path>
              </a:pathLst>
            </a:custGeom>
            <a:solidFill>
              <a:srgbClr val="FFFFD3"/>
            </a:solidFill>
            <a:ln w="9525">
              <a:noFill/>
              <a:round/>
              <a:headEnd/>
              <a:tailEnd/>
            </a:ln>
          </p:spPr>
          <p:txBody>
            <a:bodyPr/>
            <a:lstStyle/>
            <a:p>
              <a:endParaRPr lang="en-US"/>
            </a:p>
          </p:txBody>
        </p:sp>
        <p:sp>
          <p:nvSpPr>
            <p:cNvPr id="1166345" name="Freeform 1033"/>
            <p:cNvSpPr>
              <a:spLocks noEditPoints="1"/>
            </p:cNvSpPr>
            <p:nvPr/>
          </p:nvSpPr>
          <p:spPr bwMode="auto">
            <a:xfrm>
              <a:off x="4306" y="1361"/>
              <a:ext cx="125" cy="115"/>
            </a:xfrm>
            <a:custGeom>
              <a:avLst/>
              <a:gdLst/>
              <a:ahLst/>
              <a:cxnLst>
                <a:cxn ang="0">
                  <a:pos x="62" y="115"/>
                </a:cxn>
                <a:cxn ang="0">
                  <a:pos x="48" y="113"/>
                </a:cxn>
                <a:cxn ang="0">
                  <a:pos x="34" y="108"/>
                </a:cxn>
                <a:cxn ang="0">
                  <a:pos x="21" y="101"/>
                </a:cxn>
                <a:cxn ang="0">
                  <a:pos x="13" y="90"/>
                </a:cxn>
                <a:cxn ang="0">
                  <a:pos x="4" y="79"/>
                </a:cxn>
                <a:cxn ang="0">
                  <a:pos x="0" y="67"/>
                </a:cxn>
                <a:cxn ang="0">
                  <a:pos x="0" y="53"/>
                </a:cxn>
                <a:cxn ang="0">
                  <a:pos x="2" y="41"/>
                </a:cxn>
                <a:cxn ang="0">
                  <a:pos x="7" y="28"/>
                </a:cxn>
                <a:cxn ang="0">
                  <a:pos x="16" y="18"/>
                </a:cxn>
                <a:cxn ang="0">
                  <a:pos x="28" y="9"/>
                </a:cxn>
                <a:cxn ang="0">
                  <a:pos x="41" y="2"/>
                </a:cxn>
                <a:cxn ang="0">
                  <a:pos x="55" y="0"/>
                </a:cxn>
                <a:cxn ang="0">
                  <a:pos x="69" y="0"/>
                </a:cxn>
                <a:cxn ang="0">
                  <a:pos x="83" y="2"/>
                </a:cxn>
                <a:cxn ang="0">
                  <a:pos x="97" y="9"/>
                </a:cxn>
                <a:cxn ang="0">
                  <a:pos x="108" y="18"/>
                </a:cxn>
                <a:cxn ang="0">
                  <a:pos x="116" y="28"/>
                </a:cxn>
                <a:cxn ang="0">
                  <a:pos x="123" y="41"/>
                </a:cxn>
                <a:cxn ang="0">
                  <a:pos x="125" y="53"/>
                </a:cxn>
                <a:cxn ang="0">
                  <a:pos x="123" y="67"/>
                </a:cxn>
                <a:cxn ang="0">
                  <a:pos x="120" y="79"/>
                </a:cxn>
                <a:cxn ang="0">
                  <a:pos x="113" y="90"/>
                </a:cxn>
                <a:cxn ang="0">
                  <a:pos x="102" y="101"/>
                </a:cxn>
                <a:cxn ang="0">
                  <a:pos x="90" y="108"/>
                </a:cxn>
                <a:cxn ang="0">
                  <a:pos x="78" y="113"/>
                </a:cxn>
                <a:cxn ang="0">
                  <a:pos x="62" y="115"/>
                </a:cxn>
                <a:cxn ang="0">
                  <a:pos x="62" y="109"/>
                </a:cxn>
                <a:cxn ang="0">
                  <a:pos x="48" y="108"/>
                </a:cxn>
                <a:cxn ang="0">
                  <a:pos x="36" y="102"/>
                </a:cxn>
                <a:cxn ang="0">
                  <a:pos x="25" y="95"/>
                </a:cxn>
                <a:cxn ang="0">
                  <a:pos x="14" y="86"/>
                </a:cxn>
                <a:cxn ang="0">
                  <a:pos x="9" y="76"/>
                </a:cxn>
                <a:cxn ang="0">
                  <a:pos x="6" y="64"/>
                </a:cxn>
                <a:cxn ang="0">
                  <a:pos x="6" y="49"/>
                </a:cxn>
                <a:cxn ang="0">
                  <a:pos x="9" y="37"/>
                </a:cxn>
                <a:cxn ang="0">
                  <a:pos x="14" y="27"/>
                </a:cxn>
                <a:cxn ang="0">
                  <a:pos x="25" y="18"/>
                </a:cxn>
                <a:cxn ang="0">
                  <a:pos x="36" y="11"/>
                </a:cxn>
                <a:cxn ang="0">
                  <a:pos x="48" y="5"/>
                </a:cxn>
                <a:cxn ang="0">
                  <a:pos x="62" y="4"/>
                </a:cxn>
                <a:cxn ang="0">
                  <a:pos x="76" y="5"/>
                </a:cxn>
                <a:cxn ang="0">
                  <a:pos x="88" y="11"/>
                </a:cxn>
                <a:cxn ang="0">
                  <a:pos x="101" y="18"/>
                </a:cxn>
                <a:cxn ang="0">
                  <a:pos x="109" y="27"/>
                </a:cxn>
                <a:cxn ang="0">
                  <a:pos x="116" y="37"/>
                </a:cxn>
                <a:cxn ang="0">
                  <a:pos x="120" y="49"/>
                </a:cxn>
                <a:cxn ang="0">
                  <a:pos x="120" y="64"/>
                </a:cxn>
                <a:cxn ang="0">
                  <a:pos x="116" y="76"/>
                </a:cxn>
                <a:cxn ang="0">
                  <a:pos x="109" y="86"/>
                </a:cxn>
                <a:cxn ang="0">
                  <a:pos x="101" y="95"/>
                </a:cxn>
                <a:cxn ang="0">
                  <a:pos x="88" y="102"/>
                </a:cxn>
                <a:cxn ang="0">
                  <a:pos x="76" y="108"/>
                </a:cxn>
                <a:cxn ang="0">
                  <a:pos x="62" y="109"/>
                </a:cxn>
              </a:cxnLst>
              <a:rect l="0" t="0" r="r" b="b"/>
              <a:pathLst>
                <a:path w="125" h="115">
                  <a:moveTo>
                    <a:pt x="62" y="115"/>
                  </a:moveTo>
                  <a:lnTo>
                    <a:pt x="48" y="113"/>
                  </a:lnTo>
                  <a:lnTo>
                    <a:pt x="34" y="108"/>
                  </a:lnTo>
                  <a:lnTo>
                    <a:pt x="21" y="101"/>
                  </a:lnTo>
                  <a:lnTo>
                    <a:pt x="13" y="90"/>
                  </a:lnTo>
                  <a:lnTo>
                    <a:pt x="4" y="79"/>
                  </a:lnTo>
                  <a:lnTo>
                    <a:pt x="0" y="67"/>
                  </a:lnTo>
                  <a:lnTo>
                    <a:pt x="0" y="53"/>
                  </a:lnTo>
                  <a:lnTo>
                    <a:pt x="2" y="41"/>
                  </a:lnTo>
                  <a:lnTo>
                    <a:pt x="7" y="28"/>
                  </a:lnTo>
                  <a:lnTo>
                    <a:pt x="16" y="18"/>
                  </a:lnTo>
                  <a:lnTo>
                    <a:pt x="28" y="9"/>
                  </a:lnTo>
                  <a:lnTo>
                    <a:pt x="41" y="2"/>
                  </a:lnTo>
                  <a:lnTo>
                    <a:pt x="55" y="0"/>
                  </a:lnTo>
                  <a:lnTo>
                    <a:pt x="69" y="0"/>
                  </a:lnTo>
                  <a:lnTo>
                    <a:pt x="83" y="2"/>
                  </a:lnTo>
                  <a:lnTo>
                    <a:pt x="97" y="9"/>
                  </a:lnTo>
                  <a:lnTo>
                    <a:pt x="108" y="18"/>
                  </a:lnTo>
                  <a:lnTo>
                    <a:pt x="116" y="28"/>
                  </a:lnTo>
                  <a:lnTo>
                    <a:pt x="123" y="41"/>
                  </a:lnTo>
                  <a:lnTo>
                    <a:pt x="125" y="53"/>
                  </a:lnTo>
                  <a:lnTo>
                    <a:pt x="123" y="67"/>
                  </a:lnTo>
                  <a:lnTo>
                    <a:pt x="120" y="79"/>
                  </a:lnTo>
                  <a:lnTo>
                    <a:pt x="113" y="90"/>
                  </a:lnTo>
                  <a:lnTo>
                    <a:pt x="102" y="101"/>
                  </a:lnTo>
                  <a:lnTo>
                    <a:pt x="90" y="108"/>
                  </a:lnTo>
                  <a:lnTo>
                    <a:pt x="78" y="113"/>
                  </a:lnTo>
                  <a:lnTo>
                    <a:pt x="62" y="115"/>
                  </a:lnTo>
                  <a:close/>
                  <a:moveTo>
                    <a:pt x="62" y="109"/>
                  </a:moveTo>
                  <a:lnTo>
                    <a:pt x="48" y="108"/>
                  </a:lnTo>
                  <a:lnTo>
                    <a:pt x="36" y="102"/>
                  </a:lnTo>
                  <a:lnTo>
                    <a:pt x="25" y="95"/>
                  </a:lnTo>
                  <a:lnTo>
                    <a:pt x="14" y="86"/>
                  </a:lnTo>
                  <a:lnTo>
                    <a:pt x="9" y="76"/>
                  </a:lnTo>
                  <a:lnTo>
                    <a:pt x="6" y="64"/>
                  </a:lnTo>
                  <a:lnTo>
                    <a:pt x="6" y="49"/>
                  </a:lnTo>
                  <a:lnTo>
                    <a:pt x="9" y="37"/>
                  </a:lnTo>
                  <a:lnTo>
                    <a:pt x="14" y="27"/>
                  </a:lnTo>
                  <a:lnTo>
                    <a:pt x="25" y="18"/>
                  </a:lnTo>
                  <a:lnTo>
                    <a:pt x="36" y="11"/>
                  </a:lnTo>
                  <a:lnTo>
                    <a:pt x="48" y="5"/>
                  </a:lnTo>
                  <a:lnTo>
                    <a:pt x="62" y="4"/>
                  </a:lnTo>
                  <a:lnTo>
                    <a:pt x="76" y="5"/>
                  </a:lnTo>
                  <a:lnTo>
                    <a:pt x="88" y="11"/>
                  </a:lnTo>
                  <a:lnTo>
                    <a:pt x="101" y="18"/>
                  </a:lnTo>
                  <a:lnTo>
                    <a:pt x="109" y="27"/>
                  </a:lnTo>
                  <a:lnTo>
                    <a:pt x="116" y="37"/>
                  </a:lnTo>
                  <a:lnTo>
                    <a:pt x="120" y="49"/>
                  </a:lnTo>
                  <a:lnTo>
                    <a:pt x="120" y="64"/>
                  </a:lnTo>
                  <a:lnTo>
                    <a:pt x="116" y="76"/>
                  </a:lnTo>
                  <a:lnTo>
                    <a:pt x="109" y="86"/>
                  </a:lnTo>
                  <a:lnTo>
                    <a:pt x="101" y="95"/>
                  </a:lnTo>
                  <a:lnTo>
                    <a:pt x="88" y="102"/>
                  </a:lnTo>
                  <a:lnTo>
                    <a:pt x="76" y="108"/>
                  </a:lnTo>
                  <a:lnTo>
                    <a:pt x="62" y="109"/>
                  </a:lnTo>
                  <a:close/>
                </a:path>
              </a:pathLst>
            </a:custGeom>
            <a:solidFill>
              <a:srgbClr val="FFFFFB"/>
            </a:solidFill>
            <a:ln w="9525">
              <a:noFill/>
              <a:round/>
              <a:headEnd/>
              <a:tailEnd/>
            </a:ln>
          </p:spPr>
          <p:txBody>
            <a:bodyPr/>
            <a:lstStyle/>
            <a:p>
              <a:endParaRPr lang="en-US"/>
            </a:p>
          </p:txBody>
        </p:sp>
        <p:sp>
          <p:nvSpPr>
            <p:cNvPr id="1166346" name="Freeform 1034"/>
            <p:cNvSpPr>
              <a:spLocks noEditPoints="1"/>
            </p:cNvSpPr>
            <p:nvPr/>
          </p:nvSpPr>
          <p:spPr bwMode="auto">
            <a:xfrm>
              <a:off x="4296" y="1351"/>
              <a:ext cx="146" cy="133"/>
            </a:xfrm>
            <a:custGeom>
              <a:avLst/>
              <a:gdLst/>
              <a:ahLst/>
              <a:cxnLst>
                <a:cxn ang="0">
                  <a:pos x="72" y="133"/>
                </a:cxn>
                <a:cxn ang="0">
                  <a:pos x="56" y="132"/>
                </a:cxn>
                <a:cxn ang="0">
                  <a:pos x="42" y="126"/>
                </a:cxn>
                <a:cxn ang="0">
                  <a:pos x="28" y="119"/>
                </a:cxn>
                <a:cxn ang="0">
                  <a:pos x="16" y="111"/>
                </a:cxn>
                <a:cxn ang="0">
                  <a:pos x="7" y="98"/>
                </a:cxn>
                <a:cxn ang="0">
                  <a:pos x="2" y="84"/>
                </a:cxn>
                <a:cxn ang="0">
                  <a:pos x="0" y="70"/>
                </a:cxn>
                <a:cxn ang="0">
                  <a:pos x="0" y="56"/>
                </a:cxn>
                <a:cxn ang="0">
                  <a:pos x="3" y="42"/>
                </a:cxn>
                <a:cxn ang="0">
                  <a:pos x="12" y="29"/>
                </a:cxn>
                <a:cxn ang="0">
                  <a:pos x="23" y="17"/>
                </a:cxn>
                <a:cxn ang="0">
                  <a:pos x="35" y="8"/>
                </a:cxn>
                <a:cxn ang="0">
                  <a:pos x="49" y="3"/>
                </a:cxn>
                <a:cxn ang="0">
                  <a:pos x="65" y="0"/>
                </a:cxn>
                <a:cxn ang="0">
                  <a:pos x="81" y="0"/>
                </a:cxn>
                <a:cxn ang="0">
                  <a:pos x="97" y="3"/>
                </a:cxn>
                <a:cxn ang="0">
                  <a:pos x="111" y="8"/>
                </a:cxn>
                <a:cxn ang="0">
                  <a:pos x="123" y="17"/>
                </a:cxn>
                <a:cxn ang="0">
                  <a:pos x="133" y="29"/>
                </a:cxn>
                <a:cxn ang="0">
                  <a:pos x="140" y="42"/>
                </a:cxn>
                <a:cxn ang="0">
                  <a:pos x="144" y="56"/>
                </a:cxn>
                <a:cxn ang="0">
                  <a:pos x="146" y="70"/>
                </a:cxn>
                <a:cxn ang="0">
                  <a:pos x="142" y="84"/>
                </a:cxn>
                <a:cxn ang="0">
                  <a:pos x="137" y="98"/>
                </a:cxn>
                <a:cxn ang="0">
                  <a:pos x="128" y="111"/>
                </a:cxn>
                <a:cxn ang="0">
                  <a:pos x="118" y="119"/>
                </a:cxn>
                <a:cxn ang="0">
                  <a:pos x="104" y="126"/>
                </a:cxn>
                <a:cxn ang="0">
                  <a:pos x="88" y="132"/>
                </a:cxn>
                <a:cxn ang="0">
                  <a:pos x="72" y="133"/>
                </a:cxn>
                <a:cxn ang="0">
                  <a:pos x="72" y="128"/>
                </a:cxn>
                <a:cxn ang="0">
                  <a:pos x="58" y="126"/>
                </a:cxn>
                <a:cxn ang="0">
                  <a:pos x="42" y="123"/>
                </a:cxn>
                <a:cxn ang="0">
                  <a:pos x="30" y="116"/>
                </a:cxn>
                <a:cxn ang="0">
                  <a:pos x="19" y="105"/>
                </a:cxn>
                <a:cxn ang="0">
                  <a:pos x="10" y="93"/>
                </a:cxn>
                <a:cxn ang="0">
                  <a:pos x="5" y="81"/>
                </a:cxn>
                <a:cxn ang="0">
                  <a:pos x="5" y="67"/>
                </a:cxn>
                <a:cxn ang="0">
                  <a:pos x="5" y="52"/>
                </a:cxn>
                <a:cxn ang="0">
                  <a:pos x="10" y="40"/>
                </a:cxn>
                <a:cxn ang="0">
                  <a:pos x="19" y="28"/>
                </a:cxn>
                <a:cxn ang="0">
                  <a:pos x="30" y="17"/>
                </a:cxn>
                <a:cxn ang="0">
                  <a:pos x="42" y="10"/>
                </a:cxn>
                <a:cxn ang="0">
                  <a:pos x="58" y="7"/>
                </a:cxn>
                <a:cxn ang="0">
                  <a:pos x="72" y="5"/>
                </a:cxn>
                <a:cxn ang="0">
                  <a:pos x="88" y="7"/>
                </a:cxn>
                <a:cxn ang="0">
                  <a:pos x="102" y="10"/>
                </a:cxn>
                <a:cxn ang="0">
                  <a:pos x="114" y="17"/>
                </a:cxn>
                <a:cxn ang="0">
                  <a:pos x="126" y="28"/>
                </a:cxn>
                <a:cxn ang="0">
                  <a:pos x="133" y="40"/>
                </a:cxn>
                <a:cxn ang="0">
                  <a:pos x="139" y="52"/>
                </a:cxn>
                <a:cxn ang="0">
                  <a:pos x="140" y="67"/>
                </a:cxn>
                <a:cxn ang="0">
                  <a:pos x="139" y="81"/>
                </a:cxn>
                <a:cxn ang="0">
                  <a:pos x="133" y="93"/>
                </a:cxn>
                <a:cxn ang="0">
                  <a:pos x="126" y="105"/>
                </a:cxn>
                <a:cxn ang="0">
                  <a:pos x="114" y="116"/>
                </a:cxn>
                <a:cxn ang="0">
                  <a:pos x="102" y="123"/>
                </a:cxn>
                <a:cxn ang="0">
                  <a:pos x="88" y="126"/>
                </a:cxn>
                <a:cxn ang="0">
                  <a:pos x="72" y="128"/>
                </a:cxn>
              </a:cxnLst>
              <a:rect l="0" t="0" r="r" b="b"/>
              <a:pathLst>
                <a:path w="146" h="133">
                  <a:moveTo>
                    <a:pt x="72" y="133"/>
                  </a:moveTo>
                  <a:lnTo>
                    <a:pt x="56" y="132"/>
                  </a:lnTo>
                  <a:lnTo>
                    <a:pt x="42" y="126"/>
                  </a:lnTo>
                  <a:lnTo>
                    <a:pt x="28" y="119"/>
                  </a:lnTo>
                  <a:lnTo>
                    <a:pt x="16" y="111"/>
                  </a:lnTo>
                  <a:lnTo>
                    <a:pt x="7" y="98"/>
                  </a:lnTo>
                  <a:lnTo>
                    <a:pt x="2" y="84"/>
                  </a:lnTo>
                  <a:lnTo>
                    <a:pt x="0" y="70"/>
                  </a:lnTo>
                  <a:lnTo>
                    <a:pt x="0" y="56"/>
                  </a:lnTo>
                  <a:lnTo>
                    <a:pt x="3" y="42"/>
                  </a:lnTo>
                  <a:lnTo>
                    <a:pt x="12" y="29"/>
                  </a:lnTo>
                  <a:lnTo>
                    <a:pt x="23" y="17"/>
                  </a:lnTo>
                  <a:lnTo>
                    <a:pt x="35" y="8"/>
                  </a:lnTo>
                  <a:lnTo>
                    <a:pt x="49" y="3"/>
                  </a:lnTo>
                  <a:lnTo>
                    <a:pt x="65" y="0"/>
                  </a:lnTo>
                  <a:lnTo>
                    <a:pt x="81" y="0"/>
                  </a:lnTo>
                  <a:lnTo>
                    <a:pt x="97" y="3"/>
                  </a:lnTo>
                  <a:lnTo>
                    <a:pt x="111" y="8"/>
                  </a:lnTo>
                  <a:lnTo>
                    <a:pt x="123" y="17"/>
                  </a:lnTo>
                  <a:lnTo>
                    <a:pt x="133" y="29"/>
                  </a:lnTo>
                  <a:lnTo>
                    <a:pt x="140" y="42"/>
                  </a:lnTo>
                  <a:lnTo>
                    <a:pt x="144" y="56"/>
                  </a:lnTo>
                  <a:lnTo>
                    <a:pt x="146" y="70"/>
                  </a:lnTo>
                  <a:lnTo>
                    <a:pt x="142" y="84"/>
                  </a:lnTo>
                  <a:lnTo>
                    <a:pt x="137" y="98"/>
                  </a:lnTo>
                  <a:lnTo>
                    <a:pt x="128" y="111"/>
                  </a:lnTo>
                  <a:lnTo>
                    <a:pt x="118" y="119"/>
                  </a:lnTo>
                  <a:lnTo>
                    <a:pt x="104" y="126"/>
                  </a:lnTo>
                  <a:lnTo>
                    <a:pt x="88" y="132"/>
                  </a:lnTo>
                  <a:lnTo>
                    <a:pt x="72" y="133"/>
                  </a:lnTo>
                  <a:close/>
                  <a:moveTo>
                    <a:pt x="72" y="128"/>
                  </a:moveTo>
                  <a:lnTo>
                    <a:pt x="58" y="126"/>
                  </a:lnTo>
                  <a:lnTo>
                    <a:pt x="42" y="123"/>
                  </a:lnTo>
                  <a:lnTo>
                    <a:pt x="30" y="116"/>
                  </a:lnTo>
                  <a:lnTo>
                    <a:pt x="19" y="105"/>
                  </a:lnTo>
                  <a:lnTo>
                    <a:pt x="10" y="93"/>
                  </a:lnTo>
                  <a:lnTo>
                    <a:pt x="5" y="81"/>
                  </a:lnTo>
                  <a:lnTo>
                    <a:pt x="5" y="67"/>
                  </a:lnTo>
                  <a:lnTo>
                    <a:pt x="5" y="52"/>
                  </a:lnTo>
                  <a:lnTo>
                    <a:pt x="10" y="40"/>
                  </a:lnTo>
                  <a:lnTo>
                    <a:pt x="19" y="28"/>
                  </a:lnTo>
                  <a:lnTo>
                    <a:pt x="30" y="17"/>
                  </a:lnTo>
                  <a:lnTo>
                    <a:pt x="42" y="10"/>
                  </a:lnTo>
                  <a:lnTo>
                    <a:pt x="58" y="7"/>
                  </a:lnTo>
                  <a:lnTo>
                    <a:pt x="72" y="5"/>
                  </a:lnTo>
                  <a:lnTo>
                    <a:pt x="88" y="7"/>
                  </a:lnTo>
                  <a:lnTo>
                    <a:pt x="102" y="10"/>
                  </a:lnTo>
                  <a:lnTo>
                    <a:pt x="114" y="17"/>
                  </a:lnTo>
                  <a:lnTo>
                    <a:pt x="126" y="28"/>
                  </a:lnTo>
                  <a:lnTo>
                    <a:pt x="133" y="40"/>
                  </a:lnTo>
                  <a:lnTo>
                    <a:pt x="139" y="52"/>
                  </a:lnTo>
                  <a:lnTo>
                    <a:pt x="140" y="67"/>
                  </a:lnTo>
                  <a:lnTo>
                    <a:pt x="139" y="81"/>
                  </a:lnTo>
                  <a:lnTo>
                    <a:pt x="133" y="93"/>
                  </a:lnTo>
                  <a:lnTo>
                    <a:pt x="126" y="105"/>
                  </a:lnTo>
                  <a:lnTo>
                    <a:pt x="114" y="116"/>
                  </a:lnTo>
                  <a:lnTo>
                    <a:pt x="102" y="123"/>
                  </a:lnTo>
                  <a:lnTo>
                    <a:pt x="88" y="126"/>
                  </a:lnTo>
                  <a:lnTo>
                    <a:pt x="72" y="128"/>
                  </a:lnTo>
                  <a:close/>
                </a:path>
              </a:pathLst>
            </a:custGeom>
            <a:solidFill>
              <a:srgbClr val="FFFFF9"/>
            </a:solidFill>
            <a:ln w="9525">
              <a:noFill/>
              <a:round/>
              <a:headEnd/>
              <a:tailEnd/>
            </a:ln>
          </p:spPr>
          <p:txBody>
            <a:bodyPr/>
            <a:lstStyle/>
            <a:p>
              <a:endParaRPr lang="en-US"/>
            </a:p>
          </p:txBody>
        </p:sp>
      </p:grpSp>
      <p:grpSp>
        <p:nvGrpSpPr>
          <p:cNvPr id="1166347" name="Group 1035"/>
          <p:cNvGrpSpPr>
            <a:grpSpLocks/>
          </p:cNvGrpSpPr>
          <p:nvPr/>
        </p:nvGrpSpPr>
        <p:grpSpPr bwMode="auto">
          <a:xfrm>
            <a:off x="1158875" y="722313"/>
            <a:ext cx="2033588" cy="679450"/>
            <a:chOff x="730" y="455"/>
            <a:chExt cx="1281" cy="428"/>
          </a:xfrm>
        </p:grpSpPr>
        <p:sp>
          <p:nvSpPr>
            <p:cNvPr id="1166348" name="Line 1036"/>
            <p:cNvSpPr>
              <a:spLocks noChangeShapeType="1"/>
            </p:cNvSpPr>
            <p:nvPr/>
          </p:nvSpPr>
          <p:spPr bwMode="auto">
            <a:xfrm>
              <a:off x="1270" y="668"/>
              <a:ext cx="201" cy="1"/>
            </a:xfrm>
            <a:prstGeom prst="line">
              <a:avLst/>
            </a:prstGeom>
            <a:noFill/>
            <a:ln w="30163">
              <a:solidFill>
                <a:srgbClr val="000000"/>
              </a:solidFill>
              <a:round/>
              <a:headEnd/>
              <a:tailEnd/>
            </a:ln>
          </p:spPr>
          <p:txBody>
            <a:bodyPr/>
            <a:lstStyle/>
            <a:p>
              <a:endParaRPr lang="en-US"/>
            </a:p>
          </p:txBody>
        </p:sp>
        <p:grpSp>
          <p:nvGrpSpPr>
            <p:cNvPr id="1166349" name="Group 1037"/>
            <p:cNvGrpSpPr>
              <a:grpSpLocks/>
            </p:cNvGrpSpPr>
            <p:nvPr/>
          </p:nvGrpSpPr>
          <p:grpSpPr bwMode="auto">
            <a:xfrm>
              <a:off x="730" y="455"/>
              <a:ext cx="1281" cy="428"/>
              <a:chOff x="730" y="455"/>
              <a:chExt cx="1281" cy="428"/>
            </a:xfrm>
          </p:grpSpPr>
          <p:sp>
            <p:nvSpPr>
              <p:cNvPr id="1166350" name="Freeform 1038"/>
              <p:cNvSpPr>
                <a:spLocks/>
              </p:cNvSpPr>
              <p:nvPr/>
            </p:nvSpPr>
            <p:spPr bwMode="auto">
              <a:xfrm>
                <a:off x="1156" y="628"/>
                <a:ext cx="125" cy="83"/>
              </a:xfrm>
              <a:custGeom>
                <a:avLst/>
                <a:gdLst/>
                <a:ahLst/>
                <a:cxnLst>
                  <a:cxn ang="0">
                    <a:pos x="125" y="83"/>
                  </a:cxn>
                  <a:cxn ang="0">
                    <a:pos x="0" y="40"/>
                  </a:cxn>
                  <a:cxn ang="0">
                    <a:pos x="125" y="0"/>
                  </a:cxn>
                  <a:cxn ang="0">
                    <a:pos x="125" y="83"/>
                  </a:cxn>
                </a:cxnLst>
                <a:rect l="0" t="0" r="r" b="b"/>
                <a:pathLst>
                  <a:path w="125" h="83">
                    <a:moveTo>
                      <a:pt x="125" y="83"/>
                    </a:moveTo>
                    <a:lnTo>
                      <a:pt x="0" y="40"/>
                    </a:lnTo>
                    <a:lnTo>
                      <a:pt x="125" y="0"/>
                    </a:lnTo>
                    <a:lnTo>
                      <a:pt x="125" y="83"/>
                    </a:lnTo>
                    <a:close/>
                  </a:path>
                </a:pathLst>
              </a:custGeom>
              <a:solidFill>
                <a:srgbClr val="000000"/>
              </a:solidFill>
              <a:ln w="9525">
                <a:noFill/>
                <a:round/>
                <a:headEnd/>
                <a:tailEnd/>
              </a:ln>
            </p:spPr>
            <p:txBody>
              <a:bodyPr/>
              <a:lstStyle/>
              <a:p>
                <a:endParaRPr lang="en-US"/>
              </a:p>
            </p:txBody>
          </p:sp>
          <p:sp>
            <p:nvSpPr>
              <p:cNvPr id="1166351" name="Freeform 1039"/>
              <p:cNvSpPr>
                <a:spLocks/>
              </p:cNvSpPr>
              <p:nvPr/>
            </p:nvSpPr>
            <p:spPr bwMode="auto">
              <a:xfrm>
                <a:off x="1460" y="628"/>
                <a:ext cx="123" cy="83"/>
              </a:xfrm>
              <a:custGeom>
                <a:avLst/>
                <a:gdLst/>
                <a:ahLst/>
                <a:cxnLst>
                  <a:cxn ang="0">
                    <a:pos x="0" y="0"/>
                  </a:cxn>
                  <a:cxn ang="0">
                    <a:pos x="123" y="40"/>
                  </a:cxn>
                  <a:cxn ang="0">
                    <a:pos x="0" y="83"/>
                  </a:cxn>
                  <a:cxn ang="0">
                    <a:pos x="0" y="0"/>
                  </a:cxn>
                </a:cxnLst>
                <a:rect l="0" t="0" r="r" b="b"/>
                <a:pathLst>
                  <a:path w="123" h="83">
                    <a:moveTo>
                      <a:pt x="0" y="0"/>
                    </a:moveTo>
                    <a:lnTo>
                      <a:pt x="123" y="40"/>
                    </a:lnTo>
                    <a:lnTo>
                      <a:pt x="0" y="83"/>
                    </a:lnTo>
                    <a:lnTo>
                      <a:pt x="0" y="0"/>
                    </a:lnTo>
                    <a:close/>
                  </a:path>
                </a:pathLst>
              </a:custGeom>
              <a:solidFill>
                <a:srgbClr val="000000"/>
              </a:solidFill>
              <a:ln w="9525">
                <a:noFill/>
                <a:round/>
                <a:headEnd/>
                <a:tailEnd/>
              </a:ln>
            </p:spPr>
            <p:txBody>
              <a:bodyPr/>
              <a:lstStyle/>
              <a:p>
                <a:endParaRPr lang="en-US"/>
              </a:p>
            </p:txBody>
          </p:sp>
          <p:grpSp>
            <p:nvGrpSpPr>
              <p:cNvPr id="1166352" name="Group 1040"/>
              <p:cNvGrpSpPr>
                <a:grpSpLocks/>
              </p:cNvGrpSpPr>
              <p:nvPr/>
            </p:nvGrpSpPr>
            <p:grpSpPr bwMode="auto">
              <a:xfrm>
                <a:off x="730" y="455"/>
                <a:ext cx="1281" cy="428"/>
                <a:chOff x="730" y="455"/>
                <a:chExt cx="1281" cy="428"/>
              </a:xfrm>
            </p:grpSpPr>
            <p:sp>
              <p:nvSpPr>
                <p:cNvPr id="1166353" name="Freeform 1041"/>
                <p:cNvSpPr>
                  <a:spLocks noEditPoints="1"/>
                </p:cNvSpPr>
                <p:nvPr/>
              </p:nvSpPr>
              <p:spPr bwMode="auto">
                <a:xfrm>
                  <a:off x="730" y="455"/>
                  <a:ext cx="426" cy="428"/>
                </a:xfrm>
                <a:custGeom>
                  <a:avLst/>
                  <a:gdLst/>
                  <a:ahLst/>
                  <a:cxnLst>
                    <a:cxn ang="0">
                      <a:pos x="0" y="0"/>
                    </a:cxn>
                    <a:cxn ang="0">
                      <a:pos x="0" y="428"/>
                    </a:cxn>
                    <a:cxn ang="0">
                      <a:pos x="426" y="428"/>
                    </a:cxn>
                    <a:cxn ang="0">
                      <a:pos x="426" y="0"/>
                    </a:cxn>
                    <a:cxn ang="0">
                      <a:pos x="0" y="0"/>
                    </a:cxn>
                    <a:cxn ang="0">
                      <a:pos x="213" y="428"/>
                    </a:cxn>
                    <a:cxn ang="0">
                      <a:pos x="187" y="427"/>
                    </a:cxn>
                    <a:cxn ang="0">
                      <a:pos x="159" y="421"/>
                    </a:cxn>
                    <a:cxn ang="0">
                      <a:pos x="134" y="412"/>
                    </a:cxn>
                    <a:cxn ang="0">
                      <a:pos x="109" y="400"/>
                    </a:cxn>
                    <a:cxn ang="0">
                      <a:pos x="86" y="386"/>
                    </a:cxn>
                    <a:cxn ang="0">
                      <a:pos x="65" y="368"/>
                    </a:cxn>
                    <a:cxn ang="0">
                      <a:pos x="46" y="347"/>
                    </a:cxn>
                    <a:cxn ang="0">
                      <a:pos x="30" y="324"/>
                    </a:cxn>
                    <a:cxn ang="0">
                      <a:pos x="18" y="301"/>
                    </a:cxn>
                    <a:cxn ang="0">
                      <a:pos x="9" y="275"/>
                    </a:cxn>
                    <a:cxn ang="0">
                      <a:pos x="2" y="248"/>
                    </a:cxn>
                    <a:cxn ang="0">
                      <a:pos x="0" y="220"/>
                    </a:cxn>
                    <a:cxn ang="0">
                      <a:pos x="0" y="194"/>
                    </a:cxn>
                    <a:cxn ang="0">
                      <a:pos x="6" y="166"/>
                    </a:cxn>
                    <a:cxn ang="0">
                      <a:pos x="13" y="141"/>
                    </a:cxn>
                    <a:cxn ang="0">
                      <a:pos x="25" y="114"/>
                    </a:cxn>
                    <a:cxn ang="0">
                      <a:pos x="39" y="92"/>
                    </a:cxn>
                    <a:cxn ang="0">
                      <a:pos x="55" y="70"/>
                    </a:cxn>
                    <a:cxn ang="0">
                      <a:pos x="74" y="51"/>
                    </a:cxn>
                    <a:cxn ang="0">
                      <a:pos x="97" y="35"/>
                    </a:cxn>
                    <a:cxn ang="0">
                      <a:pos x="120" y="21"/>
                    </a:cxn>
                    <a:cxn ang="0">
                      <a:pos x="146" y="10"/>
                    </a:cxn>
                    <a:cxn ang="0">
                      <a:pos x="173" y="3"/>
                    </a:cxn>
                    <a:cxn ang="0">
                      <a:pos x="199" y="0"/>
                    </a:cxn>
                    <a:cxn ang="0">
                      <a:pos x="227" y="0"/>
                    </a:cxn>
                    <a:cxn ang="0">
                      <a:pos x="254" y="3"/>
                    </a:cxn>
                    <a:cxn ang="0">
                      <a:pos x="280" y="10"/>
                    </a:cxn>
                    <a:cxn ang="0">
                      <a:pos x="306" y="21"/>
                    </a:cxn>
                    <a:cxn ang="0">
                      <a:pos x="329" y="35"/>
                    </a:cxn>
                    <a:cxn ang="0">
                      <a:pos x="352" y="51"/>
                    </a:cxn>
                    <a:cxn ang="0">
                      <a:pos x="371" y="70"/>
                    </a:cxn>
                    <a:cxn ang="0">
                      <a:pos x="389" y="92"/>
                    </a:cxn>
                    <a:cxn ang="0">
                      <a:pos x="403" y="114"/>
                    </a:cxn>
                    <a:cxn ang="0">
                      <a:pos x="414" y="141"/>
                    </a:cxn>
                    <a:cxn ang="0">
                      <a:pos x="421" y="166"/>
                    </a:cxn>
                    <a:cxn ang="0">
                      <a:pos x="426" y="194"/>
                    </a:cxn>
                    <a:cxn ang="0">
                      <a:pos x="426" y="220"/>
                    </a:cxn>
                    <a:cxn ang="0">
                      <a:pos x="424" y="248"/>
                    </a:cxn>
                    <a:cxn ang="0">
                      <a:pos x="417" y="275"/>
                    </a:cxn>
                    <a:cxn ang="0">
                      <a:pos x="408" y="301"/>
                    </a:cxn>
                    <a:cxn ang="0">
                      <a:pos x="396" y="324"/>
                    </a:cxn>
                    <a:cxn ang="0">
                      <a:pos x="380" y="347"/>
                    </a:cxn>
                    <a:cxn ang="0">
                      <a:pos x="361" y="368"/>
                    </a:cxn>
                    <a:cxn ang="0">
                      <a:pos x="342" y="386"/>
                    </a:cxn>
                    <a:cxn ang="0">
                      <a:pos x="319" y="400"/>
                    </a:cxn>
                    <a:cxn ang="0">
                      <a:pos x="294" y="412"/>
                    </a:cxn>
                    <a:cxn ang="0">
                      <a:pos x="268" y="421"/>
                    </a:cxn>
                    <a:cxn ang="0">
                      <a:pos x="241" y="427"/>
                    </a:cxn>
                    <a:cxn ang="0">
                      <a:pos x="213" y="428"/>
                    </a:cxn>
                  </a:cxnLst>
                  <a:rect l="0" t="0" r="r" b="b"/>
                  <a:pathLst>
                    <a:path w="426" h="428">
                      <a:moveTo>
                        <a:pt x="0" y="0"/>
                      </a:moveTo>
                      <a:lnTo>
                        <a:pt x="0" y="428"/>
                      </a:lnTo>
                      <a:lnTo>
                        <a:pt x="426" y="428"/>
                      </a:lnTo>
                      <a:lnTo>
                        <a:pt x="426" y="0"/>
                      </a:lnTo>
                      <a:lnTo>
                        <a:pt x="0" y="0"/>
                      </a:lnTo>
                      <a:close/>
                      <a:moveTo>
                        <a:pt x="213" y="428"/>
                      </a:moveTo>
                      <a:lnTo>
                        <a:pt x="187" y="427"/>
                      </a:lnTo>
                      <a:lnTo>
                        <a:pt x="159" y="421"/>
                      </a:lnTo>
                      <a:lnTo>
                        <a:pt x="134" y="412"/>
                      </a:lnTo>
                      <a:lnTo>
                        <a:pt x="109" y="400"/>
                      </a:lnTo>
                      <a:lnTo>
                        <a:pt x="86" y="386"/>
                      </a:lnTo>
                      <a:lnTo>
                        <a:pt x="65" y="368"/>
                      </a:lnTo>
                      <a:lnTo>
                        <a:pt x="46" y="347"/>
                      </a:lnTo>
                      <a:lnTo>
                        <a:pt x="30" y="324"/>
                      </a:lnTo>
                      <a:lnTo>
                        <a:pt x="18" y="301"/>
                      </a:lnTo>
                      <a:lnTo>
                        <a:pt x="9" y="275"/>
                      </a:lnTo>
                      <a:lnTo>
                        <a:pt x="2" y="248"/>
                      </a:lnTo>
                      <a:lnTo>
                        <a:pt x="0" y="220"/>
                      </a:lnTo>
                      <a:lnTo>
                        <a:pt x="0" y="194"/>
                      </a:lnTo>
                      <a:lnTo>
                        <a:pt x="6" y="166"/>
                      </a:lnTo>
                      <a:lnTo>
                        <a:pt x="13" y="141"/>
                      </a:lnTo>
                      <a:lnTo>
                        <a:pt x="25" y="114"/>
                      </a:lnTo>
                      <a:lnTo>
                        <a:pt x="39" y="92"/>
                      </a:lnTo>
                      <a:lnTo>
                        <a:pt x="55" y="70"/>
                      </a:lnTo>
                      <a:lnTo>
                        <a:pt x="74" y="51"/>
                      </a:lnTo>
                      <a:lnTo>
                        <a:pt x="97" y="35"/>
                      </a:lnTo>
                      <a:lnTo>
                        <a:pt x="120" y="21"/>
                      </a:lnTo>
                      <a:lnTo>
                        <a:pt x="146" y="10"/>
                      </a:lnTo>
                      <a:lnTo>
                        <a:pt x="173" y="3"/>
                      </a:lnTo>
                      <a:lnTo>
                        <a:pt x="199" y="0"/>
                      </a:lnTo>
                      <a:lnTo>
                        <a:pt x="227" y="0"/>
                      </a:lnTo>
                      <a:lnTo>
                        <a:pt x="254" y="3"/>
                      </a:lnTo>
                      <a:lnTo>
                        <a:pt x="280" y="10"/>
                      </a:lnTo>
                      <a:lnTo>
                        <a:pt x="306" y="21"/>
                      </a:lnTo>
                      <a:lnTo>
                        <a:pt x="329" y="35"/>
                      </a:lnTo>
                      <a:lnTo>
                        <a:pt x="352" y="51"/>
                      </a:lnTo>
                      <a:lnTo>
                        <a:pt x="371" y="70"/>
                      </a:lnTo>
                      <a:lnTo>
                        <a:pt x="389" y="92"/>
                      </a:lnTo>
                      <a:lnTo>
                        <a:pt x="403" y="114"/>
                      </a:lnTo>
                      <a:lnTo>
                        <a:pt x="414" y="141"/>
                      </a:lnTo>
                      <a:lnTo>
                        <a:pt x="421" y="166"/>
                      </a:lnTo>
                      <a:lnTo>
                        <a:pt x="426" y="194"/>
                      </a:lnTo>
                      <a:lnTo>
                        <a:pt x="426" y="220"/>
                      </a:lnTo>
                      <a:lnTo>
                        <a:pt x="424" y="248"/>
                      </a:lnTo>
                      <a:lnTo>
                        <a:pt x="417" y="275"/>
                      </a:lnTo>
                      <a:lnTo>
                        <a:pt x="408" y="301"/>
                      </a:lnTo>
                      <a:lnTo>
                        <a:pt x="396" y="324"/>
                      </a:lnTo>
                      <a:lnTo>
                        <a:pt x="380" y="347"/>
                      </a:lnTo>
                      <a:lnTo>
                        <a:pt x="361" y="368"/>
                      </a:lnTo>
                      <a:lnTo>
                        <a:pt x="342" y="386"/>
                      </a:lnTo>
                      <a:lnTo>
                        <a:pt x="319" y="400"/>
                      </a:lnTo>
                      <a:lnTo>
                        <a:pt x="294" y="412"/>
                      </a:lnTo>
                      <a:lnTo>
                        <a:pt x="268" y="421"/>
                      </a:lnTo>
                      <a:lnTo>
                        <a:pt x="241" y="427"/>
                      </a:lnTo>
                      <a:lnTo>
                        <a:pt x="213" y="428"/>
                      </a:lnTo>
                      <a:close/>
                    </a:path>
                  </a:pathLst>
                </a:custGeom>
                <a:solidFill>
                  <a:srgbClr val="CCFFFF"/>
                </a:solidFill>
                <a:ln w="9525">
                  <a:noFill/>
                  <a:round/>
                  <a:headEnd/>
                  <a:tailEnd/>
                </a:ln>
              </p:spPr>
              <p:txBody>
                <a:bodyPr/>
                <a:lstStyle/>
                <a:p>
                  <a:endParaRPr lang="en-US"/>
                </a:p>
              </p:txBody>
            </p:sp>
            <p:sp>
              <p:nvSpPr>
                <p:cNvPr id="1166354" name="Freeform 1042"/>
                <p:cNvSpPr>
                  <a:spLocks noEditPoints="1"/>
                </p:cNvSpPr>
                <p:nvPr/>
              </p:nvSpPr>
              <p:spPr bwMode="auto">
                <a:xfrm>
                  <a:off x="730" y="455"/>
                  <a:ext cx="426" cy="428"/>
                </a:xfrm>
                <a:custGeom>
                  <a:avLst/>
                  <a:gdLst/>
                  <a:ahLst/>
                  <a:cxnLst>
                    <a:cxn ang="0">
                      <a:pos x="187" y="427"/>
                    </a:cxn>
                    <a:cxn ang="0">
                      <a:pos x="134" y="412"/>
                    </a:cxn>
                    <a:cxn ang="0">
                      <a:pos x="86" y="386"/>
                    </a:cxn>
                    <a:cxn ang="0">
                      <a:pos x="46" y="347"/>
                    </a:cxn>
                    <a:cxn ang="0">
                      <a:pos x="18" y="301"/>
                    </a:cxn>
                    <a:cxn ang="0">
                      <a:pos x="2" y="248"/>
                    </a:cxn>
                    <a:cxn ang="0">
                      <a:pos x="0" y="194"/>
                    </a:cxn>
                    <a:cxn ang="0">
                      <a:pos x="13" y="141"/>
                    </a:cxn>
                    <a:cxn ang="0">
                      <a:pos x="39" y="92"/>
                    </a:cxn>
                    <a:cxn ang="0">
                      <a:pos x="74" y="51"/>
                    </a:cxn>
                    <a:cxn ang="0">
                      <a:pos x="120" y="21"/>
                    </a:cxn>
                    <a:cxn ang="0">
                      <a:pos x="173" y="3"/>
                    </a:cxn>
                    <a:cxn ang="0">
                      <a:pos x="227" y="0"/>
                    </a:cxn>
                    <a:cxn ang="0">
                      <a:pos x="280" y="10"/>
                    </a:cxn>
                    <a:cxn ang="0">
                      <a:pos x="329" y="35"/>
                    </a:cxn>
                    <a:cxn ang="0">
                      <a:pos x="371" y="70"/>
                    </a:cxn>
                    <a:cxn ang="0">
                      <a:pos x="403" y="114"/>
                    </a:cxn>
                    <a:cxn ang="0">
                      <a:pos x="421" y="166"/>
                    </a:cxn>
                    <a:cxn ang="0">
                      <a:pos x="426" y="220"/>
                    </a:cxn>
                    <a:cxn ang="0">
                      <a:pos x="417" y="275"/>
                    </a:cxn>
                    <a:cxn ang="0">
                      <a:pos x="396" y="324"/>
                    </a:cxn>
                    <a:cxn ang="0">
                      <a:pos x="361" y="368"/>
                    </a:cxn>
                    <a:cxn ang="0">
                      <a:pos x="319" y="400"/>
                    </a:cxn>
                    <a:cxn ang="0">
                      <a:pos x="268" y="421"/>
                    </a:cxn>
                    <a:cxn ang="0">
                      <a:pos x="213" y="428"/>
                    </a:cxn>
                    <a:cxn ang="0">
                      <a:pos x="187" y="421"/>
                    </a:cxn>
                    <a:cxn ang="0">
                      <a:pos x="136" y="407"/>
                    </a:cxn>
                    <a:cxn ang="0">
                      <a:pos x="88" y="381"/>
                    </a:cxn>
                    <a:cxn ang="0">
                      <a:pos x="51" y="344"/>
                    </a:cxn>
                    <a:cxn ang="0">
                      <a:pos x="23" y="298"/>
                    </a:cxn>
                    <a:cxn ang="0">
                      <a:pos x="7" y="247"/>
                    </a:cxn>
                    <a:cxn ang="0">
                      <a:pos x="6" y="194"/>
                    </a:cxn>
                    <a:cxn ang="0">
                      <a:pos x="18" y="143"/>
                    </a:cxn>
                    <a:cxn ang="0">
                      <a:pos x="42" y="95"/>
                    </a:cxn>
                    <a:cxn ang="0">
                      <a:pos x="78" y="55"/>
                    </a:cxn>
                    <a:cxn ang="0">
                      <a:pos x="123" y="26"/>
                    </a:cxn>
                    <a:cxn ang="0">
                      <a:pos x="173" y="9"/>
                    </a:cxn>
                    <a:cxn ang="0">
                      <a:pos x="227" y="5"/>
                    </a:cxn>
                    <a:cxn ang="0">
                      <a:pos x="278" y="16"/>
                    </a:cxn>
                    <a:cxn ang="0">
                      <a:pos x="327" y="39"/>
                    </a:cxn>
                    <a:cxn ang="0">
                      <a:pos x="368" y="74"/>
                    </a:cxn>
                    <a:cxn ang="0">
                      <a:pos x="398" y="118"/>
                    </a:cxn>
                    <a:cxn ang="0">
                      <a:pos x="415" y="167"/>
                    </a:cxn>
                    <a:cxn ang="0">
                      <a:pos x="421" y="220"/>
                    </a:cxn>
                    <a:cxn ang="0">
                      <a:pos x="412" y="273"/>
                    </a:cxn>
                    <a:cxn ang="0">
                      <a:pos x="391" y="323"/>
                    </a:cxn>
                    <a:cxn ang="0">
                      <a:pos x="357" y="363"/>
                    </a:cxn>
                    <a:cxn ang="0">
                      <a:pos x="315" y="397"/>
                    </a:cxn>
                    <a:cxn ang="0">
                      <a:pos x="266" y="416"/>
                    </a:cxn>
                    <a:cxn ang="0">
                      <a:pos x="213" y="423"/>
                    </a:cxn>
                  </a:cxnLst>
                  <a:rect l="0" t="0" r="r" b="b"/>
                  <a:pathLst>
                    <a:path w="426" h="428">
                      <a:moveTo>
                        <a:pt x="213" y="428"/>
                      </a:moveTo>
                      <a:lnTo>
                        <a:pt x="187" y="427"/>
                      </a:lnTo>
                      <a:lnTo>
                        <a:pt x="159" y="421"/>
                      </a:lnTo>
                      <a:lnTo>
                        <a:pt x="134" y="412"/>
                      </a:lnTo>
                      <a:lnTo>
                        <a:pt x="109" y="400"/>
                      </a:lnTo>
                      <a:lnTo>
                        <a:pt x="86" y="386"/>
                      </a:lnTo>
                      <a:lnTo>
                        <a:pt x="65" y="368"/>
                      </a:lnTo>
                      <a:lnTo>
                        <a:pt x="46" y="347"/>
                      </a:lnTo>
                      <a:lnTo>
                        <a:pt x="30" y="324"/>
                      </a:lnTo>
                      <a:lnTo>
                        <a:pt x="18" y="301"/>
                      </a:lnTo>
                      <a:lnTo>
                        <a:pt x="9" y="275"/>
                      </a:lnTo>
                      <a:lnTo>
                        <a:pt x="2" y="248"/>
                      </a:lnTo>
                      <a:lnTo>
                        <a:pt x="0" y="220"/>
                      </a:lnTo>
                      <a:lnTo>
                        <a:pt x="0" y="194"/>
                      </a:lnTo>
                      <a:lnTo>
                        <a:pt x="6" y="166"/>
                      </a:lnTo>
                      <a:lnTo>
                        <a:pt x="13" y="141"/>
                      </a:lnTo>
                      <a:lnTo>
                        <a:pt x="25" y="114"/>
                      </a:lnTo>
                      <a:lnTo>
                        <a:pt x="39" y="92"/>
                      </a:lnTo>
                      <a:lnTo>
                        <a:pt x="55" y="70"/>
                      </a:lnTo>
                      <a:lnTo>
                        <a:pt x="74" y="51"/>
                      </a:lnTo>
                      <a:lnTo>
                        <a:pt x="97" y="35"/>
                      </a:lnTo>
                      <a:lnTo>
                        <a:pt x="120" y="21"/>
                      </a:lnTo>
                      <a:lnTo>
                        <a:pt x="146" y="10"/>
                      </a:lnTo>
                      <a:lnTo>
                        <a:pt x="173" y="3"/>
                      </a:lnTo>
                      <a:lnTo>
                        <a:pt x="199" y="0"/>
                      </a:lnTo>
                      <a:lnTo>
                        <a:pt x="227" y="0"/>
                      </a:lnTo>
                      <a:lnTo>
                        <a:pt x="254" y="3"/>
                      </a:lnTo>
                      <a:lnTo>
                        <a:pt x="280" y="10"/>
                      </a:lnTo>
                      <a:lnTo>
                        <a:pt x="306" y="21"/>
                      </a:lnTo>
                      <a:lnTo>
                        <a:pt x="329" y="35"/>
                      </a:lnTo>
                      <a:lnTo>
                        <a:pt x="352" y="51"/>
                      </a:lnTo>
                      <a:lnTo>
                        <a:pt x="371" y="70"/>
                      </a:lnTo>
                      <a:lnTo>
                        <a:pt x="389" y="92"/>
                      </a:lnTo>
                      <a:lnTo>
                        <a:pt x="403" y="114"/>
                      </a:lnTo>
                      <a:lnTo>
                        <a:pt x="414" y="141"/>
                      </a:lnTo>
                      <a:lnTo>
                        <a:pt x="421" y="166"/>
                      </a:lnTo>
                      <a:lnTo>
                        <a:pt x="426" y="194"/>
                      </a:lnTo>
                      <a:lnTo>
                        <a:pt x="426" y="220"/>
                      </a:lnTo>
                      <a:lnTo>
                        <a:pt x="424" y="248"/>
                      </a:lnTo>
                      <a:lnTo>
                        <a:pt x="417" y="275"/>
                      </a:lnTo>
                      <a:lnTo>
                        <a:pt x="408" y="301"/>
                      </a:lnTo>
                      <a:lnTo>
                        <a:pt x="396" y="324"/>
                      </a:lnTo>
                      <a:lnTo>
                        <a:pt x="380" y="347"/>
                      </a:lnTo>
                      <a:lnTo>
                        <a:pt x="361" y="368"/>
                      </a:lnTo>
                      <a:lnTo>
                        <a:pt x="342" y="386"/>
                      </a:lnTo>
                      <a:lnTo>
                        <a:pt x="319" y="400"/>
                      </a:lnTo>
                      <a:lnTo>
                        <a:pt x="294" y="412"/>
                      </a:lnTo>
                      <a:lnTo>
                        <a:pt x="268" y="421"/>
                      </a:lnTo>
                      <a:lnTo>
                        <a:pt x="241" y="427"/>
                      </a:lnTo>
                      <a:lnTo>
                        <a:pt x="213" y="428"/>
                      </a:lnTo>
                      <a:close/>
                      <a:moveTo>
                        <a:pt x="213" y="423"/>
                      </a:moveTo>
                      <a:lnTo>
                        <a:pt x="187" y="421"/>
                      </a:lnTo>
                      <a:lnTo>
                        <a:pt x="160" y="416"/>
                      </a:lnTo>
                      <a:lnTo>
                        <a:pt x="136" y="407"/>
                      </a:lnTo>
                      <a:lnTo>
                        <a:pt x="111" y="397"/>
                      </a:lnTo>
                      <a:lnTo>
                        <a:pt x="88" y="381"/>
                      </a:lnTo>
                      <a:lnTo>
                        <a:pt x="69" y="363"/>
                      </a:lnTo>
                      <a:lnTo>
                        <a:pt x="51" y="344"/>
                      </a:lnTo>
                      <a:lnTo>
                        <a:pt x="35" y="323"/>
                      </a:lnTo>
                      <a:lnTo>
                        <a:pt x="23" y="298"/>
                      </a:lnTo>
                      <a:lnTo>
                        <a:pt x="14" y="273"/>
                      </a:lnTo>
                      <a:lnTo>
                        <a:pt x="7" y="247"/>
                      </a:lnTo>
                      <a:lnTo>
                        <a:pt x="6" y="220"/>
                      </a:lnTo>
                      <a:lnTo>
                        <a:pt x="6" y="194"/>
                      </a:lnTo>
                      <a:lnTo>
                        <a:pt x="11" y="167"/>
                      </a:lnTo>
                      <a:lnTo>
                        <a:pt x="18" y="143"/>
                      </a:lnTo>
                      <a:lnTo>
                        <a:pt x="28" y="118"/>
                      </a:lnTo>
                      <a:lnTo>
                        <a:pt x="42" y="95"/>
                      </a:lnTo>
                      <a:lnTo>
                        <a:pt x="60" y="74"/>
                      </a:lnTo>
                      <a:lnTo>
                        <a:pt x="78" y="55"/>
                      </a:lnTo>
                      <a:lnTo>
                        <a:pt x="101" y="39"/>
                      </a:lnTo>
                      <a:lnTo>
                        <a:pt x="123" y="26"/>
                      </a:lnTo>
                      <a:lnTo>
                        <a:pt x="148" y="16"/>
                      </a:lnTo>
                      <a:lnTo>
                        <a:pt x="173" y="9"/>
                      </a:lnTo>
                      <a:lnTo>
                        <a:pt x="201" y="5"/>
                      </a:lnTo>
                      <a:lnTo>
                        <a:pt x="227" y="5"/>
                      </a:lnTo>
                      <a:lnTo>
                        <a:pt x="254" y="9"/>
                      </a:lnTo>
                      <a:lnTo>
                        <a:pt x="278" y="16"/>
                      </a:lnTo>
                      <a:lnTo>
                        <a:pt x="303" y="26"/>
                      </a:lnTo>
                      <a:lnTo>
                        <a:pt x="327" y="39"/>
                      </a:lnTo>
                      <a:lnTo>
                        <a:pt x="349" y="55"/>
                      </a:lnTo>
                      <a:lnTo>
                        <a:pt x="368" y="74"/>
                      </a:lnTo>
                      <a:lnTo>
                        <a:pt x="384" y="95"/>
                      </a:lnTo>
                      <a:lnTo>
                        <a:pt x="398" y="118"/>
                      </a:lnTo>
                      <a:lnTo>
                        <a:pt x="408" y="143"/>
                      </a:lnTo>
                      <a:lnTo>
                        <a:pt x="415" y="167"/>
                      </a:lnTo>
                      <a:lnTo>
                        <a:pt x="421" y="194"/>
                      </a:lnTo>
                      <a:lnTo>
                        <a:pt x="421" y="220"/>
                      </a:lnTo>
                      <a:lnTo>
                        <a:pt x="419" y="247"/>
                      </a:lnTo>
                      <a:lnTo>
                        <a:pt x="412" y="273"/>
                      </a:lnTo>
                      <a:lnTo>
                        <a:pt x="403" y="298"/>
                      </a:lnTo>
                      <a:lnTo>
                        <a:pt x="391" y="323"/>
                      </a:lnTo>
                      <a:lnTo>
                        <a:pt x="377" y="344"/>
                      </a:lnTo>
                      <a:lnTo>
                        <a:pt x="357" y="363"/>
                      </a:lnTo>
                      <a:lnTo>
                        <a:pt x="338" y="381"/>
                      </a:lnTo>
                      <a:lnTo>
                        <a:pt x="315" y="397"/>
                      </a:lnTo>
                      <a:lnTo>
                        <a:pt x="291"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sp>
              <p:nvSpPr>
                <p:cNvPr id="1166355" name="Freeform 1043"/>
                <p:cNvSpPr>
                  <a:spLocks noEditPoints="1"/>
                </p:cNvSpPr>
                <p:nvPr/>
              </p:nvSpPr>
              <p:spPr bwMode="auto">
                <a:xfrm>
                  <a:off x="736" y="460"/>
                  <a:ext cx="415" cy="418"/>
                </a:xfrm>
                <a:custGeom>
                  <a:avLst/>
                  <a:gdLst/>
                  <a:ahLst/>
                  <a:cxnLst>
                    <a:cxn ang="0">
                      <a:pos x="181" y="416"/>
                    </a:cxn>
                    <a:cxn ang="0">
                      <a:pos x="130" y="402"/>
                    </a:cxn>
                    <a:cxn ang="0">
                      <a:pos x="82" y="376"/>
                    </a:cxn>
                    <a:cxn ang="0">
                      <a:pos x="45" y="339"/>
                    </a:cxn>
                    <a:cxn ang="0">
                      <a:pos x="17" y="293"/>
                    </a:cxn>
                    <a:cxn ang="0">
                      <a:pos x="1" y="242"/>
                    </a:cxn>
                    <a:cxn ang="0">
                      <a:pos x="0" y="189"/>
                    </a:cxn>
                    <a:cxn ang="0">
                      <a:pos x="12" y="138"/>
                    </a:cxn>
                    <a:cxn ang="0">
                      <a:pos x="36" y="90"/>
                    </a:cxn>
                    <a:cxn ang="0">
                      <a:pos x="72" y="50"/>
                    </a:cxn>
                    <a:cxn ang="0">
                      <a:pos x="117" y="21"/>
                    </a:cxn>
                    <a:cxn ang="0">
                      <a:pos x="167" y="4"/>
                    </a:cxn>
                    <a:cxn ang="0">
                      <a:pos x="221" y="0"/>
                    </a:cxn>
                    <a:cxn ang="0">
                      <a:pos x="272" y="11"/>
                    </a:cxn>
                    <a:cxn ang="0">
                      <a:pos x="321" y="34"/>
                    </a:cxn>
                    <a:cxn ang="0">
                      <a:pos x="362" y="69"/>
                    </a:cxn>
                    <a:cxn ang="0">
                      <a:pos x="392" y="113"/>
                    </a:cxn>
                    <a:cxn ang="0">
                      <a:pos x="409" y="162"/>
                    </a:cxn>
                    <a:cxn ang="0">
                      <a:pos x="415" y="215"/>
                    </a:cxn>
                    <a:cxn ang="0">
                      <a:pos x="406" y="268"/>
                    </a:cxn>
                    <a:cxn ang="0">
                      <a:pos x="385" y="318"/>
                    </a:cxn>
                    <a:cxn ang="0">
                      <a:pos x="351" y="358"/>
                    </a:cxn>
                    <a:cxn ang="0">
                      <a:pos x="309" y="392"/>
                    </a:cxn>
                    <a:cxn ang="0">
                      <a:pos x="260" y="411"/>
                    </a:cxn>
                    <a:cxn ang="0">
                      <a:pos x="207" y="418"/>
                    </a:cxn>
                    <a:cxn ang="0">
                      <a:pos x="181" y="411"/>
                    </a:cxn>
                    <a:cxn ang="0">
                      <a:pos x="130" y="397"/>
                    </a:cxn>
                    <a:cxn ang="0">
                      <a:pos x="84" y="370"/>
                    </a:cxn>
                    <a:cxn ang="0">
                      <a:pos x="47" y="333"/>
                    </a:cxn>
                    <a:cxn ang="0">
                      <a:pos x="21" y="288"/>
                    </a:cxn>
                    <a:cxn ang="0">
                      <a:pos x="7" y="236"/>
                    </a:cxn>
                    <a:cxn ang="0">
                      <a:pos x="7" y="182"/>
                    </a:cxn>
                    <a:cxn ang="0">
                      <a:pos x="21" y="131"/>
                    </a:cxn>
                    <a:cxn ang="0">
                      <a:pos x="47" y="85"/>
                    </a:cxn>
                    <a:cxn ang="0">
                      <a:pos x="84" y="48"/>
                    </a:cxn>
                    <a:cxn ang="0">
                      <a:pos x="130" y="21"/>
                    </a:cxn>
                    <a:cxn ang="0">
                      <a:pos x="181" y="7"/>
                    </a:cxn>
                    <a:cxn ang="0">
                      <a:pos x="233" y="7"/>
                    </a:cxn>
                    <a:cxn ang="0">
                      <a:pos x="285" y="21"/>
                    </a:cxn>
                    <a:cxn ang="0">
                      <a:pos x="330" y="48"/>
                    </a:cxn>
                    <a:cxn ang="0">
                      <a:pos x="369" y="85"/>
                    </a:cxn>
                    <a:cxn ang="0">
                      <a:pos x="395" y="131"/>
                    </a:cxn>
                    <a:cxn ang="0">
                      <a:pos x="408" y="182"/>
                    </a:cxn>
                    <a:cxn ang="0">
                      <a:pos x="408" y="236"/>
                    </a:cxn>
                    <a:cxn ang="0">
                      <a:pos x="395" y="288"/>
                    </a:cxn>
                    <a:cxn ang="0">
                      <a:pos x="369" y="333"/>
                    </a:cxn>
                    <a:cxn ang="0">
                      <a:pos x="330" y="370"/>
                    </a:cxn>
                    <a:cxn ang="0">
                      <a:pos x="285" y="397"/>
                    </a:cxn>
                    <a:cxn ang="0">
                      <a:pos x="233" y="411"/>
                    </a:cxn>
                  </a:cxnLst>
                  <a:rect l="0" t="0" r="r" b="b"/>
                  <a:pathLst>
                    <a:path w="415" h="418">
                      <a:moveTo>
                        <a:pt x="207" y="418"/>
                      </a:moveTo>
                      <a:lnTo>
                        <a:pt x="181" y="416"/>
                      </a:lnTo>
                      <a:lnTo>
                        <a:pt x="154" y="411"/>
                      </a:lnTo>
                      <a:lnTo>
                        <a:pt x="130" y="402"/>
                      </a:lnTo>
                      <a:lnTo>
                        <a:pt x="105" y="392"/>
                      </a:lnTo>
                      <a:lnTo>
                        <a:pt x="82" y="376"/>
                      </a:lnTo>
                      <a:lnTo>
                        <a:pt x="63" y="358"/>
                      </a:lnTo>
                      <a:lnTo>
                        <a:pt x="45" y="339"/>
                      </a:lnTo>
                      <a:lnTo>
                        <a:pt x="29" y="318"/>
                      </a:lnTo>
                      <a:lnTo>
                        <a:pt x="17" y="293"/>
                      </a:lnTo>
                      <a:lnTo>
                        <a:pt x="8" y="268"/>
                      </a:lnTo>
                      <a:lnTo>
                        <a:pt x="1" y="242"/>
                      </a:lnTo>
                      <a:lnTo>
                        <a:pt x="0" y="215"/>
                      </a:lnTo>
                      <a:lnTo>
                        <a:pt x="0" y="189"/>
                      </a:lnTo>
                      <a:lnTo>
                        <a:pt x="5" y="162"/>
                      </a:lnTo>
                      <a:lnTo>
                        <a:pt x="12" y="138"/>
                      </a:lnTo>
                      <a:lnTo>
                        <a:pt x="22" y="113"/>
                      </a:lnTo>
                      <a:lnTo>
                        <a:pt x="36" y="90"/>
                      </a:lnTo>
                      <a:lnTo>
                        <a:pt x="54" y="69"/>
                      </a:lnTo>
                      <a:lnTo>
                        <a:pt x="72" y="50"/>
                      </a:lnTo>
                      <a:lnTo>
                        <a:pt x="95" y="34"/>
                      </a:lnTo>
                      <a:lnTo>
                        <a:pt x="117" y="21"/>
                      </a:lnTo>
                      <a:lnTo>
                        <a:pt x="142" y="11"/>
                      </a:lnTo>
                      <a:lnTo>
                        <a:pt x="167" y="4"/>
                      </a:lnTo>
                      <a:lnTo>
                        <a:pt x="195" y="0"/>
                      </a:lnTo>
                      <a:lnTo>
                        <a:pt x="221" y="0"/>
                      </a:lnTo>
                      <a:lnTo>
                        <a:pt x="248" y="4"/>
                      </a:lnTo>
                      <a:lnTo>
                        <a:pt x="272" y="11"/>
                      </a:lnTo>
                      <a:lnTo>
                        <a:pt x="297" y="21"/>
                      </a:lnTo>
                      <a:lnTo>
                        <a:pt x="321" y="34"/>
                      </a:lnTo>
                      <a:lnTo>
                        <a:pt x="343" y="50"/>
                      </a:lnTo>
                      <a:lnTo>
                        <a:pt x="362" y="69"/>
                      </a:lnTo>
                      <a:lnTo>
                        <a:pt x="378" y="90"/>
                      </a:lnTo>
                      <a:lnTo>
                        <a:pt x="392" y="113"/>
                      </a:lnTo>
                      <a:lnTo>
                        <a:pt x="402" y="138"/>
                      </a:lnTo>
                      <a:lnTo>
                        <a:pt x="409" y="162"/>
                      </a:lnTo>
                      <a:lnTo>
                        <a:pt x="415" y="189"/>
                      </a:lnTo>
                      <a:lnTo>
                        <a:pt x="415" y="215"/>
                      </a:lnTo>
                      <a:lnTo>
                        <a:pt x="413" y="242"/>
                      </a:lnTo>
                      <a:lnTo>
                        <a:pt x="406" y="268"/>
                      </a:lnTo>
                      <a:lnTo>
                        <a:pt x="397" y="293"/>
                      </a:lnTo>
                      <a:lnTo>
                        <a:pt x="385" y="318"/>
                      </a:lnTo>
                      <a:lnTo>
                        <a:pt x="371" y="339"/>
                      </a:lnTo>
                      <a:lnTo>
                        <a:pt x="351" y="358"/>
                      </a:lnTo>
                      <a:lnTo>
                        <a:pt x="332" y="376"/>
                      </a:lnTo>
                      <a:lnTo>
                        <a:pt x="309" y="392"/>
                      </a:lnTo>
                      <a:lnTo>
                        <a:pt x="285" y="402"/>
                      </a:lnTo>
                      <a:lnTo>
                        <a:pt x="260" y="411"/>
                      </a:lnTo>
                      <a:lnTo>
                        <a:pt x="233" y="416"/>
                      </a:lnTo>
                      <a:lnTo>
                        <a:pt x="207" y="418"/>
                      </a:lnTo>
                      <a:close/>
                      <a:moveTo>
                        <a:pt x="207" y="413"/>
                      </a:moveTo>
                      <a:lnTo>
                        <a:pt x="181" y="411"/>
                      </a:lnTo>
                      <a:lnTo>
                        <a:pt x="154" y="406"/>
                      </a:lnTo>
                      <a:lnTo>
                        <a:pt x="130" y="397"/>
                      </a:lnTo>
                      <a:lnTo>
                        <a:pt x="105" y="385"/>
                      </a:lnTo>
                      <a:lnTo>
                        <a:pt x="84" y="370"/>
                      </a:lnTo>
                      <a:lnTo>
                        <a:pt x="65" y="353"/>
                      </a:lnTo>
                      <a:lnTo>
                        <a:pt x="47" y="333"/>
                      </a:lnTo>
                      <a:lnTo>
                        <a:pt x="31" y="310"/>
                      </a:lnTo>
                      <a:lnTo>
                        <a:pt x="21" y="288"/>
                      </a:lnTo>
                      <a:lnTo>
                        <a:pt x="12" y="261"/>
                      </a:lnTo>
                      <a:lnTo>
                        <a:pt x="7" y="236"/>
                      </a:lnTo>
                      <a:lnTo>
                        <a:pt x="5" y="208"/>
                      </a:lnTo>
                      <a:lnTo>
                        <a:pt x="7" y="182"/>
                      </a:lnTo>
                      <a:lnTo>
                        <a:pt x="12" y="157"/>
                      </a:lnTo>
                      <a:lnTo>
                        <a:pt x="21" y="131"/>
                      </a:lnTo>
                      <a:lnTo>
                        <a:pt x="31" y="108"/>
                      </a:lnTo>
                      <a:lnTo>
                        <a:pt x="47" y="85"/>
                      </a:lnTo>
                      <a:lnTo>
                        <a:pt x="65" y="65"/>
                      </a:lnTo>
                      <a:lnTo>
                        <a:pt x="84" y="48"/>
                      </a:lnTo>
                      <a:lnTo>
                        <a:pt x="105" y="34"/>
                      </a:lnTo>
                      <a:lnTo>
                        <a:pt x="130" y="21"/>
                      </a:lnTo>
                      <a:lnTo>
                        <a:pt x="154" y="12"/>
                      </a:lnTo>
                      <a:lnTo>
                        <a:pt x="181" y="7"/>
                      </a:lnTo>
                      <a:lnTo>
                        <a:pt x="207" y="5"/>
                      </a:lnTo>
                      <a:lnTo>
                        <a:pt x="233" y="7"/>
                      </a:lnTo>
                      <a:lnTo>
                        <a:pt x="260" y="12"/>
                      </a:lnTo>
                      <a:lnTo>
                        <a:pt x="285" y="21"/>
                      </a:lnTo>
                      <a:lnTo>
                        <a:pt x="309" y="34"/>
                      </a:lnTo>
                      <a:lnTo>
                        <a:pt x="330" y="48"/>
                      </a:lnTo>
                      <a:lnTo>
                        <a:pt x="351" y="65"/>
                      </a:lnTo>
                      <a:lnTo>
                        <a:pt x="369" y="85"/>
                      </a:lnTo>
                      <a:lnTo>
                        <a:pt x="383" y="108"/>
                      </a:lnTo>
                      <a:lnTo>
                        <a:pt x="395" y="131"/>
                      </a:lnTo>
                      <a:lnTo>
                        <a:pt x="402" y="157"/>
                      </a:lnTo>
                      <a:lnTo>
                        <a:pt x="408" y="182"/>
                      </a:lnTo>
                      <a:lnTo>
                        <a:pt x="409" y="208"/>
                      </a:lnTo>
                      <a:lnTo>
                        <a:pt x="408" y="236"/>
                      </a:lnTo>
                      <a:lnTo>
                        <a:pt x="402" y="261"/>
                      </a:lnTo>
                      <a:lnTo>
                        <a:pt x="395" y="288"/>
                      </a:lnTo>
                      <a:lnTo>
                        <a:pt x="383" y="310"/>
                      </a:lnTo>
                      <a:lnTo>
                        <a:pt x="369" y="333"/>
                      </a:lnTo>
                      <a:lnTo>
                        <a:pt x="351" y="353"/>
                      </a:lnTo>
                      <a:lnTo>
                        <a:pt x="330" y="370"/>
                      </a:lnTo>
                      <a:lnTo>
                        <a:pt x="309" y="385"/>
                      </a:lnTo>
                      <a:lnTo>
                        <a:pt x="285" y="397"/>
                      </a:lnTo>
                      <a:lnTo>
                        <a:pt x="260" y="406"/>
                      </a:lnTo>
                      <a:lnTo>
                        <a:pt x="233" y="411"/>
                      </a:lnTo>
                      <a:lnTo>
                        <a:pt x="207" y="413"/>
                      </a:lnTo>
                      <a:close/>
                    </a:path>
                  </a:pathLst>
                </a:custGeom>
                <a:solidFill>
                  <a:srgbClr val="CDFFFF"/>
                </a:solidFill>
                <a:ln w="9525">
                  <a:noFill/>
                  <a:round/>
                  <a:headEnd/>
                  <a:tailEnd/>
                </a:ln>
              </p:spPr>
              <p:txBody>
                <a:bodyPr/>
                <a:lstStyle/>
                <a:p>
                  <a:endParaRPr lang="en-US"/>
                </a:p>
              </p:txBody>
            </p:sp>
            <p:sp>
              <p:nvSpPr>
                <p:cNvPr id="1166356" name="Freeform 1044"/>
                <p:cNvSpPr>
                  <a:spLocks noEditPoints="1"/>
                </p:cNvSpPr>
                <p:nvPr/>
              </p:nvSpPr>
              <p:spPr bwMode="auto">
                <a:xfrm>
                  <a:off x="741" y="465"/>
                  <a:ext cx="404" cy="408"/>
                </a:xfrm>
                <a:custGeom>
                  <a:avLst/>
                  <a:gdLst/>
                  <a:ahLst/>
                  <a:cxnLst>
                    <a:cxn ang="0">
                      <a:pos x="176" y="406"/>
                    </a:cxn>
                    <a:cxn ang="0">
                      <a:pos x="125" y="392"/>
                    </a:cxn>
                    <a:cxn ang="0">
                      <a:pos x="79" y="365"/>
                    </a:cxn>
                    <a:cxn ang="0">
                      <a:pos x="42" y="328"/>
                    </a:cxn>
                    <a:cxn ang="0">
                      <a:pos x="16" y="283"/>
                    </a:cxn>
                    <a:cxn ang="0">
                      <a:pos x="2" y="231"/>
                    </a:cxn>
                    <a:cxn ang="0">
                      <a:pos x="2" y="177"/>
                    </a:cxn>
                    <a:cxn ang="0">
                      <a:pos x="16" y="126"/>
                    </a:cxn>
                    <a:cxn ang="0">
                      <a:pos x="42" y="80"/>
                    </a:cxn>
                    <a:cxn ang="0">
                      <a:pos x="79" y="43"/>
                    </a:cxn>
                    <a:cxn ang="0">
                      <a:pos x="125" y="16"/>
                    </a:cxn>
                    <a:cxn ang="0">
                      <a:pos x="176" y="2"/>
                    </a:cxn>
                    <a:cxn ang="0">
                      <a:pos x="228" y="2"/>
                    </a:cxn>
                    <a:cxn ang="0">
                      <a:pos x="280" y="16"/>
                    </a:cxn>
                    <a:cxn ang="0">
                      <a:pos x="325" y="43"/>
                    </a:cxn>
                    <a:cxn ang="0">
                      <a:pos x="364" y="80"/>
                    </a:cxn>
                    <a:cxn ang="0">
                      <a:pos x="390" y="126"/>
                    </a:cxn>
                    <a:cxn ang="0">
                      <a:pos x="403" y="177"/>
                    </a:cxn>
                    <a:cxn ang="0">
                      <a:pos x="403" y="231"/>
                    </a:cxn>
                    <a:cxn ang="0">
                      <a:pos x="390" y="283"/>
                    </a:cxn>
                    <a:cxn ang="0">
                      <a:pos x="364" y="328"/>
                    </a:cxn>
                    <a:cxn ang="0">
                      <a:pos x="325" y="365"/>
                    </a:cxn>
                    <a:cxn ang="0">
                      <a:pos x="280" y="392"/>
                    </a:cxn>
                    <a:cxn ang="0">
                      <a:pos x="228" y="406"/>
                    </a:cxn>
                    <a:cxn ang="0">
                      <a:pos x="202" y="402"/>
                    </a:cxn>
                    <a:cxn ang="0">
                      <a:pos x="151" y="395"/>
                    </a:cxn>
                    <a:cxn ang="0">
                      <a:pos x="104" y="376"/>
                    </a:cxn>
                    <a:cxn ang="0">
                      <a:pos x="63" y="344"/>
                    </a:cxn>
                    <a:cxn ang="0">
                      <a:pos x="31" y="304"/>
                    </a:cxn>
                    <a:cxn ang="0">
                      <a:pos x="12" y="256"/>
                    </a:cxn>
                    <a:cxn ang="0">
                      <a:pos x="5" y="203"/>
                    </a:cxn>
                    <a:cxn ang="0">
                      <a:pos x="12" y="152"/>
                    </a:cxn>
                    <a:cxn ang="0">
                      <a:pos x="31" y="104"/>
                    </a:cxn>
                    <a:cxn ang="0">
                      <a:pos x="63" y="64"/>
                    </a:cxn>
                    <a:cxn ang="0">
                      <a:pos x="104" y="32"/>
                    </a:cxn>
                    <a:cxn ang="0">
                      <a:pos x="151" y="13"/>
                    </a:cxn>
                    <a:cxn ang="0">
                      <a:pos x="202" y="6"/>
                    </a:cxn>
                    <a:cxn ang="0">
                      <a:pos x="253" y="13"/>
                    </a:cxn>
                    <a:cxn ang="0">
                      <a:pos x="301" y="32"/>
                    </a:cxn>
                    <a:cxn ang="0">
                      <a:pos x="341" y="64"/>
                    </a:cxn>
                    <a:cxn ang="0">
                      <a:pos x="373" y="104"/>
                    </a:cxn>
                    <a:cxn ang="0">
                      <a:pos x="392" y="152"/>
                    </a:cxn>
                    <a:cxn ang="0">
                      <a:pos x="399" y="203"/>
                    </a:cxn>
                    <a:cxn ang="0">
                      <a:pos x="392" y="256"/>
                    </a:cxn>
                    <a:cxn ang="0">
                      <a:pos x="373" y="304"/>
                    </a:cxn>
                    <a:cxn ang="0">
                      <a:pos x="341" y="344"/>
                    </a:cxn>
                    <a:cxn ang="0">
                      <a:pos x="301" y="376"/>
                    </a:cxn>
                    <a:cxn ang="0">
                      <a:pos x="253" y="395"/>
                    </a:cxn>
                    <a:cxn ang="0">
                      <a:pos x="202" y="402"/>
                    </a:cxn>
                  </a:cxnLst>
                  <a:rect l="0" t="0" r="r" b="b"/>
                  <a:pathLst>
                    <a:path w="404" h="408">
                      <a:moveTo>
                        <a:pt x="202" y="408"/>
                      </a:moveTo>
                      <a:lnTo>
                        <a:pt x="176" y="406"/>
                      </a:lnTo>
                      <a:lnTo>
                        <a:pt x="149" y="401"/>
                      </a:lnTo>
                      <a:lnTo>
                        <a:pt x="125" y="392"/>
                      </a:lnTo>
                      <a:lnTo>
                        <a:pt x="100" y="380"/>
                      </a:lnTo>
                      <a:lnTo>
                        <a:pt x="79" y="365"/>
                      </a:lnTo>
                      <a:lnTo>
                        <a:pt x="60" y="348"/>
                      </a:lnTo>
                      <a:lnTo>
                        <a:pt x="42" y="328"/>
                      </a:lnTo>
                      <a:lnTo>
                        <a:pt x="26" y="305"/>
                      </a:lnTo>
                      <a:lnTo>
                        <a:pt x="16" y="283"/>
                      </a:lnTo>
                      <a:lnTo>
                        <a:pt x="7" y="256"/>
                      </a:lnTo>
                      <a:lnTo>
                        <a:pt x="2" y="231"/>
                      </a:lnTo>
                      <a:lnTo>
                        <a:pt x="0" y="203"/>
                      </a:lnTo>
                      <a:lnTo>
                        <a:pt x="2" y="177"/>
                      </a:lnTo>
                      <a:lnTo>
                        <a:pt x="7" y="152"/>
                      </a:lnTo>
                      <a:lnTo>
                        <a:pt x="16" y="126"/>
                      </a:lnTo>
                      <a:lnTo>
                        <a:pt x="26" y="103"/>
                      </a:lnTo>
                      <a:lnTo>
                        <a:pt x="42" y="80"/>
                      </a:lnTo>
                      <a:lnTo>
                        <a:pt x="60" y="60"/>
                      </a:lnTo>
                      <a:lnTo>
                        <a:pt x="79" y="43"/>
                      </a:lnTo>
                      <a:lnTo>
                        <a:pt x="100" y="29"/>
                      </a:lnTo>
                      <a:lnTo>
                        <a:pt x="125" y="16"/>
                      </a:lnTo>
                      <a:lnTo>
                        <a:pt x="149" y="7"/>
                      </a:lnTo>
                      <a:lnTo>
                        <a:pt x="176" y="2"/>
                      </a:lnTo>
                      <a:lnTo>
                        <a:pt x="202" y="0"/>
                      </a:lnTo>
                      <a:lnTo>
                        <a:pt x="228" y="2"/>
                      </a:lnTo>
                      <a:lnTo>
                        <a:pt x="255" y="7"/>
                      </a:lnTo>
                      <a:lnTo>
                        <a:pt x="280" y="16"/>
                      </a:lnTo>
                      <a:lnTo>
                        <a:pt x="304" y="29"/>
                      </a:lnTo>
                      <a:lnTo>
                        <a:pt x="325" y="43"/>
                      </a:lnTo>
                      <a:lnTo>
                        <a:pt x="346" y="60"/>
                      </a:lnTo>
                      <a:lnTo>
                        <a:pt x="364" y="80"/>
                      </a:lnTo>
                      <a:lnTo>
                        <a:pt x="378" y="103"/>
                      </a:lnTo>
                      <a:lnTo>
                        <a:pt x="390" y="126"/>
                      </a:lnTo>
                      <a:lnTo>
                        <a:pt x="397" y="152"/>
                      </a:lnTo>
                      <a:lnTo>
                        <a:pt x="403" y="177"/>
                      </a:lnTo>
                      <a:lnTo>
                        <a:pt x="404" y="203"/>
                      </a:lnTo>
                      <a:lnTo>
                        <a:pt x="403" y="231"/>
                      </a:lnTo>
                      <a:lnTo>
                        <a:pt x="397" y="256"/>
                      </a:lnTo>
                      <a:lnTo>
                        <a:pt x="390" y="283"/>
                      </a:lnTo>
                      <a:lnTo>
                        <a:pt x="378" y="305"/>
                      </a:lnTo>
                      <a:lnTo>
                        <a:pt x="364" y="328"/>
                      </a:lnTo>
                      <a:lnTo>
                        <a:pt x="346" y="348"/>
                      </a:lnTo>
                      <a:lnTo>
                        <a:pt x="325" y="365"/>
                      </a:lnTo>
                      <a:lnTo>
                        <a:pt x="304" y="380"/>
                      </a:lnTo>
                      <a:lnTo>
                        <a:pt x="280" y="392"/>
                      </a:lnTo>
                      <a:lnTo>
                        <a:pt x="255" y="401"/>
                      </a:lnTo>
                      <a:lnTo>
                        <a:pt x="228" y="406"/>
                      </a:lnTo>
                      <a:lnTo>
                        <a:pt x="202" y="408"/>
                      </a:lnTo>
                      <a:close/>
                      <a:moveTo>
                        <a:pt x="202" y="402"/>
                      </a:moveTo>
                      <a:lnTo>
                        <a:pt x="176" y="401"/>
                      </a:lnTo>
                      <a:lnTo>
                        <a:pt x="151" y="395"/>
                      </a:lnTo>
                      <a:lnTo>
                        <a:pt x="126" y="387"/>
                      </a:lnTo>
                      <a:lnTo>
                        <a:pt x="104" y="376"/>
                      </a:lnTo>
                      <a:lnTo>
                        <a:pt x="82" y="360"/>
                      </a:lnTo>
                      <a:lnTo>
                        <a:pt x="63" y="344"/>
                      </a:lnTo>
                      <a:lnTo>
                        <a:pt x="46" y="325"/>
                      </a:lnTo>
                      <a:lnTo>
                        <a:pt x="31" y="304"/>
                      </a:lnTo>
                      <a:lnTo>
                        <a:pt x="19" y="279"/>
                      </a:lnTo>
                      <a:lnTo>
                        <a:pt x="12" y="256"/>
                      </a:lnTo>
                      <a:lnTo>
                        <a:pt x="7" y="230"/>
                      </a:lnTo>
                      <a:lnTo>
                        <a:pt x="5" y="203"/>
                      </a:lnTo>
                      <a:lnTo>
                        <a:pt x="7" y="179"/>
                      </a:lnTo>
                      <a:lnTo>
                        <a:pt x="12" y="152"/>
                      </a:lnTo>
                      <a:lnTo>
                        <a:pt x="19" y="129"/>
                      </a:lnTo>
                      <a:lnTo>
                        <a:pt x="31" y="104"/>
                      </a:lnTo>
                      <a:lnTo>
                        <a:pt x="46" y="83"/>
                      </a:lnTo>
                      <a:lnTo>
                        <a:pt x="63" y="64"/>
                      </a:lnTo>
                      <a:lnTo>
                        <a:pt x="82" y="46"/>
                      </a:lnTo>
                      <a:lnTo>
                        <a:pt x="104" y="32"/>
                      </a:lnTo>
                      <a:lnTo>
                        <a:pt x="126" y="22"/>
                      </a:lnTo>
                      <a:lnTo>
                        <a:pt x="151" y="13"/>
                      </a:lnTo>
                      <a:lnTo>
                        <a:pt x="176" y="7"/>
                      </a:lnTo>
                      <a:lnTo>
                        <a:pt x="202" y="6"/>
                      </a:lnTo>
                      <a:lnTo>
                        <a:pt x="228" y="7"/>
                      </a:lnTo>
                      <a:lnTo>
                        <a:pt x="253" y="13"/>
                      </a:lnTo>
                      <a:lnTo>
                        <a:pt x="278" y="22"/>
                      </a:lnTo>
                      <a:lnTo>
                        <a:pt x="301" y="32"/>
                      </a:lnTo>
                      <a:lnTo>
                        <a:pt x="322" y="46"/>
                      </a:lnTo>
                      <a:lnTo>
                        <a:pt x="341" y="64"/>
                      </a:lnTo>
                      <a:lnTo>
                        <a:pt x="359" y="83"/>
                      </a:lnTo>
                      <a:lnTo>
                        <a:pt x="373" y="104"/>
                      </a:lnTo>
                      <a:lnTo>
                        <a:pt x="385" y="129"/>
                      </a:lnTo>
                      <a:lnTo>
                        <a:pt x="392" y="152"/>
                      </a:lnTo>
                      <a:lnTo>
                        <a:pt x="397" y="179"/>
                      </a:lnTo>
                      <a:lnTo>
                        <a:pt x="399" y="203"/>
                      </a:lnTo>
                      <a:lnTo>
                        <a:pt x="397" y="230"/>
                      </a:lnTo>
                      <a:lnTo>
                        <a:pt x="392" y="256"/>
                      </a:lnTo>
                      <a:lnTo>
                        <a:pt x="385" y="279"/>
                      </a:lnTo>
                      <a:lnTo>
                        <a:pt x="373" y="304"/>
                      </a:lnTo>
                      <a:lnTo>
                        <a:pt x="359" y="325"/>
                      </a:lnTo>
                      <a:lnTo>
                        <a:pt x="341" y="344"/>
                      </a:lnTo>
                      <a:lnTo>
                        <a:pt x="322" y="360"/>
                      </a:lnTo>
                      <a:lnTo>
                        <a:pt x="301" y="376"/>
                      </a:lnTo>
                      <a:lnTo>
                        <a:pt x="278" y="387"/>
                      </a:lnTo>
                      <a:lnTo>
                        <a:pt x="253" y="395"/>
                      </a:lnTo>
                      <a:lnTo>
                        <a:pt x="228" y="401"/>
                      </a:lnTo>
                      <a:lnTo>
                        <a:pt x="202" y="402"/>
                      </a:lnTo>
                      <a:close/>
                    </a:path>
                  </a:pathLst>
                </a:custGeom>
                <a:solidFill>
                  <a:srgbClr val="CEFFFF"/>
                </a:solidFill>
                <a:ln w="9525">
                  <a:noFill/>
                  <a:round/>
                  <a:headEnd/>
                  <a:tailEnd/>
                </a:ln>
              </p:spPr>
              <p:txBody>
                <a:bodyPr/>
                <a:lstStyle/>
                <a:p>
                  <a:endParaRPr lang="en-US"/>
                </a:p>
              </p:txBody>
            </p:sp>
            <p:sp>
              <p:nvSpPr>
                <p:cNvPr id="1166357" name="Freeform 1045"/>
                <p:cNvSpPr>
                  <a:spLocks noEditPoints="1"/>
                </p:cNvSpPr>
                <p:nvPr/>
              </p:nvSpPr>
              <p:spPr bwMode="auto">
                <a:xfrm>
                  <a:off x="746" y="471"/>
                  <a:ext cx="394" cy="396"/>
                </a:xfrm>
                <a:custGeom>
                  <a:avLst/>
                  <a:gdLst/>
                  <a:ahLst/>
                  <a:cxnLst>
                    <a:cxn ang="0">
                      <a:pos x="171" y="395"/>
                    </a:cxn>
                    <a:cxn ang="0">
                      <a:pos x="121" y="381"/>
                    </a:cxn>
                    <a:cxn ang="0">
                      <a:pos x="77" y="354"/>
                    </a:cxn>
                    <a:cxn ang="0">
                      <a:pos x="41" y="319"/>
                    </a:cxn>
                    <a:cxn ang="0">
                      <a:pos x="14" y="273"/>
                    </a:cxn>
                    <a:cxn ang="0">
                      <a:pos x="2" y="224"/>
                    </a:cxn>
                    <a:cxn ang="0">
                      <a:pos x="2" y="173"/>
                    </a:cxn>
                    <a:cxn ang="0">
                      <a:pos x="14" y="123"/>
                    </a:cxn>
                    <a:cxn ang="0">
                      <a:pos x="41" y="77"/>
                    </a:cxn>
                    <a:cxn ang="0">
                      <a:pos x="77" y="40"/>
                    </a:cxn>
                    <a:cxn ang="0">
                      <a:pos x="121" y="16"/>
                    </a:cxn>
                    <a:cxn ang="0">
                      <a:pos x="171" y="1"/>
                    </a:cxn>
                    <a:cxn ang="0">
                      <a:pos x="223" y="1"/>
                    </a:cxn>
                    <a:cxn ang="0">
                      <a:pos x="273" y="16"/>
                    </a:cxn>
                    <a:cxn ang="0">
                      <a:pos x="317" y="40"/>
                    </a:cxn>
                    <a:cxn ang="0">
                      <a:pos x="354" y="77"/>
                    </a:cxn>
                    <a:cxn ang="0">
                      <a:pos x="380" y="123"/>
                    </a:cxn>
                    <a:cxn ang="0">
                      <a:pos x="392" y="173"/>
                    </a:cxn>
                    <a:cxn ang="0">
                      <a:pos x="392" y="224"/>
                    </a:cxn>
                    <a:cxn ang="0">
                      <a:pos x="380" y="273"/>
                    </a:cxn>
                    <a:cxn ang="0">
                      <a:pos x="354" y="319"/>
                    </a:cxn>
                    <a:cxn ang="0">
                      <a:pos x="317" y="354"/>
                    </a:cxn>
                    <a:cxn ang="0">
                      <a:pos x="273" y="381"/>
                    </a:cxn>
                    <a:cxn ang="0">
                      <a:pos x="223" y="395"/>
                    </a:cxn>
                    <a:cxn ang="0">
                      <a:pos x="197" y="391"/>
                    </a:cxn>
                    <a:cxn ang="0">
                      <a:pos x="146" y="384"/>
                    </a:cxn>
                    <a:cxn ang="0">
                      <a:pos x="99" y="363"/>
                    </a:cxn>
                    <a:cxn ang="0">
                      <a:pos x="60" y="331"/>
                    </a:cxn>
                    <a:cxn ang="0">
                      <a:pos x="28" y="291"/>
                    </a:cxn>
                    <a:cxn ang="0">
                      <a:pos x="11" y="243"/>
                    </a:cxn>
                    <a:cxn ang="0">
                      <a:pos x="5" y="192"/>
                    </a:cxn>
                    <a:cxn ang="0">
                      <a:pos x="14" y="141"/>
                    </a:cxn>
                    <a:cxn ang="0">
                      <a:pos x="35" y="95"/>
                    </a:cxn>
                    <a:cxn ang="0">
                      <a:pos x="69" y="56"/>
                    </a:cxn>
                    <a:cxn ang="0">
                      <a:pos x="111" y="26"/>
                    </a:cxn>
                    <a:cxn ang="0">
                      <a:pos x="158" y="10"/>
                    </a:cxn>
                    <a:cxn ang="0">
                      <a:pos x="209" y="7"/>
                    </a:cxn>
                    <a:cxn ang="0">
                      <a:pos x="260" y="16"/>
                    </a:cxn>
                    <a:cxn ang="0">
                      <a:pos x="306" y="39"/>
                    </a:cxn>
                    <a:cxn ang="0">
                      <a:pos x="343" y="74"/>
                    </a:cxn>
                    <a:cxn ang="0">
                      <a:pos x="371" y="118"/>
                    </a:cxn>
                    <a:cxn ang="0">
                      <a:pos x="387" y="165"/>
                    </a:cxn>
                    <a:cxn ang="0">
                      <a:pos x="389" y="217"/>
                    </a:cxn>
                    <a:cxn ang="0">
                      <a:pos x="377" y="268"/>
                    </a:cxn>
                    <a:cxn ang="0">
                      <a:pos x="352" y="312"/>
                    </a:cxn>
                    <a:cxn ang="0">
                      <a:pos x="317" y="349"/>
                    </a:cxn>
                    <a:cxn ang="0">
                      <a:pos x="273" y="375"/>
                    </a:cxn>
                    <a:cxn ang="0">
                      <a:pos x="223" y="389"/>
                    </a:cxn>
                  </a:cxnLst>
                  <a:rect l="0" t="0" r="r" b="b"/>
                  <a:pathLst>
                    <a:path w="394" h="396">
                      <a:moveTo>
                        <a:pt x="197" y="396"/>
                      </a:moveTo>
                      <a:lnTo>
                        <a:pt x="171" y="395"/>
                      </a:lnTo>
                      <a:lnTo>
                        <a:pt x="146" y="389"/>
                      </a:lnTo>
                      <a:lnTo>
                        <a:pt x="121" y="381"/>
                      </a:lnTo>
                      <a:lnTo>
                        <a:pt x="99" y="370"/>
                      </a:lnTo>
                      <a:lnTo>
                        <a:pt x="77" y="354"/>
                      </a:lnTo>
                      <a:lnTo>
                        <a:pt x="58" y="338"/>
                      </a:lnTo>
                      <a:lnTo>
                        <a:pt x="41" y="319"/>
                      </a:lnTo>
                      <a:lnTo>
                        <a:pt x="26" y="298"/>
                      </a:lnTo>
                      <a:lnTo>
                        <a:pt x="14" y="273"/>
                      </a:lnTo>
                      <a:lnTo>
                        <a:pt x="7" y="250"/>
                      </a:lnTo>
                      <a:lnTo>
                        <a:pt x="2" y="224"/>
                      </a:lnTo>
                      <a:lnTo>
                        <a:pt x="0" y="197"/>
                      </a:lnTo>
                      <a:lnTo>
                        <a:pt x="2" y="173"/>
                      </a:lnTo>
                      <a:lnTo>
                        <a:pt x="7" y="146"/>
                      </a:lnTo>
                      <a:lnTo>
                        <a:pt x="14" y="123"/>
                      </a:lnTo>
                      <a:lnTo>
                        <a:pt x="26" y="98"/>
                      </a:lnTo>
                      <a:lnTo>
                        <a:pt x="41" y="77"/>
                      </a:lnTo>
                      <a:lnTo>
                        <a:pt x="58" y="58"/>
                      </a:lnTo>
                      <a:lnTo>
                        <a:pt x="77" y="40"/>
                      </a:lnTo>
                      <a:lnTo>
                        <a:pt x="99" y="26"/>
                      </a:lnTo>
                      <a:lnTo>
                        <a:pt x="121" y="16"/>
                      </a:lnTo>
                      <a:lnTo>
                        <a:pt x="146" y="7"/>
                      </a:lnTo>
                      <a:lnTo>
                        <a:pt x="171" y="1"/>
                      </a:lnTo>
                      <a:lnTo>
                        <a:pt x="197" y="0"/>
                      </a:lnTo>
                      <a:lnTo>
                        <a:pt x="223" y="1"/>
                      </a:lnTo>
                      <a:lnTo>
                        <a:pt x="248" y="7"/>
                      </a:lnTo>
                      <a:lnTo>
                        <a:pt x="273" y="16"/>
                      </a:lnTo>
                      <a:lnTo>
                        <a:pt x="296" y="26"/>
                      </a:lnTo>
                      <a:lnTo>
                        <a:pt x="317" y="40"/>
                      </a:lnTo>
                      <a:lnTo>
                        <a:pt x="336" y="58"/>
                      </a:lnTo>
                      <a:lnTo>
                        <a:pt x="354" y="77"/>
                      </a:lnTo>
                      <a:lnTo>
                        <a:pt x="368" y="98"/>
                      </a:lnTo>
                      <a:lnTo>
                        <a:pt x="380" y="123"/>
                      </a:lnTo>
                      <a:lnTo>
                        <a:pt x="387" y="146"/>
                      </a:lnTo>
                      <a:lnTo>
                        <a:pt x="392" y="173"/>
                      </a:lnTo>
                      <a:lnTo>
                        <a:pt x="394" y="197"/>
                      </a:lnTo>
                      <a:lnTo>
                        <a:pt x="392" y="224"/>
                      </a:lnTo>
                      <a:lnTo>
                        <a:pt x="387" y="250"/>
                      </a:lnTo>
                      <a:lnTo>
                        <a:pt x="380" y="273"/>
                      </a:lnTo>
                      <a:lnTo>
                        <a:pt x="368" y="298"/>
                      </a:lnTo>
                      <a:lnTo>
                        <a:pt x="354" y="319"/>
                      </a:lnTo>
                      <a:lnTo>
                        <a:pt x="336" y="338"/>
                      </a:lnTo>
                      <a:lnTo>
                        <a:pt x="317" y="354"/>
                      </a:lnTo>
                      <a:lnTo>
                        <a:pt x="296" y="370"/>
                      </a:lnTo>
                      <a:lnTo>
                        <a:pt x="273" y="381"/>
                      </a:lnTo>
                      <a:lnTo>
                        <a:pt x="248" y="389"/>
                      </a:lnTo>
                      <a:lnTo>
                        <a:pt x="223" y="395"/>
                      </a:lnTo>
                      <a:lnTo>
                        <a:pt x="197" y="396"/>
                      </a:lnTo>
                      <a:close/>
                      <a:moveTo>
                        <a:pt x="197" y="391"/>
                      </a:moveTo>
                      <a:lnTo>
                        <a:pt x="172" y="389"/>
                      </a:lnTo>
                      <a:lnTo>
                        <a:pt x="146" y="384"/>
                      </a:lnTo>
                      <a:lnTo>
                        <a:pt x="121" y="375"/>
                      </a:lnTo>
                      <a:lnTo>
                        <a:pt x="99" y="363"/>
                      </a:lnTo>
                      <a:lnTo>
                        <a:pt x="77" y="349"/>
                      </a:lnTo>
                      <a:lnTo>
                        <a:pt x="60" y="331"/>
                      </a:lnTo>
                      <a:lnTo>
                        <a:pt x="42" y="312"/>
                      </a:lnTo>
                      <a:lnTo>
                        <a:pt x="28" y="291"/>
                      </a:lnTo>
                      <a:lnTo>
                        <a:pt x="18" y="268"/>
                      </a:lnTo>
                      <a:lnTo>
                        <a:pt x="11" y="243"/>
                      </a:lnTo>
                      <a:lnTo>
                        <a:pt x="5" y="217"/>
                      </a:lnTo>
                      <a:lnTo>
                        <a:pt x="5" y="192"/>
                      </a:lnTo>
                      <a:lnTo>
                        <a:pt x="7" y="165"/>
                      </a:lnTo>
                      <a:lnTo>
                        <a:pt x="14" y="141"/>
                      </a:lnTo>
                      <a:lnTo>
                        <a:pt x="23" y="118"/>
                      </a:lnTo>
                      <a:lnTo>
                        <a:pt x="35" y="95"/>
                      </a:lnTo>
                      <a:lnTo>
                        <a:pt x="51" y="74"/>
                      </a:lnTo>
                      <a:lnTo>
                        <a:pt x="69" y="56"/>
                      </a:lnTo>
                      <a:lnTo>
                        <a:pt x="88" y="39"/>
                      </a:lnTo>
                      <a:lnTo>
                        <a:pt x="111" y="26"/>
                      </a:lnTo>
                      <a:lnTo>
                        <a:pt x="134" y="16"/>
                      </a:lnTo>
                      <a:lnTo>
                        <a:pt x="158" y="10"/>
                      </a:lnTo>
                      <a:lnTo>
                        <a:pt x="185" y="7"/>
                      </a:lnTo>
                      <a:lnTo>
                        <a:pt x="209" y="7"/>
                      </a:lnTo>
                      <a:lnTo>
                        <a:pt x="236" y="10"/>
                      </a:lnTo>
                      <a:lnTo>
                        <a:pt x="260" y="16"/>
                      </a:lnTo>
                      <a:lnTo>
                        <a:pt x="283" y="26"/>
                      </a:lnTo>
                      <a:lnTo>
                        <a:pt x="306" y="39"/>
                      </a:lnTo>
                      <a:lnTo>
                        <a:pt x="326" y="56"/>
                      </a:lnTo>
                      <a:lnTo>
                        <a:pt x="343" y="74"/>
                      </a:lnTo>
                      <a:lnTo>
                        <a:pt x="359" y="95"/>
                      </a:lnTo>
                      <a:lnTo>
                        <a:pt x="371" y="118"/>
                      </a:lnTo>
                      <a:lnTo>
                        <a:pt x="380" y="141"/>
                      </a:lnTo>
                      <a:lnTo>
                        <a:pt x="387" y="165"/>
                      </a:lnTo>
                      <a:lnTo>
                        <a:pt x="389" y="192"/>
                      </a:lnTo>
                      <a:lnTo>
                        <a:pt x="389" y="217"/>
                      </a:lnTo>
                      <a:lnTo>
                        <a:pt x="384" y="243"/>
                      </a:lnTo>
                      <a:lnTo>
                        <a:pt x="377" y="268"/>
                      </a:lnTo>
                      <a:lnTo>
                        <a:pt x="366" y="291"/>
                      </a:lnTo>
                      <a:lnTo>
                        <a:pt x="352" y="312"/>
                      </a:lnTo>
                      <a:lnTo>
                        <a:pt x="336" y="331"/>
                      </a:lnTo>
                      <a:lnTo>
                        <a:pt x="317" y="349"/>
                      </a:lnTo>
                      <a:lnTo>
                        <a:pt x="296" y="363"/>
                      </a:lnTo>
                      <a:lnTo>
                        <a:pt x="273" y="375"/>
                      </a:lnTo>
                      <a:lnTo>
                        <a:pt x="248" y="384"/>
                      </a:lnTo>
                      <a:lnTo>
                        <a:pt x="223" y="389"/>
                      </a:lnTo>
                      <a:lnTo>
                        <a:pt x="197" y="391"/>
                      </a:lnTo>
                      <a:close/>
                    </a:path>
                  </a:pathLst>
                </a:custGeom>
                <a:solidFill>
                  <a:srgbClr val="CFFEFF"/>
                </a:solidFill>
                <a:ln w="9525">
                  <a:noFill/>
                  <a:round/>
                  <a:headEnd/>
                  <a:tailEnd/>
                </a:ln>
              </p:spPr>
              <p:txBody>
                <a:bodyPr/>
                <a:lstStyle/>
                <a:p>
                  <a:endParaRPr lang="en-US"/>
                </a:p>
              </p:txBody>
            </p:sp>
            <p:sp>
              <p:nvSpPr>
                <p:cNvPr id="1166358" name="Freeform 1046"/>
                <p:cNvSpPr>
                  <a:spLocks noEditPoints="1"/>
                </p:cNvSpPr>
                <p:nvPr/>
              </p:nvSpPr>
              <p:spPr bwMode="auto">
                <a:xfrm>
                  <a:off x="751" y="478"/>
                  <a:ext cx="384" cy="384"/>
                </a:xfrm>
                <a:custGeom>
                  <a:avLst/>
                  <a:gdLst/>
                  <a:ahLst/>
                  <a:cxnLst>
                    <a:cxn ang="0">
                      <a:pos x="167" y="382"/>
                    </a:cxn>
                    <a:cxn ang="0">
                      <a:pos x="116" y="368"/>
                    </a:cxn>
                    <a:cxn ang="0">
                      <a:pos x="72" y="342"/>
                    </a:cxn>
                    <a:cxn ang="0">
                      <a:pos x="37" y="305"/>
                    </a:cxn>
                    <a:cxn ang="0">
                      <a:pos x="13" y="261"/>
                    </a:cxn>
                    <a:cxn ang="0">
                      <a:pos x="0" y="210"/>
                    </a:cxn>
                    <a:cxn ang="0">
                      <a:pos x="2" y="158"/>
                    </a:cxn>
                    <a:cxn ang="0">
                      <a:pos x="18" y="111"/>
                    </a:cxn>
                    <a:cxn ang="0">
                      <a:pos x="46" y="67"/>
                    </a:cxn>
                    <a:cxn ang="0">
                      <a:pos x="83" y="32"/>
                    </a:cxn>
                    <a:cxn ang="0">
                      <a:pos x="129" y="9"/>
                    </a:cxn>
                    <a:cxn ang="0">
                      <a:pos x="180" y="0"/>
                    </a:cxn>
                    <a:cxn ang="0">
                      <a:pos x="231" y="3"/>
                    </a:cxn>
                    <a:cxn ang="0">
                      <a:pos x="278" y="19"/>
                    </a:cxn>
                    <a:cxn ang="0">
                      <a:pos x="321" y="49"/>
                    </a:cxn>
                    <a:cxn ang="0">
                      <a:pos x="354" y="88"/>
                    </a:cxn>
                    <a:cxn ang="0">
                      <a:pos x="375" y="134"/>
                    </a:cxn>
                    <a:cxn ang="0">
                      <a:pos x="384" y="185"/>
                    </a:cxn>
                    <a:cxn ang="0">
                      <a:pos x="379" y="236"/>
                    </a:cxn>
                    <a:cxn ang="0">
                      <a:pos x="361" y="284"/>
                    </a:cxn>
                    <a:cxn ang="0">
                      <a:pos x="331" y="324"/>
                    </a:cxn>
                    <a:cxn ang="0">
                      <a:pos x="291" y="356"/>
                    </a:cxn>
                    <a:cxn ang="0">
                      <a:pos x="243" y="377"/>
                    </a:cxn>
                    <a:cxn ang="0">
                      <a:pos x="192" y="384"/>
                    </a:cxn>
                    <a:cxn ang="0">
                      <a:pos x="167" y="377"/>
                    </a:cxn>
                    <a:cxn ang="0">
                      <a:pos x="118" y="363"/>
                    </a:cxn>
                    <a:cxn ang="0">
                      <a:pos x="74" y="337"/>
                    </a:cxn>
                    <a:cxn ang="0">
                      <a:pos x="39" y="300"/>
                    </a:cxn>
                    <a:cxn ang="0">
                      <a:pos x="16" y="254"/>
                    </a:cxn>
                    <a:cxn ang="0">
                      <a:pos x="6" y="204"/>
                    </a:cxn>
                    <a:cxn ang="0">
                      <a:pos x="9" y="153"/>
                    </a:cxn>
                    <a:cxn ang="0">
                      <a:pos x="27" y="106"/>
                    </a:cxn>
                    <a:cxn ang="0">
                      <a:pos x="57" y="63"/>
                    </a:cxn>
                    <a:cxn ang="0">
                      <a:pos x="95" y="32"/>
                    </a:cxn>
                    <a:cxn ang="0">
                      <a:pos x="141" y="10"/>
                    </a:cxn>
                    <a:cxn ang="0">
                      <a:pos x="192" y="3"/>
                    </a:cxn>
                    <a:cxn ang="0">
                      <a:pos x="243" y="10"/>
                    </a:cxn>
                    <a:cxn ang="0">
                      <a:pos x="289" y="32"/>
                    </a:cxn>
                    <a:cxn ang="0">
                      <a:pos x="329" y="63"/>
                    </a:cxn>
                    <a:cxn ang="0">
                      <a:pos x="357" y="106"/>
                    </a:cxn>
                    <a:cxn ang="0">
                      <a:pos x="375" y="153"/>
                    </a:cxn>
                    <a:cxn ang="0">
                      <a:pos x="379" y="204"/>
                    </a:cxn>
                    <a:cxn ang="0">
                      <a:pos x="368" y="254"/>
                    </a:cxn>
                    <a:cxn ang="0">
                      <a:pos x="345" y="300"/>
                    </a:cxn>
                    <a:cxn ang="0">
                      <a:pos x="310" y="337"/>
                    </a:cxn>
                    <a:cxn ang="0">
                      <a:pos x="266" y="363"/>
                    </a:cxn>
                    <a:cxn ang="0">
                      <a:pos x="218" y="377"/>
                    </a:cxn>
                  </a:cxnLst>
                  <a:rect l="0" t="0" r="r" b="b"/>
                  <a:pathLst>
                    <a:path w="384" h="384">
                      <a:moveTo>
                        <a:pt x="192" y="384"/>
                      </a:moveTo>
                      <a:lnTo>
                        <a:pt x="167" y="382"/>
                      </a:lnTo>
                      <a:lnTo>
                        <a:pt x="141" y="377"/>
                      </a:lnTo>
                      <a:lnTo>
                        <a:pt x="116" y="368"/>
                      </a:lnTo>
                      <a:lnTo>
                        <a:pt x="94" y="356"/>
                      </a:lnTo>
                      <a:lnTo>
                        <a:pt x="72" y="342"/>
                      </a:lnTo>
                      <a:lnTo>
                        <a:pt x="55" y="324"/>
                      </a:lnTo>
                      <a:lnTo>
                        <a:pt x="37" y="305"/>
                      </a:lnTo>
                      <a:lnTo>
                        <a:pt x="23" y="284"/>
                      </a:lnTo>
                      <a:lnTo>
                        <a:pt x="13" y="261"/>
                      </a:lnTo>
                      <a:lnTo>
                        <a:pt x="6" y="236"/>
                      </a:lnTo>
                      <a:lnTo>
                        <a:pt x="0" y="210"/>
                      </a:lnTo>
                      <a:lnTo>
                        <a:pt x="0" y="185"/>
                      </a:lnTo>
                      <a:lnTo>
                        <a:pt x="2" y="158"/>
                      </a:lnTo>
                      <a:lnTo>
                        <a:pt x="9" y="134"/>
                      </a:lnTo>
                      <a:lnTo>
                        <a:pt x="18" y="111"/>
                      </a:lnTo>
                      <a:lnTo>
                        <a:pt x="30" y="88"/>
                      </a:lnTo>
                      <a:lnTo>
                        <a:pt x="46" y="67"/>
                      </a:lnTo>
                      <a:lnTo>
                        <a:pt x="64" y="49"/>
                      </a:lnTo>
                      <a:lnTo>
                        <a:pt x="83" y="32"/>
                      </a:lnTo>
                      <a:lnTo>
                        <a:pt x="106" y="19"/>
                      </a:lnTo>
                      <a:lnTo>
                        <a:pt x="129" y="9"/>
                      </a:lnTo>
                      <a:lnTo>
                        <a:pt x="153" y="3"/>
                      </a:lnTo>
                      <a:lnTo>
                        <a:pt x="180" y="0"/>
                      </a:lnTo>
                      <a:lnTo>
                        <a:pt x="204" y="0"/>
                      </a:lnTo>
                      <a:lnTo>
                        <a:pt x="231" y="3"/>
                      </a:lnTo>
                      <a:lnTo>
                        <a:pt x="255" y="9"/>
                      </a:lnTo>
                      <a:lnTo>
                        <a:pt x="278" y="19"/>
                      </a:lnTo>
                      <a:lnTo>
                        <a:pt x="301" y="32"/>
                      </a:lnTo>
                      <a:lnTo>
                        <a:pt x="321" y="49"/>
                      </a:lnTo>
                      <a:lnTo>
                        <a:pt x="338" y="67"/>
                      </a:lnTo>
                      <a:lnTo>
                        <a:pt x="354" y="88"/>
                      </a:lnTo>
                      <a:lnTo>
                        <a:pt x="366" y="111"/>
                      </a:lnTo>
                      <a:lnTo>
                        <a:pt x="375" y="134"/>
                      </a:lnTo>
                      <a:lnTo>
                        <a:pt x="382" y="158"/>
                      </a:lnTo>
                      <a:lnTo>
                        <a:pt x="384" y="185"/>
                      </a:lnTo>
                      <a:lnTo>
                        <a:pt x="384" y="210"/>
                      </a:lnTo>
                      <a:lnTo>
                        <a:pt x="379" y="236"/>
                      </a:lnTo>
                      <a:lnTo>
                        <a:pt x="372" y="261"/>
                      </a:lnTo>
                      <a:lnTo>
                        <a:pt x="361" y="284"/>
                      </a:lnTo>
                      <a:lnTo>
                        <a:pt x="347" y="305"/>
                      </a:lnTo>
                      <a:lnTo>
                        <a:pt x="331" y="324"/>
                      </a:lnTo>
                      <a:lnTo>
                        <a:pt x="312" y="342"/>
                      </a:lnTo>
                      <a:lnTo>
                        <a:pt x="291" y="356"/>
                      </a:lnTo>
                      <a:lnTo>
                        <a:pt x="268" y="368"/>
                      </a:lnTo>
                      <a:lnTo>
                        <a:pt x="243" y="377"/>
                      </a:lnTo>
                      <a:lnTo>
                        <a:pt x="218" y="382"/>
                      </a:lnTo>
                      <a:lnTo>
                        <a:pt x="192" y="384"/>
                      </a:lnTo>
                      <a:close/>
                      <a:moveTo>
                        <a:pt x="192" y="379"/>
                      </a:moveTo>
                      <a:lnTo>
                        <a:pt x="167" y="377"/>
                      </a:lnTo>
                      <a:lnTo>
                        <a:pt x="141" y="372"/>
                      </a:lnTo>
                      <a:lnTo>
                        <a:pt x="118" y="363"/>
                      </a:lnTo>
                      <a:lnTo>
                        <a:pt x="95" y="351"/>
                      </a:lnTo>
                      <a:lnTo>
                        <a:pt x="74" y="337"/>
                      </a:lnTo>
                      <a:lnTo>
                        <a:pt x="57" y="319"/>
                      </a:lnTo>
                      <a:lnTo>
                        <a:pt x="39" y="300"/>
                      </a:lnTo>
                      <a:lnTo>
                        <a:pt x="27" y="277"/>
                      </a:lnTo>
                      <a:lnTo>
                        <a:pt x="16" y="254"/>
                      </a:lnTo>
                      <a:lnTo>
                        <a:pt x="9" y="229"/>
                      </a:lnTo>
                      <a:lnTo>
                        <a:pt x="6" y="204"/>
                      </a:lnTo>
                      <a:lnTo>
                        <a:pt x="6" y="178"/>
                      </a:lnTo>
                      <a:lnTo>
                        <a:pt x="9" y="153"/>
                      </a:lnTo>
                      <a:lnTo>
                        <a:pt x="16" y="128"/>
                      </a:lnTo>
                      <a:lnTo>
                        <a:pt x="27" y="106"/>
                      </a:lnTo>
                      <a:lnTo>
                        <a:pt x="39" y="83"/>
                      </a:lnTo>
                      <a:lnTo>
                        <a:pt x="57" y="63"/>
                      </a:lnTo>
                      <a:lnTo>
                        <a:pt x="74" y="46"/>
                      </a:lnTo>
                      <a:lnTo>
                        <a:pt x="95" y="32"/>
                      </a:lnTo>
                      <a:lnTo>
                        <a:pt x="118" y="19"/>
                      </a:lnTo>
                      <a:lnTo>
                        <a:pt x="141" y="10"/>
                      </a:lnTo>
                      <a:lnTo>
                        <a:pt x="167" y="5"/>
                      </a:lnTo>
                      <a:lnTo>
                        <a:pt x="192" y="3"/>
                      </a:lnTo>
                      <a:lnTo>
                        <a:pt x="218" y="5"/>
                      </a:lnTo>
                      <a:lnTo>
                        <a:pt x="243" y="10"/>
                      </a:lnTo>
                      <a:lnTo>
                        <a:pt x="266" y="19"/>
                      </a:lnTo>
                      <a:lnTo>
                        <a:pt x="289" y="32"/>
                      </a:lnTo>
                      <a:lnTo>
                        <a:pt x="310" y="46"/>
                      </a:lnTo>
                      <a:lnTo>
                        <a:pt x="329" y="63"/>
                      </a:lnTo>
                      <a:lnTo>
                        <a:pt x="345" y="83"/>
                      </a:lnTo>
                      <a:lnTo>
                        <a:pt x="357" y="106"/>
                      </a:lnTo>
                      <a:lnTo>
                        <a:pt x="368" y="128"/>
                      </a:lnTo>
                      <a:lnTo>
                        <a:pt x="375" y="153"/>
                      </a:lnTo>
                      <a:lnTo>
                        <a:pt x="379" y="178"/>
                      </a:lnTo>
                      <a:lnTo>
                        <a:pt x="379" y="204"/>
                      </a:lnTo>
                      <a:lnTo>
                        <a:pt x="375" y="229"/>
                      </a:lnTo>
                      <a:lnTo>
                        <a:pt x="368" y="254"/>
                      </a:lnTo>
                      <a:lnTo>
                        <a:pt x="357" y="277"/>
                      </a:lnTo>
                      <a:lnTo>
                        <a:pt x="345" y="300"/>
                      </a:lnTo>
                      <a:lnTo>
                        <a:pt x="329" y="319"/>
                      </a:lnTo>
                      <a:lnTo>
                        <a:pt x="310" y="337"/>
                      </a:lnTo>
                      <a:lnTo>
                        <a:pt x="289" y="351"/>
                      </a:lnTo>
                      <a:lnTo>
                        <a:pt x="266" y="363"/>
                      </a:lnTo>
                      <a:lnTo>
                        <a:pt x="243" y="372"/>
                      </a:lnTo>
                      <a:lnTo>
                        <a:pt x="218" y="377"/>
                      </a:lnTo>
                      <a:lnTo>
                        <a:pt x="192" y="379"/>
                      </a:lnTo>
                      <a:close/>
                    </a:path>
                  </a:pathLst>
                </a:custGeom>
                <a:solidFill>
                  <a:srgbClr val="D1FEFF"/>
                </a:solidFill>
                <a:ln w="9525">
                  <a:noFill/>
                  <a:round/>
                  <a:headEnd/>
                  <a:tailEnd/>
                </a:ln>
              </p:spPr>
              <p:txBody>
                <a:bodyPr/>
                <a:lstStyle/>
                <a:p>
                  <a:endParaRPr lang="en-US"/>
                </a:p>
              </p:txBody>
            </p:sp>
            <p:sp>
              <p:nvSpPr>
                <p:cNvPr id="1166359" name="Freeform 1047"/>
                <p:cNvSpPr>
                  <a:spLocks noEditPoints="1"/>
                </p:cNvSpPr>
                <p:nvPr/>
              </p:nvSpPr>
              <p:spPr bwMode="auto">
                <a:xfrm>
                  <a:off x="757" y="481"/>
                  <a:ext cx="373" cy="376"/>
                </a:xfrm>
                <a:custGeom>
                  <a:avLst/>
                  <a:gdLst/>
                  <a:ahLst/>
                  <a:cxnLst>
                    <a:cxn ang="0">
                      <a:pos x="161" y="374"/>
                    </a:cxn>
                    <a:cxn ang="0">
                      <a:pos x="112" y="360"/>
                    </a:cxn>
                    <a:cxn ang="0">
                      <a:pos x="68" y="334"/>
                    </a:cxn>
                    <a:cxn ang="0">
                      <a:pos x="33" y="297"/>
                    </a:cxn>
                    <a:cxn ang="0">
                      <a:pos x="10" y="251"/>
                    </a:cxn>
                    <a:cxn ang="0">
                      <a:pos x="0" y="201"/>
                    </a:cxn>
                    <a:cxn ang="0">
                      <a:pos x="3" y="150"/>
                    </a:cxn>
                    <a:cxn ang="0">
                      <a:pos x="21" y="103"/>
                    </a:cxn>
                    <a:cxn ang="0">
                      <a:pos x="51" y="60"/>
                    </a:cxn>
                    <a:cxn ang="0">
                      <a:pos x="89" y="29"/>
                    </a:cxn>
                    <a:cxn ang="0">
                      <a:pos x="135" y="7"/>
                    </a:cxn>
                    <a:cxn ang="0">
                      <a:pos x="186" y="0"/>
                    </a:cxn>
                    <a:cxn ang="0">
                      <a:pos x="237" y="7"/>
                    </a:cxn>
                    <a:cxn ang="0">
                      <a:pos x="283" y="29"/>
                    </a:cxn>
                    <a:cxn ang="0">
                      <a:pos x="323" y="60"/>
                    </a:cxn>
                    <a:cxn ang="0">
                      <a:pos x="351" y="103"/>
                    </a:cxn>
                    <a:cxn ang="0">
                      <a:pos x="369" y="150"/>
                    </a:cxn>
                    <a:cxn ang="0">
                      <a:pos x="373" y="201"/>
                    </a:cxn>
                    <a:cxn ang="0">
                      <a:pos x="362" y="251"/>
                    </a:cxn>
                    <a:cxn ang="0">
                      <a:pos x="339" y="297"/>
                    </a:cxn>
                    <a:cxn ang="0">
                      <a:pos x="304" y="334"/>
                    </a:cxn>
                    <a:cxn ang="0">
                      <a:pos x="260" y="360"/>
                    </a:cxn>
                    <a:cxn ang="0">
                      <a:pos x="212" y="374"/>
                    </a:cxn>
                    <a:cxn ang="0">
                      <a:pos x="186" y="371"/>
                    </a:cxn>
                    <a:cxn ang="0">
                      <a:pos x="137" y="364"/>
                    </a:cxn>
                    <a:cxn ang="0">
                      <a:pos x="93" y="344"/>
                    </a:cxn>
                    <a:cxn ang="0">
                      <a:pos x="54" y="312"/>
                    </a:cxn>
                    <a:cxn ang="0">
                      <a:pos x="26" y="272"/>
                    </a:cxn>
                    <a:cxn ang="0">
                      <a:pos x="8" y="224"/>
                    </a:cxn>
                    <a:cxn ang="0">
                      <a:pos x="5" y="175"/>
                    </a:cxn>
                    <a:cxn ang="0">
                      <a:pos x="15" y="127"/>
                    </a:cxn>
                    <a:cxn ang="0">
                      <a:pos x="38" y="83"/>
                    </a:cxn>
                    <a:cxn ang="0">
                      <a:pos x="72" y="48"/>
                    </a:cxn>
                    <a:cxn ang="0">
                      <a:pos x="114" y="21"/>
                    </a:cxn>
                    <a:cxn ang="0">
                      <a:pos x="161" y="7"/>
                    </a:cxn>
                    <a:cxn ang="0">
                      <a:pos x="211" y="7"/>
                    </a:cxn>
                    <a:cxn ang="0">
                      <a:pos x="258" y="21"/>
                    </a:cxn>
                    <a:cxn ang="0">
                      <a:pos x="300" y="48"/>
                    </a:cxn>
                    <a:cxn ang="0">
                      <a:pos x="334" y="83"/>
                    </a:cxn>
                    <a:cxn ang="0">
                      <a:pos x="357" y="127"/>
                    </a:cxn>
                    <a:cxn ang="0">
                      <a:pos x="367" y="175"/>
                    </a:cxn>
                    <a:cxn ang="0">
                      <a:pos x="364" y="224"/>
                    </a:cxn>
                    <a:cxn ang="0">
                      <a:pos x="348" y="272"/>
                    </a:cxn>
                    <a:cxn ang="0">
                      <a:pos x="318" y="312"/>
                    </a:cxn>
                    <a:cxn ang="0">
                      <a:pos x="281" y="344"/>
                    </a:cxn>
                    <a:cxn ang="0">
                      <a:pos x="235" y="364"/>
                    </a:cxn>
                    <a:cxn ang="0">
                      <a:pos x="186" y="371"/>
                    </a:cxn>
                  </a:cxnLst>
                  <a:rect l="0" t="0" r="r" b="b"/>
                  <a:pathLst>
                    <a:path w="373" h="376">
                      <a:moveTo>
                        <a:pt x="186" y="376"/>
                      </a:moveTo>
                      <a:lnTo>
                        <a:pt x="161" y="374"/>
                      </a:lnTo>
                      <a:lnTo>
                        <a:pt x="135" y="369"/>
                      </a:lnTo>
                      <a:lnTo>
                        <a:pt x="112" y="360"/>
                      </a:lnTo>
                      <a:lnTo>
                        <a:pt x="89" y="348"/>
                      </a:lnTo>
                      <a:lnTo>
                        <a:pt x="68" y="334"/>
                      </a:lnTo>
                      <a:lnTo>
                        <a:pt x="51" y="316"/>
                      </a:lnTo>
                      <a:lnTo>
                        <a:pt x="33" y="297"/>
                      </a:lnTo>
                      <a:lnTo>
                        <a:pt x="21" y="274"/>
                      </a:lnTo>
                      <a:lnTo>
                        <a:pt x="10" y="251"/>
                      </a:lnTo>
                      <a:lnTo>
                        <a:pt x="3" y="226"/>
                      </a:lnTo>
                      <a:lnTo>
                        <a:pt x="0" y="201"/>
                      </a:lnTo>
                      <a:lnTo>
                        <a:pt x="0" y="175"/>
                      </a:lnTo>
                      <a:lnTo>
                        <a:pt x="3" y="150"/>
                      </a:lnTo>
                      <a:lnTo>
                        <a:pt x="10" y="125"/>
                      </a:lnTo>
                      <a:lnTo>
                        <a:pt x="21" y="103"/>
                      </a:lnTo>
                      <a:lnTo>
                        <a:pt x="33" y="80"/>
                      </a:lnTo>
                      <a:lnTo>
                        <a:pt x="51" y="60"/>
                      </a:lnTo>
                      <a:lnTo>
                        <a:pt x="68" y="43"/>
                      </a:lnTo>
                      <a:lnTo>
                        <a:pt x="89" y="29"/>
                      </a:lnTo>
                      <a:lnTo>
                        <a:pt x="112" y="16"/>
                      </a:lnTo>
                      <a:lnTo>
                        <a:pt x="135" y="7"/>
                      </a:lnTo>
                      <a:lnTo>
                        <a:pt x="161" y="2"/>
                      </a:lnTo>
                      <a:lnTo>
                        <a:pt x="186" y="0"/>
                      </a:lnTo>
                      <a:lnTo>
                        <a:pt x="212" y="2"/>
                      </a:lnTo>
                      <a:lnTo>
                        <a:pt x="237" y="7"/>
                      </a:lnTo>
                      <a:lnTo>
                        <a:pt x="260" y="16"/>
                      </a:lnTo>
                      <a:lnTo>
                        <a:pt x="283" y="29"/>
                      </a:lnTo>
                      <a:lnTo>
                        <a:pt x="304" y="43"/>
                      </a:lnTo>
                      <a:lnTo>
                        <a:pt x="323" y="60"/>
                      </a:lnTo>
                      <a:lnTo>
                        <a:pt x="339" y="80"/>
                      </a:lnTo>
                      <a:lnTo>
                        <a:pt x="351" y="103"/>
                      </a:lnTo>
                      <a:lnTo>
                        <a:pt x="362" y="125"/>
                      </a:lnTo>
                      <a:lnTo>
                        <a:pt x="369" y="150"/>
                      </a:lnTo>
                      <a:lnTo>
                        <a:pt x="373" y="175"/>
                      </a:lnTo>
                      <a:lnTo>
                        <a:pt x="373" y="201"/>
                      </a:lnTo>
                      <a:lnTo>
                        <a:pt x="369" y="226"/>
                      </a:lnTo>
                      <a:lnTo>
                        <a:pt x="362" y="251"/>
                      </a:lnTo>
                      <a:lnTo>
                        <a:pt x="351" y="274"/>
                      </a:lnTo>
                      <a:lnTo>
                        <a:pt x="339" y="297"/>
                      </a:lnTo>
                      <a:lnTo>
                        <a:pt x="323" y="316"/>
                      </a:lnTo>
                      <a:lnTo>
                        <a:pt x="304" y="334"/>
                      </a:lnTo>
                      <a:lnTo>
                        <a:pt x="283" y="348"/>
                      </a:lnTo>
                      <a:lnTo>
                        <a:pt x="260" y="360"/>
                      </a:lnTo>
                      <a:lnTo>
                        <a:pt x="237" y="369"/>
                      </a:lnTo>
                      <a:lnTo>
                        <a:pt x="212" y="374"/>
                      </a:lnTo>
                      <a:lnTo>
                        <a:pt x="186" y="376"/>
                      </a:lnTo>
                      <a:close/>
                      <a:moveTo>
                        <a:pt x="186" y="371"/>
                      </a:moveTo>
                      <a:lnTo>
                        <a:pt x="161" y="369"/>
                      </a:lnTo>
                      <a:lnTo>
                        <a:pt x="137" y="364"/>
                      </a:lnTo>
                      <a:lnTo>
                        <a:pt x="114" y="355"/>
                      </a:lnTo>
                      <a:lnTo>
                        <a:pt x="93" y="344"/>
                      </a:lnTo>
                      <a:lnTo>
                        <a:pt x="72" y="328"/>
                      </a:lnTo>
                      <a:lnTo>
                        <a:pt x="54" y="312"/>
                      </a:lnTo>
                      <a:lnTo>
                        <a:pt x="38" y="293"/>
                      </a:lnTo>
                      <a:lnTo>
                        <a:pt x="26" y="272"/>
                      </a:lnTo>
                      <a:lnTo>
                        <a:pt x="15" y="249"/>
                      </a:lnTo>
                      <a:lnTo>
                        <a:pt x="8" y="224"/>
                      </a:lnTo>
                      <a:lnTo>
                        <a:pt x="5" y="201"/>
                      </a:lnTo>
                      <a:lnTo>
                        <a:pt x="5" y="175"/>
                      </a:lnTo>
                      <a:lnTo>
                        <a:pt x="8" y="152"/>
                      </a:lnTo>
                      <a:lnTo>
                        <a:pt x="15" y="127"/>
                      </a:lnTo>
                      <a:lnTo>
                        <a:pt x="26" y="104"/>
                      </a:lnTo>
                      <a:lnTo>
                        <a:pt x="38" y="83"/>
                      </a:lnTo>
                      <a:lnTo>
                        <a:pt x="54" y="64"/>
                      </a:lnTo>
                      <a:lnTo>
                        <a:pt x="72" y="48"/>
                      </a:lnTo>
                      <a:lnTo>
                        <a:pt x="93" y="32"/>
                      </a:lnTo>
                      <a:lnTo>
                        <a:pt x="114" y="21"/>
                      </a:lnTo>
                      <a:lnTo>
                        <a:pt x="137" y="13"/>
                      </a:lnTo>
                      <a:lnTo>
                        <a:pt x="161" y="7"/>
                      </a:lnTo>
                      <a:lnTo>
                        <a:pt x="186" y="6"/>
                      </a:lnTo>
                      <a:lnTo>
                        <a:pt x="211" y="7"/>
                      </a:lnTo>
                      <a:lnTo>
                        <a:pt x="235" y="13"/>
                      </a:lnTo>
                      <a:lnTo>
                        <a:pt x="258" y="21"/>
                      </a:lnTo>
                      <a:lnTo>
                        <a:pt x="281" y="32"/>
                      </a:lnTo>
                      <a:lnTo>
                        <a:pt x="300" y="48"/>
                      </a:lnTo>
                      <a:lnTo>
                        <a:pt x="318" y="64"/>
                      </a:lnTo>
                      <a:lnTo>
                        <a:pt x="334" y="83"/>
                      </a:lnTo>
                      <a:lnTo>
                        <a:pt x="348" y="104"/>
                      </a:lnTo>
                      <a:lnTo>
                        <a:pt x="357" y="127"/>
                      </a:lnTo>
                      <a:lnTo>
                        <a:pt x="364" y="152"/>
                      </a:lnTo>
                      <a:lnTo>
                        <a:pt x="367" y="175"/>
                      </a:lnTo>
                      <a:lnTo>
                        <a:pt x="367" y="201"/>
                      </a:lnTo>
                      <a:lnTo>
                        <a:pt x="364" y="224"/>
                      </a:lnTo>
                      <a:lnTo>
                        <a:pt x="357" y="249"/>
                      </a:lnTo>
                      <a:lnTo>
                        <a:pt x="348" y="272"/>
                      </a:lnTo>
                      <a:lnTo>
                        <a:pt x="334" y="293"/>
                      </a:lnTo>
                      <a:lnTo>
                        <a:pt x="318" y="312"/>
                      </a:lnTo>
                      <a:lnTo>
                        <a:pt x="300" y="328"/>
                      </a:lnTo>
                      <a:lnTo>
                        <a:pt x="281" y="344"/>
                      </a:lnTo>
                      <a:lnTo>
                        <a:pt x="258" y="355"/>
                      </a:lnTo>
                      <a:lnTo>
                        <a:pt x="235" y="364"/>
                      </a:lnTo>
                      <a:lnTo>
                        <a:pt x="211" y="369"/>
                      </a:lnTo>
                      <a:lnTo>
                        <a:pt x="186" y="371"/>
                      </a:lnTo>
                      <a:close/>
                    </a:path>
                  </a:pathLst>
                </a:custGeom>
                <a:solidFill>
                  <a:srgbClr val="D2FEFF"/>
                </a:solidFill>
                <a:ln w="9525">
                  <a:noFill/>
                  <a:round/>
                  <a:headEnd/>
                  <a:tailEnd/>
                </a:ln>
              </p:spPr>
              <p:txBody>
                <a:bodyPr/>
                <a:lstStyle/>
                <a:p>
                  <a:endParaRPr lang="en-US"/>
                </a:p>
              </p:txBody>
            </p:sp>
            <p:sp>
              <p:nvSpPr>
                <p:cNvPr id="1166360" name="Freeform 1048"/>
                <p:cNvSpPr>
                  <a:spLocks noEditPoints="1"/>
                </p:cNvSpPr>
                <p:nvPr/>
              </p:nvSpPr>
              <p:spPr bwMode="auto">
                <a:xfrm>
                  <a:off x="762" y="487"/>
                  <a:ext cx="362" cy="365"/>
                </a:xfrm>
                <a:custGeom>
                  <a:avLst/>
                  <a:gdLst/>
                  <a:ahLst/>
                  <a:cxnLst>
                    <a:cxn ang="0">
                      <a:pos x="156" y="363"/>
                    </a:cxn>
                    <a:cxn ang="0">
                      <a:pos x="109" y="349"/>
                    </a:cxn>
                    <a:cxn ang="0">
                      <a:pos x="67" y="322"/>
                    </a:cxn>
                    <a:cxn ang="0">
                      <a:pos x="33" y="287"/>
                    </a:cxn>
                    <a:cxn ang="0">
                      <a:pos x="10" y="243"/>
                    </a:cxn>
                    <a:cxn ang="0">
                      <a:pos x="0" y="195"/>
                    </a:cxn>
                    <a:cxn ang="0">
                      <a:pos x="3" y="146"/>
                    </a:cxn>
                    <a:cxn ang="0">
                      <a:pos x="21" y="98"/>
                    </a:cxn>
                    <a:cxn ang="0">
                      <a:pos x="49" y="58"/>
                    </a:cxn>
                    <a:cxn ang="0">
                      <a:pos x="88" y="26"/>
                    </a:cxn>
                    <a:cxn ang="0">
                      <a:pos x="132" y="7"/>
                    </a:cxn>
                    <a:cxn ang="0">
                      <a:pos x="181" y="0"/>
                    </a:cxn>
                    <a:cxn ang="0">
                      <a:pos x="230" y="7"/>
                    </a:cxn>
                    <a:cxn ang="0">
                      <a:pos x="276" y="26"/>
                    </a:cxn>
                    <a:cxn ang="0">
                      <a:pos x="313" y="58"/>
                    </a:cxn>
                    <a:cxn ang="0">
                      <a:pos x="343" y="98"/>
                    </a:cxn>
                    <a:cxn ang="0">
                      <a:pos x="359" y="146"/>
                    </a:cxn>
                    <a:cxn ang="0">
                      <a:pos x="362" y="195"/>
                    </a:cxn>
                    <a:cxn ang="0">
                      <a:pos x="352" y="243"/>
                    </a:cxn>
                    <a:cxn ang="0">
                      <a:pos x="329" y="287"/>
                    </a:cxn>
                    <a:cxn ang="0">
                      <a:pos x="295" y="322"/>
                    </a:cxn>
                    <a:cxn ang="0">
                      <a:pos x="253" y="349"/>
                    </a:cxn>
                    <a:cxn ang="0">
                      <a:pos x="206" y="363"/>
                    </a:cxn>
                    <a:cxn ang="0">
                      <a:pos x="181" y="359"/>
                    </a:cxn>
                    <a:cxn ang="0">
                      <a:pos x="134" y="352"/>
                    </a:cxn>
                    <a:cxn ang="0">
                      <a:pos x="88" y="331"/>
                    </a:cxn>
                    <a:cxn ang="0">
                      <a:pos x="51" y="299"/>
                    </a:cxn>
                    <a:cxn ang="0">
                      <a:pos x="23" y="259"/>
                    </a:cxn>
                    <a:cxn ang="0">
                      <a:pos x="9" y="213"/>
                    </a:cxn>
                    <a:cxn ang="0">
                      <a:pos x="7" y="164"/>
                    </a:cxn>
                    <a:cxn ang="0">
                      <a:pos x="18" y="116"/>
                    </a:cxn>
                    <a:cxn ang="0">
                      <a:pos x="42" y="74"/>
                    </a:cxn>
                    <a:cxn ang="0">
                      <a:pos x="77" y="40"/>
                    </a:cxn>
                    <a:cxn ang="0">
                      <a:pos x="121" y="15"/>
                    </a:cxn>
                    <a:cxn ang="0">
                      <a:pos x="169" y="7"/>
                    </a:cxn>
                    <a:cxn ang="0">
                      <a:pos x="218" y="10"/>
                    </a:cxn>
                    <a:cxn ang="0">
                      <a:pos x="264" y="26"/>
                    </a:cxn>
                    <a:cxn ang="0">
                      <a:pos x="304" y="56"/>
                    </a:cxn>
                    <a:cxn ang="0">
                      <a:pos x="334" y="93"/>
                    </a:cxn>
                    <a:cxn ang="0">
                      <a:pos x="352" y="139"/>
                    </a:cxn>
                    <a:cxn ang="0">
                      <a:pos x="357" y="188"/>
                    </a:cxn>
                    <a:cxn ang="0">
                      <a:pos x="348" y="236"/>
                    </a:cxn>
                    <a:cxn ang="0">
                      <a:pos x="327" y="280"/>
                    </a:cxn>
                    <a:cxn ang="0">
                      <a:pos x="294" y="317"/>
                    </a:cxn>
                    <a:cxn ang="0">
                      <a:pos x="253" y="343"/>
                    </a:cxn>
                    <a:cxn ang="0">
                      <a:pos x="206" y="358"/>
                    </a:cxn>
                  </a:cxnLst>
                  <a:rect l="0" t="0" r="r" b="b"/>
                  <a:pathLst>
                    <a:path w="362" h="365">
                      <a:moveTo>
                        <a:pt x="181" y="365"/>
                      </a:moveTo>
                      <a:lnTo>
                        <a:pt x="156" y="363"/>
                      </a:lnTo>
                      <a:lnTo>
                        <a:pt x="132" y="358"/>
                      </a:lnTo>
                      <a:lnTo>
                        <a:pt x="109" y="349"/>
                      </a:lnTo>
                      <a:lnTo>
                        <a:pt x="88" y="338"/>
                      </a:lnTo>
                      <a:lnTo>
                        <a:pt x="67" y="322"/>
                      </a:lnTo>
                      <a:lnTo>
                        <a:pt x="49" y="306"/>
                      </a:lnTo>
                      <a:lnTo>
                        <a:pt x="33" y="287"/>
                      </a:lnTo>
                      <a:lnTo>
                        <a:pt x="21" y="266"/>
                      </a:lnTo>
                      <a:lnTo>
                        <a:pt x="10" y="243"/>
                      </a:lnTo>
                      <a:lnTo>
                        <a:pt x="3" y="218"/>
                      </a:lnTo>
                      <a:lnTo>
                        <a:pt x="0" y="195"/>
                      </a:lnTo>
                      <a:lnTo>
                        <a:pt x="0" y="169"/>
                      </a:lnTo>
                      <a:lnTo>
                        <a:pt x="3" y="146"/>
                      </a:lnTo>
                      <a:lnTo>
                        <a:pt x="10" y="121"/>
                      </a:lnTo>
                      <a:lnTo>
                        <a:pt x="21" y="98"/>
                      </a:lnTo>
                      <a:lnTo>
                        <a:pt x="33" y="77"/>
                      </a:lnTo>
                      <a:lnTo>
                        <a:pt x="49" y="58"/>
                      </a:lnTo>
                      <a:lnTo>
                        <a:pt x="67" y="42"/>
                      </a:lnTo>
                      <a:lnTo>
                        <a:pt x="88" y="26"/>
                      </a:lnTo>
                      <a:lnTo>
                        <a:pt x="109" y="15"/>
                      </a:lnTo>
                      <a:lnTo>
                        <a:pt x="132" y="7"/>
                      </a:lnTo>
                      <a:lnTo>
                        <a:pt x="156" y="1"/>
                      </a:lnTo>
                      <a:lnTo>
                        <a:pt x="181" y="0"/>
                      </a:lnTo>
                      <a:lnTo>
                        <a:pt x="206" y="1"/>
                      </a:lnTo>
                      <a:lnTo>
                        <a:pt x="230" y="7"/>
                      </a:lnTo>
                      <a:lnTo>
                        <a:pt x="253" y="15"/>
                      </a:lnTo>
                      <a:lnTo>
                        <a:pt x="276" y="26"/>
                      </a:lnTo>
                      <a:lnTo>
                        <a:pt x="295" y="42"/>
                      </a:lnTo>
                      <a:lnTo>
                        <a:pt x="313" y="58"/>
                      </a:lnTo>
                      <a:lnTo>
                        <a:pt x="329" y="77"/>
                      </a:lnTo>
                      <a:lnTo>
                        <a:pt x="343" y="98"/>
                      </a:lnTo>
                      <a:lnTo>
                        <a:pt x="352" y="121"/>
                      </a:lnTo>
                      <a:lnTo>
                        <a:pt x="359" y="146"/>
                      </a:lnTo>
                      <a:lnTo>
                        <a:pt x="362" y="169"/>
                      </a:lnTo>
                      <a:lnTo>
                        <a:pt x="362" y="195"/>
                      </a:lnTo>
                      <a:lnTo>
                        <a:pt x="359" y="218"/>
                      </a:lnTo>
                      <a:lnTo>
                        <a:pt x="352" y="243"/>
                      </a:lnTo>
                      <a:lnTo>
                        <a:pt x="343" y="266"/>
                      </a:lnTo>
                      <a:lnTo>
                        <a:pt x="329" y="287"/>
                      </a:lnTo>
                      <a:lnTo>
                        <a:pt x="313" y="306"/>
                      </a:lnTo>
                      <a:lnTo>
                        <a:pt x="295" y="322"/>
                      </a:lnTo>
                      <a:lnTo>
                        <a:pt x="276" y="338"/>
                      </a:lnTo>
                      <a:lnTo>
                        <a:pt x="253" y="349"/>
                      </a:lnTo>
                      <a:lnTo>
                        <a:pt x="230" y="358"/>
                      </a:lnTo>
                      <a:lnTo>
                        <a:pt x="206" y="363"/>
                      </a:lnTo>
                      <a:lnTo>
                        <a:pt x="181" y="365"/>
                      </a:lnTo>
                      <a:close/>
                      <a:moveTo>
                        <a:pt x="181" y="359"/>
                      </a:moveTo>
                      <a:lnTo>
                        <a:pt x="156" y="358"/>
                      </a:lnTo>
                      <a:lnTo>
                        <a:pt x="134" y="352"/>
                      </a:lnTo>
                      <a:lnTo>
                        <a:pt x="109" y="343"/>
                      </a:lnTo>
                      <a:lnTo>
                        <a:pt x="88" y="331"/>
                      </a:lnTo>
                      <a:lnTo>
                        <a:pt x="69" y="317"/>
                      </a:lnTo>
                      <a:lnTo>
                        <a:pt x="51" y="299"/>
                      </a:lnTo>
                      <a:lnTo>
                        <a:pt x="35" y="280"/>
                      </a:lnTo>
                      <a:lnTo>
                        <a:pt x="23" y="259"/>
                      </a:lnTo>
                      <a:lnTo>
                        <a:pt x="14" y="236"/>
                      </a:lnTo>
                      <a:lnTo>
                        <a:pt x="9" y="213"/>
                      </a:lnTo>
                      <a:lnTo>
                        <a:pt x="5" y="188"/>
                      </a:lnTo>
                      <a:lnTo>
                        <a:pt x="7" y="164"/>
                      </a:lnTo>
                      <a:lnTo>
                        <a:pt x="10" y="139"/>
                      </a:lnTo>
                      <a:lnTo>
                        <a:pt x="18" y="116"/>
                      </a:lnTo>
                      <a:lnTo>
                        <a:pt x="28" y="93"/>
                      </a:lnTo>
                      <a:lnTo>
                        <a:pt x="42" y="74"/>
                      </a:lnTo>
                      <a:lnTo>
                        <a:pt x="60" y="56"/>
                      </a:lnTo>
                      <a:lnTo>
                        <a:pt x="77" y="40"/>
                      </a:lnTo>
                      <a:lnTo>
                        <a:pt x="98" y="26"/>
                      </a:lnTo>
                      <a:lnTo>
                        <a:pt x="121" y="15"/>
                      </a:lnTo>
                      <a:lnTo>
                        <a:pt x="144" y="10"/>
                      </a:lnTo>
                      <a:lnTo>
                        <a:pt x="169" y="7"/>
                      </a:lnTo>
                      <a:lnTo>
                        <a:pt x="193" y="7"/>
                      </a:lnTo>
                      <a:lnTo>
                        <a:pt x="218" y="10"/>
                      </a:lnTo>
                      <a:lnTo>
                        <a:pt x="241" y="15"/>
                      </a:lnTo>
                      <a:lnTo>
                        <a:pt x="264" y="26"/>
                      </a:lnTo>
                      <a:lnTo>
                        <a:pt x="285" y="40"/>
                      </a:lnTo>
                      <a:lnTo>
                        <a:pt x="304" y="56"/>
                      </a:lnTo>
                      <a:lnTo>
                        <a:pt x="320" y="74"/>
                      </a:lnTo>
                      <a:lnTo>
                        <a:pt x="334" y="93"/>
                      </a:lnTo>
                      <a:lnTo>
                        <a:pt x="345" y="116"/>
                      </a:lnTo>
                      <a:lnTo>
                        <a:pt x="352" y="139"/>
                      </a:lnTo>
                      <a:lnTo>
                        <a:pt x="357" y="164"/>
                      </a:lnTo>
                      <a:lnTo>
                        <a:pt x="357" y="188"/>
                      </a:lnTo>
                      <a:lnTo>
                        <a:pt x="355" y="213"/>
                      </a:lnTo>
                      <a:lnTo>
                        <a:pt x="348" y="236"/>
                      </a:lnTo>
                      <a:lnTo>
                        <a:pt x="339" y="259"/>
                      </a:lnTo>
                      <a:lnTo>
                        <a:pt x="327" y="280"/>
                      </a:lnTo>
                      <a:lnTo>
                        <a:pt x="311" y="299"/>
                      </a:lnTo>
                      <a:lnTo>
                        <a:pt x="294" y="317"/>
                      </a:lnTo>
                      <a:lnTo>
                        <a:pt x="274" y="331"/>
                      </a:lnTo>
                      <a:lnTo>
                        <a:pt x="253" y="343"/>
                      </a:lnTo>
                      <a:lnTo>
                        <a:pt x="230" y="352"/>
                      </a:lnTo>
                      <a:lnTo>
                        <a:pt x="206" y="358"/>
                      </a:lnTo>
                      <a:lnTo>
                        <a:pt x="181" y="359"/>
                      </a:lnTo>
                      <a:close/>
                    </a:path>
                  </a:pathLst>
                </a:custGeom>
                <a:solidFill>
                  <a:srgbClr val="D4FEFF"/>
                </a:solidFill>
                <a:ln w="9525">
                  <a:noFill/>
                  <a:round/>
                  <a:headEnd/>
                  <a:tailEnd/>
                </a:ln>
              </p:spPr>
              <p:txBody>
                <a:bodyPr/>
                <a:lstStyle/>
                <a:p>
                  <a:endParaRPr lang="en-US"/>
                </a:p>
              </p:txBody>
            </p:sp>
            <p:sp>
              <p:nvSpPr>
                <p:cNvPr id="1166361" name="Freeform 1049"/>
                <p:cNvSpPr>
                  <a:spLocks noEditPoints="1"/>
                </p:cNvSpPr>
                <p:nvPr/>
              </p:nvSpPr>
              <p:spPr bwMode="auto">
                <a:xfrm>
                  <a:off x="767" y="494"/>
                  <a:ext cx="352" cy="352"/>
                </a:xfrm>
                <a:custGeom>
                  <a:avLst/>
                  <a:gdLst/>
                  <a:ahLst/>
                  <a:cxnLst>
                    <a:cxn ang="0">
                      <a:pos x="151" y="351"/>
                    </a:cxn>
                    <a:cxn ang="0">
                      <a:pos x="104" y="336"/>
                    </a:cxn>
                    <a:cxn ang="0">
                      <a:pos x="64" y="310"/>
                    </a:cxn>
                    <a:cxn ang="0">
                      <a:pos x="30" y="273"/>
                    </a:cxn>
                    <a:cxn ang="0">
                      <a:pos x="9" y="229"/>
                    </a:cxn>
                    <a:cxn ang="0">
                      <a:pos x="0" y="181"/>
                    </a:cxn>
                    <a:cxn ang="0">
                      <a:pos x="5" y="132"/>
                    </a:cxn>
                    <a:cxn ang="0">
                      <a:pos x="23" y="86"/>
                    </a:cxn>
                    <a:cxn ang="0">
                      <a:pos x="55" y="49"/>
                    </a:cxn>
                    <a:cxn ang="0">
                      <a:pos x="93" y="19"/>
                    </a:cxn>
                    <a:cxn ang="0">
                      <a:pos x="139" y="3"/>
                    </a:cxn>
                    <a:cxn ang="0">
                      <a:pos x="188" y="0"/>
                    </a:cxn>
                    <a:cxn ang="0">
                      <a:pos x="236" y="8"/>
                    </a:cxn>
                    <a:cxn ang="0">
                      <a:pos x="280" y="33"/>
                    </a:cxn>
                    <a:cxn ang="0">
                      <a:pos x="315" y="67"/>
                    </a:cxn>
                    <a:cxn ang="0">
                      <a:pos x="340" y="109"/>
                    </a:cxn>
                    <a:cxn ang="0">
                      <a:pos x="352" y="157"/>
                    </a:cxn>
                    <a:cxn ang="0">
                      <a:pos x="350" y="206"/>
                    </a:cxn>
                    <a:cxn ang="0">
                      <a:pos x="334" y="252"/>
                    </a:cxn>
                    <a:cxn ang="0">
                      <a:pos x="306" y="292"/>
                    </a:cxn>
                    <a:cxn ang="0">
                      <a:pos x="269" y="324"/>
                    </a:cxn>
                    <a:cxn ang="0">
                      <a:pos x="225" y="345"/>
                    </a:cxn>
                    <a:cxn ang="0">
                      <a:pos x="176" y="352"/>
                    </a:cxn>
                    <a:cxn ang="0">
                      <a:pos x="151" y="345"/>
                    </a:cxn>
                    <a:cxn ang="0">
                      <a:pos x="106" y="331"/>
                    </a:cxn>
                    <a:cxn ang="0">
                      <a:pos x="65" y="305"/>
                    </a:cxn>
                    <a:cxn ang="0">
                      <a:pos x="32" y="268"/>
                    </a:cxn>
                    <a:cxn ang="0">
                      <a:pos x="13" y="224"/>
                    </a:cxn>
                    <a:cxn ang="0">
                      <a:pos x="5" y="174"/>
                    </a:cxn>
                    <a:cxn ang="0">
                      <a:pos x="13" y="127"/>
                    </a:cxn>
                    <a:cxn ang="0">
                      <a:pos x="32" y="83"/>
                    </a:cxn>
                    <a:cxn ang="0">
                      <a:pos x="65" y="45"/>
                    </a:cxn>
                    <a:cxn ang="0">
                      <a:pos x="106" y="19"/>
                    </a:cxn>
                    <a:cxn ang="0">
                      <a:pos x="151" y="5"/>
                    </a:cxn>
                    <a:cxn ang="0">
                      <a:pos x="201" y="5"/>
                    </a:cxn>
                    <a:cxn ang="0">
                      <a:pos x="246" y="19"/>
                    </a:cxn>
                    <a:cxn ang="0">
                      <a:pos x="289" y="45"/>
                    </a:cxn>
                    <a:cxn ang="0">
                      <a:pos x="320" y="83"/>
                    </a:cxn>
                    <a:cxn ang="0">
                      <a:pos x="340" y="127"/>
                    </a:cxn>
                    <a:cxn ang="0">
                      <a:pos x="347" y="174"/>
                    </a:cxn>
                    <a:cxn ang="0">
                      <a:pos x="340" y="224"/>
                    </a:cxn>
                    <a:cxn ang="0">
                      <a:pos x="320" y="268"/>
                    </a:cxn>
                    <a:cxn ang="0">
                      <a:pos x="289" y="305"/>
                    </a:cxn>
                    <a:cxn ang="0">
                      <a:pos x="246" y="331"/>
                    </a:cxn>
                    <a:cxn ang="0">
                      <a:pos x="201" y="345"/>
                    </a:cxn>
                  </a:cxnLst>
                  <a:rect l="0" t="0" r="r" b="b"/>
                  <a:pathLst>
                    <a:path w="352" h="352">
                      <a:moveTo>
                        <a:pt x="176" y="352"/>
                      </a:moveTo>
                      <a:lnTo>
                        <a:pt x="151" y="351"/>
                      </a:lnTo>
                      <a:lnTo>
                        <a:pt x="129" y="345"/>
                      </a:lnTo>
                      <a:lnTo>
                        <a:pt x="104" y="336"/>
                      </a:lnTo>
                      <a:lnTo>
                        <a:pt x="83" y="324"/>
                      </a:lnTo>
                      <a:lnTo>
                        <a:pt x="64" y="310"/>
                      </a:lnTo>
                      <a:lnTo>
                        <a:pt x="46" y="292"/>
                      </a:lnTo>
                      <a:lnTo>
                        <a:pt x="30" y="273"/>
                      </a:lnTo>
                      <a:lnTo>
                        <a:pt x="18" y="252"/>
                      </a:lnTo>
                      <a:lnTo>
                        <a:pt x="9" y="229"/>
                      </a:lnTo>
                      <a:lnTo>
                        <a:pt x="4" y="206"/>
                      </a:lnTo>
                      <a:lnTo>
                        <a:pt x="0" y="181"/>
                      </a:lnTo>
                      <a:lnTo>
                        <a:pt x="2" y="157"/>
                      </a:lnTo>
                      <a:lnTo>
                        <a:pt x="5" y="132"/>
                      </a:lnTo>
                      <a:lnTo>
                        <a:pt x="13" y="109"/>
                      </a:lnTo>
                      <a:lnTo>
                        <a:pt x="23" y="86"/>
                      </a:lnTo>
                      <a:lnTo>
                        <a:pt x="37" y="67"/>
                      </a:lnTo>
                      <a:lnTo>
                        <a:pt x="55" y="49"/>
                      </a:lnTo>
                      <a:lnTo>
                        <a:pt x="72" y="33"/>
                      </a:lnTo>
                      <a:lnTo>
                        <a:pt x="93" y="19"/>
                      </a:lnTo>
                      <a:lnTo>
                        <a:pt x="116" y="8"/>
                      </a:lnTo>
                      <a:lnTo>
                        <a:pt x="139" y="3"/>
                      </a:lnTo>
                      <a:lnTo>
                        <a:pt x="164" y="0"/>
                      </a:lnTo>
                      <a:lnTo>
                        <a:pt x="188" y="0"/>
                      </a:lnTo>
                      <a:lnTo>
                        <a:pt x="213" y="3"/>
                      </a:lnTo>
                      <a:lnTo>
                        <a:pt x="236" y="8"/>
                      </a:lnTo>
                      <a:lnTo>
                        <a:pt x="259" y="19"/>
                      </a:lnTo>
                      <a:lnTo>
                        <a:pt x="280" y="33"/>
                      </a:lnTo>
                      <a:lnTo>
                        <a:pt x="299" y="49"/>
                      </a:lnTo>
                      <a:lnTo>
                        <a:pt x="315" y="67"/>
                      </a:lnTo>
                      <a:lnTo>
                        <a:pt x="329" y="86"/>
                      </a:lnTo>
                      <a:lnTo>
                        <a:pt x="340" y="109"/>
                      </a:lnTo>
                      <a:lnTo>
                        <a:pt x="347" y="132"/>
                      </a:lnTo>
                      <a:lnTo>
                        <a:pt x="352" y="157"/>
                      </a:lnTo>
                      <a:lnTo>
                        <a:pt x="352" y="181"/>
                      </a:lnTo>
                      <a:lnTo>
                        <a:pt x="350" y="206"/>
                      </a:lnTo>
                      <a:lnTo>
                        <a:pt x="343" y="229"/>
                      </a:lnTo>
                      <a:lnTo>
                        <a:pt x="334" y="252"/>
                      </a:lnTo>
                      <a:lnTo>
                        <a:pt x="322" y="273"/>
                      </a:lnTo>
                      <a:lnTo>
                        <a:pt x="306" y="292"/>
                      </a:lnTo>
                      <a:lnTo>
                        <a:pt x="289" y="310"/>
                      </a:lnTo>
                      <a:lnTo>
                        <a:pt x="269" y="324"/>
                      </a:lnTo>
                      <a:lnTo>
                        <a:pt x="248" y="336"/>
                      </a:lnTo>
                      <a:lnTo>
                        <a:pt x="225" y="345"/>
                      </a:lnTo>
                      <a:lnTo>
                        <a:pt x="201" y="351"/>
                      </a:lnTo>
                      <a:lnTo>
                        <a:pt x="176" y="352"/>
                      </a:lnTo>
                      <a:close/>
                      <a:moveTo>
                        <a:pt x="176" y="347"/>
                      </a:moveTo>
                      <a:lnTo>
                        <a:pt x="151" y="345"/>
                      </a:lnTo>
                      <a:lnTo>
                        <a:pt x="129" y="340"/>
                      </a:lnTo>
                      <a:lnTo>
                        <a:pt x="106" y="331"/>
                      </a:lnTo>
                      <a:lnTo>
                        <a:pt x="85" y="319"/>
                      </a:lnTo>
                      <a:lnTo>
                        <a:pt x="65" y="305"/>
                      </a:lnTo>
                      <a:lnTo>
                        <a:pt x="48" y="287"/>
                      </a:lnTo>
                      <a:lnTo>
                        <a:pt x="32" y="268"/>
                      </a:lnTo>
                      <a:lnTo>
                        <a:pt x="21" y="246"/>
                      </a:lnTo>
                      <a:lnTo>
                        <a:pt x="13" y="224"/>
                      </a:lnTo>
                      <a:lnTo>
                        <a:pt x="7" y="199"/>
                      </a:lnTo>
                      <a:lnTo>
                        <a:pt x="5" y="174"/>
                      </a:lnTo>
                      <a:lnTo>
                        <a:pt x="7" y="151"/>
                      </a:lnTo>
                      <a:lnTo>
                        <a:pt x="13" y="127"/>
                      </a:lnTo>
                      <a:lnTo>
                        <a:pt x="21" y="104"/>
                      </a:lnTo>
                      <a:lnTo>
                        <a:pt x="32" y="83"/>
                      </a:lnTo>
                      <a:lnTo>
                        <a:pt x="48" y="63"/>
                      </a:lnTo>
                      <a:lnTo>
                        <a:pt x="65" y="45"/>
                      </a:lnTo>
                      <a:lnTo>
                        <a:pt x="85" y="31"/>
                      </a:lnTo>
                      <a:lnTo>
                        <a:pt x="106" y="19"/>
                      </a:lnTo>
                      <a:lnTo>
                        <a:pt x="129" y="10"/>
                      </a:lnTo>
                      <a:lnTo>
                        <a:pt x="151" y="5"/>
                      </a:lnTo>
                      <a:lnTo>
                        <a:pt x="176" y="3"/>
                      </a:lnTo>
                      <a:lnTo>
                        <a:pt x="201" y="5"/>
                      </a:lnTo>
                      <a:lnTo>
                        <a:pt x="224" y="10"/>
                      </a:lnTo>
                      <a:lnTo>
                        <a:pt x="246" y="19"/>
                      </a:lnTo>
                      <a:lnTo>
                        <a:pt x="269" y="31"/>
                      </a:lnTo>
                      <a:lnTo>
                        <a:pt x="289" y="45"/>
                      </a:lnTo>
                      <a:lnTo>
                        <a:pt x="305" y="63"/>
                      </a:lnTo>
                      <a:lnTo>
                        <a:pt x="320" y="83"/>
                      </a:lnTo>
                      <a:lnTo>
                        <a:pt x="331" y="104"/>
                      </a:lnTo>
                      <a:lnTo>
                        <a:pt x="340" y="127"/>
                      </a:lnTo>
                      <a:lnTo>
                        <a:pt x="345" y="151"/>
                      </a:lnTo>
                      <a:lnTo>
                        <a:pt x="347" y="174"/>
                      </a:lnTo>
                      <a:lnTo>
                        <a:pt x="345" y="199"/>
                      </a:lnTo>
                      <a:lnTo>
                        <a:pt x="340" y="224"/>
                      </a:lnTo>
                      <a:lnTo>
                        <a:pt x="331" y="246"/>
                      </a:lnTo>
                      <a:lnTo>
                        <a:pt x="320" y="268"/>
                      </a:lnTo>
                      <a:lnTo>
                        <a:pt x="305" y="287"/>
                      </a:lnTo>
                      <a:lnTo>
                        <a:pt x="289" y="305"/>
                      </a:lnTo>
                      <a:lnTo>
                        <a:pt x="269" y="319"/>
                      </a:lnTo>
                      <a:lnTo>
                        <a:pt x="246" y="331"/>
                      </a:lnTo>
                      <a:lnTo>
                        <a:pt x="224" y="340"/>
                      </a:lnTo>
                      <a:lnTo>
                        <a:pt x="201" y="345"/>
                      </a:lnTo>
                      <a:lnTo>
                        <a:pt x="176" y="347"/>
                      </a:lnTo>
                      <a:close/>
                    </a:path>
                  </a:pathLst>
                </a:custGeom>
                <a:solidFill>
                  <a:srgbClr val="D5FEFF"/>
                </a:solidFill>
                <a:ln w="9525">
                  <a:noFill/>
                  <a:round/>
                  <a:headEnd/>
                  <a:tailEnd/>
                </a:ln>
              </p:spPr>
              <p:txBody>
                <a:bodyPr/>
                <a:lstStyle/>
                <a:p>
                  <a:endParaRPr lang="en-US"/>
                </a:p>
              </p:txBody>
            </p:sp>
            <p:sp>
              <p:nvSpPr>
                <p:cNvPr id="1166362" name="Freeform 1050"/>
                <p:cNvSpPr>
                  <a:spLocks noEditPoints="1"/>
                </p:cNvSpPr>
                <p:nvPr/>
              </p:nvSpPr>
              <p:spPr bwMode="auto">
                <a:xfrm>
                  <a:off x="772" y="497"/>
                  <a:ext cx="342" cy="344"/>
                </a:xfrm>
                <a:custGeom>
                  <a:avLst/>
                  <a:gdLst/>
                  <a:ahLst/>
                  <a:cxnLst>
                    <a:cxn ang="0">
                      <a:pos x="146" y="342"/>
                    </a:cxn>
                    <a:cxn ang="0">
                      <a:pos x="101" y="328"/>
                    </a:cxn>
                    <a:cxn ang="0">
                      <a:pos x="60" y="302"/>
                    </a:cxn>
                    <a:cxn ang="0">
                      <a:pos x="27" y="265"/>
                    </a:cxn>
                    <a:cxn ang="0">
                      <a:pos x="8" y="221"/>
                    </a:cxn>
                    <a:cxn ang="0">
                      <a:pos x="0" y="171"/>
                    </a:cxn>
                    <a:cxn ang="0">
                      <a:pos x="8" y="124"/>
                    </a:cxn>
                    <a:cxn ang="0">
                      <a:pos x="27" y="80"/>
                    </a:cxn>
                    <a:cxn ang="0">
                      <a:pos x="60" y="42"/>
                    </a:cxn>
                    <a:cxn ang="0">
                      <a:pos x="101" y="16"/>
                    </a:cxn>
                    <a:cxn ang="0">
                      <a:pos x="146" y="2"/>
                    </a:cxn>
                    <a:cxn ang="0">
                      <a:pos x="196" y="2"/>
                    </a:cxn>
                    <a:cxn ang="0">
                      <a:pos x="241" y="16"/>
                    </a:cxn>
                    <a:cxn ang="0">
                      <a:pos x="284" y="42"/>
                    </a:cxn>
                    <a:cxn ang="0">
                      <a:pos x="315" y="80"/>
                    </a:cxn>
                    <a:cxn ang="0">
                      <a:pos x="335" y="124"/>
                    </a:cxn>
                    <a:cxn ang="0">
                      <a:pos x="342" y="171"/>
                    </a:cxn>
                    <a:cxn ang="0">
                      <a:pos x="335" y="221"/>
                    </a:cxn>
                    <a:cxn ang="0">
                      <a:pos x="315" y="265"/>
                    </a:cxn>
                    <a:cxn ang="0">
                      <a:pos x="284" y="302"/>
                    </a:cxn>
                    <a:cxn ang="0">
                      <a:pos x="241" y="328"/>
                    </a:cxn>
                    <a:cxn ang="0">
                      <a:pos x="196" y="342"/>
                    </a:cxn>
                    <a:cxn ang="0">
                      <a:pos x="171" y="337"/>
                    </a:cxn>
                    <a:cxn ang="0">
                      <a:pos x="125" y="332"/>
                    </a:cxn>
                    <a:cxn ang="0">
                      <a:pos x="81" y="312"/>
                    </a:cxn>
                    <a:cxn ang="0">
                      <a:pos x="46" y="281"/>
                    </a:cxn>
                    <a:cxn ang="0">
                      <a:pos x="22" y="242"/>
                    </a:cxn>
                    <a:cxn ang="0">
                      <a:pos x="8" y="196"/>
                    </a:cxn>
                    <a:cxn ang="0">
                      <a:pos x="8" y="148"/>
                    </a:cxn>
                    <a:cxn ang="0">
                      <a:pos x="22" y="102"/>
                    </a:cxn>
                    <a:cxn ang="0">
                      <a:pos x="46" y="64"/>
                    </a:cxn>
                    <a:cxn ang="0">
                      <a:pos x="81" y="32"/>
                    </a:cxn>
                    <a:cxn ang="0">
                      <a:pos x="125" y="13"/>
                    </a:cxn>
                    <a:cxn ang="0">
                      <a:pos x="171" y="5"/>
                    </a:cxn>
                    <a:cxn ang="0">
                      <a:pos x="219" y="13"/>
                    </a:cxn>
                    <a:cxn ang="0">
                      <a:pos x="261" y="32"/>
                    </a:cxn>
                    <a:cxn ang="0">
                      <a:pos x="296" y="64"/>
                    </a:cxn>
                    <a:cxn ang="0">
                      <a:pos x="322" y="102"/>
                    </a:cxn>
                    <a:cxn ang="0">
                      <a:pos x="335" y="148"/>
                    </a:cxn>
                    <a:cxn ang="0">
                      <a:pos x="335" y="196"/>
                    </a:cxn>
                    <a:cxn ang="0">
                      <a:pos x="322" y="242"/>
                    </a:cxn>
                    <a:cxn ang="0">
                      <a:pos x="296" y="281"/>
                    </a:cxn>
                    <a:cxn ang="0">
                      <a:pos x="261" y="312"/>
                    </a:cxn>
                    <a:cxn ang="0">
                      <a:pos x="219" y="332"/>
                    </a:cxn>
                    <a:cxn ang="0">
                      <a:pos x="171" y="337"/>
                    </a:cxn>
                  </a:cxnLst>
                  <a:rect l="0" t="0" r="r" b="b"/>
                  <a:pathLst>
                    <a:path w="342" h="344">
                      <a:moveTo>
                        <a:pt x="171" y="344"/>
                      </a:moveTo>
                      <a:lnTo>
                        <a:pt x="146" y="342"/>
                      </a:lnTo>
                      <a:lnTo>
                        <a:pt x="124" y="337"/>
                      </a:lnTo>
                      <a:lnTo>
                        <a:pt x="101" y="328"/>
                      </a:lnTo>
                      <a:lnTo>
                        <a:pt x="80" y="316"/>
                      </a:lnTo>
                      <a:lnTo>
                        <a:pt x="60" y="302"/>
                      </a:lnTo>
                      <a:lnTo>
                        <a:pt x="43" y="284"/>
                      </a:lnTo>
                      <a:lnTo>
                        <a:pt x="27" y="265"/>
                      </a:lnTo>
                      <a:lnTo>
                        <a:pt x="16" y="243"/>
                      </a:lnTo>
                      <a:lnTo>
                        <a:pt x="8" y="221"/>
                      </a:lnTo>
                      <a:lnTo>
                        <a:pt x="2" y="196"/>
                      </a:lnTo>
                      <a:lnTo>
                        <a:pt x="0" y="171"/>
                      </a:lnTo>
                      <a:lnTo>
                        <a:pt x="2" y="148"/>
                      </a:lnTo>
                      <a:lnTo>
                        <a:pt x="8" y="124"/>
                      </a:lnTo>
                      <a:lnTo>
                        <a:pt x="16" y="101"/>
                      </a:lnTo>
                      <a:lnTo>
                        <a:pt x="27" y="80"/>
                      </a:lnTo>
                      <a:lnTo>
                        <a:pt x="43" y="60"/>
                      </a:lnTo>
                      <a:lnTo>
                        <a:pt x="60" y="42"/>
                      </a:lnTo>
                      <a:lnTo>
                        <a:pt x="80" y="28"/>
                      </a:lnTo>
                      <a:lnTo>
                        <a:pt x="101" y="16"/>
                      </a:lnTo>
                      <a:lnTo>
                        <a:pt x="124" y="7"/>
                      </a:lnTo>
                      <a:lnTo>
                        <a:pt x="146" y="2"/>
                      </a:lnTo>
                      <a:lnTo>
                        <a:pt x="171" y="0"/>
                      </a:lnTo>
                      <a:lnTo>
                        <a:pt x="196" y="2"/>
                      </a:lnTo>
                      <a:lnTo>
                        <a:pt x="219" y="7"/>
                      </a:lnTo>
                      <a:lnTo>
                        <a:pt x="241" y="16"/>
                      </a:lnTo>
                      <a:lnTo>
                        <a:pt x="264" y="28"/>
                      </a:lnTo>
                      <a:lnTo>
                        <a:pt x="284" y="42"/>
                      </a:lnTo>
                      <a:lnTo>
                        <a:pt x="300" y="60"/>
                      </a:lnTo>
                      <a:lnTo>
                        <a:pt x="315" y="80"/>
                      </a:lnTo>
                      <a:lnTo>
                        <a:pt x="326" y="101"/>
                      </a:lnTo>
                      <a:lnTo>
                        <a:pt x="335" y="124"/>
                      </a:lnTo>
                      <a:lnTo>
                        <a:pt x="340" y="148"/>
                      </a:lnTo>
                      <a:lnTo>
                        <a:pt x="342" y="171"/>
                      </a:lnTo>
                      <a:lnTo>
                        <a:pt x="340" y="196"/>
                      </a:lnTo>
                      <a:lnTo>
                        <a:pt x="335" y="221"/>
                      </a:lnTo>
                      <a:lnTo>
                        <a:pt x="326" y="243"/>
                      </a:lnTo>
                      <a:lnTo>
                        <a:pt x="315" y="265"/>
                      </a:lnTo>
                      <a:lnTo>
                        <a:pt x="300" y="284"/>
                      </a:lnTo>
                      <a:lnTo>
                        <a:pt x="284" y="302"/>
                      </a:lnTo>
                      <a:lnTo>
                        <a:pt x="264" y="316"/>
                      </a:lnTo>
                      <a:lnTo>
                        <a:pt x="241" y="328"/>
                      </a:lnTo>
                      <a:lnTo>
                        <a:pt x="219" y="337"/>
                      </a:lnTo>
                      <a:lnTo>
                        <a:pt x="196" y="342"/>
                      </a:lnTo>
                      <a:lnTo>
                        <a:pt x="171" y="344"/>
                      </a:lnTo>
                      <a:close/>
                      <a:moveTo>
                        <a:pt x="171" y="337"/>
                      </a:moveTo>
                      <a:lnTo>
                        <a:pt x="148" y="337"/>
                      </a:lnTo>
                      <a:lnTo>
                        <a:pt x="125" y="332"/>
                      </a:lnTo>
                      <a:lnTo>
                        <a:pt x="103" y="323"/>
                      </a:lnTo>
                      <a:lnTo>
                        <a:pt x="81" y="312"/>
                      </a:lnTo>
                      <a:lnTo>
                        <a:pt x="64" y="298"/>
                      </a:lnTo>
                      <a:lnTo>
                        <a:pt x="46" y="281"/>
                      </a:lnTo>
                      <a:lnTo>
                        <a:pt x="32" y="261"/>
                      </a:lnTo>
                      <a:lnTo>
                        <a:pt x="22" y="242"/>
                      </a:lnTo>
                      <a:lnTo>
                        <a:pt x="13" y="219"/>
                      </a:lnTo>
                      <a:lnTo>
                        <a:pt x="8" y="196"/>
                      </a:lnTo>
                      <a:lnTo>
                        <a:pt x="6" y="171"/>
                      </a:lnTo>
                      <a:lnTo>
                        <a:pt x="8" y="148"/>
                      </a:lnTo>
                      <a:lnTo>
                        <a:pt x="13" y="125"/>
                      </a:lnTo>
                      <a:lnTo>
                        <a:pt x="22" y="102"/>
                      </a:lnTo>
                      <a:lnTo>
                        <a:pt x="32" y="83"/>
                      </a:lnTo>
                      <a:lnTo>
                        <a:pt x="46" y="64"/>
                      </a:lnTo>
                      <a:lnTo>
                        <a:pt x="64" y="46"/>
                      </a:lnTo>
                      <a:lnTo>
                        <a:pt x="81" y="32"/>
                      </a:lnTo>
                      <a:lnTo>
                        <a:pt x="103" y="21"/>
                      </a:lnTo>
                      <a:lnTo>
                        <a:pt x="125" y="13"/>
                      </a:lnTo>
                      <a:lnTo>
                        <a:pt x="148" y="7"/>
                      </a:lnTo>
                      <a:lnTo>
                        <a:pt x="171" y="5"/>
                      </a:lnTo>
                      <a:lnTo>
                        <a:pt x="194" y="7"/>
                      </a:lnTo>
                      <a:lnTo>
                        <a:pt x="219" y="13"/>
                      </a:lnTo>
                      <a:lnTo>
                        <a:pt x="240" y="21"/>
                      </a:lnTo>
                      <a:lnTo>
                        <a:pt x="261" y="32"/>
                      </a:lnTo>
                      <a:lnTo>
                        <a:pt x="280" y="46"/>
                      </a:lnTo>
                      <a:lnTo>
                        <a:pt x="296" y="64"/>
                      </a:lnTo>
                      <a:lnTo>
                        <a:pt x="310" y="83"/>
                      </a:lnTo>
                      <a:lnTo>
                        <a:pt x="322" y="102"/>
                      </a:lnTo>
                      <a:lnTo>
                        <a:pt x="329" y="125"/>
                      </a:lnTo>
                      <a:lnTo>
                        <a:pt x="335" y="148"/>
                      </a:lnTo>
                      <a:lnTo>
                        <a:pt x="336" y="171"/>
                      </a:lnTo>
                      <a:lnTo>
                        <a:pt x="335" y="196"/>
                      </a:lnTo>
                      <a:lnTo>
                        <a:pt x="329" y="219"/>
                      </a:lnTo>
                      <a:lnTo>
                        <a:pt x="322" y="242"/>
                      </a:lnTo>
                      <a:lnTo>
                        <a:pt x="310" y="261"/>
                      </a:lnTo>
                      <a:lnTo>
                        <a:pt x="296" y="281"/>
                      </a:lnTo>
                      <a:lnTo>
                        <a:pt x="280" y="298"/>
                      </a:lnTo>
                      <a:lnTo>
                        <a:pt x="261" y="312"/>
                      </a:lnTo>
                      <a:lnTo>
                        <a:pt x="240" y="323"/>
                      </a:lnTo>
                      <a:lnTo>
                        <a:pt x="219" y="332"/>
                      </a:lnTo>
                      <a:lnTo>
                        <a:pt x="194" y="337"/>
                      </a:lnTo>
                      <a:lnTo>
                        <a:pt x="171" y="337"/>
                      </a:lnTo>
                      <a:close/>
                    </a:path>
                  </a:pathLst>
                </a:custGeom>
                <a:solidFill>
                  <a:srgbClr val="D7FEFF"/>
                </a:solidFill>
                <a:ln w="9525">
                  <a:noFill/>
                  <a:round/>
                  <a:headEnd/>
                  <a:tailEnd/>
                </a:ln>
              </p:spPr>
              <p:txBody>
                <a:bodyPr/>
                <a:lstStyle/>
                <a:p>
                  <a:endParaRPr lang="en-US"/>
                </a:p>
              </p:txBody>
            </p:sp>
            <p:sp>
              <p:nvSpPr>
                <p:cNvPr id="1166363" name="Freeform 1051"/>
                <p:cNvSpPr>
                  <a:spLocks noEditPoints="1"/>
                </p:cNvSpPr>
                <p:nvPr/>
              </p:nvSpPr>
              <p:spPr bwMode="auto">
                <a:xfrm>
                  <a:off x="778" y="502"/>
                  <a:ext cx="330" cy="332"/>
                </a:xfrm>
                <a:custGeom>
                  <a:avLst/>
                  <a:gdLst/>
                  <a:ahLst/>
                  <a:cxnLst>
                    <a:cxn ang="0">
                      <a:pos x="142" y="332"/>
                    </a:cxn>
                    <a:cxn ang="0">
                      <a:pos x="97" y="318"/>
                    </a:cxn>
                    <a:cxn ang="0">
                      <a:pos x="58" y="293"/>
                    </a:cxn>
                    <a:cxn ang="0">
                      <a:pos x="26" y="256"/>
                    </a:cxn>
                    <a:cxn ang="0">
                      <a:pos x="7" y="214"/>
                    </a:cxn>
                    <a:cxn ang="0">
                      <a:pos x="0" y="166"/>
                    </a:cxn>
                    <a:cxn ang="0">
                      <a:pos x="7" y="120"/>
                    </a:cxn>
                    <a:cxn ang="0">
                      <a:pos x="26" y="78"/>
                    </a:cxn>
                    <a:cxn ang="0">
                      <a:pos x="58" y="41"/>
                    </a:cxn>
                    <a:cxn ang="0">
                      <a:pos x="97" y="16"/>
                    </a:cxn>
                    <a:cxn ang="0">
                      <a:pos x="142" y="2"/>
                    </a:cxn>
                    <a:cxn ang="0">
                      <a:pos x="188" y="2"/>
                    </a:cxn>
                    <a:cxn ang="0">
                      <a:pos x="234" y="16"/>
                    </a:cxn>
                    <a:cxn ang="0">
                      <a:pos x="274" y="41"/>
                    </a:cxn>
                    <a:cxn ang="0">
                      <a:pos x="304" y="78"/>
                    </a:cxn>
                    <a:cxn ang="0">
                      <a:pos x="323" y="120"/>
                    </a:cxn>
                    <a:cxn ang="0">
                      <a:pos x="330" y="166"/>
                    </a:cxn>
                    <a:cxn ang="0">
                      <a:pos x="323" y="214"/>
                    </a:cxn>
                    <a:cxn ang="0">
                      <a:pos x="304" y="256"/>
                    </a:cxn>
                    <a:cxn ang="0">
                      <a:pos x="274" y="293"/>
                    </a:cxn>
                    <a:cxn ang="0">
                      <a:pos x="234" y="318"/>
                    </a:cxn>
                    <a:cxn ang="0">
                      <a:pos x="188" y="332"/>
                    </a:cxn>
                    <a:cxn ang="0">
                      <a:pos x="165" y="327"/>
                    </a:cxn>
                    <a:cxn ang="0">
                      <a:pos x="119" y="321"/>
                    </a:cxn>
                    <a:cxn ang="0">
                      <a:pos x="77" y="300"/>
                    </a:cxn>
                    <a:cxn ang="0">
                      <a:pos x="42" y="270"/>
                    </a:cxn>
                    <a:cxn ang="0">
                      <a:pos x="17" y="230"/>
                    </a:cxn>
                    <a:cxn ang="0">
                      <a:pos x="7" y="184"/>
                    </a:cxn>
                    <a:cxn ang="0">
                      <a:pos x="9" y="138"/>
                    </a:cxn>
                    <a:cxn ang="0">
                      <a:pos x="23" y="94"/>
                    </a:cxn>
                    <a:cxn ang="0">
                      <a:pos x="51" y="55"/>
                    </a:cxn>
                    <a:cxn ang="0">
                      <a:pos x="88" y="27"/>
                    </a:cxn>
                    <a:cxn ang="0">
                      <a:pos x="130" y="11"/>
                    </a:cxn>
                    <a:cxn ang="0">
                      <a:pos x="177" y="8"/>
                    </a:cxn>
                    <a:cxn ang="0">
                      <a:pos x="223" y="18"/>
                    </a:cxn>
                    <a:cxn ang="0">
                      <a:pos x="264" y="39"/>
                    </a:cxn>
                    <a:cxn ang="0">
                      <a:pos x="295" y="75"/>
                    </a:cxn>
                    <a:cxn ang="0">
                      <a:pos x="316" y="115"/>
                    </a:cxn>
                    <a:cxn ang="0">
                      <a:pos x="325" y="161"/>
                    </a:cxn>
                    <a:cxn ang="0">
                      <a:pos x="320" y="207"/>
                    </a:cxn>
                    <a:cxn ang="0">
                      <a:pos x="302" y="251"/>
                    </a:cxn>
                    <a:cxn ang="0">
                      <a:pos x="272" y="286"/>
                    </a:cxn>
                    <a:cxn ang="0">
                      <a:pos x="234" y="313"/>
                    </a:cxn>
                    <a:cxn ang="0">
                      <a:pos x="188" y="325"/>
                    </a:cxn>
                  </a:cxnLst>
                  <a:rect l="0" t="0" r="r" b="b"/>
                  <a:pathLst>
                    <a:path w="330" h="332">
                      <a:moveTo>
                        <a:pt x="165" y="332"/>
                      </a:moveTo>
                      <a:lnTo>
                        <a:pt x="142" y="332"/>
                      </a:lnTo>
                      <a:lnTo>
                        <a:pt x="119" y="327"/>
                      </a:lnTo>
                      <a:lnTo>
                        <a:pt x="97" y="318"/>
                      </a:lnTo>
                      <a:lnTo>
                        <a:pt x="75" y="307"/>
                      </a:lnTo>
                      <a:lnTo>
                        <a:pt x="58" y="293"/>
                      </a:lnTo>
                      <a:lnTo>
                        <a:pt x="40" y="276"/>
                      </a:lnTo>
                      <a:lnTo>
                        <a:pt x="26" y="256"/>
                      </a:lnTo>
                      <a:lnTo>
                        <a:pt x="16" y="237"/>
                      </a:lnTo>
                      <a:lnTo>
                        <a:pt x="7" y="214"/>
                      </a:lnTo>
                      <a:lnTo>
                        <a:pt x="2" y="191"/>
                      </a:lnTo>
                      <a:lnTo>
                        <a:pt x="0" y="166"/>
                      </a:lnTo>
                      <a:lnTo>
                        <a:pt x="2" y="143"/>
                      </a:lnTo>
                      <a:lnTo>
                        <a:pt x="7" y="120"/>
                      </a:lnTo>
                      <a:lnTo>
                        <a:pt x="16" y="97"/>
                      </a:lnTo>
                      <a:lnTo>
                        <a:pt x="26" y="78"/>
                      </a:lnTo>
                      <a:lnTo>
                        <a:pt x="40" y="59"/>
                      </a:lnTo>
                      <a:lnTo>
                        <a:pt x="58" y="41"/>
                      </a:lnTo>
                      <a:lnTo>
                        <a:pt x="75" y="27"/>
                      </a:lnTo>
                      <a:lnTo>
                        <a:pt x="97" y="16"/>
                      </a:lnTo>
                      <a:lnTo>
                        <a:pt x="119" y="8"/>
                      </a:lnTo>
                      <a:lnTo>
                        <a:pt x="142" y="2"/>
                      </a:lnTo>
                      <a:lnTo>
                        <a:pt x="165" y="0"/>
                      </a:lnTo>
                      <a:lnTo>
                        <a:pt x="188" y="2"/>
                      </a:lnTo>
                      <a:lnTo>
                        <a:pt x="213" y="8"/>
                      </a:lnTo>
                      <a:lnTo>
                        <a:pt x="234" y="16"/>
                      </a:lnTo>
                      <a:lnTo>
                        <a:pt x="255" y="27"/>
                      </a:lnTo>
                      <a:lnTo>
                        <a:pt x="274" y="41"/>
                      </a:lnTo>
                      <a:lnTo>
                        <a:pt x="290" y="59"/>
                      </a:lnTo>
                      <a:lnTo>
                        <a:pt x="304" y="78"/>
                      </a:lnTo>
                      <a:lnTo>
                        <a:pt x="316" y="97"/>
                      </a:lnTo>
                      <a:lnTo>
                        <a:pt x="323" y="120"/>
                      </a:lnTo>
                      <a:lnTo>
                        <a:pt x="329" y="143"/>
                      </a:lnTo>
                      <a:lnTo>
                        <a:pt x="330" y="166"/>
                      </a:lnTo>
                      <a:lnTo>
                        <a:pt x="329" y="191"/>
                      </a:lnTo>
                      <a:lnTo>
                        <a:pt x="323" y="214"/>
                      </a:lnTo>
                      <a:lnTo>
                        <a:pt x="316" y="237"/>
                      </a:lnTo>
                      <a:lnTo>
                        <a:pt x="304" y="256"/>
                      </a:lnTo>
                      <a:lnTo>
                        <a:pt x="290" y="276"/>
                      </a:lnTo>
                      <a:lnTo>
                        <a:pt x="274" y="293"/>
                      </a:lnTo>
                      <a:lnTo>
                        <a:pt x="255" y="307"/>
                      </a:lnTo>
                      <a:lnTo>
                        <a:pt x="234" y="318"/>
                      </a:lnTo>
                      <a:lnTo>
                        <a:pt x="213" y="327"/>
                      </a:lnTo>
                      <a:lnTo>
                        <a:pt x="188" y="332"/>
                      </a:lnTo>
                      <a:lnTo>
                        <a:pt x="165" y="332"/>
                      </a:lnTo>
                      <a:close/>
                      <a:moveTo>
                        <a:pt x="165" y="327"/>
                      </a:moveTo>
                      <a:lnTo>
                        <a:pt x="142" y="325"/>
                      </a:lnTo>
                      <a:lnTo>
                        <a:pt x="119" y="321"/>
                      </a:lnTo>
                      <a:lnTo>
                        <a:pt x="97" y="313"/>
                      </a:lnTo>
                      <a:lnTo>
                        <a:pt x="77" y="300"/>
                      </a:lnTo>
                      <a:lnTo>
                        <a:pt x="58" y="286"/>
                      </a:lnTo>
                      <a:lnTo>
                        <a:pt x="42" y="270"/>
                      </a:lnTo>
                      <a:lnTo>
                        <a:pt x="28" y="251"/>
                      </a:lnTo>
                      <a:lnTo>
                        <a:pt x="17" y="230"/>
                      </a:lnTo>
                      <a:lnTo>
                        <a:pt x="10" y="207"/>
                      </a:lnTo>
                      <a:lnTo>
                        <a:pt x="7" y="184"/>
                      </a:lnTo>
                      <a:lnTo>
                        <a:pt x="5" y="161"/>
                      </a:lnTo>
                      <a:lnTo>
                        <a:pt x="9" y="138"/>
                      </a:lnTo>
                      <a:lnTo>
                        <a:pt x="14" y="115"/>
                      </a:lnTo>
                      <a:lnTo>
                        <a:pt x="23" y="94"/>
                      </a:lnTo>
                      <a:lnTo>
                        <a:pt x="35" y="75"/>
                      </a:lnTo>
                      <a:lnTo>
                        <a:pt x="51" y="55"/>
                      </a:lnTo>
                      <a:lnTo>
                        <a:pt x="67" y="39"/>
                      </a:lnTo>
                      <a:lnTo>
                        <a:pt x="88" y="27"/>
                      </a:lnTo>
                      <a:lnTo>
                        <a:pt x="109" y="18"/>
                      </a:lnTo>
                      <a:lnTo>
                        <a:pt x="130" y="11"/>
                      </a:lnTo>
                      <a:lnTo>
                        <a:pt x="153" y="8"/>
                      </a:lnTo>
                      <a:lnTo>
                        <a:pt x="177" y="8"/>
                      </a:lnTo>
                      <a:lnTo>
                        <a:pt x="200" y="11"/>
                      </a:lnTo>
                      <a:lnTo>
                        <a:pt x="223" y="18"/>
                      </a:lnTo>
                      <a:lnTo>
                        <a:pt x="244" y="27"/>
                      </a:lnTo>
                      <a:lnTo>
                        <a:pt x="264" y="39"/>
                      </a:lnTo>
                      <a:lnTo>
                        <a:pt x="281" y="55"/>
                      </a:lnTo>
                      <a:lnTo>
                        <a:pt x="295" y="75"/>
                      </a:lnTo>
                      <a:lnTo>
                        <a:pt x="308" y="94"/>
                      </a:lnTo>
                      <a:lnTo>
                        <a:pt x="316" y="115"/>
                      </a:lnTo>
                      <a:lnTo>
                        <a:pt x="323" y="138"/>
                      </a:lnTo>
                      <a:lnTo>
                        <a:pt x="325" y="161"/>
                      </a:lnTo>
                      <a:lnTo>
                        <a:pt x="325" y="184"/>
                      </a:lnTo>
                      <a:lnTo>
                        <a:pt x="320" y="207"/>
                      </a:lnTo>
                      <a:lnTo>
                        <a:pt x="313" y="230"/>
                      </a:lnTo>
                      <a:lnTo>
                        <a:pt x="302" y="251"/>
                      </a:lnTo>
                      <a:lnTo>
                        <a:pt x="288" y="270"/>
                      </a:lnTo>
                      <a:lnTo>
                        <a:pt x="272" y="286"/>
                      </a:lnTo>
                      <a:lnTo>
                        <a:pt x="253" y="300"/>
                      </a:lnTo>
                      <a:lnTo>
                        <a:pt x="234" y="313"/>
                      </a:lnTo>
                      <a:lnTo>
                        <a:pt x="211" y="321"/>
                      </a:lnTo>
                      <a:lnTo>
                        <a:pt x="188" y="325"/>
                      </a:lnTo>
                      <a:lnTo>
                        <a:pt x="165" y="327"/>
                      </a:lnTo>
                      <a:close/>
                    </a:path>
                  </a:pathLst>
                </a:custGeom>
                <a:solidFill>
                  <a:srgbClr val="D9FEFF"/>
                </a:solidFill>
                <a:ln w="9525">
                  <a:noFill/>
                  <a:round/>
                  <a:headEnd/>
                  <a:tailEnd/>
                </a:ln>
              </p:spPr>
              <p:txBody>
                <a:bodyPr/>
                <a:lstStyle/>
                <a:p>
                  <a:endParaRPr lang="en-US"/>
                </a:p>
              </p:txBody>
            </p:sp>
            <p:sp>
              <p:nvSpPr>
                <p:cNvPr id="1166364" name="Freeform 1052"/>
                <p:cNvSpPr>
                  <a:spLocks noEditPoints="1"/>
                </p:cNvSpPr>
                <p:nvPr/>
              </p:nvSpPr>
              <p:spPr bwMode="auto">
                <a:xfrm>
                  <a:off x="783" y="510"/>
                  <a:ext cx="320" cy="319"/>
                </a:xfrm>
                <a:custGeom>
                  <a:avLst/>
                  <a:gdLst/>
                  <a:ahLst/>
                  <a:cxnLst>
                    <a:cxn ang="0">
                      <a:pos x="137" y="317"/>
                    </a:cxn>
                    <a:cxn ang="0">
                      <a:pos x="92" y="305"/>
                    </a:cxn>
                    <a:cxn ang="0">
                      <a:pos x="53" y="278"/>
                    </a:cxn>
                    <a:cxn ang="0">
                      <a:pos x="23" y="243"/>
                    </a:cxn>
                    <a:cxn ang="0">
                      <a:pos x="5" y="199"/>
                    </a:cxn>
                    <a:cxn ang="0">
                      <a:pos x="0" y="153"/>
                    </a:cxn>
                    <a:cxn ang="0">
                      <a:pos x="9" y="107"/>
                    </a:cxn>
                    <a:cxn ang="0">
                      <a:pos x="30" y="67"/>
                    </a:cxn>
                    <a:cxn ang="0">
                      <a:pos x="62" y="31"/>
                    </a:cxn>
                    <a:cxn ang="0">
                      <a:pos x="104" y="10"/>
                    </a:cxn>
                    <a:cxn ang="0">
                      <a:pos x="148" y="0"/>
                    </a:cxn>
                    <a:cxn ang="0">
                      <a:pos x="195" y="3"/>
                    </a:cxn>
                    <a:cxn ang="0">
                      <a:pos x="239" y="19"/>
                    </a:cxn>
                    <a:cxn ang="0">
                      <a:pos x="276" y="47"/>
                    </a:cxn>
                    <a:cxn ang="0">
                      <a:pos x="303" y="86"/>
                    </a:cxn>
                    <a:cxn ang="0">
                      <a:pos x="318" y="130"/>
                    </a:cxn>
                    <a:cxn ang="0">
                      <a:pos x="320" y="176"/>
                    </a:cxn>
                    <a:cxn ang="0">
                      <a:pos x="308" y="222"/>
                    </a:cxn>
                    <a:cxn ang="0">
                      <a:pos x="283" y="262"/>
                    </a:cxn>
                    <a:cxn ang="0">
                      <a:pos x="248" y="292"/>
                    </a:cxn>
                    <a:cxn ang="0">
                      <a:pos x="206" y="313"/>
                    </a:cxn>
                    <a:cxn ang="0">
                      <a:pos x="160" y="319"/>
                    </a:cxn>
                    <a:cxn ang="0">
                      <a:pos x="137" y="312"/>
                    </a:cxn>
                    <a:cxn ang="0">
                      <a:pos x="93" y="299"/>
                    </a:cxn>
                    <a:cxn ang="0">
                      <a:pos x="55" y="273"/>
                    </a:cxn>
                    <a:cxn ang="0">
                      <a:pos x="26" y="236"/>
                    </a:cxn>
                    <a:cxn ang="0">
                      <a:pos x="9" y="193"/>
                    </a:cxn>
                    <a:cxn ang="0">
                      <a:pos x="5" y="148"/>
                    </a:cxn>
                    <a:cxn ang="0">
                      <a:pos x="16" y="102"/>
                    </a:cxn>
                    <a:cxn ang="0">
                      <a:pos x="39" y="63"/>
                    </a:cxn>
                    <a:cxn ang="0">
                      <a:pos x="74" y="31"/>
                    </a:cxn>
                    <a:cxn ang="0">
                      <a:pos x="114" y="10"/>
                    </a:cxn>
                    <a:cxn ang="0">
                      <a:pos x="160" y="5"/>
                    </a:cxn>
                    <a:cxn ang="0">
                      <a:pos x="206" y="10"/>
                    </a:cxn>
                    <a:cxn ang="0">
                      <a:pos x="248" y="31"/>
                    </a:cxn>
                    <a:cxn ang="0">
                      <a:pos x="281" y="63"/>
                    </a:cxn>
                    <a:cxn ang="0">
                      <a:pos x="304" y="102"/>
                    </a:cxn>
                    <a:cxn ang="0">
                      <a:pos x="315" y="148"/>
                    </a:cxn>
                    <a:cxn ang="0">
                      <a:pos x="311" y="193"/>
                    </a:cxn>
                    <a:cxn ang="0">
                      <a:pos x="294" y="236"/>
                    </a:cxn>
                    <a:cxn ang="0">
                      <a:pos x="266" y="273"/>
                    </a:cxn>
                    <a:cxn ang="0">
                      <a:pos x="227" y="299"/>
                    </a:cxn>
                    <a:cxn ang="0">
                      <a:pos x="183" y="312"/>
                    </a:cxn>
                  </a:cxnLst>
                  <a:rect l="0" t="0" r="r" b="b"/>
                  <a:pathLst>
                    <a:path w="320" h="319">
                      <a:moveTo>
                        <a:pt x="160" y="319"/>
                      </a:moveTo>
                      <a:lnTo>
                        <a:pt x="137" y="317"/>
                      </a:lnTo>
                      <a:lnTo>
                        <a:pt x="114" y="313"/>
                      </a:lnTo>
                      <a:lnTo>
                        <a:pt x="92" y="305"/>
                      </a:lnTo>
                      <a:lnTo>
                        <a:pt x="72" y="292"/>
                      </a:lnTo>
                      <a:lnTo>
                        <a:pt x="53" y="278"/>
                      </a:lnTo>
                      <a:lnTo>
                        <a:pt x="37" y="262"/>
                      </a:lnTo>
                      <a:lnTo>
                        <a:pt x="23" y="243"/>
                      </a:lnTo>
                      <a:lnTo>
                        <a:pt x="12" y="222"/>
                      </a:lnTo>
                      <a:lnTo>
                        <a:pt x="5" y="199"/>
                      </a:lnTo>
                      <a:lnTo>
                        <a:pt x="2" y="176"/>
                      </a:lnTo>
                      <a:lnTo>
                        <a:pt x="0" y="153"/>
                      </a:lnTo>
                      <a:lnTo>
                        <a:pt x="4" y="130"/>
                      </a:lnTo>
                      <a:lnTo>
                        <a:pt x="9" y="107"/>
                      </a:lnTo>
                      <a:lnTo>
                        <a:pt x="18" y="86"/>
                      </a:lnTo>
                      <a:lnTo>
                        <a:pt x="30" y="67"/>
                      </a:lnTo>
                      <a:lnTo>
                        <a:pt x="46" y="47"/>
                      </a:lnTo>
                      <a:lnTo>
                        <a:pt x="62" y="31"/>
                      </a:lnTo>
                      <a:lnTo>
                        <a:pt x="83" y="19"/>
                      </a:lnTo>
                      <a:lnTo>
                        <a:pt x="104" y="10"/>
                      </a:lnTo>
                      <a:lnTo>
                        <a:pt x="125" y="3"/>
                      </a:lnTo>
                      <a:lnTo>
                        <a:pt x="148" y="0"/>
                      </a:lnTo>
                      <a:lnTo>
                        <a:pt x="172" y="0"/>
                      </a:lnTo>
                      <a:lnTo>
                        <a:pt x="195" y="3"/>
                      </a:lnTo>
                      <a:lnTo>
                        <a:pt x="218" y="10"/>
                      </a:lnTo>
                      <a:lnTo>
                        <a:pt x="239" y="19"/>
                      </a:lnTo>
                      <a:lnTo>
                        <a:pt x="259" y="31"/>
                      </a:lnTo>
                      <a:lnTo>
                        <a:pt x="276" y="47"/>
                      </a:lnTo>
                      <a:lnTo>
                        <a:pt x="290" y="67"/>
                      </a:lnTo>
                      <a:lnTo>
                        <a:pt x="303" y="86"/>
                      </a:lnTo>
                      <a:lnTo>
                        <a:pt x="311" y="107"/>
                      </a:lnTo>
                      <a:lnTo>
                        <a:pt x="318" y="130"/>
                      </a:lnTo>
                      <a:lnTo>
                        <a:pt x="320" y="153"/>
                      </a:lnTo>
                      <a:lnTo>
                        <a:pt x="320" y="176"/>
                      </a:lnTo>
                      <a:lnTo>
                        <a:pt x="315" y="199"/>
                      </a:lnTo>
                      <a:lnTo>
                        <a:pt x="308" y="222"/>
                      </a:lnTo>
                      <a:lnTo>
                        <a:pt x="297" y="243"/>
                      </a:lnTo>
                      <a:lnTo>
                        <a:pt x="283" y="262"/>
                      </a:lnTo>
                      <a:lnTo>
                        <a:pt x="267" y="278"/>
                      </a:lnTo>
                      <a:lnTo>
                        <a:pt x="248" y="292"/>
                      </a:lnTo>
                      <a:lnTo>
                        <a:pt x="229" y="305"/>
                      </a:lnTo>
                      <a:lnTo>
                        <a:pt x="206" y="313"/>
                      </a:lnTo>
                      <a:lnTo>
                        <a:pt x="183" y="317"/>
                      </a:lnTo>
                      <a:lnTo>
                        <a:pt x="160" y="319"/>
                      </a:lnTo>
                      <a:close/>
                      <a:moveTo>
                        <a:pt x="160" y="313"/>
                      </a:moveTo>
                      <a:lnTo>
                        <a:pt x="137" y="312"/>
                      </a:lnTo>
                      <a:lnTo>
                        <a:pt x="114" y="308"/>
                      </a:lnTo>
                      <a:lnTo>
                        <a:pt x="93" y="299"/>
                      </a:lnTo>
                      <a:lnTo>
                        <a:pt x="74" y="287"/>
                      </a:lnTo>
                      <a:lnTo>
                        <a:pt x="55" y="273"/>
                      </a:lnTo>
                      <a:lnTo>
                        <a:pt x="39" y="255"/>
                      </a:lnTo>
                      <a:lnTo>
                        <a:pt x="26" y="236"/>
                      </a:lnTo>
                      <a:lnTo>
                        <a:pt x="16" y="216"/>
                      </a:lnTo>
                      <a:lnTo>
                        <a:pt x="9" y="193"/>
                      </a:lnTo>
                      <a:lnTo>
                        <a:pt x="5" y="171"/>
                      </a:lnTo>
                      <a:lnTo>
                        <a:pt x="5" y="148"/>
                      </a:lnTo>
                      <a:lnTo>
                        <a:pt x="9" y="125"/>
                      </a:lnTo>
                      <a:lnTo>
                        <a:pt x="16" y="102"/>
                      </a:lnTo>
                      <a:lnTo>
                        <a:pt x="26" y="82"/>
                      </a:lnTo>
                      <a:lnTo>
                        <a:pt x="39" y="63"/>
                      </a:lnTo>
                      <a:lnTo>
                        <a:pt x="55" y="45"/>
                      </a:lnTo>
                      <a:lnTo>
                        <a:pt x="74" y="31"/>
                      </a:lnTo>
                      <a:lnTo>
                        <a:pt x="93" y="19"/>
                      </a:lnTo>
                      <a:lnTo>
                        <a:pt x="114" y="10"/>
                      </a:lnTo>
                      <a:lnTo>
                        <a:pt x="137" y="7"/>
                      </a:lnTo>
                      <a:lnTo>
                        <a:pt x="160" y="5"/>
                      </a:lnTo>
                      <a:lnTo>
                        <a:pt x="183" y="7"/>
                      </a:lnTo>
                      <a:lnTo>
                        <a:pt x="206" y="10"/>
                      </a:lnTo>
                      <a:lnTo>
                        <a:pt x="227" y="19"/>
                      </a:lnTo>
                      <a:lnTo>
                        <a:pt x="248" y="31"/>
                      </a:lnTo>
                      <a:lnTo>
                        <a:pt x="266" y="45"/>
                      </a:lnTo>
                      <a:lnTo>
                        <a:pt x="281" y="63"/>
                      </a:lnTo>
                      <a:lnTo>
                        <a:pt x="294" y="82"/>
                      </a:lnTo>
                      <a:lnTo>
                        <a:pt x="304" y="102"/>
                      </a:lnTo>
                      <a:lnTo>
                        <a:pt x="311" y="125"/>
                      </a:lnTo>
                      <a:lnTo>
                        <a:pt x="315" y="148"/>
                      </a:lnTo>
                      <a:lnTo>
                        <a:pt x="315" y="171"/>
                      </a:lnTo>
                      <a:lnTo>
                        <a:pt x="311" y="193"/>
                      </a:lnTo>
                      <a:lnTo>
                        <a:pt x="304" y="216"/>
                      </a:lnTo>
                      <a:lnTo>
                        <a:pt x="294" y="236"/>
                      </a:lnTo>
                      <a:lnTo>
                        <a:pt x="281" y="255"/>
                      </a:lnTo>
                      <a:lnTo>
                        <a:pt x="266" y="273"/>
                      </a:lnTo>
                      <a:lnTo>
                        <a:pt x="248" y="287"/>
                      </a:lnTo>
                      <a:lnTo>
                        <a:pt x="227" y="299"/>
                      </a:lnTo>
                      <a:lnTo>
                        <a:pt x="206" y="308"/>
                      </a:lnTo>
                      <a:lnTo>
                        <a:pt x="183" y="312"/>
                      </a:lnTo>
                      <a:lnTo>
                        <a:pt x="160" y="313"/>
                      </a:lnTo>
                      <a:close/>
                    </a:path>
                  </a:pathLst>
                </a:custGeom>
                <a:solidFill>
                  <a:srgbClr val="DAFFFF"/>
                </a:solidFill>
                <a:ln w="9525">
                  <a:noFill/>
                  <a:round/>
                  <a:headEnd/>
                  <a:tailEnd/>
                </a:ln>
              </p:spPr>
              <p:txBody>
                <a:bodyPr/>
                <a:lstStyle/>
                <a:p>
                  <a:endParaRPr lang="en-US"/>
                </a:p>
              </p:txBody>
            </p:sp>
            <p:sp>
              <p:nvSpPr>
                <p:cNvPr id="1166365" name="Freeform 1053"/>
                <p:cNvSpPr>
                  <a:spLocks noEditPoints="1"/>
                </p:cNvSpPr>
                <p:nvPr/>
              </p:nvSpPr>
              <p:spPr bwMode="auto">
                <a:xfrm>
                  <a:off x="788" y="515"/>
                  <a:ext cx="310" cy="308"/>
                </a:xfrm>
                <a:custGeom>
                  <a:avLst/>
                  <a:gdLst/>
                  <a:ahLst/>
                  <a:cxnLst>
                    <a:cxn ang="0">
                      <a:pos x="132" y="307"/>
                    </a:cxn>
                    <a:cxn ang="0">
                      <a:pos x="88" y="294"/>
                    </a:cxn>
                    <a:cxn ang="0">
                      <a:pos x="50" y="268"/>
                    </a:cxn>
                    <a:cxn ang="0">
                      <a:pos x="21" y="231"/>
                    </a:cxn>
                    <a:cxn ang="0">
                      <a:pos x="4" y="188"/>
                    </a:cxn>
                    <a:cxn ang="0">
                      <a:pos x="0" y="143"/>
                    </a:cxn>
                    <a:cxn ang="0">
                      <a:pos x="11" y="97"/>
                    </a:cxn>
                    <a:cxn ang="0">
                      <a:pos x="34" y="58"/>
                    </a:cxn>
                    <a:cxn ang="0">
                      <a:pos x="69" y="26"/>
                    </a:cxn>
                    <a:cxn ang="0">
                      <a:pos x="109" y="5"/>
                    </a:cxn>
                    <a:cxn ang="0">
                      <a:pos x="155" y="0"/>
                    </a:cxn>
                    <a:cxn ang="0">
                      <a:pos x="201" y="5"/>
                    </a:cxn>
                    <a:cxn ang="0">
                      <a:pos x="243" y="26"/>
                    </a:cxn>
                    <a:cxn ang="0">
                      <a:pos x="276" y="58"/>
                    </a:cxn>
                    <a:cxn ang="0">
                      <a:pos x="299" y="97"/>
                    </a:cxn>
                    <a:cxn ang="0">
                      <a:pos x="310" y="143"/>
                    </a:cxn>
                    <a:cxn ang="0">
                      <a:pos x="306" y="188"/>
                    </a:cxn>
                    <a:cxn ang="0">
                      <a:pos x="289" y="231"/>
                    </a:cxn>
                    <a:cxn ang="0">
                      <a:pos x="261" y="268"/>
                    </a:cxn>
                    <a:cxn ang="0">
                      <a:pos x="222" y="294"/>
                    </a:cxn>
                    <a:cxn ang="0">
                      <a:pos x="178" y="307"/>
                    </a:cxn>
                    <a:cxn ang="0">
                      <a:pos x="155" y="303"/>
                    </a:cxn>
                    <a:cxn ang="0">
                      <a:pos x="109" y="296"/>
                    </a:cxn>
                    <a:cxn ang="0">
                      <a:pos x="69" y="277"/>
                    </a:cxn>
                    <a:cxn ang="0">
                      <a:pos x="37" y="245"/>
                    </a:cxn>
                    <a:cxn ang="0">
                      <a:pos x="14" y="204"/>
                    </a:cxn>
                    <a:cxn ang="0">
                      <a:pos x="6" y="160"/>
                    </a:cxn>
                    <a:cxn ang="0">
                      <a:pos x="11" y="114"/>
                    </a:cxn>
                    <a:cxn ang="0">
                      <a:pos x="30" y="72"/>
                    </a:cxn>
                    <a:cxn ang="0">
                      <a:pos x="60" y="39"/>
                    </a:cxn>
                    <a:cxn ang="0">
                      <a:pos x="99" y="16"/>
                    </a:cxn>
                    <a:cxn ang="0">
                      <a:pos x="145" y="5"/>
                    </a:cxn>
                    <a:cxn ang="0">
                      <a:pos x="189" y="9"/>
                    </a:cxn>
                    <a:cxn ang="0">
                      <a:pos x="231" y="26"/>
                    </a:cxn>
                    <a:cxn ang="0">
                      <a:pos x="266" y="54"/>
                    </a:cxn>
                    <a:cxn ang="0">
                      <a:pos x="292" y="93"/>
                    </a:cxn>
                    <a:cxn ang="0">
                      <a:pos x="303" y="137"/>
                    </a:cxn>
                    <a:cxn ang="0">
                      <a:pos x="301" y="183"/>
                    </a:cxn>
                    <a:cxn ang="0">
                      <a:pos x="287" y="225"/>
                    </a:cxn>
                    <a:cxn ang="0">
                      <a:pos x="259" y="263"/>
                    </a:cxn>
                    <a:cxn ang="0">
                      <a:pos x="222" y="289"/>
                    </a:cxn>
                    <a:cxn ang="0">
                      <a:pos x="178" y="301"/>
                    </a:cxn>
                  </a:cxnLst>
                  <a:rect l="0" t="0" r="r" b="b"/>
                  <a:pathLst>
                    <a:path w="310" h="308">
                      <a:moveTo>
                        <a:pt x="155" y="308"/>
                      </a:moveTo>
                      <a:lnTo>
                        <a:pt x="132" y="307"/>
                      </a:lnTo>
                      <a:lnTo>
                        <a:pt x="109" y="303"/>
                      </a:lnTo>
                      <a:lnTo>
                        <a:pt x="88" y="294"/>
                      </a:lnTo>
                      <a:lnTo>
                        <a:pt x="69" y="282"/>
                      </a:lnTo>
                      <a:lnTo>
                        <a:pt x="50" y="268"/>
                      </a:lnTo>
                      <a:lnTo>
                        <a:pt x="34" y="250"/>
                      </a:lnTo>
                      <a:lnTo>
                        <a:pt x="21" y="231"/>
                      </a:lnTo>
                      <a:lnTo>
                        <a:pt x="11" y="211"/>
                      </a:lnTo>
                      <a:lnTo>
                        <a:pt x="4" y="188"/>
                      </a:lnTo>
                      <a:lnTo>
                        <a:pt x="0" y="166"/>
                      </a:lnTo>
                      <a:lnTo>
                        <a:pt x="0" y="143"/>
                      </a:lnTo>
                      <a:lnTo>
                        <a:pt x="4" y="120"/>
                      </a:lnTo>
                      <a:lnTo>
                        <a:pt x="11" y="97"/>
                      </a:lnTo>
                      <a:lnTo>
                        <a:pt x="21" y="77"/>
                      </a:lnTo>
                      <a:lnTo>
                        <a:pt x="34" y="58"/>
                      </a:lnTo>
                      <a:lnTo>
                        <a:pt x="50" y="40"/>
                      </a:lnTo>
                      <a:lnTo>
                        <a:pt x="69" y="26"/>
                      </a:lnTo>
                      <a:lnTo>
                        <a:pt x="88" y="14"/>
                      </a:lnTo>
                      <a:lnTo>
                        <a:pt x="109" y="5"/>
                      </a:lnTo>
                      <a:lnTo>
                        <a:pt x="132" y="2"/>
                      </a:lnTo>
                      <a:lnTo>
                        <a:pt x="155" y="0"/>
                      </a:lnTo>
                      <a:lnTo>
                        <a:pt x="178" y="2"/>
                      </a:lnTo>
                      <a:lnTo>
                        <a:pt x="201" y="5"/>
                      </a:lnTo>
                      <a:lnTo>
                        <a:pt x="222" y="14"/>
                      </a:lnTo>
                      <a:lnTo>
                        <a:pt x="243" y="26"/>
                      </a:lnTo>
                      <a:lnTo>
                        <a:pt x="261" y="40"/>
                      </a:lnTo>
                      <a:lnTo>
                        <a:pt x="276" y="58"/>
                      </a:lnTo>
                      <a:lnTo>
                        <a:pt x="289" y="77"/>
                      </a:lnTo>
                      <a:lnTo>
                        <a:pt x="299" y="97"/>
                      </a:lnTo>
                      <a:lnTo>
                        <a:pt x="306" y="120"/>
                      </a:lnTo>
                      <a:lnTo>
                        <a:pt x="310" y="143"/>
                      </a:lnTo>
                      <a:lnTo>
                        <a:pt x="310" y="166"/>
                      </a:lnTo>
                      <a:lnTo>
                        <a:pt x="306" y="188"/>
                      </a:lnTo>
                      <a:lnTo>
                        <a:pt x="299" y="211"/>
                      </a:lnTo>
                      <a:lnTo>
                        <a:pt x="289" y="231"/>
                      </a:lnTo>
                      <a:lnTo>
                        <a:pt x="276" y="250"/>
                      </a:lnTo>
                      <a:lnTo>
                        <a:pt x="261" y="268"/>
                      </a:lnTo>
                      <a:lnTo>
                        <a:pt x="243" y="282"/>
                      </a:lnTo>
                      <a:lnTo>
                        <a:pt x="222" y="294"/>
                      </a:lnTo>
                      <a:lnTo>
                        <a:pt x="201" y="303"/>
                      </a:lnTo>
                      <a:lnTo>
                        <a:pt x="178" y="307"/>
                      </a:lnTo>
                      <a:lnTo>
                        <a:pt x="155" y="308"/>
                      </a:lnTo>
                      <a:close/>
                      <a:moveTo>
                        <a:pt x="155" y="303"/>
                      </a:moveTo>
                      <a:lnTo>
                        <a:pt x="132" y="301"/>
                      </a:lnTo>
                      <a:lnTo>
                        <a:pt x="109" y="296"/>
                      </a:lnTo>
                      <a:lnTo>
                        <a:pt x="88" y="289"/>
                      </a:lnTo>
                      <a:lnTo>
                        <a:pt x="69" y="277"/>
                      </a:lnTo>
                      <a:lnTo>
                        <a:pt x="51" y="263"/>
                      </a:lnTo>
                      <a:lnTo>
                        <a:pt x="37" y="245"/>
                      </a:lnTo>
                      <a:lnTo>
                        <a:pt x="25" y="225"/>
                      </a:lnTo>
                      <a:lnTo>
                        <a:pt x="14" y="204"/>
                      </a:lnTo>
                      <a:lnTo>
                        <a:pt x="9" y="183"/>
                      </a:lnTo>
                      <a:lnTo>
                        <a:pt x="6" y="160"/>
                      </a:lnTo>
                      <a:lnTo>
                        <a:pt x="7" y="137"/>
                      </a:lnTo>
                      <a:lnTo>
                        <a:pt x="11" y="114"/>
                      </a:lnTo>
                      <a:lnTo>
                        <a:pt x="20" y="93"/>
                      </a:lnTo>
                      <a:lnTo>
                        <a:pt x="30" y="72"/>
                      </a:lnTo>
                      <a:lnTo>
                        <a:pt x="44" y="54"/>
                      </a:lnTo>
                      <a:lnTo>
                        <a:pt x="60" y="39"/>
                      </a:lnTo>
                      <a:lnTo>
                        <a:pt x="79" y="26"/>
                      </a:lnTo>
                      <a:lnTo>
                        <a:pt x="99" y="16"/>
                      </a:lnTo>
                      <a:lnTo>
                        <a:pt x="122" y="9"/>
                      </a:lnTo>
                      <a:lnTo>
                        <a:pt x="145" y="5"/>
                      </a:lnTo>
                      <a:lnTo>
                        <a:pt x="167" y="5"/>
                      </a:lnTo>
                      <a:lnTo>
                        <a:pt x="189" y="9"/>
                      </a:lnTo>
                      <a:lnTo>
                        <a:pt x="211" y="16"/>
                      </a:lnTo>
                      <a:lnTo>
                        <a:pt x="231" y="26"/>
                      </a:lnTo>
                      <a:lnTo>
                        <a:pt x="250" y="39"/>
                      </a:lnTo>
                      <a:lnTo>
                        <a:pt x="266" y="54"/>
                      </a:lnTo>
                      <a:lnTo>
                        <a:pt x="280" y="72"/>
                      </a:lnTo>
                      <a:lnTo>
                        <a:pt x="292" y="93"/>
                      </a:lnTo>
                      <a:lnTo>
                        <a:pt x="299" y="114"/>
                      </a:lnTo>
                      <a:lnTo>
                        <a:pt x="303" y="137"/>
                      </a:lnTo>
                      <a:lnTo>
                        <a:pt x="305" y="160"/>
                      </a:lnTo>
                      <a:lnTo>
                        <a:pt x="301" y="183"/>
                      </a:lnTo>
                      <a:lnTo>
                        <a:pt x="296" y="204"/>
                      </a:lnTo>
                      <a:lnTo>
                        <a:pt x="287" y="225"/>
                      </a:lnTo>
                      <a:lnTo>
                        <a:pt x="275" y="245"/>
                      </a:lnTo>
                      <a:lnTo>
                        <a:pt x="259" y="263"/>
                      </a:lnTo>
                      <a:lnTo>
                        <a:pt x="241" y="277"/>
                      </a:lnTo>
                      <a:lnTo>
                        <a:pt x="222" y="289"/>
                      </a:lnTo>
                      <a:lnTo>
                        <a:pt x="201" y="296"/>
                      </a:lnTo>
                      <a:lnTo>
                        <a:pt x="178" y="301"/>
                      </a:lnTo>
                      <a:lnTo>
                        <a:pt x="155" y="303"/>
                      </a:lnTo>
                      <a:close/>
                    </a:path>
                  </a:pathLst>
                </a:custGeom>
                <a:solidFill>
                  <a:srgbClr val="DCFFFF"/>
                </a:solidFill>
                <a:ln w="9525">
                  <a:noFill/>
                  <a:round/>
                  <a:headEnd/>
                  <a:tailEnd/>
                </a:ln>
              </p:spPr>
              <p:txBody>
                <a:bodyPr/>
                <a:lstStyle/>
                <a:p>
                  <a:endParaRPr lang="en-US"/>
                </a:p>
              </p:txBody>
            </p:sp>
            <p:sp>
              <p:nvSpPr>
                <p:cNvPr id="1166366" name="Freeform 1054"/>
                <p:cNvSpPr>
                  <a:spLocks noEditPoints="1"/>
                </p:cNvSpPr>
                <p:nvPr/>
              </p:nvSpPr>
              <p:spPr bwMode="auto">
                <a:xfrm>
                  <a:off x="794" y="520"/>
                  <a:ext cx="299" cy="298"/>
                </a:xfrm>
                <a:custGeom>
                  <a:avLst/>
                  <a:gdLst/>
                  <a:ahLst/>
                  <a:cxnLst>
                    <a:cxn ang="0">
                      <a:pos x="126" y="296"/>
                    </a:cxn>
                    <a:cxn ang="0">
                      <a:pos x="82" y="284"/>
                    </a:cxn>
                    <a:cxn ang="0">
                      <a:pos x="45" y="258"/>
                    </a:cxn>
                    <a:cxn ang="0">
                      <a:pos x="19" y="220"/>
                    </a:cxn>
                    <a:cxn ang="0">
                      <a:pos x="3" y="178"/>
                    </a:cxn>
                    <a:cxn ang="0">
                      <a:pos x="1" y="132"/>
                    </a:cxn>
                    <a:cxn ang="0">
                      <a:pos x="14" y="88"/>
                    </a:cxn>
                    <a:cxn ang="0">
                      <a:pos x="38" y="49"/>
                    </a:cxn>
                    <a:cxn ang="0">
                      <a:pos x="73" y="21"/>
                    </a:cxn>
                    <a:cxn ang="0">
                      <a:pos x="116" y="4"/>
                    </a:cxn>
                    <a:cxn ang="0">
                      <a:pos x="161" y="0"/>
                    </a:cxn>
                    <a:cxn ang="0">
                      <a:pos x="205" y="11"/>
                    </a:cxn>
                    <a:cxn ang="0">
                      <a:pos x="244" y="34"/>
                    </a:cxn>
                    <a:cxn ang="0">
                      <a:pos x="274" y="67"/>
                    </a:cxn>
                    <a:cxn ang="0">
                      <a:pos x="293" y="109"/>
                    </a:cxn>
                    <a:cxn ang="0">
                      <a:pos x="299" y="155"/>
                    </a:cxn>
                    <a:cxn ang="0">
                      <a:pos x="290" y="199"/>
                    </a:cxn>
                    <a:cxn ang="0">
                      <a:pos x="269" y="240"/>
                    </a:cxn>
                    <a:cxn ang="0">
                      <a:pos x="235" y="272"/>
                    </a:cxn>
                    <a:cxn ang="0">
                      <a:pos x="195" y="291"/>
                    </a:cxn>
                    <a:cxn ang="0">
                      <a:pos x="149" y="298"/>
                    </a:cxn>
                    <a:cxn ang="0">
                      <a:pos x="128" y="291"/>
                    </a:cxn>
                    <a:cxn ang="0">
                      <a:pos x="86" y="279"/>
                    </a:cxn>
                    <a:cxn ang="0">
                      <a:pos x="49" y="252"/>
                    </a:cxn>
                    <a:cxn ang="0">
                      <a:pos x="22" y="219"/>
                    </a:cxn>
                    <a:cxn ang="0">
                      <a:pos x="8" y="176"/>
                    </a:cxn>
                    <a:cxn ang="0">
                      <a:pos x="7" y="132"/>
                    </a:cxn>
                    <a:cxn ang="0">
                      <a:pos x="17" y="90"/>
                    </a:cxn>
                    <a:cxn ang="0">
                      <a:pos x="42" y="53"/>
                    </a:cxn>
                    <a:cxn ang="0">
                      <a:pos x="75" y="25"/>
                    </a:cxn>
                    <a:cxn ang="0">
                      <a:pos x="116" y="9"/>
                    </a:cxn>
                    <a:cxn ang="0">
                      <a:pos x="160" y="5"/>
                    </a:cxn>
                    <a:cxn ang="0">
                      <a:pos x="204" y="16"/>
                    </a:cxn>
                    <a:cxn ang="0">
                      <a:pos x="241" y="37"/>
                    </a:cxn>
                    <a:cxn ang="0">
                      <a:pos x="270" y="71"/>
                    </a:cxn>
                    <a:cxn ang="0">
                      <a:pos x="288" y="111"/>
                    </a:cxn>
                    <a:cxn ang="0">
                      <a:pos x="293" y="155"/>
                    </a:cxn>
                    <a:cxn ang="0">
                      <a:pos x="285" y="198"/>
                    </a:cxn>
                    <a:cxn ang="0">
                      <a:pos x="263" y="236"/>
                    </a:cxn>
                    <a:cxn ang="0">
                      <a:pos x="232" y="266"/>
                    </a:cxn>
                    <a:cxn ang="0">
                      <a:pos x="193" y="287"/>
                    </a:cxn>
                    <a:cxn ang="0">
                      <a:pos x="149" y="293"/>
                    </a:cxn>
                  </a:cxnLst>
                  <a:rect l="0" t="0" r="r" b="b"/>
                  <a:pathLst>
                    <a:path w="299" h="298">
                      <a:moveTo>
                        <a:pt x="149" y="298"/>
                      </a:moveTo>
                      <a:lnTo>
                        <a:pt x="126" y="296"/>
                      </a:lnTo>
                      <a:lnTo>
                        <a:pt x="103" y="291"/>
                      </a:lnTo>
                      <a:lnTo>
                        <a:pt x="82" y="284"/>
                      </a:lnTo>
                      <a:lnTo>
                        <a:pt x="63" y="272"/>
                      </a:lnTo>
                      <a:lnTo>
                        <a:pt x="45" y="258"/>
                      </a:lnTo>
                      <a:lnTo>
                        <a:pt x="31" y="240"/>
                      </a:lnTo>
                      <a:lnTo>
                        <a:pt x="19" y="220"/>
                      </a:lnTo>
                      <a:lnTo>
                        <a:pt x="8" y="199"/>
                      </a:lnTo>
                      <a:lnTo>
                        <a:pt x="3" y="178"/>
                      </a:lnTo>
                      <a:lnTo>
                        <a:pt x="0" y="155"/>
                      </a:lnTo>
                      <a:lnTo>
                        <a:pt x="1" y="132"/>
                      </a:lnTo>
                      <a:lnTo>
                        <a:pt x="5" y="109"/>
                      </a:lnTo>
                      <a:lnTo>
                        <a:pt x="14" y="88"/>
                      </a:lnTo>
                      <a:lnTo>
                        <a:pt x="24" y="67"/>
                      </a:lnTo>
                      <a:lnTo>
                        <a:pt x="38" y="49"/>
                      </a:lnTo>
                      <a:lnTo>
                        <a:pt x="54" y="34"/>
                      </a:lnTo>
                      <a:lnTo>
                        <a:pt x="73" y="21"/>
                      </a:lnTo>
                      <a:lnTo>
                        <a:pt x="93" y="11"/>
                      </a:lnTo>
                      <a:lnTo>
                        <a:pt x="116" y="4"/>
                      </a:lnTo>
                      <a:lnTo>
                        <a:pt x="139" y="0"/>
                      </a:lnTo>
                      <a:lnTo>
                        <a:pt x="161" y="0"/>
                      </a:lnTo>
                      <a:lnTo>
                        <a:pt x="183" y="4"/>
                      </a:lnTo>
                      <a:lnTo>
                        <a:pt x="205" y="11"/>
                      </a:lnTo>
                      <a:lnTo>
                        <a:pt x="225" y="21"/>
                      </a:lnTo>
                      <a:lnTo>
                        <a:pt x="244" y="34"/>
                      </a:lnTo>
                      <a:lnTo>
                        <a:pt x="260" y="49"/>
                      </a:lnTo>
                      <a:lnTo>
                        <a:pt x="274" y="67"/>
                      </a:lnTo>
                      <a:lnTo>
                        <a:pt x="286" y="88"/>
                      </a:lnTo>
                      <a:lnTo>
                        <a:pt x="293" y="109"/>
                      </a:lnTo>
                      <a:lnTo>
                        <a:pt x="297" y="132"/>
                      </a:lnTo>
                      <a:lnTo>
                        <a:pt x="299" y="155"/>
                      </a:lnTo>
                      <a:lnTo>
                        <a:pt x="295" y="178"/>
                      </a:lnTo>
                      <a:lnTo>
                        <a:pt x="290" y="199"/>
                      </a:lnTo>
                      <a:lnTo>
                        <a:pt x="281" y="220"/>
                      </a:lnTo>
                      <a:lnTo>
                        <a:pt x="269" y="240"/>
                      </a:lnTo>
                      <a:lnTo>
                        <a:pt x="253" y="258"/>
                      </a:lnTo>
                      <a:lnTo>
                        <a:pt x="235" y="272"/>
                      </a:lnTo>
                      <a:lnTo>
                        <a:pt x="216" y="284"/>
                      </a:lnTo>
                      <a:lnTo>
                        <a:pt x="195" y="291"/>
                      </a:lnTo>
                      <a:lnTo>
                        <a:pt x="172" y="296"/>
                      </a:lnTo>
                      <a:lnTo>
                        <a:pt x="149" y="298"/>
                      </a:lnTo>
                      <a:close/>
                      <a:moveTo>
                        <a:pt x="149" y="293"/>
                      </a:moveTo>
                      <a:lnTo>
                        <a:pt x="128" y="291"/>
                      </a:lnTo>
                      <a:lnTo>
                        <a:pt x="105" y="287"/>
                      </a:lnTo>
                      <a:lnTo>
                        <a:pt x="86" y="279"/>
                      </a:lnTo>
                      <a:lnTo>
                        <a:pt x="66" y="266"/>
                      </a:lnTo>
                      <a:lnTo>
                        <a:pt x="49" y="252"/>
                      </a:lnTo>
                      <a:lnTo>
                        <a:pt x="35" y="236"/>
                      </a:lnTo>
                      <a:lnTo>
                        <a:pt x="22" y="219"/>
                      </a:lnTo>
                      <a:lnTo>
                        <a:pt x="14" y="198"/>
                      </a:lnTo>
                      <a:lnTo>
                        <a:pt x="8" y="176"/>
                      </a:lnTo>
                      <a:lnTo>
                        <a:pt x="5" y="155"/>
                      </a:lnTo>
                      <a:lnTo>
                        <a:pt x="7" y="132"/>
                      </a:lnTo>
                      <a:lnTo>
                        <a:pt x="10" y="111"/>
                      </a:lnTo>
                      <a:lnTo>
                        <a:pt x="17" y="90"/>
                      </a:lnTo>
                      <a:lnTo>
                        <a:pt x="28" y="71"/>
                      </a:lnTo>
                      <a:lnTo>
                        <a:pt x="42" y="53"/>
                      </a:lnTo>
                      <a:lnTo>
                        <a:pt x="58" y="37"/>
                      </a:lnTo>
                      <a:lnTo>
                        <a:pt x="75" y="25"/>
                      </a:lnTo>
                      <a:lnTo>
                        <a:pt x="95" y="16"/>
                      </a:lnTo>
                      <a:lnTo>
                        <a:pt x="116" y="9"/>
                      </a:lnTo>
                      <a:lnTo>
                        <a:pt x="139" y="5"/>
                      </a:lnTo>
                      <a:lnTo>
                        <a:pt x="160" y="5"/>
                      </a:lnTo>
                      <a:lnTo>
                        <a:pt x="183" y="9"/>
                      </a:lnTo>
                      <a:lnTo>
                        <a:pt x="204" y="16"/>
                      </a:lnTo>
                      <a:lnTo>
                        <a:pt x="223" y="25"/>
                      </a:lnTo>
                      <a:lnTo>
                        <a:pt x="241" y="37"/>
                      </a:lnTo>
                      <a:lnTo>
                        <a:pt x="256" y="53"/>
                      </a:lnTo>
                      <a:lnTo>
                        <a:pt x="270" y="71"/>
                      </a:lnTo>
                      <a:lnTo>
                        <a:pt x="281" y="90"/>
                      </a:lnTo>
                      <a:lnTo>
                        <a:pt x="288" y="111"/>
                      </a:lnTo>
                      <a:lnTo>
                        <a:pt x="292" y="132"/>
                      </a:lnTo>
                      <a:lnTo>
                        <a:pt x="293" y="155"/>
                      </a:lnTo>
                      <a:lnTo>
                        <a:pt x="290" y="176"/>
                      </a:lnTo>
                      <a:lnTo>
                        <a:pt x="285" y="198"/>
                      </a:lnTo>
                      <a:lnTo>
                        <a:pt x="276" y="219"/>
                      </a:lnTo>
                      <a:lnTo>
                        <a:pt x="263" y="236"/>
                      </a:lnTo>
                      <a:lnTo>
                        <a:pt x="249" y="252"/>
                      </a:lnTo>
                      <a:lnTo>
                        <a:pt x="232" y="266"/>
                      </a:lnTo>
                      <a:lnTo>
                        <a:pt x="212" y="279"/>
                      </a:lnTo>
                      <a:lnTo>
                        <a:pt x="193" y="287"/>
                      </a:lnTo>
                      <a:lnTo>
                        <a:pt x="172" y="291"/>
                      </a:lnTo>
                      <a:lnTo>
                        <a:pt x="149" y="293"/>
                      </a:lnTo>
                      <a:close/>
                    </a:path>
                  </a:pathLst>
                </a:custGeom>
                <a:solidFill>
                  <a:srgbClr val="DEFFFF"/>
                </a:solidFill>
                <a:ln w="9525">
                  <a:noFill/>
                  <a:round/>
                  <a:headEnd/>
                  <a:tailEnd/>
                </a:ln>
              </p:spPr>
              <p:txBody>
                <a:bodyPr/>
                <a:lstStyle/>
                <a:p>
                  <a:endParaRPr lang="en-US"/>
                </a:p>
              </p:txBody>
            </p:sp>
            <p:sp>
              <p:nvSpPr>
                <p:cNvPr id="1166367" name="Freeform 1055"/>
                <p:cNvSpPr>
                  <a:spLocks noEditPoints="1"/>
                </p:cNvSpPr>
                <p:nvPr/>
              </p:nvSpPr>
              <p:spPr bwMode="auto">
                <a:xfrm>
                  <a:off x="799" y="525"/>
                  <a:ext cx="288" cy="288"/>
                </a:xfrm>
                <a:custGeom>
                  <a:avLst/>
                  <a:gdLst/>
                  <a:ahLst/>
                  <a:cxnLst>
                    <a:cxn ang="0">
                      <a:pos x="123" y="286"/>
                    </a:cxn>
                    <a:cxn ang="0">
                      <a:pos x="81" y="274"/>
                    </a:cxn>
                    <a:cxn ang="0">
                      <a:pos x="44" y="247"/>
                    </a:cxn>
                    <a:cxn ang="0">
                      <a:pos x="17" y="214"/>
                    </a:cxn>
                    <a:cxn ang="0">
                      <a:pos x="3" y="171"/>
                    </a:cxn>
                    <a:cxn ang="0">
                      <a:pos x="2" y="127"/>
                    </a:cxn>
                    <a:cxn ang="0">
                      <a:pos x="12" y="85"/>
                    </a:cxn>
                    <a:cxn ang="0">
                      <a:pos x="37" y="48"/>
                    </a:cxn>
                    <a:cxn ang="0">
                      <a:pos x="70" y="20"/>
                    </a:cxn>
                    <a:cxn ang="0">
                      <a:pos x="111" y="4"/>
                    </a:cxn>
                    <a:cxn ang="0">
                      <a:pos x="155" y="0"/>
                    </a:cxn>
                    <a:cxn ang="0">
                      <a:pos x="199" y="11"/>
                    </a:cxn>
                    <a:cxn ang="0">
                      <a:pos x="236" y="32"/>
                    </a:cxn>
                    <a:cxn ang="0">
                      <a:pos x="265" y="66"/>
                    </a:cxn>
                    <a:cxn ang="0">
                      <a:pos x="283" y="106"/>
                    </a:cxn>
                    <a:cxn ang="0">
                      <a:pos x="288" y="150"/>
                    </a:cxn>
                    <a:cxn ang="0">
                      <a:pos x="280" y="193"/>
                    </a:cxn>
                    <a:cxn ang="0">
                      <a:pos x="258" y="231"/>
                    </a:cxn>
                    <a:cxn ang="0">
                      <a:pos x="227" y="261"/>
                    </a:cxn>
                    <a:cxn ang="0">
                      <a:pos x="188" y="282"/>
                    </a:cxn>
                    <a:cxn ang="0">
                      <a:pos x="144" y="288"/>
                    </a:cxn>
                    <a:cxn ang="0">
                      <a:pos x="123" y="281"/>
                    </a:cxn>
                    <a:cxn ang="0">
                      <a:pos x="81" y="268"/>
                    </a:cxn>
                    <a:cxn ang="0">
                      <a:pos x="46" y="242"/>
                    </a:cxn>
                    <a:cxn ang="0">
                      <a:pos x="21" y="207"/>
                    </a:cxn>
                    <a:cxn ang="0">
                      <a:pos x="7" y="166"/>
                    </a:cxn>
                    <a:cxn ang="0">
                      <a:pos x="7" y="122"/>
                    </a:cxn>
                    <a:cxn ang="0">
                      <a:pos x="21" y="81"/>
                    </a:cxn>
                    <a:cxn ang="0">
                      <a:pos x="46" y="46"/>
                    </a:cxn>
                    <a:cxn ang="0">
                      <a:pos x="81" y="20"/>
                    </a:cxn>
                    <a:cxn ang="0">
                      <a:pos x="123" y="7"/>
                    </a:cxn>
                    <a:cxn ang="0">
                      <a:pos x="165" y="7"/>
                    </a:cxn>
                    <a:cxn ang="0">
                      <a:pos x="207" y="20"/>
                    </a:cxn>
                    <a:cxn ang="0">
                      <a:pos x="243" y="46"/>
                    </a:cxn>
                    <a:cxn ang="0">
                      <a:pos x="267" y="81"/>
                    </a:cxn>
                    <a:cxn ang="0">
                      <a:pos x="281" y="122"/>
                    </a:cxn>
                    <a:cxn ang="0">
                      <a:pos x="281" y="166"/>
                    </a:cxn>
                    <a:cxn ang="0">
                      <a:pos x="267" y="207"/>
                    </a:cxn>
                    <a:cxn ang="0">
                      <a:pos x="243" y="242"/>
                    </a:cxn>
                    <a:cxn ang="0">
                      <a:pos x="207" y="268"/>
                    </a:cxn>
                    <a:cxn ang="0">
                      <a:pos x="165" y="281"/>
                    </a:cxn>
                  </a:cxnLst>
                  <a:rect l="0" t="0" r="r" b="b"/>
                  <a:pathLst>
                    <a:path w="288" h="288">
                      <a:moveTo>
                        <a:pt x="144" y="288"/>
                      </a:moveTo>
                      <a:lnTo>
                        <a:pt x="123" y="286"/>
                      </a:lnTo>
                      <a:lnTo>
                        <a:pt x="100" y="282"/>
                      </a:lnTo>
                      <a:lnTo>
                        <a:pt x="81" y="274"/>
                      </a:lnTo>
                      <a:lnTo>
                        <a:pt x="61" y="261"/>
                      </a:lnTo>
                      <a:lnTo>
                        <a:pt x="44" y="247"/>
                      </a:lnTo>
                      <a:lnTo>
                        <a:pt x="30" y="231"/>
                      </a:lnTo>
                      <a:lnTo>
                        <a:pt x="17" y="214"/>
                      </a:lnTo>
                      <a:lnTo>
                        <a:pt x="9" y="193"/>
                      </a:lnTo>
                      <a:lnTo>
                        <a:pt x="3" y="171"/>
                      </a:lnTo>
                      <a:lnTo>
                        <a:pt x="0" y="150"/>
                      </a:lnTo>
                      <a:lnTo>
                        <a:pt x="2" y="127"/>
                      </a:lnTo>
                      <a:lnTo>
                        <a:pt x="5" y="106"/>
                      </a:lnTo>
                      <a:lnTo>
                        <a:pt x="12" y="85"/>
                      </a:lnTo>
                      <a:lnTo>
                        <a:pt x="23" y="66"/>
                      </a:lnTo>
                      <a:lnTo>
                        <a:pt x="37" y="48"/>
                      </a:lnTo>
                      <a:lnTo>
                        <a:pt x="53" y="32"/>
                      </a:lnTo>
                      <a:lnTo>
                        <a:pt x="70" y="20"/>
                      </a:lnTo>
                      <a:lnTo>
                        <a:pt x="90" y="11"/>
                      </a:lnTo>
                      <a:lnTo>
                        <a:pt x="111" y="4"/>
                      </a:lnTo>
                      <a:lnTo>
                        <a:pt x="134" y="0"/>
                      </a:lnTo>
                      <a:lnTo>
                        <a:pt x="155" y="0"/>
                      </a:lnTo>
                      <a:lnTo>
                        <a:pt x="178" y="4"/>
                      </a:lnTo>
                      <a:lnTo>
                        <a:pt x="199" y="11"/>
                      </a:lnTo>
                      <a:lnTo>
                        <a:pt x="218" y="20"/>
                      </a:lnTo>
                      <a:lnTo>
                        <a:pt x="236" y="32"/>
                      </a:lnTo>
                      <a:lnTo>
                        <a:pt x="251" y="48"/>
                      </a:lnTo>
                      <a:lnTo>
                        <a:pt x="265" y="66"/>
                      </a:lnTo>
                      <a:lnTo>
                        <a:pt x="276" y="85"/>
                      </a:lnTo>
                      <a:lnTo>
                        <a:pt x="283" y="106"/>
                      </a:lnTo>
                      <a:lnTo>
                        <a:pt x="287" y="127"/>
                      </a:lnTo>
                      <a:lnTo>
                        <a:pt x="288" y="150"/>
                      </a:lnTo>
                      <a:lnTo>
                        <a:pt x="285" y="171"/>
                      </a:lnTo>
                      <a:lnTo>
                        <a:pt x="280" y="193"/>
                      </a:lnTo>
                      <a:lnTo>
                        <a:pt x="271" y="214"/>
                      </a:lnTo>
                      <a:lnTo>
                        <a:pt x="258" y="231"/>
                      </a:lnTo>
                      <a:lnTo>
                        <a:pt x="244" y="247"/>
                      </a:lnTo>
                      <a:lnTo>
                        <a:pt x="227" y="261"/>
                      </a:lnTo>
                      <a:lnTo>
                        <a:pt x="207" y="274"/>
                      </a:lnTo>
                      <a:lnTo>
                        <a:pt x="188" y="282"/>
                      </a:lnTo>
                      <a:lnTo>
                        <a:pt x="167" y="286"/>
                      </a:lnTo>
                      <a:lnTo>
                        <a:pt x="144" y="288"/>
                      </a:lnTo>
                      <a:close/>
                      <a:moveTo>
                        <a:pt x="144" y="282"/>
                      </a:moveTo>
                      <a:lnTo>
                        <a:pt x="123" y="281"/>
                      </a:lnTo>
                      <a:lnTo>
                        <a:pt x="102" y="275"/>
                      </a:lnTo>
                      <a:lnTo>
                        <a:pt x="81" y="268"/>
                      </a:lnTo>
                      <a:lnTo>
                        <a:pt x="63" y="256"/>
                      </a:lnTo>
                      <a:lnTo>
                        <a:pt x="46" y="242"/>
                      </a:lnTo>
                      <a:lnTo>
                        <a:pt x="32" y="226"/>
                      </a:lnTo>
                      <a:lnTo>
                        <a:pt x="21" y="207"/>
                      </a:lnTo>
                      <a:lnTo>
                        <a:pt x="12" y="187"/>
                      </a:lnTo>
                      <a:lnTo>
                        <a:pt x="7" y="166"/>
                      </a:lnTo>
                      <a:lnTo>
                        <a:pt x="5" y="143"/>
                      </a:lnTo>
                      <a:lnTo>
                        <a:pt x="7" y="122"/>
                      </a:lnTo>
                      <a:lnTo>
                        <a:pt x="12" y="101"/>
                      </a:lnTo>
                      <a:lnTo>
                        <a:pt x="21" y="81"/>
                      </a:lnTo>
                      <a:lnTo>
                        <a:pt x="32" y="62"/>
                      </a:lnTo>
                      <a:lnTo>
                        <a:pt x="46" y="46"/>
                      </a:lnTo>
                      <a:lnTo>
                        <a:pt x="63" y="32"/>
                      </a:lnTo>
                      <a:lnTo>
                        <a:pt x="81" y="20"/>
                      </a:lnTo>
                      <a:lnTo>
                        <a:pt x="102" y="13"/>
                      </a:lnTo>
                      <a:lnTo>
                        <a:pt x="123" y="7"/>
                      </a:lnTo>
                      <a:lnTo>
                        <a:pt x="144" y="6"/>
                      </a:lnTo>
                      <a:lnTo>
                        <a:pt x="165" y="7"/>
                      </a:lnTo>
                      <a:lnTo>
                        <a:pt x="186" y="13"/>
                      </a:lnTo>
                      <a:lnTo>
                        <a:pt x="207" y="20"/>
                      </a:lnTo>
                      <a:lnTo>
                        <a:pt x="225" y="32"/>
                      </a:lnTo>
                      <a:lnTo>
                        <a:pt x="243" y="46"/>
                      </a:lnTo>
                      <a:lnTo>
                        <a:pt x="257" y="62"/>
                      </a:lnTo>
                      <a:lnTo>
                        <a:pt x="267" y="81"/>
                      </a:lnTo>
                      <a:lnTo>
                        <a:pt x="276" y="101"/>
                      </a:lnTo>
                      <a:lnTo>
                        <a:pt x="281" y="122"/>
                      </a:lnTo>
                      <a:lnTo>
                        <a:pt x="283" y="143"/>
                      </a:lnTo>
                      <a:lnTo>
                        <a:pt x="281" y="166"/>
                      </a:lnTo>
                      <a:lnTo>
                        <a:pt x="276" y="187"/>
                      </a:lnTo>
                      <a:lnTo>
                        <a:pt x="267" y="207"/>
                      </a:lnTo>
                      <a:lnTo>
                        <a:pt x="257" y="226"/>
                      </a:lnTo>
                      <a:lnTo>
                        <a:pt x="243"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6368" name="Freeform 1056"/>
                <p:cNvSpPr>
                  <a:spLocks noEditPoints="1"/>
                </p:cNvSpPr>
                <p:nvPr/>
              </p:nvSpPr>
              <p:spPr bwMode="auto">
                <a:xfrm>
                  <a:off x="804" y="531"/>
                  <a:ext cx="278" cy="276"/>
                </a:xfrm>
                <a:custGeom>
                  <a:avLst/>
                  <a:gdLst/>
                  <a:ahLst/>
                  <a:cxnLst>
                    <a:cxn ang="0">
                      <a:pos x="118" y="275"/>
                    </a:cxn>
                    <a:cxn ang="0">
                      <a:pos x="76" y="262"/>
                    </a:cxn>
                    <a:cxn ang="0">
                      <a:pos x="41" y="236"/>
                    </a:cxn>
                    <a:cxn ang="0">
                      <a:pos x="16" y="201"/>
                    </a:cxn>
                    <a:cxn ang="0">
                      <a:pos x="2" y="160"/>
                    </a:cxn>
                    <a:cxn ang="0">
                      <a:pos x="2" y="116"/>
                    </a:cxn>
                    <a:cxn ang="0">
                      <a:pos x="16" y="75"/>
                    </a:cxn>
                    <a:cxn ang="0">
                      <a:pos x="41" y="40"/>
                    </a:cxn>
                    <a:cxn ang="0">
                      <a:pos x="76" y="14"/>
                    </a:cxn>
                    <a:cxn ang="0">
                      <a:pos x="118" y="1"/>
                    </a:cxn>
                    <a:cxn ang="0">
                      <a:pos x="160" y="1"/>
                    </a:cxn>
                    <a:cxn ang="0">
                      <a:pos x="202" y="14"/>
                    </a:cxn>
                    <a:cxn ang="0">
                      <a:pos x="238" y="40"/>
                    </a:cxn>
                    <a:cxn ang="0">
                      <a:pos x="262" y="75"/>
                    </a:cxn>
                    <a:cxn ang="0">
                      <a:pos x="276" y="116"/>
                    </a:cxn>
                    <a:cxn ang="0">
                      <a:pos x="276" y="160"/>
                    </a:cxn>
                    <a:cxn ang="0">
                      <a:pos x="262" y="201"/>
                    </a:cxn>
                    <a:cxn ang="0">
                      <a:pos x="238" y="236"/>
                    </a:cxn>
                    <a:cxn ang="0">
                      <a:pos x="202" y="262"/>
                    </a:cxn>
                    <a:cxn ang="0">
                      <a:pos x="160" y="275"/>
                    </a:cxn>
                    <a:cxn ang="0">
                      <a:pos x="139" y="271"/>
                    </a:cxn>
                    <a:cxn ang="0">
                      <a:pos x="97" y="264"/>
                    </a:cxn>
                    <a:cxn ang="0">
                      <a:pos x="60" y="245"/>
                    </a:cxn>
                    <a:cxn ang="0">
                      <a:pos x="30" y="215"/>
                    </a:cxn>
                    <a:cxn ang="0">
                      <a:pos x="11" y="176"/>
                    </a:cxn>
                    <a:cxn ang="0">
                      <a:pos x="5" y="132"/>
                    </a:cxn>
                    <a:cxn ang="0">
                      <a:pos x="14" y="91"/>
                    </a:cxn>
                    <a:cxn ang="0">
                      <a:pos x="35" y="54"/>
                    </a:cxn>
                    <a:cxn ang="0">
                      <a:pos x="69" y="24"/>
                    </a:cxn>
                    <a:cxn ang="0">
                      <a:pos x="107" y="8"/>
                    </a:cxn>
                    <a:cxn ang="0">
                      <a:pos x="150" y="5"/>
                    </a:cxn>
                    <a:cxn ang="0">
                      <a:pos x="192" y="16"/>
                    </a:cxn>
                    <a:cxn ang="0">
                      <a:pos x="227" y="38"/>
                    </a:cxn>
                    <a:cxn ang="0">
                      <a:pos x="255" y="72"/>
                    </a:cxn>
                    <a:cxn ang="0">
                      <a:pos x="269" y="111"/>
                    </a:cxn>
                    <a:cxn ang="0">
                      <a:pos x="271" y="155"/>
                    </a:cxn>
                    <a:cxn ang="0">
                      <a:pos x="260" y="195"/>
                    </a:cxn>
                    <a:cxn ang="0">
                      <a:pos x="236" y="231"/>
                    </a:cxn>
                    <a:cxn ang="0">
                      <a:pos x="201" y="257"/>
                    </a:cxn>
                    <a:cxn ang="0">
                      <a:pos x="160" y="269"/>
                    </a:cxn>
                  </a:cxnLst>
                  <a:rect l="0" t="0" r="r" b="b"/>
                  <a:pathLst>
                    <a:path w="278" h="276">
                      <a:moveTo>
                        <a:pt x="139" y="276"/>
                      </a:moveTo>
                      <a:lnTo>
                        <a:pt x="118" y="275"/>
                      </a:lnTo>
                      <a:lnTo>
                        <a:pt x="97" y="269"/>
                      </a:lnTo>
                      <a:lnTo>
                        <a:pt x="76" y="262"/>
                      </a:lnTo>
                      <a:lnTo>
                        <a:pt x="58" y="250"/>
                      </a:lnTo>
                      <a:lnTo>
                        <a:pt x="41" y="236"/>
                      </a:lnTo>
                      <a:lnTo>
                        <a:pt x="27" y="220"/>
                      </a:lnTo>
                      <a:lnTo>
                        <a:pt x="16" y="201"/>
                      </a:lnTo>
                      <a:lnTo>
                        <a:pt x="7" y="181"/>
                      </a:lnTo>
                      <a:lnTo>
                        <a:pt x="2" y="160"/>
                      </a:lnTo>
                      <a:lnTo>
                        <a:pt x="0" y="137"/>
                      </a:lnTo>
                      <a:lnTo>
                        <a:pt x="2" y="116"/>
                      </a:lnTo>
                      <a:lnTo>
                        <a:pt x="7" y="95"/>
                      </a:lnTo>
                      <a:lnTo>
                        <a:pt x="16" y="75"/>
                      </a:lnTo>
                      <a:lnTo>
                        <a:pt x="27" y="56"/>
                      </a:lnTo>
                      <a:lnTo>
                        <a:pt x="41" y="40"/>
                      </a:lnTo>
                      <a:lnTo>
                        <a:pt x="58" y="26"/>
                      </a:lnTo>
                      <a:lnTo>
                        <a:pt x="76" y="14"/>
                      </a:lnTo>
                      <a:lnTo>
                        <a:pt x="97" y="7"/>
                      </a:lnTo>
                      <a:lnTo>
                        <a:pt x="118" y="1"/>
                      </a:lnTo>
                      <a:lnTo>
                        <a:pt x="139" y="0"/>
                      </a:lnTo>
                      <a:lnTo>
                        <a:pt x="160" y="1"/>
                      </a:lnTo>
                      <a:lnTo>
                        <a:pt x="181" y="7"/>
                      </a:lnTo>
                      <a:lnTo>
                        <a:pt x="202" y="14"/>
                      </a:lnTo>
                      <a:lnTo>
                        <a:pt x="220" y="26"/>
                      </a:lnTo>
                      <a:lnTo>
                        <a:pt x="238" y="40"/>
                      </a:lnTo>
                      <a:lnTo>
                        <a:pt x="252" y="56"/>
                      </a:lnTo>
                      <a:lnTo>
                        <a:pt x="262" y="75"/>
                      </a:lnTo>
                      <a:lnTo>
                        <a:pt x="271" y="95"/>
                      </a:lnTo>
                      <a:lnTo>
                        <a:pt x="276" y="116"/>
                      </a:lnTo>
                      <a:lnTo>
                        <a:pt x="278" y="137"/>
                      </a:lnTo>
                      <a:lnTo>
                        <a:pt x="276" y="160"/>
                      </a:lnTo>
                      <a:lnTo>
                        <a:pt x="271" y="181"/>
                      </a:lnTo>
                      <a:lnTo>
                        <a:pt x="262" y="201"/>
                      </a:lnTo>
                      <a:lnTo>
                        <a:pt x="252" y="220"/>
                      </a:lnTo>
                      <a:lnTo>
                        <a:pt x="238" y="236"/>
                      </a:lnTo>
                      <a:lnTo>
                        <a:pt x="220" y="250"/>
                      </a:lnTo>
                      <a:lnTo>
                        <a:pt x="202" y="262"/>
                      </a:lnTo>
                      <a:lnTo>
                        <a:pt x="181" y="269"/>
                      </a:lnTo>
                      <a:lnTo>
                        <a:pt x="160" y="275"/>
                      </a:lnTo>
                      <a:lnTo>
                        <a:pt x="139" y="276"/>
                      </a:lnTo>
                      <a:close/>
                      <a:moveTo>
                        <a:pt x="139" y="271"/>
                      </a:moveTo>
                      <a:lnTo>
                        <a:pt x="118" y="269"/>
                      </a:lnTo>
                      <a:lnTo>
                        <a:pt x="97" y="264"/>
                      </a:lnTo>
                      <a:lnTo>
                        <a:pt x="78" y="257"/>
                      </a:lnTo>
                      <a:lnTo>
                        <a:pt x="60" y="245"/>
                      </a:lnTo>
                      <a:lnTo>
                        <a:pt x="42" y="231"/>
                      </a:lnTo>
                      <a:lnTo>
                        <a:pt x="30" y="215"/>
                      </a:lnTo>
                      <a:lnTo>
                        <a:pt x="19" y="195"/>
                      </a:lnTo>
                      <a:lnTo>
                        <a:pt x="11" y="176"/>
                      </a:lnTo>
                      <a:lnTo>
                        <a:pt x="7" y="155"/>
                      </a:lnTo>
                      <a:lnTo>
                        <a:pt x="5" y="132"/>
                      </a:lnTo>
                      <a:lnTo>
                        <a:pt x="9" y="111"/>
                      </a:lnTo>
                      <a:lnTo>
                        <a:pt x="14" y="91"/>
                      </a:lnTo>
                      <a:lnTo>
                        <a:pt x="23" y="72"/>
                      </a:lnTo>
                      <a:lnTo>
                        <a:pt x="35" y="54"/>
                      </a:lnTo>
                      <a:lnTo>
                        <a:pt x="51" y="38"/>
                      </a:lnTo>
                      <a:lnTo>
                        <a:pt x="69" y="24"/>
                      </a:lnTo>
                      <a:lnTo>
                        <a:pt x="86" y="16"/>
                      </a:lnTo>
                      <a:lnTo>
                        <a:pt x="107" y="8"/>
                      </a:lnTo>
                      <a:lnTo>
                        <a:pt x="129" y="5"/>
                      </a:lnTo>
                      <a:lnTo>
                        <a:pt x="150" y="5"/>
                      </a:lnTo>
                      <a:lnTo>
                        <a:pt x="171" y="8"/>
                      </a:lnTo>
                      <a:lnTo>
                        <a:pt x="192" y="16"/>
                      </a:lnTo>
                      <a:lnTo>
                        <a:pt x="211" y="24"/>
                      </a:lnTo>
                      <a:lnTo>
                        <a:pt x="227" y="38"/>
                      </a:lnTo>
                      <a:lnTo>
                        <a:pt x="243" y="54"/>
                      </a:lnTo>
                      <a:lnTo>
                        <a:pt x="255" y="72"/>
                      </a:lnTo>
                      <a:lnTo>
                        <a:pt x="264" y="91"/>
                      </a:lnTo>
                      <a:lnTo>
                        <a:pt x="269" y="111"/>
                      </a:lnTo>
                      <a:lnTo>
                        <a:pt x="273" y="132"/>
                      </a:lnTo>
                      <a:lnTo>
                        <a:pt x="271" y="155"/>
                      </a:lnTo>
                      <a:lnTo>
                        <a:pt x="268" y="176"/>
                      </a:lnTo>
                      <a:lnTo>
                        <a:pt x="260" y="195"/>
                      </a:lnTo>
                      <a:lnTo>
                        <a:pt x="248" y="215"/>
                      </a:lnTo>
                      <a:lnTo>
                        <a:pt x="236" y="231"/>
                      </a:lnTo>
                      <a:lnTo>
                        <a:pt x="220" y="245"/>
                      </a:lnTo>
                      <a:lnTo>
                        <a:pt x="201"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6369" name="Freeform 1057"/>
                <p:cNvSpPr>
                  <a:spLocks noEditPoints="1"/>
                </p:cNvSpPr>
                <p:nvPr/>
              </p:nvSpPr>
              <p:spPr bwMode="auto">
                <a:xfrm>
                  <a:off x="809" y="536"/>
                  <a:ext cx="268" cy="266"/>
                </a:xfrm>
                <a:custGeom>
                  <a:avLst/>
                  <a:gdLst/>
                  <a:ahLst/>
                  <a:cxnLst>
                    <a:cxn ang="0">
                      <a:pos x="113" y="264"/>
                    </a:cxn>
                    <a:cxn ang="0">
                      <a:pos x="73" y="252"/>
                    </a:cxn>
                    <a:cxn ang="0">
                      <a:pos x="37" y="226"/>
                    </a:cxn>
                    <a:cxn ang="0">
                      <a:pos x="14" y="190"/>
                    </a:cxn>
                    <a:cxn ang="0">
                      <a:pos x="2" y="150"/>
                    </a:cxn>
                    <a:cxn ang="0">
                      <a:pos x="4" y="106"/>
                    </a:cxn>
                    <a:cxn ang="0">
                      <a:pos x="18" y="67"/>
                    </a:cxn>
                    <a:cxn ang="0">
                      <a:pos x="46" y="33"/>
                    </a:cxn>
                    <a:cxn ang="0">
                      <a:pos x="81" y="11"/>
                    </a:cxn>
                    <a:cxn ang="0">
                      <a:pos x="124" y="0"/>
                    </a:cxn>
                    <a:cxn ang="0">
                      <a:pos x="166" y="3"/>
                    </a:cxn>
                    <a:cxn ang="0">
                      <a:pos x="206" y="19"/>
                    </a:cxn>
                    <a:cxn ang="0">
                      <a:pos x="238" y="49"/>
                    </a:cxn>
                    <a:cxn ang="0">
                      <a:pos x="259" y="86"/>
                    </a:cxn>
                    <a:cxn ang="0">
                      <a:pos x="268" y="127"/>
                    </a:cxn>
                    <a:cxn ang="0">
                      <a:pos x="263" y="171"/>
                    </a:cxn>
                    <a:cxn ang="0">
                      <a:pos x="243" y="210"/>
                    </a:cxn>
                    <a:cxn ang="0">
                      <a:pos x="215" y="240"/>
                    </a:cxn>
                    <a:cxn ang="0">
                      <a:pos x="176" y="259"/>
                    </a:cxn>
                    <a:cxn ang="0">
                      <a:pos x="134" y="266"/>
                    </a:cxn>
                    <a:cxn ang="0">
                      <a:pos x="113" y="259"/>
                    </a:cxn>
                    <a:cxn ang="0">
                      <a:pos x="73" y="245"/>
                    </a:cxn>
                    <a:cxn ang="0">
                      <a:pos x="41" y="220"/>
                    </a:cxn>
                    <a:cxn ang="0">
                      <a:pos x="16" y="185"/>
                    </a:cxn>
                    <a:cxn ang="0">
                      <a:pos x="7" y="143"/>
                    </a:cxn>
                    <a:cxn ang="0">
                      <a:pos x="11" y="102"/>
                    </a:cxn>
                    <a:cxn ang="0">
                      <a:pos x="27" y="63"/>
                    </a:cxn>
                    <a:cxn ang="0">
                      <a:pos x="55" y="32"/>
                    </a:cxn>
                    <a:cxn ang="0">
                      <a:pos x="92" y="12"/>
                    </a:cxn>
                    <a:cxn ang="0">
                      <a:pos x="134" y="5"/>
                    </a:cxn>
                    <a:cxn ang="0">
                      <a:pos x="176" y="12"/>
                    </a:cxn>
                    <a:cxn ang="0">
                      <a:pos x="213" y="32"/>
                    </a:cxn>
                    <a:cxn ang="0">
                      <a:pos x="241" y="63"/>
                    </a:cxn>
                    <a:cxn ang="0">
                      <a:pos x="259" y="102"/>
                    </a:cxn>
                    <a:cxn ang="0">
                      <a:pos x="263" y="143"/>
                    </a:cxn>
                    <a:cxn ang="0">
                      <a:pos x="252" y="185"/>
                    </a:cxn>
                    <a:cxn ang="0">
                      <a:pos x="229" y="220"/>
                    </a:cxn>
                    <a:cxn ang="0">
                      <a:pos x="196" y="245"/>
                    </a:cxn>
                    <a:cxn ang="0">
                      <a:pos x="155" y="259"/>
                    </a:cxn>
                  </a:cxnLst>
                  <a:rect l="0" t="0" r="r" b="b"/>
                  <a:pathLst>
                    <a:path w="268" h="266">
                      <a:moveTo>
                        <a:pt x="134" y="266"/>
                      </a:moveTo>
                      <a:lnTo>
                        <a:pt x="113" y="264"/>
                      </a:lnTo>
                      <a:lnTo>
                        <a:pt x="92" y="259"/>
                      </a:lnTo>
                      <a:lnTo>
                        <a:pt x="73" y="252"/>
                      </a:lnTo>
                      <a:lnTo>
                        <a:pt x="55" y="240"/>
                      </a:lnTo>
                      <a:lnTo>
                        <a:pt x="37" y="226"/>
                      </a:lnTo>
                      <a:lnTo>
                        <a:pt x="25" y="210"/>
                      </a:lnTo>
                      <a:lnTo>
                        <a:pt x="14" y="190"/>
                      </a:lnTo>
                      <a:lnTo>
                        <a:pt x="6" y="171"/>
                      </a:lnTo>
                      <a:lnTo>
                        <a:pt x="2" y="150"/>
                      </a:lnTo>
                      <a:lnTo>
                        <a:pt x="0" y="127"/>
                      </a:lnTo>
                      <a:lnTo>
                        <a:pt x="4" y="106"/>
                      </a:lnTo>
                      <a:lnTo>
                        <a:pt x="9" y="86"/>
                      </a:lnTo>
                      <a:lnTo>
                        <a:pt x="18" y="67"/>
                      </a:lnTo>
                      <a:lnTo>
                        <a:pt x="30" y="49"/>
                      </a:lnTo>
                      <a:lnTo>
                        <a:pt x="46" y="33"/>
                      </a:lnTo>
                      <a:lnTo>
                        <a:pt x="64" y="19"/>
                      </a:lnTo>
                      <a:lnTo>
                        <a:pt x="81" y="11"/>
                      </a:lnTo>
                      <a:lnTo>
                        <a:pt x="102" y="3"/>
                      </a:lnTo>
                      <a:lnTo>
                        <a:pt x="124" y="0"/>
                      </a:lnTo>
                      <a:lnTo>
                        <a:pt x="145" y="0"/>
                      </a:lnTo>
                      <a:lnTo>
                        <a:pt x="166" y="3"/>
                      </a:lnTo>
                      <a:lnTo>
                        <a:pt x="187" y="11"/>
                      </a:lnTo>
                      <a:lnTo>
                        <a:pt x="206" y="19"/>
                      </a:lnTo>
                      <a:lnTo>
                        <a:pt x="222" y="33"/>
                      </a:lnTo>
                      <a:lnTo>
                        <a:pt x="238" y="49"/>
                      </a:lnTo>
                      <a:lnTo>
                        <a:pt x="250" y="67"/>
                      </a:lnTo>
                      <a:lnTo>
                        <a:pt x="259" y="86"/>
                      </a:lnTo>
                      <a:lnTo>
                        <a:pt x="264" y="106"/>
                      </a:lnTo>
                      <a:lnTo>
                        <a:pt x="268" y="127"/>
                      </a:lnTo>
                      <a:lnTo>
                        <a:pt x="266" y="150"/>
                      </a:lnTo>
                      <a:lnTo>
                        <a:pt x="263" y="171"/>
                      </a:lnTo>
                      <a:lnTo>
                        <a:pt x="255" y="190"/>
                      </a:lnTo>
                      <a:lnTo>
                        <a:pt x="243" y="210"/>
                      </a:lnTo>
                      <a:lnTo>
                        <a:pt x="231" y="226"/>
                      </a:lnTo>
                      <a:lnTo>
                        <a:pt x="215" y="240"/>
                      </a:lnTo>
                      <a:lnTo>
                        <a:pt x="196" y="252"/>
                      </a:lnTo>
                      <a:lnTo>
                        <a:pt x="176" y="259"/>
                      </a:lnTo>
                      <a:lnTo>
                        <a:pt x="155" y="264"/>
                      </a:lnTo>
                      <a:lnTo>
                        <a:pt x="134" y="266"/>
                      </a:lnTo>
                      <a:close/>
                      <a:moveTo>
                        <a:pt x="134" y="261"/>
                      </a:moveTo>
                      <a:lnTo>
                        <a:pt x="113" y="259"/>
                      </a:lnTo>
                      <a:lnTo>
                        <a:pt x="92" y="254"/>
                      </a:lnTo>
                      <a:lnTo>
                        <a:pt x="73" y="245"/>
                      </a:lnTo>
                      <a:lnTo>
                        <a:pt x="55" y="234"/>
                      </a:lnTo>
                      <a:lnTo>
                        <a:pt x="41" y="220"/>
                      </a:lnTo>
                      <a:lnTo>
                        <a:pt x="27" y="203"/>
                      </a:lnTo>
                      <a:lnTo>
                        <a:pt x="16" y="185"/>
                      </a:lnTo>
                      <a:lnTo>
                        <a:pt x="11" y="164"/>
                      </a:lnTo>
                      <a:lnTo>
                        <a:pt x="7" y="143"/>
                      </a:lnTo>
                      <a:lnTo>
                        <a:pt x="7" y="122"/>
                      </a:lnTo>
                      <a:lnTo>
                        <a:pt x="11" y="102"/>
                      </a:lnTo>
                      <a:lnTo>
                        <a:pt x="16" y="81"/>
                      </a:lnTo>
                      <a:lnTo>
                        <a:pt x="27" y="63"/>
                      </a:lnTo>
                      <a:lnTo>
                        <a:pt x="41" y="46"/>
                      </a:lnTo>
                      <a:lnTo>
                        <a:pt x="55" y="32"/>
                      </a:lnTo>
                      <a:lnTo>
                        <a:pt x="73" y="19"/>
                      </a:lnTo>
                      <a:lnTo>
                        <a:pt x="92" y="12"/>
                      </a:lnTo>
                      <a:lnTo>
                        <a:pt x="113" y="7"/>
                      </a:lnTo>
                      <a:lnTo>
                        <a:pt x="134" y="5"/>
                      </a:lnTo>
                      <a:lnTo>
                        <a:pt x="155" y="7"/>
                      </a:lnTo>
                      <a:lnTo>
                        <a:pt x="176" y="12"/>
                      </a:lnTo>
                      <a:lnTo>
                        <a:pt x="196" y="19"/>
                      </a:lnTo>
                      <a:lnTo>
                        <a:pt x="213" y="32"/>
                      </a:lnTo>
                      <a:lnTo>
                        <a:pt x="229" y="46"/>
                      </a:lnTo>
                      <a:lnTo>
                        <a:pt x="241" y="63"/>
                      </a:lnTo>
                      <a:lnTo>
                        <a:pt x="252" y="81"/>
                      </a:lnTo>
                      <a:lnTo>
                        <a:pt x="259" y="102"/>
                      </a:lnTo>
                      <a:lnTo>
                        <a:pt x="263" y="122"/>
                      </a:lnTo>
                      <a:lnTo>
                        <a:pt x="263" y="143"/>
                      </a:lnTo>
                      <a:lnTo>
                        <a:pt x="259" y="164"/>
                      </a:lnTo>
                      <a:lnTo>
                        <a:pt x="252" y="185"/>
                      </a:lnTo>
                      <a:lnTo>
                        <a:pt x="241" y="203"/>
                      </a:lnTo>
                      <a:lnTo>
                        <a:pt x="229" y="220"/>
                      </a:lnTo>
                      <a:lnTo>
                        <a:pt x="213" y="234"/>
                      </a:lnTo>
                      <a:lnTo>
                        <a:pt x="196" y="245"/>
                      </a:lnTo>
                      <a:lnTo>
                        <a:pt x="176" y="254"/>
                      </a:lnTo>
                      <a:lnTo>
                        <a:pt x="155" y="259"/>
                      </a:lnTo>
                      <a:lnTo>
                        <a:pt x="134" y="261"/>
                      </a:lnTo>
                      <a:close/>
                    </a:path>
                  </a:pathLst>
                </a:custGeom>
                <a:solidFill>
                  <a:srgbClr val="E4FFFF"/>
                </a:solidFill>
                <a:ln w="9525">
                  <a:noFill/>
                  <a:round/>
                  <a:headEnd/>
                  <a:tailEnd/>
                </a:ln>
              </p:spPr>
              <p:txBody>
                <a:bodyPr/>
                <a:lstStyle/>
                <a:p>
                  <a:endParaRPr lang="en-US"/>
                </a:p>
              </p:txBody>
            </p:sp>
            <p:sp>
              <p:nvSpPr>
                <p:cNvPr id="1166370" name="Freeform 1058"/>
                <p:cNvSpPr>
                  <a:spLocks noEditPoints="1"/>
                </p:cNvSpPr>
                <p:nvPr/>
              </p:nvSpPr>
              <p:spPr bwMode="auto">
                <a:xfrm>
                  <a:off x="816" y="541"/>
                  <a:ext cx="256" cy="256"/>
                </a:xfrm>
                <a:custGeom>
                  <a:avLst/>
                  <a:gdLst/>
                  <a:ahLst/>
                  <a:cxnLst>
                    <a:cxn ang="0">
                      <a:pos x="106" y="254"/>
                    </a:cxn>
                    <a:cxn ang="0">
                      <a:pos x="66" y="240"/>
                    </a:cxn>
                    <a:cxn ang="0">
                      <a:pos x="34" y="215"/>
                    </a:cxn>
                    <a:cxn ang="0">
                      <a:pos x="9" y="180"/>
                    </a:cxn>
                    <a:cxn ang="0">
                      <a:pos x="0" y="138"/>
                    </a:cxn>
                    <a:cxn ang="0">
                      <a:pos x="4" y="97"/>
                    </a:cxn>
                    <a:cxn ang="0">
                      <a:pos x="20" y="58"/>
                    </a:cxn>
                    <a:cxn ang="0">
                      <a:pos x="48" y="27"/>
                    </a:cxn>
                    <a:cxn ang="0">
                      <a:pos x="85" y="7"/>
                    </a:cxn>
                    <a:cxn ang="0">
                      <a:pos x="127" y="0"/>
                    </a:cxn>
                    <a:cxn ang="0">
                      <a:pos x="169" y="7"/>
                    </a:cxn>
                    <a:cxn ang="0">
                      <a:pos x="206" y="27"/>
                    </a:cxn>
                    <a:cxn ang="0">
                      <a:pos x="234" y="58"/>
                    </a:cxn>
                    <a:cxn ang="0">
                      <a:pos x="252" y="97"/>
                    </a:cxn>
                    <a:cxn ang="0">
                      <a:pos x="256" y="138"/>
                    </a:cxn>
                    <a:cxn ang="0">
                      <a:pos x="245" y="180"/>
                    </a:cxn>
                    <a:cxn ang="0">
                      <a:pos x="222" y="215"/>
                    </a:cxn>
                    <a:cxn ang="0">
                      <a:pos x="189" y="240"/>
                    </a:cxn>
                    <a:cxn ang="0">
                      <a:pos x="148" y="254"/>
                    </a:cxn>
                    <a:cxn ang="0">
                      <a:pos x="127" y="251"/>
                    </a:cxn>
                    <a:cxn ang="0">
                      <a:pos x="87" y="244"/>
                    </a:cxn>
                    <a:cxn ang="0">
                      <a:pos x="51" y="226"/>
                    </a:cxn>
                    <a:cxn ang="0">
                      <a:pos x="25" y="196"/>
                    </a:cxn>
                    <a:cxn ang="0">
                      <a:pos x="7" y="159"/>
                    </a:cxn>
                    <a:cxn ang="0">
                      <a:pos x="6" y="118"/>
                    </a:cxn>
                    <a:cxn ang="0">
                      <a:pos x="15" y="78"/>
                    </a:cxn>
                    <a:cxn ang="0">
                      <a:pos x="37" y="44"/>
                    </a:cxn>
                    <a:cxn ang="0">
                      <a:pos x="69" y="20"/>
                    </a:cxn>
                    <a:cxn ang="0">
                      <a:pos x="108" y="7"/>
                    </a:cxn>
                    <a:cxn ang="0">
                      <a:pos x="148" y="7"/>
                    </a:cxn>
                    <a:cxn ang="0">
                      <a:pos x="185" y="20"/>
                    </a:cxn>
                    <a:cxn ang="0">
                      <a:pos x="217" y="44"/>
                    </a:cxn>
                    <a:cxn ang="0">
                      <a:pos x="240" y="78"/>
                    </a:cxn>
                    <a:cxn ang="0">
                      <a:pos x="250" y="118"/>
                    </a:cxn>
                    <a:cxn ang="0">
                      <a:pos x="247" y="159"/>
                    </a:cxn>
                    <a:cxn ang="0">
                      <a:pos x="229" y="196"/>
                    </a:cxn>
                    <a:cxn ang="0">
                      <a:pos x="203" y="226"/>
                    </a:cxn>
                    <a:cxn ang="0">
                      <a:pos x="168" y="244"/>
                    </a:cxn>
                    <a:cxn ang="0">
                      <a:pos x="127" y="251"/>
                    </a:cxn>
                  </a:cxnLst>
                  <a:rect l="0" t="0" r="r" b="b"/>
                  <a:pathLst>
                    <a:path w="256" h="256">
                      <a:moveTo>
                        <a:pt x="127" y="256"/>
                      </a:moveTo>
                      <a:lnTo>
                        <a:pt x="106" y="254"/>
                      </a:lnTo>
                      <a:lnTo>
                        <a:pt x="85" y="249"/>
                      </a:lnTo>
                      <a:lnTo>
                        <a:pt x="66" y="240"/>
                      </a:lnTo>
                      <a:lnTo>
                        <a:pt x="48" y="229"/>
                      </a:lnTo>
                      <a:lnTo>
                        <a:pt x="34" y="215"/>
                      </a:lnTo>
                      <a:lnTo>
                        <a:pt x="20" y="198"/>
                      </a:lnTo>
                      <a:lnTo>
                        <a:pt x="9" y="180"/>
                      </a:lnTo>
                      <a:lnTo>
                        <a:pt x="4" y="159"/>
                      </a:lnTo>
                      <a:lnTo>
                        <a:pt x="0" y="138"/>
                      </a:lnTo>
                      <a:lnTo>
                        <a:pt x="0" y="117"/>
                      </a:lnTo>
                      <a:lnTo>
                        <a:pt x="4" y="97"/>
                      </a:lnTo>
                      <a:lnTo>
                        <a:pt x="9" y="76"/>
                      </a:lnTo>
                      <a:lnTo>
                        <a:pt x="20" y="58"/>
                      </a:lnTo>
                      <a:lnTo>
                        <a:pt x="34" y="41"/>
                      </a:lnTo>
                      <a:lnTo>
                        <a:pt x="48" y="27"/>
                      </a:lnTo>
                      <a:lnTo>
                        <a:pt x="66" y="14"/>
                      </a:lnTo>
                      <a:lnTo>
                        <a:pt x="85" y="7"/>
                      </a:lnTo>
                      <a:lnTo>
                        <a:pt x="106" y="2"/>
                      </a:lnTo>
                      <a:lnTo>
                        <a:pt x="127" y="0"/>
                      </a:lnTo>
                      <a:lnTo>
                        <a:pt x="148" y="2"/>
                      </a:lnTo>
                      <a:lnTo>
                        <a:pt x="169" y="7"/>
                      </a:lnTo>
                      <a:lnTo>
                        <a:pt x="189" y="14"/>
                      </a:lnTo>
                      <a:lnTo>
                        <a:pt x="206" y="27"/>
                      </a:lnTo>
                      <a:lnTo>
                        <a:pt x="222" y="41"/>
                      </a:lnTo>
                      <a:lnTo>
                        <a:pt x="234" y="58"/>
                      </a:lnTo>
                      <a:lnTo>
                        <a:pt x="245" y="76"/>
                      </a:lnTo>
                      <a:lnTo>
                        <a:pt x="252" y="97"/>
                      </a:lnTo>
                      <a:lnTo>
                        <a:pt x="256" y="117"/>
                      </a:lnTo>
                      <a:lnTo>
                        <a:pt x="256" y="138"/>
                      </a:lnTo>
                      <a:lnTo>
                        <a:pt x="252" y="159"/>
                      </a:lnTo>
                      <a:lnTo>
                        <a:pt x="245" y="180"/>
                      </a:lnTo>
                      <a:lnTo>
                        <a:pt x="234" y="198"/>
                      </a:lnTo>
                      <a:lnTo>
                        <a:pt x="222" y="215"/>
                      </a:lnTo>
                      <a:lnTo>
                        <a:pt x="206" y="229"/>
                      </a:lnTo>
                      <a:lnTo>
                        <a:pt x="189" y="240"/>
                      </a:lnTo>
                      <a:lnTo>
                        <a:pt x="169" y="249"/>
                      </a:lnTo>
                      <a:lnTo>
                        <a:pt x="148" y="254"/>
                      </a:lnTo>
                      <a:lnTo>
                        <a:pt x="127" y="256"/>
                      </a:lnTo>
                      <a:close/>
                      <a:moveTo>
                        <a:pt x="127" y="251"/>
                      </a:moveTo>
                      <a:lnTo>
                        <a:pt x="108" y="249"/>
                      </a:lnTo>
                      <a:lnTo>
                        <a:pt x="87" y="244"/>
                      </a:lnTo>
                      <a:lnTo>
                        <a:pt x="69" y="237"/>
                      </a:lnTo>
                      <a:lnTo>
                        <a:pt x="51" y="226"/>
                      </a:lnTo>
                      <a:lnTo>
                        <a:pt x="37" y="212"/>
                      </a:lnTo>
                      <a:lnTo>
                        <a:pt x="25" y="196"/>
                      </a:lnTo>
                      <a:lnTo>
                        <a:pt x="15" y="178"/>
                      </a:lnTo>
                      <a:lnTo>
                        <a:pt x="7" y="159"/>
                      </a:lnTo>
                      <a:lnTo>
                        <a:pt x="6" y="138"/>
                      </a:lnTo>
                      <a:lnTo>
                        <a:pt x="6" y="118"/>
                      </a:lnTo>
                      <a:lnTo>
                        <a:pt x="7" y="97"/>
                      </a:lnTo>
                      <a:lnTo>
                        <a:pt x="15" y="78"/>
                      </a:lnTo>
                      <a:lnTo>
                        <a:pt x="25" y="60"/>
                      </a:lnTo>
                      <a:lnTo>
                        <a:pt x="37" y="44"/>
                      </a:lnTo>
                      <a:lnTo>
                        <a:pt x="51" y="30"/>
                      </a:lnTo>
                      <a:lnTo>
                        <a:pt x="69" y="20"/>
                      </a:lnTo>
                      <a:lnTo>
                        <a:pt x="87" y="13"/>
                      </a:lnTo>
                      <a:lnTo>
                        <a:pt x="108" y="7"/>
                      </a:lnTo>
                      <a:lnTo>
                        <a:pt x="127" y="6"/>
                      </a:lnTo>
                      <a:lnTo>
                        <a:pt x="148" y="7"/>
                      </a:lnTo>
                      <a:lnTo>
                        <a:pt x="168" y="13"/>
                      </a:lnTo>
                      <a:lnTo>
                        <a:pt x="185" y="20"/>
                      </a:lnTo>
                      <a:lnTo>
                        <a:pt x="203" y="30"/>
                      </a:lnTo>
                      <a:lnTo>
                        <a:pt x="217" y="44"/>
                      </a:lnTo>
                      <a:lnTo>
                        <a:pt x="229" y="60"/>
                      </a:lnTo>
                      <a:lnTo>
                        <a:pt x="240" y="78"/>
                      </a:lnTo>
                      <a:lnTo>
                        <a:pt x="247" y="97"/>
                      </a:lnTo>
                      <a:lnTo>
                        <a:pt x="250" y="118"/>
                      </a:lnTo>
                      <a:lnTo>
                        <a:pt x="250" y="138"/>
                      </a:lnTo>
                      <a:lnTo>
                        <a:pt x="247" y="159"/>
                      </a:lnTo>
                      <a:lnTo>
                        <a:pt x="240" y="178"/>
                      </a:lnTo>
                      <a:lnTo>
                        <a:pt x="229" y="196"/>
                      </a:lnTo>
                      <a:lnTo>
                        <a:pt x="217" y="212"/>
                      </a:lnTo>
                      <a:lnTo>
                        <a:pt x="203" y="226"/>
                      </a:lnTo>
                      <a:lnTo>
                        <a:pt x="185" y="237"/>
                      </a:lnTo>
                      <a:lnTo>
                        <a:pt x="168" y="244"/>
                      </a:lnTo>
                      <a:lnTo>
                        <a:pt x="148" y="249"/>
                      </a:lnTo>
                      <a:lnTo>
                        <a:pt x="127" y="251"/>
                      </a:lnTo>
                      <a:close/>
                    </a:path>
                  </a:pathLst>
                </a:custGeom>
                <a:solidFill>
                  <a:srgbClr val="E6FFFF"/>
                </a:solidFill>
                <a:ln w="9525">
                  <a:noFill/>
                  <a:round/>
                  <a:headEnd/>
                  <a:tailEnd/>
                </a:ln>
              </p:spPr>
              <p:txBody>
                <a:bodyPr/>
                <a:lstStyle/>
                <a:p>
                  <a:endParaRPr lang="en-US"/>
                </a:p>
              </p:txBody>
            </p:sp>
            <p:sp>
              <p:nvSpPr>
                <p:cNvPr id="1166371" name="Freeform 1059"/>
                <p:cNvSpPr>
                  <a:spLocks noEditPoints="1"/>
                </p:cNvSpPr>
                <p:nvPr/>
              </p:nvSpPr>
              <p:spPr bwMode="auto">
                <a:xfrm>
                  <a:off x="822" y="547"/>
                  <a:ext cx="244" cy="245"/>
                </a:xfrm>
                <a:custGeom>
                  <a:avLst/>
                  <a:gdLst/>
                  <a:ahLst/>
                  <a:cxnLst>
                    <a:cxn ang="0">
                      <a:pos x="102" y="243"/>
                    </a:cxn>
                    <a:cxn ang="0">
                      <a:pos x="63" y="231"/>
                    </a:cxn>
                    <a:cxn ang="0">
                      <a:pos x="31" y="206"/>
                    </a:cxn>
                    <a:cxn ang="0">
                      <a:pos x="9" y="172"/>
                    </a:cxn>
                    <a:cxn ang="0">
                      <a:pos x="0" y="132"/>
                    </a:cxn>
                    <a:cxn ang="0">
                      <a:pos x="1" y="91"/>
                    </a:cxn>
                    <a:cxn ang="0">
                      <a:pos x="19" y="54"/>
                    </a:cxn>
                    <a:cxn ang="0">
                      <a:pos x="45" y="24"/>
                    </a:cxn>
                    <a:cxn ang="0">
                      <a:pos x="81" y="7"/>
                    </a:cxn>
                    <a:cxn ang="0">
                      <a:pos x="121" y="0"/>
                    </a:cxn>
                    <a:cxn ang="0">
                      <a:pos x="162" y="7"/>
                    </a:cxn>
                    <a:cxn ang="0">
                      <a:pos x="197" y="24"/>
                    </a:cxn>
                    <a:cxn ang="0">
                      <a:pos x="223" y="54"/>
                    </a:cxn>
                    <a:cxn ang="0">
                      <a:pos x="241" y="91"/>
                    </a:cxn>
                    <a:cxn ang="0">
                      <a:pos x="244" y="132"/>
                    </a:cxn>
                    <a:cxn ang="0">
                      <a:pos x="234" y="172"/>
                    </a:cxn>
                    <a:cxn ang="0">
                      <a:pos x="211" y="206"/>
                    </a:cxn>
                    <a:cxn ang="0">
                      <a:pos x="179" y="231"/>
                    </a:cxn>
                    <a:cxn ang="0">
                      <a:pos x="142" y="243"/>
                    </a:cxn>
                    <a:cxn ang="0">
                      <a:pos x="121" y="239"/>
                    </a:cxn>
                    <a:cxn ang="0">
                      <a:pos x="82" y="232"/>
                    </a:cxn>
                    <a:cxn ang="0">
                      <a:pos x="47" y="213"/>
                    </a:cxn>
                    <a:cxn ang="0">
                      <a:pos x="21" y="183"/>
                    </a:cxn>
                    <a:cxn ang="0">
                      <a:pos x="7" y="148"/>
                    </a:cxn>
                    <a:cxn ang="0">
                      <a:pos x="5" y="107"/>
                    </a:cxn>
                    <a:cxn ang="0">
                      <a:pos x="17" y="68"/>
                    </a:cxn>
                    <a:cxn ang="0">
                      <a:pos x="40" y="37"/>
                    </a:cxn>
                    <a:cxn ang="0">
                      <a:pos x="74" y="15"/>
                    </a:cxn>
                    <a:cxn ang="0">
                      <a:pos x="111" y="5"/>
                    </a:cxn>
                    <a:cxn ang="0">
                      <a:pos x="151" y="8"/>
                    </a:cxn>
                    <a:cxn ang="0">
                      <a:pos x="186" y="24"/>
                    </a:cxn>
                    <a:cxn ang="0">
                      <a:pos x="216" y="52"/>
                    </a:cxn>
                    <a:cxn ang="0">
                      <a:pos x="234" y="88"/>
                    </a:cxn>
                    <a:cxn ang="0">
                      <a:pos x="239" y="126"/>
                    </a:cxn>
                    <a:cxn ang="0">
                      <a:pos x="230" y="165"/>
                    </a:cxn>
                    <a:cxn ang="0">
                      <a:pos x="209" y="201"/>
                    </a:cxn>
                    <a:cxn ang="0">
                      <a:pos x="179" y="225"/>
                    </a:cxn>
                    <a:cxn ang="0">
                      <a:pos x="140" y="238"/>
                    </a:cxn>
                  </a:cxnLst>
                  <a:rect l="0" t="0" r="r" b="b"/>
                  <a:pathLst>
                    <a:path w="244" h="245">
                      <a:moveTo>
                        <a:pt x="121" y="245"/>
                      </a:moveTo>
                      <a:lnTo>
                        <a:pt x="102" y="243"/>
                      </a:lnTo>
                      <a:lnTo>
                        <a:pt x="81" y="238"/>
                      </a:lnTo>
                      <a:lnTo>
                        <a:pt x="63" y="231"/>
                      </a:lnTo>
                      <a:lnTo>
                        <a:pt x="45" y="220"/>
                      </a:lnTo>
                      <a:lnTo>
                        <a:pt x="31" y="206"/>
                      </a:lnTo>
                      <a:lnTo>
                        <a:pt x="19" y="190"/>
                      </a:lnTo>
                      <a:lnTo>
                        <a:pt x="9" y="172"/>
                      </a:lnTo>
                      <a:lnTo>
                        <a:pt x="1" y="153"/>
                      </a:lnTo>
                      <a:lnTo>
                        <a:pt x="0" y="132"/>
                      </a:lnTo>
                      <a:lnTo>
                        <a:pt x="0" y="112"/>
                      </a:lnTo>
                      <a:lnTo>
                        <a:pt x="1" y="91"/>
                      </a:lnTo>
                      <a:lnTo>
                        <a:pt x="9" y="72"/>
                      </a:lnTo>
                      <a:lnTo>
                        <a:pt x="19" y="54"/>
                      </a:lnTo>
                      <a:lnTo>
                        <a:pt x="31" y="38"/>
                      </a:lnTo>
                      <a:lnTo>
                        <a:pt x="45" y="24"/>
                      </a:lnTo>
                      <a:lnTo>
                        <a:pt x="63" y="14"/>
                      </a:lnTo>
                      <a:lnTo>
                        <a:pt x="81" y="7"/>
                      </a:lnTo>
                      <a:lnTo>
                        <a:pt x="102" y="1"/>
                      </a:lnTo>
                      <a:lnTo>
                        <a:pt x="121" y="0"/>
                      </a:lnTo>
                      <a:lnTo>
                        <a:pt x="142" y="1"/>
                      </a:lnTo>
                      <a:lnTo>
                        <a:pt x="162" y="7"/>
                      </a:lnTo>
                      <a:lnTo>
                        <a:pt x="179" y="14"/>
                      </a:lnTo>
                      <a:lnTo>
                        <a:pt x="197" y="24"/>
                      </a:lnTo>
                      <a:lnTo>
                        <a:pt x="211" y="38"/>
                      </a:lnTo>
                      <a:lnTo>
                        <a:pt x="223" y="54"/>
                      </a:lnTo>
                      <a:lnTo>
                        <a:pt x="234" y="72"/>
                      </a:lnTo>
                      <a:lnTo>
                        <a:pt x="241" y="91"/>
                      </a:lnTo>
                      <a:lnTo>
                        <a:pt x="244" y="112"/>
                      </a:lnTo>
                      <a:lnTo>
                        <a:pt x="244" y="132"/>
                      </a:lnTo>
                      <a:lnTo>
                        <a:pt x="241" y="153"/>
                      </a:lnTo>
                      <a:lnTo>
                        <a:pt x="234" y="172"/>
                      </a:lnTo>
                      <a:lnTo>
                        <a:pt x="223" y="190"/>
                      </a:lnTo>
                      <a:lnTo>
                        <a:pt x="211" y="206"/>
                      </a:lnTo>
                      <a:lnTo>
                        <a:pt x="197" y="220"/>
                      </a:lnTo>
                      <a:lnTo>
                        <a:pt x="179" y="231"/>
                      </a:lnTo>
                      <a:lnTo>
                        <a:pt x="162" y="238"/>
                      </a:lnTo>
                      <a:lnTo>
                        <a:pt x="142" y="243"/>
                      </a:lnTo>
                      <a:lnTo>
                        <a:pt x="121" y="245"/>
                      </a:lnTo>
                      <a:close/>
                      <a:moveTo>
                        <a:pt x="121" y="239"/>
                      </a:moveTo>
                      <a:lnTo>
                        <a:pt x="102" y="238"/>
                      </a:lnTo>
                      <a:lnTo>
                        <a:pt x="82" y="232"/>
                      </a:lnTo>
                      <a:lnTo>
                        <a:pt x="65" y="225"/>
                      </a:lnTo>
                      <a:lnTo>
                        <a:pt x="47" y="213"/>
                      </a:lnTo>
                      <a:lnTo>
                        <a:pt x="33" y="201"/>
                      </a:lnTo>
                      <a:lnTo>
                        <a:pt x="21" y="183"/>
                      </a:lnTo>
                      <a:lnTo>
                        <a:pt x="12" y="165"/>
                      </a:lnTo>
                      <a:lnTo>
                        <a:pt x="7" y="148"/>
                      </a:lnTo>
                      <a:lnTo>
                        <a:pt x="3" y="126"/>
                      </a:lnTo>
                      <a:lnTo>
                        <a:pt x="5" y="107"/>
                      </a:lnTo>
                      <a:lnTo>
                        <a:pt x="9" y="88"/>
                      </a:lnTo>
                      <a:lnTo>
                        <a:pt x="17" y="68"/>
                      </a:lnTo>
                      <a:lnTo>
                        <a:pt x="26" y="52"/>
                      </a:lnTo>
                      <a:lnTo>
                        <a:pt x="40" y="37"/>
                      </a:lnTo>
                      <a:lnTo>
                        <a:pt x="56" y="24"/>
                      </a:lnTo>
                      <a:lnTo>
                        <a:pt x="74" y="15"/>
                      </a:lnTo>
                      <a:lnTo>
                        <a:pt x="91" y="8"/>
                      </a:lnTo>
                      <a:lnTo>
                        <a:pt x="111" y="5"/>
                      </a:lnTo>
                      <a:lnTo>
                        <a:pt x="132" y="5"/>
                      </a:lnTo>
                      <a:lnTo>
                        <a:pt x="151" y="8"/>
                      </a:lnTo>
                      <a:lnTo>
                        <a:pt x="170" y="15"/>
                      </a:lnTo>
                      <a:lnTo>
                        <a:pt x="186" y="24"/>
                      </a:lnTo>
                      <a:lnTo>
                        <a:pt x="202" y="37"/>
                      </a:lnTo>
                      <a:lnTo>
                        <a:pt x="216" y="52"/>
                      </a:lnTo>
                      <a:lnTo>
                        <a:pt x="227" y="68"/>
                      </a:lnTo>
                      <a:lnTo>
                        <a:pt x="234" y="88"/>
                      </a:lnTo>
                      <a:lnTo>
                        <a:pt x="237" y="107"/>
                      </a:lnTo>
                      <a:lnTo>
                        <a:pt x="239" y="126"/>
                      </a:lnTo>
                      <a:lnTo>
                        <a:pt x="235" y="148"/>
                      </a:lnTo>
                      <a:lnTo>
                        <a:pt x="230" y="165"/>
                      </a:lnTo>
                      <a:lnTo>
                        <a:pt x="221" y="183"/>
                      </a:lnTo>
                      <a:lnTo>
                        <a:pt x="209" y="201"/>
                      </a:lnTo>
                      <a:lnTo>
                        <a:pt x="195" y="213"/>
                      </a:lnTo>
                      <a:lnTo>
                        <a:pt x="179" y="225"/>
                      </a:lnTo>
                      <a:lnTo>
                        <a:pt x="160" y="232"/>
                      </a:lnTo>
                      <a:lnTo>
                        <a:pt x="140" y="238"/>
                      </a:lnTo>
                      <a:lnTo>
                        <a:pt x="121" y="239"/>
                      </a:lnTo>
                      <a:close/>
                    </a:path>
                  </a:pathLst>
                </a:custGeom>
                <a:solidFill>
                  <a:srgbClr val="E8FFFF"/>
                </a:solidFill>
                <a:ln w="9525">
                  <a:noFill/>
                  <a:round/>
                  <a:headEnd/>
                  <a:tailEnd/>
                </a:ln>
              </p:spPr>
              <p:txBody>
                <a:bodyPr/>
                <a:lstStyle/>
                <a:p>
                  <a:endParaRPr lang="en-US"/>
                </a:p>
              </p:txBody>
            </p:sp>
            <p:sp>
              <p:nvSpPr>
                <p:cNvPr id="1166372" name="Freeform 1060"/>
                <p:cNvSpPr>
                  <a:spLocks noEditPoints="1"/>
                </p:cNvSpPr>
                <p:nvPr/>
              </p:nvSpPr>
              <p:spPr bwMode="auto">
                <a:xfrm>
                  <a:off x="825" y="552"/>
                  <a:ext cx="236" cy="234"/>
                </a:xfrm>
                <a:custGeom>
                  <a:avLst/>
                  <a:gdLst/>
                  <a:ahLst/>
                  <a:cxnLst>
                    <a:cxn ang="0">
                      <a:pos x="99" y="233"/>
                    </a:cxn>
                    <a:cxn ang="0">
                      <a:pos x="62" y="220"/>
                    </a:cxn>
                    <a:cxn ang="0">
                      <a:pos x="30" y="196"/>
                    </a:cxn>
                    <a:cxn ang="0">
                      <a:pos x="9" y="160"/>
                    </a:cxn>
                    <a:cxn ang="0">
                      <a:pos x="0" y="121"/>
                    </a:cxn>
                    <a:cxn ang="0">
                      <a:pos x="6" y="83"/>
                    </a:cxn>
                    <a:cxn ang="0">
                      <a:pos x="23" y="47"/>
                    </a:cxn>
                    <a:cxn ang="0">
                      <a:pos x="53" y="19"/>
                    </a:cxn>
                    <a:cxn ang="0">
                      <a:pos x="88" y="3"/>
                    </a:cxn>
                    <a:cxn ang="0">
                      <a:pos x="129" y="0"/>
                    </a:cxn>
                    <a:cxn ang="0">
                      <a:pos x="167" y="10"/>
                    </a:cxn>
                    <a:cxn ang="0">
                      <a:pos x="199" y="32"/>
                    </a:cxn>
                    <a:cxn ang="0">
                      <a:pos x="224" y="63"/>
                    </a:cxn>
                    <a:cxn ang="0">
                      <a:pos x="234" y="102"/>
                    </a:cxn>
                    <a:cxn ang="0">
                      <a:pos x="232" y="143"/>
                    </a:cxn>
                    <a:cxn ang="0">
                      <a:pos x="218" y="178"/>
                    </a:cxn>
                    <a:cxn ang="0">
                      <a:pos x="192" y="208"/>
                    </a:cxn>
                    <a:cxn ang="0">
                      <a:pos x="157" y="227"/>
                    </a:cxn>
                    <a:cxn ang="0">
                      <a:pos x="118" y="234"/>
                    </a:cxn>
                    <a:cxn ang="0">
                      <a:pos x="99" y="227"/>
                    </a:cxn>
                    <a:cxn ang="0">
                      <a:pos x="62" y="215"/>
                    </a:cxn>
                    <a:cxn ang="0">
                      <a:pos x="32" y="188"/>
                    </a:cxn>
                    <a:cxn ang="0">
                      <a:pos x="13" y="155"/>
                    </a:cxn>
                    <a:cxn ang="0">
                      <a:pos x="6" y="116"/>
                    </a:cxn>
                    <a:cxn ang="0">
                      <a:pos x="13" y="79"/>
                    </a:cxn>
                    <a:cxn ang="0">
                      <a:pos x="32" y="46"/>
                    </a:cxn>
                    <a:cxn ang="0">
                      <a:pos x="62" y="19"/>
                    </a:cxn>
                    <a:cxn ang="0">
                      <a:pos x="99" y="7"/>
                    </a:cxn>
                    <a:cxn ang="0">
                      <a:pos x="137" y="7"/>
                    </a:cxn>
                    <a:cxn ang="0">
                      <a:pos x="174" y="19"/>
                    </a:cxn>
                    <a:cxn ang="0">
                      <a:pos x="204" y="46"/>
                    </a:cxn>
                    <a:cxn ang="0">
                      <a:pos x="224" y="79"/>
                    </a:cxn>
                    <a:cxn ang="0">
                      <a:pos x="231" y="116"/>
                    </a:cxn>
                    <a:cxn ang="0">
                      <a:pos x="224" y="155"/>
                    </a:cxn>
                    <a:cxn ang="0">
                      <a:pos x="204" y="188"/>
                    </a:cxn>
                    <a:cxn ang="0">
                      <a:pos x="174" y="215"/>
                    </a:cxn>
                    <a:cxn ang="0">
                      <a:pos x="137" y="227"/>
                    </a:cxn>
                  </a:cxnLst>
                  <a:rect l="0" t="0" r="r" b="b"/>
                  <a:pathLst>
                    <a:path w="236" h="234">
                      <a:moveTo>
                        <a:pt x="118" y="234"/>
                      </a:moveTo>
                      <a:lnTo>
                        <a:pt x="99" y="233"/>
                      </a:lnTo>
                      <a:lnTo>
                        <a:pt x="79" y="227"/>
                      </a:lnTo>
                      <a:lnTo>
                        <a:pt x="62" y="220"/>
                      </a:lnTo>
                      <a:lnTo>
                        <a:pt x="44" y="208"/>
                      </a:lnTo>
                      <a:lnTo>
                        <a:pt x="30" y="196"/>
                      </a:lnTo>
                      <a:lnTo>
                        <a:pt x="18" y="178"/>
                      </a:lnTo>
                      <a:lnTo>
                        <a:pt x="9" y="160"/>
                      </a:lnTo>
                      <a:lnTo>
                        <a:pt x="4" y="143"/>
                      </a:lnTo>
                      <a:lnTo>
                        <a:pt x="0" y="121"/>
                      </a:lnTo>
                      <a:lnTo>
                        <a:pt x="2" y="102"/>
                      </a:lnTo>
                      <a:lnTo>
                        <a:pt x="6" y="83"/>
                      </a:lnTo>
                      <a:lnTo>
                        <a:pt x="14" y="63"/>
                      </a:lnTo>
                      <a:lnTo>
                        <a:pt x="23" y="47"/>
                      </a:lnTo>
                      <a:lnTo>
                        <a:pt x="37" y="32"/>
                      </a:lnTo>
                      <a:lnTo>
                        <a:pt x="53" y="19"/>
                      </a:lnTo>
                      <a:lnTo>
                        <a:pt x="71" y="10"/>
                      </a:lnTo>
                      <a:lnTo>
                        <a:pt x="88" y="3"/>
                      </a:lnTo>
                      <a:lnTo>
                        <a:pt x="108" y="0"/>
                      </a:lnTo>
                      <a:lnTo>
                        <a:pt x="129" y="0"/>
                      </a:lnTo>
                      <a:lnTo>
                        <a:pt x="148" y="3"/>
                      </a:lnTo>
                      <a:lnTo>
                        <a:pt x="167" y="10"/>
                      </a:lnTo>
                      <a:lnTo>
                        <a:pt x="183" y="19"/>
                      </a:lnTo>
                      <a:lnTo>
                        <a:pt x="199" y="32"/>
                      </a:lnTo>
                      <a:lnTo>
                        <a:pt x="213" y="47"/>
                      </a:lnTo>
                      <a:lnTo>
                        <a:pt x="224" y="63"/>
                      </a:lnTo>
                      <a:lnTo>
                        <a:pt x="231" y="83"/>
                      </a:lnTo>
                      <a:lnTo>
                        <a:pt x="234" y="102"/>
                      </a:lnTo>
                      <a:lnTo>
                        <a:pt x="236" y="121"/>
                      </a:lnTo>
                      <a:lnTo>
                        <a:pt x="232" y="143"/>
                      </a:lnTo>
                      <a:lnTo>
                        <a:pt x="227" y="160"/>
                      </a:lnTo>
                      <a:lnTo>
                        <a:pt x="218" y="178"/>
                      </a:lnTo>
                      <a:lnTo>
                        <a:pt x="206" y="196"/>
                      </a:lnTo>
                      <a:lnTo>
                        <a:pt x="192" y="208"/>
                      </a:lnTo>
                      <a:lnTo>
                        <a:pt x="176" y="220"/>
                      </a:lnTo>
                      <a:lnTo>
                        <a:pt x="157" y="227"/>
                      </a:lnTo>
                      <a:lnTo>
                        <a:pt x="137" y="233"/>
                      </a:lnTo>
                      <a:lnTo>
                        <a:pt x="118" y="234"/>
                      </a:lnTo>
                      <a:close/>
                      <a:moveTo>
                        <a:pt x="118" y="229"/>
                      </a:moveTo>
                      <a:lnTo>
                        <a:pt x="99" y="227"/>
                      </a:lnTo>
                      <a:lnTo>
                        <a:pt x="79" y="222"/>
                      </a:lnTo>
                      <a:lnTo>
                        <a:pt x="62" y="215"/>
                      </a:lnTo>
                      <a:lnTo>
                        <a:pt x="46" y="203"/>
                      </a:lnTo>
                      <a:lnTo>
                        <a:pt x="32" y="188"/>
                      </a:lnTo>
                      <a:lnTo>
                        <a:pt x="21" y="173"/>
                      </a:lnTo>
                      <a:lnTo>
                        <a:pt x="13" y="155"/>
                      </a:lnTo>
                      <a:lnTo>
                        <a:pt x="7" y="137"/>
                      </a:lnTo>
                      <a:lnTo>
                        <a:pt x="6" y="116"/>
                      </a:lnTo>
                      <a:lnTo>
                        <a:pt x="7" y="97"/>
                      </a:lnTo>
                      <a:lnTo>
                        <a:pt x="13" y="79"/>
                      </a:lnTo>
                      <a:lnTo>
                        <a:pt x="21" y="62"/>
                      </a:lnTo>
                      <a:lnTo>
                        <a:pt x="32" y="46"/>
                      </a:lnTo>
                      <a:lnTo>
                        <a:pt x="46" y="32"/>
                      </a:lnTo>
                      <a:lnTo>
                        <a:pt x="62" y="19"/>
                      </a:lnTo>
                      <a:lnTo>
                        <a:pt x="79" y="12"/>
                      </a:lnTo>
                      <a:lnTo>
                        <a:pt x="99" y="7"/>
                      </a:lnTo>
                      <a:lnTo>
                        <a:pt x="118" y="5"/>
                      </a:lnTo>
                      <a:lnTo>
                        <a:pt x="137" y="7"/>
                      </a:lnTo>
                      <a:lnTo>
                        <a:pt x="157" y="12"/>
                      </a:lnTo>
                      <a:lnTo>
                        <a:pt x="174" y="19"/>
                      </a:lnTo>
                      <a:lnTo>
                        <a:pt x="190" y="32"/>
                      </a:lnTo>
                      <a:lnTo>
                        <a:pt x="204" y="46"/>
                      </a:lnTo>
                      <a:lnTo>
                        <a:pt x="215" y="62"/>
                      </a:lnTo>
                      <a:lnTo>
                        <a:pt x="224" y="79"/>
                      </a:lnTo>
                      <a:lnTo>
                        <a:pt x="229" y="97"/>
                      </a:lnTo>
                      <a:lnTo>
                        <a:pt x="231" y="116"/>
                      </a:lnTo>
                      <a:lnTo>
                        <a:pt x="229" y="137"/>
                      </a:lnTo>
                      <a:lnTo>
                        <a:pt x="224" y="155"/>
                      </a:lnTo>
                      <a:lnTo>
                        <a:pt x="215" y="173"/>
                      </a:lnTo>
                      <a:lnTo>
                        <a:pt x="204" y="188"/>
                      </a:lnTo>
                      <a:lnTo>
                        <a:pt x="190" y="203"/>
                      </a:lnTo>
                      <a:lnTo>
                        <a:pt x="174" y="215"/>
                      </a:lnTo>
                      <a:lnTo>
                        <a:pt x="157" y="222"/>
                      </a:lnTo>
                      <a:lnTo>
                        <a:pt x="137" y="227"/>
                      </a:lnTo>
                      <a:lnTo>
                        <a:pt x="118" y="229"/>
                      </a:lnTo>
                      <a:close/>
                    </a:path>
                  </a:pathLst>
                </a:custGeom>
                <a:solidFill>
                  <a:srgbClr val="EBFFFF"/>
                </a:solidFill>
                <a:ln w="9525">
                  <a:noFill/>
                  <a:round/>
                  <a:headEnd/>
                  <a:tailEnd/>
                </a:ln>
              </p:spPr>
              <p:txBody>
                <a:bodyPr/>
                <a:lstStyle/>
                <a:p>
                  <a:endParaRPr lang="en-US"/>
                </a:p>
              </p:txBody>
            </p:sp>
            <p:sp>
              <p:nvSpPr>
                <p:cNvPr id="1166373" name="Freeform 1061"/>
                <p:cNvSpPr>
                  <a:spLocks noEditPoints="1"/>
                </p:cNvSpPr>
                <p:nvPr/>
              </p:nvSpPr>
              <p:spPr bwMode="auto">
                <a:xfrm>
                  <a:off x="831" y="557"/>
                  <a:ext cx="225" cy="224"/>
                </a:xfrm>
                <a:custGeom>
                  <a:avLst/>
                  <a:gdLst/>
                  <a:ahLst/>
                  <a:cxnLst>
                    <a:cxn ang="0">
                      <a:pos x="93" y="222"/>
                    </a:cxn>
                    <a:cxn ang="0">
                      <a:pos x="56" y="210"/>
                    </a:cxn>
                    <a:cxn ang="0">
                      <a:pos x="26" y="183"/>
                    </a:cxn>
                    <a:cxn ang="0">
                      <a:pos x="7" y="150"/>
                    </a:cxn>
                    <a:cxn ang="0">
                      <a:pos x="0" y="111"/>
                    </a:cxn>
                    <a:cxn ang="0">
                      <a:pos x="7" y="74"/>
                    </a:cxn>
                    <a:cxn ang="0">
                      <a:pos x="26" y="41"/>
                    </a:cxn>
                    <a:cxn ang="0">
                      <a:pos x="56" y="14"/>
                    </a:cxn>
                    <a:cxn ang="0">
                      <a:pos x="93" y="2"/>
                    </a:cxn>
                    <a:cxn ang="0">
                      <a:pos x="131" y="2"/>
                    </a:cxn>
                    <a:cxn ang="0">
                      <a:pos x="168" y="14"/>
                    </a:cxn>
                    <a:cxn ang="0">
                      <a:pos x="198" y="41"/>
                    </a:cxn>
                    <a:cxn ang="0">
                      <a:pos x="218" y="74"/>
                    </a:cxn>
                    <a:cxn ang="0">
                      <a:pos x="225" y="111"/>
                    </a:cxn>
                    <a:cxn ang="0">
                      <a:pos x="218" y="150"/>
                    </a:cxn>
                    <a:cxn ang="0">
                      <a:pos x="198" y="183"/>
                    </a:cxn>
                    <a:cxn ang="0">
                      <a:pos x="168" y="210"/>
                    </a:cxn>
                    <a:cxn ang="0">
                      <a:pos x="131" y="222"/>
                    </a:cxn>
                    <a:cxn ang="0">
                      <a:pos x="112" y="219"/>
                    </a:cxn>
                    <a:cxn ang="0">
                      <a:pos x="75" y="212"/>
                    </a:cxn>
                    <a:cxn ang="0">
                      <a:pos x="42" y="192"/>
                    </a:cxn>
                    <a:cxn ang="0">
                      <a:pos x="19" y="162"/>
                    </a:cxn>
                    <a:cxn ang="0">
                      <a:pos x="7" y="127"/>
                    </a:cxn>
                    <a:cxn ang="0">
                      <a:pos x="8" y="88"/>
                    </a:cxn>
                    <a:cxn ang="0">
                      <a:pos x="22" y="53"/>
                    </a:cxn>
                    <a:cxn ang="0">
                      <a:pos x="49" y="25"/>
                    </a:cxn>
                    <a:cxn ang="0">
                      <a:pos x="84" y="9"/>
                    </a:cxn>
                    <a:cxn ang="0">
                      <a:pos x="123" y="5"/>
                    </a:cxn>
                    <a:cxn ang="0">
                      <a:pos x="158" y="16"/>
                    </a:cxn>
                    <a:cxn ang="0">
                      <a:pos x="190" y="39"/>
                    </a:cxn>
                    <a:cxn ang="0">
                      <a:pos x="211" y="71"/>
                    </a:cxn>
                    <a:cxn ang="0">
                      <a:pos x="219" y="108"/>
                    </a:cxn>
                    <a:cxn ang="0">
                      <a:pos x="214" y="145"/>
                    </a:cxn>
                    <a:cxn ang="0">
                      <a:pos x="197" y="178"/>
                    </a:cxn>
                    <a:cxn ang="0">
                      <a:pos x="167" y="205"/>
                    </a:cxn>
                    <a:cxn ang="0">
                      <a:pos x="131" y="217"/>
                    </a:cxn>
                  </a:cxnLst>
                  <a:rect l="0" t="0" r="r" b="b"/>
                  <a:pathLst>
                    <a:path w="225" h="224">
                      <a:moveTo>
                        <a:pt x="112" y="224"/>
                      </a:moveTo>
                      <a:lnTo>
                        <a:pt x="93" y="222"/>
                      </a:lnTo>
                      <a:lnTo>
                        <a:pt x="73" y="217"/>
                      </a:lnTo>
                      <a:lnTo>
                        <a:pt x="56" y="210"/>
                      </a:lnTo>
                      <a:lnTo>
                        <a:pt x="40" y="198"/>
                      </a:lnTo>
                      <a:lnTo>
                        <a:pt x="26" y="183"/>
                      </a:lnTo>
                      <a:lnTo>
                        <a:pt x="15" y="168"/>
                      </a:lnTo>
                      <a:lnTo>
                        <a:pt x="7" y="150"/>
                      </a:lnTo>
                      <a:lnTo>
                        <a:pt x="1" y="132"/>
                      </a:lnTo>
                      <a:lnTo>
                        <a:pt x="0" y="111"/>
                      </a:lnTo>
                      <a:lnTo>
                        <a:pt x="1" y="92"/>
                      </a:lnTo>
                      <a:lnTo>
                        <a:pt x="7" y="74"/>
                      </a:lnTo>
                      <a:lnTo>
                        <a:pt x="15" y="57"/>
                      </a:lnTo>
                      <a:lnTo>
                        <a:pt x="26" y="41"/>
                      </a:lnTo>
                      <a:lnTo>
                        <a:pt x="40" y="27"/>
                      </a:lnTo>
                      <a:lnTo>
                        <a:pt x="56" y="14"/>
                      </a:lnTo>
                      <a:lnTo>
                        <a:pt x="73" y="7"/>
                      </a:lnTo>
                      <a:lnTo>
                        <a:pt x="93" y="2"/>
                      </a:lnTo>
                      <a:lnTo>
                        <a:pt x="112" y="0"/>
                      </a:lnTo>
                      <a:lnTo>
                        <a:pt x="131" y="2"/>
                      </a:lnTo>
                      <a:lnTo>
                        <a:pt x="151" y="7"/>
                      </a:lnTo>
                      <a:lnTo>
                        <a:pt x="168" y="14"/>
                      </a:lnTo>
                      <a:lnTo>
                        <a:pt x="184" y="27"/>
                      </a:lnTo>
                      <a:lnTo>
                        <a:pt x="198" y="41"/>
                      </a:lnTo>
                      <a:lnTo>
                        <a:pt x="209" y="57"/>
                      </a:lnTo>
                      <a:lnTo>
                        <a:pt x="218" y="74"/>
                      </a:lnTo>
                      <a:lnTo>
                        <a:pt x="223" y="92"/>
                      </a:lnTo>
                      <a:lnTo>
                        <a:pt x="225" y="111"/>
                      </a:lnTo>
                      <a:lnTo>
                        <a:pt x="223" y="132"/>
                      </a:lnTo>
                      <a:lnTo>
                        <a:pt x="218" y="150"/>
                      </a:lnTo>
                      <a:lnTo>
                        <a:pt x="209" y="168"/>
                      </a:lnTo>
                      <a:lnTo>
                        <a:pt x="198" y="183"/>
                      </a:lnTo>
                      <a:lnTo>
                        <a:pt x="184" y="198"/>
                      </a:lnTo>
                      <a:lnTo>
                        <a:pt x="168" y="210"/>
                      </a:lnTo>
                      <a:lnTo>
                        <a:pt x="151" y="217"/>
                      </a:lnTo>
                      <a:lnTo>
                        <a:pt x="131" y="222"/>
                      </a:lnTo>
                      <a:lnTo>
                        <a:pt x="112" y="224"/>
                      </a:lnTo>
                      <a:close/>
                      <a:moveTo>
                        <a:pt x="112" y="219"/>
                      </a:moveTo>
                      <a:lnTo>
                        <a:pt x="93" y="217"/>
                      </a:lnTo>
                      <a:lnTo>
                        <a:pt x="75" y="212"/>
                      </a:lnTo>
                      <a:lnTo>
                        <a:pt x="58" y="205"/>
                      </a:lnTo>
                      <a:lnTo>
                        <a:pt x="42" y="192"/>
                      </a:lnTo>
                      <a:lnTo>
                        <a:pt x="29" y="178"/>
                      </a:lnTo>
                      <a:lnTo>
                        <a:pt x="19" y="162"/>
                      </a:lnTo>
                      <a:lnTo>
                        <a:pt x="10" y="145"/>
                      </a:lnTo>
                      <a:lnTo>
                        <a:pt x="7" y="127"/>
                      </a:lnTo>
                      <a:lnTo>
                        <a:pt x="7" y="108"/>
                      </a:lnTo>
                      <a:lnTo>
                        <a:pt x="8" y="88"/>
                      </a:lnTo>
                      <a:lnTo>
                        <a:pt x="14" y="71"/>
                      </a:lnTo>
                      <a:lnTo>
                        <a:pt x="22" y="53"/>
                      </a:lnTo>
                      <a:lnTo>
                        <a:pt x="35" y="39"/>
                      </a:lnTo>
                      <a:lnTo>
                        <a:pt x="49" y="25"/>
                      </a:lnTo>
                      <a:lnTo>
                        <a:pt x="66" y="16"/>
                      </a:lnTo>
                      <a:lnTo>
                        <a:pt x="84" y="9"/>
                      </a:lnTo>
                      <a:lnTo>
                        <a:pt x="103" y="5"/>
                      </a:lnTo>
                      <a:lnTo>
                        <a:pt x="123" y="5"/>
                      </a:lnTo>
                      <a:lnTo>
                        <a:pt x="140" y="9"/>
                      </a:lnTo>
                      <a:lnTo>
                        <a:pt x="158" y="16"/>
                      </a:lnTo>
                      <a:lnTo>
                        <a:pt x="175" y="25"/>
                      </a:lnTo>
                      <a:lnTo>
                        <a:pt x="190" y="39"/>
                      </a:lnTo>
                      <a:lnTo>
                        <a:pt x="202" y="53"/>
                      </a:lnTo>
                      <a:lnTo>
                        <a:pt x="211" y="71"/>
                      </a:lnTo>
                      <a:lnTo>
                        <a:pt x="216" y="88"/>
                      </a:lnTo>
                      <a:lnTo>
                        <a:pt x="219" y="108"/>
                      </a:lnTo>
                      <a:lnTo>
                        <a:pt x="218" y="127"/>
                      </a:lnTo>
                      <a:lnTo>
                        <a:pt x="214" y="145"/>
                      </a:lnTo>
                      <a:lnTo>
                        <a:pt x="205" y="162"/>
                      </a:lnTo>
                      <a:lnTo>
                        <a:pt x="197" y="178"/>
                      </a:lnTo>
                      <a:lnTo>
                        <a:pt x="182" y="192"/>
                      </a:lnTo>
                      <a:lnTo>
                        <a:pt x="167" y="205"/>
                      </a:lnTo>
                      <a:lnTo>
                        <a:pt x="149" y="212"/>
                      </a:lnTo>
                      <a:lnTo>
                        <a:pt x="131" y="217"/>
                      </a:lnTo>
                      <a:lnTo>
                        <a:pt x="112" y="219"/>
                      </a:lnTo>
                      <a:close/>
                    </a:path>
                  </a:pathLst>
                </a:custGeom>
                <a:solidFill>
                  <a:srgbClr val="EDFFFF"/>
                </a:solidFill>
                <a:ln w="9525">
                  <a:noFill/>
                  <a:round/>
                  <a:headEnd/>
                  <a:tailEnd/>
                </a:ln>
              </p:spPr>
              <p:txBody>
                <a:bodyPr/>
                <a:lstStyle/>
                <a:p>
                  <a:endParaRPr lang="en-US"/>
                </a:p>
              </p:txBody>
            </p:sp>
            <p:sp>
              <p:nvSpPr>
                <p:cNvPr id="1166374" name="Freeform 1062"/>
                <p:cNvSpPr>
                  <a:spLocks noEditPoints="1"/>
                </p:cNvSpPr>
                <p:nvPr/>
              </p:nvSpPr>
              <p:spPr bwMode="auto">
                <a:xfrm>
                  <a:off x="838" y="562"/>
                  <a:ext cx="212" cy="214"/>
                </a:xfrm>
                <a:custGeom>
                  <a:avLst/>
                  <a:gdLst/>
                  <a:ahLst/>
                  <a:cxnLst>
                    <a:cxn ang="0">
                      <a:pos x="86" y="212"/>
                    </a:cxn>
                    <a:cxn ang="0">
                      <a:pos x="51" y="200"/>
                    </a:cxn>
                    <a:cxn ang="0">
                      <a:pos x="22" y="173"/>
                    </a:cxn>
                    <a:cxn ang="0">
                      <a:pos x="3" y="140"/>
                    </a:cxn>
                    <a:cxn ang="0">
                      <a:pos x="0" y="103"/>
                    </a:cxn>
                    <a:cxn ang="0">
                      <a:pos x="7" y="66"/>
                    </a:cxn>
                    <a:cxn ang="0">
                      <a:pos x="28" y="34"/>
                    </a:cxn>
                    <a:cxn ang="0">
                      <a:pos x="59" y="11"/>
                    </a:cxn>
                    <a:cxn ang="0">
                      <a:pos x="96" y="0"/>
                    </a:cxn>
                    <a:cxn ang="0">
                      <a:pos x="133" y="4"/>
                    </a:cxn>
                    <a:cxn ang="0">
                      <a:pos x="168" y="20"/>
                    </a:cxn>
                    <a:cxn ang="0">
                      <a:pos x="195" y="48"/>
                    </a:cxn>
                    <a:cxn ang="0">
                      <a:pos x="209" y="83"/>
                    </a:cxn>
                    <a:cxn ang="0">
                      <a:pos x="211" y="122"/>
                    </a:cxn>
                    <a:cxn ang="0">
                      <a:pos x="198" y="157"/>
                    </a:cxn>
                    <a:cxn ang="0">
                      <a:pos x="175" y="187"/>
                    </a:cxn>
                    <a:cxn ang="0">
                      <a:pos x="142" y="207"/>
                    </a:cxn>
                    <a:cxn ang="0">
                      <a:pos x="105" y="214"/>
                    </a:cxn>
                    <a:cxn ang="0">
                      <a:pos x="88" y="207"/>
                    </a:cxn>
                    <a:cxn ang="0">
                      <a:pos x="52" y="193"/>
                    </a:cxn>
                    <a:cxn ang="0">
                      <a:pos x="24" y="168"/>
                    </a:cxn>
                    <a:cxn ang="0">
                      <a:pos x="8" y="134"/>
                    </a:cxn>
                    <a:cxn ang="0">
                      <a:pos x="5" y="97"/>
                    </a:cxn>
                    <a:cxn ang="0">
                      <a:pos x="15" y="62"/>
                    </a:cxn>
                    <a:cxn ang="0">
                      <a:pos x="37" y="32"/>
                    </a:cxn>
                    <a:cxn ang="0">
                      <a:pos x="68" y="13"/>
                    </a:cxn>
                    <a:cxn ang="0">
                      <a:pos x="105" y="6"/>
                    </a:cxn>
                    <a:cxn ang="0">
                      <a:pos x="142" y="13"/>
                    </a:cxn>
                    <a:cxn ang="0">
                      <a:pos x="174" y="32"/>
                    </a:cxn>
                    <a:cxn ang="0">
                      <a:pos x="197" y="62"/>
                    </a:cxn>
                    <a:cxn ang="0">
                      <a:pos x="205" y="97"/>
                    </a:cxn>
                    <a:cxn ang="0">
                      <a:pos x="204" y="134"/>
                    </a:cxn>
                    <a:cxn ang="0">
                      <a:pos x="186" y="168"/>
                    </a:cxn>
                    <a:cxn ang="0">
                      <a:pos x="158" y="193"/>
                    </a:cxn>
                    <a:cxn ang="0">
                      <a:pos x="124" y="207"/>
                    </a:cxn>
                  </a:cxnLst>
                  <a:rect l="0" t="0" r="r" b="b"/>
                  <a:pathLst>
                    <a:path w="212" h="214">
                      <a:moveTo>
                        <a:pt x="105" y="214"/>
                      </a:moveTo>
                      <a:lnTo>
                        <a:pt x="86" y="212"/>
                      </a:lnTo>
                      <a:lnTo>
                        <a:pt x="68" y="207"/>
                      </a:lnTo>
                      <a:lnTo>
                        <a:pt x="51" y="200"/>
                      </a:lnTo>
                      <a:lnTo>
                        <a:pt x="35" y="187"/>
                      </a:lnTo>
                      <a:lnTo>
                        <a:pt x="22" y="173"/>
                      </a:lnTo>
                      <a:lnTo>
                        <a:pt x="12" y="157"/>
                      </a:lnTo>
                      <a:lnTo>
                        <a:pt x="3" y="140"/>
                      </a:lnTo>
                      <a:lnTo>
                        <a:pt x="0" y="122"/>
                      </a:lnTo>
                      <a:lnTo>
                        <a:pt x="0" y="103"/>
                      </a:lnTo>
                      <a:lnTo>
                        <a:pt x="1" y="83"/>
                      </a:lnTo>
                      <a:lnTo>
                        <a:pt x="7" y="66"/>
                      </a:lnTo>
                      <a:lnTo>
                        <a:pt x="15" y="48"/>
                      </a:lnTo>
                      <a:lnTo>
                        <a:pt x="28" y="34"/>
                      </a:lnTo>
                      <a:lnTo>
                        <a:pt x="42" y="20"/>
                      </a:lnTo>
                      <a:lnTo>
                        <a:pt x="59" y="11"/>
                      </a:lnTo>
                      <a:lnTo>
                        <a:pt x="77" y="4"/>
                      </a:lnTo>
                      <a:lnTo>
                        <a:pt x="96" y="0"/>
                      </a:lnTo>
                      <a:lnTo>
                        <a:pt x="116" y="0"/>
                      </a:lnTo>
                      <a:lnTo>
                        <a:pt x="133" y="4"/>
                      </a:lnTo>
                      <a:lnTo>
                        <a:pt x="151" y="11"/>
                      </a:lnTo>
                      <a:lnTo>
                        <a:pt x="168" y="20"/>
                      </a:lnTo>
                      <a:lnTo>
                        <a:pt x="183" y="34"/>
                      </a:lnTo>
                      <a:lnTo>
                        <a:pt x="195" y="48"/>
                      </a:lnTo>
                      <a:lnTo>
                        <a:pt x="204" y="66"/>
                      </a:lnTo>
                      <a:lnTo>
                        <a:pt x="209" y="83"/>
                      </a:lnTo>
                      <a:lnTo>
                        <a:pt x="212" y="103"/>
                      </a:lnTo>
                      <a:lnTo>
                        <a:pt x="211" y="122"/>
                      </a:lnTo>
                      <a:lnTo>
                        <a:pt x="207" y="140"/>
                      </a:lnTo>
                      <a:lnTo>
                        <a:pt x="198" y="157"/>
                      </a:lnTo>
                      <a:lnTo>
                        <a:pt x="190" y="173"/>
                      </a:lnTo>
                      <a:lnTo>
                        <a:pt x="175" y="187"/>
                      </a:lnTo>
                      <a:lnTo>
                        <a:pt x="160" y="200"/>
                      </a:lnTo>
                      <a:lnTo>
                        <a:pt x="142" y="207"/>
                      </a:lnTo>
                      <a:lnTo>
                        <a:pt x="124" y="212"/>
                      </a:lnTo>
                      <a:lnTo>
                        <a:pt x="105" y="214"/>
                      </a:lnTo>
                      <a:close/>
                      <a:moveTo>
                        <a:pt x="105" y="208"/>
                      </a:moveTo>
                      <a:lnTo>
                        <a:pt x="88" y="207"/>
                      </a:lnTo>
                      <a:lnTo>
                        <a:pt x="68" y="201"/>
                      </a:lnTo>
                      <a:lnTo>
                        <a:pt x="52" y="193"/>
                      </a:lnTo>
                      <a:lnTo>
                        <a:pt x="37" y="182"/>
                      </a:lnTo>
                      <a:lnTo>
                        <a:pt x="24" y="168"/>
                      </a:lnTo>
                      <a:lnTo>
                        <a:pt x="15" y="152"/>
                      </a:lnTo>
                      <a:lnTo>
                        <a:pt x="8" y="134"/>
                      </a:lnTo>
                      <a:lnTo>
                        <a:pt x="5" y="117"/>
                      </a:lnTo>
                      <a:lnTo>
                        <a:pt x="5" y="97"/>
                      </a:lnTo>
                      <a:lnTo>
                        <a:pt x="8" y="80"/>
                      </a:lnTo>
                      <a:lnTo>
                        <a:pt x="15" y="62"/>
                      </a:lnTo>
                      <a:lnTo>
                        <a:pt x="24" y="46"/>
                      </a:lnTo>
                      <a:lnTo>
                        <a:pt x="37" y="32"/>
                      </a:lnTo>
                      <a:lnTo>
                        <a:pt x="52" y="22"/>
                      </a:lnTo>
                      <a:lnTo>
                        <a:pt x="68" y="13"/>
                      </a:lnTo>
                      <a:lnTo>
                        <a:pt x="88" y="7"/>
                      </a:lnTo>
                      <a:lnTo>
                        <a:pt x="105" y="6"/>
                      </a:lnTo>
                      <a:lnTo>
                        <a:pt x="124" y="7"/>
                      </a:lnTo>
                      <a:lnTo>
                        <a:pt x="142" y="13"/>
                      </a:lnTo>
                      <a:lnTo>
                        <a:pt x="158" y="22"/>
                      </a:lnTo>
                      <a:lnTo>
                        <a:pt x="174" y="32"/>
                      </a:lnTo>
                      <a:lnTo>
                        <a:pt x="186" y="46"/>
                      </a:lnTo>
                      <a:lnTo>
                        <a:pt x="197" y="62"/>
                      </a:lnTo>
                      <a:lnTo>
                        <a:pt x="204" y="80"/>
                      </a:lnTo>
                      <a:lnTo>
                        <a:pt x="205" y="97"/>
                      </a:lnTo>
                      <a:lnTo>
                        <a:pt x="205" y="117"/>
                      </a:lnTo>
                      <a:lnTo>
                        <a:pt x="204" y="134"/>
                      </a:lnTo>
                      <a:lnTo>
                        <a:pt x="197" y="152"/>
                      </a:lnTo>
                      <a:lnTo>
                        <a:pt x="186" y="168"/>
                      </a:lnTo>
                      <a:lnTo>
                        <a:pt x="174" y="182"/>
                      </a:lnTo>
                      <a:lnTo>
                        <a:pt x="158" y="193"/>
                      </a:lnTo>
                      <a:lnTo>
                        <a:pt x="142" y="201"/>
                      </a:lnTo>
                      <a:lnTo>
                        <a:pt x="124" y="207"/>
                      </a:lnTo>
                      <a:lnTo>
                        <a:pt x="105" y="208"/>
                      </a:lnTo>
                      <a:close/>
                    </a:path>
                  </a:pathLst>
                </a:custGeom>
                <a:solidFill>
                  <a:srgbClr val="EFFFFF"/>
                </a:solidFill>
                <a:ln w="9525">
                  <a:noFill/>
                  <a:round/>
                  <a:headEnd/>
                  <a:tailEnd/>
                </a:ln>
              </p:spPr>
              <p:txBody>
                <a:bodyPr/>
                <a:lstStyle/>
                <a:p>
                  <a:endParaRPr lang="en-US"/>
                </a:p>
              </p:txBody>
            </p:sp>
            <p:sp>
              <p:nvSpPr>
                <p:cNvPr id="1166375" name="Freeform 1063"/>
                <p:cNvSpPr>
                  <a:spLocks noEditPoints="1"/>
                </p:cNvSpPr>
                <p:nvPr/>
              </p:nvSpPr>
              <p:spPr bwMode="auto">
                <a:xfrm>
                  <a:off x="843" y="568"/>
                  <a:ext cx="200" cy="202"/>
                </a:xfrm>
                <a:custGeom>
                  <a:avLst/>
                  <a:gdLst/>
                  <a:ahLst/>
                  <a:cxnLst>
                    <a:cxn ang="0">
                      <a:pos x="83" y="201"/>
                    </a:cxn>
                    <a:cxn ang="0">
                      <a:pos x="47" y="187"/>
                    </a:cxn>
                    <a:cxn ang="0">
                      <a:pos x="19" y="162"/>
                    </a:cxn>
                    <a:cxn ang="0">
                      <a:pos x="3" y="128"/>
                    </a:cxn>
                    <a:cxn ang="0">
                      <a:pos x="0" y="91"/>
                    </a:cxn>
                    <a:cxn ang="0">
                      <a:pos x="10" y="56"/>
                    </a:cxn>
                    <a:cxn ang="0">
                      <a:pos x="32" y="26"/>
                    </a:cxn>
                    <a:cxn ang="0">
                      <a:pos x="63" y="7"/>
                    </a:cxn>
                    <a:cxn ang="0">
                      <a:pos x="100" y="0"/>
                    </a:cxn>
                    <a:cxn ang="0">
                      <a:pos x="137" y="7"/>
                    </a:cxn>
                    <a:cxn ang="0">
                      <a:pos x="169" y="26"/>
                    </a:cxn>
                    <a:cxn ang="0">
                      <a:pos x="192" y="56"/>
                    </a:cxn>
                    <a:cxn ang="0">
                      <a:pos x="200" y="91"/>
                    </a:cxn>
                    <a:cxn ang="0">
                      <a:pos x="199" y="128"/>
                    </a:cxn>
                    <a:cxn ang="0">
                      <a:pos x="181" y="162"/>
                    </a:cxn>
                    <a:cxn ang="0">
                      <a:pos x="153" y="187"/>
                    </a:cxn>
                    <a:cxn ang="0">
                      <a:pos x="119" y="201"/>
                    </a:cxn>
                    <a:cxn ang="0">
                      <a:pos x="100" y="197"/>
                    </a:cxn>
                    <a:cxn ang="0">
                      <a:pos x="65" y="190"/>
                    </a:cxn>
                    <a:cxn ang="0">
                      <a:pos x="33" y="171"/>
                    </a:cxn>
                    <a:cxn ang="0">
                      <a:pos x="12" y="141"/>
                    </a:cxn>
                    <a:cxn ang="0">
                      <a:pos x="5" y="105"/>
                    </a:cxn>
                    <a:cxn ang="0">
                      <a:pos x="10" y="70"/>
                    </a:cxn>
                    <a:cxn ang="0">
                      <a:pos x="28" y="38"/>
                    </a:cxn>
                    <a:cxn ang="0">
                      <a:pos x="56" y="16"/>
                    </a:cxn>
                    <a:cxn ang="0">
                      <a:pos x="91" y="5"/>
                    </a:cxn>
                    <a:cxn ang="0">
                      <a:pos x="126" y="9"/>
                    </a:cxn>
                    <a:cxn ang="0">
                      <a:pos x="160" y="26"/>
                    </a:cxn>
                    <a:cxn ang="0">
                      <a:pos x="183" y="53"/>
                    </a:cxn>
                    <a:cxn ang="0">
                      <a:pos x="195" y="88"/>
                    </a:cxn>
                    <a:cxn ang="0">
                      <a:pos x="193" y="123"/>
                    </a:cxn>
                    <a:cxn ang="0">
                      <a:pos x="179" y="157"/>
                    </a:cxn>
                    <a:cxn ang="0">
                      <a:pos x="153" y="181"/>
                    </a:cxn>
                    <a:cxn ang="0">
                      <a:pos x="118" y="195"/>
                    </a:cxn>
                  </a:cxnLst>
                  <a:rect l="0" t="0" r="r" b="b"/>
                  <a:pathLst>
                    <a:path w="200" h="202">
                      <a:moveTo>
                        <a:pt x="100" y="202"/>
                      </a:moveTo>
                      <a:lnTo>
                        <a:pt x="83" y="201"/>
                      </a:lnTo>
                      <a:lnTo>
                        <a:pt x="63" y="195"/>
                      </a:lnTo>
                      <a:lnTo>
                        <a:pt x="47" y="187"/>
                      </a:lnTo>
                      <a:lnTo>
                        <a:pt x="32" y="176"/>
                      </a:lnTo>
                      <a:lnTo>
                        <a:pt x="19" y="162"/>
                      </a:lnTo>
                      <a:lnTo>
                        <a:pt x="10" y="146"/>
                      </a:lnTo>
                      <a:lnTo>
                        <a:pt x="3" y="128"/>
                      </a:lnTo>
                      <a:lnTo>
                        <a:pt x="0" y="111"/>
                      </a:lnTo>
                      <a:lnTo>
                        <a:pt x="0" y="91"/>
                      </a:lnTo>
                      <a:lnTo>
                        <a:pt x="3" y="74"/>
                      </a:lnTo>
                      <a:lnTo>
                        <a:pt x="10" y="56"/>
                      </a:lnTo>
                      <a:lnTo>
                        <a:pt x="19" y="40"/>
                      </a:lnTo>
                      <a:lnTo>
                        <a:pt x="32" y="26"/>
                      </a:lnTo>
                      <a:lnTo>
                        <a:pt x="47" y="16"/>
                      </a:lnTo>
                      <a:lnTo>
                        <a:pt x="63" y="7"/>
                      </a:lnTo>
                      <a:lnTo>
                        <a:pt x="83" y="1"/>
                      </a:lnTo>
                      <a:lnTo>
                        <a:pt x="100" y="0"/>
                      </a:lnTo>
                      <a:lnTo>
                        <a:pt x="119" y="1"/>
                      </a:lnTo>
                      <a:lnTo>
                        <a:pt x="137" y="7"/>
                      </a:lnTo>
                      <a:lnTo>
                        <a:pt x="153" y="16"/>
                      </a:lnTo>
                      <a:lnTo>
                        <a:pt x="169" y="26"/>
                      </a:lnTo>
                      <a:lnTo>
                        <a:pt x="181" y="40"/>
                      </a:lnTo>
                      <a:lnTo>
                        <a:pt x="192" y="56"/>
                      </a:lnTo>
                      <a:lnTo>
                        <a:pt x="199" y="74"/>
                      </a:lnTo>
                      <a:lnTo>
                        <a:pt x="200" y="91"/>
                      </a:lnTo>
                      <a:lnTo>
                        <a:pt x="200" y="111"/>
                      </a:lnTo>
                      <a:lnTo>
                        <a:pt x="199" y="128"/>
                      </a:lnTo>
                      <a:lnTo>
                        <a:pt x="192" y="146"/>
                      </a:lnTo>
                      <a:lnTo>
                        <a:pt x="181" y="162"/>
                      </a:lnTo>
                      <a:lnTo>
                        <a:pt x="169" y="176"/>
                      </a:lnTo>
                      <a:lnTo>
                        <a:pt x="153" y="187"/>
                      </a:lnTo>
                      <a:lnTo>
                        <a:pt x="137" y="195"/>
                      </a:lnTo>
                      <a:lnTo>
                        <a:pt x="119" y="201"/>
                      </a:lnTo>
                      <a:lnTo>
                        <a:pt x="100" y="202"/>
                      </a:lnTo>
                      <a:close/>
                      <a:moveTo>
                        <a:pt x="100" y="197"/>
                      </a:moveTo>
                      <a:lnTo>
                        <a:pt x="83" y="195"/>
                      </a:lnTo>
                      <a:lnTo>
                        <a:pt x="65" y="190"/>
                      </a:lnTo>
                      <a:lnTo>
                        <a:pt x="49" y="181"/>
                      </a:lnTo>
                      <a:lnTo>
                        <a:pt x="33" y="171"/>
                      </a:lnTo>
                      <a:lnTo>
                        <a:pt x="23" y="157"/>
                      </a:lnTo>
                      <a:lnTo>
                        <a:pt x="12" y="141"/>
                      </a:lnTo>
                      <a:lnTo>
                        <a:pt x="7" y="123"/>
                      </a:lnTo>
                      <a:lnTo>
                        <a:pt x="5" y="105"/>
                      </a:lnTo>
                      <a:lnTo>
                        <a:pt x="5" y="88"/>
                      </a:lnTo>
                      <a:lnTo>
                        <a:pt x="10" y="70"/>
                      </a:lnTo>
                      <a:lnTo>
                        <a:pt x="17" y="53"/>
                      </a:lnTo>
                      <a:lnTo>
                        <a:pt x="28" y="38"/>
                      </a:lnTo>
                      <a:lnTo>
                        <a:pt x="40" y="26"/>
                      </a:lnTo>
                      <a:lnTo>
                        <a:pt x="56" y="16"/>
                      </a:lnTo>
                      <a:lnTo>
                        <a:pt x="74" y="9"/>
                      </a:lnTo>
                      <a:lnTo>
                        <a:pt x="91" y="5"/>
                      </a:lnTo>
                      <a:lnTo>
                        <a:pt x="109" y="5"/>
                      </a:lnTo>
                      <a:lnTo>
                        <a:pt x="126" y="9"/>
                      </a:lnTo>
                      <a:lnTo>
                        <a:pt x="144" y="16"/>
                      </a:lnTo>
                      <a:lnTo>
                        <a:pt x="160" y="26"/>
                      </a:lnTo>
                      <a:lnTo>
                        <a:pt x="172" y="38"/>
                      </a:lnTo>
                      <a:lnTo>
                        <a:pt x="183" y="53"/>
                      </a:lnTo>
                      <a:lnTo>
                        <a:pt x="192" y="70"/>
                      </a:lnTo>
                      <a:lnTo>
                        <a:pt x="195" y="88"/>
                      </a:lnTo>
                      <a:lnTo>
                        <a:pt x="197" y="105"/>
                      </a:lnTo>
                      <a:lnTo>
                        <a:pt x="193" y="123"/>
                      </a:lnTo>
                      <a:lnTo>
                        <a:pt x="188" y="141"/>
                      </a:lnTo>
                      <a:lnTo>
                        <a:pt x="179" y="157"/>
                      </a:lnTo>
                      <a:lnTo>
                        <a:pt x="167" y="171"/>
                      </a:lnTo>
                      <a:lnTo>
                        <a:pt x="153" y="181"/>
                      </a:lnTo>
                      <a:lnTo>
                        <a:pt x="135" y="190"/>
                      </a:lnTo>
                      <a:lnTo>
                        <a:pt x="118" y="195"/>
                      </a:lnTo>
                      <a:lnTo>
                        <a:pt x="100" y="197"/>
                      </a:lnTo>
                      <a:close/>
                    </a:path>
                  </a:pathLst>
                </a:custGeom>
                <a:solidFill>
                  <a:srgbClr val="F0FFFF"/>
                </a:solidFill>
                <a:ln w="9525">
                  <a:noFill/>
                  <a:round/>
                  <a:headEnd/>
                  <a:tailEnd/>
                </a:ln>
              </p:spPr>
              <p:txBody>
                <a:bodyPr/>
                <a:lstStyle/>
                <a:p>
                  <a:endParaRPr lang="en-US"/>
                </a:p>
              </p:txBody>
            </p:sp>
            <p:sp>
              <p:nvSpPr>
                <p:cNvPr id="1166376" name="Freeform 1064"/>
                <p:cNvSpPr>
                  <a:spLocks noEditPoints="1"/>
                </p:cNvSpPr>
                <p:nvPr/>
              </p:nvSpPr>
              <p:spPr bwMode="auto">
                <a:xfrm>
                  <a:off x="848" y="573"/>
                  <a:ext cx="192" cy="192"/>
                </a:xfrm>
                <a:custGeom>
                  <a:avLst/>
                  <a:gdLst/>
                  <a:ahLst/>
                  <a:cxnLst>
                    <a:cxn ang="0">
                      <a:pos x="78" y="190"/>
                    </a:cxn>
                    <a:cxn ang="0">
                      <a:pos x="44" y="176"/>
                    </a:cxn>
                    <a:cxn ang="0">
                      <a:pos x="18" y="152"/>
                    </a:cxn>
                    <a:cxn ang="0">
                      <a:pos x="2" y="118"/>
                    </a:cxn>
                    <a:cxn ang="0">
                      <a:pos x="0" y="83"/>
                    </a:cxn>
                    <a:cxn ang="0">
                      <a:pos x="12" y="48"/>
                    </a:cxn>
                    <a:cxn ang="0">
                      <a:pos x="35" y="21"/>
                    </a:cxn>
                    <a:cxn ang="0">
                      <a:pos x="69" y="4"/>
                    </a:cxn>
                    <a:cxn ang="0">
                      <a:pos x="104" y="0"/>
                    </a:cxn>
                    <a:cxn ang="0">
                      <a:pos x="139" y="11"/>
                    </a:cxn>
                    <a:cxn ang="0">
                      <a:pos x="167" y="33"/>
                    </a:cxn>
                    <a:cxn ang="0">
                      <a:pos x="187" y="65"/>
                    </a:cxn>
                    <a:cxn ang="0">
                      <a:pos x="192" y="100"/>
                    </a:cxn>
                    <a:cxn ang="0">
                      <a:pos x="183" y="136"/>
                    </a:cxn>
                    <a:cxn ang="0">
                      <a:pos x="162" y="166"/>
                    </a:cxn>
                    <a:cxn ang="0">
                      <a:pos x="130" y="185"/>
                    </a:cxn>
                    <a:cxn ang="0">
                      <a:pos x="95" y="192"/>
                    </a:cxn>
                    <a:cxn ang="0">
                      <a:pos x="78" y="185"/>
                    </a:cxn>
                    <a:cxn ang="0">
                      <a:pos x="44" y="171"/>
                    </a:cxn>
                    <a:cxn ang="0">
                      <a:pos x="19" y="146"/>
                    </a:cxn>
                    <a:cxn ang="0">
                      <a:pos x="7" y="115"/>
                    </a:cxn>
                    <a:cxn ang="0">
                      <a:pos x="7" y="78"/>
                    </a:cxn>
                    <a:cxn ang="0">
                      <a:pos x="19" y="46"/>
                    </a:cxn>
                    <a:cxn ang="0">
                      <a:pos x="44" y="21"/>
                    </a:cxn>
                    <a:cxn ang="0">
                      <a:pos x="78" y="7"/>
                    </a:cxn>
                    <a:cxn ang="0">
                      <a:pos x="113" y="7"/>
                    </a:cxn>
                    <a:cxn ang="0">
                      <a:pos x="146" y="21"/>
                    </a:cxn>
                    <a:cxn ang="0">
                      <a:pos x="171" y="46"/>
                    </a:cxn>
                    <a:cxn ang="0">
                      <a:pos x="185" y="78"/>
                    </a:cxn>
                    <a:cxn ang="0">
                      <a:pos x="185" y="115"/>
                    </a:cxn>
                    <a:cxn ang="0">
                      <a:pos x="171" y="146"/>
                    </a:cxn>
                    <a:cxn ang="0">
                      <a:pos x="146" y="171"/>
                    </a:cxn>
                    <a:cxn ang="0">
                      <a:pos x="113" y="185"/>
                    </a:cxn>
                  </a:cxnLst>
                  <a:rect l="0" t="0" r="r" b="b"/>
                  <a:pathLst>
                    <a:path w="192" h="192">
                      <a:moveTo>
                        <a:pt x="95" y="192"/>
                      </a:moveTo>
                      <a:lnTo>
                        <a:pt x="78" y="190"/>
                      </a:lnTo>
                      <a:lnTo>
                        <a:pt x="60" y="185"/>
                      </a:lnTo>
                      <a:lnTo>
                        <a:pt x="44" y="176"/>
                      </a:lnTo>
                      <a:lnTo>
                        <a:pt x="28" y="166"/>
                      </a:lnTo>
                      <a:lnTo>
                        <a:pt x="18" y="152"/>
                      </a:lnTo>
                      <a:lnTo>
                        <a:pt x="7" y="136"/>
                      </a:lnTo>
                      <a:lnTo>
                        <a:pt x="2" y="118"/>
                      </a:lnTo>
                      <a:lnTo>
                        <a:pt x="0" y="100"/>
                      </a:lnTo>
                      <a:lnTo>
                        <a:pt x="0" y="83"/>
                      </a:lnTo>
                      <a:lnTo>
                        <a:pt x="5" y="65"/>
                      </a:lnTo>
                      <a:lnTo>
                        <a:pt x="12" y="48"/>
                      </a:lnTo>
                      <a:lnTo>
                        <a:pt x="23" y="33"/>
                      </a:lnTo>
                      <a:lnTo>
                        <a:pt x="35" y="21"/>
                      </a:lnTo>
                      <a:lnTo>
                        <a:pt x="51" y="11"/>
                      </a:lnTo>
                      <a:lnTo>
                        <a:pt x="69" y="4"/>
                      </a:lnTo>
                      <a:lnTo>
                        <a:pt x="86" y="0"/>
                      </a:lnTo>
                      <a:lnTo>
                        <a:pt x="104" y="0"/>
                      </a:lnTo>
                      <a:lnTo>
                        <a:pt x="121" y="4"/>
                      </a:lnTo>
                      <a:lnTo>
                        <a:pt x="139" y="11"/>
                      </a:lnTo>
                      <a:lnTo>
                        <a:pt x="155" y="21"/>
                      </a:lnTo>
                      <a:lnTo>
                        <a:pt x="167" y="33"/>
                      </a:lnTo>
                      <a:lnTo>
                        <a:pt x="178" y="48"/>
                      </a:lnTo>
                      <a:lnTo>
                        <a:pt x="187" y="65"/>
                      </a:lnTo>
                      <a:lnTo>
                        <a:pt x="190" y="83"/>
                      </a:lnTo>
                      <a:lnTo>
                        <a:pt x="192" y="100"/>
                      </a:lnTo>
                      <a:lnTo>
                        <a:pt x="188" y="118"/>
                      </a:lnTo>
                      <a:lnTo>
                        <a:pt x="183" y="136"/>
                      </a:lnTo>
                      <a:lnTo>
                        <a:pt x="174" y="152"/>
                      </a:lnTo>
                      <a:lnTo>
                        <a:pt x="162" y="166"/>
                      </a:lnTo>
                      <a:lnTo>
                        <a:pt x="148" y="176"/>
                      </a:lnTo>
                      <a:lnTo>
                        <a:pt x="130" y="185"/>
                      </a:lnTo>
                      <a:lnTo>
                        <a:pt x="113" y="190"/>
                      </a:lnTo>
                      <a:lnTo>
                        <a:pt x="95" y="192"/>
                      </a:lnTo>
                      <a:close/>
                      <a:moveTo>
                        <a:pt x="95" y="187"/>
                      </a:moveTo>
                      <a:lnTo>
                        <a:pt x="78" y="185"/>
                      </a:lnTo>
                      <a:lnTo>
                        <a:pt x="60" y="180"/>
                      </a:lnTo>
                      <a:lnTo>
                        <a:pt x="44" y="171"/>
                      </a:lnTo>
                      <a:lnTo>
                        <a:pt x="32" y="160"/>
                      </a:lnTo>
                      <a:lnTo>
                        <a:pt x="19" y="146"/>
                      </a:lnTo>
                      <a:lnTo>
                        <a:pt x="11" y="130"/>
                      </a:lnTo>
                      <a:lnTo>
                        <a:pt x="7" y="115"/>
                      </a:lnTo>
                      <a:lnTo>
                        <a:pt x="5" y="95"/>
                      </a:lnTo>
                      <a:lnTo>
                        <a:pt x="7" y="78"/>
                      </a:lnTo>
                      <a:lnTo>
                        <a:pt x="11" y="62"/>
                      </a:lnTo>
                      <a:lnTo>
                        <a:pt x="19" y="46"/>
                      </a:lnTo>
                      <a:lnTo>
                        <a:pt x="32" y="32"/>
                      </a:lnTo>
                      <a:lnTo>
                        <a:pt x="44" y="21"/>
                      </a:lnTo>
                      <a:lnTo>
                        <a:pt x="60" y="12"/>
                      </a:lnTo>
                      <a:lnTo>
                        <a:pt x="78" y="7"/>
                      </a:lnTo>
                      <a:lnTo>
                        <a:pt x="95" y="5"/>
                      </a:lnTo>
                      <a:lnTo>
                        <a:pt x="113" y="7"/>
                      </a:lnTo>
                      <a:lnTo>
                        <a:pt x="130" y="12"/>
                      </a:lnTo>
                      <a:lnTo>
                        <a:pt x="146" y="21"/>
                      </a:lnTo>
                      <a:lnTo>
                        <a:pt x="160" y="32"/>
                      </a:lnTo>
                      <a:lnTo>
                        <a:pt x="171" y="46"/>
                      </a:lnTo>
                      <a:lnTo>
                        <a:pt x="180" y="62"/>
                      </a:lnTo>
                      <a:lnTo>
                        <a:pt x="185" y="78"/>
                      </a:lnTo>
                      <a:lnTo>
                        <a:pt x="187" y="95"/>
                      </a:lnTo>
                      <a:lnTo>
                        <a:pt x="185" y="115"/>
                      </a:lnTo>
                      <a:lnTo>
                        <a:pt x="180" y="130"/>
                      </a:lnTo>
                      <a:lnTo>
                        <a:pt x="171" y="146"/>
                      </a:lnTo>
                      <a:lnTo>
                        <a:pt x="160" y="160"/>
                      </a:lnTo>
                      <a:lnTo>
                        <a:pt x="146" y="171"/>
                      </a:lnTo>
                      <a:lnTo>
                        <a:pt x="130" y="180"/>
                      </a:lnTo>
                      <a:lnTo>
                        <a:pt x="113" y="185"/>
                      </a:lnTo>
                      <a:lnTo>
                        <a:pt x="95" y="187"/>
                      </a:lnTo>
                      <a:close/>
                    </a:path>
                  </a:pathLst>
                </a:custGeom>
                <a:solidFill>
                  <a:srgbClr val="F2FFFF"/>
                </a:solidFill>
                <a:ln w="9525">
                  <a:noFill/>
                  <a:round/>
                  <a:headEnd/>
                  <a:tailEnd/>
                </a:ln>
              </p:spPr>
              <p:txBody>
                <a:bodyPr/>
                <a:lstStyle/>
                <a:p>
                  <a:endParaRPr lang="en-US"/>
                </a:p>
              </p:txBody>
            </p:sp>
            <p:sp>
              <p:nvSpPr>
                <p:cNvPr id="1166377" name="Freeform 1065"/>
                <p:cNvSpPr>
                  <a:spLocks noEditPoints="1"/>
                </p:cNvSpPr>
                <p:nvPr/>
              </p:nvSpPr>
              <p:spPr bwMode="auto">
                <a:xfrm>
                  <a:off x="853" y="578"/>
                  <a:ext cx="182" cy="182"/>
                </a:xfrm>
                <a:custGeom>
                  <a:avLst/>
                  <a:gdLst/>
                  <a:ahLst/>
                  <a:cxnLst>
                    <a:cxn ang="0">
                      <a:pos x="73" y="180"/>
                    </a:cxn>
                    <a:cxn ang="0">
                      <a:pos x="39" y="166"/>
                    </a:cxn>
                    <a:cxn ang="0">
                      <a:pos x="14" y="141"/>
                    </a:cxn>
                    <a:cxn ang="0">
                      <a:pos x="2" y="110"/>
                    </a:cxn>
                    <a:cxn ang="0">
                      <a:pos x="2" y="73"/>
                    </a:cxn>
                    <a:cxn ang="0">
                      <a:pos x="14" y="41"/>
                    </a:cxn>
                    <a:cxn ang="0">
                      <a:pos x="39" y="16"/>
                    </a:cxn>
                    <a:cxn ang="0">
                      <a:pos x="73" y="2"/>
                    </a:cxn>
                    <a:cxn ang="0">
                      <a:pos x="108" y="2"/>
                    </a:cxn>
                    <a:cxn ang="0">
                      <a:pos x="141" y="16"/>
                    </a:cxn>
                    <a:cxn ang="0">
                      <a:pos x="166" y="41"/>
                    </a:cxn>
                    <a:cxn ang="0">
                      <a:pos x="180" y="73"/>
                    </a:cxn>
                    <a:cxn ang="0">
                      <a:pos x="180" y="110"/>
                    </a:cxn>
                    <a:cxn ang="0">
                      <a:pos x="166" y="141"/>
                    </a:cxn>
                    <a:cxn ang="0">
                      <a:pos x="141" y="166"/>
                    </a:cxn>
                    <a:cxn ang="0">
                      <a:pos x="108" y="180"/>
                    </a:cxn>
                    <a:cxn ang="0">
                      <a:pos x="90" y="177"/>
                    </a:cxn>
                    <a:cxn ang="0">
                      <a:pos x="57" y="170"/>
                    </a:cxn>
                    <a:cxn ang="0">
                      <a:pos x="29" y="150"/>
                    </a:cxn>
                    <a:cxn ang="0">
                      <a:pos x="11" y="120"/>
                    </a:cxn>
                    <a:cxn ang="0">
                      <a:pos x="6" y="87"/>
                    </a:cxn>
                    <a:cxn ang="0">
                      <a:pos x="14" y="53"/>
                    </a:cxn>
                    <a:cxn ang="0">
                      <a:pos x="34" y="27"/>
                    </a:cxn>
                    <a:cxn ang="0">
                      <a:pos x="65" y="9"/>
                    </a:cxn>
                    <a:cxn ang="0">
                      <a:pos x="99" y="6"/>
                    </a:cxn>
                    <a:cxn ang="0">
                      <a:pos x="132" y="16"/>
                    </a:cxn>
                    <a:cxn ang="0">
                      <a:pos x="157" y="39"/>
                    </a:cxn>
                    <a:cxn ang="0">
                      <a:pos x="173" y="69"/>
                    </a:cxn>
                    <a:cxn ang="0">
                      <a:pos x="175" y="104"/>
                    </a:cxn>
                    <a:cxn ang="0">
                      <a:pos x="162" y="136"/>
                    </a:cxn>
                    <a:cxn ang="0">
                      <a:pos x="139" y="161"/>
                    </a:cxn>
                    <a:cxn ang="0">
                      <a:pos x="108" y="175"/>
                    </a:cxn>
                  </a:cxnLst>
                  <a:rect l="0" t="0" r="r" b="b"/>
                  <a:pathLst>
                    <a:path w="182" h="182">
                      <a:moveTo>
                        <a:pt x="90" y="182"/>
                      </a:moveTo>
                      <a:lnTo>
                        <a:pt x="73" y="180"/>
                      </a:lnTo>
                      <a:lnTo>
                        <a:pt x="55" y="175"/>
                      </a:lnTo>
                      <a:lnTo>
                        <a:pt x="39" y="166"/>
                      </a:lnTo>
                      <a:lnTo>
                        <a:pt x="27" y="155"/>
                      </a:lnTo>
                      <a:lnTo>
                        <a:pt x="14" y="141"/>
                      </a:lnTo>
                      <a:lnTo>
                        <a:pt x="6" y="125"/>
                      </a:lnTo>
                      <a:lnTo>
                        <a:pt x="2" y="110"/>
                      </a:lnTo>
                      <a:lnTo>
                        <a:pt x="0" y="90"/>
                      </a:lnTo>
                      <a:lnTo>
                        <a:pt x="2" y="73"/>
                      </a:lnTo>
                      <a:lnTo>
                        <a:pt x="6" y="57"/>
                      </a:lnTo>
                      <a:lnTo>
                        <a:pt x="14" y="41"/>
                      </a:lnTo>
                      <a:lnTo>
                        <a:pt x="27" y="27"/>
                      </a:lnTo>
                      <a:lnTo>
                        <a:pt x="39" y="16"/>
                      </a:lnTo>
                      <a:lnTo>
                        <a:pt x="55" y="7"/>
                      </a:lnTo>
                      <a:lnTo>
                        <a:pt x="73" y="2"/>
                      </a:lnTo>
                      <a:lnTo>
                        <a:pt x="90" y="0"/>
                      </a:lnTo>
                      <a:lnTo>
                        <a:pt x="108" y="2"/>
                      </a:lnTo>
                      <a:lnTo>
                        <a:pt x="125" y="7"/>
                      </a:lnTo>
                      <a:lnTo>
                        <a:pt x="141" y="16"/>
                      </a:lnTo>
                      <a:lnTo>
                        <a:pt x="155" y="27"/>
                      </a:lnTo>
                      <a:lnTo>
                        <a:pt x="166" y="41"/>
                      </a:lnTo>
                      <a:lnTo>
                        <a:pt x="175" y="57"/>
                      </a:lnTo>
                      <a:lnTo>
                        <a:pt x="180" y="73"/>
                      </a:lnTo>
                      <a:lnTo>
                        <a:pt x="182" y="90"/>
                      </a:lnTo>
                      <a:lnTo>
                        <a:pt x="180" y="110"/>
                      </a:lnTo>
                      <a:lnTo>
                        <a:pt x="175" y="125"/>
                      </a:lnTo>
                      <a:lnTo>
                        <a:pt x="166" y="141"/>
                      </a:lnTo>
                      <a:lnTo>
                        <a:pt x="155" y="155"/>
                      </a:lnTo>
                      <a:lnTo>
                        <a:pt x="141" y="166"/>
                      </a:lnTo>
                      <a:lnTo>
                        <a:pt x="125" y="175"/>
                      </a:lnTo>
                      <a:lnTo>
                        <a:pt x="108" y="180"/>
                      </a:lnTo>
                      <a:lnTo>
                        <a:pt x="90" y="182"/>
                      </a:lnTo>
                      <a:close/>
                      <a:moveTo>
                        <a:pt x="90" y="177"/>
                      </a:moveTo>
                      <a:lnTo>
                        <a:pt x="73" y="175"/>
                      </a:lnTo>
                      <a:lnTo>
                        <a:pt x="57" y="170"/>
                      </a:lnTo>
                      <a:lnTo>
                        <a:pt x="41" y="161"/>
                      </a:lnTo>
                      <a:lnTo>
                        <a:pt x="29" y="150"/>
                      </a:lnTo>
                      <a:lnTo>
                        <a:pt x="18" y="136"/>
                      </a:lnTo>
                      <a:lnTo>
                        <a:pt x="11" y="120"/>
                      </a:lnTo>
                      <a:lnTo>
                        <a:pt x="6" y="104"/>
                      </a:lnTo>
                      <a:lnTo>
                        <a:pt x="6" y="87"/>
                      </a:lnTo>
                      <a:lnTo>
                        <a:pt x="7" y="69"/>
                      </a:lnTo>
                      <a:lnTo>
                        <a:pt x="14" y="53"/>
                      </a:lnTo>
                      <a:lnTo>
                        <a:pt x="23" y="39"/>
                      </a:lnTo>
                      <a:lnTo>
                        <a:pt x="34" y="27"/>
                      </a:lnTo>
                      <a:lnTo>
                        <a:pt x="50" y="16"/>
                      </a:lnTo>
                      <a:lnTo>
                        <a:pt x="65" y="9"/>
                      </a:lnTo>
                      <a:lnTo>
                        <a:pt x="81" y="6"/>
                      </a:lnTo>
                      <a:lnTo>
                        <a:pt x="99" y="6"/>
                      </a:lnTo>
                      <a:lnTo>
                        <a:pt x="116" y="9"/>
                      </a:lnTo>
                      <a:lnTo>
                        <a:pt x="132" y="16"/>
                      </a:lnTo>
                      <a:lnTo>
                        <a:pt x="146" y="27"/>
                      </a:lnTo>
                      <a:lnTo>
                        <a:pt x="157" y="39"/>
                      </a:lnTo>
                      <a:lnTo>
                        <a:pt x="168" y="53"/>
                      </a:lnTo>
                      <a:lnTo>
                        <a:pt x="173" y="69"/>
                      </a:lnTo>
                      <a:lnTo>
                        <a:pt x="176" y="87"/>
                      </a:lnTo>
                      <a:lnTo>
                        <a:pt x="175" y="104"/>
                      </a:lnTo>
                      <a:lnTo>
                        <a:pt x="171" y="120"/>
                      </a:lnTo>
                      <a:lnTo>
                        <a:pt x="162" y="136"/>
                      </a:lnTo>
                      <a:lnTo>
                        <a:pt x="152" y="150"/>
                      </a:lnTo>
                      <a:lnTo>
                        <a:pt x="139" y="161"/>
                      </a:lnTo>
                      <a:lnTo>
                        <a:pt x="124" y="170"/>
                      </a:lnTo>
                      <a:lnTo>
                        <a:pt x="108" y="175"/>
                      </a:lnTo>
                      <a:lnTo>
                        <a:pt x="90" y="177"/>
                      </a:lnTo>
                      <a:close/>
                    </a:path>
                  </a:pathLst>
                </a:custGeom>
                <a:solidFill>
                  <a:srgbClr val="F3FFFF"/>
                </a:solidFill>
                <a:ln w="9525">
                  <a:noFill/>
                  <a:round/>
                  <a:headEnd/>
                  <a:tailEnd/>
                </a:ln>
              </p:spPr>
              <p:txBody>
                <a:bodyPr/>
                <a:lstStyle/>
                <a:p>
                  <a:endParaRPr lang="en-US"/>
                </a:p>
              </p:txBody>
            </p:sp>
            <p:sp>
              <p:nvSpPr>
                <p:cNvPr id="1166378" name="Freeform 1066"/>
                <p:cNvSpPr>
                  <a:spLocks noEditPoints="1"/>
                </p:cNvSpPr>
                <p:nvPr/>
              </p:nvSpPr>
              <p:spPr bwMode="auto">
                <a:xfrm>
                  <a:off x="859" y="584"/>
                  <a:ext cx="170" cy="171"/>
                </a:xfrm>
                <a:custGeom>
                  <a:avLst/>
                  <a:gdLst/>
                  <a:ahLst/>
                  <a:cxnLst>
                    <a:cxn ang="0">
                      <a:pos x="84" y="171"/>
                    </a:cxn>
                    <a:cxn ang="0">
                      <a:pos x="67" y="169"/>
                    </a:cxn>
                    <a:cxn ang="0">
                      <a:pos x="51" y="164"/>
                    </a:cxn>
                    <a:cxn ang="0">
                      <a:pos x="35" y="155"/>
                    </a:cxn>
                    <a:cxn ang="0">
                      <a:pos x="23" y="144"/>
                    </a:cxn>
                    <a:cxn ang="0">
                      <a:pos x="12" y="130"/>
                    </a:cxn>
                    <a:cxn ang="0">
                      <a:pos x="5" y="114"/>
                    </a:cxn>
                    <a:cxn ang="0">
                      <a:pos x="0" y="98"/>
                    </a:cxn>
                    <a:cxn ang="0">
                      <a:pos x="0" y="81"/>
                    </a:cxn>
                    <a:cxn ang="0">
                      <a:pos x="1" y="63"/>
                    </a:cxn>
                    <a:cxn ang="0">
                      <a:pos x="8" y="47"/>
                    </a:cxn>
                    <a:cxn ang="0">
                      <a:pos x="17" y="33"/>
                    </a:cxn>
                    <a:cxn ang="0">
                      <a:pos x="28" y="21"/>
                    </a:cxn>
                    <a:cxn ang="0">
                      <a:pos x="44" y="10"/>
                    </a:cxn>
                    <a:cxn ang="0">
                      <a:pos x="59" y="3"/>
                    </a:cxn>
                    <a:cxn ang="0">
                      <a:pos x="75" y="0"/>
                    </a:cxn>
                    <a:cxn ang="0">
                      <a:pos x="93" y="0"/>
                    </a:cxn>
                    <a:cxn ang="0">
                      <a:pos x="110" y="3"/>
                    </a:cxn>
                    <a:cxn ang="0">
                      <a:pos x="126" y="10"/>
                    </a:cxn>
                    <a:cxn ang="0">
                      <a:pos x="140" y="21"/>
                    </a:cxn>
                    <a:cxn ang="0">
                      <a:pos x="151" y="33"/>
                    </a:cxn>
                    <a:cxn ang="0">
                      <a:pos x="162" y="47"/>
                    </a:cxn>
                    <a:cxn ang="0">
                      <a:pos x="167" y="63"/>
                    </a:cxn>
                    <a:cxn ang="0">
                      <a:pos x="170" y="81"/>
                    </a:cxn>
                    <a:cxn ang="0">
                      <a:pos x="169" y="98"/>
                    </a:cxn>
                    <a:cxn ang="0">
                      <a:pos x="165" y="114"/>
                    </a:cxn>
                    <a:cxn ang="0">
                      <a:pos x="156" y="130"/>
                    </a:cxn>
                    <a:cxn ang="0">
                      <a:pos x="146" y="144"/>
                    </a:cxn>
                    <a:cxn ang="0">
                      <a:pos x="133" y="155"/>
                    </a:cxn>
                    <a:cxn ang="0">
                      <a:pos x="118" y="164"/>
                    </a:cxn>
                    <a:cxn ang="0">
                      <a:pos x="102" y="169"/>
                    </a:cxn>
                    <a:cxn ang="0">
                      <a:pos x="84" y="171"/>
                    </a:cxn>
                    <a:cxn ang="0">
                      <a:pos x="84" y="165"/>
                    </a:cxn>
                    <a:cxn ang="0">
                      <a:pos x="68" y="164"/>
                    </a:cxn>
                    <a:cxn ang="0">
                      <a:pos x="52" y="158"/>
                    </a:cxn>
                    <a:cxn ang="0">
                      <a:pos x="37" y="149"/>
                    </a:cxn>
                    <a:cxn ang="0">
                      <a:pos x="24" y="139"/>
                    </a:cxn>
                    <a:cxn ang="0">
                      <a:pos x="16" y="125"/>
                    </a:cxn>
                    <a:cxn ang="0">
                      <a:pos x="8" y="111"/>
                    </a:cxn>
                    <a:cxn ang="0">
                      <a:pos x="5" y="93"/>
                    </a:cxn>
                    <a:cxn ang="0">
                      <a:pos x="5" y="77"/>
                    </a:cxn>
                    <a:cxn ang="0">
                      <a:pos x="8" y="60"/>
                    </a:cxn>
                    <a:cxn ang="0">
                      <a:pos x="16" y="45"/>
                    </a:cxn>
                    <a:cxn ang="0">
                      <a:pos x="24" y="31"/>
                    </a:cxn>
                    <a:cxn ang="0">
                      <a:pos x="37" y="21"/>
                    </a:cxn>
                    <a:cxn ang="0">
                      <a:pos x="52" y="12"/>
                    </a:cxn>
                    <a:cxn ang="0">
                      <a:pos x="68" y="7"/>
                    </a:cxn>
                    <a:cxn ang="0">
                      <a:pos x="84" y="5"/>
                    </a:cxn>
                    <a:cxn ang="0">
                      <a:pos x="102" y="7"/>
                    </a:cxn>
                    <a:cxn ang="0">
                      <a:pos x="118" y="12"/>
                    </a:cxn>
                    <a:cxn ang="0">
                      <a:pos x="132" y="21"/>
                    </a:cxn>
                    <a:cxn ang="0">
                      <a:pos x="144" y="31"/>
                    </a:cxn>
                    <a:cxn ang="0">
                      <a:pos x="153" y="45"/>
                    </a:cxn>
                    <a:cxn ang="0">
                      <a:pos x="160" y="60"/>
                    </a:cxn>
                    <a:cxn ang="0">
                      <a:pos x="163" y="77"/>
                    </a:cxn>
                    <a:cxn ang="0">
                      <a:pos x="163" y="93"/>
                    </a:cxn>
                    <a:cxn ang="0">
                      <a:pos x="160" y="111"/>
                    </a:cxn>
                    <a:cxn ang="0">
                      <a:pos x="153" y="125"/>
                    </a:cxn>
                    <a:cxn ang="0">
                      <a:pos x="144" y="139"/>
                    </a:cxn>
                    <a:cxn ang="0">
                      <a:pos x="132" y="149"/>
                    </a:cxn>
                    <a:cxn ang="0">
                      <a:pos x="118" y="158"/>
                    </a:cxn>
                    <a:cxn ang="0">
                      <a:pos x="102" y="164"/>
                    </a:cxn>
                    <a:cxn ang="0">
                      <a:pos x="84" y="165"/>
                    </a:cxn>
                  </a:cxnLst>
                  <a:rect l="0" t="0" r="r" b="b"/>
                  <a:pathLst>
                    <a:path w="170" h="171">
                      <a:moveTo>
                        <a:pt x="84" y="171"/>
                      </a:moveTo>
                      <a:lnTo>
                        <a:pt x="67" y="169"/>
                      </a:lnTo>
                      <a:lnTo>
                        <a:pt x="51" y="164"/>
                      </a:lnTo>
                      <a:lnTo>
                        <a:pt x="35" y="155"/>
                      </a:lnTo>
                      <a:lnTo>
                        <a:pt x="23" y="144"/>
                      </a:lnTo>
                      <a:lnTo>
                        <a:pt x="12" y="130"/>
                      </a:lnTo>
                      <a:lnTo>
                        <a:pt x="5" y="114"/>
                      </a:lnTo>
                      <a:lnTo>
                        <a:pt x="0" y="98"/>
                      </a:lnTo>
                      <a:lnTo>
                        <a:pt x="0" y="81"/>
                      </a:lnTo>
                      <a:lnTo>
                        <a:pt x="1" y="63"/>
                      </a:lnTo>
                      <a:lnTo>
                        <a:pt x="8" y="47"/>
                      </a:lnTo>
                      <a:lnTo>
                        <a:pt x="17" y="33"/>
                      </a:lnTo>
                      <a:lnTo>
                        <a:pt x="28" y="21"/>
                      </a:lnTo>
                      <a:lnTo>
                        <a:pt x="44" y="10"/>
                      </a:lnTo>
                      <a:lnTo>
                        <a:pt x="59" y="3"/>
                      </a:lnTo>
                      <a:lnTo>
                        <a:pt x="75" y="0"/>
                      </a:lnTo>
                      <a:lnTo>
                        <a:pt x="93" y="0"/>
                      </a:lnTo>
                      <a:lnTo>
                        <a:pt x="110" y="3"/>
                      </a:lnTo>
                      <a:lnTo>
                        <a:pt x="126" y="10"/>
                      </a:lnTo>
                      <a:lnTo>
                        <a:pt x="140" y="21"/>
                      </a:lnTo>
                      <a:lnTo>
                        <a:pt x="151" y="33"/>
                      </a:lnTo>
                      <a:lnTo>
                        <a:pt x="162" y="47"/>
                      </a:lnTo>
                      <a:lnTo>
                        <a:pt x="167" y="63"/>
                      </a:lnTo>
                      <a:lnTo>
                        <a:pt x="170" y="81"/>
                      </a:lnTo>
                      <a:lnTo>
                        <a:pt x="169" y="98"/>
                      </a:lnTo>
                      <a:lnTo>
                        <a:pt x="165" y="114"/>
                      </a:lnTo>
                      <a:lnTo>
                        <a:pt x="156" y="130"/>
                      </a:lnTo>
                      <a:lnTo>
                        <a:pt x="146" y="144"/>
                      </a:lnTo>
                      <a:lnTo>
                        <a:pt x="133" y="155"/>
                      </a:lnTo>
                      <a:lnTo>
                        <a:pt x="118" y="164"/>
                      </a:lnTo>
                      <a:lnTo>
                        <a:pt x="102" y="169"/>
                      </a:lnTo>
                      <a:lnTo>
                        <a:pt x="84" y="171"/>
                      </a:lnTo>
                      <a:close/>
                      <a:moveTo>
                        <a:pt x="84" y="165"/>
                      </a:moveTo>
                      <a:lnTo>
                        <a:pt x="68" y="164"/>
                      </a:lnTo>
                      <a:lnTo>
                        <a:pt x="52" y="158"/>
                      </a:lnTo>
                      <a:lnTo>
                        <a:pt x="37" y="149"/>
                      </a:lnTo>
                      <a:lnTo>
                        <a:pt x="24" y="139"/>
                      </a:lnTo>
                      <a:lnTo>
                        <a:pt x="16" y="125"/>
                      </a:lnTo>
                      <a:lnTo>
                        <a:pt x="8" y="111"/>
                      </a:lnTo>
                      <a:lnTo>
                        <a:pt x="5" y="93"/>
                      </a:lnTo>
                      <a:lnTo>
                        <a:pt x="5" y="77"/>
                      </a:lnTo>
                      <a:lnTo>
                        <a:pt x="8" y="60"/>
                      </a:lnTo>
                      <a:lnTo>
                        <a:pt x="16" y="45"/>
                      </a:lnTo>
                      <a:lnTo>
                        <a:pt x="24" y="31"/>
                      </a:lnTo>
                      <a:lnTo>
                        <a:pt x="37" y="21"/>
                      </a:lnTo>
                      <a:lnTo>
                        <a:pt x="52" y="12"/>
                      </a:lnTo>
                      <a:lnTo>
                        <a:pt x="68" y="7"/>
                      </a:lnTo>
                      <a:lnTo>
                        <a:pt x="84" y="5"/>
                      </a:lnTo>
                      <a:lnTo>
                        <a:pt x="102" y="7"/>
                      </a:lnTo>
                      <a:lnTo>
                        <a:pt x="118" y="12"/>
                      </a:lnTo>
                      <a:lnTo>
                        <a:pt x="132" y="21"/>
                      </a:lnTo>
                      <a:lnTo>
                        <a:pt x="144" y="31"/>
                      </a:lnTo>
                      <a:lnTo>
                        <a:pt x="153" y="45"/>
                      </a:lnTo>
                      <a:lnTo>
                        <a:pt x="160" y="60"/>
                      </a:lnTo>
                      <a:lnTo>
                        <a:pt x="163" y="77"/>
                      </a:lnTo>
                      <a:lnTo>
                        <a:pt x="163" y="93"/>
                      </a:lnTo>
                      <a:lnTo>
                        <a:pt x="160" y="111"/>
                      </a:lnTo>
                      <a:lnTo>
                        <a:pt x="153" y="125"/>
                      </a:lnTo>
                      <a:lnTo>
                        <a:pt x="144" y="139"/>
                      </a:lnTo>
                      <a:lnTo>
                        <a:pt x="132" y="149"/>
                      </a:lnTo>
                      <a:lnTo>
                        <a:pt x="118" y="158"/>
                      </a:lnTo>
                      <a:lnTo>
                        <a:pt x="102" y="164"/>
                      </a:lnTo>
                      <a:lnTo>
                        <a:pt x="84" y="165"/>
                      </a:lnTo>
                      <a:close/>
                    </a:path>
                  </a:pathLst>
                </a:custGeom>
                <a:solidFill>
                  <a:srgbClr val="F5FFFF"/>
                </a:solidFill>
                <a:ln w="9525">
                  <a:noFill/>
                  <a:round/>
                  <a:headEnd/>
                  <a:tailEnd/>
                </a:ln>
              </p:spPr>
              <p:txBody>
                <a:bodyPr/>
                <a:lstStyle/>
                <a:p>
                  <a:endParaRPr lang="en-US"/>
                </a:p>
              </p:txBody>
            </p:sp>
            <p:sp>
              <p:nvSpPr>
                <p:cNvPr id="1166379" name="Freeform 1067"/>
                <p:cNvSpPr>
                  <a:spLocks noEditPoints="1"/>
                </p:cNvSpPr>
                <p:nvPr/>
              </p:nvSpPr>
              <p:spPr bwMode="auto">
                <a:xfrm>
                  <a:off x="864" y="589"/>
                  <a:ext cx="158" cy="160"/>
                </a:xfrm>
                <a:custGeom>
                  <a:avLst/>
                  <a:gdLst/>
                  <a:ahLst/>
                  <a:cxnLst>
                    <a:cxn ang="0">
                      <a:pos x="79" y="160"/>
                    </a:cxn>
                    <a:cxn ang="0">
                      <a:pos x="63" y="159"/>
                    </a:cxn>
                    <a:cxn ang="0">
                      <a:pos x="47" y="153"/>
                    </a:cxn>
                    <a:cxn ang="0">
                      <a:pos x="32" y="144"/>
                    </a:cxn>
                    <a:cxn ang="0">
                      <a:pos x="19" y="134"/>
                    </a:cxn>
                    <a:cxn ang="0">
                      <a:pos x="11" y="120"/>
                    </a:cxn>
                    <a:cxn ang="0">
                      <a:pos x="3" y="106"/>
                    </a:cxn>
                    <a:cxn ang="0">
                      <a:pos x="0" y="88"/>
                    </a:cxn>
                    <a:cxn ang="0">
                      <a:pos x="0" y="72"/>
                    </a:cxn>
                    <a:cxn ang="0">
                      <a:pos x="3" y="55"/>
                    </a:cxn>
                    <a:cxn ang="0">
                      <a:pos x="11" y="40"/>
                    </a:cxn>
                    <a:cxn ang="0">
                      <a:pos x="19" y="26"/>
                    </a:cxn>
                    <a:cxn ang="0">
                      <a:pos x="32" y="16"/>
                    </a:cxn>
                    <a:cxn ang="0">
                      <a:pos x="47" y="7"/>
                    </a:cxn>
                    <a:cxn ang="0">
                      <a:pos x="63" y="2"/>
                    </a:cxn>
                    <a:cxn ang="0">
                      <a:pos x="79" y="0"/>
                    </a:cxn>
                    <a:cxn ang="0">
                      <a:pos x="97" y="2"/>
                    </a:cxn>
                    <a:cxn ang="0">
                      <a:pos x="113" y="7"/>
                    </a:cxn>
                    <a:cxn ang="0">
                      <a:pos x="127" y="16"/>
                    </a:cxn>
                    <a:cxn ang="0">
                      <a:pos x="139" y="26"/>
                    </a:cxn>
                    <a:cxn ang="0">
                      <a:pos x="148" y="40"/>
                    </a:cxn>
                    <a:cxn ang="0">
                      <a:pos x="155" y="55"/>
                    </a:cxn>
                    <a:cxn ang="0">
                      <a:pos x="158" y="72"/>
                    </a:cxn>
                    <a:cxn ang="0">
                      <a:pos x="158" y="88"/>
                    </a:cxn>
                    <a:cxn ang="0">
                      <a:pos x="155" y="106"/>
                    </a:cxn>
                    <a:cxn ang="0">
                      <a:pos x="148" y="120"/>
                    </a:cxn>
                    <a:cxn ang="0">
                      <a:pos x="139" y="134"/>
                    </a:cxn>
                    <a:cxn ang="0">
                      <a:pos x="127" y="144"/>
                    </a:cxn>
                    <a:cxn ang="0">
                      <a:pos x="113" y="153"/>
                    </a:cxn>
                    <a:cxn ang="0">
                      <a:pos x="97" y="159"/>
                    </a:cxn>
                    <a:cxn ang="0">
                      <a:pos x="79" y="160"/>
                    </a:cxn>
                    <a:cxn ang="0">
                      <a:pos x="79" y="155"/>
                    </a:cxn>
                    <a:cxn ang="0">
                      <a:pos x="63" y="153"/>
                    </a:cxn>
                    <a:cxn ang="0">
                      <a:pos x="47" y="148"/>
                    </a:cxn>
                    <a:cxn ang="0">
                      <a:pos x="33" y="139"/>
                    </a:cxn>
                    <a:cxn ang="0">
                      <a:pos x="23" y="129"/>
                    </a:cxn>
                    <a:cxn ang="0">
                      <a:pos x="14" y="114"/>
                    </a:cxn>
                    <a:cxn ang="0">
                      <a:pos x="7" y="100"/>
                    </a:cxn>
                    <a:cxn ang="0">
                      <a:pos x="5" y="84"/>
                    </a:cxn>
                    <a:cxn ang="0">
                      <a:pos x="5" y="69"/>
                    </a:cxn>
                    <a:cxn ang="0">
                      <a:pos x="11" y="53"/>
                    </a:cxn>
                    <a:cxn ang="0">
                      <a:pos x="18" y="39"/>
                    </a:cxn>
                    <a:cxn ang="0">
                      <a:pos x="28" y="26"/>
                    </a:cxn>
                    <a:cxn ang="0">
                      <a:pos x="40" y="16"/>
                    </a:cxn>
                    <a:cxn ang="0">
                      <a:pos x="56" y="9"/>
                    </a:cxn>
                    <a:cxn ang="0">
                      <a:pos x="72" y="5"/>
                    </a:cxn>
                    <a:cxn ang="0">
                      <a:pos x="88" y="5"/>
                    </a:cxn>
                    <a:cxn ang="0">
                      <a:pos x="104" y="9"/>
                    </a:cxn>
                    <a:cxn ang="0">
                      <a:pos x="118" y="16"/>
                    </a:cxn>
                    <a:cxn ang="0">
                      <a:pos x="130" y="26"/>
                    </a:cxn>
                    <a:cxn ang="0">
                      <a:pos x="141" y="39"/>
                    </a:cxn>
                    <a:cxn ang="0">
                      <a:pos x="149" y="53"/>
                    </a:cxn>
                    <a:cxn ang="0">
                      <a:pos x="153" y="69"/>
                    </a:cxn>
                    <a:cxn ang="0">
                      <a:pos x="153" y="84"/>
                    </a:cxn>
                    <a:cxn ang="0">
                      <a:pos x="151" y="100"/>
                    </a:cxn>
                    <a:cxn ang="0">
                      <a:pos x="146" y="114"/>
                    </a:cxn>
                    <a:cxn ang="0">
                      <a:pos x="135" y="129"/>
                    </a:cxn>
                    <a:cxn ang="0">
                      <a:pos x="125" y="139"/>
                    </a:cxn>
                    <a:cxn ang="0">
                      <a:pos x="111" y="148"/>
                    </a:cxn>
                    <a:cxn ang="0">
                      <a:pos x="95" y="153"/>
                    </a:cxn>
                    <a:cxn ang="0">
                      <a:pos x="79" y="155"/>
                    </a:cxn>
                  </a:cxnLst>
                  <a:rect l="0" t="0" r="r" b="b"/>
                  <a:pathLst>
                    <a:path w="158" h="160">
                      <a:moveTo>
                        <a:pt x="79" y="160"/>
                      </a:moveTo>
                      <a:lnTo>
                        <a:pt x="63" y="159"/>
                      </a:lnTo>
                      <a:lnTo>
                        <a:pt x="47" y="153"/>
                      </a:lnTo>
                      <a:lnTo>
                        <a:pt x="32" y="144"/>
                      </a:lnTo>
                      <a:lnTo>
                        <a:pt x="19" y="134"/>
                      </a:lnTo>
                      <a:lnTo>
                        <a:pt x="11" y="120"/>
                      </a:lnTo>
                      <a:lnTo>
                        <a:pt x="3" y="106"/>
                      </a:lnTo>
                      <a:lnTo>
                        <a:pt x="0" y="88"/>
                      </a:lnTo>
                      <a:lnTo>
                        <a:pt x="0" y="72"/>
                      </a:lnTo>
                      <a:lnTo>
                        <a:pt x="3" y="55"/>
                      </a:lnTo>
                      <a:lnTo>
                        <a:pt x="11" y="40"/>
                      </a:lnTo>
                      <a:lnTo>
                        <a:pt x="19" y="26"/>
                      </a:lnTo>
                      <a:lnTo>
                        <a:pt x="32" y="16"/>
                      </a:lnTo>
                      <a:lnTo>
                        <a:pt x="47" y="7"/>
                      </a:lnTo>
                      <a:lnTo>
                        <a:pt x="63" y="2"/>
                      </a:lnTo>
                      <a:lnTo>
                        <a:pt x="79" y="0"/>
                      </a:lnTo>
                      <a:lnTo>
                        <a:pt x="97" y="2"/>
                      </a:lnTo>
                      <a:lnTo>
                        <a:pt x="113" y="7"/>
                      </a:lnTo>
                      <a:lnTo>
                        <a:pt x="127" y="16"/>
                      </a:lnTo>
                      <a:lnTo>
                        <a:pt x="139" y="26"/>
                      </a:lnTo>
                      <a:lnTo>
                        <a:pt x="148" y="40"/>
                      </a:lnTo>
                      <a:lnTo>
                        <a:pt x="155" y="55"/>
                      </a:lnTo>
                      <a:lnTo>
                        <a:pt x="158" y="72"/>
                      </a:lnTo>
                      <a:lnTo>
                        <a:pt x="158" y="88"/>
                      </a:lnTo>
                      <a:lnTo>
                        <a:pt x="155" y="106"/>
                      </a:lnTo>
                      <a:lnTo>
                        <a:pt x="148" y="120"/>
                      </a:lnTo>
                      <a:lnTo>
                        <a:pt x="139" y="134"/>
                      </a:lnTo>
                      <a:lnTo>
                        <a:pt x="127" y="144"/>
                      </a:lnTo>
                      <a:lnTo>
                        <a:pt x="113" y="153"/>
                      </a:lnTo>
                      <a:lnTo>
                        <a:pt x="97" y="159"/>
                      </a:lnTo>
                      <a:lnTo>
                        <a:pt x="79" y="160"/>
                      </a:lnTo>
                      <a:close/>
                      <a:moveTo>
                        <a:pt x="79" y="155"/>
                      </a:moveTo>
                      <a:lnTo>
                        <a:pt x="63" y="153"/>
                      </a:lnTo>
                      <a:lnTo>
                        <a:pt x="47" y="148"/>
                      </a:lnTo>
                      <a:lnTo>
                        <a:pt x="33" y="139"/>
                      </a:lnTo>
                      <a:lnTo>
                        <a:pt x="23" y="129"/>
                      </a:lnTo>
                      <a:lnTo>
                        <a:pt x="14" y="114"/>
                      </a:lnTo>
                      <a:lnTo>
                        <a:pt x="7" y="100"/>
                      </a:lnTo>
                      <a:lnTo>
                        <a:pt x="5" y="84"/>
                      </a:lnTo>
                      <a:lnTo>
                        <a:pt x="5" y="69"/>
                      </a:lnTo>
                      <a:lnTo>
                        <a:pt x="11" y="53"/>
                      </a:lnTo>
                      <a:lnTo>
                        <a:pt x="18" y="39"/>
                      </a:lnTo>
                      <a:lnTo>
                        <a:pt x="28" y="26"/>
                      </a:lnTo>
                      <a:lnTo>
                        <a:pt x="40" y="16"/>
                      </a:lnTo>
                      <a:lnTo>
                        <a:pt x="56" y="9"/>
                      </a:lnTo>
                      <a:lnTo>
                        <a:pt x="72" y="5"/>
                      </a:lnTo>
                      <a:lnTo>
                        <a:pt x="88" y="5"/>
                      </a:lnTo>
                      <a:lnTo>
                        <a:pt x="104" y="9"/>
                      </a:lnTo>
                      <a:lnTo>
                        <a:pt x="118" y="16"/>
                      </a:lnTo>
                      <a:lnTo>
                        <a:pt x="130" y="26"/>
                      </a:lnTo>
                      <a:lnTo>
                        <a:pt x="141" y="39"/>
                      </a:lnTo>
                      <a:lnTo>
                        <a:pt x="149" y="53"/>
                      </a:lnTo>
                      <a:lnTo>
                        <a:pt x="153" y="69"/>
                      </a:lnTo>
                      <a:lnTo>
                        <a:pt x="153" y="84"/>
                      </a:lnTo>
                      <a:lnTo>
                        <a:pt x="151" y="100"/>
                      </a:lnTo>
                      <a:lnTo>
                        <a:pt x="146" y="114"/>
                      </a:lnTo>
                      <a:lnTo>
                        <a:pt x="135" y="129"/>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6380" name="Freeform 1068"/>
                <p:cNvSpPr>
                  <a:spLocks noEditPoints="1"/>
                </p:cNvSpPr>
                <p:nvPr/>
              </p:nvSpPr>
              <p:spPr bwMode="auto">
                <a:xfrm>
                  <a:off x="869" y="594"/>
                  <a:ext cx="148" cy="150"/>
                </a:xfrm>
                <a:custGeom>
                  <a:avLst/>
                  <a:gdLst/>
                  <a:ahLst/>
                  <a:cxnLst>
                    <a:cxn ang="0">
                      <a:pos x="74" y="150"/>
                    </a:cxn>
                    <a:cxn ang="0">
                      <a:pos x="58" y="148"/>
                    </a:cxn>
                    <a:cxn ang="0">
                      <a:pos x="42" y="143"/>
                    </a:cxn>
                    <a:cxn ang="0">
                      <a:pos x="28" y="134"/>
                    </a:cxn>
                    <a:cxn ang="0">
                      <a:pos x="18" y="124"/>
                    </a:cxn>
                    <a:cxn ang="0">
                      <a:pos x="9" y="109"/>
                    </a:cxn>
                    <a:cxn ang="0">
                      <a:pos x="2" y="95"/>
                    </a:cxn>
                    <a:cxn ang="0">
                      <a:pos x="0" y="79"/>
                    </a:cxn>
                    <a:cxn ang="0">
                      <a:pos x="0" y="64"/>
                    </a:cxn>
                    <a:cxn ang="0">
                      <a:pos x="6" y="48"/>
                    </a:cxn>
                    <a:cxn ang="0">
                      <a:pos x="13" y="34"/>
                    </a:cxn>
                    <a:cxn ang="0">
                      <a:pos x="23" y="21"/>
                    </a:cxn>
                    <a:cxn ang="0">
                      <a:pos x="35" y="11"/>
                    </a:cxn>
                    <a:cxn ang="0">
                      <a:pos x="51" y="4"/>
                    </a:cxn>
                    <a:cxn ang="0">
                      <a:pos x="67" y="0"/>
                    </a:cxn>
                    <a:cxn ang="0">
                      <a:pos x="83" y="0"/>
                    </a:cxn>
                    <a:cxn ang="0">
                      <a:pos x="99" y="4"/>
                    </a:cxn>
                    <a:cxn ang="0">
                      <a:pos x="113" y="11"/>
                    </a:cxn>
                    <a:cxn ang="0">
                      <a:pos x="125" y="21"/>
                    </a:cxn>
                    <a:cxn ang="0">
                      <a:pos x="136" y="34"/>
                    </a:cxn>
                    <a:cxn ang="0">
                      <a:pos x="144" y="48"/>
                    </a:cxn>
                    <a:cxn ang="0">
                      <a:pos x="148" y="64"/>
                    </a:cxn>
                    <a:cxn ang="0">
                      <a:pos x="148" y="79"/>
                    </a:cxn>
                    <a:cxn ang="0">
                      <a:pos x="146" y="95"/>
                    </a:cxn>
                    <a:cxn ang="0">
                      <a:pos x="141" y="109"/>
                    </a:cxn>
                    <a:cxn ang="0">
                      <a:pos x="130" y="124"/>
                    </a:cxn>
                    <a:cxn ang="0">
                      <a:pos x="120" y="134"/>
                    </a:cxn>
                    <a:cxn ang="0">
                      <a:pos x="106" y="143"/>
                    </a:cxn>
                    <a:cxn ang="0">
                      <a:pos x="90" y="148"/>
                    </a:cxn>
                    <a:cxn ang="0">
                      <a:pos x="74" y="150"/>
                    </a:cxn>
                    <a:cxn ang="0">
                      <a:pos x="74" y="145"/>
                    </a:cxn>
                    <a:cxn ang="0">
                      <a:pos x="58" y="143"/>
                    </a:cxn>
                    <a:cxn ang="0">
                      <a:pos x="44" y="138"/>
                    </a:cxn>
                    <a:cxn ang="0">
                      <a:pos x="32" y="129"/>
                    </a:cxn>
                    <a:cxn ang="0">
                      <a:pos x="20" y="118"/>
                    </a:cxn>
                    <a:cxn ang="0">
                      <a:pos x="13" y="106"/>
                    </a:cxn>
                    <a:cxn ang="0">
                      <a:pos x="7" y="90"/>
                    </a:cxn>
                    <a:cxn ang="0">
                      <a:pos x="6" y="74"/>
                    </a:cxn>
                    <a:cxn ang="0">
                      <a:pos x="7" y="60"/>
                    </a:cxn>
                    <a:cxn ang="0">
                      <a:pos x="13" y="44"/>
                    </a:cxn>
                    <a:cxn ang="0">
                      <a:pos x="20" y="32"/>
                    </a:cxn>
                    <a:cxn ang="0">
                      <a:pos x="32" y="21"/>
                    </a:cxn>
                    <a:cxn ang="0">
                      <a:pos x="44" y="12"/>
                    </a:cxn>
                    <a:cxn ang="0">
                      <a:pos x="58" y="7"/>
                    </a:cxn>
                    <a:cxn ang="0">
                      <a:pos x="74" y="5"/>
                    </a:cxn>
                    <a:cxn ang="0">
                      <a:pos x="90" y="7"/>
                    </a:cxn>
                    <a:cxn ang="0">
                      <a:pos x="104" y="12"/>
                    </a:cxn>
                    <a:cxn ang="0">
                      <a:pos x="118" y="21"/>
                    </a:cxn>
                    <a:cxn ang="0">
                      <a:pos x="129" y="32"/>
                    </a:cxn>
                    <a:cxn ang="0">
                      <a:pos x="137" y="44"/>
                    </a:cxn>
                    <a:cxn ang="0">
                      <a:pos x="143" y="60"/>
                    </a:cxn>
                    <a:cxn ang="0">
                      <a:pos x="144" y="74"/>
                    </a:cxn>
                    <a:cxn ang="0">
                      <a:pos x="143" y="90"/>
                    </a:cxn>
                    <a:cxn ang="0">
                      <a:pos x="137" y="106"/>
                    </a:cxn>
                    <a:cxn ang="0">
                      <a:pos x="129" y="118"/>
                    </a:cxn>
                    <a:cxn ang="0">
                      <a:pos x="118" y="129"/>
                    </a:cxn>
                    <a:cxn ang="0">
                      <a:pos x="104" y="138"/>
                    </a:cxn>
                    <a:cxn ang="0">
                      <a:pos x="90" y="143"/>
                    </a:cxn>
                    <a:cxn ang="0">
                      <a:pos x="74" y="145"/>
                    </a:cxn>
                  </a:cxnLst>
                  <a:rect l="0" t="0" r="r" b="b"/>
                  <a:pathLst>
                    <a:path w="148" h="150">
                      <a:moveTo>
                        <a:pt x="74" y="150"/>
                      </a:moveTo>
                      <a:lnTo>
                        <a:pt x="58" y="148"/>
                      </a:lnTo>
                      <a:lnTo>
                        <a:pt x="42" y="143"/>
                      </a:lnTo>
                      <a:lnTo>
                        <a:pt x="28" y="134"/>
                      </a:lnTo>
                      <a:lnTo>
                        <a:pt x="18" y="124"/>
                      </a:lnTo>
                      <a:lnTo>
                        <a:pt x="9" y="109"/>
                      </a:lnTo>
                      <a:lnTo>
                        <a:pt x="2" y="95"/>
                      </a:lnTo>
                      <a:lnTo>
                        <a:pt x="0" y="79"/>
                      </a:lnTo>
                      <a:lnTo>
                        <a:pt x="0" y="64"/>
                      </a:lnTo>
                      <a:lnTo>
                        <a:pt x="6" y="48"/>
                      </a:lnTo>
                      <a:lnTo>
                        <a:pt x="13" y="34"/>
                      </a:lnTo>
                      <a:lnTo>
                        <a:pt x="23" y="21"/>
                      </a:lnTo>
                      <a:lnTo>
                        <a:pt x="35" y="11"/>
                      </a:lnTo>
                      <a:lnTo>
                        <a:pt x="51" y="4"/>
                      </a:lnTo>
                      <a:lnTo>
                        <a:pt x="67" y="0"/>
                      </a:lnTo>
                      <a:lnTo>
                        <a:pt x="83" y="0"/>
                      </a:lnTo>
                      <a:lnTo>
                        <a:pt x="99" y="4"/>
                      </a:lnTo>
                      <a:lnTo>
                        <a:pt x="113" y="11"/>
                      </a:lnTo>
                      <a:lnTo>
                        <a:pt x="125" y="21"/>
                      </a:lnTo>
                      <a:lnTo>
                        <a:pt x="136" y="34"/>
                      </a:lnTo>
                      <a:lnTo>
                        <a:pt x="144" y="48"/>
                      </a:lnTo>
                      <a:lnTo>
                        <a:pt x="148" y="64"/>
                      </a:lnTo>
                      <a:lnTo>
                        <a:pt x="148" y="79"/>
                      </a:lnTo>
                      <a:lnTo>
                        <a:pt x="146" y="95"/>
                      </a:lnTo>
                      <a:lnTo>
                        <a:pt x="141" y="109"/>
                      </a:lnTo>
                      <a:lnTo>
                        <a:pt x="130" y="124"/>
                      </a:lnTo>
                      <a:lnTo>
                        <a:pt x="120" y="134"/>
                      </a:lnTo>
                      <a:lnTo>
                        <a:pt x="106" y="143"/>
                      </a:lnTo>
                      <a:lnTo>
                        <a:pt x="90" y="148"/>
                      </a:lnTo>
                      <a:lnTo>
                        <a:pt x="74" y="150"/>
                      </a:lnTo>
                      <a:close/>
                      <a:moveTo>
                        <a:pt x="74" y="145"/>
                      </a:moveTo>
                      <a:lnTo>
                        <a:pt x="58" y="143"/>
                      </a:lnTo>
                      <a:lnTo>
                        <a:pt x="44" y="138"/>
                      </a:lnTo>
                      <a:lnTo>
                        <a:pt x="32" y="129"/>
                      </a:lnTo>
                      <a:lnTo>
                        <a:pt x="20" y="118"/>
                      </a:lnTo>
                      <a:lnTo>
                        <a:pt x="13" y="106"/>
                      </a:lnTo>
                      <a:lnTo>
                        <a:pt x="7" y="90"/>
                      </a:lnTo>
                      <a:lnTo>
                        <a:pt x="6" y="74"/>
                      </a:lnTo>
                      <a:lnTo>
                        <a:pt x="7" y="60"/>
                      </a:lnTo>
                      <a:lnTo>
                        <a:pt x="13" y="44"/>
                      </a:lnTo>
                      <a:lnTo>
                        <a:pt x="20" y="32"/>
                      </a:lnTo>
                      <a:lnTo>
                        <a:pt x="32" y="21"/>
                      </a:lnTo>
                      <a:lnTo>
                        <a:pt x="44" y="12"/>
                      </a:lnTo>
                      <a:lnTo>
                        <a:pt x="58" y="7"/>
                      </a:lnTo>
                      <a:lnTo>
                        <a:pt x="74" y="5"/>
                      </a:lnTo>
                      <a:lnTo>
                        <a:pt x="90" y="7"/>
                      </a:lnTo>
                      <a:lnTo>
                        <a:pt x="104" y="12"/>
                      </a:lnTo>
                      <a:lnTo>
                        <a:pt x="118" y="21"/>
                      </a:lnTo>
                      <a:lnTo>
                        <a:pt x="129" y="32"/>
                      </a:lnTo>
                      <a:lnTo>
                        <a:pt x="137" y="44"/>
                      </a:lnTo>
                      <a:lnTo>
                        <a:pt x="143" y="60"/>
                      </a:lnTo>
                      <a:lnTo>
                        <a:pt x="144" y="74"/>
                      </a:lnTo>
                      <a:lnTo>
                        <a:pt x="143" y="90"/>
                      </a:lnTo>
                      <a:lnTo>
                        <a:pt x="137" y="106"/>
                      </a:lnTo>
                      <a:lnTo>
                        <a:pt x="129" y="118"/>
                      </a:lnTo>
                      <a:lnTo>
                        <a:pt x="118"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6381" name="Freeform 1069"/>
                <p:cNvSpPr>
                  <a:spLocks noEditPoints="1"/>
                </p:cNvSpPr>
                <p:nvPr/>
              </p:nvSpPr>
              <p:spPr bwMode="auto">
                <a:xfrm>
                  <a:off x="875" y="599"/>
                  <a:ext cx="138" cy="140"/>
                </a:xfrm>
                <a:custGeom>
                  <a:avLst/>
                  <a:gdLst/>
                  <a:ahLst/>
                  <a:cxnLst>
                    <a:cxn ang="0">
                      <a:pos x="68" y="140"/>
                    </a:cxn>
                    <a:cxn ang="0">
                      <a:pos x="52" y="138"/>
                    </a:cxn>
                    <a:cxn ang="0">
                      <a:pos x="38" y="133"/>
                    </a:cxn>
                    <a:cxn ang="0">
                      <a:pos x="26" y="124"/>
                    </a:cxn>
                    <a:cxn ang="0">
                      <a:pos x="14" y="113"/>
                    </a:cxn>
                    <a:cxn ang="0">
                      <a:pos x="7" y="101"/>
                    </a:cxn>
                    <a:cxn ang="0">
                      <a:pos x="1" y="85"/>
                    </a:cxn>
                    <a:cxn ang="0">
                      <a:pos x="0" y="69"/>
                    </a:cxn>
                    <a:cxn ang="0">
                      <a:pos x="1" y="55"/>
                    </a:cxn>
                    <a:cxn ang="0">
                      <a:pos x="7" y="39"/>
                    </a:cxn>
                    <a:cxn ang="0">
                      <a:pos x="14" y="27"/>
                    </a:cxn>
                    <a:cxn ang="0">
                      <a:pos x="26" y="16"/>
                    </a:cxn>
                    <a:cxn ang="0">
                      <a:pos x="38" y="7"/>
                    </a:cxn>
                    <a:cxn ang="0">
                      <a:pos x="52" y="2"/>
                    </a:cxn>
                    <a:cxn ang="0">
                      <a:pos x="68" y="0"/>
                    </a:cxn>
                    <a:cxn ang="0">
                      <a:pos x="84" y="2"/>
                    </a:cxn>
                    <a:cxn ang="0">
                      <a:pos x="98" y="7"/>
                    </a:cxn>
                    <a:cxn ang="0">
                      <a:pos x="112" y="16"/>
                    </a:cxn>
                    <a:cxn ang="0">
                      <a:pos x="123" y="27"/>
                    </a:cxn>
                    <a:cxn ang="0">
                      <a:pos x="131" y="39"/>
                    </a:cxn>
                    <a:cxn ang="0">
                      <a:pos x="137" y="55"/>
                    </a:cxn>
                    <a:cxn ang="0">
                      <a:pos x="138" y="69"/>
                    </a:cxn>
                    <a:cxn ang="0">
                      <a:pos x="137" y="85"/>
                    </a:cxn>
                    <a:cxn ang="0">
                      <a:pos x="131" y="101"/>
                    </a:cxn>
                    <a:cxn ang="0">
                      <a:pos x="123" y="113"/>
                    </a:cxn>
                    <a:cxn ang="0">
                      <a:pos x="112" y="124"/>
                    </a:cxn>
                    <a:cxn ang="0">
                      <a:pos x="98" y="133"/>
                    </a:cxn>
                    <a:cxn ang="0">
                      <a:pos x="84" y="138"/>
                    </a:cxn>
                    <a:cxn ang="0">
                      <a:pos x="68" y="140"/>
                    </a:cxn>
                    <a:cxn ang="0">
                      <a:pos x="68" y="134"/>
                    </a:cxn>
                    <a:cxn ang="0">
                      <a:pos x="54" y="133"/>
                    </a:cxn>
                    <a:cxn ang="0">
                      <a:pos x="40" y="127"/>
                    </a:cxn>
                    <a:cxn ang="0">
                      <a:pos x="28" y="119"/>
                    </a:cxn>
                    <a:cxn ang="0">
                      <a:pos x="17" y="108"/>
                    </a:cxn>
                    <a:cxn ang="0">
                      <a:pos x="10" y="96"/>
                    </a:cxn>
                    <a:cxn ang="0">
                      <a:pos x="5" y="82"/>
                    </a:cxn>
                    <a:cxn ang="0">
                      <a:pos x="5" y="66"/>
                    </a:cxn>
                    <a:cxn ang="0">
                      <a:pos x="7" y="52"/>
                    </a:cxn>
                    <a:cxn ang="0">
                      <a:pos x="14" y="37"/>
                    </a:cxn>
                    <a:cxn ang="0">
                      <a:pos x="22" y="27"/>
                    </a:cxn>
                    <a:cxn ang="0">
                      <a:pos x="33" y="16"/>
                    </a:cxn>
                    <a:cxn ang="0">
                      <a:pos x="47" y="9"/>
                    </a:cxn>
                    <a:cxn ang="0">
                      <a:pos x="61" y="6"/>
                    </a:cxn>
                    <a:cxn ang="0">
                      <a:pos x="75" y="6"/>
                    </a:cxn>
                    <a:cxn ang="0">
                      <a:pos x="91" y="9"/>
                    </a:cxn>
                    <a:cxn ang="0">
                      <a:pos x="103" y="16"/>
                    </a:cxn>
                    <a:cxn ang="0">
                      <a:pos x="116" y="27"/>
                    </a:cxn>
                    <a:cxn ang="0">
                      <a:pos x="124" y="37"/>
                    </a:cxn>
                    <a:cxn ang="0">
                      <a:pos x="130" y="52"/>
                    </a:cxn>
                    <a:cxn ang="0">
                      <a:pos x="131" y="66"/>
                    </a:cxn>
                    <a:cxn ang="0">
                      <a:pos x="131" y="82"/>
                    </a:cxn>
                    <a:cxn ang="0">
                      <a:pos x="128" y="96"/>
                    </a:cxn>
                    <a:cxn ang="0">
                      <a:pos x="119" y="108"/>
                    </a:cxn>
                    <a:cxn ang="0">
                      <a:pos x="109" y="119"/>
                    </a:cxn>
                    <a:cxn ang="0">
                      <a:pos x="96" y="127"/>
                    </a:cxn>
                    <a:cxn ang="0">
                      <a:pos x="82" y="133"/>
                    </a:cxn>
                    <a:cxn ang="0">
                      <a:pos x="68" y="134"/>
                    </a:cxn>
                  </a:cxnLst>
                  <a:rect l="0" t="0" r="r" b="b"/>
                  <a:pathLst>
                    <a:path w="138" h="140">
                      <a:moveTo>
                        <a:pt x="68" y="140"/>
                      </a:moveTo>
                      <a:lnTo>
                        <a:pt x="52" y="138"/>
                      </a:lnTo>
                      <a:lnTo>
                        <a:pt x="38" y="133"/>
                      </a:lnTo>
                      <a:lnTo>
                        <a:pt x="26" y="124"/>
                      </a:lnTo>
                      <a:lnTo>
                        <a:pt x="14" y="113"/>
                      </a:lnTo>
                      <a:lnTo>
                        <a:pt x="7" y="101"/>
                      </a:lnTo>
                      <a:lnTo>
                        <a:pt x="1" y="85"/>
                      </a:lnTo>
                      <a:lnTo>
                        <a:pt x="0" y="69"/>
                      </a:lnTo>
                      <a:lnTo>
                        <a:pt x="1" y="55"/>
                      </a:lnTo>
                      <a:lnTo>
                        <a:pt x="7" y="39"/>
                      </a:lnTo>
                      <a:lnTo>
                        <a:pt x="14" y="27"/>
                      </a:lnTo>
                      <a:lnTo>
                        <a:pt x="26" y="16"/>
                      </a:lnTo>
                      <a:lnTo>
                        <a:pt x="38" y="7"/>
                      </a:lnTo>
                      <a:lnTo>
                        <a:pt x="52" y="2"/>
                      </a:lnTo>
                      <a:lnTo>
                        <a:pt x="68" y="0"/>
                      </a:lnTo>
                      <a:lnTo>
                        <a:pt x="84" y="2"/>
                      </a:lnTo>
                      <a:lnTo>
                        <a:pt x="98" y="7"/>
                      </a:lnTo>
                      <a:lnTo>
                        <a:pt x="112" y="16"/>
                      </a:lnTo>
                      <a:lnTo>
                        <a:pt x="123" y="27"/>
                      </a:lnTo>
                      <a:lnTo>
                        <a:pt x="131" y="39"/>
                      </a:lnTo>
                      <a:lnTo>
                        <a:pt x="137" y="55"/>
                      </a:lnTo>
                      <a:lnTo>
                        <a:pt x="138" y="69"/>
                      </a:lnTo>
                      <a:lnTo>
                        <a:pt x="137" y="85"/>
                      </a:lnTo>
                      <a:lnTo>
                        <a:pt x="131" y="101"/>
                      </a:lnTo>
                      <a:lnTo>
                        <a:pt x="123" y="113"/>
                      </a:lnTo>
                      <a:lnTo>
                        <a:pt x="112" y="124"/>
                      </a:lnTo>
                      <a:lnTo>
                        <a:pt x="98" y="133"/>
                      </a:lnTo>
                      <a:lnTo>
                        <a:pt x="84" y="138"/>
                      </a:lnTo>
                      <a:lnTo>
                        <a:pt x="68" y="140"/>
                      </a:lnTo>
                      <a:close/>
                      <a:moveTo>
                        <a:pt x="68" y="134"/>
                      </a:moveTo>
                      <a:lnTo>
                        <a:pt x="54" y="133"/>
                      </a:lnTo>
                      <a:lnTo>
                        <a:pt x="40" y="127"/>
                      </a:lnTo>
                      <a:lnTo>
                        <a:pt x="28" y="119"/>
                      </a:lnTo>
                      <a:lnTo>
                        <a:pt x="17" y="108"/>
                      </a:lnTo>
                      <a:lnTo>
                        <a:pt x="10" y="96"/>
                      </a:lnTo>
                      <a:lnTo>
                        <a:pt x="5" y="82"/>
                      </a:lnTo>
                      <a:lnTo>
                        <a:pt x="5" y="66"/>
                      </a:lnTo>
                      <a:lnTo>
                        <a:pt x="7" y="52"/>
                      </a:lnTo>
                      <a:lnTo>
                        <a:pt x="14" y="37"/>
                      </a:lnTo>
                      <a:lnTo>
                        <a:pt x="22" y="27"/>
                      </a:lnTo>
                      <a:lnTo>
                        <a:pt x="33" y="16"/>
                      </a:lnTo>
                      <a:lnTo>
                        <a:pt x="47" y="9"/>
                      </a:lnTo>
                      <a:lnTo>
                        <a:pt x="61" y="6"/>
                      </a:lnTo>
                      <a:lnTo>
                        <a:pt x="75" y="6"/>
                      </a:lnTo>
                      <a:lnTo>
                        <a:pt x="91" y="9"/>
                      </a:lnTo>
                      <a:lnTo>
                        <a:pt x="103" y="16"/>
                      </a:lnTo>
                      <a:lnTo>
                        <a:pt x="116" y="27"/>
                      </a:lnTo>
                      <a:lnTo>
                        <a:pt x="124" y="37"/>
                      </a:lnTo>
                      <a:lnTo>
                        <a:pt x="130" y="52"/>
                      </a:lnTo>
                      <a:lnTo>
                        <a:pt x="131" y="66"/>
                      </a:lnTo>
                      <a:lnTo>
                        <a:pt x="131" y="82"/>
                      </a:lnTo>
                      <a:lnTo>
                        <a:pt x="128" y="96"/>
                      </a:lnTo>
                      <a:lnTo>
                        <a:pt x="119" y="108"/>
                      </a:lnTo>
                      <a:lnTo>
                        <a:pt x="109" y="119"/>
                      </a:lnTo>
                      <a:lnTo>
                        <a:pt x="96" y="127"/>
                      </a:lnTo>
                      <a:lnTo>
                        <a:pt x="82" y="133"/>
                      </a:lnTo>
                      <a:lnTo>
                        <a:pt x="68" y="134"/>
                      </a:lnTo>
                      <a:close/>
                    </a:path>
                  </a:pathLst>
                </a:custGeom>
                <a:solidFill>
                  <a:srgbClr val="F8FFFF"/>
                </a:solidFill>
                <a:ln w="9525">
                  <a:noFill/>
                  <a:round/>
                  <a:headEnd/>
                  <a:tailEnd/>
                </a:ln>
              </p:spPr>
              <p:txBody>
                <a:bodyPr/>
                <a:lstStyle/>
                <a:p>
                  <a:endParaRPr lang="en-US"/>
                </a:p>
              </p:txBody>
            </p:sp>
            <p:sp>
              <p:nvSpPr>
                <p:cNvPr id="1166382" name="Freeform 1070"/>
                <p:cNvSpPr>
                  <a:spLocks noEditPoints="1"/>
                </p:cNvSpPr>
                <p:nvPr/>
              </p:nvSpPr>
              <p:spPr bwMode="auto">
                <a:xfrm>
                  <a:off x="880" y="605"/>
                  <a:ext cx="126" cy="128"/>
                </a:xfrm>
                <a:custGeom>
                  <a:avLst/>
                  <a:gdLst/>
                  <a:ahLst/>
                  <a:cxnLst>
                    <a:cxn ang="0">
                      <a:pos x="63" y="128"/>
                    </a:cxn>
                    <a:cxn ang="0">
                      <a:pos x="49" y="127"/>
                    </a:cxn>
                    <a:cxn ang="0">
                      <a:pos x="35" y="121"/>
                    </a:cxn>
                    <a:cxn ang="0">
                      <a:pos x="23" y="113"/>
                    </a:cxn>
                    <a:cxn ang="0">
                      <a:pos x="12" y="102"/>
                    </a:cxn>
                    <a:cxn ang="0">
                      <a:pos x="5" y="90"/>
                    </a:cxn>
                    <a:cxn ang="0">
                      <a:pos x="0" y="76"/>
                    </a:cxn>
                    <a:cxn ang="0">
                      <a:pos x="0" y="60"/>
                    </a:cxn>
                    <a:cxn ang="0">
                      <a:pos x="2" y="46"/>
                    </a:cxn>
                    <a:cxn ang="0">
                      <a:pos x="9" y="31"/>
                    </a:cxn>
                    <a:cxn ang="0">
                      <a:pos x="17" y="21"/>
                    </a:cxn>
                    <a:cxn ang="0">
                      <a:pos x="28" y="10"/>
                    </a:cxn>
                    <a:cxn ang="0">
                      <a:pos x="42" y="3"/>
                    </a:cxn>
                    <a:cxn ang="0">
                      <a:pos x="56" y="0"/>
                    </a:cxn>
                    <a:cxn ang="0">
                      <a:pos x="70" y="0"/>
                    </a:cxn>
                    <a:cxn ang="0">
                      <a:pos x="86" y="3"/>
                    </a:cxn>
                    <a:cxn ang="0">
                      <a:pos x="98" y="10"/>
                    </a:cxn>
                    <a:cxn ang="0">
                      <a:pos x="111" y="21"/>
                    </a:cxn>
                    <a:cxn ang="0">
                      <a:pos x="119" y="31"/>
                    </a:cxn>
                    <a:cxn ang="0">
                      <a:pos x="125" y="46"/>
                    </a:cxn>
                    <a:cxn ang="0">
                      <a:pos x="126" y="60"/>
                    </a:cxn>
                    <a:cxn ang="0">
                      <a:pos x="126" y="76"/>
                    </a:cxn>
                    <a:cxn ang="0">
                      <a:pos x="123" y="90"/>
                    </a:cxn>
                    <a:cxn ang="0">
                      <a:pos x="114" y="102"/>
                    </a:cxn>
                    <a:cxn ang="0">
                      <a:pos x="104" y="113"/>
                    </a:cxn>
                    <a:cxn ang="0">
                      <a:pos x="91" y="121"/>
                    </a:cxn>
                    <a:cxn ang="0">
                      <a:pos x="77" y="127"/>
                    </a:cxn>
                    <a:cxn ang="0">
                      <a:pos x="63" y="128"/>
                    </a:cxn>
                    <a:cxn ang="0">
                      <a:pos x="63" y="123"/>
                    </a:cxn>
                    <a:cxn ang="0">
                      <a:pos x="49" y="121"/>
                    </a:cxn>
                    <a:cxn ang="0">
                      <a:pos x="37" y="116"/>
                    </a:cxn>
                    <a:cxn ang="0">
                      <a:pos x="24" y="107"/>
                    </a:cxn>
                    <a:cxn ang="0">
                      <a:pos x="16" y="97"/>
                    </a:cxn>
                    <a:cxn ang="0">
                      <a:pos x="9" y="84"/>
                    </a:cxn>
                    <a:cxn ang="0">
                      <a:pos x="5" y="72"/>
                    </a:cxn>
                    <a:cxn ang="0">
                      <a:pos x="5" y="56"/>
                    </a:cxn>
                    <a:cxn ang="0">
                      <a:pos x="9" y="44"/>
                    </a:cxn>
                    <a:cxn ang="0">
                      <a:pos x="16" y="31"/>
                    </a:cxn>
                    <a:cxn ang="0">
                      <a:pos x="24" y="21"/>
                    </a:cxn>
                    <a:cxn ang="0">
                      <a:pos x="37" y="12"/>
                    </a:cxn>
                    <a:cxn ang="0">
                      <a:pos x="49" y="7"/>
                    </a:cxn>
                    <a:cxn ang="0">
                      <a:pos x="63" y="5"/>
                    </a:cxn>
                    <a:cxn ang="0">
                      <a:pos x="77" y="7"/>
                    </a:cxn>
                    <a:cxn ang="0">
                      <a:pos x="91" y="12"/>
                    </a:cxn>
                    <a:cxn ang="0">
                      <a:pos x="102" y="21"/>
                    </a:cxn>
                    <a:cxn ang="0">
                      <a:pos x="112" y="31"/>
                    </a:cxn>
                    <a:cxn ang="0">
                      <a:pos x="118" y="44"/>
                    </a:cxn>
                    <a:cxn ang="0">
                      <a:pos x="121" y="56"/>
                    </a:cxn>
                    <a:cxn ang="0">
                      <a:pos x="121" y="72"/>
                    </a:cxn>
                    <a:cxn ang="0">
                      <a:pos x="118" y="84"/>
                    </a:cxn>
                    <a:cxn ang="0">
                      <a:pos x="112" y="97"/>
                    </a:cxn>
                    <a:cxn ang="0">
                      <a:pos x="102" y="107"/>
                    </a:cxn>
                    <a:cxn ang="0">
                      <a:pos x="91" y="116"/>
                    </a:cxn>
                    <a:cxn ang="0">
                      <a:pos x="77" y="121"/>
                    </a:cxn>
                    <a:cxn ang="0">
                      <a:pos x="63" y="123"/>
                    </a:cxn>
                  </a:cxnLst>
                  <a:rect l="0" t="0" r="r" b="b"/>
                  <a:pathLst>
                    <a:path w="126" h="128">
                      <a:moveTo>
                        <a:pt x="63" y="128"/>
                      </a:moveTo>
                      <a:lnTo>
                        <a:pt x="49" y="127"/>
                      </a:lnTo>
                      <a:lnTo>
                        <a:pt x="35" y="121"/>
                      </a:lnTo>
                      <a:lnTo>
                        <a:pt x="23" y="113"/>
                      </a:lnTo>
                      <a:lnTo>
                        <a:pt x="12" y="102"/>
                      </a:lnTo>
                      <a:lnTo>
                        <a:pt x="5" y="90"/>
                      </a:lnTo>
                      <a:lnTo>
                        <a:pt x="0" y="76"/>
                      </a:lnTo>
                      <a:lnTo>
                        <a:pt x="0" y="60"/>
                      </a:lnTo>
                      <a:lnTo>
                        <a:pt x="2" y="46"/>
                      </a:lnTo>
                      <a:lnTo>
                        <a:pt x="9" y="31"/>
                      </a:lnTo>
                      <a:lnTo>
                        <a:pt x="17" y="21"/>
                      </a:lnTo>
                      <a:lnTo>
                        <a:pt x="28" y="10"/>
                      </a:lnTo>
                      <a:lnTo>
                        <a:pt x="42" y="3"/>
                      </a:lnTo>
                      <a:lnTo>
                        <a:pt x="56" y="0"/>
                      </a:lnTo>
                      <a:lnTo>
                        <a:pt x="70" y="0"/>
                      </a:lnTo>
                      <a:lnTo>
                        <a:pt x="86" y="3"/>
                      </a:lnTo>
                      <a:lnTo>
                        <a:pt x="98" y="10"/>
                      </a:lnTo>
                      <a:lnTo>
                        <a:pt x="111" y="21"/>
                      </a:lnTo>
                      <a:lnTo>
                        <a:pt x="119" y="31"/>
                      </a:lnTo>
                      <a:lnTo>
                        <a:pt x="125" y="46"/>
                      </a:lnTo>
                      <a:lnTo>
                        <a:pt x="126" y="60"/>
                      </a:lnTo>
                      <a:lnTo>
                        <a:pt x="126" y="76"/>
                      </a:lnTo>
                      <a:lnTo>
                        <a:pt x="123" y="90"/>
                      </a:lnTo>
                      <a:lnTo>
                        <a:pt x="114" y="102"/>
                      </a:lnTo>
                      <a:lnTo>
                        <a:pt x="104" y="113"/>
                      </a:lnTo>
                      <a:lnTo>
                        <a:pt x="91" y="121"/>
                      </a:lnTo>
                      <a:lnTo>
                        <a:pt x="77" y="127"/>
                      </a:lnTo>
                      <a:lnTo>
                        <a:pt x="63" y="128"/>
                      </a:lnTo>
                      <a:close/>
                      <a:moveTo>
                        <a:pt x="63" y="123"/>
                      </a:moveTo>
                      <a:lnTo>
                        <a:pt x="49" y="121"/>
                      </a:lnTo>
                      <a:lnTo>
                        <a:pt x="37" y="116"/>
                      </a:lnTo>
                      <a:lnTo>
                        <a:pt x="24" y="107"/>
                      </a:lnTo>
                      <a:lnTo>
                        <a:pt x="16" y="97"/>
                      </a:lnTo>
                      <a:lnTo>
                        <a:pt x="9" y="84"/>
                      </a:lnTo>
                      <a:lnTo>
                        <a:pt x="5" y="72"/>
                      </a:lnTo>
                      <a:lnTo>
                        <a:pt x="5" y="56"/>
                      </a:lnTo>
                      <a:lnTo>
                        <a:pt x="9" y="44"/>
                      </a:lnTo>
                      <a:lnTo>
                        <a:pt x="16" y="31"/>
                      </a:lnTo>
                      <a:lnTo>
                        <a:pt x="24" y="21"/>
                      </a:lnTo>
                      <a:lnTo>
                        <a:pt x="37" y="12"/>
                      </a:lnTo>
                      <a:lnTo>
                        <a:pt x="49" y="7"/>
                      </a:lnTo>
                      <a:lnTo>
                        <a:pt x="63" y="5"/>
                      </a:lnTo>
                      <a:lnTo>
                        <a:pt x="77" y="7"/>
                      </a:lnTo>
                      <a:lnTo>
                        <a:pt x="91" y="12"/>
                      </a:lnTo>
                      <a:lnTo>
                        <a:pt x="102" y="21"/>
                      </a:lnTo>
                      <a:lnTo>
                        <a:pt x="112" y="31"/>
                      </a:lnTo>
                      <a:lnTo>
                        <a:pt x="118" y="44"/>
                      </a:lnTo>
                      <a:lnTo>
                        <a:pt x="121" y="56"/>
                      </a:lnTo>
                      <a:lnTo>
                        <a:pt x="121" y="72"/>
                      </a:lnTo>
                      <a:lnTo>
                        <a:pt x="118" y="84"/>
                      </a:lnTo>
                      <a:lnTo>
                        <a:pt x="112" y="97"/>
                      </a:lnTo>
                      <a:lnTo>
                        <a:pt x="102" y="107"/>
                      </a:lnTo>
                      <a:lnTo>
                        <a:pt x="91" y="116"/>
                      </a:lnTo>
                      <a:lnTo>
                        <a:pt x="77" y="121"/>
                      </a:lnTo>
                      <a:lnTo>
                        <a:pt x="63" y="123"/>
                      </a:lnTo>
                      <a:close/>
                    </a:path>
                  </a:pathLst>
                </a:custGeom>
                <a:solidFill>
                  <a:srgbClr val="F9FFFF"/>
                </a:solidFill>
                <a:ln w="9525">
                  <a:noFill/>
                  <a:round/>
                  <a:headEnd/>
                  <a:tailEnd/>
                </a:ln>
              </p:spPr>
              <p:txBody>
                <a:bodyPr/>
                <a:lstStyle/>
                <a:p>
                  <a:endParaRPr lang="en-US"/>
                </a:p>
              </p:txBody>
            </p:sp>
            <p:sp>
              <p:nvSpPr>
                <p:cNvPr id="1166383" name="Freeform 1071"/>
                <p:cNvSpPr>
                  <a:spLocks noEditPoints="1"/>
                </p:cNvSpPr>
                <p:nvPr/>
              </p:nvSpPr>
              <p:spPr bwMode="auto">
                <a:xfrm>
                  <a:off x="885" y="610"/>
                  <a:ext cx="116" cy="118"/>
                </a:xfrm>
                <a:custGeom>
                  <a:avLst/>
                  <a:gdLst/>
                  <a:ahLst/>
                  <a:cxnLst>
                    <a:cxn ang="0">
                      <a:pos x="58" y="118"/>
                    </a:cxn>
                    <a:cxn ang="0">
                      <a:pos x="44" y="116"/>
                    </a:cxn>
                    <a:cxn ang="0">
                      <a:pos x="32" y="111"/>
                    </a:cxn>
                    <a:cxn ang="0">
                      <a:pos x="19" y="102"/>
                    </a:cxn>
                    <a:cxn ang="0">
                      <a:pos x="11" y="92"/>
                    </a:cxn>
                    <a:cxn ang="0">
                      <a:pos x="4" y="79"/>
                    </a:cxn>
                    <a:cxn ang="0">
                      <a:pos x="0" y="67"/>
                    </a:cxn>
                    <a:cxn ang="0">
                      <a:pos x="0" y="51"/>
                    </a:cxn>
                    <a:cxn ang="0">
                      <a:pos x="4" y="39"/>
                    </a:cxn>
                    <a:cxn ang="0">
                      <a:pos x="11" y="26"/>
                    </a:cxn>
                    <a:cxn ang="0">
                      <a:pos x="19" y="16"/>
                    </a:cxn>
                    <a:cxn ang="0">
                      <a:pos x="32" y="7"/>
                    </a:cxn>
                    <a:cxn ang="0">
                      <a:pos x="44" y="2"/>
                    </a:cxn>
                    <a:cxn ang="0">
                      <a:pos x="58" y="0"/>
                    </a:cxn>
                    <a:cxn ang="0">
                      <a:pos x="72" y="2"/>
                    </a:cxn>
                    <a:cxn ang="0">
                      <a:pos x="86" y="7"/>
                    </a:cxn>
                    <a:cxn ang="0">
                      <a:pos x="97" y="16"/>
                    </a:cxn>
                    <a:cxn ang="0">
                      <a:pos x="107" y="26"/>
                    </a:cxn>
                    <a:cxn ang="0">
                      <a:pos x="113" y="39"/>
                    </a:cxn>
                    <a:cxn ang="0">
                      <a:pos x="116" y="51"/>
                    </a:cxn>
                    <a:cxn ang="0">
                      <a:pos x="116" y="67"/>
                    </a:cxn>
                    <a:cxn ang="0">
                      <a:pos x="113" y="79"/>
                    </a:cxn>
                    <a:cxn ang="0">
                      <a:pos x="107" y="92"/>
                    </a:cxn>
                    <a:cxn ang="0">
                      <a:pos x="97" y="102"/>
                    </a:cxn>
                    <a:cxn ang="0">
                      <a:pos x="86" y="111"/>
                    </a:cxn>
                    <a:cxn ang="0">
                      <a:pos x="72" y="116"/>
                    </a:cxn>
                    <a:cxn ang="0">
                      <a:pos x="58" y="118"/>
                    </a:cxn>
                    <a:cxn ang="0">
                      <a:pos x="58" y="113"/>
                    </a:cxn>
                    <a:cxn ang="0">
                      <a:pos x="46" y="111"/>
                    </a:cxn>
                    <a:cxn ang="0">
                      <a:pos x="32" y="106"/>
                    </a:cxn>
                    <a:cxn ang="0">
                      <a:pos x="21" y="99"/>
                    </a:cxn>
                    <a:cxn ang="0">
                      <a:pos x="12" y="88"/>
                    </a:cxn>
                    <a:cxn ang="0">
                      <a:pos x="7" y="76"/>
                    </a:cxn>
                    <a:cxn ang="0">
                      <a:pos x="5" y="62"/>
                    </a:cxn>
                    <a:cxn ang="0">
                      <a:pos x="5" y="49"/>
                    </a:cxn>
                    <a:cxn ang="0">
                      <a:pos x="11" y="37"/>
                    </a:cxn>
                    <a:cxn ang="0">
                      <a:pos x="18" y="25"/>
                    </a:cxn>
                    <a:cxn ang="0">
                      <a:pos x="26" y="16"/>
                    </a:cxn>
                    <a:cxn ang="0">
                      <a:pos x="39" y="9"/>
                    </a:cxn>
                    <a:cxn ang="0">
                      <a:pos x="51" y="5"/>
                    </a:cxn>
                    <a:cxn ang="0">
                      <a:pos x="65" y="5"/>
                    </a:cxn>
                    <a:cxn ang="0">
                      <a:pos x="77" y="9"/>
                    </a:cxn>
                    <a:cxn ang="0">
                      <a:pos x="90" y="16"/>
                    </a:cxn>
                    <a:cxn ang="0">
                      <a:pos x="99" y="25"/>
                    </a:cxn>
                    <a:cxn ang="0">
                      <a:pos x="107" y="37"/>
                    </a:cxn>
                    <a:cxn ang="0">
                      <a:pos x="111" y="49"/>
                    </a:cxn>
                    <a:cxn ang="0">
                      <a:pos x="111" y="62"/>
                    </a:cxn>
                    <a:cxn ang="0">
                      <a:pos x="109" y="76"/>
                    </a:cxn>
                    <a:cxn ang="0">
                      <a:pos x="104" y="88"/>
                    </a:cxn>
                    <a:cxn ang="0">
                      <a:pos x="95" y="99"/>
                    </a:cxn>
                    <a:cxn ang="0">
                      <a:pos x="84" y="106"/>
                    </a:cxn>
                    <a:cxn ang="0">
                      <a:pos x="72" y="111"/>
                    </a:cxn>
                    <a:cxn ang="0">
                      <a:pos x="58" y="113"/>
                    </a:cxn>
                  </a:cxnLst>
                  <a:rect l="0" t="0" r="r" b="b"/>
                  <a:pathLst>
                    <a:path w="116" h="118">
                      <a:moveTo>
                        <a:pt x="58" y="118"/>
                      </a:moveTo>
                      <a:lnTo>
                        <a:pt x="44" y="116"/>
                      </a:lnTo>
                      <a:lnTo>
                        <a:pt x="32" y="111"/>
                      </a:lnTo>
                      <a:lnTo>
                        <a:pt x="19" y="102"/>
                      </a:lnTo>
                      <a:lnTo>
                        <a:pt x="11" y="92"/>
                      </a:lnTo>
                      <a:lnTo>
                        <a:pt x="4" y="79"/>
                      </a:lnTo>
                      <a:lnTo>
                        <a:pt x="0" y="67"/>
                      </a:lnTo>
                      <a:lnTo>
                        <a:pt x="0" y="51"/>
                      </a:lnTo>
                      <a:lnTo>
                        <a:pt x="4" y="39"/>
                      </a:lnTo>
                      <a:lnTo>
                        <a:pt x="11" y="26"/>
                      </a:lnTo>
                      <a:lnTo>
                        <a:pt x="19" y="16"/>
                      </a:lnTo>
                      <a:lnTo>
                        <a:pt x="32" y="7"/>
                      </a:lnTo>
                      <a:lnTo>
                        <a:pt x="44" y="2"/>
                      </a:lnTo>
                      <a:lnTo>
                        <a:pt x="58" y="0"/>
                      </a:lnTo>
                      <a:lnTo>
                        <a:pt x="72" y="2"/>
                      </a:lnTo>
                      <a:lnTo>
                        <a:pt x="86" y="7"/>
                      </a:lnTo>
                      <a:lnTo>
                        <a:pt x="97" y="16"/>
                      </a:lnTo>
                      <a:lnTo>
                        <a:pt x="107" y="26"/>
                      </a:lnTo>
                      <a:lnTo>
                        <a:pt x="113" y="39"/>
                      </a:lnTo>
                      <a:lnTo>
                        <a:pt x="116" y="51"/>
                      </a:lnTo>
                      <a:lnTo>
                        <a:pt x="116" y="67"/>
                      </a:lnTo>
                      <a:lnTo>
                        <a:pt x="113" y="79"/>
                      </a:lnTo>
                      <a:lnTo>
                        <a:pt x="107" y="92"/>
                      </a:lnTo>
                      <a:lnTo>
                        <a:pt x="97" y="102"/>
                      </a:lnTo>
                      <a:lnTo>
                        <a:pt x="86" y="111"/>
                      </a:lnTo>
                      <a:lnTo>
                        <a:pt x="72" y="116"/>
                      </a:lnTo>
                      <a:lnTo>
                        <a:pt x="58" y="118"/>
                      </a:lnTo>
                      <a:close/>
                      <a:moveTo>
                        <a:pt x="58" y="113"/>
                      </a:moveTo>
                      <a:lnTo>
                        <a:pt x="46" y="111"/>
                      </a:lnTo>
                      <a:lnTo>
                        <a:pt x="32" y="106"/>
                      </a:lnTo>
                      <a:lnTo>
                        <a:pt x="21" y="99"/>
                      </a:lnTo>
                      <a:lnTo>
                        <a:pt x="12" y="88"/>
                      </a:lnTo>
                      <a:lnTo>
                        <a:pt x="7" y="76"/>
                      </a:lnTo>
                      <a:lnTo>
                        <a:pt x="5" y="62"/>
                      </a:lnTo>
                      <a:lnTo>
                        <a:pt x="5" y="49"/>
                      </a:lnTo>
                      <a:lnTo>
                        <a:pt x="11" y="37"/>
                      </a:lnTo>
                      <a:lnTo>
                        <a:pt x="18" y="25"/>
                      </a:lnTo>
                      <a:lnTo>
                        <a:pt x="26" y="16"/>
                      </a:lnTo>
                      <a:lnTo>
                        <a:pt x="39" y="9"/>
                      </a:lnTo>
                      <a:lnTo>
                        <a:pt x="51" y="5"/>
                      </a:lnTo>
                      <a:lnTo>
                        <a:pt x="65" y="5"/>
                      </a:lnTo>
                      <a:lnTo>
                        <a:pt x="77" y="9"/>
                      </a:lnTo>
                      <a:lnTo>
                        <a:pt x="90" y="16"/>
                      </a:lnTo>
                      <a:lnTo>
                        <a:pt x="99" y="25"/>
                      </a:lnTo>
                      <a:lnTo>
                        <a:pt x="107" y="37"/>
                      </a:lnTo>
                      <a:lnTo>
                        <a:pt x="111" y="49"/>
                      </a:lnTo>
                      <a:lnTo>
                        <a:pt x="111" y="62"/>
                      </a:lnTo>
                      <a:lnTo>
                        <a:pt x="109" y="76"/>
                      </a:lnTo>
                      <a:lnTo>
                        <a:pt x="104" y="88"/>
                      </a:lnTo>
                      <a:lnTo>
                        <a:pt x="95" y="99"/>
                      </a:lnTo>
                      <a:lnTo>
                        <a:pt x="84" y="106"/>
                      </a:lnTo>
                      <a:lnTo>
                        <a:pt x="72" y="111"/>
                      </a:lnTo>
                      <a:lnTo>
                        <a:pt x="58" y="113"/>
                      </a:lnTo>
                      <a:close/>
                    </a:path>
                  </a:pathLst>
                </a:custGeom>
                <a:solidFill>
                  <a:srgbClr val="FAFFFF"/>
                </a:solidFill>
                <a:ln w="9525">
                  <a:noFill/>
                  <a:round/>
                  <a:headEnd/>
                  <a:tailEnd/>
                </a:ln>
              </p:spPr>
              <p:txBody>
                <a:bodyPr/>
                <a:lstStyle/>
                <a:p>
                  <a:endParaRPr lang="en-US"/>
                </a:p>
              </p:txBody>
            </p:sp>
            <p:sp>
              <p:nvSpPr>
                <p:cNvPr id="1166384" name="Freeform 1072"/>
                <p:cNvSpPr>
                  <a:spLocks noEditPoints="1"/>
                </p:cNvSpPr>
                <p:nvPr/>
              </p:nvSpPr>
              <p:spPr bwMode="auto">
                <a:xfrm>
                  <a:off x="890" y="615"/>
                  <a:ext cx="106" cy="108"/>
                </a:xfrm>
                <a:custGeom>
                  <a:avLst/>
                  <a:gdLst/>
                  <a:ahLst/>
                  <a:cxnLst>
                    <a:cxn ang="0">
                      <a:pos x="53" y="108"/>
                    </a:cxn>
                    <a:cxn ang="0">
                      <a:pos x="41" y="106"/>
                    </a:cxn>
                    <a:cxn ang="0">
                      <a:pos x="27" y="101"/>
                    </a:cxn>
                    <a:cxn ang="0">
                      <a:pos x="16" y="94"/>
                    </a:cxn>
                    <a:cxn ang="0">
                      <a:pos x="7" y="83"/>
                    </a:cxn>
                    <a:cxn ang="0">
                      <a:pos x="2" y="71"/>
                    </a:cxn>
                    <a:cxn ang="0">
                      <a:pos x="0" y="57"/>
                    </a:cxn>
                    <a:cxn ang="0">
                      <a:pos x="0" y="44"/>
                    </a:cxn>
                    <a:cxn ang="0">
                      <a:pos x="6" y="32"/>
                    </a:cxn>
                    <a:cxn ang="0">
                      <a:pos x="13" y="20"/>
                    </a:cxn>
                    <a:cxn ang="0">
                      <a:pos x="21" y="11"/>
                    </a:cxn>
                    <a:cxn ang="0">
                      <a:pos x="34" y="4"/>
                    </a:cxn>
                    <a:cxn ang="0">
                      <a:pos x="46" y="0"/>
                    </a:cxn>
                    <a:cxn ang="0">
                      <a:pos x="60" y="0"/>
                    </a:cxn>
                    <a:cxn ang="0">
                      <a:pos x="72" y="4"/>
                    </a:cxn>
                    <a:cxn ang="0">
                      <a:pos x="85" y="11"/>
                    </a:cxn>
                    <a:cxn ang="0">
                      <a:pos x="94" y="20"/>
                    </a:cxn>
                    <a:cxn ang="0">
                      <a:pos x="102" y="32"/>
                    </a:cxn>
                    <a:cxn ang="0">
                      <a:pos x="106" y="44"/>
                    </a:cxn>
                    <a:cxn ang="0">
                      <a:pos x="106" y="57"/>
                    </a:cxn>
                    <a:cxn ang="0">
                      <a:pos x="104" y="71"/>
                    </a:cxn>
                    <a:cxn ang="0">
                      <a:pos x="99" y="83"/>
                    </a:cxn>
                    <a:cxn ang="0">
                      <a:pos x="90" y="94"/>
                    </a:cxn>
                    <a:cxn ang="0">
                      <a:pos x="79" y="101"/>
                    </a:cxn>
                    <a:cxn ang="0">
                      <a:pos x="67" y="106"/>
                    </a:cxn>
                    <a:cxn ang="0">
                      <a:pos x="53" y="108"/>
                    </a:cxn>
                    <a:cxn ang="0">
                      <a:pos x="53" y="103"/>
                    </a:cxn>
                    <a:cxn ang="0">
                      <a:pos x="41" y="101"/>
                    </a:cxn>
                    <a:cxn ang="0">
                      <a:pos x="28" y="96"/>
                    </a:cxn>
                    <a:cxn ang="0">
                      <a:pos x="20" y="88"/>
                    </a:cxn>
                    <a:cxn ang="0">
                      <a:pos x="11" y="78"/>
                    </a:cxn>
                    <a:cxn ang="0">
                      <a:pos x="7" y="67"/>
                    </a:cxn>
                    <a:cxn ang="0">
                      <a:pos x="6" y="53"/>
                    </a:cxn>
                    <a:cxn ang="0">
                      <a:pos x="7" y="41"/>
                    </a:cxn>
                    <a:cxn ang="0">
                      <a:pos x="11" y="30"/>
                    </a:cxn>
                    <a:cxn ang="0">
                      <a:pos x="20" y="20"/>
                    </a:cxn>
                    <a:cxn ang="0">
                      <a:pos x="28" y="13"/>
                    </a:cxn>
                    <a:cxn ang="0">
                      <a:pos x="41" y="7"/>
                    </a:cxn>
                    <a:cxn ang="0">
                      <a:pos x="53" y="6"/>
                    </a:cxn>
                    <a:cxn ang="0">
                      <a:pos x="65" y="7"/>
                    </a:cxn>
                    <a:cxn ang="0">
                      <a:pos x="78" y="13"/>
                    </a:cxn>
                    <a:cxn ang="0">
                      <a:pos x="87" y="20"/>
                    </a:cxn>
                    <a:cxn ang="0">
                      <a:pos x="95" y="30"/>
                    </a:cxn>
                    <a:cxn ang="0">
                      <a:pos x="99" y="41"/>
                    </a:cxn>
                    <a:cxn ang="0">
                      <a:pos x="101" y="53"/>
                    </a:cxn>
                    <a:cxn ang="0">
                      <a:pos x="99" y="67"/>
                    </a:cxn>
                    <a:cxn ang="0">
                      <a:pos x="95" y="78"/>
                    </a:cxn>
                    <a:cxn ang="0">
                      <a:pos x="87" y="88"/>
                    </a:cxn>
                    <a:cxn ang="0">
                      <a:pos x="78" y="96"/>
                    </a:cxn>
                    <a:cxn ang="0">
                      <a:pos x="65" y="101"/>
                    </a:cxn>
                    <a:cxn ang="0">
                      <a:pos x="53" y="103"/>
                    </a:cxn>
                  </a:cxnLst>
                  <a:rect l="0" t="0" r="r" b="b"/>
                  <a:pathLst>
                    <a:path w="106" h="108">
                      <a:moveTo>
                        <a:pt x="53" y="108"/>
                      </a:moveTo>
                      <a:lnTo>
                        <a:pt x="41" y="106"/>
                      </a:lnTo>
                      <a:lnTo>
                        <a:pt x="27" y="101"/>
                      </a:lnTo>
                      <a:lnTo>
                        <a:pt x="16" y="94"/>
                      </a:lnTo>
                      <a:lnTo>
                        <a:pt x="7" y="83"/>
                      </a:lnTo>
                      <a:lnTo>
                        <a:pt x="2" y="71"/>
                      </a:lnTo>
                      <a:lnTo>
                        <a:pt x="0" y="57"/>
                      </a:lnTo>
                      <a:lnTo>
                        <a:pt x="0" y="44"/>
                      </a:lnTo>
                      <a:lnTo>
                        <a:pt x="6" y="32"/>
                      </a:lnTo>
                      <a:lnTo>
                        <a:pt x="13" y="20"/>
                      </a:lnTo>
                      <a:lnTo>
                        <a:pt x="21" y="11"/>
                      </a:lnTo>
                      <a:lnTo>
                        <a:pt x="34" y="4"/>
                      </a:lnTo>
                      <a:lnTo>
                        <a:pt x="46" y="0"/>
                      </a:lnTo>
                      <a:lnTo>
                        <a:pt x="60" y="0"/>
                      </a:lnTo>
                      <a:lnTo>
                        <a:pt x="72" y="4"/>
                      </a:lnTo>
                      <a:lnTo>
                        <a:pt x="85" y="11"/>
                      </a:lnTo>
                      <a:lnTo>
                        <a:pt x="94" y="20"/>
                      </a:lnTo>
                      <a:lnTo>
                        <a:pt x="102" y="32"/>
                      </a:lnTo>
                      <a:lnTo>
                        <a:pt x="106" y="44"/>
                      </a:lnTo>
                      <a:lnTo>
                        <a:pt x="106" y="57"/>
                      </a:lnTo>
                      <a:lnTo>
                        <a:pt x="104" y="71"/>
                      </a:lnTo>
                      <a:lnTo>
                        <a:pt x="99" y="83"/>
                      </a:lnTo>
                      <a:lnTo>
                        <a:pt x="90" y="94"/>
                      </a:lnTo>
                      <a:lnTo>
                        <a:pt x="79" y="101"/>
                      </a:lnTo>
                      <a:lnTo>
                        <a:pt x="67" y="106"/>
                      </a:lnTo>
                      <a:lnTo>
                        <a:pt x="53" y="108"/>
                      </a:lnTo>
                      <a:close/>
                      <a:moveTo>
                        <a:pt x="53" y="103"/>
                      </a:moveTo>
                      <a:lnTo>
                        <a:pt x="41" y="101"/>
                      </a:lnTo>
                      <a:lnTo>
                        <a:pt x="28" y="96"/>
                      </a:lnTo>
                      <a:lnTo>
                        <a:pt x="20" y="88"/>
                      </a:lnTo>
                      <a:lnTo>
                        <a:pt x="11" y="78"/>
                      </a:lnTo>
                      <a:lnTo>
                        <a:pt x="7" y="67"/>
                      </a:lnTo>
                      <a:lnTo>
                        <a:pt x="6" y="53"/>
                      </a:lnTo>
                      <a:lnTo>
                        <a:pt x="7" y="41"/>
                      </a:lnTo>
                      <a:lnTo>
                        <a:pt x="11" y="30"/>
                      </a:lnTo>
                      <a:lnTo>
                        <a:pt x="20" y="20"/>
                      </a:lnTo>
                      <a:lnTo>
                        <a:pt x="28" y="13"/>
                      </a:lnTo>
                      <a:lnTo>
                        <a:pt x="41" y="7"/>
                      </a:lnTo>
                      <a:lnTo>
                        <a:pt x="53" y="6"/>
                      </a:lnTo>
                      <a:lnTo>
                        <a:pt x="65" y="7"/>
                      </a:lnTo>
                      <a:lnTo>
                        <a:pt x="78" y="13"/>
                      </a:lnTo>
                      <a:lnTo>
                        <a:pt x="87" y="20"/>
                      </a:lnTo>
                      <a:lnTo>
                        <a:pt x="95" y="30"/>
                      </a:lnTo>
                      <a:lnTo>
                        <a:pt x="99" y="41"/>
                      </a:lnTo>
                      <a:lnTo>
                        <a:pt x="101" y="53"/>
                      </a:lnTo>
                      <a:lnTo>
                        <a:pt x="99" y="67"/>
                      </a:lnTo>
                      <a:lnTo>
                        <a:pt x="95" y="78"/>
                      </a:lnTo>
                      <a:lnTo>
                        <a:pt x="87" y="88"/>
                      </a:lnTo>
                      <a:lnTo>
                        <a:pt x="78" y="96"/>
                      </a:lnTo>
                      <a:lnTo>
                        <a:pt x="65" y="101"/>
                      </a:lnTo>
                      <a:lnTo>
                        <a:pt x="53" y="103"/>
                      </a:lnTo>
                      <a:close/>
                    </a:path>
                  </a:pathLst>
                </a:custGeom>
                <a:solidFill>
                  <a:srgbClr val="FBFFFF"/>
                </a:solidFill>
                <a:ln w="9525">
                  <a:noFill/>
                  <a:round/>
                  <a:headEnd/>
                  <a:tailEnd/>
                </a:ln>
              </p:spPr>
              <p:txBody>
                <a:bodyPr/>
                <a:lstStyle/>
                <a:p>
                  <a:endParaRPr lang="en-US"/>
                </a:p>
              </p:txBody>
            </p:sp>
            <p:sp>
              <p:nvSpPr>
                <p:cNvPr id="1166385" name="Freeform 1073"/>
                <p:cNvSpPr>
                  <a:spLocks noEditPoints="1"/>
                </p:cNvSpPr>
                <p:nvPr/>
              </p:nvSpPr>
              <p:spPr bwMode="auto">
                <a:xfrm>
                  <a:off x="896" y="621"/>
                  <a:ext cx="95" cy="97"/>
                </a:xfrm>
                <a:custGeom>
                  <a:avLst/>
                  <a:gdLst/>
                  <a:ahLst/>
                  <a:cxnLst>
                    <a:cxn ang="0">
                      <a:pos x="47" y="97"/>
                    </a:cxn>
                    <a:cxn ang="0">
                      <a:pos x="35" y="95"/>
                    </a:cxn>
                    <a:cxn ang="0">
                      <a:pos x="22" y="90"/>
                    </a:cxn>
                    <a:cxn ang="0">
                      <a:pos x="14" y="82"/>
                    </a:cxn>
                    <a:cxn ang="0">
                      <a:pos x="5" y="72"/>
                    </a:cxn>
                    <a:cxn ang="0">
                      <a:pos x="1" y="61"/>
                    </a:cxn>
                    <a:cxn ang="0">
                      <a:pos x="0" y="47"/>
                    </a:cxn>
                    <a:cxn ang="0">
                      <a:pos x="1" y="35"/>
                    </a:cxn>
                    <a:cxn ang="0">
                      <a:pos x="5" y="24"/>
                    </a:cxn>
                    <a:cxn ang="0">
                      <a:pos x="14" y="14"/>
                    </a:cxn>
                    <a:cxn ang="0">
                      <a:pos x="22" y="7"/>
                    </a:cxn>
                    <a:cxn ang="0">
                      <a:pos x="35" y="1"/>
                    </a:cxn>
                    <a:cxn ang="0">
                      <a:pos x="47" y="0"/>
                    </a:cxn>
                    <a:cxn ang="0">
                      <a:pos x="59" y="1"/>
                    </a:cxn>
                    <a:cxn ang="0">
                      <a:pos x="72" y="7"/>
                    </a:cxn>
                    <a:cxn ang="0">
                      <a:pos x="81" y="14"/>
                    </a:cxn>
                    <a:cxn ang="0">
                      <a:pos x="89" y="24"/>
                    </a:cxn>
                    <a:cxn ang="0">
                      <a:pos x="93" y="35"/>
                    </a:cxn>
                    <a:cxn ang="0">
                      <a:pos x="95" y="47"/>
                    </a:cxn>
                    <a:cxn ang="0">
                      <a:pos x="93" y="61"/>
                    </a:cxn>
                    <a:cxn ang="0">
                      <a:pos x="89" y="72"/>
                    </a:cxn>
                    <a:cxn ang="0">
                      <a:pos x="81" y="82"/>
                    </a:cxn>
                    <a:cxn ang="0">
                      <a:pos x="72" y="90"/>
                    </a:cxn>
                    <a:cxn ang="0">
                      <a:pos x="59" y="95"/>
                    </a:cxn>
                    <a:cxn ang="0">
                      <a:pos x="47" y="97"/>
                    </a:cxn>
                    <a:cxn ang="0">
                      <a:pos x="47" y="91"/>
                    </a:cxn>
                    <a:cxn ang="0">
                      <a:pos x="35" y="90"/>
                    </a:cxn>
                    <a:cxn ang="0">
                      <a:pos x="24" y="84"/>
                    </a:cxn>
                    <a:cxn ang="0">
                      <a:pos x="15" y="75"/>
                    </a:cxn>
                    <a:cxn ang="0">
                      <a:pos x="8" y="67"/>
                    </a:cxn>
                    <a:cxn ang="0">
                      <a:pos x="5" y="54"/>
                    </a:cxn>
                    <a:cxn ang="0">
                      <a:pos x="5" y="42"/>
                    </a:cxn>
                    <a:cxn ang="0">
                      <a:pos x="8" y="30"/>
                    </a:cxn>
                    <a:cxn ang="0">
                      <a:pos x="15" y="21"/>
                    </a:cxn>
                    <a:cxn ang="0">
                      <a:pos x="24" y="12"/>
                    </a:cxn>
                    <a:cxn ang="0">
                      <a:pos x="35" y="7"/>
                    </a:cxn>
                    <a:cxn ang="0">
                      <a:pos x="47" y="5"/>
                    </a:cxn>
                    <a:cxn ang="0">
                      <a:pos x="59" y="7"/>
                    </a:cxn>
                    <a:cxn ang="0">
                      <a:pos x="70" y="12"/>
                    </a:cxn>
                    <a:cxn ang="0">
                      <a:pos x="79" y="21"/>
                    </a:cxn>
                    <a:cxn ang="0">
                      <a:pos x="86" y="30"/>
                    </a:cxn>
                    <a:cxn ang="0">
                      <a:pos x="89" y="42"/>
                    </a:cxn>
                    <a:cxn ang="0">
                      <a:pos x="89" y="54"/>
                    </a:cxn>
                    <a:cxn ang="0">
                      <a:pos x="86" y="67"/>
                    </a:cxn>
                    <a:cxn ang="0">
                      <a:pos x="79" y="75"/>
                    </a:cxn>
                    <a:cxn ang="0">
                      <a:pos x="70" y="84"/>
                    </a:cxn>
                    <a:cxn ang="0">
                      <a:pos x="59" y="90"/>
                    </a:cxn>
                    <a:cxn ang="0">
                      <a:pos x="47" y="91"/>
                    </a:cxn>
                  </a:cxnLst>
                  <a:rect l="0" t="0" r="r" b="b"/>
                  <a:pathLst>
                    <a:path w="95" h="97">
                      <a:moveTo>
                        <a:pt x="47" y="97"/>
                      </a:moveTo>
                      <a:lnTo>
                        <a:pt x="35" y="95"/>
                      </a:lnTo>
                      <a:lnTo>
                        <a:pt x="22" y="90"/>
                      </a:lnTo>
                      <a:lnTo>
                        <a:pt x="14" y="82"/>
                      </a:lnTo>
                      <a:lnTo>
                        <a:pt x="5" y="72"/>
                      </a:lnTo>
                      <a:lnTo>
                        <a:pt x="1" y="61"/>
                      </a:lnTo>
                      <a:lnTo>
                        <a:pt x="0" y="47"/>
                      </a:lnTo>
                      <a:lnTo>
                        <a:pt x="1" y="35"/>
                      </a:lnTo>
                      <a:lnTo>
                        <a:pt x="5" y="24"/>
                      </a:lnTo>
                      <a:lnTo>
                        <a:pt x="14" y="14"/>
                      </a:lnTo>
                      <a:lnTo>
                        <a:pt x="22" y="7"/>
                      </a:lnTo>
                      <a:lnTo>
                        <a:pt x="35" y="1"/>
                      </a:lnTo>
                      <a:lnTo>
                        <a:pt x="47" y="0"/>
                      </a:lnTo>
                      <a:lnTo>
                        <a:pt x="59" y="1"/>
                      </a:lnTo>
                      <a:lnTo>
                        <a:pt x="72" y="7"/>
                      </a:lnTo>
                      <a:lnTo>
                        <a:pt x="81" y="14"/>
                      </a:lnTo>
                      <a:lnTo>
                        <a:pt x="89" y="24"/>
                      </a:lnTo>
                      <a:lnTo>
                        <a:pt x="93" y="35"/>
                      </a:lnTo>
                      <a:lnTo>
                        <a:pt x="95" y="47"/>
                      </a:lnTo>
                      <a:lnTo>
                        <a:pt x="93" y="61"/>
                      </a:lnTo>
                      <a:lnTo>
                        <a:pt x="89" y="72"/>
                      </a:lnTo>
                      <a:lnTo>
                        <a:pt x="81" y="82"/>
                      </a:lnTo>
                      <a:lnTo>
                        <a:pt x="72" y="90"/>
                      </a:lnTo>
                      <a:lnTo>
                        <a:pt x="59" y="95"/>
                      </a:lnTo>
                      <a:lnTo>
                        <a:pt x="47" y="97"/>
                      </a:lnTo>
                      <a:close/>
                      <a:moveTo>
                        <a:pt x="47" y="91"/>
                      </a:moveTo>
                      <a:lnTo>
                        <a:pt x="35" y="90"/>
                      </a:lnTo>
                      <a:lnTo>
                        <a:pt x="24" y="84"/>
                      </a:lnTo>
                      <a:lnTo>
                        <a:pt x="15" y="75"/>
                      </a:lnTo>
                      <a:lnTo>
                        <a:pt x="8" y="67"/>
                      </a:lnTo>
                      <a:lnTo>
                        <a:pt x="5" y="54"/>
                      </a:lnTo>
                      <a:lnTo>
                        <a:pt x="5" y="42"/>
                      </a:lnTo>
                      <a:lnTo>
                        <a:pt x="8" y="30"/>
                      </a:lnTo>
                      <a:lnTo>
                        <a:pt x="15" y="21"/>
                      </a:lnTo>
                      <a:lnTo>
                        <a:pt x="24" y="12"/>
                      </a:lnTo>
                      <a:lnTo>
                        <a:pt x="35" y="7"/>
                      </a:lnTo>
                      <a:lnTo>
                        <a:pt x="47" y="5"/>
                      </a:lnTo>
                      <a:lnTo>
                        <a:pt x="59" y="7"/>
                      </a:lnTo>
                      <a:lnTo>
                        <a:pt x="70" y="12"/>
                      </a:lnTo>
                      <a:lnTo>
                        <a:pt x="79" y="21"/>
                      </a:lnTo>
                      <a:lnTo>
                        <a:pt x="86" y="30"/>
                      </a:lnTo>
                      <a:lnTo>
                        <a:pt x="89" y="42"/>
                      </a:lnTo>
                      <a:lnTo>
                        <a:pt x="89" y="54"/>
                      </a:lnTo>
                      <a:lnTo>
                        <a:pt x="86" y="67"/>
                      </a:lnTo>
                      <a:lnTo>
                        <a:pt x="79" y="75"/>
                      </a:lnTo>
                      <a:lnTo>
                        <a:pt x="70" y="84"/>
                      </a:lnTo>
                      <a:lnTo>
                        <a:pt x="59" y="90"/>
                      </a:lnTo>
                      <a:lnTo>
                        <a:pt x="47" y="91"/>
                      </a:lnTo>
                      <a:close/>
                    </a:path>
                  </a:pathLst>
                </a:custGeom>
                <a:solidFill>
                  <a:srgbClr val="FCFFFF"/>
                </a:solidFill>
                <a:ln w="9525">
                  <a:noFill/>
                  <a:round/>
                  <a:headEnd/>
                  <a:tailEnd/>
                </a:ln>
              </p:spPr>
              <p:txBody>
                <a:bodyPr/>
                <a:lstStyle/>
                <a:p>
                  <a:endParaRPr lang="en-US"/>
                </a:p>
              </p:txBody>
            </p:sp>
            <p:sp>
              <p:nvSpPr>
                <p:cNvPr id="1166386" name="Freeform 1074"/>
                <p:cNvSpPr>
                  <a:spLocks noEditPoints="1"/>
                </p:cNvSpPr>
                <p:nvPr/>
              </p:nvSpPr>
              <p:spPr bwMode="auto">
                <a:xfrm>
                  <a:off x="901" y="626"/>
                  <a:ext cx="84" cy="86"/>
                </a:xfrm>
                <a:custGeom>
                  <a:avLst/>
                  <a:gdLst/>
                  <a:ahLst/>
                  <a:cxnLst>
                    <a:cxn ang="0">
                      <a:pos x="42" y="86"/>
                    </a:cxn>
                    <a:cxn ang="0">
                      <a:pos x="30" y="85"/>
                    </a:cxn>
                    <a:cxn ang="0">
                      <a:pos x="19" y="79"/>
                    </a:cxn>
                    <a:cxn ang="0">
                      <a:pos x="10" y="70"/>
                    </a:cxn>
                    <a:cxn ang="0">
                      <a:pos x="3" y="62"/>
                    </a:cxn>
                    <a:cxn ang="0">
                      <a:pos x="0" y="49"/>
                    </a:cxn>
                    <a:cxn ang="0">
                      <a:pos x="0" y="37"/>
                    </a:cxn>
                    <a:cxn ang="0">
                      <a:pos x="3" y="25"/>
                    </a:cxn>
                    <a:cxn ang="0">
                      <a:pos x="10" y="16"/>
                    </a:cxn>
                    <a:cxn ang="0">
                      <a:pos x="19" y="7"/>
                    </a:cxn>
                    <a:cxn ang="0">
                      <a:pos x="30" y="2"/>
                    </a:cxn>
                    <a:cxn ang="0">
                      <a:pos x="42" y="0"/>
                    </a:cxn>
                    <a:cxn ang="0">
                      <a:pos x="54" y="2"/>
                    </a:cxn>
                    <a:cxn ang="0">
                      <a:pos x="65" y="7"/>
                    </a:cxn>
                    <a:cxn ang="0">
                      <a:pos x="74" y="16"/>
                    </a:cxn>
                    <a:cxn ang="0">
                      <a:pos x="81" y="25"/>
                    </a:cxn>
                    <a:cxn ang="0">
                      <a:pos x="84" y="37"/>
                    </a:cxn>
                    <a:cxn ang="0">
                      <a:pos x="84" y="49"/>
                    </a:cxn>
                    <a:cxn ang="0">
                      <a:pos x="81" y="62"/>
                    </a:cxn>
                    <a:cxn ang="0">
                      <a:pos x="74" y="70"/>
                    </a:cxn>
                    <a:cxn ang="0">
                      <a:pos x="65" y="79"/>
                    </a:cxn>
                    <a:cxn ang="0">
                      <a:pos x="54" y="85"/>
                    </a:cxn>
                    <a:cxn ang="0">
                      <a:pos x="42" y="86"/>
                    </a:cxn>
                    <a:cxn ang="0">
                      <a:pos x="42" y="81"/>
                    </a:cxn>
                    <a:cxn ang="0">
                      <a:pos x="32" y="79"/>
                    </a:cxn>
                    <a:cxn ang="0">
                      <a:pos x="21" y="74"/>
                    </a:cxn>
                    <a:cxn ang="0">
                      <a:pos x="14" y="67"/>
                    </a:cxn>
                    <a:cxn ang="0">
                      <a:pos x="7" y="56"/>
                    </a:cxn>
                    <a:cxn ang="0">
                      <a:pos x="5" y="46"/>
                    </a:cxn>
                    <a:cxn ang="0">
                      <a:pos x="5" y="35"/>
                    </a:cxn>
                    <a:cxn ang="0">
                      <a:pos x="10" y="25"/>
                    </a:cxn>
                    <a:cxn ang="0">
                      <a:pos x="17" y="16"/>
                    </a:cxn>
                    <a:cxn ang="0">
                      <a:pos x="26" y="9"/>
                    </a:cxn>
                    <a:cxn ang="0">
                      <a:pos x="37" y="5"/>
                    </a:cxn>
                    <a:cxn ang="0">
                      <a:pos x="47" y="5"/>
                    </a:cxn>
                    <a:cxn ang="0">
                      <a:pos x="58" y="9"/>
                    </a:cxn>
                    <a:cxn ang="0">
                      <a:pos x="68" y="16"/>
                    </a:cxn>
                    <a:cxn ang="0">
                      <a:pos x="74" y="25"/>
                    </a:cxn>
                    <a:cxn ang="0">
                      <a:pos x="79" y="35"/>
                    </a:cxn>
                    <a:cxn ang="0">
                      <a:pos x="79" y="46"/>
                    </a:cxn>
                    <a:cxn ang="0">
                      <a:pos x="77" y="56"/>
                    </a:cxn>
                    <a:cxn ang="0">
                      <a:pos x="72" y="67"/>
                    </a:cxn>
                    <a:cxn ang="0">
                      <a:pos x="63" y="74"/>
                    </a:cxn>
                    <a:cxn ang="0">
                      <a:pos x="53" y="79"/>
                    </a:cxn>
                    <a:cxn ang="0">
                      <a:pos x="42" y="81"/>
                    </a:cxn>
                  </a:cxnLst>
                  <a:rect l="0" t="0" r="r" b="b"/>
                  <a:pathLst>
                    <a:path w="84" h="86">
                      <a:moveTo>
                        <a:pt x="42" y="86"/>
                      </a:moveTo>
                      <a:lnTo>
                        <a:pt x="30" y="85"/>
                      </a:lnTo>
                      <a:lnTo>
                        <a:pt x="19" y="79"/>
                      </a:lnTo>
                      <a:lnTo>
                        <a:pt x="10" y="70"/>
                      </a:lnTo>
                      <a:lnTo>
                        <a:pt x="3" y="62"/>
                      </a:lnTo>
                      <a:lnTo>
                        <a:pt x="0" y="49"/>
                      </a:lnTo>
                      <a:lnTo>
                        <a:pt x="0" y="37"/>
                      </a:lnTo>
                      <a:lnTo>
                        <a:pt x="3" y="25"/>
                      </a:lnTo>
                      <a:lnTo>
                        <a:pt x="10" y="16"/>
                      </a:lnTo>
                      <a:lnTo>
                        <a:pt x="19" y="7"/>
                      </a:lnTo>
                      <a:lnTo>
                        <a:pt x="30" y="2"/>
                      </a:lnTo>
                      <a:lnTo>
                        <a:pt x="42" y="0"/>
                      </a:lnTo>
                      <a:lnTo>
                        <a:pt x="54" y="2"/>
                      </a:lnTo>
                      <a:lnTo>
                        <a:pt x="65" y="7"/>
                      </a:lnTo>
                      <a:lnTo>
                        <a:pt x="74" y="16"/>
                      </a:lnTo>
                      <a:lnTo>
                        <a:pt x="81" y="25"/>
                      </a:lnTo>
                      <a:lnTo>
                        <a:pt x="84" y="37"/>
                      </a:lnTo>
                      <a:lnTo>
                        <a:pt x="84" y="49"/>
                      </a:lnTo>
                      <a:lnTo>
                        <a:pt x="81" y="62"/>
                      </a:lnTo>
                      <a:lnTo>
                        <a:pt x="74" y="70"/>
                      </a:lnTo>
                      <a:lnTo>
                        <a:pt x="65" y="79"/>
                      </a:lnTo>
                      <a:lnTo>
                        <a:pt x="54" y="85"/>
                      </a:lnTo>
                      <a:lnTo>
                        <a:pt x="42" y="86"/>
                      </a:lnTo>
                      <a:close/>
                      <a:moveTo>
                        <a:pt x="42" y="81"/>
                      </a:moveTo>
                      <a:lnTo>
                        <a:pt x="32" y="79"/>
                      </a:lnTo>
                      <a:lnTo>
                        <a:pt x="21" y="74"/>
                      </a:lnTo>
                      <a:lnTo>
                        <a:pt x="14" y="67"/>
                      </a:lnTo>
                      <a:lnTo>
                        <a:pt x="7" y="56"/>
                      </a:lnTo>
                      <a:lnTo>
                        <a:pt x="5" y="46"/>
                      </a:lnTo>
                      <a:lnTo>
                        <a:pt x="5" y="35"/>
                      </a:lnTo>
                      <a:lnTo>
                        <a:pt x="10" y="25"/>
                      </a:lnTo>
                      <a:lnTo>
                        <a:pt x="17" y="16"/>
                      </a:lnTo>
                      <a:lnTo>
                        <a:pt x="26" y="9"/>
                      </a:lnTo>
                      <a:lnTo>
                        <a:pt x="37" y="5"/>
                      </a:lnTo>
                      <a:lnTo>
                        <a:pt x="47" y="5"/>
                      </a:lnTo>
                      <a:lnTo>
                        <a:pt x="58" y="9"/>
                      </a:lnTo>
                      <a:lnTo>
                        <a:pt x="68" y="16"/>
                      </a:lnTo>
                      <a:lnTo>
                        <a:pt x="74" y="25"/>
                      </a:lnTo>
                      <a:lnTo>
                        <a:pt x="79" y="35"/>
                      </a:lnTo>
                      <a:lnTo>
                        <a:pt x="79" y="46"/>
                      </a:lnTo>
                      <a:lnTo>
                        <a:pt x="77" y="56"/>
                      </a:lnTo>
                      <a:lnTo>
                        <a:pt x="72" y="67"/>
                      </a:lnTo>
                      <a:lnTo>
                        <a:pt x="63" y="74"/>
                      </a:lnTo>
                      <a:lnTo>
                        <a:pt x="53" y="79"/>
                      </a:lnTo>
                      <a:lnTo>
                        <a:pt x="42" y="81"/>
                      </a:lnTo>
                      <a:close/>
                    </a:path>
                  </a:pathLst>
                </a:custGeom>
                <a:solidFill>
                  <a:srgbClr val="FDFFFF"/>
                </a:solidFill>
                <a:ln w="9525">
                  <a:noFill/>
                  <a:round/>
                  <a:headEnd/>
                  <a:tailEnd/>
                </a:ln>
              </p:spPr>
              <p:txBody>
                <a:bodyPr/>
                <a:lstStyle/>
                <a:p>
                  <a:endParaRPr lang="en-US"/>
                </a:p>
              </p:txBody>
            </p:sp>
            <p:sp>
              <p:nvSpPr>
                <p:cNvPr id="1166387" name="Freeform 1075"/>
                <p:cNvSpPr>
                  <a:spLocks noEditPoints="1"/>
                </p:cNvSpPr>
                <p:nvPr/>
              </p:nvSpPr>
              <p:spPr bwMode="auto">
                <a:xfrm>
                  <a:off x="906" y="631"/>
                  <a:ext cx="74" cy="76"/>
                </a:xfrm>
                <a:custGeom>
                  <a:avLst/>
                  <a:gdLst/>
                  <a:ahLst/>
                  <a:cxnLst>
                    <a:cxn ang="0">
                      <a:pos x="37" y="76"/>
                    </a:cxn>
                    <a:cxn ang="0">
                      <a:pos x="27" y="74"/>
                    </a:cxn>
                    <a:cxn ang="0">
                      <a:pos x="16" y="69"/>
                    </a:cxn>
                    <a:cxn ang="0">
                      <a:pos x="9" y="62"/>
                    </a:cxn>
                    <a:cxn ang="0">
                      <a:pos x="2" y="51"/>
                    </a:cxn>
                    <a:cxn ang="0">
                      <a:pos x="0" y="41"/>
                    </a:cxn>
                    <a:cxn ang="0">
                      <a:pos x="0" y="30"/>
                    </a:cxn>
                    <a:cxn ang="0">
                      <a:pos x="5" y="20"/>
                    </a:cxn>
                    <a:cxn ang="0">
                      <a:pos x="12" y="11"/>
                    </a:cxn>
                    <a:cxn ang="0">
                      <a:pos x="21" y="4"/>
                    </a:cxn>
                    <a:cxn ang="0">
                      <a:pos x="32" y="0"/>
                    </a:cxn>
                    <a:cxn ang="0">
                      <a:pos x="42" y="0"/>
                    </a:cxn>
                    <a:cxn ang="0">
                      <a:pos x="53" y="4"/>
                    </a:cxn>
                    <a:cxn ang="0">
                      <a:pos x="63" y="11"/>
                    </a:cxn>
                    <a:cxn ang="0">
                      <a:pos x="69" y="20"/>
                    </a:cxn>
                    <a:cxn ang="0">
                      <a:pos x="74" y="30"/>
                    </a:cxn>
                    <a:cxn ang="0">
                      <a:pos x="74" y="41"/>
                    </a:cxn>
                    <a:cxn ang="0">
                      <a:pos x="72" y="51"/>
                    </a:cxn>
                    <a:cxn ang="0">
                      <a:pos x="67" y="62"/>
                    </a:cxn>
                    <a:cxn ang="0">
                      <a:pos x="58" y="69"/>
                    </a:cxn>
                    <a:cxn ang="0">
                      <a:pos x="48" y="74"/>
                    </a:cxn>
                    <a:cxn ang="0">
                      <a:pos x="37" y="76"/>
                    </a:cxn>
                    <a:cxn ang="0">
                      <a:pos x="37" y="71"/>
                    </a:cxn>
                    <a:cxn ang="0">
                      <a:pos x="27" y="69"/>
                    </a:cxn>
                    <a:cxn ang="0">
                      <a:pos x="18" y="64"/>
                    </a:cxn>
                    <a:cxn ang="0">
                      <a:pos x="11" y="55"/>
                    </a:cxn>
                    <a:cxn ang="0">
                      <a:pos x="5" y="46"/>
                    </a:cxn>
                    <a:cxn ang="0">
                      <a:pos x="5" y="35"/>
                    </a:cxn>
                    <a:cxn ang="0">
                      <a:pos x="7" y="25"/>
                    </a:cxn>
                    <a:cxn ang="0">
                      <a:pos x="14" y="16"/>
                    </a:cxn>
                    <a:cxn ang="0">
                      <a:pos x="21" y="9"/>
                    </a:cxn>
                    <a:cxn ang="0">
                      <a:pos x="32" y="7"/>
                    </a:cxn>
                    <a:cxn ang="0">
                      <a:pos x="42" y="7"/>
                    </a:cxn>
                    <a:cxn ang="0">
                      <a:pos x="53" y="9"/>
                    </a:cxn>
                    <a:cxn ang="0">
                      <a:pos x="60" y="16"/>
                    </a:cxn>
                    <a:cxn ang="0">
                      <a:pos x="67" y="25"/>
                    </a:cxn>
                    <a:cxn ang="0">
                      <a:pos x="69" y="35"/>
                    </a:cxn>
                    <a:cxn ang="0">
                      <a:pos x="69" y="46"/>
                    </a:cxn>
                    <a:cxn ang="0">
                      <a:pos x="63" y="55"/>
                    </a:cxn>
                    <a:cxn ang="0">
                      <a:pos x="56" y="64"/>
                    </a:cxn>
                    <a:cxn ang="0">
                      <a:pos x="48" y="69"/>
                    </a:cxn>
                    <a:cxn ang="0">
                      <a:pos x="37" y="71"/>
                    </a:cxn>
                  </a:cxnLst>
                  <a:rect l="0" t="0" r="r" b="b"/>
                  <a:pathLst>
                    <a:path w="74" h="76">
                      <a:moveTo>
                        <a:pt x="37" y="76"/>
                      </a:moveTo>
                      <a:lnTo>
                        <a:pt x="27" y="74"/>
                      </a:lnTo>
                      <a:lnTo>
                        <a:pt x="16" y="69"/>
                      </a:lnTo>
                      <a:lnTo>
                        <a:pt x="9" y="62"/>
                      </a:lnTo>
                      <a:lnTo>
                        <a:pt x="2" y="51"/>
                      </a:lnTo>
                      <a:lnTo>
                        <a:pt x="0" y="41"/>
                      </a:lnTo>
                      <a:lnTo>
                        <a:pt x="0" y="30"/>
                      </a:lnTo>
                      <a:lnTo>
                        <a:pt x="5" y="20"/>
                      </a:lnTo>
                      <a:lnTo>
                        <a:pt x="12" y="11"/>
                      </a:lnTo>
                      <a:lnTo>
                        <a:pt x="21" y="4"/>
                      </a:lnTo>
                      <a:lnTo>
                        <a:pt x="32" y="0"/>
                      </a:lnTo>
                      <a:lnTo>
                        <a:pt x="42" y="0"/>
                      </a:lnTo>
                      <a:lnTo>
                        <a:pt x="53" y="4"/>
                      </a:lnTo>
                      <a:lnTo>
                        <a:pt x="63" y="11"/>
                      </a:lnTo>
                      <a:lnTo>
                        <a:pt x="69" y="20"/>
                      </a:lnTo>
                      <a:lnTo>
                        <a:pt x="74" y="30"/>
                      </a:lnTo>
                      <a:lnTo>
                        <a:pt x="74" y="41"/>
                      </a:lnTo>
                      <a:lnTo>
                        <a:pt x="72" y="51"/>
                      </a:lnTo>
                      <a:lnTo>
                        <a:pt x="67" y="62"/>
                      </a:lnTo>
                      <a:lnTo>
                        <a:pt x="58" y="69"/>
                      </a:lnTo>
                      <a:lnTo>
                        <a:pt x="48" y="74"/>
                      </a:lnTo>
                      <a:lnTo>
                        <a:pt x="37" y="76"/>
                      </a:lnTo>
                      <a:close/>
                      <a:moveTo>
                        <a:pt x="37" y="71"/>
                      </a:moveTo>
                      <a:lnTo>
                        <a:pt x="27" y="69"/>
                      </a:lnTo>
                      <a:lnTo>
                        <a:pt x="18" y="64"/>
                      </a:lnTo>
                      <a:lnTo>
                        <a:pt x="11" y="55"/>
                      </a:lnTo>
                      <a:lnTo>
                        <a:pt x="5" y="46"/>
                      </a:lnTo>
                      <a:lnTo>
                        <a:pt x="5" y="35"/>
                      </a:lnTo>
                      <a:lnTo>
                        <a:pt x="7" y="25"/>
                      </a:lnTo>
                      <a:lnTo>
                        <a:pt x="14" y="16"/>
                      </a:lnTo>
                      <a:lnTo>
                        <a:pt x="21" y="9"/>
                      </a:lnTo>
                      <a:lnTo>
                        <a:pt x="32" y="7"/>
                      </a:lnTo>
                      <a:lnTo>
                        <a:pt x="42" y="7"/>
                      </a:lnTo>
                      <a:lnTo>
                        <a:pt x="53" y="9"/>
                      </a:lnTo>
                      <a:lnTo>
                        <a:pt x="60" y="16"/>
                      </a:lnTo>
                      <a:lnTo>
                        <a:pt x="67" y="25"/>
                      </a:lnTo>
                      <a:lnTo>
                        <a:pt x="69" y="35"/>
                      </a:lnTo>
                      <a:lnTo>
                        <a:pt x="69" y="46"/>
                      </a:lnTo>
                      <a:lnTo>
                        <a:pt x="63" y="55"/>
                      </a:lnTo>
                      <a:lnTo>
                        <a:pt x="56" y="64"/>
                      </a:lnTo>
                      <a:lnTo>
                        <a:pt x="48" y="69"/>
                      </a:lnTo>
                      <a:lnTo>
                        <a:pt x="37" y="71"/>
                      </a:lnTo>
                      <a:close/>
                    </a:path>
                  </a:pathLst>
                </a:custGeom>
                <a:solidFill>
                  <a:srgbClr val="FDFFFF"/>
                </a:solidFill>
                <a:ln w="9525">
                  <a:noFill/>
                  <a:round/>
                  <a:headEnd/>
                  <a:tailEnd/>
                </a:ln>
              </p:spPr>
              <p:txBody>
                <a:bodyPr/>
                <a:lstStyle/>
                <a:p>
                  <a:endParaRPr lang="en-US"/>
                </a:p>
              </p:txBody>
            </p:sp>
            <p:sp>
              <p:nvSpPr>
                <p:cNvPr id="1166388" name="Freeform 1076"/>
                <p:cNvSpPr>
                  <a:spLocks noEditPoints="1"/>
                </p:cNvSpPr>
                <p:nvPr/>
              </p:nvSpPr>
              <p:spPr bwMode="auto">
                <a:xfrm>
                  <a:off x="911" y="638"/>
                  <a:ext cx="64" cy="64"/>
                </a:xfrm>
                <a:custGeom>
                  <a:avLst/>
                  <a:gdLst/>
                  <a:ahLst/>
                  <a:cxnLst>
                    <a:cxn ang="0">
                      <a:pos x="32" y="64"/>
                    </a:cxn>
                    <a:cxn ang="0">
                      <a:pos x="22" y="62"/>
                    </a:cxn>
                    <a:cxn ang="0">
                      <a:pos x="13" y="57"/>
                    </a:cxn>
                    <a:cxn ang="0">
                      <a:pos x="6" y="48"/>
                    </a:cxn>
                    <a:cxn ang="0">
                      <a:pos x="0" y="39"/>
                    </a:cxn>
                    <a:cxn ang="0">
                      <a:pos x="0" y="28"/>
                    </a:cxn>
                    <a:cxn ang="0">
                      <a:pos x="2" y="18"/>
                    </a:cxn>
                    <a:cxn ang="0">
                      <a:pos x="9" y="9"/>
                    </a:cxn>
                    <a:cxn ang="0">
                      <a:pos x="16" y="2"/>
                    </a:cxn>
                    <a:cxn ang="0">
                      <a:pos x="27" y="0"/>
                    </a:cxn>
                    <a:cxn ang="0">
                      <a:pos x="37" y="0"/>
                    </a:cxn>
                    <a:cxn ang="0">
                      <a:pos x="48" y="2"/>
                    </a:cxn>
                    <a:cxn ang="0">
                      <a:pos x="55" y="9"/>
                    </a:cxn>
                    <a:cxn ang="0">
                      <a:pos x="62" y="18"/>
                    </a:cxn>
                    <a:cxn ang="0">
                      <a:pos x="64" y="28"/>
                    </a:cxn>
                    <a:cxn ang="0">
                      <a:pos x="64" y="39"/>
                    </a:cxn>
                    <a:cxn ang="0">
                      <a:pos x="58" y="48"/>
                    </a:cxn>
                    <a:cxn ang="0">
                      <a:pos x="51" y="57"/>
                    </a:cxn>
                    <a:cxn ang="0">
                      <a:pos x="43" y="62"/>
                    </a:cxn>
                    <a:cxn ang="0">
                      <a:pos x="32" y="64"/>
                    </a:cxn>
                    <a:cxn ang="0">
                      <a:pos x="32" y="58"/>
                    </a:cxn>
                    <a:cxn ang="0">
                      <a:pos x="23" y="57"/>
                    </a:cxn>
                    <a:cxn ang="0">
                      <a:pos x="15" y="51"/>
                    </a:cxn>
                    <a:cxn ang="0">
                      <a:pos x="9" y="44"/>
                    </a:cxn>
                    <a:cxn ang="0">
                      <a:pos x="6" y="35"/>
                    </a:cxn>
                    <a:cxn ang="0">
                      <a:pos x="6" y="27"/>
                    </a:cxn>
                    <a:cxn ang="0">
                      <a:pos x="9" y="18"/>
                    </a:cxn>
                    <a:cxn ang="0">
                      <a:pos x="15" y="11"/>
                    </a:cxn>
                    <a:cxn ang="0">
                      <a:pos x="23" y="6"/>
                    </a:cxn>
                    <a:cxn ang="0">
                      <a:pos x="32" y="4"/>
                    </a:cxn>
                    <a:cxn ang="0">
                      <a:pos x="41" y="6"/>
                    </a:cxn>
                    <a:cxn ang="0">
                      <a:pos x="50" y="11"/>
                    </a:cxn>
                    <a:cxn ang="0">
                      <a:pos x="55" y="18"/>
                    </a:cxn>
                    <a:cxn ang="0">
                      <a:pos x="58" y="27"/>
                    </a:cxn>
                    <a:cxn ang="0">
                      <a:pos x="58" y="35"/>
                    </a:cxn>
                    <a:cxn ang="0">
                      <a:pos x="55" y="44"/>
                    </a:cxn>
                    <a:cxn ang="0">
                      <a:pos x="50" y="51"/>
                    </a:cxn>
                    <a:cxn ang="0">
                      <a:pos x="41" y="57"/>
                    </a:cxn>
                    <a:cxn ang="0">
                      <a:pos x="32" y="58"/>
                    </a:cxn>
                  </a:cxnLst>
                  <a:rect l="0" t="0" r="r" b="b"/>
                  <a:pathLst>
                    <a:path w="64" h="64">
                      <a:moveTo>
                        <a:pt x="32" y="64"/>
                      </a:moveTo>
                      <a:lnTo>
                        <a:pt x="22" y="62"/>
                      </a:lnTo>
                      <a:lnTo>
                        <a:pt x="13" y="57"/>
                      </a:lnTo>
                      <a:lnTo>
                        <a:pt x="6" y="48"/>
                      </a:lnTo>
                      <a:lnTo>
                        <a:pt x="0" y="39"/>
                      </a:lnTo>
                      <a:lnTo>
                        <a:pt x="0" y="28"/>
                      </a:lnTo>
                      <a:lnTo>
                        <a:pt x="2" y="18"/>
                      </a:lnTo>
                      <a:lnTo>
                        <a:pt x="9" y="9"/>
                      </a:lnTo>
                      <a:lnTo>
                        <a:pt x="16" y="2"/>
                      </a:lnTo>
                      <a:lnTo>
                        <a:pt x="27" y="0"/>
                      </a:lnTo>
                      <a:lnTo>
                        <a:pt x="37" y="0"/>
                      </a:lnTo>
                      <a:lnTo>
                        <a:pt x="48" y="2"/>
                      </a:lnTo>
                      <a:lnTo>
                        <a:pt x="55" y="9"/>
                      </a:lnTo>
                      <a:lnTo>
                        <a:pt x="62" y="18"/>
                      </a:lnTo>
                      <a:lnTo>
                        <a:pt x="64" y="28"/>
                      </a:lnTo>
                      <a:lnTo>
                        <a:pt x="64" y="39"/>
                      </a:lnTo>
                      <a:lnTo>
                        <a:pt x="58" y="48"/>
                      </a:lnTo>
                      <a:lnTo>
                        <a:pt x="51" y="57"/>
                      </a:lnTo>
                      <a:lnTo>
                        <a:pt x="43" y="62"/>
                      </a:lnTo>
                      <a:lnTo>
                        <a:pt x="32" y="64"/>
                      </a:lnTo>
                      <a:close/>
                      <a:moveTo>
                        <a:pt x="32" y="58"/>
                      </a:moveTo>
                      <a:lnTo>
                        <a:pt x="23" y="57"/>
                      </a:lnTo>
                      <a:lnTo>
                        <a:pt x="15" y="51"/>
                      </a:lnTo>
                      <a:lnTo>
                        <a:pt x="9" y="44"/>
                      </a:lnTo>
                      <a:lnTo>
                        <a:pt x="6" y="35"/>
                      </a:lnTo>
                      <a:lnTo>
                        <a:pt x="6" y="27"/>
                      </a:lnTo>
                      <a:lnTo>
                        <a:pt x="9" y="18"/>
                      </a:lnTo>
                      <a:lnTo>
                        <a:pt x="15" y="11"/>
                      </a:lnTo>
                      <a:lnTo>
                        <a:pt x="23" y="6"/>
                      </a:lnTo>
                      <a:lnTo>
                        <a:pt x="32" y="4"/>
                      </a:lnTo>
                      <a:lnTo>
                        <a:pt x="41" y="6"/>
                      </a:lnTo>
                      <a:lnTo>
                        <a:pt x="50" y="11"/>
                      </a:lnTo>
                      <a:lnTo>
                        <a:pt x="55" y="18"/>
                      </a:lnTo>
                      <a:lnTo>
                        <a:pt x="58" y="27"/>
                      </a:lnTo>
                      <a:lnTo>
                        <a:pt x="58" y="35"/>
                      </a:lnTo>
                      <a:lnTo>
                        <a:pt x="55" y="44"/>
                      </a:lnTo>
                      <a:lnTo>
                        <a:pt x="50" y="51"/>
                      </a:lnTo>
                      <a:lnTo>
                        <a:pt x="41" y="57"/>
                      </a:lnTo>
                      <a:lnTo>
                        <a:pt x="32" y="58"/>
                      </a:lnTo>
                      <a:close/>
                    </a:path>
                  </a:pathLst>
                </a:custGeom>
                <a:solidFill>
                  <a:srgbClr val="FEFFFF"/>
                </a:solidFill>
                <a:ln w="9525">
                  <a:noFill/>
                  <a:round/>
                  <a:headEnd/>
                  <a:tailEnd/>
                </a:ln>
              </p:spPr>
              <p:txBody>
                <a:bodyPr/>
                <a:lstStyle/>
                <a:p>
                  <a:endParaRPr lang="en-US"/>
                </a:p>
              </p:txBody>
            </p:sp>
            <p:sp>
              <p:nvSpPr>
                <p:cNvPr id="1166389" name="Freeform 1077"/>
                <p:cNvSpPr>
                  <a:spLocks noEditPoints="1"/>
                </p:cNvSpPr>
                <p:nvPr/>
              </p:nvSpPr>
              <p:spPr bwMode="auto">
                <a:xfrm>
                  <a:off x="917" y="642"/>
                  <a:ext cx="52" cy="54"/>
                </a:xfrm>
                <a:custGeom>
                  <a:avLst/>
                  <a:gdLst/>
                  <a:ahLst/>
                  <a:cxnLst>
                    <a:cxn ang="0">
                      <a:pos x="26" y="54"/>
                    </a:cxn>
                    <a:cxn ang="0">
                      <a:pos x="17" y="53"/>
                    </a:cxn>
                    <a:cxn ang="0">
                      <a:pos x="9" y="47"/>
                    </a:cxn>
                    <a:cxn ang="0">
                      <a:pos x="3" y="40"/>
                    </a:cxn>
                    <a:cxn ang="0">
                      <a:pos x="0" y="31"/>
                    </a:cxn>
                    <a:cxn ang="0">
                      <a:pos x="0" y="23"/>
                    </a:cxn>
                    <a:cxn ang="0">
                      <a:pos x="3" y="14"/>
                    </a:cxn>
                    <a:cxn ang="0">
                      <a:pos x="9" y="7"/>
                    </a:cxn>
                    <a:cxn ang="0">
                      <a:pos x="17" y="2"/>
                    </a:cxn>
                    <a:cxn ang="0">
                      <a:pos x="26" y="0"/>
                    </a:cxn>
                    <a:cxn ang="0">
                      <a:pos x="35" y="2"/>
                    </a:cxn>
                    <a:cxn ang="0">
                      <a:pos x="44" y="7"/>
                    </a:cxn>
                    <a:cxn ang="0">
                      <a:pos x="49" y="14"/>
                    </a:cxn>
                    <a:cxn ang="0">
                      <a:pos x="52" y="23"/>
                    </a:cxn>
                    <a:cxn ang="0">
                      <a:pos x="52" y="31"/>
                    </a:cxn>
                    <a:cxn ang="0">
                      <a:pos x="49" y="40"/>
                    </a:cxn>
                    <a:cxn ang="0">
                      <a:pos x="44" y="47"/>
                    </a:cxn>
                    <a:cxn ang="0">
                      <a:pos x="35" y="53"/>
                    </a:cxn>
                    <a:cxn ang="0">
                      <a:pos x="26" y="54"/>
                    </a:cxn>
                    <a:cxn ang="0">
                      <a:pos x="26" y="49"/>
                    </a:cxn>
                    <a:cxn ang="0">
                      <a:pos x="17" y="47"/>
                    </a:cxn>
                    <a:cxn ang="0">
                      <a:pos x="12" y="42"/>
                    </a:cxn>
                    <a:cxn ang="0">
                      <a:pos x="7" y="35"/>
                    </a:cxn>
                    <a:cxn ang="0">
                      <a:pos x="5" y="26"/>
                    </a:cxn>
                    <a:cxn ang="0">
                      <a:pos x="7" y="19"/>
                    </a:cxn>
                    <a:cxn ang="0">
                      <a:pos x="12" y="12"/>
                    </a:cxn>
                    <a:cxn ang="0">
                      <a:pos x="17" y="7"/>
                    </a:cxn>
                    <a:cxn ang="0">
                      <a:pos x="26" y="5"/>
                    </a:cxn>
                    <a:cxn ang="0">
                      <a:pos x="35" y="7"/>
                    </a:cxn>
                    <a:cxn ang="0">
                      <a:pos x="42" y="12"/>
                    </a:cxn>
                    <a:cxn ang="0">
                      <a:pos x="45" y="19"/>
                    </a:cxn>
                    <a:cxn ang="0">
                      <a:pos x="47" y="26"/>
                    </a:cxn>
                    <a:cxn ang="0">
                      <a:pos x="45" y="35"/>
                    </a:cxn>
                    <a:cxn ang="0">
                      <a:pos x="42" y="42"/>
                    </a:cxn>
                    <a:cxn ang="0">
                      <a:pos x="35" y="47"/>
                    </a:cxn>
                    <a:cxn ang="0">
                      <a:pos x="26" y="49"/>
                    </a:cxn>
                  </a:cxnLst>
                  <a:rect l="0" t="0" r="r" b="b"/>
                  <a:pathLst>
                    <a:path w="52" h="54">
                      <a:moveTo>
                        <a:pt x="26" y="54"/>
                      </a:moveTo>
                      <a:lnTo>
                        <a:pt x="17" y="53"/>
                      </a:lnTo>
                      <a:lnTo>
                        <a:pt x="9" y="47"/>
                      </a:lnTo>
                      <a:lnTo>
                        <a:pt x="3" y="40"/>
                      </a:lnTo>
                      <a:lnTo>
                        <a:pt x="0" y="31"/>
                      </a:lnTo>
                      <a:lnTo>
                        <a:pt x="0" y="23"/>
                      </a:lnTo>
                      <a:lnTo>
                        <a:pt x="3" y="14"/>
                      </a:lnTo>
                      <a:lnTo>
                        <a:pt x="9" y="7"/>
                      </a:lnTo>
                      <a:lnTo>
                        <a:pt x="17" y="2"/>
                      </a:lnTo>
                      <a:lnTo>
                        <a:pt x="26" y="0"/>
                      </a:lnTo>
                      <a:lnTo>
                        <a:pt x="35" y="2"/>
                      </a:lnTo>
                      <a:lnTo>
                        <a:pt x="44" y="7"/>
                      </a:lnTo>
                      <a:lnTo>
                        <a:pt x="49" y="14"/>
                      </a:lnTo>
                      <a:lnTo>
                        <a:pt x="52" y="23"/>
                      </a:lnTo>
                      <a:lnTo>
                        <a:pt x="52" y="31"/>
                      </a:lnTo>
                      <a:lnTo>
                        <a:pt x="49" y="40"/>
                      </a:lnTo>
                      <a:lnTo>
                        <a:pt x="44" y="47"/>
                      </a:lnTo>
                      <a:lnTo>
                        <a:pt x="35" y="53"/>
                      </a:lnTo>
                      <a:lnTo>
                        <a:pt x="26" y="54"/>
                      </a:lnTo>
                      <a:close/>
                      <a:moveTo>
                        <a:pt x="26" y="49"/>
                      </a:moveTo>
                      <a:lnTo>
                        <a:pt x="17" y="47"/>
                      </a:lnTo>
                      <a:lnTo>
                        <a:pt x="12" y="42"/>
                      </a:lnTo>
                      <a:lnTo>
                        <a:pt x="7" y="35"/>
                      </a:lnTo>
                      <a:lnTo>
                        <a:pt x="5" y="26"/>
                      </a:lnTo>
                      <a:lnTo>
                        <a:pt x="7" y="19"/>
                      </a:lnTo>
                      <a:lnTo>
                        <a:pt x="12" y="12"/>
                      </a:lnTo>
                      <a:lnTo>
                        <a:pt x="17" y="7"/>
                      </a:lnTo>
                      <a:lnTo>
                        <a:pt x="26" y="5"/>
                      </a:lnTo>
                      <a:lnTo>
                        <a:pt x="35" y="7"/>
                      </a:lnTo>
                      <a:lnTo>
                        <a:pt x="42" y="12"/>
                      </a:lnTo>
                      <a:lnTo>
                        <a:pt x="45" y="19"/>
                      </a:lnTo>
                      <a:lnTo>
                        <a:pt x="47" y="26"/>
                      </a:lnTo>
                      <a:lnTo>
                        <a:pt x="45" y="35"/>
                      </a:lnTo>
                      <a:lnTo>
                        <a:pt x="42" y="42"/>
                      </a:lnTo>
                      <a:lnTo>
                        <a:pt x="35" y="47"/>
                      </a:lnTo>
                      <a:lnTo>
                        <a:pt x="26" y="49"/>
                      </a:lnTo>
                      <a:close/>
                    </a:path>
                  </a:pathLst>
                </a:custGeom>
                <a:solidFill>
                  <a:srgbClr val="FFFFFF"/>
                </a:solidFill>
                <a:ln w="9525">
                  <a:noFill/>
                  <a:round/>
                  <a:headEnd/>
                  <a:tailEnd/>
                </a:ln>
              </p:spPr>
              <p:txBody>
                <a:bodyPr/>
                <a:lstStyle/>
                <a:p>
                  <a:endParaRPr lang="en-US"/>
                </a:p>
              </p:txBody>
            </p:sp>
            <p:sp>
              <p:nvSpPr>
                <p:cNvPr id="1166390" name="Freeform 1078"/>
                <p:cNvSpPr>
                  <a:spLocks noEditPoints="1"/>
                </p:cNvSpPr>
                <p:nvPr/>
              </p:nvSpPr>
              <p:spPr bwMode="auto">
                <a:xfrm>
                  <a:off x="922" y="647"/>
                  <a:ext cx="42" cy="44"/>
                </a:xfrm>
                <a:custGeom>
                  <a:avLst/>
                  <a:gdLst/>
                  <a:ahLst/>
                  <a:cxnLst>
                    <a:cxn ang="0">
                      <a:pos x="21" y="44"/>
                    </a:cxn>
                    <a:cxn ang="0">
                      <a:pos x="12" y="42"/>
                    </a:cxn>
                    <a:cxn ang="0">
                      <a:pos x="7" y="37"/>
                    </a:cxn>
                    <a:cxn ang="0">
                      <a:pos x="2" y="30"/>
                    </a:cxn>
                    <a:cxn ang="0">
                      <a:pos x="0" y="21"/>
                    </a:cxn>
                    <a:cxn ang="0">
                      <a:pos x="2" y="14"/>
                    </a:cxn>
                    <a:cxn ang="0">
                      <a:pos x="7" y="7"/>
                    </a:cxn>
                    <a:cxn ang="0">
                      <a:pos x="12" y="2"/>
                    </a:cxn>
                    <a:cxn ang="0">
                      <a:pos x="21" y="0"/>
                    </a:cxn>
                    <a:cxn ang="0">
                      <a:pos x="30" y="2"/>
                    </a:cxn>
                    <a:cxn ang="0">
                      <a:pos x="37" y="7"/>
                    </a:cxn>
                    <a:cxn ang="0">
                      <a:pos x="40" y="14"/>
                    </a:cxn>
                    <a:cxn ang="0">
                      <a:pos x="42" y="21"/>
                    </a:cxn>
                    <a:cxn ang="0">
                      <a:pos x="40" y="30"/>
                    </a:cxn>
                    <a:cxn ang="0">
                      <a:pos x="37"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7" y="37"/>
                      </a:lnTo>
                      <a:lnTo>
                        <a:pt x="2" y="30"/>
                      </a:lnTo>
                      <a:lnTo>
                        <a:pt x="0" y="21"/>
                      </a:lnTo>
                      <a:lnTo>
                        <a:pt x="2" y="14"/>
                      </a:lnTo>
                      <a:lnTo>
                        <a:pt x="7" y="7"/>
                      </a:lnTo>
                      <a:lnTo>
                        <a:pt x="12" y="2"/>
                      </a:lnTo>
                      <a:lnTo>
                        <a:pt x="21" y="0"/>
                      </a:lnTo>
                      <a:lnTo>
                        <a:pt x="30" y="2"/>
                      </a:lnTo>
                      <a:lnTo>
                        <a:pt x="37" y="7"/>
                      </a:lnTo>
                      <a:lnTo>
                        <a:pt x="40" y="14"/>
                      </a:lnTo>
                      <a:lnTo>
                        <a:pt x="42" y="21"/>
                      </a:lnTo>
                      <a:lnTo>
                        <a:pt x="40" y="30"/>
                      </a:lnTo>
                      <a:lnTo>
                        <a:pt x="37"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6391" name="Freeform 1079"/>
                <p:cNvSpPr>
                  <a:spLocks noEditPoints="1"/>
                </p:cNvSpPr>
                <p:nvPr/>
              </p:nvSpPr>
              <p:spPr bwMode="auto">
                <a:xfrm>
                  <a:off x="927" y="652"/>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8" y="7"/>
                    </a:cxn>
                    <a:cxn ang="0">
                      <a:pos x="32" y="13"/>
                    </a:cxn>
                    <a:cxn ang="0">
                      <a:pos x="32" y="21"/>
                    </a:cxn>
                    <a:cxn ang="0">
                      <a:pos x="28" y="27"/>
                    </a:cxn>
                    <a:cxn ang="0">
                      <a:pos x="23" y="32"/>
                    </a:cxn>
                    <a:cxn ang="0">
                      <a:pos x="16" y="34"/>
                    </a:cxn>
                    <a:cxn ang="0">
                      <a:pos x="16" y="29"/>
                    </a:cxn>
                    <a:cxn ang="0">
                      <a:pos x="11" y="27"/>
                    </a:cxn>
                    <a:cxn ang="0">
                      <a:pos x="7" y="21"/>
                    </a:cxn>
                    <a:cxn ang="0">
                      <a:pos x="6" y="16"/>
                    </a:cxn>
                    <a:cxn ang="0">
                      <a:pos x="9" y="11"/>
                    </a:cxn>
                    <a:cxn ang="0">
                      <a:pos x="13" y="7"/>
                    </a:cxn>
                    <a:cxn ang="0">
                      <a:pos x="20" y="7"/>
                    </a:cxn>
                    <a:cxn ang="0">
                      <a:pos x="25" y="11"/>
                    </a:cxn>
                    <a:cxn ang="0">
                      <a:pos x="27" y="16"/>
                    </a:cxn>
                    <a:cxn ang="0">
                      <a:pos x="27" y="21"/>
                    </a:cxn>
                    <a:cxn ang="0">
                      <a:pos x="21" y="27"/>
                    </a:cxn>
                    <a:cxn ang="0">
                      <a:pos x="16" y="29"/>
                    </a:cxn>
                  </a:cxnLst>
                  <a:rect l="0" t="0" r="r" b="b"/>
                  <a:pathLst>
                    <a:path w="32" h="34">
                      <a:moveTo>
                        <a:pt x="16" y="34"/>
                      </a:moveTo>
                      <a:lnTo>
                        <a:pt x="9" y="32"/>
                      </a:lnTo>
                      <a:lnTo>
                        <a:pt x="4" y="27"/>
                      </a:lnTo>
                      <a:lnTo>
                        <a:pt x="0" y="21"/>
                      </a:lnTo>
                      <a:lnTo>
                        <a:pt x="0" y="13"/>
                      </a:lnTo>
                      <a:lnTo>
                        <a:pt x="4" y="7"/>
                      </a:lnTo>
                      <a:lnTo>
                        <a:pt x="9" y="2"/>
                      </a:lnTo>
                      <a:lnTo>
                        <a:pt x="16" y="0"/>
                      </a:lnTo>
                      <a:lnTo>
                        <a:pt x="23" y="2"/>
                      </a:lnTo>
                      <a:lnTo>
                        <a:pt x="28" y="7"/>
                      </a:lnTo>
                      <a:lnTo>
                        <a:pt x="32" y="13"/>
                      </a:lnTo>
                      <a:lnTo>
                        <a:pt x="32" y="21"/>
                      </a:lnTo>
                      <a:lnTo>
                        <a:pt x="28" y="27"/>
                      </a:lnTo>
                      <a:lnTo>
                        <a:pt x="23" y="32"/>
                      </a:lnTo>
                      <a:lnTo>
                        <a:pt x="16" y="34"/>
                      </a:lnTo>
                      <a:close/>
                      <a:moveTo>
                        <a:pt x="16" y="29"/>
                      </a:moveTo>
                      <a:lnTo>
                        <a:pt x="11" y="27"/>
                      </a:lnTo>
                      <a:lnTo>
                        <a:pt x="7" y="21"/>
                      </a:lnTo>
                      <a:lnTo>
                        <a:pt x="6" y="16"/>
                      </a:lnTo>
                      <a:lnTo>
                        <a:pt x="9" y="11"/>
                      </a:lnTo>
                      <a:lnTo>
                        <a:pt x="13" y="7"/>
                      </a:lnTo>
                      <a:lnTo>
                        <a:pt x="20" y="7"/>
                      </a:lnTo>
                      <a:lnTo>
                        <a:pt x="25" y="11"/>
                      </a:lnTo>
                      <a:lnTo>
                        <a:pt x="27" y="16"/>
                      </a:lnTo>
                      <a:lnTo>
                        <a:pt x="27" y="21"/>
                      </a:lnTo>
                      <a:lnTo>
                        <a:pt x="21" y="27"/>
                      </a:lnTo>
                      <a:lnTo>
                        <a:pt x="16" y="29"/>
                      </a:lnTo>
                      <a:close/>
                    </a:path>
                  </a:pathLst>
                </a:custGeom>
                <a:solidFill>
                  <a:srgbClr val="FFFFFF"/>
                </a:solidFill>
                <a:ln w="9525">
                  <a:noFill/>
                  <a:round/>
                  <a:headEnd/>
                  <a:tailEnd/>
                </a:ln>
              </p:spPr>
              <p:txBody>
                <a:bodyPr/>
                <a:lstStyle/>
                <a:p>
                  <a:endParaRPr lang="en-US"/>
                </a:p>
              </p:txBody>
            </p:sp>
            <p:sp>
              <p:nvSpPr>
                <p:cNvPr id="1166392" name="Freeform 1080"/>
                <p:cNvSpPr>
                  <a:spLocks noEditPoints="1"/>
                </p:cNvSpPr>
                <p:nvPr/>
              </p:nvSpPr>
              <p:spPr bwMode="auto">
                <a:xfrm>
                  <a:off x="933" y="659"/>
                  <a:ext cx="21" cy="22"/>
                </a:xfrm>
                <a:custGeom>
                  <a:avLst/>
                  <a:gdLst/>
                  <a:ahLst/>
                  <a:cxnLst>
                    <a:cxn ang="0">
                      <a:pos x="10" y="22"/>
                    </a:cxn>
                    <a:cxn ang="0">
                      <a:pos x="5" y="20"/>
                    </a:cxn>
                    <a:cxn ang="0">
                      <a:pos x="1" y="14"/>
                    </a:cxn>
                    <a:cxn ang="0">
                      <a:pos x="0" y="9"/>
                    </a:cxn>
                    <a:cxn ang="0">
                      <a:pos x="3" y="4"/>
                    </a:cxn>
                    <a:cxn ang="0">
                      <a:pos x="7" y="0"/>
                    </a:cxn>
                    <a:cxn ang="0">
                      <a:pos x="14" y="0"/>
                    </a:cxn>
                    <a:cxn ang="0">
                      <a:pos x="19" y="4"/>
                    </a:cxn>
                    <a:cxn ang="0">
                      <a:pos x="21" y="9"/>
                    </a:cxn>
                    <a:cxn ang="0">
                      <a:pos x="21" y="14"/>
                    </a:cxn>
                    <a:cxn ang="0">
                      <a:pos x="15" y="20"/>
                    </a:cxn>
                    <a:cxn ang="0">
                      <a:pos x="10" y="22"/>
                    </a:cxn>
                    <a:cxn ang="0">
                      <a:pos x="10" y="16"/>
                    </a:cxn>
                    <a:cxn ang="0">
                      <a:pos x="7" y="14"/>
                    </a:cxn>
                    <a:cxn ang="0">
                      <a:pos x="5" y="9"/>
                    </a:cxn>
                    <a:cxn ang="0">
                      <a:pos x="7" y="6"/>
                    </a:cxn>
                    <a:cxn ang="0">
                      <a:pos x="10" y="4"/>
                    </a:cxn>
                    <a:cxn ang="0">
                      <a:pos x="14" y="6"/>
                    </a:cxn>
                    <a:cxn ang="0">
                      <a:pos x="15" y="9"/>
                    </a:cxn>
                    <a:cxn ang="0">
                      <a:pos x="14" y="14"/>
                    </a:cxn>
                    <a:cxn ang="0">
                      <a:pos x="10" y="16"/>
                    </a:cxn>
                  </a:cxnLst>
                  <a:rect l="0" t="0" r="r" b="b"/>
                  <a:pathLst>
                    <a:path w="21" h="22">
                      <a:moveTo>
                        <a:pt x="10" y="22"/>
                      </a:moveTo>
                      <a:lnTo>
                        <a:pt x="5" y="20"/>
                      </a:lnTo>
                      <a:lnTo>
                        <a:pt x="1" y="14"/>
                      </a:lnTo>
                      <a:lnTo>
                        <a:pt x="0" y="9"/>
                      </a:lnTo>
                      <a:lnTo>
                        <a:pt x="3" y="4"/>
                      </a:lnTo>
                      <a:lnTo>
                        <a:pt x="7" y="0"/>
                      </a:lnTo>
                      <a:lnTo>
                        <a:pt x="14" y="0"/>
                      </a:lnTo>
                      <a:lnTo>
                        <a:pt x="19" y="4"/>
                      </a:lnTo>
                      <a:lnTo>
                        <a:pt x="21" y="9"/>
                      </a:lnTo>
                      <a:lnTo>
                        <a:pt x="21" y="14"/>
                      </a:lnTo>
                      <a:lnTo>
                        <a:pt x="15" y="20"/>
                      </a:lnTo>
                      <a:lnTo>
                        <a:pt x="10" y="22"/>
                      </a:lnTo>
                      <a:close/>
                      <a:moveTo>
                        <a:pt x="10" y="16"/>
                      </a:moveTo>
                      <a:lnTo>
                        <a:pt x="7" y="14"/>
                      </a:lnTo>
                      <a:lnTo>
                        <a:pt x="5" y="9"/>
                      </a:lnTo>
                      <a:lnTo>
                        <a:pt x="7" y="6"/>
                      </a:lnTo>
                      <a:lnTo>
                        <a:pt x="10" y="4"/>
                      </a:lnTo>
                      <a:lnTo>
                        <a:pt x="14" y="6"/>
                      </a:lnTo>
                      <a:lnTo>
                        <a:pt x="15" y="9"/>
                      </a:lnTo>
                      <a:lnTo>
                        <a:pt x="14" y="14"/>
                      </a:lnTo>
                      <a:lnTo>
                        <a:pt x="10" y="16"/>
                      </a:lnTo>
                      <a:close/>
                    </a:path>
                  </a:pathLst>
                </a:custGeom>
                <a:solidFill>
                  <a:srgbClr val="FFFFFF"/>
                </a:solidFill>
                <a:ln w="9525">
                  <a:noFill/>
                  <a:round/>
                  <a:headEnd/>
                  <a:tailEnd/>
                </a:ln>
              </p:spPr>
              <p:txBody>
                <a:bodyPr/>
                <a:lstStyle/>
                <a:p>
                  <a:endParaRPr lang="en-US"/>
                </a:p>
              </p:txBody>
            </p:sp>
            <p:sp>
              <p:nvSpPr>
                <p:cNvPr id="1166393" name="Freeform 1081"/>
                <p:cNvSpPr>
                  <a:spLocks noEditPoints="1"/>
                </p:cNvSpPr>
                <p:nvPr/>
              </p:nvSpPr>
              <p:spPr bwMode="auto">
                <a:xfrm>
                  <a:off x="938" y="663"/>
                  <a:ext cx="10" cy="12"/>
                </a:xfrm>
                <a:custGeom>
                  <a:avLst/>
                  <a:gdLst/>
                  <a:ahLst/>
                  <a:cxnLst>
                    <a:cxn ang="0">
                      <a:pos x="5" y="12"/>
                    </a:cxn>
                    <a:cxn ang="0">
                      <a:pos x="2" y="10"/>
                    </a:cxn>
                    <a:cxn ang="0">
                      <a:pos x="0" y="5"/>
                    </a:cxn>
                    <a:cxn ang="0">
                      <a:pos x="2" y="2"/>
                    </a:cxn>
                    <a:cxn ang="0">
                      <a:pos x="5" y="0"/>
                    </a:cxn>
                    <a:cxn ang="0">
                      <a:pos x="9" y="2"/>
                    </a:cxn>
                    <a:cxn ang="0">
                      <a:pos x="10" y="5"/>
                    </a:cxn>
                    <a:cxn ang="0">
                      <a:pos x="9" y="10"/>
                    </a:cxn>
                    <a:cxn ang="0">
                      <a:pos x="5" y="12"/>
                    </a:cxn>
                    <a:cxn ang="0">
                      <a:pos x="5" y="5"/>
                    </a:cxn>
                    <a:cxn ang="0">
                      <a:pos x="5" y="5"/>
                    </a:cxn>
                  </a:cxnLst>
                  <a:rect l="0" t="0" r="r" b="b"/>
                  <a:pathLst>
                    <a:path w="10" h="12">
                      <a:moveTo>
                        <a:pt x="5" y="12"/>
                      </a:moveTo>
                      <a:lnTo>
                        <a:pt x="2" y="10"/>
                      </a:lnTo>
                      <a:lnTo>
                        <a:pt x="0" y="5"/>
                      </a:lnTo>
                      <a:lnTo>
                        <a:pt x="2" y="2"/>
                      </a:lnTo>
                      <a:lnTo>
                        <a:pt x="5" y="0"/>
                      </a:lnTo>
                      <a:lnTo>
                        <a:pt x="9" y="2"/>
                      </a:lnTo>
                      <a:lnTo>
                        <a:pt x="10" y="5"/>
                      </a:lnTo>
                      <a:lnTo>
                        <a:pt x="9" y="10"/>
                      </a:lnTo>
                      <a:lnTo>
                        <a:pt x="5" y="12"/>
                      </a:lnTo>
                      <a:close/>
                      <a:moveTo>
                        <a:pt x="5" y="5"/>
                      </a:moveTo>
                      <a:lnTo>
                        <a:pt x="5" y="5"/>
                      </a:lnTo>
                      <a:close/>
                    </a:path>
                  </a:pathLst>
                </a:custGeom>
                <a:solidFill>
                  <a:srgbClr val="FFFFFF"/>
                </a:solidFill>
                <a:ln w="9525">
                  <a:noFill/>
                  <a:round/>
                  <a:headEnd/>
                  <a:tailEnd/>
                </a:ln>
              </p:spPr>
              <p:txBody>
                <a:bodyPr/>
                <a:lstStyle/>
                <a:p>
                  <a:endParaRPr lang="en-US"/>
                </a:p>
              </p:txBody>
            </p:sp>
            <p:sp>
              <p:nvSpPr>
                <p:cNvPr id="1166394" name="Freeform 1082"/>
                <p:cNvSpPr>
                  <a:spLocks/>
                </p:cNvSpPr>
                <p:nvPr/>
              </p:nvSpPr>
              <p:spPr bwMode="auto">
                <a:xfrm>
                  <a:off x="730" y="455"/>
                  <a:ext cx="426" cy="428"/>
                </a:xfrm>
                <a:custGeom>
                  <a:avLst/>
                  <a:gdLst/>
                  <a:ahLst/>
                  <a:cxnLst>
                    <a:cxn ang="0">
                      <a:pos x="213" y="0"/>
                    </a:cxn>
                    <a:cxn ang="0">
                      <a:pos x="176" y="3"/>
                    </a:cxn>
                    <a:cxn ang="0">
                      <a:pos x="141" y="14"/>
                    </a:cxn>
                    <a:cxn ang="0">
                      <a:pos x="106" y="28"/>
                    </a:cxn>
                    <a:cxn ang="0">
                      <a:pos x="76" y="51"/>
                    </a:cxn>
                    <a:cxn ang="0">
                      <a:pos x="50" y="77"/>
                    </a:cxn>
                    <a:cxn ang="0">
                      <a:pos x="28" y="107"/>
                    </a:cxn>
                    <a:cxn ang="0">
                      <a:pos x="13" y="141"/>
                    </a:cxn>
                    <a:cxn ang="0">
                      <a:pos x="4" y="176"/>
                    </a:cxn>
                    <a:cxn ang="0">
                      <a:pos x="0" y="213"/>
                    </a:cxn>
                    <a:cxn ang="0">
                      <a:pos x="4" y="252"/>
                    </a:cxn>
                    <a:cxn ang="0">
                      <a:pos x="13" y="287"/>
                    </a:cxn>
                    <a:cxn ang="0">
                      <a:pos x="28" y="321"/>
                    </a:cxn>
                    <a:cxn ang="0">
                      <a:pos x="50" y="351"/>
                    </a:cxn>
                    <a:cxn ang="0">
                      <a:pos x="76" y="377"/>
                    </a:cxn>
                    <a:cxn ang="0">
                      <a:pos x="106" y="400"/>
                    </a:cxn>
                    <a:cxn ang="0">
                      <a:pos x="141" y="414"/>
                    </a:cxn>
                    <a:cxn ang="0">
                      <a:pos x="176" y="425"/>
                    </a:cxn>
                    <a:cxn ang="0">
                      <a:pos x="213" y="428"/>
                    </a:cxn>
                    <a:cxn ang="0">
                      <a:pos x="250" y="425"/>
                    </a:cxn>
                    <a:cxn ang="0">
                      <a:pos x="287" y="414"/>
                    </a:cxn>
                    <a:cxn ang="0">
                      <a:pos x="320" y="400"/>
                    </a:cxn>
                    <a:cxn ang="0">
                      <a:pos x="350" y="377"/>
                    </a:cxn>
                    <a:cxn ang="0">
                      <a:pos x="377" y="351"/>
                    </a:cxn>
                    <a:cxn ang="0">
                      <a:pos x="398" y="321"/>
                    </a:cxn>
                    <a:cxn ang="0">
                      <a:pos x="414" y="287"/>
                    </a:cxn>
                    <a:cxn ang="0">
                      <a:pos x="424" y="252"/>
                    </a:cxn>
                    <a:cxn ang="0">
                      <a:pos x="426" y="213"/>
                    </a:cxn>
                    <a:cxn ang="0">
                      <a:pos x="424" y="176"/>
                    </a:cxn>
                    <a:cxn ang="0">
                      <a:pos x="414" y="141"/>
                    </a:cxn>
                    <a:cxn ang="0">
                      <a:pos x="398" y="107"/>
                    </a:cxn>
                    <a:cxn ang="0">
                      <a:pos x="377" y="77"/>
                    </a:cxn>
                    <a:cxn ang="0">
                      <a:pos x="350" y="51"/>
                    </a:cxn>
                    <a:cxn ang="0">
                      <a:pos x="320" y="28"/>
                    </a:cxn>
                    <a:cxn ang="0">
                      <a:pos x="287" y="14"/>
                    </a:cxn>
                    <a:cxn ang="0">
                      <a:pos x="250" y="3"/>
                    </a:cxn>
                    <a:cxn ang="0">
                      <a:pos x="213" y="0"/>
                    </a:cxn>
                  </a:cxnLst>
                  <a:rect l="0" t="0" r="r" b="b"/>
                  <a:pathLst>
                    <a:path w="426" h="428">
                      <a:moveTo>
                        <a:pt x="213" y="0"/>
                      </a:moveTo>
                      <a:lnTo>
                        <a:pt x="176" y="3"/>
                      </a:lnTo>
                      <a:lnTo>
                        <a:pt x="141" y="14"/>
                      </a:lnTo>
                      <a:lnTo>
                        <a:pt x="106" y="28"/>
                      </a:lnTo>
                      <a:lnTo>
                        <a:pt x="76" y="51"/>
                      </a:lnTo>
                      <a:lnTo>
                        <a:pt x="50" y="77"/>
                      </a:lnTo>
                      <a:lnTo>
                        <a:pt x="28" y="107"/>
                      </a:lnTo>
                      <a:lnTo>
                        <a:pt x="13" y="141"/>
                      </a:lnTo>
                      <a:lnTo>
                        <a:pt x="4" y="176"/>
                      </a:lnTo>
                      <a:lnTo>
                        <a:pt x="0" y="213"/>
                      </a:lnTo>
                      <a:lnTo>
                        <a:pt x="4" y="252"/>
                      </a:lnTo>
                      <a:lnTo>
                        <a:pt x="13" y="287"/>
                      </a:lnTo>
                      <a:lnTo>
                        <a:pt x="28" y="321"/>
                      </a:lnTo>
                      <a:lnTo>
                        <a:pt x="50" y="351"/>
                      </a:lnTo>
                      <a:lnTo>
                        <a:pt x="76" y="377"/>
                      </a:lnTo>
                      <a:lnTo>
                        <a:pt x="106" y="400"/>
                      </a:lnTo>
                      <a:lnTo>
                        <a:pt x="141" y="414"/>
                      </a:lnTo>
                      <a:lnTo>
                        <a:pt x="176" y="425"/>
                      </a:lnTo>
                      <a:lnTo>
                        <a:pt x="213" y="428"/>
                      </a:lnTo>
                      <a:lnTo>
                        <a:pt x="250" y="425"/>
                      </a:lnTo>
                      <a:lnTo>
                        <a:pt x="287" y="414"/>
                      </a:lnTo>
                      <a:lnTo>
                        <a:pt x="320" y="400"/>
                      </a:lnTo>
                      <a:lnTo>
                        <a:pt x="350" y="377"/>
                      </a:lnTo>
                      <a:lnTo>
                        <a:pt x="377" y="351"/>
                      </a:lnTo>
                      <a:lnTo>
                        <a:pt x="398" y="321"/>
                      </a:lnTo>
                      <a:lnTo>
                        <a:pt x="414" y="287"/>
                      </a:lnTo>
                      <a:lnTo>
                        <a:pt x="424" y="252"/>
                      </a:lnTo>
                      <a:lnTo>
                        <a:pt x="426" y="213"/>
                      </a:lnTo>
                      <a:lnTo>
                        <a:pt x="424" y="176"/>
                      </a:lnTo>
                      <a:lnTo>
                        <a:pt x="414" y="141"/>
                      </a:lnTo>
                      <a:lnTo>
                        <a:pt x="398" y="107"/>
                      </a:lnTo>
                      <a:lnTo>
                        <a:pt x="377" y="77"/>
                      </a:lnTo>
                      <a:lnTo>
                        <a:pt x="350" y="51"/>
                      </a:lnTo>
                      <a:lnTo>
                        <a:pt x="320" y="28"/>
                      </a:lnTo>
                      <a:lnTo>
                        <a:pt x="287" y="14"/>
                      </a:lnTo>
                      <a:lnTo>
                        <a:pt x="250" y="3"/>
                      </a:lnTo>
                      <a:lnTo>
                        <a:pt x="213" y="0"/>
                      </a:lnTo>
                      <a:close/>
                    </a:path>
                  </a:pathLst>
                </a:custGeom>
                <a:solidFill>
                  <a:srgbClr val="000000"/>
                </a:solidFill>
                <a:ln w="9525">
                  <a:noFill/>
                  <a:round/>
                  <a:headEnd/>
                  <a:tailEnd/>
                </a:ln>
              </p:spPr>
              <p:txBody>
                <a:bodyPr/>
                <a:lstStyle/>
                <a:p>
                  <a:endParaRPr lang="en-US"/>
                </a:p>
              </p:txBody>
            </p:sp>
            <p:sp>
              <p:nvSpPr>
                <p:cNvPr id="1166395" name="Freeform 1083"/>
                <p:cNvSpPr>
                  <a:spLocks noEditPoints="1"/>
                </p:cNvSpPr>
                <p:nvPr/>
              </p:nvSpPr>
              <p:spPr bwMode="auto">
                <a:xfrm>
                  <a:off x="730" y="455"/>
                  <a:ext cx="426" cy="428"/>
                </a:xfrm>
                <a:custGeom>
                  <a:avLst/>
                  <a:gdLst/>
                  <a:ahLst/>
                  <a:cxnLst>
                    <a:cxn ang="0">
                      <a:pos x="0" y="0"/>
                    </a:cxn>
                    <a:cxn ang="0">
                      <a:pos x="0" y="428"/>
                    </a:cxn>
                    <a:cxn ang="0">
                      <a:pos x="426" y="428"/>
                    </a:cxn>
                    <a:cxn ang="0">
                      <a:pos x="426" y="0"/>
                    </a:cxn>
                    <a:cxn ang="0">
                      <a:pos x="0" y="0"/>
                    </a:cxn>
                    <a:cxn ang="0">
                      <a:pos x="213" y="428"/>
                    </a:cxn>
                    <a:cxn ang="0">
                      <a:pos x="187" y="427"/>
                    </a:cxn>
                    <a:cxn ang="0">
                      <a:pos x="159" y="421"/>
                    </a:cxn>
                    <a:cxn ang="0">
                      <a:pos x="134" y="412"/>
                    </a:cxn>
                    <a:cxn ang="0">
                      <a:pos x="109" y="400"/>
                    </a:cxn>
                    <a:cxn ang="0">
                      <a:pos x="86" y="386"/>
                    </a:cxn>
                    <a:cxn ang="0">
                      <a:pos x="65" y="368"/>
                    </a:cxn>
                    <a:cxn ang="0">
                      <a:pos x="46" y="347"/>
                    </a:cxn>
                    <a:cxn ang="0">
                      <a:pos x="30" y="324"/>
                    </a:cxn>
                    <a:cxn ang="0">
                      <a:pos x="18" y="301"/>
                    </a:cxn>
                    <a:cxn ang="0">
                      <a:pos x="9" y="275"/>
                    </a:cxn>
                    <a:cxn ang="0">
                      <a:pos x="2" y="248"/>
                    </a:cxn>
                    <a:cxn ang="0">
                      <a:pos x="0" y="220"/>
                    </a:cxn>
                    <a:cxn ang="0">
                      <a:pos x="0" y="194"/>
                    </a:cxn>
                    <a:cxn ang="0">
                      <a:pos x="6" y="166"/>
                    </a:cxn>
                    <a:cxn ang="0">
                      <a:pos x="13" y="141"/>
                    </a:cxn>
                    <a:cxn ang="0">
                      <a:pos x="25" y="114"/>
                    </a:cxn>
                    <a:cxn ang="0">
                      <a:pos x="39" y="92"/>
                    </a:cxn>
                    <a:cxn ang="0">
                      <a:pos x="55" y="70"/>
                    </a:cxn>
                    <a:cxn ang="0">
                      <a:pos x="74" y="51"/>
                    </a:cxn>
                    <a:cxn ang="0">
                      <a:pos x="97" y="35"/>
                    </a:cxn>
                    <a:cxn ang="0">
                      <a:pos x="120" y="21"/>
                    </a:cxn>
                    <a:cxn ang="0">
                      <a:pos x="146" y="10"/>
                    </a:cxn>
                    <a:cxn ang="0">
                      <a:pos x="173" y="3"/>
                    </a:cxn>
                    <a:cxn ang="0">
                      <a:pos x="199" y="0"/>
                    </a:cxn>
                    <a:cxn ang="0">
                      <a:pos x="227" y="0"/>
                    </a:cxn>
                    <a:cxn ang="0">
                      <a:pos x="254" y="3"/>
                    </a:cxn>
                    <a:cxn ang="0">
                      <a:pos x="280" y="10"/>
                    </a:cxn>
                    <a:cxn ang="0">
                      <a:pos x="306" y="21"/>
                    </a:cxn>
                    <a:cxn ang="0">
                      <a:pos x="329" y="35"/>
                    </a:cxn>
                    <a:cxn ang="0">
                      <a:pos x="352" y="51"/>
                    </a:cxn>
                    <a:cxn ang="0">
                      <a:pos x="371" y="70"/>
                    </a:cxn>
                    <a:cxn ang="0">
                      <a:pos x="389" y="92"/>
                    </a:cxn>
                    <a:cxn ang="0">
                      <a:pos x="403" y="114"/>
                    </a:cxn>
                    <a:cxn ang="0">
                      <a:pos x="414" y="141"/>
                    </a:cxn>
                    <a:cxn ang="0">
                      <a:pos x="421" y="166"/>
                    </a:cxn>
                    <a:cxn ang="0">
                      <a:pos x="426" y="194"/>
                    </a:cxn>
                    <a:cxn ang="0">
                      <a:pos x="426" y="220"/>
                    </a:cxn>
                    <a:cxn ang="0">
                      <a:pos x="424" y="248"/>
                    </a:cxn>
                    <a:cxn ang="0">
                      <a:pos x="417" y="275"/>
                    </a:cxn>
                    <a:cxn ang="0">
                      <a:pos x="408" y="301"/>
                    </a:cxn>
                    <a:cxn ang="0">
                      <a:pos x="396" y="324"/>
                    </a:cxn>
                    <a:cxn ang="0">
                      <a:pos x="380" y="347"/>
                    </a:cxn>
                    <a:cxn ang="0">
                      <a:pos x="361" y="368"/>
                    </a:cxn>
                    <a:cxn ang="0">
                      <a:pos x="342" y="386"/>
                    </a:cxn>
                    <a:cxn ang="0">
                      <a:pos x="319" y="400"/>
                    </a:cxn>
                    <a:cxn ang="0">
                      <a:pos x="294" y="412"/>
                    </a:cxn>
                    <a:cxn ang="0">
                      <a:pos x="268" y="421"/>
                    </a:cxn>
                    <a:cxn ang="0">
                      <a:pos x="241" y="427"/>
                    </a:cxn>
                    <a:cxn ang="0">
                      <a:pos x="213" y="428"/>
                    </a:cxn>
                  </a:cxnLst>
                  <a:rect l="0" t="0" r="r" b="b"/>
                  <a:pathLst>
                    <a:path w="426" h="428">
                      <a:moveTo>
                        <a:pt x="0" y="0"/>
                      </a:moveTo>
                      <a:lnTo>
                        <a:pt x="0" y="428"/>
                      </a:lnTo>
                      <a:lnTo>
                        <a:pt x="426" y="428"/>
                      </a:lnTo>
                      <a:lnTo>
                        <a:pt x="426" y="0"/>
                      </a:lnTo>
                      <a:lnTo>
                        <a:pt x="0" y="0"/>
                      </a:lnTo>
                      <a:close/>
                      <a:moveTo>
                        <a:pt x="213" y="428"/>
                      </a:moveTo>
                      <a:lnTo>
                        <a:pt x="187" y="427"/>
                      </a:lnTo>
                      <a:lnTo>
                        <a:pt x="159" y="421"/>
                      </a:lnTo>
                      <a:lnTo>
                        <a:pt x="134" y="412"/>
                      </a:lnTo>
                      <a:lnTo>
                        <a:pt x="109" y="400"/>
                      </a:lnTo>
                      <a:lnTo>
                        <a:pt x="86" y="386"/>
                      </a:lnTo>
                      <a:lnTo>
                        <a:pt x="65" y="368"/>
                      </a:lnTo>
                      <a:lnTo>
                        <a:pt x="46" y="347"/>
                      </a:lnTo>
                      <a:lnTo>
                        <a:pt x="30" y="324"/>
                      </a:lnTo>
                      <a:lnTo>
                        <a:pt x="18" y="301"/>
                      </a:lnTo>
                      <a:lnTo>
                        <a:pt x="9" y="275"/>
                      </a:lnTo>
                      <a:lnTo>
                        <a:pt x="2" y="248"/>
                      </a:lnTo>
                      <a:lnTo>
                        <a:pt x="0" y="220"/>
                      </a:lnTo>
                      <a:lnTo>
                        <a:pt x="0" y="194"/>
                      </a:lnTo>
                      <a:lnTo>
                        <a:pt x="6" y="166"/>
                      </a:lnTo>
                      <a:lnTo>
                        <a:pt x="13" y="141"/>
                      </a:lnTo>
                      <a:lnTo>
                        <a:pt x="25" y="114"/>
                      </a:lnTo>
                      <a:lnTo>
                        <a:pt x="39" y="92"/>
                      </a:lnTo>
                      <a:lnTo>
                        <a:pt x="55" y="70"/>
                      </a:lnTo>
                      <a:lnTo>
                        <a:pt x="74" y="51"/>
                      </a:lnTo>
                      <a:lnTo>
                        <a:pt x="97" y="35"/>
                      </a:lnTo>
                      <a:lnTo>
                        <a:pt x="120" y="21"/>
                      </a:lnTo>
                      <a:lnTo>
                        <a:pt x="146" y="10"/>
                      </a:lnTo>
                      <a:lnTo>
                        <a:pt x="173" y="3"/>
                      </a:lnTo>
                      <a:lnTo>
                        <a:pt x="199" y="0"/>
                      </a:lnTo>
                      <a:lnTo>
                        <a:pt x="227" y="0"/>
                      </a:lnTo>
                      <a:lnTo>
                        <a:pt x="254" y="3"/>
                      </a:lnTo>
                      <a:lnTo>
                        <a:pt x="280" y="10"/>
                      </a:lnTo>
                      <a:lnTo>
                        <a:pt x="306" y="21"/>
                      </a:lnTo>
                      <a:lnTo>
                        <a:pt x="329" y="35"/>
                      </a:lnTo>
                      <a:lnTo>
                        <a:pt x="352" y="51"/>
                      </a:lnTo>
                      <a:lnTo>
                        <a:pt x="371" y="70"/>
                      </a:lnTo>
                      <a:lnTo>
                        <a:pt x="389" y="92"/>
                      </a:lnTo>
                      <a:lnTo>
                        <a:pt x="403" y="114"/>
                      </a:lnTo>
                      <a:lnTo>
                        <a:pt x="414" y="141"/>
                      </a:lnTo>
                      <a:lnTo>
                        <a:pt x="421" y="166"/>
                      </a:lnTo>
                      <a:lnTo>
                        <a:pt x="426" y="194"/>
                      </a:lnTo>
                      <a:lnTo>
                        <a:pt x="426" y="220"/>
                      </a:lnTo>
                      <a:lnTo>
                        <a:pt x="424" y="248"/>
                      </a:lnTo>
                      <a:lnTo>
                        <a:pt x="417" y="275"/>
                      </a:lnTo>
                      <a:lnTo>
                        <a:pt x="408" y="301"/>
                      </a:lnTo>
                      <a:lnTo>
                        <a:pt x="396" y="324"/>
                      </a:lnTo>
                      <a:lnTo>
                        <a:pt x="380" y="347"/>
                      </a:lnTo>
                      <a:lnTo>
                        <a:pt x="361" y="368"/>
                      </a:lnTo>
                      <a:lnTo>
                        <a:pt x="342" y="386"/>
                      </a:lnTo>
                      <a:lnTo>
                        <a:pt x="319" y="400"/>
                      </a:lnTo>
                      <a:lnTo>
                        <a:pt x="294" y="412"/>
                      </a:lnTo>
                      <a:lnTo>
                        <a:pt x="268" y="421"/>
                      </a:lnTo>
                      <a:lnTo>
                        <a:pt x="241" y="427"/>
                      </a:lnTo>
                      <a:lnTo>
                        <a:pt x="213" y="428"/>
                      </a:lnTo>
                      <a:close/>
                    </a:path>
                  </a:pathLst>
                </a:custGeom>
                <a:solidFill>
                  <a:srgbClr val="CCFFFF"/>
                </a:solidFill>
                <a:ln w="9525">
                  <a:noFill/>
                  <a:round/>
                  <a:headEnd/>
                  <a:tailEnd/>
                </a:ln>
              </p:spPr>
              <p:txBody>
                <a:bodyPr/>
                <a:lstStyle/>
                <a:p>
                  <a:endParaRPr lang="en-US"/>
                </a:p>
              </p:txBody>
            </p:sp>
            <p:sp>
              <p:nvSpPr>
                <p:cNvPr id="1166396" name="Freeform 1084"/>
                <p:cNvSpPr>
                  <a:spLocks noEditPoints="1"/>
                </p:cNvSpPr>
                <p:nvPr/>
              </p:nvSpPr>
              <p:spPr bwMode="auto">
                <a:xfrm>
                  <a:off x="730" y="455"/>
                  <a:ext cx="426" cy="428"/>
                </a:xfrm>
                <a:custGeom>
                  <a:avLst/>
                  <a:gdLst/>
                  <a:ahLst/>
                  <a:cxnLst>
                    <a:cxn ang="0">
                      <a:pos x="187" y="427"/>
                    </a:cxn>
                    <a:cxn ang="0">
                      <a:pos x="134" y="412"/>
                    </a:cxn>
                    <a:cxn ang="0">
                      <a:pos x="86" y="386"/>
                    </a:cxn>
                    <a:cxn ang="0">
                      <a:pos x="46" y="347"/>
                    </a:cxn>
                    <a:cxn ang="0">
                      <a:pos x="18" y="301"/>
                    </a:cxn>
                    <a:cxn ang="0">
                      <a:pos x="2" y="248"/>
                    </a:cxn>
                    <a:cxn ang="0">
                      <a:pos x="0" y="194"/>
                    </a:cxn>
                    <a:cxn ang="0">
                      <a:pos x="13" y="141"/>
                    </a:cxn>
                    <a:cxn ang="0">
                      <a:pos x="39" y="92"/>
                    </a:cxn>
                    <a:cxn ang="0">
                      <a:pos x="74" y="51"/>
                    </a:cxn>
                    <a:cxn ang="0">
                      <a:pos x="120" y="21"/>
                    </a:cxn>
                    <a:cxn ang="0">
                      <a:pos x="173" y="3"/>
                    </a:cxn>
                    <a:cxn ang="0">
                      <a:pos x="227" y="0"/>
                    </a:cxn>
                    <a:cxn ang="0">
                      <a:pos x="280" y="10"/>
                    </a:cxn>
                    <a:cxn ang="0">
                      <a:pos x="329" y="35"/>
                    </a:cxn>
                    <a:cxn ang="0">
                      <a:pos x="371" y="70"/>
                    </a:cxn>
                    <a:cxn ang="0">
                      <a:pos x="403" y="114"/>
                    </a:cxn>
                    <a:cxn ang="0">
                      <a:pos x="421" y="166"/>
                    </a:cxn>
                    <a:cxn ang="0">
                      <a:pos x="426" y="220"/>
                    </a:cxn>
                    <a:cxn ang="0">
                      <a:pos x="417" y="275"/>
                    </a:cxn>
                    <a:cxn ang="0">
                      <a:pos x="396" y="324"/>
                    </a:cxn>
                    <a:cxn ang="0">
                      <a:pos x="361" y="368"/>
                    </a:cxn>
                    <a:cxn ang="0">
                      <a:pos x="319" y="400"/>
                    </a:cxn>
                    <a:cxn ang="0">
                      <a:pos x="268" y="421"/>
                    </a:cxn>
                    <a:cxn ang="0">
                      <a:pos x="213" y="428"/>
                    </a:cxn>
                    <a:cxn ang="0">
                      <a:pos x="187" y="421"/>
                    </a:cxn>
                    <a:cxn ang="0">
                      <a:pos x="136" y="407"/>
                    </a:cxn>
                    <a:cxn ang="0">
                      <a:pos x="88" y="381"/>
                    </a:cxn>
                    <a:cxn ang="0">
                      <a:pos x="51" y="344"/>
                    </a:cxn>
                    <a:cxn ang="0">
                      <a:pos x="23" y="298"/>
                    </a:cxn>
                    <a:cxn ang="0">
                      <a:pos x="7" y="247"/>
                    </a:cxn>
                    <a:cxn ang="0">
                      <a:pos x="6" y="194"/>
                    </a:cxn>
                    <a:cxn ang="0">
                      <a:pos x="18" y="143"/>
                    </a:cxn>
                    <a:cxn ang="0">
                      <a:pos x="42" y="95"/>
                    </a:cxn>
                    <a:cxn ang="0">
                      <a:pos x="78" y="55"/>
                    </a:cxn>
                    <a:cxn ang="0">
                      <a:pos x="123" y="26"/>
                    </a:cxn>
                    <a:cxn ang="0">
                      <a:pos x="173" y="9"/>
                    </a:cxn>
                    <a:cxn ang="0">
                      <a:pos x="227" y="5"/>
                    </a:cxn>
                    <a:cxn ang="0">
                      <a:pos x="278" y="16"/>
                    </a:cxn>
                    <a:cxn ang="0">
                      <a:pos x="327" y="39"/>
                    </a:cxn>
                    <a:cxn ang="0">
                      <a:pos x="368" y="74"/>
                    </a:cxn>
                    <a:cxn ang="0">
                      <a:pos x="398" y="118"/>
                    </a:cxn>
                    <a:cxn ang="0">
                      <a:pos x="415" y="167"/>
                    </a:cxn>
                    <a:cxn ang="0">
                      <a:pos x="421" y="220"/>
                    </a:cxn>
                    <a:cxn ang="0">
                      <a:pos x="412" y="273"/>
                    </a:cxn>
                    <a:cxn ang="0">
                      <a:pos x="391" y="323"/>
                    </a:cxn>
                    <a:cxn ang="0">
                      <a:pos x="357" y="363"/>
                    </a:cxn>
                    <a:cxn ang="0">
                      <a:pos x="315" y="397"/>
                    </a:cxn>
                    <a:cxn ang="0">
                      <a:pos x="266" y="416"/>
                    </a:cxn>
                    <a:cxn ang="0">
                      <a:pos x="213" y="423"/>
                    </a:cxn>
                  </a:cxnLst>
                  <a:rect l="0" t="0" r="r" b="b"/>
                  <a:pathLst>
                    <a:path w="426" h="428">
                      <a:moveTo>
                        <a:pt x="213" y="428"/>
                      </a:moveTo>
                      <a:lnTo>
                        <a:pt x="187" y="427"/>
                      </a:lnTo>
                      <a:lnTo>
                        <a:pt x="159" y="421"/>
                      </a:lnTo>
                      <a:lnTo>
                        <a:pt x="134" y="412"/>
                      </a:lnTo>
                      <a:lnTo>
                        <a:pt x="109" y="400"/>
                      </a:lnTo>
                      <a:lnTo>
                        <a:pt x="86" y="386"/>
                      </a:lnTo>
                      <a:lnTo>
                        <a:pt x="65" y="368"/>
                      </a:lnTo>
                      <a:lnTo>
                        <a:pt x="46" y="347"/>
                      </a:lnTo>
                      <a:lnTo>
                        <a:pt x="30" y="324"/>
                      </a:lnTo>
                      <a:lnTo>
                        <a:pt x="18" y="301"/>
                      </a:lnTo>
                      <a:lnTo>
                        <a:pt x="9" y="275"/>
                      </a:lnTo>
                      <a:lnTo>
                        <a:pt x="2" y="248"/>
                      </a:lnTo>
                      <a:lnTo>
                        <a:pt x="0" y="220"/>
                      </a:lnTo>
                      <a:lnTo>
                        <a:pt x="0" y="194"/>
                      </a:lnTo>
                      <a:lnTo>
                        <a:pt x="6" y="166"/>
                      </a:lnTo>
                      <a:lnTo>
                        <a:pt x="13" y="141"/>
                      </a:lnTo>
                      <a:lnTo>
                        <a:pt x="25" y="114"/>
                      </a:lnTo>
                      <a:lnTo>
                        <a:pt x="39" y="92"/>
                      </a:lnTo>
                      <a:lnTo>
                        <a:pt x="55" y="70"/>
                      </a:lnTo>
                      <a:lnTo>
                        <a:pt x="74" y="51"/>
                      </a:lnTo>
                      <a:lnTo>
                        <a:pt x="97" y="35"/>
                      </a:lnTo>
                      <a:lnTo>
                        <a:pt x="120" y="21"/>
                      </a:lnTo>
                      <a:lnTo>
                        <a:pt x="146" y="10"/>
                      </a:lnTo>
                      <a:lnTo>
                        <a:pt x="173" y="3"/>
                      </a:lnTo>
                      <a:lnTo>
                        <a:pt x="199" y="0"/>
                      </a:lnTo>
                      <a:lnTo>
                        <a:pt x="227" y="0"/>
                      </a:lnTo>
                      <a:lnTo>
                        <a:pt x="254" y="3"/>
                      </a:lnTo>
                      <a:lnTo>
                        <a:pt x="280" y="10"/>
                      </a:lnTo>
                      <a:lnTo>
                        <a:pt x="306" y="21"/>
                      </a:lnTo>
                      <a:lnTo>
                        <a:pt x="329" y="35"/>
                      </a:lnTo>
                      <a:lnTo>
                        <a:pt x="352" y="51"/>
                      </a:lnTo>
                      <a:lnTo>
                        <a:pt x="371" y="70"/>
                      </a:lnTo>
                      <a:lnTo>
                        <a:pt x="389" y="92"/>
                      </a:lnTo>
                      <a:lnTo>
                        <a:pt x="403" y="114"/>
                      </a:lnTo>
                      <a:lnTo>
                        <a:pt x="414" y="141"/>
                      </a:lnTo>
                      <a:lnTo>
                        <a:pt x="421" y="166"/>
                      </a:lnTo>
                      <a:lnTo>
                        <a:pt x="426" y="194"/>
                      </a:lnTo>
                      <a:lnTo>
                        <a:pt x="426" y="220"/>
                      </a:lnTo>
                      <a:lnTo>
                        <a:pt x="424" y="248"/>
                      </a:lnTo>
                      <a:lnTo>
                        <a:pt x="417" y="275"/>
                      </a:lnTo>
                      <a:lnTo>
                        <a:pt x="408" y="301"/>
                      </a:lnTo>
                      <a:lnTo>
                        <a:pt x="396" y="324"/>
                      </a:lnTo>
                      <a:lnTo>
                        <a:pt x="380" y="347"/>
                      </a:lnTo>
                      <a:lnTo>
                        <a:pt x="361" y="368"/>
                      </a:lnTo>
                      <a:lnTo>
                        <a:pt x="342" y="386"/>
                      </a:lnTo>
                      <a:lnTo>
                        <a:pt x="319" y="400"/>
                      </a:lnTo>
                      <a:lnTo>
                        <a:pt x="294" y="412"/>
                      </a:lnTo>
                      <a:lnTo>
                        <a:pt x="268" y="421"/>
                      </a:lnTo>
                      <a:lnTo>
                        <a:pt x="241" y="427"/>
                      </a:lnTo>
                      <a:lnTo>
                        <a:pt x="213" y="428"/>
                      </a:lnTo>
                      <a:close/>
                      <a:moveTo>
                        <a:pt x="213" y="423"/>
                      </a:moveTo>
                      <a:lnTo>
                        <a:pt x="187" y="421"/>
                      </a:lnTo>
                      <a:lnTo>
                        <a:pt x="160" y="416"/>
                      </a:lnTo>
                      <a:lnTo>
                        <a:pt x="136" y="407"/>
                      </a:lnTo>
                      <a:lnTo>
                        <a:pt x="111" y="397"/>
                      </a:lnTo>
                      <a:lnTo>
                        <a:pt x="88" y="381"/>
                      </a:lnTo>
                      <a:lnTo>
                        <a:pt x="69" y="363"/>
                      </a:lnTo>
                      <a:lnTo>
                        <a:pt x="51" y="344"/>
                      </a:lnTo>
                      <a:lnTo>
                        <a:pt x="35" y="323"/>
                      </a:lnTo>
                      <a:lnTo>
                        <a:pt x="23" y="298"/>
                      </a:lnTo>
                      <a:lnTo>
                        <a:pt x="14" y="273"/>
                      </a:lnTo>
                      <a:lnTo>
                        <a:pt x="7" y="247"/>
                      </a:lnTo>
                      <a:lnTo>
                        <a:pt x="6" y="220"/>
                      </a:lnTo>
                      <a:lnTo>
                        <a:pt x="6" y="194"/>
                      </a:lnTo>
                      <a:lnTo>
                        <a:pt x="11" y="167"/>
                      </a:lnTo>
                      <a:lnTo>
                        <a:pt x="18" y="143"/>
                      </a:lnTo>
                      <a:lnTo>
                        <a:pt x="28" y="118"/>
                      </a:lnTo>
                      <a:lnTo>
                        <a:pt x="42" y="95"/>
                      </a:lnTo>
                      <a:lnTo>
                        <a:pt x="60" y="74"/>
                      </a:lnTo>
                      <a:lnTo>
                        <a:pt x="78" y="55"/>
                      </a:lnTo>
                      <a:lnTo>
                        <a:pt x="101" y="39"/>
                      </a:lnTo>
                      <a:lnTo>
                        <a:pt x="123" y="26"/>
                      </a:lnTo>
                      <a:lnTo>
                        <a:pt x="148" y="16"/>
                      </a:lnTo>
                      <a:lnTo>
                        <a:pt x="173" y="9"/>
                      </a:lnTo>
                      <a:lnTo>
                        <a:pt x="201" y="5"/>
                      </a:lnTo>
                      <a:lnTo>
                        <a:pt x="227" y="5"/>
                      </a:lnTo>
                      <a:lnTo>
                        <a:pt x="254" y="9"/>
                      </a:lnTo>
                      <a:lnTo>
                        <a:pt x="278" y="16"/>
                      </a:lnTo>
                      <a:lnTo>
                        <a:pt x="303" y="26"/>
                      </a:lnTo>
                      <a:lnTo>
                        <a:pt x="327" y="39"/>
                      </a:lnTo>
                      <a:lnTo>
                        <a:pt x="349" y="55"/>
                      </a:lnTo>
                      <a:lnTo>
                        <a:pt x="368" y="74"/>
                      </a:lnTo>
                      <a:lnTo>
                        <a:pt x="384" y="95"/>
                      </a:lnTo>
                      <a:lnTo>
                        <a:pt x="398" y="118"/>
                      </a:lnTo>
                      <a:lnTo>
                        <a:pt x="408" y="143"/>
                      </a:lnTo>
                      <a:lnTo>
                        <a:pt x="415" y="167"/>
                      </a:lnTo>
                      <a:lnTo>
                        <a:pt x="421" y="194"/>
                      </a:lnTo>
                      <a:lnTo>
                        <a:pt x="421" y="220"/>
                      </a:lnTo>
                      <a:lnTo>
                        <a:pt x="419" y="247"/>
                      </a:lnTo>
                      <a:lnTo>
                        <a:pt x="412" y="273"/>
                      </a:lnTo>
                      <a:lnTo>
                        <a:pt x="403" y="298"/>
                      </a:lnTo>
                      <a:lnTo>
                        <a:pt x="391" y="323"/>
                      </a:lnTo>
                      <a:lnTo>
                        <a:pt x="377" y="344"/>
                      </a:lnTo>
                      <a:lnTo>
                        <a:pt x="357" y="363"/>
                      </a:lnTo>
                      <a:lnTo>
                        <a:pt x="338" y="381"/>
                      </a:lnTo>
                      <a:lnTo>
                        <a:pt x="315" y="397"/>
                      </a:lnTo>
                      <a:lnTo>
                        <a:pt x="291" y="407"/>
                      </a:lnTo>
                      <a:lnTo>
                        <a:pt x="266" y="416"/>
                      </a:lnTo>
                      <a:lnTo>
                        <a:pt x="239" y="421"/>
                      </a:lnTo>
                      <a:lnTo>
                        <a:pt x="213" y="423"/>
                      </a:lnTo>
                      <a:close/>
                    </a:path>
                  </a:pathLst>
                </a:custGeom>
                <a:solidFill>
                  <a:srgbClr val="CCFFFF"/>
                </a:solidFill>
                <a:ln w="9525">
                  <a:noFill/>
                  <a:round/>
                  <a:headEnd/>
                  <a:tailEnd/>
                </a:ln>
              </p:spPr>
              <p:txBody>
                <a:bodyPr/>
                <a:lstStyle/>
                <a:p>
                  <a:endParaRPr lang="en-US"/>
                </a:p>
              </p:txBody>
            </p:sp>
            <p:sp>
              <p:nvSpPr>
                <p:cNvPr id="1166397" name="Freeform 1085"/>
                <p:cNvSpPr>
                  <a:spLocks noEditPoints="1"/>
                </p:cNvSpPr>
                <p:nvPr/>
              </p:nvSpPr>
              <p:spPr bwMode="auto">
                <a:xfrm>
                  <a:off x="736" y="460"/>
                  <a:ext cx="415" cy="418"/>
                </a:xfrm>
                <a:custGeom>
                  <a:avLst/>
                  <a:gdLst/>
                  <a:ahLst/>
                  <a:cxnLst>
                    <a:cxn ang="0">
                      <a:pos x="181" y="416"/>
                    </a:cxn>
                    <a:cxn ang="0">
                      <a:pos x="130" y="402"/>
                    </a:cxn>
                    <a:cxn ang="0">
                      <a:pos x="82" y="376"/>
                    </a:cxn>
                    <a:cxn ang="0">
                      <a:pos x="45" y="339"/>
                    </a:cxn>
                    <a:cxn ang="0">
                      <a:pos x="17" y="293"/>
                    </a:cxn>
                    <a:cxn ang="0">
                      <a:pos x="1" y="242"/>
                    </a:cxn>
                    <a:cxn ang="0">
                      <a:pos x="0" y="189"/>
                    </a:cxn>
                    <a:cxn ang="0">
                      <a:pos x="12" y="138"/>
                    </a:cxn>
                    <a:cxn ang="0">
                      <a:pos x="36" y="90"/>
                    </a:cxn>
                    <a:cxn ang="0">
                      <a:pos x="72" y="50"/>
                    </a:cxn>
                    <a:cxn ang="0">
                      <a:pos x="117" y="21"/>
                    </a:cxn>
                    <a:cxn ang="0">
                      <a:pos x="167" y="4"/>
                    </a:cxn>
                    <a:cxn ang="0">
                      <a:pos x="221" y="0"/>
                    </a:cxn>
                    <a:cxn ang="0">
                      <a:pos x="272" y="11"/>
                    </a:cxn>
                    <a:cxn ang="0">
                      <a:pos x="321" y="34"/>
                    </a:cxn>
                    <a:cxn ang="0">
                      <a:pos x="362" y="69"/>
                    </a:cxn>
                    <a:cxn ang="0">
                      <a:pos x="392" y="113"/>
                    </a:cxn>
                    <a:cxn ang="0">
                      <a:pos x="409" y="162"/>
                    </a:cxn>
                    <a:cxn ang="0">
                      <a:pos x="415" y="215"/>
                    </a:cxn>
                    <a:cxn ang="0">
                      <a:pos x="406" y="268"/>
                    </a:cxn>
                    <a:cxn ang="0">
                      <a:pos x="385" y="318"/>
                    </a:cxn>
                    <a:cxn ang="0">
                      <a:pos x="351" y="358"/>
                    </a:cxn>
                    <a:cxn ang="0">
                      <a:pos x="309" y="392"/>
                    </a:cxn>
                    <a:cxn ang="0">
                      <a:pos x="260" y="411"/>
                    </a:cxn>
                    <a:cxn ang="0">
                      <a:pos x="207" y="418"/>
                    </a:cxn>
                    <a:cxn ang="0">
                      <a:pos x="181" y="411"/>
                    </a:cxn>
                    <a:cxn ang="0">
                      <a:pos x="130" y="397"/>
                    </a:cxn>
                    <a:cxn ang="0">
                      <a:pos x="84" y="370"/>
                    </a:cxn>
                    <a:cxn ang="0">
                      <a:pos x="47" y="333"/>
                    </a:cxn>
                    <a:cxn ang="0">
                      <a:pos x="21" y="288"/>
                    </a:cxn>
                    <a:cxn ang="0">
                      <a:pos x="7" y="236"/>
                    </a:cxn>
                    <a:cxn ang="0">
                      <a:pos x="7" y="182"/>
                    </a:cxn>
                    <a:cxn ang="0">
                      <a:pos x="21" y="131"/>
                    </a:cxn>
                    <a:cxn ang="0">
                      <a:pos x="47" y="85"/>
                    </a:cxn>
                    <a:cxn ang="0">
                      <a:pos x="84" y="48"/>
                    </a:cxn>
                    <a:cxn ang="0">
                      <a:pos x="130" y="21"/>
                    </a:cxn>
                    <a:cxn ang="0">
                      <a:pos x="181" y="7"/>
                    </a:cxn>
                    <a:cxn ang="0">
                      <a:pos x="233" y="7"/>
                    </a:cxn>
                    <a:cxn ang="0">
                      <a:pos x="285" y="21"/>
                    </a:cxn>
                    <a:cxn ang="0">
                      <a:pos x="330" y="48"/>
                    </a:cxn>
                    <a:cxn ang="0">
                      <a:pos x="369" y="85"/>
                    </a:cxn>
                    <a:cxn ang="0">
                      <a:pos x="395" y="131"/>
                    </a:cxn>
                    <a:cxn ang="0">
                      <a:pos x="408" y="182"/>
                    </a:cxn>
                    <a:cxn ang="0">
                      <a:pos x="408" y="236"/>
                    </a:cxn>
                    <a:cxn ang="0">
                      <a:pos x="395" y="288"/>
                    </a:cxn>
                    <a:cxn ang="0">
                      <a:pos x="369" y="333"/>
                    </a:cxn>
                    <a:cxn ang="0">
                      <a:pos x="330" y="370"/>
                    </a:cxn>
                    <a:cxn ang="0">
                      <a:pos x="285" y="397"/>
                    </a:cxn>
                    <a:cxn ang="0">
                      <a:pos x="233" y="411"/>
                    </a:cxn>
                  </a:cxnLst>
                  <a:rect l="0" t="0" r="r" b="b"/>
                  <a:pathLst>
                    <a:path w="415" h="418">
                      <a:moveTo>
                        <a:pt x="207" y="418"/>
                      </a:moveTo>
                      <a:lnTo>
                        <a:pt x="181" y="416"/>
                      </a:lnTo>
                      <a:lnTo>
                        <a:pt x="154" y="411"/>
                      </a:lnTo>
                      <a:lnTo>
                        <a:pt x="130" y="402"/>
                      </a:lnTo>
                      <a:lnTo>
                        <a:pt x="105" y="392"/>
                      </a:lnTo>
                      <a:lnTo>
                        <a:pt x="82" y="376"/>
                      </a:lnTo>
                      <a:lnTo>
                        <a:pt x="63" y="358"/>
                      </a:lnTo>
                      <a:lnTo>
                        <a:pt x="45" y="339"/>
                      </a:lnTo>
                      <a:lnTo>
                        <a:pt x="29" y="318"/>
                      </a:lnTo>
                      <a:lnTo>
                        <a:pt x="17" y="293"/>
                      </a:lnTo>
                      <a:lnTo>
                        <a:pt x="8" y="268"/>
                      </a:lnTo>
                      <a:lnTo>
                        <a:pt x="1" y="242"/>
                      </a:lnTo>
                      <a:lnTo>
                        <a:pt x="0" y="215"/>
                      </a:lnTo>
                      <a:lnTo>
                        <a:pt x="0" y="189"/>
                      </a:lnTo>
                      <a:lnTo>
                        <a:pt x="5" y="162"/>
                      </a:lnTo>
                      <a:lnTo>
                        <a:pt x="12" y="138"/>
                      </a:lnTo>
                      <a:lnTo>
                        <a:pt x="22" y="113"/>
                      </a:lnTo>
                      <a:lnTo>
                        <a:pt x="36" y="90"/>
                      </a:lnTo>
                      <a:lnTo>
                        <a:pt x="54" y="69"/>
                      </a:lnTo>
                      <a:lnTo>
                        <a:pt x="72" y="50"/>
                      </a:lnTo>
                      <a:lnTo>
                        <a:pt x="95" y="34"/>
                      </a:lnTo>
                      <a:lnTo>
                        <a:pt x="117" y="21"/>
                      </a:lnTo>
                      <a:lnTo>
                        <a:pt x="142" y="11"/>
                      </a:lnTo>
                      <a:lnTo>
                        <a:pt x="167" y="4"/>
                      </a:lnTo>
                      <a:lnTo>
                        <a:pt x="195" y="0"/>
                      </a:lnTo>
                      <a:lnTo>
                        <a:pt x="221" y="0"/>
                      </a:lnTo>
                      <a:lnTo>
                        <a:pt x="248" y="4"/>
                      </a:lnTo>
                      <a:lnTo>
                        <a:pt x="272" y="11"/>
                      </a:lnTo>
                      <a:lnTo>
                        <a:pt x="297" y="21"/>
                      </a:lnTo>
                      <a:lnTo>
                        <a:pt x="321" y="34"/>
                      </a:lnTo>
                      <a:lnTo>
                        <a:pt x="343" y="50"/>
                      </a:lnTo>
                      <a:lnTo>
                        <a:pt x="362" y="69"/>
                      </a:lnTo>
                      <a:lnTo>
                        <a:pt x="378" y="90"/>
                      </a:lnTo>
                      <a:lnTo>
                        <a:pt x="392" y="113"/>
                      </a:lnTo>
                      <a:lnTo>
                        <a:pt x="402" y="138"/>
                      </a:lnTo>
                      <a:lnTo>
                        <a:pt x="409" y="162"/>
                      </a:lnTo>
                      <a:lnTo>
                        <a:pt x="415" y="189"/>
                      </a:lnTo>
                      <a:lnTo>
                        <a:pt x="415" y="215"/>
                      </a:lnTo>
                      <a:lnTo>
                        <a:pt x="413" y="242"/>
                      </a:lnTo>
                      <a:lnTo>
                        <a:pt x="406" y="268"/>
                      </a:lnTo>
                      <a:lnTo>
                        <a:pt x="397" y="293"/>
                      </a:lnTo>
                      <a:lnTo>
                        <a:pt x="385" y="318"/>
                      </a:lnTo>
                      <a:lnTo>
                        <a:pt x="371" y="339"/>
                      </a:lnTo>
                      <a:lnTo>
                        <a:pt x="351" y="358"/>
                      </a:lnTo>
                      <a:lnTo>
                        <a:pt x="332" y="376"/>
                      </a:lnTo>
                      <a:lnTo>
                        <a:pt x="309" y="392"/>
                      </a:lnTo>
                      <a:lnTo>
                        <a:pt x="285" y="402"/>
                      </a:lnTo>
                      <a:lnTo>
                        <a:pt x="260" y="411"/>
                      </a:lnTo>
                      <a:lnTo>
                        <a:pt x="233" y="416"/>
                      </a:lnTo>
                      <a:lnTo>
                        <a:pt x="207" y="418"/>
                      </a:lnTo>
                      <a:close/>
                      <a:moveTo>
                        <a:pt x="207" y="413"/>
                      </a:moveTo>
                      <a:lnTo>
                        <a:pt x="181" y="411"/>
                      </a:lnTo>
                      <a:lnTo>
                        <a:pt x="154" y="406"/>
                      </a:lnTo>
                      <a:lnTo>
                        <a:pt x="130" y="397"/>
                      </a:lnTo>
                      <a:lnTo>
                        <a:pt x="105" y="385"/>
                      </a:lnTo>
                      <a:lnTo>
                        <a:pt x="84" y="370"/>
                      </a:lnTo>
                      <a:lnTo>
                        <a:pt x="65" y="353"/>
                      </a:lnTo>
                      <a:lnTo>
                        <a:pt x="47" y="333"/>
                      </a:lnTo>
                      <a:lnTo>
                        <a:pt x="31" y="310"/>
                      </a:lnTo>
                      <a:lnTo>
                        <a:pt x="21" y="288"/>
                      </a:lnTo>
                      <a:lnTo>
                        <a:pt x="12" y="261"/>
                      </a:lnTo>
                      <a:lnTo>
                        <a:pt x="7" y="236"/>
                      </a:lnTo>
                      <a:lnTo>
                        <a:pt x="5" y="208"/>
                      </a:lnTo>
                      <a:lnTo>
                        <a:pt x="7" y="182"/>
                      </a:lnTo>
                      <a:lnTo>
                        <a:pt x="12" y="157"/>
                      </a:lnTo>
                      <a:lnTo>
                        <a:pt x="21" y="131"/>
                      </a:lnTo>
                      <a:lnTo>
                        <a:pt x="31" y="108"/>
                      </a:lnTo>
                      <a:lnTo>
                        <a:pt x="47" y="85"/>
                      </a:lnTo>
                      <a:lnTo>
                        <a:pt x="65" y="65"/>
                      </a:lnTo>
                      <a:lnTo>
                        <a:pt x="84" y="48"/>
                      </a:lnTo>
                      <a:lnTo>
                        <a:pt x="105" y="34"/>
                      </a:lnTo>
                      <a:lnTo>
                        <a:pt x="130" y="21"/>
                      </a:lnTo>
                      <a:lnTo>
                        <a:pt x="154" y="12"/>
                      </a:lnTo>
                      <a:lnTo>
                        <a:pt x="181" y="7"/>
                      </a:lnTo>
                      <a:lnTo>
                        <a:pt x="207" y="5"/>
                      </a:lnTo>
                      <a:lnTo>
                        <a:pt x="233" y="7"/>
                      </a:lnTo>
                      <a:lnTo>
                        <a:pt x="260" y="12"/>
                      </a:lnTo>
                      <a:lnTo>
                        <a:pt x="285" y="21"/>
                      </a:lnTo>
                      <a:lnTo>
                        <a:pt x="309" y="34"/>
                      </a:lnTo>
                      <a:lnTo>
                        <a:pt x="330" y="48"/>
                      </a:lnTo>
                      <a:lnTo>
                        <a:pt x="351" y="65"/>
                      </a:lnTo>
                      <a:lnTo>
                        <a:pt x="369" y="85"/>
                      </a:lnTo>
                      <a:lnTo>
                        <a:pt x="383" y="108"/>
                      </a:lnTo>
                      <a:lnTo>
                        <a:pt x="395" y="131"/>
                      </a:lnTo>
                      <a:lnTo>
                        <a:pt x="402" y="157"/>
                      </a:lnTo>
                      <a:lnTo>
                        <a:pt x="408" y="182"/>
                      </a:lnTo>
                      <a:lnTo>
                        <a:pt x="409" y="208"/>
                      </a:lnTo>
                      <a:lnTo>
                        <a:pt x="408" y="236"/>
                      </a:lnTo>
                      <a:lnTo>
                        <a:pt x="402" y="261"/>
                      </a:lnTo>
                      <a:lnTo>
                        <a:pt x="395" y="288"/>
                      </a:lnTo>
                      <a:lnTo>
                        <a:pt x="383" y="310"/>
                      </a:lnTo>
                      <a:lnTo>
                        <a:pt x="369" y="333"/>
                      </a:lnTo>
                      <a:lnTo>
                        <a:pt x="351" y="353"/>
                      </a:lnTo>
                      <a:lnTo>
                        <a:pt x="330" y="370"/>
                      </a:lnTo>
                      <a:lnTo>
                        <a:pt x="309" y="385"/>
                      </a:lnTo>
                      <a:lnTo>
                        <a:pt x="285" y="397"/>
                      </a:lnTo>
                      <a:lnTo>
                        <a:pt x="260" y="406"/>
                      </a:lnTo>
                      <a:lnTo>
                        <a:pt x="233" y="411"/>
                      </a:lnTo>
                      <a:lnTo>
                        <a:pt x="207" y="413"/>
                      </a:lnTo>
                      <a:close/>
                    </a:path>
                  </a:pathLst>
                </a:custGeom>
                <a:solidFill>
                  <a:srgbClr val="CDFFFF"/>
                </a:solidFill>
                <a:ln w="9525">
                  <a:noFill/>
                  <a:round/>
                  <a:headEnd/>
                  <a:tailEnd/>
                </a:ln>
              </p:spPr>
              <p:txBody>
                <a:bodyPr/>
                <a:lstStyle/>
                <a:p>
                  <a:endParaRPr lang="en-US"/>
                </a:p>
              </p:txBody>
            </p:sp>
            <p:sp>
              <p:nvSpPr>
                <p:cNvPr id="1166398" name="Freeform 1086"/>
                <p:cNvSpPr>
                  <a:spLocks noEditPoints="1"/>
                </p:cNvSpPr>
                <p:nvPr/>
              </p:nvSpPr>
              <p:spPr bwMode="auto">
                <a:xfrm>
                  <a:off x="741" y="465"/>
                  <a:ext cx="404" cy="408"/>
                </a:xfrm>
                <a:custGeom>
                  <a:avLst/>
                  <a:gdLst/>
                  <a:ahLst/>
                  <a:cxnLst>
                    <a:cxn ang="0">
                      <a:pos x="176" y="406"/>
                    </a:cxn>
                    <a:cxn ang="0">
                      <a:pos x="125" y="392"/>
                    </a:cxn>
                    <a:cxn ang="0">
                      <a:pos x="79" y="365"/>
                    </a:cxn>
                    <a:cxn ang="0">
                      <a:pos x="42" y="328"/>
                    </a:cxn>
                    <a:cxn ang="0">
                      <a:pos x="16" y="283"/>
                    </a:cxn>
                    <a:cxn ang="0">
                      <a:pos x="2" y="231"/>
                    </a:cxn>
                    <a:cxn ang="0">
                      <a:pos x="2" y="177"/>
                    </a:cxn>
                    <a:cxn ang="0">
                      <a:pos x="16" y="126"/>
                    </a:cxn>
                    <a:cxn ang="0">
                      <a:pos x="42" y="80"/>
                    </a:cxn>
                    <a:cxn ang="0">
                      <a:pos x="79" y="43"/>
                    </a:cxn>
                    <a:cxn ang="0">
                      <a:pos x="125" y="16"/>
                    </a:cxn>
                    <a:cxn ang="0">
                      <a:pos x="176" y="2"/>
                    </a:cxn>
                    <a:cxn ang="0">
                      <a:pos x="228" y="2"/>
                    </a:cxn>
                    <a:cxn ang="0">
                      <a:pos x="280" y="16"/>
                    </a:cxn>
                    <a:cxn ang="0">
                      <a:pos x="325" y="43"/>
                    </a:cxn>
                    <a:cxn ang="0">
                      <a:pos x="364" y="80"/>
                    </a:cxn>
                    <a:cxn ang="0">
                      <a:pos x="390" y="126"/>
                    </a:cxn>
                    <a:cxn ang="0">
                      <a:pos x="403" y="177"/>
                    </a:cxn>
                    <a:cxn ang="0">
                      <a:pos x="403" y="231"/>
                    </a:cxn>
                    <a:cxn ang="0">
                      <a:pos x="390" y="283"/>
                    </a:cxn>
                    <a:cxn ang="0">
                      <a:pos x="364" y="328"/>
                    </a:cxn>
                    <a:cxn ang="0">
                      <a:pos x="325" y="365"/>
                    </a:cxn>
                    <a:cxn ang="0">
                      <a:pos x="280" y="392"/>
                    </a:cxn>
                    <a:cxn ang="0">
                      <a:pos x="228" y="406"/>
                    </a:cxn>
                    <a:cxn ang="0">
                      <a:pos x="202" y="402"/>
                    </a:cxn>
                    <a:cxn ang="0">
                      <a:pos x="151" y="395"/>
                    </a:cxn>
                    <a:cxn ang="0">
                      <a:pos x="104" y="376"/>
                    </a:cxn>
                    <a:cxn ang="0">
                      <a:pos x="63" y="344"/>
                    </a:cxn>
                    <a:cxn ang="0">
                      <a:pos x="31" y="304"/>
                    </a:cxn>
                    <a:cxn ang="0">
                      <a:pos x="12" y="256"/>
                    </a:cxn>
                    <a:cxn ang="0">
                      <a:pos x="5" y="203"/>
                    </a:cxn>
                    <a:cxn ang="0">
                      <a:pos x="12" y="152"/>
                    </a:cxn>
                    <a:cxn ang="0">
                      <a:pos x="31" y="104"/>
                    </a:cxn>
                    <a:cxn ang="0">
                      <a:pos x="63" y="64"/>
                    </a:cxn>
                    <a:cxn ang="0">
                      <a:pos x="104" y="32"/>
                    </a:cxn>
                    <a:cxn ang="0">
                      <a:pos x="151" y="13"/>
                    </a:cxn>
                    <a:cxn ang="0">
                      <a:pos x="202" y="6"/>
                    </a:cxn>
                    <a:cxn ang="0">
                      <a:pos x="253" y="13"/>
                    </a:cxn>
                    <a:cxn ang="0">
                      <a:pos x="301" y="32"/>
                    </a:cxn>
                    <a:cxn ang="0">
                      <a:pos x="341" y="64"/>
                    </a:cxn>
                    <a:cxn ang="0">
                      <a:pos x="373" y="104"/>
                    </a:cxn>
                    <a:cxn ang="0">
                      <a:pos x="392" y="152"/>
                    </a:cxn>
                    <a:cxn ang="0">
                      <a:pos x="399" y="203"/>
                    </a:cxn>
                    <a:cxn ang="0">
                      <a:pos x="392" y="256"/>
                    </a:cxn>
                    <a:cxn ang="0">
                      <a:pos x="373" y="304"/>
                    </a:cxn>
                    <a:cxn ang="0">
                      <a:pos x="341" y="344"/>
                    </a:cxn>
                    <a:cxn ang="0">
                      <a:pos x="301" y="376"/>
                    </a:cxn>
                    <a:cxn ang="0">
                      <a:pos x="253" y="395"/>
                    </a:cxn>
                    <a:cxn ang="0">
                      <a:pos x="202" y="402"/>
                    </a:cxn>
                  </a:cxnLst>
                  <a:rect l="0" t="0" r="r" b="b"/>
                  <a:pathLst>
                    <a:path w="404" h="408">
                      <a:moveTo>
                        <a:pt x="202" y="408"/>
                      </a:moveTo>
                      <a:lnTo>
                        <a:pt x="176" y="406"/>
                      </a:lnTo>
                      <a:lnTo>
                        <a:pt x="149" y="401"/>
                      </a:lnTo>
                      <a:lnTo>
                        <a:pt x="125" y="392"/>
                      </a:lnTo>
                      <a:lnTo>
                        <a:pt x="100" y="380"/>
                      </a:lnTo>
                      <a:lnTo>
                        <a:pt x="79" y="365"/>
                      </a:lnTo>
                      <a:lnTo>
                        <a:pt x="60" y="348"/>
                      </a:lnTo>
                      <a:lnTo>
                        <a:pt x="42" y="328"/>
                      </a:lnTo>
                      <a:lnTo>
                        <a:pt x="26" y="305"/>
                      </a:lnTo>
                      <a:lnTo>
                        <a:pt x="16" y="283"/>
                      </a:lnTo>
                      <a:lnTo>
                        <a:pt x="7" y="256"/>
                      </a:lnTo>
                      <a:lnTo>
                        <a:pt x="2" y="231"/>
                      </a:lnTo>
                      <a:lnTo>
                        <a:pt x="0" y="203"/>
                      </a:lnTo>
                      <a:lnTo>
                        <a:pt x="2" y="177"/>
                      </a:lnTo>
                      <a:lnTo>
                        <a:pt x="7" y="152"/>
                      </a:lnTo>
                      <a:lnTo>
                        <a:pt x="16" y="126"/>
                      </a:lnTo>
                      <a:lnTo>
                        <a:pt x="26" y="103"/>
                      </a:lnTo>
                      <a:lnTo>
                        <a:pt x="42" y="80"/>
                      </a:lnTo>
                      <a:lnTo>
                        <a:pt x="60" y="60"/>
                      </a:lnTo>
                      <a:lnTo>
                        <a:pt x="79" y="43"/>
                      </a:lnTo>
                      <a:lnTo>
                        <a:pt x="100" y="29"/>
                      </a:lnTo>
                      <a:lnTo>
                        <a:pt x="125" y="16"/>
                      </a:lnTo>
                      <a:lnTo>
                        <a:pt x="149" y="7"/>
                      </a:lnTo>
                      <a:lnTo>
                        <a:pt x="176" y="2"/>
                      </a:lnTo>
                      <a:lnTo>
                        <a:pt x="202" y="0"/>
                      </a:lnTo>
                      <a:lnTo>
                        <a:pt x="228" y="2"/>
                      </a:lnTo>
                      <a:lnTo>
                        <a:pt x="255" y="7"/>
                      </a:lnTo>
                      <a:lnTo>
                        <a:pt x="280" y="16"/>
                      </a:lnTo>
                      <a:lnTo>
                        <a:pt x="304" y="29"/>
                      </a:lnTo>
                      <a:lnTo>
                        <a:pt x="325" y="43"/>
                      </a:lnTo>
                      <a:lnTo>
                        <a:pt x="346" y="60"/>
                      </a:lnTo>
                      <a:lnTo>
                        <a:pt x="364" y="80"/>
                      </a:lnTo>
                      <a:lnTo>
                        <a:pt x="378" y="103"/>
                      </a:lnTo>
                      <a:lnTo>
                        <a:pt x="390" y="126"/>
                      </a:lnTo>
                      <a:lnTo>
                        <a:pt x="397" y="152"/>
                      </a:lnTo>
                      <a:lnTo>
                        <a:pt x="403" y="177"/>
                      </a:lnTo>
                      <a:lnTo>
                        <a:pt x="404" y="203"/>
                      </a:lnTo>
                      <a:lnTo>
                        <a:pt x="403" y="231"/>
                      </a:lnTo>
                      <a:lnTo>
                        <a:pt x="397" y="256"/>
                      </a:lnTo>
                      <a:lnTo>
                        <a:pt x="390" y="283"/>
                      </a:lnTo>
                      <a:lnTo>
                        <a:pt x="378" y="305"/>
                      </a:lnTo>
                      <a:lnTo>
                        <a:pt x="364" y="328"/>
                      </a:lnTo>
                      <a:lnTo>
                        <a:pt x="346" y="348"/>
                      </a:lnTo>
                      <a:lnTo>
                        <a:pt x="325" y="365"/>
                      </a:lnTo>
                      <a:lnTo>
                        <a:pt x="304" y="380"/>
                      </a:lnTo>
                      <a:lnTo>
                        <a:pt x="280" y="392"/>
                      </a:lnTo>
                      <a:lnTo>
                        <a:pt x="255" y="401"/>
                      </a:lnTo>
                      <a:lnTo>
                        <a:pt x="228" y="406"/>
                      </a:lnTo>
                      <a:lnTo>
                        <a:pt x="202" y="408"/>
                      </a:lnTo>
                      <a:close/>
                      <a:moveTo>
                        <a:pt x="202" y="402"/>
                      </a:moveTo>
                      <a:lnTo>
                        <a:pt x="176" y="401"/>
                      </a:lnTo>
                      <a:lnTo>
                        <a:pt x="151" y="395"/>
                      </a:lnTo>
                      <a:lnTo>
                        <a:pt x="126" y="387"/>
                      </a:lnTo>
                      <a:lnTo>
                        <a:pt x="104" y="376"/>
                      </a:lnTo>
                      <a:lnTo>
                        <a:pt x="82" y="360"/>
                      </a:lnTo>
                      <a:lnTo>
                        <a:pt x="63" y="344"/>
                      </a:lnTo>
                      <a:lnTo>
                        <a:pt x="46" y="325"/>
                      </a:lnTo>
                      <a:lnTo>
                        <a:pt x="31" y="304"/>
                      </a:lnTo>
                      <a:lnTo>
                        <a:pt x="19" y="279"/>
                      </a:lnTo>
                      <a:lnTo>
                        <a:pt x="12" y="256"/>
                      </a:lnTo>
                      <a:lnTo>
                        <a:pt x="7" y="230"/>
                      </a:lnTo>
                      <a:lnTo>
                        <a:pt x="5" y="203"/>
                      </a:lnTo>
                      <a:lnTo>
                        <a:pt x="7" y="179"/>
                      </a:lnTo>
                      <a:lnTo>
                        <a:pt x="12" y="152"/>
                      </a:lnTo>
                      <a:lnTo>
                        <a:pt x="19" y="129"/>
                      </a:lnTo>
                      <a:lnTo>
                        <a:pt x="31" y="104"/>
                      </a:lnTo>
                      <a:lnTo>
                        <a:pt x="46" y="83"/>
                      </a:lnTo>
                      <a:lnTo>
                        <a:pt x="63" y="64"/>
                      </a:lnTo>
                      <a:lnTo>
                        <a:pt x="82" y="46"/>
                      </a:lnTo>
                      <a:lnTo>
                        <a:pt x="104" y="32"/>
                      </a:lnTo>
                      <a:lnTo>
                        <a:pt x="126" y="22"/>
                      </a:lnTo>
                      <a:lnTo>
                        <a:pt x="151" y="13"/>
                      </a:lnTo>
                      <a:lnTo>
                        <a:pt x="176" y="7"/>
                      </a:lnTo>
                      <a:lnTo>
                        <a:pt x="202" y="6"/>
                      </a:lnTo>
                      <a:lnTo>
                        <a:pt x="228" y="7"/>
                      </a:lnTo>
                      <a:lnTo>
                        <a:pt x="253" y="13"/>
                      </a:lnTo>
                      <a:lnTo>
                        <a:pt x="278" y="22"/>
                      </a:lnTo>
                      <a:lnTo>
                        <a:pt x="301" y="32"/>
                      </a:lnTo>
                      <a:lnTo>
                        <a:pt x="322" y="46"/>
                      </a:lnTo>
                      <a:lnTo>
                        <a:pt x="341" y="64"/>
                      </a:lnTo>
                      <a:lnTo>
                        <a:pt x="359" y="83"/>
                      </a:lnTo>
                      <a:lnTo>
                        <a:pt x="373" y="104"/>
                      </a:lnTo>
                      <a:lnTo>
                        <a:pt x="385" y="129"/>
                      </a:lnTo>
                      <a:lnTo>
                        <a:pt x="392" y="152"/>
                      </a:lnTo>
                      <a:lnTo>
                        <a:pt x="397" y="179"/>
                      </a:lnTo>
                      <a:lnTo>
                        <a:pt x="399" y="203"/>
                      </a:lnTo>
                      <a:lnTo>
                        <a:pt x="397" y="230"/>
                      </a:lnTo>
                      <a:lnTo>
                        <a:pt x="392" y="256"/>
                      </a:lnTo>
                      <a:lnTo>
                        <a:pt x="385" y="279"/>
                      </a:lnTo>
                      <a:lnTo>
                        <a:pt x="373" y="304"/>
                      </a:lnTo>
                      <a:lnTo>
                        <a:pt x="359" y="325"/>
                      </a:lnTo>
                      <a:lnTo>
                        <a:pt x="341" y="344"/>
                      </a:lnTo>
                      <a:lnTo>
                        <a:pt x="322" y="360"/>
                      </a:lnTo>
                      <a:lnTo>
                        <a:pt x="301" y="376"/>
                      </a:lnTo>
                      <a:lnTo>
                        <a:pt x="278" y="387"/>
                      </a:lnTo>
                      <a:lnTo>
                        <a:pt x="253" y="395"/>
                      </a:lnTo>
                      <a:lnTo>
                        <a:pt x="228" y="401"/>
                      </a:lnTo>
                      <a:lnTo>
                        <a:pt x="202" y="402"/>
                      </a:lnTo>
                      <a:close/>
                    </a:path>
                  </a:pathLst>
                </a:custGeom>
                <a:solidFill>
                  <a:srgbClr val="CEFFFF"/>
                </a:solidFill>
                <a:ln w="9525">
                  <a:noFill/>
                  <a:round/>
                  <a:headEnd/>
                  <a:tailEnd/>
                </a:ln>
              </p:spPr>
              <p:txBody>
                <a:bodyPr/>
                <a:lstStyle/>
                <a:p>
                  <a:endParaRPr lang="en-US"/>
                </a:p>
              </p:txBody>
            </p:sp>
            <p:sp>
              <p:nvSpPr>
                <p:cNvPr id="1166399" name="Freeform 1087"/>
                <p:cNvSpPr>
                  <a:spLocks noEditPoints="1"/>
                </p:cNvSpPr>
                <p:nvPr/>
              </p:nvSpPr>
              <p:spPr bwMode="auto">
                <a:xfrm>
                  <a:off x="746" y="471"/>
                  <a:ext cx="394" cy="396"/>
                </a:xfrm>
                <a:custGeom>
                  <a:avLst/>
                  <a:gdLst/>
                  <a:ahLst/>
                  <a:cxnLst>
                    <a:cxn ang="0">
                      <a:pos x="171" y="395"/>
                    </a:cxn>
                    <a:cxn ang="0">
                      <a:pos x="121" y="381"/>
                    </a:cxn>
                    <a:cxn ang="0">
                      <a:pos x="77" y="354"/>
                    </a:cxn>
                    <a:cxn ang="0">
                      <a:pos x="41" y="319"/>
                    </a:cxn>
                    <a:cxn ang="0">
                      <a:pos x="14" y="273"/>
                    </a:cxn>
                    <a:cxn ang="0">
                      <a:pos x="2" y="224"/>
                    </a:cxn>
                    <a:cxn ang="0">
                      <a:pos x="2" y="173"/>
                    </a:cxn>
                    <a:cxn ang="0">
                      <a:pos x="14" y="123"/>
                    </a:cxn>
                    <a:cxn ang="0">
                      <a:pos x="41" y="77"/>
                    </a:cxn>
                    <a:cxn ang="0">
                      <a:pos x="77" y="40"/>
                    </a:cxn>
                    <a:cxn ang="0">
                      <a:pos x="121" y="16"/>
                    </a:cxn>
                    <a:cxn ang="0">
                      <a:pos x="171" y="1"/>
                    </a:cxn>
                    <a:cxn ang="0">
                      <a:pos x="223" y="1"/>
                    </a:cxn>
                    <a:cxn ang="0">
                      <a:pos x="273" y="16"/>
                    </a:cxn>
                    <a:cxn ang="0">
                      <a:pos x="317" y="40"/>
                    </a:cxn>
                    <a:cxn ang="0">
                      <a:pos x="354" y="77"/>
                    </a:cxn>
                    <a:cxn ang="0">
                      <a:pos x="380" y="123"/>
                    </a:cxn>
                    <a:cxn ang="0">
                      <a:pos x="392" y="173"/>
                    </a:cxn>
                    <a:cxn ang="0">
                      <a:pos x="392" y="224"/>
                    </a:cxn>
                    <a:cxn ang="0">
                      <a:pos x="380" y="273"/>
                    </a:cxn>
                    <a:cxn ang="0">
                      <a:pos x="354" y="319"/>
                    </a:cxn>
                    <a:cxn ang="0">
                      <a:pos x="317" y="354"/>
                    </a:cxn>
                    <a:cxn ang="0">
                      <a:pos x="273" y="381"/>
                    </a:cxn>
                    <a:cxn ang="0">
                      <a:pos x="223" y="395"/>
                    </a:cxn>
                    <a:cxn ang="0">
                      <a:pos x="197" y="391"/>
                    </a:cxn>
                    <a:cxn ang="0">
                      <a:pos x="146" y="384"/>
                    </a:cxn>
                    <a:cxn ang="0">
                      <a:pos x="99" y="363"/>
                    </a:cxn>
                    <a:cxn ang="0">
                      <a:pos x="60" y="331"/>
                    </a:cxn>
                    <a:cxn ang="0">
                      <a:pos x="28" y="291"/>
                    </a:cxn>
                    <a:cxn ang="0">
                      <a:pos x="11" y="243"/>
                    </a:cxn>
                    <a:cxn ang="0">
                      <a:pos x="5" y="192"/>
                    </a:cxn>
                    <a:cxn ang="0">
                      <a:pos x="14" y="141"/>
                    </a:cxn>
                    <a:cxn ang="0">
                      <a:pos x="35" y="95"/>
                    </a:cxn>
                    <a:cxn ang="0">
                      <a:pos x="69" y="56"/>
                    </a:cxn>
                    <a:cxn ang="0">
                      <a:pos x="111" y="26"/>
                    </a:cxn>
                    <a:cxn ang="0">
                      <a:pos x="158" y="10"/>
                    </a:cxn>
                    <a:cxn ang="0">
                      <a:pos x="209" y="7"/>
                    </a:cxn>
                    <a:cxn ang="0">
                      <a:pos x="260" y="16"/>
                    </a:cxn>
                    <a:cxn ang="0">
                      <a:pos x="306" y="39"/>
                    </a:cxn>
                    <a:cxn ang="0">
                      <a:pos x="343" y="74"/>
                    </a:cxn>
                    <a:cxn ang="0">
                      <a:pos x="371" y="118"/>
                    </a:cxn>
                    <a:cxn ang="0">
                      <a:pos x="387" y="165"/>
                    </a:cxn>
                    <a:cxn ang="0">
                      <a:pos x="389" y="217"/>
                    </a:cxn>
                    <a:cxn ang="0">
                      <a:pos x="377" y="268"/>
                    </a:cxn>
                    <a:cxn ang="0">
                      <a:pos x="352" y="312"/>
                    </a:cxn>
                    <a:cxn ang="0">
                      <a:pos x="317" y="349"/>
                    </a:cxn>
                    <a:cxn ang="0">
                      <a:pos x="273" y="375"/>
                    </a:cxn>
                    <a:cxn ang="0">
                      <a:pos x="223" y="389"/>
                    </a:cxn>
                  </a:cxnLst>
                  <a:rect l="0" t="0" r="r" b="b"/>
                  <a:pathLst>
                    <a:path w="394" h="396">
                      <a:moveTo>
                        <a:pt x="197" y="396"/>
                      </a:moveTo>
                      <a:lnTo>
                        <a:pt x="171" y="395"/>
                      </a:lnTo>
                      <a:lnTo>
                        <a:pt x="146" y="389"/>
                      </a:lnTo>
                      <a:lnTo>
                        <a:pt x="121" y="381"/>
                      </a:lnTo>
                      <a:lnTo>
                        <a:pt x="99" y="370"/>
                      </a:lnTo>
                      <a:lnTo>
                        <a:pt x="77" y="354"/>
                      </a:lnTo>
                      <a:lnTo>
                        <a:pt x="58" y="338"/>
                      </a:lnTo>
                      <a:lnTo>
                        <a:pt x="41" y="319"/>
                      </a:lnTo>
                      <a:lnTo>
                        <a:pt x="26" y="298"/>
                      </a:lnTo>
                      <a:lnTo>
                        <a:pt x="14" y="273"/>
                      </a:lnTo>
                      <a:lnTo>
                        <a:pt x="7" y="250"/>
                      </a:lnTo>
                      <a:lnTo>
                        <a:pt x="2" y="224"/>
                      </a:lnTo>
                      <a:lnTo>
                        <a:pt x="0" y="197"/>
                      </a:lnTo>
                      <a:lnTo>
                        <a:pt x="2" y="173"/>
                      </a:lnTo>
                      <a:lnTo>
                        <a:pt x="7" y="146"/>
                      </a:lnTo>
                      <a:lnTo>
                        <a:pt x="14" y="123"/>
                      </a:lnTo>
                      <a:lnTo>
                        <a:pt x="26" y="98"/>
                      </a:lnTo>
                      <a:lnTo>
                        <a:pt x="41" y="77"/>
                      </a:lnTo>
                      <a:lnTo>
                        <a:pt x="58" y="58"/>
                      </a:lnTo>
                      <a:lnTo>
                        <a:pt x="77" y="40"/>
                      </a:lnTo>
                      <a:lnTo>
                        <a:pt x="99" y="26"/>
                      </a:lnTo>
                      <a:lnTo>
                        <a:pt x="121" y="16"/>
                      </a:lnTo>
                      <a:lnTo>
                        <a:pt x="146" y="7"/>
                      </a:lnTo>
                      <a:lnTo>
                        <a:pt x="171" y="1"/>
                      </a:lnTo>
                      <a:lnTo>
                        <a:pt x="197" y="0"/>
                      </a:lnTo>
                      <a:lnTo>
                        <a:pt x="223" y="1"/>
                      </a:lnTo>
                      <a:lnTo>
                        <a:pt x="248" y="7"/>
                      </a:lnTo>
                      <a:lnTo>
                        <a:pt x="273" y="16"/>
                      </a:lnTo>
                      <a:lnTo>
                        <a:pt x="296" y="26"/>
                      </a:lnTo>
                      <a:lnTo>
                        <a:pt x="317" y="40"/>
                      </a:lnTo>
                      <a:lnTo>
                        <a:pt x="336" y="58"/>
                      </a:lnTo>
                      <a:lnTo>
                        <a:pt x="354" y="77"/>
                      </a:lnTo>
                      <a:lnTo>
                        <a:pt x="368" y="98"/>
                      </a:lnTo>
                      <a:lnTo>
                        <a:pt x="380" y="123"/>
                      </a:lnTo>
                      <a:lnTo>
                        <a:pt x="387" y="146"/>
                      </a:lnTo>
                      <a:lnTo>
                        <a:pt x="392" y="173"/>
                      </a:lnTo>
                      <a:lnTo>
                        <a:pt x="394" y="197"/>
                      </a:lnTo>
                      <a:lnTo>
                        <a:pt x="392" y="224"/>
                      </a:lnTo>
                      <a:lnTo>
                        <a:pt x="387" y="250"/>
                      </a:lnTo>
                      <a:lnTo>
                        <a:pt x="380" y="273"/>
                      </a:lnTo>
                      <a:lnTo>
                        <a:pt x="368" y="298"/>
                      </a:lnTo>
                      <a:lnTo>
                        <a:pt x="354" y="319"/>
                      </a:lnTo>
                      <a:lnTo>
                        <a:pt x="336" y="338"/>
                      </a:lnTo>
                      <a:lnTo>
                        <a:pt x="317" y="354"/>
                      </a:lnTo>
                      <a:lnTo>
                        <a:pt x="296" y="370"/>
                      </a:lnTo>
                      <a:lnTo>
                        <a:pt x="273" y="381"/>
                      </a:lnTo>
                      <a:lnTo>
                        <a:pt x="248" y="389"/>
                      </a:lnTo>
                      <a:lnTo>
                        <a:pt x="223" y="395"/>
                      </a:lnTo>
                      <a:lnTo>
                        <a:pt x="197" y="396"/>
                      </a:lnTo>
                      <a:close/>
                      <a:moveTo>
                        <a:pt x="197" y="391"/>
                      </a:moveTo>
                      <a:lnTo>
                        <a:pt x="172" y="389"/>
                      </a:lnTo>
                      <a:lnTo>
                        <a:pt x="146" y="384"/>
                      </a:lnTo>
                      <a:lnTo>
                        <a:pt x="121" y="375"/>
                      </a:lnTo>
                      <a:lnTo>
                        <a:pt x="99" y="363"/>
                      </a:lnTo>
                      <a:lnTo>
                        <a:pt x="77" y="349"/>
                      </a:lnTo>
                      <a:lnTo>
                        <a:pt x="60" y="331"/>
                      </a:lnTo>
                      <a:lnTo>
                        <a:pt x="42" y="312"/>
                      </a:lnTo>
                      <a:lnTo>
                        <a:pt x="28" y="291"/>
                      </a:lnTo>
                      <a:lnTo>
                        <a:pt x="18" y="268"/>
                      </a:lnTo>
                      <a:lnTo>
                        <a:pt x="11" y="243"/>
                      </a:lnTo>
                      <a:lnTo>
                        <a:pt x="5" y="217"/>
                      </a:lnTo>
                      <a:lnTo>
                        <a:pt x="5" y="192"/>
                      </a:lnTo>
                      <a:lnTo>
                        <a:pt x="7" y="165"/>
                      </a:lnTo>
                      <a:lnTo>
                        <a:pt x="14" y="141"/>
                      </a:lnTo>
                      <a:lnTo>
                        <a:pt x="23" y="118"/>
                      </a:lnTo>
                      <a:lnTo>
                        <a:pt x="35" y="95"/>
                      </a:lnTo>
                      <a:lnTo>
                        <a:pt x="51" y="74"/>
                      </a:lnTo>
                      <a:lnTo>
                        <a:pt x="69" y="56"/>
                      </a:lnTo>
                      <a:lnTo>
                        <a:pt x="88" y="39"/>
                      </a:lnTo>
                      <a:lnTo>
                        <a:pt x="111" y="26"/>
                      </a:lnTo>
                      <a:lnTo>
                        <a:pt x="134" y="16"/>
                      </a:lnTo>
                      <a:lnTo>
                        <a:pt x="158" y="10"/>
                      </a:lnTo>
                      <a:lnTo>
                        <a:pt x="185" y="7"/>
                      </a:lnTo>
                      <a:lnTo>
                        <a:pt x="209" y="7"/>
                      </a:lnTo>
                      <a:lnTo>
                        <a:pt x="236" y="10"/>
                      </a:lnTo>
                      <a:lnTo>
                        <a:pt x="260" y="16"/>
                      </a:lnTo>
                      <a:lnTo>
                        <a:pt x="283" y="26"/>
                      </a:lnTo>
                      <a:lnTo>
                        <a:pt x="306" y="39"/>
                      </a:lnTo>
                      <a:lnTo>
                        <a:pt x="326" y="56"/>
                      </a:lnTo>
                      <a:lnTo>
                        <a:pt x="343" y="74"/>
                      </a:lnTo>
                      <a:lnTo>
                        <a:pt x="359" y="95"/>
                      </a:lnTo>
                      <a:lnTo>
                        <a:pt x="371" y="118"/>
                      </a:lnTo>
                      <a:lnTo>
                        <a:pt x="380" y="141"/>
                      </a:lnTo>
                      <a:lnTo>
                        <a:pt x="387" y="165"/>
                      </a:lnTo>
                      <a:lnTo>
                        <a:pt x="389" y="192"/>
                      </a:lnTo>
                      <a:lnTo>
                        <a:pt x="389" y="217"/>
                      </a:lnTo>
                      <a:lnTo>
                        <a:pt x="384" y="243"/>
                      </a:lnTo>
                      <a:lnTo>
                        <a:pt x="377" y="268"/>
                      </a:lnTo>
                      <a:lnTo>
                        <a:pt x="366" y="291"/>
                      </a:lnTo>
                      <a:lnTo>
                        <a:pt x="352" y="312"/>
                      </a:lnTo>
                      <a:lnTo>
                        <a:pt x="336" y="331"/>
                      </a:lnTo>
                      <a:lnTo>
                        <a:pt x="317" y="349"/>
                      </a:lnTo>
                      <a:lnTo>
                        <a:pt x="296" y="363"/>
                      </a:lnTo>
                      <a:lnTo>
                        <a:pt x="273" y="375"/>
                      </a:lnTo>
                      <a:lnTo>
                        <a:pt x="248" y="384"/>
                      </a:lnTo>
                      <a:lnTo>
                        <a:pt x="223" y="389"/>
                      </a:lnTo>
                      <a:lnTo>
                        <a:pt x="197" y="391"/>
                      </a:lnTo>
                      <a:close/>
                    </a:path>
                  </a:pathLst>
                </a:custGeom>
                <a:solidFill>
                  <a:srgbClr val="CFFEFF"/>
                </a:solidFill>
                <a:ln w="9525">
                  <a:noFill/>
                  <a:round/>
                  <a:headEnd/>
                  <a:tailEnd/>
                </a:ln>
              </p:spPr>
              <p:txBody>
                <a:bodyPr/>
                <a:lstStyle/>
                <a:p>
                  <a:endParaRPr lang="en-US"/>
                </a:p>
              </p:txBody>
            </p:sp>
            <p:sp>
              <p:nvSpPr>
                <p:cNvPr id="1166400" name="Freeform 1088"/>
                <p:cNvSpPr>
                  <a:spLocks noEditPoints="1"/>
                </p:cNvSpPr>
                <p:nvPr/>
              </p:nvSpPr>
              <p:spPr bwMode="auto">
                <a:xfrm>
                  <a:off x="751" y="478"/>
                  <a:ext cx="384" cy="384"/>
                </a:xfrm>
                <a:custGeom>
                  <a:avLst/>
                  <a:gdLst/>
                  <a:ahLst/>
                  <a:cxnLst>
                    <a:cxn ang="0">
                      <a:pos x="167" y="382"/>
                    </a:cxn>
                    <a:cxn ang="0">
                      <a:pos x="116" y="368"/>
                    </a:cxn>
                    <a:cxn ang="0">
                      <a:pos x="72" y="342"/>
                    </a:cxn>
                    <a:cxn ang="0">
                      <a:pos x="37" y="305"/>
                    </a:cxn>
                    <a:cxn ang="0">
                      <a:pos x="13" y="261"/>
                    </a:cxn>
                    <a:cxn ang="0">
                      <a:pos x="0" y="210"/>
                    </a:cxn>
                    <a:cxn ang="0">
                      <a:pos x="2" y="158"/>
                    </a:cxn>
                    <a:cxn ang="0">
                      <a:pos x="18" y="111"/>
                    </a:cxn>
                    <a:cxn ang="0">
                      <a:pos x="46" y="67"/>
                    </a:cxn>
                    <a:cxn ang="0">
                      <a:pos x="83" y="32"/>
                    </a:cxn>
                    <a:cxn ang="0">
                      <a:pos x="129" y="9"/>
                    </a:cxn>
                    <a:cxn ang="0">
                      <a:pos x="180" y="0"/>
                    </a:cxn>
                    <a:cxn ang="0">
                      <a:pos x="231" y="3"/>
                    </a:cxn>
                    <a:cxn ang="0">
                      <a:pos x="278" y="19"/>
                    </a:cxn>
                    <a:cxn ang="0">
                      <a:pos x="321" y="49"/>
                    </a:cxn>
                    <a:cxn ang="0">
                      <a:pos x="354" y="88"/>
                    </a:cxn>
                    <a:cxn ang="0">
                      <a:pos x="375" y="134"/>
                    </a:cxn>
                    <a:cxn ang="0">
                      <a:pos x="384" y="185"/>
                    </a:cxn>
                    <a:cxn ang="0">
                      <a:pos x="379" y="236"/>
                    </a:cxn>
                    <a:cxn ang="0">
                      <a:pos x="361" y="284"/>
                    </a:cxn>
                    <a:cxn ang="0">
                      <a:pos x="331" y="324"/>
                    </a:cxn>
                    <a:cxn ang="0">
                      <a:pos x="291" y="356"/>
                    </a:cxn>
                    <a:cxn ang="0">
                      <a:pos x="243" y="377"/>
                    </a:cxn>
                    <a:cxn ang="0">
                      <a:pos x="192" y="384"/>
                    </a:cxn>
                    <a:cxn ang="0">
                      <a:pos x="167" y="377"/>
                    </a:cxn>
                    <a:cxn ang="0">
                      <a:pos x="118" y="363"/>
                    </a:cxn>
                    <a:cxn ang="0">
                      <a:pos x="74" y="337"/>
                    </a:cxn>
                    <a:cxn ang="0">
                      <a:pos x="39" y="300"/>
                    </a:cxn>
                    <a:cxn ang="0">
                      <a:pos x="16" y="254"/>
                    </a:cxn>
                    <a:cxn ang="0">
                      <a:pos x="6" y="204"/>
                    </a:cxn>
                    <a:cxn ang="0">
                      <a:pos x="9" y="153"/>
                    </a:cxn>
                    <a:cxn ang="0">
                      <a:pos x="27" y="106"/>
                    </a:cxn>
                    <a:cxn ang="0">
                      <a:pos x="57" y="63"/>
                    </a:cxn>
                    <a:cxn ang="0">
                      <a:pos x="95" y="32"/>
                    </a:cxn>
                    <a:cxn ang="0">
                      <a:pos x="141" y="10"/>
                    </a:cxn>
                    <a:cxn ang="0">
                      <a:pos x="192" y="3"/>
                    </a:cxn>
                    <a:cxn ang="0">
                      <a:pos x="243" y="10"/>
                    </a:cxn>
                    <a:cxn ang="0">
                      <a:pos x="289" y="32"/>
                    </a:cxn>
                    <a:cxn ang="0">
                      <a:pos x="329" y="63"/>
                    </a:cxn>
                    <a:cxn ang="0">
                      <a:pos x="357" y="106"/>
                    </a:cxn>
                    <a:cxn ang="0">
                      <a:pos x="375" y="153"/>
                    </a:cxn>
                    <a:cxn ang="0">
                      <a:pos x="379" y="204"/>
                    </a:cxn>
                    <a:cxn ang="0">
                      <a:pos x="368" y="254"/>
                    </a:cxn>
                    <a:cxn ang="0">
                      <a:pos x="345" y="300"/>
                    </a:cxn>
                    <a:cxn ang="0">
                      <a:pos x="310" y="337"/>
                    </a:cxn>
                    <a:cxn ang="0">
                      <a:pos x="266" y="363"/>
                    </a:cxn>
                    <a:cxn ang="0">
                      <a:pos x="218" y="377"/>
                    </a:cxn>
                  </a:cxnLst>
                  <a:rect l="0" t="0" r="r" b="b"/>
                  <a:pathLst>
                    <a:path w="384" h="384">
                      <a:moveTo>
                        <a:pt x="192" y="384"/>
                      </a:moveTo>
                      <a:lnTo>
                        <a:pt x="167" y="382"/>
                      </a:lnTo>
                      <a:lnTo>
                        <a:pt x="141" y="377"/>
                      </a:lnTo>
                      <a:lnTo>
                        <a:pt x="116" y="368"/>
                      </a:lnTo>
                      <a:lnTo>
                        <a:pt x="94" y="356"/>
                      </a:lnTo>
                      <a:lnTo>
                        <a:pt x="72" y="342"/>
                      </a:lnTo>
                      <a:lnTo>
                        <a:pt x="55" y="324"/>
                      </a:lnTo>
                      <a:lnTo>
                        <a:pt x="37" y="305"/>
                      </a:lnTo>
                      <a:lnTo>
                        <a:pt x="23" y="284"/>
                      </a:lnTo>
                      <a:lnTo>
                        <a:pt x="13" y="261"/>
                      </a:lnTo>
                      <a:lnTo>
                        <a:pt x="6" y="236"/>
                      </a:lnTo>
                      <a:lnTo>
                        <a:pt x="0" y="210"/>
                      </a:lnTo>
                      <a:lnTo>
                        <a:pt x="0" y="185"/>
                      </a:lnTo>
                      <a:lnTo>
                        <a:pt x="2" y="158"/>
                      </a:lnTo>
                      <a:lnTo>
                        <a:pt x="9" y="134"/>
                      </a:lnTo>
                      <a:lnTo>
                        <a:pt x="18" y="111"/>
                      </a:lnTo>
                      <a:lnTo>
                        <a:pt x="30" y="88"/>
                      </a:lnTo>
                      <a:lnTo>
                        <a:pt x="46" y="67"/>
                      </a:lnTo>
                      <a:lnTo>
                        <a:pt x="64" y="49"/>
                      </a:lnTo>
                      <a:lnTo>
                        <a:pt x="83" y="32"/>
                      </a:lnTo>
                      <a:lnTo>
                        <a:pt x="106" y="19"/>
                      </a:lnTo>
                      <a:lnTo>
                        <a:pt x="129" y="9"/>
                      </a:lnTo>
                      <a:lnTo>
                        <a:pt x="153" y="3"/>
                      </a:lnTo>
                      <a:lnTo>
                        <a:pt x="180" y="0"/>
                      </a:lnTo>
                      <a:lnTo>
                        <a:pt x="204" y="0"/>
                      </a:lnTo>
                      <a:lnTo>
                        <a:pt x="231" y="3"/>
                      </a:lnTo>
                      <a:lnTo>
                        <a:pt x="255" y="9"/>
                      </a:lnTo>
                      <a:lnTo>
                        <a:pt x="278" y="19"/>
                      </a:lnTo>
                      <a:lnTo>
                        <a:pt x="301" y="32"/>
                      </a:lnTo>
                      <a:lnTo>
                        <a:pt x="321" y="49"/>
                      </a:lnTo>
                      <a:lnTo>
                        <a:pt x="338" y="67"/>
                      </a:lnTo>
                      <a:lnTo>
                        <a:pt x="354" y="88"/>
                      </a:lnTo>
                      <a:lnTo>
                        <a:pt x="366" y="111"/>
                      </a:lnTo>
                      <a:lnTo>
                        <a:pt x="375" y="134"/>
                      </a:lnTo>
                      <a:lnTo>
                        <a:pt x="382" y="158"/>
                      </a:lnTo>
                      <a:lnTo>
                        <a:pt x="384" y="185"/>
                      </a:lnTo>
                      <a:lnTo>
                        <a:pt x="384" y="210"/>
                      </a:lnTo>
                      <a:lnTo>
                        <a:pt x="379" y="236"/>
                      </a:lnTo>
                      <a:lnTo>
                        <a:pt x="372" y="261"/>
                      </a:lnTo>
                      <a:lnTo>
                        <a:pt x="361" y="284"/>
                      </a:lnTo>
                      <a:lnTo>
                        <a:pt x="347" y="305"/>
                      </a:lnTo>
                      <a:lnTo>
                        <a:pt x="331" y="324"/>
                      </a:lnTo>
                      <a:lnTo>
                        <a:pt x="312" y="342"/>
                      </a:lnTo>
                      <a:lnTo>
                        <a:pt x="291" y="356"/>
                      </a:lnTo>
                      <a:lnTo>
                        <a:pt x="268" y="368"/>
                      </a:lnTo>
                      <a:lnTo>
                        <a:pt x="243" y="377"/>
                      </a:lnTo>
                      <a:lnTo>
                        <a:pt x="218" y="382"/>
                      </a:lnTo>
                      <a:lnTo>
                        <a:pt x="192" y="384"/>
                      </a:lnTo>
                      <a:close/>
                      <a:moveTo>
                        <a:pt x="192" y="379"/>
                      </a:moveTo>
                      <a:lnTo>
                        <a:pt x="167" y="377"/>
                      </a:lnTo>
                      <a:lnTo>
                        <a:pt x="141" y="372"/>
                      </a:lnTo>
                      <a:lnTo>
                        <a:pt x="118" y="363"/>
                      </a:lnTo>
                      <a:lnTo>
                        <a:pt x="95" y="351"/>
                      </a:lnTo>
                      <a:lnTo>
                        <a:pt x="74" y="337"/>
                      </a:lnTo>
                      <a:lnTo>
                        <a:pt x="57" y="319"/>
                      </a:lnTo>
                      <a:lnTo>
                        <a:pt x="39" y="300"/>
                      </a:lnTo>
                      <a:lnTo>
                        <a:pt x="27" y="277"/>
                      </a:lnTo>
                      <a:lnTo>
                        <a:pt x="16" y="254"/>
                      </a:lnTo>
                      <a:lnTo>
                        <a:pt x="9" y="229"/>
                      </a:lnTo>
                      <a:lnTo>
                        <a:pt x="6" y="204"/>
                      </a:lnTo>
                      <a:lnTo>
                        <a:pt x="6" y="178"/>
                      </a:lnTo>
                      <a:lnTo>
                        <a:pt x="9" y="153"/>
                      </a:lnTo>
                      <a:lnTo>
                        <a:pt x="16" y="128"/>
                      </a:lnTo>
                      <a:lnTo>
                        <a:pt x="27" y="106"/>
                      </a:lnTo>
                      <a:lnTo>
                        <a:pt x="39" y="83"/>
                      </a:lnTo>
                      <a:lnTo>
                        <a:pt x="57" y="63"/>
                      </a:lnTo>
                      <a:lnTo>
                        <a:pt x="74" y="46"/>
                      </a:lnTo>
                      <a:lnTo>
                        <a:pt x="95" y="32"/>
                      </a:lnTo>
                      <a:lnTo>
                        <a:pt x="118" y="19"/>
                      </a:lnTo>
                      <a:lnTo>
                        <a:pt x="141" y="10"/>
                      </a:lnTo>
                      <a:lnTo>
                        <a:pt x="167" y="5"/>
                      </a:lnTo>
                      <a:lnTo>
                        <a:pt x="192" y="3"/>
                      </a:lnTo>
                      <a:lnTo>
                        <a:pt x="218" y="5"/>
                      </a:lnTo>
                      <a:lnTo>
                        <a:pt x="243" y="10"/>
                      </a:lnTo>
                      <a:lnTo>
                        <a:pt x="266" y="19"/>
                      </a:lnTo>
                      <a:lnTo>
                        <a:pt x="289" y="32"/>
                      </a:lnTo>
                      <a:lnTo>
                        <a:pt x="310" y="46"/>
                      </a:lnTo>
                      <a:lnTo>
                        <a:pt x="329" y="63"/>
                      </a:lnTo>
                      <a:lnTo>
                        <a:pt x="345" y="83"/>
                      </a:lnTo>
                      <a:lnTo>
                        <a:pt x="357" y="106"/>
                      </a:lnTo>
                      <a:lnTo>
                        <a:pt x="368" y="128"/>
                      </a:lnTo>
                      <a:lnTo>
                        <a:pt x="375" y="153"/>
                      </a:lnTo>
                      <a:lnTo>
                        <a:pt x="379" y="178"/>
                      </a:lnTo>
                      <a:lnTo>
                        <a:pt x="379" y="204"/>
                      </a:lnTo>
                      <a:lnTo>
                        <a:pt x="375" y="229"/>
                      </a:lnTo>
                      <a:lnTo>
                        <a:pt x="368" y="254"/>
                      </a:lnTo>
                      <a:lnTo>
                        <a:pt x="357" y="277"/>
                      </a:lnTo>
                      <a:lnTo>
                        <a:pt x="345" y="300"/>
                      </a:lnTo>
                      <a:lnTo>
                        <a:pt x="329" y="319"/>
                      </a:lnTo>
                      <a:lnTo>
                        <a:pt x="310" y="337"/>
                      </a:lnTo>
                      <a:lnTo>
                        <a:pt x="289" y="351"/>
                      </a:lnTo>
                      <a:lnTo>
                        <a:pt x="266" y="363"/>
                      </a:lnTo>
                      <a:lnTo>
                        <a:pt x="243" y="372"/>
                      </a:lnTo>
                      <a:lnTo>
                        <a:pt x="218" y="377"/>
                      </a:lnTo>
                      <a:lnTo>
                        <a:pt x="192" y="379"/>
                      </a:lnTo>
                      <a:close/>
                    </a:path>
                  </a:pathLst>
                </a:custGeom>
                <a:solidFill>
                  <a:srgbClr val="D1FEFF"/>
                </a:solidFill>
                <a:ln w="9525">
                  <a:noFill/>
                  <a:round/>
                  <a:headEnd/>
                  <a:tailEnd/>
                </a:ln>
              </p:spPr>
              <p:txBody>
                <a:bodyPr/>
                <a:lstStyle/>
                <a:p>
                  <a:endParaRPr lang="en-US"/>
                </a:p>
              </p:txBody>
            </p:sp>
            <p:sp>
              <p:nvSpPr>
                <p:cNvPr id="1166401" name="Freeform 1089"/>
                <p:cNvSpPr>
                  <a:spLocks noEditPoints="1"/>
                </p:cNvSpPr>
                <p:nvPr/>
              </p:nvSpPr>
              <p:spPr bwMode="auto">
                <a:xfrm>
                  <a:off x="757" y="481"/>
                  <a:ext cx="373" cy="376"/>
                </a:xfrm>
                <a:custGeom>
                  <a:avLst/>
                  <a:gdLst/>
                  <a:ahLst/>
                  <a:cxnLst>
                    <a:cxn ang="0">
                      <a:pos x="161" y="374"/>
                    </a:cxn>
                    <a:cxn ang="0">
                      <a:pos x="112" y="360"/>
                    </a:cxn>
                    <a:cxn ang="0">
                      <a:pos x="68" y="334"/>
                    </a:cxn>
                    <a:cxn ang="0">
                      <a:pos x="33" y="297"/>
                    </a:cxn>
                    <a:cxn ang="0">
                      <a:pos x="10" y="251"/>
                    </a:cxn>
                    <a:cxn ang="0">
                      <a:pos x="0" y="201"/>
                    </a:cxn>
                    <a:cxn ang="0">
                      <a:pos x="3" y="150"/>
                    </a:cxn>
                    <a:cxn ang="0">
                      <a:pos x="21" y="103"/>
                    </a:cxn>
                    <a:cxn ang="0">
                      <a:pos x="51" y="60"/>
                    </a:cxn>
                    <a:cxn ang="0">
                      <a:pos x="89" y="29"/>
                    </a:cxn>
                    <a:cxn ang="0">
                      <a:pos x="135" y="7"/>
                    </a:cxn>
                    <a:cxn ang="0">
                      <a:pos x="186" y="0"/>
                    </a:cxn>
                    <a:cxn ang="0">
                      <a:pos x="237" y="7"/>
                    </a:cxn>
                    <a:cxn ang="0">
                      <a:pos x="283" y="29"/>
                    </a:cxn>
                    <a:cxn ang="0">
                      <a:pos x="323" y="60"/>
                    </a:cxn>
                    <a:cxn ang="0">
                      <a:pos x="351" y="103"/>
                    </a:cxn>
                    <a:cxn ang="0">
                      <a:pos x="369" y="150"/>
                    </a:cxn>
                    <a:cxn ang="0">
                      <a:pos x="373" y="201"/>
                    </a:cxn>
                    <a:cxn ang="0">
                      <a:pos x="362" y="251"/>
                    </a:cxn>
                    <a:cxn ang="0">
                      <a:pos x="339" y="297"/>
                    </a:cxn>
                    <a:cxn ang="0">
                      <a:pos x="304" y="334"/>
                    </a:cxn>
                    <a:cxn ang="0">
                      <a:pos x="260" y="360"/>
                    </a:cxn>
                    <a:cxn ang="0">
                      <a:pos x="212" y="374"/>
                    </a:cxn>
                    <a:cxn ang="0">
                      <a:pos x="186" y="371"/>
                    </a:cxn>
                    <a:cxn ang="0">
                      <a:pos x="137" y="364"/>
                    </a:cxn>
                    <a:cxn ang="0">
                      <a:pos x="93" y="344"/>
                    </a:cxn>
                    <a:cxn ang="0">
                      <a:pos x="54" y="312"/>
                    </a:cxn>
                    <a:cxn ang="0">
                      <a:pos x="26" y="272"/>
                    </a:cxn>
                    <a:cxn ang="0">
                      <a:pos x="8" y="224"/>
                    </a:cxn>
                    <a:cxn ang="0">
                      <a:pos x="5" y="175"/>
                    </a:cxn>
                    <a:cxn ang="0">
                      <a:pos x="15" y="127"/>
                    </a:cxn>
                    <a:cxn ang="0">
                      <a:pos x="38" y="83"/>
                    </a:cxn>
                    <a:cxn ang="0">
                      <a:pos x="72" y="48"/>
                    </a:cxn>
                    <a:cxn ang="0">
                      <a:pos x="114" y="21"/>
                    </a:cxn>
                    <a:cxn ang="0">
                      <a:pos x="161" y="7"/>
                    </a:cxn>
                    <a:cxn ang="0">
                      <a:pos x="211" y="7"/>
                    </a:cxn>
                    <a:cxn ang="0">
                      <a:pos x="258" y="21"/>
                    </a:cxn>
                    <a:cxn ang="0">
                      <a:pos x="300" y="48"/>
                    </a:cxn>
                    <a:cxn ang="0">
                      <a:pos x="334" y="83"/>
                    </a:cxn>
                    <a:cxn ang="0">
                      <a:pos x="357" y="127"/>
                    </a:cxn>
                    <a:cxn ang="0">
                      <a:pos x="367" y="175"/>
                    </a:cxn>
                    <a:cxn ang="0">
                      <a:pos x="364" y="224"/>
                    </a:cxn>
                    <a:cxn ang="0">
                      <a:pos x="348" y="272"/>
                    </a:cxn>
                    <a:cxn ang="0">
                      <a:pos x="318" y="312"/>
                    </a:cxn>
                    <a:cxn ang="0">
                      <a:pos x="281" y="344"/>
                    </a:cxn>
                    <a:cxn ang="0">
                      <a:pos x="235" y="364"/>
                    </a:cxn>
                    <a:cxn ang="0">
                      <a:pos x="186" y="371"/>
                    </a:cxn>
                  </a:cxnLst>
                  <a:rect l="0" t="0" r="r" b="b"/>
                  <a:pathLst>
                    <a:path w="373" h="376">
                      <a:moveTo>
                        <a:pt x="186" y="376"/>
                      </a:moveTo>
                      <a:lnTo>
                        <a:pt x="161" y="374"/>
                      </a:lnTo>
                      <a:lnTo>
                        <a:pt x="135" y="369"/>
                      </a:lnTo>
                      <a:lnTo>
                        <a:pt x="112" y="360"/>
                      </a:lnTo>
                      <a:lnTo>
                        <a:pt x="89" y="348"/>
                      </a:lnTo>
                      <a:lnTo>
                        <a:pt x="68" y="334"/>
                      </a:lnTo>
                      <a:lnTo>
                        <a:pt x="51" y="316"/>
                      </a:lnTo>
                      <a:lnTo>
                        <a:pt x="33" y="297"/>
                      </a:lnTo>
                      <a:lnTo>
                        <a:pt x="21" y="274"/>
                      </a:lnTo>
                      <a:lnTo>
                        <a:pt x="10" y="251"/>
                      </a:lnTo>
                      <a:lnTo>
                        <a:pt x="3" y="226"/>
                      </a:lnTo>
                      <a:lnTo>
                        <a:pt x="0" y="201"/>
                      </a:lnTo>
                      <a:lnTo>
                        <a:pt x="0" y="175"/>
                      </a:lnTo>
                      <a:lnTo>
                        <a:pt x="3" y="150"/>
                      </a:lnTo>
                      <a:lnTo>
                        <a:pt x="10" y="125"/>
                      </a:lnTo>
                      <a:lnTo>
                        <a:pt x="21" y="103"/>
                      </a:lnTo>
                      <a:lnTo>
                        <a:pt x="33" y="80"/>
                      </a:lnTo>
                      <a:lnTo>
                        <a:pt x="51" y="60"/>
                      </a:lnTo>
                      <a:lnTo>
                        <a:pt x="68" y="43"/>
                      </a:lnTo>
                      <a:lnTo>
                        <a:pt x="89" y="29"/>
                      </a:lnTo>
                      <a:lnTo>
                        <a:pt x="112" y="16"/>
                      </a:lnTo>
                      <a:lnTo>
                        <a:pt x="135" y="7"/>
                      </a:lnTo>
                      <a:lnTo>
                        <a:pt x="161" y="2"/>
                      </a:lnTo>
                      <a:lnTo>
                        <a:pt x="186" y="0"/>
                      </a:lnTo>
                      <a:lnTo>
                        <a:pt x="212" y="2"/>
                      </a:lnTo>
                      <a:lnTo>
                        <a:pt x="237" y="7"/>
                      </a:lnTo>
                      <a:lnTo>
                        <a:pt x="260" y="16"/>
                      </a:lnTo>
                      <a:lnTo>
                        <a:pt x="283" y="29"/>
                      </a:lnTo>
                      <a:lnTo>
                        <a:pt x="304" y="43"/>
                      </a:lnTo>
                      <a:lnTo>
                        <a:pt x="323" y="60"/>
                      </a:lnTo>
                      <a:lnTo>
                        <a:pt x="339" y="80"/>
                      </a:lnTo>
                      <a:lnTo>
                        <a:pt x="351" y="103"/>
                      </a:lnTo>
                      <a:lnTo>
                        <a:pt x="362" y="125"/>
                      </a:lnTo>
                      <a:lnTo>
                        <a:pt x="369" y="150"/>
                      </a:lnTo>
                      <a:lnTo>
                        <a:pt x="373" y="175"/>
                      </a:lnTo>
                      <a:lnTo>
                        <a:pt x="373" y="201"/>
                      </a:lnTo>
                      <a:lnTo>
                        <a:pt x="369" y="226"/>
                      </a:lnTo>
                      <a:lnTo>
                        <a:pt x="362" y="251"/>
                      </a:lnTo>
                      <a:lnTo>
                        <a:pt x="351" y="274"/>
                      </a:lnTo>
                      <a:lnTo>
                        <a:pt x="339" y="297"/>
                      </a:lnTo>
                      <a:lnTo>
                        <a:pt x="323" y="316"/>
                      </a:lnTo>
                      <a:lnTo>
                        <a:pt x="304" y="334"/>
                      </a:lnTo>
                      <a:lnTo>
                        <a:pt x="283" y="348"/>
                      </a:lnTo>
                      <a:lnTo>
                        <a:pt x="260" y="360"/>
                      </a:lnTo>
                      <a:lnTo>
                        <a:pt x="237" y="369"/>
                      </a:lnTo>
                      <a:lnTo>
                        <a:pt x="212" y="374"/>
                      </a:lnTo>
                      <a:lnTo>
                        <a:pt x="186" y="376"/>
                      </a:lnTo>
                      <a:close/>
                      <a:moveTo>
                        <a:pt x="186" y="371"/>
                      </a:moveTo>
                      <a:lnTo>
                        <a:pt x="161" y="369"/>
                      </a:lnTo>
                      <a:lnTo>
                        <a:pt x="137" y="364"/>
                      </a:lnTo>
                      <a:lnTo>
                        <a:pt x="114" y="355"/>
                      </a:lnTo>
                      <a:lnTo>
                        <a:pt x="93" y="344"/>
                      </a:lnTo>
                      <a:lnTo>
                        <a:pt x="72" y="328"/>
                      </a:lnTo>
                      <a:lnTo>
                        <a:pt x="54" y="312"/>
                      </a:lnTo>
                      <a:lnTo>
                        <a:pt x="38" y="293"/>
                      </a:lnTo>
                      <a:lnTo>
                        <a:pt x="26" y="272"/>
                      </a:lnTo>
                      <a:lnTo>
                        <a:pt x="15" y="249"/>
                      </a:lnTo>
                      <a:lnTo>
                        <a:pt x="8" y="224"/>
                      </a:lnTo>
                      <a:lnTo>
                        <a:pt x="5" y="201"/>
                      </a:lnTo>
                      <a:lnTo>
                        <a:pt x="5" y="175"/>
                      </a:lnTo>
                      <a:lnTo>
                        <a:pt x="8" y="152"/>
                      </a:lnTo>
                      <a:lnTo>
                        <a:pt x="15" y="127"/>
                      </a:lnTo>
                      <a:lnTo>
                        <a:pt x="26" y="104"/>
                      </a:lnTo>
                      <a:lnTo>
                        <a:pt x="38" y="83"/>
                      </a:lnTo>
                      <a:lnTo>
                        <a:pt x="54" y="64"/>
                      </a:lnTo>
                      <a:lnTo>
                        <a:pt x="72" y="48"/>
                      </a:lnTo>
                      <a:lnTo>
                        <a:pt x="93" y="32"/>
                      </a:lnTo>
                      <a:lnTo>
                        <a:pt x="114" y="21"/>
                      </a:lnTo>
                      <a:lnTo>
                        <a:pt x="137" y="13"/>
                      </a:lnTo>
                      <a:lnTo>
                        <a:pt x="161" y="7"/>
                      </a:lnTo>
                      <a:lnTo>
                        <a:pt x="186" y="6"/>
                      </a:lnTo>
                      <a:lnTo>
                        <a:pt x="211" y="7"/>
                      </a:lnTo>
                      <a:lnTo>
                        <a:pt x="235" y="13"/>
                      </a:lnTo>
                      <a:lnTo>
                        <a:pt x="258" y="21"/>
                      </a:lnTo>
                      <a:lnTo>
                        <a:pt x="281" y="32"/>
                      </a:lnTo>
                      <a:lnTo>
                        <a:pt x="300" y="48"/>
                      </a:lnTo>
                      <a:lnTo>
                        <a:pt x="318" y="64"/>
                      </a:lnTo>
                      <a:lnTo>
                        <a:pt x="334" y="83"/>
                      </a:lnTo>
                      <a:lnTo>
                        <a:pt x="348" y="104"/>
                      </a:lnTo>
                      <a:lnTo>
                        <a:pt x="357" y="127"/>
                      </a:lnTo>
                      <a:lnTo>
                        <a:pt x="364" y="152"/>
                      </a:lnTo>
                      <a:lnTo>
                        <a:pt x="367" y="175"/>
                      </a:lnTo>
                      <a:lnTo>
                        <a:pt x="367" y="201"/>
                      </a:lnTo>
                      <a:lnTo>
                        <a:pt x="364" y="224"/>
                      </a:lnTo>
                      <a:lnTo>
                        <a:pt x="357" y="249"/>
                      </a:lnTo>
                      <a:lnTo>
                        <a:pt x="348" y="272"/>
                      </a:lnTo>
                      <a:lnTo>
                        <a:pt x="334" y="293"/>
                      </a:lnTo>
                      <a:lnTo>
                        <a:pt x="318" y="312"/>
                      </a:lnTo>
                      <a:lnTo>
                        <a:pt x="300" y="328"/>
                      </a:lnTo>
                      <a:lnTo>
                        <a:pt x="281" y="344"/>
                      </a:lnTo>
                      <a:lnTo>
                        <a:pt x="258" y="355"/>
                      </a:lnTo>
                      <a:lnTo>
                        <a:pt x="235" y="364"/>
                      </a:lnTo>
                      <a:lnTo>
                        <a:pt x="211" y="369"/>
                      </a:lnTo>
                      <a:lnTo>
                        <a:pt x="186" y="371"/>
                      </a:lnTo>
                      <a:close/>
                    </a:path>
                  </a:pathLst>
                </a:custGeom>
                <a:solidFill>
                  <a:srgbClr val="D2FEFF"/>
                </a:solidFill>
                <a:ln w="9525">
                  <a:noFill/>
                  <a:round/>
                  <a:headEnd/>
                  <a:tailEnd/>
                </a:ln>
              </p:spPr>
              <p:txBody>
                <a:bodyPr/>
                <a:lstStyle/>
                <a:p>
                  <a:endParaRPr lang="en-US"/>
                </a:p>
              </p:txBody>
            </p:sp>
            <p:sp>
              <p:nvSpPr>
                <p:cNvPr id="1166402" name="Freeform 1090"/>
                <p:cNvSpPr>
                  <a:spLocks noEditPoints="1"/>
                </p:cNvSpPr>
                <p:nvPr/>
              </p:nvSpPr>
              <p:spPr bwMode="auto">
                <a:xfrm>
                  <a:off x="762" y="487"/>
                  <a:ext cx="362" cy="365"/>
                </a:xfrm>
                <a:custGeom>
                  <a:avLst/>
                  <a:gdLst/>
                  <a:ahLst/>
                  <a:cxnLst>
                    <a:cxn ang="0">
                      <a:pos x="156" y="363"/>
                    </a:cxn>
                    <a:cxn ang="0">
                      <a:pos x="109" y="349"/>
                    </a:cxn>
                    <a:cxn ang="0">
                      <a:pos x="67" y="322"/>
                    </a:cxn>
                    <a:cxn ang="0">
                      <a:pos x="33" y="287"/>
                    </a:cxn>
                    <a:cxn ang="0">
                      <a:pos x="10" y="243"/>
                    </a:cxn>
                    <a:cxn ang="0">
                      <a:pos x="0" y="195"/>
                    </a:cxn>
                    <a:cxn ang="0">
                      <a:pos x="3" y="146"/>
                    </a:cxn>
                    <a:cxn ang="0">
                      <a:pos x="21" y="98"/>
                    </a:cxn>
                    <a:cxn ang="0">
                      <a:pos x="49" y="58"/>
                    </a:cxn>
                    <a:cxn ang="0">
                      <a:pos x="88" y="26"/>
                    </a:cxn>
                    <a:cxn ang="0">
                      <a:pos x="132" y="7"/>
                    </a:cxn>
                    <a:cxn ang="0">
                      <a:pos x="181" y="0"/>
                    </a:cxn>
                    <a:cxn ang="0">
                      <a:pos x="230" y="7"/>
                    </a:cxn>
                    <a:cxn ang="0">
                      <a:pos x="276" y="26"/>
                    </a:cxn>
                    <a:cxn ang="0">
                      <a:pos x="313" y="58"/>
                    </a:cxn>
                    <a:cxn ang="0">
                      <a:pos x="343" y="98"/>
                    </a:cxn>
                    <a:cxn ang="0">
                      <a:pos x="359" y="146"/>
                    </a:cxn>
                    <a:cxn ang="0">
                      <a:pos x="362" y="195"/>
                    </a:cxn>
                    <a:cxn ang="0">
                      <a:pos x="352" y="243"/>
                    </a:cxn>
                    <a:cxn ang="0">
                      <a:pos x="329" y="287"/>
                    </a:cxn>
                    <a:cxn ang="0">
                      <a:pos x="295" y="322"/>
                    </a:cxn>
                    <a:cxn ang="0">
                      <a:pos x="253" y="349"/>
                    </a:cxn>
                    <a:cxn ang="0">
                      <a:pos x="206" y="363"/>
                    </a:cxn>
                    <a:cxn ang="0">
                      <a:pos x="181" y="359"/>
                    </a:cxn>
                    <a:cxn ang="0">
                      <a:pos x="134" y="352"/>
                    </a:cxn>
                    <a:cxn ang="0">
                      <a:pos x="88" y="331"/>
                    </a:cxn>
                    <a:cxn ang="0">
                      <a:pos x="51" y="299"/>
                    </a:cxn>
                    <a:cxn ang="0">
                      <a:pos x="23" y="259"/>
                    </a:cxn>
                    <a:cxn ang="0">
                      <a:pos x="9" y="213"/>
                    </a:cxn>
                    <a:cxn ang="0">
                      <a:pos x="7" y="164"/>
                    </a:cxn>
                    <a:cxn ang="0">
                      <a:pos x="18" y="116"/>
                    </a:cxn>
                    <a:cxn ang="0">
                      <a:pos x="42" y="74"/>
                    </a:cxn>
                    <a:cxn ang="0">
                      <a:pos x="77" y="40"/>
                    </a:cxn>
                    <a:cxn ang="0">
                      <a:pos x="121" y="15"/>
                    </a:cxn>
                    <a:cxn ang="0">
                      <a:pos x="169" y="7"/>
                    </a:cxn>
                    <a:cxn ang="0">
                      <a:pos x="218" y="10"/>
                    </a:cxn>
                    <a:cxn ang="0">
                      <a:pos x="264" y="26"/>
                    </a:cxn>
                    <a:cxn ang="0">
                      <a:pos x="304" y="56"/>
                    </a:cxn>
                    <a:cxn ang="0">
                      <a:pos x="334" y="93"/>
                    </a:cxn>
                    <a:cxn ang="0">
                      <a:pos x="352" y="139"/>
                    </a:cxn>
                    <a:cxn ang="0">
                      <a:pos x="357" y="188"/>
                    </a:cxn>
                    <a:cxn ang="0">
                      <a:pos x="348" y="236"/>
                    </a:cxn>
                    <a:cxn ang="0">
                      <a:pos x="327" y="280"/>
                    </a:cxn>
                    <a:cxn ang="0">
                      <a:pos x="294" y="317"/>
                    </a:cxn>
                    <a:cxn ang="0">
                      <a:pos x="253" y="343"/>
                    </a:cxn>
                    <a:cxn ang="0">
                      <a:pos x="206" y="358"/>
                    </a:cxn>
                  </a:cxnLst>
                  <a:rect l="0" t="0" r="r" b="b"/>
                  <a:pathLst>
                    <a:path w="362" h="365">
                      <a:moveTo>
                        <a:pt x="181" y="365"/>
                      </a:moveTo>
                      <a:lnTo>
                        <a:pt x="156" y="363"/>
                      </a:lnTo>
                      <a:lnTo>
                        <a:pt x="132" y="358"/>
                      </a:lnTo>
                      <a:lnTo>
                        <a:pt x="109" y="349"/>
                      </a:lnTo>
                      <a:lnTo>
                        <a:pt x="88" y="338"/>
                      </a:lnTo>
                      <a:lnTo>
                        <a:pt x="67" y="322"/>
                      </a:lnTo>
                      <a:lnTo>
                        <a:pt x="49" y="306"/>
                      </a:lnTo>
                      <a:lnTo>
                        <a:pt x="33" y="287"/>
                      </a:lnTo>
                      <a:lnTo>
                        <a:pt x="21" y="266"/>
                      </a:lnTo>
                      <a:lnTo>
                        <a:pt x="10" y="243"/>
                      </a:lnTo>
                      <a:lnTo>
                        <a:pt x="3" y="218"/>
                      </a:lnTo>
                      <a:lnTo>
                        <a:pt x="0" y="195"/>
                      </a:lnTo>
                      <a:lnTo>
                        <a:pt x="0" y="169"/>
                      </a:lnTo>
                      <a:lnTo>
                        <a:pt x="3" y="146"/>
                      </a:lnTo>
                      <a:lnTo>
                        <a:pt x="10" y="121"/>
                      </a:lnTo>
                      <a:lnTo>
                        <a:pt x="21" y="98"/>
                      </a:lnTo>
                      <a:lnTo>
                        <a:pt x="33" y="77"/>
                      </a:lnTo>
                      <a:lnTo>
                        <a:pt x="49" y="58"/>
                      </a:lnTo>
                      <a:lnTo>
                        <a:pt x="67" y="42"/>
                      </a:lnTo>
                      <a:lnTo>
                        <a:pt x="88" y="26"/>
                      </a:lnTo>
                      <a:lnTo>
                        <a:pt x="109" y="15"/>
                      </a:lnTo>
                      <a:lnTo>
                        <a:pt x="132" y="7"/>
                      </a:lnTo>
                      <a:lnTo>
                        <a:pt x="156" y="1"/>
                      </a:lnTo>
                      <a:lnTo>
                        <a:pt x="181" y="0"/>
                      </a:lnTo>
                      <a:lnTo>
                        <a:pt x="206" y="1"/>
                      </a:lnTo>
                      <a:lnTo>
                        <a:pt x="230" y="7"/>
                      </a:lnTo>
                      <a:lnTo>
                        <a:pt x="253" y="15"/>
                      </a:lnTo>
                      <a:lnTo>
                        <a:pt x="276" y="26"/>
                      </a:lnTo>
                      <a:lnTo>
                        <a:pt x="295" y="42"/>
                      </a:lnTo>
                      <a:lnTo>
                        <a:pt x="313" y="58"/>
                      </a:lnTo>
                      <a:lnTo>
                        <a:pt x="329" y="77"/>
                      </a:lnTo>
                      <a:lnTo>
                        <a:pt x="343" y="98"/>
                      </a:lnTo>
                      <a:lnTo>
                        <a:pt x="352" y="121"/>
                      </a:lnTo>
                      <a:lnTo>
                        <a:pt x="359" y="146"/>
                      </a:lnTo>
                      <a:lnTo>
                        <a:pt x="362" y="169"/>
                      </a:lnTo>
                      <a:lnTo>
                        <a:pt x="362" y="195"/>
                      </a:lnTo>
                      <a:lnTo>
                        <a:pt x="359" y="218"/>
                      </a:lnTo>
                      <a:lnTo>
                        <a:pt x="352" y="243"/>
                      </a:lnTo>
                      <a:lnTo>
                        <a:pt x="343" y="266"/>
                      </a:lnTo>
                      <a:lnTo>
                        <a:pt x="329" y="287"/>
                      </a:lnTo>
                      <a:lnTo>
                        <a:pt x="313" y="306"/>
                      </a:lnTo>
                      <a:lnTo>
                        <a:pt x="295" y="322"/>
                      </a:lnTo>
                      <a:lnTo>
                        <a:pt x="276" y="338"/>
                      </a:lnTo>
                      <a:lnTo>
                        <a:pt x="253" y="349"/>
                      </a:lnTo>
                      <a:lnTo>
                        <a:pt x="230" y="358"/>
                      </a:lnTo>
                      <a:lnTo>
                        <a:pt x="206" y="363"/>
                      </a:lnTo>
                      <a:lnTo>
                        <a:pt x="181" y="365"/>
                      </a:lnTo>
                      <a:close/>
                      <a:moveTo>
                        <a:pt x="181" y="359"/>
                      </a:moveTo>
                      <a:lnTo>
                        <a:pt x="156" y="358"/>
                      </a:lnTo>
                      <a:lnTo>
                        <a:pt x="134" y="352"/>
                      </a:lnTo>
                      <a:lnTo>
                        <a:pt x="109" y="343"/>
                      </a:lnTo>
                      <a:lnTo>
                        <a:pt x="88" y="331"/>
                      </a:lnTo>
                      <a:lnTo>
                        <a:pt x="69" y="317"/>
                      </a:lnTo>
                      <a:lnTo>
                        <a:pt x="51" y="299"/>
                      </a:lnTo>
                      <a:lnTo>
                        <a:pt x="35" y="280"/>
                      </a:lnTo>
                      <a:lnTo>
                        <a:pt x="23" y="259"/>
                      </a:lnTo>
                      <a:lnTo>
                        <a:pt x="14" y="236"/>
                      </a:lnTo>
                      <a:lnTo>
                        <a:pt x="9" y="213"/>
                      </a:lnTo>
                      <a:lnTo>
                        <a:pt x="5" y="188"/>
                      </a:lnTo>
                      <a:lnTo>
                        <a:pt x="7" y="164"/>
                      </a:lnTo>
                      <a:lnTo>
                        <a:pt x="10" y="139"/>
                      </a:lnTo>
                      <a:lnTo>
                        <a:pt x="18" y="116"/>
                      </a:lnTo>
                      <a:lnTo>
                        <a:pt x="28" y="93"/>
                      </a:lnTo>
                      <a:lnTo>
                        <a:pt x="42" y="74"/>
                      </a:lnTo>
                      <a:lnTo>
                        <a:pt x="60" y="56"/>
                      </a:lnTo>
                      <a:lnTo>
                        <a:pt x="77" y="40"/>
                      </a:lnTo>
                      <a:lnTo>
                        <a:pt x="98" y="26"/>
                      </a:lnTo>
                      <a:lnTo>
                        <a:pt x="121" y="15"/>
                      </a:lnTo>
                      <a:lnTo>
                        <a:pt x="144" y="10"/>
                      </a:lnTo>
                      <a:lnTo>
                        <a:pt x="169" y="7"/>
                      </a:lnTo>
                      <a:lnTo>
                        <a:pt x="193" y="7"/>
                      </a:lnTo>
                      <a:lnTo>
                        <a:pt x="218" y="10"/>
                      </a:lnTo>
                      <a:lnTo>
                        <a:pt x="241" y="15"/>
                      </a:lnTo>
                      <a:lnTo>
                        <a:pt x="264" y="26"/>
                      </a:lnTo>
                      <a:lnTo>
                        <a:pt x="285" y="40"/>
                      </a:lnTo>
                      <a:lnTo>
                        <a:pt x="304" y="56"/>
                      </a:lnTo>
                      <a:lnTo>
                        <a:pt x="320" y="74"/>
                      </a:lnTo>
                      <a:lnTo>
                        <a:pt x="334" y="93"/>
                      </a:lnTo>
                      <a:lnTo>
                        <a:pt x="345" y="116"/>
                      </a:lnTo>
                      <a:lnTo>
                        <a:pt x="352" y="139"/>
                      </a:lnTo>
                      <a:lnTo>
                        <a:pt x="357" y="164"/>
                      </a:lnTo>
                      <a:lnTo>
                        <a:pt x="357" y="188"/>
                      </a:lnTo>
                      <a:lnTo>
                        <a:pt x="355" y="213"/>
                      </a:lnTo>
                      <a:lnTo>
                        <a:pt x="348" y="236"/>
                      </a:lnTo>
                      <a:lnTo>
                        <a:pt x="339" y="259"/>
                      </a:lnTo>
                      <a:lnTo>
                        <a:pt x="327" y="280"/>
                      </a:lnTo>
                      <a:lnTo>
                        <a:pt x="311" y="299"/>
                      </a:lnTo>
                      <a:lnTo>
                        <a:pt x="294" y="317"/>
                      </a:lnTo>
                      <a:lnTo>
                        <a:pt x="274" y="331"/>
                      </a:lnTo>
                      <a:lnTo>
                        <a:pt x="253" y="343"/>
                      </a:lnTo>
                      <a:lnTo>
                        <a:pt x="230" y="352"/>
                      </a:lnTo>
                      <a:lnTo>
                        <a:pt x="206" y="358"/>
                      </a:lnTo>
                      <a:lnTo>
                        <a:pt x="181" y="359"/>
                      </a:lnTo>
                      <a:close/>
                    </a:path>
                  </a:pathLst>
                </a:custGeom>
                <a:solidFill>
                  <a:srgbClr val="D4FEFF"/>
                </a:solidFill>
                <a:ln w="9525">
                  <a:noFill/>
                  <a:round/>
                  <a:headEnd/>
                  <a:tailEnd/>
                </a:ln>
              </p:spPr>
              <p:txBody>
                <a:bodyPr/>
                <a:lstStyle/>
                <a:p>
                  <a:endParaRPr lang="en-US"/>
                </a:p>
              </p:txBody>
            </p:sp>
            <p:sp>
              <p:nvSpPr>
                <p:cNvPr id="1166403" name="Freeform 1091"/>
                <p:cNvSpPr>
                  <a:spLocks noEditPoints="1"/>
                </p:cNvSpPr>
                <p:nvPr/>
              </p:nvSpPr>
              <p:spPr bwMode="auto">
                <a:xfrm>
                  <a:off x="767" y="494"/>
                  <a:ext cx="352" cy="352"/>
                </a:xfrm>
                <a:custGeom>
                  <a:avLst/>
                  <a:gdLst/>
                  <a:ahLst/>
                  <a:cxnLst>
                    <a:cxn ang="0">
                      <a:pos x="151" y="351"/>
                    </a:cxn>
                    <a:cxn ang="0">
                      <a:pos x="104" y="336"/>
                    </a:cxn>
                    <a:cxn ang="0">
                      <a:pos x="64" y="310"/>
                    </a:cxn>
                    <a:cxn ang="0">
                      <a:pos x="30" y="273"/>
                    </a:cxn>
                    <a:cxn ang="0">
                      <a:pos x="9" y="229"/>
                    </a:cxn>
                    <a:cxn ang="0">
                      <a:pos x="0" y="181"/>
                    </a:cxn>
                    <a:cxn ang="0">
                      <a:pos x="5" y="132"/>
                    </a:cxn>
                    <a:cxn ang="0">
                      <a:pos x="23" y="86"/>
                    </a:cxn>
                    <a:cxn ang="0">
                      <a:pos x="55" y="49"/>
                    </a:cxn>
                    <a:cxn ang="0">
                      <a:pos x="93" y="19"/>
                    </a:cxn>
                    <a:cxn ang="0">
                      <a:pos x="139" y="3"/>
                    </a:cxn>
                    <a:cxn ang="0">
                      <a:pos x="188" y="0"/>
                    </a:cxn>
                    <a:cxn ang="0">
                      <a:pos x="236" y="8"/>
                    </a:cxn>
                    <a:cxn ang="0">
                      <a:pos x="280" y="33"/>
                    </a:cxn>
                    <a:cxn ang="0">
                      <a:pos x="315" y="67"/>
                    </a:cxn>
                    <a:cxn ang="0">
                      <a:pos x="340" y="109"/>
                    </a:cxn>
                    <a:cxn ang="0">
                      <a:pos x="352" y="157"/>
                    </a:cxn>
                    <a:cxn ang="0">
                      <a:pos x="350" y="206"/>
                    </a:cxn>
                    <a:cxn ang="0">
                      <a:pos x="334" y="252"/>
                    </a:cxn>
                    <a:cxn ang="0">
                      <a:pos x="306" y="292"/>
                    </a:cxn>
                    <a:cxn ang="0">
                      <a:pos x="269" y="324"/>
                    </a:cxn>
                    <a:cxn ang="0">
                      <a:pos x="225" y="345"/>
                    </a:cxn>
                    <a:cxn ang="0">
                      <a:pos x="176" y="352"/>
                    </a:cxn>
                    <a:cxn ang="0">
                      <a:pos x="151" y="345"/>
                    </a:cxn>
                    <a:cxn ang="0">
                      <a:pos x="106" y="331"/>
                    </a:cxn>
                    <a:cxn ang="0">
                      <a:pos x="65" y="305"/>
                    </a:cxn>
                    <a:cxn ang="0">
                      <a:pos x="32" y="268"/>
                    </a:cxn>
                    <a:cxn ang="0">
                      <a:pos x="13" y="224"/>
                    </a:cxn>
                    <a:cxn ang="0">
                      <a:pos x="5" y="174"/>
                    </a:cxn>
                    <a:cxn ang="0">
                      <a:pos x="13" y="127"/>
                    </a:cxn>
                    <a:cxn ang="0">
                      <a:pos x="32" y="83"/>
                    </a:cxn>
                    <a:cxn ang="0">
                      <a:pos x="65" y="45"/>
                    </a:cxn>
                    <a:cxn ang="0">
                      <a:pos x="106" y="19"/>
                    </a:cxn>
                    <a:cxn ang="0">
                      <a:pos x="151" y="5"/>
                    </a:cxn>
                    <a:cxn ang="0">
                      <a:pos x="201" y="5"/>
                    </a:cxn>
                    <a:cxn ang="0">
                      <a:pos x="246" y="19"/>
                    </a:cxn>
                    <a:cxn ang="0">
                      <a:pos x="289" y="45"/>
                    </a:cxn>
                    <a:cxn ang="0">
                      <a:pos x="320" y="83"/>
                    </a:cxn>
                    <a:cxn ang="0">
                      <a:pos x="340" y="127"/>
                    </a:cxn>
                    <a:cxn ang="0">
                      <a:pos x="347" y="174"/>
                    </a:cxn>
                    <a:cxn ang="0">
                      <a:pos x="340" y="224"/>
                    </a:cxn>
                    <a:cxn ang="0">
                      <a:pos x="320" y="268"/>
                    </a:cxn>
                    <a:cxn ang="0">
                      <a:pos x="289" y="305"/>
                    </a:cxn>
                    <a:cxn ang="0">
                      <a:pos x="246" y="331"/>
                    </a:cxn>
                    <a:cxn ang="0">
                      <a:pos x="201" y="345"/>
                    </a:cxn>
                  </a:cxnLst>
                  <a:rect l="0" t="0" r="r" b="b"/>
                  <a:pathLst>
                    <a:path w="352" h="352">
                      <a:moveTo>
                        <a:pt x="176" y="352"/>
                      </a:moveTo>
                      <a:lnTo>
                        <a:pt x="151" y="351"/>
                      </a:lnTo>
                      <a:lnTo>
                        <a:pt x="129" y="345"/>
                      </a:lnTo>
                      <a:lnTo>
                        <a:pt x="104" y="336"/>
                      </a:lnTo>
                      <a:lnTo>
                        <a:pt x="83" y="324"/>
                      </a:lnTo>
                      <a:lnTo>
                        <a:pt x="64" y="310"/>
                      </a:lnTo>
                      <a:lnTo>
                        <a:pt x="46" y="292"/>
                      </a:lnTo>
                      <a:lnTo>
                        <a:pt x="30" y="273"/>
                      </a:lnTo>
                      <a:lnTo>
                        <a:pt x="18" y="252"/>
                      </a:lnTo>
                      <a:lnTo>
                        <a:pt x="9" y="229"/>
                      </a:lnTo>
                      <a:lnTo>
                        <a:pt x="4" y="206"/>
                      </a:lnTo>
                      <a:lnTo>
                        <a:pt x="0" y="181"/>
                      </a:lnTo>
                      <a:lnTo>
                        <a:pt x="2" y="157"/>
                      </a:lnTo>
                      <a:lnTo>
                        <a:pt x="5" y="132"/>
                      </a:lnTo>
                      <a:lnTo>
                        <a:pt x="13" y="109"/>
                      </a:lnTo>
                      <a:lnTo>
                        <a:pt x="23" y="86"/>
                      </a:lnTo>
                      <a:lnTo>
                        <a:pt x="37" y="67"/>
                      </a:lnTo>
                      <a:lnTo>
                        <a:pt x="55" y="49"/>
                      </a:lnTo>
                      <a:lnTo>
                        <a:pt x="72" y="33"/>
                      </a:lnTo>
                      <a:lnTo>
                        <a:pt x="93" y="19"/>
                      </a:lnTo>
                      <a:lnTo>
                        <a:pt x="116" y="8"/>
                      </a:lnTo>
                      <a:lnTo>
                        <a:pt x="139" y="3"/>
                      </a:lnTo>
                      <a:lnTo>
                        <a:pt x="164" y="0"/>
                      </a:lnTo>
                      <a:lnTo>
                        <a:pt x="188" y="0"/>
                      </a:lnTo>
                      <a:lnTo>
                        <a:pt x="213" y="3"/>
                      </a:lnTo>
                      <a:lnTo>
                        <a:pt x="236" y="8"/>
                      </a:lnTo>
                      <a:lnTo>
                        <a:pt x="259" y="19"/>
                      </a:lnTo>
                      <a:lnTo>
                        <a:pt x="280" y="33"/>
                      </a:lnTo>
                      <a:lnTo>
                        <a:pt x="299" y="49"/>
                      </a:lnTo>
                      <a:lnTo>
                        <a:pt x="315" y="67"/>
                      </a:lnTo>
                      <a:lnTo>
                        <a:pt x="329" y="86"/>
                      </a:lnTo>
                      <a:lnTo>
                        <a:pt x="340" y="109"/>
                      </a:lnTo>
                      <a:lnTo>
                        <a:pt x="347" y="132"/>
                      </a:lnTo>
                      <a:lnTo>
                        <a:pt x="352" y="157"/>
                      </a:lnTo>
                      <a:lnTo>
                        <a:pt x="352" y="181"/>
                      </a:lnTo>
                      <a:lnTo>
                        <a:pt x="350" y="206"/>
                      </a:lnTo>
                      <a:lnTo>
                        <a:pt x="343" y="229"/>
                      </a:lnTo>
                      <a:lnTo>
                        <a:pt x="334" y="252"/>
                      </a:lnTo>
                      <a:lnTo>
                        <a:pt x="322" y="273"/>
                      </a:lnTo>
                      <a:lnTo>
                        <a:pt x="306" y="292"/>
                      </a:lnTo>
                      <a:lnTo>
                        <a:pt x="289" y="310"/>
                      </a:lnTo>
                      <a:lnTo>
                        <a:pt x="269" y="324"/>
                      </a:lnTo>
                      <a:lnTo>
                        <a:pt x="248" y="336"/>
                      </a:lnTo>
                      <a:lnTo>
                        <a:pt x="225" y="345"/>
                      </a:lnTo>
                      <a:lnTo>
                        <a:pt x="201" y="351"/>
                      </a:lnTo>
                      <a:lnTo>
                        <a:pt x="176" y="352"/>
                      </a:lnTo>
                      <a:close/>
                      <a:moveTo>
                        <a:pt x="176" y="347"/>
                      </a:moveTo>
                      <a:lnTo>
                        <a:pt x="151" y="345"/>
                      </a:lnTo>
                      <a:lnTo>
                        <a:pt x="129" y="340"/>
                      </a:lnTo>
                      <a:lnTo>
                        <a:pt x="106" y="331"/>
                      </a:lnTo>
                      <a:lnTo>
                        <a:pt x="85" y="319"/>
                      </a:lnTo>
                      <a:lnTo>
                        <a:pt x="65" y="305"/>
                      </a:lnTo>
                      <a:lnTo>
                        <a:pt x="48" y="287"/>
                      </a:lnTo>
                      <a:lnTo>
                        <a:pt x="32" y="268"/>
                      </a:lnTo>
                      <a:lnTo>
                        <a:pt x="21" y="246"/>
                      </a:lnTo>
                      <a:lnTo>
                        <a:pt x="13" y="224"/>
                      </a:lnTo>
                      <a:lnTo>
                        <a:pt x="7" y="199"/>
                      </a:lnTo>
                      <a:lnTo>
                        <a:pt x="5" y="174"/>
                      </a:lnTo>
                      <a:lnTo>
                        <a:pt x="7" y="151"/>
                      </a:lnTo>
                      <a:lnTo>
                        <a:pt x="13" y="127"/>
                      </a:lnTo>
                      <a:lnTo>
                        <a:pt x="21" y="104"/>
                      </a:lnTo>
                      <a:lnTo>
                        <a:pt x="32" y="83"/>
                      </a:lnTo>
                      <a:lnTo>
                        <a:pt x="48" y="63"/>
                      </a:lnTo>
                      <a:lnTo>
                        <a:pt x="65" y="45"/>
                      </a:lnTo>
                      <a:lnTo>
                        <a:pt x="85" y="31"/>
                      </a:lnTo>
                      <a:lnTo>
                        <a:pt x="106" y="19"/>
                      </a:lnTo>
                      <a:lnTo>
                        <a:pt x="129" y="10"/>
                      </a:lnTo>
                      <a:lnTo>
                        <a:pt x="151" y="5"/>
                      </a:lnTo>
                      <a:lnTo>
                        <a:pt x="176" y="3"/>
                      </a:lnTo>
                      <a:lnTo>
                        <a:pt x="201" y="5"/>
                      </a:lnTo>
                      <a:lnTo>
                        <a:pt x="224" y="10"/>
                      </a:lnTo>
                      <a:lnTo>
                        <a:pt x="246" y="19"/>
                      </a:lnTo>
                      <a:lnTo>
                        <a:pt x="269" y="31"/>
                      </a:lnTo>
                      <a:lnTo>
                        <a:pt x="289" y="45"/>
                      </a:lnTo>
                      <a:lnTo>
                        <a:pt x="305" y="63"/>
                      </a:lnTo>
                      <a:lnTo>
                        <a:pt x="320" y="83"/>
                      </a:lnTo>
                      <a:lnTo>
                        <a:pt x="331" y="104"/>
                      </a:lnTo>
                      <a:lnTo>
                        <a:pt x="340" y="127"/>
                      </a:lnTo>
                      <a:lnTo>
                        <a:pt x="345" y="151"/>
                      </a:lnTo>
                      <a:lnTo>
                        <a:pt x="347" y="174"/>
                      </a:lnTo>
                      <a:lnTo>
                        <a:pt x="345" y="199"/>
                      </a:lnTo>
                      <a:lnTo>
                        <a:pt x="340" y="224"/>
                      </a:lnTo>
                      <a:lnTo>
                        <a:pt x="331" y="246"/>
                      </a:lnTo>
                      <a:lnTo>
                        <a:pt x="320" y="268"/>
                      </a:lnTo>
                      <a:lnTo>
                        <a:pt x="305" y="287"/>
                      </a:lnTo>
                      <a:lnTo>
                        <a:pt x="289" y="305"/>
                      </a:lnTo>
                      <a:lnTo>
                        <a:pt x="269" y="319"/>
                      </a:lnTo>
                      <a:lnTo>
                        <a:pt x="246" y="331"/>
                      </a:lnTo>
                      <a:lnTo>
                        <a:pt x="224" y="340"/>
                      </a:lnTo>
                      <a:lnTo>
                        <a:pt x="201" y="345"/>
                      </a:lnTo>
                      <a:lnTo>
                        <a:pt x="176" y="347"/>
                      </a:lnTo>
                      <a:close/>
                    </a:path>
                  </a:pathLst>
                </a:custGeom>
                <a:solidFill>
                  <a:srgbClr val="D5FEFF"/>
                </a:solidFill>
                <a:ln w="9525">
                  <a:noFill/>
                  <a:round/>
                  <a:headEnd/>
                  <a:tailEnd/>
                </a:ln>
              </p:spPr>
              <p:txBody>
                <a:bodyPr/>
                <a:lstStyle/>
                <a:p>
                  <a:endParaRPr lang="en-US"/>
                </a:p>
              </p:txBody>
            </p:sp>
            <p:sp>
              <p:nvSpPr>
                <p:cNvPr id="1166404" name="Freeform 1092"/>
                <p:cNvSpPr>
                  <a:spLocks noEditPoints="1"/>
                </p:cNvSpPr>
                <p:nvPr/>
              </p:nvSpPr>
              <p:spPr bwMode="auto">
                <a:xfrm>
                  <a:off x="772" y="497"/>
                  <a:ext cx="342" cy="344"/>
                </a:xfrm>
                <a:custGeom>
                  <a:avLst/>
                  <a:gdLst/>
                  <a:ahLst/>
                  <a:cxnLst>
                    <a:cxn ang="0">
                      <a:pos x="146" y="342"/>
                    </a:cxn>
                    <a:cxn ang="0">
                      <a:pos x="101" y="328"/>
                    </a:cxn>
                    <a:cxn ang="0">
                      <a:pos x="60" y="302"/>
                    </a:cxn>
                    <a:cxn ang="0">
                      <a:pos x="27" y="265"/>
                    </a:cxn>
                    <a:cxn ang="0">
                      <a:pos x="8" y="221"/>
                    </a:cxn>
                    <a:cxn ang="0">
                      <a:pos x="0" y="171"/>
                    </a:cxn>
                    <a:cxn ang="0">
                      <a:pos x="8" y="124"/>
                    </a:cxn>
                    <a:cxn ang="0">
                      <a:pos x="27" y="80"/>
                    </a:cxn>
                    <a:cxn ang="0">
                      <a:pos x="60" y="42"/>
                    </a:cxn>
                    <a:cxn ang="0">
                      <a:pos x="101" y="16"/>
                    </a:cxn>
                    <a:cxn ang="0">
                      <a:pos x="146" y="2"/>
                    </a:cxn>
                    <a:cxn ang="0">
                      <a:pos x="196" y="2"/>
                    </a:cxn>
                    <a:cxn ang="0">
                      <a:pos x="241" y="16"/>
                    </a:cxn>
                    <a:cxn ang="0">
                      <a:pos x="284" y="42"/>
                    </a:cxn>
                    <a:cxn ang="0">
                      <a:pos x="315" y="80"/>
                    </a:cxn>
                    <a:cxn ang="0">
                      <a:pos x="335" y="124"/>
                    </a:cxn>
                    <a:cxn ang="0">
                      <a:pos x="342" y="171"/>
                    </a:cxn>
                    <a:cxn ang="0">
                      <a:pos x="335" y="221"/>
                    </a:cxn>
                    <a:cxn ang="0">
                      <a:pos x="315" y="265"/>
                    </a:cxn>
                    <a:cxn ang="0">
                      <a:pos x="284" y="302"/>
                    </a:cxn>
                    <a:cxn ang="0">
                      <a:pos x="241" y="328"/>
                    </a:cxn>
                    <a:cxn ang="0">
                      <a:pos x="196" y="342"/>
                    </a:cxn>
                    <a:cxn ang="0">
                      <a:pos x="171" y="337"/>
                    </a:cxn>
                    <a:cxn ang="0">
                      <a:pos x="125" y="332"/>
                    </a:cxn>
                    <a:cxn ang="0">
                      <a:pos x="81" y="312"/>
                    </a:cxn>
                    <a:cxn ang="0">
                      <a:pos x="46" y="281"/>
                    </a:cxn>
                    <a:cxn ang="0">
                      <a:pos x="22" y="242"/>
                    </a:cxn>
                    <a:cxn ang="0">
                      <a:pos x="8" y="196"/>
                    </a:cxn>
                    <a:cxn ang="0">
                      <a:pos x="8" y="148"/>
                    </a:cxn>
                    <a:cxn ang="0">
                      <a:pos x="22" y="102"/>
                    </a:cxn>
                    <a:cxn ang="0">
                      <a:pos x="46" y="64"/>
                    </a:cxn>
                    <a:cxn ang="0">
                      <a:pos x="81" y="32"/>
                    </a:cxn>
                    <a:cxn ang="0">
                      <a:pos x="125" y="13"/>
                    </a:cxn>
                    <a:cxn ang="0">
                      <a:pos x="171" y="5"/>
                    </a:cxn>
                    <a:cxn ang="0">
                      <a:pos x="219" y="13"/>
                    </a:cxn>
                    <a:cxn ang="0">
                      <a:pos x="261" y="32"/>
                    </a:cxn>
                    <a:cxn ang="0">
                      <a:pos x="296" y="64"/>
                    </a:cxn>
                    <a:cxn ang="0">
                      <a:pos x="322" y="102"/>
                    </a:cxn>
                    <a:cxn ang="0">
                      <a:pos x="335" y="148"/>
                    </a:cxn>
                    <a:cxn ang="0">
                      <a:pos x="335" y="196"/>
                    </a:cxn>
                    <a:cxn ang="0">
                      <a:pos x="322" y="242"/>
                    </a:cxn>
                    <a:cxn ang="0">
                      <a:pos x="296" y="281"/>
                    </a:cxn>
                    <a:cxn ang="0">
                      <a:pos x="261" y="312"/>
                    </a:cxn>
                    <a:cxn ang="0">
                      <a:pos x="219" y="332"/>
                    </a:cxn>
                    <a:cxn ang="0">
                      <a:pos x="171" y="337"/>
                    </a:cxn>
                  </a:cxnLst>
                  <a:rect l="0" t="0" r="r" b="b"/>
                  <a:pathLst>
                    <a:path w="342" h="344">
                      <a:moveTo>
                        <a:pt x="171" y="344"/>
                      </a:moveTo>
                      <a:lnTo>
                        <a:pt x="146" y="342"/>
                      </a:lnTo>
                      <a:lnTo>
                        <a:pt x="124" y="337"/>
                      </a:lnTo>
                      <a:lnTo>
                        <a:pt x="101" y="328"/>
                      </a:lnTo>
                      <a:lnTo>
                        <a:pt x="80" y="316"/>
                      </a:lnTo>
                      <a:lnTo>
                        <a:pt x="60" y="302"/>
                      </a:lnTo>
                      <a:lnTo>
                        <a:pt x="43" y="284"/>
                      </a:lnTo>
                      <a:lnTo>
                        <a:pt x="27" y="265"/>
                      </a:lnTo>
                      <a:lnTo>
                        <a:pt x="16" y="243"/>
                      </a:lnTo>
                      <a:lnTo>
                        <a:pt x="8" y="221"/>
                      </a:lnTo>
                      <a:lnTo>
                        <a:pt x="2" y="196"/>
                      </a:lnTo>
                      <a:lnTo>
                        <a:pt x="0" y="171"/>
                      </a:lnTo>
                      <a:lnTo>
                        <a:pt x="2" y="148"/>
                      </a:lnTo>
                      <a:lnTo>
                        <a:pt x="8" y="124"/>
                      </a:lnTo>
                      <a:lnTo>
                        <a:pt x="16" y="101"/>
                      </a:lnTo>
                      <a:lnTo>
                        <a:pt x="27" y="80"/>
                      </a:lnTo>
                      <a:lnTo>
                        <a:pt x="43" y="60"/>
                      </a:lnTo>
                      <a:lnTo>
                        <a:pt x="60" y="42"/>
                      </a:lnTo>
                      <a:lnTo>
                        <a:pt x="80" y="28"/>
                      </a:lnTo>
                      <a:lnTo>
                        <a:pt x="101" y="16"/>
                      </a:lnTo>
                      <a:lnTo>
                        <a:pt x="124" y="7"/>
                      </a:lnTo>
                      <a:lnTo>
                        <a:pt x="146" y="2"/>
                      </a:lnTo>
                      <a:lnTo>
                        <a:pt x="171" y="0"/>
                      </a:lnTo>
                      <a:lnTo>
                        <a:pt x="196" y="2"/>
                      </a:lnTo>
                      <a:lnTo>
                        <a:pt x="219" y="7"/>
                      </a:lnTo>
                      <a:lnTo>
                        <a:pt x="241" y="16"/>
                      </a:lnTo>
                      <a:lnTo>
                        <a:pt x="264" y="28"/>
                      </a:lnTo>
                      <a:lnTo>
                        <a:pt x="284" y="42"/>
                      </a:lnTo>
                      <a:lnTo>
                        <a:pt x="300" y="60"/>
                      </a:lnTo>
                      <a:lnTo>
                        <a:pt x="315" y="80"/>
                      </a:lnTo>
                      <a:lnTo>
                        <a:pt x="326" y="101"/>
                      </a:lnTo>
                      <a:lnTo>
                        <a:pt x="335" y="124"/>
                      </a:lnTo>
                      <a:lnTo>
                        <a:pt x="340" y="148"/>
                      </a:lnTo>
                      <a:lnTo>
                        <a:pt x="342" y="171"/>
                      </a:lnTo>
                      <a:lnTo>
                        <a:pt x="340" y="196"/>
                      </a:lnTo>
                      <a:lnTo>
                        <a:pt x="335" y="221"/>
                      </a:lnTo>
                      <a:lnTo>
                        <a:pt x="326" y="243"/>
                      </a:lnTo>
                      <a:lnTo>
                        <a:pt x="315" y="265"/>
                      </a:lnTo>
                      <a:lnTo>
                        <a:pt x="300" y="284"/>
                      </a:lnTo>
                      <a:lnTo>
                        <a:pt x="284" y="302"/>
                      </a:lnTo>
                      <a:lnTo>
                        <a:pt x="264" y="316"/>
                      </a:lnTo>
                      <a:lnTo>
                        <a:pt x="241" y="328"/>
                      </a:lnTo>
                      <a:lnTo>
                        <a:pt x="219" y="337"/>
                      </a:lnTo>
                      <a:lnTo>
                        <a:pt x="196" y="342"/>
                      </a:lnTo>
                      <a:lnTo>
                        <a:pt x="171" y="344"/>
                      </a:lnTo>
                      <a:close/>
                      <a:moveTo>
                        <a:pt x="171" y="337"/>
                      </a:moveTo>
                      <a:lnTo>
                        <a:pt x="148" y="337"/>
                      </a:lnTo>
                      <a:lnTo>
                        <a:pt x="125" y="332"/>
                      </a:lnTo>
                      <a:lnTo>
                        <a:pt x="103" y="323"/>
                      </a:lnTo>
                      <a:lnTo>
                        <a:pt x="81" y="312"/>
                      </a:lnTo>
                      <a:lnTo>
                        <a:pt x="64" y="298"/>
                      </a:lnTo>
                      <a:lnTo>
                        <a:pt x="46" y="281"/>
                      </a:lnTo>
                      <a:lnTo>
                        <a:pt x="32" y="261"/>
                      </a:lnTo>
                      <a:lnTo>
                        <a:pt x="22" y="242"/>
                      </a:lnTo>
                      <a:lnTo>
                        <a:pt x="13" y="219"/>
                      </a:lnTo>
                      <a:lnTo>
                        <a:pt x="8" y="196"/>
                      </a:lnTo>
                      <a:lnTo>
                        <a:pt x="6" y="171"/>
                      </a:lnTo>
                      <a:lnTo>
                        <a:pt x="8" y="148"/>
                      </a:lnTo>
                      <a:lnTo>
                        <a:pt x="13" y="125"/>
                      </a:lnTo>
                      <a:lnTo>
                        <a:pt x="22" y="102"/>
                      </a:lnTo>
                      <a:lnTo>
                        <a:pt x="32" y="83"/>
                      </a:lnTo>
                      <a:lnTo>
                        <a:pt x="46" y="64"/>
                      </a:lnTo>
                      <a:lnTo>
                        <a:pt x="64" y="46"/>
                      </a:lnTo>
                      <a:lnTo>
                        <a:pt x="81" y="32"/>
                      </a:lnTo>
                      <a:lnTo>
                        <a:pt x="103" y="21"/>
                      </a:lnTo>
                      <a:lnTo>
                        <a:pt x="125" y="13"/>
                      </a:lnTo>
                      <a:lnTo>
                        <a:pt x="148" y="7"/>
                      </a:lnTo>
                      <a:lnTo>
                        <a:pt x="171" y="5"/>
                      </a:lnTo>
                      <a:lnTo>
                        <a:pt x="194" y="7"/>
                      </a:lnTo>
                      <a:lnTo>
                        <a:pt x="219" y="13"/>
                      </a:lnTo>
                      <a:lnTo>
                        <a:pt x="240" y="21"/>
                      </a:lnTo>
                      <a:lnTo>
                        <a:pt x="261" y="32"/>
                      </a:lnTo>
                      <a:lnTo>
                        <a:pt x="280" y="46"/>
                      </a:lnTo>
                      <a:lnTo>
                        <a:pt x="296" y="64"/>
                      </a:lnTo>
                      <a:lnTo>
                        <a:pt x="310" y="83"/>
                      </a:lnTo>
                      <a:lnTo>
                        <a:pt x="322" y="102"/>
                      </a:lnTo>
                      <a:lnTo>
                        <a:pt x="329" y="125"/>
                      </a:lnTo>
                      <a:lnTo>
                        <a:pt x="335" y="148"/>
                      </a:lnTo>
                      <a:lnTo>
                        <a:pt x="336" y="171"/>
                      </a:lnTo>
                      <a:lnTo>
                        <a:pt x="335" y="196"/>
                      </a:lnTo>
                      <a:lnTo>
                        <a:pt x="329" y="219"/>
                      </a:lnTo>
                      <a:lnTo>
                        <a:pt x="322" y="242"/>
                      </a:lnTo>
                      <a:lnTo>
                        <a:pt x="310" y="261"/>
                      </a:lnTo>
                      <a:lnTo>
                        <a:pt x="296" y="281"/>
                      </a:lnTo>
                      <a:lnTo>
                        <a:pt x="280" y="298"/>
                      </a:lnTo>
                      <a:lnTo>
                        <a:pt x="261" y="312"/>
                      </a:lnTo>
                      <a:lnTo>
                        <a:pt x="240" y="323"/>
                      </a:lnTo>
                      <a:lnTo>
                        <a:pt x="219" y="332"/>
                      </a:lnTo>
                      <a:lnTo>
                        <a:pt x="194" y="337"/>
                      </a:lnTo>
                      <a:lnTo>
                        <a:pt x="171" y="337"/>
                      </a:lnTo>
                      <a:close/>
                    </a:path>
                  </a:pathLst>
                </a:custGeom>
                <a:solidFill>
                  <a:srgbClr val="D7FEFF"/>
                </a:solidFill>
                <a:ln w="9525">
                  <a:noFill/>
                  <a:round/>
                  <a:headEnd/>
                  <a:tailEnd/>
                </a:ln>
              </p:spPr>
              <p:txBody>
                <a:bodyPr/>
                <a:lstStyle/>
                <a:p>
                  <a:endParaRPr lang="en-US"/>
                </a:p>
              </p:txBody>
            </p:sp>
            <p:sp>
              <p:nvSpPr>
                <p:cNvPr id="1166405" name="Freeform 1093"/>
                <p:cNvSpPr>
                  <a:spLocks noEditPoints="1"/>
                </p:cNvSpPr>
                <p:nvPr/>
              </p:nvSpPr>
              <p:spPr bwMode="auto">
                <a:xfrm>
                  <a:off x="778" y="502"/>
                  <a:ext cx="330" cy="332"/>
                </a:xfrm>
                <a:custGeom>
                  <a:avLst/>
                  <a:gdLst/>
                  <a:ahLst/>
                  <a:cxnLst>
                    <a:cxn ang="0">
                      <a:pos x="142" y="332"/>
                    </a:cxn>
                    <a:cxn ang="0">
                      <a:pos x="97" y="318"/>
                    </a:cxn>
                    <a:cxn ang="0">
                      <a:pos x="58" y="293"/>
                    </a:cxn>
                    <a:cxn ang="0">
                      <a:pos x="26" y="256"/>
                    </a:cxn>
                    <a:cxn ang="0">
                      <a:pos x="7" y="214"/>
                    </a:cxn>
                    <a:cxn ang="0">
                      <a:pos x="0" y="166"/>
                    </a:cxn>
                    <a:cxn ang="0">
                      <a:pos x="7" y="120"/>
                    </a:cxn>
                    <a:cxn ang="0">
                      <a:pos x="26" y="78"/>
                    </a:cxn>
                    <a:cxn ang="0">
                      <a:pos x="58" y="41"/>
                    </a:cxn>
                    <a:cxn ang="0">
                      <a:pos x="97" y="16"/>
                    </a:cxn>
                    <a:cxn ang="0">
                      <a:pos x="142" y="2"/>
                    </a:cxn>
                    <a:cxn ang="0">
                      <a:pos x="188" y="2"/>
                    </a:cxn>
                    <a:cxn ang="0">
                      <a:pos x="234" y="16"/>
                    </a:cxn>
                    <a:cxn ang="0">
                      <a:pos x="274" y="41"/>
                    </a:cxn>
                    <a:cxn ang="0">
                      <a:pos x="304" y="78"/>
                    </a:cxn>
                    <a:cxn ang="0">
                      <a:pos x="323" y="120"/>
                    </a:cxn>
                    <a:cxn ang="0">
                      <a:pos x="330" y="166"/>
                    </a:cxn>
                    <a:cxn ang="0">
                      <a:pos x="323" y="214"/>
                    </a:cxn>
                    <a:cxn ang="0">
                      <a:pos x="304" y="256"/>
                    </a:cxn>
                    <a:cxn ang="0">
                      <a:pos x="274" y="293"/>
                    </a:cxn>
                    <a:cxn ang="0">
                      <a:pos x="234" y="318"/>
                    </a:cxn>
                    <a:cxn ang="0">
                      <a:pos x="188" y="332"/>
                    </a:cxn>
                    <a:cxn ang="0">
                      <a:pos x="165" y="327"/>
                    </a:cxn>
                    <a:cxn ang="0">
                      <a:pos x="119" y="321"/>
                    </a:cxn>
                    <a:cxn ang="0">
                      <a:pos x="77" y="300"/>
                    </a:cxn>
                    <a:cxn ang="0">
                      <a:pos x="42" y="270"/>
                    </a:cxn>
                    <a:cxn ang="0">
                      <a:pos x="17" y="230"/>
                    </a:cxn>
                    <a:cxn ang="0">
                      <a:pos x="7" y="184"/>
                    </a:cxn>
                    <a:cxn ang="0">
                      <a:pos x="9" y="138"/>
                    </a:cxn>
                    <a:cxn ang="0">
                      <a:pos x="23" y="94"/>
                    </a:cxn>
                    <a:cxn ang="0">
                      <a:pos x="51" y="55"/>
                    </a:cxn>
                    <a:cxn ang="0">
                      <a:pos x="88" y="27"/>
                    </a:cxn>
                    <a:cxn ang="0">
                      <a:pos x="130" y="11"/>
                    </a:cxn>
                    <a:cxn ang="0">
                      <a:pos x="177" y="8"/>
                    </a:cxn>
                    <a:cxn ang="0">
                      <a:pos x="223" y="18"/>
                    </a:cxn>
                    <a:cxn ang="0">
                      <a:pos x="264" y="39"/>
                    </a:cxn>
                    <a:cxn ang="0">
                      <a:pos x="295" y="75"/>
                    </a:cxn>
                    <a:cxn ang="0">
                      <a:pos x="316" y="115"/>
                    </a:cxn>
                    <a:cxn ang="0">
                      <a:pos x="325" y="161"/>
                    </a:cxn>
                    <a:cxn ang="0">
                      <a:pos x="320" y="207"/>
                    </a:cxn>
                    <a:cxn ang="0">
                      <a:pos x="302" y="251"/>
                    </a:cxn>
                    <a:cxn ang="0">
                      <a:pos x="272" y="286"/>
                    </a:cxn>
                    <a:cxn ang="0">
                      <a:pos x="234" y="313"/>
                    </a:cxn>
                    <a:cxn ang="0">
                      <a:pos x="188" y="325"/>
                    </a:cxn>
                  </a:cxnLst>
                  <a:rect l="0" t="0" r="r" b="b"/>
                  <a:pathLst>
                    <a:path w="330" h="332">
                      <a:moveTo>
                        <a:pt x="165" y="332"/>
                      </a:moveTo>
                      <a:lnTo>
                        <a:pt x="142" y="332"/>
                      </a:lnTo>
                      <a:lnTo>
                        <a:pt x="119" y="327"/>
                      </a:lnTo>
                      <a:lnTo>
                        <a:pt x="97" y="318"/>
                      </a:lnTo>
                      <a:lnTo>
                        <a:pt x="75" y="307"/>
                      </a:lnTo>
                      <a:lnTo>
                        <a:pt x="58" y="293"/>
                      </a:lnTo>
                      <a:lnTo>
                        <a:pt x="40" y="276"/>
                      </a:lnTo>
                      <a:lnTo>
                        <a:pt x="26" y="256"/>
                      </a:lnTo>
                      <a:lnTo>
                        <a:pt x="16" y="237"/>
                      </a:lnTo>
                      <a:lnTo>
                        <a:pt x="7" y="214"/>
                      </a:lnTo>
                      <a:lnTo>
                        <a:pt x="2" y="191"/>
                      </a:lnTo>
                      <a:lnTo>
                        <a:pt x="0" y="166"/>
                      </a:lnTo>
                      <a:lnTo>
                        <a:pt x="2" y="143"/>
                      </a:lnTo>
                      <a:lnTo>
                        <a:pt x="7" y="120"/>
                      </a:lnTo>
                      <a:lnTo>
                        <a:pt x="16" y="97"/>
                      </a:lnTo>
                      <a:lnTo>
                        <a:pt x="26" y="78"/>
                      </a:lnTo>
                      <a:lnTo>
                        <a:pt x="40" y="59"/>
                      </a:lnTo>
                      <a:lnTo>
                        <a:pt x="58" y="41"/>
                      </a:lnTo>
                      <a:lnTo>
                        <a:pt x="75" y="27"/>
                      </a:lnTo>
                      <a:lnTo>
                        <a:pt x="97" y="16"/>
                      </a:lnTo>
                      <a:lnTo>
                        <a:pt x="119" y="8"/>
                      </a:lnTo>
                      <a:lnTo>
                        <a:pt x="142" y="2"/>
                      </a:lnTo>
                      <a:lnTo>
                        <a:pt x="165" y="0"/>
                      </a:lnTo>
                      <a:lnTo>
                        <a:pt x="188" y="2"/>
                      </a:lnTo>
                      <a:lnTo>
                        <a:pt x="213" y="8"/>
                      </a:lnTo>
                      <a:lnTo>
                        <a:pt x="234" y="16"/>
                      </a:lnTo>
                      <a:lnTo>
                        <a:pt x="255" y="27"/>
                      </a:lnTo>
                      <a:lnTo>
                        <a:pt x="274" y="41"/>
                      </a:lnTo>
                      <a:lnTo>
                        <a:pt x="290" y="59"/>
                      </a:lnTo>
                      <a:lnTo>
                        <a:pt x="304" y="78"/>
                      </a:lnTo>
                      <a:lnTo>
                        <a:pt x="316" y="97"/>
                      </a:lnTo>
                      <a:lnTo>
                        <a:pt x="323" y="120"/>
                      </a:lnTo>
                      <a:lnTo>
                        <a:pt x="329" y="143"/>
                      </a:lnTo>
                      <a:lnTo>
                        <a:pt x="330" y="166"/>
                      </a:lnTo>
                      <a:lnTo>
                        <a:pt x="329" y="191"/>
                      </a:lnTo>
                      <a:lnTo>
                        <a:pt x="323" y="214"/>
                      </a:lnTo>
                      <a:lnTo>
                        <a:pt x="316" y="237"/>
                      </a:lnTo>
                      <a:lnTo>
                        <a:pt x="304" y="256"/>
                      </a:lnTo>
                      <a:lnTo>
                        <a:pt x="290" y="276"/>
                      </a:lnTo>
                      <a:lnTo>
                        <a:pt x="274" y="293"/>
                      </a:lnTo>
                      <a:lnTo>
                        <a:pt x="255" y="307"/>
                      </a:lnTo>
                      <a:lnTo>
                        <a:pt x="234" y="318"/>
                      </a:lnTo>
                      <a:lnTo>
                        <a:pt x="213" y="327"/>
                      </a:lnTo>
                      <a:lnTo>
                        <a:pt x="188" y="332"/>
                      </a:lnTo>
                      <a:lnTo>
                        <a:pt x="165" y="332"/>
                      </a:lnTo>
                      <a:close/>
                      <a:moveTo>
                        <a:pt x="165" y="327"/>
                      </a:moveTo>
                      <a:lnTo>
                        <a:pt x="142" y="325"/>
                      </a:lnTo>
                      <a:lnTo>
                        <a:pt x="119" y="321"/>
                      </a:lnTo>
                      <a:lnTo>
                        <a:pt x="97" y="313"/>
                      </a:lnTo>
                      <a:lnTo>
                        <a:pt x="77" y="300"/>
                      </a:lnTo>
                      <a:lnTo>
                        <a:pt x="58" y="286"/>
                      </a:lnTo>
                      <a:lnTo>
                        <a:pt x="42" y="270"/>
                      </a:lnTo>
                      <a:lnTo>
                        <a:pt x="28" y="251"/>
                      </a:lnTo>
                      <a:lnTo>
                        <a:pt x="17" y="230"/>
                      </a:lnTo>
                      <a:lnTo>
                        <a:pt x="10" y="207"/>
                      </a:lnTo>
                      <a:lnTo>
                        <a:pt x="7" y="184"/>
                      </a:lnTo>
                      <a:lnTo>
                        <a:pt x="5" y="161"/>
                      </a:lnTo>
                      <a:lnTo>
                        <a:pt x="9" y="138"/>
                      </a:lnTo>
                      <a:lnTo>
                        <a:pt x="14" y="115"/>
                      </a:lnTo>
                      <a:lnTo>
                        <a:pt x="23" y="94"/>
                      </a:lnTo>
                      <a:lnTo>
                        <a:pt x="35" y="75"/>
                      </a:lnTo>
                      <a:lnTo>
                        <a:pt x="51" y="55"/>
                      </a:lnTo>
                      <a:lnTo>
                        <a:pt x="67" y="39"/>
                      </a:lnTo>
                      <a:lnTo>
                        <a:pt x="88" y="27"/>
                      </a:lnTo>
                      <a:lnTo>
                        <a:pt x="109" y="18"/>
                      </a:lnTo>
                      <a:lnTo>
                        <a:pt x="130" y="11"/>
                      </a:lnTo>
                      <a:lnTo>
                        <a:pt x="153" y="8"/>
                      </a:lnTo>
                      <a:lnTo>
                        <a:pt x="177" y="8"/>
                      </a:lnTo>
                      <a:lnTo>
                        <a:pt x="200" y="11"/>
                      </a:lnTo>
                      <a:lnTo>
                        <a:pt x="223" y="18"/>
                      </a:lnTo>
                      <a:lnTo>
                        <a:pt x="244" y="27"/>
                      </a:lnTo>
                      <a:lnTo>
                        <a:pt x="264" y="39"/>
                      </a:lnTo>
                      <a:lnTo>
                        <a:pt x="281" y="55"/>
                      </a:lnTo>
                      <a:lnTo>
                        <a:pt x="295" y="75"/>
                      </a:lnTo>
                      <a:lnTo>
                        <a:pt x="308" y="94"/>
                      </a:lnTo>
                      <a:lnTo>
                        <a:pt x="316" y="115"/>
                      </a:lnTo>
                      <a:lnTo>
                        <a:pt x="323" y="138"/>
                      </a:lnTo>
                      <a:lnTo>
                        <a:pt x="325" y="161"/>
                      </a:lnTo>
                      <a:lnTo>
                        <a:pt x="325" y="184"/>
                      </a:lnTo>
                      <a:lnTo>
                        <a:pt x="320" y="207"/>
                      </a:lnTo>
                      <a:lnTo>
                        <a:pt x="313" y="230"/>
                      </a:lnTo>
                      <a:lnTo>
                        <a:pt x="302" y="251"/>
                      </a:lnTo>
                      <a:lnTo>
                        <a:pt x="288" y="270"/>
                      </a:lnTo>
                      <a:lnTo>
                        <a:pt x="272" y="286"/>
                      </a:lnTo>
                      <a:lnTo>
                        <a:pt x="253" y="300"/>
                      </a:lnTo>
                      <a:lnTo>
                        <a:pt x="234" y="313"/>
                      </a:lnTo>
                      <a:lnTo>
                        <a:pt x="211" y="321"/>
                      </a:lnTo>
                      <a:lnTo>
                        <a:pt x="188" y="325"/>
                      </a:lnTo>
                      <a:lnTo>
                        <a:pt x="165" y="327"/>
                      </a:lnTo>
                      <a:close/>
                    </a:path>
                  </a:pathLst>
                </a:custGeom>
                <a:solidFill>
                  <a:srgbClr val="D9FEFF"/>
                </a:solidFill>
                <a:ln w="9525">
                  <a:noFill/>
                  <a:round/>
                  <a:headEnd/>
                  <a:tailEnd/>
                </a:ln>
              </p:spPr>
              <p:txBody>
                <a:bodyPr/>
                <a:lstStyle/>
                <a:p>
                  <a:endParaRPr lang="en-US"/>
                </a:p>
              </p:txBody>
            </p:sp>
            <p:sp>
              <p:nvSpPr>
                <p:cNvPr id="1166406" name="Freeform 1094"/>
                <p:cNvSpPr>
                  <a:spLocks noEditPoints="1"/>
                </p:cNvSpPr>
                <p:nvPr/>
              </p:nvSpPr>
              <p:spPr bwMode="auto">
                <a:xfrm>
                  <a:off x="783" y="510"/>
                  <a:ext cx="320" cy="319"/>
                </a:xfrm>
                <a:custGeom>
                  <a:avLst/>
                  <a:gdLst/>
                  <a:ahLst/>
                  <a:cxnLst>
                    <a:cxn ang="0">
                      <a:pos x="137" y="317"/>
                    </a:cxn>
                    <a:cxn ang="0">
                      <a:pos x="92" y="305"/>
                    </a:cxn>
                    <a:cxn ang="0">
                      <a:pos x="53" y="278"/>
                    </a:cxn>
                    <a:cxn ang="0">
                      <a:pos x="23" y="243"/>
                    </a:cxn>
                    <a:cxn ang="0">
                      <a:pos x="5" y="199"/>
                    </a:cxn>
                    <a:cxn ang="0">
                      <a:pos x="0" y="153"/>
                    </a:cxn>
                    <a:cxn ang="0">
                      <a:pos x="9" y="107"/>
                    </a:cxn>
                    <a:cxn ang="0">
                      <a:pos x="30" y="67"/>
                    </a:cxn>
                    <a:cxn ang="0">
                      <a:pos x="62" y="31"/>
                    </a:cxn>
                    <a:cxn ang="0">
                      <a:pos x="104" y="10"/>
                    </a:cxn>
                    <a:cxn ang="0">
                      <a:pos x="148" y="0"/>
                    </a:cxn>
                    <a:cxn ang="0">
                      <a:pos x="195" y="3"/>
                    </a:cxn>
                    <a:cxn ang="0">
                      <a:pos x="239" y="19"/>
                    </a:cxn>
                    <a:cxn ang="0">
                      <a:pos x="276" y="47"/>
                    </a:cxn>
                    <a:cxn ang="0">
                      <a:pos x="303" y="86"/>
                    </a:cxn>
                    <a:cxn ang="0">
                      <a:pos x="318" y="130"/>
                    </a:cxn>
                    <a:cxn ang="0">
                      <a:pos x="320" y="176"/>
                    </a:cxn>
                    <a:cxn ang="0">
                      <a:pos x="308" y="222"/>
                    </a:cxn>
                    <a:cxn ang="0">
                      <a:pos x="283" y="262"/>
                    </a:cxn>
                    <a:cxn ang="0">
                      <a:pos x="248" y="292"/>
                    </a:cxn>
                    <a:cxn ang="0">
                      <a:pos x="206" y="313"/>
                    </a:cxn>
                    <a:cxn ang="0">
                      <a:pos x="160" y="319"/>
                    </a:cxn>
                    <a:cxn ang="0">
                      <a:pos x="137" y="312"/>
                    </a:cxn>
                    <a:cxn ang="0">
                      <a:pos x="93" y="299"/>
                    </a:cxn>
                    <a:cxn ang="0">
                      <a:pos x="55" y="273"/>
                    </a:cxn>
                    <a:cxn ang="0">
                      <a:pos x="26" y="236"/>
                    </a:cxn>
                    <a:cxn ang="0">
                      <a:pos x="9" y="193"/>
                    </a:cxn>
                    <a:cxn ang="0">
                      <a:pos x="5" y="148"/>
                    </a:cxn>
                    <a:cxn ang="0">
                      <a:pos x="16" y="102"/>
                    </a:cxn>
                    <a:cxn ang="0">
                      <a:pos x="39" y="63"/>
                    </a:cxn>
                    <a:cxn ang="0">
                      <a:pos x="74" y="31"/>
                    </a:cxn>
                    <a:cxn ang="0">
                      <a:pos x="114" y="10"/>
                    </a:cxn>
                    <a:cxn ang="0">
                      <a:pos x="160" y="5"/>
                    </a:cxn>
                    <a:cxn ang="0">
                      <a:pos x="206" y="10"/>
                    </a:cxn>
                    <a:cxn ang="0">
                      <a:pos x="248" y="31"/>
                    </a:cxn>
                    <a:cxn ang="0">
                      <a:pos x="281" y="63"/>
                    </a:cxn>
                    <a:cxn ang="0">
                      <a:pos x="304" y="102"/>
                    </a:cxn>
                    <a:cxn ang="0">
                      <a:pos x="315" y="148"/>
                    </a:cxn>
                    <a:cxn ang="0">
                      <a:pos x="311" y="193"/>
                    </a:cxn>
                    <a:cxn ang="0">
                      <a:pos x="294" y="236"/>
                    </a:cxn>
                    <a:cxn ang="0">
                      <a:pos x="266" y="273"/>
                    </a:cxn>
                    <a:cxn ang="0">
                      <a:pos x="227" y="299"/>
                    </a:cxn>
                    <a:cxn ang="0">
                      <a:pos x="183" y="312"/>
                    </a:cxn>
                  </a:cxnLst>
                  <a:rect l="0" t="0" r="r" b="b"/>
                  <a:pathLst>
                    <a:path w="320" h="319">
                      <a:moveTo>
                        <a:pt x="160" y="319"/>
                      </a:moveTo>
                      <a:lnTo>
                        <a:pt x="137" y="317"/>
                      </a:lnTo>
                      <a:lnTo>
                        <a:pt x="114" y="313"/>
                      </a:lnTo>
                      <a:lnTo>
                        <a:pt x="92" y="305"/>
                      </a:lnTo>
                      <a:lnTo>
                        <a:pt x="72" y="292"/>
                      </a:lnTo>
                      <a:lnTo>
                        <a:pt x="53" y="278"/>
                      </a:lnTo>
                      <a:lnTo>
                        <a:pt x="37" y="262"/>
                      </a:lnTo>
                      <a:lnTo>
                        <a:pt x="23" y="243"/>
                      </a:lnTo>
                      <a:lnTo>
                        <a:pt x="12" y="222"/>
                      </a:lnTo>
                      <a:lnTo>
                        <a:pt x="5" y="199"/>
                      </a:lnTo>
                      <a:lnTo>
                        <a:pt x="2" y="176"/>
                      </a:lnTo>
                      <a:lnTo>
                        <a:pt x="0" y="153"/>
                      </a:lnTo>
                      <a:lnTo>
                        <a:pt x="4" y="130"/>
                      </a:lnTo>
                      <a:lnTo>
                        <a:pt x="9" y="107"/>
                      </a:lnTo>
                      <a:lnTo>
                        <a:pt x="18" y="86"/>
                      </a:lnTo>
                      <a:lnTo>
                        <a:pt x="30" y="67"/>
                      </a:lnTo>
                      <a:lnTo>
                        <a:pt x="46" y="47"/>
                      </a:lnTo>
                      <a:lnTo>
                        <a:pt x="62" y="31"/>
                      </a:lnTo>
                      <a:lnTo>
                        <a:pt x="83" y="19"/>
                      </a:lnTo>
                      <a:lnTo>
                        <a:pt x="104" y="10"/>
                      </a:lnTo>
                      <a:lnTo>
                        <a:pt x="125" y="3"/>
                      </a:lnTo>
                      <a:lnTo>
                        <a:pt x="148" y="0"/>
                      </a:lnTo>
                      <a:lnTo>
                        <a:pt x="172" y="0"/>
                      </a:lnTo>
                      <a:lnTo>
                        <a:pt x="195" y="3"/>
                      </a:lnTo>
                      <a:lnTo>
                        <a:pt x="218" y="10"/>
                      </a:lnTo>
                      <a:lnTo>
                        <a:pt x="239" y="19"/>
                      </a:lnTo>
                      <a:lnTo>
                        <a:pt x="259" y="31"/>
                      </a:lnTo>
                      <a:lnTo>
                        <a:pt x="276" y="47"/>
                      </a:lnTo>
                      <a:lnTo>
                        <a:pt x="290" y="67"/>
                      </a:lnTo>
                      <a:lnTo>
                        <a:pt x="303" y="86"/>
                      </a:lnTo>
                      <a:lnTo>
                        <a:pt x="311" y="107"/>
                      </a:lnTo>
                      <a:lnTo>
                        <a:pt x="318" y="130"/>
                      </a:lnTo>
                      <a:lnTo>
                        <a:pt x="320" y="153"/>
                      </a:lnTo>
                      <a:lnTo>
                        <a:pt x="320" y="176"/>
                      </a:lnTo>
                      <a:lnTo>
                        <a:pt x="315" y="199"/>
                      </a:lnTo>
                      <a:lnTo>
                        <a:pt x="308" y="222"/>
                      </a:lnTo>
                      <a:lnTo>
                        <a:pt x="297" y="243"/>
                      </a:lnTo>
                      <a:lnTo>
                        <a:pt x="283" y="262"/>
                      </a:lnTo>
                      <a:lnTo>
                        <a:pt x="267" y="278"/>
                      </a:lnTo>
                      <a:lnTo>
                        <a:pt x="248" y="292"/>
                      </a:lnTo>
                      <a:lnTo>
                        <a:pt x="229" y="305"/>
                      </a:lnTo>
                      <a:lnTo>
                        <a:pt x="206" y="313"/>
                      </a:lnTo>
                      <a:lnTo>
                        <a:pt x="183" y="317"/>
                      </a:lnTo>
                      <a:lnTo>
                        <a:pt x="160" y="319"/>
                      </a:lnTo>
                      <a:close/>
                      <a:moveTo>
                        <a:pt x="160" y="313"/>
                      </a:moveTo>
                      <a:lnTo>
                        <a:pt x="137" y="312"/>
                      </a:lnTo>
                      <a:lnTo>
                        <a:pt x="114" y="308"/>
                      </a:lnTo>
                      <a:lnTo>
                        <a:pt x="93" y="299"/>
                      </a:lnTo>
                      <a:lnTo>
                        <a:pt x="74" y="287"/>
                      </a:lnTo>
                      <a:lnTo>
                        <a:pt x="55" y="273"/>
                      </a:lnTo>
                      <a:lnTo>
                        <a:pt x="39" y="255"/>
                      </a:lnTo>
                      <a:lnTo>
                        <a:pt x="26" y="236"/>
                      </a:lnTo>
                      <a:lnTo>
                        <a:pt x="16" y="216"/>
                      </a:lnTo>
                      <a:lnTo>
                        <a:pt x="9" y="193"/>
                      </a:lnTo>
                      <a:lnTo>
                        <a:pt x="5" y="171"/>
                      </a:lnTo>
                      <a:lnTo>
                        <a:pt x="5" y="148"/>
                      </a:lnTo>
                      <a:lnTo>
                        <a:pt x="9" y="125"/>
                      </a:lnTo>
                      <a:lnTo>
                        <a:pt x="16" y="102"/>
                      </a:lnTo>
                      <a:lnTo>
                        <a:pt x="26" y="82"/>
                      </a:lnTo>
                      <a:lnTo>
                        <a:pt x="39" y="63"/>
                      </a:lnTo>
                      <a:lnTo>
                        <a:pt x="55" y="45"/>
                      </a:lnTo>
                      <a:lnTo>
                        <a:pt x="74" y="31"/>
                      </a:lnTo>
                      <a:lnTo>
                        <a:pt x="93" y="19"/>
                      </a:lnTo>
                      <a:lnTo>
                        <a:pt x="114" y="10"/>
                      </a:lnTo>
                      <a:lnTo>
                        <a:pt x="137" y="7"/>
                      </a:lnTo>
                      <a:lnTo>
                        <a:pt x="160" y="5"/>
                      </a:lnTo>
                      <a:lnTo>
                        <a:pt x="183" y="7"/>
                      </a:lnTo>
                      <a:lnTo>
                        <a:pt x="206" y="10"/>
                      </a:lnTo>
                      <a:lnTo>
                        <a:pt x="227" y="19"/>
                      </a:lnTo>
                      <a:lnTo>
                        <a:pt x="248" y="31"/>
                      </a:lnTo>
                      <a:lnTo>
                        <a:pt x="266" y="45"/>
                      </a:lnTo>
                      <a:lnTo>
                        <a:pt x="281" y="63"/>
                      </a:lnTo>
                      <a:lnTo>
                        <a:pt x="294" y="82"/>
                      </a:lnTo>
                      <a:lnTo>
                        <a:pt x="304" y="102"/>
                      </a:lnTo>
                      <a:lnTo>
                        <a:pt x="311" y="125"/>
                      </a:lnTo>
                      <a:lnTo>
                        <a:pt x="315" y="148"/>
                      </a:lnTo>
                      <a:lnTo>
                        <a:pt x="315" y="171"/>
                      </a:lnTo>
                      <a:lnTo>
                        <a:pt x="311" y="193"/>
                      </a:lnTo>
                      <a:lnTo>
                        <a:pt x="304" y="216"/>
                      </a:lnTo>
                      <a:lnTo>
                        <a:pt x="294" y="236"/>
                      </a:lnTo>
                      <a:lnTo>
                        <a:pt x="281" y="255"/>
                      </a:lnTo>
                      <a:lnTo>
                        <a:pt x="266" y="273"/>
                      </a:lnTo>
                      <a:lnTo>
                        <a:pt x="248" y="287"/>
                      </a:lnTo>
                      <a:lnTo>
                        <a:pt x="227" y="299"/>
                      </a:lnTo>
                      <a:lnTo>
                        <a:pt x="206" y="308"/>
                      </a:lnTo>
                      <a:lnTo>
                        <a:pt x="183" y="312"/>
                      </a:lnTo>
                      <a:lnTo>
                        <a:pt x="160" y="313"/>
                      </a:lnTo>
                      <a:close/>
                    </a:path>
                  </a:pathLst>
                </a:custGeom>
                <a:solidFill>
                  <a:srgbClr val="DAFFFF"/>
                </a:solidFill>
                <a:ln w="9525">
                  <a:noFill/>
                  <a:round/>
                  <a:headEnd/>
                  <a:tailEnd/>
                </a:ln>
              </p:spPr>
              <p:txBody>
                <a:bodyPr/>
                <a:lstStyle/>
                <a:p>
                  <a:endParaRPr lang="en-US"/>
                </a:p>
              </p:txBody>
            </p:sp>
            <p:sp>
              <p:nvSpPr>
                <p:cNvPr id="1166407" name="Freeform 1095"/>
                <p:cNvSpPr>
                  <a:spLocks noEditPoints="1"/>
                </p:cNvSpPr>
                <p:nvPr/>
              </p:nvSpPr>
              <p:spPr bwMode="auto">
                <a:xfrm>
                  <a:off x="788" y="515"/>
                  <a:ext cx="310" cy="308"/>
                </a:xfrm>
                <a:custGeom>
                  <a:avLst/>
                  <a:gdLst/>
                  <a:ahLst/>
                  <a:cxnLst>
                    <a:cxn ang="0">
                      <a:pos x="132" y="307"/>
                    </a:cxn>
                    <a:cxn ang="0">
                      <a:pos x="88" y="294"/>
                    </a:cxn>
                    <a:cxn ang="0">
                      <a:pos x="50" y="268"/>
                    </a:cxn>
                    <a:cxn ang="0">
                      <a:pos x="21" y="231"/>
                    </a:cxn>
                    <a:cxn ang="0">
                      <a:pos x="4" y="188"/>
                    </a:cxn>
                    <a:cxn ang="0">
                      <a:pos x="0" y="143"/>
                    </a:cxn>
                    <a:cxn ang="0">
                      <a:pos x="11" y="97"/>
                    </a:cxn>
                    <a:cxn ang="0">
                      <a:pos x="34" y="58"/>
                    </a:cxn>
                    <a:cxn ang="0">
                      <a:pos x="69" y="26"/>
                    </a:cxn>
                    <a:cxn ang="0">
                      <a:pos x="109" y="5"/>
                    </a:cxn>
                    <a:cxn ang="0">
                      <a:pos x="155" y="0"/>
                    </a:cxn>
                    <a:cxn ang="0">
                      <a:pos x="201" y="5"/>
                    </a:cxn>
                    <a:cxn ang="0">
                      <a:pos x="243" y="26"/>
                    </a:cxn>
                    <a:cxn ang="0">
                      <a:pos x="276" y="58"/>
                    </a:cxn>
                    <a:cxn ang="0">
                      <a:pos x="299" y="97"/>
                    </a:cxn>
                    <a:cxn ang="0">
                      <a:pos x="310" y="143"/>
                    </a:cxn>
                    <a:cxn ang="0">
                      <a:pos x="306" y="188"/>
                    </a:cxn>
                    <a:cxn ang="0">
                      <a:pos x="289" y="231"/>
                    </a:cxn>
                    <a:cxn ang="0">
                      <a:pos x="261" y="268"/>
                    </a:cxn>
                    <a:cxn ang="0">
                      <a:pos x="222" y="294"/>
                    </a:cxn>
                    <a:cxn ang="0">
                      <a:pos x="178" y="307"/>
                    </a:cxn>
                    <a:cxn ang="0">
                      <a:pos x="155" y="303"/>
                    </a:cxn>
                    <a:cxn ang="0">
                      <a:pos x="109" y="296"/>
                    </a:cxn>
                    <a:cxn ang="0">
                      <a:pos x="69" y="277"/>
                    </a:cxn>
                    <a:cxn ang="0">
                      <a:pos x="37" y="245"/>
                    </a:cxn>
                    <a:cxn ang="0">
                      <a:pos x="14" y="204"/>
                    </a:cxn>
                    <a:cxn ang="0">
                      <a:pos x="6" y="160"/>
                    </a:cxn>
                    <a:cxn ang="0">
                      <a:pos x="11" y="114"/>
                    </a:cxn>
                    <a:cxn ang="0">
                      <a:pos x="30" y="72"/>
                    </a:cxn>
                    <a:cxn ang="0">
                      <a:pos x="60" y="39"/>
                    </a:cxn>
                    <a:cxn ang="0">
                      <a:pos x="99" y="16"/>
                    </a:cxn>
                    <a:cxn ang="0">
                      <a:pos x="145" y="5"/>
                    </a:cxn>
                    <a:cxn ang="0">
                      <a:pos x="189" y="9"/>
                    </a:cxn>
                    <a:cxn ang="0">
                      <a:pos x="231" y="26"/>
                    </a:cxn>
                    <a:cxn ang="0">
                      <a:pos x="266" y="54"/>
                    </a:cxn>
                    <a:cxn ang="0">
                      <a:pos x="292" y="93"/>
                    </a:cxn>
                    <a:cxn ang="0">
                      <a:pos x="303" y="137"/>
                    </a:cxn>
                    <a:cxn ang="0">
                      <a:pos x="301" y="183"/>
                    </a:cxn>
                    <a:cxn ang="0">
                      <a:pos x="287" y="225"/>
                    </a:cxn>
                    <a:cxn ang="0">
                      <a:pos x="259" y="263"/>
                    </a:cxn>
                    <a:cxn ang="0">
                      <a:pos x="222" y="289"/>
                    </a:cxn>
                    <a:cxn ang="0">
                      <a:pos x="178" y="301"/>
                    </a:cxn>
                  </a:cxnLst>
                  <a:rect l="0" t="0" r="r" b="b"/>
                  <a:pathLst>
                    <a:path w="310" h="308">
                      <a:moveTo>
                        <a:pt x="155" y="308"/>
                      </a:moveTo>
                      <a:lnTo>
                        <a:pt x="132" y="307"/>
                      </a:lnTo>
                      <a:lnTo>
                        <a:pt x="109" y="303"/>
                      </a:lnTo>
                      <a:lnTo>
                        <a:pt x="88" y="294"/>
                      </a:lnTo>
                      <a:lnTo>
                        <a:pt x="69" y="282"/>
                      </a:lnTo>
                      <a:lnTo>
                        <a:pt x="50" y="268"/>
                      </a:lnTo>
                      <a:lnTo>
                        <a:pt x="34" y="250"/>
                      </a:lnTo>
                      <a:lnTo>
                        <a:pt x="21" y="231"/>
                      </a:lnTo>
                      <a:lnTo>
                        <a:pt x="11" y="211"/>
                      </a:lnTo>
                      <a:lnTo>
                        <a:pt x="4" y="188"/>
                      </a:lnTo>
                      <a:lnTo>
                        <a:pt x="0" y="166"/>
                      </a:lnTo>
                      <a:lnTo>
                        <a:pt x="0" y="143"/>
                      </a:lnTo>
                      <a:lnTo>
                        <a:pt x="4" y="120"/>
                      </a:lnTo>
                      <a:lnTo>
                        <a:pt x="11" y="97"/>
                      </a:lnTo>
                      <a:lnTo>
                        <a:pt x="21" y="77"/>
                      </a:lnTo>
                      <a:lnTo>
                        <a:pt x="34" y="58"/>
                      </a:lnTo>
                      <a:lnTo>
                        <a:pt x="50" y="40"/>
                      </a:lnTo>
                      <a:lnTo>
                        <a:pt x="69" y="26"/>
                      </a:lnTo>
                      <a:lnTo>
                        <a:pt x="88" y="14"/>
                      </a:lnTo>
                      <a:lnTo>
                        <a:pt x="109" y="5"/>
                      </a:lnTo>
                      <a:lnTo>
                        <a:pt x="132" y="2"/>
                      </a:lnTo>
                      <a:lnTo>
                        <a:pt x="155" y="0"/>
                      </a:lnTo>
                      <a:lnTo>
                        <a:pt x="178" y="2"/>
                      </a:lnTo>
                      <a:lnTo>
                        <a:pt x="201" y="5"/>
                      </a:lnTo>
                      <a:lnTo>
                        <a:pt x="222" y="14"/>
                      </a:lnTo>
                      <a:lnTo>
                        <a:pt x="243" y="26"/>
                      </a:lnTo>
                      <a:lnTo>
                        <a:pt x="261" y="40"/>
                      </a:lnTo>
                      <a:lnTo>
                        <a:pt x="276" y="58"/>
                      </a:lnTo>
                      <a:lnTo>
                        <a:pt x="289" y="77"/>
                      </a:lnTo>
                      <a:lnTo>
                        <a:pt x="299" y="97"/>
                      </a:lnTo>
                      <a:lnTo>
                        <a:pt x="306" y="120"/>
                      </a:lnTo>
                      <a:lnTo>
                        <a:pt x="310" y="143"/>
                      </a:lnTo>
                      <a:lnTo>
                        <a:pt x="310" y="166"/>
                      </a:lnTo>
                      <a:lnTo>
                        <a:pt x="306" y="188"/>
                      </a:lnTo>
                      <a:lnTo>
                        <a:pt x="299" y="211"/>
                      </a:lnTo>
                      <a:lnTo>
                        <a:pt x="289" y="231"/>
                      </a:lnTo>
                      <a:lnTo>
                        <a:pt x="276" y="250"/>
                      </a:lnTo>
                      <a:lnTo>
                        <a:pt x="261" y="268"/>
                      </a:lnTo>
                      <a:lnTo>
                        <a:pt x="243" y="282"/>
                      </a:lnTo>
                      <a:lnTo>
                        <a:pt x="222" y="294"/>
                      </a:lnTo>
                      <a:lnTo>
                        <a:pt x="201" y="303"/>
                      </a:lnTo>
                      <a:lnTo>
                        <a:pt x="178" y="307"/>
                      </a:lnTo>
                      <a:lnTo>
                        <a:pt x="155" y="308"/>
                      </a:lnTo>
                      <a:close/>
                      <a:moveTo>
                        <a:pt x="155" y="303"/>
                      </a:moveTo>
                      <a:lnTo>
                        <a:pt x="132" y="301"/>
                      </a:lnTo>
                      <a:lnTo>
                        <a:pt x="109" y="296"/>
                      </a:lnTo>
                      <a:lnTo>
                        <a:pt x="88" y="289"/>
                      </a:lnTo>
                      <a:lnTo>
                        <a:pt x="69" y="277"/>
                      </a:lnTo>
                      <a:lnTo>
                        <a:pt x="51" y="263"/>
                      </a:lnTo>
                      <a:lnTo>
                        <a:pt x="37" y="245"/>
                      </a:lnTo>
                      <a:lnTo>
                        <a:pt x="25" y="225"/>
                      </a:lnTo>
                      <a:lnTo>
                        <a:pt x="14" y="204"/>
                      </a:lnTo>
                      <a:lnTo>
                        <a:pt x="9" y="183"/>
                      </a:lnTo>
                      <a:lnTo>
                        <a:pt x="6" y="160"/>
                      </a:lnTo>
                      <a:lnTo>
                        <a:pt x="7" y="137"/>
                      </a:lnTo>
                      <a:lnTo>
                        <a:pt x="11" y="114"/>
                      </a:lnTo>
                      <a:lnTo>
                        <a:pt x="20" y="93"/>
                      </a:lnTo>
                      <a:lnTo>
                        <a:pt x="30" y="72"/>
                      </a:lnTo>
                      <a:lnTo>
                        <a:pt x="44" y="54"/>
                      </a:lnTo>
                      <a:lnTo>
                        <a:pt x="60" y="39"/>
                      </a:lnTo>
                      <a:lnTo>
                        <a:pt x="79" y="26"/>
                      </a:lnTo>
                      <a:lnTo>
                        <a:pt x="99" y="16"/>
                      </a:lnTo>
                      <a:lnTo>
                        <a:pt x="122" y="9"/>
                      </a:lnTo>
                      <a:lnTo>
                        <a:pt x="145" y="5"/>
                      </a:lnTo>
                      <a:lnTo>
                        <a:pt x="167" y="5"/>
                      </a:lnTo>
                      <a:lnTo>
                        <a:pt x="189" y="9"/>
                      </a:lnTo>
                      <a:lnTo>
                        <a:pt x="211" y="16"/>
                      </a:lnTo>
                      <a:lnTo>
                        <a:pt x="231" y="26"/>
                      </a:lnTo>
                      <a:lnTo>
                        <a:pt x="250" y="39"/>
                      </a:lnTo>
                      <a:lnTo>
                        <a:pt x="266" y="54"/>
                      </a:lnTo>
                      <a:lnTo>
                        <a:pt x="280" y="72"/>
                      </a:lnTo>
                      <a:lnTo>
                        <a:pt x="292" y="93"/>
                      </a:lnTo>
                      <a:lnTo>
                        <a:pt x="299" y="114"/>
                      </a:lnTo>
                      <a:lnTo>
                        <a:pt x="303" y="137"/>
                      </a:lnTo>
                      <a:lnTo>
                        <a:pt x="305" y="160"/>
                      </a:lnTo>
                      <a:lnTo>
                        <a:pt x="301" y="183"/>
                      </a:lnTo>
                      <a:lnTo>
                        <a:pt x="296" y="204"/>
                      </a:lnTo>
                      <a:lnTo>
                        <a:pt x="287" y="225"/>
                      </a:lnTo>
                      <a:lnTo>
                        <a:pt x="275" y="245"/>
                      </a:lnTo>
                      <a:lnTo>
                        <a:pt x="259" y="263"/>
                      </a:lnTo>
                      <a:lnTo>
                        <a:pt x="241" y="277"/>
                      </a:lnTo>
                      <a:lnTo>
                        <a:pt x="222" y="289"/>
                      </a:lnTo>
                      <a:lnTo>
                        <a:pt x="201" y="296"/>
                      </a:lnTo>
                      <a:lnTo>
                        <a:pt x="178" y="301"/>
                      </a:lnTo>
                      <a:lnTo>
                        <a:pt x="155" y="303"/>
                      </a:lnTo>
                      <a:close/>
                    </a:path>
                  </a:pathLst>
                </a:custGeom>
                <a:solidFill>
                  <a:srgbClr val="DCFFFF"/>
                </a:solidFill>
                <a:ln w="9525">
                  <a:noFill/>
                  <a:round/>
                  <a:headEnd/>
                  <a:tailEnd/>
                </a:ln>
              </p:spPr>
              <p:txBody>
                <a:bodyPr/>
                <a:lstStyle/>
                <a:p>
                  <a:endParaRPr lang="en-US"/>
                </a:p>
              </p:txBody>
            </p:sp>
            <p:sp>
              <p:nvSpPr>
                <p:cNvPr id="1166408" name="Freeform 1096"/>
                <p:cNvSpPr>
                  <a:spLocks noEditPoints="1"/>
                </p:cNvSpPr>
                <p:nvPr/>
              </p:nvSpPr>
              <p:spPr bwMode="auto">
                <a:xfrm>
                  <a:off x="794" y="520"/>
                  <a:ext cx="299" cy="298"/>
                </a:xfrm>
                <a:custGeom>
                  <a:avLst/>
                  <a:gdLst/>
                  <a:ahLst/>
                  <a:cxnLst>
                    <a:cxn ang="0">
                      <a:pos x="126" y="296"/>
                    </a:cxn>
                    <a:cxn ang="0">
                      <a:pos x="82" y="284"/>
                    </a:cxn>
                    <a:cxn ang="0">
                      <a:pos x="45" y="258"/>
                    </a:cxn>
                    <a:cxn ang="0">
                      <a:pos x="19" y="220"/>
                    </a:cxn>
                    <a:cxn ang="0">
                      <a:pos x="3" y="178"/>
                    </a:cxn>
                    <a:cxn ang="0">
                      <a:pos x="1" y="132"/>
                    </a:cxn>
                    <a:cxn ang="0">
                      <a:pos x="14" y="88"/>
                    </a:cxn>
                    <a:cxn ang="0">
                      <a:pos x="38" y="49"/>
                    </a:cxn>
                    <a:cxn ang="0">
                      <a:pos x="73" y="21"/>
                    </a:cxn>
                    <a:cxn ang="0">
                      <a:pos x="116" y="4"/>
                    </a:cxn>
                    <a:cxn ang="0">
                      <a:pos x="161" y="0"/>
                    </a:cxn>
                    <a:cxn ang="0">
                      <a:pos x="205" y="11"/>
                    </a:cxn>
                    <a:cxn ang="0">
                      <a:pos x="244" y="34"/>
                    </a:cxn>
                    <a:cxn ang="0">
                      <a:pos x="274" y="67"/>
                    </a:cxn>
                    <a:cxn ang="0">
                      <a:pos x="293" y="109"/>
                    </a:cxn>
                    <a:cxn ang="0">
                      <a:pos x="299" y="155"/>
                    </a:cxn>
                    <a:cxn ang="0">
                      <a:pos x="290" y="199"/>
                    </a:cxn>
                    <a:cxn ang="0">
                      <a:pos x="269" y="240"/>
                    </a:cxn>
                    <a:cxn ang="0">
                      <a:pos x="235" y="272"/>
                    </a:cxn>
                    <a:cxn ang="0">
                      <a:pos x="195" y="291"/>
                    </a:cxn>
                    <a:cxn ang="0">
                      <a:pos x="149" y="298"/>
                    </a:cxn>
                    <a:cxn ang="0">
                      <a:pos x="128" y="291"/>
                    </a:cxn>
                    <a:cxn ang="0">
                      <a:pos x="86" y="279"/>
                    </a:cxn>
                    <a:cxn ang="0">
                      <a:pos x="49" y="252"/>
                    </a:cxn>
                    <a:cxn ang="0">
                      <a:pos x="22" y="219"/>
                    </a:cxn>
                    <a:cxn ang="0">
                      <a:pos x="8" y="176"/>
                    </a:cxn>
                    <a:cxn ang="0">
                      <a:pos x="7" y="132"/>
                    </a:cxn>
                    <a:cxn ang="0">
                      <a:pos x="17" y="90"/>
                    </a:cxn>
                    <a:cxn ang="0">
                      <a:pos x="42" y="53"/>
                    </a:cxn>
                    <a:cxn ang="0">
                      <a:pos x="75" y="25"/>
                    </a:cxn>
                    <a:cxn ang="0">
                      <a:pos x="116" y="9"/>
                    </a:cxn>
                    <a:cxn ang="0">
                      <a:pos x="160" y="5"/>
                    </a:cxn>
                    <a:cxn ang="0">
                      <a:pos x="204" y="16"/>
                    </a:cxn>
                    <a:cxn ang="0">
                      <a:pos x="241" y="37"/>
                    </a:cxn>
                    <a:cxn ang="0">
                      <a:pos x="270" y="71"/>
                    </a:cxn>
                    <a:cxn ang="0">
                      <a:pos x="288" y="111"/>
                    </a:cxn>
                    <a:cxn ang="0">
                      <a:pos x="293" y="155"/>
                    </a:cxn>
                    <a:cxn ang="0">
                      <a:pos x="285" y="198"/>
                    </a:cxn>
                    <a:cxn ang="0">
                      <a:pos x="263" y="236"/>
                    </a:cxn>
                    <a:cxn ang="0">
                      <a:pos x="232" y="266"/>
                    </a:cxn>
                    <a:cxn ang="0">
                      <a:pos x="193" y="287"/>
                    </a:cxn>
                    <a:cxn ang="0">
                      <a:pos x="149" y="293"/>
                    </a:cxn>
                  </a:cxnLst>
                  <a:rect l="0" t="0" r="r" b="b"/>
                  <a:pathLst>
                    <a:path w="299" h="298">
                      <a:moveTo>
                        <a:pt x="149" y="298"/>
                      </a:moveTo>
                      <a:lnTo>
                        <a:pt x="126" y="296"/>
                      </a:lnTo>
                      <a:lnTo>
                        <a:pt x="103" y="291"/>
                      </a:lnTo>
                      <a:lnTo>
                        <a:pt x="82" y="284"/>
                      </a:lnTo>
                      <a:lnTo>
                        <a:pt x="63" y="272"/>
                      </a:lnTo>
                      <a:lnTo>
                        <a:pt x="45" y="258"/>
                      </a:lnTo>
                      <a:lnTo>
                        <a:pt x="31" y="240"/>
                      </a:lnTo>
                      <a:lnTo>
                        <a:pt x="19" y="220"/>
                      </a:lnTo>
                      <a:lnTo>
                        <a:pt x="8" y="199"/>
                      </a:lnTo>
                      <a:lnTo>
                        <a:pt x="3" y="178"/>
                      </a:lnTo>
                      <a:lnTo>
                        <a:pt x="0" y="155"/>
                      </a:lnTo>
                      <a:lnTo>
                        <a:pt x="1" y="132"/>
                      </a:lnTo>
                      <a:lnTo>
                        <a:pt x="5" y="109"/>
                      </a:lnTo>
                      <a:lnTo>
                        <a:pt x="14" y="88"/>
                      </a:lnTo>
                      <a:lnTo>
                        <a:pt x="24" y="67"/>
                      </a:lnTo>
                      <a:lnTo>
                        <a:pt x="38" y="49"/>
                      </a:lnTo>
                      <a:lnTo>
                        <a:pt x="54" y="34"/>
                      </a:lnTo>
                      <a:lnTo>
                        <a:pt x="73" y="21"/>
                      </a:lnTo>
                      <a:lnTo>
                        <a:pt x="93" y="11"/>
                      </a:lnTo>
                      <a:lnTo>
                        <a:pt x="116" y="4"/>
                      </a:lnTo>
                      <a:lnTo>
                        <a:pt x="139" y="0"/>
                      </a:lnTo>
                      <a:lnTo>
                        <a:pt x="161" y="0"/>
                      </a:lnTo>
                      <a:lnTo>
                        <a:pt x="183" y="4"/>
                      </a:lnTo>
                      <a:lnTo>
                        <a:pt x="205" y="11"/>
                      </a:lnTo>
                      <a:lnTo>
                        <a:pt x="225" y="21"/>
                      </a:lnTo>
                      <a:lnTo>
                        <a:pt x="244" y="34"/>
                      </a:lnTo>
                      <a:lnTo>
                        <a:pt x="260" y="49"/>
                      </a:lnTo>
                      <a:lnTo>
                        <a:pt x="274" y="67"/>
                      </a:lnTo>
                      <a:lnTo>
                        <a:pt x="286" y="88"/>
                      </a:lnTo>
                      <a:lnTo>
                        <a:pt x="293" y="109"/>
                      </a:lnTo>
                      <a:lnTo>
                        <a:pt x="297" y="132"/>
                      </a:lnTo>
                      <a:lnTo>
                        <a:pt x="299" y="155"/>
                      </a:lnTo>
                      <a:lnTo>
                        <a:pt x="295" y="178"/>
                      </a:lnTo>
                      <a:lnTo>
                        <a:pt x="290" y="199"/>
                      </a:lnTo>
                      <a:lnTo>
                        <a:pt x="281" y="220"/>
                      </a:lnTo>
                      <a:lnTo>
                        <a:pt x="269" y="240"/>
                      </a:lnTo>
                      <a:lnTo>
                        <a:pt x="253" y="258"/>
                      </a:lnTo>
                      <a:lnTo>
                        <a:pt x="235" y="272"/>
                      </a:lnTo>
                      <a:lnTo>
                        <a:pt x="216" y="284"/>
                      </a:lnTo>
                      <a:lnTo>
                        <a:pt x="195" y="291"/>
                      </a:lnTo>
                      <a:lnTo>
                        <a:pt x="172" y="296"/>
                      </a:lnTo>
                      <a:lnTo>
                        <a:pt x="149" y="298"/>
                      </a:lnTo>
                      <a:close/>
                      <a:moveTo>
                        <a:pt x="149" y="293"/>
                      </a:moveTo>
                      <a:lnTo>
                        <a:pt x="128" y="291"/>
                      </a:lnTo>
                      <a:lnTo>
                        <a:pt x="105" y="287"/>
                      </a:lnTo>
                      <a:lnTo>
                        <a:pt x="86" y="279"/>
                      </a:lnTo>
                      <a:lnTo>
                        <a:pt x="66" y="266"/>
                      </a:lnTo>
                      <a:lnTo>
                        <a:pt x="49" y="252"/>
                      </a:lnTo>
                      <a:lnTo>
                        <a:pt x="35" y="236"/>
                      </a:lnTo>
                      <a:lnTo>
                        <a:pt x="22" y="219"/>
                      </a:lnTo>
                      <a:lnTo>
                        <a:pt x="14" y="198"/>
                      </a:lnTo>
                      <a:lnTo>
                        <a:pt x="8" y="176"/>
                      </a:lnTo>
                      <a:lnTo>
                        <a:pt x="5" y="155"/>
                      </a:lnTo>
                      <a:lnTo>
                        <a:pt x="7" y="132"/>
                      </a:lnTo>
                      <a:lnTo>
                        <a:pt x="10" y="111"/>
                      </a:lnTo>
                      <a:lnTo>
                        <a:pt x="17" y="90"/>
                      </a:lnTo>
                      <a:lnTo>
                        <a:pt x="28" y="71"/>
                      </a:lnTo>
                      <a:lnTo>
                        <a:pt x="42" y="53"/>
                      </a:lnTo>
                      <a:lnTo>
                        <a:pt x="58" y="37"/>
                      </a:lnTo>
                      <a:lnTo>
                        <a:pt x="75" y="25"/>
                      </a:lnTo>
                      <a:lnTo>
                        <a:pt x="95" y="16"/>
                      </a:lnTo>
                      <a:lnTo>
                        <a:pt x="116" y="9"/>
                      </a:lnTo>
                      <a:lnTo>
                        <a:pt x="139" y="5"/>
                      </a:lnTo>
                      <a:lnTo>
                        <a:pt x="160" y="5"/>
                      </a:lnTo>
                      <a:lnTo>
                        <a:pt x="183" y="9"/>
                      </a:lnTo>
                      <a:lnTo>
                        <a:pt x="204" y="16"/>
                      </a:lnTo>
                      <a:lnTo>
                        <a:pt x="223" y="25"/>
                      </a:lnTo>
                      <a:lnTo>
                        <a:pt x="241" y="37"/>
                      </a:lnTo>
                      <a:lnTo>
                        <a:pt x="256" y="53"/>
                      </a:lnTo>
                      <a:lnTo>
                        <a:pt x="270" y="71"/>
                      </a:lnTo>
                      <a:lnTo>
                        <a:pt x="281" y="90"/>
                      </a:lnTo>
                      <a:lnTo>
                        <a:pt x="288" y="111"/>
                      </a:lnTo>
                      <a:lnTo>
                        <a:pt x="292" y="132"/>
                      </a:lnTo>
                      <a:lnTo>
                        <a:pt x="293" y="155"/>
                      </a:lnTo>
                      <a:lnTo>
                        <a:pt x="290" y="176"/>
                      </a:lnTo>
                      <a:lnTo>
                        <a:pt x="285" y="198"/>
                      </a:lnTo>
                      <a:lnTo>
                        <a:pt x="276" y="219"/>
                      </a:lnTo>
                      <a:lnTo>
                        <a:pt x="263" y="236"/>
                      </a:lnTo>
                      <a:lnTo>
                        <a:pt x="249" y="252"/>
                      </a:lnTo>
                      <a:lnTo>
                        <a:pt x="232" y="266"/>
                      </a:lnTo>
                      <a:lnTo>
                        <a:pt x="212" y="279"/>
                      </a:lnTo>
                      <a:lnTo>
                        <a:pt x="193" y="287"/>
                      </a:lnTo>
                      <a:lnTo>
                        <a:pt x="172" y="291"/>
                      </a:lnTo>
                      <a:lnTo>
                        <a:pt x="149" y="293"/>
                      </a:lnTo>
                      <a:close/>
                    </a:path>
                  </a:pathLst>
                </a:custGeom>
                <a:solidFill>
                  <a:srgbClr val="DEFFFF"/>
                </a:solidFill>
                <a:ln w="9525">
                  <a:noFill/>
                  <a:round/>
                  <a:headEnd/>
                  <a:tailEnd/>
                </a:ln>
              </p:spPr>
              <p:txBody>
                <a:bodyPr/>
                <a:lstStyle/>
                <a:p>
                  <a:endParaRPr lang="en-US"/>
                </a:p>
              </p:txBody>
            </p:sp>
            <p:sp>
              <p:nvSpPr>
                <p:cNvPr id="1166409" name="Freeform 1097"/>
                <p:cNvSpPr>
                  <a:spLocks noEditPoints="1"/>
                </p:cNvSpPr>
                <p:nvPr/>
              </p:nvSpPr>
              <p:spPr bwMode="auto">
                <a:xfrm>
                  <a:off x="799" y="525"/>
                  <a:ext cx="288" cy="288"/>
                </a:xfrm>
                <a:custGeom>
                  <a:avLst/>
                  <a:gdLst/>
                  <a:ahLst/>
                  <a:cxnLst>
                    <a:cxn ang="0">
                      <a:pos x="123" y="286"/>
                    </a:cxn>
                    <a:cxn ang="0">
                      <a:pos x="81" y="274"/>
                    </a:cxn>
                    <a:cxn ang="0">
                      <a:pos x="44" y="247"/>
                    </a:cxn>
                    <a:cxn ang="0">
                      <a:pos x="17" y="214"/>
                    </a:cxn>
                    <a:cxn ang="0">
                      <a:pos x="3" y="171"/>
                    </a:cxn>
                    <a:cxn ang="0">
                      <a:pos x="2" y="127"/>
                    </a:cxn>
                    <a:cxn ang="0">
                      <a:pos x="12" y="85"/>
                    </a:cxn>
                    <a:cxn ang="0">
                      <a:pos x="37" y="48"/>
                    </a:cxn>
                    <a:cxn ang="0">
                      <a:pos x="70" y="20"/>
                    </a:cxn>
                    <a:cxn ang="0">
                      <a:pos x="111" y="4"/>
                    </a:cxn>
                    <a:cxn ang="0">
                      <a:pos x="155" y="0"/>
                    </a:cxn>
                    <a:cxn ang="0">
                      <a:pos x="199" y="11"/>
                    </a:cxn>
                    <a:cxn ang="0">
                      <a:pos x="236" y="32"/>
                    </a:cxn>
                    <a:cxn ang="0">
                      <a:pos x="265" y="66"/>
                    </a:cxn>
                    <a:cxn ang="0">
                      <a:pos x="283" y="106"/>
                    </a:cxn>
                    <a:cxn ang="0">
                      <a:pos x="288" y="150"/>
                    </a:cxn>
                    <a:cxn ang="0">
                      <a:pos x="280" y="193"/>
                    </a:cxn>
                    <a:cxn ang="0">
                      <a:pos x="258" y="231"/>
                    </a:cxn>
                    <a:cxn ang="0">
                      <a:pos x="227" y="261"/>
                    </a:cxn>
                    <a:cxn ang="0">
                      <a:pos x="188" y="282"/>
                    </a:cxn>
                    <a:cxn ang="0">
                      <a:pos x="144" y="288"/>
                    </a:cxn>
                    <a:cxn ang="0">
                      <a:pos x="123" y="281"/>
                    </a:cxn>
                    <a:cxn ang="0">
                      <a:pos x="81" y="268"/>
                    </a:cxn>
                    <a:cxn ang="0">
                      <a:pos x="46" y="242"/>
                    </a:cxn>
                    <a:cxn ang="0">
                      <a:pos x="21" y="207"/>
                    </a:cxn>
                    <a:cxn ang="0">
                      <a:pos x="7" y="166"/>
                    </a:cxn>
                    <a:cxn ang="0">
                      <a:pos x="7" y="122"/>
                    </a:cxn>
                    <a:cxn ang="0">
                      <a:pos x="21" y="81"/>
                    </a:cxn>
                    <a:cxn ang="0">
                      <a:pos x="46" y="46"/>
                    </a:cxn>
                    <a:cxn ang="0">
                      <a:pos x="81" y="20"/>
                    </a:cxn>
                    <a:cxn ang="0">
                      <a:pos x="123" y="7"/>
                    </a:cxn>
                    <a:cxn ang="0">
                      <a:pos x="165" y="7"/>
                    </a:cxn>
                    <a:cxn ang="0">
                      <a:pos x="207" y="20"/>
                    </a:cxn>
                    <a:cxn ang="0">
                      <a:pos x="243" y="46"/>
                    </a:cxn>
                    <a:cxn ang="0">
                      <a:pos x="267" y="81"/>
                    </a:cxn>
                    <a:cxn ang="0">
                      <a:pos x="281" y="122"/>
                    </a:cxn>
                    <a:cxn ang="0">
                      <a:pos x="281" y="166"/>
                    </a:cxn>
                    <a:cxn ang="0">
                      <a:pos x="267" y="207"/>
                    </a:cxn>
                    <a:cxn ang="0">
                      <a:pos x="243" y="242"/>
                    </a:cxn>
                    <a:cxn ang="0">
                      <a:pos x="207" y="268"/>
                    </a:cxn>
                    <a:cxn ang="0">
                      <a:pos x="165" y="281"/>
                    </a:cxn>
                  </a:cxnLst>
                  <a:rect l="0" t="0" r="r" b="b"/>
                  <a:pathLst>
                    <a:path w="288" h="288">
                      <a:moveTo>
                        <a:pt x="144" y="288"/>
                      </a:moveTo>
                      <a:lnTo>
                        <a:pt x="123" y="286"/>
                      </a:lnTo>
                      <a:lnTo>
                        <a:pt x="100" y="282"/>
                      </a:lnTo>
                      <a:lnTo>
                        <a:pt x="81" y="274"/>
                      </a:lnTo>
                      <a:lnTo>
                        <a:pt x="61" y="261"/>
                      </a:lnTo>
                      <a:lnTo>
                        <a:pt x="44" y="247"/>
                      </a:lnTo>
                      <a:lnTo>
                        <a:pt x="30" y="231"/>
                      </a:lnTo>
                      <a:lnTo>
                        <a:pt x="17" y="214"/>
                      </a:lnTo>
                      <a:lnTo>
                        <a:pt x="9" y="193"/>
                      </a:lnTo>
                      <a:lnTo>
                        <a:pt x="3" y="171"/>
                      </a:lnTo>
                      <a:lnTo>
                        <a:pt x="0" y="150"/>
                      </a:lnTo>
                      <a:lnTo>
                        <a:pt x="2" y="127"/>
                      </a:lnTo>
                      <a:lnTo>
                        <a:pt x="5" y="106"/>
                      </a:lnTo>
                      <a:lnTo>
                        <a:pt x="12" y="85"/>
                      </a:lnTo>
                      <a:lnTo>
                        <a:pt x="23" y="66"/>
                      </a:lnTo>
                      <a:lnTo>
                        <a:pt x="37" y="48"/>
                      </a:lnTo>
                      <a:lnTo>
                        <a:pt x="53" y="32"/>
                      </a:lnTo>
                      <a:lnTo>
                        <a:pt x="70" y="20"/>
                      </a:lnTo>
                      <a:lnTo>
                        <a:pt x="90" y="11"/>
                      </a:lnTo>
                      <a:lnTo>
                        <a:pt x="111" y="4"/>
                      </a:lnTo>
                      <a:lnTo>
                        <a:pt x="134" y="0"/>
                      </a:lnTo>
                      <a:lnTo>
                        <a:pt x="155" y="0"/>
                      </a:lnTo>
                      <a:lnTo>
                        <a:pt x="178" y="4"/>
                      </a:lnTo>
                      <a:lnTo>
                        <a:pt x="199" y="11"/>
                      </a:lnTo>
                      <a:lnTo>
                        <a:pt x="218" y="20"/>
                      </a:lnTo>
                      <a:lnTo>
                        <a:pt x="236" y="32"/>
                      </a:lnTo>
                      <a:lnTo>
                        <a:pt x="251" y="48"/>
                      </a:lnTo>
                      <a:lnTo>
                        <a:pt x="265" y="66"/>
                      </a:lnTo>
                      <a:lnTo>
                        <a:pt x="276" y="85"/>
                      </a:lnTo>
                      <a:lnTo>
                        <a:pt x="283" y="106"/>
                      </a:lnTo>
                      <a:lnTo>
                        <a:pt x="287" y="127"/>
                      </a:lnTo>
                      <a:lnTo>
                        <a:pt x="288" y="150"/>
                      </a:lnTo>
                      <a:lnTo>
                        <a:pt x="285" y="171"/>
                      </a:lnTo>
                      <a:lnTo>
                        <a:pt x="280" y="193"/>
                      </a:lnTo>
                      <a:lnTo>
                        <a:pt x="271" y="214"/>
                      </a:lnTo>
                      <a:lnTo>
                        <a:pt x="258" y="231"/>
                      </a:lnTo>
                      <a:lnTo>
                        <a:pt x="244" y="247"/>
                      </a:lnTo>
                      <a:lnTo>
                        <a:pt x="227" y="261"/>
                      </a:lnTo>
                      <a:lnTo>
                        <a:pt x="207" y="274"/>
                      </a:lnTo>
                      <a:lnTo>
                        <a:pt x="188" y="282"/>
                      </a:lnTo>
                      <a:lnTo>
                        <a:pt x="167" y="286"/>
                      </a:lnTo>
                      <a:lnTo>
                        <a:pt x="144" y="288"/>
                      </a:lnTo>
                      <a:close/>
                      <a:moveTo>
                        <a:pt x="144" y="282"/>
                      </a:moveTo>
                      <a:lnTo>
                        <a:pt x="123" y="281"/>
                      </a:lnTo>
                      <a:lnTo>
                        <a:pt x="102" y="275"/>
                      </a:lnTo>
                      <a:lnTo>
                        <a:pt x="81" y="268"/>
                      </a:lnTo>
                      <a:lnTo>
                        <a:pt x="63" y="256"/>
                      </a:lnTo>
                      <a:lnTo>
                        <a:pt x="46" y="242"/>
                      </a:lnTo>
                      <a:lnTo>
                        <a:pt x="32" y="226"/>
                      </a:lnTo>
                      <a:lnTo>
                        <a:pt x="21" y="207"/>
                      </a:lnTo>
                      <a:lnTo>
                        <a:pt x="12" y="187"/>
                      </a:lnTo>
                      <a:lnTo>
                        <a:pt x="7" y="166"/>
                      </a:lnTo>
                      <a:lnTo>
                        <a:pt x="5" y="143"/>
                      </a:lnTo>
                      <a:lnTo>
                        <a:pt x="7" y="122"/>
                      </a:lnTo>
                      <a:lnTo>
                        <a:pt x="12" y="101"/>
                      </a:lnTo>
                      <a:lnTo>
                        <a:pt x="21" y="81"/>
                      </a:lnTo>
                      <a:lnTo>
                        <a:pt x="32" y="62"/>
                      </a:lnTo>
                      <a:lnTo>
                        <a:pt x="46" y="46"/>
                      </a:lnTo>
                      <a:lnTo>
                        <a:pt x="63" y="32"/>
                      </a:lnTo>
                      <a:lnTo>
                        <a:pt x="81" y="20"/>
                      </a:lnTo>
                      <a:lnTo>
                        <a:pt x="102" y="13"/>
                      </a:lnTo>
                      <a:lnTo>
                        <a:pt x="123" y="7"/>
                      </a:lnTo>
                      <a:lnTo>
                        <a:pt x="144" y="6"/>
                      </a:lnTo>
                      <a:lnTo>
                        <a:pt x="165" y="7"/>
                      </a:lnTo>
                      <a:lnTo>
                        <a:pt x="186" y="13"/>
                      </a:lnTo>
                      <a:lnTo>
                        <a:pt x="207" y="20"/>
                      </a:lnTo>
                      <a:lnTo>
                        <a:pt x="225" y="32"/>
                      </a:lnTo>
                      <a:lnTo>
                        <a:pt x="243" y="46"/>
                      </a:lnTo>
                      <a:lnTo>
                        <a:pt x="257" y="62"/>
                      </a:lnTo>
                      <a:lnTo>
                        <a:pt x="267" y="81"/>
                      </a:lnTo>
                      <a:lnTo>
                        <a:pt x="276" y="101"/>
                      </a:lnTo>
                      <a:lnTo>
                        <a:pt x="281" y="122"/>
                      </a:lnTo>
                      <a:lnTo>
                        <a:pt x="283" y="143"/>
                      </a:lnTo>
                      <a:lnTo>
                        <a:pt x="281" y="166"/>
                      </a:lnTo>
                      <a:lnTo>
                        <a:pt x="276" y="187"/>
                      </a:lnTo>
                      <a:lnTo>
                        <a:pt x="267" y="207"/>
                      </a:lnTo>
                      <a:lnTo>
                        <a:pt x="257" y="226"/>
                      </a:lnTo>
                      <a:lnTo>
                        <a:pt x="243" y="242"/>
                      </a:lnTo>
                      <a:lnTo>
                        <a:pt x="225" y="256"/>
                      </a:lnTo>
                      <a:lnTo>
                        <a:pt x="207" y="268"/>
                      </a:lnTo>
                      <a:lnTo>
                        <a:pt x="186" y="275"/>
                      </a:lnTo>
                      <a:lnTo>
                        <a:pt x="165" y="281"/>
                      </a:lnTo>
                      <a:lnTo>
                        <a:pt x="144" y="282"/>
                      </a:lnTo>
                      <a:close/>
                    </a:path>
                  </a:pathLst>
                </a:custGeom>
                <a:solidFill>
                  <a:srgbClr val="E0FFFF"/>
                </a:solidFill>
                <a:ln w="9525">
                  <a:noFill/>
                  <a:round/>
                  <a:headEnd/>
                  <a:tailEnd/>
                </a:ln>
              </p:spPr>
              <p:txBody>
                <a:bodyPr/>
                <a:lstStyle/>
                <a:p>
                  <a:endParaRPr lang="en-US"/>
                </a:p>
              </p:txBody>
            </p:sp>
            <p:sp>
              <p:nvSpPr>
                <p:cNvPr id="1166410" name="Freeform 1098"/>
                <p:cNvSpPr>
                  <a:spLocks noEditPoints="1"/>
                </p:cNvSpPr>
                <p:nvPr/>
              </p:nvSpPr>
              <p:spPr bwMode="auto">
                <a:xfrm>
                  <a:off x="804" y="531"/>
                  <a:ext cx="278" cy="276"/>
                </a:xfrm>
                <a:custGeom>
                  <a:avLst/>
                  <a:gdLst/>
                  <a:ahLst/>
                  <a:cxnLst>
                    <a:cxn ang="0">
                      <a:pos x="118" y="275"/>
                    </a:cxn>
                    <a:cxn ang="0">
                      <a:pos x="76" y="262"/>
                    </a:cxn>
                    <a:cxn ang="0">
                      <a:pos x="41" y="236"/>
                    </a:cxn>
                    <a:cxn ang="0">
                      <a:pos x="16" y="201"/>
                    </a:cxn>
                    <a:cxn ang="0">
                      <a:pos x="2" y="160"/>
                    </a:cxn>
                    <a:cxn ang="0">
                      <a:pos x="2" y="116"/>
                    </a:cxn>
                    <a:cxn ang="0">
                      <a:pos x="16" y="75"/>
                    </a:cxn>
                    <a:cxn ang="0">
                      <a:pos x="41" y="40"/>
                    </a:cxn>
                    <a:cxn ang="0">
                      <a:pos x="76" y="14"/>
                    </a:cxn>
                    <a:cxn ang="0">
                      <a:pos x="118" y="1"/>
                    </a:cxn>
                    <a:cxn ang="0">
                      <a:pos x="160" y="1"/>
                    </a:cxn>
                    <a:cxn ang="0">
                      <a:pos x="202" y="14"/>
                    </a:cxn>
                    <a:cxn ang="0">
                      <a:pos x="238" y="40"/>
                    </a:cxn>
                    <a:cxn ang="0">
                      <a:pos x="262" y="75"/>
                    </a:cxn>
                    <a:cxn ang="0">
                      <a:pos x="276" y="116"/>
                    </a:cxn>
                    <a:cxn ang="0">
                      <a:pos x="276" y="160"/>
                    </a:cxn>
                    <a:cxn ang="0">
                      <a:pos x="262" y="201"/>
                    </a:cxn>
                    <a:cxn ang="0">
                      <a:pos x="238" y="236"/>
                    </a:cxn>
                    <a:cxn ang="0">
                      <a:pos x="202" y="262"/>
                    </a:cxn>
                    <a:cxn ang="0">
                      <a:pos x="160" y="275"/>
                    </a:cxn>
                    <a:cxn ang="0">
                      <a:pos x="139" y="271"/>
                    </a:cxn>
                    <a:cxn ang="0">
                      <a:pos x="97" y="264"/>
                    </a:cxn>
                    <a:cxn ang="0">
                      <a:pos x="60" y="245"/>
                    </a:cxn>
                    <a:cxn ang="0">
                      <a:pos x="30" y="215"/>
                    </a:cxn>
                    <a:cxn ang="0">
                      <a:pos x="11" y="176"/>
                    </a:cxn>
                    <a:cxn ang="0">
                      <a:pos x="5" y="132"/>
                    </a:cxn>
                    <a:cxn ang="0">
                      <a:pos x="14" y="91"/>
                    </a:cxn>
                    <a:cxn ang="0">
                      <a:pos x="35" y="54"/>
                    </a:cxn>
                    <a:cxn ang="0">
                      <a:pos x="69" y="24"/>
                    </a:cxn>
                    <a:cxn ang="0">
                      <a:pos x="107" y="8"/>
                    </a:cxn>
                    <a:cxn ang="0">
                      <a:pos x="150" y="5"/>
                    </a:cxn>
                    <a:cxn ang="0">
                      <a:pos x="192" y="16"/>
                    </a:cxn>
                    <a:cxn ang="0">
                      <a:pos x="227" y="38"/>
                    </a:cxn>
                    <a:cxn ang="0">
                      <a:pos x="255" y="72"/>
                    </a:cxn>
                    <a:cxn ang="0">
                      <a:pos x="269" y="111"/>
                    </a:cxn>
                    <a:cxn ang="0">
                      <a:pos x="271" y="155"/>
                    </a:cxn>
                    <a:cxn ang="0">
                      <a:pos x="260" y="195"/>
                    </a:cxn>
                    <a:cxn ang="0">
                      <a:pos x="236" y="231"/>
                    </a:cxn>
                    <a:cxn ang="0">
                      <a:pos x="201" y="257"/>
                    </a:cxn>
                    <a:cxn ang="0">
                      <a:pos x="160" y="269"/>
                    </a:cxn>
                  </a:cxnLst>
                  <a:rect l="0" t="0" r="r" b="b"/>
                  <a:pathLst>
                    <a:path w="278" h="276">
                      <a:moveTo>
                        <a:pt x="139" y="276"/>
                      </a:moveTo>
                      <a:lnTo>
                        <a:pt x="118" y="275"/>
                      </a:lnTo>
                      <a:lnTo>
                        <a:pt x="97" y="269"/>
                      </a:lnTo>
                      <a:lnTo>
                        <a:pt x="76" y="262"/>
                      </a:lnTo>
                      <a:lnTo>
                        <a:pt x="58" y="250"/>
                      </a:lnTo>
                      <a:lnTo>
                        <a:pt x="41" y="236"/>
                      </a:lnTo>
                      <a:lnTo>
                        <a:pt x="27" y="220"/>
                      </a:lnTo>
                      <a:lnTo>
                        <a:pt x="16" y="201"/>
                      </a:lnTo>
                      <a:lnTo>
                        <a:pt x="7" y="181"/>
                      </a:lnTo>
                      <a:lnTo>
                        <a:pt x="2" y="160"/>
                      </a:lnTo>
                      <a:lnTo>
                        <a:pt x="0" y="137"/>
                      </a:lnTo>
                      <a:lnTo>
                        <a:pt x="2" y="116"/>
                      </a:lnTo>
                      <a:lnTo>
                        <a:pt x="7" y="95"/>
                      </a:lnTo>
                      <a:lnTo>
                        <a:pt x="16" y="75"/>
                      </a:lnTo>
                      <a:lnTo>
                        <a:pt x="27" y="56"/>
                      </a:lnTo>
                      <a:lnTo>
                        <a:pt x="41" y="40"/>
                      </a:lnTo>
                      <a:lnTo>
                        <a:pt x="58" y="26"/>
                      </a:lnTo>
                      <a:lnTo>
                        <a:pt x="76" y="14"/>
                      </a:lnTo>
                      <a:lnTo>
                        <a:pt x="97" y="7"/>
                      </a:lnTo>
                      <a:lnTo>
                        <a:pt x="118" y="1"/>
                      </a:lnTo>
                      <a:lnTo>
                        <a:pt x="139" y="0"/>
                      </a:lnTo>
                      <a:lnTo>
                        <a:pt x="160" y="1"/>
                      </a:lnTo>
                      <a:lnTo>
                        <a:pt x="181" y="7"/>
                      </a:lnTo>
                      <a:lnTo>
                        <a:pt x="202" y="14"/>
                      </a:lnTo>
                      <a:lnTo>
                        <a:pt x="220" y="26"/>
                      </a:lnTo>
                      <a:lnTo>
                        <a:pt x="238" y="40"/>
                      </a:lnTo>
                      <a:lnTo>
                        <a:pt x="252" y="56"/>
                      </a:lnTo>
                      <a:lnTo>
                        <a:pt x="262" y="75"/>
                      </a:lnTo>
                      <a:lnTo>
                        <a:pt x="271" y="95"/>
                      </a:lnTo>
                      <a:lnTo>
                        <a:pt x="276" y="116"/>
                      </a:lnTo>
                      <a:lnTo>
                        <a:pt x="278" y="137"/>
                      </a:lnTo>
                      <a:lnTo>
                        <a:pt x="276" y="160"/>
                      </a:lnTo>
                      <a:lnTo>
                        <a:pt x="271" y="181"/>
                      </a:lnTo>
                      <a:lnTo>
                        <a:pt x="262" y="201"/>
                      </a:lnTo>
                      <a:lnTo>
                        <a:pt x="252" y="220"/>
                      </a:lnTo>
                      <a:lnTo>
                        <a:pt x="238" y="236"/>
                      </a:lnTo>
                      <a:lnTo>
                        <a:pt x="220" y="250"/>
                      </a:lnTo>
                      <a:lnTo>
                        <a:pt x="202" y="262"/>
                      </a:lnTo>
                      <a:lnTo>
                        <a:pt x="181" y="269"/>
                      </a:lnTo>
                      <a:lnTo>
                        <a:pt x="160" y="275"/>
                      </a:lnTo>
                      <a:lnTo>
                        <a:pt x="139" y="276"/>
                      </a:lnTo>
                      <a:close/>
                      <a:moveTo>
                        <a:pt x="139" y="271"/>
                      </a:moveTo>
                      <a:lnTo>
                        <a:pt x="118" y="269"/>
                      </a:lnTo>
                      <a:lnTo>
                        <a:pt x="97" y="264"/>
                      </a:lnTo>
                      <a:lnTo>
                        <a:pt x="78" y="257"/>
                      </a:lnTo>
                      <a:lnTo>
                        <a:pt x="60" y="245"/>
                      </a:lnTo>
                      <a:lnTo>
                        <a:pt x="42" y="231"/>
                      </a:lnTo>
                      <a:lnTo>
                        <a:pt x="30" y="215"/>
                      </a:lnTo>
                      <a:lnTo>
                        <a:pt x="19" y="195"/>
                      </a:lnTo>
                      <a:lnTo>
                        <a:pt x="11" y="176"/>
                      </a:lnTo>
                      <a:lnTo>
                        <a:pt x="7" y="155"/>
                      </a:lnTo>
                      <a:lnTo>
                        <a:pt x="5" y="132"/>
                      </a:lnTo>
                      <a:lnTo>
                        <a:pt x="9" y="111"/>
                      </a:lnTo>
                      <a:lnTo>
                        <a:pt x="14" y="91"/>
                      </a:lnTo>
                      <a:lnTo>
                        <a:pt x="23" y="72"/>
                      </a:lnTo>
                      <a:lnTo>
                        <a:pt x="35" y="54"/>
                      </a:lnTo>
                      <a:lnTo>
                        <a:pt x="51" y="38"/>
                      </a:lnTo>
                      <a:lnTo>
                        <a:pt x="69" y="24"/>
                      </a:lnTo>
                      <a:lnTo>
                        <a:pt x="86" y="16"/>
                      </a:lnTo>
                      <a:lnTo>
                        <a:pt x="107" y="8"/>
                      </a:lnTo>
                      <a:lnTo>
                        <a:pt x="129" y="5"/>
                      </a:lnTo>
                      <a:lnTo>
                        <a:pt x="150" y="5"/>
                      </a:lnTo>
                      <a:lnTo>
                        <a:pt x="171" y="8"/>
                      </a:lnTo>
                      <a:lnTo>
                        <a:pt x="192" y="16"/>
                      </a:lnTo>
                      <a:lnTo>
                        <a:pt x="211" y="24"/>
                      </a:lnTo>
                      <a:lnTo>
                        <a:pt x="227" y="38"/>
                      </a:lnTo>
                      <a:lnTo>
                        <a:pt x="243" y="54"/>
                      </a:lnTo>
                      <a:lnTo>
                        <a:pt x="255" y="72"/>
                      </a:lnTo>
                      <a:lnTo>
                        <a:pt x="264" y="91"/>
                      </a:lnTo>
                      <a:lnTo>
                        <a:pt x="269" y="111"/>
                      </a:lnTo>
                      <a:lnTo>
                        <a:pt x="273" y="132"/>
                      </a:lnTo>
                      <a:lnTo>
                        <a:pt x="271" y="155"/>
                      </a:lnTo>
                      <a:lnTo>
                        <a:pt x="268" y="176"/>
                      </a:lnTo>
                      <a:lnTo>
                        <a:pt x="260" y="195"/>
                      </a:lnTo>
                      <a:lnTo>
                        <a:pt x="248" y="215"/>
                      </a:lnTo>
                      <a:lnTo>
                        <a:pt x="236" y="231"/>
                      </a:lnTo>
                      <a:lnTo>
                        <a:pt x="220" y="245"/>
                      </a:lnTo>
                      <a:lnTo>
                        <a:pt x="201"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6411" name="Freeform 1099"/>
                <p:cNvSpPr>
                  <a:spLocks noEditPoints="1"/>
                </p:cNvSpPr>
                <p:nvPr/>
              </p:nvSpPr>
              <p:spPr bwMode="auto">
                <a:xfrm>
                  <a:off x="809" y="536"/>
                  <a:ext cx="268" cy="266"/>
                </a:xfrm>
                <a:custGeom>
                  <a:avLst/>
                  <a:gdLst/>
                  <a:ahLst/>
                  <a:cxnLst>
                    <a:cxn ang="0">
                      <a:pos x="113" y="264"/>
                    </a:cxn>
                    <a:cxn ang="0">
                      <a:pos x="73" y="252"/>
                    </a:cxn>
                    <a:cxn ang="0">
                      <a:pos x="37" y="226"/>
                    </a:cxn>
                    <a:cxn ang="0">
                      <a:pos x="14" y="190"/>
                    </a:cxn>
                    <a:cxn ang="0">
                      <a:pos x="2" y="150"/>
                    </a:cxn>
                    <a:cxn ang="0">
                      <a:pos x="4" y="106"/>
                    </a:cxn>
                    <a:cxn ang="0">
                      <a:pos x="18" y="67"/>
                    </a:cxn>
                    <a:cxn ang="0">
                      <a:pos x="46" y="33"/>
                    </a:cxn>
                    <a:cxn ang="0">
                      <a:pos x="81" y="11"/>
                    </a:cxn>
                    <a:cxn ang="0">
                      <a:pos x="124" y="0"/>
                    </a:cxn>
                    <a:cxn ang="0">
                      <a:pos x="166" y="3"/>
                    </a:cxn>
                    <a:cxn ang="0">
                      <a:pos x="206" y="19"/>
                    </a:cxn>
                    <a:cxn ang="0">
                      <a:pos x="238" y="49"/>
                    </a:cxn>
                    <a:cxn ang="0">
                      <a:pos x="259" y="86"/>
                    </a:cxn>
                    <a:cxn ang="0">
                      <a:pos x="268" y="127"/>
                    </a:cxn>
                    <a:cxn ang="0">
                      <a:pos x="263" y="171"/>
                    </a:cxn>
                    <a:cxn ang="0">
                      <a:pos x="243" y="210"/>
                    </a:cxn>
                    <a:cxn ang="0">
                      <a:pos x="215" y="240"/>
                    </a:cxn>
                    <a:cxn ang="0">
                      <a:pos x="176" y="259"/>
                    </a:cxn>
                    <a:cxn ang="0">
                      <a:pos x="134" y="266"/>
                    </a:cxn>
                    <a:cxn ang="0">
                      <a:pos x="113" y="259"/>
                    </a:cxn>
                    <a:cxn ang="0">
                      <a:pos x="73" y="245"/>
                    </a:cxn>
                    <a:cxn ang="0">
                      <a:pos x="41" y="220"/>
                    </a:cxn>
                    <a:cxn ang="0">
                      <a:pos x="16" y="185"/>
                    </a:cxn>
                    <a:cxn ang="0">
                      <a:pos x="7" y="143"/>
                    </a:cxn>
                    <a:cxn ang="0">
                      <a:pos x="11" y="102"/>
                    </a:cxn>
                    <a:cxn ang="0">
                      <a:pos x="27" y="63"/>
                    </a:cxn>
                    <a:cxn ang="0">
                      <a:pos x="55" y="32"/>
                    </a:cxn>
                    <a:cxn ang="0">
                      <a:pos x="92" y="12"/>
                    </a:cxn>
                    <a:cxn ang="0">
                      <a:pos x="134" y="5"/>
                    </a:cxn>
                    <a:cxn ang="0">
                      <a:pos x="176" y="12"/>
                    </a:cxn>
                    <a:cxn ang="0">
                      <a:pos x="213" y="32"/>
                    </a:cxn>
                    <a:cxn ang="0">
                      <a:pos x="241" y="63"/>
                    </a:cxn>
                    <a:cxn ang="0">
                      <a:pos x="259" y="102"/>
                    </a:cxn>
                    <a:cxn ang="0">
                      <a:pos x="263" y="143"/>
                    </a:cxn>
                    <a:cxn ang="0">
                      <a:pos x="252" y="185"/>
                    </a:cxn>
                    <a:cxn ang="0">
                      <a:pos x="229" y="220"/>
                    </a:cxn>
                    <a:cxn ang="0">
                      <a:pos x="196" y="245"/>
                    </a:cxn>
                    <a:cxn ang="0">
                      <a:pos x="155" y="259"/>
                    </a:cxn>
                  </a:cxnLst>
                  <a:rect l="0" t="0" r="r" b="b"/>
                  <a:pathLst>
                    <a:path w="268" h="266">
                      <a:moveTo>
                        <a:pt x="134" y="266"/>
                      </a:moveTo>
                      <a:lnTo>
                        <a:pt x="113" y="264"/>
                      </a:lnTo>
                      <a:lnTo>
                        <a:pt x="92" y="259"/>
                      </a:lnTo>
                      <a:lnTo>
                        <a:pt x="73" y="252"/>
                      </a:lnTo>
                      <a:lnTo>
                        <a:pt x="55" y="240"/>
                      </a:lnTo>
                      <a:lnTo>
                        <a:pt x="37" y="226"/>
                      </a:lnTo>
                      <a:lnTo>
                        <a:pt x="25" y="210"/>
                      </a:lnTo>
                      <a:lnTo>
                        <a:pt x="14" y="190"/>
                      </a:lnTo>
                      <a:lnTo>
                        <a:pt x="6" y="171"/>
                      </a:lnTo>
                      <a:lnTo>
                        <a:pt x="2" y="150"/>
                      </a:lnTo>
                      <a:lnTo>
                        <a:pt x="0" y="127"/>
                      </a:lnTo>
                      <a:lnTo>
                        <a:pt x="4" y="106"/>
                      </a:lnTo>
                      <a:lnTo>
                        <a:pt x="9" y="86"/>
                      </a:lnTo>
                      <a:lnTo>
                        <a:pt x="18" y="67"/>
                      </a:lnTo>
                      <a:lnTo>
                        <a:pt x="30" y="49"/>
                      </a:lnTo>
                      <a:lnTo>
                        <a:pt x="46" y="33"/>
                      </a:lnTo>
                      <a:lnTo>
                        <a:pt x="64" y="19"/>
                      </a:lnTo>
                      <a:lnTo>
                        <a:pt x="81" y="11"/>
                      </a:lnTo>
                      <a:lnTo>
                        <a:pt x="102" y="3"/>
                      </a:lnTo>
                      <a:lnTo>
                        <a:pt x="124" y="0"/>
                      </a:lnTo>
                      <a:lnTo>
                        <a:pt x="145" y="0"/>
                      </a:lnTo>
                      <a:lnTo>
                        <a:pt x="166" y="3"/>
                      </a:lnTo>
                      <a:lnTo>
                        <a:pt x="187" y="11"/>
                      </a:lnTo>
                      <a:lnTo>
                        <a:pt x="206" y="19"/>
                      </a:lnTo>
                      <a:lnTo>
                        <a:pt x="222" y="33"/>
                      </a:lnTo>
                      <a:lnTo>
                        <a:pt x="238" y="49"/>
                      </a:lnTo>
                      <a:lnTo>
                        <a:pt x="250" y="67"/>
                      </a:lnTo>
                      <a:lnTo>
                        <a:pt x="259" y="86"/>
                      </a:lnTo>
                      <a:lnTo>
                        <a:pt x="264" y="106"/>
                      </a:lnTo>
                      <a:lnTo>
                        <a:pt x="268" y="127"/>
                      </a:lnTo>
                      <a:lnTo>
                        <a:pt x="266" y="150"/>
                      </a:lnTo>
                      <a:lnTo>
                        <a:pt x="263" y="171"/>
                      </a:lnTo>
                      <a:lnTo>
                        <a:pt x="255" y="190"/>
                      </a:lnTo>
                      <a:lnTo>
                        <a:pt x="243" y="210"/>
                      </a:lnTo>
                      <a:lnTo>
                        <a:pt x="231" y="226"/>
                      </a:lnTo>
                      <a:lnTo>
                        <a:pt x="215" y="240"/>
                      </a:lnTo>
                      <a:lnTo>
                        <a:pt x="196" y="252"/>
                      </a:lnTo>
                      <a:lnTo>
                        <a:pt x="176" y="259"/>
                      </a:lnTo>
                      <a:lnTo>
                        <a:pt x="155" y="264"/>
                      </a:lnTo>
                      <a:lnTo>
                        <a:pt x="134" y="266"/>
                      </a:lnTo>
                      <a:close/>
                      <a:moveTo>
                        <a:pt x="134" y="261"/>
                      </a:moveTo>
                      <a:lnTo>
                        <a:pt x="113" y="259"/>
                      </a:lnTo>
                      <a:lnTo>
                        <a:pt x="92" y="254"/>
                      </a:lnTo>
                      <a:lnTo>
                        <a:pt x="73" y="245"/>
                      </a:lnTo>
                      <a:lnTo>
                        <a:pt x="55" y="234"/>
                      </a:lnTo>
                      <a:lnTo>
                        <a:pt x="41" y="220"/>
                      </a:lnTo>
                      <a:lnTo>
                        <a:pt x="27" y="203"/>
                      </a:lnTo>
                      <a:lnTo>
                        <a:pt x="16" y="185"/>
                      </a:lnTo>
                      <a:lnTo>
                        <a:pt x="11" y="164"/>
                      </a:lnTo>
                      <a:lnTo>
                        <a:pt x="7" y="143"/>
                      </a:lnTo>
                      <a:lnTo>
                        <a:pt x="7" y="122"/>
                      </a:lnTo>
                      <a:lnTo>
                        <a:pt x="11" y="102"/>
                      </a:lnTo>
                      <a:lnTo>
                        <a:pt x="16" y="81"/>
                      </a:lnTo>
                      <a:lnTo>
                        <a:pt x="27" y="63"/>
                      </a:lnTo>
                      <a:lnTo>
                        <a:pt x="41" y="46"/>
                      </a:lnTo>
                      <a:lnTo>
                        <a:pt x="55" y="32"/>
                      </a:lnTo>
                      <a:lnTo>
                        <a:pt x="73" y="19"/>
                      </a:lnTo>
                      <a:lnTo>
                        <a:pt x="92" y="12"/>
                      </a:lnTo>
                      <a:lnTo>
                        <a:pt x="113" y="7"/>
                      </a:lnTo>
                      <a:lnTo>
                        <a:pt x="134" y="5"/>
                      </a:lnTo>
                      <a:lnTo>
                        <a:pt x="155" y="7"/>
                      </a:lnTo>
                      <a:lnTo>
                        <a:pt x="176" y="12"/>
                      </a:lnTo>
                      <a:lnTo>
                        <a:pt x="196" y="19"/>
                      </a:lnTo>
                      <a:lnTo>
                        <a:pt x="213" y="32"/>
                      </a:lnTo>
                      <a:lnTo>
                        <a:pt x="229" y="46"/>
                      </a:lnTo>
                      <a:lnTo>
                        <a:pt x="241" y="63"/>
                      </a:lnTo>
                      <a:lnTo>
                        <a:pt x="252" y="81"/>
                      </a:lnTo>
                      <a:lnTo>
                        <a:pt x="259" y="102"/>
                      </a:lnTo>
                      <a:lnTo>
                        <a:pt x="263" y="122"/>
                      </a:lnTo>
                      <a:lnTo>
                        <a:pt x="263" y="143"/>
                      </a:lnTo>
                      <a:lnTo>
                        <a:pt x="259" y="164"/>
                      </a:lnTo>
                      <a:lnTo>
                        <a:pt x="252" y="185"/>
                      </a:lnTo>
                      <a:lnTo>
                        <a:pt x="241" y="203"/>
                      </a:lnTo>
                      <a:lnTo>
                        <a:pt x="229" y="220"/>
                      </a:lnTo>
                      <a:lnTo>
                        <a:pt x="213" y="234"/>
                      </a:lnTo>
                      <a:lnTo>
                        <a:pt x="196" y="245"/>
                      </a:lnTo>
                      <a:lnTo>
                        <a:pt x="176" y="254"/>
                      </a:lnTo>
                      <a:lnTo>
                        <a:pt x="155" y="259"/>
                      </a:lnTo>
                      <a:lnTo>
                        <a:pt x="134" y="261"/>
                      </a:lnTo>
                      <a:close/>
                    </a:path>
                  </a:pathLst>
                </a:custGeom>
                <a:solidFill>
                  <a:srgbClr val="E4FFFF"/>
                </a:solidFill>
                <a:ln w="9525">
                  <a:noFill/>
                  <a:round/>
                  <a:headEnd/>
                  <a:tailEnd/>
                </a:ln>
              </p:spPr>
              <p:txBody>
                <a:bodyPr/>
                <a:lstStyle/>
                <a:p>
                  <a:endParaRPr lang="en-US"/>
                </a:p>
              </p:txBody>
            </p:sp>
            <p:sp>
              <p:nvSpPr>
                <p:cNvPr id="1166412" name="Freeform 1100"/>
                <p:cNvSpPr>
                  <a:spLocks noEditPoints="1"/>
                </p:cNvSpPr>
                <p:nvPr/>
              </p:nvSpPr>
              <p:spPr bwMode="auto">
                <a:xfrm>
                  <a:off x="816" y="541"/>
                  <a:ext cx="256" cy="256"/>
                </a:xfrm>
                <a:custGeom>
                  <a:avLst/>
                  <a:gdLst/>
                  <a:ahLst/>
                  <a:cxnLst>
                    <a:cxn ang="0">
                      <a:pos x="106" y="254"/>
                    </a:cxn>
                    <a:cxn ang="0">
                      <a:pos x="66" y="240"/>
                    </a:cxn>
                    <a:cxn ang="0">
                      <a:pos x="34" y="215"/>
                    </a:cxn>
                    <a:cxn ang="0">
                      <a:pos x="9" y="180"/>
                    </a:cxn>
                    <a:cxn ang="0">
                      <a:pos x="0" y="138"/>
                    </a:cxn>
                    <a:cxn ang="0">
                      <a:pos x="4" y="97"/>
                    </a:cxn>
                    <a:cxn ang="0">
                      <a:pos x="20" y="58"/>
                    </a:cxn>
                    <a:cxn ang="0">
                      <a:pos x="48" y="27"/>
                    </a:cxn>
                    <a:cxn ang="0">
                      <a:pos x="85" y="7"/>
                    </a:cxn>
                    <a:cxn ang="0">
                      <a:pos x="127" y="0"/>
                    </a:cxn>
                    <a:cxn ang="0">
                      <a:pos x="169" y="7"/>
                    </a:cxn>
                    <a:cxn ang="0">
                      <a:pos x="206" y="27"/>
                    </a:cxn>
                    <a:cxn ang="0">
                      <a:pos x="234" y="58"/>
                    </a:cxn>
                    <a:cxn ang="0">
                      <a:pos x="252" y="97"/>
                    </a:cxn>
                    <a:cxn ang="0">
                      <a:pos x="256" y="138"/>
                    </a:cxn>
                    <a:cxn ang="0">
                      <a:pos x="245" y="180"/>
                    </a:cxn>
                    <a:cxn ang="0">
                      <a:pos x="222" y="215"/>
                    </a:cxn>
                    <a:cxn ang="0">
                      <a:pos x="189" y="240"/>
                    </a:cxn>
                    <a:cxn ang="0">
                      <a:pos x="148" y="254"/>
                    </a:cxn>
                    <a:cxn ang="0">
                      <a:pos x="127" y="251"/>
                    </a:cxn>
                    <a:cxn ang="0">
                      <a:pos x="87" y="244"/>
                    </a:cxn>
                    <a:cxn ang="0">
                      <a:pos x="51" y="226"/>
                    </a:cxn>
                    <a:cxn ang="0">
                      <a:pos x="25" y="196"/>
                    </a:cxn>
                    <a:cxn ang="0">
                      <a:pos x="7" y="159"/>
                    </a:cxn>
                    <a:cxn ang="0">
                      <a:pos x="6" y="118"/>
                    </a:cxn>
                    <a:cxn ang="0">
                      <a:pos x="15" y="78"/>
                    </a:cxn>
                    <a:cxn ang="0">
                      <a:pos x="37" y="44"/>
                    </a:cxn>
                    <a:cxn ang="0">
                      <a:pos x="69" y="20"/>
                    </a:cxn>
                    <a:cxn ang="0">
                      <a:pos x="108" y="7"/>
                    </a:cxn>
                    <a:cxn ang="0">
                      <a:pos x="148" y="7"/>
                    </a:cxn>
                    <a:cxn ang="0">
                      <a:pos x="185" y="20"/>
                    </a:cxn>
                    <a:cxn ang="0">
                      <a:pos x="217" y="44"/>
                    </a:cxn>
                    <a:cxn ang="0">
                      <a:pos x="240" y="78"/>
                    </a:cxn>
                    <a:cxn ang="0">
                      <a:pos x="250" y="118"/>
                    </a:cxn>
                    <a:cxn ang="0">
                      <a:pos x="247" y="159"/>
                    </a:cxn>
                    <a:cxn ang="0">
                      <a:pos x="229" y="196"/>
                    </a:cxn>
                    <a:cxn ang="0">
                      <a:pos x="203" y="226"/>
                    </a:cxn>
                    <a:cxn ang="0">
                      <a:pos x="168" y="244"/>
                    </a:cxn>
                    <a:cxn ang="0">
                      <a:pos x="127" y="251"/>
                    </a:cxn>
                  </a:cxnLst>
                  <a:rect l="0" t="0" r="r" b="b"/>
                  <a:pathLst>
                    <a:path w="256" h="256">
                      <a:moveTo>
                        <a:pt x="127" y="256"/>
                      </a:moveTo>
                      <a:lnTo>
                        <a:pt x="106" y="254"/>
                      </a:lnTo>
                      <a:lnTo>
                        <a:pt x="85" y="249"/>
                      </a:lnTo>
                      <a:lnTo>
                        <a:pt x="66" y="240"/>
                      </a:lnTo>
                      <a:lnTo>
                        <a:pt x="48" y="229"/>
                      </a:lnTo>
                      <a:lnTo>
                        <a:pt x="34" y="215"/>
                      </a:lnTo>
                      <a:lnTo>
                        <a:pt x="20" y="198"/>
                      </a:lnTo>
                      <a:lnTo>
                        <a:pt x="9" y="180"/>
                      </a:lnTo>
                      <a:lnTo>
                        <a:pt x="4" y="159"/>
                      </a:lnTo>
                      <a:lnTo>
                        <a:pt x="0" y="138"/>
                      </a:lnTo>
                      <a:lnTo>
                        <a:pt x="0" y="117"/>
                      </a:lnTo>
                      <a:lnTo>
                        <a:pt x="4" y="97"/>
                      </a:lnTo>
                      <a:lnTo>
                        <a:pt x="9" y="76"/>
                      </a:lnTo>
                      <a:lnTo>
                        <a:pt x="20" y="58"/>
                      </a:lnTo>
                      <a:lnTo>
                        <a:pt x="34" y="41"/>
                      </a:lnTo>
                      <a:lnTo>
                        <a:pt x="48" y="27"/>
                      </a:lnTo>
                      <a:lnTo>
                        <a:pt x="66" y="14"/>
                      </a:lnTo>
                      <a:lnTo>
                        <a:pt x="85" y="7"/>
                      </a:lnTo>
                      <a:lnTo>
                        <a:pt x="106" y="2"/>
                      </a:lnTo>
                      <a:lnTo>
                        <a:pt x="127" y="0"/>
                      </a:lnTo>
                      <a:lnTo>
                        <a:pt x="148" y="2"/>
                      </a:lnTo>
                      <a:lnTo>
                        <a:pt x="169" y="7"/>
                      </a:lnTo>
                      <a:lnTo>
                        <a:pt x="189" y="14"/>
                      </a:lnTo>
                      <a:lnTo>
                        <a:pt x="206" y="27"/>
                      </a:lnTo>
                      <a:lnTo>
                        <a:pt x="222" y="41"/>
                      </a:lnTo>
                      <a:lnTo>
                        <a:pt x="234" y="58"/>
                      </a:lnTo>
                      <a:lnTo>
                        <a:pt x="245" y="76"/>
                      </a:lnTo>
                      <a:lnTo>
                        <a:pt x="252" y="97"/>
                      </a:lnTo>
                      <a:lnTo>
                        <a:pt x="256" y="117"/>
                      </a:lnTo>
                      <a:lnTo>
                        <a:pt x="256" y="138"/>
                      </a:lnTo>
                      <a:lnTo>
                        <a:pt x="252" y="159"/>
                      </a:lnTo>
                      <a:lnTo>
                        <a:pt x="245" y="180"/>
                      </a:lnTo>
                      <a:lnTo>
                        <a:pt x="234" y="198"/>
                      </a:lnTo>
                      <a:lnTo>
                        <a:pt x="222" y="215"/>
                      </a:lnTo>
                      <a:lnTo>
                        <a:pt x="206" y="229"/>
                      </a:lnTo>
                      <a:lnTo>
                        <a:pt x="189" y="240"/>
                      </a:lnTo>
                      <a:lnTo>
                        <a:pt x="169" y="249"/>
                      </a:lnTo>
                      <a:lnTo>
                        <a:pt x="148" y="254"/>
                      </a:lnTo>
                      <a:lnTo>
                        <a:pt x="127" y="256"/>
                      </a:lnTo>
                      <a:close/>
                      <a:moveTo>
                        <a:pt x="127" y="251"/>
                      </a:moveTo>
                      <a:lnTo>
                        <a:pt x="108" y="249"/>
                      </a:lnTo>
                      <a:lnTo>
                        <a:pt x="87" y="244"/>
                      </a:lnTo>
                      <a:lnTo>
                        <a:pt x="69" y="237"/>
                      </a:lnTo>
                      <a:lnTo>
                        <a:pt x="51" y="226"/>
                      </a:lnTo>
                      <a:lnTo>
                        <a:pt x="37" y="212"/>
                      </a:lnTo>
                      <a:lnTo>
                        <a:pt x="25" y="196"/>
                      </a:lnTo>
                      <a:lnTo>
                        <a:pt x="15" y="178"/>
                      </a:lnTo>
                      <a:lnTo>
                        <a:pt x="7" y="159"/>
                      </a:lnTo>
                      <a:lnTo>
                        <a:pt x="6" y="138"/>
                      </a:lnTo>
                      <a:lnTo>
                        <a:pt x="6" y="118"/>
                      </a:lnTo>
                      <a:lnTo>
                        <a:pt x="7" y="97"/>
                      </a:lnTo>
                      <a:lnTo>
                        <a:pt x="15" y="78"/>
                      </a:lnTo>
                      <a:lnTo>
                        <a:pt x="25" y="60"/>
                      </a:lnTo>
                      <a:lnTo>
                        <a:pt x="37" y="44"/>
                      </a:lnTo>
                      <a:lnTo>
                        <a:pt x="51" y="30"/>
                      </a:lnTo>
                      <a:lnTo>
                        <a:pt x="69" y="20"/>
                      </a:lnTo>
                      <a:lnTo>
                        <a:pt x="87" y="13"/>
                      </a:lnTo>
                      <a:lnTo>
                        <a:pt x="108" y="7"/>
                      </a:lnTo>
                      <a:lnTo>
                        <a:pt x="127" y="6"/>
                      </a:lnTo>
                      <a:lnTo>
                        <a:pt x="148" y="7"/>
                      </a:lnTo>
                      <a:lnTo>
                        <a:pt x="168" y="13"/>
                      </a:lnTo>
                      <a:lnTo>
                        <a:pt x="185" y="20"/>
                      </a:lnTo>
                      <a:lnTo>
                        <a:pt x="203" y="30"/>
                      </a:lnTo>
                      <a:lnTo>
                        <a:pt x="217" y="44"/>
                      </a:lnTo>
                      <a:lnTo>
                        <a:pt x="229" y="60"/>
                      </a:lnTo>
                      <a:lnTo>
                        <a:pt x="240" y="78"/>
                      </a:lnTo>
                      <a:lnTo>
                        <a:pt x="247" y="97"/>
                      </a:lnTo>
                      <a:lnTo>
                        <a:pt x="250" y="118"/>
                      </a:lnTo>
                      <a:lnTo>
                        <a:pt x="250" y="138"/>
                      </a:lnTo>
                      <a:lnTo>
                        <a:pt x="247" y="159"/>
                      </a:lnTo>
                      <a:lnTo>
                        <a:pt x="240" y="178"/>
                      </a:lnTo>
                      <a:lnTo>
                        <a:pt x="229" y="196"/>
                      </a:lnTo>
                      <a:lnTo>
                        <a:pt x="217" y="212"/>
                      </a:lnTo>
                      <a:lnTo>
                        <a:pt x="203" y="226"/>
                      </a:lnTo>
                      <a:lnTo>
                        <a:pt x="185" y="237"/>
                      </a:lnTo>
                      <a:lnTo>
                        <a:pt x="168" y="244"/>
                      </a:lnTo>
                      <a:lnTo>
                        <a:pt x="148" y="249"/>
                      </a:lnTo>
                      <a:lnTo>
                        <a:pt x="127" y="251"/>
                      </a:lnTo>
                      <a:close/>
                    </a:path>
                  </a:pathLst>
                </a:custGeom>
                <a:solidFill>
                  <a:srgbClr val="E6FFFF"/>
                </a:solidFill>
                <a:ln w="9525">
                  <a:noFill/>
                  <a:round/>
                  <a:headEnd/>
                  <a:tailEnd/>
                </a:ln>
              </p:spPr>
              <p:txBody>
                <a:bodyPr/>
                <a:lstStyle/>
                <a:p>
                  <a:endParaRPr lang="en-US"/>
                </a:p>
              </p:txBody>
            </p:sp>
            <p:sp>
              <p:nvSpPr>
                <p:cNvPr id="1166413" name="Freeform 1101"/>
                <p:cNvSpPr>
                  <a:spLocks noEditPoints="1"/>
                </p:cNvSpPr>
                <p:nvPr/>
              </p:nvSpPr>
              <p:spPr bwMode="auto">
                <a:xfrm>
                  <a:off x="822" y="547"/>
                  <a:ext cx="244" cy="245"/>
                </a:xfrm>
                <a:custGeom>
                  <a:avLst/>
                  <a:gdLst/>
                  <a:ahLst/>
                  <a:cxnLst>
                    <a:cxn ang="0">
                      <a:pos x="102" y="243"/>
                    </a:cxn>
                    <a:cxn ang="0">
                      <a:pos x="63" y="231"/>
                    </a:cxn>
                    <a:cxn ang="0">
                      <a:pos x="31" y="206"/>
                    </a:cxn>
                    <a:cxn ang="0">
                      <a:pos x="9" y="172"/>
                    </a:cxn>
                    <a:cxn ang="0">
                      <a:pos x="0" y="132"/>
                    </a:cxn>
                    <a:cxn ang="0">
                      <a:pos x="1" y="91"/>
                    </a:cxn>
                    <a:cxn ang="0">
                      <a:pos x="19" y="54"/>
                    </a:cxn>
                    <a:cxn ang="0">
                      <a:pos x="45" y="24"/>
                    </a:cxn>
                    <a:cxn ang="0">
                      <a:pos x="81" y="7"/>
                    </a:cxn>
                    <a:cxn ang="0">
                      <a:pos x="121" y="0"/>
                    </a:cxn>
                    <a:cxn ang="0">
                      <a:pos x="162" y="7"/>
                    </a:cxn>
                    <a:cxn ang="0">
                      <a:pos x="197" y="24"/>
                    </a:cxn>
                    <a:cxn ang="0">
                      <a:pos x="223" y="54"/>
                    </a:cxn>
                    <a:cxn ang="0">
                      <a:pos x="241" y="91"/>
                    </a:cxn>
                    <a:cxn ang="0">
                      <a:pos x="244" y="132"/>
                    </a:cxn>
                    <a:cxn ang="0">
                      <a:pos x="234" y="172"/>
                    </a:cxn>
                    <a:cxn ang="0">
                      <a:pos x="211" y="206"/>
                    </a:cxn>
                    <a:cxn ang="0">
                      <a:pos x="179" y="231"/>
                    </a:cxn>
                    <a:cxn ang="0">
                      <a:pos x="142" y="243"/>
                    </a:cxn>
                    <a:cxn ang="0">
                      <a:pos x="121" y="239"/>
                    </a:cxn>
                    <a:cxn ang="0">
                      <a:pos x="82" y="232"/>
                    </a:cxn>
                    <a:cxn ang="0">
                      <a:pos x="47" y="213"/>
                    </a:cxn>
                    <a:cxn ang="0">
                      <a:pos x="21" y="183"/>
                    </a:cxn>
                    <a:cxn ang="0">
                      <a:pos x="7" y="148"/>
                    </a:cxn>
                    <a:cxn ang="0">
                      <a:pos x="5" y="107"/>
                    </a:cxn>
                    <a:cxn ang="0">
                      <a:pos x="17" y="68"/>
                    </a:cxn>
                    <a:cxn ang="0">
                      <a:pos x="40" y="37"/>
                    </a:cxn>
                    <a:cxn ang="0">
                      <a:pos x="74" y="15"/>
                    </a:cxn>
                    <a:cxn ang="0">
                      <a:pos x="111" y="5"/>
                    </a:cxn>
                    <a:cxn ang="0">
                      <a:pos x="151" y="8"/>
                    </a:cxn>
                    <a:cxn ang="0">
                      <a:pos x="186" y="24"/>
                    </a:cxn>
                    <a:cxn ang="0">
                      <a:pos x="216" y="52"/>
                    </a:cxn>
                    <a:cxn ang="0">
                      <a:pos x="234" y="88"/>
                    </a:cxn>
                    <a:cxn ang="0">
                      <a:pos x="239" y="126"/>
                    </a:cxn>
                    <a:cxn ang="0">
                      <a:pos x="230" y="165"/>
                    </a:cxn>
                    <a:cxn ang="0">
                      <a:pos x="209" y="201"/>
                    </a:cxn>
                    <a:cxn ang="0">
                      <a:pos x="179" y="225"/>
                    </a:cxn>
                    <a:cxn ang="0">
                      <a:pos x="140" y="238"/>
                    </a:cxn>
                  </a:cxnLst>
                  <a:rect l="0" t="0" r="r" b="b"/>
                  <a:pathLst>
                    <a:path w="244" h="245">
                      <a:moveTo>
                        <a:pt x="121" y="245"/>
                      </a:moveTo>
                      <a:lnTo>
                        <a:pt x="102" y="243"/>
                      </a:lnTo>
                      <a:lnTo>
                        <a:pt x="81" y="238"/>
                      </a:lnTo>
                      <a:lnTo>
                        <a:pt x="63" y="231"/>
                      </a:lnTo>
                      <a:lnTo>
                        <a:pt x="45" y="220"/>
                      </a:lnTo>
                      <a:lnTo>
                        <a:pt x="31" y="206"/>
                      </a:lnTo>
                      <a:lnTo>
                        <a:pt x="19" y="190"/>
                      </a:lnTo>
                      <a:lnTo>
                        <a:pt x="9" y="172"/>
                      </a:lnTo>
                      <a:lnTo>
                        <a:pt x="1" y="153"/>
                      </a:lnTo>
                      <a:lnTo>
                        <a:pt x="0" y="132"/>
                      </a:lnTo>
                      <a:lnTo>
                        <a:pt x="0" y="112"/>
                      </a:lnTo>
                      <a:lnTo>
                        <a:pt x="1" y="91"/>
                      </a:lnTo>
                      <a:lnTo>
                        <a:pt x="9" y="72"/>
                      </a:lnTo>
                      <a:lnTo>
                        <a:pt x="19" y="54"/>
                      </a:lnTo>
                      <a:lnTo>
                        <a:pt x="31" y="38"/>
                      </a:lnTo>
                      <a:lnTo>
                        <a:pt x="45" y="24"/>
                      </a:lnTo>
                      <a:lnTo>
                        <a:pt x="63" y="14"/>
                      </a:lnTo>
                      <a:lnTo>
                        <a:pt x="81" y="7"/>
                      </a:lnTo>
                      <a:lnTo>
                        <a:pt x="102" y="1"/>
                      </a:lnTo>
                      <a:lnTo>
                        <a:pt x="121" y="0"/>
                      </a:lnTo>
                      <a:lnTo>
                        <a:pt x="142" y="1"/>
                      </a:lnTo>
                      <a:lnTo>
                        <a:pt x="162" y="7"/>
                      </a:lnTo>
                      <a:lnTo>
                        <a:pt x="179" y="14"/>
                      </a:lnTo>
                      <a:lnTo>
                        <a:pt x="197" y="24"/>
                      </a:lnTo>
                      <a:lnTo>
                        <a:pt x="211" y="38"/>
                      </a:lnTo>
                      <a:lnTo>
                        <a:pt x="223" y="54"/>
                      </a:lnTo>
                      <a:lnTo>
                        <a:pt x="234" y="72"/>
                      </a:lnTo>
                      <a:lnTo>
                        <a:pt x="241" y="91"/>
                      </a:lnTo>
                      <a:lnTo>
                        <a:pt x="244" y="112"/>
                      </a:lnTo>
                      <a:lnTo>
                        <a:pt x="244" y="132"/>
                      </a:lnTo>
                      <a:lnTo>
                        <a:pt x="241" y="153"/>
                      </a:lnTo>
                      <a:lnTo>
                        <a:pt x="234" y="172"/>
                      </a:lnTo>
                      <a:lnTo>
                        <a:pt x="223" y="190"/>
                      </a:lnTo>
                      <a:lnTo>
                        <a:pt x="211" y="206"/>
                      </a:lnTo>
                      <a:lnTo>
                        <a:pt x="197" y="220"/>
                      </a:lnTo>
                      <a:lnTo>
                        <a:pt x="179" y="231"/>
                      </a:lnTo>
                      <a:lnTo>
                        <a:pt x="162" y="238"/>
                      </a:lnTo>
                      <a:lnTo>
                        <a:pt x="142" y="243"/>
                      </a:lnTo>
                      <a:lnTo>
                        <a:pt x="121" y="245"/>
                      </a:lnTo>
                      <a:close/>
                      <a:moveTo>
                        <a:pt x="121" y="239"/>
                      </a:moveTo>
                      <a:lnTo>
                        <a:pt x="102" y="238"/>
                      </a:lnTo>
                      <a:lnTo>
                        <a:pt x="82" y="232"/>
                      </a:lnTo>
                      <a:lnTo>
                        <a:pt x="65" y="225"/>
                      </a:lnTo>
                      <a:lnTo>
                        <a:pt x="47" y="213"/>
                      </a:lnTo>
                      <a:lnTo>
                        <a:pt x="33" y="201"/>
                      </a:lnTo>
                      <a:lnTo>
                        <a:pt x="21" y="183"/>
                      </a:lnTo>
                      <a:lnTo>
                        <a:pt x="12" y="165"/>
                      </a:lnTo>
                      <a:lnTo>
                        <a:pt x="7" y="148"/>
                      </a:lnTo>
                      <a:lnTo>
                        <a:pt x="3" y="126"/>
                      </a:lnTo>
                      <a:lnTo>
                        <a:pt x="5" y="107"/>
                      </a:lnTo>
                      <a:lnTo>
                        <a:pt x="9" y="88"/>
                      </a:lnTo>
                      <a:lnTo>
                        <a:pt x="17" y="68"/>
                      </a:lnTo>
                      <a:lnTo>
                        <a:pt x="26" y="52"/>
                      </a:lnTo>
                      <a:lnTo>
                        <a:pt x="40" y="37"/>
                      </a:lnTo>
                      <a:lnTo>
                        <a:pt x="56" y="24"/>
                      </a:lnTo>
                      <a:lnTo>
                        <a:pt x="74" y="15"/>
                      </a:lnTo>
                      <a:lnTo>
                        <a:pt x="91" y="8"/>
                      </a:lnTo>
                      <a:lnTo>
                        <a:pt x="111" y="5"/>
                      </a:lnTo>
                      <a:lnTo>
                        <a:pt x="132" y="5"/>
                      </a:lnTo>
                      <a:lnTo>
                        <a:pt x="151" y="8"/>
                      </a:lnTo>
                      <a:lnTo>
                        <a:pt x="170" y="15"/>
                      </a:lnTo>
                      <a:lnTo>
                        <a:pt x="186" y="24"/>
                      </a:lnTo>
                      <a:lnTo>
                        <a:pt x="202" y="37"/>
                      </a:lnTo>
                      <a:lnTo>
                        <a:pt x="216" y="52"/>
                      </a:lnTo>
                      <a:lnTo>
                        <a:pt x="227" y="68"/>
                      </a:lnTo>
                      <a:lnTo>
                        <a:pt x="234" y="88"/>
                      </a:lnTo>
                      <a:lnTo>
                        <a:pt x="237" y="107"/>
                      </a:lnTo>
                      <a:lnTo>
                        <a:pt x="239" y="126"/>
                      </a:lnTo>
                      <a:lnTo>
                        <a:pt x="235" y="148"/>
                      </a:lnTo>
                      <a:lnTo>
                        <a:pt x="230" y="165"/>
                      </a:lnTo>
                      <a:lnTo>
                        <a:pt x="221" y="183"/>
                      </a:lnTo>
                      <a:lnTo>
                        <a:pt x="209" y="201"/>
                      </a:lnTo>
                      <a:lnTo>
                        <a:pt x="195" y="213"/>
                      </a:lnTo>
                      <a:lnTo>
                        <a:pt x="179" y="225"/>
                      </a:lnTo>
                      <a:lnTo>
                        <a:pt x="160" y="232"/>
                      </a:lnTo>
                      <a:lnTo>
                        <a:pt x="140" y="238"/>
                      </a:lnTo>
                      <a:lnTo>
                        <a:pt x="121" y="239"/>
                      </a:lnTo>
                      <a:close/>
                    </a:path>
                  </a:pathLst>
                </a:custGeom>
                <a:solidFill>
                  <a:srgbClr val="E8FFFF"/>
                </a:solidFill>
                <a:ln w="9525">
                  <a:noFill/>
                  <a:round/>
                  <a:headEnd/>
                  <a:tailEnd/>
                </a:ln>
              </p:spPr>
              <p:txBody>
                <a:bodyPr/>
                <a:lstStyle/>
                <a:p>
                  <a:endParaRPr lang="en-US"/>
                </a:p>
              </p:txBody>
            </p:sp>
            <p:sp>
              <p:nvSpPr>
                <p:cNvPr id="1166414" name="Freeform 1102"/>
                <p:cNvSpPr>
                  <a:spLocks noEditPoints="1"/>
                </p:cNvSpPr>
                <p:nvPr/>
              </p:nvSpPr>
              <p:spPr bwMode="auto">
                <a:xfrm>
                  <a:off x="825" y="552"/>
                  <a:ext cx="236" cy="234"/>
                </a:xfrm>
                <a:custGeom>
                  <a:avLst/>
                  <a:gdLst/>
                  <a:ahLst/>
                  <a:cxnLst>
                    <a:cxn ang="0">
                      <a:pos x="99" y="233"/>
                    </a:cxn>
                    <a:cxn ang="0">
                      <a:pos x="62" y="220"/>
                    </a:cxn>
                    <a:cxn ang="0">
                      <a:pos x="30" y="196"/>
                    </a:cxn>
                    <a:cxn ang="0">
                      <a:pos x="9" y="160"/>
                    </a:cxn>
                    <a:cxn ang="0">
                      <a:pos x="0" y="121"/>
                    </a:cxn>
                    <a:cxn ang="0">
                      <a:pos x="6" y="83"/>
                    </a:cxn>
                    <a:cxn ang="0">
                      <a:pos x="23" y="47"/>
                    </a:cxn>
                    <a:cxn ang="0">
                      <a:pos x="53" y="19"/>
                    </a:cxn>
                    <a:cxn ang="0">
                      <a:pos x="88" y="3"/>
                    </a:cxn>
                    <a:cxn ang="0">
                      <a:pos x="129" y="0"/>
                    </a:cxn>
                    <a:cxn ang="0">
                      <a:pos x="167" y="10"/>
                    </a:cxn>
                    <a:cxn ang="0">
                      <a:pos x="199" y="32"/>
                    </a:cxn>
                    <a:cxn ang="0">
                      <a:pos x="224" y="63"/>
                    </a:cxn>
                    <a:cxn ang="0">
                      <a:pos x="234" y="102"/>
                    </a:cxn>
                    <a:cxn ang="0">
                      <a:pos x="232" y="143"/>
                    </a:cxn>
                    <a:cxn ang="0">
                      <a:pos x="218" y="178"/>
                    </a:cxn>
                    <a:cxn ang="0">
                      <a:pos x="192" y="208"/>
                    </a:cxn>
                    <a:cxn ang="0">
                      <a:pos x="157" y="227"/>
                    </a:cxn>
                    <a:cxn ang="0">
                      <a:pos x="118" y="234"/>
                    </a:cxn>
                    <a:cxn ang="0">
                      <a:pos x="99" y="227"/>
                    </a:cxn>
                    <a:cxn ang="0">
                      <a:pos x="62" y="215"/>
                    </a:cxn>
                    <a:cxn ang="0">
                      <a:pos x="32" y="188"/>
                    </a:cxn>
                    <a:cxn ang="0">
                      <a:pos x="13" y="155"/>
                    </a:cxn>
                    <a:cxn ang="0">
                      <a:pos x="6" y="116"/>
                    </a:cxn>
                    <a:cxn ang="0">
                      <a:pos x="13" y="79"/>
                    </a:cxn>
                    <a:cxn ang="0">
                      <a:pos x="32" y="46"/>
                    </a:cxn>
                    <a:cxn ang="0">
                      <a:pos x="62" y="19"/>
                    </a:cxn>
                    <a:cxn ang="0">
                      <a:pos x="99" y="7"/>
                    </a:cxn>
                    <a:cxn ang="0">
                      <a:pos x="137" y="7"/>
                    </a:cxn>
                    <a:cxn ang="0">
                      <a:pos x="174" y="19"/>
                    </a:cxn>
                    <a:cxn ang="0">
                      <a:pos x="204" y="46"/>
                    </a:cxn>
                    <a:cxn ang="0">
                      <a:pos x="224" y="79"/>
                    </a:cxn>
                    <a:cxn ang="0">
                      <a:pos x="231" y="116"/>
                    </a:cxn>
                    <a:cxn ang="0">
                      <a:pos x="224" y="155"/>
                    </a:cxn>
                    <a:cxn ang="0">
                      <a:pos x="204" y="188"/>
                    </a:cxn>
                    <a:cxn ang="0">
                      <a:pos x="174" y="215"/>
                    </a:cxn>
                    <a:cxn ang="0">
                      <a:pos x="137" y="227"/>
                    </a:cxn>
                  </a:cxnLst>
                  <a:rect l="0" t="0" r="r" b="b"/>
                  <a:pathLst>
                    <a:path w="236" h="234">
                      <a:moveTo>
                        <a:pt x="118" y="234"/>
                      </a:moveTo>
                      <a:lnTo>
                        <a:pt x="99" y="233"/>
                      </a:lnTo>
                      <a:lnTo>
                        <a:pt x="79" y="227"/>
                      </a:lnTo>
                      <a:lnTo>
                        <a:pt x="62" y="220"/>
                      </a:lnTo>
                      <a:lnTo>
                        <a:pt x="44" y="208"/>
                      </a:lnTo>
                      <a:lnTo>
                        <a:pt x="30" y="196"/>
                      </a:lnTo>
                      <a:lnTo>
                        <a:pt x="18" y="178"/>
                      </a:lnTo>
                      <a:lnTo>
                        <a:pt x="9" y="160"/>
                      </a:lnTo>
                      <a:lnTo>
                        <a:pt x="4" y="143"/>
                      </a:lnTo>
                      <a:lnTo>
                        <a:pt x="0" y="121"/>
                      </a:lnTo>
                      <a:lnTo>
                        <a:pt x="2" y="102"/>
                      </a:lnTo>
                      <a:lnTo>
                        <a:pt x="6" y="83"/>
                      </a:lnTo>
                      <a:lnTo>
                        <a:pt x="14" y="63"/>
                      </a:lnTo>
                      <a:lnTo>
                        <a:pt x="23" y="47"/>
                      </a:lnTo>
                      <a:lnTo>
                        <a:pt x="37" y="32"/>
                      </a:lnTo>
                      <a:lnTo>
                        <a:pt x="53" y="19"/>
                      </a:lnTo>
                      <a:lnTo>
                        <a:pt x="71" y="10"/>
                      </a:lnTo>
                      <a:lnTo>
                        <a:pt x="88" y="3"/>
                      </a:lnTo>
                      <a:lnTo>
                        <a:pt x="108" y="0"/>
                      </a:lnTo>
                      <a:lnTo>
                        <a:pt x="129" y="0"/>
                      </a:lnTo>
                      <a:lnTo>
                        <a:pt x="148" y="3"/>
                      </a:lnTo>
                      <a:lnTo>
                        <a:pt x="167" y="10"/>
                      </a:lnTo>
                      <a:lnTo>
                        <a:pt x="183" y="19"/>
                      </a:lnTo>
                      <a:lnTo>
                        <a:pt x="199" y="32"/>
                      </a:lnTo>
                      <a:lnTo>
                        <a:pt x="213" y="47"/>
                      </a:lnTo>
                      <a:lnTo>
                        <a:pt x="224" y="63"/>
                      </a:lnTo>
                      <a:lnTo>
                        <a:pt x="231" y="83"/>
                      </a:lnTo>
                      <a:lnTo>
                        <a:pt x="234" y="102"/>
                      </a:lnTo>
                      <a:lnTo>
                        <a:pt x="236" y="121"/>
                      </a:lnTo>
                      <a:lnTo>
                        <a:pt x="232" y="143"/>
                      </a:lnTo>
                      <a:lnTo>
                        <a:pt x="227" y="160"/>
                      </a:lnTo>
                      <a:lnTo>
                        <a:pt x="218" y="178"/>
                      </a:lnTo>
                      <a:lnTo>
                        <a:pt x="206" y="196"/>
                      </a:lnTo>
                      <a:lnTo>
                        <a:pt x="192" y="208"/>
                      </a:lnTo>
                      <a:lnTo>
                        <a:pt x="176" y="220"/>
                      </a:lnTo>
                      <a:lnTo>
                        <a:pt x="157" y="227"/>
                      </a:lnTo>
                      <a:lnTo>
                        <a:pt x="137" y="233"/>
                      </a:lnTo>
                      <a:lnTo>
                        <a:pt x="118" y="234"/>
                      </a:lnTo>
                      <a:close/>
                      <a:moveTo>
                        <a:pt x="118" y="229"/>
                      </a:moveTo>
                      <a:lnTo>
                        <a:pt x="99" y="227"/>
                      </a:lnTo>
                      <a:lnTo>
                        <a:pt x="79" y="222"/>
                      </a:lnTo>
                      <a:lnTo>
                        <a:pt x="62" y="215"/>
                      </a:lnTo>
                      <a:lnTo>
                        <a:pt x="46" y="203"/>
                      </a:lnTo>
                      <a:lnTo>
                        <a:pt x="32" y="188"/>
                      </a:lnTo>
                      <a:lnTo>
                        <a:pt x="21" y="173"/>
                      </a:lnTo>
                      <a:lnTo>
                        <a:pt x="13" y="155"/>
                      </a:lnTo>
                      <a:lnTo>
                        <a:pt x="7" y="137"/>
                      </a:lnTo>
                      <a:lnTo>
                        <a:pt x="6" y="116"/>
                      </a:lnTo>
                      <a:lnTo>
                        <a:pt x="7" y="97"/>
                      </a:lnTo>
                      <a:lnTo>
                        <a:pt x="13" y="79"/>
                      </a:lnTo>
                      <a:lnTo>
                        <a:pt x="21" y="62"/>
                      </a:lnTo>
                      <a:lnTo>
                        <a:pt x="32" y="46"/>
                      </a:lnTo>
                      <a:lnTo>
                        <a:pt x="46" y="32"/>
                      </a:lnTo>
                      <a:lnTo>
                        <a:pt x="62" y="19"/>
                      </a:lnTo>
                      <a:lnTo>
                        <a:pt x="79" y="12"/>
                      </a:lnTo>
                      <a:lnTo>
                        <a:pt x="99" y="7"/>
                      </a:lnTo>
                      <a:lnTo>
                        <a:pt x="118" y="5"/>
                      </a:lnTo>
                      <a:lnTo>
                        <a:pt x="137" y="7"/>
                      </a:lnTo>
                      <a:lnTo>
                        <a:pt x="157" y="12"/>
                      </a:lnTo>
                      <a:lnTo>
                        <a:pt x="174" y="19"/>
                      </a:lnTo>
                      <a:lnTo>
                        <a:pt x="190" y="32"/>
                      </a:lnTo>
                      <a:lnTo>
                        <a:pt x="204" y="46"/>
                      </a:lnTo>
                      <a:lnTo>
                        <a:pt x="215" y="62"/>
                      </a:lnTo>
                      <a:lnTo>
                        <a:pt x="224" y="79"/>
                      </a:lnTo>
                      <a:lnTo>
                        <a:pt x="229" y="97"/>
                      </a:lnTo>
                      <a:lnTo>
                        <a:pt x="231" y="116"/>
                      </a:lnTo>
                      <a:lnTo>
                        <a:pt x="229" y="137"/>
                      </a:lnTo>
                      <a:lnTo>
                        <a:pt x="224" y="155"/>
                      </a:lnTo>
                      <a:lnTo>
                        <a:pt x="215" y="173"/>
                      </a:lnTo>
                      <a:lnTo>
                        <a:pt x="204" y="188"/>
                      </a:lnTo>
                      <a:lnTo>
                        <a:pt x="190" y="203"/>
                      </a:lnTo>
                      <a:lnTo>
                        <a:pt x="174" y="215"/>
                      </a:lnTo>
                      <a:lnTo>
                        <a:pt x="157" y="222"/>
                      </a:lnTo>
                      <a:lnTo>
                        <a:pt x="137" y="227"/>
                      </a:lnTo>
                      <a:lnTo>
                        <a:pt x="118" y="229"/>
                      </a:lnTo>
                      <a:close/>
                    </a:path>
                  </a:pathLst>
                </a:custGeom>
                <a:solidFill>
                  <a:srgbClr val="EBFFFF"/>
                </a:solidFill>
                <a:ln w="9525">
                  <a:noFill/>
                  <a:round/>
                  <a:headEnd/>
                  <a:tailEnd/>
                </a:ln>
              </p:spPr>
              <p:txBody>
                <a:bodyPr/>
                <a:lstStyle/>
                <a:p>
                  <a:endParaRPr lang="en-US"/>
                </a:p>
              </p:txBody>
            </p:sp>
            <p:sp>
              <p:nvSpPr>
                <p:cNvPr id="1166415" name="Freeform 1103"/>
                <p:cNvSpPr>
                  <a:spLocks noEditPoints="1"/>
                </p:cNvSpPr>
                <p:nvPr/>
              </p:nvSpPr>
              <p:spPr bwMode="auto">
                <a:xfrm>
                  <a:off x="831" y="557"/>
                  <a:ext cx="225" cy="224"/>
                </a:xfrm>
                <a:custGeom>
                  <a:avLst/>
                  <a:gdLst/>
                  <a:ahLst/>
                  <a:cxnLst>
                    <a:cxn ang="0">
                      <a:pos x="93" y="222"/>
                    </a:cxn>
                    <a:cxn ang="0">
                      <a:pos x="56" y="210"/>
                    </a:cxn>
                    <a:cxn ang="0">
                      <a:pos x="26" y="183"/>
                    </a:cxn>
                    <a:cxn ang="0">
                      <a:pos x="7" y="150"/>
                    </a:cxn>
                    <a:cxn ang="0">
                      <a:pos x="0" y="111"/>
                    </a:cxn>
                    <a:cxn ang="0">
                      <a:pos x="7" y="74"/>
                    </a:cxn>
                    <a:cxn ang="0">
                      <a:pos x="26" y="41"/>
                    </a:cxn>
                    <a:cxn ang="0">
                      <a:pos x="56" y="14"/>
                    </a:cxn>
                    <a:cxn ang="0">
                      <a:pos x="93" y="2"/>
                    </a:cxn>
                    <a:cxn ang="0">
                      <a:pos x="131" y="2"/>
                    </a:cxn>
                    <a:cxn ang="0">
                      <a:pos x="168" y="14"/>
                    </a:cxn>
                    <a:cxn ang="0">
                      <a:pos x="198" y="41"/>
                    </a:cxn>
                    <a:cxn ang="0">
                      <a:pos x="218" y="74"/>
                    </a:cxn>
                    <a:cxn ang="0">
                      <a:pos x="225" y="111"/>
                    </a:cxn>
                    <a:cxn ang="0">
                      <a:pos x="218" y="150"/>
                    </a:cxn>
                    <a:cxn ang="0">
                      <a:pos x="198" y="183"/>
                    </a:cxn>
                    <a:cxn ang="0">
                      <a:pos x="168" y="210"/>
                    </a:cxn>
                    <a:cxn ang="0">
                      <a:pos x="131" y="222"/>
                    </a:cxn>
                    <a:cxn ang="0">
                      <a:pos x="112" y="219"/>
                    </a:cxn>
                    <a:cxn ang="0">
                      <a:pos x="75" y="212"/>
                    </a:cxn>
                    <a:cxn ang="0">
                      <a:pos x="42" y="192"/>
                    </a:cxn>
                    <a:cxn ang="0">
                      <a:pos x="19" y="162"/>
                    </a:cxn>
                    <a:cxn ang="0">
                      <a:pos x="7" y="127"/>
                    </a:cxn>
                    <a:cxn ang="0">
                      <a:pos x="8" y="88"/>
                    </a:cxn>
                    <a:cxn ang="0">
                      <a:pos x="22" y="53"/>
                    </a:cxn>
                    <a:cxn ang="0">
                      <a:pos x="49" y="25"/>
                    </a:cxn>
                    <a:cxn ang="0">
                      <a:pos x="84" y="9"/>
                    </a:cxn>
                    <a:cxn ang="0">
                      <a:pos x="123" y="5"/>
                    </a:cxn>
                    <a:cxn ang="0">
                      <a:pos x="158" y="16"/>
                    </a:cxn>
                    <a:cxn ang="0">
                      <a:pos x="190" y="39"/>
                    </a:cxn>
                    <a:cxn ang="0">
                      <a:pos x="211" y="71"/>
                    </a:cxn>
                    <a:cxn ang="0">
                      <a:pos x="219" y="108"/>
                    </a:cxn>
                    <a:cxn ang="0">
                      <a:pos x="214" y="145"/>
                    </a:cxn>
                    <a:cxn ang="0">
                      <a:pos x="197" y="178"/>
                    </a:cxn>
                    <a:cxn ang="0">
                      <a:pos x="167" y="205"/>
                    </a:cxn>
                    <a:cxn ang="0">
                      <a:pos x="131" y="217"/>
                    </a:cxn>
                  </a:cxnLst>
                  <a:rect l="0" t="0" r="r" b="b"/>
                  <a:pathLst>
                    <a:path w="225" h="224">
                      <a:moveTo>
                        <a:pt x="112" y="224"/>
                      </a:moveTo>
                      <a:lnTo>
                        <a:pt x="93" y="222"/>
                      </a:lnTo>
                      <a:lnTo>
                        <a:pt x="73" y="217"/>
                      </a:lnTo>
                      <a:lnTo>
                        <a:pt x="56" y="210"/>
                      </a:lnTo>
                      <a:lnTo>
                        <a:pt x="40" y="198"/>
                      </a:lnTo>
                      <a:lnTo>
                        <a:pt x="26" y="183"/>
                      </a:lnTo>
                      <a:lnTo>
                        <a:pt x="15" y="168"/>
                      </a:lnTo>
                      <a:lnTo>
                        <a:pt x="7" y="150"/>
                      </a:lnTo>
                      <a:lnTo>
                        <a:pt x="1" y="132"/>
                      </a:lnTo>
                      <a:lnTo>
                        <a:pt x="0" y="111"/>
                      </a:lnTo>
                      <a:lnTo>
                        <a:pt x="1" y="92"/>
                      </a:lnTo>
                      <a:lnTo>
                        <a:pt x="7" y="74"/>
                      </a:lnTo>
                      <a:lnTo>
                        <a:pt x="15" y="57"/>
                      </a:lnTo>
                      <a:lnTo>
                        <a:pt x="26" y="41"/>
                      </a:lnTo>
                      <a:lnTo>
                        <a:pt x="40" y="27"/>
                      </a:lnTo>
                      <a:lnTo>
                        <a:pt x="56" y="14"/>
                      </a:lnTo>
                      <a:lnTo>
                        <a:pt x="73" y="7"/>
                      </a:lnTo>
                      <a:lnTo>
                        <a:pt x="93" y="2"/>
                      </a:lnTo>
                      <a:lnTo>
                        <a:pt x="112" y="0"/>
                      </a:lnTo>
                      <a:lnTo>
                        <a:pt x="131" y="2"/>
                      </a:lnTo>
                      <a:lnTo>
                        <a:pt x="151" y="7"/>
                      </a:lnTo>
                      <a:lnTo>
                        <a:pt x="168" y="14"/>
                      </a:lnTo>
                      <a:lnTo>
                        <a:pt x="184" y="27"/>
                      </a:lnTo>
                      <a:lnTo>
                        <a:pt x="198" y="41"/>
                      </a:lnTo>
                      <a:lnTo>
                        <a:pt x="209" y="57"/>
                      </a:lnTo>
                      <a:lnTo>
                        <a:pt x="218" y="74"/>
                      </a:lnTo>
                      <a:lnTo>
                        <a:pt x="223" y="92"/>
                      </a:lnTo>
                      <a:lnTo>
                        <a:pt x="225" y="111"/>
                      </a:lnTo>
                      <a:lnTo>
                        <a:pt x="223" y="132"/>
                      </a:lnTo>
                      <a:lnTo>
                        <a:pt x="218" y="150"/>
                      </a:lnTo>
                      <a:lnTo>
                        <a:pt x="209" y="168"/>
                      </a:lnTo>
                      <a:lnTo>
                        <a:pt x="198" y="183"/>
                      </a:lnTo>
                      <a:lnTo>
                        <a:pt x="184" y="198"/>
                      </a:lnTo>
                      <a:lnTo>
                        <a:pt x="168" y="210"/>
                      </a:lnTo>
                      <a:lnTo>
                        <a:pt x="151" y="217"/>
                      </a:lnTo>
                      <a:lnTo>
                        <a:pt x="131" y="222"/>
                      </a:lnTo>
                      <a:lnTo>
                        <a:pt x="112" y="224"/>
                      </a:lnTo>
                      <a:close/>
                      <a:moveTo>
                        <a:pt x="112" y="219"/>
                      </a:moveTo>
                      <a:lnTo>
                        <a:pt x="93" y="217"/>
                      </a:lnTo>
                      <a:lnTo>
                        <a:pt x="75" y="212"/>
                      </a:lnTo>
                      <a:lnTo>
                        <a:pt x="58" y="205"/>
                      </a:lnTo>
                      <a:lnTo>
                        <a:pt x="42" y="192"/>
                      </a:lnTo>
                      <a:lnTo>
                        <a:pt x="29" y="178"/>
                      </a:lnTo>
                      <a:lnTo>
                        <a:pt x="19" y="162"/>
                      </a:lnTo>
                      <a:lnTo>
                        <a:pt x="10" y="145"/>
                      </a:lnTo>
                      <a:lnTo>
                        <a:pt x="7" y="127"/>
                      </a:lnTo>
                      <a:lnTo>
                        <a:pt x="7" y="108"/>
                      </a:lnTo>
                      <a:lnTo>
                        <a:pt x="8" y="88"/>
                      </a:lnTo>
                      <a:lnTo>
                        <a:pt x="14" y="71"/>
                      </a:lnTo>
                      <a:lnTo>
                        <a:pt x="22" y="53"/>
                      </a:lnTo>
                      <a:lnTo>
                        <a:pt x="35" y="39"/>
                      </a:lnTo>
                      <a:lnTo>
                        <a:pt x="49" y="25"/>
                      </a:lnTo>
                      <a:lnTo>
                        <a:pt x="66" y="16"/>
                      </a:lnTo>
                      <a:lnTo>
                        <a:pt x="84" y="9"/>
                      </a:lnTo>
                      <a:lnTo>
                        <a:pt x="103" y="5"/>
                      </a:lnTo>
                      <a:lnTo>
                        <a:pt x="123" y="5"/>
                      </a:lnTo>
                      <a:lnTo>
                        <a:pt x="140" y="9"/>
                      </a:lnTo>
                      <a:lnTo>
                        <a:pt x="158" y="16"/>
                      </a:lnTo>
                      <a:lnTo>
                        <a:pt x="175" y="25"/>
                      </a:lnTo>
                      <a:lnTo>
                        <a:pt x="190" y="39"/>
                      </a:lnTo>
                      <a:lnTo>
                        <a:pt x="202" y="53"/>
                      </a:lnTo>
                      <a:lnTo>
                        <a:pt x="211" y="71"/>
                      </a:lnTo>
                      <a:lnTo>
                        <a:pt x="216" y="88"/>
                      </a:lnTo>
                      <a:lnTo>
                        <a:pt x="219" y="108"/>
                      </a:lnTo>
                      <a:lnTo>
                        <a:pt x="218" y="127"/>
                      </a:lnTo>
                      <a:lnTo>
                        <a:pt x="214" y="145"/>
                      </a:lnTo>
                      <a:lnTo>
                        <a:pt x="205" y="162"/>
                      </a:lnTo>
                      <a:lnTo>
                        <a:pt x="197" y="178"/>
                      </a:lnTo>
                      <a:lnTo>
                        <a:pt x="182" y="192"/>
                      </a:lnTo>
                      <a:lnTo>
                        <a:pt x="167" y="205"/>
                      </a:lnTo>
                      <a:lnTo>
                        <a:pt x="149" y="212"/>
                      </a:lnTo>
                      <a:lnTo>
                        <a:pt x="131" y="217"/>
                      </a:lnTo>
                      <a:lnTo>
                        <a:pt x="112" y="219"/>
                      </a:lnTo>
                      <a:close/>
                    </a:path>
                  </a:pathLst>
                </a:custGeom>
                <a:solidFill>
                  <a:srgbClr val="EDFFFF"/>
                </a:solidFill>
                <a:ln w="9525">
                  <a:noFill/>
                  <a:round/>
                  <a:headEnd/>
                  <a:tailEnd/>
                </a:ln>
              </p:spPr>
              <p:txBody>
                <a:bodyPr/>
                <a:lstStyle/>
                <a:p>
                  <a:endParaRPr lang="en-US"/>
                </a:p>
              </p:txBody>
            </p:sp>
            <p:sp>
              <p:nvSpPr>
                <p:cNvPr id="1166416" name="Freeform 1104"/>
                <p:cNvSpPr>
                  <a:spLocks noEditPoints="1"/>
                </p:cNvSpPr>
                <p:nvPr/>
              </p:nvSpPr>
              <p:spPr bwMode="auto">
                <a:xfrm>
                  <a:off x="838" y="562"/>
                  <a:ext cx="212" cy="214"/>
                </a:xfrm>
                <a:custGeom>
                  <a:avLst/>
                  <a:gdLst/>
                  <a:ahLst/>
                  <a:cxnLst>
                    <a:cxn ang="0">
                      <a:pos x="86" y="212"/>
                    </a:cxn>
                    <a:cxn ang="0">
                      <a:pos x="51" y="200"/>
                    </a:cxn>
                    <a:cxn ang="0">
                      <a:pos x="22" y="173"/>
                    </a:cxn>
                    <a:cxn ang="0">
                      <a:pos x="3" y="140"/>
                    </a:cxn>
                    <a:cxn ang="0">
                      <a:pos x="0" y="103"/>
                    </a:cxn>
                    <a:cxn ang="0">
                      <a:pos x="7" y="66"/>
                    </a:cxn>
                    <a:cxn ang="0">
                      <a:pos x="28" y="34"/>
                    </a:cxn>
                    <a:cxn ang="0">
                      <a:pos x="59" y="11"/>
                    </a:cxn>
                    <a:cxn ang="0">
                      <a:pos x="96" y="0"/>
                    </a:cxn>
                    <a:cxn ang="0">
                      <a:pos x="133" y="4"/>
                    </a:cxn>
                    <a:cxn ang="0">
                      <a:pos x="168" y="20"/>
                    </a:cxn>
                    <a:cxn ang="0">
                      <a:pos x="195" y="48"/>
                    </a:cxn>
                    <a:cxn ang="0">
                      <a:pos x="209" y="83"/>
                    </a:cxn>
                    <a:cxn ang="0">
                      <a:pos x="211" y="122"/>
                    </a:cxn>
                    <a:cxn ang="0">
                      <a:pos x="198" y="157"/>
                    </a:cxn>
                    <a:cxn ang="0">
                      <a:pos x="175" y="187"/>
                    </a:cxn>
                    <a:cxn ang="0">
                      <a:pos x="142" y="207"/>
                    </a:cxn>
                    <a:cxn ang="0">
                      <a:pos x="105" y="214"/>
                    </a:cxn>
                    <a:cxn ang="0">
                      <a:pos x="88" y="207"/>
                    </a:cxn>
                    <a:cxn ang="0">
                      <a:pos x="52" y="193"/>
                    </a:cxn>
                    <a:cxn ang="0">
                      <a:pos x="24" y="168"/>
                    </a:cxn>
                    <a:cxn ang="0">
                      <a:pos x="8" y="134"/>
                    </a:cxn>
                    <a:cxn ang="0">
                      <a:pos x="5" y="97"/>
                    </a:cxn>
                    <a:cxn ang="0">
                      <a:pos x="15" y="62"/>
                    </a:cxn>
                    <a:cxn ang="0">
                      <a:pos x="37" y="32"/>
                    </a:cxn>
                    <a:cxn ang="0">
                      <a:pos x="68" y="13"/>
                    </a:cxn>
                    <a:cxn ang="0">
                      <a:pos x="105" y="6"/>
                    </a:cxn>
                    <a:cxn ang="0">
                      <a:pos x="142" y="13"/>
                    </a:cxn>
                    <a:cxn ang="0">
                      <a:pos x="174" y="32"/>
                    </a:cxn>
                    <a:cxn ang="0">
                      <a:pos x="197" y="62"/>
                    </a:cxn>
                    <a:cxn ang="0">
                      <a:pos x="205" y="97"/>
                    </a:cxn>
                    <a:cxn ang="0">
                      <a:pos x="204" y="134"/>
                    </a:cxn>
                    <a:cxn ang="0">
                      <a:pos x="186" y="168"/>
                    </a:cxn>
                    <a:cxn ang="0">
                      <a:pos x="158" y="193"/>
                    </a:cxn>
                    <a:cxn ang="0">
                      <a:pos x="124" y="207"/>
                    </a:cxn>
                  </a:cxnLst>
                  <a:rect l="0" t="0" r="r" b="b"/>
                  <a:pathLst>
                    <a:path w="212" h="214">
                      <a:moveTo>
                        <a:pt x="105" y="214"/>
                      </a:moveTo>
                      <a:lnTo>
                        <a:pt x="86" y="212"/>
                      </a:lnTo>
                      <a:lnTo>
                        <a:pt x="68" y="207"/>
                      </a:lnTo>
                      <a:lnTo>
                        <a:pt x="51" y="200"/>
                      </a:lnTo>
                      <a:lnTo>
                        <a:pt x="35" y="187"/>
                      </a:lnTo>
                      <a:lnTo>
                        <a:pt x="22" y="173"/>
                      </a:lnTo>
                      <a:lnTo>
                        <a:pt x="12" y="157"/>
                      </a:lnTo>
                      <a:lnTo>
                        <a:pt x="3" y="140"/>
                      </a:lnTo>
                      <a:lnTo>
                        <a:pt x="0" y="122"/>
                      </a:lnTo>
                      <a:lnTo>
                        <a:pt x="0" y="103"/>
                      </a:lnTo>
                      <a:lnTo>
                        <a:pt x="1" y="83"/>
                      </a:lnTo>
                      <a:lnTo>
                        <a:pt x="7" y="66"/>
                      </a:lnTo>
                      <a:lnTo>
                        <a:pt x="15" y="48"/>
                      </a:lnTo>
                      <a:lnTo>
                        <a:pt x="28" y="34"/>
                      </a:lnTo>
                      <a:lnTo>
                        <a:pt x="42" y="20"/>
                      </a:lnTo>
                      <a:lnTo>
                        <a:pt x="59" y="11"/>
                      </a:lnTo>
                      <a:lnTo>
                        <a:pt x="77" y="4"/>
                      </a:lnTo>
                      <a:lnTo>
                        <a:pt x="96" y="0"/>
                      </a:lnTo>
                      <a:lnTo>
                        <a:pt x="116" y="0"/>
                      </a:lnTo>
                      <a:lnTo>
                        <a:pt x="133" y="4"/>
                      </a:lnTo>
                      <a:lnTo>
                        <a:pt x="151" y="11"/>
                      </a:lnTo>
                      <a:lnTo>
                        <a:pt x="168" y="20"/>
                      </a:lnTo>
                      <a:lnTo>
                        <a:pt x="183" y="34"/>
                      </a:lnTo>
                      <a:lnTo>
                        <a:pt x="195" y="48"/>
                      </a:lnTo>
                      <a:lnTo>
                        <a:pt x="204" y="66"/>
                      </a:lnTo>
                      <a:lnTo>
                        <a:pt x="209" y="83"/>
                      </a:lnTo>
                      <a:lnTo>
                        <a:pt x="212" y="103"/>
                      </a:lnTo>
                      <a:lnTo>
                        <a:pt x="211" y="122"/>
                      </a:lnTo>
                      <a:lnTo>
                        <a:pt x="207" y="140"/>
                      </a:lnTo>
                      <a:lnTo>
                        <a:pt x="198" y="157"/>
                      </a:lnTo>
                      <a:lnTo>
                        <a:pt x="190" y="173"/>
                      </a:lnTo>
                      <a:lnTo>
                        <a:pt x="175" y="187"/>
                      </a:lnTo>
                      <a:lnTo>
                        <a:pt x="160" y="200"/>
                      </a:lnTo>
                      <a:lnTo>
                        <a:pt x="142" y="207"/>
                      </a:lnTo>
                      <a:lnTo>
                        <a:pt x="124" y="212"/>
                      </a:lnTo>
                      <a:lnTo>
                        <a:pt x="105" y="214"/>
                      </a:lnTo>
                      <a:close/>
                      <a:moveTo>
                        <a:pt x="105" y="208"/>
                      </a:moveTo>
                      <a:lnTo>
                        <a:pt x="88" y="207"/>
                      </a:lnTo>
                      <a:lnTo>
                        <a:pt x="68" y="201"/>
                      </a:lnTo>
                      <a:lnTo>
                        <a:pt x="52" y="193"/>
                      </a:lnTo>
                      <a:lnTo>
                        <a:pt x="37" y="182"/>
                      </a:lnTo>
                      <a:lnTo>
                        <a:pt x="24" y="168"/>
                      </a:lnTo>
                      <a:lnTo>
                        <a:pt x="15" y="152"/>
                      </a:lnTo>
                      <a:lnTo>
                        <a:pt x="8" y="134"/>
                      </a:lnTo>
                      <a:lnTo>
                        <a:pt x="5" y="117"/>
                      </a:lnTo>
                      <a:lnTo>
                        <a:pt x="5" y="97"/>
                      </a:lnTo>
                      <a:lnTo>
                        <a:pt x="8" y="80"/>
                      </a:lnTo>
                      <a:lnTo>
                        <a:pt x="15" y="62"/>
                      </a:lnTo>
                      <a:lnTo>
                        <a:pt x="24" y="46"/>
                      </a:lnTo>
                      <a:lnTo>
                        <a:pt x="37" y="32"/>
                      </a:lnTo>
                      <a:lnTo>
                        <a:pt x="52" y="22"/>
                      </a:lnTo>
                      <a:lnTo>
                        <a:pt x="68" y="13"/>
                      </a:lnTo>
                      <a:lnTo>
                        <a:pt x="88" y="7"/>
                      </a:lnTo>
                      <a:lnTo>
                        <a:pt x="105" y="6"/>
                      </a:lnTo>
                      <a:lnTo>
                        <a:pt x="124" y="7"/>
                      </a:lnTo>
                      <a:lnTo>
                        <a:pt x="142" y="13"/>
                      </a:lnTo>
                      <a:lnTo>
                        <a:pt x="158" y="22"/>
                      </a:lnTo>
                      <a:lnTo>
                        <a:pt x="174" y="32"/>
                      </a:lnTo>
                      <a:lnTo>
                        <a:pt x="186" y="46"/>
                      </a:lnTo>
                      <a:lnTo>
                        <a:pt x="197" y="62"/>
                      </a:lnTo>
                      <a:lnTo>
                        <a:pt x="204" y="80"/>
                      </a:lnTo>
                      <a:lnTo>
                        <a:pt x="205" y="97"/>
                      </a:lnTo>
                      <a:lnTo>
                        <a:pt x="205" y="117"/>
                      </a:lnTo>
                      <a:lnTo>
                        <a:pt x="204" y="134"/>
                      </a:lnTo>
                      <a:lnTo>
                        <a:pt x="197" y="152"/>
                      </a:lnTo>
                      <a:lnTo>
                        <a:pt x="186" y="168"/>
                      </a:lnTo>
                      <a:lnTo>
                        <a:pt x="174" y="182"/>
                      </a:lnTo>
                      <a:lnTo>
                        <a:pt x="158" y="193"/>
                      </a:lnTo>
                      <a:lnTo>
                        <a:pt x="142" y="201"/>
                      </a:lnTo>
                      <a:lnTo>
                        <a:pt x="124" y="207"/>
                      </a:lnTo>
                      <a:lnTo>
                        <a:pt x="105" y="208"/>
                      </a:lnTo>
                      <a:close/>
                    </a:path>
                  </a:pathLst>
                </a:custGeom>
                <a:solidFill>
                  <a:srgbClr val="EFFFFF"/>
                </a:solidFill>
                <a:ln w="9525">
                  <a:noFill/>
                  <a:round/>
                  <a:headEnd/>
                  <a:tailEnd/>
                </a:ln>
              </p:spPr>
              <p:txBody>
                <a:bodyPr/>
                <a:lstStyle/>
                <a:p>
                  <a:endParaRPr lang="en-US"/>
                </a:p>
              </p:txBody>
            </p:sp>
            <p:sp>
              <p:nvSpPr>
                <p:cNvPr id="1166417" name="Freeform 1105"/>
                <p:cNvSpPr>
                  <a:spLocks noEditPoints="1"/>
                </p:cNvSpPr>
                <p:nvPr/>
              </p:nvSpPr>
              <p:spPr bwMode="auto">
                <a:xfrm>
                  <a:off x="843" y="568"/>
                  <a:ext cx="200" cy="202"/>
                </a:xfrm>
                <a:custGeom>
                  <a:avLst/>
                  <a:gdLst/>
                  <a:ahLst/>
                  <a:cxnLst>
                    <a:cxn ang="0">
                      <a:pos x="83" y="201"/>
                    </a:cxn>
                    <a:cxn ang="0">
                      <a:pos x="47" y="187"/>
                    </a:cxn>
                    <a:cxn ang="0">
                      <a:pos x="19" y="162"/>
                    </a:cxn>
                    <a:cxn ang="0">
                      <a:pos x="3" y="128"/>
                    </a:cxn>
                    <a:cxn ang="0">
                      <a:pos x="0" y="91"/>
                    </a:cxn>
                    <a:cxn ang="0">
                      <a:pos x="10" y="56"/>
                    </a:cxn>
                    <a:cxn ang="0">
                      <a:pos x="32" y="26"/>
                    </a:cxn>
                    <a:cxn ang="0">
                      <a:pos x="63" y="7"/>
                    </a:cxn>
                    <a:cxn ang="0">
                      <a:pos x="100" y="0"/>
                    </a:cxn>
                    <a:cxn ang="0">
                      <a:pos x="137" y="7"/>
                    </a:cxn>
                    <a:cxn ang="0">
                      <a:pos x="169" y="26"/>
                    </a:cxn>
                    <a:cxn ang="0">
                      <a:pos x="192" y="56"/>
                    </a:cxn>
                    <a:cxn ang="0">
                      <a:pos x="200" y="91"/>
                    </a:cxn>
                    <a:cxn ang="0">
                      <a:pos x="199" y="128"/>
                    </a:cxn>
                    <a:cxn ang="0">
                      <a:pos x="181" y="162"/>
                    </a:cxn>
                    <a:cxn ang="0">
                      <a:pos x="153" y="187"/>
                    </a:cxn>
                    <a:cxn ang="0">
                      <a:pos x="119" y="201"/>
                    </a:cxn>
                    <a:cxn ang="0">
                      <a:pos x="100" y="197"/>
                    </a:cxn>
                    <a:cxn ang="0">
                      <a:pos x="65" y="190"/>
                    </a:cxn>
                    <a:cxn ang="0">
                      <a:pos x="33" y="171"/>
                    </a:cxn>
                    <a:cxn ang="0">
                      <a:pos x="12" y="141"/>
                    </a:cxn>
                    <a:cxn ang="0">
                      <a:pos x="5" y="105"/>
                    </a:cxn>
                    <a:cxn ang="0">
                      <a:pos x="10" y="70"/>
                    </a:cxn>
                    <a:cxn ang="0">
                      <a:pos x="28" y="38"/>
                    </a:cxn>
                    <a:cxn ang="0">
                      <a:pos x="56" y="16"/>
                    </a:cxn>
                    <a:cxn ang="0">
                      <a:pos x="91" y="5"/>
                    </a:cxn>
                    <a:cxn ang="0">
                      <a:pos x="126" y="9"/>
                    </a:cxn>
                    <a:cxn ang="0">
                      <a:pos x="160" y="26"/>
                    </a:cxn>
                    <a:cxn ang="0">
                      <a:pos x="183" y="53"/>
                    </a:cxn>
                    <a:cxn ang="0">
                      <a:pos x="195" y="88"/>
                    </a:cxn>
                    <a:cxn ang="0">
                      <a:pos x="193" y="123"/>
                    </a:cxn>
                    <a:cxn ang="0">
                      <a:pos x="179" y="157"/>
                    </a:cxn>
                    <a:cxn ang="0">
                      <a:pos x="153" y="181"/>
                    </a:cxn>
                    <a:cxn ang="0">
                      <a:pos x="118" y="195"/>
                    </a:cxn>
                  </a:cxnLst>
                  <a:rect l="0" t="0" r="r" b="b"/>
                  <a:pathLst>
                    <a:path w="200" h="202">
                      <a:moveTo>
                        <a:pt x="100" y="202"/>
                      </a:moveTo>
                      <a:lnTo>
                        <a:pt x="83" y="201"/>
                      </a:lnTo>
                      <a:lnTo>
                        <a:pt x="63" y="195"/>
                      </a:lnTo>
                      <a:lnTo>
                        <a:pt x="47" y="187"/>
                      </a:lnTo>
                      <a:lnTo>
                        <a:pt x="32" y="176"/>
                      </a:lnTo>
                      <a:lnTo>
                        <a:pt x="19" y="162"/>
                      </a:lnTo>
                      <a:lnTo>
                        <a:pt x="10" y="146"/>
                      </a:lnTo>
                      <a:lnTo>
                        <a:pt x="3" y="128"/>
                      </a:lnTo>
                      <a:lnTo>
                        <a:pt x="0" y="111"/>
                      </a:lnTo>
                      <a:lnTo>
                        <a:pt x="0" y="91"/>
                      </a:lnTo>
                      <a:lnTo>
                        <a:pt x="3" y="74"/>
                      </a:lnTo>
                      <a:lnTo>
                        <a:pt x="10" y="56"/>
                      </a:lnTo>
                      <a:lnTo>
                        <a:pt x="19" y="40"/>
                      </a:lnTo>
                      <a:lnTo>
                        <a:pt x="32" y="26"/>
                      </a:lnTo>
                      <a:lnTo>
                        <a:pt x="47" y="16"/>
                      </a:lnTo>
                      <a:lnTo>
                        <a:pt x="63" y="7"/>
                      </a:lnTo>
                      <a:lnTo>
                        <a:pt x="83" y="1"/>
                      </a:lnTo>
                      <a:lnTo>
                        <a:pt x="100" y="0"/>
                      </a:lnTo>
                      <a:lnTo>
                        <a:pt x="119" y="1"/>
                      </a:lnTo>
                      <a:lnTo>
                        <a:pt x="137" y="7"/>
                      </a:lnTo>
                      <a:lnTo>
                        <a:pt x="153" y="16"/>
                      </a:lnTo>
                      <a:lnTo>
                        <a:pt x="169" y="26"/>
                      </a:lnTo>
                      <a:lnTo>
                        <a:pt x="181" y="40"/>
                      </a:lnTo>
                      <a:lnTo>
                        <a:pt x="192" y="56"/>
                      </a:lnTo>
                      <a:lnTo>
                        <a:pt x="199" y="74"/>
                      </a:lnTo>
                      <a:lnTo>
                        <a:pt x="200" y="91"/>
                      </a:lnTo>
                      <a:lnTo>
                        <a:pt x="200" y="111"/>
                      </a:lnTo>
                      <a:lnTo>
                        <a:pt x="199" y="128"/>
                      </a:lnTo>
                      <a:lnTo>
                        <a:pt x="192" y="146"/>
                      </a:lnTo>
                      <a:lnTo>
                        <a:pt x="181" y="162"/>
                      </a:lnTo>
                      <a:lnTo>
                        <a:pt x="169" y="176"/>
                      </a:lnTo>
                      <a:lnTo>
                        <a:pt x="153" y="187"/>
                      </a:lnTo>
                      <a:lnTo>
                        <a:pt x="137" y="195"/>
                      </a:lnTo>
                      <a:lnTo>
                        <a:pt x="119" y="201"/>
                      </a:lnTo>
                      <a:lnTo>
                        <a:pt x="100" y="202"/>
                      </a:lnTo>
                      <a:close/>
                      <a:moveTo>
                        <a:pt x="100" y="197"/>
                      </a:moveTo>
                      <a:lnTo>
                        <a:pt x="83" y="195"/>
                      </a:lnTo>
                      <a:lnTo>
                        <a:pt x="65" y="190"/>
                      </a:lnTo>
                      <a:lnTo>
                        <a:pt x="49" y="181"/>
                      </a:lnTo>
                      <a:lnTo>
                        <a:pt x="33" y="171"/>
                      </a:lnTo>
                      <a:lnTo>
                        <a:pt x="23" y="157"/>
                      </a:lnTo>
                      <a:lnTo>
                        <a:pt x="12" y="141"/>
                      </a:lnTo>
                      <a:lnTo>
                        <a:pt x="7" y="123"/>
                      </a:lnTo>
                      <a:lnTo>
                        <a:pt x="5" y="105"/>
                      </a:lnTo>
                      <a:lnTo>
                        <a:pt x="5" y="88"/>
                      </a:lnTo>
                      <a:lnTo>
                        <a:pt x="10" y="70"/>
                      </a:lnTo>
                      <a:lnTo>
                        <a:pt x="17" y="53"/>
                      </a:lnTo>
                      <a:lnTo>
                        <a:pt x="28" y="38"/>
                      </a:lnTo>
                      <a:lnTo>
                        <a:pt x="40" y="26"/>
                      </a:lnTo>
                      <a:lnTo>
                        <a:pt x="56" y="16"/>
                      </a:lnTo>
                      <a:lnTo>
                        <a:pt x="74" y="9"/>
                      </a:lnTo>
                      <a:lnTo>
                        <a:pt x="91" y="5"/>
                      </a:lnTo>
                      <a:lnTo>
                        <a:pt x="109" y="5"/>
                      </a:lnTo>
                      <a:lnTo>
                        <a:pt x="126" y="9"/>
                      </a:lnTo>
                      <a:lnTo>
                        <a:pt x="144" y="16"/>
                      </a:lnTo>
                      <a:lnTo>
                        <a:pt x="160" y="26"/>
                      </a:lnTo>
                      <a:lnTo>
                        <a:pt x="172" y="38"/>
                      </a:lnTo>
                      <a:lnTo>
                        <a:pt x="183" y="53"/>
                      </a:lnTo>
                      <a:lnTo>
                        <a:pt x="192" y="70"/>
                      </a:lnTo>
                      <a:lnTo>
                        <a:pt x="195" y="88"/>
                      </a:lnTo>
                      <a:lnTo>
                        <a:pt x="197" y="105"/>
                      </a:lnTo>
                      <a:lnTo>
                        <a:pt x="193" y="123"/>
                      </a:lnTo>
                      <a:lnTo>
                        <a:pt x="188" y="141"/>
                      </a:lnTo>
                      <a:lnTo>
                        <a:pt x="179" y="157"/>
                      </a:lnTo>
                      <a:lnTo>
                        <a:pt x="167" y="171"/>
                      </a:lnTo>
                      <a:lnTo>
                        <a:pt x="153" y="181"/>
                      </a:lnTo>
                      <a:lnTo>
                        <a:pt x="135" y="190"/>
                      </a:lnTo>
                      <a:lnTo>
                        <a:pt x="118" y="195"/>
                      </a:lnTo>
                      <a:lnTo>
                        <a:pt x="100" y="197"/>
                      </a:lnTo>
                      <a:close/>
                    </a:path>
                  </a:pathLst>
                </a:custGeom>
                <a:solidFill>
                  <a:srgbClr val="F0FFFF"/>
                </a:solidFill>
                <a:ln w="9525">
                  <a:noFill/>
                  <a:round/>
                  <a:headEnd/>
                  <a:tailEnd/>
                </a:ln>
              </p:spPr>
              <p:txBody>
                <a:bodyPr/>
                <a:lstStyle/>
                <a:p>
                  <a:endParaRPr lang="en-US"/>
                </a:p>
              </p:txBody>
            </p:sp>
            <p:sp>
              <p:nvSpPr>
                <p:cNvPr id="1166418" name="Freeform 1106"/>
                <p:cNvSpPr>
                  <a:spLocks noEditPoints="1"/>
                </p:cNvSpPr>
                <p:nvPr/>
              </p:nvSpPr>
              <p:spPr bwMode="auto">
                <a:xfrm>
                  <a:off x="848" y="573"/>
                  <a:ext cx="192" cy="192"/>
                </a:xfrm>
                <a:custGeom>
                  <a:avLst/>
                  <a:gdLst/>
                  <a:ahLst/>
                  <a:cxnLst>
                    <a:cxn ang="0">
                      <a:pos x="78" y="190"/>
                    </a:cxn>
                    <a:cxn ang="0">
                      <a:pos x="44" y="176"/>
                    </a:cxn>
                    <a:cxn ang="0">
                      <a:pos x="18" y="152"/>
                    </a:cxn>
                    <a:cxn ang="0">
                      <a:pos x="2" y="118"/>
                    </a:cxn>
                    <a:cxn ang="0">
                      <a:pos x="0" y="83"/>
                    </a:cxn>
                    <a:cxn ang="0">
                      <a:pos x="12" y="48"/>
                    </a:cxn>
                    <a:cxn ang="0">
                      <a:pos x="35" y="21"/>
                    </a:cxn>
                    <a:cxn ang="0">
                      <a:pos x="69" y="4"/>
                    </a:cxn>
                    <a:cxn ang="0">
                      <a:pos x="104" y="0"/>
                    </a:cxn>
                    <a:cxn ang="0">
                      <a:pos x="139" y="11"/>
                    </a:cxn>
                    <a:cxn ang="0">
                      <a:pos x="167" y="33"/>
                    </a:cxn>
                    <a:cxn ang="0">
                      <a:pos x="187" y="65"/>
                    </a:cxn>
                    <a:cxn ang="0">
                      <a:pos x="192" y="100"/>
                    </a:cxn>
                    <a:cxn ang="0">
                      <a:pos x="183" y="136"/>
                    </a:cxn>
                    <a:cxn ang="0">
                      <a:pos x="162" y="166"/>
                    </a:cxn>
                    <a:cxn ang="0">
                      <a:pos x="130" y="185"/>
                    </a:cxn>
                    <a:cxn ang="0">
                      <a:pos x="95" y="192"/>
                    </a:cxn>
                    <a:cxn ang="0">
                      <a:pos x="78" y="185"/>
                    </a:cxn>
                    <a:cxn ang="0">
                      <a:pos x="44" y="171"/>
                    </a:cxn>
                    <a:cxn ang="0">
                      <a:pos x="19" y="146"/>
                    </a:cxn>
                    <a:cxn ang="0">
                      <a:pos x="7" y="115"/>
                    </a:cxn>
                    <a:cxn ang="0">
                      <a:pos x="7" y="78"/>
                    </a:cxn>
                    <a:cxn ang="0">
                      <a:pos x="19" y="46"/>
                    </a:cxn>
                    <a:cxn ang="0">
                      <a:pos x="44" y="21"/>
                    </a:cxn>
                    <a:cxn ang="0">
                      <a:pos x="78" y="7"/>
                    </a:cxn>
                    <a:cxn ang="0">
                      <a:pos x="113" y="7"/>
                    </a:cxn>
                    <a:cxn ang="0">
                      <a:pos x="146" y="21"/>
                    </a:cxn>
                    <a:cxn ang="0">
                      <a:pos x="171" y="46"/>
                    </a:cxn>
                    <a:cxn ang="0">
                      <a:pos x="185" y="78"/>
                    </a:cxn>
                    <a:cxn ang="0">
                      <a:pos x="185" y="115"/>
                    </a:cxn>
                    <a:cxn ang="0">
                      <a:pos x="171" y="146"/>
                    </a:cxn>
                    <a:cxn ang="0">
                      <a:pos x="146" y="171"/>
                    </a:cxn>
                    <a:cxn ang="0">
                      <a:pos x="113" y="185"/>
                    </a:cxn>
                  </a:cxnLst>
                  <a:rect l="0" t="0" r="r" b="b"/>
                  <a:pathLst>
                    <a:path w="192" h="192">
                      <a:moveTo>
                        <a:pt x="95" y="192"/>
                      </a:moveTo>
                      <a:lnTo>
                        <a:pt x="78" y="190"/>
                      </a:lnTo>
                      <a:lnTo>
                        <a:pt x="60" y="185"/>
                      </a:lnTo>
                      <a:lnTo>
                        <a:pt x="44" y="176"/>
                      </a:lnTo>
                      <a:lnTo>
                        <a:pt x="28" y="166"/>
                      </a:lnTo>
                      <a:lnTo>
                        <a:pt x="18" y="152"/>
                      </a:lnTo>
                      <a:lnTo>
                        <a:pt x="7" y="136"/>
                      </a:lnTo>
                      <a:lnTo>
                        <a:pt x="2" y="118"/>
                      </a:lnTo>
                      <a:lnTo>
                        <a:pt x="0" y="100"/>
                      </a:lnTo>
                      <a:lnTo>
                        <a:pt x="0" y="83"/>
                      </a:lnTo>
                      <a:lnTo>
                        <a:pt x="5" y="65"/>
                      </a:lnTo>
                      <a:lnTo>
                        <a:pt x="12" y="48"/>
                      </a:lnTo>
                      <a:lnTo>
                        <a:pt x="23" y="33"/>
                      </a:lnTo>
                      <a:lnTo>
                        <a:pt x="35" y="21"/>
                      </a:lnTo>
                      <a:lnTo>
                        <a:pt x="51" y="11"/>
                      </a:lnTo>
                      <a:lnTo>
                        <a:pt x="69" y="4"/>
                      </a:lnTo>
                      <a:lnTo>
                        <a:pt x="86" y="0"/>
                      </a:lnTo>
                      <a:lnTo>
                        <a:pt x="104" y="0"/>
                      </a:lnTo>
                      <a:lnTo>
                        <a:pt x="121" y="4"/>
                      </a:lnTo>
                      <a:lnTo>
                        <a:pt x="139" y="11"/>
                      </a:lnTo>
                      <a:lnTo>
                        <a:pt x="155" y="21"/>
                      </a:lnTo>
                      <a:lnTo>
                        <a:pt x="167" y="33"/>
                      </a:lnTo>
                      <a:lnTo>
                        <a:pt x="178" y="48"/>
                      </a:lnTo>
                      <a:lnTo>
                        <a:pt x="187" y="65"/>
                      </a:lnTo>
                      <a:lnTo>
                        <a:pt x="190" y="83"/>
                      </a:lnTo>
                      <a:lnTo>
                        <a:pt x="192" y="100"/>
                      </a:lnTo>
                      <a:lnTo>
                        <a:pt x="188" y="118"/>
                      </a:lnTo>
                      <a:lnTo>
                        <a:pt x="183" y="136"/>
                      </a:lnTo>
                      <a:lnTo>
                        <a:pt x="174" y="152"/>
                      </a:lnTo>
                      <a:lnTo>
                        <a:pt x="162" y="166"/>
                      </a:lnTo>
                      <a:lnTo>
                        <a:pt x="148" y="176"/>
                      </a:lnTo>
                      <a:lnTo>
                        <a:pt x="130" y="185"/>
                      </a:lnTo>
                      <a:lnTo>
                        <a:pt x="113" y="190"/>
                      </a:lnTo>
                      <a:lnTo>
                        <a:pt x="95" y="192"/>
                      </a:lnTo>
                      <a:close/>
                      <a:moveTo>
                        <a:pt x="95" y="187"/>
                      </a:moveTo>
                      <a:lnTo>
                        <a:pt x="78" y="185"/>
                      </a:lnTo>
                      <a:lnTo>
                        <a:pt x="60" y="180"/>
                      </a:lnTo>
                      <a:lnTo>
                        <a:pt x="44" y="171"/>
                      </a:lnTo>
                      <a:lnTo>
                        <a:pt x="32" y="160"/>
                      </a:lnTo>
                      <a:lnTo>
                        <a:pt x="19" y="146"/>
                      </a:lnTo>
                      <a:lnTo>
                        <a:pt x="11" y="130"/>
                      </a:lnTo>
                      <a:lnTo>
                        <a:pt x="7" y="115"/>
                      </a:lnTo>
                      <a:lnTo>
                        <a:pt x="5" y="95"/>
                      </a:lnTo>
                      <a:lnTo>
                        <a:pt x="7" y="78"/>
                      </a:lnTo>
                      <a:lnTo>
                        <a:pt x="11" y="62"/>
                      </a:lnTo>
                      <a:lnTo>
                        <a:pt x="19" y="46"/>
                      </a:lnTo>
                      <a:lnTo>
                        <a:pt x="32" y="32"/>
                      </a:lnTo>
                      <a:lnTo>
                        <a:pt x="44" y="21"/>
                      </a:lnTo>
                      <a:lnTo>
                        <a:pt x="60" y="12"/>
                      </a:lnTo>
                      <a:lnTo>
                        <a:pt x="78" y="7"/>
                      </a:lnTo>
                      <a:lnTo>
                        <a:pt x="95" y="5"/>
                      </a:lnTo>
                      <a:lnTo>
                        <a:pt x="113" y="7"/>
                      </a:lnTo>
                      <a:lnTo>
                        <a:pt x="130" y="12"/>
                      </a:lnTo>
                      <a:lnTo>
                        <a:pt x="146" y="21"/>
                      </a:lnTo>
                      <a:lnTo>
                        <a:pt x="160" y="32"/>
                      </a:lnTo>
                      <a:lnTo>
                        <a:pt x="171" y="46"/>
                      </a:lnTo>
                      <a:lnTo>
                        <a:pt x="180" y="62"/>
                      </a:lnTo>
                      <a:lnTo>
                        <a:pt x="185" y="78"/>
                      </a:lnTo>
                      <a:lnTo>
                        <a:pt x="187" y="95"/>
                      </a:lnTo>
                      <a:lnTo>
                        <a:pt x="185" y="115"/>
                      </a:lnTo>
                      <a:lnTo>
                        <a:pt x="180" y="130"/>
                      </a:lnTo>
                      <a:lnTo>
                        <a:pt x="171" y="146"/>
                      </a:lnTo>
                      <a:lnTo>
                        <a:pt x="160" y="160"/>
                      </a:lnTo>
                      <a:lnTo>
                        <a:pt x="146" y="171"/>
                      </a:lnTo>
                      <a:lnTo>
                        <a:pt x="130" y="180"/>
                      </a:lnTo>
                      <a:lnTo>
                        <a:pt x="113" y="185"/>
                      </a:lnTo>
                      <a:lnTo>
                        <a:pt x="95" y="187"/>
                      </a:lnTo>
                      <a:close/>
                    </a:path>
                  </a:pathLst>
                </a:custGeom>
                <a:solidFill>
                  <a:srgbClr val="F2FFFF"/>
                </a:solidFill>
                <a:ln w="9525">
                  <a:noFill/>
                  <a:round/>
                  <a:headEnd/>
                  <a:tailEnd/>
                </a:ln>
              </p:spPr>
              <p:txBody>
                <a:bodyPr/>
                <a:lstStyle/>
                <a:p>
                  <a:endParaRPr lang="en-US"/>
                </a:p>
              </p:txBody>
            </p:sp>
            <p:sp>
              <p:nvSpPr>
                <p:cNvPr id="1166419" name="Freeform 1107"/>
                <p:cNvSpPr>
                  <a:spLocks noEditPoints="1"/>
                </p:cNvSpPr>
                <p:nvPr/>
              </p:nvSpPr>
              <p:spPr bwMode="auto">
                <a:xfrm>
                  <a:off x="853" y="578"/>
                  <a:ext cx="182" cy="182"/>
                </a:xfrm>
                <a:custGeom>
                  <a:avLst/>
                  <a:gdLst/>
                  <a:ahLst/>
                  <a:cxnLst>
                    <a:cxn ang="0">
                      <a:pos x="73" y="180"/>
                    </a:cxn>
                    <a:cxn ang="0">
                      <a:pos x="39" y="166"/>
                    </a:cxn>
                    <a:cxn ang="0">
                      <a:pos x="14" y="141"/>
                    </a:cxn>
                    <a:cxn ang="0">
                      <a:pos x="2" y="110"/>
                    </a:cxn>
                    <a:cxn ang="0">
                      <a:pos x="2" y="73"/>
                    </a:cxn>
                    <a:cxn ang="0">
                      <a:pos x="14" y="41"/>
                    </a:cxn>
                    <a:cxn ang="0">
                      <a:pos x="39" y="16"/>
                    </a:cxn>
                    <a:cxn ang="0">
                      <a:pos x="73" y="2"/>
                    </a:cxn>
                    <a:cxn ang="0">
                      <a:pos x="108" y="2"/>
                    </a:cxn>
                    <a:cxn ang="0">
                      <a:pos x="141" y="16"/>
                    </a:cxn>
                    <a:cxn ang="0">
                      <a:pos x="166" y="41"/>
                    </a:cxn>
                    <a:cxn ang="0">
                      <a:pos x="180" y="73"/>
                    </a:cxn>
                    <a:cxn ang="0">
                      <a:pos x="180" y="110"/>
                    </a:cxn>
                    <a:cxn ang="0">
                      <a:pos x="166" y="141"/>
                    </a:cxn>
                    <a:cxn ang="0">
                      <a:pos x="141" y="166"/>
                    </a:cxn>
                    <a:cxn ang="0">
                      <a:pos x="108" y="180"/>
                    </a:cxn>
                    <a:cxn ang="0">
                      <a:pos x="90" y="177"/>
                    </a:cxn>
                    <a:cxn ang="0">
                      <a:pos x="57" y="170"/>
                    </a:cxn>
                    <a:cxn ang="0">
                      <a:pos x="29" y="150"/>
                    </a:cxn>
                    <a:cxn ang="0">
                      <a:pos x="11" y="120"/>
                    </a:cxn>
                    <a:cxn ang="0">
                      <a:pos x="6" y="87"/>
                    </a:cxn>
                    <a:cxn ang="0">
                      <a:pos x="14" y="53"/>
                    </a:cxn>
                    <a:cxn ang="0">
                      <a:pos x="34" y="27"/>
                    </a:cxn>
                    <a:cxn ang="0">
                      <a:pos x="65" y="9"/>
                    </a:cxn>
                    <a:cxn ang="0">
                      <a:pos x="99" y="6"/>
                    </a:cxn>
                    <a:cxn ang="0">
                      <a:pos x="132" y="16"/>
                    </a:cxn>
                    <a:cxn ang="0">
                      <a:pos x="157" y="39"/>
                    </a:cxn>
                    <a:cxn ang="0">
                      <a:pos x="173" y="69"/>
                    </a:cxn>
                    <a:cxn ang="0">
                      <a:pos x="175" y="104"/>
                    </a:cxn>
                    <a:cxn ang="0">
                      <a:pos x="162" y="136"/>
                    </a:cxn>
                    <a:cxn ang="0">
                      <a:pos x="139" y="161"/>
                    </a:cxn>
                    <a:cxn ang="0">
                      <a:pos x="108" y="175"/>
                    </a:cxn>
                  </a:cxnLst>
                  <a:rect l="0" t="0" r="r" b="b"/>
                  <a:pathLst>
                    <a:path w="182" h="182">
                      <a:moveTo>
                        <a:pt x="90" y="182"/>
                      </a:moveTo>
                      <a:lnTo>
                        <a:pt x="73" y="180"/>
                      </a:lnTo>
                      <a:lnTo>
                        <a:pt x="55" y="175"/>
                      </a:lnTo>
                      <a:lnTo>
                        <a:pt x="39" y="166"/>
                      </a:lnTo>
                      <a:lnTo>
                        <a:pt x="27" y="155"/>
                      </a:lnTo>
                      <a:lnTo>
                        <a:pt x="14" y="141"/>
                      </a:lnTo>
                      <a:lnTo>
                        <a:pt x="6" y="125"/>
                      </a:lnTo>
                      <a:lnTo>
                        <a:pt x="2" y="110"/>
                      </a:lnTo>
                      <a:lnTo>
                        <a:pt x="0" y="90"/>
                      </a:lnTo>
                      <a:lnTo>
                        <a:pt x="2" y="73"/>
                      </a:lnTo>
                      <a:lnTo>
                        <a:pt x="6" y="57"/>
                      </a:lnTo>
                      <a:lnTo>
                        <a:pt x="14" y="41"/>
                      </a:lnTo>
                      <a:lnTo>
                        <a:pt x="27" y="27"/>
                      </a:lnTo>
                      <a:lnTo>
                        <a:pt x="39" y="16"/>
                      </a:lnTo>
                      <a:lnTo>
                        <a:pt x="55" y="7"/>
                      </a:lnTo>
                      <a:lnTo>
                        <a:pt x="73" y="2"/>
                      </a:lnTo>
                      <a:lnTo>
                        <a:pt x="90" y="0"/>
                      </a:lnTo>
                      <a:lnTo>
                        <a:pt x="108" y="2"/>
                      </a:lnTo>
                      <a:lnTo>
                        <a:pt x="125" y="7"/>
                      </a:lnTo>
                      <a:lnTo>
                        <a:pt x="141" y="16"/>
                      </a:lnTo>
                      <a:lnTo>
                        <a:pt x="155" y="27"/>
                      </a:lnTo>
                      <a:lnTo>
                        <a:pt x="166" y="41"/>
                      </a:lnTo>
                      <a:lnTo>
                        <a:pt x="175" y="57"/>
                      </a:lnTo>
                      <a:lnTo>
                        <a:pt x="180" y="73"/>
                      </a:lnTo>
                      <a:lnTo>
                        <a:pt x="182" y="90"/>
                      </a:lnTo>
                      <a:lnTo>
                        <a:pt x="180" y="110"/>
                      </a:lnTo>
                      <a:lnTo>
                        <a:pt x="175" y="125"/>
                      </a:lnTo>
                      <a:lnTo>
                        <a:pt x="166" y="141"/>
                      </a:lnTo>
                      <a:lnTo>
                        <a:pt x="155" y="155"/>
                      </a:lnTo>
                      <a:lnTo>
                        <a:pt x="141" y="166"/>
                      </a:lnTo>
                      <a:lnTo>
                        <a:pt x="125" y="175"/>
                      </a:lnTo>
                      <a:lnTo>
                        <a:pt x="108" y="180"/>
                      </a:lnTo>
                      <a:lnTo>
                        <a:pt x="90" y="182"/>
                      </a:lnTo>
                      <a:close/>
                      <a:moveTo>
                        <a:pt x="90" y="177"/>
                      </a:moveTo>
                      <a:lnTo>
                        <a:pt x="73" y="175"/>
                      </a:lnTo>
                      <a:lnTo>
                        <a:pt x="57" y="170"/>
                      </a:lnTo>
                      <a:lnTo>
                        <a:pt x="41" y="161"/>
                      </a:lnTo>
                      <a:lnTo>
                        <a:pt x="29" y="150"/>
                      </a:lnTo>
                      <a:lnTo>
                        <a:pt x="18" y="136"/>
                      </a:lnTo>
                      <a:lnTo>
                        <a:pt x="11" y="120"/>
                      </a:lnTo>
                      <a:lnTo>
                        <a:pt x="6" y="104"/>
                      </a:lnTo>
                      <a:lnTo>
                        <a:pt x="6" y="87"/>
                      </a:lnTo>
                      <a:lnTo>
                        <a:pt x="7" y="69"/>
                      </a:lnTo>
                      <a:lnTo>
                        <a:pt x="14" y="53"/>
                      </a:lnTo>
                      <a:lnTo>
                        <a:pt x="23" y="39"/>
                      </a:lnTo>
                      <a:lnTo>
                        <a:pt x="34" y="27"/>
                      </a:lnTo>
                      <a:lnTo>
                        <a:pt x="50" y="16"/>
                      </a:lnTo>
                      <a:lnTo>
                        <a:pt x="65" y="9"/>
                      </a:lnTo>
                      <a:lnTo>
                        <a:pt x="81" y="6"/>
                      </a:lnTo>
                      <a:lnTo>
                        <a:pt x="99" y="6"/>
                      </a:lnTo>
                      <a:lnTo>
                        <a:pt x="116" y="9"/>
                      </a:lnTo>
                      <a:lnTo>
                        <a:pt x="132" y="16"/>
                      </a:lnTo>
                      <a:lnTo>
                        <a:pt x="146" y="27"/>
                      </a:lnTo>
                      <a:lnTo>
                        <a:pt x="157" y="39"/>
                      </a:lnTo>
                      <a:lnTo>
                        <a:pt x="168" y="53"/>
                      </a:lnTo>
                      <a:lnTo>
                        <a:pt x="173" y="69"/>
                      </a:lnTo>
                      <a:lnTo>
                        <a:pt x="176" y="87"/>
                      </a:lnTo>
                      <a:lnTo>
                        <a:pt x="175" y="104"/>
                      </a:lnTo>
                      <a:lnTo>
                        <a:pt x="171" y="120"/>
                      </a:lnTo>
                      <a:lnTo>
                        <a:pt x="162" y="136"/>
                      </a:lnTo>
                      <a:lnTo>
                        <a:pt x="152" y="150"/>
                      </a:lnTo>
                      <a:lnTo>
                        <a:pt x="139" y="161"/>
                      </a:lnTo>
                      <a:lnTo>
                        <a:pt x="124" y="170"/>
                      </a:lnTo>
                      <a:lnTo>
                        <a:pt x="108" y="175"/>
                      </a:lnTo>
                      <a:lnTo>
                        <a:pt x="90" y="177"/>
                      </a:lnTo>
                      <a:close/>
                    </a:path>
                  </a:pathLst>
                </a:custGeom>
                <a:solidFill>
                  <a:srgbClr val="F3FFFF"/>
                </a:solidFill>
                <a:ln w="9525">
                  <a:noFill/>
                  <a:round/>
                  <a:headEnd/>
                  <a:tailEnd/>
                </a:ln>
              </p:spPr>
              <p:txBody>
                <a:bodyPr/>
                <a:lstStyle/>
                <a:p>
                  <a:endParaRPr lang="en-US"/>
                </a:p>
              </p:txBody>
            </p:sp>
            <p:sp>
              <p:nvSpPr>
                <p:cNvPr id="1166420" name="Freeform 1108"/>
                <p:cNvSpPr>
                  <a:spLocks noEditPoints="1"/>
                </p:cNvSpPr>
                <p:nvPr/>
              </p:nvSpPr>
              <p:spPr bwMode="auto">
                <a:xfrm>
                  <a:off x="859" y="584"/>
                  <a:ext cx="170" cy="171"/>
                </a:xfrm>
                <a:custGeom>
                  <a:avLst/>
                  <a:gdLst/>
                  <a:ahLst/>
                  <a:cxnLst>
                    <a:cxn ang="0">
                      <a:pos x="84" y="171"/>
                    </a:cxn>
                    <a:cxn ang="0">
                      <a:pos x="67" y="169"/>
                    </a:cxn>
                    <a:cxn ang="0">
                      <a:pos x="51" y="164"/>
                    </a:cxn>
                    <a:cxn ang="0">
                      <a:pos x="35" y="155"/>
                    </a:cxn>
                    <a:cxn ang="0">
                      <a:pos x="23" y="144"/>
                    </a:cxn>
                    <a:cxn ang="0">
                      <a:pos x="12" y="130"/>
                    </a:cxn>
                    <a:cxn ang="0">
                      <a:pos x="5" y="114"/>
                    </a:cxn>
                    <a:cxn ang="0">
                      <a:pos x="0" y="98"/>
                    </a:cxn>
                    <a:cxn ang="0">
                      <a:pos x="0" y="81"/>
                    </a:cxn>
                    <a:cxn ang="0">
                      <a:pos x="1" y="63"/>
                    </a:cxn>
                    <a:cxn ang="0">
                      <a:pos x="8" y="47"/>
                    </a:cxn>
                    <a:cxn ang="0">
                      <a:pos x="17" y="33"/>
                    </a:cxn>
                    <a:cxn ang="0">
                      <a:pos x="28" y="21"/>
                    </a:cxn>
                    <a:cxn ang="0">
                      <a:pos x="44" y="10"/>
                    </a:cxn>
                    <a:cxn ang="0">
                      <a:pos x="59" y="3"/>
                    </a:cxn>
                    <a:cxn ang="0">
                      <a:pos x="75" y="0"/>
                    </a:cxn>
                    <a:cxn ang="0">
                      <a:pos x="93" y="0"/>
                    </a:cxn>
                    <a:cxn ang="0">
                      <a:pos x="110" y="3"/>
                    </a:cxn>
                    <a:cxn ang="0">
                      <a:pos x="126" y="10"/>
                    </a:cxn>
                    <a:cxn ang="0">
                      <a:pos x="140" y="21"/>
                    </a:cxn>
                    <a:cxn ang="0">
                      <a:pos x="151" y="33"/>
                    </a:cxn>
                    <a:cxn ang="0">
                      <a:pos x="162" y="47"/>
                    </a:cxn>
                    <a:cxn ang="0">
                      <a:pos x="167" y="63"/>
                    </a:cxn>
                    <a:cxn ang="0">
                      <a:pos x="170" y="81"/>
                    </a:cxn>
                    <a:cxn ang="0">
                      <a:pos x="169" y="98"/>
                    </a:cxn>
                    <a:cxn ang="0">
                      <a:pos x="165" y="114"/>
                    </a:cxn>
                    <a:cxn ang="0">
                      <a:pos x="156" y="130"/>
                    </a:cxn>
                    <a:cxn ang="0">
                      <a:pos x="146" y="144"/>
                    </a:cxn>
                    <a:cxn ang="0">
                      <a:pos x="133" y="155"/>
                    </a:cxn>
                    <a:cxn ang="0">
                      <a:pos x="118" y="164"/>
                    </a:cxn>
                    <a:cxn ang="0">
                      <a:pos x="102" y="169"/>
                    </a:cxn>
                    <a:cxn ang="0">
                      <a:pos x="84" y="171"/>
                    </a:cxn>
                    <a:cxn ang="0">
                      <a:pos x="84" y="165"/>
                    </a:cxn>
                    <a:cxn ang="0">
                      <a:pos x="68" y="164"/>
                    </a:cxn>
                    <a:cxn ang="0">
                      <a:pos x="52" y="158"/>
                    </a:cxn>
                    <a:cxn ang="0">
                      <a:pos x="37" y="149"/>
                    </a:cxn>
                    <a:cxn ang="0">
                      <a:pos x="24" y="139"/>
                    </a:cxn>
                    <a:cxn ang="0">
                      <a:pos x="16" y="125"/>
                    </a:cxn>
                    <a:cxn ang="0">
                      <a:pos x="8" y="111"/>
                    </a:cxn>
                    <a:cxn ang="0">
                      <a:pos x="5" y="93"/>
                    </a:cxn>
                    <a:cxn ang="0">
                      <a:pos x="5" y="77"/>
                    </a:cxn>
                    <a:cxn ang="0">
                      <a:pos x="8" y="60"/>
                    </a:cxn>
                    <a:cxn ang="0">
                      <a:pos x="16" y="45"/>
                    </a:cxn>
                    <a:cxn ang="0">
                      <a:pos x="24" y="31"/>
                    </a:cxn>
                    <a:cxn ang="0">
                      <a:pos x="37" y="21"/>
                    </a:cxn>
                    <a:cxn ang="0">
                      <a:pos x="52" y="12"/>
                    </a:cxn>
                    <a:cxn ang="0">
                      <a:pos x="68" y="7"/>
                    </a:cxn>
                    <a:cxn ang="0">
                      <a:pos x="84" y="5"/>
                    </a:cxn>
                    <a:cxn ang="0">
                      <a:pos x="102" y="7"/>
                    </a:cxn>
                    <a:cxn ang="0">
                      <a:pos x="118" y="12"/>
                    </a:cxn>
                    <a:cxn ang="0">
                      <a:pos x="132" y="21"/>
                    </a:cxn>
                    <a:cxn ang="0">
                      <a:pos x="144" y="31"/>
                    </a:cxn>
                    <a:cxn ang="0">
                      <a:pos x="153" y="45"/>
                    </a:cxn>
                    <a:cxn ang="0">
                      <a:pos x="160" y="60"/>
                    </a:cxn>
                    <a:cxn ang="0">
                      <a:pos x="163" y="77"/>
                    </a:cxn>
                    <a:cxn ang="0">
                      <a:pos x="163" y="93"/>
                    </a:cxn>
                    <a:cxn ang="0">
                      <a:pos x="160" y="111"/>
                    </a:cxn>
                    <a:cxn ang="0">
                      <a:pos x="153" y="125"/>
                    </a:cxn>
                    <a:cxn ang="0">
                      <a:pos x="144" y="139"/>
                    </a:cxn>
                    <a:cxn ang="0">
                      <a:pos x="132" y="149"/>
                    </a:cxn>
                    <a:cxn ang="0">
                      <a:pos x="118" y="158"/>
                    </a:cxn>
                    <a:cxn ang="0">
                      <a:pos x="102" y="164"/>
                    </a:cxn>
                    <a:cxn ang="0">
                      <a:pos x="84" y="165"/>
                    </a:cxn>
                  </a:cxnLst>
                  <a:rect l="0" t="0" r="r" b="b"/>
                  <a:pathLst>
                    <a:path w="170" h="171">
                      <a:moveTo>
                        <a:pt x="84" y="171"/>
                      </a:moveTo>
                      <a:lnTo>
                        <a:pt x="67" y="169"/>
                      </a:lnTo>
                      <a:lnTo>
                        <a:pt x="51" y="164"/>
                      </a:lnTo>
                      <a:lnTo>
                        <a:pt x="35" y="155"/>
                      </a:lnTo>
                      <a:lnTo>
                        <a:pt x="23" y="144"/>
                      </a:lnTo>
                      <a:lnTo>
                        <a:pt x="12" y="130"/>
                      </a:lnTo>
                      <a:lnTo>
                        <a:pt x="5" y="114"/>
                      </a:lnTo>
                      <a:lnTo>
                        <a:pt x="0" y="98"/>
                      </a:lnTo>
                      <a:lnTo>
                        <a:pt x="0" y="81"/>
                      </a:lnTo>
                      <a:lnTo>
                        <a:pt x="1" y="63"/>
                      </a:lnTo>
                      <a:lnTo>
                        <a:pt x="8" y="47"/>
                      </a:lnTo>
                      <a:lnTo>
                        <a:pt x="17" y="33"/>
                      </a:lnTo>
                      <a:lnTo>
                        <a:pt x="28" y="21"/>
                      </a:lnTo>
                      <a:lnTo>
                        <a:pt x="44" y="10"/>
                      </a:lnTo>
                      <a:lnTo>
                        <a:pt x="59" y="3"/>
                      </a:lnTo>
                      <a:lnTo>
                        <a:pt x="75" y="0"/>
                      </a:lnTo>
                      <a:lnTo>
                        <a:pt x="93" y="0"/>
                      </a:lnTo>
                      <a:lnTo>
                        <a:pt x="110" y="3"/>
                      </a:lnTo>
                      <a:lnTo>
                        <a:pt x="126" y="10"/>
                      </a:lnTo>
                      <a:lnTo>
                        <a:pt x="140" y="21"/>
                      </a:lnTo>
                      <a:lnTo>
                        <a:pt x="151" y="33"/>
                      </a:lnTo>
                      <a:lnTo>
                        <a:pt x="162" y="47"/>
                      </a:lnTo>
                      <a:lnTo>
                        <a:pt x="167" y="63"/>
                      </a:lnTo>
                      <a:lnTo>
                        <a:pt x="170" y="81"/>
                      </a:lnTo>
                      <a:lnTo>
                        <a:pt x="169" y="98"/>
                      </a:lnTo>
                      <a:lnTo>
                        <a:pt x="165" y="114"/>
                      </a:lnTo>
                      <a:lnTo>
                        <a:pt x="156" y="130"/>
                      </a:lnTo>
                      <a:lnTo>
                        <a:pt x="146" y="144"/>
                      </a:lnTo>
                      <a:lnTo>
                        <a:pt x="133" y="155"/>
                      </a:lnTo>
                      <a:lnTo>
                        <a:pt x="118" y="164"/>
                      </a:lnTo>
                      <a:lnTo>
                        <a:pt x="102" y="169"/>
                      </a:lnTo>
                      <a:lnTo>
                        <a:pt x="84" y="171"/>
                      </a:lnTo>
                      <a:close/>
                      <a:moveTo>
                        <a:pt x="84" y="165"/>
                      </a:moveTo>
                      <a:lnTo>
                        <a:pt x="68" y="164"/>
                      </a:lnTo>
                      <a:lnTo>
                        <a:pt x="52" y="158"/>
                      </a:lnTo>
                      <a:lnTo>
                        <a:pt x="37" y="149"/>
                      </a:lnTo>
                      <a:lnTo>
                        <a:pt x="24" y="139"/>
                      </a:lnTo>
                      <a:lnTo>
                        <a:pt x="16" y="125"/>
                      </a:lnTo>
                      <a:lnTo>
                        <a:pt x="8" y="111"/>
                      </a:lnTo>
                      <a:lnTo>
                        <a:pt x="5" y="93"/>
                      </a:lnTo>
                      <a:lnTo>
                        <a:pt x="5" y="77"/>
                      </a:lnTo>
                      <a:lnTo>
                        <a:pt x="8" y="60"/>
                      </a:lnTo>
                      <a:lnTo>
                        <a:pt x="16" y="45"/>
                      </a:lnTo>
                      <a:lnTo>
                        <a:pt x="24" y="31"/>
                      </a:lnTo>
                      <a:lnTo>
                        <a:pt x="37" y="21"/>
                      </a:lnTo>
                      <a:lnTo>
                        <a:pt x="52" y="12"/>
                      </a:lnTo>
                      <a:lnTo>
                        <a:pt x="68" y="7"/>
                      </a:lnTo>
                      <a:lnTo>
                        <a:pt x="84" y="5"/>
                      </a:lnTo>
                      <a:lnTo>
                        <a:pt x="102" y="7"/>
                      </a:lnTo>
                      <a:lnTo>
                        <a:pt x="118" y="12"/>
                      </a:lnTo>
                      <a:lnTo>
                        <a:pt x="132" y="21"/>
                      </a:lnTo>
                      <a:lnTo>
                        <a:pt x="144" y="31"/>
                      </a:lnTo>
                      <a:lnTo>
                        <a:pt x="153" y="45"/>
                      </a:lnTo>
                      <a:lnTo>
                        <a:pt x="160" y="60"/>
                      </a:lnTo>
                      <a:lnTo>
                        <a:pt x="163" y="77"/>
                      </a:lnTo>
                      <a:lnTo>
                        <a:pt x="163" y="93"/>
                      </a:lnTo>
                      <a:lnTo>
                        <a:pt x="160" y="111"/>
                      </a:lnTo>
                      <a:lnTo>
                        <a:pt x="153" y="125"/>
                      </a:lnTo>
                      <a:lnTo>
                        <a:pt x="144" y="139"/>
                      </a:lnTo>
                      <a:lnTo>
                        <a:pt x="132" y="149"/>
                      </a:lnTo>
                      <a:lnTo>
                        <a:pt x="118" y="158"/>
                      </a:lnTo>
                      <a:lnTo>
                        <a:pt x="102" y="164"/>
                      </a:lnTo>
                      <a:lnTo>
                        <a:pt x="84" y="165"/>
                      </a:lnTo>
                      <a:close/>
                    </a:path>
                  </a:pathLst>
                </a:custGeom>
                <a:solidFill>
                  <a:srgbClr val="F5FFFF"/>
                </a:solidFill>
                <a:ln w="9525">
                  <a:noFill/>
                  <a:round/>
                  <a:headEnd/>
                  <a:tailEnd/>
                </a:ln>
              </p:spPr>
              <p:txBody>
                <a:bodyPr/>
                <a:lstStyle/>
                <a:p>
                  <a:endParaRPr lang="en-US"/>
                </a:p>
              </p:txBody>
            </p:sp>
            <p:sp>
              <p:nvSpPr>
                <p:cNvPr id="1166421" name="Freeform 1109"/>
                <p:cNvSpPr>
                  <a:spLocks noEditPoints="1"/>
                </p:cNvSpPr>
                <p:nvPr/>
              </p:nvSpPr>
              <p:spPr bwMode="auto">
                <a:xfrm>
                  <a:off x="864" y="589"/>
                  <a:ext cx="158" cy="160"/>
                </a:xfrm>
                <a:custGeom>
                  <a:avLst/>
                  <a:gdLst/>
                  <a:ahLst/>
                  <a:cxnLst>
                    <a:cxn ang="0">
                      <a:pos x="79" y="160"/>
                    </a:cxn>
                    <a:cxn ang="0">
                      <a:pos x="63" y="159"/>
                    </a:cxn>
                    <a:cxn ang="0">
                      <a:pos x="47" y="153"/>
                    </a:cxn>
                    <a:cxn ang="0">
                      <a:pos x="32" y="144"/>
                    </a:cxn>
                    <a:cxn ang="0">
                      <a:pos x="19" y="134"/>
                    </a:cxn>
                    <a:cxn ang="0">
                      <a:pos x="11" y="120"/>
                    </a:cxn>
                    <a:cxn ang="0">
                      <a:pos x="3" y="106"/>
                    </a:cxn>
                    <a:cxn ang="0">
                      <a:pos x="0" y="88"/>
                    </a:cxn>
                    <a:cxn ang="0">
                      <a:pos x="0" y="72"/>
                    </a:cxn>
                    <a:cxn ang="0">
                      <a:pos x="3" y="55"/>
                    </a:cxn>
                    <a:cxn ang="0">
                      <a:pos x="11" y="40"/>
                    </a:cxn>
                    <a:cxn ang="0">
                      <a:pos x="19" y="26"/>
                    </a:cxn>
                    <a:cxn ang="0">
                      <a:pos x="32" y="16"/>
                    </a:cxn>
                    <a:cxn ang="0">
                      <a:pos x="47" y="7"/>
                    </a:cxn>
                    <a:cxn ang="0">
                      <a:pos x="63" y="2"/>
                    </a:cxn>
                    <a:cxn ang="0">
                      <a:pos x="79" y="0"/>
                    </a:cxn>
                    <a:cxn ang="0">
                      <a:pos x="97" y="2"/>
                    </a:cxn>
                    <a:cxn ang="0">
                      <a:pos x="113" y="7"/>
                    </a:cxn>
                    <a:cxn ang="0">
                      <a:pos x="127" y="16"/>
                    </a:cxn>
                    <a:cxn ang="0">
                      <a:pos x="139" y="26"/>
                    </a:cxn>
                    <a:cxn ang="0">
                      <a:pos x="148" y="40"/>
                    </a:cxn>
                    <a:cxn ang="0">
                      <a:pos x="155" y="55"/>
                    </a:cxn>
                    <a:cxn ang="0">
                      <a:pos x="158" y="72"/>
                    </a:cxn>
                    <a:cxn ang="0">
                      <a:pos x="158" y="88"/>
                    </a:cxn>
                    <a:cxn ang="0">
                      <a:pos x="155" y="106"/>
                    </a:cxn>
                    <a:cxn ang="0">
                      <a:pos x="148" y="120"/>
                    </a:cxn>
                    <a:cxn ang="0">
                      <a:pos x="139" y="134"/>
                    </a:cxn>
                    <a:cxn ang="0">
                      <a:pos x="127" y="144"/>
                    </a:cxn>
                    <a:cxn ang="0">
                      <a:pos x="113" y="153"/>
                    </a:cxn>
                    <a:cxn ang="0">
                      <a:pos x="97" y="159"/>
                    </a:cxn>
                    <a:cxn ang="0">
                      <a:pos x="79" y="160"/>
                    </a:cxn>
                    <a:cxn ang="0">
                      <a:pos x="79" y="155"/>
                    </a:cxn>
                    <a:cxn ang="0">
                      <a:pos x="63" y="153"/>
                    </a:cxn>
                    <a:cxn ang="0">
                      <a:pos x="47" y="148"/>
                    </a:cxn>
                    <a:cxn ang="0">
                      <a:pos x="33" y="139"/>
                    </a:cxn>
                    <a:cxn ang="0">
                      <a:pos x="23" y="129"/>
                    </a:cxn>
                    <a:cxn ang="0">
                      <a:pos x="14" y="114"/>
                    </a:cxn>
                    <a:cxn ang="0">
                      <a:pos x="7" y="100"/>
                    </a:cxn>
                    <a:cxn ang="0">
                      <a:pos x="5" y="84"/>
                    </a:cxn>
                    <a:cxn ang="0">
                      <a:pos x="5" y="69"/>
                    </a:cxn>
                    <a:cxn ang="0">
                      <a:pos x="11" y="53"/>
                    </a:cxn>
                    <a:cxn ang="0">
                      <a:pos x="18" y="39"/>
                    </a:cxn>
                    <a:cxn ang="0">
                      <a:pos x="28" y="26"/>
                    </a:cxn>
                    <a:cxn ang="0">
                      <a:pos x="40" y="16"/>
                    </a:cxn>
                    <a:cxn ang="0">
                      <a:pos x="56" y="9"/>
                    </a:cxn>
                    <a:cxn ang="0">
                      <a:pos x="72" y="5"/>
                    </a:cxn>
                    <a:cxn ang="0">
                      <a:pos x="88" y="5"/>
                    </a:cxn>
                    <a:cxn ang="0">
                      <a:pos x="104" y="9"/>
                    </a:cxn>
                    <a:cxn ang="0">
                      <a:pos x="118" y="16"/>
                    </a:cxn>
                    <a:cxn ang="0">
                      <a:pos x="130" y="26"/>
                    </a:cxn>
                    <a:cxn ang="0">
                      <a:pos x="141" y="39"/>
                    </a:cxn>
                    <a:cxn ang="0">
                      <a:pos x="149" y="53"/>
                    </a:cxn>
                    <a:cxn ang="0">
                      <a:pos x="153" y="69"/>
                    </a:cxn>
                    <a:cxn ang="0">
                      <a:pos x="153" y="84"/>
                    </a:cxn>
                    <a:cxn ang="0">
                      <a:pos x="151" y="100"/>
                    </a:cxn>
                    <a:cxn ang="0">
                      <a:pos x="146" y="114"/>
                    </a:cxn>
                    <a:cxn ang="0">
                      <a:pos x="135" y="129"/>
                    </a:cxn>
                    <a:cxn ang="0">
                      <a:pos x="125" y="139"/>
                    </a:cxn>
                    <a:cxn ang="0">
                      <a:pos x="111" y="148"/>
                    </a:cxn>
                    <a:cxn ang="0">
                      <a:pos x="95" y="153"/>
                    </a:cxn>
                    <a:cxn ang="0">
                      <a:pos x="79" y="155"/>
                    </a:cxn>
                  </a:cxnLst>
                  <a:rect l="0" t="0" r="r" b="b"/>
                  <a:pathLst>
                    <a:path w="158" h="160">
                      <a:moveTo>
                        <a:pt x="79" y="160"/>
                      </a:moveTo>
                      <a:lnTo>
                        <a:pt x="63" y="159"/>
                      </a:lnTo>
                      <a:lnTo>
                        <a:pt x="47" y="153"/>
                      </a:lnTo>
                      <a:lnTo>
                        <a:pt x="32" y="144"/>
                      </a:lnTo>
                      <a:lnTo>
                        <a:pt x="19" y="134"/>
                      </a:lnTo>
                      <a:lnTo>
                        <a:pt x="11" y="120"/>
                      </a:lnTo>
                      <a:lnTo>
                        <a:pt x="3" y="106"/>
                      </a:lnTo>
                      <a:lnTo>
                        <a:pt x="0" y="88"/>
                      </a:lnTo>
                      <a:lnTo>
                        <a:pt x="0" y="72"/>
                      </a:lnTo>
                      <a:lnTo>
                        <a:pt x="3" y="55"/>
                      </a:lnTo>
                      <a:lnTo>
                        <a:pt x="11" y="40"/>
                      </a:lnTo>
                      <a:lnTo>
                        <a:pt x="19" y="26"/>
                      </a:lnTo>
                      <a:lnTo>
                        <a:pt x="32" y="16"/>
                      </a:lnTo>
                      <a:lnTo>
                        <a:pt x="47" y="7"/>
                      </a:lnTo>
                      <a:lnTo>
                        <a:pt x="63" y="2"/>
                      </a:lnTo>
                      <a:lnTo>
                        <a:pt x="79" y="0"/>
                      </a:lnTo>
                      <a:lnTo>
                        <a:pt x="97" y="2"/>
                      </a:lnTo>
                      <a:lnTo>
                        <a:pt x="113" y="7"/>
                      </a:lnTo>
                      <a:lnTo>
                        <a:pt x="127" y="16"/>
                      </a:lnTo>
                      <a:lnTo>
                        <a:pt x="139" y="26"/>
                      </a:lnTo>
                      <a:lnTo>
                        <a:pt x="148" y="40"/>
                      </a:lnTo>
                      <a:lnTo>
                        <a:pt x="155" y="55"/>
                      </a:lnTo>
                      <a:lnTo>
                        <a:pt x="158" y="72"/>
                      </a:lnTo>
                      <a:lnTo>
                        <a:pt x="158" y="88"/>
                      </a:lnTo>
                      <a:lnTo>
                        <a:pt x="155" y="106"/>
                      </a:lnTo>
                      <a:lnTo>
                        <a:pt x="148" y="120"/>
                      </a:lnTo>
                      <a:lnTo>
                        <a:pt x="139" y="134"/>
                      </a:lnTo>
                      <a:lnTo>
                        <a:pt x="127" y="144"/>
                      </a:lnTo>
                      <a:lnTo>
                        <a:pt x="113" y="153"/>
                      </a:lnTo>
                      <a:lnTo>
                        <a:pt x="97" y="159"/>
                      </a:lnTo>
                      <a:lnTo>
                        <a:pt x="79" y="160"/>
                      </a:lnTo>
                      <a:close/>
                      <a:moveTo>
                        <a:pt x="79" y="155"/>
                      </a:moveTo>
                      <a:lnTo>
                        <a:pt x="63" y="153"/>
                      </a:lnTo>
                      <a:lnTo>
                        <a:pt x="47" y="148"/>
                      </a:lnTo>
                      <a:lnTo>
                        <a:pt x="33" y="139"/>
                      </a:lnTo>
                      <a:lnTo>
                        <a:pt x="23" y="129"/>
                      </a:lnTo>
                      <a:lnTo>
                        <a:pt x="14" y="114"/>
                      </a:lnTo>
                      <a:lnTo>
                        <a:pt x="7" y="100"/>
                      </a:lnTo>
                      <a:lnTo>
                        <a:pt x="5" y="84"/>
                      </a:lnTo>
                      <a:lnTo>
                        <a:pt x="5" y="69"/>
                      </a:lnTo>
                      <a:lnTo>
                        <a:pt x="11" y="53"/>
                      </a:lnTo>
                      <a:lnTo>
                        <a:pt x="18" y="39"/>
                      </a:lnTo>
                      <a:lnTo>
                        <a:pt x="28" y="26"/>
                      </a:lnTo>
                      <a:lnTo>
                        <a:pt x="40" y="16"/>
                      </a:lnTo>
                      <a:lnTo>
                        <a:pt x="56" y="9"/>
                      </a:lnTo>
                      <a:lnTo>
                        <a:pt x="72" y="5"/>
                      </a:lnTo>
                      <a:lnTo>
                        <a:pt x="88" y="5"/>
                      </a:lnTo>
                      <a:lnTo>
                        <a:pt x="104" y="9"/>
                      </a:lnTo>
                      <a:lnTo>
                        <a:pt x="118" y="16"/>
                      </a:lnTo>
                      <a:lnTo>
                        <a:pt x="130" y="26"/>
                      </a:lnTo>
                      <a:lnTo>
                        <a:pt x="141" y="39"/>
                      </a:lnTo>
                      <a:lnTo>
                        <a:pt x="149" y="53"/>
                      </a:lnTo>
                      <a:lnTo>
                        <a:pt x="153" y="69"/>
                      </a:lnTo>
                      <a:lnTo>
                        <a:pt x="153" y="84"/>
                      </a:lnTo>
                      <a:lnTo>
                        <a:pt x="151" y="100"/>
                      </a:lnTo>
                      <a:lnTo>
                        <a:pt x="146" y="114"/>
                      </a:lnTo>
                      <a:lnTo>
                        <a:pt x="135" y="129"/>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6422" name="Freeform 1110"/>
                <p:cNvSpPr>
                  <a:spLocks noEditPoints="1"/>
                </p:cNvSpPr>
                <p:nvPr/>
              </p:nvSpPr>
              <p:spPr bwMode="auto">
                <a:xfrm>
                  <a:off x="869" y="594"/>
                  <a:ext cx="148" cy="150"/>
                </a:xfrm>
                <a:custGeom>
                  <a:avLst/>
                  <a:gdLst/>
                  <a:ahLst/>
                  <a:cxnLst>
                    <a:cxn ang="0">
                      <a:pos x="74" y="150"/>
                    </a:cxn>
                    <a:cxn ang="0">
                      <a:pos x="58" y="148"/>
                    </a:cxn>
                    <a:cxn ang="0">
                      <a:pos x="42" y="143"/>
                    </a:cxn>
                    <a:cxn ang="0">
                      <a:pos x="28" y="134"/>
                    </a:cxn>
                    <a:cxn ang="0">
                      <a:pos x="18" y="124"/>
                    </a:cxn>
                    <a:cxn ang="0">
                      <a:pos x="9" y="109"/>
                    </a:cxn>
                    <a:cxn ang="0">
                      <a:pos x="2" y="95"/>
                    </a:cxn>
                    <a:cxn ang="0">
                      <a:pos x="0" y="79"/>
                    </a:cxn>
                    <a:cxn ang="0">
                      <a:pos x="0" y="64"/>
                    </a:cxn>
                    <a:cxn ang="0">
                      <a:pos x="6" y="48"/>
                    </a:cxn>
                    <a:cxn ang="0">
                      <a:pos x="13" y="34"/>
                    </a:cxn>
                    <a:cxn ang="0">
                      <a:pos x="23" y="21"/>
                    </a:cxn>
                    <a:cxn ang="0">
                      <a:pos x="35" y="11"/>
                    </a:cxn>
                    <a:cxn ang="0">
                      <a:pos x="51" y="4"/>
                    </a:cxn>
                    <a:cxn ang="0">
                      <a:pos x="67" y="0"/>
                    </a:cxn>
                    <a:cxn ang="0">
                      <a:pos x="83" y="0"/>
                    </a:cxn>
                    <a:cxn ang="0">
                      <a:pos x="99" y="4"/>
                    </a:cxn>
                    <a:cxn ang="0">
                      <a:pos x="113" y="11"/>
                    </a:cxn>
                    <a:cxn ang="0">
                      <a:pos x="125" y="21"/>
                    </a:cxn>
                    <a:cxn ang="0">
                      <a:pos x="136" y="34"/>
                    </a:cxn>
                    <a:cxn ang="0">
                      <a:pos x="144" y="48"/>
                    </a:cxn>
                    <a:cxn ang="0">
                      <a:pos x="148" y="64"/>
                    </a:cxn>
                    <a:cxn ang="0">
                      <a:pos x="148" y="79"/>
                    </a:cxn>
                    <a:cxn ang="0">
                      <a:pos x="146" y="95"/>
                    </a:cxn>
                    <a:cxn ang="0">
                      <a:pos x="141" y="109"/>
                    </a:cxn>
                    <a:cxn ang="0">
                      <a:pos x="130" y="124"/>
                    </a:cxn>
                    <a:cxn ang="0">
                      <a:pos x="120" y="134"/>
                    </a:cxn>
                    <a:cxn ang="0">
                      <a:pos x="106" y="143"/>
                    </a:cxn>
                    <a:cxn ang="0">
                      <a:pos x="90" y="148"/>
                    </a:cxn>
                    <a:cxn ang="0">
                      <a:pos x="74" y="150"/>
                    </a:cxn>
                    <a:cxn ang="0">
                      <a:pos x="74" y="145"/>
                    </a:cxn>
                    <a:cxn ang="0">
                      <a:pos x="58" y="143"/>
                    </a:cxn>
                    <a:cxn ang="0">
                      <a:pos x="44" y="138"/>
                    </a:cxn>
                    <a:cxn ang="0">
                      <a:pos x="32" y="129"/>
                    </a:cxn>
                    <a:cxn ang="0">
                      <a:pos x="20" y="118"/>
                    </a:cxn>
                    <a:cxn ang="0">
                      <a:pos x="13" y="106"/>
                    </a:cxn>
                    <a:cxn ang="0">
                      <a:pos x="7" y="90"/>
                    </a:cxn>
                    <a:cxn ang="0">
                      <a:pos x="6" y="74"/>
                    </a:cxn>
                    <a:cxn ang="0">
                      <a:pos x="7" y="60"/>
                    </a:cxn>
                    <a:cxn ang="0">
                      <a:pos x="13" y="44"/>
                    </a:cxn>
                    <a:cxn ang="0">
                      <a:pos x="20" y="32"/>
                    </a:cxn>
                    <a:cxn ang="0">
                      <a:pos x="32" y="21"/>
                    </a:cxn>
                    <a:cxn ang="0">
                      <a:pos x="44" y="12"/>
                    </a:cxn>
                    <a:cxn ang="0">
                      <a:pos x="58" y="7"/>
                    </a:cxn>
                    <a:cxn ang="0">
                      <a:pos x="74" y="5"/>
                    </a:cxn>
                    <a:cxn ang="0">
                      <a:pos x="90" y="7"/>
                    </a:cxn>
                    <a:cxn ang="0">
                      <a:pos x="104" y="12"/>
                    </a:cxn>
                    <a:cxn ang="0">
                      <a:pos x="118" y="21"/>
                    </a:cxn>
                    <a:cxn ang="0">
                      <a:pos x="129" y="32"/>
                    </a:cxn>
                    <a:cxn ang="0">
                      <a:pos x="137" y="44"/>
                    </a:cxn>
                    <a:cxn ang="0">
                      <a:pos x="143" y="60"/>
                    </a:cxn>
                    <a:cxn ang="0">
                      <a:pos x="144" y="74"/>
                    </a:cxn>
                    <a:cxn ang="0">
                      <a:pos x="143" y="90"/>
                    </a:cxn>
                    <a:cxn ang="0">
                      <a:pos x="137" y="106"/>
                    </a:cxn>
                    <a:cxn ang="0">
                      <a:pos x="129" y="118"/>
                    </a:cxn>
                    <a:cxn ang="0">
                      <a:pos x="118" y="129"/>
                    </a:cxn>
                    <a:cxn ang="0">
                      <a:pos x="104" y="138"/>
                    </a:cxn>
                    <a:cxn ang="0">
                      <a:pos x="90" y="143"/>
                    </a:cxn>
                    <a:cxn ang="0">
                      <a:pos x="74" y="145"/>
                    </a:cxn>
                  </a:cxnLst>
                  <a:rect l="0" t="0" r="r" b="b"/>
                  <a:pathLst>
                    <a:path w="148" h="150">
                      <a:moveTo>
                        <a:pt x="74" y="150"/>
                      </a:moveTo>
                      <a:lnTo>
                        <a:pt x="58" y="148"/>
                      </a:lnTo>
                      <a:lnTo>
                        <a:pt x="42" y="143"/>
                      </a:lnTo>
                      <a:lnTo>
                        <a:pt x="28" y="134"/>
                      </a:lnTo>
                      <a:lnTo>
                        <a:pt x="18" y="124"/>
                      </a:lnTo>
                      <a:lnTo>
                        <a:pt x="9" y="109"/>
                      </a:lnTo>
                      <a:lnTo>
                        <a:pt x="2" y="95"/>
                      </a:lnTo>
                      <a:lnTo>
                        <a:pt x="0" y="79"/>
                      </a:lnTo>
                      <a:lnTo>
                        <a:pt x="0" y="64"/>
                      </a:lnTo>
                      <a:lnTo>
                        <a:pt x="6" y="48"/>
                      </a:lnTo>
                      <a:lnTo>
                        <a:pt x="13" y="34"/>
                      </a:lnTo>
                      <a:lnTo>
                        <a:pt x="23" y="21"/>
                      </a:lnTo>
                      <a:lnTo>
                        <a:pt x="35" y="11"/>
                      </a:lnTo>
                      <a:lnTo>
                        <a:pt x="51" y="4"/>
                      </a:lnTo>
                      <a:lnTo>
                        <a:pt x="67" y="0"/>
                      </a:lnTo>
                      <a:lnTo>
                        <a:pt x="83" y="0"/>
                      </a:lnTo>
                      <a:lnTo>
                        <a:pt x="99" y="4"/>
                      </a:lnTo>
                      <a:lnTo>
                        <a:pt x="113" y="11"/>
                      </a:lnTo>
                      <a:lnTo>
                        <a:pt x="125" y="21"/>
                      </a:lnTo>
                      <a:lnTo>
                        <a:pt x="136" y="34"/>
                      </a:lnTo>
                      <a:lnTo>
                        <a:pt x="144" y="48"/>
                      </a:lnTo>
                      <a:lnTo>
                        <a:pt x="148" y="64"/>
                      </a:lnTo>
                      <a:lnTo>
                        <a:pt x="148" y="79"/>
                      </a:lnTo>
                      <a:lnTo>
                        <a:pt x="146" y="95"/>
                      </a:lnTo>
                      <a:lnTo>
                        <a:pt x="141" y="109"/>
                      </a:lnTo>
                      <a:lnTo>
                        <a:pt x="130" y="124"/>
                      </a:lnTo>
                      <a:lnTo>
                        <a:pt x="120" y="134"/>
                      </a:lnTo>
                      <a:lnTo>
                        <a:pt x="106" y="143"/>
                      </a:lnTo>
                      <a:lnTo>
                        <a:pt x="90" y="148"/>
                      </a:lnTo>
                      <a:lnTo>
                        <a:pt x="74" y="150"/>
                      </a:lnTo>
                      <a:close/>
                      <a:moveTo>
                        <a:pt x="74" y="145"/>
                      </a:moveTo>
                      <a:lnTo>
                        <a:pt x="58" y="143"/>
                      </a:lnTo>
                      <a:lnTo>
                        <a:pt x="44" y="138"/>
                      </a:lnTo>
                      <a:lnTo>
                        <a:pt x="32" y="129"/>
                      </a:lnTo>
                      <a:lnTo>
                        <a:pt x="20" y="118"/>
                      </a:lnTo>
                      <a:lnTo>
                        <a:pt x="13" y="106"/>
                      </a:lnTo>
                      <a:lnTo>
                        <a:pt x="7" y="90"/>
                      </a:lnTo>
                      <a:lnTo>
                        <a:pt x="6" y="74"/>
                      </a:lnTo>
                      <a:lnTo>
                        <a:pt x="7" y="60"/>
                      </a:lnTo>
                      <a:lnTo>
                        <a:pt x="13" y="44"/>
                      </a:lnTo>
                      <a:lnTo>
                        <a:pt x="20" y="32"/>
                      </a:lnTo>
                      <a:lnTo>
                        <a:pt x="32" y="21"/>
                      </a:lnTo>
                      <a:lnTo>
                        <a:pt x="44" y="12"/>
                      </a:lnTo>
                      <a:lnTo>
                        <a:pt x="58" y="7"/>
                      </a:lnTo>
                      <a:lnTo>
                        <a:pt x="74" y="5"/>
                      </a:lnTo>
                      <a:lnTo>
                        <a:pt x="90" y="7"/>
                      </a:lnTo>
                      <a:lnTo>
                        <a:pt x="104" y="12"/>
                      </a:lnTo>
                      <a:lnTo>
                        <a:pt x="118" y="21"/>
                      </a:lnTo>
                      <a:lnTo>
                        <a:pt x="129" y="32"/>
                      </a:lnTo>
                      <a:lnTo>
                        <a:pt x="137" y="44"/>
                      </a:lnTo>
                      <a:lnTo>
                        <a:pt x="143" y="60"/>
                      </a:lnTo>
                      <a:lnTo>
                        <a:pt x="144" y="74"/>
                      </a:lnTo>
                      <a:lnTo>
                        <a:pt x="143" y="90"/>
                      </a:lnTo>
                      <a:lnTo>
                        <a:pt x="137" y="106"/>
                      </a:lnTo>
                      <a:lnTo>
                        <a:pt x="129" y="118"/>
                      </a:lnTo>
                      <a:lnTo>
                        <a:pt x="118"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6423" name="Freeform 1111"/>
                <p:cNvSpPr>
                  <a:spLocks noEditPoints="1"/>
                </p:cNvSpPr>
                <p:nvPr/>
              </p:nvSpPr>
              <p:spPr bwMode="auto">
                <a:xfrm>
                  <a:off x="875" y="599"/>
                  <a:ext cx="138" cy="140"/>
                </a:xfrm>
                <a:custGeom>
                  <a:avLst/>
                  <a:gdLst/>
                  <a:ahLst/>
                  <a:cxnLst>
                    <a:cxn ang="0">
                      <a:pos x="68" y="140"/>
                    </a:cxn>
                    <a:cxn ang="0">
                      <a:pos x="52" y="138"/>
                    </a:cxn>
                    <a:cxn ang="0">
                      <a:pos x="38" y="133"/>
                    </a:cxn>
                    <a:cxn ang="0">
                      <a:pos x="26" y="124"/>
                    </a:cxn>
                    <a:cxn ang="0">
                      <a:pos x="14" y="113"/>
                    </a:cxn>
                    <a:cxn ang="0">
                      <a:pos x="7" y="101"/>
                    </a:cxn>
                    <a:cxn ang="0">
                      <a:pos x="1" y="85"/>
                    </a:cxn>
                    <a:cxn ang="0">
                      <a:pos x="0" y="69"/>
                    </a:cxn>
                    <a:cxn ang="0">
                      <a:pos x="1" y="55"/>
                    </a:cxn>
                    <a:cxn ang="0">
                      <a:pos x="7" y="39"/>
                    </a:cxn>
                    <a:cxn ang="0">
                      <a:pos x="14" y="27"/>
                    </a:cxn>
                    <a:cxn ang="0">
                      <a:pos x="26" y="16"/>
                    </a:cxn>
                    <a:cxn ang="0">
                      <a:pos x="38" y="7"/>
                    </a:cxn>
                    <a:cxn ang="0">
                      <a:pos x="52" y="2"/>
                    </a:cxn>
                    <a:cxn ang="0">
                      <a:pos x="68" y="0"/>
                    </a:cxn>
                    <a:cxn ang="0">
                      <a:pos x="84" y="2"/>
                    </a:cxn>
                    <a:cxn ang="0">
                      <a:pos x="98" y="7"/>
                    </a:cxn>
                    <a:cxn ang="0">
                      <a:pos x="112" y="16"/>
                    </a:cxn>
                    <a:cxn ang="0">
                      <a:pos x="123" y="27"/>
                    </a:cxn>
                    <a:cxn ang="0">
                      <a:pos x="131" y="39"/>
                    </a:cxn>
                    <a:cxn ang="0">
                      <a:pos x="137" y="55"/>
                    </a:cxn>
                    <a:cxn ang="0">
                      <a:pos x="138" y="69"/>
                    </a:cxn>
                    <a:cxn ang="0">
                      <a:pos x="137" y="85"/>
                    </a:cxn>
                    <a:cxn ang="0">
                      <a:pos x="131" y="101"/>
                    </a:cxn>
                    <a:cxn ang="0">
                      <a:pos x="123" y="113"/>
                    </a:cxn>
                    <a:cxn ang="0">
                      <a:pos x="112" y="124"/>
                    </a:cxn>
                    <a:cxn ang="0">
                      <a:pos x="98" y="133"/>
                    </a:cxn>
                    <a:cxn ang="0">
                      <a:pos x="84" y="138"/>
                    </a:cxn>
                    <a:cxn ang="0">
                      <a:pos x="68" y="140"/>
                    </a:cxn>
                    <a:cxn ang="0">
                      <a:pos x="68" y="134"/>
                    </a:cxn>
                    <a:cxn ang="0">
                      <a:pos x="54" y="133"/>
                    </a:cxn>
                    <a:cxn ang="0">
                      <a:pos x="40" y="127"/>
                    </a:cxn>
                    <a:cxn ang="0">
                      <a:pos x="28" y="119"/>
                    </a:cxn>
                    <a:cxn ang="0">
                      <a:pos x="17" y="108"/>
                    </a:cxn>
                    <a:cxn ang="0">
                      <a:pos x="10" y="96"/>
                    </a:cxn>
                    <a:cxn ang="0">
                      <a:pos x="5" y="82"/>
                    </a:cxn>
                    <a:cxn ang="0">
                      <a:pos x="5" y="66"/>
                    </a:cxn>
                    <a:cxn ang="0">
                      <a:pos x="7" y="52"/>
                    </a:cxn>
                    <a:cxn ang="0">
                      <a:pos x="14" y="37"/>
                    </a:cxn>
                    <a:cxn ang="0">
                      <a:pos x="22" y="27"/>
                    </a:cxn>
                    <a:cxn ang="0">
                      <a:pos x="33" y="16"/>
                    </a:cxn>
                    <a:cxn ang="0">
                      <a:pos x="47" y="9"/>
                    </a:cxn>
                    <a:cxn ang="0">
                      <a:pos x="61" y="6"/>
                    </a:cxn>
                    <a:cxn ang="0">
                      <a:pos x="75" y="6"/>
                    </a:cxn>
                    <a:cxn ang="0">
                      <a:pos x="91" y="9"/>
                    </a:cxn>
                    <a:cxn ang="0">
                      <a:pos x="103" y="16"/>
                    </a:cxn>
                    <a:cxn ang="0">
                      <a:pos x="116" y="27"/>
                    </a:cxn>
                    <a:cxn ang="0">
                      <a:pos x="124" y="37"/>
                    </a:cxn>
                    <a:cxn ang="0">
                      <a:pos x="130" y="52"/>
                    </a:cxn>
                    <a:cxn ang="0">
                      <a:pos x="131" y="66"/>
                    </a:cxn>
                    <a:cxn ang="0">
                      <a:pos x="131" y="82"/>
                    </a:cxn>
                    <a:cxn ang="0">
                      <a:pos x="128" y="96"/>
                    </a:cxn>
                    <a:cxn ang="0">
                      <a:pos x="119" y="108"/>
                    </a:cxn>
                    <a:cxn ang="0">
                      <a:pos x="109" y="119"/>
                    </a:cxn>
                    <a:cxn ang="0">
                      <a:pos x="96" y="127"/>
                    </a:cxn>
                    <a:cxn ang="0">
                      <a:pos x="82" y="133"/>
                    </a:cxn>
                    <a:cxn ang="0">
                      <a:pos x="68" y="134"/>
                    </a:cxn>
                  </a:cxnLst>
                  <a:rect l="0" t="0" r="r" b="b"/>
                  <a:pathLst>
                    <a:path w="138" h="140">
                      <a:moveTo>
                        <a:pt x="68" y="140"/>
                      </a:moveTo>
                      <a:lnTo>
                        <a:pt x="52" y="138"/>
                      </a:lnTo>
                      <a:lnTo>
                        <a:pt x="38" y="133"/>
                      </a:lnTo>
                      <a:lnTo>
                        <a:pt x="26" y="124"/>
                      </a:lnTo>
                      <a:lnTo>
                        <a:pt x="14" y="113"/>
                      </a:lnTo>
                      <a:lnTo>
                        <a:pt x="7" y="101"/>
                      </a:lnTo>
                      <a:lnTo>
                        <a:pt x="1" y="85"/>
                      </a:lnTo>
                      <a:lnTo>
                        <a:pt x="0" y="69"/>
                      </a:lnTo>
                      <a:lnTo>
                        <a:pt x="1" y="55"/>
                      </a:lnTo>
                      <a:lnTo>
                        <a:pt x="7" y="39"/>
                      </a:lnTo>
                      <a:lnTo>
                        <a:pt x="14" y="27"/>
                      </a:lnTo>
                      <a:lnTo>
                        <a:pt x="26" y="16"/>
                      </a:lnTo>
                      <a:lnTo>
                        <a:pt x="38" y="7"/>
                      </a:lnTo>
                      <a:lnTo>
                        <a:pt x="52" y="2"/>
                      </a:lnTo>
                      <a:lnTo>
                        <a:pt x="68" y="0"/>
                      </a:lnTo>
                      <a:lnTo>
                        <a:pt x="84" y="2"/>
                      </a:lnTo>
                      <a:lnTo>
                        <a:pt x="98" y="7"/>
                      </a:lnTo>
                      <a:lnTo>
                        <a:pt x="112" y="16"/>
                      </a:lnTo>
                      <a:lnTo>
                        <a:pt x="123" y="27"/>
                      </a:lnTo>
                      <a:lnTo>
                        <a:pt x="131" y="39"/>
                      </a:lnTo>
                      <a:lnTo>
                        <a:pt x="137" y="55"/>
                      </a:lnTo>
                      <a:lnTo>
                        <a:pt x="138" y="69"/>
                      </a:lnTo>
                      <a:lnTo>
                        <a:pt x="137" y="85"/>
                      </a:lnTo>
                      <a:lnTo>
                        <a:pt x="131" y="101"/>
                      </a:lnTo>
                      <a:lnTo>
                        <a:pt x="123" y="113"/>
                      </a:lnTo>
                      <a:lnTo>
                        <a:pt x="112" y="124"/>
                      </a:lnTo>
                      <a:lnTo>
                        <a:pt x="98" y="133"/>
                      </a:lnTo>
                      <a:lnTo>
                        <a:pt x="84" y="138"/>
                      </a:lnTo>
                      <a:lnTo>
                        <a:pt x="68" y="140"/>
                      </a:lnTo>
                      <a:close/>
                      <a:moveTo>
                        <a:pt x="68" y="134"/>
                      </a:moveTo>
                      <a:lnTo>
                        <a:pt x="54" y="133"/>
                      </a:lnTo>
                      <a:lnTo>
                        <a:pt x="40" y="127"/>
                      </a:lnTo>
                      <a:lnTo>
                        <a:pt x="28" y="119"/>
                      </a:lnTo>
                      <a:lnTo>
                        <a:pt x="17" y="108"/>
                      </a:lnTo>
                      <a:lnTo>
                        <a:pt x="10" y="96"/>
                      </a:lnTo>
                      <a:lnTo>
                        <a:pt x="5" y="82"/>
                      </a:lnTo>
                      <a:lnTo>
                        <a:pt x="5" y="66"/>
                      </a:lnTo>
                      <a:lnTo>
                        <a:pt x="7" y="52"/>
                      </a:lnTo>
                      <a:lnTo>
                        <a:pt x="14" y="37"/>
                      </a:lnTo>
                      <a:lnTo>
                        <a:pt x="22" y="27"/>
                      </a:lnTo>
                      <a:lnTo>
                        <a:pt x="33" y="16"/>
                      </a:lnTo>
                      <a:lnTo>
                        <a:pt x="47" y="9"/>
                      </a:lnTo>
                      <a:lnTo>
                        <a:pt x="61" y="6"/>
                      </a:lnTo>
                      <a:lnTo>
                        <a:pt x="75" y="6"/>
                      </a:lnTo>
                      <a:lnTo>
                        <a:pt x="91" y="9"/>
                      </a:lnTo>
                      <a:lnTo>
                        <a:pt x="103" y="16"/>
                      </a:lnTo>
                      <a:lnTo>
                        <a:pt x="116" y="27"/>
                      </a:lnTo>
                      <a:lnTo>
                        <a:pt x="124" y="37"/>
                      </a:lnTo>
                      <a:lnTo>
                        <a:pt x="130" y="52"/>
                      </a:lnTo>
                      <a:lnTo>
                        <a:pt x="131" y="66"/>
                      </a:lnTo>
                      <a:lnTo>
                        <a:pt x="131" y="82"/>
                      </a:lnTo>
                      <a:lnTo>
                        <a:pt x="128" y="96"/>
                      </a:lnTo>
                      <a:lnTo>
                        <a:pt x="119" y="108"/>
                      </a:lnTo>
                      <a:lnTo>
                        <a:pt x="109" y="119"/>
                      </a:lnTo>
                      <a:lnTo>
                        <a:pt x="96" y="127"/>
                      </a:lnTo>
                      <a:lnTo>
                        <a:pt x="82" y="133"/>
                      </a:lnTo>
                      <a:lnTo>
                        <a:pt x="68" y="134"/>
                      </a:lnTo>
                      <a:close/>
                    </a:path>
                  </a:pathLst>
                </a:custGeom>
                <a:solidFill>
                  <a:srgbClr val="F8FFFF"/>
                </a:solidFill>
                <a:ln w="9525">
                  <a:noFill/>
                  <a:round/>
                  <a:headEnd/>
                  <a:tailEnd/>
                </a:ln>
              </p:spPr>
              <p:txBody>
                <a:bodyPr/>
                <a:lstStyle/>
                <a:p>
                  <a:endParaRPr lang="en-US"/>
                </a:p>
              </p:txBody>
            </p:sp>
            <p:sp>
              <p:nvSpPr>
                <p:cNvPr id="1166424" name="Freeform 1112"/>
                <p:cNvSpPr>
                  <a:spLocks noEditPoints="1"/>
                </p:cNvSpPr>
                <p:nvPr/>
              </p:nvSpPr>
              <p:spPr bwMode="auto">
                <a:xfrm>
                  <a:off x="880" y="605"/>
                  <a:ext cx="126" cy="128"/>
                </a:xfrm>
                <a:custGeom>
                  <a:avLst/>
                  <a:gdLst/>
                  <a:ahLst/>
                  <a:cxnLst>
                    <a:cxn ang="0">
                      <a:pos x="63" y="128"/>
                    </a:cxn>
                    <a:cxn ang="0">
                      <a:pos x="49" y="127"/>
                    </a:cxn>
                    <a:cxn ang="0">
                      <a:pos x="35" y="121"/>
                    </a:cxn>
                    <a:cxn ang="0">
                      <a:pos x="23" y="113"/>
                    </a:cxn>
                    <a:cxn ang="0">
                      <a:pos x="12" y="102"/>
                    </a:cxn>
                    <a:cxn ang="0">
                      <a:pos x="5" y="90"/>
                    </a:cxn>
                    <a:cxn ang="0">
                      <a:pos x="0" y="76"/>
                    </a:cxn>
                    <a:cxn ang="0">
                      <a:pos x="0" y="60"/>
                    </a:cxn>
                    <a:cxn ang="0">
                      <a:pos x="2" y="46"/>
                    </a:cxn>
                    <a:cxn ang="0">
                      <a:pos x="9" y="31"/>
                    </a:cxn>
                    <a:cxn ang="0">
                      <a:pos x="17" y="21"/>
                    </a:cxn>
                    <a:cxn ang="0">
                      <a:pos x="28" y="10"/>
                    </a:cxn>
                    <a:cxn ang="0">
                      <a:pos x="42" y="3"/>
                    </a:cxn>
                    <a:cxn ang="0">
                      <a:pos x="56" y="0"/>
                    </a:cxn>
                    <a:cxn ang="0">
                      <a:pos x="70" y="0"/>
                    </a:cxn>
                    <a:cxn ang="0">
                      <a:pos x="86" y="3"/>
                    </a:cxn>
                    <a:cxn ang="0">
                      <a:pos x="98" y="10"/>
                    </a:cxn>
                    <a:cxn ang="0">
                      <a:pos x="111" y="21"/>
                    </a:cxn>
                    <a:cxn ang="0">
                      <a:pos x="119" y="31"/>
                    </a:cxn>
                    <a:cxn ang="0">
                      <a:pos x="125" y="46"/>
                    </a:cxn>
                    <a:cxn ang="0">
                      <a:pos x="126" y="60"/>
                    </a:cxn>
                    <a:cxn ang="0">
                      <a:pos x="126" y="76"/>
                    </a:cxn>
                    <a:cxn ang="0">
                      <a:pos x="123" y="90"/>
                    </a:cxn>
                    <a:cxn ang="0">
                      <a:pos x="114" y="102"/>
                    </a:cxn>
                    <a:cxn ang="0">
                      <a:pos x="104" y="113"/>
                    </a:cxn>
                    <a:cxn ang="0">
                      <a:pos x="91" y="121"/>
                    </a:cxn>
                    <a:cxn ang="0">
                      <a:pos x="77" y="127"/>
                    </a:cxn>
                    <a:cxn ang="0">
                      <a:pos x="63" y="128"/>
                    </a:cxn>
                    <a:cxn ang="0">
                      <a:pos x="63" y="123"/>
                    </a:cxn>
                    <a:cxn ang="0">
                      <a:pos x="49" y="121"/>
                    </a:cxn>
                    <a:cxn ang="0">
                      <a:pos x="37" y="116"/>
                    </a:cxn>
                    <a:cxn ang="0">
                      <a:pos x="24" y="107"/>
                    </a:cxn>
                    <a:cxn ang="0">
                      <a:pos x="16" y="97"/>
                    </a:cxn>
                    <a:cxn ang="0">
                      <a:pos x="9" y="84"/>
                    </a:cxn>
                    <a:cxn ang="0">
                      <a:pos x="5" y="72"/>
                    </a:cxn>
                    <a:cxn ang="0">
                      <a:pos x="5" y="56"/>
                    </a:cxn>
                    <a:cxn ang="0">
                      <a:pos x="9" y="44"/>
                    </a:cxn>
                    <a:cxn ang="0">
                      <a:pos x="16" y="31"/>
                    </a:cxn>
                    <a:cxn ang="0">
                      <a:pos x="24" y="21"/>
                    </a:cxn>
                    <a:cxn ang="0">
                      <a:pos x="37" y="12"/>
                    </a:cxn>
                    <a:cxn ang="0">
                      <a:pos x="49" y="7"/>
                    </a:cxn>
                    <a:cxn ang="0">
                      <a:pos x="63" y="5"/>
                    </a:cxn>
                    <a:cxn ang="0">
                      <a:pos x="77" y="7"/>
                    </a:cxn>
                    <a:cxn ang="0">
                      <a:pos x="91" y="12"/>
                    </a:cxn>
                    <a:cxn ang="0">
                      <a:pos x="102" y="21"/>
                    </a:cxn>
                    <a:cxn ang="0">
                      <a:pos x="112" y="31"/>
                    </a:cxn>
                    <a:cxn ang="0">
                      <a:pos x="118" y="44"/>
                    </a:cxn>
                    <a:cxn ang="0">
                      <a:pos x="121" y="56"/>
                    </a:cxn>
                    <a:cxn ang="0">
                      <a:pos x="121" y="72"/>
                    </a:cxn>
                    <a:cxn ang="0">
                      <a:pos x="118" y="84"/>
                    </a:cxn>
                    <a:cxn ang="0">
                      <a:pos x="112" y="97"/>
                    </a:cxn>
                    <a:cxn ang="0">
                      <a:pos x="102" y="107"/>
                    </a:cxn>
                    <a:cxn ang="0">
                      <a:pos x="91" y="116"/>
                    </a:cxn>
                    <a:cxn ang="0">
                      <a:pos x="77" y="121"/>
                    </a:cxn>
                    <a:cxn ang="0">
                      <a:pos x="63" y="123"/>
                    </a:cxn>
                  </a:cxnLst>
                  <a:rect l="0" t="0" r="r" b="b"/>
                  <a:pathLst>
                    <a:path w="126" h="128">
                      <a:moveTo>
                        <a:pt x="63" y="128"/>
                      </a:moveTo>
                      <a:lnTo>
                        <a:pt x="49" y="127"/>
                      </a:lnTo>
                      <a:lnTo>
                        <a:pt x="35" y="121"/>
                      </a:lnTo>
                      <a:lnTo>
                        <a:pt x="23" y="113"/>
                      </a:lnTo>
                      <a:lnTo>
                        <a:pt x="12" y="102"/>
                      </a:lnTo>
                      <a:lnTo>
                        <a:pt x="5" y="90"/>
                      </a:lnTo>
                      <a:lnTo>
                        <a:pt x="0" y="76"/>
                      </a:lnTo>
                      <a:lnTo>
                        <a:pt x="0" y="60"/>
                      </a:lnTo>
                      <a:lnTo>
                        <a:pt x="2" y="46"/>
                      </a:lnTo>
                      <a:lnTo>
                        <a:pt x="9" y="31"/>
                      </a:lnTo>
                      <a:lnTo>
                        <a:pt x="17" y="21"/>
                      </a:lnTo>
                      <a:lnTo>
                        <a:pt x="28" y="10"/>
                      </a:lnTo>
                      <a:lnTo>
                        <a:pt x="42" y="3"/>
                      </a:lnTo>
                      <a:lnTo>
                        <a:pt x="56" y="0"/>
                      </a:lnTo>
                      <a:lnTo>
                        <a:pt x="70" y="0"/>
                      </a:lnTo>
                      <a:lnTo>
                        <a:pt x="86" y="3"/>
                      </a:lnTo>
                      <a:lnTo>
                        <a:pt x="98" y="10"/>
                      </a:lnTo>
                      <a:lnTo>
                        <a:pt x="111" y="21"/>
                      </a:lnTo>
                      <a:lnTo>
                        <a:pt x="119" y="31"/>
                      </a:lnTo>
                      <a:lnTo>
                        <a:pt x="125" y="46"/>
                      </a:lnTo>
                      <a:lnTo>
                        <a:pt x="126" y="60"/>
                      </a:lnTo>
                      <a:lnTo>
                        <a:pt x="126" y="76"/>
                      </a:lnTo>
                      <a:lnTo>
                        <a:pt x="123" y="90"/>
                      </a:lnTo>
                      <a:lnTo>
                        <a:pt x="114" y="102"/>
                      </a:lnTo>
                      <a:lnTo>
                        <a:pt x="104" y="113"/>
                      </a:lnTo>
                      <a:lnTo>
                        <a:pt x="91" y="121"/>
                      </a:lnTo>
                      <a:lnTo>
                        <a:pt x="77" y="127"/>
                      </a:lnTo>
                      <a:lnTo>
                        <a:pt x="63" y="128"/>
                      </a:lnTo>
                      <a:close/>
                      <a:moveTo>
                        <a:pt x="63" y="123"/>
                      </a:moveTo>
                      <a:lnTo>
                        <a:pt x="49" y="121"/>
                      </a:lnTo>
                      <a:lnTo>
                        <a:pt x="37" y="116"/>
                      </a:lnTo>
                      <a:lnTo>
                        <a:pt x="24" y="107"/>
                      </a:lnTo>
                      <a:lnTo>
                        <a:pt x="16" y="97"/>
                      </a:lnTo>
                      <a:lnTo>
                        <a:pt x="9" y="84"/>
                      </a:lnTo>
                      <a:lnTo>
                        <a:pt x="5" y="72"/>
                      </a:lnTo>
                      <a:lnTo>
                        <a:pt x="5" y="56"/>
                      </a:lnTo>
                      <a:lnTo>
                        <a:pt x="9" y="44"/>
                      </a:lnTo>
                      <a:lnTo>
                        <a:pt x="16" y="31"/>
                      </a:lnTo>
                      <a:lnTo>
                        <a:pt x="24" y="21"/>
                      </a:lnTo>
                      <a:lnTo>
                        <a:pt x="37" y="12"/>
                      </a:lnTo>
                      <a:lnTo>
                        <a:pt x="49" y="7"/>
                      </a:lnTo>
                      <a:lnTo>
                        <a:pt x="63" y="5"/>
                      </a:lnTo>
                      <a:lnTo>
                        <a:pt x="77" y="7"/>
                      </a:lnTo>
                      <a:lnTo>
                        <a:pt x="91" y="12"/>
                      </a:lnTo>
                      <a:lnTo>
                        <a:pt x="102" y="21"/>
                      </a:lnTo>
                      <a:lnTo>
                        <a:pt x="112" y="31"/>
                      </a:lnTo>
                      <a:lnTo>
                        <a:pt x="118" y="44"/>
                      </a:lnTo>
                      <a:lnTo>
                        <a:pt x="121" y="56"/>
                      </a:lnTo>
                      <a:lnTo>
                        <a:pt x="121" y="72"/>
                      </a:lnTo>
                      <a:lnTo>
                        <a:pt x="118" y="84"/>
                      </a:lnTo>
                      <a:lnTo>
                        <a:pt x="112" y="97"/>
                      </a:lnTo>
                      <a:lnTo>
                        <a:pt x="102" y="107"/>
                      </a:lnTo>
                      <a:lnTo>
                        <a:pt x="91" y="116"/>
                      </a:lnTo>
                      <a:lnTo>
                        <a:pt x="77" y="121"/>
                      </a:lnTo>
                      <a:lnTo>
                        <a:pt x="63" y="123"/>
                      </a:lnTo>
                      <a:close/>
                    </a:path>
                  </a:pathLst>
                </a:custGeom>
                <a:solidFill>
                  <a:srgbClr val="F9FFFF"/>
                </a:solidFill>
                <a:ln w="9525">
                  <a:noFill/>
                  <a:round/>
                  <a:headEnd/>
                  <a:tailEnd/>
                </a:ln>
              </p:spPr>
              <p:txBody>
                <a:bodyPr/>
                <a:lstStyle/>
                <a:p>
                  <a:endParaRPr lang="en-US"/>
                </a:p>
              </p:txBody>
            </p:sp>
            <p:sp>
              <p:nvSpPr>
                <p:cNvPr id="1166425" name="Freeform 1113"/>
                <p:cNvSpPr>
                  <a:spLocks noEditPoints="1"/>
                </p:cNvSpPr>
                <p:nvPr/>
              </p:nvSpPr>
              <p:spPr bwMode="auto">
                <a:xfrm>
                  <a:off x="885" y="610"/>
                  <a:ext cx="116" cy="118"/>
                </a:xfrm>
                <a:custGeom>
                  <a:avLst/>
                  <a:gdLst/>
                  <a:ahLst/>
                  <a:cxnLst>
                    <a:cxn ang="0">
                      <a:pos x="58" y="118"/>
                    </a:cxn>
                    <a:cxn ang="0">
                      <a:pos x="44" y="116"/>
                    </a:cxn>
                    <a:cxn ang="0">
                      <a:pos x="32" y="111"/>
                    </a:cxn>
                    <a:cxn ang="0">
                      <a:pos x="19" y="102"/>
                    </a:cxn>
                    <a:cxn ang="0">
                      <a:pos x="11" y="92"/>
                    </a:cxn>
                    <a:cxn ang="0">
                      <a:pos x="4" y="79"/>
                    </a:cxn>
                    <a:cxn ang="0">
                      <a:pos x="0" y="67"/>
                    </a:cxn>
                    <a:cxn ang="0">
                      <a:pos x="0" y="51"/>
                    </a:cxn>
                    <a:cxn ang="0">
                      <a:pos x="4" y="39"/>
                    </a:cxn>
                    <a:cxn ang="0">
                      <a:pos x="11" y="26"/>
                    </a:cxn>
                    <a:cxn ang="0">
                      <a:pos x="19" y="16"/>
                    </a:cxn>
                    <a:cxn ang="0">
                      <a:pos x="32" y="7"/>
                    </a:cxn>
                    <a:cxn ang="0">
                      <a:pos x="44" y="2"/>
                    </a:cxn>
                    <a:cxn ang="0">
                      <a:pos x="58" y="0"/>
                    </a:cxn>
                    <a:cxn ang="0">
                      <a:pos x="72" y="2"/>
                    </a:cxn>
                    <a:cxn ang="0">
                      <a:pos x="86" y="7"/>
                    </a:cxn>
                    <a:cxn ang="0">
                      <a:pos x="97" y="16"/>
                    </a:cxn>
                    <a:cxn ang="0">
                      <a:pos x="107" y="26"/>
                    </a:cxn>
                    <a:cxn ang="0">
                      <a:pos x="113" y="39"/>
                    </a:cxn>
                    <a:cxn ang="0">
                      <a:pos x="116" y="51"/>
                    </a:cxn>
                    <a:cxn ang="0">
                      <a:pos x="116" y="67"/>
                    </a:cxn>
                    <a:cxn ang="0">
                      <a:pos x="113" y="79"/>
                    </a:cxn>
                    <a:cxn ang="0">
                      <a:pos x="107" y="92"/>
                    </a:cxn>
                    <a:cxn ang="0">
                      <a:pos x="97" y="102"/>
                    </a:cxn>
                    <a:cxn ang="0">
                      <a:pos x="86" y="111"/>
                    </a:cxn>
                    <a:cxn ang="0">
                      <a:pos x="72" y="116"/>
                    </a:cxn>
                    <a:cxn ang="0">
                      <a:pos x="58" y="118"/>
                    </a:cxn>
                    <a:cxn ang="0">
                      <a:pos x="58" y="113"/>
                    </a:cxn>
                    <a:cxn ang="0">
                      <a:pos x="46" y="111"/>
                    </a:cxn>
                    <a:cxn ang="0">
                      <a:pos x="32" y="106"/>
                    </a:cxn>
                    <a:cxn ang="0">
                      <a:pos x="21" y="99"/>
                    </a:cxn>
                    <a:cxn ang="0">
                      <a:pos x="12" y="88"/>
                    </a:cxn>
                    <a:cxn ang="0">
                      <a:pos x="7" y="76"/>
                    </a:cxn>
                    <a:cxn ang="0">
                      <a:pos x="5" y="62"/>
                    </a:cxn>
                    <a:cxn ang="0">
                      <a:pos x="5" y="49"/>
                    </a:cxn>
                    <a:cxn ang="0">
                      <a:pos x="11" y="37"/>
                    </a:cxn>
                    <a:cxn ang="0">
                      <a:pos x="18" y="25"/>
                    </a:cxn>
                    <a:cxn ang="0">
                      <a:pos x="26" y="16"/>
                    </a:cxn>
                    <a:cxn ang="0">
                      <a:pos x="39" y="9"/>
                    </a:cxn>
                    <a:cxn ang="0">
                      <a:pos x="51" y="5"/>
                    </a:cxn>
                    <a:cxn ang="0">
                      <a:pos x="65" y="5"/>
                    </a:cxn>
                    <a:cxn ang="0">
                      <a:pos x="77" y="9"/>
                    </a:cxn>
                    <a:cxn ang="0">
                      <a:pos x="90" y="16"/>
                    </a:cxn>
                    <a:cxn ang="0">
                      <a:pos x="99" y="25"/>
                    </a:cxn>
                    <a:cxn ang="0">
                      <a:pos x="107" y="37"/>
                    </a:cxn>
                    <a:cxn ang="0">
                      <a:pos x="111" y="49"/>
                    </a:cxn>
                    <a:cxn ang="0">
                      <a:pos x="111" y="62"/>
                    </a:cxn>
                    <a:cxn ang="0">
                      <a:pos x="109" y="76"/>
                    </a:cxn>
                    <a:cxn ang="0">
                      <a:pos x="104" y="88"/>
                    </a:cxn>
                    <a:cxn ang="0">
                      <a:pos x="95" y="99"/>
                    </a:cxn>
                    <a:cxn ang="0">
                      <a:pos x="84" y="106"/>
                    </a:cxn>
                    <a:cxn ang="0">
                      <a:pos x="72" y="111"/>
                    </a:cxn>
                    <a:cxn ang="0">
                      <a:pos x="58" y="113"/>
                    </a:cxn>
                  </a:cxnLst>
                  <a:rect l="0" t="0" r="r" b="b"/>
                  <a:pathLst>
                    <a:path w="116" h="118">
                      <a:moveTo>
                        <a:pt x="58" y="118"/>
                      </a:moveTo>
                      <a:lnTo>
                        <a:pt x="44" y="116"/>
                      </a:lnTo>
                      <a:lnTo>
                        <a:pt x="32" y="111"/>
                      </a:lnTo>
                      <a:lnTo>
                        <a:pt x="19" y="102"/>
                      </a:lnTo>
                      <a:lnTo>
                        <a:pt x="11" y="92"/>
                      </a:lnTo>
                      <a:lnTo>
                        <a:pt x="4" y="79"/>
                      </a:lnTo>
                      <a:lnTo>
                        <a:pt x="0" y="67"/>
                      </a:lnTo>
                      <a:lnTo>
                        <a:pt x="0" y="51"/>
                      </a:lnTo>
                      <a:lnTo>
                        <a:pt x="4" y="39"/>
                      </a:lnTo>
                      <a:lnTo>
                        <a:pt x="11" y="26"/>
                      </a:lnTo>
                      <a:lnTo>
                        <a:pt x="19" y="16"/>
                      </a:lnTo>
                      <a:lnTo>
                        <a:pt x="32" y="7"/>
                      </a:lnTo>
                      <a:lnTo>
                        <a:pt x="44" y="2"/>
                      </a:lnTo>
                      <a:lnTo>
                        <a:pt x="58" y="0"/>
                      </a:lnTo>
                      <a:lnTo>
                        <a:pt x="72" y="2"/>
                      </a:lnTo>
                      <a:lnTo>
                        <a:pt x="86" y="7"/>
                      </a:lnTo>
                      <a:lnTo>
                        <a:pt x="97" y="16"/>
                      </a:lnTo>
                      <a:lnTo>
                        <a:pt x="107" y="26"/>
                      </a:lnTo>
                      <a:lnTo>
                        <a:pt x="113" y="39"/>
                      </a:lnTo>
                      <a:lnTo>
                        <a:pt x="116" y="51"/>
                      </a:lnTo>
                      <a:lnTo>
                        <a:pt x="116" y="67"/>
                      </a:lnTo>
                      <a:lnTo>
                        <a:pt x="113" y="79"/>
                      </a:lnTo>
                      <a:lnTo>
                        <a:pt x="107" y="92"/>
                      </a:lnTo>
                      <a:lnTo>
                        <a:pt x="97" y="102"/>
                      </a:lnTo>
                      <a:lnTo>
                        <a:pt x="86" y="111"/>
                      </a:lnTo>
                      <a:lnTo>
                        <a:pt x="72" y="116"/>
                      </a:lnTo>
                      <a:lnTo>
                        <a:pt x="58" y="118"/>
                      </a:lnTo>
                      <a:close/>
                      <a:moveTo>
                        <a:pt x="58" y="113"/>
                      </a:moveTo>
                      <a:lnTo>
                        <a:pt x="46" y="111"/>
                      </a:lnTo>
                      <a:lnTo>
                        <a:pt x="32" y="106"/>
                      </a:lnTo>
                      <a:lnTo>
                        <a:pt x="21" y="99"/>
                      </a:lnTo>
                      <a:lnTo>
                        <a:pt x="12" y="88"/>
                      </a:lnTo>
                      <a:lnTo>
                        <a:pt x="7" y="76"/>
                      </a:lnTo>
                      <a:lnTo>
                        <a:pt x="5" y="62"/>
                      </a:lnTo>
                      <a:lnTo>
                        <a:pt x="5" y="49"/>
                      </a:lnTo>
                      <a:lnTo>
                        <a:pt x="11" y="37"/>
                      </a:lnTo>
                      <a:lnTo>
                        <a:pt x="18" y="25"/>
                      </a:lnTo>
                      <a:lnTo>
                        <a:pt x="26" y="16"/>
                      </a:lnTo>
                      <a:lnTo>
                        <a:pt x="39" y="9"/>
                      </a:lnTo>
                      <a:lnTo>
                        <a:pt x="51" y="5"/>
                      </a:lnTo>
                      <a:lnTo>
                        <a:pt x="65" y="5"/>
                      </a:lnTo>
                      <a:lnTo>
                        <a:pt x="77" y="9"/>
                      </a:lnTo>
                      <a:lnTo>
                        <a:pt x="90" y="16"/>
                      </a:lnTo>
                      <a:lnTo>
                        <a:pt x="99" y="25"/>
                      </a:lnTo>
                      <a:lnTo>
                        <a:pt x="107" y="37"/>
                      </a:lnTo>
                      <a:lnTo>
                        <a:pt x="111" y="49"/>
                      </a:lnTo>
                      <a:lnTo>
                        <a:pt x="111" y="62"/>
                      </a:lnTo>
                      <a:lnTo>
                        <a:pt x="109" y="76"/>
                      </a:lnTo>
                      <a:lnTo>
                        <a:pt x="104" y="88"/>
                      </a:lnTo>
                      <a:lnTo>
                        <a:pt x="95" y="99"/>
                      </a:lnTo>
                      <a:lnTo>
                        <a:pt x="84" y="106"/>
                      </a:lnTo>
                      <a:lnTo>
                        <a:pt x="72" y="111"/>
                      </a:lnTo>
                      <a:lnTo>
                        <a:pt x="58" y="113"/>
                      </a:lnTo>
                      <a:close/>
                    </a:path>
                  </a:pathLst>
                </a:custGeom>
                <a:solidFill>
                  <a:srgbClr val="FAFFFF"/>
                </a:solidFill>
                <a:ln w="9525">
                  <a:noFill/>
                  <a:round/>
                  <a:headEnd/>
                  <a:tailEnd/>
                </a:ln>
              </p:spPr>
              <p:txBody>
                <a:bodyPr/>
                <a:lstStyle/>
                <a:p>
                  <a:endParaRPr lang="en-US"/>
                </a:p>
              </p:txBody>
            </p:sp>
            <p:sp>
              <p:nvSpPr>
                <p:cNvPr id="1166426" name="Freeform 1114"/>
                <p:cNvSpPr>
                  <a:spLocks noEditPoints="1"/>
                </p:cNvSpPr>
                <p:nvPr/>
              </p:nvSpPr>
              <p:spPr bwMode="auto">
                <a:xfrm>
                  <a:off x="890" y="615"/>
                  <a:ext cx="106" cy="108"/>
                </a:xfrm>
                <a:custGeom>
                  <a:avLst/>
                  <a:gdLst/>
                  <a:ahLst/>
                  <a:cxnLst>
                    <a:cxn ang="0">
                      <a:pos x="53" y="108"/>
                    </a:cxn>
                    <a:cxn ang="0">
                      <a:pos x="41" y="106"/>
                    </a:cxn>
                    <a:cxn ang="0">
                      <a:pos x="27" y="101"/>
                    </a:cxn>
                    <a:cxn ang="0">
                      <a:pos x="16" y="94"/>
                    </a:cxn>
                    <a:cxn ang="0">
                      <a:pos x="7" y="83"/>
                    </a:cxn>
                    <a:cxn ang="0">
                      <a:pos x="2" y="71"/>
                    </a:cxn>
                    <a:cxn ang="0">
                      <a:pos x="0" y="57"/>
                    </a:cxn>
                    <a:cxn ang="0">
                      <a:pos x="0" y="44"/>
                    </a:cxn>
                    <a:cxn ang="0">
                      <a:pos x="6" y="32"/>
                    </a:cxn>
                    <a:cxn ang="0">
                      <a:pos x="13" y="20"/>
                    </a:cxn>
                    <a:cxn ang="0">
                      <a:pos x="21" y="11"/>
                    </a:cxn>
                    <a:cxn ang="0">
                      <a:pos x="34" y="4"/>
                    </a:cxn>
                    <a:cxn ang="0">
                      <a:pos x="46" y="0"/>
                    </a:cxn>
                    <a:cxn ang="0">
                      <a:pos x="60" y="0"/>
                    </a:cxn>
                    <a:cxn ang="0">
                      <a:pos x="72" y="4"/>
                    </a:cxn>
                    <a:cxn ang="0">
                      <a:pos x="85" y="11"/>
                    </a:cxn>
                    <a:cxn ang="0">
                      <a:pos x="94" y="20"/>
                    </a:cxn>
                    <a:cxn ang="0">
                      <a:pos x="102" y="32"/>
                    </a:cxn>
                    <a:cxn ang="0">
                      <a:pos x="106" y="44"/>
                    </a:cxn>
                    <a:cxn ang="0">
                      <a:pos x="106" y="57"/>
                    </a:cxn>
                    <a:cxn ang="0">
                      <a:pos x="104" y="71"/>
                    </a:cxn>
                    <a:cxn ang="0">
                      <a:pos x="99" y="83"/>
                    </a:cxn>
                    <a:cxn ang="0">
                      <a:pos x="90" y="94"/>
                    </a:cxn>
                    <a:cxn ang="0">
                      <a:pos x="79" y="101"/>
                    </a:cxn>
                    <a:cxn ang="0">
                      <a:pos x="67" y="106"/>
                    </a:cxn>
                    <a:cxn ang="0">
                      <a:pos x="53" y="108"/>
                    </a:cxn>
                    <a:cxn ang="0">
                      <a:pos x="53" y="103"/>
                    </a:cxn>
                    <a:cxn ang="0">
                      <a:pos x="41" y="101"/>
                    </a:cxn>
                    <a:cxn ang="0">
                      <a:pos x="28" y="96"/>
                    </a:cxn>
                    <a:cxn ang="0">
                      <a:pos x="20" y="88"/>
                    </a:cxn>
                    <a:cxn ang="0">
                      <a:pos x="11" y="78"/>
                    </a:cxn>
                    <a:cxn ang="0">
                      <a:pos x="7" y="67"/>
                    </a:cxn>
                    <a:cxn ang="0">
                      <a:pos x="6" y="53"/>
                    </a:cxn>
                    <a:cxn ang="0">
                      <a:pos x="7" y="41"/>
                    </a:cxn>
                    <a:cxn ang="0">
                      <a:pos x="11" y="30"/>
                    </a:cxn>
                    <a:cxn ang="0">
                      <a:pos x="20" y="20"/>
                    </a:cxn>
                    <a:cxn ang="0">
                      <a:pos x="28" y="13"/>
                    </a:cxn>
                    <a:cxn ang="0">
                      <a:pos x="41" y="7"/>
                    </a:cxn>
                    <a:cxn ang="0">
                      <a:pos x="53" y="6"/>
                    </a:cxn>
                    <a:cxn ang="0">
                      <a:pos x="65" y="7"/>
                    </a:cxn>
                    <a:cxn ang="0">
                      <a:pos x="78" y="13"/>
                    </a:cxn>
                    <a:cxn ang="0">
                      <a:pos x="87" y="20"/>
                    </a:cxn>
                    <a:cxn ang="0">
                      <a:pos x="95" y="30"/>
                    </a:cxn>
                    <a:cxn ang="0">
                      <a:pos x="99" y="41"/>
                    </a:cxn>
                    <a:cxn ang="0">
                      <a:pos x="101" y="53"/>
                    </a:cxn>
                    <a:cxn ang="0">
                      <a:pos x="99" y="67"/>
                    </a:cxn>
                    <a:cxn ang="0">
                      <a:pos x="95" y="78"/>
                    </a:cxn>
                    <a:cxn ang="0">
                      <a:pos x="87" y="88"/>
                    </a:cxn>
                    <a:cxn ang="0">
                      <a:pos x="78" y="96"/>
                    </a:cxn>
                    <a:cxn ang="0">
                      <a:pos x="65" y="101"/>
                    </a:cxn>
                    <a:cxn ang="0">
                      <a:pos x="53" y="103"/>
                    </a:cxn>
                  </a:cxnLst>
                  <a:rect l="0" t="0" r="r" b="b"/>
                  <a:pathLst>
                    <a:path w="106" h="108">
                      <a:moveTo>
                        <a:pt x="53" y="108"/>
                      </a:moveTo>
                      <a:lnTo>
                        <a:pt x="41" y="106"/>
                      </a:lnTo>
                      <a:lnTo>
                        <a:pt x="27" y="101"/>
                      </a:lnTo>
                      <a:lnTo>
                        <a:pt x="16" y="94"/>
                      </a:lnTo>
                      <a:lnTo>
                        <a:pt x="7" y="83"/>
                      </a:lnTo>
                      <a:lnTo>
                        <a:pt x="2" y="71"/>
                      </a:lnTo>
                      <a:lnTo>
                        <a:pt x="0" y="57"/>
                      </a:lnTo>
                      <a:lnTo>
                        <a:pt x="0" y="44"/>
                      </a:lnTo>
                      <a:lnTo>
                        <a:pt x="6" y="32"/>
                      </a:lnTo>
                      <a:lnTo>
                        <a:pt x="13" y="20"/>
                      </a:lnTo>
                      <a:lnTo>
                        <a:pt x="21" y="11"/>
                      </a:lnTo>
                      <a:lnTo>
                        <a:pt x="34" y="4"/>
                      </a:lnTo>
                      <a:lnTo>
                        <a:pt x="46" y="0"/>
                      </a:lnTo>
                      <a:lnTo>
                        <a:pt x="60" y="0"/>
                      </a:lnTo>
                      <a:lnTo>
                        <a:pt x="72" y="4"/>
                      </a:lnTo>
                      <a:lnTo>
                        <a:pt x="85" y="11"/>
                      </a:lnTo>
                      <a:lnTo>
                        <a:pt x="94" y="20"/>
                      </a:lnTo>
                      <a:lnTo>
                        <a:pt x="102" y="32"/>
                      </a:lnTo>
                      <a:lnTo>
                        <a:pt x="106" y="44"/>
                      </a:lnTo>
                      <a:lnTo>
                        <a:pt x="106" y="57"/>
                      </a:lnTo>
                      <a:lnTo>
                        <a:pt x="104" y="71"/>
                      </a:lnTo>
                      <a:lnTo>
                        <a:pt x="99" y="83"/>
                      </a:lnTo>
                      <a:lnTo>
                        <a:pt x="90" y="94"/>
                      </a:lnTo>
                      <a:lnTo>
                        <a:pt x="79" y="101"/>
                      </a:lnTo>
                      <a:lnTo>
                        <a:pt x="67" y="106"/>
                      </a:lnTo>
                      <a:lnTo>
                        <a:pt x="53" y="108"/>
                      </a:lnTo>
                      <a:close/>
                      <a:moveTo>
                        <a:pt x="53" y="103"/>
                      </a:moveTo>
                      <a:lnTo>
                        <a:pt x="41" y="101"/>
                      </a:lnTo>
                      <a:lnTo>
                        <a:pt x="28" y="96"/>
                      </a:lnTo>
                      <a:lnTo>
                        <a:pt x="20" y="88"/>
                      </a:lnTo>
                      <a:lnTo>
                        <a:pt x="11" y="78"/>
                      </a:lnTo>
                      <a:lnTo>
                        <a:pt x="7" y="67"/>
                      </a:lnTo>
                      <a:lnTo>
                        <a:pt x="6" y="53"/>
                      </a:lnTo>
                      <a:lnTo>
                        <a:pt x="7" y="41"/>
                      </a:lnTo>
                      <a:lnTo>
                        <a:pt x="11" y="30"/>
                      </a:lnTo>
                      <a:lnTo>
                        <a:pt x="20" y="20"/>
                      </a:lnTo>
                      <a:lnTo>
                        <a:pt x="28" y="13"/>
                      </a:lnTo>
                      <a:lnTo>
                        <a:pt x="41" y="7"/>
                      </a:lnTo>
                      <a:lnTo>
                        <a:pt x="53" y="6"/>
                      </a:lnTo>
                      <a:lnTo>
                        <a:pt x="65" y="7"/>
                      </a:lnTo>
                      <a:lnTo>
                        <a:pt x="78" y="13"/>
                      </a:lnTo>
                      <a:lnTo>
                        <a:pt x="87" y="20"/>
                      </a:lnTo>
                      <a:lnTo>
                        <a:pt x="95" y="30"/>
                      </a:lnTo>
                      <a:lnTo>
                        <a:pt x="99" y="41"/>
                      </a:lnTo>
                      <a:lnTo>
                        <a:pt x="101" y="53"/>
                      </a:lnTo>
                      <a:lnTo>
                        <a:pt x="99" y="67"/>
                      </a:lnTo>
                      <a:lnTo>
                        <a:pt x="95" y="78"/>
                      </a:lnTo>
                      <a:lnTo>
                        <a:pt x="87" y="88"/>
                      </a:lnTo>
                      <a:lnTo>
                        <a:pt x="78" y="96"/>
                      </a:lnTo>
                      <a:lnTo>
                        <a:pt x="65" y="101"/>
                      </a:lnTo>
                      <a:lnTo>
                        <a:pt x="53" y="103"/>
                      </a:lnTo>
                      <a:close/>
                    </a:path>
                  </a:pathLst>
                </a:custGeom>
                <a:solidFill>
                  <a:srgbClr val="FBFFFF"/>
                </a:solidFill>
                <a:ln w="9525">
                  <a:noFill/>
                  <a:round/>
                  <a:headEnd/>
                  <a:tailEnd/>
                </a:ln>
              </p:spPr>
              <p:txBody>
                <a:bodyPr/>
                <a:lstStyle/>
                <a:p>
                  <a:endParaRPr lang="en-US"/>
                </a:p>
              </p:txBody>
            </p:sp>
            <p:sp>
              <p:nvSpPr>
                <p:cNvPr id="1166427" name="Freeform 1115"/>
                <p:cNvSpPr>
                  <a:spLocks noEditPoints="1"/>
                </p:cNvSpPr>
                <p:nvPr/>
              </p:nvSpPr>
              <p:spPr bwMode="auto">
                <a:xfrm>
                  <a:off x="896" y="621"/>
                  <a:ext cx="95" cy="97"/>
                </a:xfrm>
                <a:custGeom>
                  <a:avLst/>
                  <a:gdLst/>
                  <a:ahLst/>
                  <a:cxnLst>
                    <a:cxn ang="0">
                      <a:pos x="47" y="97"/>
                    </a:cxn>
                    <a:cxn ang="0">
                      <a:pos x="35" y="95"/>
                    </a:cxn>
                    <a:cxn ang="0">
                      <a:pos x="22" y="90"/>
                    </a:cxn>
                    <a:cxn ang="0">
                      <a:pos x="14" y="82"/>
                    </a:cxn>
                    <a:cxn ang="0">
                      <a:pos x="5" y="72"/>
                    </a:cxn>
                    <a:cxn ang="0">
                      <a:pos x="1" y="61"/>
                    </a:cxn>
                    <a:cxn ang="0">
                      <a:pos x="0" y="47"/>
                    </a:cxn>
                    <a:cxn ang="0">
                      <a:pos x="1" y="35"/>
                    </a:cxn>
                    <a:cxn ang="0">
                      <a:pos x="5" y="24"/>
                    </a:cxn>
                    <a:cxn ang="0">
                      <a:pos x="14" y="14"/>
                    </a:cxn>
                    <a:cxn ang="0">
                      <a:pos x="22" y="7"/>
                    </a:cxn>
                    <a:cxn ang="0">
                      <a:pos x="35" y="1"/>
                    </a:cxn>
                    <a:cxn ang="0">
                      <a:pos x="47" y="0"/>
                    </a:cxn>
                    <a:cxn ang="0">
                      <a:pos x="59" y="1"/>
                    </a:cxn>
                    <a:cxn ang="0">
                      <a:pos x="72" y="7"/>
                    </a:cxn>
                    <a:cxn ang="0">
                      <a:pos x="81" y="14"/>
                    </a:cxn>
                    <a:cxn ang="0">
                      <a:pos x="89" y="24"/>
                    </a:cxn>
                    <a:cxn ang="0">
                      <a:pos x="93" y="35"/>
                    </a:cxn>
                    <a:cxn ang="0">
                      <a:pos x="95" y="47"/>
                    </a:cxn>
                    <a:cxn ang="0">
                      <a:pos x="93" y="61"/>
                    </a:cxn>
                    <a:cxn ang="0">
                      <a:pos x="89" y="72"/>
                    </a:cxn>
                    <a:cxn ang="0">
                      <a:pos x="81" y="82"/>
                    </a:cxn>
                    <a:cxn ang="0">
                      <a:pos x="72" y="90"/>
                    </a:cxn>
                    <a:cxn ang="0">
                      <a:pos x="59" y="95"/>
                    </a:cxn>
                    <a:cxn ang="0">
                      <a:pos x="47" y="97"/>
                    </a:cxn>
                    <a:cxn ang="0">
                      <a:pos x="47" y="91"/>
                    </a:cxn>
                    <a:cxn ang="0">
                      <a:pos x="35" y="90"/>
                    </a:cxn>
                    <a:cxn ang="0">
                      <a:pos x="24" y="84"/>
                    </a:cxn>
                    <a:cxn ang="0">
                      <a:pos x="15" y="75"/>
                    </a:cxn>
                    <a:cxn ang="0">
                      <a:pos x="8" y="67"/>
                    </a:cxn>
                    <a:cxn ang="0">
                      <a:pos x="5" y="54"/>
                    </a:cxn>
                    <a:cxn ang="0">
                      <a:pos x="5" y="42"/>
                    </a:cxn>
                    <a:cxn ang="0">
                      <a:pos x="8" y="30"/>
                    </a:cxn>
                    <a:cxn ang="0">
                      <a:pos x="15" y="21"/>
                    </a:cxn>
                    <a:cxn ang="0">
                      <a:pos x="24" y="12"/>
                    </a:cxn>
                    <a:cxn ang="0">
                      <a:pos x="35" y="7"/>
                    </a:cxn>
                    <a:cxn ang="0">
                      <a:pos x="47" y="5"/>
                    </a:cxn>
                    <a:cxn ang="0">
                      <a:pos x="59" y="7"/>
                    </a:cxn>
                    <a:cxn ang="0">
                      <a:pos x="70" y="12"/>
                    </a:cxn>
                    <a:cxn ang="0">
                      <a:pos x="79" y="21"/>
                    </a:cxn>
                    <a:cxn ang="0">
                      <a:pos x="86" y="30"/>
                    </a:cxn>
                    <a:cxn ang="0">
                      <a:pos x="89" y="42"/>
                    </a:cxn>
                    <a:cxn ang="0">
                      <a:pos x="89" y="54"/>
                    </a:cxn>
                    <a:cxn ang="0">
                      <a:pos x="86" y="67"/>
                    </a:cxn>
                    <a:cxn ang="0">
                      <a:pos x="79" y="75"/>
                    </a:cxn>
                    <a:cxn ang="0">
                      <a:pos x="70" y="84"/>
                    </a:cxn>
                    <a:cxn ang="0">
                      <a:pos x="59" y="90"/>
                    </a:cxn>
                    <a:cxn ang="0">
                      <a:pos x="47" y="91"/>
                    </a:cxn>
                  </a:cxnLst>
                  <a:rect l="0" t="0" r="r" b="b"/>
                  <a:pathLst>
                    <a:path w="95" h="97">
                      <a:moveTo>
                        <a:pt x="47" y="97"/>
                      </a:moveTo>
                      <a:lnTo>
                        <a:pt x="35" y="95"/>
                      </a:lnTo>
                      <a:lnTo>
                        <a:pt x="22" y="90"/>
                      </a:lnTo>
                      <a:lnTo>
                        <a:pt x="14" y="82"/>
                      </a:lnTo>
                      <a:lnTo>
                        <a:pt x="5" y="72"/>
                      </a:lnTo>
                      <a:lnTo>
                        <a:pt x="1" y="61"/>
                      </a:lnTo>
                      <a:lnTo>
                        <a:pt x="0" y="47"/>
                      </a:lnTo>
                      <a:lnTo>
                        <a:pt x="1" y="35"/>
                      </a:lnTo>
                      <a:lnTo>
                        <a:pt x="5" y="24"/>
                      </a:lnTo>
                      <a:lnTo>
                        <a:pt x="14" y="14"/>
                      </a:lnTo>
                      <a:lnTo>
                        <a:pt x="22" y="7"/>
                      </a:lnTo>
                      <a:lnTo>
                        <a:pt x="35" y="1"/>
                      </a:lnTo>
                      <a:lnTo>
                        <a:pt x="47" y="0"/>
                      </a:lnTo>
                      <a:lnTo>
                        <a:pt x="59" y="1"/>
                      </a:lnTo>
                      <a:lnTo>
                        <a:pt x="72" y="7"/>
                      </a:lnTo>
                      <a:lnTo>
                        <a:pt x="81" y="14"/>
                      </a:lnTo>
                      <a:lnTo>
                        <a:pt x="89" y="24"/>
                      </a:lnTo>
                      <a:lnTo>
                        <a:pt x="93" y="35"/>
                      </a:lnTo>
                      <a:lnTo>
                        <a:pt x="95" y="47"/>
                      </a:lnTo>
                      <a:lnTo>
                        <a:pt x="93" y="61"/>
                      </a:lnTo>
                      <a:lnTo>
                        <a:pt x="89" y="72"/>
                      </a:lnTo>
                      <a:lnTo>
                        <a:pt x="81" y="82"/>
                      </a:lnTo>
                      <a:lnTo>
                        <a:pt x="72" y="90"/>
                      </a:lnTo>
                      <a:lnTo>
                        <a:pt x="59" y="95"/>
                      </a:lnTo>
                      <a:lnTo>
                        <a:pt x="47" y="97"/>
                      </a:lnTo>
                      <a:close/>
                      <a:moveTo>
                        <a:pt x="47" y="91"/>
                      </a:moveTo>
                      <a:lnTo>
                        <a:pt x="35" y="90"/>
                      </a:lnTo>
                      <a:lnTo>
                        <a:pt x="24" y="84"/>
                      </a:lnTo>
                      <a:lnTo>
                        <a:pt x="15" y="75"/>
                      </a:lnTo>
                      <a:lnTo>
                        <a:pt x="8" y="67"/>
                      </a:lnTo>
                      <a:lnTo>
                        <a:pt x="5" y="54"/>
                      </a:lnTo>
                      <a:lnTo>
                        <a:pt x="5" y="42"/>
                      </a:lnTo>
                      <a:lnTo>
                        <a:pt x="8" y="30"/>
                      </a:lnTo>
                      <a:lnTo>
                        <a:pt x="15" y="21"/>
                      </a:lnTo>
                      <a:lnTo>
                        <a:pt x="24" y="12"/>
                      </a:lnTo>
                      <a:lnTo>
                        <a:pt x="35" y="7"/>
                      </a:lnTo>
                      <a:lnTo>
                        <a:pt x="47" y="5"/>
                      </a:lnTo>
                      <a:lnTo>
                        <a:pt x="59" y="7"/>
                      </a:lnTo>
                      <a:lnTo>
                        <a:pt x="70" y="12"/>
                      </a:lnTo>
                      <a:lnTo>
                        <a:pt x="79" y="21"/>
                      </a:lnTo>
                      <a:lnTo>
                        <a:pt x="86" y="30"/>
                      </a:lnTo>
                      <a:lnTo>
                        <a:pt x="89" y="42"/>
                      </a:lnTo>
                      <a:lnTo>
                        <a:pt x="89" y="54"/>
                      </a:lnTo>
                      <a:lnTo>
                        <a:pt x="86" y="67"/>
                      </a:lnTo>
                      <a:lnTo>
                        <a:pt x="79" y="75"/>
                      </a:lnTo>
                      <a:lnTo>
                        <a:pt x="70" y="84"/>
                      </a:lnTo>
                      <a:lnTo>
                        <a:pt x="59" y="90"/>
                      </a:lnTo>
                      <a:lnTo>
                        <a:pt x="47" y="91"/>
                      </a:lnTo>
                      <a:close/>
                    </a:path>
                  </a:pathLst>
                </a:custGeom>
                <a:solidFill>
                  <a:srgbClr val="FCFFFF"/>
                </a:solidFill>
                <a:ln w="9525">
                  <a:noFill/>
                  <a:round/>
                  <a:headEnd/>
                  <a:tailEnd/>
                </a:ln>
              </p:spPr>
              <p:txBody>
                <a:bodyPr/>
                <a:lstStyle/>
                <a:p>
                  <a:endParaRPr lang="en-US"/>
                </a:p>
              </p:txBody>
            </p:sp>
            <p:sp>
              <p:nvSpPr>
                <p:cNvPr id="1166428" name="Freeform 1116"/>
                <p:cNvSpPr>
                  <a:spLocks noEditPoints="1"/>
                </p:cNvSpPr>
                <p:nvPr/>
              </p:nvSpPr>
              <p:spPr bwMode="auto">
                <a:xfrm>
                  <a:off x="901" y="626"/>
                  <a:ext cx="84" cy="86"/>
                </a:xfrm>
                <a:custGeom>
                  <a:avLst/>
                  <a:gdLst/>
                  <a:ahLst/>
                  <a:cxnLst>
                    <a:cxn ang="0">
                      <a:pos x="42" y="86"/>
                    </a:cxn>
                    <a:cxn ang="0">
                      <a:pos x="30" y="85"/>
                    </a:cxn>
                    <a:cxn ang="0">
                      <a:pos x="19" y="79"/>
                    </a:cxn>
                    <a:cxn ang="0">
                      <a:pos x="10" y="70"/>
                    </a:cxn>
                    <a:cxn ang="0">
                      <a:pos x="3" y="62"/>
                    </a:cxn>
                    <a:cxn ang="0">
                      <a:pos x="0" y="49"/>
                    </a:cxn>
                    <a:cxn ang="0">
                      <a:pos x="0" y="37"/>
                    </a:cxn>
                    <a:cxn ang="0">
                      <a:pos x="3" y="25"/>
                    </a:cxn>
                    <a:cxn ang="0">
                      <a:pos x="10" y="16"/>
                    </a:cxn>
                    <a:cxn ang="0">
                      <a:pos x="19" y="7"/>
                    </a:cxn>
                    <a:cxn ang="0">
                      <a:pos x="30" y="2"/>
                    </a:cxn>
                    <a:cxn ang="0">
                      <a:pos x="42" y="0"/>
                    </a:cxn>
                    <a:cxn ang="0">
                      <a:pos x="54" y="2"/>
                    </a:cxn>
                    <a:cxn ang="0">
                      <a:pos x="65" y="7"/>
                    </a:cxn>
                    <a:cxn ang="0">
                      <a:pos x="74" y="16"/>
                    </a:cxn>
                    <a:cxn ang="0">
                      <a:pos x="81" y="25"/>
                    </a:cxn>
                    <a:cxn ang="0">
                      <a:pos x="84" y="37"/>
                    </a:cxn>
                    <a:cxn ang="0">
                      <a:pos x="84" y="49"/>
                    </a:cxn>
                    <a:cxn ang="0">
                      <a:pos x="81" y="62"/>
                    </a:cxn>
                    <a:cxn ang="0">
                      <a:pos x="74" y="70"/>
                    </a:cxn>
                    <a:cxn ang="0">
                      <a:pos x="65" y="79"/>
                    </a:cxn>
                    <a:cxn ang="0">
                      <a:pos x="54" y="85"/>
                    </a:cxn>
                    <a:cxn ang="0">
                      <a:pos x="42" y="86"/>
                    </a:cxn>
                    <a:cxn ang="0">
                      <a:pos x="42" y="81"/>
                    </a:cxn>
                    <a:cxn ang="0">
                      <a:pos x="32" y="79"/>
                    </a:cxn>
                    <a:cxn ang="0">
                      <a:pos x="21" y="74"/>
                    </a:cxn>
                    <a:cxn ang="0">
                      <a:pos x="14" y="67"/>
                    </a:cxn>
                    <a:cxn ang="0">
                      <a:pos x="7" y="56"/>
                    </a:cxn>
                    <a:cxn ang="0">
                      <a:pos x="5" y="46"/>
                    </a:cxn>
                    <a:cxn ang="0">
                      <a:pos x="5" y="35"/>
                    </a:cxn>
                    <a:cxn ang="0">
                      <a:pos x="10" y="25"/>
                    </a:cxn>
                    <a:cxn ang="0">
                      <a:pos x="17" y="16"/>
                    </a:cxn>
                    <a:cxn ang="0">
                      <a:pos x="26" y="9"/>
                    </a:cxn>
                    <a:cxn ang="0">
                      <a:pos x="37" y="5"/>
                    </a:cxn>
                    <a:cxn ang="0">
                      <a:pos x="47" y="5"/>
                    </a:cxn>
                    <a:cxn ang="0">
                      <a:pos x="58" y="9"/>
                    </a:cxn>
                    <a:cxn ang="0">
                      <a:pos x="68" y="16"/>
                    </a:cxn>
                    <a:cxn ang="0">
                      <a:pos x="74" y="25"/>
                    </a:cxn>
                    <a:cxn ang="0">
                      <a:pos x="79" y="35"/>
                    </a:cxn>
                    <a:cxn ang="0">
                      <a:pos x="79" y="46"/>
                    </a:cxn>
                    <a:cxn ang="0">
                      <a:pos x="77" y="56"/>
                    </a:cxn>
                    <a:cxn ang="0">
                      <a:pos x="72" y="67"/>
                    </a:cxn>
                    <a:cxn ang="0">
                      <a:pos x="63" y="74"/>
                    </a:cxn>
                    <a:cxn ang="0">
                      <a:pos x="53" y="79"/>
                    </a:cxn>
                    <a:cxn ang="0">
                      <a:pos x="42" y="81"/>
                    </a:cxn>
                  </a:cxnLst>
                  <a:rect l="0" t="0" r="r" b="b"/>
                  <a:pathLst>
                    <a:path w="84" h="86">
                      <a:moveTo>
                        <a:pt x="42" y="86"/>
                      </a:moveTo>
                      <a:lnTo>
                        <a:pt x="30" y="85"/>
                      </a:lnTo>
                      <a:lnTo>
                        <a:pt x="19" y="79"/>
                      </a:lnTo>
                      <a:lnTo>
                        <a:pt x="10" y="70"/>
                      </a:lnTo>
                      <a:lnTo>
                        <a:pt x="3" y="62"/>
                      </a:lnTo>
                      <a:lnTo>
                        <a:pt x="0" y="49"/>
                      </a:lnTo>
                      <a:lnTo>
                        <a:pt x="0" y="37"/>
                      </a:lnTo>
                      <a:lnTo>
                        <a:pt x="3" y="25"/>
                      </a:lnTo>
                      <a:lnTo>
                        <a:pt x="10" y="16"/>
                      </a:lnTo>
                      <a:lnTo>
                        <a:pt x="19" y="7"/>
                      </a:lnTo>
                      <a:lnTo>
                        <a:pt x="30" y="2"/>
                      </a:lnTo>
                      <a:lnTo>
                        <a:pt x="42" y="0"/>
                      </a:lnTo>
                      <a:lnTo>
                        <a:pt x="54" y="2"/>
                      </a:lnTo>
                      <a:lnTo>
                        <a:pt x="65" y="7"/>
                      </a:lnTo>
                      <a:lnTo>
                        <a:pt x="74" y="16"/>
                      </a:lnTo>
                      <a:lnTo>
                        <a:pt x="81" y="25"/>
                      </a:lnTo>
                      <a:lnTo>
                        <a:pt x="84" y="37"/>
                      </a:lnTo>
                      <a:lnTo>
                        <a:pt x="84" y="49"/>
                      </a:lnTo>
                      <a:lnTo>
                        <a:pt x="81" y="62"/>
                      </a:lnTo>
                      <a:lnTo>
                        <a:pt x="74" y="70"/>
                      </a:lnTo>
                      <a:lnTo>
                        <a:pt x="65" y="79"/>
                      </a:lnTo>
                      <a:lnTo>
                        <a:pt x="54" y="85"/>
                      </a:lnTo>
                      <a:lnTo>
                        <a:pt x="42" y="86"/>
                      </a:lnTo>
                      <a:close/>
                      <a:moveTo>
                        <a:pt x="42" y="81"/>
                      </a:moveTo>
                      <a:lnTo>
                        <a:pt x="32" y="79"/>
                      </a:lnTo>
                      <a:lnTo>
                        <a:pt x="21" y="74"/>
                      </a:lnTo>
                      <a:lnTo>
                        <a:pt x="14" y="67"/>
                      </a:lnTo>
                      <a:lnTo>
                        <a:pt x="7" y="56"/>
                      </a:lnTo>
                      <a:lnTo>
                        <a:pt x="5" y="46"/>
                      </a:lnTo>
                      <a:lnTo>
                        <a:pt x="5" y="35"/>
                      </a:lnTo>
                      <a:lnTo>
                        <a:pt x="10" y="25"/>
                      </a:lnTo>
                      <a:lnTo>
                        <a:pt x="17" y="16"/>
                      </a:lnTo>
                      <a:lnTo>
                        <a:pt x="26" y="9"/>
                      </a:lnTo>
                      <a:lnTo>
                        <a:pt x="37" y="5"/>
                      </a:lnTo>
                      <a:lnTo>
                        <a:pt x="47" y="5"/>
                      </a:lnTo>
                      <a:lnTo>
                        <a:pt x="58" y="9"/>
                      </a:lnTo>
                      <a:lnTo>
                        <a:pt x="68" y="16"/>
                      </a:lnTo>
                      <a:lnTo>
                        <a:pt x="74" y="25"/>
                      </a:lnTo>
                      <a:lnTo>
                        <a:pt x="79" y="35"/>
                      </a:lnTo>
                      <a:lnTo>
                        <a:pt x="79" y="46"/>
                      </a:lnTo>
                      <a:lnTo>
                        <a:pt x="77" y="56"/>
                      </a:lnTo>
                      <a:lnTo>
                        <a:pt x="72" y="67"/>
                      </a:lnTo>
                      <a:lnTo>
                        <a:pt x="63" y="74"/>
                      </a:lnTo>
                      <a:lnTo>
                        <a:pt x="53" y="79"/>
                      </a:lnTo>
                      <a:lnTo>
                        <a:pt x="42" y="81"/>
                      </a:lnTo>
                      <a:close/>
                    </a:path>
                  </a:pathLst>
                </a:custGeom>
                <a:solidFill>
                  <a:srgbClr val="FDFFFF"/>
                </a:solidFill>
                <a:ln w="9525">
                  <a:noFill/>
                  <a:round/>
                  <a:headEnd/>
                  <a:tailEnd/>
                </a:ln>
              </p:spPr>
              <p:txBody>
                <a:bodyPr/>
                <a:lstStyle/>
                <a:p>
                  <a:endParaRPr lang="en-US"/>
                </a:p>
              </p:txBody>
            </p:sp>
            <p:sp>
              <p:nvSpPr>
                <p:cNvPr id="1166429" name="Freeform 1117"/>
                <p:cNvSpPr>
                  <a:spLocks noEditPoints="1"/>
                </p:cNvSpPr>
                <p:nvPr/>
              </p:nvSpPr>
              <p:spPr bwMode="auto">
                <a:xfrm>
                  <a:off x="906" y="631"/>
                  <a:ext cx="74" cy="76"/>
                </a:xfrm>
                <a:custGeom>
                  <a:avLst/>
                  <a:gdLst/>
                  <a:ahLst/>
                  <a:cxnLst>
                    <a:cxn ang="0">
                      <a:pos x="37" y="76"/>
                    </a:cxn>
                    <a:cxn ang="0">
                      <a:pos x="27" y="74"/>
                    </a:cxn>
                    <a:cxn ang="0">
                      <a:pos x="16" y="69"/>
                    </a:cxn>
                    <a:cxn ang="0">
                      <a:pos x="9" y="62"/>
                    </a:cxn>
                    <a:cxn ang="0">
                      <a:pos x="2" y="51"/>
                    </a:cxn>
                    <a:cxn ang="0">
                      <a:pos x="0" y="41"/>
                    </a:cxn>
                    <a:cxn ang="0">
                      <a:pos x="0" y="30"/>
                    </a:cxn>
                    <a:cxn ang="0">
                      <a:pos x="5" y="20"/>
                    </a:cxn>
                    <a:cxn ang="0">
                      <a:pos x="12" y="11"/>
                    </a:cxn>
                    <a:cxn ang="0">
                      <a:pos x="21" y="4"/>
                    </a:cxn>
                    <a:cxn ang="0">
                      <a:pos x="32" y="0"/>
                    </a:cxn>
                    <a:cxn ang="0">
                      <a:pos x="42" y="0"/>
                    </a:cxn>
                    <a:cxn ang="0">
                      <a:pos x="53" y="4"/>
                    </a:cxn>
                    <a:cxn ang="0">
                      <a:pos x="63" y="11"/>
                    </a:cxn>
                    <a:cxn ang="0">
                      <a:pos x="69" y="20"/>
                    </a:cxn>
                    <a:cxn ang="0">
                      <a:pos x="74" y="30"/>
                    </a:cxn>
                    <a:cxn ang="0">
                      <a:pos x="74" y="41"/>
                    </a:cxn>
                    <a:cxn ang="0">
                      <a:pos x="72" y="51"/>
                    </a:cxn>
                    <a:cxn ang="0">
                      <a:pos x="67" y="62"/>
                    </a:cxn>
                    <a:cxn ang="0">
                      <a:pos x="58" y="69"/>
                    </a:cxn>
                    <a:cxn ang="0">
                      <a:pos x="48" y="74"/>
                    </a:cxn>
                    <a:cxn ang="0">
                      <a:pos x="37" y="76"/>
                    </a:cxn>
                    <a:cxn ang="0">
                      <a:pos x="37" y="71"/>
                    </a:cxn>
                    <a:cxn ang="0">
                      <a:pos x="27" y="69"/>
                    </a:cxn>
                    <a:cxn ang="0">
                      <a:pos x="18" y="64"/>
                    </a:cxn>
                    <a:cxn ang="0">
                      <a:pos x="11" y="55"/>
                    </a:cxn>
                    <a:cxn ang="0">
                      <a:pos x="5" y="46"/>
                    </a:cxn>
                    <a:cxn ang="0">
                      <a:pos x="5" y="35"/>
                    </a:cxn>
                    <a:cxn ang="0">
                      <a:pos x="7" y="25"/>
                    </a:cxn>
                    <a:cxn ang="0">
                      <a:pos x="14" y="16"/>
                    </a:cxn>
                    <a:cxn ang="0">
                      <a:pos x="21" y="9"/>
                    </a:cxn>
                    <a:cxn ang="0">
                      <a:pos x="32" y="7"/>
                    </a:cxn>
                    <a:cxn ang="0">
                      <a:pos x="42" y="7"/>
                    </a:cxn>
                    <a:cxn ang="0">
                      <a:pos x="53" y="9"/>
                    </a:cxn>
                    <a:cxn ang="0">
                      <a:pos x="60" y="16"/>
                    </a:cxn>
                    <a:cxn ang="0">
                      <a:pos x="67" y="25"/>
                    </a:cxn>
                    <a:cxn ang="0">
                      <a:pos x="69" y="35"/>
                    </a:cxn>
                    <a:cxn ang="0">
                      <a:pos x="69" y="46"/>
                    </a:cxn>
                    <a:cxn ang="0">
                      <a:pos x="63" y="55"/>
                    </a:cxn>
                    <a:cxn ang="0">
                      <a:pos x="56" y="64"/>
                    </a:cxn>
                    <a:cxn ang="0">
                      <a:pos x="48" y="69"/>
                    </a:cxn>
                    <a:cxn ang="0">
                      <a:pos x="37" y="71"/>
                    </a:cxn>
                  </a:cxnLst>
                  <a:rect l="0" t="0" r="r" b="b"/>
                  <a:pathLst>
                    <a:path w="74" h="76">
                      <a:moveTo>
                        <a:pt x="37" y="76"/>
                      </a:moveTo>
                      <a:lnTo>
                        <a:pt x="27" y="74"/>
                      </a:lnTo>
                      <a:lnTo>
                        <a:pt x="16" y="69"/>
                      </a:lnTo>
                      <a:lnTo>
                        <a:pt x="9" y="62"/>
                      </a:lnTo>
                      <a:lnTo>
                        <a:pt x="2" y="51"/>
                      </a:lnTo>
                      <a:lnTo>
                        <a:pt x="0" y="41"/>
                      </a:lnTo>
                      <a:lnTo>
                        <a:pt x="0" y="30"/>
                      </a:lnTo>
                      <a:lnTo>
                        <a:pt x="5" y="20"/>
                      </a:lnTo>
                      <a:lnTo>
                        <a:pt x="12" y="11"/>
                      </a:lnTo>
                      <a:lnTo>
                        <a:pt x="21" y="4"/>
                      </a:lnTo>
                      <a:lnTo>
                        <a:pt x="32" y="0"/>
                      </a:lnTo>
                      <a:lnTo>
                        <a:pt x="42" y="0"/>
                      </a:lnTo>
                      <a:lnTo>
                        <a:pt x="53" y="4"/>
                      </a:lnTo>
                      <a:lnTo>
                        <a:pt x="63" y="11"/>
                      </a:lnTo>
                      <a:lnTo>
                        <a:pt x="69" y="20"/>
                      </a:lnTo>
                      <a:lnTo>
                        <a:pt x="74" y="30"/>
                      </a:lnTo>
                      <a:lnTo>
                        <a:pt x="74" y="41"/>
                      </a:lnTo>
                      <a:lnTo>
                        <a:pt x="72" y="51"/>
                      </a:lnTo>
                      <a:lnTo>
                        <a:pt x="67" y="62"/>
                      </a:lnTo>
                      <a:lnTo>
                        <a:pt x="58" y="69"/>
                      </a:lnTo>
                      <a:lnTo>
                        <a:pt x="48" y="74"/>
                      </a:lnTo>
                      <a:lnTo>
                        <a:pt x="37" y="76"/>
                      </a:lnTo>
                      <a:close/>
                      <a:moveTo>
                        <a:pt x="37" y="71"/>
                      </a:moveTo>
                      <a:lnTo>
                        <a:pt x="27" y="69"/>
                      </a:lnTo>
                      <a:lnTo>
                        <a:pt x="18" y="64"/>
                      </a:lnTo>
                      <a:lnTo>
                        <a:pt x="11" y="55"/>
                      </a:lnTo>
                      <a:lnTo>
                        <a:pt x="5" y="46"/>
                      </a:lnTo>
                      <a:lnTo>
                        <a:pt x="5" y="35"/>
                      </a:lnTo>
                      <a:lnTo>
                        <a:pt x="7" y="25"/>
                      </a:lnTo>
                      <a:lnTo>
                        <a:pt x="14" y="16"/>
                      </a:lnTo>
                      <a:lnTo>
                        <a:pt x="21" y="9"/>
                      </a:lnTo>
                      <a:lnTo>
                        <a:pt x="32" y="7"/>
                      </a:lnTo>
                      <a:lnTo>
                        <a:pt x="42" y="7"/>
                      </a:lnTo>
                      <a:lnTo>
                        <a:pt x="53" y="9"/>
                      </a:lnTo>
                      <a:lnTo>
                        <a:pt x="60" y="16"/>
                      </a:lnTo>
                      <a:lnTo>
                        <a:pt x="67" y="25"/>
                      </a:lnTo>
                      <a:lnTo>
                        <a:pt x="69" y="35"/>
                      </a:lnTo>
                      <a:lnTo>
                        <a:pt x="69" y="46"/>
                      </a:lnTo>
                      <a:lnTo>
                        <a:pt x="63" y="55"/>
                      </a:lnTo>
                      <a:lnTo>
                        <a:pt x="56" y="64"/>
                      </a:lnTo>
                      <a:lnTo>
                        <a:pt x="48" y="69"/>
                      </a:lnTo>
                      <a:lnTo>
                        <a:pt x="37" y="71"/>
                      </a:lnTo>
                      <a:close/>
                    </a:path>
                  </a:pathLst>
                </a:custGeom>
                <a:solidFill>
                  <a:srgbClr val="FDFFFF"/>
                </a:solidFill>
                <a:ln w="9525">
                  <a:noFill/>
                  <a:round/>
                  <a:headEnd/>
                  <a:tailEnd/>
                </a:ln>
              </p:spPr>
              <p:txBody>
                <a:bodyPr/>
                <a:lstStyle/>
                <a:p>
                  <a:endParaRPr lang="en-US"/>
                </a:p>
              </p:txBody>
            </p:sp>
            <p:sp>
              <p:nvSpPr>
                <p:cNvPr id="1166430" name="Freeform 1118"/>
                <p:cNvSpPr>
                  <a:spLocks noEditPoints="1"/>
                </p:cNvSpPr>
                <p:nvPr/>
              </p:nvSpPr>
              <p:spPr bwMode="auto">
                <a:xfrm>
                  <a:off x="911" y="638"/>
                  <a:ext cx="64" cy="64"/>
                </a:xfrm>
                <a:custGeom>
                  <a:avLst/>
                  <a:gdLst/>
                  <a:ahLst/>
                  <a:cxnLst>
                    <a:cxn ang="0">
                      <a:pos x="32" y="64"/>
                    </a:cxn>
                    <a:cxn ang="0">
                      <a:pos x="22" y="62"/>
                    </a:cxn>
                    <a:cxn ang="0">
                      <a:pos x="13" y="57"/>
                    </a:cxn>
                    <a:cxn ang="0">
                      <a:pos x="6" y="48"/>
                    </a:cxn>
                    <a:cxn ang="0">
                      <a:pos x="0" y="39"/>
                    </a:cxn>
                    <a:cxn ang="0">
                      <a:pos x="0" y="28"/>
                    </a:cxn>
                    <a:cxn ang="0">
                      <a:pos x="2" y="18"/>
                    </a:cxn>
                    <a:cxn ang="0">
                      <a:pos x="9" y="9"/>
                    </a:cxn>
                    <a:cxn ang="0">
                      <a:pos x="16" y="2"/>
                    </a:cxn>
                    <a:cxn ang="0">
                      <a:pos x="27" y="0"/>
                    </a:cxn>
                    <a:cxn ang="0">
                      <a:pos x="37" y="0"/>
                    </a:cxn>
                    <a:cxn ang="0">
                      <a:pos x="48" y="2"/>
                    </a:cxn>
                    <a:cxn ang="0">
                      <a:pos x="55" y="9"/>
                    </a:cxn>
                    <a:cxn ang="0">
                      <a:pos x="62" y="18"/>
                    </a:cxn>
                    <a:cxn ang="0">
                      <a:pos x="64" y="28"/>
                    </a:cxn>
                    <a:cxn ang="0">
                      <a:pos x="64" y="39"/>
                    </a:cxn>
                    <a:cxn ang="0">
                      <a:pos x="58" y="48"/>
                    </a:cxn>
                    <a:cxn ang="0">
                      <a:pos x="51" y="57"/>
                    </a:cxn>
                    <a:cxn ang="0">
                      <a:pos x="43" y="62"/>
                    </a:cxn>
                    <a:cxn ang="0">
                      <a:pos x="32" y="64"/>
                    </a:cxn>
                    <a:cxn ang="0">
                      <a:pos x="32" y="58"/>
                    </a:cxn>
                    <a:cxn ang="0">
                      <a:pos x="23" y="57"/>
                    </a:cxn>
                    <a:cxn ang="0">
                      <a:pos x="15" y="51"/>
                    </a:cxn>
                    <a:cxn ang="0">
                      <a:pos x="9" y="44"/>
                    </a:cxn>
                    <a:cxn ang="0">
                      <a:pos x="6" y="35"/>
                    </a:cxn>
                    <a:cxn ang="0">
                      <a:pos x="6" y="27"/>
                    </a:cxn>
                    <a:cxn ang="0">
                      <a:pos x="9" y="18"/>
                    </a:cxn>
                    <a:cxn ang="0">
                      <a:pos x="15" y="11"/>
                    </a:cxn>
                    <a:cxn ang="0">
                      <a:pos x="23" y="6"/>
                    </a:cxn>
                    <a:cxn ang="0">
                      <a:pos x="32" y="4"/>
                    </a:cxn>
                    <a:cxn ang="0">
                      <a:pos x="41" y="6"/>
                    </a:cxn>
                    <a:cxn ang="0">
                      <a:pos x="50" y="11"/>
                    </a:cxn>
                    <a:cxn ang="0">
                      <a:pos x="55" y="18"/>
                    </a:cxn>
                    <a:cxn ang="0">
                      <a:pos x="58" y="27"/>
                    </a:cxn>
                    <a:cxn ang="0">
                      <a:pos x="58" y="35"/>
                    </a:cxn>
                    <a:cxn ang="0">
                      <a:pos x="55" y="44"/>
                    </a:cxn>
                    <a:cxn ang="0">
                      <a:pos x="50" y="51"/>
                    </a:cxn>
                    <a:cxn ang="0">
                      <a:pos x="41" y="57"/>
                    </a:cxn>
                    <a:cxn ang="0">
                      <a:pos x="32" y="58"/>
                    </a:cxn>
                  </a:cxnLst>
                  <a:rect l="0" t="0" r="r" b="b"/>
                  <a:pathLst>
                    <a:path w="64" h="64">
                      <a:moveTo>
                        <a:pt x="32" y="64"/>
                      </a:moveTo>
                      <a:lnTo>
                        <a:pt x="22" y="62"/>
                      </a:lnTo>
                      <a:lnTo>
                        <a:pt x="13" y="57"/>
                      </a:lnTo>
                      <a:lnTo>
                        <a:pt x="6" y="48"/>
                      </a:lnTo>
                      <a:lnTo>
                        <a:pt x="0" y="39"/>
                      </a:lnTo>
                      <a:lnTo>
                        <a:pt x="0" y="28"/>
                      </a:lnTo>
                      <a:lnTo>
                        <a:pt x="2" y="18"/>
                      </a:lnTo>
                      <a:lnTo>
                        <a:pt x="9" y="9"/>
                      </a:lnTo>
                      <a:lnTo>
                        <a:pt x="16" y="2"/>
                      </a:lnTo>
                      <a:lnTo>
                        <a:pt x="27" y="0"/>
                      </a:lnTo>
                      <a:lnTo>
                        <a:pt x="37" y="0"/>
                      </a:lnTo>
                      <a:lnTo>
                        <a:pt x="48" y="2"/>
                      </a:lnTo>
                      <a:lnTo>
                        <a:pt x="55" y="9"/>
                      </a:lnTo>
                      <a:lnTo>
                        <a:pt x="62" y="18"/>
                      </a:lnTo>
                      <a:lnTo>
                        <a:pt x="64" y="28"/>
                      </a:lnTo>
                      <a:lnTo>
                        <a:pt x="64" y="39"/>
                      </a:lnTo>
                      <a:lnTo>
                        <a:pt x="58" y="48"/>
                      </a:lnTo>
                      <a:lnTo>
                        <a:pt x="51" y="57"/>
                      </a:lnTo>
                      <a:lnTo>
                        <a:pt x="43" y="62"/>
                      </a:lnTo>
                      <a:lnTo>
                        <a:pt x="32" y="64"/>
                      </a:lnTo>
                      <a:close/>
                      <a:moveTo>
                        <a:pt x="32" y="58"/>
                      </a:moveTo>
                      <a:lnTo>
                        <a:pt x="23" y="57"/>
                      </a:lnTo>
                      <a:lnTo>
                        <a:pt x="15" y="51"/>
                      </a:lnTo>
                      <a:lnTo>
                        <a:pt x="9" y="44"/>
                      </a:lnTo>
                      <a:lnTo>
                        <a:pt x="6" y="35"/>
                      </a:lnTo>
                      <a:lnTo>
                        <a:pt x="6" y="27"/>
                      </a:lnTo>
                      <a:lnTo>
                        <a:pt x="9" y="18"/>
                      </a:lnTo>
                      <a:lnTo>
                        <a:pt x="15" y="11"/>
                      </a:lnTo>
                      <a:lnTo>
                        <a:pt x="23" y="6"/>
                      </a:lnTo>
                      <a:lnTo>
                        <a:pt x="32" y="4"/>
                      </a:lnTo>
                      <a:lnTo>
                        <a:pt x="41" y="6"/>
                      </a:lnTo>
                      <a:lnTo>
                        <a:pt x="50" y="11"/>
                      </a:lnTo>
                      <a:lnTo>
                        <a:pt x="55" y="18"/>
                      </a:lnTo>
                      <a:lnTo>
                        <a:pt x="58" y="27"/>
                      </a:lnTo>
                      <a:lnTo>
                        <a:pt x="58" y="35"/>
                      </a:lnTo>
                      <a:lnTo>
                        <a:pt x="55" y="44"/>
                      </a:lnTo>
                      <a:lnTo>
                        <a:pt x="50" y="51"/>
                      </a:lnTo>
                      <a:lnTo>
                        <a:pt x="41" y="57"/>
                      </a:lnTo>
                      <a:lnTo>
                        <a:pt x="32" y="58"/>
                      </a:lnTo>
                      <a:close/>
                    </a:path>
                  </a:pathLst>
                </a:custGeom>
                <a:solidFill>
                  <a:srgbClr val="FEFFFF"/>
                </a:solidFill>
                <a:ln w="9525">
                  <a:noFill/>
                  <a:round/>
                  <a:headEnd/>
                  <a:tailEnd/>
                </a:ln>
              </p:spPr>
              <p:txBody>
                <a:bodyPr/>
                <a:lstStyle/>
                <a:p>
                  <a:endParaRPr lang="en-US"/>
                </a:p>
              </p:txBody>
            </p:sp>
            <p:sp>
              <p:nvSpPr>
                <p:cNvPr id="1166431" name="Freeform 1119"/>
                <p:cNvSpPr>
                  <a:spLocks noEditPoints="1"/>
                </p:cNvSpPr>
                <p:nvPr/>
              </p:nvSpPr>
              <p:spPr bwMode="auto">
                <a:xfrm>
                  <a:off x="917" y="642"/>
                  <a:ext cx="52" cy="54"/>
                </a:xfrm>
                <a:custGeom>
                  <a:avLst/>
                  <a:gdLst/>
                  <a:ahLst/>
                  <a:cxnLst>
                    <a:cxn ang="0">
                      <a:pos x="26" y="54"/>
                    </a:cxn>
                    <a:cxn ang="0">
                      <a:pos x="17" y="53"/>
                    </a:cxn>
                    <a:cxn ang="0">
                      <a:pos x="9" y="47"/>
                    </a:cxn>
                    <a:cxn ang="0">
                      <a:pos x="3" y="40"/>
                    </a:cxn>
                    <a:cxn ang="0">
                      <a:pos x="0" y="31"/>
                    </a:cxn>
                    <a:cxn ang="0">
                      <a:pos x="0" y="23"/>
                    </a:cxn>
                    <a:cxn ang="0">
                      <a:pos x="3" y="14"/>
                    </a:cxn>
                    <a:cxn ang="0">
                      <a:pos x="9" y="7"/>
                    </a:cxn>
                    <a:cxn ang="0">
                      <a:pos x="17" y="2"/>
                    </a:cxn>
                    <a:cxn ang="0">
                      <a:pos x="26" y="0"/>
                    </a:cxn>
                    <a:cxn ang="0">
                      <a:pos x="35" y="2"/>
                    </a:cxn>
                    <a:cxn ang="0">
                      <a:pos x="44" y="7"/>
                    </a:cxn>
                    <a:cxn ang="0">
                      <a:pos x="49" y="14"/>
                    </a:cxn>
                    <a:cxn ang="0">
                      <a:pos x="52" y="23"/>
                    </a:cxn>
                    <a:cxn ang="0">
                      <a:pos x="52" y="31"/>
                    </a:cxn>
                    <a:cxn ang="0">
                      <a:pos x="49" y="40"/>
                    </a:cxn>
                    <a:cxn ang="0">
                      <a:pos x="44" y="47"/>
                    </a:cxn>
                    <a:cxn ang="0">
                      <a:pos x="35" y="53"/>
                    </a:cxn>
                    <a:cxn ang="0">
                      <a:pos x="26" y="54"/>
                    </a:cxn>
                    <a:cxn ang="0">
                      <a:pos x="26" y="49"/>
                    </a:cxn>
                    <a:cxn ang="0">
                      <a:pos x="17" y="47"/>
                    </a:cxn>
                    <a:cxn ang="0">
                      <a:pos x="12" y="42"/>
                    </a:cxn>
                    <a:cxn ang="0">
                      <a:pos x="7" y="35"/>
                    </a:cxn>
                    <a:cxn ang="0">
                      <a:pos x="5" y="26"/>
                    </a:cxn>
                    <a:cxn ang="0">
                      <a:pos x="7" y="19"/>
                    </a:cxn>
                    <a:cxn ang="0">
                      <a:pos x="12" y="12"/>
                    </a:cxn>
                    <a:cxn ang="0">
                      <a:pos x="17" y="7"/>
                    </a:cxn>
                    <a:cxn ang="0">
                      <a:pos x="26" y="5"/>
                    </a:cxn>
                    <a:cxn ang="0">
                      <a:pos x="35" y="7"/>
                    </a:cxn>
                    <a:cxn ang="0">
                      <a:pos x="42" y="12"/>
                    </a:cxn>
                    <a:cxn ang="0">
                      <a:pos x="45" y="19"/>
                    </a:cxn>
                    <a:cxn ang="0">
                      <a:pos x="47" y="26"/>
                    </a:cxn>
                    <a:cxn ang="0">
                      <a:pos x="45" y="35"/>
                    </a:cxn>
                    <a:cxn ang="0">
                      <a:pos x="42" y="42"/>
                    </a:cxn>
                    <a:cxn ang="0">
                      <a:pos x="35" y="47"/>
                    </a:cxn>
                    <a:cxn ang="0">
                      <a:pos x="26" y="49"/>
                    </a:cxn>
                  </a:cxnLst>
                  <a:rect l="0" t="0" r="r" b="b"/>
                  <a:pathLst>
                    <a:path w="52" h="54">
                      <a:moveTo>
                        <a:pt x="26" y="54"/>
                      </a:moveTo>
                      <a:lnTo>
                        <a:pt x="17" y="53"/>
                      </a:lnTo>
                      <a:lnTo>
                        <a:pt x="9" y="47"/>
                      </a:lnTo>
                      <a:lnTo>
                        <a:pt x="3" y="40"/>
                      </a:lnTo>
                      <a:lnTo>
                        <a:pt x="0" y="31"/>
                      </a:lnTo>
                      <a:lnTo>
                        <a:pt x="0" y="23"/>
                      </a:lnTo>
                      <a:lnTo>
                        <a:pt x="3" y="14"/>
                      </a:lnTo>
                      <a:lnTo>
                        <a:pt x="9" y="7"/>
                      </a:lnTo>
                      <a:lnTo>
                        <a:pt x="17" y="2"/>
                      </a:lnTo>
                      <a:lnTo>
                        <a:pt x="26" y="0"/>
                      </a:lnTo>
                      <a:lnTo>
                        <a:pt x="35" y="2"/>
                      </a:lnTo>
                      <a:lnTo>
                        <a:pt x="44" y="7"/>
                      </a:lnTo>
                      <a:lnTo>
                        <a:pt x="49" y="14"/>
                      </a:lnTo>
                      <a:lnTo>
                        <a:pt x="52" y="23"/>
                      </a:lnTo>
                      <a:lnTo>
                        <a:pt x="52" y="31"/>
                      </a:lnTo>
                      <a:lnTo>
                        <a:pt x="49" y="40"/>
                      </a:lnTo>
                      <a:lnTo>
                        <a:pt x="44" y="47"/>
                      </a:lnTo>
                      <a:lnTo>
                        <a:pt x="35" y="53"/>
                      </a:lnTo>
                      <a:lnTo>
                        <a:pt x="26" y="54"/>
                      </a:lnTo>
                      <a:close/>
                      <a:moveTo>
                        <a:pt x="26" y="49"/>
                      </a:moveTo>
                      <a:lnTo>
                        <a:pt x="17" y="47"/>
                      </a:lnTo>
                      <a:lnTo>
                        <a:pt x="12" y="42"/>
                      </a:lnTo>
                      <a:lnTo>
                        <a:pt x="7" y="35"/>
                      </a:lnTo>
                      <a:lnTo>
                        <a:pt x="5" y="26"/>
                      </a:lnTo>
                      <a:lnTo>
                        <a:pt x="7" y="19"/>
                      </a:lnTo>
                      <a:lnTo>
                        <a:pt x="12" y="12"/>
                      </a:lnTo>
                      <a:lnTo>
                        <a:pt x="17" y="7"/>
                      </a:lnTo>
                      <a:lnTo>
                        <a:pt x="26" y="5"/>
                      </a:lnTo>
                      <a:lnTo>
                        <a:pt x="35" y="7"/>
                      </a:lnTo>
                      <a:lnTo>
                        <a:pt x="42" y="12"/>
                      </a:lnTo>
                      <a:lnTo>
                        <a:pt x="45" y="19"/>
                      </a:lnTo>
                      <a:lnTo>
                        <a:pt x="47" y="26"/>
                      </a:lnTo>
                      <a:lnTo>
                        <a:pt x="45" y="35"/>
                      </a:lnTo>
                      <a:lnTo>
                        <a:pt x="42" y="42"/>
                      </a:lnTo>
                      <a:lnTo>
                        <a:pt x="35" y="47"/>
                      </a:lnTo>
                      <a:lnTo>
                        <a:pt x="26" y="49"/>
                      </a:lnTo>
                      <a:close/>
                    </a:path>
                  </a:pathLst>
                </a:custGeom>
                <a:solidFill>
                  <a:srgbClr val="FFFFFF"/>
                </a:solidFill>
                <a:ln w="9525">
                  <a:noFill/>
                  <a:round/>
                  <a:headEnd/>
                  <a:tailEnd/>
                </a:ln>
              </p:spPr>
              <p:txBody>
                <a:bodyPr/>
                <a:lstStyle/>
                <a:p>
                  <a:endParaRPr lang="en-US"/>
                </a:p>
              </p:txBody>
            </p:sp>
            <p:sp>
              <p:nvSpPr>
                <p:cNvPr id="1166432" name="Freeform 1120"/>
                <p:cNvSpPr>
                  <a:spLocks noEditPoints="1"/>
                </p:cNvSpPr>
                <p:nvPr/>
              </p:nvSpPr>
              <p:spPr bwMode="auto">
                <a:xfrm>
                  <a:off x="922" y="647"/>
                  <a:ext cx="42" cy="44"/>
                </a:xfrm>
                <a:custGeom>
                  <a:avLst/>
                  <a:gdLst/>
                  <a:ahLst/>
                  <a:cxnLst>
                    <a:cxn ang="0">
                      <a:pos x="21" y="44"/>
                    </a:cxn>
                    <a:cxn ang="0">
                      <a:pos x="12" y="42"/>
                    </a:cxn>
                    <a:cxn ang="0">
                      <a:pos x="7" y="37"/>
                    </a:cxn>
                    <a:cxn ang="0">
                      <a:pos x="2" y="30"/>
                    </a:cxn>
                    <a:cxn ang="0">
                      <a:pos x="0" y="21"/>
                    </a:cxn>
                    <a:cxn ang="0">
                      <a:pos x="2" y="14"/>
                    </a:cxn>
                    <a:cxn ang="0">
                      <a:pos x="7" y="7"/>
                    </a:cxn>
                    <a:cxn ang="0">
                      <a:pos x="12" y="2"/>
                    </a:cxn>
                    <a:cxn ang="0">
                      <a:pos x="21" y="0"/>
                    </a:cxn>
                    <a:cxn ang="0">
                      <a:pos x="30" y="2"/>
                    </a:cxn>
                    <a:cxn ang="0">
                      <a:pos x="37" y="7"/>
                    </a:cxn>
                    <a:cxn ang="0">
                      <a:pos x="40" y="14"/>
                    </a:cxn>
                    <a:cxn ang="0">
                      <a:pos x="42" y="21"/>
                    </a:cxn>
                    <a:cxn ang="0">
                      <a:pos x="40" y="30"/>
                    </a:cxn>
                    <a:cxn ang="0">
                      <a:pos x="37"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3" y="12"/>
                    </a:cxn>
                    <a:cxn ang="0">
                      <a:pos x="37" y="18"/>
                    </a:cxn>
                    <a:cxn ang="0">
                      <a:pos x="37" y="26"/>
                    </a:cxn>
                    <a:cxn ang="0">
                      <a:pos x="33" y="32"/>
                    </a:cxn>
                    <a:cxn ang="0">
                      <a:pos x="28" y="37"/>
                    </a:cxn>
                    <a:cxn ang="0">
                      <a:pos x="21" y="39"/>
                    </a:cxn>
                  </a:cxnLst>
                  <a:rect l="0" t="0" r="r" b="b"/>
                  <a:pathLst>
                    <a:path w="42" h="44">
                      <a:moveTo>
                        <a:pt x="21" y="44"/>
                      </a:moveTo>
                      <a:lnTo>
                        <a:pt x="12" y="42"/>
                      </a:lnTo>
                      <a:lnTo>
                        <a:pt x="7" y="37"/>
                      </a:lnTo>
                      <a:lnTo>
                        <a:pt x="2" y="30"/>
                      </a:lnTo>
                      <a:lnTo>
                        <a:pt x="0" y="21"/>
                      </a:lnTo>
                      <a:lnTo>
                        <a:pt x="2" y="14"/>
                      </a:lnTo>
                      <a:lnTo>
                        <a:pt x="7" y="7"/>
                      </a:lnTo>
                      <a:lnTo>
                        <a:pt x="12" y="2"/>
                      </a:lnTo>
                      <a:lnTo>
                        <a:pt x="21" y="0"/>
                      </a:lnTo>
                      <a:lnTo>
                        <a:pt x="30" y="2"/>
                      </a:lnTo>
                      <a:lnTo>
                        <a:pt x="37" y="7"/>
                      </a:lnTo>
                      <a:lnTo>
                        <a:pt x="40" y="14"/>
                      </a:lnTo>
                      <a:lnTo>
                        <a:pt x="42" y="21"/>
                      </a:lnTo>
                      <a:lnTo>
                        <a:pt x="40" y="30"/>
                      </a:lnTo>
                      <a:lnTo>
                        <a:pt x="37"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3" y="12"/>
                      </a:lnTo>
                      <a:lnTo>
                        <a:pt x="37" y="18"/>
                      </a:lnTo>
                      <a:lnTo>
                        <a:pt x="37" y="26"/>
                      </a:lnTo>
                      <a:lnTo>
                        <a:pt x="33" y="32"/>
                      </a:lnTo>
                      <a:lnTo>
                        <a:pt x="28" y="37"/>
                      </a:lnTo>
                      <a:lnTo>
                        <a:pt x="21" y="39"/>
                      </a:lnTo>
                      <a:close/>
                    </a:path>
                  </a:pathLst>
                </a:custGeom>
                <a:solidFill>
                  <a:srgbClr val="FFFFFF"/>
                </a:solidFill>
                <a:ln w="9525">
                  <a:noFill/>
                  <a:round/>
                  <a:headEnd/>
                  <a:tailEnd/>
                </a:ln>
              </p:spPr>
              <p:txBody>
                <a:bodyPr/>
                <a:lstStyle/>
                <a:p>
                  <a:endParaRPr lang="en-US"/>
                </a:p>
              </p:txBody>
            </p:sp>
            <p:sp>
              <p:nvSpPr>
                <p:cNvPr id="1166433" name="Freeform 1121"/>
                <p:cNvSpPr>
                  <a:spLocks noEditPoints="1"/>
                </p:cNvSpPr>
                <p:nvPr/>
              </p:nvSpPr>
              <p:spPr bwMode="auto">
                <a:xfrm>
                  <a:off x="927" y="652"/>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8" y="7"/>
                    </a:cxn>
                    <a:cxn ang="0">
                      <a:pos x="32" y="13"/>
                    </a:cxn>
                    <a:cxn ang="0">
                      <a:pos x="32" y="21"/>
                    </a:cxn>
                    <a:cxn ang="0">
                      <a:pos x="28" y="27"/>
                    </a:cxn>
                    <a:cxn ang="0">
                      <a:pos x="23" y="32"/>
                    </a:cxn>
                    <a:cxn ang="0">
                      <a:pos x="16" y="34"/>
                    </a:cxn>
                    <a:cxn ang="0">
                      <a:pos x="16" y="29"/>
                    </a:cxn>
                    <a:cxn ang="0">
                      <a:pos x="11" y="27"/>
                    </a:cxn>
                    <a:cxn ang="0">
                      <a:pos x="7" y="21"/>
                    </a:cxn>
                    <a:cxn ang="0">
                      <a:pos x="6" y="16"/>
                    </a:cxn>
                    <a:cxn ang="0">
                      <a:pos x="9" y="11"/>
                    </a:cxn>
                    <a:cxn ang="0">
                      <a:pos x="13" y="7"/>
                    </a:cxn>
                    <a:cxn ang="0">
                      <a:pos x="20" y="7"/>
                    </a:cxn>
                    <a:cxn ang="0">
                      <a:pos x="25" y="11"/>
                    </a:cxn>
                    <a:cxn ang="0">
                      <a:pos x="27" y="16"/>
                    </a:cxn>
                    <a:cxn ang="0">
                      <a:pos x="27" y="21"/>
                    </a:cxn>
                    <a:cxn ang="0">
                      <a:pos x="21" y="27"/>
                    </a:cxn>
                    <a:cxn ang="0">
                      <a:pos x="16" y="29"/>
                    </a:cxn>
                  </a:cxnLst>
                  <a:rect l="0" t="0" r="r" b="b"/>
                  <a:pathLst>
                    <a:path w="32" h="34">
                      <a:moveTo>
                        <a:pt x="16" y="34"/>
                      </a:moveTo>
                      <a:lnTo>
                        <a:pt x="9" y="32"/>
                      </a:lnTo>
                      <a:lnTo>
                        <a:pt x="4" y="27"/>
                      </a:lnTo>
                      <a:lnTo>
                        <a:pt x="0" y="21"/>
                      </a:lnTo>
                      <a:lnTo>
                        <a:pt x="0" y="13"/>
                      </a:lnTo>
                      <a:lnTo>
                        <a:pt x="4" y="7"/>
                      </a:lnTo>
                      <a:lnTo>
                        <a:pt x="9" y="2"/>
                      </a:lnTo>
                      <a:lnTo>
                        <a:pt x="16" y="0"/>
                      </a:lnTo>
                      <a:lnTo>
                        <a:pt x="23" y="2"/>
                      </a:lnTo>
                      <a:lnTo>
                        <a:pt x="28" y="7"/>
                      </a:lnTo>
                      <a:lnTo>
                        <a:pt x="32" y="13"/>
                      </a:lnTo>
                      <a:lnTo>
                        <a:pt x="32" y="21"/>
                      </a:lnTo>
                      <a:lnTo>
                        <a:pt x="28" y="27"/>
                      </a:lnTo>
                      <a:lnTo>
                        <a:pt x="23" y="32"/>
                      </a:lnTo>
                      <a:lnTo>
                        <a:pt x="16" y="34"/>
                      </a:lnTo>
                      <a:close/>
                      <a:moveTo>
                        <a:pt x="16" y="29"/>
                      </a:moveTo>
                      <a:lnTo>
                        <a:pt x="11" y="27"/>
                      </a:lnTo>
                      <a:lnTo>
                        <a:pt x="7" y="21"/>
                      </a:lnTo>
                      <a:lnTo>
                        <a:pt x="6" y="16"/>
                      </a:lnTo>
                      <a:lnTo>
                        <a:pt x="9" y="11"/>
                      </a:lnTo>
                      <a:lnTo>
                        <a:pt x="13" y="7"/>
                      </a:lnTo>
                      <a:lnTo>
                        <a:pt x="20" y="7"/>
                      </a:lnTo>
                      <a:lnTo>
                        <a:pt x="25" y="11"/>
                      </a:lnTo>
                      <a:lnTo>
                        <a:pt x="27" y="16"/>
                      </a:lnTo>
                      <a:lnTo>
                        <a:pt x="27" y="21"/>
                      </a:lnTo>
                      <a:lnTo>
                        <a:pt x="21" y="27"/>
                      </a:lnTo>
                      <a:lnTo>
                        <a:pt x="16" y="29"/>
                      </a:lnTo>
                      <a:close/>
                    </a:path>
                  </a:pathLst>
                </a:custGeom>
                <a:solidFill>
                  <a:srgbClr val="FFFFFF"/>
                </a:solidFill>
                <a:ln w="9525">
                  <a:noFill/>
                  <a:round/>
                  <a:headEnd/>
                  <a:tailEnd/>
                </a:ln>
              </p:spPr>
              <p:txBody>
                <a:bodyPr/>
                <a:lstStyle/>
                <a:p>
                  <a:endParaRPr lang="en-US"/>
                </a:p>
              </p:txBody>
            </p:sp>
            <p:sp>
              <p:nvSpPr>
                <p:cNvPr id="1166434" name="Freeform 1122"/>
                <p:cNvSpPr>
                  <a:spLocks noEditPoints="1"/>
                </p:cNvSpPr>
                <p:nvPr/>
              </p:nvSpPr>
              <p:spPr bwMode="auto">
                <a:xfrm>
                  <a:off x="933" y="659"/>
                  <a:ext cx="21" cy="22"/>
                </a:xfrm>
                <a:custGeom>
                  <a:avLst/>
                  <a:gdLst/>
                  <a:ahLst/>
                  <a:cxnLst>
                    <a:cxn ang="0">
                      <a:pos x="10" y="22"/>
                    </a:cxn>
                    <a:cxn ang="0">
                      <a:pos x="5" y="20"/>
                    </a:cxn>
                    <a:cxn ang="0">
                      <a:pos x="1" y="14"/>
                    </a:cxn>
                    <a:cxn ang="0">
                      <a:pos x="0" y="9"/>
                    </a:cxn>
                    <a:cxn ang="0">
                      <a:pos x="3" y="4"/>
                    </a:cxn>
                    <a:cxn ang="0">
                      <a:pos x="7" y="0"/>
                    </a:cxn>
                    <a:cxn ang="0">
                      <a:pos x="14" y="0"/>
                    </a:cxn>
                    <a:cxn ang="0">
                      <a:pos x="19" y="4"/>
                    </a:cxn>
                    <a:cxn ang="0">
                      <a:pos x="21" y="9"/>
                    </a:cxn>
                    <a:cxn ang="0">
                      <a:pos x="21" y="14"/>
                    </a:cxn>
                    <a:cxn ang="0">
                      <a:pos x="15" y="20"/>
                    </a:cxn>
                    <a:cxn ang="0">
                      <a:pos x="10" y="22"/>
                    </a:cxn>
                    <a:cxn ang="0">
                      <a:pos x="10" y="16"/>
                    </a:cxn>
                    <a:cxn ang="0">
                      <a:pos x="7" y="14"/>
                    </a:cxn>
                    <a:cxn ang="0">
                      <a:pos x="5" y="9"/>
                    </a:cxn>
                    <a:cxn ang="0">
                      <a:pos x="7" y="6"/>
                    </a:cxn>
                    <a:cxn ang="0">
                      <a:pos x="10" y="4"/>
                    </a:cxn>
                    <a:cxn ang="0">
                      <a:pos x="14" y="6"/>
                    </a:cxn>
                    <a:cxn ang="0">
                      <a:pos x="15" y="9"/>
                    </a:cxn>
                    <a:cxn ang="0">
                      <a:pos x="14" y="14"/>
                    </a:cxn>
                    <a:cxn ang="0">
                      <a:pos x="10" y="16"/>
                    </a:cxn>
                  </a:cxnLst>
                  <a:rect l="0" t="0" r="r" b="b"/>
                  <a:pathLst>
                    <a:path w="21" h="22">
                      <a:moveTo>
                        <a:pt x="10" y="22"/>
                      </a:moveTo>
                      <a:lnTo>
                        <a:pt x="5" y="20"/>
                      </a:lnTo>
                      <a:lnTo>
                        <a:pt x="1" y="14"/>
                      </a:lnTo>
                      <a:lnTo>
                        <a:pt x="0" y="9"/>
                      </a:lnTo>
                      <a:lnTo>
                        <a:pt x="3" y="4"/>
                      </a:lnTo>
                      <a:lnTo>
                        <a:pt x="7" y="0"/>
                      </a:lnTo>
                      <a:lnTo>
                        <a:pt x="14" y="0"/>
                      </a:lnTo>
                      <a:lnTo>
                        <a:pt x="19" y="4"/>
                      </a:lnTo>
                      <a:lnTo>
                        <a:pt x="21" y="9"/>
                      </a:lnTo>
                      <a:lnTo>
                        <a:pt x="21" y="14"/>
                      </a:lnTo>
                      <a:lnTo>
                        <a:pt x="15" y="20"/>
                      </a:lnTo>
                      <a:lnTo>
                        <a:pt x="10" y="22"/>
                      </a:lnTo>
                      <a:close/>
                      <a:moveTo>
                        <a:pt x="10" y="16"/>
                      </a:moveTo>
                      <a:lnTo>
                        <a:pt x="7" y="14"/>
                      </a:lnTo>
                      <a:lnTo>
                        <a:pt x="5" y="9"/>
                      </a:lnTo>
                      <a:lnTo>
                        <a:pt x="7" y="6"/>
                      </a:lnTo>
                      <a:lnTo>
                        <a:pt x="10" y="4"/>
                      </a:lnTo>
                      <a:lnTo>
                        <a:pt x="14" y="6"/>
                      </a:lnTo>
                      <a:lnTo>
                        <a:pt x="15" y="9"/>
                      </a:lnTo>
                      <a:lnTo>
                        <a:pt x="14" y="14"/>
                      </a:lnTo>
                      <a:lnTo>
                        <a:pt x="10" y="16"/>
                      </a:lnTo>
                      <a:close/>
                    </a:path>
                  </a:pathLst>
                </a:custGeom>
                <a:solidFill>
                  <a:srgbClr val="FFFFFF"/>
                </a:solidFill>
                <a:ln w="9525">
                  <a:noFill/>
                  <a:round/>
                  <a:headEnd/>
                  <a:tailEnd/>
                </a:ln>
              </p:spPr>
              <p:txBody>
                <a:bodyPr/>
                <a:lstStyle/>
                <a:p>
                  <a:endParaRPr lang="en-US"/>
                </a:p>
              </p:txBody>
            </p:sp>
            <p:sp>
              <p:nvSpPr>
                <p:cNvPr id="1166435" name="Freeform 1123"/>
                <p:cNvSpPr>
                  <a:spLocks noEditPoints="1"/>
                </p:cNvSpPr>
                <p:nvPr/>
              </p:nvSpPr>
              <p:spPr bwMode="auto">
                <a:xfrm>
                  <a:off x="938" y="663"/>
                  <a:ext cx="10" cy="12"/>
                </a:xfrm>
                <a:custGeom>
                  <a:avLst/>
                  <a:gdLst/>
                  <a:ahLst/>
                  <a:cxnLst>
                    <a:cxn ang="0">
                      <a:pos x="5" y="12"/>
                    </a:cxn>
                    <a:cxn ang="0">
                      <a:pos x="2" y="10"/>
                    </a:cxn>
                    <a:cxn ang="0">
                      <a:pos x="0" y="5"/>
                    </a:cxn>
                    <a:cxn ang="0">
                      <a:pos x="2" y="2"/>
                    </a:cxn>
                    <a:cxn ang="0">
                      <a:pos x="5" y="0"/>
                    </a:cxn>
                    <a:cxn ang="0">
                      <a:pos x="9" y="2"/>
                    </a:cxn>
                    <a:cxn ang="0">
                      <a:pos x="10" y="5"/>
                    </a:cxn>
                    <a:cxn ang="0">
                      <a:pos x="9" y="10"/>
                    </a:cxn>
                    <a:cxn ang="0">
                      <a:pos x="5" y="12"/>
                    </a:cxn>
                    <a:cxn ang="0">
                      <a:pos x="5" y="5"/>
                    </a:cxn>
                    <a:cxn ang="0">
                      <a:pos x="5" y="5"/>
                    </a:cxn>
                  </a:cxnLst>
                  <a:rect l="0" t="0" r="r" b="b"/>
                  <a:pathLst>
                    <a:path w="10" h="12">
                      <a:moveTo>
                        <a:pt x="5" y="12"/>
                      </a:moveTo>
                      <a:lnTo>
                        <a:pt x="2" y="10"/>
                      </a:lnTo>
                      <a:lnTo>
                        <a:pt x="0" y="5"/>
                      </a:lnTo>
                      <a:lnTo>
                        <a:pt x="2" y="2"/>
                      </a:lnTo>
                      <a:lnTo>
                        <a:pt x="5" y="0"/>
                      </a:lnTo>
                      <a:lnTo>
                        <a:pt x="9" y="2"/>
                      </a:lnTo>
                      <a:lnTo>
                        <a:pt x="10" y="5"/>
                      </a:lnTo>
                      <a:lnTo>
                        <a:pt x="9" y="10"/>
                      </a:lnTo>
                      <a:lnTo>
                        <a:pt x="5" y="12"/>
                      </a:lnTo>
                      <a:close/>
                      <a:moveTo>
                        <a:pt x="5" y="5"/>
                      </a:moveTo>
                      <a:lnTo>
                        <a:pt x="5" y="5"/>
                      </a:lnTo>
                      <a:close/>
                    </a:path>
                  </a:pathLst>
                </a:custGeom>
                <a:solidFill>
                  <a:srgbClr val="FFFFFF"/>
                </a:solidFill>
                <a:ln w="9525">
                  <a:noFill/>
                  <a:round/>
                  <a:headEnd/>
                  <a:tailEnd/>
                </a:ln>
              </p:spPr>
              <p:txBody>
                <a:bodyPr/>
                <a:lstStyle/>
                <a:p>
                  <a:endParaRPr lang="en-US"/>
                </a:p>
              </p:txBody>
            </p:sp>
            <p:sp>
              <p:nvSpPr>
                <p:cNvPr id="1166436" name="Freeform 1124"/>
                <p:cNvSpPr>
                  <a:spLocks/>
                </p:cNvSpPr>
                <p:nvPr/>
              </p:nvSpPr>
              <p:spPr bwMode="auto">
                <a:xfrm>
                  <a:off x="730" y="455"/>
                  <a:ext cx="426" cy="428"/>
                </a:xfrm>
                <a:custGeom>
                  <a:avLst/>
                  <a:gdLst/>
                  <a:ahLst/>
                  <a:cxnLst>
                    <a:cxn ang="0">
                      <a:pos x="213" y="0"/>
                    </a:cxn>
                    <a:cxn ang="0">
                      <a:pos x="176" y="3"/>
                    </a:cxn>
                    <a:cxn ang="0">
                      <a:pos x="141" y="14"/>
                    </a:cxn>
                    <a:cxn ang="0">
                      <a:pos x="106" y="28"/>
                    </a:cxn>
                    <a:cxn ang="0">
                      <a:pos x="76" y="51"/>
                    </a:cxn>
                    <a:cxn ang="0">
                      <a:pos x="50" y="77"/>
                    </a:cxn>
                    <a:cxn ang="0">
                      <a:pos x="28" y="107"/>
                    </a:cxn>
                    <a:cxn ang="0">
                      <a:pos x="13" y="141"/>
                    </a:cxn>
                    <a:cxn ang="0">
                      <a:pos x="4" y="176"/>
                    </a:cxn>
                    <a:cxn ang="0">
                      <a:pos x="0" y="213"/>
                    </a:cxn>
                    <a:cxn ang="0">
                      <a:pos x="4" y="252"/>
                    </a:cxn>
                    <a:cxn ang="0">
                      <a:pos x="13" y="287"/>
                    </a:cxn>
                    <a:cxn ang="0">
                      <a:pos x="28" y="321"/>
                    </a:cxn>
                    <a:cxn ang="0">
                      <a:pos x="50" y="351"/>
                    </a:cxn>
                    <a:cxn ang="0">
                      <a:pos x="76" y="377"/>
                    </a:cxn>
                    <a:cxn ang="0">
                      <a:pos x="106" y="400"/>
                    </a:cxn>
                    <a:cxn ang="0">
                      <a:pos x="141" y="414"/>
                    </a:cxn>
                    <a:cxn ang="0">
                      <a:pos x="176" y="425"/>
                    </a:cxn>
                    <a:cxn ang="0">
                      <a:pos x="213" y="428"/>
                    </a:cxn>
                    <a:cxn ang="0">
                      <a:pos x="250" y="425"/>
                    </a:cxn>
                    <a:cxn ang="0">
                      <a:pos x="287" y="414"/>
                    </a:cxn>
                    <a:cxn ang="0">
                      <a:pos x="320" y="400"/>
                    </a:cxn>
                    <a:cxn ang="0">
                      <a:pos x="350" y="377"/>
                    </a:cxn>
                    <a:cxn ang="0">
                      <a:pos x="377" y="351"/>
                    </a:cxn>
                    <a:cxn ang="0">
                      <a:pos x="398" y="321"/>
                    </a:cxn>
                    <a:cxn ang="0">
                      <a:pos x="414" y="287"/>
                    </a:cxn>
                    <a:cxn ang="0">
                      <a:pos x="424" y="252"/>
                    </a:cxn>
                    <a:cxn ang="0">
                      <a:pos x="426" y="213"/>
                    </a:cxn>
                    <a:cxn ang="0">
                      <a:pos x="424" y="176"/>
                    </a:cxn>
                    <a:cxn ang="0">
                      <a:pos x="414" y="141"/>
                    </a:cxn>
                    <a:cxn ang="0">
                      <a:pos x="398" y="107"/>
                    </a:cxn>
                    <a:cxn ang="0">
                      <a:pos x="377" y="77"/>
                    </a:cxn>
                    <a:cxn ang="0">
                      <a:pos x="350" y="51"/>
                    </a:cxn>
                    <a:cxn ang="0">
                      <a:pos x="320" y="28"/>
                    </a:cxn>
                    <a:cxn ang="0">
                      <a:pos x="287" y="14"/>
                    </a:cxn>
                    <a:cxn ang="0">
                      <a:pos x="250" y="3"/>
                    </a:cxn>
                    <a:cxn ang="0">
                      <a:pos x="213" y="0"/>
                    </a:cxn>
                  </a:cxnLst>
                  <a:rect l="0" t="0" r="r" b="b"/>
                  <a:pathLst>
                    <a:path w="426" h="428">
                      <a:moveTo>
                        <a:pt x="213" y="0"/>
                      </a:moveTo>
                      <a:lnTo>
                        <a:pt x="176" y="3"/>
                      </a:lnTo>
                      <a:lnTo>
                        <a:pt x="141" y="14"/>
                      </a:lnTo>
                      <a:lnTo>
                        <a:pt x="106" y="28"/>
                      </a:lnTo>
                      <a:lnTo>
                        <a:pt x="76" y="51"/>
                      </a:lnTo>
                      <a:lnTo>
                        <a:pt x="50" y="77"/>
                      </a:lnTo>
                      <a:lnTo>
                        <a:pt x="28" y="107"/>
                      </a:lnTo>
                      <a:lnTo>
                        <a:pt x="13" y="141"/>
                      </a:lnTo>
                      <a:lnTo>
                        <a:pt x="4" y="176"/>
                      </a:lnTo>
                      <a:lnTo>
                        <a:pt x="0" y="213"/>
                      </a:lnTo>
                      <a:lnTo>
                        <a:pt x="4" y="252"/>
                      </a:lnTo>
                      <a:lnTo>
                        <a:pt x="13" y="287"/>
                      </a:lnTo>
                      <a:lnTo>
                        <a:pt x="28" y="321"/>
                      </a:lnTo>
                      <a:lnTo>
                        <a:pt x="50" y="351"/>
                      </a:lnTo>
                      <a:lnTo>
                        <a:pt x="76" y="377"/>
                      </a:lnTo>
                      <a:lnTo>
                        <a:pt x="106" y="400"/>
                      </a:lnTo>
                      <a:lnTo>
                        <a:pt x="141" y="414"/>
                      </a:lnTo>
                      <a:lnTo>
                        <a:pt x="176" y="425"/>
                      </a:lnTo>
                      <a:lnTo>
                        <a:pt x="213" y="428"/>
                      </a:lnTo>
                      <a:lnTo>
                        <a:pt x="250" y="425"/>
                      </a:lnTo>
                      <a:lnTo>
                        <a:pt x="287" y="414"/>
                      </a:lnTo>
                      <a:lnTo>
                        <a:pt x="320" y="400"/>
                      </a:lnTo>
                      <a:lnTo>
                        <a:pt x="350" y="377"/>
                      </a:lnTo>
                      <a:lnTo>
                        <a:pt x="377" y="351"/>
                      </a:lnTo>
                      <a:lnTo>
                        <a:pt x="398" y="321"/>
                      </a:lnTo>
                      <a:lnTo>
                        <a:pt x="414" y="287"/>
                      </a:lnTo>
                      <a:lnTo>
                        <a:pt x="424" y="252"/>
                      </a:lnTo>
                      <a:lnTo>
                        <a:pt x="426" y="213"/>
                      </a:lnTo>
                      <a:lnTo>
                        <a:pt x="424" y="176"/>
                      </a:lnTo>
                      <a:lnTo>
                        <a:pt x="414" y="141"/>
                      </a:lnTo>
                      <a:lnTo>
                        <a:pt x="398" y="107"/>
                      </a:lnTo>
                      <a:lnTo>
                        <a:pt x="377" y="77"/>
                      </a:lnTo>
                      <a:lnTo>
                        <a:pt x="350" y="51"/>
                      </a:lnTo>
                      <a:lnTo>
                        <a:pt x="320" y="28"/>
                      </a:lnTo>
                      <a:lnTo>
                        <a:pt x="287" y="14"/>
                      </a:lnTo>
                      <a:lnTo>
                        <a:pt x="250" y="3"/>
                      </a:lnTo>
                      <a:lnTo>
                        <a:pt x="213" y="0"/>
                      </a:lnTo>
                    </a:path>
                  </a:pathLst>
                </a:custGeom>
                <a:noFill/>
                <a:ln w="11113">
                  <a:solidFill>
                    <a:srgbClr val="0000FF"/>
                  </a:solidFill>
                  <a:prstDash val="solid"/>
                  <a:round/>
                  <a:headEnd/>
                  <a:tailEnd/>
                </a:ln>
              </p:spPr>
              <p:txBody>
                <a:bodyPr/>
                <a:lstStyle/>
                <a:p>
                  <a:endParaRPr lang="en-US"/>
                </a:p>
              </p:txBody>
            </p:sp>
            <p:sp>
              <p:nvSpPr>
                <p:cNvPr id="1166437" name="Freeform 1125"/>
                <p:cNvSpPr>
                  <a:spLocks noEditPoints="1"/>
                </p:cNvSpPr>
                <p:nvPr/>
              </p:nvSpPr>
              <p:spPr bwMode="auto">
                <a:xfrm>
                  <a:off x="1583" y="455"/>
                  <a:ext cx="428" cy="428"/>
                </a:xfrm>
                <a:custGeom>
                  <a:avLst/>
                  <a:gdLst/>
                  <a:ahLst/>
                  <a:cxnLst>
                    <a:cxn ang="0">
                      <a:pos x="0" y="0"/>
                    </a:cxn>
                    <a:cxn ang="0">
                      <a:pos x="0" y="428"/>
                    </a:cxn>
                    <a:cxn ang="0">
                      <a:pos x="428" y="428"/>
                    </a:cxn>
                    <a:cxn ang="0">
                      <a:pos x="428" y="0"/>
                    </a:cxn>
                    <a:cxn ang="0">
                      <a:pos x="0" y="0"/>
                    </a:cxn>
                    <a:cxn ang="0">
                      <a:pos x="213" y="428"/>
                    </a:cxn>
                    <a:cxn ang="0">
                      <a:pos x="187" y="427"/>
                    </a:cxn>
                    <a:cxn ang="0">
                      <a:pos x="159" y="421"/>
                    </a:cxn>
                    <a:cxn ang="0">
                      <a:pos x="134" y="412"/>
                    </a:cxn>
                    <a:cxn ang="0">
                      <a:pos x="109" y="400"/>
                    </a:cxn>
                    <a:cxn ang="0">
                      <a:pos x="87" y="386"/>
                    </a:cxn>
                    <a:cxn ang="0">
                      <a:pos x="65" y="368"/>
                    </a:cxn>
                    <a:cxn ang="0">
                      <a:pos x="46" y="347"/>
                    </a:cxn>
                    <a:cxn ang="0">
                      <a:pos x="32" y="324"/>
                    </a:cxn>
                    <a:cxn ang="0">
                      <a:pos x="18" y="301"/>
                    </a:cxn>
                    <a:cxn ang="0">
                      <a:pos x="9" y="275"/>
                    </a:cxn>
                    <a:cxn ang="0">
                      <a:pos x="4" y="248"/>
                    </a:cxn>
                    <a:cxn ang="0">
                      <a:pos x="0" y="220"/>
                    </a:cxn>
                    <a:cxn ang="0">
                      <a:pos x="2" y="194"/>
                    </a:cxn>
                    <a:cxn ang="0">
                      <a:pos x="6" y="166"/>
                    </a:cxn>
                    <a:cxn ang="0">
                      <a:pos x="13" y="141"/>
                    </a:cxn>
                    <a:cxn ang="0">
                      <a:pos x="25" y="114"/>
                    </a:cxn>
                    <a:cxn ang="0">
                      <a:pos x="39" y="92"/>
                    </a:cxn>
                    <a:cxn ang="0">
                      <a:pos x="55" y="70"/>
                    </a:cxn>
                    <a:cxn ang="0">
                      <a:pos x="76" y="51"/>
                    </a:cxn>
                    <a:cxn ang="0">
                      <a:pos x="97" y="35"/>
                    </a:cxn>
                    <a:cxn ang="0">
                      <a:pos x="122" y="21"/>
                    </a:cxn>
                    <a:cxn ang="0">
                      <a:pos x="146" y="10"/>
                    </a:cxn>
                    <a:cxn ang="0">
                      <a:pos x="173" y="3"/>
                    </a:cxn>
                    <a:cxn ang="0">
                      <a:pos x="199" y="0"/>
                    </a:cxn>
                    <a:cxn ang="0">
                      <a:pos x="227" y="0"/>
                    </a:cxn>
                    <a:cxn ang="0">
                      <a:pos x="254" y="3"/>
                    </a:cxn>
                    <a:cxn ang="0">
                      <a:pos x="280" y="10"/>
                    </a:cxn>
                    <a:cxn ang="0">
                      <a:pos x="306" y="21"/>
                    </a:cxn>
                    <a:cxn ang="0">
                      <a:pos x="329" y="35"/>
                    </a:cxn>
                    <a:cxn ang="0">
                      <a:pos x="352" y="51"/>
                    </a:cxn>
                    <a:cxn ang="0">
                      <a:pos x="372" y="70"/>
                    </a:cxn>
                    <a:cxn ang="0">
                      <a:pos x="389" y="92"/>
                    </a:cxn>
                    <a:cxn ang="0">
                      <a:pos x="403" y="114"/>
                    </a:cxn>
                    <a:cxn ang="0">
                      <a:pos x="414" y="141"/>
                    </a:cxn>
                    <a:cxn ang="0">
                      <a:pos x="423" y="166"/>
                    </a:cxn>
                    <a:cxn ang="0">
                      <a:pos x="426" y="194"/>
                    </a:cxn>
                    <a:cxn ang="0">
                      <a:pos x="426" y="220"/>
                    </a:cxn>
                    <a:cxn ang="0">
                      <a:pos x="424" y="248"/>
                    </a:cxn>
                    <a:cxn ang="0">
                      <a:pos x="419" y="275"/>
                    </a:cxn>
                    <a:cxn ang="0">
                      <a:pos x="408" y="301"/>
                    </a:cxn>
                    <a:cxn ang="0">
                      <a:pos x="396" y="324"/>
                    </a:cxn>
                    <a:cxn ang="0">
                      <a:pos x="380" y="347"/>
                    </a:cxn>
                    <a:cxn ang="0">
                      <a:pos x="363" y="368"/>
                    </a:cxn>
                    <a:cxn ang="0">
                      <a:pos x="342" y="386"/>
                    </a:cxn>
                    <a:cxn ang="0">
                      <a:pos x="319" y="400"/>
                    </a:cxn>
                    <a:cxn ang="0">
                      <a:pos x="294" y="412"/>
                    </a:cxn>
                    <a:cxn ang="0">
                      <a:pos x="268" y="421"/>
                    </a:cxn>
                    <a:cxn ang="0">
                      <a:pos x="241" y="427"/>
                    </a:cxn>
                    <a:cxn ang="0">
                      <a:pos x="213" y="428"/>
                    </a:cxn>
                  </a:cxnLst>
                  <a:rect l="0" t="0" r="r" b="b"/>
                  <a:pathLst>
                    <a:path w="428" h="428">
                      <a:moveTo>
                        <a:pt x="0" y="0"/>
                      </a:moveTo>
                      <a:lnTo>
                        <a:pt x="0" y="428"/>
                      </a:lnTo>
                      <a:lnTo>
                        <a:pt x="428" y="428"/>
                      </a:lnTo>
                      <a:lnTo>
                        <a:pt x="428" y="0"/>
                      </a:lnTo>
                      <a:lnTo>
                        <a:pt x="0" y="0"/>
                      </a:lnTo>
                      <a:close/>
                      <a:moveTo>
                        <a:pt x="213" y="428"/>
                      </a:moveTo>
                      <a:lnTo>
                        <a:pt x="187" y="427"/>
                      </a:lnTo>
                      <a:lnTo>
                        <a:pt x="159" y="421"/>
                      </a:lnTo>
                      <a:lnTo>
                        <a:pt x="134" y="412"/>
                      </a:lnTo>
                      <a:lnTo>
                        <a:pt x="109" y="400"/>
                      </a:lnTo>
                      <a:lnTo>
                        <a:pt x="87" y="386"/>
                      </a:lnTo>
                      <a:lnTo>
                        <a:pt x="65" y="368"/>
                      </a:lnTo>
                      <a:lnTo>
                        <a:pt x="46" y="347"/>
                      </a:lnTo>
                      <a:lnTo>
                        <a:pt x="32" y="324"/>
                      </a:lnTo>
                      <a:lnTo>
                        <a:pt x="18" y="301"/>
                      </a:lnTo>
                      <a:lnTo>
                        <a:pt x="9" y="275"/>
                      </a:lnTo>
                      <a:lnTo>
                        <a:pt x="4" y="248"/>
                      </a:lnTo>
                      <a:lnTo>
                        <a:pt x="0" y="220"/>
                      </a:lnTo>
                      <a:lnTo>
                        <a:pt x="2" y="194"/>
                      </a:lnTo>
                      <a:lnTo>
                        <a:pt x="6" y="166"/>
                      </a:lnTo>
                      <a:lnTo>
                        <a:pt x="13" y="141"/>
                      </a:lnTo>
                      <a:lnTo>
                        <a:pt x="25" y="114"/>
                      </a:lnTo>
                      <a:lnTo>
                        <a:pt x="39" y="92"/>
                      </a:lnTo>
                      <a:lnTo>
                        <a:pt x="55" y="70"/>
                      </a:lnTo>
                      <a:lnTo>
                        <a:pt x="76" y="51"/>
                      </a:lnTo>
                      <a:lnTo>
                        <a:pt x="97" y="35"/>
                      </a:lnTo>
                      <a:lnTo>
                        <a:pt x="122" y="21"/>
                      </a:lnTo>
                      <a:lnTo>
                        <a:pt x="146" y="10"/>
                      </a:lnTo>
                      <a:lnTo>
                        <a:pt x="173" y="3"/>
                      </a:lnTo>
                      <a:lnTo>
                        <a:pt x="199" y="0"/>
                      </a:lnTo>
                      <a:lnTo>
                        <a:pt x="227" y="0"/>
                      </a:lnTo>
                      <a:lnTo>
                        <a:pt x="254" y="3"/>
                      </a:lnTo>
                      <a:lnTo>
                        <a:pt x="280" y="10"/>
                      </a:lnTo>
                      <a:lnTo>
                        <a:pt x="306" y="21"/>
                      </a:lnTo>
                      <a:lnTo>
                        <a:pt x="329" y="35"/>
                      </a:lnTo>
                      <a:lnTo>
                        <a:pt x="352" y="51"/>
                      </a:lnTo>
                      <a:lnTo>
                        <a:pt x="372" y="70"/>
                      </a:lnTo>
                      <a:lnTo>
                        <a:pt x="389" y="92"/>
                      </a:lnTo>
                      <a:lnTo>
                        <a:pt x="403" y="114"/>
                      </a:lnTo>
                      <a:lnTo>
                        <a:pt x="414" y="141"/>
                      </a:lnTo>
                      <a:lnTo>
                        <a:pt x="423" y="166"/>
                      </a:lnTo>
                      <a:lnTo>
                        <a:pt x="426" y="194"/>
                      </a:lnTo>
                      <a:lnTo>
                        <a:pt x="426" y="220"/>
                      </a:lnTo>
                      <a:lnTo>
                        <a:pt x="424" y="248"/>
                      </a:lnTo>
                      <a:lnTo>
                        <a:pt x="419" y="275"/>
                      </a:lnTo>
                      <a:lnTo>
                        <a:pt x="408" y="301"/>
                      </a:lnTo>
                      <a:lnTo>
                        <a:pt x="396" y="324"/>
                      </a:lnTo>
                      <a:lnTo>
                        <a:pt x="380" y="347"/>
                      </a:lnTo>
                      <a:lnTo>
                        <a:pt x="363" y="368"/>
                      </a:lnTo>
                      <a:lnTo>
                        <a:pt x="342" y="386"/>
                      </a:lnTo>
                      <a:lnTo>
                        <a:pt x="319" y="400"/>
                      </a:lnTo>
                      <a:lnTo>
                        <a:pt x="294" y="412"/>
                      </a:lnTo>
                      <a:lnTo>
                        <a:pt x="268" y="421"/>
                      </a:lnTo>
                      <a:lnTo>
                        <a:pt x="241" y="427"/>
                      </a:lnTo>
                      <a:lnTo>
                        <a:pt x="213" y="428"/>
                      </a:lnTo>
                      <a:close/>
                    </a:path>
                  </a:pathLst>
                </a:custGeom>
                <a:solidFill>
                  <a:srgbClr val="CCFFFF"/>
                </a:solidFill>
                <a:ln w="9525">
                  <a:noFill/>
                  <a:round/>
                  <a:headEnd/>
                  <a:tailEnd/>
                </a:ln>
              </p:spPr>
              <p:txBody>
                <a:bodyPr/>
                <a:lstStyle/>
                <a:p>
                  <a:endParaRPr lang="en-US"/>
                </a:p>
              </p:txBody>
            </p:sp>
            <p:sp>
              <p:nvSpPr>
                <p:cNvPr id="1166438" name="Freeform 1126"/>
                <p:cNvSpPr>
                  <a:spLocks noEditPoints="1"/>
                </p:cNvSpPr>
                <p:nvPr/>
              </p:nvSpPr>
              <p:spPr bwMode="auto">
                <a:xfrm>
                  <a:off x="1583" y="455"/>
                  <a:ext cx="426" cy="428"/>
                </a:xfrm>
                <a:custGeom>
                  <a:avLst/>
                  <a:gdLst/>
                  <a:ahLst/>
                  <a:cxnLst>
                    <a:cxn ang="0">
                      <a:pos x="187" y="427"/>
                    </a:cxn>
                    <a:cxn ang="0">
                      <a:pos x="134" y="412"/>
                    </a:cxn>
                    <a:cxn ang="0">
                      <a:pos x="87" y="386"/>
                    </a:cxn>
                    <a:cxn ang="0">
                      <a:pos x="46" y="347"/>
                    </a:cxn>
                    <a:cxn ang="0">
                      <a:pos x="18" y="301"/>
                    </a:cxn>
                    <a:cxn ang="0">
                      <a:pos x="4" y="248"/>
                    </a:cxn>
                    <a:cxn ang="0">
                      <a:pos x="2" y="194"/>
                    </a:cxn>
                    <a:cxn ang="0">
                      <a:pos x="13" y="141"/>
                    </a:cxn>
                    <a:cxn ang="0">
                      <a:pos x="39" y="92"/>
                    </a:cxn>
                    <a:cxn ang="0">
                      <a:pos x="76" y="51"/>
                    </a:cxn>
                    <a:cxn ang="0">
                      <a:pos x="122" y="21"/>
                    </a:cxn>
                    <a:cxn ang="0">
                      <a:pos x="173" y="3"/>
                    </a:cxn>
                    <a:cxn ang="0">
                      <a:pos x="227" y="0"/>
                    </a:cxn>
                    <a:cxn ang="0">
                      <a:pos x="280" y="10"/>
                    </a:cxn>
                    <a:cxn ang="0">
                      <a:pos x="329" y="35"/>
                    </a:cxn>
                    <a:cxn ang="0">
                      <a:pos x="372" y="70"/>
                    </a:cxn>
                    <a:cxn ang="0">
                      <a:pos x="403" y="114"/>
                    </a:cxn>
                    <a:cxn ang="0">
                      <a:pos x="423" y="166"/>
                    </a:cxn>
                    <a:cxn ang="0">
                      <a:pos x="426" y="220"/>
                    </a:cxn>
                    <a:cxn ang="0">
                      <a:pos x="419" y="275"/>
                    </a:cxn>
                    <a:cxn ang="0">
                      <a:pos x="396" y="324"/>
                    </a:cxn>
                    <a:cxn ang="0">
                      <a:pos x="363" y="368"/>
                    </a:cxn>
                    <a:cxn ang="0">
                      <a:pos x="319" y="400"/>
                    </a:cxn>
                    <a:cxn ang="0">
                      <a:pos x="268" y="421"/>
                    </a:cxn>
                    <a:cxn ang="0">
                      <a:pos x="213" y="428"/>
                    </a:cxn>
                    <a:cxn ang="0">
                      <a:pos x="187" y="421"/>
                    </a:cxn>
                    <a:cxn ang="0">
                      <a:pos x="136" y="407"/>
                    </a:cxn>
                    <a:cxn ang="0">
                      <a:pos x="90" y="381"/>
                    </a:cxn>
                    <a:cxn ang="0">
                      <a:pos x="51" y="344"/>
                    </a:cxn>
                    <a:cxn ang="0">
                      <a:pos x="23" y="298"/>
                    </a:cxn>
                    <a:cxn ang="0">
                      <a:pos x="9" y="247"/>
                    </a:cxn>
                    <a:cxn ang="0">
                      <a:pos x="7" y="194"/>
                    </a:cxn>
                    <a:cxn ang="0">
                      <a:pos x="18" y="143"/>
                    </a:cxn>
                    <a:cxn ang="0">
                      <a:pos x="43" y="95"/>
                    </a:cxn>
                    <a:cxn ang="0">
                      <a:pos x="80" y="55"/>
                    </a:cxn>
                    <a:cxn ang="0">
                      <a:pos x="124" y="26"/>
                    </a:cxn>
                    <a:cxn ang="0">
                      <a:pos x="175" y="9"/>
                    </a:cxn>
                    <a:cxn ang="0">
                      <a:pos x="227" y="5"/>
                    </a:cxn>
                    <a:cxn ang="0">
                      <a:pos x="280" y="16"/>
                    </a:cxn>
                    <a:cxn ang="0">
                      <a:pos x="328" y="39"/>
                    </a:cxn>
                    <a:cxn ang="0">
                      <a:pos x="368" y="74"/>
                    </a:cxn>
                    <a:cxn ang="0">
                      <a:pos x="398" y="118"/>
                    </a:cxn>
                    <a:cxn ang="0">
                      <a:pos x="417" y="167"/>
                    </a:cxn>
                    <a:cxn ang="0">
                      <a:pos x="421" y="220"/>
                    </a:cxn>
                    <a:cxn ang="0">
                      <a:pos x="414" y="273"/>
                    </a:cxn>
                    <a:cxn ang="0">
                      <a:pos x="391" y="323"/>
                    </a:cxn>
                    <a:cxn ang="0">
                      <a:pos x="359" y="363"/>
                    </a:cxn>
                    <a:cxn ang="0">
                      <a:pos x="315" y="397"/>
                    </a:cxn>
                    <a:cxn ang="0">
                      <a:pos x="266" y="416"/>
                    </a:cxn>
                    <a:cxn ang="0">
                      <a:pos x="213" y="423"/>
                    </a:cxn>
                  </a:cxnLst>
                  <a:rect l="0" t="0" r="r" b="b"/>
                  <a:pathLst>
                    <a:path w="426" h="428">
                      <a:moveTo>
                        <a:pt x="213" y="428"/>
                      </a:moveTo>
                      <a:lnTo>
                        <a:pt x="187" y="427"/>
                      </a:lnTo>
                      <a:lnTo>
                        <a:pt x="159" y="421"/>
                      </a:lnTo>
                      <a:lnTo>
                        <a:pt x="134" y="412"/>
                      </a:lnTo>
                      <a:lnTo>
                        <a:pt x="109" y="400"/>
                      </a:lnTo>
                      <a:lnTo>
                        <a:pt x="87" y="386"/>
                      </a:lnTo>
                      <a:lnTo>
                        <a:pt x="65" y="368"/>
                      </a:lnTo>
                      <a:lnTo>
                        <a:pt x="46" y="347"/>
                      </a:lnTo>
                      <a:lnTo>
                        <a:pt x="32" y="324"/>
                      </a:lnTo>
                      <a:lnTo>
                        <a:pt x="18" y="301"/>
                      </a:lnTo>
                      <a:lnTo>
                        <a:pt x="9" y="275"/>
                      </a:lnTo>
                      <a:lnTo>
                        <a:pt x="4" y="248"/>
                      </a:lnTo>
                      <a:lnTo>
                        <a:pt x="0" y="220"/>
                      </a:lnTo>
                      <a:lnTo>
                        <a:pt x="2" y="194"/>
                      </a:lnTo>
                      <a:lnTo>
                        <a:pt x="6" y="166"/>
                      </a:lnTo>
                      <a:lnTo>
                        <a:pt x="13" y="141"/>
                      </a:lnTo>
                      <a:lnTo>
                        <a:pt x="25" y="114"/>
                      </a:lnTo>
                      <a:lnTo>
                        <a:pt x="39" y="92"/>
                      </a:lnTo>
                      <a:lnTo>
                        <a:pt x="55" y="70"/>
                      </a:lnTo>
                      <a:lnTo>
                        <a:pt x="76" y="51"/>
                      </a:lnTo>
                      <a:lnTo>
                        <a:pt x="97" y="35"/>
                      </a:lnTo>
                      <a:lnTo>
                        <a:pt x="122" y="21"/>
                      </a:lnTo>
                      <a:lnTo>
                        <a:pt x="146" y="10"/>
                      </a:lnTo>
                      <a:lnTo>
                        <a:pt x="173" y="3"/>
                      </a:lnTo>
                      <a:lnTo>
                        <a:pt x="199" y="0"/>
                      </a:lnTo>
                      <a:lnTo>
                        <a:pt x="227" y="0"/>
                      </a:lnTo>
                      <a:lnTo>
                        <a:pt x="254" y="3"/>
                      </a:lnTo>
                      <a:lnTo>
                        <a:pt x="280" y="10"/>
                      </a:lnTo>
                      <a:lnTo>
                        <a:pt x="306" y="21"/>
                      </a:lnTo>
                      <a:lnTo>
                        <a:pt x="329" y="35"/>
                      </a:lnTo>
                      <a:lnTo>
                        <a:pt x="352" y="51"/>
                      </a:lnTo>
                      <a:lnTo>
                        <a:pt x="372" y="70"/>
                      </a:lnTo>
                      <a:lnTo>
                        <a:pt x="389" y="92"/>
                      </a:lnTo>
                      <a:lnTo>
                        <a:pt x="403" y="114"/>
                      </a:lnTo>
                      <a:lnTo>
                        <a:pt x="414" y="141"/>
                      </a:lnTo>
                      <a:lnTo>
                        <a:pt x="423" y="166"/>
                      </a:lnTo>
                      <a:lnTo>
                        <a:pt x="426" y="194"/>
                      </a:lnTo>
                      <a:lnTo>
                        <a:pt x="426" y="220"/>
                      </a:lnTo>
                      <a:lnTo>
                        <a:pt x="424" y="248"/>
                      </a:lnTo>
                      <a:lnTo>
                        <a:pt x="419" y="275"/>
                      </a:lnTo>
                      <a:lnTo>
                        <a:pt x="408" y="301"/>
                      </a:lnTo>
                      <a:lnTo>
                        <a:pt x="396" y="324"/>
                      </a:lnTo>
                      <a:lnTo>
                        <a:pt x="380" y="347"/>
                      </a:lnTo>
                      <a:lnTo>
                        <a:pt x="363" y="368"/>
                      </a:lnTo>
                      <a:lnTo>
                        <a:pt x="342" y="386"/>
                      </a:lnTo>
                      <a:lnTo>
                        <a:pt x="319" y="400"/>
                      </a:lnTo>
                      <a:lnTo>
                        <a:pt x="294" y="412"/>
                      </a:lnTo>
                      <a:lnTo>
                        <a:pt x="268" y="421"/>
                      </a:lnTo>
                      <a:lnTo>
                        <a:pt x="241" y="427"/>
                      </a:lnTo>
                      <a:lnTo>
                        <a:pt x="213" y="428"/>
                      </a:lnTo>
                      <a:close/>
                      <a:moveTo>
                        <a:pt x="213" y="423"/>
                      </a:moveTo>
                      <a:lnTo>
                        <a:pt x="187" y="421"/>
                      </a:lnTo>
                      <a:lnTo>
                        <a:pt x="160" y="416"/>
                      </a:lnTo>
                      <a:lnTo>
                        <a:pt x="136" y="407"/>
                      </a:lnTo>
                      <a:lnTo>
                        <a:pt x="111" y="397"/>
                      </a:lnTo>
                      <a:lnTo>
                        <a:pt x="90" y="381"/>
                      </a:lnTo>
                      <a:lnTo>
                        <a:pt x="69" y="363"/>
                      </a:lnTo>
                      <a:lnTo>
                        <a:pt x="51" y="344"/>
                      </a:lnTo>
                      <a:lnTo>
                        <a:pt x="36" y="323"/>
                      </a:lnTo>
                      <a:lnTo>
                        <a:pt x="23" y="298"/>
                      </a:lnTo>
                      <a:lnTo>
                        <a:pt x="14" y="273"/>
                      </a:lnTo>
                      <a:lnTo>
                        <a:pt x="9" y="247"/>
                      </a:lnTo>
                      <a:lnTo>
                        <a:pt x="6" y="220"/>
                      </a:lnTo>
                      <a:lnTo>
                        <a:pt x="7" y="194"/>
                      </a:lnTo>
                      <a:lnTo>
                        <a:pt x="11" y="167"/>
                      </a:lnTo>
                      <a:lnTo>
                        <a:pt x="18" y="143"/>
                      </a:lnTo>
                      <a:lnTo>
                        <a:pt x="29" y="118"/>
                      </a:lnTo>
                      <a:lnTo>
                        <a:pt x="43" y="95"/>
                      </a:lnTo>
                      <a:lnTo>
                        <a:pt x="60" y="74"/>
                      </a:lnTo>
                      <a:lnTo>
                        <a:pt x="80" y="55"/>
                      </a:lnTo>
                      <a:lnTo>
                        <a:pt x="101" y="39"/>
                      </a:lnTo>
                      <a:lnTo>
                        <a:pt x="124" y="26"/>
                      </a:lnTo>
                      <a:lnTo>
                        <a:pt x="148" y="16"/>
                      </a:lnTo>
                      <a:lnTo>
                        <a:pt x="175" y="9"/>
                      </a:lnTo>
                      <a:lnTo>
                        <a:pt x="201" y="5"/>
                      </a:lnTo>
                      <a:lnTo>
                        <a:pt x="227" y="5"/>
                      </a:lnTo>
                      <a:lnTo>
                        <a:pt x="254" y="9"/>
                      </a:lnTo>
                      <a:lnTo>
                        <a:pt x="280" y="16"/>
                      </a:lnTo>
                      <a:lnTo>
                        <a:pt x="305" y="26"/>
                      </a:lnTo>
                      <a:lnTo>
                        <a:pt x="328" y="39"/>
                      </a:lnTo>
                      <a:lnTo>
                        <a:pt x="349" y="55"/>
                      </a:lnTo>
                      <a:lnTo>
                        <a:pt x="368" y="74"/>
                      </a:lnTo>
                      <a:lnTo>
                        <a:pt x="384" y="95"/>
                      </a:lnTo>
                      <a:lnTo>
                        <a:pt x="398" y="118"/>
                      </a:lnTo>
                      <a:lnTo>
                        <a:pt x="408" y="143"/>
                      </a:lnTo>
                      <a:lnTo>
                        <a:pt x="417" y="167"/>
                      </a:lnTo>
                      <a:lnTo>
                        <a:pt x="421" y="194"/>
                      </a:lnTo>
                      <a:lnTo>
                        <a:pt x="421" y="220"/>
                      </a:lnTo>
                      <a:lnTo>
                        <a:pt x="419" y="247"/>
                      </a:lnTo>
                      <a:lnTo>
                        <a:pt x="414" y="273"/>
                      </a:lnTo>
                      <a:lnTo>
                        <a:pt x="403" y="298"/>
                      </a:lnTo>
                      <a:lnTo>
                        <a:pt x="391" y="323"/>
                      </a:lnTo>
                      <a:lnTo>
                        <a:pt x="377" y="344"/>
                      </a:lnTo>
                      <a:lnTo>
                        <a:pt x="359" y="363"/>
                      </a:lnTo>
                      <a:lnTo>
                        <a:pt x="338" y="381"/>
                      </a:lnTo>
                      <a:lnTo>
                        <a:pt x="315" y="397"/>
                      </a:lnTo>
                      <a:lnTo>
                        <a:pt x="292" y="407"/>
                      </a:lnTo>
                      <a:lnTo>
                        <a:pt x="266" y="416"/>
                      </a:lnTo>
                      <a:lnTo>
                        <a:pt x="240" y="421"/>
                      </a:lnTo>
                      <a:lnTo>
                        <a:pt x="213" y="423"/>
                      </a:lnTo>
                      <a:close/>
                    </a:path>
                  </a:pathLst>
                </a:custGeom>
                <a:solidFill>
                  <a:srgbClr val="CCFFFF"/>
                </a:solidFill>
                <a:ln w="9525">
                  <a:noFill/>
                  <a:round/>
                  <a:headEnd/>
                  <a:tailEnd/>
                </a:ln>
              </p:spPr>
              <p:txBody>
                <a:bodyPr/>
                <a:lstStyle/>
                <a:p>
                  <a:endParaRPr lang="en-US"/>
                </a:p>
              </p:txBody>
            </p:sp>
            <p:sp>
              <p:nvSpPr>
                <p:cNvPr id="1166439" name="Freeform 1127"/>
                <p:cNvSpPr>
                  <a:spLocks noEditPoints="1"/>
                </p:cNvSpPr>
                <p:nvPr/>
              </p:nvSpPr>
              <p:spPr bwMode="auto">
                <a:xfrm>
                  <a:off x="1589" y="460"/>
                  <a:ext cx="415" cy="418"/>
                </a:xfrm>
                <a:custGeom>
                  <a:avLst/>
                  <a:gdLst/>
                  <a:ahLst/>
                  <a:cxnLst>
                    <a:cxn ang="0">
                      <a:pos x="181" y="416"/>
                    </a:cxn>
                    <a:cxn ang="0">
                      <a:pos x="130" y="402"/>
                    </a:cxn>
                    <a:cxn ang="0">
                      <a:pos x="84" y="376"/>
                    </a:cxn>
                    <a:cxn ang="0">
                      <a:pos x="45" y="339"/>
                    </a:cxn>
                    <a:cxn ang="0">
                      <a:pos x="17" y="293"/>
                    </a:cxn>
                    <a:cxn ang="0">
                      <a:pos x="3" y="242"/>
                    </a:cxn>
                    <a:cxn ang="0">
                      <a:pos x="1" y="189"/>
                    </a:cxn>
                    <a:cxn ang="0">
                      <a:pos x="12" y="138"/>
                    </a:cxn>
                    <a:cxn ang="0">
                      <a:pos x="37" y="90"/>
                    </a:cxn>
                    <a:cxn ang="0">
                      <a:pos x="74" y="50"/>
                    </a:cxn>
                    <a:cxn ang="0">
                      <a:pos x="118" y="21"/>
                    </a:cxn>
                    <a:cxn ang="0">
                      <a:pos x="169" y="4"/>
                    </a:cxn>
                    <a:cxn ang="0">
                      <a:pos x="221" y="0"/>
                    </a:cxn>
                    <a:cxn ang="0">
                      <a:pos x="274" y="11"/>
                    </a:cxn>
                    <a:cxn ang="0">
                      <a:pos x="322" y="34"/>
                    </a:cxn>
                    <a:cxn ang="0">
                      <a:pos x="362" y="69"/>
                    </a:cxn>
                    <a:cxn ang="0">
                      <a:pos x="392" y="113"/>
                    </a:cxn>
                    <a:cxn ang="0">
                      <a:pos x="411" y="162"/>
                    </a:cxn>
                    <a:cxn ang="0">
                      <a:pos x="415" y="215"/>
                    </a:cxn>
                    <a:cxn ang="0">
                      <a:pos x="408" y="268"/>
                    </a:cxn>
                    <a:cxn ang="0">
                      <a:pos x="385" y="318"/>
                    </a:cxn>
                    <a:cxn ang="0">
                      <a:pos x="353" y="358"/>
                    </a:cxn>
                    <a:cxn ang="0">
                      <a:pos x="309" y="392"/>
                    </a:cxn>
                    <a:cxn ang="0">
                      <a:pos x="260" y="411"/>
                    </a:cxn>
                    <a:cxn ang="0">
                      <a:pos x="207" y="418"/>
                    </a:cxn>
                    <a:cxn ang="0">
                      <a:pos x="181" y="411"/>
                    </a:cxn>
                    <a:cxn ang="0">
                      <a:pos x="130" y="397"/>
                    </a:cxn>
                    <a:cxn ang="0">
                      <a:pos x="84" y="370"/>
                    </a:cxn>
                    <a:cxn ang="0">
                      <a:pos x="47" y="333"/>
                    </a:cxn>
                    <a:cxn ang="0">
                      <a:pos x="21" y="288"/>
                    </a:cxn>
                    <a:cxn ang="0">
                      <a:pos x="7" y="236"/>
                    </a:cxn>
                    <a:cxn ang="0">
                      <a:pos x="7" y="182"/>
                    </a:cxn>
                    <a:cxn ang="0">
                      <a:pos x="21" y="131"/>
                    </a:cxn>
                    <a:cxn ang="0">
                      <a:pos x="47" y="85"/>
                    </a:cxn>
                    <a:cxn ang="0">
                      <a:pos x="84" y="48"/>
                    </a:cxn>
                    <a:cxn ang="0">
                      <a:pos x="130" y="21"/>
                    </a:cxn>
                    <a:cxn ang="0">
                      <a:pos x="181" y="7"/>
                    </a:cxn>
                    <a:cxn ang="0">
                      <a:pos x="234" y="7"/>
                    </a:cxn>
                    <a:cxn ang="0">
                      <a:pos x="285" y="21"/>
                    </a:cxn>
                    <a:cxn ang="0">
                      <a:pos x="330" y="48"/>
                    </a:cxn>
                    <a:cxn ang="0">
                      <a:pos x="369" y="85"/>
                    </a:cxn>
                    <a:cxn ang="0">
                      <a:pos x="395" y="131"/>
                    </a:cxn>
                    <a:cxn ang="0">
                      <a:pos x="408" y="182"/>
                    </a:cxn>
                    <a:cxn ang="0">
                      <a:pos x="408" y="236"/>
                    </a:cxn>
                    <a:cxn ang="0">
                      <a:pos x="395" y="288"/>
                    </a:cxn>
                    <a:cxn ang="0">
                      <a:pos x="369" y="333"/>
                    </a:cxn>
                    <a:cxn ang="0">
                      <a:pos x="330" y="370"/>
                    </a:cxn>
                    <a:cxn ang="0">
                      <a:pos x="285" y="397"/>
                    </a:cxn>
                    <a:cxn ang="0">
                      <a:pos x="234" y="411"/>
                    </a:cxn>
                  </a:cxnLst>
                  <a:rect l="0" t="0" r="r" b="b"/>
                  <a:pathLst>
                    <a:path w="415" h="418">
                      <a:moveTo>
                        <a:pt x="207" y="418"/>
                      </a:moveTo>
                      <a:lnTo>
                        <a:pt x="181" y="416"/>
                      </a:lnTo>
                      <a:lnTo>
                        <a:pt x="154" y="411"/>
                      </a:lnTo>
                      <a:lnTo>
                        <a:pt x="130" y="402"/>
                      </a:lnTo>
                      <a:lnTo>
                        <a:pt x="105" y="392"/>
                      </a:lnTo>
                      <a:lnTo>
                        <a:pt x="84" y="376"/>
                      </a:lnTo>
                      <a:lnTo>
                        <a:pt x="63" y="358"/>
                      </a:lnTo>
                      <a:lnTo>
                        <a:pt x="45" y="339"/>
                      </a:lnTo>
                      <a:lnTo>
                        <a:pt x="30" y="318"/>
                      </a:lnTo>
                      <a:lnTo>
                        <a:pt x="17" y="293"/>
                      </a:lnTo>
                      <a:lnTo>
                        <a:pt x="8" y="268"/>
                      </a:lnTo>
                      <a:lnTo>
                        <a:pt x="3" y="242"/>
                      </a:lnTo>
                      <a:lnTo>
                        <a:pt x="0" y="215"/>
                      </a:lnTo>
                      <a:lnTo>
                        <a:pt x="1" y="189"/>
                      </a:lnTo>
                      <a:lnTo>
                        <a:pt x="5" y="162"/>
                      </a:lnTo>
                      <a:lnTo>
                        <a:pt x="12" y="138"/>
                      </a:lnTo>
                      <a:lnTo>
                        <a:pt x="23" y="113"/>
                      </a:lnTo>
                      <a:lnTo>
                        <a:pt x="37" y="90"/>
                      </a:lnTo>
                      <a:lnTo>
                        <a:pt x="54" y="69"/>
                      </a:lnTo>
                      <a:lnTo>
                        <a:pt x="74" y="50"/>
                      </a:lnTo>
                      <a:lnTo>
                        <a:pt x="95" y="34"/>
                      </a:lnTo>
                      <a:lnTo>
                        <a:pt x="118" y="21"/>
                      </a:lnTo>
                      <a:lnTo>
                        <a:pt x="142" y="11"/>
                      </a:lnTo>
                      <a:lnTo>
                        <a:pt x="169" y="4"/>
                      </a:lnTo>
                      <a:lnTo>
                        <a:pt x="195" y="0"/>
                      </a:lnTo>
                      <a:lnTo>
                        <a:pt x="221" y="0"/>
                      </a:lnTo>
                      <a:lnTo>
                        <a:pt x="248" y="4"/>
                      </a:lnTo>
                      <a:lnTo>
                        <a:pt x="274" y="11"/>
                      </a:lnTo>
                      <a:lnTo>
                        <a:pt x="299" y="21"/>
                      </a:lnTo>
                      <a:lnTo>
                        <a:pt x="322" y="34"/>
                      </a:lnTo>
                      <a:lnTo>
                        <a:pt x="343" y="50"/>
                      </a:lnTo>
                      <a:lnTo>
                        <a:pt x="362" y="69"/>
                      </a:lnTo>
                      <a:lnTo>
                        <a:pt x="378" y="90"/>
                      </a:lnTo>
                      <a:lnTo>
                        <a:pt x="392" y="113"/>
                      </a:lnTo>
                      <a:lnTo>
                        <a:pt x="402" y="138"/>
                      </a:lnTo>
                      <a:lnTo>
                        <a:pt x="411" y="162"/>
                      </a:lnTo>
                      <a:lnTo>
                        <a:pt x="415" y="189"/>
                      </a:lnTo>
                      <a:lnTo>
                        <a:pt x="415" y="215"/>
                      </a:lnTo>
                      <a:lnTo>
                        <a:pt x="413" y="242"/>
                      </a:lnTo>
                      <a:lnTo>
                        <a:pt x="408" y="268"/>
                      </a:lnTo>
                      <a:lnTo>
                        <a:pt x="397" y="293"/>
                      </a:lnTo>
                      <a:lnTo>
                        <a:pt x="385" y="318"/>
                      </a:lnTo>
                      <a:lnTo>
                        <a:pt x="371" y="339"/>
                      </a:lnTo>
                      <a:lnTo>
                        <a:pt x="353" y="358"/>
                      </a:lnTo>
                      <a:lnTo>
                        <a:pt x="332" y="376"/>
                      </a:lnTo>
                      <a:lnTo>
                        <a:pt x="309" y="392"/>
                      </a:lnTo>
                      <a:lnTo>
                        <a:pt x="286" y="402"/>
                      </a:lnTo>
                      <a:lnTo>
                        <a:pt x="260" y="411"/>
                      </a:lnTo>
                      <a:lnTo>
                        <a:pt x="234" y="416"/>
                      </a:lnTo>
                      <a:lnTo>
                        <a:pt x="207" y="418"/>
                      </a:lnTo>
                      <a:close/>
                      <a:moveTo>
                        <a:pt x="207" y="413"/>
                      </a:moveTo>
                      <a:lnTo>
                        <a:pt x="181" y="411"/>
                      </a:lnTo>
                      <a:lnTo>
                        <a:pt x="154" y="406"/>
                      </a:lnTo>
                      <a:lnTo>
                        <a:pt x="130" y="397"/>
                      </a:lnTo>
                      <a:lnTo>
                        <a:pt x="107" y="385"/>
                      </a:lnTo>
                      <a:lnTo>
                        <a:pt x="84" y="370"/>
                      </a:lnTo>
                      <a:lnTo>
                        <a:pt x="65" y="353"/>
                      </a:lnTo>
                      <a:lnTo>
                        <a:pt x="47" y="333"/>
                      </a:lnTo>
                      <a:lnTo>
                        <a:pt x="31" y="310"/>
                      </a:lnTo>
                      <a:lnTo>
                        <a:pt x="21" y="288"/>
                      </a:lnTo>
                      <a:lnTo>
                        <a:pt x="12" y="261"/>
                      </a:lnTo>
                      <a:lnTo>
                        <a:pt x="7" y="236"/>
                      </a:lnTo>
                      <a:lnTo>
                        <a:pt x="5" y="208"/>
                      </a:lnTo>
                      <a:lnTo>
                        <a:pt x="7" y="182"/>
                      </a:lnTo>
                      <a:lnTo>
                        <a:pt x="12" y="157"/>
                      </a:lnTo>
                      <a:lnTo>
                        <a:pt x="21" y="131"/>
                      </a:lnTo>
                      <a:lnTo>
                        <a:pt x="31" y="108"/>
                      </a:lnTo>
                      <a:lnTo>
                        <a:pt x="47" y="85"/>
                      </a:lnTo>
                      <a:lnTo>
                        <a:pt x="65" y="65"/>
                      </a:lnTo>
                      <a:lnTo>
                        <a:pt x="84" y="48"/>
                      </a:lnTo>
                      <a:lnTo>
                        <a:pt x="107" y="34"/>
                      </a:lnTo>
                      <a:lnTo>
                        <a:pt x="130" y="21"/>
                      </a:lnTo>
                      <a:lnTo>
                        <a:pt x="154" y="12"/>
                      </a:lnTo>
                      <a:lnTo>
                        <a:pt x="181" y="7"/>
                      </a:lnTo>
                      <a:lnTo>
                        <a:pt x="207" y="5"/>
                      </a:lnTo>
                      <a:lnTo>
                        <a:pt x="234" y="7"/>
                      </a:lnTo>
                      <a:lnTo>
                        <a:pt x="260" y="12"/>
                      </a:lnTo>
                      <a:lnTo>
                        <a:pt x="285" y="21"/>
                      </a:lnTo>
                      <a:lnTo>
                        <a:pt x="309" y="34"/>
                      </a:lnTo>
                      <a:lnTo>
                        <a:pt x="330" y="48"/>
                      </a:lnTo>
                      <a:lnTo>
                        <a:pt x="351" y="65"/>
                      </a:lnTo>
                      <a:lnTo>
                        <a:pt x="369" y="85"/>
                      </a:lnTo>
                      <a:lnTo>
                        <a:pt x="383" y="108"/>
                      </a:lnTo>
                      <a:lnTo>
                        <a:pt x="395" y="131"/>
                      </a:lnTo>
                      <a:lnTo>
                        <a:pt x="404" y="157"/>
                      </a:lnTo>
                      <a:lnTo>
                        <a:pt x="408" y="182"/>
                      </a:lnTo>
                      <a:lnTo>
                        <a:pt x="410" y="208"/>
                      </a:lnTo>
                      <a:lnTo>
                        <a:pt x="408" y="236"/>
                      </a:lnTo>
                      <a:lnTo>
                        <a:pt x="404" y="261"/>
                      </a:lnTo>
                      <a:lnTo>
                        <a:pt x="395" y="288"/>
                      </a:lnTo>
                      <a:lnTo>
                        <a:pt x="383" y="310"/>
                      </a:lnTo>
                      <a:lnTo>
                        <a:pt x="369" y="333"/>
                      </a:lnTo>
                      <a:lnTo>
                        <a:pt x="351" y="353"/>
                      </a:lnTo>
                      <a:lnTo>
                        <a:pt x="330" y="370"/>
                      </a:lnTo>
                      <a:lnTo>
                        <a:pt x="309" y="385"/>
                      </a:lnTo>
                      <a:lnTo>
                        <a:pt x="285" y="397"/>
                      </a:lnTo>
                      <a:lnTo>
                        <a:pt x="260" y="406"/>
                      </a:lnTo>
                      <a:lnTo>
                        <a:pt x="234" y="411"/>
                      </a:lnTo>
                      <a:lnTo>
                        <a:pt x="207" y="413"/>
                      </a:lnTo>
                      <a:close/>
                    </a:path>
                  </a:pathLst>
                </a:custGeom>
                <a:solidFill>
                  <a:srgbClr val="CDFFFF"/>
                </a:solidFill>
                <a:ln w="9525">
                  <a:noFill/>
                  <a:round/>
                  <a:headEnd/>
                  <a:tailEnd/>
                </a:ln>
              </p:spPr>
              <p:txBody>
                <a:bodyPr/>
                <a:lstStyle/>
                <a:p>
                  <a:endParaRPr lang="en-US"/>
                </a:p>
              </p:txBody>
            </p:sp>
            <p:sp>
              <p:nvSpPr>
                <p:cNvPr id="1166440" name="Freeform 1128"/>
                <p:cNvSpPr>
                  <a:spLocks noEditPoints="1"/>
                </p:cNvSpPr>
                <p:nvPr/>
              </p:nvSpPr>
              <p:spPr bwMode="auto">
                <a:xfrm>
                  <a:off x="1594" y="465"/>
                  <a:ext cx="405" cy="408"/>
                </a:xfrm>
                <a:custGeom>
                  <a:avLst/>
                  <a:gdLst/>
                  <a:ahLst/>
                  <a:cxnLst>
                    <a:cxn ang="0">
                      <a:pos x="176" y="406"/>
                    </a:cxn>
                    <a:cxn ang="0">
                      <a:pos x="125" y="392"/>
                    </a:cxn>
                    <a:cxn ang="0">
                      <a:pos x="79" y="365"/>
                    </a:cxn>
                    <a:cxn ang="0">
                      <a:pos x="42" y="328"/>
                    </a:cxn>
                    <a:cxn ang="0">
                      <a:pos x="16" y="283"/>
                    </a:cxn>
                    <a:cxn ang="0">
                      <a:pos x="2" y="231"/>
                    </a:cxn>
                    <a:cxn ang="0">
                      <a:pos x="2" y="177"/>
                    </a:cxn>
                    <a:cxn ang="0">
                      <a:pos x="16" y="126"/>
                    </a:cxn>
                    <a:cxn ang="0">
                      <a:pos x="42" y="80"/>
                    </a:cxn>
                    <a:cxn ang="0">
                      <a:pos x="79" y="43"/>
                    </a:cxn>
                    <a:cxn ang="0">
                      <a:pos x="125" y="16"/>
                    </a:cxn>
                    <a:cxn ang="0">
                      <a:pos x="176" y="2"/>
                    </a:cxn>
                    <a:cxn ang="0">
                      <a:pos x="229" y="2"/>
                    </a:cxn>
                    <a:cxn ang="0">
                      <a:pos x="280" y="16"/>
                    </a:cxn>
                    <a:cxn ang="0">
                      <a:pos x="325" y="43"/>
                    </a:cxn>
                    <a:cxn ang="0">
                      <a:pos x="364" y="80"/>
                    </a:cxn>
                    <a:cxn ang="0">
                      <a:pos x="390" y="126"/>
                    </a:cxn>
                    <a:cxn ang="0">
                      <a:pos x="403" y="177"/>
                    </a:cxn>
                    <a:cxn ang="0">
                      <a:pos x="403" y="231"/>
                    </a:cxn>
                    <a:cxn ang="0">
                      <a:pos x="390" y="283"/>
                    </a:cxn>
                    <a:cxn ang="0">
                      <a:pos x="364" y="328"/>
                    </a:cxn>
                    <a:cxn ang="0">
                      <a:pos x="325" y="365"/>
                    </a:cxn>
                    <a:cxn ang="0">
                      <a:pos x="280" y="392"/>
                    </a:cxn>
                    <a:cxn ang="0">
                      <a:pos x="229" y="406"/>
                    </a:cxn>
                    <a:cxn ang="0">
                      <a:pos x="202" y="402"/>
                    </a:cxn>
                    <a:cxn ang="0">
                      <a:pos x="151" y="395"/>
                    </a:cxn>
                    <a:cxn ang="0">
                      <a:pos x="104" y="376"/>
                    </a:cxn>
                    <a:cxn ang="0">
                      <a:pos x="63" y="344"/>
                    </a:cxn>
                    <a:cxn ang="0">
                      <a:pos x="32" y="304"/>
                    </a:cxn>
                    <a:cxn ang="0">
                      <a:pos x="12" y="256"/>
                    </a:cxn>
                    <a:cxn ang="0">
                      <a:pos x="5" y="203"/>
                    </a:cxn>
                    <a:cxn ang="0">
                      <a:pos x="12" y="152"/>
                    </a:cxn>
                    <a:cxn ang="0">
                      <a:pos x="32" y="104"/>
                    </a:cxn>
                    <a:cxn ang="0">
                      <a:pos x="63" y="64"/>
                    </a:cxn>
                    <a:cxn ang="0">
                      <a:pos x="104" y="32"/>
                    </a:cxn>
                    <a:cxn ang="0">
                      <a:pos x="151" y="13"/>
                    </a:cxn>
                    <a:cxn ang="0">
                      <a:pos x="202" y="6"/>
                    </a:cxn>
                    <a:cxn ang="0">
                      <a:pos x="253" y="13"/>
                    </a:cxn>
                    <a:cxn ang="0">
                      <a:pos x="301" y="32"/>
                    </a:cxn>
                    <a:cxn ang="0">
                      <a:pos x="343" y="64"/>
                    </a:cxn>
                    <a:cxn ang="0">
                      <a:pos x="373" y="104"/>
                    </a:cxn>
                    <a:cxn ang="0">
                      <a:pos x="394" y="152"/>
                    </a:cxn>
                    <a:cxn ang="0">
                      <a:pos x="399" y="203"/>
                    </a:cxn>
                    <a:cxn ang="0">
                      <a:pos x="394" y="256"/>
                    </a:cxn>
                    <a:cxn ang="0">
                      <a:pos x="373" y="304"/>
                    </a:cxn>
                    <a:cxn ang="0">
                      <a:pos x="343" y="344"/>
                    </a:cxn>
                    <a:cxn ang="0">
                      <a:pos x="301" y="376"/>
                    </a:cxn>
                    <a:cxn ang="0">
                      <a:pos x="253" y="395"/>
                    </a:cxn>
                    <a:cxn ang="0">
                      <a:pos x="202" y="402"/>
                    </a:cxn>
                  </a:cxnLst>
                  <a:rect l="0" t="0" r="r" b="b"/>
                  <a:pathLst>
                    <a:path w="405" h="408">
                      <a:moveTo>
                        <a:pt x="202" y="408"/>
                      </a:moveTo>
                      <a:lnTo>
                        <a:pt x="176" y="406"/>
                      </a:lnTo>
                      <a:lnTo>
                        <a:pt x="149" y="401"/>
                      </a:lnTo>
                      <a:lnTo>
                        <a:pt x="125" y="392"/>
                      </a:lnTo>
                      <a:lnTo>
                        <a:pt x="102" y="380"/>
                      </a:lnTo>
                      <a:lnTo>
                        <a:pt x="79" y="365"/>
                      </a:lnTo>
                      <a:lnTo>
                        <a:pt x="60" y="348"/>
                      </a:lnTo>
                      <a:lnTo>
                        <a:pt x="42" y="328"/>
                      </a:lnTo>
                      <a:lnTo>
                        <a:pt x="26" y="305"/>
                      </a:lnTo>
                      <a:lnTo>
                        <a:pt x="16" y="283"/>
                      </a:lnTo>
                      <a:lnTo>
                        <a:pt x="7" y="256"/>
                      </a:lnTo>
                      <a:lnTo>
                        <a:pt x="2" y="231"/>
                      </a:lnTo>
                      <a:lnTo>
                        <a:pt x="0" y="203"/>
                      </a:lnTo>
                      <a:lnTo>
                        <a:pt x="2" y="177"/>
                      </a:lnTo>
                      <a:lnTo>
                        <a:pt x="7" y="152"/>
                      </a:lnTo>
                      <a:lnTo>
                        <a:pt x="16" y="126"/>
                      </a:lnTo>
                      <a:lnTo>
                        <a:pt x="26" y="103"/>
                      </a:lnTo>
                      <a:lnTo>
                        <a:pt x="42" y="80"/>
                      </a:lnTo>
                      <a:lnTo>
                        <a:pt x="60" y="60"/>
                      </a:lnTo>
                      <a:lnTo>
                        <a:pt x="79" y="43"/>
                      </a:lnTo>
                      <a:lnTo>
                        <a:pt x="102" y="29"/>
                      </a:lnTo>
                      <a:lnTo>
                        <a:pt x="125" y="16"/>
                      </a:lnTo>
                      <a:lnTo>
                        <a:pt x="149" y="7"/>
                      </a:lnTo>
                      <a:lnTo>
                        <a:pt x="176" y="2"/>
                      </a:lnTo>
                      <a:lnTo>
                        <a:pt x="202" y="0"/>
                      </a:lnTo>
                      <a:lnTo>
                        <a:pt x="229" y="2"/>
                      </a:lnTo>
                      <a:lnTo>
                        <a:pt x="255" y="7"/>
                      </a:lnTo>
                      <a:lnTo>
                        <a:pt x="280" y="16"/>
                      </a:lnTo>
                      <a:lnTo>
                        <a:pt x="304" y="29"/>
                      </a:lnTo>
                      <a:lnTo>
                        <a:pt x="325" y="43"/>
                      </a:lnTo>
                      <a:lnTo>
                        <a:pt x="346" y="60"/>
                      </a:lnTo>
                      <a:lnTo>
                        <a:pt x="364" y="80"/>
                      </a:lnTo>
                      <a:lnTo>
                        <a:pt x="378" y="103"/>
                      </a:lnTo>
                      <a:lnTo>
                        <a:pt x="390" y="126"/>
                      </a:lnTo>
                      <a:lnTo>
                        <a:pt x="399" y="152"/>
                      </a:lnTo>
                      <a:lnTo>
                        <a:pt x="403" y="177"/>
                      </a:lnTo>
                      <a:lnTo>
                        <a:pt x="405" y="203"/>
                      </a:lnTo>
                      <a:lnTo>
                        <a:pt x="403" y="231"/>
                      </a:lnTo>
                      <a:lnTo>
                        <a:pt x="399" y="256"/>
                      </a:lnTo>
                      <a:lnTo>
                        <a:pt x="390" y="283"/>
                      </a:lnTo>
                      <a:lnTo>
                        <a:pt x="378" y="305"/>
                      </a:lnTo>
                      <a:lnTo>
                        <a:pt x="364" y="328"/>
                      </a:lnTo>
                      <a:lnTo>
                        <a:pt x="346" y="348"/>
                      </a:lnTo>
                      <a:lnTo>
                        <a:pt x="325" y="365"/>
                      </a:lnTo>
                      <a:lnTo>
                        <a:pt x="304" y="380"/>
                      </a:lnTo>
                      <a:lnTo>
                        <a:pt x="280" y="392"/>
                      </a:lnTo>
                      <a:lnTo>
                        <a:pt x="255" y="401"/>
                      </a:lnTo>
                      <a:lnTo>
                        <a:pt x="229" y="406"/>
                      </a:lnTo>
                      <a:lnTo>
                        <a:pt x="202" y="408"/>
                      </a:lnTo>
                      <a:close/>
                      <a:moveTo>
                        <a:pt x="202" y="402"/>
                      </a:moveTo>
                      <a:lnTo>
                        <a:pt x="178" y="401"/>
                      </a:lnTo>
                      <a:lnTo>
                        <a:pt x="151" y="395"/>
                      </a:lnTo>
                      <a:lnTo>
                        <a:pt x="127" y="387"/>
                      </a:lnTo>
                      <a:lnTo>
                        <a:pt x="104" y="376"/>
                      </a:lnTo>
                      <a:lnTo>
                        <a:pt x="83" y="360"/>
                      </a:lnTo>
                      <a:lnTo>
                        <a:pt x="63" y="344"/>
                      </a:lnTo>
                      <a:lnTo>
                        <a:pt x="46" y="325"/>
                      </a:lnTo>
                      <a:lnTo>
                        <a:pt x="32" y="304"/>
                      </a:lnTo>
                      <a:lnTo>
                        <a:pt x="21" y="279"/>
                      </a:lnTo>
                      <a:lnTo>
                        <a:pt x="12" y="256"/>
                      </a:lnTo>
                      <a:lnTo>
                        <a:pt x="7" y="230"/>
                      </a:lnTo>
                      <a:lnTo>
                        <a:pt x="5" y="203"/>
                      </a:lnTo>
                      <a:lnTo>
                        <a:pt x="7" y="179"/>
                      </a:lnTo>
                      <a:lnTo>
                        <a:pt x="12" y="152"/>
                      </a:lnTo>
                      <a:lnTo>
                        <a:pt x="21" y="129"/>
                      </a:lnTo>
                      <a:lnTo>
                        <a:pt x="32" y="104"/>
                      </a:lnTo>
                      <a:lnTo>
                        <a:pt x="46" y="83"/>
                      </a:lnTo>
                      <a:lnTo>
                        <a:pt x="63" y="64"/>
                      </a:lnTo>
                      <a:lnTo>
                        <a:pt x="83" y="46"/>
                      </a:lnTo>
                      <a:lnTo>
                        <a:pt x="104" y="32"/>
                      </a:lnTo>
                      <a:lnTo>
                        <a:pt x="127" y="22"/>
                      </a:lnTo>
                      <a:lnTo>
                        <a:pt x="151" y="13"/>
                      </a:lnTo>
                      <a:lnTo>
                        <a:pt x="178" y="7"/>
                      </a:lnTo>
                      <a:lnTo>
                        <a:pt x="202" y="6"/>
                      </a:lnTo>
                      <a:lnTo>
                        <a:pt x="229" y="7"/>
                      </a:lnTo>
                      <a:lnTo>
                        <a:pt x="253" y="13"/>
                      </a:lnTo>
                      <a:lnTo>
                        <a:pt x="278" y="22"/>
                      </a:lnTo>
                      <a:lnTo>
                        <a:pt x="301" y="32"/>
                      </a:lnTo>
                      <a:lnTo>
                        <a:pt x="324" y="46"/>
                      </a:lnTo>
                      <a:lnTo>
                        <a:pt x="343" y="64"/>
                      </a:lnTo>
                      <a:lnTo>
                        <a:pt x="359" y="83"/>
                      </a:lnTo>
                      <a:lnTo>
                        <a:pt x="373" y="104"/>
                      </a:lnTo>
                      <a:lnTo>
                        <a:pt x="385" y="129"/>
                      </a:lnTo>
                      <a:lnTo>
                        <a:pt x="394" y="152"/>
                      </a:lnTo>
                      <a:lnTo>
                        <a:pt x="397" y="179"/>
                      </a:lnTo>
                      <a:lnTo>
                        <a:pt x="399" y="203"/>
                      </a:lnTo>
                      <a:lnTo>
                        <a:pt x="397" y="230"/>
                      </a:lnTo>
                      <a:lnTo>
                        <a:pt x="394" y="256"/>
                      </a:lnTo>
                      <a:lnTo>
                        <a:pt x="385" y="279"/>
                      </a:lnTo>
                      <a:lnTo>
                        <a:pt x="373" y="304"/>
                      </a:lnTo>
                      <a:lnTo>
                        <a:pt x="359" y="325"/>
                      </a:lnTo>
                      <a:lnTo>
                        <a:pt x="343" y="344"/>
                      </a:lnTo>
                      <a:lnTo>
                        <a:pt x="324" y="360"/>
                      </a:lnTo>
                      <a:lnTo>
                        <a:pt x="301" y="376"/>
                      </a:lnTo>
                      <a:lnTo>
                        <a:pt x="278" y="387"/>
                      </a:lnTo>
                      <a:lnTo>
                        <a:pt x="253" y="395"/>
                      </a:lnTo>
                      <a:lnTo>
                        <a:pt x="229" y="401"/>
                      </a:lnTo>
                      <a:lnTo>
                        <a:pt x="202" y="402"/>
                      </a:lnTo>
                      <a:close/>
                    </a:path>
                  </a:pathLst>
                </a:custGeom>
                <a:solidFill>
                  <a:srgbClr val="CEFFFF"/>
                </a:solidFill>
                <a:ln w="9525">
                  <a:noFill/>
                  <a:round/>
                  <a:headEnd/>
                  <a:tailEnd/>
                </a:ln>
              </p:spPr>
              <p:txBody>
                <a:bodyPr/>
                <a:lstStyle/>
                <a:p>
                  <a:endParaRPr lang="en-US"/>
                </a:p>
              </p:txBody>
            </p:sp>
            <p:sp>
              <p:nvSpPr>
                <p:cNvPr id="1166441" name="Freeform 1129"/>
                <p:cNvSpPr>
                  <a:spLocks noEditPoints="1"/>
                </p:cNvSpPr>
                <p:nvPr/>
              </p:nvSpPr>
              <p:spPr bwMode="auto">
                <a:xfrm>
                  <a:off x="1599" y="471"/>
                  <a:ext cx="394" cy="396"/>
                </a:xfrm>
                <a:custGeom>
                  <a:avLst/>
                  <a:gdLst/>
                  <a:ahLst/>
                  <a:cxnLst>
                    <a:cxn ang="0">
                      <a:pos x="173" y="395"/>
                    </a:cxn>
                    <a:cxn ang="0">
                      <a:pos x="122" y="381"/>
                    </a:cxn>
                    <a:cxn ang="0">
                      <a:pos x="78" y="354"/>
                    </a:cxn>
                    <a:cxn ang="0">
                      <a:pos x="41" y="319"/>
                    </a:cxn>
                    <a:cxn ang="0">
                      <a:pos x="16" y="273"/>
                    </a:cxn>
                    <a:cxn ang="0">
                      <a:pos x="2" y="224"/>
                    </a:cxn>
                    <a:cxn ang="0">
                      <a:pos x="2" y="173"/>
                    </a:cxn>
                    <a:cxn ang="0">
                      <a:pos x="16" y="123"/>
                    </a:cxn>
                    <a:cxn ang="0">
                      <a:pos x="41" y="77"/>
                    </a:cxn>
                    <a:cxn ang="0">
                      <a:pos x="78" y="40"/>
                    </a:cxn>
                    <a:cxn ang="0">
                      <a:pos x="122" y="16"/>
                    </a:cxn>
                    <a:cxn ang="0">
                      <a:pos x="173" y="1"/>
                    </a:cxn>
                    <a:cxn ang="0">
                      <a:pos x="224" y="1"/>
                    </a:cxn>
                    <a:cxn ang="0">
                      <a:pos x="273" y="16"/>
                    </a:cxn>
                    <a:cxn ang="0">
                      <a:pos x="319" y="40"/>
                    </a:cxn>
                    <a:cxn ang="0">
                      <a:pos x="354" y="77"/>
                    </a:cxn>
                    <a:cxn ang="0">
                      <a:pos x="380" y="123"/>
                    </a:cxn>
                    <a:cxn ang="0">
                      <a:pos x="392" y="173"/>
                    </a:cxn>
                    <a:cxn ang="0">
                      <a:pos x="392" y="224"/>
                    </a:cxn>
                    <a:cxn ang="0">
                      <a:pos x="380" y="273"/>
                    </a:cxn>
                    <a:cxn ang="0">
                      <a:pos x="354" y="319"/>
                    </a:cxn>
                    <a:cxn ang="0">
                      <a:pos x="319" y="354"/>
                    </a:cxn>
                    <a:cxn ang="0">
                      <a:pos x="273" y="381"/>
                    </a:cxn>
                    <a:cxn ang="0">
                      <a:pos x="224" y="395"/>
                    </a:cxn>
                    <a:cxn ang="0">
                      <a:pos x="197" y="391"/>
                    </a:cxn>
                    <a:cxn ang="0">
                      <a:pos x="146" y="384"/>
                    </a:cxn>
                    <a:cxn ang="0">
                      <a:pos x="100" y="363"/>
                    </a:cxn>
                    <a:cxn ang="0">
                      <a:pos x="60" y="331"/>
                    </a:cxn>
                    <a:cxn ang="0">
                      <a:pos x="30" y="291"/>
                    </a:cxn>
                    <a:cxn ang="0">
                      <a:pos x="11" y="243"/>
                    </a:cxn>
                    <a:cxn ang="0">
                      <a:pos x="5" y="192"/>
                    </a:cxn>
                    <a:cxn ang="0">
                      <a:pos x="14" y="141"/>
                    </a:cxn>
                    <a:cxn ang="0">
                      <a:pos x="35" y="95"/>
                    </a:cxn>
                    <a:cxn ang="0">
                      <a:pos x="69" y="56"/>
                    </a:cxn>
                    <a:cxn ang="0">
                      <a:pos x="111" y="26"/>
                    </a:cxn>
                    <a:cxn ang="0">
                      <a:pos x="160" y="10"/>
                    </a:cxn>
                    <a:cxn ang="0">
                      <a:pos x="211" y="7"/>
                    </a:cxn>
                    <a:cxn ang="0">
                      <a:pos x="261" y="16"/>
                    </a:cxn>
                    <a:cxn ang="0">
                      <a:pos x="306" y="39"/>
                    </a:cxn>
                    <a:cxn ang="0">
                      <a:pos x="345" y="74"/>
                    </a:cxn>
                    <a:cxn ang="0">
                      <a:pos x="371" y="118"/>
                    </a:cxn>
                    <a:cxn ang="0">
                      <a:pos x="387" y="165"/>
                    </a:cxn>
                    <a:cxn ang="0">
                      <a:pos x="389" y="217"/>
                    </a:cxn>
                    <a:cxn ang="0">
                      <a:pos x="377" y="268"/>
                    </a:cxn>
                    <a:cxn ang="0">
                      <a:pos x="352" y="312"/>
                    </a:cxn>
                    <a:cxn ang="0">
                      <a:pos x="317" y="349"/>
                    </a:cxn>
                    <a:cxn ang="0">
                      <a:pos x="273" y="375"/>
                    </a:cxn>
                    <a:cxn ang="0">
                      <a:pos x="224" y="389"/>
                    </a:cxn>
                  </a:cxnLst>
                  <a:rect l="0" t="0" r="r" b="b"/>
                  <a:pathLst>
                    <a:path w="394" h="396">
                      <a:moveTo>
                        <a:pt x="197" y="396"/>
                      </a:moveTo>
                      <a:lnTo>
                        <a:pt x="173" y="395"/>
                      </a:lnTo>
                      <a:lnTo>
                        <a:pt x="146" y="389"/>
                      </a:lnTo>
                      <a:lnTo>
                        <a:pt x="122" y="381"/>
                      </a:lnTo>
                      <a:lnTo>
                        <a:pt x="99" y="370"/>
                      </a:lnTo>
                      <a:lnTo>
                        <a:pt x="78" y="354"/>
                      </a:lnTo>
                      <a:lnTo>
                        <a:pt x="58" y="338"/>
                      </a:lnTo>
                      <a:lnTo>
                        <a:pt x="41" y="319"/>
                      </a:lnTo>
                      <a:lnTo>
                        <a:pt x="27" y="298"/>
                      </a:lnTo>
                      <a:lnTo>
                        <a:pt x="16" y="273"/>
                      </a:lnTo>
                      <a:lnTo>
                        <a:pt x="7" y="250"/>
                      </a:lnTo>
                      <a:lnTo>
                        <a:pt x="2" y="224"/>
                      </a:lnTo>
                      <a:lnTo>
                        <a:pt x="0" y="197"/>
                      </a:lnTo>
                      <a:lnTo>
                        <a:pt x="2" y="173"/>
                      </a:lnTo>
                      <a:lnTo>
                        <a:pt x="7" y="146"/>
                      </a:lnTo>
                      <a:lnTo>
                        <a:pt x="16" y="123"/>
                      </a:lnTo>
                      <a:lnTo>
                        <a:pt x="27" y="98"/>
                      </a:lnTo>
                      <a:lnTo>
                        <a:pt x="41" y="77"/>
                      </a:lnTo>
                      <a:lnTo>
                        <a:pt x="58" y="58"/>
                      </a:lnTo>
                      <a:lnTo>
                        <a:pt x="78" y="40"/>
                      </a:lnTo>
                      <a:lnTo>
                        <a:pt x="99" y="26"/>
                      </a:lnTo>
                      <a:lnTo>
                        <a:pt x="122" y="16"/>
                      </a:lnTo>
                      <a:lnTo>
                        <a:pt x="146" y="7"/>
                      </a:lnTo>
                      <a:lnTo>
                        <a:pt x="173" y="1"/>
                      </a:lnTo>
                      <a:lnTo>
                        <a:pt x="197" y="0"/>
                      </a:lnTo>
                      <a:lnTo>
                        <a:pt x="224" y="1"/>
                      </a:lnTo>
                      <a:lnTo>
                        <a:pt x="248" y="7"/>
                      </a:lnTo>
                      <a:lnTo>
                        <a:pt x="273" y="16"/>
                      </a:lnTo>
                      <a:lnTo>
                        <a:pt x="296" y="26"/>
                      </a:lnTo>
                      <a:lnTo>
                        <a:pt x="319" y="40"/>
                      </a:lnTo>
                      <a:lnTo>
                        <a:pt x="338" y="58"/>
                      </a:lnTo>
                      <a:lnTo>
                        <a:pt x="354" y="77"/>
                      </a:lnTo>
                      <a:lnTo>
                        <a:pt x="368" y="98"/>
                      </a:lnTo>
                      <a:lnTo>
                        <a:pt x="380" y="123"/>
                      </a:lnTo>
                      <a:lnTo>
                        <a:pt x="389" y="146"/>
                      </a:lnTo>
                      <a:lnTo>
                        <a:pt x="392" y="173"/>
                      </a:lnTo>
                      <a:lnTo>
                        <a:pt x="394" y="197"/>
                      </a:lnTo>
                      <a:lnTo>
                        <a:pt x="392" y="224"/>
                      </a:lnTo>
                      <a:lnTo>
                        <a:pt x="389" y="250"/>
                      </a:lnTo>
                      <a:lnTo>
                        <a:pt x="380" y="273"/>
                      </a:lnTo>
                      <a:lnTo>
                        <a:pt x="368" y="298"/>
                      </a:lnTo>
                      <a:lnTo>
                        <a:pt x="354" y="319"/>
                      </a:lnTo>
                      <a:lnTo>
                        <a:pt x="338" y="338"/>
                      </a:lnTo>
                      <a:lnTo>
                        <a:pt x="319" y="354"/>
                      </a:lnTo>
                      <a:lnTo>
                        <a:pt x="296" y="370"/>
                      </a:lnTo>
                      <a:lnTo>
                        <a:pt x="273" y="381"/>
                      </a:lnTo>
                      <a:lnTo>
                        <a:pt x="248" y="389"/>
                      </a:lnTo>
                      <a:lnTo>
                        <a:pt x="224" y="395"/>
                      </a:lnTo>
                      <a:lnTo>
                        <a:pt x="197" y="396"/>
                      </a:lnTo>
                      <a:close/>
                      <a:moveTo>
                        <a:pt x="197" y="391"/>
                      </a:moveTo>
                      <a:lnTo>
                        <a:pt x="173" y="389"/>
                      </a:lnTo>
                      <a:lnTo>
                        <a:pt x="146" y="384"/>
                      </a:lnTo>
                      <a:lnTo>
                        <a:pt x="123" y="375"/>
                      </a:lnTo>
                      <a:lnTo>
                        <a:pt x="100" y="363"/>
                      </a:lnTo>
                      <a:lnTo>
                        <a:pt x="79" y="349"/>
                      </a:lnTo>
                      <a:lnTo>
                        <a:pt x="60" y="331"/>
                      </a:lnTo>
                      <a:lnTo>
                        <a:pt x="42" y="312"/>
                      </a:lnTo>
                      <a:lnTo>
                        <a:pt x="30" y="291"/>
                      </a:lnTo>
                      <a:lnTo>
                        <a:pt x="18" y="268"/>
                      </a:lnTo>
                      <a:lnTo>
                        <a:pt x="11" y="243"/>
                      </a:lnTo>
                      <a:lnTo>
                        <a:pt x="7" y="217"/>
                      </a:lnTo>
                      <a:lnTo>
                        <a:pt x="5" y="192"/>
                      </a:lnTo>
                      <a:lnTo>
                        <a:pt x="9" y="165"/>
                      </a:lnTo>
                      <a:lnTo>
                        <a:pt x="14" y="141"/>
                      </a:lnTo>
                      <a:lnTo>
                        <a:pt x="23" y="118"/>
                      </a:lnTo>
                      <a:lnTo>
                        <a:pt x="35" y="95"/>
                      </a:lnTo>
                      <a:lnTo>
                        <a:pt x="51" y="74"/>
                      </a:lnTo>
                      <a:lnTo>
                        <a:pt x="69" y="56"/>
                      </a:lnTo>
                      <a:lnTo>
                        <a:pt x="88" y="39"/>
                      </a:lnTo>
                      <a:lnTo>
                        <a:pt x="111" y="26"/>
                      </a:lnTo>
                      <a:lnTo>
                        <a:pt x="134" y="16"/>
                      </a:lnTo>
                      <a:lnTo>
                        <a:pt x="160" y="10"/>
                      </a:lnTo>
                      <a:lnTo>
                        <a:pt x="185" y="7"/>
                      </a:lnTo>
                      <a:lnTo>
                        <a:pt x="211" y="7"/>
                      </a:lnTo>
                      <a:lnTo>
                        <a:pt x="236" y="10"/>
                      </a:lnTo>
                      <a:lnTo>
                        <a:pt x="261" y="16"/>
                      </a:lnTo>
                      <a:lnTo>
                        <a:pt x="283" y="26"/>
                      </a:lnTo>
                      <a:lnTo>
                        <a:pt x="306" y="39"/>
                      </a:lnTo>
                      <a:lnTo>
                        <a:pt x="326" y="56"/>
                      </a:lnTo>
                      <a:lnTo>
                        <a:pt x="345" y="74"/>
                      </a:lnTo>
                      <a:lnTo>
                        <a:pt x="359" y="95"/>
                      </a:lnTo>
                      <a:lnTo>
                        <a:pt x="371" y="118"/>
                      </a:lnTo>
                      <a:lnTo>
                        <a:pt x="382" y="141"/>
                      </a:lnTo>
                      <a:lnTo>
                        <a:pt x="387" y="165"/>
                      </a:lnTo>
                      <a:lnTo>
                        <a:pt x="389" y="192"/>
                      </a:lnTo>
                      <a:lnTo>
                        <a:pt x="389" y="217"/>
                      </a:lnTo>
                      <a:lnTo>
                        <a:pt x="384" y="243"/>
                      </a:lnTo>
                      <a:lnTo>
                        <a:pt x="377" y="268"/>
                      </a:lnTo>
                      <a:lnTo>
                        <a:pt x="366" y="291"/>
                      </a:lnTo>
                      <a:lnTo>
                        <a:pt x="352" y="312"/>
                      </a:lnTo>
                      <a:lnTo>
                        <a:pt x="336" y="331"/>
                      </a:lnTo>
                      <a:lnTo>
                        <a:pt x="317" y="349"/>
                      </a:lnTo>
                      <a:lnTo>
                        <a:pt x="296" y="363"/>
                      </a:lnTo>
                      <a:lnTo>
                        <a:pt x="273" y="375"/>
                      </a:lnTo>
                      <a:lnTo>
                        <a:pt x="248" y="384"/>
                      </a:lnTo>
                      <a:lnTo>
                        <a:pt x="224" y="389"/>
                      </a:lnTo>
                      <a:lnTo>
                        <a:pt x="197" y="391"/>
                      </a:lnTo>
                      <a:close/>
                    </a:path>
                  </a:pathLst>
                </a:custGeom>
                <a:solidFill>
                  <a:srgbClr val="CFFEFF"/>
                </a:solidFill>
                <a:ln w="9525">
                  <a:noFill/>
                  <a:round/>
                  <a:headEnd/>
                  <a:tailEnd/>
                </a:ln>
              </p:spPr>
              <p:txBody>
                <a:bodyPr/>
                <a:lstStyle/>
                <a:p>
                  <a:endParaRPr lang="en-US"/>
                </a:p>
              </p:txBody>
            </p:sp>
            <p:sp>
              <p:nvSpPr>
                <p:cNvPr id="1166442" name="Freeform 1130"/>
                <p:cNvSpPr>
                  <a:spLocks noEditPoints="1"/>
                </p:cNvSpPr>
                <p:nvPr/>
              </p:nvSpPr>
              <p:spPr bwMode="auto">
                <a:xfrm>
                  <a:off x="1604" y="478"/>
                  <a:ext cx="384" cy="384"/>
                </a:xfrm>
                <a:custGeom>
                  <a:avLst/>
                  <a:gdLst/>
                  <a:ahLst/>
                  <a:cxnLst>
                    <a:cxn ang="0">
                      <a:pos x="168" y="382"/>
                    </a:cxn>
                    <a:cxn ang="0">
                      <a:pos x="118" y="368"/>
                    </a:cxn>
                    <a:cxn ang="0">
                      <a:pos x="74" y="342"/>
                    </a:cxn>
                    <a:cxn ang="0">
                      <a:pos x="37" y="305"/>
                    </a:cxn>
                    <a:cxn ang="0">
                      <a:pos x="13" y="261"/>
                    </a:cxn>
                    <a:cxn ang="0">
                      <a:pos x="2" y="210"/>
                    </a:cxn>
                    <a:cxn ang="0">
                      <a:pos x="4" y="158"/>
                    </a:cxn>
                    <a:cxn ang="0">
                      <a:pos x="18" y="111"/>
                    </a:cxn>
                    <a:cxn ang="0">
                      <a:pos x="46" y="67"/>
                    </a:cxn>
                    <a:cxn ang="0">
                      <a:pos x="83" y="32"/>
                    </a:cxn>
                    <a:cxn ang="0">
                      <a:pos x="129" y="9"/>
                    </a:cxn>
                    <a:cxn ang="0">
                      <a:pos x="180" y="0"/>
                    </a:cxn>
                    <a:cxn ang="0">
                      <a:pos x="231" y="3"/>
                    </a:cxn>
                    <a:cxn ang="0">
                      <a:pos x="278" y="19"/>
                    </a:cxn>
                    <a:cxn ang="0">
                      <a:pos x="321" y="49"/>
                    </a:cxn>
                    <a:cxn ang="0">
                      <a:pos x="354" y="88"/>
                    </a:cxn>
                    <a:cxn ang="0">
                      <a:pos x="377" y="134"/>
                    </a:cxn>
                    <a:cxn ang="0">
                      <a:pos x="384" y="185"/>
                    </a:cxn>
                    <a:cxn ang="0">
                      <a:pos x="379" y="236"/>
                    </a:cxn>
                    <a:cxn ang="0">
                      <a:pos x="361" y="284"/>
                    </a:cxn>
                    <a:cxn ang="0">
                      <a:pos x="331" y="324"/>
                    </a:cxn>
                    <a:cxn ang="0">
                      <a:pos x="291" y="356"/>
                    </a:cxn>
                    <a:cxn ang="0">
                      <a:pos x="243" y="377"/>
                    </a:cxn>
                    <a:cxn ang="0">
                      <a:pos x="192" y="384"/>
                    </a:cxn>
                    <a:cxn ang="0">
                      <a:pos x="168" y="377"/>
                    </a:cxn>
                    <a:cxn ang="0">
                      <a:pos x="118" y="363"/>
                    </a:cxn>
                    <a:cxn ang="0">
                      <a:pos x="74" y="337"/>
                    </a:cxn>
                    <a:cxn ang="0">
                      <a:pos x="41" y="300"/>
                    </a:cxn>
                    <a:cxn ang="0">
                      <a:pos x="16" y="254"/>
                    </a:cxn>
                    <a:cxn ang="0">
                      <a:pos x="6" y="204"/>
                    </a:cxn>
                    <a:cxn ang="0">
                      <a:pos x="9" y="153"/>
                    </a:cxn>
                    <a:cxn ang="0">
                      <a:pos x="27" y="106"/>
                    </a:cxn>
                    <a:cxn ang="0">
                      <a:pos x="57" y="63"/>
                    </a:cxn>
                    <a:cxn ang="0">
                      <a:pos x="95" y="32"/>
                    </a:cxn>
                    <a:cxn ang="0">
                      <a:pos x="143" y="10"/>
                    </a:cxn>
                    <a:cxn ang="0">
                      <a:pos x="192" y="3"/>
                    </a:cxn>
                    <a:cxn ang="0">
                      <a:pos x="243" y="10"/>
                    </a:cxn>
                    <a:cxn ang="0">
                      <a:pos x="289" y="32"/>
                    </a:cxn>
                    <a:cxn ang="0">
                      <a:pos x="329" y="63"/>
                    </a:cxn>
                    <a:cxn ang="0">
                      <a:pos x="358" y="106"/>
                    </a:cxn>
                    <a:cxn ang="0">
                      <a:pos x="375" y="153"/>
                    </a:cxn>
                    <a:cxn ang="0">
                      <a:pos x="379" y="204"/>
                    </a:cxn>
                    <a:cxn ang="0">
                      <a:pos x="368" y="254"/>
                    </a:cxn>
                    <a:cxn ang="0">
                      <a:pos x="345" y="300"/>
                    </a:cxn>
                    <a:cxn ang="0">
                      <a:pos x="310" y="337"/>
                    </a:cxn>
                    <a:cxn ang="0">
                      <a:pos x="268" y="363"/>
                    </a:cxn>
                    <a:cxn ang="0">
                      <a:pos x="219" y="377"/>
                    </a:cxn>
                  </a:cxnLst>
                  <a:rect l="0" t="0" r="r" b="b"/>
                  <a:pathLst>
                    <a:path w="384" h="384">
                      <a:moveTo>
                        <a:pt x="192" y="384"/>
                      </a:moveTo>
                      <a:lnTo>
                        <a:pt x="168" y="382"/>
                      </a:lnTo>
                      <a:lnTo>
                        <a:pt x="141" y="377"/>
                      </a:lnTo>
                      <a:lnTo>
                        <a:pt x="118" y="368"/>
                      </a:lnTo>
                      <a:lnTo>
                        <a:pt x="95" y="356"/>
                      </a:lnTo>
                      <a:lnTo>
                        <a:pt x="74" y="342"/>
                      </a:lnTo>
                      <a:lnTo>
                        <a:pt x="55" y="324"/>
                      </a:lnTo>
                      <a:lnTo>
                        <a:pt x="37" y="305"/>
                      </a:lnTo>
                      <a:lnTo>
                        <a:pt x="25" y="284"/>
                      </a:lnTo>
                      <a:lnTo>
                        <a:pt x="13" y="261"/>
                      </a:lnTo>
                      <a:lnTo>
                        <a:pt x="6" y="236"/>
                      </a:lnTo>
                      <a:lnTo>
                        <a:pt x="2" y="210"/>
                      </a:lnTo>
                      <a:lnTo>
                        <a:pt x="0" y="185"/>
                      </a:lnTo>
                      <a:lnTo>
                        <a:pt x="4" y="158"/>
                      </a:lnTo>
                      <a:lnTo>
                        <a:pt x="9" y="134"/>
                      </a:lnTo>
                      <a:lnTo>
                        <a:pt x="18" y="111"/>
                      </a:lnTo>
                      <a:lnTo>
                        <a:pt x="30" y="88"/>
                      </a:lnTo>
                      <a:lnTo>
                        <a:pt x="46" y="67"/>
                      </a:lnTo>
                      <a:lnTo>
                        <a:pt x="64" y="49"/>
                      </a:lnTo>
                      <a:lnTo>
                        <a:pt x="83" y="32"/>
                      </a:lnTo>
                      <a:lnTo>
                        <a:pt x="106" y="19"/>
                      </a:lnTo>
                      <a:lnTo>
                        <a:pt x="129" y="9"/>
                      </a:lnTo>
                      <a:lnTo>
                        <a:pt x="155" y="3"/>
                      </a:lnTo>
                      <a:lnTo>
                        <a:pt x="180" y="0"/>
                      </a:lnTo>
                      <a:lnTo>
                        <a:pt x="206" y="0"/>
                      </a:lnTo>
                      <a:lnTo>
                        <a:pt x="231" y="3"/>
                      </a:lnTo>
                      <a:lnTo>
                        <a:pt x="256" y="9"/>
                      </a:lnTo>
                      <a:lnTo>
                        <a:pt x="278" y="19"/>
                      </a:lnTo>
                      <a:lnTo>
                        <a:pt x="301" y="32"/>
                      </a:lnTo>
                      <a:lnTo>
                        <a:pt x="321" y="49"/>
                      </a:lnTo>
                      <a:lnTo>
                        <a:pt x="340" y="67"/>
                      </a:lnTo>
                      <a:lnTo>
                        <a:pt x="354" y="88"/>
                      </a:lnTo>
                      <a:lnTo>
                        <a:pt x="366" y="111"/>
                      </a:lnTo>
                      <a:lnTo>
                        <a:pt x="377" y="134"/>
                      </a:lnTo>
                      <a:lnTo>
                        <a:pt x="382" y="158"/>
                      </a:lnTo>
                      <a:lnTo>
                        <a:pt x="384" y="185"/>
                      </a:lnTo>
                      <a:lnTo>
                        <a:pt x="384" y="210"/>
                      </a:lnTo>
                      <a:lnTo>
                        <a:pt x="379" y="236"/>
                      </a:lnTo>
                      <a:lnTo>
                        <a:pt x="372" y="261"/>
                      </a:lnTo>
                      <a:lnTo>
                        <a:pt x="361" y="284"/>
                      </a:lnTo>
                      <a:lnTo>
                        <a:pt x="347" y="305"/>
                      </a:lnTo>
                      <a:lnTo>
                        <a:pt x="331" y="324"/>
                      </a:lnTo>
                      <a:lnTo>
                        <a:pt x="312" y="342"/>
                      </a:lnTo>
                      <a:lnTo>
                        <a:pt x="291" y="356"/>
                      </a:lnTo>
                      <a:lnTo>
                        <a:pt x="268" y="368"/>
                      </a:lnTo>
                      <a:lnTo>
                        <a:pt x="243" y="377"/>
                      </a:lnTo>
                      <a:lnTo>
                        <a:pt x="219" y="382"/>
                      </a:lnTo>
                      <a:lnTo>
                        <a:pt x="192" y="384"/>
                      </a:lnTo>
                      <a:close/>
                      <a:moveTo>
                        <a:pt x="192" y="379"/>
                      </a:moveTo>
                      <a:lnTo>
                        <a:pt x="168" y="377"/>
                      </a:lnTo>
                      <a:lnTo>
                        <a:pt x="143" y="372"/>
                      </a:lnTo>
                      <a:lnTo>
                        <a:pt x="118" y="363"/>
                      </a:lnTo>
                      <a:lnTo>
                        <a:pt x="95" y="351"/>
                      </a:lnTo>
                      <a:lnTo>
                        <a:pt x="74" y="337"/>
                      </a:lnTo>
                      <a:lnTo>
                        <a:pt x="57" y="319"/>
                      </a:lnTo>
                      <a:lnTo>
                        <a:pt x="41" y="300"/>
                      </a:lnTo>
                      <a:lnTo>
                        <a:pt x="27" y="277"/>
                      </a:lnTo>
                      <a:lnTo>
                        <a:pt x="16" y="254"/>
                      </a:lnTo>
                      <a:lnTo>
                        <a:pt x="9" y="229"/>
                      </a:lnTo>
                      <a:lnTo>
                        <a:pt x="6" y="204"/>
                      </a:lnTo>
                      <a:lnTo>
                        <a:pt x="6" y="178"/>
                      </a:lnTo>
                      <a:lnTo>
                        <a:pt x="9" y="153"/>
                      </a:lnTo>
                      <a:lnTo>
                        <a:pt x="16" y="128"/>
                      </a:lnTo>
                      <a:lnTo>
                        <a:pt x="27" y="106"/>
                      </a:lnTo>
                      <a:lnTo>
                        <a:pt x="41" y="83"/>
                      </a:lnTo>
                      <a:lnTo>
                        <a:pt x="57" y="63"/>
                      </a:lnTo>
                      <a:lnTo>
                        <a:pt x="74" y="46"/>
                      </a:lnTo>
                      <a:lnTo>
                        <a:pt x="95" y="32"/>
                      </a:lnTo>
                      <a:lnTo>
                        <a:pt x="118" y="19"/>
                      </a:lnTo>
                      <a:lnTo>
                        <a:pt x="143" y="10"/>
                      </a:lnTo>
                      <a:lnTo>
                        <a:pt x="168" y="5"/>
                      </a:lnTo>
                      <a:lnTo>
                        <a:pt x="192" y="3"/>
                      </a:lnTo>
                      <a:lnTo>
                        <a:pt x="219" y="5"/>
                      </a:lnTo>
                      <a:lnTo>
                        <a:pt x="243" y="10"/>
                      </a:lnTo>
                      <a:lnTo>
                        <a:pt x="268" y="19"/>
                      </a:lnTo>
                      <a:lnTo>
                        <a:pt x="289" y="32"/>
                      </a:lnTo>
                      <a:lnTo>
                        <a:pt x="310" y="46"/>
                      </a:lnTo>
                      <a:lnTo>
                        <a:pt x="329" y="63"/>
                      </a:lnTo>
                      <a:lnTo>
                        <a:pt x="345" y="83"/>
                      </a:lnTo>
                      <a:lnTo>
                        <a:pt x="358" y="106"/>
                      </a:lnTo>
                      <a:lnTo>
                        <a:pt x="368" y="128"/>
                      </a:lnTo>
                      <a:lnTo>
                        <a:pt x="375" y="153"/>
                      </a:lnTo>
                      <a:lnTo>
                        <a:pt x="379" y="178"/>
                      </a:lnTo>
                      <a:lnTo>
                        <a:pt x="379" y="204"/>
                      </a:lnTo>
                      <a:lnTo>
                        <a:pt x="375" y="229"/>
                      </a:lnTo>
                      <a:lnTo>
                        <a:pt x="368" y="254"/>
                      </a:lnTo>
                      <a:lnTo>
                        <a:pt x="358" y="277"/>
                      </a:lnTo>
                      <a:lnTo>
                        <a:pt x="345" y="300"/>
                      </a:lnTo>
                      <a:lnTo>
                        <a:pt x="329" y="319"/>
                      </a:lnTo>
                      <a:lnTo>
                        <a:pt x="310" y="337"/>
                      </a:lnTo>
                      <a:lnTo>
                        <a:pt x="289" y="351"/>
                      </a:lnTo>
                      <a:lnTo>
                        <a:pt x="268" y="363"/>
                      </a:lnTo>
                      <a:lnTo>
                        <a:pt x="243" y="372"/>
                      </a:lnTo>
                      <a:lnTo>
                        <a:pt x="219" y="377"/>
                      </a:lnTo>
                      <a:lnTo>
                        <a:pt x="192" y="379"/>
                      </a:lnTo>
                      <a:close/>
                    </a:path>
                  </a:pathLst>
                </a:custGeom>
                <a:solidFill>
                  <a:srgbClr val="D1FEFF"/>
                </a:solidFill>
                <a:ln w="9525">
                  <a:noFill/>
                  <a:round/>
                  <a:headEnd/>
                  <a:tailEnd/>
                </a:ln>
              </p:spPr>
              <p:txBody>
                <a:bodyPr/>
                <a:lstStyle/>
                <a:p>
                  <a:endParaRPr lang="en-US"/>
                </a:p>
              </p:txBody>
            </p:sp>
            <p:sp>
              <p:nvSpPr>
                <p:cNvPr id="1166443" name="Freeform 1131"/>
                <p:cNvSpPr>
                  <a:spLocks noEditPoints="1"/>
                </p:cNvSpPr>
                <p:nvPr/>
              </p:nvSpPr>
              <p:spPr bwMode="auto">
                <a:xfrm>
                  <a:off x="1610" y="481"/>
                  <a:ext cx="373" cy="376"/>
                </a:xfrm>
                <a:custGeom>
                  <a:avLst/>
                  <a:gdLst/>
                  <a:ahLst/>
                  <a:cxnLst>
                    <a:cxn ang="0">
                      <a:pos x="162" y="374"/>
                    </a:cxn>
                    <a:cxn ang="0">
                      <a:pos x="112" y="360"/>
                    </a:cxn>
                    <a:cxn ang="0">
                      <a:pos x="68" y="334"/>
                    </a:cxn>
                    <a:cxn ang="0">
                      <a:pos x="35" y="297"/>
                    </a:cxn>
                    <a:cxn ang="0">
                      <a:pos x="10" y="251"/>
                    </a:cxn>
                    <a:cxn ang="0">
                      <a:pos x="0" y="201"/>
                    </a:cxn>
                    <a:cxn ang="0">
                      <a:pos x="3" y="150"/>
                    </a:cxn>
                    <a:cxn ang="0">
                      <a:pos x="21" y="103"/>
                    </a:cxn>
                    <a:cxn ang="0">
                      <a:pos x="51" y="60"/>
                    </a:cxn>
                    <a:cxn ang="0">
                      <a:pos x="89" y="29"/>
                    </a:cxn>
                    <a:cxn ang="0">
                      <a:pos x="137" y="7"/>
                    </a:cxn>
                    <a:cxn ang="0">
                      <a:pos x="186" y="0"/>
                    </a:cxn>
                    <a:cxn ang="0">
                      <a:pos x="237" y="7"/>
                    </a:cxn>
                    <a:cxn ang="0">
                      <a:pos x="283" y="29"/>
                    </a:cxn>
                    <a:cxn ang="0">
                      <a:pos x="323" y="60"/>
                    </a:cxn>
                    <a:cxn ang="0">
                      <a:pos x="352" y="103"/>
                    </a:cxn>
                    <a:cxn ang="0">
                      <a:pos x="369" y="150"/>
                    </a:cxn>
                    <a:cxn ang="0">
                      <a:pos x="373" y="201"/>
                    </a:cxn>
                    <a:cxn ang="0">
                      <a:pos x="362" y="251"/>
                    </a:cxn>
                    <a:cxn ang="0">
                      <a:pos x="339" y="297"/>
                    </a:cxn>
                    <a:cxn ang="0">
                      <a:pos x="304" y="334"/>
                    </a:cxn>
                    <a:cxn ang="0">
                      <a:pos x="262" y="360"/>
                    </a:cxn>
                    <a:cxn ang="0">
                      <a:pos x="213" y="374"/>
                    </a:cxn>
                    <a:cxn ang="0">
                      <a:pos x="186" y="371"/>
                    </a:cxn>
                    <a:cxn ang="0">
                      <a:pos x="137" y="364"/>
                    </a:cxn>
                    <a:cxn ang="0">
                      <a:pos x="93" y="344"/>
                    </a:cxn>
                    <a:cxn ang="0">
                      <a:pos x="54" y="312"/>
                    </a:cxn>
                    <a:cxn ang="0">
                      <a:pos x="26" y="272"/>
                    </a:cxn>
                    <a:cxn ang="0">
                      <a:pos x="9" y="224"/>
                    </a:cxn>
                    <a:cxn ang="0">
                      <a:pos x="5" y="175"/>
                    </a:cxn>
                    <a:cxn ang="0">
                      <a:pos x="16" y="127"/>
                    </a:cxn>
                    <a:cxn ang="0">
                      <a:pos x="38" y="83"/>
                    </a:cxn>
                    <a:cxn ang="0">
                      <a:pos x="72" y="48"/>
                    </a:cxn>
                    <a:cxn ang="0">
                      <a:pos x="114" y="21"/>
                    </a:cxn>
                    <a:cxn ang="0">
                      <a:pos x="162" y="7"/>
                    </a:cxn>
                    <a:cxn ang="0">
                      <a:pos x="211" y="7"/>
                    </a:cxn>
                    <a:cxn ang="0">
                      <a:pos x="258" y="21"/>
                    </a:cxn>
                    <a:cxn ang="0">
                      <a:pos x="301" y="48"/>
                    </a:cxn>
                    <a:cxn ang="0">
                      <a:pos x="334" y="83"/>
                    </a:cxn>
                    <a:cxn ang="0">
                      <a:pos x="357" y="127"/>
                    </a:cxn>
                    <a:cxn ang="0">
                      <a:pos x="367" y="175"/>
                    </a:cxn>
                    <a:cxn ang="0">
                      <a:pos x="364" y="224"/>
                    </a:cxn>
                    <a:cxn ang="0">
                      <a:pos x="348" y="272"/>
                    </a:cxn>
                    <a:cxn ang="0">
                      <a:pos x="320" y="312"/>
                    </a:cxn>
                    <a:cxn ang="0">
                      <a:pos x="281" y="344"/>
                    </a:cxn>
                    <a:cxn ang="0">
                      <a:pos x="235" y="364"/>
                    </a:cxn>
                    <a:cxn ang="0">
                      <a:pos x="186" y="371"/>
                    </a:cxn>
                  </a:cxnLst>
                  <a:rect l="0" t="0" r="r" b="b"/>
                  <a:pathLst>
                    <a:path w="373" h="376">
                      <a:moveTo>
                        <a:pt x="186" y="376"/>
                      </a:moveTo>
                      <a:lnTo>
                        <a:pt x="162" y="374"/>
                      </a:lnTo>
                      <a:lnTo>
                        <a:pt x="137" y="369"/>
                      </a:lnTo>
                      <a:lnTo>
                        <a:pt x="112" y="360"/>
                      </a:lnTo>
                      <a:lnTo>
                        <a:pt x="89" y="348"/>
                      </a:lnTo>
                      <a:lnTo>
                        <a:pt x="68" y="334"/>
                      </a:lnTo>
                      <a:lnTo>
                        <a:pt x="51" y="316"/>
                      </a:lnTo>
                      <a:lnTo>
                        <a:pt x="35" y="297"/>
                      </a:lnTo>
                      <a:lnTo>
                        <a:pt x="21" y="274"/>
                      </a:lnTo>
                      <a:lnTo>
                        <a:pt x="10" y="251"/>
                      </a:lnTo>
                      <a:lnTo>
                        <a:pt x="3" y="226"/>
                      </a:lnTo>
                      <a:lnTo>
                        <a:pt x="0" y="201"/>
                      </a:lnTo>
                      <a:lnTo>
                        <a:pt x="0" y="175"/>
                      </a:lnTo>
                      <a:lnTo>
                        <a:pt x="3" y="150"/>
                      </a:lnTo>
                      <a:lnTo>
                        <a:pt x="10" y="125"/>
                      </a:lnTo>
                      <a:lnTo>
                        <a:pt x="21" y="103"/>
                      </a:lnTo>
                      <a:lnTo>
                        <a:pt x="35" y="80"/>
                      </a:lnTo>
                      <a:lnTo>
                        <a:pt x="51" y="60"/>
                      </a:lnTo>
                      <a:lnTo>
                        <a:pt x="68" y="43"/>
                      </a:lnTo>
                      <a:lnTo>
                        <a:pt x="89" y="29"/>
                      </a:lnTo>
                      <a:lnTo>
                        <a:pt x="112" y="16"/>
                      </a:lnTo>
                      <a:lnTo>
                        <a:pt x="137" y="7"/>
                      </a:lnTo>
                      <a:lnTo>
                        <a:pt x="162" y="2"/>
                      </a:lnTo>
                      <a:lnTo>
                        <a:pt x="186" y="0"/>
                      </a:lnTo>
                      <a:lnTo>
                        <a:pt x="213" y="2"/>
                      </a:lnTo>
                      <a:lnTo>
                        <a:pt x="237" y="7"/>
                      </a:lnTo>
                      <a:lnTo>
                        <a:pt x="262" y="16"/>
                      </a:lnTo>
                      <a:lnTo>
                        <a:pt x="283" y="29"/>
                      </a:lnTo>
                      <a:lnTo>
                        <a:pt x="304" y="43"/>
                      </a:lnTo>
                      <a:lnTo>
                        <a:pt x="323" y="60"/>
                      </a:lnTo>
                      <a:lnTo>
                        <a:pt x="339" y="80"/>
                      </a:lnTo>
                      <a:lnTo>
                        <a:pt x="352" y="103"/>
                      </a:lnTo>
                      <a:lnTo>
                        <a:pt x="362" y="125"/>
                      </a:lnTo>
                      <a:lnTo>
                        <a:pt x="369" y="150"/>
                      </a:lnTo>
                      <a:lnTo>
                        <a:pt x="373" y="175"/>
                      </a:lnTo>
                      <a:lnTo>
                        <a:pt x="373" y="201"/>
                      </a:lnTo>
                      <a:lnTo>
                        <a:pt x="369" y="226"/>
                      </a:lnTo>
                      <a:lnTo>
                        <a:pt x="362" y="251"/>
                      </a:lnTo>
                      <a:lnTo>
                        <a:pt x="352" y="274"/>
                      </a:lnTo>
                      <a:lnTo>
                        <a:pt x="339" y="297"/>
                      </a:lnTo>
                      <a:lnTo>
                        <a:pt x="323" y="316"/>
                      </a:lnTo>
                      <a:lnTo>
                        <a:pt x="304" y="334"/>
                      </a:lnTo>
                      <a:lnTo>
                        <a:pt x="283" y="348"/>
                      </a:lnTo>
                      <a:lnTo>
                        <a:pt x="262" y="360"/>
                      </a:lnTo>
                      <a:lnTo>
                        <a:pt x="237" y="369"/>
                      </a:lnTo>
                      <a:lnTo>
                        <a:pt x="213" y="374"/>
                      </a:lnTo>
                      <a:lnTo>
                        <a:pt x="186" y="376"/>
                      </a:lnTo>
                      <a:close/>
                      <a:moveTo>
                        <a:pt x="186" y="371"/>
                      </a:moveTo>
                      <a:lnTo>
                        <a:pt x="162" y="369"/>
                      </a:lnTo>
                      <a:lnTo>
                        <a:pt x="137" y="364"/>
                      </a:lnTo>
                      <a:lnTo>
                        <a:pt x="114" y="355"/>
                      </a:lnTo>
                      <a:lnTo>
                        <a:pt x="93" y="344"/>
                      </a:lnTo>
                      <a:lnTo>
                        <a:pt x="72" y="328"/>
                      </a:lnTo>
                      <a:lnTo>
                        <a:pt x="54" y="312"/>
                      </a:lnTo>
                      <a:lnTo>
                        <a:pt x="38" y="293"/>
                      </a:lnTo>
                      <a:lnTo>
                        <a:pt x="26" y="272"/>
                      </a:lnTo>
                      <a:lnTo>
                        <a:pt x="16" y="249"/>
                      </a:lnTo>
                      <a:lnTo>
                        <a:pt x="9" y="224"/>
                      </a:lnTo>
                      <a:lnTo>
                        <a:pt x="5" y="201"/>
                      </a:lnTo>
                      <a:lnTo>
                        <a:pt x="5" y="175"/>
                      </a:lnTo>
                      <a:lnTo>
                        <a:pt x="9" y="152"/>
                      </a:lnTo>
                      <a:lnTo>
                        <a:pt x="16" y="127"/>
                      </a:lnTo>
                      <a:lnTo>
                        <a:pt x="26" y="104"/>
                      </a:lnTo>
                      <a:lnTo>
                        <a:pt x="38" y="83"/>
                      </a:lnTo>
                      <a:lnTo>
                        <a:pt x="54" y="64"/>
                      </a:lnTo>
                      <a:lnTo>
                        <a:pt x="72" y="48"/>
                      </a:lnTo>
                      <a:lnTo>
                        <a:pt x="93" y="32"/>
                      </a:lnTo>
                      <a:lnTo>
                        <a:pt x="114" y="21"/>
                      </a:lnTo>
                      <a:lnTo>
                        <a:pt x="137" y="13"/>
                      </a:lnTo>
                      <a:lnTo>
                        <a:pt x="162" y="7"/>
                      </a:lnTo>
                      <a:lnTo>
                        <a:pt x="186" y="6"/>
                      </a:lnTo>
                      <a:lnTo>
                        <a:pt x="211" y="7"/>
                      </a:lnTo>
                      <a:lnTo>
                        <a:pt x="235" y="13"/>
                      </a:lnTo>
                      <a:lnTo>
                        <a:pt x="258" y="21"/>
                      </a:lnTo>
                      <a:lnTo>
                        <a:pt x="281" y="32"/>
                      </a:lnTo>
                      <a:lnTo>
                        <a:pt x="301" y="48"/>
                      </a:lnTo>
                      <a:lnTo>
                        <a:pt x="320" y="64"/>
                      </a:lnTo>
                      <a:lnTo>
                        <a:pt x="334" y="83"/>
                      </a:lnTo>
                      <a:lnTo>
                        <a:pt x="348" y="104"/>
                      </a:lnTo>
                      <a:lnTo>
                        <a:pt x="357" y="127"/>
                      </a:lnTo>
                      <a:lnTo>
                        <a:pt x="364" y="152"/>
                      </a:lnTo>
                      <a:lnTo>
                        <a:pt x="367" y="175"/>
                      </a:lnTo>
                      <a:lnTo>
                        <a:pt x="367" y="201"/>
                      </a:lnTo>
                      <a:lnTo>
                        <a:pt x="364" y="224"/>
                      </a:lnTo>
                      <a:lnTo>
                        <a:pt x="357" y="249"/>
                      </a:lnTo>
                      <a:lnTo>
                        <a:pt x="348" y="272"/>
                      </a:lnTo>
                      <a:lnTo>
                        <a:pt x="334" y="293"/>
                      </a:lnTo>
                      <a:lnTo>
                        <a:pt x="320" y="312"/>
                      </a:lnTo>
                      <a:lnTo>
                        <a:pt x="301" y="328"/>
                      </a:lnTo>
                      <a:lnTo>
                        <a:pt x="281" y="344"/>
                      </a:lnTo>
                      <a:lnTo>
                        <a:pt x="258" y="355"/>
                      </a:lnTo>
                      <a:lnTo>
                        <a:pt x="235" y="364"/>
                      </a:lnTo>
                      <a:lnTo>
                        <a:pt x="211" y="369"/>
                      </a:lnTo>
                      <a:lnTo>
                        <a:pt x="186" y="371"/>
                      </a:lnTo>
                      <a:close/>
                    </a:path>
                  </a:pathLst>
                </a:custGeom>
                <a:solidFill>
                  <a:srgbClr val="D2FEFF"/>
                </a:solidFill>
                <a:ln w="9525">
                  <a:noFill/>
                  <a:round/>
                  <a:headEnd/>
                  <a:tailEnd/>
                </a:ln>
              </p:spPr>
              <p:txBody>
                <a:bodyPr/>
                <a:lstStyle/>
                <a:p>
                  <a:endParaRPr lang="en-US"/>
                </a:p>
              </p:txBody>
            </p:sp>
            <p:sp>
              <p:nvSpPr>
                <p:cNvPr id="1166444" name="Freeform 1132"/>
                <p:cNvSpPr>
                  <a:spLocks noEditPoints="1"/>
                </p:cNvSpPr>
                <p:nvPr/>
              </p:nvSpPr>
              <p:spPr bwMode="auto">
                <a:xfrm>
                  <a:off x="1615" y="487"/>
                  <a:ext cx="362" cy="365"/>
                </a:xfrm>
                <a:custGeom>
                  <a:avLst/>
                  <a:gdLst/>
                  <a:ahLst/>
                  <a:cxnLst>
                    <a:cxn ang="0">
                      <a:pos x="157" y="363"/>
                    </a:cxn>
                    <a:cxn ang="0">
                      <a:pos x="109" y="349"/>
                    </a:cxn>
                    <a:cxn ang="0">
                      <a:pos x="67" y="322"/>
                    </a:cxn>
                    <a:cxn ang="0">
                      <a:pos x="33" y="287"/>
                    </a:cxn>
                    <a:cxn ang="0">
                      <a:pos x="11" y="243"/>
                    </a:cxn>
                    <a:cxn ang="0">
                      <a:pos x="0" y="195"/>
                    </a:cxn>
                    <a:cxn ang="0">
                      <a:pos x="4" y="146"/>
                    </a:cxn>
                    <a:cxn ang="0">
                      <a:pos x="21" y="98"/>
                    </a:cxn>
                    <a:cxn ang="0">
                      <a:pos x="49" y="58"/>
                    </a:cxn>
                    <a:cxn ang="0">
                      <a:pos x="88" y="26"/>
                    </a:cxn>
                    <a:cxn ang="0">
                      <a:pos x="132" y="7"/>
                    </a:cxn>
                    <a:cxn ang="0">
                      <a:pos x="181" y="0"/>
                    </a:cxn>
                    <a:cxn ang="0">
                      <a:pos x="230" y="7"/>
                    </a:cxn>
                    <a:cxn ang="0">
                      <a:pos x="276" y="26"/>
                    </a:cxn>
                    <a:cxn ang="0">
                      <a:pos x="315" y="58"/>
                    </a:cxn>
                    <a:cxn ang="0">
                      <a:pos x="343" y="98"/>
                    </a:cxn>
                    <a:cxn ang="0">
                      <a:pos x="359" y="146"/>
                    </a:cxn>
                    <a:cxn ang="0">
                      <a:pos x="362" y="195"/>
                    </a:cxn>
                    <a:cxn ang="0">
                      <a:pos x="352" y="243"/>
                    </a:cxn>
                    <a:cxn ang="0">
                      <a:pos x="329" y="287"/>
                    </a:cxn>
                    <a:cxn ang="0">
                      <a:pos x="296" y="322"/>
                    </a:cxn>
                    <a:cxn ang="0">
                      <a:pos x="253" y="349"/>
                    </a:cxn>
                    <a:cxn ang="0">
                      <a:pos x="206" y="363"/>
                    </a:cxn>
                    <a:cxn ang="0">
                      <a:pos x="181" y="359"/>
                    </a:cxn>
                    <a:cxn ang="0">
                      <a:pos x="134" y="352"/>
                    </a:cxn>
                    <a:cxn ang="0">
                      <a:pos x="88" y="331"/>
                    </a:cxn>
                    <a:cxn ang="0">
                      <a:pos x="51" y="299"/>
                    </a:cxn>
                    <a:cxn ang="0">
                      <a:pos x="23" y="259"/>
                    </a:cxn>
                    <a:cxn ang="0">
                      <a:pos x="9" y="213"/>
                    </a:cxn>
                    <a:cxn ang="0">
                      <a:pos x="7" y="164"/>
                    </a:cxn>
                    <a:cxn ang="0">
                      <a:pos x="18" y="116"/>
                    </a:cxn>
                    <a:cxn ang="0">
                      <a:pos x="42" y="74"/>
                    </a:cxn>
                    <a:cxn ang="0">
                      <a:pos x="77" y="40"/>
                    </a:cxn>
                    <a:cxn ang="0">
                      <a:pos x="121" y="15"/>
                    </a:cxn>
                    <a:cxn ang="0">
                      <a:pos x="169" y="7"/>
                    </a:cxn>
                    <a:cxn ang="0">
                      <a:pos x="218" y="10"/>
                    </a:cxn>
                    <a:cxn ang="0">
                      <a:pos x="264" y="26"/>
                    </a:cxn>
                    <a:cxn ang="0">
                      <a:pos x="304" y="56"/>
                    </a:cxn>
                    <a:cxn ang="0">
                      <a:pos x="334" y="93"/>
                    </a:cxn>
                    <a:cxn ang="0">
                      <a:pos x="352" y="139"/>
                    </a:cxn>
                    <a:cxn ang="0">
                      <a:pos x="357" y="188"/>
                    </a:cxn>
                    <a:cxn ang="0">
                      <a:pos x="348" y="236"/>
                    </a:cxn>
                    <a:cxn ang="0">
                      <a:pos x="327" y="280"/>
                    </a:cxn>
                    <a:cxn ang="0">
                      <a:pos x="296" y="317"/>
                    </a:cxn>
                    <a:cxn ang="0">
                      <a:pos x="253" y="343"/>
                    </a:cxn>
                    <a:cxn ang="0">
                      <a:pos x="206" y="358"/>
                    </a:cxn>
                  </a:cxnLst>
                  <a:rect l="0" t="0" r="r" b="b"/>
                  <a:pathLst>
                    <a:path w="362" h="365">
                      <a:moveTo>
                        <a:pt x="181" y="365"/>
                      </a:moveTo>
                      <a:lnTo>
                        <a:pt x="157" y="363"/>
                      </a:lnTo>
                      <a:lnTo>
                        <a:pt x="132" y="358"/>
                      </a:lnTo>
                      <a:lnTo>
                        <a:pt x="109" y="349"/>
                      </a:lnTo>
                      <a:lnTo>
                        <a:pt x="88" y="338"/>
                      </a:lnTo>
                      <a:lnTo>
                        <a:pt x="67" y="322"/>
                      </a:lnTo>
                      <a:lnTo>
                        <a:pt x="49" y="306"/>
                      </a:lnTo>
                      <a:lnTo>
                        <a:pt x="33" y="287"/>
                      </a:lnTo>
                      <a:lnTo>
                        <a:pt x="21" y="266"/>
                      </a:lnTo>
                      <a:lnTo>
                        <a:pt x="11" y="243"/>
                      </a:lnTo>
                      <a:lnTo>
                        <a:pt x="4" y="218"/>
                      </a:lnTo>
                      <a:lnTo>
                        <a:pt x="0" y="195"/>
                      </a:lnTo>
                      <a:lnTo>
                        <a:pt x="0" y="169"/>
                      </a:lnTo>
                      <a:lnTo>
                        <a:pt x="4" y="146"/>
                      </a:lnTo>
                      <a:lnTo>
                        <a:pt x="11" y="121"/>
                      </a:lnTo>
                      <a:lnTo>
                        <a:pt x="21" y="98"/>
                      </a:lnTo>
                      <a:lnTo>
                        <a:pt x="33" y="77"/>
                      </a:lnTo>
                      <a:lnTo>
                        <a:pt x="49" y="58"/>
                      </a:lnTo>
                      <a:lnTo>
                        <a:pt x="67" y="42"/>
                      </a:lnTo>
                      <a:lnTo>
                        <a:pt x="88" y="26"/>
                      </a:lnTo>
                      <a:lnTo>
                        <a:pt x="109" y="15"/>
                      </a:lnTo>
                      <a:lnTo>
                        <a:pt x="132" y="7"/>
                      </a:lnTo>
                      <a:lnTo>
                        <a:pt x="157" y="1"/>
                      </a:lnTo>
                      <a:lnTo>
                        <a:pt x="181" y="0"/>
                      </a:lnTo>
                      <a:lnTo>
                        <a:pt x="206" y="1"/>
                      </a:lnTo>
                      <a:lnTo>
                        <a:pt x="230" y="7"/>
                      </a:lnTo>
                      <a:lnTo>
                        <a:pt x="253" y="15"/>
                      </a:lnTo>
                      <a:lnTo>
                        <a:pt x="276" y="26"/>
                      </a:lnTo>
                      <a:lnTo>
                        <a:pt x="296" y="42"/>
                      </a:lnTo>
                      <a:lnTo>
                        <a:pt x="315" y="58"/>
                      </a:lnTo>
                      <a:lnTo>
                        <a:pt x="329" y="77"/>
                      </a:lnTo>
                      <a:lnTo>
                        <a:pt x="343" y="98"/>
                      </a:lnTo>
                      <a:lnTo>
                        <a:pt x="352" y="121"/>
                      </a:lnTo>
                      <a:lnTo>
                        <a:pt x="359" y="146"/>
                      </a:lnTo>
                      <a:lnTo>
                        <a:pt x="362" y="169"/>
                      </a:lnTo>
                      <a:lnTo>
                        <a:pt x="362" y="195"/>
                      </a:lnTo>
                      <a:lnTo>
                        <a:pt x="359" y="218"/>
                      </a:lnTo>
                      <a:lnTo>
                        <a:pt x="352" y="243"/>
                      </a:lnTo>
                      <a:lnTo>
                        <a:pt x="343" y="266"/>
                      </a:lnTo>
                      <a:lnTo>
                        <a:pt x="329" y="287"/>
                      </a:lnTo>
                      <a:lnTo>
                        <a:pt x="315" y="306"/>
                      </a:lnTo>
                      <a:lnTo>
                        <a:pt x="296" y="322"/>
                      </a:lnTo>
                      <a:lnTo>
                        <a:pt x="276" y="338"/>
                      </a:lnTo>
                      <a:lnTo>
                        <a:pt x="253" y="349"/>
                      </a:lnTo>
                      <a:lnTo>
                        <a:pt x="230" y="358"/>
                      </a:lnTo>
                      <a:lnTo>
                        <a:pt x="206" y="363"/>
                      </a:lnTo>
                      <a:lnTo>
                        <a:pt x="181" y="365"/>
                      </a:lnTo>
                      <a:close/>
                      <a:moveTo>
                        <a:pt x="181" y="359"/>
                      </a:moveTo>
                      <a:lnTo>
                        <a:pt x="157" y="358"/>
                      </a:lnTo>
                      <a:lnTo>
                        <a:pt x="134" y="352"/>
                      </a:lnTo>
                      <a:lnTo>
                        <a:pt x="111" y="343"/>
                      </a:lnTo>
                      <a:lnTo>
                        <a:pt x="88" y="331"/>
                      </a:lnTo>
                      <a:lnTo>
                        <a:pt x="69" y="317"/>
                      </a:lnTo>
                      <a:lnTo>
                        <a:pt x="51" y="299"/>
                      </a:lnTo>
                      <a:lnTo>
                        <a:pt x="35" y="280"/>
                      </a:lnTo>
                      <a:lnTo>
                        <a:pt x="23" y="259"/>
                      </a:lnTo>
                      <a:lnTo>
                        <a:pt x="14" y="236"/>
                      </a:lnTo>
                      <a:lnTo>
                        <a:pt x="9" y="213"/>
                      </a:lnTo>
                      <a:lnTo>
                        <a:pt x="5" y="188"/>
                      </a:lnTo>
                      <a:lnTo>
                        <a:pt x="7" y="164"/>
                      </a:lnTo>
                      <a:lnTo>
                        <a:pt x="11" y="139"/>
                      </a:lnTo>
                      <a:lnTo>
                        <a:pt x="18" y="116"/>
                      </a:lnTo>
                      <a:lnTo>
                        <a:pt x="30" y="93"/>
                      </a:lnTo>
                      <a:lnTo>
                        <a:pt x="42" y="74"/>
                      </a:lnTo>
                      <a:lnTo>
                        <a:pt x="60" y="56"/>
                      </a:lnTo>
                      <a:lnTo>
                        <a:pt x="77" y="40"/>
                      </a:lnTo>
                      <a:lnTo>
                        <a:pt x="99" y="26"/>
                      </a:lnTo>
                      <a:lnTo>
                        <a:pt x="121" y="15"/>
                      </a:lnTo>
                      <a:lnTo>
                        <a:pt x="144" y="10"/>
                      </a:lnTo>
                      <a:lnTo>
                        <a:pt x="169" y="7"/>
                      </a:lnTo>
                      <a:lnTo>
                        <a:pt x="194" y="7"/>
                      </a:lnTo>
                      <a:lnTo>
                        <a:pt x="218" y="10"/>
                      </a:lnTo>
                      <a:lnTo>
                        <a:pt x="241" y="15"/>
                      </a:lnTo>
                      <a:lnTo>
                        <a:pt x="264" y="26"/>
                      </a:lnTo>
                      <a:lnTo>
                        <a:pt x="285" y="40"/>
                      </a:lnTo>
                      <a:lnTo>
                        <a:pt x="304" y="56"/>
                      </a:lnTo>
                      <a:lnTo>
                        <a:pt x="320" y="74"/>
                      </a:lnTo>
                      <a:lnTo>
                        <a:pt x="334" y="93"/>
                      </a:lnTo>
                      <a:lnTo>
                        <a:pt x="345" y="116"/>
                      </a:lnTo>
                      <a:lnTo>
                        <a:pt x="352" y="139"/>
                      </a:lnTo>
                      <a:lnTo>
                        <a:pt x="357" y="164"/>
                      </a:lnTo>
                      <a:lnTo>
                        <a:pt x="357" y="188"/>
                      </a:lnTo>
                      <a:lnTo>
                        <a:pt x="355" y="213"/>
                      </a:lnTo>
                      <a:lnTo>
                        <a:pt x="348" y="236"/>
                      </a:lnTo>
                      <a:lnTo>
                        <a:pt x="340" y="259"/>
                      </a:lnTo>
                      <a:lnTo>
                        <a:pt x="327" y="280"/>
                      </a:lnTo>
                      <a:lnTo>
                        <a:pt x="313" y="299"/>
                      </a:lnTo>
                      <a:lnTo>
                        <a:pt x="296" y="317"/>
                      </a:lnTo>
                      <a:lnTo>
                        <a:pt x="274" y="331"/>
                      </a:lnTo>
                      <a:lnTo>
                        <a:pt x="253" y="343"/>
                      </a:lnTo>
                      <a:lnTo>
                        <a:pt x="230" y="352"/>
                      </a:lnTo>
                      <a:lnTo>
                        <a:pt x="206" y="358"/>
                      </a:lnTo>
                      <a:lnTo>
                        <a:pt x="181" y="359"/>
                      </a:lnTo>
                      <a:close/>
                    </a:path>
                  </a:pathLst>
                </a:custGeom>
                <a:solidFill>
                  <a:srgbClr val="D4FEFF"/>
                </a:solidFill>
                <a:ln w="9525">
                  <a:noFill/>
                  <a:round/>
                  <a:headEnd/>
                  <a:tailEnd/>
                </a:ln>
              </p:spPr>
              <p:txBody>
                <a:bodyPr/>
                <a:lstStyle/>
                <a:p>
                  <a:endParaRPr lang="en-US"/>
                </a:p>
              </p:txBody>
            </p:sp>
            <p:sp>
              <p:nvSpPr>
                <p:cNvPr id="1166445" name="Freeform 1133"/>
                <p:cNvSpPr>
                  <a:spLocks noEditPoints="1"/>
                </p:cNvSpPr>
                <p:nvPr/>
              </p:nvSpPr>
              <p:spPr bwMode="auto">
                <a:xfrm>
                  <a:off x="1620" y="494"/>
                  <a:ext cx="352" cy="352"/>
                </a:xfrm>
                <a:custGeom>
                  <a:avLst/>
                  <a:gdLst/>
                  <a:ahLst/>
                  <a:cxnLst>
                    <a:cxn ang="0">
                      <a:pos x="152" y="351"/>
                    </a:cxn>
                    <a:cxn ang="0">
                      <a:pos x="106" y="336"/>
                    </a:cxn>
                    <a:cxn ang="0">
                      <a:pos x="64" y="310"/>
                    </a:cxn>
                    <a:cxn ang="0">
                      <a:pos x="30" y="273"/>
                    </a:cxn>
                    <a:cxn ang="0">
                      <a:pos x="9" y="229"/>
                    </a:cxn>
                    <a:cxn ang="0">
                      <a:pos x="0" y="181"/>
                    </a:cxn>
                    <a:cxn ang="0">
                      <a:pos x="6" y="132"/>
                    </a:cxn>
                    <a:cxn ang="0">
                      <a:pos x="25" y="86"/>
                    </a:cxn>
                    <a:cxn ang="0">
                      <a:pos x="55" y="49"/>
                    </a:cxn>
                    <a:cxn ang="0">
                      <a:pos x="94" y="19"/>
                    </a:cxn>
                    <a:cxn ang="0">
                      <a:pos x="139" y="3"/>
                    </a:cxn>
                    <a:cxn ang="0">
                      <a:pos x="189" y="0"/>
                    </a:cxn>
                    <a:cxn ang="0">
                      <a:pos x="236" y="8"/>
                    </a:cxn>
                    <a:cxn ang="0">
                      <a:pos x="280" y="33"/>
                    </a:cxn>
                    <a:cxn ang="0">
                      <a:pos x="315" y="67"/>
                    </a:cxn>
                    <a:cxn ang="0">
                      <a:pos x="340" y="109"/>
                    </a:cxn>
                    <a:cxn ang="0">
                      <a:pos x="352" y="157"/>
                    </a:cxn>
                    <a:cxn ang="0">
                      <a:pos x="350" y="206"/>
                    </a:cxn>
                    <a:cxn ang="0">
                      <a:pos x="335" y="252"/>
                    </a:cxn>
                    <a:cxn ang="0">
                      <a:pos x="308" y="292"/>
                    </a:cxn>
                    <a:cxn ang="0">
                      <a:pos x="269" y="324"/>
                    </a:cxn>
                    <a:cxn ang="0">
                      <a:pos x="225" y="345"/>
                    </a:cxn>
                    <a:cxn ang="0">
                      <a:pos x="176" y="352"/>
                    </a:cxn>
                    <a:cxn ang="0">
                      <a:pos x="152" y="345"/>
                    </a:cxn>
                    <a:cxn ang="0">
                      <a:pos x="106" y="331"/>
                    </a:cxn>
                    <a:cxn ang="0">
                      <a:pos x="65" y="305"/>
                    </a:cxn>
                    <a:cxn ang="0">
                      <a:pos x="34" y="268"/>
                    </a:cxn>
                    <a:cxn ang="0">
                      <a:pos x="13" y="224"/>
                    </a:cxn>
                    <a:cxn ang="0">
                      <a:pos x="6" y="174"/>
                    </a:cxn>
                    <a:cxn ang="0">
                      <a:pos x="13" y="127"/>
                    </a:cxn>
                    <a:cxn ang="0">
                      <a:pos x="34" y="83"/>
                    </a:cxn>
                    <a:cxn ang="0">
                      <a:pos x="65" y="45"/>
                    </a:cxn>
                    <a:cxn ang="0">
                      <a:pos x="106" y="19"/>
                    </a:cxn>
                    <a:cxn ang="0">
                      <a:pos x="152" y="5"/>
                    </a:cxn>
                    <a:cxn ang="0">
                      <a:pos x="201" y="5"/>
                    </a:cxn>
                    <a:cxn ang="0">
                      <a:pos x="248" y="19"/>
                    </a:cxn>
                    <a:cxn ang="0">
                      <a:pos x="289" y="45"/>
                    </a:cxn>
                    <a:cxn ang="0">
                      <a:pos x="320" y="83"/>
                    </a:cxn>
                    <a:cxn ang="0">
                      <a:pos x="340" y="127"/>
                    </a:cxn>
                    <a:cxn ang="0">
                      <a:pos x="347" y="174"/>
                    </a:cxn>
                    <a:cxn ang="0">
                      <a:pos x="340" y="224"/>
                    </a:cxn>
                    <a:cxn ang="0">
                      <a:pos x="320" y="268"/>
                    </a:cxn>
                    <a:cxn ang="0">
                      <a:pos x="289" y="305"/>
                    </a:cxn>
                    <a:cxn ang="0">
                      <a:pos x="248" y="331"/>
                    </a:cxn>
                    <a:cxn ang="0">
                      <a:pos x="201" y="345"/>
                    </a:cxn>
                  </a:cxnLst>
                  <a:rect l="0" t="0" r="r" b="b"/>
                  <a:pathLst>
                    <a:path w="352" h="352">
                      <a:moveTo>
                        <a:pt x="176" y="352"/>
                      </a:moveTo>
                      <a:lnTo>
                        <a:pt x="152" y="351"/>
                      </a:lnTo>
                      <a:lnTo>
                        <a:pt x="129" y="345"/>
                      </a:lnTo>
                      <a:lnTo>
                        <a:pt x="106" y="336"/>
                      </a:lnTo>
                      <a:lnTo>
                        <a:pt x="83" y="324"/>
                      </a:lnTo>
                      <a:lnTo>
                        <a:pt x="64" y="310"/>
                      </a:lnTo>
                      <a:lnTo>
                        <a:pt x="46" y="292"/>
                      </a:lnTo>
                      <a:lnTo>
                        <a:pt x="30" y="273"/>
                      </a:lnTo>
                      <a:lnTo>
                        <a:pt x="18" y="252"/>
                      </a:lnTo>
                      <a:lnTo>
                        <a:pt x="9" y="229"/>
                      </a:lnTo>
                      <a:lnTo>
                        <a:pt x="4" y="206"/>
                      </a:lnTo>
                      <a:lnTo>
                        <a:pt x="0" y="181"/>
                      </a:lnTo>
                      <a:lnTo>
                        <a:pt x="2" y="157"/>
                      </a:lnTo>
                      <a:lnTo>
                        <a:pt x="6" y="132"/>
                      </a:lnTo>
                      <a:lnTo>
                        <a:pt x="13" y="109"/>
                      </a:lnTo>
                      <a:lnTo>
                        <a:pt x="25" y="86"/>
                      </a:lnTo>
                      <a:lnTo>
                        <a:pt x="37" y="67"/>
                      </a:lnTo>
                      <a:lnTo>
                        <a:pt x="55" y="49"/>
                      </a:lnTo>
                      <a:lnTo>
                        <a:pt x="72" y="33"/>
                      </a:lnTo>
                      <a:lnTo>
                        <a:pt x="94" y="19"/>
                      </a:lnTo>
                      <a:lnTo>
                        <a:pt x="116" y="8"/>
                      </a:lnTo>
                      <a:lnTo>
                        <a:pt x="139" y="3"/>
                      </a:lnTo>
                      <a:lnTo>
                        <a:pt x="164" y="0"/>
                      </a:lnTo>
                      <a:lnTo>
                        <a:pt x="189" y="0"/>
                      </a:lnTo>
                      <a:lnTo>
                        <a:pt x="213" y="3"/>
                      </a:lnTo>
                      <a:lnTo>
                        <a:pt x="236" y="8"/>
                      </a:lnTo>
                      <a:lnTo>
                        <a:pt x="259" y="19"/>
                      </a:lnTo>
                      <a:lnTo>
                        <a:pt x="280" y="33"/>
                      </a:lnTo>
                      <a:lnTo>
                        <a:pt x="299" y="49"/>
                      </a:lnTo>
                      <a:lnTo>
                        <a:pt x="315" y="67"/>
                      </a:lnTo>
                      <a:lnTo>
                        <a:pt x="329" y="86"/>
                      </a:lnTo>
                      <a:lnTo>
                        <a:pt x="340" y="109"/>
                      </a:lnTo>
                      <a:lnTo>
                        <a:pt x="347" y="132"/>
                      </a:lnTo>
                      <a:lnTo>
                        <a:pt x="352" y="157"/>
                      </a:lnTo>
                      <a:lnTo>
                        <a:pt x="352" y="181"/>
                      </a:lnTo>
                      <a:lnTo>
                        <a:pt x="350" y="206"/>
                      </a:lnTo>
                      <a:lnTo>
                        <a:pt x="343" y="229"/>
                      </a:lnTo>
                      <a:lnTo>
                        <a:pt x="335" y="252"/>
                      </a:lnTo>
                      <a:lnTo>
                        <a:pt x="322" y="273"/>
                      </a:lnTo>
                      <a:lnTo>
                        <a:pt x="308" y="292"/>
                      </a:lnTo>
                      <a:lnTo>
                        <a:pt x="291" y="310"/>
                      </a:lnTo>
                      <a:lnTo>
                        <a:pt x="269" y="324"/>
                      </a:lnTo>
                      <a:lnTo>
                        <a:pt x="248" y="336"/>
                      </a:lnTo>
                      <a:lnTo>
                        <a:pt x="225" y="345"/>
                      </a:lnTo>
                      <a:lnTo>
                        <a:pt x="201" y="351"/>
                      </a:lnTo>
                      <a:lnTo>
                        <a:pt x="176" y="352"/>
                      </a:lnTo>
                      <a:close/>
                      <a:moveTo>
                        <a:pt x="176" y="347"/>
                      </a:moveTo>
                      <a:lnTo>
                        <a:pt x="152" y="345"/>
                      </a:lnTo>
                      <a:lnTo>
                        <a:pt x="129" y="340"/>
                      </a:lnTo>
                      <a:lnTo>
                        <a:pt x="106" y="331"/>
                      </a:lnTo>
                      <a:lnTo>
                        <a:pt x="85" y="319"/>
                      </a:lnTo>
                      <a:lnTo>
                        <a:pt x="65" y="305"/>
                      </a:lnTo>
                      <a:lnTo>
                        <a:pt x="48" y="287"/>
                      </a:lnTo>
                      <a:lnTo>
                        <a:pt x="34" y="268"/>
                      </a:lnTo>
                      <a:lnTo>
                        <a:pt x="21" y="246"/>
                      </a:lnTo>
                      <a:lnTo>
                        <a:pt x="13" y="224"/>
                      </a:lnTo>
                      <a:lnTo>
                        <a:pt x="7" y="199"/>
                      </a:lnTo>
                      <a:lnTo>
                        <a:pt x="6" y="174"/>
                      </a:lnTo>
                      <a:lnTo>
                        <a:pt x="7" y="151"/>
                      </a:lnTo>
                      <a:lnTo>
                        <a:pt x="13" y="127"/>
                      </a:lnTo>
                      <a:lnTo>
                        <a:pt x="21" y="104"/>
                      </a:lnTo>
                      <a:lnTo>
                        <a:pt x="34" y="83"/>
                      </a:lnTo>
                      <a:lnTo>
                        <a:pt x="48" y="63"/>
                      </a:lnTo>
                      <a:lnTo>
                        <a:pt x="65" y="45"/>
                      </a:lnTo>
                      <a:lnTo>
                        <a:pt x="85" y="31"/>
                      </a:lnTo>
                      <a:lnTo>
                        <a:pt x="106" y="19"/>
                      </a:lnTo>
                      <a:lnTo>
                        <a:pt x="129" y="10"/>
                      </a:lnTo>
                      <a:lnTo>
                        <a:pt x="152" y="5"/>
                      </a:lnTo>
                      <a:lnTo>
                        <a:pt x="176" y="3"/>
                      </a:lnTo>
                      <a:lnTo>
                        <a:pt x="201" y="5"/>
                      </a:lnTo>
                      <a:lnTo>
                        <a:pt x="225" y="10"/>
                      </a:lnTo>
                      <a:lnTo>
                        <a:pt x="248" y="19"/>
                      </a:lnTo>
                      <a:lnTo>
                        <a:pt x="269" y="31"/>
                      </a:lnTo>
                      <a:lnTo>
                        <a:pt x="289" y="45"/>
                      </a:lnTo>
                      <a:lnTo>
                        <a:pt x="306" y="63"/>
                      </a:lnTo>
                      <a:lnTo>
                        <a:pt x="320" y="83"/>
                      </a:lnTo>
                      <a:lnTo>
                        <a:pt x="333" y="104"/>
                      </a:lnTo>
                      <a:lnTo>
                        <a:pt x="340" y="127"/>
                      </a:lnTo>
                      <a:lnTo>
                        <a:pt x="345" y="151"/>
                      </a:lnTo>
                      <a:lnTo>
                        <a:pt x="347" y="174"/>
                      </a:lnTo>
                      <a:lnTo>
                        <a:pt x="345" y="199"/>
                      </a:lnTo>
                      <a:lnTo>
                        <a:pt x="340" y="224"/>
                      </a:lnTo>
                      <a:lnTo>
                        <a:pt x="333" y="246"/>
                      </a:lnTo>
                      <a:lnTo>
                        <a:pt x="320" y="268"/>
                      </a:lnTo>
                      <a:lnTo>
                        <a:pt x="306" y="287"/>
                      </a:lnTo>
                      <a:lnTo>
                        <a:pt x="289" y="305"/>
                      </a:lnTo>
                      <a:lnTo>
                        <a:pt x="269" y="319"/>
                      </a:lnTo>
                      <a:lnTo>
                        <a:pt x="248" y="331"/>
                      </a:lnTo>
                      <a:lnTo>
                        <a:pt x="225" y="340"/>
                      </a:lnTo>
                      <a:lnTo>
                        <a:pt x="201" y="345"/>
                      </a:lnTo>
                      <a:lnTo>
                        <a:pt x="176" y="347"/>
                      </a:lnTo>
                      <a:close/>
                    </a:path>
                  </a:pathLst>
                </a:custGeom>
                <a:solidFill>
                  <a:srgbClr val="D5FEFF"/>
                </a:solidFill>
                <a:ln w="9525">
                  <a:noFill/>
                  <a:round/>
                  <a:headEnd/>
                  <a:tailEnd/>
                </a:ln>
              </p:spPr>
              <p:txBody>
                <a:bodyPr/>
                <a:lstStyle/>
                <a:p>
                  <a:endParaRPr lang="en-US"/>
                </a:p>
              </p:txBody>
            </p:sp>
            <p:sp>
              <p:nvSpPr>
                <p:cNvPr id="1166446" name="Freeform 1134"/>
                <p:cNvSpPr>
                  <a:spLocks noEditPoints="1"/>
                </p:cNvSpPr>
                <p:nvPr/>
              </p:nvSpPr>
              <p:spPr bwMode="auto">
                <a:xfrm>
                  <a:off x="1626" y="497"/>
                  <a:ext cx="341" cy="344"/>
                </a:xfrm>
                <a:custGeom>
                  <a:avLst/>
                  <a:gdLst/>
                  <a:ahLst/>
                  <a:cxnLst>
                    <a:cxn ang="0">
                      <a:pos x="146" y="342"/>
                    </a:cxn>
                    <a:cxn ang="0">
                      <a:pos x="100" y="328"/>
                    </a:cxn>
                    <a:cxn ang="0">
                      <a:pos x="59" y="302"/>
                    </a:cxn>
                    <a:cxn ang="0">
                      <a:pos x="28" y="265"/>
                    </a:cxn>
                    <a:cxn ang="0">
                      <a:pos x="7" y="221"/>
                    </a:cxn>
                    <a:cxn ang="0">
                      <a:pos x="0" y="171"/>
                    </a:cxn>
                    <a:cxn ang="0">
                      <a:pos x="7" y="124"/>
                    </a:cxn>
                    <a:cxn ang="0">
                      <a:pos x="28" y="80"/>
                    </a:cxn>
                    <a:cxn ang="0">
                      <a:pos x="59" y="42"/>
                    </a:cxn>
                    <a:cxn ang="0">
                      <a:pos x="100" y="16"/>
                    </a:cxn>
                    <a:cxn ang="0">
                      <a:pos x="146" y="2"/>
                    </a:cxn>
                    <a:cxn ang="0">
                      <a:pos x="195" y="2"/>
                    </a:cxn>
                    <a:cxn ang="0">
                      <a:pos x="242" y="16"/>
                    </a:cxn>
                    <a:cxn ang="0">
                      <a:pos x="283" y="42"/>
                    </a:cxn>
                    <a:cxn ang="0">
                      <a:pos x="314" y="80"/>
                    </a:cxn>
                    <a:cxn ang="0">
                      <a:pos x="334" y="124"/>
                    </a:cxn>
                    <a:cxn ang="0">
                      <a:pos x="341" y="171"/>
                    </a:cxn>
                    <a:cxn ang="0">
                      <a:pos x="334" y="221"/>
                    </a:cxn>
                    <a:cxn ang="0">
                      <a:pos x="314" y="265"/>
                    </a:cxn>
                    <a:cxn ang="0">
                      <a:pos x="283" y="302"/>
                    </a:cxn>
                    <a:cxn ang="0">
                      <a:pos x="242" y="328"/>
                    </a:cxn>
                    <a:cxn ang="0">
                      <a:pos x="195" y="342"/>
                    </a:cxn>
                    <a:cxn ang="0">
                      <a:pos x="170" y="337"/>
                    </a:cxn>
                    <a:cxn ang="0">
                      <a:pos x="124" y="332"/>
                    </a:cxn>
                    <a:cxn ang="0">
                      <a:pos x="81" y="312"/>
                    </a:cxn>
                    <a:cxn ang="0">
                      <a:pos x="45" y="281"/>
                    </a:cxn>
                    <a:cxn ang="0">
                      <a:pos x="21" y="242"/>
                    </a:cxn>
                    <a:cxn ang="0">
                      <a:pos x="7" y="196"/>
                    </a:cxn>
                    <a:cxn ang="0">
                      <a:pos x="7" y="148"/>
                    </a:cxn>
                    <a:cxn ang="0">
                      <a:pos x="21" y="102"/>
                    </a:cxn>
                    <a:cxn ang="0">
                      <a:pos x="45" y="64"/>
                    </a:cxn>
                    <a:cxn ang="0">
                      <a:pos x="81" y="32"/>
                    </a:cxn>
                    <a:cxn ang="0">
                      <a:pos x="124" y="13"/>
                    </a:cxn>
                    <a:cxn ang="0">
                      <a:pos x="170" y="5"/>
                    </a:cxn>
                    <a:cxn ang="0">
                      <a:pos x="218" y="13"/>
                    </a:cxn>
                    <a:cxn ang="0">
                      <a:pos x="260" y="32"/>
                    </a:cxn>
                    <a:cxn ang="0">
                      <a:pos x="295" y="64"/>
                    </a:cxn>
                    <a:cxn ang="0">
                      <a:pos x="322" y="102"/>
                    </a:cxn>
                    <a:cxn ang="0">
                      <a:pos x="334" y="148"/>
                    </a:cxn>
                    <a:cxn ang="0">
                      <a:pos x="334" y="196"/>
                    </a:cxn>
                    <a:cxn ang="0">
                      <a:pos x="322" y="242"/>
                    </a:cxn>
                    <a:cxn ang="0">
                      <a:pos x="295" y="281"/>
                    </a:cxn>
                    <a:cxn ang="0">
                      <a:pos x="260" y="312"/>
                    </a:cxn>
                    <a:cxn ang="0">
                      <a:pos x="218" y="332"/>
                    </a:cxn>
                    <a:cxn ang="0">
                      <a:pos x="170" y="337"/>
                    </a:cxn>
                  </a:cxnLst>
                  <a:rect l="0" t="0" r="r" b="b"/>
                  <a:pathLst>
                    <a:path w="341" h="344">
                      <a:moveTo>
                        <a:pt x="170" y="344"/>
                      </a:moveTo>
                      <a:lnTo>
                        <a:pt x="146" y="342"/>
                      </a:lnTo>
                      <a:lnTo>
                        <a:pt x="123" y="337"/>
                      </a:lnTo>
                      <a:lnTo>
                        <a:pt x="100" y="328"/>
                      </a:lnTo>
                      <a:lnTo>
                        <a:pt x="79" y="316"/>
                      </a:lnTo>
                      <a:lnTo>
                        <a:pt x="59" y="302"/>
                      </a:lnTo>
                      <a:lnTo>
                        <a:pt x="42" y="284"/>
                      </a:lnTo>
                      <a:lnTo>
                        <a:pt x="28" y="265"/>
                      </a:lnTo>
                      <a:lnTo>
                        <a:pt x="15" y="243"/>
                      </a:lnTo>
                      <a:lnTo>
                        <a:pt x="7" y="221"/>
                      </a:lnTo>
                      <a:lnTo>
                        <a:pt x="1" y="196"/>
                      </a:lnTo>
                      <a:lnTo>
                        <a:pt x="0" y="171"/>
                      </a:lnTo>
                      <a:lnTo>
                        <a:pt x="1" y="148"/>
                      </a:lnTo>
                      <a:lnTo>
                        <a:pt x="7" y="124"/>
                      </a:lnTo>
                      <a:lnTo>
                        <a:pt x="15" y="101"/>
                      </a:lnTo>
                      <a:lnTo>
                        <a:pt x="28" y="80"/>
                      </a:lnTo>
                      <a:lnTo>
                        <a:pt x="42" y="60"/>
                      </a:lnTo>
                      <a:lnTo>
                        <a:pt x="59" y="42"/>
                      </a:lnTo>
                      <a:lnTo>
                        <a:pt x="79" y="28"/>
                      </a:lnTo>
                      <a:lnTo>
                        <a:pt x="100" y="16"/>
                      </a:lnTo>
                      <a:lnTo>
                        <a:pt x="123" y="7"/>
                      </a:lnTo>
                      <a:lnTo>
                        <a:pt x="146" y="2"/>
                      </a:lnTo>
                      <a:lnTo>
                        <a:pt x="170" y="0"/>
                      </a:lnTo>
                      <a:lnTo>
                        <a:pt x="195" y="2"/>
                      </a:lnTo>
                      <a:lnTo>
                        <a:pt x="219" y="7"/>
                      </a:lnTo>
                      <a:lnTo>
                        <a:pt x="242" y="16"/>
                      </a:lnTo>
                      <a:lnTo>
                        <a:pt x="263" y="28"/>
                      </a:lnTo>
                      <a:lnTo>
                        <a:pt x="283" y="42"/>
                      </a:lnTo>
                      <a:lnTo>
                        <a:pt x="300" y="60"/>
                      </a:lnTo>
                      <a:lnTo>
                        <a:pt x="314" y="80"/>
                      </a:lnTo>
                      <a:lnTo>
                        <a:pt x="327" y="101"/>
                      </a:lnTo>
                      <a:lnTo>
                        <a:pt x="334" y="124"/>
                      </a:lnTo>
                      <a:lnTo>
                        <a:pt x="339" y="148"/>
                      </a:lnTo>
                      <a:lnTo>
                        <a:pt x="341" y="171"/>
                      </a:lnTo>
                      <a:lnTo>
                        <a:pt x="339" y="196"/>
                      </a:lnTo>
                      <a:lnTo>
                        <a:pt x="334" y="221"/>
                      </a:lnTo>
                      <a:lnTo>
                        <a:pt x="327" y="243"/>
                      </a:lnTo>
                      <a:lnTo>
                        <a:pt x="314" y="265"/>
                      </a:lnTo>
                      <a:lnTo>
                        <a:pt x="300" y="284"/>
                      </a:lnTo>
                      <a:lnTo>
                        <a:pt x="283" y="302"/>
                      </a:lnTo>
                      <a:lnTo>
                        <a:pt x="263" y="316"/>
                      </a:lnTo>
                      <a:lnTo>
                        <a:pt x="242" y="328"/>
                      </a:lnTo>
                      <a:lnTo>
                        <a:pt x="219" y="337"/>
                      </a:lnTo>
                      <a:lnTo>
                        <a:pt x="195" y="342"/>
                      </a:lnTo>
                      <a:lnTo>
                        <a:pt x="170" y="344"/>
                      </a:lnTo>
                      <a:close/>
                      <a:moveTo>
                        <a:pt x="170" y="337"/>
                      </a:moveTo>
                      <a:lnTo>
                        <a:pt x="147" y="337"/>
                      </a:lnTo>
                      <a:lnTo>
                        <a:pt x="124" y="332"/>
                      </a:lnTo>
                      <a:lnTo>
                        <a:pt x="102" y="323"/>
                      </a:lnTo>
                      <a:lnTo>
                        <a:pt x="81" y="312"/>
                      </a:lnTo>
                      <a:lnTo>
                        <a:pt x="63" y="298"/>
                      </a:lnTo>
                      <a:lnTo>
                        <a:pt x="45" y="281"/>
                      </a:lnTo>
                      <a:lnTo>
                        <a:pt x="31" y="261"/>
                      </a:lnTo>
                      <a:lnTo>
                        <a:pt x="21" y="242"/>
                      </a:lnTo>
                      <a:lnTo>
                        <a:pt x="12" y="219"/>
                      </a:lnTo>
                      <a:lnTo>
                        <a:pt x="7" y="196"/>
                      </a:lnTo>
                      <a:lnTo>
                        <a:pt x="5" y="171"/>
                      </a:lnTo>
                      <a:lnTo>
                        <a:pt x="7" y="148"/>
                      </a:lnTo>
                      <a:lnTo>
                        <a:pt x="12" y="125"/>
                      </a:lnTo>
                      <a:lnTo>
                        <a:pt x="21" y="102"/>
                      </a:lnTo>
                      <a:lnTo>
                        <a:pt x="31" y="83"/>
                      </a:lnTo>
                      <a:lnTo>
                        <a:pt x="45" y="64"/>
                      </a:lnTo>
                      <a:lnTo>
                        <a:pt x="63" y="46"/>
                      </a:lnTo>
                      <a:lnTo>
                        <a:pt x="81" y="32"/>
                      </a:lnTo>
                      <a:lnTo>
                        <a:pt x="102" y="21"/>
                      </a:lnTo>
                      <a:lnTo>
                        <a:pt x="124" y="13"/>
                      </a:lnTo>
                      <a:lnTo>
                        <a:pt x="147" y="7"/>
                      </a:lnTo>
                      <a:lnTo>
                        <a:pt x="170" y="5"/>
                      </a:lnTo>
                      <a:lnTo>
                        <a:pt x="195" y="7"/>
                      </a:lnTo>
                      <a:lnTo>
                        <a:pt x="218" y="13"/>
                      </a:lnTo>
                      <a:lnTo>
                        <a:pt x="239" y="21"/>
                      </a:lnTo>
                      <a:lnTo>
                        <a:pt x="260" y="32"/>
                      </a:lnTo>
                      <a:lnTo>
                        <a:pt x="279" y="46"/>
                      </a:lnTo>
                      <a:lnTo>
                        <a:pt x="295" y="64"/>
                      </a:lnTo>
                      <a:lnTo>
                        <a:pt x="309" y="83"/>
                      </a:lnTo>
                      <a:lnTo>
                        <a:pt x="322" y="102"/>
                      </a:lnTo>
                      <a:lnTo>
                        <a:pt x="329" y="125"/>
                      </a:lnTo>
                      <a:lnTo>
                        <a:pt x="334" y="148"/>
                      </a:lnTo>
                      <a:lnTo>
                        <a:pt x="336" y="171"/>
                      </a:lnTo>
                      <a:lnTo>
                        <a:pt x="334" y="196"/>
                      </a:lnTo>
                      <a:lnTo>
                        <a:pt x="329" y="219"/>
                      </a:lnTo>
                      <a:lnTo>
                        <a:pt x="322" y="242"/>
                      </a:lnTo>
                      <a:lnTo>
                        <a:pt x="309" y="261"/>
                      </a:lnTo>
                      <a:lnTo>
                        <a:pt x="295" y="281"/>
                      </a:lnTo>
                      <a:lnTo>
                        <a:pt x="279" y="298"/>
                      </a:lnTo>
                      <a:lnTo>
                        <a:pt x="260" y="312"/>
                      </a:lnTo>
                      <a:lnTo>
                        <a:pt x="239" y="323"/>
                      </a:lnTo>
                      <a:lnTo>
                        <a:pt x="218" y="332"/>
                      </a:lnTo>
                      <a:lnTo>
                        <a:pt x="195" y="337"/>
                      </a:lnTo>
                      <a:lnTo>
                        <a:pt x="170" y="337"/>
                      </a:lnTo>
                      <a:close/>
                    </a:path>
                  </a:pathLst>
                </a:custGeom>
                <a:solidFill>
                  <a:srgbClr val="D7FEFF"/>
                </a:solidFill>
                <a:ln w="9525">
                  <a:noFill/>
                  <a:round/>
                  <a:headEnd/>
                  <a:tailEnd/>
                </a:ln>
              </p:spPr>
              <p:txBody>
                <a:bodyPr/>
                <a:lstStyle/>
                <a:p>
                  <a:endParaRPr lang="en-US"/>
                </a:p>
              </p:txBody>
            </p:sp>
            <p:sp>
              <p:nvSpPr>
                <p:cNvPr id="1166447" name="Freeform 1135"/>
                <p:cNvSpPr>
                  <a:spLocks noEditPoints="1"/>
                </p:cNvSpPr>
                <p:nvPr/>
              </p:nvSpPr>
              <p:spPr bwMode="auto">
                <a:xfrm>
                  <a:off x="1631" y="502"/>
                  <a:ext cx="331" cy="332"/>
                </a:xfrm>
                <a:custGeom>
                  <a:avLst/>
                  <a:gdLst/>
                  <a:ahLst/>
                  <a:cxnLst>
                    <a:cxn ang="0">
                      <a:pos x="142" y="332"/>
                    </a:cxn>
                    <a:cxn ang="0">
                      <a:pos x="97" y="318"/>
                    </a:cxn>
                    <a:cxn ang="0">
                      <a:pos x="58" y="293"/>
                    </a:cxn>
                    <a:cxn ang="0">
                      <a:pos x="26" y="256"/>
                    </a:cxn>
                    <a:cxn ang="0">
                      <a:pos x="7" y="214"/>
                    </a:cxn>
                    <a:cxn ang="0">
                      <a:pos x="0" y="166"/>
                    </a:cxn>
                    <a:cxn ang="0">
                      <a:pos x="7" y="120"/>
                    </a:cxn>
                    <a:cxn ang="0">
                      <a:pos x="26" y="78"/>
                    </a:cxn>
                    <a:cxn ang="0">
                      <a:pos x="58" y="41"/>
                    </a:cxn>
                    <a:cxn ang="0">
                      <a:pos x="97" y="16"/>
                    </a:cxn>
                    <a:cxn ang="0">
                      <a:pos x="142" y="2"/>
                    </a:cxn>
                    <a:cxn ang="0">
                      <a:pos x="190" y="2"/>
                    </a:cxn>
                    <a:cxn ang="0">
                      <a:pos x="234" y="16"/>
                    </a:cxn>
                    <a:cxn ang="0">
                      <a:pos x="274" y="41"/>
                    </a:cxn>
                    <a:cxn ang="0">
                      <a:pos x="304" y="78"/>
                    </a:cxn>
                    <a:cxn ang="0">
                      <a:pos x="324" y="120"/>
                    </a:cxn>
                    <a:cxn ang="0">
                      <a:pos x="331" y="166"/>
                    </a:cxn>
                    <a:cxn ang="0">
                      <a:pos x="324" y="214"/>
                    </a:cxn>
                    <a:cxn ang="0">
                      <a:pos x="304" y="256"/>
                    </a:cxn>
                    <a:cxn ang="0">
                      <a:pos x="274" y="293"/>
                    </a:cxn>
                    <a:cxn ang="0">
                      <a:pos x="234" y="318"/>
                    </a:cxn>
                    <a:cxn ang="0">
                      <a:pos x="190" y="332"/>
                    </a:cxn>
                    <a:cxn ang="0">
                      <a:pos x="165" y="327"/>
                    </a:cxn>
                    <a:cxn ang="0">
                      <a:pos x="119" y="321"/>
                    </a:cxn>
                    <a:cxn ang="0">
                      <a:pos x="77" y="300"/>
                    </a:cxn>
                    <a:cxn ang="0">
                      <a:pos x="42" y="270"/>
                    </a:cxn>
                    <a:cxn ang="0">
                      <a:pos x="19" y="230"/>
                    </a:cxn>
                    <a:cxn ang="0">
                      <a:pos x="7" y="184"/>
                    </a:cxn>
                    <a:cxn ang="0">
                      <a:pos x="9" y="138"/>
                    </a:cxn>
                    <a:cxn ang="0">
                      <a:pos x="23" y="94"/>
                    </a:cxn>
                    <a:cxn ang="0">
                      <a:pos x="51" y="55"/>
                    </a:cxn>
                    <a:cxn ang="0">
                      <a:pos x="88" y="27"/>
                    </a:cxn>
                    <a:cxn ang="0">
                      <a:pos x="130" y="11"/>
                    </a:cxn>
                    <a:cxn ang="0">
                      <a:pos x="178" y="8"/>
                    </a:cxn>
                    <a:cxn ang="0">
                      <a:pos x="223" y="18"/>
                    </a:cxn>
                    <a:cxn ang="0">
                      <a:pos x="264" y="39"/>
                    </a:cxn>
                    <a:cxn ang="0">
                      <a:pos x="295" y="75"/>
                    </a:cxn>
                    <a:cxn ang="0">
                      <a:pos x="317" y="115"/>
                    </a:cxn>
                    <a:cxn ang="0">
                      <a:pos x="325" y="161"/>
                    </a:cxn>
                    <a:cxn ang="0">
                      <a:pos x="320" y="207"/>
                    </a:cxn>
                    <a:cxn ang="0">
                      <a:pos x="302" y="251"/>
                    </a:cxn>
                    <a:cxn ang="0">
                      <a:pos x="273" y="286"/>
                    </a:cxn>
                    <a:cxn ang="0">
                      <a:pos x="234" y="313"/>
                    </a:cxn>
                    <a:cxn ang="0">
                      <a:pos x="188" y="325"/>
                    </a:cxn>
                  </a:cxnLst>
                  <a:rect l="0" t="0" r="r" b="b"/>
                  <a:pathLst>
                    <a:path w="331" h="332">
                      <a:moveTo>
                        <a:pt x="165" y="332"/>
                      </a:moveTo>
                      <a:lnTo>
                        <a:pt x="142" y="332"/>
                      </a:lnTo>
                      <a:lnTo>
                        <a:pt x="119" y="327"/>
                      </a:lnTo>
                      <a:lnTo>
                        <a:pt x="97" y="318"/>
                      </a:lnTo>
                      <a:lnTo>
                        <a:pt x="76" y="307"/>
                      </a:lnTo>
                      <a:lnTo>
                        <a:pt x="58" y="293"/>
                      </a:lnTo>
                      <a:lnTo>
                        <a:pt x="40" y="276"/>
                      </a:lnTo>
                      <a:lnTo>
                        <a:pt x="26" y="256"/>
                      </a:lnTo>
                      <a:lnTo>
                        <a:pt x="16" y="237"/>
                      </a:lnTo>
                      <a:lnTo>
                        <a:pt x="7" y="214"/>
                      </a:lnTo>
                      <a:lnTo>
                        <a:pt x="2" y="191"/>
                      </a:lnTo>
                      <a:lnTo>
                        <a:pt x="0" y="166"/>
                      </a:lnTo>
                      <a:lnTo>
                        <a:pt x="2" y="143"/>
                      </a:lnTo>
                      <a:lnTo>
                        <a:pt x="7" y="120"/>
                      </a:lnTo>
                      <a:lnTo>
                        <a:pt x="16" y="97"/>
                      </a:lnTo>
                      <a:lnTo>
                        <a:pt x="26" y="78"/>
                      </a:lnTo>
                      <a:lnTo>
                        <a:pt x="40" y="59"/>
                      </a:lnTo>
                      <a:lnTo>
                        <a:pt x="58" y="41"/>
                      </a:lnTo>
                      <a:lnTo>
                        <a:pt x="76" y="27"/>
                      </a:lnTo>
                      <a:lnTo>
                        <a:pt x="97" y="16"/>
                      </a:lnTo>
                      <a:lnTo>
                        <a:pt x="119" y="8"/>
                      </a:lnTo>
                      <a:lnTo>
                        <a:pt x="142" y="2"/>
                      </a:lnTo>
                      <a:lnTo>
                        <a:pt x="165" y="0"/>
                      </a:lnTo>
                      <a:lnTo>
                        <a:pt x="190" y="2"/>
                      </a:lnTo>
                      <a:lnTo>
                        <a:pt x="213" y="8"/>
                      </a:lnTo>
                      <a:lnTo>
                        <a:pt x="234" y="16"/>
                      </a:lnTo>
                      <a:lnTo>
                        <a:pt x="255" y="27"/>
                      </a:lnTo>
                      <a:lnTo>
                        <a:pt x="274" y="41"/>
                      </a:lnTo>
                      <a:lnTo>
                        <a:pt x="290" y="59"/>
                      </a:lnTo>
                      <a:lnTo>
                        <a:pt x="304" y="78"/>
                      </a:lnTo>
                      <a:lnTo>
                        <a:pt x="317" y="97"/>
                      </a:lnTo>
                      <a:lnTo>
                        <a:pt x="324" y="120"/>
                      </a:lnTo>
                      <a:lnTo>
                        <a:pt x="329" y="143"/>
                      </a:lnTo>
                      <a:lnTo>
                        <a:pt x="331" y="166"/>
                      </a:lnTo>
                      <a:lnTo>
                        <a:pt x="329" y="191"/>
                      </a:lnTo>
                      <a:lnTo>
                        <a:pt x="324" y="214"/>
                      </a:lnTo>
                      <a:lnTo>
                        <a:pt x="317" y="237"/>
                      </a:lnTo>
                      <a:lnTo>
                        <a:pt x="304" y="256"/>
                      </a:lnTo>
                      <a:lnTo>
                        <a:pt x="290" y="276"/>
                      </a:lnTo>
                      <a:lnTo>
                        <a:pt x="274" y="293"/>
                      </a:lnTo>
                      <a:lnTo>
                        <a:pt x="255" y="307"/>
                      </a:lnTo>
                      <a:lnTo>
                        <a:pt x="234" y="318"/>
                      </a:lnTo>
                      <a:lnTo>
                        <a:pt x="213" y="327"/>
                      </a:lnTo>
                      <a:lnTo>
                        <a:pt x="190" y="332"/>
                      </a:lnTo>
                      <a:lnTo>
                        <a:pt x="165" y="332"/>
                      </a:lnTo>
                      <a:close/>
                      <a:moveTo>
                        <a:pt x="165" y="327"/>
                      </a:moveTo>
                      <a:lnTo>
                        <a:pt x="142" y="325"/>
                      </a:lnTo>
                      <a:lnTo>
                        <a:pt x="119" y="321"/>
                      </a:lnTo>
                      <a:lnTo>
                        <a:pt x="98" y="313"/>
                      </a:lnTo>
                      <a:lnTo>
                        <a:pt x="77" y="300"/>
                      </a:lnTo>
                      <a:lnTo>
                        <a:pt x="60" y="286"/>
                      </a:lnTo>
                      <a:lnTo>
                        <a:pt x="42" y="270"/>
                      </a:lnTo>
                      <a:lnTo>
                        <a:pt x="30" y="251"/>
                      </a:lnTo>
                      <a:lnTo>
                        <a:pt x="19" y="230"/>
                      </a:lnTo>
                      <a:lnTo>
                        <a:pt x="10" y="207"/>
                      </a:lnTo>
                      <a:lnTo>
                        <a:pt x="7" y="184"/>
                      </a:lnTo>
                      <a:lnTo>
                        <a:pt x="5" y="161"/>
                      </a:lnTo>
                      <a:lnTo>
                        <a:pt x="9" y="138"/>
                      </a:lnTo>
                      <a:lnTo>
                        <a:pt x="14" y="115"/>
                      </a:lnTo>
                      <a:lnTo>
                        <a:pt x="23" y="94"/>
                      </a:lnTo>
                      <a:lnTo>
                        <a:pt x="35" y="75"/>
                      </a:lnTo>
                      <a:lnTo>
                        <a:pt x="51" y="55"/>
                      </a:lnTo>
                      <a:lnTo>
                        <a:pt x="68" y="39"/>
                      </a:lnTo>
                      <a:lnTo>
                        <a:pt x="88" y="27"/>
                      </a:lnTo>
                      <a:lnTo>
                        <a:pt x="109" y="18"/>
                      </a:lnTo>
                      <a:lnTo>
                        <a:pt x="130" y="11"/>
                      </a:lnTo>
                      <a:lnTo>
                        <a:pt x="155" y="8"/>
                      </a:lnTo>
                      <a:lnTo>
                        <a:pt x="178" y="8"/>
                      </a:lnTo>
                      <a:lnTo>
                        <a:pt x="200" y="11"/>
                      </a:lnTo>
                      <a:lnTo>
                        <a:pt x="223" y="18"/>
                      </a:lnTo>
                      <a:lnTo>
                        <a:pt x="244" y="27"/>
                      </a:lnTo>
                      <a:lnTo>
                        <a:pt x="264" y="39"/>
                      </a:lnTo>
                      <a:lnTo>
                        <a:pt x="281" y="55"/>
                      </a:lnTo>
                      <a:lnTo>
                        <a:pt x="295" y="75"/>
                      </a:lnTo>
                      <a:lnTo>
                        <a:pt x="308" y="94"/>
                      </a:lnTo>
                      <a:lnTo>
                        <a:pt x="317" y="115"/>
                      </a:lnTo>
                      <a:lnTo>
                        <a:pt x="324" y="138"/>
                      </a:lnTo>
                      <a:lnTo>
                        <a:pt x="325" y="161"/>
                      </a:lnTo>
                      <a:lnTo>
                        <a:pt x="325" y="184"/>
                      </a:lnTo>
                      <a:lnTo>
                        <a:pt x="320" y="207"/>
                      </a:lnTo>
                      <a:lnTo>
                        <a:pt x="313" y="230"/>
                      </a:lnTo>
                      <a:lnTo>
                        <a:pt x="302" y="251"/>
                      </a:lnTo>
                      <a:lnTo>
                        <a:pt x="288" y="270"/>
                      </a:lnTo>
                      <a:lnTo>
                        <a:pt x="273" y="286"/>
                      </a:lnTo>
                      <a:lnTo>
                        <a:pt x="253" y="300"/>
                      </a:lnTo>
                      <a:lnTo>
                        <a:pt x="234" y="313"/>
                      </a:lnTo>
                      <a:lnTo>
                        <a:pt x="211" y="321"/>
                      </a:lnTo>
                      <a:lnTo>
                        <a:pt x="188" y="325"/>
                      </a:lnTo>
                      <a:lnTo>
                        <a:pt x="165" y="327"/>
                      </a:lnTo>
                      <a:close/>
                    </a:path>
                  </a:pathLst>
                </a:custGeom>
                <a:solidFill>
                  <a:srgbClr val="D9FEFF"/>
                </a:solidFill>
                <a:ln w="9525">
                  <a:noFill/>
                  <a:round/>
                  <a:headEnd/>
                  <a:tailEnd/>
                </a:ln>
              </p:spPr>
              <p:txBody>
                <a:bodyPr/>
                <a:lstStyle/>
                <a:p>
                  <a:endParaRPr lang="en-US"/>
                </a:p>
              </p:txBody>
            </p:sp>
            <p:sp>
              <p:nvSpPr>
                <p:cNvPr id="1166448" name="Freeform 1136"/>
                <p:cNvSpPr>
                  <a:spLocks noEditPoints="1"/>
                </p:cNvSpPr>
                <p:nvPr/>
              </p:nvSpPr>
              <p:spPr bwMode="auto">
                <a:xfrm>
                  <a:off x="1636" y="510"/>
                  <a:ext cx="320" cy="319"/>
                </a:xfrm>
                <a:custGeom>
                  <a:avLst/>
                  <a:gdLst/>
                  <a:ahLst/>
                  <a:cxnLst>
                    <a:cxn ang="0">
                      <a:pos x="137" y="317"/>
                    </a:cxn>
                    <a:cxn ang="0">
                      <a:pos x="93" y="305"/>
                    </a:cxn>
                    <a:cxn ang="0">
                      <a:pos x="55" y="278"/>
                    </a:cxn>
                    <a:cxn ang="0">
                      <a:pos x="25" y="243"/>
                    </a:cxn>
                    <a:cxn ang="0">
                      <a:pos x="5" y="199"/>
                    </a:cxn>
                    <a:cxn ang="0">
                      <a:pos x="0" y="153"/>
                    </a:cxn>
                    <a:cxn ang="0">
                      <a:pos x="9" y="107"/>
                    </a:cxn>
                    <a:cxn ang="0">
                      <a:pos x="30" y="67"/>
                    </a:cxn>
                    <a:cxn ang="0">
                      <a:pos x="63" y="31"/>
                    </a:cxn>
                    <a:cxn ang="0">
                      <a:pos x="104" y="10"/>
                    </a:cxn>
                    <a:cxn ang="0">
                      <a:pos x="150" y="0"/>
                    </a:cxn>
                    <a:cxn ang="0">
                      <a:pos x="195" y="3"/>
                    </a:cxn>
                    <a:cxn ang="0">
                      <a:pos x="239" y="19"/>
                    </a:cxn>
                    <a:cxn ang="0">
                      <a:pos x="276" y="47"/>
                    </a:cxn>
                    <a:cxn ang="0">
                      <a:pos x="303" y="86"/>
                    </a:cxn>
                    <a:cxn ang="0">
                      <a:pos x="319" y="130"/>
                    </a:cxn>
                    <a:cxn ang="0">
                      <a:pos x="320" y="176"/>
                    </a:cxn>
                    <a:cxn ang="0">
                      <a:pos x="308" y="222"/>
                    </a:cxn>
                    <a:cxn ang="0">
                      <a:pos x="283" y="262"/>
                    </a:cxn>
                    <a:cxn ang="0">
                      <a:pos x="248" y="292"/>
                    </a:cxn>
                    <a:cxn ang="0">
                      <a:pos x="206" y="313"/>
                    </a:cxn>
                    <a:cxn ang="0">
                      <a:pos x="160" y="319"/>
                    </a:cxn>
                    <a:cxn ang="0">
                      <a:pos x="137" y="312"/>
                    </a:cxn>
                    <a:cxn ang="0">
                      <a:pos x="93" y="299"/>
                    </a:cxn>
                    <a:cxn ang="0">
                      <a:pos x="55" y="273"/>
                    </a:cxn>
                    <a:cxn ang="0">
                      <a:pos x="27" y="236"/>
                    </a:cxn>
                    <a:cxn ang="0">
                      <a:pos x="11" y="193"/>
                    </a:cxn>
                    <a:cxn ang="0">
                      <a:pos x="7" y="148"/>
                    </a:cxn>
                    <a:cxn ang="0">
                      <a:pos x="16" y="102"/>
                    </a:cxn>
                    <a:cxn ang="0">
                      <a:pos x="41" y="63"/>
                    </a:cxn>
                    <a:cxn ang="0">
                      <a:pos x="74" y="31"/>
                    </a:cxn>
                    <a:cxn ang="0">
                      <a:pos x="114" y="10"/>
                    </a:cxn>
                    <a:cxn ang="0">
                      <a:pos x="160" y="5"/>
                    </a:cxn>
                    <a:cxn ang="0">
                      <a:pos x="206" y="10"/>
                    </a:cxn>
                    <a:cxn ang="0">
                      <a:pos x="248" y="31"/>
                    </a:cxn>
                    <a:cxn ang="0">
                      <a:pos x="282" y="63"/>
                    </a:cxn>
                    <a:cxn ang="0">
                      <a:pos x="304" y="102"/>
                    </a:cxn>
                    <a:cxn ang="0">
                      <a:pos x="315" y="148"/>
                    </a:cxn>
                    <a:cxn ang="0">
                      <a:pos x="312" y="193"/>
                    </a:cxn>
                    <a:cxn ang="0">
                      <a:pos x="294" y="236"/>
                    </a:cxn>
                    <a:cxn ang="0">
                      <a:pos x="266" y="273"/>
                    </a:cxn>
                    <a:cxn ang="0">
                      <a:pos x="227" y="299"/>
                    </a:cxn>
                    <a:cxn ang="0">
                      <a:pos x="183" y="312"/>
                    </a:cxn>
                  </a:cxnLst>
                  <a:rect l="0" t="0" r="r" b="b"/>
                  <a:pathLst>
                    <a:path w="320" h="319">
                      <a:moveTo>
                        <a:pt x="160" y="319"/>
                      </a:moveTo>
                      <a:lnTo>
                        <a:pt x="137" y="317"/>
                      </a:lnTo>
                      <a:lnTo>
                        <a:pt x="114" y="313"/>
                      </a:lnTo>
                      <a:lnTo>
                        <a:pt x="93" y="305"/>
                      </a:lnTo>
                      <a:lnTo>
                        <a:pt x="72" y="292"/>
                      </a:lnTo>
                      <a:lnTo>
                        <a:pt x="55" y="278"/>
                      </a:lnTo>
                      <a:lnTo>
                        <a:pt x="37" y="262"/>
                      </a:lnTo>
                      <a:lnTo>
                        <a:pt x="25" y="243"/>
                      </a:lnTo>
                      <a:lnTo>
                        <a:pt x="14" y="222"/>
                      </a:lnTo>
                      <a:lnTo>
                        <a:pt x="5" y="199"/>
                      </a:lnTo>
                      <a:lnTo>
                        <a:pt x="2" y="176"/>
                      </a:lnTo>
                      <a:lnTo>
                        <a:pt x="0" y="153"/>
                      </a:lnTo>
                      <a:lnTo>
                        <a:pt x="4" y="130"/>
                      </a:lnTo>
                      <a:lnTo>
                        <a:pt x="9" y="107"/>
                      </a:lnTo>
                      <a:lnTo>
                        <a:pt x="18" y="86"/>
                      </a:lnTo>
                      <a:lnTo>
                        <a:pt x="30" y="67"/>
                      </a:lnTo>
                      <a:lnTo>
                        <a:pt x="46" y="47"/>
                      </a:lnTo>
                      <a:lnTo>
                        <a:pt x="63" y="31"/>
                      </a:lnTo>
                      <a:lnTo>
                        <a:pt x="83" y="19"/>
                      </a:lnTo>
                      <a:lnTo>
                        <a:pt x="104" y="10"/>
                      </a:lnTo>
                      <a:lnTo>
                        <a:pt x="125" y="3"/>
                      </a:lnTo>
                      <a:lnTo>
                        <a:pt x="150" y="0"/>
                      </a:lnTo>
                      <a:lnTo>
                        <a:pt x="173" y="0"/>
                      </a:lnTo>
                      <a:lnTo>
                        <a:pt x="195" y="3"/>
                      </a:lnTo>
                      <a:lnTo>
                        <a:pt x="218" y="10"/>
                      </a:lnTo>
                      <a:lnTo>
                        <a:pt x="239" y="19"/>
                      </a:lnTo>
                      <a:lnTo>
                        <a:pt x="259" y="31"/>
                      </a:lnTo>
                      <a:lnTo>
                        <a:pt x="276" y="47"/>
                      </a:lnTo>
                      <a:lnTo>
                        <a:pt x="290" y="67"/>
                      </a:lnTo>
                      <a:lnTo>
                        <a:pt x="303" y="86"/>
                      </a:lnTo>
                      <a:lnTo>
                        <a:pt x="312" y="107"/>
                      </a:lnTo>
                      <a:lnTo>
                        <a:pt x="319" y="130"/>
                      </a:lnTo>
                      <a:lnTo>
                        <a:pt x="320" y="153"/>
                      </a:lnTo>
                      <a:lnTo>
                        <a:pt x="320" y="176"/>
                      </a:lnTo>
                      <a:lnTo>
                        <a:pt x="315" y="199"/>
                      </a:lnTo>
                      <a:lnTo>
                        <a:pt x="308" y="222"/>
                      </a:lnTo>
                      <a:lnTo>
                        <a:pt x="297" y="243"/>
                      </a:lnTo>
                      <a:lnTo>
                        <a:pt x="283" y="262"/>
                      </a:lnTo>
                      <a:lnTo>
                        <a:pt x="268" y="278"/>
                      </a:lnTo>
                      <a:lnTo>
                        <a:pt x="248" y="292"/>
                      </a:lnTo>
                      <a:lnTo>
                        <a:pt x="229" y="305"/>
                      </a:lnTo>
                      <a:lnTo>
                        <a:pt x="206" y="313"/>
                      </a:lnTo>
                      <a:lnTo>
                        <a:pt x="183" y="317"/>
                      </a:lnTo>
                      <a:lnTo>
                        <a:pt x="160" y="319"/>
                      </a:lnTo>
                      <a:close/>
                      <a:moveTo>
                        <a:pt x="160" y="313"/>
                      </a:moveTo>
                      <a:lnTo>
                        <a:pt x="137" y="312"/>
                      </a:lnTo>
                      <a:lnTo>
                        <a:pt x="114" y="308"/>
                      </a:lnTo>
                      <a:lnTo>
                        <a:pt x="93" y="299"/>
                      </a:lnTo>
                      <a:lnTo>
                        <a:pt x="74" y="287"/>
                      </a:lnTo>
                      <a:lnTo>
                        <a:pt x="55" y="273"/>
                      </a:lnTo>
                      <a:lnTo>
                        <a:pt x="41" y="255"/>
                      </a:lnTo>
                      <a:lnTo>
                        <a:pt x="27" y="236"/>
                      </a:lnTo>
                      <a:lnTo>
                        <a:pt x="16" y="216"/>
                      </a:lnTo>
                      <a:lnTo>
                        <a:pt x="11" y="193"/>
                      </a:lnTo>
                      <a:lnTo>
                        <a:pt x="7" y="171"/>
                      </a:lnTo>
                      <a:lnTo>
                        <a:pt x="7" y="148"/>
                      </a:lnTo>
                      <a:lnTo>
                        <a:pt x="11" y="125"/>
                      </a:lnTo>
                      <a:lnTo>
                        <a:pt x="16" y="102"/>
                      </a:lnTo>
                      <a:lnTo>
                        <a:pt x="27" y="82"/>
                      </a:lnTo>
                      <a:lnTo>
                        <a:pt x="41" y="63"/>
                      </a:lnTo>
                      <a:lnTo>
                        <a:pt x="55" y="45"/>
                      </a:lnTo>
                      <a:lnTo>
                        <a:pt x="74" y="31"/>
                      </a:lnTo>
                      <a:lnTo>
                        <a:pt x="93" y="19"/>
                      </a:lnTo>
                      <a:lnTo>
                        <a:pt x="114" y="10"/>
                      </a:lnTo>
                      <a:lnTo>
                        <a:pt x="137" y="7"/>
                      </a:lnTo>
                      <a:lnTo>
                        <a:pt x="160" y="5"/>
                      </a:lnTo>
                      <a:lnTo>
                        <a:pt x="183" y="7"/>
                      </a:lnTo>
                      <a:lnTo>
                        <a:pt x="206" y="10"/>
                      </a:lnTo>
                      <a:lnTo>
                        <a:pt x="227" y="19"/>
                      </a:lnTo>
                      <a:lnTo>
                        <a:pt x="248" y="31"/>
                      </a:lnTo>
                      <a:lnTo>
                        <a:pt x="266" y="45"/>
                      </a:lnTo>
                      <a:lnTo>
                        <a:pt x="282" y="63"/>
                      </a:lnTo>
                      <a:lnTo>
                        <a:pt x="294" y="82"/>
                      </a:lnTo>
                      <a:lnTo>
                        <a:pt x="304" y="102"/>
                      </a:lnTo>
                      <a:lnTo>
                        <a:pt x="312" y="125"/>
                      </a:lnTo>
                      <a:lnTo>
                        <a:pt x="315" y="148"/>
                      </a:lnTo>
                      <a:lnTo>
                        <a:pt x="315" y="171"/>
                      </a:lnTo>
                      <a:lnTo>
                        <a:pt x="312" y="193"/>
                      </a:lnTo>
                      <a:lnTo>
                        <a:pt x="304" y="216"/>
                      </a:lnTo>
                      <a:lnTo>
                        <a:pt x="294" y="236"/>
                      </a:lnTo>
                      <a:lnTo>
                        <a:pt x="282" y="255"/>
                      </a:lnTo>
                      <a:lnTo>
                        <a:pt x="266" y="273"/>
                      </a:lnTo>
                      <a:lnTo>
                        <a:pt x="248" y="287"/>
                      </a:lnTo>
                      <a:lnTo>
                        <a:pt x="227" y="299"/>
                      </a:lnTo>
                      <a:lnTo>
                        <a:pt x="206" y="308"/>
                      </a:lnTo>
                      <a:lnTo>
                        <a:pt x="183" y="312"/>
                      </a:lnTo>
                      <a:lnTo>
                        <a:pt x="160" y="313"/>
                      </a:lnTo>
                      <a:close/>
                    </a:path>
                  </a:pathLst>
                </a:custGeom>
                <a:solidFill>
                  <a:srgbClr val="DAFFFF"/>
                </a:solidFill>
                <a:ln w="9525">
                  <a:noFill/>
                  <a:round/>
                  <a:headEnd/>
                  <a:tailEnd/>
                </a:ln>
              </p:spPr>
              <p:txBody>
                <a:bodyPr/>
                <a:lstStyle/>
                <a:p>
                  <a:endParaRPr lang="en-US"/>
                </a:p>
              </p:txBody>
            </p:sp>
            <p:sp>
              <p:nvSpPr>
                <p:cNvPr id="1166449" name="Freeform 1137"/>
                <p:cNvSpPr>
                  <a:spLocks noEditPoints="1"/>
                </p:cNvSpPr>
                <p:nvPr/>
              </p:nvSpPr>
              <p:spPr bwMode="auto">
                <a:xfrm>
                  <a:off x="1643" y="515"/>
                  <a:ext cx="308" cy="308"/>
                </a:xfrm>
                <a:custGeom>
                  <a:avLst/>
                  <a:gdLst/>
                  <a:ahLst/>
                  <a:cxnLst>
                    <a:cxn ang="0">
                      <a:pos x="130" y="307"/>
                    </a:cxn>
                    <a:cxn ang="0">
                      <a:pos x="86" y="294"/>
                    </a:cxn>
                    <a:cxn ang="0">
                      <a:pos x="48" y="268"/>
                    </a:cxn>
                    <a:cxn ang="0">
                      <a:pos x="20" y="231"/>
                    </a:cxn>
                    <a:cxn ang="0">
                      <a:pos x="4" y="188"/>
                    </a:cxn>
                    <a:cxn ang="0">
                      <a:pos x="0" y="143"/>
                    </a:cxn>
                    <a:cxn ang="0">
                      <a:pos x="9" y="97"/>
                    </a:cxn>
                    <a:cxn ang="0">
                      <a:pos x="34" y="58"/>
                    </a:cxn>
                    <a:cxn ang="0">
                      <a:pos x="67" y="26"/>
                    </a:cxn>
                    <a:cxn ang="0">
                      <a:pos x="107" y="5"/>
                    </a:cxn>
                    <a:cxn ang="0">
                      <a:pos x="153" y="0"/>
                    </a:cxn>
                    <a:cxn ang="0">
                      <a:pos x="199" y="5"/>
                    </a:cxn>
                    <a:cxn ang="0">
                      <a:pos x="241" y="26"/>
                    </a:cxn>
                    <a:cxn ang="0">
                      <a:pos x="275" y="58"/>
                    </a:cxn>
                    <a:cxn ang="0">
                      <a:pos x="297" y="97"/>
                    </a:cxn>
                    <a:cxn ang="0">
                      <a:pos x="308" y="143"/>
                    </a:cxn>
                    <a:cxn ang="0">
                      <a:pos x="305" y="188"/>
                    </a:cxn>
                    <a:cxn ang="0">
                      <a:pos x="287" y="231"/>
                    </a:cxn>
                    <a:cxn ang="0">
                      <a:pos x="259" y="268"/>
                    </a:cxn>
                    <a:cxn ang="0">
                      <a:pos x="220" y="294"/>
                    </a:cxn>
                    <a:cxn ang="0">
                      <a:pos x="176" y="307"/>
                    </a:cxn>
                    <a:cxn ang="0">
                      <a:pos x="153" y="303"/>
                    </a:cxn>
                    <a:cxn ang="0">
                      <a:pos x="109" y="296"/>
                    </a:cxn>
                    <a:cxn ang="0">
                      <a:pos x="67" y="277"/>
                    </a:cxn>
                    <a:cxn ang="0">
                      <a:pos x="35" y="245"/>
                    </a:cxn>
                    <a:cxn ang="0">
                      <a:pos x="13" y="204"/>
                    </a:cxn>
                    <a:cxn ang="0">
                      <a:pos x="4" y="160"/>
                    </a:cxn>
                    <a:cxn ang="0">
                      <a:pos x="9" y="114"/>
                    </a:cxn>
                    <a:cxn ang="0">
                      <a:pos x="28" y="72"/>
                    </a:cxn>
                    <a:cxn ang="0">
                      <a:pos x="58" y="39"/>
                    </a:cxn>
                    <a:cxn ang="0">
                      <a:pos x="99" y="16"/>
                    </a:cxn>
                    <a:cxn ang="0">
                      <a:pos x="143" y="5"/>
                    </a:cxn>
                    <a:cxn ang="0">
                      <a:pos x="188" y="9"/>
                    </a:cxn>
                    <a:cxn ang="0">
                      <a:pos x="231" y="26"/>
                    </a:cxn>
                    <a:cxn ang="0">
                      <a:pos x="266" y="54"/>
                    </a:cxn>
                    <a:cxn ang="0">
                      <a:pos x="290" y="93"/>
                    </a:cxn>
                    <a:cxn ang="0">
                      <a:pos x="303" y="137"/>
                    </a:cxn>
                    <a:cxn ang="0">
                      <a:pos x="301" y="183"/>
                    </a:cxn>
                    <a:cxn ang="0">
                      <a:pos x="285" y="225"/>
                    </a:cxn>
                    <a:cxn ang="0">
                      <a:pos x="257" y="263"/>
                    </a:cxn>
                    <a:cxn ang="0">
                      <a:pos x="220" y="289"/>
                    </a:cxn>
                    <a:cxn ang="0">
                      <a:pos x="176" y="301"/>
                    </a:cxn>
                  </a:cxnLst>
                  <a:rect l="0" t="0" r="r" b="b"/>
                  <a:pathLst>
                    <a:path w="308" h="308">
                      <a:moveTo>
                        <a:pt x="153" y="308"/>
                      </a:moveTo>
                      <a:lnTo>
                        <a:pt x="130" y="307"/>
                      </a:lnTo>
                      <a:lnTo>
                        <a:pt x="107" y="303"/>
                      </a:lnTo>
                      <a:lnTo>
                        <a:pt x="86" y="294"/>
                      </a:lnTo>
                      <a:lnTo>
                        <a:pt x="67" y="282"/>
                      </a:lnTo>
                      <a:lnTo>
                        <a:pt x="48" y="268"/>
                      </a:lnTo>
                      <a:lnTo>
                        <a:pt x="34" y="250"/>
                      </a:lnTo>
                      <a:lnTo>
                        <a:pt x="20" y="231"/>
                      </a:lnTo>
                      <a:lnTo>
                        <a:pt x="9" y="211"/>
                      </a:lnTo>
                      <a:lnTo>
                        <a:pt x="4" y="188"/>
                      </a:lnTo>
                      <a:lnTo>
                        <a:pt x="0" y="166"/>
                      </a:lnTo>
                      <a:lnTo>
                        <a:pt x="0" y="143"/>
                      </a:lnTo>
                      <a:lnTo>
                        <a:pt x="4" y="120"/>
                      </a:lnTo>
                      <a:lnTo>
                        <a:pt x="9" y="97"/>
                      </a:lnTo>
                      <a:lnTo>
                        <a:pt x="20" y="77"/>
                      </a:lnTo>
                      <a:lnTo>
                        <a:pt x="34" y="58"/>
                      </a:lnTo>
                      <a:lnTo>
                        <a:pt x="48" y="40"/>
                      </a:lnTo>
                      <a:lnTo>
                        <a:pt x="67" y="26"/>
                      </a:lnTo>
                      <a:lnTo>
                        <a:pt x="86" y="14"/>
                      </a:lnTo>
                      <a:lnTo>
                        <a:pt x="107" y="5"/>
                      </a:lnTo>
                      <a:lnTo>
                        <a:pt x="130" y="2"/>
                      </a:lnTo>
                      <a:lnTo>
                        <a:pt x="153" y="0"/>
                      </a:lnTo>
                      <a:lnTo>
                        <a:pt x="176" y="2"/>
                      </a:lnTo>
                      <a:lnTo>
                        <a:pt x="199" y="5"/>
                      </a:lnTo>
                      <a:lnTo>
                        <a:pt x="220" y="14"/>
                      </a:lnTo>
                      <a:lnTo>
                        <a:pt x="241" y="26"/>
                      </a:lnTo>
                      <a:lnTo>
                        <a:pt x="259" y="40"/>
                      </a:lnTo>
                      <a:lnTo>
                        <a:pt x="275" y="58"/>
                      </a:lnTo>
                      <a:lnTo>
                        <a:pt x="287" y="77"/>
                      </a:lnTo>
                      <a:lnTo>
                        <a:pt x="297" y="97"/>
                      </a:lnTo>
                      <a:lnTo>
                        <a:pt x="305" y="120"/>
                      </a:lnTo>
                      <a:lnTo>
                        <a:pt x="308" y="143"/>
                      </a:lnTo>
                      <a:lnTo>
                        <a:pt x="308" y="166"/>
                      </a:lnTo>
                      <a:lnTo>
                        <a:pt x="305" y="188"/>
                      </a:lnTo>
                      <a:lnTo>
                        <a:pt x="297" y="211"/>
                      </a:lnTo>
                      <a:lnTo>
                        <a:pt x="287" y="231"/>
                      </a:lnTo>
                      <a:lnTo>
                        <a:pt x="275" y="250"/>
                      </a:lnTo>
                      <a:lnTo>
                        <a:pt x="259" y="268"/>
                      </a:lnTo>
                      <a:lnTo>
                        <a:pt x="241" y="282"/>
                      </a:lnTo>
                      <a:lnTo>
                        <a:pt x="220" y="294"/>
                      </a:lnTo>
                      <a:lnTo>
                        <a:pt x="199" y="303"/>
                      </a:lnTo>
                      <a:lnTo>
                        <a:pt x="176" y="307"/>
                      </a:lnTo>
                      <a:lnTo>
                        <a:pt x="153" y="308"/>
                      </a:lnTo>
                      <a:close/>
                      <a:moveTo>
                        <a:pt x="153" y="303"/>
                      </a:moveTo>
                      <a:lnTo>
                        <a:pt x="130" y="301"/>
                      </a:lnTo>
                      <a:lnTo>
                        <a:pt x="109" y="296"/>
                      </a:lnTo>
                      <a:lnTo>
                        <a:pt x="88" y="289"/>
                      </a:lnTo>
                      <a:lnTo>
                        <a:pt x="67" y="277"/>
                      </a:lnTo>
                      <a:lnTo>
                        <a:pt x="49" y="263"/>
                      </a:lnTo>
                      <a:lnTo>
                        <a:pt x="35" y="245"/>
                      </a:lnTo>
                      <a:lnTo>
                        <a:pt x="23" y="225"/>
                      </a:lnTo>
                      <a:lnTo>
                        <a:pt x="13" y="204"/>
                      </a:lnTo>
                      <a:lnTo>
                        <a:pt x="7" y="183"/>
                      </a:lnTo>
                      <a:lnTo>
                        <a:pt x="4" y="160"/>
                      </a:lnTo>
                      <a:lnTo>
                        <a:pt x="5" y="137"/>
                      </a:lnTo>
                      <a:lnTo>
                        <a:pt x="9" y="114"/>
                      </a:lnTo>
                      <a:lnTo>
                        <a:pt x="18" y="93"/>
                      </a:lnTo>
                      <a:lnTo>
                        <a:pt x="28" y="72"/>
                      </a:lnTo>
                      <a:lnTo>
                        <a:pt x="42" y="54"/>
                      </a:lnTo>
                      <a:lnTo>
                        <a:pt x="58" y="39"/>
                      </a:lnTo>
                      <a:lnTo>
                        <a:pt x="78" y="26"/>
                      </a:lnTo>
                      <a:lnTo>
                        <a:pt x="99" y="16"/>
                      </a:lnTo>
                      <a:lnTo>
                        <a:pt x="120" y="9"/>
                      </a:lnTo>
                      <a:lnTo>
                        <a:pt x="143" y="5"/>
                      </a:lnTo>
                      <a:lnTo>
                        <a:pt x="166" y="5"/>
                      </a:lnTo>
                      <a:lnTo>
                        <a:pt x="188" y="9"/>
                      </a:lnTo>
                      <a:lnTo>
                        <a:pt x="210" y="16"/>
                      </a:lnTo>
                      <a:lnTo>
                        <a:pt x="231" y="26"/>
                      </a:lnTo>
                      <a:lnTo>
                        <a:pt x="248" y="39"/>
                      </a:lnTo>
                      <a:lnTo>
                        <a:pt x="266" y="54"/>
                      </a:lnTo>
                      <a:lnTo>
                        <a:pt x="280" y="72"/>
                      </a:lnTo>
                      <a:lnTo>
                        <a:pt x="290" y="93"/>
                      </a:lnTo>
                      <a:lnTo>
                        <a:pt x="297" y="114"/>
                      </a:lnTo>
                      <a:lnTo>
                        <a:pt x="303" y="137"/>
                      </a:lnTo>
                      <a:lnTo>
                        <a:pt x="303" y="160"/>
                      </a:lnTo>
                      <a:lnTo>
                        <a:pt x="301" y="183"/>
                      </a:lnTo>
                      <a:lnTo>
                        <a:pt x="294" y="204"/>
                      </a:lnTo>
                      <a:lnTo>
                        <a:pt x="285" y="225"/>
                      </a:lnTo>
                      <a:lnTo>
                        <a:pt x="273" y="245"/>
                      </a:lnTo>
                      <a:lnTo>
                        <a:pt x="257" y="263"/>
                      </a:lnTo>
                      <a:lnTo>
                        <a:pt x="239" y="277"/>
                      </a:lnTo>
                      <a:lnTo>
                        <a:pt x="220" y="289"/>
                      </a:lnTo>
                      <a:lnTo>
                        <a:pt x="199" y="296"/>
                      </a:lnTo>
                      <a:lnTo>
                        <a:pt x="176" y="301"/>
                      </a:lnTo>
                      <a:lnTo>
                        <a:pt x="153" y="303"/>
                      </a:lnTo>
                      <a:close/>
                    </a:path>
                  </a:pathLst>
                </a:custGeom>
                <a:solidFill>
                  <a:srgbClr val="DCFFFF"/>
                </a:solidFill>
                <a:ln w="9525">
                  <a:noFill/>
                  <a:round/>
                  <a:headEnd/>
                  <a:tailEnd/>
                </a:ln>
              </p:spPr>
              <p:txBody>
                <a:bodyPr/>
                <a:lstStyle/>
                <a:p>
                  <a:endParaRPr lang="en-US"/>
                </a:p>
              </p:txBody>
            </p:sp>
            <p:sp>
              <p:nvSpPr>
                <p:cNvPr id="1166450" name="Freeform 1138"/>
                <p:cNvSpPr>
                  <a:spLocks noEditPoints="1"/>
                </p:cNvSpPr>
                <p:nvPr/>
              </p:nvSpPr>
              <p:spPr bwMode="auto">
                <a:xfrm>
                  <a:off x="1647" y="520"/>
                  <a:ext cx="299" cy="298"/>
                </a:xfrm>
                <a:custGeom>
                  <a:avLst/>
                  <a:gdLst/>
                  <a:ahLst/>
                  <a:cxnLst>
                    <a:cxn ang="0">
                      <a:pos x="126" y="296"/>
                    </a:cxn>
                    <a:cxn ang="0">
                      <a:pos x="84" y="284"/>
                    </a:cxn>
                    <a:cxn ang="0">
                      <a:pos x="45" y="258"/>
                    </a:cxn>
                    <a:cxn ang="0">
                      <a:pos x="19" y="220"/>
                    </a:cxn>
                    <a:cxn ang="0">
                      <a:pos x="3" y="178"/>
                    </a:cxn>
                    <a:cxn ang="0">
                      <a:pos x="1" y="132"/>
                    </a:cxn>
                    <a:cxn ang="0">
                      <a:pos x="14" y="88"/>
                    </a:cxn>
                    <a:cxn ang="0">
                      <a:pos x="38" y="49"/>
                    </a:cxn>
                    <a:cxn ang="0">
                      <a:pos x="74" y="21"/>
                    </a:cxn>
                    <a:cxn ang="0">
                      <a:pos x="116" y="4"/>
                    </a:cxn>
                    <a:cxn ang="0">
                      <a:pos x="162" y="0"/>
                    </a:cxn>
                    <a:cxn ang="0">
                      <a:pos x="206" y="11"/>
                    </a:cxn>
                    <a:cxn ang="0">
                      <a:pos x="244" y="34"/>
                    </a:cxn>
                    <a:cxn ang="0">
                      <a:pos x="276" y="67"/>
                    </a:cxn>
                    <a:cxn ang="0">
                      <a:pos x="293" y="109"/>
                    </a:cxn>
                    <a:cxn ang="0">
                      <a:pos x="299" y="155"/>
                    </a:cxn>
                    <a:cxn ang="0">
                      <a:pos x="290" y="199"/>
                    </a:cxn>
                    <a:cxn ang="0">
                      <a:pos x="269" y="240"/>
                    </a:cxn>
                    <a:cxn ang="0">
                      <a:pos x="235" y="272"/>
                    </a:cxn>
                    <a:cxn ang="0">
                      <a:pos x="195" y="291"/>
                    </a:cxn>
                    <a:cxn ang="0">
                      <a:pos x="149" y="298"/>
                    </a:cxn>
                    <a:cxn ang="0">
                      <a:pos x="128" y="291"/>
                    </a:cxn>
                    <a:cxn ang="0">
                      <a:pos x="86" y="279"/>
                    </a:cxn>
                    <a:cxn ang="0">
                      <a:pos x="49" y="252"/>
                    </a:cxn>
                    <a:cxn ang="0">
                      <a:pos x="23" y="219"/>
                    </a:cxn>
                    <a:cxn ang="0">
                      <a:pos x="9" y="176"/>
                    </a:cxn>
                    <a:cxn ang="0">
                      <a:pos x="7" y="132"/>
                    </a:cxn>
                    <a:cxn ang="0">
                      <a:pos x="19" y="90"/>
                    </a:cxn>
                    <a:cxn ang="0">
                      <a:pos x="42" y="53"/>
                    </a:cxn>
                    <a:cxn ang="0">
                      <a:pos x="75" y="25"/>
                    </a:cxn>
                    <a:cxn ang="0">
                      <a:pos x="118" y="9"/>
                    </a:cxn>
                    <a:cxn ang="0">
                      <a:pos x="162" y="5"/>
                    </a:cxn>
                    <a:cxn ang="0">
                      <a:pos x="204" y="16"/>
                    </a:cxn>
                    <a:cxn ang="0">
                      <a:pos x="241" y="37"/>
                    </a:cxn>
                    <a:cxn ang="0">
                      <a:pos x="271" y="71"/>
                    </a:cxn>
                    <a:cxn ang="0">
                      <a:pos x="288" y="111"/>
                    </a:cxn>
                    <a:cxn ang="0">
                      <a:pos x="293" y="155"/>
                    </a:cxn>
                    <a:cxn ang="0">
                      <a:pos x="285" y="198"/>
                    </a:cxn>
                    <a:cxn ang="0">
                      <a:pos x="264" y="236"/>
                    </a:cxn>
                    <a:cxn ang="0">
                      <a:pos x="232" y="266"/>
                    </a:cxn>
                    <a:cxn ang="0">
                      <a:pos x="193" y="287"/>
                    </a:cxn>
                    <a:cxn ang="0">
                      <a:pos x="149" y="293"/>
                    </a:cxn>
                  </a:cxnLst>
                  <a:rect l="0" t="0" r="r" b="b"/>
                  <a:pathLst>
                    <a:path w="299" h="298">
                      <a:moveTo>
                        <a:pt x="149" y="298"/>
                      </a:moveTo>
                      <a:lnTo>
                        <a:pt x="126" y="296"/>
                      </a:lnTo>
                      <a:lnTo>
                        <a:pt x="105" y="291"/>
                      </a:lnTo>
                      <a:lnTo>
                        <a:pt x="84" y="284"/>
                      </a:lnTo>
                      <a:lnTo>
                        <a:pt x="63" y="272"/>
                      </a:lnTo>
                      <a:lnTo>
                        <a:pt x="45" y="258"/>
                      </a:lnTo>
                      <a:lnTo>
                        <a:pt x="31" y="240"/>
                      </a:lnTo>
                      <a:lnTo>
                        <a:pt x="19" y="220"/>
                      </a:lnTo>
                      <a:lnTo>
                        <a:pt x="9" y="199"/>
                      </a:lnTo>
                      <a:lnTo>
                        <a:pt x="3" y="178"/>
                      </a:lnTo>
                      <a:lnTo>
                        <a:pt x="0" y="155"/>
                      </a:lnTo>
                      <a:lnTo>
                        <a:pt x="1" y="132"/>
                      </a:lnTo>
                      <a:lnTo>
                        <a:pt x="5" y="109"/>
                      </a:lnTo>
                      <a:lnTo>
                        <a:pt x="14" y="88"/>
                      </a:lnTo>
                      <a:lnTo>
                        <a:pt x="24" y="67"/>
                      </a:lnTo>
                      <a:lnTo>
                        <a:pt x="38" y="49"/>
                      </a:lnTo>
                      <a:lnTo>
                        <a:pt x="54" y="34"/>
                      </a:lnTo>
                      <a:lnTo>
                        <a:pt x="74" y="21"/>
                      </a:lnTo>
                      <a:lnTo>
                        <a:pt x="95" y="11"/>
                      </a:lnTo>
                      <a:lnTo>
                        <a:pt x="116" y="4"/>
                      </a:lnTo>
                      <a:lnTo>
                        <a:pt x="139" y="0"/>
                      </a:lnTo>
                      <a:lnTo>
                        <a:pt x="162" y="0"/>
                      </a:lnTo>
                      <a:lnTo>
                        <a:pt x="184" y="4"/>
                      </a:lnTo>
                      <a:lnTo>
                        <a:pt x="206" y="11"/>
                      </a:lnTo>
                      <a:lnTo>
                        <a:pt x="227" y="21"/>
                      </a:lnTo>
                      <a:lnTo>
                        <a:pt x="244" y="34"/>
                      </a:lnTo>
                      <a:lnTo>
                        <a:pt x="262" y="49"/>
                      </a:lnTo>
                      <a:lnTo>
                        <a:pt x="276" y="67"/>
                      </a:lnTo>
                      <a:lnTo>
                        <a:pt x="286" y="88"/>
                      </a:lnTo>
                      <a:lnTo>
                        <a:pt x="293" y="109"/>
                      </a:lnTo>
                      <a:lnTo>
                        <a:pt x="299" y="132"/>
                      </a:lnTo>
                      <a:lnTo>
                        <a:pt x="299" y="155"/>
                      </a:lnTo>
                      <a:lnTo>
                        <a:pt x="297" y="178"/>
                      </a:lnTo>
                      <a:lnTo>
                        <a:pt x="290" y="199"/>
                      </a:lnTo>
                      <a:lnTo>
                        <a:pt x="281" y="220"/>
                      </a:lnTo>
                      <a:lnTo>
                        <a:pt x="269" y="240"/>
                      </a:lnTo>
                      <a:lnTo>
                        <a:pt x="253" y="258"/>
                      </a:lnTo>
                      <a:lnTo>
                        <a:pt x="235" y="272"/>
                      </a:lnTo>
                      <a:lnTo>
                        <a:pt x="216" y="284"/>
                      </a:lnTo>
                      <a:lnTo>
                        <a:pt x="195" y="291"/>
                      </a:lnTo>
                      <a:lnTo>
                        <a:pt x="172" y="296"/>
                      </a:lnTo>
                      <a:lnTo>
                        <a:pt x="149" y="298"/>
                      </a:lnTo>
                      <a:close/>
                      <a:moveTo>
                        <a:pt x="149" y="293"/>
                      </a:moveTo>
                      <a:lnTo>
                        <a:pt x="128" y="291"/>
                      </a:lnTo>
                      <a:lnTo>
                        <a:pt x="107" y="287"/>
                      </a:lnTo>
                      <a:lnTo>
                        <a:pt x="86" y="279"/>
                      </a:lnTo>
                      <a:lnTo>
                        <a:pt x="67" y="266"/>
                      </a:lnTo>
                      <a:lnTo>
                        <a:pt x="49" y="252"/>
                      </a:lnTo>
                      <a:lnTo>
                        <a:pt x="35" y="236"/>
                      </a:lnTo>
                      <a:lnTo>
                        <a:pt x="23" y="219"/>
                      </a:lnTo>
                      <a:lnTo>
                        <a:pt x="14" y="198"/>
                      </a:lnTo>
                      <a:lnTo>
                        <a:pt x="9" y="176"/>
                      </a:lnTo>
                      <a:lnTo>
                        <a:pt x="5" y="155"/>
                      </a:lnTo>
                      <a:lnTo>
                        <a:pt x="7" y="132"/>
                      </a:lnTo>
                      <a:lnTo>
                        <a:pt x="10" y="111"/>
                      </a:lnTo>
                      <a:lnTo>
                        <a:pt x="19" y="90"/>
                      </a:lnTo>
                      <a:lnTo>
                        <a:pt x="30" y="71"/>
                      </a:lnTo>
                      <a:lnTo>
                        <a:pt x="42" y="53"/>
                      </a:lnTo>
                      <a:lnTo>
                        <a:pt x="58" y="37"/>
                      </a:lnTo>
                      <a:lnTo>
                        <a:pt x="75" y="25"/>
                      </a:lnTo>
                      <a:lnTo>
                        <a:pt x="96" y="16"/>
                      </a:lnTo>
                      <a:lnTo>
                        <a:pt x="118" y="9"/>
                      </a:lnTo>
                      <a:lnTo>
                        <a:pt x="139" y="5"/>
                      </a:lnTo>
                      <a:lnTo>
                        <a:pt x="162" y="5"/>
                      </a:lnTo>
                      <a:lnTo>
                        <a:pt x="183" y="9"/>
                      </a:lnTo>
                      <a:lnTo>
                        <a:pt x="204" y="16"/>
                      </a:lnTo>
                      <a:lnTo>
                        <a:pt x="223" y="25"/>
                      </a:lnTo>
                      <a:lnTo>
                        <a:pt x="241" y="37"/>
                      </a:lnTo>
                      <a:lnTo>
                        <a:pt x="257" y="53"/>
                      </a:lnTo>
                      <a:lnTo>
                        <a:pt x="271" y="71"/>
                      </a:lnTo>
                      <a:lnTo>
                        <a:pt x="281" y="90"/>
                      </a:lnTo>
                      <a:lnTo>
                        <a:pt x="288" y="111"/>
                      </a:lnTo>
                      <a:lnTo>
                        <a:pt x="293" y="132"/>
                      </a:lnTo>
                      <a:lnTo>
                        <a:pt x="293" y="155"/>
                      </a:lnTo>
                      <a:lnTo>
                        <a:pt x="292" y="176"/>
                      </a:lnTo>
                      <a:lnTo>
                        <a:pt x="285" y="198"/>
                      </a:lnTo>
                      <a:lnTo>
                        <a:pt x="276" y="219"/>
                      </a:lnTo>
                      <a:lnTo>
                        <a:pt x="264" y="236"/>
                      </a:lnTo>
                      <a:lnTo>
                        <a:pt x="249" y="252"/>
                      </a:lnTo>
                      <a:lnTo>
                        <a:pt x="232" y="266"/>
                      </a:lnTo>
                      <a:lnTo>
                        <a:pt x="214" y="279"/>
                      </a:lnTo>
                      <a:lnTo>
                        <a:pt x="193" y="287"/>
                      </a:lnTo>
                      <a:lnTo>
                        <a:pt x="172" y="291"/>
                      </a:lnTo>
                      <a:lnTo>
                        <a:pt x="149" y="293"/>
                      </a:lnTo>
                      <a:close/>
                    </a:path>
                  </a:pathLst>
                </a:custGeom>
                <a:solidFill>
                  <a:srgbClr val="DEFFFF"/>
                </a:solidFill>
                <a:ln w="9525">
                  <a:noFill/>
                  <a:round/>
                  <a:headEnd/>
                  <a:tailEnd/>
                </a:ln>
              </p:spPr>
              <p:txBody>
                <a:bodyPr/>
                <a:lstStyle/>
                <a:p>
                  <a:endParaRPr lang="en-US"/>
                </a:p>
              </p:txBody>
            </p:sp>
            <p:sp>
              <p:nvSpPr>
                <p:cNvPr id="1166451" name="Freeform 1139"/>
                <p:cNvSpPr>
                  <a:spLocks noEditPoints="1"/>
                </p:cNvSpPr>
                <p:nvPr/>
              </p:nvSpPr>
              <p:spPr bwMode="auto">
                <a:xfrm>
                  <a:off x="1652" y="525"/>
                  <a:ext cx="288" cy="288"/>
                </a:xfrm>
                <a:custGeom>
                  <a:avLst/>
                  <a:gdLst/>
                  <a:ahLst/>
                  <a:cxnLst>
                    <a:cxn ang="0">
                      <a:pos x="123" y="286"/>
                    </a:cxn>
                    <a:cxn ang="0">
                      <a:pos x="81" y="274"/>
                    </a:cxn>
                    <a:cxn ang="0">
                      <a:pos x="44" y="247"/>
                    </a:cxn>
                    <a:cxn ang="0">
                      <a:pos x="18" y="214"/>
                    </a:cxn>
                    <a:cxn ang="0">
                      <a:pos x="4" y="171"/>
                    </a:cxn>
                    <a:cxn ang="0">
                      <a:pos x="2" y="127"/>
                    </a:cxn>
                    <a:cxn ang="0">
                      <a:pos x="14" y="85"/>
                    </a:cxn>
                    <a:cxn ang="0">
                      <a:pos x="37" y="48"/>
                    </a:cxn>
                    <a:cxn ang="0">
                      <a:pos x="70" y="20"/>
                    </a:cxn>
                    <a:cxn ang="0">
                      <a:pos x="113" y="4"/>
                    </a:cxn>
                    <a:cxn ang="0">
                      <a:pos x="157" y="0"/>
                    </a:cxn>
                    <a:cxn ang="0">
                      <a:pos x="199" y="11"/>
                    </a:cxn>
                    <a:cxn ang="0">
                      <a:pos x="236" y="32"/>
                    </a:cxn>
                    <a:cxn ang="0">
                      <a:pos x="266" y="66"/>
                    </a:cxn>
                    <a:cxn ang="0">
                      <a:pos x="283" y="106"/>
                    </a:cxn>
                    <a:cxn ang="0">
                      <a:pos x="288" y="150"/>
                    </a:cxn>
                    <a:cxn ang="0">
                      <a:pos x="280" y="193"/>
                    </a:cxn>
                    <a:cxn ang="0">
                      <a:pos x="259" y="231"/>
                    </a:cxn>
                    <a:cxn ang="0">
                      <a:pos x="227" y="261"/>
                    </a:cxn>
                    <a:cxn ang="0">
                      <a:pos x="188" y="282"/>
                    </a:cxn>
                    <a:cxn ang="0">
                      <a:pos x="144" y="288"/>
                    </a:cxn>
                    <a:cxn ang="0">
                      <a:pos x="123" y="281"/>
                    </a:cxn>
                    <a:cxn ang="0">
                      <a:pos x="81" y="268"/>
                    </a:cxn>
                    <a:cxn ang="0">
                      <a:pos x="47" y="242"/>
                    </a:cxn>
                    <a:cxn ang="0">
                      <a:pos x="21" y="207"/>
                    </a:cxn>
                    <a:cxn ang="0">
                      <a:pos x="7" y="166"/>
                    </a:cxn>
                    <a:cxn ang="0">
                      <a:pos x="7" y="122"/>
                    </a:cxn>
                    <a:cxn ang="0">
                      <a:pos x="21" y="81"/>
                    </a:cxn>
                    <a:cxn ang="0">
                      <a:pos x="47" y="46"/>
                    </a:cxn>
                    <a:cxn ang="0">
                      <a:pos x="81" y="20"/>
                    </a:cxn>
                    <a:cxn ang="0">
                      <a:pos x="123" y="7"/>
                    </a:cxn>
                    <a:cxn ang="0">
                      <a:pos x="167" y="7"/>
                    </a:cxn>
                    <a:cxn ang="0">
                      <a:pos x="208" y="20"/>
                    </a:cxn>
                    <a:cxn ang="0">
                      <a:pos x="243" y="46"/>
                    </a:cxn>
                    <a:cxn ang="0">
                      <a:pos x="267" y="81"/>
                    </a:cxn>
                    <a:cxn ang="0">
                      <a:pos x="281" y="122"/>
                    </a:cxn>
                    <a:cxn ang="0">
                      <a:pos x="281" y="166"/>
                    </a:cxn>
                    <a:cxn ang="0">
                      <a:pos x="267" y="207"/>
                    </a:cxn>
                    <a:cxn ang="0">
                      <a:pos x="243" y="242"/>
                    </a:cxn>
                    <a:cxn ang="0">
                      <a:pos x="208" y="268"/>
                    </a:cxn>
                    <a:cxn ang="0">
                      <a:pos x="167" y="281"/>
                    </a:cxn>
                  </a:cxnLst>
                  <a:rect l="0" t="0" r="r" b="b"/>
                  <a:pathLst>
                    <a:path w="288" h="288">
                      <a:moveTo>
                        <a:pt x="144" y="288"/>
                      </a:moveTo>
                      <a:lnTo>
                        <a:pt x="123" y="286"/>
                      </a:lnTo>
                      <a:lnTo>
                        <a:pt x="102" y="282"/>
                      </a:lnTo>
                      <a:lnTo>
                        <a:pt x="81" y="274"/>
                      </a:lnTo>
                      <a:lnTo>
                        <a:pt x="62" y="261"/>
                      </a:lnTo>
                      <a:lnTo>
                        <a:pt x="44" y="247"/>
                      </a:lnTo>
                      <a:lnTo>
                        <a:pt x="30" y="231"/>
                      </a:lnTo>
                      <a:lnTo>
                        <a:pt x="18" y="214"/>
                      </a:lnTo>
                      <a:lnTo>
                        <a:pt x="9" y="193"/>
                      </a:lnTo>
                      <a:lnTo>
                        <a:pt x="4" y="171"/>
                      </a:lnTo>
                      <a:lnTo>
                        <a:pt x="0" y="150"/>
                      </a:lnTo>
                      <a:lnTo>
                        <a:pt x="2" y="127"/>
                      </a:lnTo>
                      <a:lnTo>
                        <a:pt x="5" y="106"/>
                      </a:lnTo>
                      <a:lnTo>
                        <a:pt x="14" y="85"/>
                      </a:lnTo>
                      <a:lnTo>
                        <a:pt x="25" y="66"/>
                      </a:lnTo>
                      <a:lnTo>
                        <a:pt x="37" y="48"/>
                      </a:lnTo>
                      <a:lnTo>
                        <a:pt x="53" y="32"/>
                      </a:lnTo>
                      <a:lnTo>
                        <a:pt x="70" y="20"/>
                      </a:lnTo>
                      <a:lnTo>
                        <a:pt x="91" y="11"/>
                      </a:lnTo>
                      <a:lnTo>
                        <a:pt x="113" y="4"/>
                      </a:lnTo>
                      <a:lnTo>
                        <a:pt x="134" y="0"/>
                      </a:lnTo>
                      <a:lnTo>
                        <a:pt x="157" y="0"/>
                      </a:lnTo>
                      <a:lnTo>
                        <a:pt x="178" y="4"/>
                      </a:lnTo>
                      <a:lnTo>
                        <a:pt x="199" y="11"/>
                      </a:lnTo>
                      <a:lnTo>
                        <a:pt x="218" y="20"/>
                      </a:lnTo>
                      <a:lnTo>
                        <a:pt x="236" y="32"/>
                      </a:lnTo>
                      <a:lnTo>
                        <a:pt x="252" y="48"/>
                      </a:lnTo>
                      <a:lnTo>
                        <a:pt x="266" y="66"/>
                      </a:lnTo>
                      <a:lnTo>
                        <a:pt x="276" y="85"/>
                      </a:lnTo>
                      <a:lnTo>
                        <a:pt x="283" y="106"/>
                      </a:lnTo>
                      <a:lnTo>
                        <a:pt x="288" y="127"/>
                      </a:lnTo>
                      <a:lnTo>
                        <a:pt x="288" y="150"/>
                      </a:lnTo>
                      <a:lnTo>
                        <a:pt x="287" y="171"/>
                      </a:lnTo>
                      <a:lnTo>
                        <a:pt x="280" y="193"/>
                      </a:lnTo>
                      <a:lnTo>
                        <a:pt x="271" y="214"/>
                      </a:lnTo>
                      <a:lnTo>
                        <a:pt x="259" y="231"/>
                      </a:lnTo>
                      <a:lnTo>
                        <a:pt x="244" y="247"/>
                      </a:lnTo>
                      <a:lnTo>
                        <a:pt x="227" y="261"/>
                      </a:lnTo>
                      <a:lnTo>
                        <a:pt x="209" y="274"/>
                      </a:lnTo>
                      <a:lnTo>
                        <a:pt x="188" y="282"/>
                      </a:lnTo>
                      <a:lnTo>
                        <a:pt x="167" y="286"/>
                      </a:lnTo>
                      <a:lnTo>
                        <a:pt x="144" y="288"/>
                      </a:lnTo>
                      <a:close/>
                      <a:moveTo>
                        <a:pt x="144" y="282"/>
                      </a:moveTo>
                      <a:lnTo>
                        <a:pt x="123" y="281"/>
                      </a:lnTo>
                      <a:lnTo>
                        <a:pt x="102" y="275"/>
                      </a:lnTo>
                      <a:lnTo>
                        <a:pt x="81" y="268"/>
                      </a:lnTo>
                      <a:lnTo>
                        <a:pt x="63" y="256"/>
                      </a:lnTo>
                      <a:lnTo>
                        <a:pt x="47" y="242"/>
                      </a:lnTo>
                      <a:lnTo>
                        <a:pt x="32" y="226"/>
                      </a:lnTo>
                      <a:lnTo>
                        <a:pt x="21" y="207"/>
                      </a:lnTo>
                      <a:lnTo>
                        <a:pt x="12" y="187"/>
                      </a:lnTo>
                      <a:lnTo>
                        <a:pt x="7" y="166"/>
                      </a:lnTo>
                      <a:lnTo>
                        <a:pt x="5" y="143"/>
                      </a:lnTo>
                      <a:lnTo>
                        <a:pt x="7" y="122"/>
                      </a:lnTo>
                      <a:lnTo>
                        <a:pt x="12" y="101"/>
                      </a:lnTo>
                      <a:lnTo>
                        <a:pt x="21" y="81"/>
                      </a:lnTo>
                      <a:lnTo>
                        <a:pt x="32" y="62"/>
                      </a:lnTo>
                      <a:lnTo>
                        <a:pt x="47" y="46"/>
                      </a:lnTo>
                      <a:lnTo>
                        <a:pt x="63" y="32"/>
                      </a:lnTo>
                      <a:lnTo>
                        <a:pt x="81" y="20"/>
                      </a:lnTo>
                      <a:lnTo>
                        <a:pt x="102" y="13"/>
                      </a:lnTo>
                      <a:lnTo>
                        <a:pt x="123" y="7"/>
                      </a:lnTo>
                      <a:lnTo>
                        <a:pt x="144" y="6"/>
                      </a:lnTo>
                      <a:lnTo>
                        <a:pt x="167" y="7"/>
                      </a:lnTo>
                      <a:lnTo>
                        <a:pt x="188" y="13"/>
                      </a:lnTo>
                      <a:lnTo>
                        <a:pt x="208" y="20"/>
                      </a:lnTo>
                      <a:lnTo>
                        <a:pt x="227" y="32"/>
                      </a:lnTo>
                      <a:lnTo>
                        <a:pt x="243" y="46"/>
                      </a:lnTo>
                      <a:lnTo>
                        <a:pt x="257" y="62"/>
                      </a:lnTo>
                      <a:lnTo>
                        <a:pt x="267" y="81"/>
                      </a:lnTo>
                      <a:lnTo>
                        <a:pt x="276" y="101"/>
                      </a:lnTo>
                      <a:lnTo>
                        <a:pt x="281" y="122"/>
                      </a:lnTo>
                      <a:lnTo>
                        <a:pt x="283" y="143"/>
                      </a:lnTo>
                      <a:lnTo>
                        <a:pt x="281" y="166"/>
                      </a:lnTo>
                      <a:lnTo>
                        <a:pt x="276" y="187"/>
                      </a:lnTo>
                      <a:lnTo>
                        <a:pt x="267" y="207"/>
                      </a:lnTo>
                      <a:lnTo>
                        <a:pt x="257" y="226"/>
                      </a:lnTo>
                      <a:lnTo>
                        <a:pt x="243" y="242"/>
                      </a:lnTo>
                      <a:lnTo>
                        <a:pt x="227" y="256"/>
                      </a:lnTo>
                      <a:lnTo>
                        <a:pt x="208" y="268"/>
                      </a:lnTo>
                      <a:lnTo>
                        <a:pt x="188" y="275"/>
                      </a:lnTo>
                      <a:lnTo>
                        <a:pt x="167" y="281"/>
                      </a:lnTo>
                      <a:lnTo>
                        <a:pt x="144" y="282"/>
                      </a:lnTo>
                      <a:close/>
                    </a:path>
                  </a:pathLst>
                </a:custGeom>
                <a:solidFill>
                  <a:srgbClr val="E0FFFF"/>
                </a:solidFill>
                <a:ln w="9525">
                  <a:noFill/>
                  <a:round/>
                  <a:headEnd/>
                  <a:tailEnd/>
                </a:ln>
              </p:spPr>
              <p:txBody>
                <a:bodyPr/>
                <a:lstStyle/>
                <a:p>
                  <a:endParaRPr lang="en-US"/>
                </a:p>
              </p:txBody>
            </p:sp>
            <p:sp>
              <p:nvSpPr>
                <p:cNvPr id="1166452" name="Freeform 1140"/>
                <p:cNvSpPr>
                  <a:spLocks noEditPoints="1"/>
                </p:cNvSpPr>
                <p:nvPr/>
              </p:nvSpPr>
              <p:spPr bwMode="auto">
                <a:xfrm>
                  <a:off x="1657" y="531"/>
                  <a:ext cx="278" cy="276"/>
                </a:xfrm>
                <a:custGeom>
                  <a:avLst/>
                  <a:gdLst/>
                  <a:ahLst/>
                  <a:cxnLst>
                    <a:cxn ang="0">
                      <a:pos x="118" y="275"/>
                    </a:cxn>
                    <a:cxn ang="0">
                      <a:pos x="76" y="262"/>
                    </a:cxn>
                    <a:cxn ang="0">
                      <a:pos x="42" y="236"/>
                    </a:cxn>
                    <a:cxn ang="0">
                      <a:pos x="16" y="201"/>
                    </a:cxn>
                    <a:cxn ang="0">
                      <a:pos x="2" y="160"/>
                    </a:cxn>
                    <a:cxn ang="0">
                      <a:pos x="2" y="116"/>
                    </a:cxn>
                    <a:cxn ang="0">
                      <a:pos x="16" y="75"/>
                    </a:cxn>
                    <a:cxn ang="0">
                      <a:pos x="42" y="40"/>
                    </a:cxn>
                    <a:cxn ang="0">
                      <a:pos x="76" y="14"/>
                    </a:cxn>
                    <a:cxn ang="0">
                      <a:pos x="118" y="1"/>
                    </a:cxn>
                    <a:cxn ang="0">
                      <a:pos x="162" y="1"/>
                    </a:cxn>
                    <a:cxn ang="0">
                      <a:pos x="203" y="14"/>
                    </a:cxn>
                    <a:cxn ang="0">
                      <a:pos x="238" y="40"/>
                    </a:cxn>
                    <a:cxn ang="0">
                      <a:pos x="262" y="75"/>
                    </a:cxn>
                    <a:cxn ang="0">
                      <a:pos x="276" y="116"/>
                    </a:cxn>
                    <a:cxn ang="0">
                      <a:pos x="276" y="160"/>
                    </a:cxn>
                    <a:cxn ang="0">
                      <a:pos x="262" y="201"/>
                    </a:cxn>
                    <a:cxn ang="0">
                      <a:pos x="238" y="236"/>
                    </a:cxn>
                    <a:cxn ang="0">
                      <a:pos x="203" y="262"/>
                    </a:cxn>
                    <a:cxn ang="0">
                      <a:pos x="162" y="275"/>
                    </a:cxn>
                    <a:cxn ang="0">
                      <a:pos x="139" y="271"/>
                    </a:cxn>
                    <a:cxn ang="0">
                      <a:pos x="97" y="264"/>
                    </a:cxn>
                    <a:cxn ang="0">
                      <a:pos x="60" y="245"/>
                    </a:cxn>
                    <a:cxn ang="0">
                      <a:pos x="30" y="215"/>
                    </a:cxn>
                    <a:cxn ang="0">
                      <a:pos x="11" y="176"/>
                    </a:cxn>
                    <a:cxn ang="0">
                      <a:pos x="7" y="132"/>
                    </a:cxn>
                    <a:cxn ang="0">
                      <a:pos x="14" y="91"/>
                    </a:cxn>
                    <a:cxn ang="0">
                      <a:pos x="37" y="54"/>
                    </a:cxn>
                    <a:cxn ang="0">
                      <a:pos x="69" y="24"/>
                    </a:cxn>
                    <a:cxn ang="0">
                      <a:pos x="108" y="8"/>
                    </a:cxn>
                    <a:cxn ang="0">
                      <a:pos x="150" y="5"/>
                    </a:cxn>
                    <a:cxn ang="0">
                      <a:pos x="192" y="16"/>
                    </a:cxn>
                    <a:cxn ang="0">
                      <a:pos x="229" y="38"/>
                    </a:cxn>
                    <a:cxn ang="0">
                      <a:pos x="255" y="72"/>
                    </a:cxn>
                    <a:cxn ang="0">
                      <a:pos x="271" y="111"/>
                    </a:cxn>
                    <a:cxn ang="0">
                      <a:pos x="273" y="155"/>
                    </a:cxn>
                    <a:cxn ang="0">
                      <a:pos x="261" y="195"/>
                    </a:cxn>
                    <a:cxn ang="0">
                      <a:pos x="236" y="231"/>
                    </a:cxn>
                    <a:cxn ang="0">
                      <a:pos x="201" y="257"/>
                    </a:cxn>
                    <a:cxn ang="0">
                      <a:pos x="160" y="269"/>
                    </a:cxn>
                  </a:cxnLst>
                  <a:rect l="0" t="0" r="r" b="b"/>
                  <a:pathLst>
                    <a:path w="278" h="276">
                      <a:moveTo>
                        <a:pt x="139" y="276"/>
                      </a:moveTo>
                      <a:lnTo>
                        <a:pt x="118" y="275"/>
                      </a:lnTo>
                      <a:lnTo>
                        <a:pt x="97" y="269"/>
                      </a:lnTo>
                      <a:lnTo>
                        <a:pt x="76" y="262"/>
                      </a:lnTo>
                      <a:lnTo>
                        <a:pt x="58" y="250"/>
                      </a:lnTo>
                      <a:lnTo>
                        <a:pt x="42" y="236"/>
                      </a:lnTo>
                      <a:lnTo>
                        <a:pt x="27" y="220"/>
                      </a:lnTo>
                      <a:lnTo>
                        <a:pt x="16" y="201"/>
                      </a:lnTo>
                      <a:lnTo>
                        <a:pt x="7" y="181"/>
                      </a:lnTo>
                      <a:lnTo>
                        <a:pt x="2" y="160"/>
                      </a:lnTo>
                      <a:lnTo>
                        <a:pt x="0" y="137"/>
                      </a:lnTo>
                      <a:lnTo>
                        <a:pt x="2" y="116"/>
                      </a:lnTo>
                      <a:lnTo>
                        <a:pt x="7" y="95"/>
                      </a:lnTo>
                      <a:lnTo>
                        <a:pt x="16" y="75"/>
                      </a:lnTo>
                      <a:lnTo>
                        <a:pt x="27" y="56"/>
                      </a:lnTo>
                      <a:lnTo>
                        <a:pt x="42" y="40"/>
                      </a:lnTo>
                      <a:lnTo>
                        <a:pt x="58" y="26"/>
                      </a:lnTo>
                      <a:lnTo>
                        <a:pt x="76" y="14"/>
                      </a:lnTo>
                      <a:lnTo>
                        <a:pt x="97" y="7"/>
                      </a:lnTo>
                      <a:lnTo>
                        <a:pt x="118" y="1"/>
                      </a:lnTo>
                      <a:lnTo>
                        <a:pt x="139" y="0"/>
                      </a:lnTo>
                      <a:lnTo>
                        <a:pt x="162" y="1"/>
                      </a:lnTo>
                      <a:lnTo>
                        <a:pt x="183" y="7"/>
                      </a:lnTo>
                      <a:lnTo>
                        <a:pt x="203" y="14"/>
                      </a:lnTo>
                      <a:lnTo>
                        <a:pt x="222" y="26"/>
                      </a:lnTo>
                      <a:lnTo>
                        <a:pt x="238" y="40"/>
                      </a:lnTo>
                      <a:lnTo>
                        <a:pt x="252" y="56"/>
                      </a:lnTo>
                      <a:lnTo>
                        <a:pt x="262" y="75"/>
                      </a:lnTo>
                      <a:lnTo>
                        <a:pt x="271" y="95"/>
                      </a:lnTo>
                      <a:lnTo>
                        <a:pt x="276" y="116"/>
                      </a:lnTo>
                      <a:lnTo>
                        <a:pt x="278" y="137"/>
                      </a:lnTo>
                      <a:lnTo>
                        <a:pt x="276" y="160"/>
                      </a:lnTo>
                      <a:lnTo>
                        <a:pt x="271" y="181"/>
                      </a:lnTo>
                      <a:lnTo>
                        <a:pt x="262" y="201"/>
                      </a:lnTo>
                      <a:lnTo>
                        <a:pt x="252" y="220"/>
                      </a:lnTo>
                      <a:lnTo>
                        <a:pt x="238" y="236"/>
                      </a:lnTo>
                      <a:lnTo>
                        <a:pt x="222" y="250"/>
                      </a:lnTo>
                      <a:lnTo>
                        <a:pt x="203" y="262"/>
                      </a:lnTo>
                      <a:lnTo>
                        <a:pt x="183" y="269"/>
                      </a:lnTo>
                      <a:lnTo>
                        <a:pt x="162" y="275"/>
                      </a:lnTo>
                      <a:lnTo>
                        <a:pt x="139" y="276"/>
                      </a:lnTo>
                      <a:close/>
                      <a:moveTo>
                        <a:pt x="139" y="271"/>
                      </a:moveTo>
                      <a:lnTo>
                        <a:pt x="118" y="269"/>
                      </a:lnTo>
                      <a:lnTo>
                        <a:pt x="97" y="264"/>
                      </a:lnTo>
                      <a:lnTo>
                        <a:pt x="78" y="257"/>
                      </a:lnTo>
                      <a:lnTo>
                        <a:pt x="60" y="245"/>
                      </a:lnTo>
                      <a:lnTo>
                        <a:pt x="44" y="231"/>
                      </a:lnTo>
                      <a:lnTo>
                        <a:pt x="30" y="215"/>
                      </a:lnTo>
                      <a:lnTo>
                        <a:pt x="20" y="195"/>
                      </a:lnTo>
                      <a:lnTo>
                        <a:pt x="11" y="176"/>
                      </a:lnTo>
                      <a:lnTo>
                        <a:pt x="7" y="155"/>
                      </a:lnTo>
                      <a:lnTo>
                        <a:pt x="7" y="132"/>
                      </a:lnTo>
                      <a:lnTo>
                        <a:pt x="9" y="111"/>
                      </a:lnTo>
                      <a:lnTo>
                        <a:pt x="14" y="91"/>
                      </a:lnTo>
                      <a:lnTo>
                        <a:pt x="25" y="72"/>
                      </a:lnTo>
                      <a:lnTo>
                        <a:pt x="37" y="54"/>
                      </a:lnTo>
                      <a:lnTo>
                        <a:pt x="51" y="38"/>
                      </a:lnTo>
                      <a:lnTo>
                        <a:pt x="69" y="24"/>
                      </a:lnTo>
                      <a:lnTo>
                        <a:pt x="88" y="16"/>
                      </a:lnTo>
                      <a:lnTo>
                        <a:pt x="108" y="8"/>
                      </a:lnTo>
                      <a:lnTo>
                        <a:pt x="129" y="5"/>
                      </a:lnTo>
                      <a:lnTo>
                        <a:pt x="150" y="5"/>
                      </a:lnTo>
                      <a:lnTo>
                        <a:pt x="171" y="8"/>
                      </a:lnTo>
                      <a:lnTo>
                        <a:pt x="192" y="16"/>
                      </a:lnTo>
                      <a:lnTo>
                        <a:pt x="211" y="24"/>
                      </a:lnTo>
                      <a:lnTo>
                        <a:pt x="229" y="38"/>
                      </a:lnTo>
                      <a:lnTo>
                        <a:pt x="243" y="54"/>
                      </a:lnTo>
                      <a:lnTo>
                        <a:pt x="255" y="72"/>
                      </a:lnTo>
                      <a:lnTo>
                        <a:pt x="264" y="91"/>
                      </a:lnTo>
                      <a:lnTo>
                        <a:pt x="271" y="111"/>
                      </a:lnTo>
                      <a:lnTo>
                        <a:pt x="273" y="132"/>
                      </a:lnTo>
                      <a:lnTo>
                        <a:pt x="273" y="155"/>
                      </a:lnTo>
                      <a:lnTo>
                        <a:pt x="268" y="176"/>
                      </a:lnTo>
                      <a:lnTo>
                        <a:pt x="261" y="195"/>
                      </a:lnTo>
                      <a:lnTo>
                        <a:pt x="250" y="215"/>
                      </a:lnTo>
                      <a:lnTo>
                        <a:pt x="236" y="231"/>
                      </a:lnTo>
                      <a:lnTo>
                        <a:pt x="220" y="245"/>
                      </a:lnTo>
                      <a:lnTo>
                        <a:pt x="201"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6453" name="Freeform 1141"/>
                <p:cNvSpPr>
                  <a:spLocks noEditPoints="1"/>
                </p:cNvSpPr>
                <p:nvPr/>
              </p:nvSpPr>
              <p:spPr bwMode="auto">
                <a:xfrm>
                  <a:off x="1664" y="536"/>
                  <a:ext cx="266" cy="266"/>
                </a:xfrm>
                <a:custGeom>
                  <a:avLst/>
                  <a:gdLst/>
                  <a:ahLst/>
                  <a:cxnLst>
                    <a:cxn ang="0">
                      <a:pos x="111" y="264"/>
                    </a:cxn>
                    <a:cxn ang="0">
                      <a:pos x="71" y="252"/>
                    </a:cxn>
                    <a:cxn ang="0">
                      <a:pos x="37" y="226"/>
                    </a:cxn>
                    <a:cxn ang="0">
                      <a:pos x="13" y="190"/>
                    </a:cxn>
                    <a:cxn ang="0">
                      <a:pos x="0" y="150"/>
                    </a:cxn>
                    <a:cxn ang="0">
                      <a:pos x="2" y="106"/>
                    </a:cxn>
                    <a:cxn ang="0">
                      <a:pos x="18" y="67"/>
                    </a:cxn>
                    <a:cxn ang="0">
                      <a:pos x="44" y="33"/>
                    </a:cxn>
                    <a:cxn ang="0">
                      <a:pos x="81" y="11"/>
                    </a:cxn>
                    <a:cxn ang="0">
                      <a:pos x="122" y="0"/>
                    </a:cxn>
                    <a:cxn ang="0">
                      <a:pos x="164" y="3"/>
                    </a:cxn>
                    <a:cxn ang="0">
                      <a:pos x="204" y="19"/>
                    </a:cxn>
                    <a:cxn ang="0">
                      <a:pos x="236" y="49"/>
                    </a:cxn>
                    <a:cxn ang="0">
                      <a:pos x="257" y="86"/>
                    </a:cxn>
                    <a:cxn ang="0">
                      <a:pos x="266" y="127"/>
                    </a:cxn>
                    <a:cxn ang="0">
                      <a:pos x="261" y="171"/>
                    </a:cxn>
                    <a:cxn ang="0">
                      <a:pos x="243" y="210"/>
                    </a:cxn>
                    <a:cxn ang="0">
                      <a:pos x="213" y="240"/>
                    </a:cxn>
                    <a:cxn ang="0">
                      <a:pos x="174" y="259"/>
                    </a:cxn>
                    <a:cxn ang="0">
                      <a:pos x="132" y="266"/>
                    </a:cxn>
                    <a:cxn ang="0">
                      <a:pos x="111" y="259"/>
                    </a:cxn>
                    <a:cxn ang="0">
                      <a:pos x="72" y="245"/>
                    </a:cxn>
                    <a:cxn ang="0">
                      <a:pos x="39" y="220"/>
                    </a:cxn>
                    <a:cxn ang="0">
                      <a:pos x="16" y="185"/>
                    </a:cxn>
                    <a:cxn ang="0">
                      <a:pos x="6" y="143"/>
                    </a:cxn>
                    <a:cxn ang="0">
                      <a:pos x="9" y="102"/>
                    </a:cxn>
                    <a:cxn ang="0">
                      <a:pos x="25" y="63"/>
                    </a:cxn>
                    <a:cxn ang="0">
                      <a:pos x="55" y="32"/>
                    </a:cxn>
                    <a:cxn ang="0">
                      <a:pos x="92" y="12"/>
                    </a:cxn>
                    <a:cxn ang="0">
                      <a:pos x="132" y="5"/>
                    </a:cxn>
                    <a:cxn ang="0">
                      <a:pos x="174" y="12"/>
                    </a:cxn>
                    <a:cxn ang="0">
                      <a:pos x="211" y="32"/>
                    </a:cxn>
                    <a:cxn ang="0">
                      <a:pos x="240" y="63"/>
                    </a:cxn>
                    <a:cxn ang="0">
                      <a:pos x="257" y="102"/>
                    </a:cxn>
                    <a:cxn ang="0">
                      <a:pos x="261" y="143"/>
                    </a:cxn>
                    <a:cxn ang="0">
                      <a:pos x="250" y="185"/>
                    </a:cxn>
                    <a:cxn ang="0">
                      <a:pos x="227" y="220"/>
                    </a:cxn>
                    <a:cxn ang="0">
                      <a:pos x="194" y="245"/>
                    </a:cxn>
                    <a:cxn ang="0">
                      <a:pos x="153" y="259"/>
                    </a:cxn>
                  </a:cxnLst>
                  <a:rect l="0" t="0" r="r" b="b"/>
                  <a:pathLst>
                    <a:path w="266" h="266">
                      <a:moveTo>
                        <a:pt x="132" y="266"/>
                      </a:moveTo>
                      <a:lnTo>
                        <a:pt x="111" y="264"/>
                      </a:lnTo>
                      <a:lnTo>
                        <a:pt x="90" y="259"/>
                      </a:lnTo>
                      <a:lnTo>
                        <a:pt x="71" y="252"/>
                      </a:lnTo>
                      <a:lnTo>
                        <a:pt x="53" y="240"/>
                      </a:lnTo>
                      <a:lnTo>
                        <a:pt x="37" y="226"/>
                      </a:lnTo>
                      <a:lnTo>
                        <a:pt x="23" y="210"/>
                      </a:lnTo>
                      <a:lnTo>
                        <a:pt x="13" y="190"/>
                      </a:lnTo>
                      <a:lnTo>
                        <a:pt x="4" y="171"/>
                      </a:lnTo>
                      <a:lnTo>
                        <a:pt x="0" y="150"/>
                      </a:lnTo>
                      <a:lnTo>
                        <a:pt x="0" y="127"/>
                      </a:lnTo>
                      <a:lnTo>
                        <a:pt x="2" y="106"/>
                      </a:lnTo>
                      <a:lnTo>
                        <a:pt x="7" y="86"/>
                      </a:lnTo>
                      <a:lnTo>
                        <a:pt x="18" y="67"/>
                      </a:lnTo>
                      <a:lnTo>
                        <a:pt x="30" y="49"/>
                      </a:lnTo>
                      <a:lnTo>
                        <a:pt x="44" y="33"/>
                      </a:lnTo>
                      <a:lnTo>
                        <a:pt x="62" y="19"/>
                      </a:lnTo>
                      <a:lnTo>
                        <a:pt x="81" y="11"/>
                      </a:lnTo>
                      <a:lnTo>
                        <a:pt x="101" y="3"/>
                      </a:lnTo>
                      <a:lnTo>
                        <a:pt x="122" y="0"/>
                      </a:lnTo>
                      <a:lnTo>
                        <a:pt x="143" y="0"/>
                      </a:lnTo>
                      <a:lnTo>
                        <a:pt x="164" y="3"/>
                      </a:lnTo>
                      <a:lnTo>
                        <a:pt x="185" y="11"/>
                      </a:lnTo>
                      <a:lnTo>
                        <a:pt x="204" y="19"/>
                      </a:lnTo>
                      <a:lnTo>
                        <a:pt x="222" y="33"/>
                      </a:lnTo>
                      <a:lnTo>
                        <a:pt x="236" y="49"/>
                      </a:lnTo>
                      <a:lnTo>
                        <a:pt x="248" y="67"/>
                      </a:lnTo>
                      <a:lnTo>
                        <a:pt x="257" y="86"/>
                      </a:lnTo>
                      <a:lnTo>
                        <a:pt x="264" y="106"/>
                      </a:lnTo>
                      <a:lnTo>
                        <a:pt x="266" y="127"/>
                      </a:lnTo>
                      <a:lnTo>
                        <a:pt x="266" y="150"/>
                      </a:lnTo>
                      <a:lnTo>
                        <a:pt x="261" y="171"/>
                      </a:lnTo>
                      <a:lnTo>
                        <a:pt x="254" y="190"/>
                      </a:lnTo>
                      <a:lnTo>
                        <a:pt x="243" y="210"/>
                      </a:lnTo>
                      <a:lnTo>
                        <a:pt x="229" y="226"/>
                      </a:lnTo>
                      <a:lnTo>
                        <a:pt x="213" y="240"/>
                      </a:lnTo>
                      <a:lnTo>
                        <a:pt x="194" y="252"/>
                      </a:lnTo>
                      <a:lnTo>
                        <a:pt x="174" y="259"/>
                      </a:lnTo>
                      <a:lnTo>
                        <a:pt x="153" y="264"/>
                      </a:lnTo>
                      <a:lnTo>
                        <a:pt x="132" y="266"/>
                      </a:lnTo>
                      <a:close/>
                      <a:moveTo>
                        <a:pt x="132" y="261"/>
                      </a:moveTo>
                      <a:lnTo>
                        <a:pt x="111" y="259"/>
                      </a:lnTo>
                      <a:lnTo>
                        <a:pt x="92" y="254"/>
                      </a:lnTo>
                      <a:lnTo>
                        <a:pt x="72" y="245"/>
                      </a:lnTo>
                      <a:lnTo>
                        <a:pt x="55" y="234"/>
                      </a:lnTo>
                      <a:lnTo>
                        <a:pt x="39" y="220"/>
                      </a:lnTo>
                      <a:lnTo>
                        <a:pt x="25" y="203"/>
                      </a:lnTo>
                      <a:lnTo>
                        <a:pt x="16" y="185"/>
                      </a:lnTo>
                      <a:lnTo>
                        <a:pt x="9" y="164"/>
                      </a:lnTo>
                      <a:lnTo>
                        <a:pt x="6" y="143"/>
                      </a:lnTo>
                      <a:lnTo>
                        <a:pt x="6" y="122"/>
                      </a:lnTo>
                      <a:lnTo>
                        <a:pt x="9" y="102"/>
                      </a:lnTo>
                      <a:lnTo>
                        <a:pt x="16" y="81"/>
                      </a:lnTo>
                      <a:lnTo>
                        <a:pt x="25" y="63"/>
                      </a:lnTo>
                      <a:lnTo>
                        <a:pt x="39" y="46"/>
                      </a:lnTo>
                      <a:lnTo>
                        <a:pt x="55" y="32"/>
                      </a:lnTo>
                      <a:lnTo>
                        <a:pt x="72" y="19"/>
                      </a:lnTo>
                      <a:lnTo>
                        <a:pt x="92" y="12"/>
                      </a:lnTo>
                      <a:lnTo>
                        <a:pt x="111" y="7"/>
                      </a:lnTo>
                      <a:lnTo>
                        <a:pt x="132" y="5"/>
                      </a:lnTo>
                      <a:lnTo>
                        <a:pt x="153" y="7"/>
                      </a:lnTo>
                      <a:lnTo>
                        <a:pt x="174" y="12"/>
                      </a:lnTo>
                      <a:lnTo>
                        <a:pt x="194" y="19"/>
                      </a:lnTo>
                      <a:lnTo>
                        <a:pt x="211" y="32"/>
                      </a:lnTo>
                      <a:lnTo>
                        <a:pt x="227" y="46"/>
                      </a:lnTo>
                      <a:lnTo>
                        <a:pt x="240" y="63"/>
                      </a:lnTo>
                      <a:lnTo>
                        <a:pt x="250" y="81"/>
                      </a:lnTo>
                      <a:lnTo>
                        <a:pt x="257" y="102"/>
                      </a:lnTo>
                      <a:lnTo>
                        <a:pt x="261" y="122"/>
                      </a:lnTo>
                      <a:lnTo>
                        <a:pt x="261" y="143"/>
                      </a:lnTo>
                      <a:lnTo>
                        <a:pt x="257" y="164"/>
                      </a:lnTo>
                      <a:lnTo>
                        <a:pt x="250" y="185"/>
                      </a:lnTo>
                      <a:lnTo>
                        <a:pt x="240" y="203"/>
                      </a:lnTo>
                      <a:lnTo>
                        <a:pt x="227" y="220"/>
                      </a:lnTo>
                      <a:lnTo>
                        <a:pt x="211" y="234"/>
                      </a:lnTo>
                      <a:lnTo>
                        <a:pt x="194" y="245"/>
                      </a:lnTo>
                      <a:lnTo>
                        <a:pt x="174" y="254"/>
                      </a:lnTo>
                      <a:lnTo>
                        <a:pt x="153" y="259"/>
                      </a:lnTo>
                      <a:lnTo>
                        <a:pt x="132" y="261"/>
                      </a:lnTo>
                      <a:close/>
                    </a:path>
                  </a:pathLst>
                </a:custGeom>
                <a:solidFill>
                  <a:srgbClr val="E4FFFF"/>
                </a:solidFill>
                <a:ln w="9525">
                  <a:noFill/>
                  <a:round/>
                  <a:headEnd/>
                  <a:tailEnd/>
                </a:ln>
              </p:spPr>
              <p:txBody>
                <a:bodyPr/>
                <a:lstStyle/>
                <a:p>
                  <a:endParaRPr lang="en-US"/>
                </a:p>
              </p:txBody>
            </p:sp>
            <p:sp>
              <p:nvSpPr>
                <p:cNvPr id="1166454" name="Freeform 1142"/>
                <p:cNvSpPr>
                  <a:spLocks noEditPoints="1"/>
                </p:cNvSpPr>
                <p:nvPr/>
              </p:nvSpPr>
              <p:spPr bwMode="auto">
                <a:xfrm>
                  <a:off x="1670" y="541"/>
                  <a:ext cx="255" cy="256"/>
                </a:xfrm>
                <a:custGeom>
                  <a:avLst/>
                  <a:gdLst/>
                  <a:ahLst/>
                  <a:cxnLst>
                    <a:cxn ang="0">
                      <a:pos x="105" y="254"/>
                    </a:cxn>
                    <a:cxn ang="0">
                      <a:pos x="66" y="240"/>
                    </a:cxn>
                    <a:cxn ang="0">
                      <a:pos x="33" y="215"/>
                    </a:cxn>
                    <a:cxn ang="0">
                      <a:pos x="10" y="180"/>
                    </a:cxn>
                    <a:cxn ang="0">
                      <a:pos x="0" y="138"/>
                    </a:cxn>
                    <a:cxn ang="0">
                      <a:pos x="3" y="97"/>
                    </a:cxn>
                    <a:cxn ang="0">
                      <a:pos x="19" y="58"/>
                    </a:cxn>
                    <a:cxn ang="0">
                      <a:pos x="49" y="27"/>
                    </a:cxn>
                    <a:cxn ang="0">
                      <a:pos x="86" y="7"/>
                    </a:cxn>
                    <a:cxn ang="0">
                      <a:pos x="126" y="0"/>
                    </a:cxn>
                    <a:cxn ang="0">
                      <a:pos x="168" y="7"/>
                    </a:cxn>
                    <a:cxn ang="0">
                      <a:pos x="205" y="27"/>
                    </a:cxn>
                    <a:cxn ang="0">
                      <a:pos x="234" y="58"/>
                    </a:cxn>
                    <a:cxn ang="0">
                      <a:pos x="251" y="97"/>
                    </a:cxn>
                    <a:cxn ang="0">
                      <a:pos x="255" y="138"/>
                    </a:cxn>
                    <a:cxn ang="0">
                      <a:pos x="244" y="180"/>
                    </a:cxn>
                    <a:cxn ang="0">
                      <a:pos x="221" y="215"/>
                    </a:cxn>
                    <a:cxn ang="0">
                      <a:pos x="188" y="240"/>
                    </a:cxn>
                    <a:cxn ang="0">
                      <a:pos x="147" y="254"/>
                    </a:cxn>
                    <a:cxn ang="0">
                      <a:pos x="126" y="251"/>
                    </a:cxn>
                    <a:cxn ang="0">
                      <a:pos x="88" y="244"/>
                    </a:cxn>
                    <a:cxn ang="0">
                      <a:pos x="51" y="226"/>
                    </a:cxn>
                    <a:cxn ang="0">
                      <a:pos x="24" y="196"/>
                    </a:cxn>
                    <a:cxn ang="0">
                      <a:pos x="8" y="159"/>
                    </a:cxn>
                    <a:cxn ang="0">
                      <a:pos x="5" y="118"/>
                    </a:cxn>
                    <a:cxn ang="0">
                      <a:pos x="14" y="78"/>
                    </a:cxn>
                    <a:cxn ang="0">
                      <a:pos x="37" y="44"/>
                    </a:cxn>
                    <a:cxn ang="0">
                      <a:pos x="68" y="20"/>
                    </a:cxn>
                    <a:cxn ang="0">
                      <a:pos x="107" y="7"/>
                    </a:cxn>
                    <a:cxn ang="0">
                      <a:pos x="147" y="7"/>
                    </a:cxn>
                    <a:cxn ang="0">
                      <a:pos x="184" y="20"/>
                    </a:cxn>
                    <a:cxn ang="0">
                      <a:pos x="218" y="44"/>
                    </a:cxn>
                    <a:cxn ang="0">
                      <a:pos x="239" y="78"/>
                    </a:cxn>
                    <a:cxn ang="0">
                      <a:pos x="249" y="118"/>
                    </a:cxn>
                    <a:cxn ang="0">
                      <a:pos x="246" y="159"/>
                    </a:cxn>
                    <a:cxn ang="0">
                      <a:pos x="230" y="196"/>
                    </a:cxn>
                    <a:cxn ang="0">
                      <a:pos x="202" y="226"/>
                    </a:cxn>
                    <a:cxn ang="0">
                      <a:pos x="167" y="244"/>
                    </a:cxn>
                    <a:cxn ang="0">
                      <a:pos x="126" y="251"/>
                    </a:cxn>
                  </a:cxnLst>
                  <a:rect l="0" t="0" r="r" b="b"/>
                  <a:pathLst>
                    <a:path w="255" h="256">
                      <a:moveTo>
                        <a:pt x="126" y="256"/>
                      </a:moveTo>
                      <a:lnTo>
                        <a:pt x="105" y="254"/>
                      </a:lnTo>
                      <a:lnTo>
                        <a:pt x="86" y="249"/>
                      </a:lnTo>
                      <a:lnTo>
                        <a:pt x="66" y="240"/>
                      </a:lnTo>
                      <a:lnTo>
                        <a:pt x="49" y="229"/>
                      </a:lnTo>
                      <a:lnTo>
                        <a:pt x="33" y="215"/>
                      </a:lnTo>
                      <a:lnTo>
                        <a:pt x="19" y="198"/>
                      </a:lnTo>
                      <a:lnTo>
                        <a:pt x="10" y="180"/>
                      </a:lnTo>
                      <a:lnTo>
                        <a:pt x="3" y="159"/>
                      </a:lnTo>
                      <a:lnTo>
                        <a:pt x="0" y="138"/>
                      </a:lnTo>
                      <a:lnTo>
                        <a:pt x="0" y="117"/>
                      </a:lnTo>
                      <a:lnTo>
                        <a:pt x="3" y="97"/>
                      </a:lnTo>
                      <a:lnTo>
                        <a:pt x="10" y="76"/>
                      </a:lnTo>
                      <a:lnTo>
                        <a:pt x="19" y="58"/>
                      </a:lnTo>
                      <a:lnTo>
                        <a:pt x="33" y="41"/>
                      </a:lnTo>
                      <a:lnTo>
                        <a:pt x="49" y="27"/>
                      </a:lnTo>
                      <a:lnTo>
                        <a:pt x="66" y="14"/>
                      </a:lnTo>
                      <a:lnTo>
                        <a:pt x="86" y="7"/>
                      </a:lnTo>
                      <a:lnTo>
                        <a:pt x="105" y="2"/>
                      </a:lnTo>
                      <a:lnTo>
                        <a:pt x="126" y="0"/>
                      </a:lnTo>
                      <a:lnTo>
                        <a:pt x="147" y="2"/>
                      </a:lnTo>
                      <a:lnTo>
                        <a:pt x="168" y="7"/>
                      </a:lnTo>
                      <a:lnTo>
                        <a:pt x="188" y="14"/>
                      </a:lnTo>
                      <a:lnTo>
                        <a:pt x="205" y="27"/>
                      </a:lnTo>
                      <a:lnTo>
                        <a:pt x="221" y="41"/>
                      </a:lnTo>
                      <a:lnTo>
                        <a:pt x="234" y="58"/>
                      </a:lnTo>
                      <a:lnTo>
                        <a:pt x="244" y="76"/>
                      </a:lnTo>
                      <a:lnTo>
                        <a:pt x="251" y="97"/>
                      </a:lnTo>
                      <a:lnTo>
                        <a:pt x="255" y="117"/>
                      </a:lnTo>
                      <a:lnTo>
                        <a:pt x="255" y="138"/>
                      </a:lnTo>
                      <a:lnTo>
                        <a:pt x="251" y="159"/>
                      </a:lnTo>
                      <a:lnTo>
                        <a:pt x="244" y="180"/>
                      </a:lnTo>
                      <a:lnTo>
                        <a:pt x="234" y="198"/>
                      </a:lnTo>
                      <a:lnTo>
                        <a:pt x="221" y="215"/>
                      </a:lnTo>
                      <a:lnTo>
                        <a:pt x="205" y="229"/>
                      </a:lnTo>
                      <a:lnTo>
                        <a:pt x="188" y="240"/>
                      </a:lnTo>
                      <a:lnTo>
                        <a:pt x="168" y="249"/>
                      </a:lnTo>
                      <a:lnTo>
                        <a:pt x="147" y="254"/>
                      </a:lnTo>
                      <a:lnTo>
                        <a:pt x="126" y="256"/>
                      </a:lnTo>
                      <a:close/>
                      <a:moveTo>
                        <a:pt x="126" y="251"/>
                      </a:moveTo>
                      <a:lnTo>
                        <a:pt x="107" y="249"/>
                      </a:lnTo>
                      <a:lnTo>
                        <a:pt x="88" y="244"/>
                      </a:lnTo>
                      <a:lnTo>
                        <a:pt x="68" y="237"/>
                      </a:lnTo>
                      <a:lnTo>
                        <a:pt x="51" y="226"/>
                      </a:lnTo>
                      <a:lnTo>
                        <a:pt x="37" y="212"/>
                      </a:lnTo>
                      <a:lnTo>
                        <a:pt x="24" y="196"/>
                      </a:lnTo>
                      <a:lnTo>
                        <a:pt x="14" y="178"/>
                      </a:lnTo>
                      <a:lnTo>
                        <a:pt x="8" y="159"/>
                      </a:lnTo>
                      <a:lnTo>
                        <a:pt x="5" y="138"/>
                      </a:lnTo>
                      <a:lnTo>
                        <a:pt x="5" y="118"/>
                      </a:lnTo>
                      <a:lnTo>
                        <a:pt x="8" y="97"/>
                      </a:lnTo>
                      <a:lnTo>
                        <a:pt x="14" y="78"/>
                      </a:lnTo>
                      <a:lnTo>
                        <a:pt x="24" y="60"/>
                      </a:lnTo>
                      <a:lnTo>
                        <a:pt x="37" y="44"/>
                      </a:lnTo>
                      <a:lnTo>
                        <a:pt x="51" y="30"/>
                      </a:lnTo>
                      <a:lnTo>
                        <a:pt x="68" y="20"/>
                      </a:lnTo>
                      <a:lnTo>
                        <a:pt x="88" y="13"/>
                      </a:lnTo>
                      <a:lnTo>
                        <a:pt x="107" y="7"/>
                      </a:lnTo>
                      <a:lnTo>
                        <a:pt x="126" y="6"/>
                      </a:lnTo>
                      <a:lnTo>
                        <a:pt x="147" y="7"/>
                      </a:lnTo>
                      <a:lnTo>
                        <a:pt x="167" y="13"/>
                      </a:lnTo>
                      <a:lnTo>
                        <a:pt x="184" y="20"/>
                      </a:lnTo>
                      <a:lnTo>
                        <a:pt x="202" y="30"/>
                      </a:lnTo>
                      <a:lnTo>
                        <a:pt x="218" y="44"/>
                      </a:lnTo>
                      <a:lnTo>
                        <a:pt x="230" y="60"/>
                      </a:lnTo>
                      <a:lnTo>
                        <a:pt x="239" y="78"/>
                      </a:lnTo>
                      <a:lnTo>
                        <a:pt x="246" y="97"/>
                      </a:lnTo>
                      <a:lnTo>
                        <a:pt x="249" y="118"/>
                      </a:lnTo>
                      <a:lnTo>
                        <a:pt x="249" y="138"/>
                      </a:lnTo>
                      <a:lnTo>
                        <a:pt x="246" y="159"/>
                      </a:lnTo>
                      <a:lnTo>
                        <a:pt x="239" y="178"/>
                      </a:lnTo>
                      <a:lnTo>
                        <a:pt x="230" y="196"/>
                      </a:lnTo>
                      <a:lnTo>
                        <a:pt x="218" y="212"/>
                      </a:lnTo>
                      <a:lnTo>
                        <a:pt x="202" y="226"/>
                      </a:lnTo>
                      <a:lnTo>
                        <a:pt x="184" y="237"/>
                      </a:lnTo>
                      <a:lnTo>
                        <a:pt x="167" y="244"/>
                      </a:lnTo>
                      <a:lnTo>
                        <a:pt x="147" y="249"/>
                      </a:lnTo>
                      <a:lnTo>
                        <a:pt x="126" y="251"/>
                      </a:lnTo>
                      <a:close/>
                    </a:path>
                  </a:pathLst>
                </a:custGeom>
                <a:solidFill>
                  <a:srgbClr val="E6FFFF"/>
                </a:solidFill>
                <a:ln w="9525">
                  <a:noFill/>
                  <a:round/>
                  <a:headEnd/>
                  <a:tailEnd/>
                </a:ln>
              </p:spPr>
              <p:txBody>
                <a:bodyPr/>
                <a:lstStyle/>
                <a:p>
                  <a:endParaRPr lang="en-US"/>
                </a:p>
              </p:txBody>
            </p:sp>
            <p:sp>
              <p:nvSpPr>
                <p:cNvPr id="1166455" name="Freeform 1143"/>
                <p:cNvSpPr>
                  <a:spLocks noEditPoints="1"/>
                </p:cNvSpPr>
                <p:nvPr/>
              </p:nvSpPr>
              <p:spPr bwMode="auto">
                <a:xfrm>
                  <a:off x="1675" y="547"/>
                  <a:ext cx="244" cy="245"/>
                </a:xfrm>
                <a:custGeom>
                  <a:avLst/>
                  <a:gdLst/>
                  <a:ahLst/>
                  <a:cxnLst>
                    <a:cxn ang="0">
                      <a:pos x="102" y="243"/>
                    </a:cxn>
                    <a:cxn ang="0">
                      <a:pos x="63" y="231"/>
                    </a:cxn>
                    <a:cxn ang="0">
                      <a:pos x="32" y="206"/>
                    </a:cxn>
                    <a:cxn ang="0">
                      <a:pos x="9" y="172"/>
                    </a:cxn>
                    <a:cxn ang="0">
                      <a:pos x="0" y="132"/>
                    </a:cxn>
                    <a:cxn ang="0">
                      <a:pos x="3" y="91"/>
                    </a:cxn>
                    <a:cxn ang="0">
                      <a:pos x="19" y="54"/>
                    </a:cxn>
                    <a:cxn ang="0">
                      <a:pos x="46" y="24"/>
                    </a:cxn>
                    <a:cxn ang="0">
                      <a:pos x="83" y="7"/>
                    </a:cxn>
                    <a:cxn ang="0">
                      <a:pos x="121" y="0"/>
                    </a:cxn>
                    <a:cxn ang="0">
                      <a:pos x="162" y="7"/>
                    </a:cxn>
                    <a:cxn ang="0">
                      <a:pos x="197" y="24"/>
                    </a:cxn>
                    <a:cxn ang="0">
                      <a:pos x="225" y="54"/>
                    </a:cxn>
                    <a:cxn ang="0">
                      <a:pos x="241" y="91"/>
                    </a:cxn>
                    <a:cxn ang="0">
                      <a:pos x="244" y="132"/>
                    </a:cxn>
                    <a:cxn ang="0">
                      <a:pos x="234" y="172"/>
                    </a:cxn>
                    <a:cxn ang="0">
                      <a:pos x="213" y="206"/>
                    </a:cxn>
                    <a:cxn ang="0">
                      <a:pos x="179" y="231"/>
                    </a:cxn>
                    <a:cxn ang="0">
                      <a:pos x="142" y="243"/>
                    </a:cxn>
                    <a:cxn ang="0">
                      <a:pos x="121" y="239"/>
                    </a:cxn>
                    <a:cxn ang="0">
                      <a:pos x="83" y="232"/>
                    </a:cxn>
                    <a:cxn ang="0">
                      <a:pos x="47" y="213"/>
                    </a:cxn>
                    <a:cxn ang="0">
                      <a:pos x="21" y="183"/>
                    </a:cxn>
                    <a:cxn ang="0">
                      <a:pos x="7" y="148"/>
                    </a:cxn>
                    <a:cxn ang="0">
                      <a:pos x="5" y="107"/>
                    </a:cxn>
                    <a:cxn ang="0">
                      <a:pos x="17" y="68"/>
                    </a:cxn>
                    <a:cxn ang="0">
                      <a:pos x="40" y="37"/>
                    </a:cxn>
                    <a:cxn ang="0">
                      <a:pos x="74" y="15"/>
                    </a:cxn>
                    <a:cxn ang="0">
                      <a:pos x="112" y="5"/>
                    </a:cxn>
                    <a:cxn ang="0">
                      <a:pos x="151" y="8"/>
                    </a:cxn>
                    <a:cxn ang="0">
                      <a:pos x="188" y="24"/>
                    </a:cxn>
                    <a:cxn ang="0">
                      <a:pos x="216" y="52"/>
                    </a:cxn>
                    <a:cxn ang="0">
                      <a:pos x="234" y="88"/>
                    </a:cxn>
                    <a:cxn ang="0">
                      <a:pos x="239" y="126"/>
                    </a:cxn>
                    <a:cxn ang="0">
                      <a:pos x="230" y="165"/>
                    </a:cxn>
                    <a:cxn ang="0">
                      <a:pos x="209" y="201"/>
                    </a:cxn>
                    <a:cxn ang="0">
                      <a:pos x="179" y="225"/>
                    </a:cxn>
                    <a:cxn ang="0">
                      <a:pos x="142" y="238"/>
                    </a:cxn>
                  </a:cxnLst>
                  <a:rect l="0" t="0" r="r" b="b"/>
                  <a:pathLst>
                    <a:path w="244" h="245">
                      <a:moveTo>
                        <a:pt x="121" y="245"/>
                      </a:moveTo>
                      <a:lnTo>
                        <a:pt x="102" y="243"/>
                      </a:lnTo>
                      <a:lnTo>
                        <a:pt x="83" y="238"/>
                      </a:lnTo>
                      <a:lnTo>
                        <a:pt x="63" y="231"/>
                      </a:lnTo>
                      <a:lnTo>
                        <a:pt x="46" y="220"/>
                      </a:lnTo>
                      <a:lnTo>
                        <a:pt x="32" y="206"/>
                      </a:lnTo>
                      <a:lnTo>
                        <a:pt x="19" y="190"/>
                      </a:lnTo>
                      <a:lnTo>
                        <a:pt x="9" y="172"/>
                      </a:lnTo>
                      <a:lnTo>
                        <a:pt x="3" y="153"/>
                      </a:lnTo>
                      <a:lnTo>
                        <a:pt x="0" y="132"/>
                      </a:lnTo>
                      <a:lnTo>
                        <a:pt x="0" y="112"/>
                      </a:lnTo>
                      <a:lnTo>
                        <a:pt x="3" y="91"/>
                      </a:lnTo>
                      <a:lnTo>
                        <a:pt x="9" y="72"/>
                      </a:lnTo>
                      <a:lnTo>
                        <a:pt x="19" y="54"/>
                      </a:lnTo>
                      <a:lnTo>
                        <a:pt x="32" y="38"/>
                      </a:lnTo>
                      <a:lnTo>
                        <a:pt x="46" y="24"/>
                      </a:lnTo>
                      <a:lnTo>
                        <a:pt x="63" y="14"/>
                      </a:lnTo>
                      <a:lnTo>
                        <a:pt x="83" y="7"/>
                      </a:lnTo>
                      <a:lnTo>
                        <a:pt x="102" y="1"/>
                      </a:lnTo>
                      <a:lnTo>
                        <a:pt x="121" y="0"/>
                      </a:lnTo>
                      <a:lnTo>
                        <a:pt x="142" y="1"/>
                      </a:lnTo>
                      <a:lnTo>
                        <a:pt x="162" y="7"/>
                      </a:lnTo>
                      <a:lnTo>
                        <a:pt x="179" y="14"/>
                      </a:lnTo>
                      <a:lnTo>
                        <a:pt x="197" y="24"/>
                      </a:lnTo>
                      <a:lnTo>
                        <a:pt x="213" y="38"/>
                      </a:lnTo>
                      <a:lnTo>
                        <a:pt x="225" y="54"/>
                      </a:lnTo>
                      <a:lnTo>
                        <a:pt x="234" y="72"/>
                      </a:lnTo>
                      <a:lnTo>
                        <a:pt x="241" y="91"/>
                      </a:lnTo>
                      <a:lnTo>
                        <a:pt x="244" y="112"/>
                      </a:lnTo>
                      <a:lnTo>
                        <a:pt x="244" y="132"/>
                      </a:lnTo>
                      <a:lnTo>
                        <a:pt x="241" y="153"/>
                      </a:lnTo>
                      <a:lnTo>
                        <a:pt x="234" y="172"/>
                      </a:lnTo>
                      <a:lnTo>
                        <a:pt x="225" y="190"/>
                      </a:lnTo>
                      <a:lnTo>
                        <a:pt x="213" y="206"/>
                      </a:lnTo>
                      <a:lnTo>
                        <a:pt x="197" y="220"/>
                      </a:lnTo>
                      <a:lnTo>
                        <a:pt x="179" y="231"/>
                      </a:lnTo>
                      <a:lnTo>
                        <a:pt x="162" y="238"/>
                      </a:lnTo>
                      <a:lnTo>
                        <a:pt x="142" y="243"/>
                      </a:lnTo>
                      <a:lnTo>
                        <a:pt x="121" y="245"/>
                      </a:lnTo>
                      <a:close/>
                      <a:moveTo>
                        <a:pt x="121" y="239"/>
                      </a:moveTo>
                      <a:lnTo>
                        <a:pt x="102" y="238"/>
                      </a:lnTo>
                      <a:lnTo>
                        <a:pt x="83" y="232"/>
                      </a:lnTo>
                      <a:lnTo>
                        <a:pt x="65" y="225"/>
                      </a:lnTo>
                      <a:lnTo>
                        <a:pt x="47" y="213"/>
                      </a:lnTo>
                      <a:lnTo>
                        <a:pt x="33" y="201"/>
                      </a:lnTo>
                      <a:lnTo>
                        <a:pt x="21" y="183"/>
                      </a:lnTo>
                      <a:lnTo>
                        <a:pt x="12" y="165"/>
                      </a:lnTo>
                      <a:lnTo>
                        <a:pt x="7" y="148"/>
                      </a:lnTo>
                      <a:lnTo>
                        <a:pt x="5" y="126"/>
                      </a:lnTo>
                      <a:lnTo>
                        <a:pt x="5" y="107"/>
                      </a:lnTo>
                      <a:lnTo>
                        <a:pt x="9" y="88"/>
                      </a:lnTo>
                      <a:lnTo>
                        <a:pt x="17" y="68"/>
                      </a:lnTo>
                      <a:lnTo>
                        <a:pt x="28" y="52"/>
                      </a:lnTo>
                      <a:lnTo>
                        <a:pt x="40" y="37"/>
                      </a:lnTo>
                      <a:lnTo>
                        <a:pt x="56" y="24"/>
                      </a:lnTo>
                      <a:lnTo>
                        <a:pt x="74" y="15"/>
                      </a:lnTo>
                      <a:lnTo>
                        <a:pt x="91" y="8"/>
                      </a:lnTo>
                      <a:lnTo>
                        <a:pt x="112" y="5"/>
                      </a:lnTo>
                      <a:lnTo>
                        <a:pt x="132" y="5"/>
                      </a:lnTo>
                      <a:lnTo>
                        <a:pt x="151" y="8"/>
                      </a:lnTo>
                      <a:lnTo>
                        <a:pt x="170" y="15"/>
                      </a:lnTo>
                      <a:lnTo>
                        <a:pt x="188" y="24"/>
                      </a:lnTo>
                      <a:lnTo>
                        <a:pt x="202" y="37"/>
                      </a:lnTo>
                      <a:lnTo>
                        <a:pt x="216" y="52"/>
                      </a:lnTo>
                      <a:lnTo>
                        <a:pt x="227" y="68"/>
                      </a:lnTo>
                      <a:lnTo>
                        <a:pt x="234" y="88"/>
                      </a:lnTo>
                      <a:lnTo>
                        <a:pt x="237" y="107"/>
                      </a:lnTo>
                      <a:lnTo>
                        <a:pt x="239" y="126"/>
                      </a:lnTo>
                      <a:lnTo>
                        <a:pt x="236" y="148"/>
                      </a:lnTo>
                      <a:lnTo>
                        <a:pt x="230" y="165"/>
                      </a:lnTo>
                      <a:lnTo>
                        <a:pt x="221" y="183"/>
                      </a:lnTo>
                      <a:lnTo>
                        <a:pt x="209" y="201"/>
                      </a:lnTo>
                      <a:lnTo>
                        <a:pt x="195" y="213"/>
                      </a:lnTo>
                      <a:lnTo>
                        <a:pt x="179" y="225"/>
                      </a:lnTo>
                      <a:lnTo>
                        <a:pt x="160" y="232"/>
                      </a:lnTo>
                      <a:lnTo>
                        <a:pt x="142" y="238"/>
                      </a:lnTo>
                      <a:lnTo>
                        <a:pt x="121" y="239"/>
                      </a:lnTo>
                      <a:close/>
                    </a:path>
                  </a:pathLst>
                </a:custGeom>
                <a:solidFill>
                  <a:srgbClr val="E8FFFF"/>
                </a:solidFill>
                <a:ln w="9525">
                  <a:noFill/>
                  <a:round/>
                  <a:headEnd/>
                  <a:tailEnd/>
                </a:ln>
              </p:spPr>
              <p:txBody>
                <a:bodyPr/>
                <a:lstStyle/>
                <a:p>
                  <a:endParaRPr lang="en-US"/>
                </a:p>
              </p:txBody>
            </p:sp>
            <p:sp>
              <p:nvSpPr>
                <p:cNvPr id="1166456" name="Freeform 1144"/>
                <p:cNvSpPr>
                  <a:spLocks noEditPoints="1"/>
                </p:cNvSpPr>
                <p:nvPr/>
              </p:nvSpPr>
              <p:spPr bwMode="auto">
                <a:xfrm>
                  <a:off x="1680" y="552"/>
                  <a:ext cx="234" cy="234"/>
                </a:xfrm>
                <a:custGeom>
                  <a:avLst/>
                  <a:gdLst/>
                  <a:ahLst/>
                  <a:cxnLst>
                    <a:cxn ang="0">
                      <a:pos x="97" y="233"/>
                    </a:cxn>
                    <a:cxn ang="0">
                      <a:pos x="60" y="220"/>
                    </a:cxn>
                    <a:cxn ang="0">
                      <a:pos x="28" y="196"/>
                    </a:cxn>
                    <a:cxn ang="0">
                      <a:pos x="7" y="160"/>
                    </a:cxn>
                    <a:cxn ang="0">
                      <a:pos x="0" y="121"/>
                    </a:cxn>
                    <a:cxn ang="0">
                      <a:pos x="4" y="83"/>
                    </a:cxn>
                    <a:cxn ang="0">
                      <a:pos x="23" y="47"/>
                    </a:cxn>
                    <a:cxn ang="0">
                      <a:pos x="51" y="19"/>
                    </a:cxn>
                    <a:cxn ang="0">
                      <a:pos x="86" y="3"/>
                    </a:cxn>
                    <a:cxn ang="0">
                      <a:pos x="127" y="0"/>
                    </a:cxn>
                    <a:cxn ang="0">
                      <a:pos x="165" y="10"/>
                    </a:cxn>
                    <a:cxn ang="0">
                      <a:pos x="197" y="32"/>
                    </a:cxn>
                    <a:cxn ang="0">
                      <a:pos x="222" y="63"/>
                    </a:cxn>
                    <a:cxn ang="0">
                      <a:pos x="232" y="102"/>
                    </a:cxn>
                    <a:cxn ang="0">
                      <a:pos x="231" y="143"/>
                    </a:cxn>
                    <a:cxn ang="0">
                      <a:pos x="216" y="178"/>
                    </a:cxn>
                    <a:cxn ang="0">
                      <a:pos x="190" y="208"/>
                    </a:cxn>
                    <a:cxn ang="0">
                      <a:pos x="155" y="227"/>
                    </a:cxn>
                    <a:cxn ang="0">
                      <a:pos x="116" y="234"/>
                    </a:cxn>
                    <a:cxn ang="0">
                      <a:pos x="97" y="227"/>
                    </a:cxn>
                    <a:cxn ang="0">
                      <a:pos x="60" y="215"/>
                    </a:cxn>
                    <a:cxn ang="0">
                      <a:pos x="30" y="188"/>
                    </a:cxn>
                    <a:cxn ang="0">
                      <a:pos x="11" y="155"/>
                    </a:cxn>
                    <a:cxn ang="0">
                      <a:pos x="5" y="116"/>
                    </a:cxn>
                    <a:cxn ang="0">
                      <a:pos x="11" y="79"/>
                    </a:cxn>
                    <a:cxn ang="0">
                      <a:pos x="30" y="46"/>
                    </a:cxn>
                    <a:cxn ang="0">
                      <a:pos x="60" y="19"/>
                    </a:cxn>
                    <a:cxn ang="0">
                      <a:pos x="97" y="7"/>
                    </a:cxn>
                    <a:cxn ang="0">
                      <a:pos x="136" y="7"/>
                    </a:cxn>
                    <a:cxn ang="0">
                      <a:pos x="173" y="19"/>
                    </a:cxn>
                    <a:cxn ang="0">
                      <a:pos x="202" y="46"/>
                    </a:cxn>
                    <a:cxn ang="0">
                      <a:pos x="222" y="79"/>
                    </a:cxn>
                    <a:cxn ang="0">
                      <a:pos x="229" y="116"/>
                    </a:cxn>
                    <a:cxn ang="0">
                      <a:pos x="222" y="155"/>
                    </a:cxn>
                    <a:cxn ang="0">
                      <a:pos x="202" y="188"/>
                    </a:cxn>
                    <a:cxn ang="0">
                      <a:pos x="173" y="215"/>
                    </a:cxn>
                    <a:cxn ang="0">
                      <a:pos x="136" y="227"/>
                    </a:cxn>
                  </a:cxnLst>
                  <a:rect l="0" t="0" r="r" b="b"/>
                  <a:pathLst>
                    <a:path w="234" h="234">
                      <a:moveTo>
                        <a:pt x="116" y="234"/>
                      </a:moveTo>
                      <a:lnTo>
                        <a:pt x="97" y="233"/>
                      </a:lnTo>
                      <a:lnTo>
                        <a:pt x="78" y="227"/>
                      </a:lnTo>
                      <a:lnTo>
                        <a:pt x="60" y="220"/>
                      </a:lnTo>
                      <a:lnTo>
                        <a:pt x="42" y="208"/>
                      </a:lnTo>
                      <a:lnTo>
                        <a:pt x="28" y="196"/>
                      </a:lnTo>
                      <a:lnTo>
                        <a:pt x="16" y="178"/>
                      </a:lnTo>
                      <a:lnTo>
                        <a:pt x="7" y="160"/>
                      </a:lnTo>
                      <a:lnTo>
                        <a:pt x="2" y="143"/>
                      </a:lnTo>
                      <a:lnTo>
                        <a:pt x="0" y="121"/>
                      </a:lnTo>
                      <a:lnTo>
                        <a:pt x="0" y="102"/>
                      </a:lnTo>
                      <a:lnTo>
                        <a:pt x="4" y="83"/>
                      </a:lnTo>
                      <a:lnTo>
                        <a:pt x="12" y="63"/>
                      </a:lnTo>
                      <a:lnTo>
                        <a:pt x="23" y="47"/>
                      </a:lnTo>
                      <a:lnTo>
                        <a:pt x="35" y="32"/>
                      </a:lnTo>
                      <a:lnTo>
                        <a:pt x="51" y="19"/>
                      </a:lnTo>
                      <a:lnTo>
                        <a:pt x="69" y="10"/>
                      </a:lnTo>
                      <a:lnTo>
                        <a:pt x="86" y="3"/>
                      </a:lnTo>
                      <a:lnTo>
                        <a:pt x="107" y="0"/>
                      </a:lnTo>
                      <a:lnTo>
                        <a:pt x="127" y="0"/>
                      </a:lnTo>
                      <a:lnTo>
                        <a:pt x="146" y="3"/>
                      </a:lnTo>
                      <a:lnTo>
                        <a:pt x="165" y="10"/>
                      </a:lnTo>
                      <a:lnTo>
                        <a:pt x="183" y="19"/>
                      </a:lnTo>
                      <a:lnTo>
                        <a:pt x="197" y="32"/>
                      </a:lnTo>
                      <a:lnTo>
                        <a:pt x="211" y="47"/>
                      </a:lnTo>
                      <a:lnTo>
                        <a:pt x="222" y="63"/>
                      </a:lnTo>
                      <a:lnTo>
                        <a:pt x="229" y="83"/>
                      </a:lnTo>
                      <a:lnTo>
                        <a:pt x="232" y="102"/>
                      </a:lnTo>
                      <a:lnTo>
                        <a:pt x="234" y="121"/>
                      </a:lnTo>
                      <a:lnTo>
                        <a:pt x="231" y="143"/>
                      </a:lnTo>
                      <a:lnTo>
                        <a:pt x="225" y="160"/>
                      </a:lnTo>
                      <a:lnTo>
                        <a:pt x="216" y="178"/>
                      </a:lnTo>
                      <a:lnTo>
                        <a:pt x="204" y="196"/>
                      </a:lnTo>
                      <a:lnTo>
                        <a:pt x="190" y="208"/>
                      </a:lnTo>
                      <a:lnTo>
                        <a:pt x="174" y="220"/>
                      </a:lnTo>
                      <a:lnTo>
                        <a:pt x="155" y="227"/>
                      </a:lnTo>
                      <a:lnTo>
                        <a:pt x="137" y="233"/>
                      </a:lnTo>
                      <a:lnTo>
                        <a:pt x="116" y="234"/>
                      </a:lnTo>
                      <a:close/>
                      <a:moveTo>
                        <a:pt x="116" y="229"/>
                      </a:moveTo>
                      <a:lnTo>
                        <a:pt x="97" y="227"/>
                      </a:lnTo>
                      <a:lnTo>
                        <a:pt x="78" y="222"/>
                      </a:lnTo>
                      <a:lnTo>
                        <a:pt x="60" y="215"/>
                      </a:lnTo>
                      <a:lnTo>
                        <a:pt x="44" y="203"/>
                      </a:lnTo>
                      <a:lnTo>
                        <a:pt x="30" y="188"/>
                      </a:lnTo>
                      <a:lnTo>
                        <a:pt x="19" y="173"/>
                      </a:lnTo>
                      <a:lnTo>
                        <a:pt x="11" y="155"/>
                      </a:lnTo>
                      <a:lnTo>
                        <a:pt x="7" y="137"/>
                      </a:lnTo>
                      <a:lnTo>
                        <a:pt x="5" y="116"/>
                      </a:lnTo>
                      <a:lnTo>
                        <a:pt x="7" y="97"/>
                      </a:lnTo>
                      <a:lnTo>
                        <a:pt x="11" y="79"/>
                      </a:lnTo>
                      <a:lnTo>
                        <a:pt x="19" y="62"/>
                      </a:lnTo>
                      <a:lnTo>
                        <a:pt x="30" y="46"/>
                      </a:lnTo>
                      <a:lnTo>
                        <a:pt x="44" y="32"/>
                      </a:lnTo>
                      <a:lnTo>
                        <a:pt x="60" y="19"/>
                      </a:lnTo>
                      <a:lnTo>
                        <a:pt x="78" y="12"/>
                      </a:lnTo>
                      <a:lnTo>
                        <a:pt x="97" y="7"/>
                      </a:lnTo>
                      <a:lnTo>
                        <a:pt x="116" y="5"/>
                      </a:lnTo>
                      <a:lnTo>
                        <a:pt x="136" y="7"/>
                      </a:lnTo>
                      <a:lnTo>
                        <a:pt x="155" y="12"/>
                      </a:lnTo>
                      <a:lnTo>
                        <a:pt x="173" y="19"/>
                      </a:lnTo>
                      <a:lnTo>
                        <a:pt x="188" y="32"/>
                      </a:lnTo>
                      <a:lnTo>
                        <a:pt x="202" y="46"/>
                      </a:lnTo>
                      <a:lnTo>
                        <a:pt x="213" y="62"/>
                      </a:lnTo>
                      <a:lnTo>
                        <a:pt x="222" y="79"/>
                      </a:lnTo>
                      <a:lnTo>
                        <a:pt x="227" y="97"/>
                      </a:lnTo>
                      <a:lnTo>
                        <a:pt x="229" y="116"/>
                      </a:lnTo>
                      <a:lnTo>
                        <a:pt x="227" y="137"/>
                      </a:lnTo>
                      <a:lnTo>
                        <a:pt x="222" y="155"/>
                      </a:lnTo>
                      <a:lnTo>
                        <a:pt x="213" y="173"/>
                      </a:lnTo>
                      <a:lnTo>
                        <a:pt x="202" y="188"/>
                      </a:lnTo>
                      <a:lnTo>
                        <a:pt x="188" y="203"/>
                      </a:lnTo>
                      <a:lnTo>
                        <a:pt x="173" y="215"/>
                      </a:lnTo>
                      <a:lnTo>
                        <a:pt x="155" y="222"/>
                      </a:lnTo>
                      <a:lnTo>
                        <a:pt x="136" y="227"/>
                      </a:lnTo>
                      <a:lnTo>
                        <a:pt x="116" y="229"/>
                      </a:lnTo>
                      <a:close/>
                    </a:path>
                  </a:pathLst>
                </a:custGeom>
                <a:solidFill>
                  <a:srgbClr val="EBFFFF"/>
                </a:solidFill>
                <a:ln w="9525">
                  <a:noFill/>
                  <a:round/>
                  <a:headEnd/>
                  <a:tailEnd/>
                </a:ln>
              </p:spPr>
              <p:txBody>
                <a:bodyPr/>
                <a:lstStyle/>
                <a:p>
                  <a:endParaRPr lang="en-US"/>
                </a:p>
              </p:txBody>
            </p:sp>
            <p:sp>
              <p:nvSpPr>
                <p:cNvPr id="1166457" name="Freeform 1145"/>
                <p:cNvSpPr>
                  <a:spLocks noEditPoints="1"/>
                </p:cNvSpPr>
                <p:nvPr/>
              </p:nvSpPr>
              <p:spPr bwMode="auto">
                <a:xfrm>
                  <a:off x="1685" y="557"/>
                  <a:ext cx="224" cy="224"/>
                </a:xfrm>
                <a:custGeom>
                  <a:avLst/>
                  <a:gdLst/>
                  <a:ahLst/>
                  <a:cxnLst>
                    <a:cxn ang="0">
                      <a:pos x="92" y="222"/>
                    </a:cxn>
                    <a:cxn ang="0">
                      <a:pos x="55" y="210"/>
                    </a:cxn>
                    <a:cxn ang="0">
                      <a:pos x="25" y="183"/>
                    </a:cxn>
                    <a:cxn ang="0">
                      <a:pos x="6" y="150"/>
                    </a:cxn>
                    <a:cxn ang="0">
                      <a:pos x="0" y="111"/>
                    </a:cxn>
                    <a:cxn ang="0">
                      <a:pos x="6" y="74"/>
                    </a:cxn>
                    <a:cxn ang="0">
                      <a:pos x="25" y="41"/>
                    </a:cxn>
                    <a:cxn ang="0">
                      <a:pos x="55" y="14"/>
                    </a:cxn>
                    <a:cxn ang="0">
                      <a:pos x="92" y="2"/>
                    </a:cxn>
                    <a:cxn ang="0">
                      <a:pos x="131" y="2"/>
                    </a:cxn>
                    <a:cxn ang="0">
                      <a:pos x="168" y="14"/>
                    </a:cxn>
                    <a:cxn ang="0">
                      <a:pos x="197" y="41"/>
                    </a:cxn>
                    <a:cxn ang="0">
                      <a:pos x="217" y="74"/>
                    </a:cxn>
                    <a:cxn ang="0">
                      <a:pos x="224" y="111"/>
                    </a:cxn>
                    <a:cxn ang="0">
                      <a:pos x="217" y="150"/>
                    </a:cxn>
                    <a:cxn ang="0">
                      <a:pos x="197" y="183"/>
                    </a:cxn>
                    <a:cxn ang="0">
                      <a:pos x="168" y="210"/>
                    </a:cxn>
                    <a:cxn ang="0">
                      <a:pos x="131" y="222"/>
                    </a:cxn>
                    <a:cxn ang="0">
                      <a:pos x="111" y="219"/>
                    </a:cxn>
                    <a:cxn ang="0">
                      <a:pos x="74" y="212"/>
                    </a:cxn>
                    <a:cxn ang="0">
                      <a:pos x="41" y="192"/>
                    </a:cxn>
                    <a:cxn ang="0">
                      <a:pos x="18" y="162"/>
                    </a:cxn>
                    <a:cxn ang="0">
                      <a:pos x="6" y="127"/>
                    </a:cxn>
                    <a:cxn ang="0">
                      <a:pos x="7" y="88"/>
                    </a:cxn>
                    <a:cxn ang="0">
                      <a:pos x="23" y="53"/>
                    </a:cxn>
                    <a:cxn ang="0">
                      <a:pos x="50" y="25"/>
                    </a:cxn>
                    <a:cxn ang="0">
                      <a:pos x="83" y="9"/>
                    </a:cxn>
                    <a:cxn ang="0">
                      <a:pos x="122" y="5"/>
                    </a:cxn>
                    <a:cxn ang="0">
                      <a:pos x="159" y="16"/>
                    </a:cxn>
                    <a:cxn ang="0">
                      <a:pos x="189" y="39"/>
                    </a:cxn>
                    <a:cxn ang="0">
                      <a:pos x="210" y="71"/>
                    </a:cxn>
                    <a:cxn ang="0">
                      <a:pos x="219" y="108"/>
                    </a:cxn>
                    <a:cxn ang="0">
                      <a:pos x="213" y="145"/>
                    </a:cxn>
                    <a:cxn ang="0">
                      <a:pos x="196" y="178"/>
                    </a:cxn>
                    <a:cxn ang="0">
                      <a:pos x="166" y="205"/>
                    </a:cxn>
                    <a:cxn ang="0">
                      <a:pos x="131" y="217"/>
                    </a:cxn>
                  </a:cxnLst>
                  <a:rect l="0" t="0" r="r" b="b"/>
                  <a:pathLst>
                    <a:path w="224" h="224">
                      <a:moveTo>
                        <a:pt x="111" y="224"/>
                      </a:moveTo>
                      <a:lnTo>
                        <a:pt x="92" y="222"/>
                      </a:lnTo>
                      <a:lnTo>
                        <a:pt x="73" y="217"/>
                      </a:lnTo>
                      <a:lnTo>
                        <a:pt x="55" y="210"/>
                      </a:lnTo>
                      <a:lnTo>
                        <a:pt x="39" y="198"/>
                      </a:lnTo>
                      <a:lnTo>
                        <a:pt x="25" y="183"/>
                      </a:lnTo>
                      <a:lnTo>
                        <a:pt x="14" y="168"/>
                      </a:lnTo>
                      <a:lnTo>
                        <a:pt x="6" y="150"/>
                      </a:lnTo>
                      <a:lnTo>
                        <a:pt x="2" y="132"/>
                      </a:lnTo>
                      <a:lnTo>
                        <a:pt x="0" y="111"/>
                      </a:lnTo>
                      <a:lnTo>
                        <a:pt x="2" y="92"/>
                      </a:lnTo>
                      <a:lnTo>
                        <a:pt x="6" y="74"/>
                      </a:lnTo>
                      <a:lnTo>
                        <a:pt x="14" y="57"/>
                      </a:lnTo>
                      <a:lnTo>
                        <a:pt x="25" y="41"/>
                      </a:lnTo>
                      <a:lnTo>
                        <a:pt x="39" y="27"/>
                      </a:lnTo>
                      <a:lnTo>
                        <a:pt x="55" y="14"/>
                      </a:lnTo>
                      <a:lnTo>
                        <a:pt x="73" y="7"/>
                      </a:lnTo>
                      <a:lnTo>
                        <a:pt x="92" y="2"/>
                      </a:lnTo>
                      <a:lnTo>
                        <a:pt x="111" y="0"/>
                      </a:lnTo>
                      <a:lnTo>
                        <a:pt x="131" y="2"/>
                      </a:lnTo>
                      <a:lnTo>
                        <a:pt x="150" y="7"/>
                      </a:lnTo>
                      <a:lnTo>
                        <a:pt x="168" y="14"/>
                      </a:lnTo>
                      <a:lnTo>
                        <a:pt x="183" y="27"/>
                      </a:lnTo>
                      <a:lnTo>
                        <a:pt x="197" y="41"/>
                      </a:lnTo>
                      <a:lnTo>
                        <a:pt x="208" y="57"/>
                      </a:lnTo>
                      <a:lnTo>
                        <a:pt x="217" y="74"/>
                      </a:lnTo>
                      <a:lnTo>
                        <a:pt x="222" y="92"/>
                      </a:lnTo>
                      <a:lnTo>
                        <a:pt x="224" y="111"/>
                      </a:lnTo>
                      <a:lnTo>
                        <a:pt x="222" y="132"/>
                      </a:lnTo>
                      <a:lnTo>
                        <a:pt x="217" y="150"/>
                      </a:lnTo>
                      <a:lnTo>
                        <a:pt x="208" y="168"/>
                      </a:lnTo>
                      <a:lnTo>
                        <a:pt x="197" y="183"/>
                      </a:lnTo>
                      <a:lnTo>
                        <a:pt x="183" y="198"/>
                      </a:lnTo>
                      <a:lnTo>
                        <a:pt x="168" y="210"/>
                      </a:lnTo>
                      <a:lnTo>
                        <a:pt x="150" y="217"/>
                      </a:lnTo>
                      <a:lnTo>
                        <a:pt x="131" y="222"/>
                      </a:lnTo>
                      <a:lnTo>
                        <a:pt x="111" y="224"/>
                      </a:lnTo>
                      <a:close/>
                      <a:moveTo>
                        <a:pt x="111" y="219"/>
                      </a:moveTo>
                      <a:lnTo>
                        <a:pt x="92" y="217"/>
                      </a:lnTo>
                      <a:lnTo>
                        <a:pt x="74" y="212"/>
                      </a:lnTo>
                      <a:lnTo>
                        <a:pt x="57" y="205"/>
                      </a:lnTo>
                      <a:lnTo>
                        <a:pt x="41" y="192"/>
                      </a:lnTo>
                      <a:lnTo>
                        <a:pt x="29" y="178"/>
                      </a:lnTo>
                      <a:lnTo>
                        <a:pt x="18" y="162"/>
                      </a:lnTo>
                      <a:lnTo>
                        <a:pt x="11" y="145"/>
                      </a:lnTo>
                      <a:lnTo>
                        <a:pt x="6" y="127"/>
                      </a:lnTo>
                      <a:lnTo>
                        <a:pt x="6" y="108"/>
                      </a:lnTo>
                      <a:lnTo>
                        <a:pt x="7" y="88"/>
                      </a:lnTo>
                      <a:lnTo>
                        <a:pt x="13" y="71"/>
                      </a:lnTo>
                      <a:lnTo>
                        <a:pt x="23" y="53"/>
                      </a:lnTo>
                      <a:lnTo>
                        <a:pt x="34" y="39"/>
                      </a:lnTo>
                      <a:lnTo>
                        <a:pt x="50" y="25"/>
                      </a:lnTo>
                      <a:lnTo>
                        <a:pt x="65" y="16"/>
                      </a:lnTo>
                      <a:lnTo>
                        <a:pt x="83" y="9"/>
                      </a:lnTo>
                      <a:lnTo>
                        <a:pt x="102" y="5"/>
                      </a:lnTo>
                      <a:lnTo>
                        <a:pt x="122" y="5"/>
                      </a:lnTo>
                      <a:lnTo>
                        <a:pt x="139" y="9"/>
                      </a:lnTo>
                      <a:lnTo>
                        <a:pt x="159" y="16"/>
                      </a:lnTo>
                      <a:lnTo>
                        <a:pt x="175" y="25"/>
                      </a:lnTo>
                      <a:lnTo>
                        <a:pt x="189" y="39"/>
                      </a:lnTo>
                      <a:lnTo>
                        <a:pt x="201" y="53"/>
                      </a:lnTo>
                      <a:lnTo>
                        <a:pt x="210" y="71"/>
                      </a:lnTo>
                      <a:lnTo>
                        <a:pt x="215" y="88"/>
                      </a:lnTo>
                      <a:lnTo>
                        <a:pt x="219" y="108"/>
                      </a:lnTo>
                      <a:lnTo>
                        <a:pt x="217" y="127"/>
                      </a:lnTo>
                      <a:lnTo>
                        <a:pt x="213" y="145"/>
                      </a:lnTo>
                      <a:lnTo>
                        <a:pt x="206" y="162"/>
                      </a:lnTo>
                      <a:lnTo>
                        <a:pt x="196" y="178"/>
                      </a:lnTo>
                      <a:lnTo>
                        <a:pt x="182" y="192"/>
                      </a:lnTo>
                      <a:lnTo>
                        <a:pt x="166" y="205"/>
                      </a:lnTo>
                      <a:lnTo>
                        <a:pt x="150" y="212"/>
                      </a:lnTo>
                      <a:lnTo>
                        <a:pt x="131" y="217"/>
                      </a:lnTo>
                      <a:lnTo>
                        <a:pt x="111" y="219"/>
                      </a:lnTo>
                      <a:close/>
                    </a:path>
                  </a:pathLst>
                </a:custGeom>
                <a:solidFill>
                  <a:srgbClr val="EDFFFF"/>
                </a:solidFill>
                <a:ln w="9525">
                  <a:noFill/>
                  <a:round/>
                  <a:headEnd/>
                  <a:tailEnd/>
                </a:ln>
              </p:spPr>
              <p:txBody>
                <a:bodyPr/>
                <a:lstStyle/>
                <a:p>
                  <a:endParaRPr lang="en-US"/>
                </a:p>
              </p:txBody>
            </p:sp>
            <p:sp>
              <p:nvSpPr>
                <p:cNvPr id="1166458" name="Freeform 1146"/>
                <p:cNvSpPr>
                  <a:spLocks noEditPoints="1"/>
                </p:cNvSpPr>
                <p:nvPr/>
              </p:nvSpPr>
              <p:spPr bwMode="auto">
                <a:xfrm>
                  <a:off x="1691" y="562"/>
                  <a:ext cx="213" cy="214"/>
                </a:xfrm>
                <a:custGeom>
                  <a:avLst/>
                  <a:gdLst/>
                  <a:ahLst/>
                  <a:cxnLst>
                    <a:cxn ang="0">
                      <a:pos x="86" y="212"/>
                    </a:cxn>
                    <a:cxn ang="0">
                      <a:pos x="51" y="200"/>
                    </a:cxn>
                    <a:cxn ang="0">
                      <a:pos x="23" y="173"/>
                    </a:cxn>
                    <a:cxn ang="0">
                      <a:pos x="5" y="140"/>
                    </a:cxn>
                    <a:cxn ang="0">
                      <a:pos x="0" y="103"/>
                    </a:cxn>
                    <a:cxn ang="0">
                      <a:pos x="7" y="66"/>
                    </a:cxn>
                    <a:cxn ang="0">
                      <a:pos x="28" y="34"/>
                    </a:cxn>
                    <a:cxn ang="0">
                      <a:pos x="59" y="11"/>
                    </a:cxn>
                    <a:cxn ang="0">
                      <a:pos x="96" y="0"/>
                    </a:cxn>
                    <a:cxn ang="0">
                      <a:pos x="133" y="4"/>
                    </a:cxn>
                    <a:cxn ang="0">
                      <a:pos x="169" y="20"/>
                    </a:cxn>
                    <a:cxn ang="0">
                      <a:pos x="195" y="48"/>
                    </a:cxn>
                    <a:cxn ang="0">
                      <a:pos x="209" y="83"/>
                    </a:cxn>
                    <a:cxn ang="0">
                      <a:pos x="211" y="122"/>
                    </a:cxn>
                    <a:cxn ang="0">
                      <a:pos x="200" y="157"/>
                    </a:cxn>
                    <a:cxn ang="0">
                      <a:pos x="176" y="187"/>
                    </a:cxn>
                    <a:cxn ang="0">
                      <a:pos x="144" y="207"/>
                    </a:cxn>
                    <a:cxn ang="0">
                      <a:pos x="105" y="214"/>
                    </a:cxn>
                    <a:cxn ang="0">
                      <a:pos x="88" y="207"/>
                    </a:cxn>
                    <a:cxn ang="0">
                      <a:pos x="52" y="193"/>
                    </a:cxn>
                    <a:cxn ang="0">
                      <a:pos x="24" y="168"/>
                    </a:cxn>
                    <a:cxn ang="0">
                      <a:pos x="8" y="134"/>
                    </a:cxn>
                    <a:cxn ang="0">
                      <a:pos x="5" y="97"/>
                    </a:cxn>
                    <a:cxn ang="0">
                      <a:pos x="16" y="62"/>
                    </a:cxn>
                    <a:cxn ang="0">
                      <a:pos x="37" y="32"/>
                    </a:cxn>
                    <a:cxn ang="0">
                      <a:pos x="68" y="13"/>
                    </a:cxn>
                    <a:cxn ang="0">
                      <a:pos x="105" y="6"/>
                    </a:cxn>
                    <a:cxn ang="0">
                      <a:pos x="142" y="13"/>
                    </a:cxn>
                    <a:cxn ang="0">
                      <a:pos x="174" y="32"/>
                    </a:cxn>
                    <a:cxn ang="0">
                      <a:pos x="197" y="62"/>
                    </a:cxn>
                    <a:cxn ang="0">
                      <a:pos x="207" y="97"/>
                    </a:cxn>
                    <a:cxn ang="0">
                      <a:pos x="204" y="134"/>
                    </a:cxn>
                    <a:cxn ang="0">
                      <a:pos x="186" y="168"/>
                    </a:cxn>
                    <a:cxn ang="0">
                      <a:pos x="160" y="193"/>
                    </a:cxn>
                    <a:cxn ang="0">
                      <a:pos x="125" y="207"/>
                    </a:cxn>
                  </a:cxnLst>
                  <a:rect l="0" t="0" r="r" b="b"/>
                  <a:pathLst>
                    <a:path w="213" h="214">
                      <a:moveTo>
                        <a:pt x="105" y="214"/>
                      </a:moveTo>
                      <a:lnTo>
                        <a:pt x="86" y="212"/>
                      </a:lnTo>
                      <a:lnTo>
                        <a:pt x="68" y="207"/>
                      </a:lnTo>
                      <a:lnTo>
                        <a:pt x="51" y="200"/>
                      </a:lnTo>
                      <a:lnTo>
                        <a:pt x="35" y="187"/>
                      </a:lnTo>
                      <a:lnTo>
                        <a:pt x="23" y="173"/>
                      </a:lnTo>
                      <a:lnTo>
                        <a:pt x="12" y="157"/>
                      </a:lnTo>
                      <a:lnTo>
                        <a:pt x="5" y="140"/>
                      </a:lnTo>
                      <a:lnTo>
                        <a:pt x="0" y="122"/>
                      </a:lnTo>
                      <a:lnTo>
                        <a:pt x="0" y="103"/>
                      </a:lnTo>
                      <a:lnTo>
                        <a:pt x="1" y="83"/>
                      </a:lnTo>
                      <a:lnTo>
                        <a:pt x="7" y="66"/>
                      </a:lnTo>
                      <a:lnTo>
                        <a:pt x="17" y="48"/>
                      </a:lnTo>
                      <a:lnTo>
                        <a:pt x="28" y="34"/>
                      </a:lnTo>
                      <a:lnTo>
                        <a:pt x="44" y="20"/>
                      </a:lnTo>
                      <a:lnTo>
                        <a:pt x="59" y="11"/>
                      </a:lnTo>
                      <a:lnTo>
                        <a:pt x="77" y="4"/>
                      </a:lnTo>
                      <a:lnTo>
                        <a:pt x="96" y="0"/>
                      </a:lnTo>
                      <a:lnTo>
                        <a:pt x="116" y="0"/>
                      </a:lnTo>
                      <a:lnTo>
                        <a:pt x="133" y="4"/>
                      </a:lnTo>
                      <a:lnTo>
                        <a:pt x="153" y="11"/>
                      </a:lnTo>
                      <a:lnTo>
                        <a:pt x="169" y="20"/>
                      </a:lnTo>
                      <a:lnTo>
                        <a:pt x="183" y="34"/>
                      </a:lnTo>
                      <a:lnTo>
                        <a:pt x="195" y="48"/>
                      </a:lnTo>
                      <a:lnTo>
                        <a:pt x="204" y="66"/>
                      </a:lnTo>
                      <a:lnTo>
                        <a:pt x="209" y="83"/>
                      </a:lnTo>
                      <a:lnTo>
                        <a:pt x="213" y="103"/>
                      </a:lnTo>
                      <a:lnTo>
                        <a:pt x="211" y="122"/>
                      </a:lnTo>
                      <a:lnTo>
                        <a:pt x="207" y="140"/>
                      </a:lnTo>
                      <a:lnTo>
                        <a:pt x="200" y="157"/>
                      </a:lnTo>
                      <a:lnTo>
                        <a:pt x="190" y="173"/>
                      </a:lnTo>
                      <a:lnTo>
                        <a:pt x="176" y="187"/>
                      </a:lnTo>
                      <a:lnTo>
                        <a:pt x="160" y="200"/>
                      </a:lnTo>
                      <a:lnTo>
                        <a:pt x="144" y="207"/>
                      </a:lnTo>
                      <a:lnTo>
                        <a:pt x="125" y="212"/>
                      </a:lnTo>
                      <a:lnTo>
                        <a:pt x="105" y="214"/>
                      </a:lnTo>
                      <a:close/>
                      <a:moveTo>
                        <a:pt x="105" y="208"/>
                      </a:moveTo>
                      <a:lnTo>
                        <a:pt x="88" y="207"/>
                      </a:lnTo>
                      <a:lnTo>
                        <a:pt x="68" y="201"/>
                      </a:lnTo>
                      <a:lnTo>
                        <a:pt x="52" y="193"/>
                      </a:lnTo>
                      <a:lnTo>
                        <a:pt x="37" y="182"/>
                      </a:lnTo>
                      <a:lnTo>
                        <a:pt x="24" y="168"/>
                      </a:lnTo>
                      <a:lnTo>
                        <a:pt x="16" y="152"/>
                      </a:lnTo>
                      <a:lnTo>
                        <a:pt x="8" y="134"/>
                      </a:lnTo>
                      <a:lnTo>
                        <a:pt x="5" y="117"/>
                      </a:lnTo>
                      <a:lnTo>
                        <a:pt x="5" y="97"/>
                      </a:lnTo>
                      <a:lnTo>
                        <a:pt x="8" y="80"/>
                      </a:lnTo>
                      <a:lnTo>
                        <a:pt x="16" y="62"/>
                      </a:lnTo>
                      <a:lnTo>
                        <a:pt x="24" y="46"/>
                      </a:lnTo>
                      <a:lnTo>
                        <a:pt x="37" y="32"/>
                      </a:lnTo>
                      <a:lnTo>
                        <a:pt x="52" y="22"/>
                      </a:lnTo>
                      <a:lnTo>
                        <a:pt x="68" y="13"/>
                      </a:lnTo>
                      <a:lnTo>
                        <a:pt x="88" y="7"/>
                      </a:lnTo>
                      <a:lnTo>
                        <a:pt x="105" y="6"/>
                      </a:lnTo>
                      <a:lnTo>
                        <a:pt x="125" y="7"/>
                      </a:lnTo>
                      <a:lnTo>
                        <a:pt x="142" y="13"/>
                      </a:lnTo>
                      <a:lnTo>
                        <a:pt x="160" y="22"/>
                      </a:lnTo>
                      <a:lnTo>
                        <a:pt x="174" y="32"/>
                      </a:lnTo>
                      <a:lnTo>
                        <a:pt x="186" y="46"/>
                      </a:lnTo>
                      <a:lnTo>
                        <a:pt x="197" y="62"/>
                      </a:lnTo>
                      <a:lnTo>
                        <a:pt x="204" y="80"/>
                      </a:lnTo>
                      <a:lnTo>
                        <a:pt x="207" y="97"/>
                      </a:lnTo>
                      <a:lnTo>
                        <a:pt x="207" y="117"/>
                      </a:lnTo>
                      <a:lnTo>
                        <a:pt x="204" y="134"/>
                      </a:lnTo>
                      <a:lnTo>
                        <a:pt x="197" y="152"/>
                      </a:lnTo>
                      <a:lnTo>
                        <a:pt x="186" y="168"/>
                      </a:lnTo>
                      <a:lnTo>
                        <a:pt x="174" y="182"/>
                      </a:lnTo>
                      <a:lnTo>
                        <a:pt x="160" y="193"/>
                      </a:lnTo>
                      <a:lnTo>
                        <a:pt x="142" y="201"/>
                      </a:lnTo>
                      <a:lnTo>
                        <a:pt x="125" y="207"/>
                      </a:lnTo>
                      <a:lnTo>
                        <a:pt x="105" y="208"/>
                      </a:lnTo>
                      <a:close/>
                    </a:path>
                  </a:pathLst>
                </a:custGeom>
                <a:solidFill>
                  <a:srgbClr val="EFFFFF"/>
                </a:solidFill>
                <a:ln w="9525">
                  <a:noFill/>
                  <a:round/>
                  <a:headEnd/>
                  <a:tailEnd/>
                </a:ln>
              </p:spPr>
              <p:txBody>
                <a:bodyPr/>
                <a:lstStyle/>
                <a:p>
                  <a:endParaRPr lang="en-US"/>
                </a:p>
              </p:txBody>
            </p:sp>
            <p:sp>
              <p:nvSpPr>
                <p:cNvPr id="1166459" name="Freeform 1147"/>
                <p:cNvSpPr>
                  <a:spLocks noEditPoints="1"/>
                </p:cNvSpPr>
                <p:nvPr/>
              </p:nvSpPr>
              <p:spPr bwMode="auto">
                <a:xfrm>
                  <a:off x="1696" y="568"/>
                  <a:ext cx="202" cy="202"/>
                </a:xfrm>
                <a:custGeom>
                  <a:avLst/>
                  <a:gdLst/>
                  <a:ahLst/>
                  <a:cxnLst>
                    <a:cxn ang="0">
                      <a:pos x="83" y="201"/>
                    </a:cxn>
                    <a:cxn ang="0">
                      <a:pos x="47" y="187"/>
                    </a:cxn>
                    <a:cxn ang="0">
                      <a:pos x="19" y="162"/>
                    </a:cxn>
                    <a:cxn ang="0">
                      <a:pos x="3" y="128"/>
                    </a:cxn>
                    <a:cxn ang="0">
                      <a:pos x="0" y="91"/>
                    </a:cxn>
                    <a:cxn ang="0">
                      <a:pos x="11" y="56"/>
                    </a:cxn>
                    <a:cxn ang="0">
                      <a:pos x="32" y="26"/>
                    </a:cxn>
                    <a:cxn ang="0">
                      <a:pos x="63" y="7"/>
                    </a:cxn>
                    <a:cxn ang="0">
                      <a:pos x="100" y="0"/>
                    </a:cxn>
                    <a:cxn ang="0">
                      <a:pos x="137" y="7"/>
                    </a:cxn>
                    <a:cxn ang="0">
                      <a:pos x="169" y="26"/>
                    </a:cxn>
                    <a:cxn ang="0">
                      <a:pos x="192" y="56"/>
                    </a:cxn>
                    <a:cxn ang="0">
                      <a:pos x="202" y="91"/>
                    </a:cxn>
                    <a:cxn ang="0">
                      <a:pos x="199" y="128"/>
                    </a:cxn>
                    <a:cxn ang="0">
                      <a:pos x="181" y="162"/>
                    </a:cxn>
                    <a:cxn ang="0">
                      <a:pos x="155" y="187"/>
                    </a:cxn>
                    <a:cxn ang="0">
                      <a:pos x="120" y="201"/>
                    </a:cxn>
                    <a:cxn ang="0">
                      <a:pos x="100" y="197"/>
                    </a:cxn>
                    <a:cxn ang="0">
                      <a:pos x="65" y="190"/>
                    </a:cxn>
                    <a:cxn ang="0">
                      <a:pos x="35" y="171"/>
                    </a:cxn>
                    <a:cxn ang="0">
                      <a:pos x="14" y="141"/>
                    </a:cxn>
                    <a:cxn ang="0">
                      <a:pos x="5" y="105"/>
                    </a:cxn>
                    <a:cxn ang="0">
                      <a:pos x="11" y="70"/>
                    </a:cxn>
                    <a:cxn ang="0">
                      <a:pos x="28" y="38"/>
                    </a:cxn>
                    <a:cxn ang="0">
                      <a:pos x="56" y="16"/>
                    </a:cxn>
                    <a:cxn ang="0">
                      <a:pos x="91" y="5"/>
                    </a:cxn>
                    <a:cxn ang="0">
                      <a:pos x="128" y="9"/>
                    </a:cxn>
                    <a:cxn ang="0">
                      <a:pos x="160" y="26"/>
                    </a:cxn>
                    <a:cxn ang="0">
                      <a:pos x="185" y="53"/>
                    </a:cxn>
                    <a:cxn ang="0">
                      <a:pos x="195" y="88"/>
                    </a:cxn>
                    <a:cxn ang="0">
                      <a:pos x="193" y="123"/>
                    </a:cxn>
                    <a:cxn ang="0">
                      <a:pos x="179" y="157"/>
                    </a:cxn>
                    <a:cxn ang="0">
                      <a:pos x="153" y="181"/>
                    </a:cxn>
                    <a:cxn ang="0">
                      <a:pos x="120" y="195"/>
                    </a:cxn>
                  </a:cxnLst>
                  <a:rect l="0" t="0" r="r" b="b"/>
                  <a:pathLst>
                    <a:path w="202" h="202">
                      <a:moveTo>
                        <a:pt x="100" y="202"/>
                      </a:moveTo>
                      <a:lnTo>
                        <a:pt x="83" y="201"/>
                      </a:lnTo>
                      <a:lnTo>
                        <a:pt x="63" y="195"/>
                      </a:lnTo>
                      <a:lnTo>
                        <a:pt x="47" y="187"/>
                      </a:lnTo>
                      <a:lnTo>
                        <a:pt x="32" y="176"/>
                      </a:lnTo>
                      <a:lnTo>
                        <a:pt x="19" y="162"/>
                      </a:lnTo>
                      <a:lnTo>
                        <a:pt x="11" y="146"/>
                      </a:lnTo>
                      <a:lnTo>
                        <a:pt x="3" y="128"/>
                      </a:lnTo>
                      <a:lnTo>
                        <a:pt x="0" y="111"/>
                      </a:lnTo>
                      <a:lnTo>
                        <a:pt x="0" y="91"/>
                      </a:lnTo>
                      <a:lnTo>
                        <a:pt x="3" y="74"/>
                      </a:lnTo>
                      <a:lnTo>
                        <a:pt x="11" y="56"/>
                      </a:lnTo>
                      <a:lnTo>
                        <a:pt x="19" y="40"/>
                      </a:lnTo>
                      <a:lnTo>
                        <a:pt x="32" y="26"/>
                      </a:lnTo>
                      <a:lnTo>
                        <a:pt x="47" y="16"/>
                      </a:lnTo>
                      <a:lnTo>
                        <a:pt x="63" y="7"/>
                      </a:lnTo>
                      <a:lnTo>
                        <a:pt x="83" y="1"/>
                      </a:lnTo>
                      <a:lnTo>
                        <a:pt x="100" y="0"/>
                      </a:lnTo>
                      <a:lnTo>
                        <a:pt x="120" y="1"/>
                      </a:lnTo>
                      <a:lnTo>
                        <a:pt x="137" y="7"/>
                      </a:lnTo>
                      <a:lnTo>
                        <a:pt x="155" y="16"/>
                      </a:lnTo>
                      <a:lnTo>
                        <a:pt x="169" y="26"/>
                      </a:lnTo>
                      <a:lnTo>
                        <a:pt x="181" y="40"/>
                      </a:lnTo>
                      <a:lnTo>
                        <a:pt x="192" y="56"/>
                      </a:lnTo>
                      <a:lnTo>
                        <a:pt x="199" y="74"/>
                      </a:lnTo>
                      <a:lnTo>
                        <a:pt x="202" y="91"/>
                      </a:lnTo>
                      <a:lnTo>
                        <a:pt x="202" y="111"/>
                      </a:lnTo>
                      <a:lnTo>
                        <a:pt x="199" y="128"/>
                      </a:lnTo>
                      <a:lnTo>
                        <a:pt x="192" y="146"/>
                      </a:lnTo>
                      <a:lnTo>
                        <a:pt x="181" y="162"/>
                      </a:lnTo>
                      <a:lnTo>
                        <a:pt x="169" y="176"/>
                      </a:lnTo>
                      <a:lnTo>
                        <a:pt x="155" y="187"/>
                      </a:lnTo>
                      <a:lnTo>
                        <a:pt x="137" y="195"/>
                      </a:lnTo>
                      <a:lnTo>
                        <a:pt x="120" y="201"/>
                      </a:lnTo>
                      <a:lnTo>
                        <a:pt x="100" y="202"/>
                      </a:lnTo>
                      <a:close/>
                      <a:moveTo>
                        <a:pt x="100" y="197"/>
                      </a:moveTo>
                      <a:lnTo>
                        <a:pt x="83" y="195"/>
                      </a:lnTo>
                      <a:lnTo>
                        <a:pt x="65" y="190"/>
                      </a:lnTo>
                      <a:lnTo>
                        <a:pt x="49" y="181"/>
                      </a:lnTo>
                      <a:lnTo>
                        <a:pt x="35" y="171"/>
                      </a:lnTo>
                      <a:lnTo>
                        <a:pt x="23" y="157"/>
                      </a:lnTo>
                      <a:lnTo>
                        <a:pt x="14" y="141"/>
                      </a:lnTo>
                      <a:lnTo>
                        <a:pt x="7" y="123"/>
                      </a:lnTo>
                      <a:lnTo>
                        <a:pt x="5" y="105"/>
                      </a:lnTo>
                      <a:lnTo>
                        <a:pt x="5" y="88"/>
                      </a:lnTo>
                      <a:lnTo>
                        <a:pt x="11" y="70"/>
                      </a:lnTo>
                      <a:lnTo>
                        <a:pt x="18" y="53"/>
                      </a:lnTo>
                      <a:lnTo>
                        <a:pt x="28" y="38"/>
                      </a:lnTo>
                      <a:lnTo>
                        <a:pt x="42" y="26"/>
                      </a:lnTo>
                      <a:lnTo>
                        <a:pt x="56" y="16"/>
                      </a:lnTo>
                      <a:lnTo>
                        <a:pt x="74" y="9"/>
                      </a:lnTo>
                      <a:lnTo>
                        <a:pt x="91" y="5"/>
                      </a:lnTo>
                      <a:lnTo>
                        <a:pt x="109" y="5"/>
                      </a:lnTo>
                      <a:lnTo>
                        <a:pt x="128" y="9"/>
                      </a:lnTo>
                      <a:lnTo>
                        <a:pt x="144" y="16"/>
                      </a:lnTo>
                      <a:lnTo>
                        <a:pt x="160" y="26"/>
                      </a:lnTo>
                      <a:lnTo>
                        <a:pt x="174" y="38"/>
                      </a:lnTo>
                      <a:lnTo>
                        <a:pt x="185" y="53"/>
                      </a:lnTo>
                      <a:lnTo>
                        <a:pt x="192" y="70"/>
                      </a:lnTo>
                      <a:lnTo>
                        <a:pt x="195" y="88"/>
                      </a:lnTo>
                      <a:lnTo>
                        <a:pt x="197" y="105"/>
                      </a:lnTo>
                      <a:lnTo>
                        <a:pt x="193" y="123"/>
                      </a:lnTo>
                      <a:lnTo>
                        <a:pt x="188" y="141"/>
                      </a:lnTo>
                      <a:lnTo>
                        <a:pt x="179" y="157"/>
                      </a:lnTo>
                      <a:lnTo>
                        <a:pt x="167" y="171"/>
                      </a:lnTo>
                      <a:lnTo>
                        <a:pt x="153" y="181"/>
                      </a:lnTo>
                      <a:lnTo>
                        <a:pt x="137" y="190"/>
                      </a:lnTo>
                      <a:lnTo>
                        <a:pt x="120" y="195"/>
                      </a:lnTo>
                      <a:lnTo>
                        <a:pt x="100" y="197"/>
                      </a:lnTo>
                      <a:close/>
                    </a:path>
                  </a:pathLst>
                </a:custGeom>
                <a:solidFill>
                  <a:srgbClr val="F0FFFF"/>
                </a:solidFill>
                <a:ln w="9525">
                  <a:noFill/>
                  <a:round/>
                  <a:headEnd/>
                  <a:tailEnd/>
                </a:ln>
              </p:spPr>
              <p:txBody>
                <a:bodyPr/>
                <a:lstStyle/>
                <a:p>
                  <a:endParaRPr lang="en-US"/>
                </a:p>
              </p:txBody>
            </p:sp>
            <p:sp>
              <p:nvSpPr>
                <p:cNvPr id="1166460" name="Freeform 1148"/>
                <p:cNvSpPr>
                  <a:spLocks noEditPoints="1"/>
                </p:cNvSpPr>
                <p:nvPr/>
              </p:nvSpPr>
              <p:spPr bwMode="auto">
                <a:xfrm>
                  <a:off x="1701" y="573"/>
                  <a:ext cx="192" cy="192"/>
                </a:xfrm>
                <a:custGeom>
                  <a:avLst/>
                  <a:gdLst/>
                  <a:ahLst/>
                  <a:cxnLst>
                    <a:cxn ang="0">
                      <a:pos x="78" y="190"/>
                    </a:cxn>
                    <a:cxn ang="0">
                      <a:pos x="44" y="176"/>
                    </a:cxn>
                    <a:cxn ang="0">
                      <a:pos x="18" y="152"/>
                    </a:cxn>
                    <a:cxn ang="0">
                      <a:pos x="2" y="118"/>
                    </a:cxn>
                    <a:cxn ang="0">
                      <a:pos x="0" y="83"/>
                    </a:cxn>
                    <a:cxn ang="0">
                      <a:pos x="13" y="48"/>
                    </a:cxn>
                    <a:cxn ang="0">
                      <a:pos x="37" y="21"/>
                    </a:cxn>
                    <a:cxn ang="0">
                      <a:pos x="69" y="4"/>
                    </a:cxn>
                    <a:cxn ang="0">
                      <a:pos x="104" y="0"/>
                    </a:cxn>
                    <a:cxn ang="0">
                      <a:pos x="139" y="11"/>
                    </a:cxn>
                    <a:cxn ang="0">
                      <a:pos x="169" y="33"/>
                    </a:cxn>
                    <a:cxn ang="0">
                      <a:pos x="187" y="65"/>
                    </a:cxn>
                    <a:cxn ang="0">
                      <a:pos x="192" y="100"/>
                    </a:cxn>
                    <a:cxn ang="0">
                      <a:pos x="183" y="136"/>
                    </a:cxn>
                    <a:cxn ang="0">
                      <a:pos x="162" y="166"/>
                    </a:cxn>
                    <a:cxn ang="0">
                      <a:pos x="132" y="185"/>
                    </a:cxn>
                    <a:cxn ang="0">
                      <a:pos x="95" y="192"/>
                    </a:cxn>
                    <a:cxn ang="0">
                      <a:pos x="78" y="185"/>
                    </a:cxn>
                    <a:cxn ang="0">
                      <a:pos x="46" y="171"/>
                    </a:cxn>
                    <a:cxn ang="0">
                      <a:pos x="20" y="146"/>
                    </a:cxn>
                    <a:cxn ang="0">
                      <a:pos x="7" y="115"/>
                    </a:cxn>
                    <a:cxn ang="0">
                      <a:pos x="7" y="78"/>
                    </a:cxn>
                    <a:cxn ang="0">
                      <a:pos x="20" y="46"/>
                    </a:cxn>
                    <a:cxn ang="0">
                      <a:pos x="46" y="21"/>
                    </a:cxn>
                    <a:cxn ang="0">
                      <a:pos x="78" y="7"/>
                    </a:cxn>
                    <a:cxn ang="0">
                      <a:pos x="113" y="7"/>
                    </a:cxn>
                    <a:cxn ang="0">
                      <a:pos x="146" y="21"/>
                    </a:cxn>
                    <a:cxn ang="0">
                      <a:pos x="171" y="46"/>
                    </a:cxn>
                    <a:cxn ang="0">
                      <a:pos x="185" y="78"/>
                    </a:cxn>
                    <a:cxn ang="0">
                      <a:pos x="185" y="115"/>
                    </a:cxn>
                    <a:cxn ang="0">
                      <a:pos x="171" y="146"/>
                    </a:cxn>
                    <a:cxn ang="0">
                      <a:pos x="146" y="171"/>
                    </a:cxn>
                    <a:cxn ang="0">
                      <a:pos x="113" y="185"/>
                    </a:cxn>
                  </a:cxnLst>
                  <a:rect l="0" t="0" r="r" b="b"/>
                  <a:pathLst>
                    <a:path w="192" h="192">
                      <a:moveTo>
                        <a:pt x="95" y="192"/>
                      </a:moveTo>
                      <a:lnTo>
                        <a:pt x="78" y="190"/>
                      </a:lnTo>
                      <a:lnTo>
                        <a:pt x="60" y="185"/>
                      </a:lnTo>
                      <a:lnTo>
                        <a:pt x="44" y="176"/>
                      </a:lnTo>
                      <a:lnTo>
                        <a:pt x="30" y="166"/>
                      </a:lnTo>
                      <a:lnTo>
                        <a:pt x="18" y="152"/>
                      </a:lnTo>
                      <a:lnTo>
                        <a:pt x="9" y="136"/>
                      </a:lnTo>
                      <a:lnTo>
                        <a:pt x="2" y="118"/>
                      </a:lnTo>
                      <a:lnTo>
                        <a:pt x="0" y="100"/>
                      </a:lnTo>
                      <a:lnTo>
                        <a:pt x="0" y="83"/>
                      </a:lnTo>
                      <a:lnTo>
                        <a:pt x="6" y="65"/>
                      </a:lnTo>
                      <a:lnTo>
                        <a:pt x="13" y="48"/>
                      </a:lnTo>
                      <a:lnTo>
                        <a:pt x="23" y="33"/>
                      </a:lnTo>
                      <a:lnTo>
                        <a:pt x="37" y="21"/>
                      </a:lnTo>
                      <a:lnTo>
                        <a:pt x="51" y="11"/>
                      </a:lnTo>
                      <a:lnTo>
                        <a:pt x="69" y="4"/>
                      </a:lnTo>
                      <a:lnTo>
                        <a:pt x="86" y="0"/>
                      </a:lnTo>
                      <a:lnTo>
                        <a:pt x="104" y="0"/>
                      </a:lnTo>
                      <a:lnTo>
                        <a:pt x="123" y="4"/>
                      </a:lnTo>
                      <a:lnTo>
                        <a:pt x="139" y="11"/>
                      </a:lnTo>
                      <a:lnTo>
                        <a:pt x="155" y="21"/>
                      </a:lnTo>
                      <a:lnTo>
                        <a:pt x="169" y="33"/>
                      </a:lnTo>
                      <a:lnTo>
                        <a:pt x="180" y="48"/>
                      </a:lnTo>
                      <a:lnTo>
                        <a:pt x="187" y="65"/>
                      </a:lnTo>
                      <a:lnTo>
                        <a:pt x="190" y="83"/>
                      </a:lnTo>
                      <a:lnTo>
                        <a:pt x="192" y="100"/>
                      </a:lnTo>
                      <a:lnTo>
                        <a:pt x="188" y="118"/>
                      </a:lnTo>
                      <a:lnTo>
                        <a:pt x="183" y="136"/>
                      </a:lnTo>
                      <a:lnTo>
                        <a:pt x="174" y="152"/>
                      </a:lnTo>
                      <a:lnTo>
                        <a:pt x="162" y="166"/>
                      </a:lnTo>
                      <a:lnTo>
                        <a:pt x="148" y="176"/>
                      </a:lnTo>
                      <a:lnTo>
                        <a:pt x="132" y="185"/>
                      </a:lnTo>
                      <a:lnTo>
                        <a:pt x="115" y="190"/>
                      </a:lnTo>
                      <a:lnTo>
                        <a:pt x="95" y="192"/>
                      </a:lnTo>
                      <a:close/>
                      <a:moveTo>
                        <a:pt x="95" y="187"/>
                      </a:moveTo>
                      <a:lnTo>
                        <a:pt x="78" y="185"/>
                      </a:lnTo>
                      <a:lnTo>
                        <a:pt x="62" y="180"/>
                      </a:lnTo>
                      <a:lnTo>
                        <a:pt x="46" y="171"/>
                      </a:lnTo>
                      <a:lnTo>
                        <a:pt x="32" y="160"/>
                      </a:lnTo>
                      <a:lnTo>
                        <a:pt x="20" y="146"/>
                      </a:lnTo>
                      <a:lnTo>
                        <a:pt x="13" y="130"/>
                      </a:lnTo>
                      <a:lnTo>
                        <a:pt x="7" y="115"/>
                      </a:lnTo>
                      <a:lnTo>
                        <a:pt x="6" y="95"/>
                      </a:lnTo>
                      <a:lnTo>
                        <a:pt x="7" y="78"/>
                      </a:lnTo>
                      <a:lnTo>
                        <a:pt x="13" y="62"/>
                      </a:lnTo>
                      <a:lnTo>
                        <a:pt x="20" y="46"/>
                      </a:lnTo>
                      <a:lnTo>
                        <a:pt x="32" y="32"/>
                      </a:lnTo>
                      <a:lnTo>
                        <a:pt x="46" y="21"/>
                      </a:lnTo>
                      <a:lnTo>
                        <a:pt x="62" y="12"/>
                      </a:lnTo>
                      <a:lnTo>
                        <a:pt x="78" y="7"/>
                      </a:lnTo>
                      <a:lnTo>
                        <a:pt x="95" y="5"/>
                      </a:lnTo>
                      <a:lnTo>
                        <a:pt x="113" y="7"/>
                      </a:lnTo>
                      <a:lnTo>
                        <a:pt x="130" y="12"/>
                      </a:lnTo>
                      <a:lnTo>
                        <a:pt x="146" y="21"/>
                      </a:lnTo>
                      <a:lnTo>
                        <a:pt x="160" y="32"/>
                      </a:lnTo>
                      <a:lnTo>
                        <a:pt x="171" y="46"/>
                      </a:lnTo>
                      <a:lnTo>
                        <a:pt x="180" y="62"/>
                      </a:lnTo>
                      <a:lnTo>
                        <a:pt x="185" y="78"/>
                      </a:lnTo>
                      <a:lnTo>
                        <a:pt x="187" y="95"/>
                      </a:lnTo>
                      <a:lnTo>
                        <a:pt x="185" y="115"/>
                      </a:lnTo>
                      <a:lnTo>
                        <a:pt x="180" y="130"/>
                      </a:lnTo>
                      <a:lnTo>
                        <a:pt x="171" y="146"/>
                      </a:lnTo>
                      <a:lnTo>
                        <a:pt x="160" y="160"/>
                      </a:lnTo>
                      <a:lnTo>
                        <a:pt x="146" y="171"/>
                      </a:lnTo>
                      <a:lnTo>
                        <a:pt x="130" y="180"/>
                      </a:lnTo>
                      <a:lnTo>
                        <a:pt x="113" y="185"/>
                      </a:lnTo>
                      <a:lnTo>
                        <a:pt x="95" y="187"/>
                      </a:lnTo>
                      <a:close/>
                    </a:path>
                  </a:pathLst>
                </a:custGeom>
                <a:solidFill>
                  <a:srgbClr val="F2FFFF"/>
                </a:solidFill>
                <a:ln w="9525">
                  <a:noFill/>
                  <a:round/>
                  <a:headEnd/>
                  <a:tailEnd/>
                </a:ln>
              </p:spPr>
              <p:txBody>
                <a:bodyPr/>
                <a:lstStyle/>
                <a:p>
                  <a:endParaRPr lang="en-US"/>
                </a:p>
              </p:txBody>
            </p:sp>
            <p:sp>
              <p:nvSpPr>
                <p:cNvPr id="1166461" name="Freeform 1149"/>
                <p:cNvSpPr>
                  <a:spLocks noEditPoints="1"/>
                </p:cNvSpPr>
                <p:nvPr/>
              </p:nvSpPr>
              <p:spPr bwMode="auto">
                <a:xfrm>
                  <a:off x="1707" y="578"/>
                  <a:ext cx="181" cy="182"/>
                </a:xfrm>
                <a:custGeom>
                  <a:avLst/>
                  <a:gdLst/>
                  <a:ahLst/>
                  <a:cxnLst>
                    <a:cxn ang="0">
                      <a:pos x="72" y="180"/>
                    </a:cxn>
                    <a:cxn ang="0">
                      <a:pos x="40" y="166"/>
                    </a:cxn>
                    <a:cxn ang="0">
                      <a:pos x="14" y="141"/>
                    </a:cxn>
                    <a:cxn ang="0">
                      <a:pos x="1" y="110"/>
                    </a:cxn>
                    <a:cxn ang="0">
                      <a:pos x="1" y="73"/>
                    </a:cxn>
                    <a:cxn ang="0">
                      <a:pos x="14" y="41"/>
                    </a:cxn>
                    <a:cxn ang="0">
                      <a:pos x="40" y="16"/>
                    </a:cxn>
                    <a:cxn ang="0">
                      <a:pos x="72" y="2"/>
                    </a:cxn>
                    <a:cxn ang="0">
                      <a:pos x="107" y="2"/>
                    </a:cxn>
                    <a:cxn ang="0">
                      <a:pos x="140" y="16"/>
                    </a:cxn>
                    <a:cxn ang="0">
                      <a:pos x="165" y="41"/>
                    </a:cxn>
                    <a:cxn ang="0">
                      <a:pos x="179" y="73"/>
                    </a:cxn>
                    <a:cxn ang="0">
                      <a:pos x="179" y="110"/>
                    </a:cxn>
                    <a:cxn ang="0">
                      <a:pos x="165" y="141"/>
                    </a:cxn>
                    <a:cxn ang="0">
                      <a:pos x="140" y="166"/>
                    </a:cxn>
                    <a:cxn ang="0">
                      <a:pos x="107" y="180"/>
                    </a:cxn>
                    <a:cxn ang="0">
                      <a:pos x="89" y="177"/>
                    </a:cxn>
                    <a:cxn ang="0">
                      <a:pos x="56" y="170"/>
                    </a:cxn>
                    <a:cxn ang="0">
                      <a:pos x="28" y="150"/>
                    </a:cxn>
                    <a:cxn ang="0">
                      <a:pos x="10" y="120"/>
                    </a:cxn>
                    <a:cxn ang="0">
                      <a:pos x="5" y="87"/>
                    </a:cxn>
                    <a:cxn ang="0">
                      <a:pos x="14" y="53"/>
                    </a:cxn>
                    <a:cxn ang="0">
                      <a:pos x="35" y="27"/>
                    </a:cxn>
                    <a:cxn ang="0">
                      <a:pos x="65" y="9"/>
                    </a:cxn>
                    <a:cxn ang="0">
                      <a:pos x="98" y="6"/>
                    </a:cxn>
                    <a:cxn ang="0">
                      <a:pos x="131" y="16"/>
                    </a:cxn>
                    <a:cxn ang="0">
                      <a:pos x="158" y="39"/>
                    </a:cxn>
                    <a:cxn ang="0">
                      <a:pos x="172" y="69"/>
                    </a:cxn>
                    <a:cxn ang="0">
                      <a:pos x="174" y="104"/>
                    </a:cxn>
                    <a:cxn ang="0">
                      <a:pos x="161" y="136"/>
                    </a:cxn>
                    <a:cxn ang="0">
                      <a:pos x="138" y="161"/>
                    </a:cxn>
                    <a:cxn ang="0">
                      <a:pos x="107" y="175"/>
                    </a:cxn>
                  </a:cxnLst>
                  <a:rect l="0" t="0" r="r" b="b"/>
                  <a:pathLst>
                    <a:path w="181" h="182">
                      <a:moveTo>
                        <a:pt x="89" y="182"/>
                      </a:moveTo>
                      <a:lnTo>
                        <a:pt x="72" y="180"/>
                      </a:lnTo>
                      <a:lnTo>
                        <a:pt x="56" y="175"/>
                      </a:lnTo>
                      <a:lnTo>
                        <a:pt x="40" y="166"/>
                      </a:lnTo>
                      <a:lnTo>
                        <a:pt x="26" y="155"/>
                      </a:lnTo>
                      <a:lnTo>
                        <a:pt x="14" y="141"/>
                      </a:lnTo>
                      <a:lnTo>
                        <a:pt x="7" y="125"/>
                      </a:lnTo>
                      <a:lnTo>
                        <a:pt x="1" y="110"/>
                      </a:lnTo>
                      <a:lnTo>
                        <a:pt x="0" y="90"/>
                      </a:lnTo>
                      <a:lnTo>
                        <a:pt x="1" y="73"/>
                      </a:lnTo>
                      <a:lnTo>
                        <a:pt x="7" y="57"/>
                      </a:lnTo>
                      <a:lnTo>
                        <a:pt x="14" y="41"/>
                      </a:lnTo>
                      <a:lnTo>
                        <a:pt x="26" y="27"/>
                      </a:lnTo>
                      <a:lnTo>
                        <a:pt x="40" y="16"/>
                      </a:lnTo>
                      <a:lnTo>
                        <a:pt x="56" y="7"/>
                      </a:lnTo>
                      <a:lnTo>
                        <a:pt x="72" y="2"/>
                      </a:lnTo>
                      <a:lnTo>
                        <a:pt x="89" y="0"/>
                      </a:lnTo>
                      <a:lnTo>
                        <a:pt x="107" y="2"/>
                      </a:lnTo>
                      <a:lnTo>
                        <a:pt x="124" y="7"/>
                      </a:lnTo>
                      <a:lnTo>
                        <a:pt x="140" y="16"/>
                      </a:lnTo>
                      <a:lnTo>
                        <a:pt x="154" y="27"/>
                      </a:lnTo>
                      <a:lnTo>
                        <a:pt x="165" y="41"/>
                      </a:lnTo>
                      <a:lnTo>
                        <a:pt x="174" y="57"/>
                      </a:lnTo>
                      <a:lnTo>
                        <a:pt x="179" y="73"/>
                      </a:lnTo>
                      <a:lnTo>
                        <a:pt x="181" y="90"/>
                      </a:lnTo>
                      <a:lnTo>
                        <a:pt x="179" y="110"/>
                      </a:lnTo>
                      <a:lnTo>
                        <a:pt x="174" y="125"/>
                      </a:lnTo>
                      <a:lnTo>
                        <a:pt x="165" y="141"/>
                      </a:lnTo>
                      <a:lnTo>
                        <a:pt x="154" y="155"/>
                      </a:lnTo>
                      <a:lnTo>
                        <a:pt x="140" y="166"/>
                      </a:lnTo>
                      <a:lnTo>
                        <a:pt x="124" y="175"/>
                      </a:lnTo>
                      <a:lnTo>
                        <a:pt x="107" y="180"/>
                      </a:lnTo>
                      <a:lnTo>
                        <a:pt x="89" y="182"/>
                      </a:lnTo>
                      <a:close/>
                      <a:moveTo>
                        <a:pt x="89" y="177"/>
                      </a:moveTo>
                      <a:lnTo>
                        <a:pt x="72" y="175"/>
                      </a:lnTo>
                      <a:lnTo>
                        <a:pt x="56" y="170"/>
                      </a:lnTo>
                      <a:lnTo>
                        <a:pt x="42" y="161"/>
                      </a:lnTo>
                      <a:lnTo>
                        <a:pt x="28" y="150"/>
                      </a:lnTo>
                      <a:lnTo>
                        <a:pt x="17" y="136"/>
                      </a:lnTo>
                      <a:lnTo>
                        <a:pt x="10" y="120"/>
                      </a:lnTo>
                      <a:lnTo>
                        <a:pt x="5" y="104"/>
                      </a:lnTo>
                      <a:lnTo>
                        <a:pt x="5" y="87"/>
                      </a:lnTo>
                      <a:lnTo>
                        <a:pt x="7" y="69"/>
                      </a:lnTo>
                      <a:lnTo>
                        <a:pt x="14" y="53"/>
                      </a:lnTo>
                      <a:lnTo>
                        <a:pt x="22" y="39"/>
                      </a:lnTo>
                      <a:lnTo>
                        <a:pt x="35" y="27"/>
                      </a:lnTo>
                      <a:lnTo>
                        <a:pt x="49" y="16"/>
                      </a:lnTo>
                      <a:lnTo>
                        <a:pt x="65" y="9"/>
                      </a:lnTo>
                      <a:lnTo>
                        <a:pt x="80" y="6"/>
                      </a:lnTo>
                      <a:lnTo>
                        <a:pt x="98" y="6"/>
                      </a:lnTo>
                      <a:lnTo>
                        <a:pt x="116" y="9"/>
                      </a:lnTo>
                      <a:lnTo>
                        <a:pt x="131" y="16"/>
                      </a:lnTo>
                      <a:lnTo>
                        <a:pt x="146" y="27"/>
                      </a:lnTo>
                      <a:lnTo>
                        <a:pt x="158" y="39"/>
                      </a:lnTo>
                      <a:lnTo>
                        <a:pt x="167" y="53"/>
                      </a:lnTo>
                      <a:lnTo>
                        <a:pt x="172" y="69"/>
                      </a:lnTo>
                      <a:lnTo>
                        <a:pt x="175" y="87"/>
                      </a:lnTo>
                      <a:lnTo>
                        <a:pt x="174" y="104"/>
                      </a:lnTo>
                      <a:lnTo>
                        <a:pt x="170" y="120"/>
                      </a:lnTo>
                      <a:lnTo>
                        <a:pt x="161" y="136"/>
                      </a:lnTo>
                      <a:lnTo>
                        <a:pt x="151" y="150"/>
                      </a:lnTo>
                      <a:lnTo>
                        <a:pt x="138" y="161"/>
                      </a:lnTo>
                      <a:lnTo>
                        <a:pt x="123" y="170"/>
                      </a:lnTo>
                      <a:lnTo>
                        <a:pt x="107" y="175"/>
                      </a:lnTo>
                      <a:lnTo>
                        <a:pt x="89" y="177"/>
                      </a:lnTo>
                      <a:close/>
                    </a:path>
                  </a:pathLst>
                </a:custGeom>
                <a:solidFill>
                  <a:srgbClr val="F3FFFF"/>
                </a:solidFill>
                <a:ln w="9525">
                  <a:noFill/>
                  <a:round/>
                  <a:headEnd/>
                  <a:tailEnd/>
                </a:ln>
              </p:spPr>
              <p:txBody>
                <a:bodyPr/>
                <a:lstStyle/>
                <a:p>
                  <a:endParaRPr lang="en-US"/>
                </a:p>
              </p:txBody>
            </p:sp>
            <p:sp>
              <p:nvSpPr>
                <p:cNvPr id="1166462" name="Freeform 1150"/>
                <p:cNvSpPr>
                  <a:spLocks noEditPoints="1"/>
                </p:cNvSpPr>
                <p:nvPr/>
              </p:nvSpPr>
              <p:spPr bwMode="auto">
                <a:xfrm>
                  <a:off x="1712" y="584"/>
                  <a:ext cx="170" cy="171"/>
                </a:xfrm>
                <a:custGeom>
                  <a:avLst/>
                  <a:gdLst/>
                  <a:ahLst/>
                  <a:cxnLst>
                    <a:cxn ang="0">
                      <a:pos x="84" y="171"/>
                    </a:cxn>
                    <a:cxn ang="0">
                      <a:pos x="67" y="169"/>
                    </a:cxn>
                    <a:cxn ang="0">
                      <a:pos x="51" y="164"/>
                    </a:cxn>
                    <a:cxn ang="0">
                      <a:pos x="37" y="155"/>
                    </a:cxn>
                    <a:cxn ang="0">
                      <a:pos x="23" y="144"/>
                    </a:cxn>
                    <a:cxn ang="0">
                      <a:pos x="12" y="130"/>
                    </a:cxn>
                    <a:cxn ang="0">
                      <a:pos x="5" y="114"/>
                    </a:cxn>
                    <a:cxn ang="0">
                      <a:pos x="0" y="98"/>
                    </a:cxn>
                    <a:cxn ang="0">
                      <a:pos x="0" y="81"/>
                    </a:cxn>
                    <a:cxn ang="0">
                      <a:pos x="2" y="63"/>
                    </a:cxn>
                    <a:cxn ang="0">
                      <a:pos x="9" y="47"/>
                    </a:cxn>
                    <a:cxn ang="0">
                      <a:pos x="17" y="33"/>
                    </a:cxn>
                    <a:cxn ang="0">
                      <a:pos x="30" y="21"/>
                    </a:cxn>
                    <a:cxn ang="0">
                      <a:pos x="44" y="10"/>
                    </a:cxn>
                    <a:cxn ang="0">
                      <a:pos x="60" y="3"/>
                    </a:cxn>
                    <a:cxn ang="0">
                      <a:pos x="75" y="0"/>
                    </a:cxn>
                    <a:cxn ang="0">
                      <a:pos x="93" y="0"/>
                    </a:cxn>
                    <a:cxn ang="0">
                      <a:pos x="111" y="3"/>
                    </a:cxn>
                    <a:cxn ang="0">
                      <a:pos x="126" y="10"/>
                    </a:cxn>
                    <a:cxn ang="0">
                      <a:pos x="141" y="21"/>
                    </a:cxn>
                    <a:cxn ang="0">
                      <a:pos x="153" y="33"/>
                    </a:cxn>
                    <a:cxn ang="0">
                      <a:pos x="162" y="47"/>
                    </a:cxn>
                    <a:cxn ang="0">
                      <a:pos x="167" y="63"/>
                    </a:cxn>
                    <a:cxn ang="0">
                      <a:pos x="170" y="81"/>
                    </a:cxn>
                    <a:cxn ang="0">
                      <a:pos x="169" y="98"/>
                    </a:cxn>
                    <a:cxn ang="0">
                      <a:pos x="165" y="114"/>
                    </a:cxn>
                    <a:cxn ang="0">
                      <a:pos x="156" y="130"/>
                    </a:cxn>
                    <a:cxn ang="0">
                      <a:pos x="146" y="144"/>
                    </a:cxn>
                    <a:cxn ang="0">
                      <a:pos x="133" y="155"/>
                    </a:cxn>
                    <a:cxn ang="0">
                      <a:pos x="118" y="164"/>
                    </a:cxn>
                    <a:cxn ang="0">
                      <a:pos x="102" y="169"/>
                    </a:cxn>
                    <a:cxn ang="0">
                      <a:pos x="84" y="171"/>
                    </a:cxn>
                    <a:cxn ang="0">
                      <a:pos x="84" y="165"/>
                    </a:cxn>
                    <a:cxn ang="0">
                      <a:pos x="68" y="164"/>
                    </a:cxn>
                    <a:cxn ang="0">
                      <a:pos x="53" y="158"/>
                    </a:cxn>
                    <a:cxn ang="0">
                      <a:pos x="38" y="149"/>
                    </a:cxn>
                    <a:cxn ang="0">
                      <a:pos x="24" y="139"/>
                    </a:cxn>
                    <a:cxn ang="0">
                      <a:pos x="16" y="125"/>
                    </a:cxn>
                    <a:cxn ang="0">
                      <a:pos x="9" y="111"/>
                    </a:cxn>
                    <a:cxn ang="0">
                      <a:pos x="5" y="93"/>
                    </a:cxn>
                    <a:cxn ang="0">
                      <a:pos x="5" y="77"/>
                    </a:cxn>
                    <a:cxn ang="0">
                      <a:pos x="9" y="60"/>
                    </a:cxn>
                    <a:cxn ang="0">
                      <a:pos x="16" y="45"/>
                    </a:cxn>
                    <a:cxn ang="0">
                      <a:pos x="24" y="31"/>
                    </a:cxn>
                    <a:cxn ang="0">
                      <a:pos x="38" y="21"/>
                    </a:cxn>
                    <a:cxn ang="0">
                      <a:pos x="53" y="12"/>
                    </a:cxn>
                    <a:cxn ang="0">
                      <a:pos x="68" y="7"/>
                    </a:cxn>
                    <a:cxn ang="0">
                      <a:pos x="84" y="5"/>
                    </a:cxn>
                    <a:cxn ang="0">
                      <a:pos x="102" y="7"/>
                    </a:cxn>
                    <a:cxn ang="0">
                      <a:pos x="118" y="12"/>
                    </a:cxn>
                    <a:cxn ang="0">
                      <a:pos x="132" y="21"/>
                    </a:cxn>
                    <a:cxn ang="0">
                      <a:pos x="144" y="31"/>
                    </a:cxn>
                    <a:cxn ang="0">
                      <a:pos x="155" y="45"/>
                    </a:cxn>
                    <a:cxn ang="0">
                      <a:pos x="162" y="60"/>
                    </a:cxn>
                    <a:cxn ang="0">
                      <a:pos x="163" y="77"/>
                    </a:cxn>
                    <a:cxn ang="0">
                      <a:pos x="163" y="93"/>
                    </a:cxn>
                    <a:cxn ang="0">
                      <a:pos x="162" y="111"/>
                    </a:cxn>
                    <a:cxn ang="0">
                      <a:pos x="155" y="125"/>
                    </a:cxn>
                    <a:cxn ang="0">
                      <a:pos x="144" y="139"/>
                    </a:cxn>
                    <a:cxn ang="0">
                      <a:pos x="132" y="149"/>
                    </a:cxn>
                    <a:cxn ang="0">
                      <a:pos x="118" y="158"/>
                    </a:cxn>
                    <a:cxn ang="0">
                      <a:pos x="102" y="164"/>
                    </a:cxn>
                    <a:cxn ang="0">
                      <a:pos x="84" y="165"/>
                    </a:cxn>
                  </a:cxnLst>
                  <a:rect l="0" t="0" r="r" b="b"/>
                  <a:pathLst>
                    <a:path w="170" h="171">
                      <a:moveTo>
                        <a:pt x="84" y="171"/>
                      </a:moveTo>
                      <a:lnTo>
                        <a:pt x="67" y="169"/>
                      </a:lnTo>
                      <a:lnTo>
                        <a:pt x="51" y="164"/>
                      </a:lnTo>
                      <a:lnTo>
                        <a:pt x="37" y="155"/>
                      </a:lnTo>
                      <a:lnTo>
                        <a:pt x="23" y="144"/>
                      </a:lnTo>
                      <a:lnTo>
                        <a:pt x="12" y="130"/>
                      </a:lnTo>
                      <a:lnTo>
                        <a:pt x="5" y="114"/>
                      </a:lnTo>
                      <a:lnTo>
                        <a:pt x="0" y="98"/>
                      </a:lnTo>
                      <a:lnTo>
                        <a:pt x="0" y="81"/>
                      </a:lnTo>
                      <a:lnTo>
                        <a:pt x="2" y="63"/>
                      </a:lnTo>
                      <a:lnTo>
                        <a:pt x="9" y="47"/>
                      </a:lnTo>
                      <a:lnTo>
                        <a:pt x="17" y="33"/>
                      </a:lnTo>
                      <a:lnTo>
                        <a:pt x="30" y="21"/>
                      </a:lnTo>
                      <a:lnTo>
                        <a:pt x="44" y="10"/>
                      </a:lnTo>
                      <a:lnTo>
                        <a:pt x="60" y="3"/>
                      </a:lnTo>
                      <a:lnTo>
                        <a:pt x="75" y="0"/>
                      </a:lnTo>
                      <a:lnTo>
                        <a:pt x="93" y="0"/>
                      </a:lnTo>
                      <a:lnTo>
                        <a:pt x="111" y="3"/>
                      </a:lnTo>
                      <a:lnTo>
                        <a:pt x="126" y="10"/>
                      </a:lnTo>
                      <a:lnTo>
                        <a:pt x="141" y="21"/>
                      </a:lnTo>
                      <a:lnTo>
                        <a:pt x="153" y="33"/>
                      </a:lnTo>
                      <a:lnTo>
                        <a:pt x="162" y="47"/>
                      </a:lnTo>
                      <a:lnTo>
                        <a:pt x="167" y="63"/>
                      </a:lnTo>
                      <a:lnTo>
                        <a:pt x="170" y="81"/>
                      </a:lnTo>
                      <a:lnTo>
                        <a:pt x="169" y="98"/>
                      </a:lnTo>
                      <a:lnTo>
                        <a:pt x="165" y="114"/>
                      </a:lnTo>
                      <a:lnTo>
                        <a:pt x="156" y="130"/>
                      </a:lnTo>
                      <a:lnTo>
                        <a:pt x="146" y="144"/>
                      </a:lnTo>
                      <a:lnTo>
                        <a:pt x="133" y="155"/>
                      </a:lnTo>
                      <a:lnTo>
                        <a:pt x="118" y="164"/>
                      </a:lnTo>
                      <a:lnTo>
                        <a:pt x="102" y="169"/>
                      </a:lnTo>
                      <a:lnTo>
                        <a:pt x="84" y="171"/>
                      </a:lnTo>
                      <a:close/>
                      <a:moveTo>
                        <a:pt x="84" y="165"/>
                      </a:moveTo>
                      <a:lnTo>
                        <a:pt x="68" y="164"/>
                      </a:lnTo>
                      <a:lnTo>
                        <a:pt x="53" y="158"/>
                      </a:lnTo>
                      <a:lnTo>
                        <a:pt x="38" y="149"/>
                      </a:lnTo>
                      <a:lnTo>
                        <a:pt x="24" y="139"/>
                      </a:lnTo>
                      <a:lnTo>
                        <a:pt x="16" y="125"/>
                      </a:lnTo>
                      <a:lnTo>
                        <a:pt x="9" y="111"/>
                      </a:lnTo>
                      <a:lnTo>
                        <a:pt x="5" y="93"/>
                      </a:lnTo>
                      <a:lnTo>
                        <a:pt x="5" y="77"/>
                      </a:lnTo>
                      <a:lnTo>
                        <a:pt x="9" y="60"/>
                      </a:lnTo>
                      <a:lnTo>
                        <a:pt x="16" y="45"/>
                      </a:lnTo>
                      <a:lnTo>
                        <a:pt x="24" y="31"/>
                      </a:lnTo>
                      <a:lnTo>
                        <a:pt x="38" y="21"/>
                      </a:lnTo>
                      <a:lnTo>
                        <a:pt x="53" y="12"/>
                      </a:lnTo>
                      <a:lnTo>
                        <a:pt x="68" y="7"/>
                      </a:lnTo>
                      <a:lnTo>
                        <a:pt x="84" y="5"/>
                      </a:lnTo>
                      <a:lnTo>
                        <a:pt x="102" y="7"/>
                      </a:lnTo>
                      <a:lnTo>
                        <a:pt x="118" y="12"/>
                      </a:lnTo>
                      <a:lnTo>
                        <a:pt x="132" y="21"/>
                      </a:lnTo>
                      <a:lnTo>
                        <a:pt x="144" y="31"/>
                      </a:lnTo>
                      <a:lnTo>
                        <a:pt x="155" y="45"/>
                      </a:lnTo>
                      <a:lnTo>
                        <a:pt x="162" y="60"/>
                      </a:lnTo>
                      <a:lnTo>
                        <a:pt x="163" y="77"/>
                      </a:lnTo>
                      <a:lnTo>
                        <a:pt x="163" y="93"/>
                      </a:lnTo>
                      <a:lnTo>
                        <a:pt x="162" y="111"/>
                      </a:lnTo>
                      <a:lnTo>
                        <a:pt x="155" y="125"/>
                      </a:lnTo>
                      <a:lnTo>
                        <a:pt x="144" y="139"/>
                      </a:lnTo>
                      <a:lnTo>
                        <a:pt x="132" y="149"/>
                      </a:lnTo>
                      <a:lnTo>
                        <a:pt x="118" y="158"/>
                      </a:lnTo>
                      <a:lnTo>
                        <a:pt x="102" y="164"/>
                      </a:lnTo>
                      <a:lnTo>
                        <a:pt x="84" y="165"/>
                      </a:lnTo>
                      <a:close/>
                    </a:path>
                  </a:pathLst>
                </a:custGeom>
                <a:solidFill>
                  <a:srgbClr val="F5FFFF"/>
                </a:solidFill>
                <a:ln w="9525">
                  <a:noFill/>
                  <a:round/>
                  <a:headEnd/>
                  <a:tailEnd/>
                </a:ln>
              </p:spPr>
              <p:txBody>
                <a:bodyPr/>
                <a:lstStyle/>
                <a:p>
                  <a:endParaRPr lang="en-US"/>
                </a:p>
              </p:txBody>
            </p:sp>
            <p:sp>
              <p:nvSpPr>
                <p:cNvPr id="1166463" name="Freeform 1151"/>
                <p:cNvSpPr>
                  <a:spLocks noEditPoints="1"/>
                </p:cNvSpPr>
                <p:nvPr/>
              </p:nvSpPr>
              <p:spPr bwMode="auto">
                <a:xfrm>
                  <a:off x="1717" y="589"/>
                  <a:ext cx="158" cy="160"/>
                </a:xfrm>
                <a:custGeom>
                  <a:avLst/>
                  <a:gdLst/>
                  <a:ahLst/>
                  <a:cxnLst>
                    <a:cxn ang="0">
                      <a:pos x="79" y="160"/>
                    </a:cxn>
                    <a:cxn ang="0">
                      <a:pos x="63" y="159"/>
                    </a:cxn>
                    <a:cxn ang="0">
                      <a:pos x="48" y="153"/>
                    </a:cxn>
                    <a:cxn ang="0">
                      <a:pos x="33" y="144"/>
                    </a:cxn>
                    <a:cxn ang="0">
                      <a:pos x="19" y="134"/>
                    </a:cxn>
                    <a:cxn ang="0">
                      <a:pos x="11" y="120"/>
                    </a:cxn>
                    <a:cxn ang="0">
                      <a:pos x="4" y="106"/>
                    </a:cxn>
                    <a:cxn ang="0">
                      <a:pos x="0" y="88"/>
                    </a:cxn>
                    <a:cxn ang="0">
                      <a:pos x="0" y="72"/>
                    </a:cxn>
                    <a:cxn ang="0">
                      <a:pos x="4" y="55"/>
                    </a:cxn>
                    <a:cxn ang="0">
                      <a:pos x="11" y="40"/>
                    </a:cxn>
                    <a:cxn ang="0">
                      <a:pos x="19" y="26"/>
                    </a:cxn>
                    <a:cxn ang="0">
                      <a:pos x="33" y="16"/>
                    </a:cxn>
                    <a:cxn ang="0">
                      <a:pos x="48" y="7"/>
                    </a:cxn>
                    <a:cxn ang="0">
                      <a:pos x="63" y="2"/>
                    </a:cxn>
                    <a:cxn ang="0">
                      <a:pos x="79" y="0"/>
                    </a:cxn>
                    <a:cxn ang="0">
                      <a:pos x="97" y="2"/>
                    </a:cxn>
                    <a:cxn ang="0">
                      <a:pos x="113" y="7"/>
                    </a:cxn>
                    <a:cxn ang="0">
                      <a:pos x="127" y="16"/>
                    </a:cxn>
                    <a:cxn ang="0">
                      <a:pos x="139" y="26"/>
                    </a:cxn>
                    <a:cxn ang="0">
                      <a:pos x="150" y="40"/>
                    </a:cxn>
                    <a:cxn ang="0">
                      <a:pos x="157" y="55"/>
                    </a:cxn>
                    <a:cxn ang="0">
                      <a:pos x="158" y="72"/>
                    </a:cxn>
                    <a:cxn ang="0">
                      <a:pos x="158" y="88"/>
                    </a:cxn>
                    <a:cxn ang="0">
                      <a:pos x="157" y="106"/>
                    </a:cxn>
                    <a:cxn ang="0">
                      <a:pos x="150" y="120"/>
                    </a:cxn>
                    <a:cxn ang="0">
                      <a:pos x="139" y="134"/>
                    </a:cxn>
                    <a:cxn ang="0">
                      <a:pos x="127" y="144"/>
                    </a:cxn>
                    <a:cxn ang="0">
                      <a:pos x="113" y="153"/>
                    </a:cxn>
                    <a:cxn ang="0">
                      <a:pos x="97" y="159"/>
                    </a:cxn>
                    <a:cxn ang="0">
                      <a:pos x="79" y="160"/>
                    </a:cxn>
                    <a:cxn ang="0">
                      <a:pos x="79" y="155"/>
                    </a:cxn>
                    <a:cxn ang="0">
                      <a:pos x="63" y="153"/>
                    </a:cxn>
                    <a:cxn ang="0">
                      <a:pos x="48" y="148"/>
                    </a:cxn>
                    <a:cxn ang="0">
                      <a:pos x="35" y="139"/>
                    </a:cxn>
                    <a:cxn ang="0">
                      <a:pos x="23" y="129"/>
                    </a:cxn>
                    <a:cxn ang="0">
                      <a:pos x="14" y="114"/>
                    </a:cxn>
                    <a:cxn ang="0">
                      <a:pos x="7" y="100"/>
                    </a:cxn>
                    <a:cxn ang="0">
                      <a:pos x="5" y="84"/>
                    </a:cxn>
                    <a:cxn ang="0">
                      <a:pos x="5" y="69"/>
                    </a:cxn>
                    <a:cxn ang="0">
                      <a:pos x="11" y="53"/>
                    </a:cxn>
                    <a:cxn ang="0">
                      <a:pos x="18" y="39"/>
                    </a:cxn>
                    <a:cxn ang="0">
                      <a:pos x="28" y="26"/>
                    </a:cxn>
                    <a:cxn ang="0">
                      <a:pos x="41" y="16"/>
                    </a:cxn>
                    <a:cxn ang="0">
                      <a:pos x="56" y="9"/>
                    </a:cxn>
                    <a:cxn ang="0">
                      <a:pos x="72" y="5"/>
                    </a:cxn>
                    <a:cxn ang="0">
                      <a:pos x="88" y="5"/>
                    </a:cxn>
                    <a:cxn ang="0">
                      <a:pos x="104" y="9"/>
                    </a:cxn>
                    <a:cxn ang="0">
                      <a:pos x="118" y="16"/>
                    </a:cxn>
                    <a:cxn ang="0">
                      <a:pos x="130" y="26"/>
                    </a:cxn>
                    <a:cxn ang="0">
                      <a:pos x="141" y="39"/>
                    </a:cxn>
                    <a:cxn ang="0">
                      <a:pos x="150" y="53"/>
                    </a:cxn>
                    <a:cxn ang="0">
                      <a:pos x="153" y="69"/>
                    </a:cxn>
                    <a:cxn ang="0">
                      <a:pos x="155" y="84"/>
                    </a:cxn>
                    <a:cxn ang="0">
                      <a:pos x="151" y="100"/>
                    </a:cxn>
                    <a:cxn ang="0">
                      <a:pos x="146" y="114"/>
                    </a:cxn>
                    <a:cxn ang="0">
                      <a:pos x="137" y="129"/>
                    </a:cxn>
                    <a:cxn ang="0">
                      <a:pos x="125" y="139"/>
                    </a:cxn>
                    <a:cxn ang="0">
                      <a:pos x="111" y="148"/>
                    </a:cxn>
                    <a:cxn ang="0">
                      <a:pos x="95" y="153"/>
                    </a:cxn>
                    <a:cxn ang="0">
                      <a:pos x="79" y="155"/>
                    </a:cxn>
                  </a:cxnLst>
                  <a:rect l="0" t="0" r="r" b="b"/>
                  <a:pathLst>
                    <a:path w="158" h="160">
                      <a:moveTo>
                        <a:pt x="79" y="160"/>
                      </a:moveTo>
                      <a:lnTo>
                        <a:pt x="63" y="159"/>
                      </a:lnTo>
                      <a:lnTo>
                        <a:pt x="48" y="153"/>
                      </a:lnTo>
                      <a:lnTo>
                        <a:pt x="33" y="144"/>
                      </a:lnTo>
                      <a:lnTo>
                        <a:pt x="19" y="134"/>
                      </a:lnTo>
                      <a:lnTo>
                        <a:pt x="11" y="120"/>
                      </a:lnTo>
                      <a:lnTo>
                        <a:pt x="4" y="106"/>
                      </a:lnTo>
                      <a:lnTo>
                        <a:pt x="0" y="88"/>
                      </a:lnTo>
                      <a:lnTo>
                        <a:pt x="0" y="72"/>
                      </a:lnTo>
                      <a:lnTo>
                        <a:pt x="4" y="55"/>
                      </a:lnTo>
                      <a:lnTo>
                        <a:pt x="11" y="40"/>
                      </a:lnTo>
                      <a:lnTo>
                        <a:pt x="19" y="26"/>
                      </a:lnTo>
                      <a:lnTo>
                        <a:pt x="33" y="16"/>
                      </a:lnTo>
                      <a:lnTo>
                        <a:pt x="48" y="7"/>
                      </a:lnTo>
                      <a:lnTo>
                        <a:pt x="63" y="2"/>
                      </a:lnTo>
                      <a:lnTo>
                        <a:pt x="79" y="0"/>
                      </a:lnTo>
                      <a:lnTo>
                        <a:pt x="97" y="2"/>
                      </a:lnTo>
                      <a:lnTo>
                        <a:pt x="113" y="7"/>
                      </a:lnTo>
                      <a:lnTo>
                        <a:pt x="127" y="16"/>
                      </a:lnTo>
                      <a:lnTo>
                        <a:pt x="139" y="26"/>
                      </a:lnTo>
                      <a:lnTo>
                        <a:pt x="150" y="40"/>
                      </a:lnTo>
                      <a:lnTo>
                        <a:pt x="157" y="55"/>
                      </a:lnTo>
                      <a:lnTo>
                        <a:pt x="158" y="72"/>
                      </a:lnTo>
                      <a:lnTo>
                        <a:pt x="158" y="88"/>
                      </a:lnTo>
                      <a:lnTo>
                        <a:pt x="157" y="106"/>
                      </a:lnTo>
                      <a:lnTo>
                        <a:pt x="150" y="120"/>
                      </a:lnTo>
                      <a:lnTo>
                        <a:pt x="139" y="134"/>
                      </a:lnTo>
                      <a:lnTo>
                        <a:pt x="127" y="144"/>
                      </a:lnTo>
                      <a:lnTo>
                        <a:pt x="113" y="153"/>
                      </a:lnTo>
                      <a:lnTo>
                        <a:pt x="97" y="159"/>
                      </a:lnTo>
                      <a:lnTo>
                        <a:pt x="79" y="160"/>
                      </a:lnTo>
                      <a:close/>
                      <a:moveTo>
                        <a:pt x="79" y="155"/>
                      </a:moveTo>
                      <a:lnTo>
                        <a:pt x="63" y="153"/>
                      </a:lnTo>
                      <a:lnTo>
                        <a:pt x="48" y="148"/>
                      </a:lnTo>
                      <a:lnTo>
                        <a:pt x="35" y="139"/>
                      </a:lnTo>
                      <a:lnTo>
                        <a:pt x="23" y="129"/>
                      </a:lnTo>
                      <a:lnTo>
                        <a:pt x="14" y="114"/>
                      </a:lnTo>
                      <a:lnTo>
                        <a:pt x="7" y="100"/>
                      </a:lnTo>
                      <a:lnTo>
                        <a:pt x="5" y="84"/>
                      </a:lnTo>
                      <a:lnTo>
                        <a:pt x="5" y="69"/>
                      </a:lnTo>
                      <a:lnTo>
                        <a:pt x="11" y="53"/>
                      </a:lnTo>
                      <a:lnTo>
                        <a:pt x="18" y="39"/>
                      </a:lnTo>
                      <a:lnTo>
                        <a:pt x="28" y="26"/>
                      </a:lnTo>
                      <a:lnTo>
                        <a:pt x="41" y="16"/>
                      </a:lnTo>
                      <a:lnTo>
                        <a:pt x="56" y="9"/>
                      </a:lnTo>
                      <a:lnTo>
                        <a:pt x="72" y="5"/>
                      </a:lnTo>
                      <a:lnTo>
                        <a:pt x="88" y="5"/>
                      </a:lnTo>
                      <a:lnTo>
                        <a:pt x="104" y="9"/>
                      </a:lnTo>
                      <a:lnTo>
                        <a:pt x="118" y="16"/>
                      </a:lnTo>
                      <a:lnTo>
                        <a:pt x="130" y="26"/>
                      </a:lnTo>
                      <a:lnTo>
                        <a:pt x="141" y="39"/>
                      </a:lnTo>
                      <a:lnTo>
                        <a:pt x="150" y="53"/>
                      </a:lnTo>
                      <a:lnTo>
                        <a:pt x="153" y="69"/>
                      </a:lnTo>
                      <a:lnTo>
                        <a:pt x="155" y="84"/>
                      </a:lnTo>
                      <a:lnTo>
                        <a:pt x="151" y="100"/>
                      </a:lnTo>
                      <a:lnTo>
                        <a:pt x="146" y="114"/>
                      </a:lnTo>
                      <a:lnTo>
                        <a:pt x="137" y="129"/>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6464" name="Freeform 1152"/>
                <p:cNvSpPr>
                  <a:spLocks noEditPoints="1"/>
                </p:cNvSpPr>
                <p:nvPr/>
              </p:nvSpPr>
              <p:spPr bwMode="auto">
                <a:xfrm>
                  <a:off x="1722" y="594"/>
                  <a:ext cx="150" cy="150"/>
                </a:xfrm>
                <a:custGeom>
                  <a:avLst/>
                  <a:gdLst/>
                  <a:ahLst/>
                  <a:cxnLst>
                    <a:cxn ang="0">
                      <a:pos x="74" y="150"/>
                    </a:cxn>
                    <a:cxn ang="0">
                      <a:pos x="58" y="148"/>
                    </a:cxn>
                    <a:cxn ang="0">
                      <a:pos x="43" y="143"/>
                    </a:cxn>
                    <a:cxn ang="0">
                      <a:pos x="30" y="134"/>
                    </a:cxn>
                    <a:cxn ang="0">
                      <a:pos x="18" y="124"/>
                    </a:cxn>
                    <a:cxn ang="0">
                      <a:pos x="9" y="109"/>
                    </a:cxn>
                    <a:cxn ang="0">
                      <a:pos x="2" y="95"/>
                    </a:cxn>
                    <a:cxn ang="0">
                      <a:pos x="0" y="79"/>
                    </a:cxn>
                    <a:cxn ang="0">
                      <a:pos x="0" y="64"/>
                    </a:cxn>
                    <a:cxn ang="0">
                      <a:pos x="6" y="48"/>
                    </a:cxn>
                    <a:cxn ang="0">
                      <a:pos x="13" y="34"/>
                    </a:cxn>
                    <a:cxn ang="0">
                      <a:pos x="23" y="21"/>
                    </a:cxn>
                    <a:cxn ang="0">
                      <a:pos x="36" y="11"/>
                    </a:cxn>
                    <a:cxn ang="0">
                      <a:pos x="51" y="4"/>
                    </a:cxn>
                    <a:cxn ang="0">
                      <a:pos x="67" y="0"/>
                    </a:cxn>
                    <a:cxn ang="0">
                      <a:pos x="83" y="0"/>
                    </a:cxn>
                    <a:cxn ang="0">
                      <a:pos x="99" y="4"/>
                    </a:cxn>
                    <a:cxn ang="0">
                      <a:pos x="113" y="11"/>
                    </a:cxn>
                    <a:cxn ang="0">
                      <a:pos x="125" y="21"/>
                    </a:cxn>
                    <a:cxn ang="0">
                      <a:pos x="136" y="34"/>
                    </a:cxn>
                    <a:cxn ang="0">
                      <a:pos x="145" y="48"/>
                    </a:cxn>
                    <a:cxn ang="0">
                      <a:pos x="148" y="64"/>
                    </a:cxn>
                    <a:cxn ang="0">
                      <a:pos x="150" y="79"/>
                    </a:cxn>
                    <a:cxn ang="0">
                      <a:pos x="146" y="95"/>
                    </a:cxn>
                    <a:cxn ang="0">
                      <a:pos x="141" y="109"/>
                    </a:cxn>
                    <a:cxn ang="0">
                      <a:pos x="132" y="124"/>
                    </a:cxn>
                    <a:cxn ang="0">
                      <a:pos x="120" y="134"/>
                    </a:cxn>
                    <a:cxn ang="0">
                      <a:pos x="106" y="143"/>
                    </a:cxn>
                    <a:cxn ang="0">
                      <a:pos x="90" y="148"/>
                    </a:cxn>
                    <a:cxn ang="0">
                      <a:pos x="74" y="150"/>
                    </a:cxn>
                    <a:cxn ang="0">
                      <a:pos x="74" y="145"/>
                    </a:cxn>
                    <a:cxn ang="0">
                      <a:pos x="58" y="143"/>
                    </a:cxn>
                    <a:cxn ang="0">
                      <a:pos x="44" y="138"/>
                    </a:cxn>
                    <a:cxn ang="0">
                      <a:pos x="32" y="129"/>
                    </a:cxn>
                    <a:cxn ang="0">
                      <a:pos x="20" y="118"/>
                    </a:cxn>
                    <a:cxn ang="0">
                      <a:pos x="13" y="106"/>
                    </a:cxn>
                    <a:cxn ang="0">
                      <a:pos x="7" y="90"/>
                    </a:cxn>
                    <a:cxn ang="0">
                      <a:pos x="6" y="74"/>
                    </a:cxn>
                    <a:cxn ang="0">
                      <a:pos x="7" y="60"/>
                    </a:cxn>
                    <a:cxn ang="0">
                      <a:pos x="13" y="44"/>
                    </a:cxn>
                    <a:cxn ang="0">
                      <a:pos x="20" y="32"/>
                    </a:cxn>
                    <a:cxn ang="0">
                      <a:pos x="32" y="21"/>
                    </a:cxn>
                    <a:cxn ang="0">
                      <a:pos x="44" y="12"/>
                    </a:cxn>
                    <a:cxn ang="0">
                      <a:pos x="58" y="7"/>
                    </a:cxn>
                    <a:cxn ang="0">
                      <a:pos x="74" y="5"/>
                    </a:cxn>
                    <a:cxn ang="0">
                      <a:pos x="90" y="7"/>
                    </a:cxn>
                    <a:cxn ang="0">
                      <a:pos x="104" y="12"/>
                    </a:cxn>
                    <a:cxn ang="0">
                      <a:pos x="118" y="21"/>
                    </a:cxn>
                    <a:cxn ang="0">
                      <a:pos x="129" y="32"/>
                    </a:cxn>
                    <a:cxn ang="0">
                      <a:pos x="138" y="44"/>
                    </a:cxn>
                    <a:cxn ang="0">
                      <a:pos x="143" y="60"/>
                    </a:cxn>
                    <a:cxn ang="0">
                      <a:pos x="145" y="74"/>
                    </a:cxn>
                    <a:cxn ang="0">
                      <a:pos x="143" y="90"/>
                    </a:cxn>
                    <a:cxn ang="0">
                      <a:pos x="138" y="106"/>
                    </a:cxn>
                    <a:cxn ang="0">
                      <a:pos x="129" y="118"/>
                    </a:cxn>
                    <a:cxn ang="0">
                      <a:pos x="118" y="129"/>
                    </a:cxn>
                    <a:cxn ang="0">
                      <a:pos x="104" y="138"/>
                    </a:cxn>
                    <a:cxn ang="0">
                      <a:pos x="90" y="143"/>
                    </a:cxn>
                    <a:cxn ang="0">
                      <a:pos x="74" y="145"/>
                    </a:cxn>
                  </a:cxnLst>
                  <a:rect l="0" t="0" r="r" b="b"/>
                  <a:pathLst>
                    <a:path w="150" h="150">
                      <a:moveTo>
                        <a:pt x="74" y="150"/>
                      </a:moveTo>
                      <a:lnTo>
                        <a:pt x="58" y="148"/>
                      </a:lnTo>
                      <a:lnTo>
                        <a:pt x="43" y="143"/>
                      </a:lnTo>
                      <a:lnTo>
                        <a:pt x="30" y="134"/>
                      </a:lnTo>
                      <a:lnTo>
                        <a:pt x="18" y="124"/>
                      </a:lnTo>
                      <a:lnTo>
                        <a:pt x="9" y="109"/>
                      </a:lnTo>
                      <a:lnTo>
                        <a:pt x="2" y="95"/>
                      </a:lnTo>
                      <a:lnTo>
                        <a:pt x="0" y="79"/>
                      </a:lnTo>
                      <a:lnTo>
                        <a:pt x="0" y="64"/>
                      </a:lnTo>
                      <a:lnTo>
                        <a:pt x="6" y="48"/>
                      </a:lnTo>
                      <a:lnTo>
                        <a:pt x="13" y="34"/>
                      </a:lnTo>
                      <a:lnTo>
                        <a:pt x="23" y="21"/>
                      </a:lnTo>
                      <a:lnTo>
                        <a:pt x="36" y="11"/>
                      </a:lnTo>
                      <a:lnTo>
                        <a:pt x="51" y="4"/>
                      </a:lnTo>
                      <a:lnTo>
                        <a:pt x="67" y="0"/>
                      </a:lnTo>
                      <a:lnTo>
                        <a:pt x="83" y="0"/>
                      </a:lnTo>
                      <a:lnTo>
                        <a:pt x="99" y="4"/>
                      </a:lnTo>
                      <a:lnTo>
                        <a:pt x="113" y="11"/>
                      </a:lnTo>
                      <a:lnTo>
                        <a:pt x="125" y="21"/>
                      </a:lnTo>
                      <a:lnTo>
                        <a:pt x="136" y="34"/>
                      </a:lnTo>
                      <a:lnTo>
                        <a:pt x="145" y="48"/>
                      </a:lnTo>
                      <a:lnTo>
                        <a:pt x="148" y="64"/>
                      </a:lnTo>
                      <a:lnTo>
                        <a:pt x="150" y="79"/>
                      </a:lnTo>
                      <a:lnTo>
                        <a:pt x="146" y="95"/>
                      </a:lnTo>
                      <a:lnTo>
                        <a:pt x="141" y="109"/>
                      </a:lnTo>
                      <a:lnTo>
                        <a:pt x="132" y="124"/>
                      </a:lnTo>
                      <a:lnTo>
                        <a:pt x="120" y="134"/>
                      </a:lnTo>
                      <a:lnTo>
                        <a:pt x="106" y="143"/>
                      </a:lnTo>
                      <a:lnTo>
                        <a:pt x="90" y="148"/>
                      </a:lnTo>
                      <a:lnTo>
                        <a:pt x="74" y="150"/>
                      </a:lnTo>
                      <a:close/>
                      <a:moveTo>
                        <a:pt x="74" y="145"/>
                      </a:moveTo>
                      <a:lnTo>
                        <a:pt x="58" y="143"/>
                      </a:lnTo>
                      <a:lnTo>
                        <a:pt x="44" y="138"/>
                      </a:lnTo>
                      <a:lnTo>
                        <a:pt x="32" y="129"/>
                      </a:lnTo>
                      <a:lnTo>
                        <a:pt x="20" y="118"/>
                      </a:lnTo>
                      <a:lnTo>
                        <a:pt x="13" y="106"/>
                      </a:lnTo>
                      <a:lnTo>
                        <a:pt x="7" y="90"/>
                      </a:lnTo>
                      <a:lnTo>
                        <a:pt x="6" y="74"/>
                      </a:lnTo>
                      <a:lnTo>
                        <a:pt x="7" y="60"/>
                      </a:lnTo>
                      <a:lnTo>
                        <a:pt x="13" y="44"/>
                      </a:lnTo>
                      <a:lnTo>
                        <a:pt x="20" y="32"/>
                      </a:lnTo>
                      <a:lnTo>
                        <a:pt x="32" y="21"/>
                      </a:lnTo>
                      <a:lnTo>
                        <a:pt x="44" y="12"/>
                      </a:lnTo>
                      <a:lnTo>
                        <a:pt x="58" y="7"/>
                      </a:lnTo>
                      <a:lnTo>
                        <a:pt x="74" y="5"/>
                      </a:lnTo>
                      <a:lnTo>
                        <a:pt x="90" y="7"/>
                      </a:lnTo>
                      <a:lnTo>
                        <a:pt x="104" y="12"/>
                      </a:lnTo>
                      <a:lnTo>
                        <a:pt x="118" y="21"/>
                      </a:lnTo>
                      <a:lnTo>
                        <a:pt x="129" y="32"/>
                      </a:lnTo>
                      <a:lnTo>
                        <a:pt x="138" y="44"/>
                      </a:lnTo>
                      <a:lnTo>
                        <a:pt x="143" y="60"/>
                      </a:lnTo>
                      <a:lnTo>
                        <a:pt x="145" y="74"/>
                      </a:lnTo>
                      <a:lnTo>
                        <a:pt x="143" y="90"/>
                      </a:lnTo>
                      <a:lnTo>
                        <a:pt x="138" y="106"/>
                      </a:lnTo>
                      <a:lnTo>
                        <a:pt x="129" y="118"/>
                      </a:lnTo>
                      <a:lnTo>
                        <a:pt x="118"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6465" name="Freeform 1153"/>
                <p:cNvSpPr>
                  <a:spLocks noEditPoints="1"/>
                </p:cNvSpPr>
                <p:nvPr/>
              </p:nvSpPr>
              <p:spPr bwMode="auto">
                <a:xfrm>
                  <a:off x="1728" y="599"/>
                  <a:ext cx="139" cy="140"/>
                </a:xfrm>
                <a:custGeom>
                  <a:avLst/>
                  <a:gdLst/>
                  <a:ahLst/>
                  <a:cxnLst>
                    <a:cxn ang="0">
                      <a:pos x="68" y="140"/>
                    </a:cxn>
                    <a:cxn ang="0">
                      <a:pos x="52" y="138"/>
                    </a:cxn>
                    <a:cxn ang="0">
                      <a:pos x="38" y="133"/>
                    </a:cxn>
                    <a:cxn ang="0">
                      <a:pos x="26" y="124"/>
                    </a:cxn>
                    <a:cxn ang="0">
                      <a:pos x="14" y="113"/>
                    </a:cxn>
                    <a:cxn ang="0">
                      <a:pos x="7" y="101"/>
                    </a:cxn>
                    <a:cxn ang="0">
                      <a:pos x="1" y="85"/>
                    </a:cxn>
                    <a:cxn ang="0">
                      <a:pos x="0" y="69"/>
                    </a:cxn>
                    <a:cxn ang="0">
                      <a:pos x="1" y="55"/>
                    </a:cxn>
                    <a:cxn ang="0">
                      <a:pos x="7" y="39"/>
                    </a:cxn>
                    <a:cxn ang="0">
                      <a:pos x="14" y="27"/>
                    </a:cxn>
                    <a:cxn ang="0">
                      <a:pos x="26" y="16"/>
                    </a:cxn>
                    <a:cxn ang="0">
                      <a:pos x="38" y="7"/>
                    </a:cxn>
                    <a:cxn ang="0">
                      <a:pos x="52" y="2"/>
                    </a:cxn>
                    <a:cxn ang="0">
                      <a:pos x="68" y="0"/>
                    </a:cxn>
                    <a:cxn ang="0">
                      <a:pos x="84" y="2"/>
                    </a:cxn>
                    <a:cxn ang="0">
                      <a:pos x="98" y="7"/>
                    </a:cxn>
                    <a:cxn ang="0">
                      <a:pos x="112" y="16"/>
                    </a:cxn>
                    <a:cxn ang="0">
                      <a:pos x="123" y="27"/>
                    </a:cxn>
                    <a:cxn ang="0">
                      <a:pos x="132" y="39"/>
                    </a:cxn>
                    <a:cxn ang="0">
                      <a:pos x="137" y="55"/>
                    </a:cxn>
                    <a:cxn ang="0">
                      <a:pos x="139" y="69"/>
                    </a:cxn>
                    <a:cxn ang="0">
                      <a:pos x="137" y="85"/>
                    </a:cxn>
                    <a:cxn ang="0">
                      <a:pos x="132" y="101"/>
                    </a:cxn>
                    <a:cxn ang="0">
                      <a:pos x="123" y="113"/>
                    </a:cxn>
                    <a:cxn ang="0">
                      <a:pos x="112" y="124"/>
                    </a:cxn>
                    <a:cxn ang="0">
                      <a:pos x="98" y="133"/>
                    </a:cxn>
                    <a:cxn ang="0">
                      <a:pos x="84" y="138"/>
                    </a:cxn>
                    <a:cxn ang="0">
                      <a:pos x="68" y="140"/>
                    </a:cxn>
                    <a:cxn ang="0">
                      <a:pos x="68" y="134"/>
                    </a:cxn>
                    <a:cxn ang="0">
                      <a:pos x="54" y="133"/>
                    </a:cxn>
                    <a:cxn ang="0">
                      <a:pos x="40" y="127"/>
                    </a:cxn>
                    <a:cxn ang="0">
                      <a:pos x="28" y="119"/>
                    </a:cxn>
                    <a:cxn ang="0">
                      <a:pos x="17" y="108"/>
                    </a:cxn>
                    <a:cxn ang="0">
                      <a:pos x="10" y="96"/>
                    </a:cxn>
                    <a:cxn ang="0">
                      <a:pos x="5" y="82"/>
                    </a:cxn>
                    <a:cxn ang="0">
                      <a:pos x="5" y="66"/>
                    </a:cxn>
                    <a:cxn ang="0">
                      <a:pos x="7" y="52"/>
                    </a:cxn>
                    <a:cxn ang="0">
                      <a:pos x="14" y="37"/>
                    </a:cxn>
                    <a:cxn ang="0">
                      <a:pos x="22" y="27"/>
                    </a:cxn>
                    <a:cxn ang="0">
                      <a:pos x="33" y="16"/>
                    </a:cxn>
                    <a:cxn ang="0">
                      <a:pos x="47" y="9"/>
                    </a:cxn>
                    <a:cxn ang="0">
                      <a:pos x="61" y="6"/>
                    </a:cxn>
                    <a:cxn ang="0">
                      <a:pos x="75" y="6"/>
                    </a:cxn>
                    <a:cxn ang="0">
                      <a:pos x="91" y="9"/>
                    </a:cxn>
                    <a:cxn ang="0">
                      <a:pos x="103" y="16"/>
                    </a:cxn>
                    <a:cxn ang="0">
                      <a:pos x="116" y="27"/>
                    </a:cxn>
                    <a:cxn ang="0">
                      <a:pos x="125" y="37"/>
                    </a:cxn>
                    <a:cxn ang="0">
                      <a:pos x="130" y="52"/>
                    </a:cxn>
                    <a:cxn ang="0">
                      <a:pos x="133" y="66"/>
                    </a:cxn>
                    <a:cxn ang="0">
                      <a:pos x="132" y="82"/>
                    </a:cxn>
                    <a:cxn ang="0">
                      <a:pos x="128" y="96"/>
                    </a:cxn>
                    <a:cxn ang="0">
                      <a:pos x="119" y="108"/>
                    </a:cxn>
                    <a:cxn ang="0">
                      <a:pos x="110" y="119"/>
                    </a:cxn>
                    <a:cxn ang="0">
                      <a:pos x="98" y="127"/>
                    </a:cxn>
                    <a:cxn ang="0">
                      <a:pos x="84" y="133"/>
                    </a:cxn>
                    <a:cxn ang="0">
                      <a:pos x="68" y="134"/>
                    </a:cxn>
                  </a:cxnLst>
                  <a:rect l="0" t="0" r="r" b="b"/>
                  <a:pathLst>
                    <a:path w="139" h="140">
                      <a:moveTo>
                        <a:pt x="68" y="140"/>
                      </a:moveTo>
                      <a:lnTo>
                        <a:pt x="52" y="138"/>
                      </a:lnTo>
                      <a:lnTo>
                        <a:pt x="38" y="133"/>
                      </a:lnTo>
                      <a:lnTo>
                        <a:pt x="26" y="124"/>
                      </a:lnTo>
                      <a:lnTo>
                        <a:pt x="14" y="113"/>
                      </a:lnTo>
                      <a:lnTo>
                        <a:pt x="7" y="101"/>
                      </a:lnTo>
                      <a:lnTo>
                        <a:pt x="1" y="85"/>
                      </a:lnTo>
                      <a:lnTo>
                        <a:pt x="0" y="69"/>
                      </a:lnTo>
                      <a:lnTo>
                        <a:pt x="1" y="55"/>
                      </a:lnTo>
                      <a:lnTo>
                        <a:pt x="7" y="39"/>
                      </a:lnTo>
                      <a:lnTo>
                        <a:pt x="14" y="27"/>
                      </a:lnTo>
                      <a:lnTo>
                        <a:pt x="26" y="16"/>
                      </a:lnTo>
                      <a:lnTo>
                        <a:pt x="38" y="7"/>
                      </a:lnTo>
                      <a:lnTo>
                        <a:pt x="52" y="2"/>
                      </a:lnTo>
                      <a:lnTo>
                        <a:pt x="68" y="0"/>
                      </a:lnTo>
                      <a:lnTo>
                        <a:pt x="84" y="2"/>
                      </a:lnTo>
                      <a:lnTo>
                        <a:pt x="98" y="7"/>
                      </a:lnTo>
                      <a:lnTo>
                        <a:pt x="112" y="16"/>
                      </a:lnTo>
                      <a:lnTo>
                        <a:pt x="123" y="27"/>
                      </a:lnTo>
                      <a:lnTo>
                        <a:pt x="132" y="39"/>
                      </a:lnTo>
                      <a:lnTo>
                        <a:pt x="137" y="55"/>
                      </a:lnTo>
                      <a:lnTo>
                        <a:pt x="139" y="69"/>
                      </a:lnTo>
                      <a:lnTo>
                        <a:pt x="137" y="85"/>
                      </a:lnTo>
                      <a:lnTo>
                        <a:pt x="132" y="101"/>
                      </a:lnTo>
                      <a:lnTo>
                        <a:pt x="123" y="113"/>
                      </a:lnTo>
                      <a:lnTo>
                        <a:pt x="112" y="124"/>
                      </a:lnTo>
                      <a:lnTo>
                        <a:pt x="98" y="133"/>
                      </a:lnTo>
                      <a:lnTo>
                        <a:pt x="84" y="138"/>
                      </a:lnTo>
                      <a:lnTo>
                        <a:pt x="68" y="140"/>
                      </a:lnTo>
                      <a:close/>
                      <a:moveTo>
                        <a:pt x="68" y="134"/>
                      </a:moveTo>
                      <a:lnTo>
                        <a:pt x="54" y="133"/>
                      </a:lnTo>
                      <a:lnTo>
                        <a:pt x="40" y="127"/>
                      </a:lnTo>
                      <a:lnTo>
                        <a:pt x="28" y="119"/>
                      </a:lnTo>
                      <a:lnTo>
                        <a:pt x="17" y="108"/>
                      </a:lnTo>
                      <a:lnTo>
                        <a:pt x="10" y="96"/>
                      </a:lnTo>
                      <a:lnTo>
                        <a:pt x="5" y="82"/>
                      </a:lnTo>
                      <a:lnTo>
                        <a:pt x="5" y="66"/>
                      </a:lnTo>
                      <a:lnTo>
                        <a:pt x="7" y="52"/>
                      </a:lnTo>
                      <a:lnTo>
                        <a:pt x="14" y="37"/>
                      </a:lnTo>
                      <a:lnTo>
                        <a:pt x="22" y="27"/>
                      </a:lnTo>
                      <a:lnTo>
                        <a:pt x="33" y="16"/>
                      </a:lnTo>
                      <a:lnTo>
                        <a:pt x="47" y="9"/>
                      </a:lnTo>
                      <a:lnTo>
                        <a:pt x="61" y="6"/>
                      </a:lnTo>
                      <a:lnTo>
                        <a:pt x="75" y="6"/>
                      </a:lnTo>
                      <a:lnTo>
                        <a:pt x="91" y="9"/>
                      </a:lnTo>
                      <a:lnTo>
                        <a:pt x="103" y="16"/>
                      </a:lnTo>
                      <a:lnTo>
                        <a:pt x="116" y="27"/>
                      </a:lnTo>
                      <a:lnTo>
                        <a:pt x="125" y="37"/>
                      </a:lnTo>
                      <a:lnTo>
                        <a:pt x="130" y="52"/>
                      </a:lnTo>
                      <a:lnTo>
                        <a:pt x="133" y="66"/>
                      </a:lnTo>
                      <a:lnTo>
                        <a:pt x="132" y="82"/>
                      </a:lnTo>
                      <a:lnTo>
                        <a:pt x="128" y="96"/>
                      </a:lnTo>
                      <a:lnTo>
                        <a:pt x="119" y="108"/>
                      </a:lnTo>
                      <a:lnTo>
                        <a:pt x="110" y="119"/>
                      </a:lnTo>
                      <a:lnTo>
                        <a:pt x="98" y="127"/>
                      </a:lnTo>
                      <a:lnTo>
                        <a:pt x="84" y="133"/>
                      </a:lnTo>
                      <a:lnTo>
                        <a:pt x="68" y="134"/>
                      </a:lnTo>
                      <a:close/>
                    </a:path>
                  </a:pathLst>
                </a:custGeom>
                <a:solidFill>
                  <a:srgbClr val="F8FFFF"/>
                </a:solidFill>
                <a:ln w="9525">
                  <a:noFill/>
                  <a:round/>
                  <a:headEnd/>
                  <a:tailEnd/>
                </a:ln>
              </p:spPr>
              <p:txBody>
                <a:bodyPr/>
                <a:lstStyle/>
                <a:p>
                  <a:endParaRPr lang="en-US"/>
                </a:p>
              </p:txBody>
            </p:sp>
            <p:sp>
              <p:nvSpPr>
                <p:cNvPr id="1166466" name="Freeform 1154"/>
                <p:cNvSpPr>
                  <a:spLocks noEditPoints="1"/>
                </p:cNvSpPr>
                <p:nvPr/>
              </p:nvSpPr>
              <p:spPr bwMode="auto">
                <a:xfrm>
                  <a:off x="1733" y="605"/>
                  <a:ext cx="128" cy="128"/>
                </a:xfrm>
                <a:custGeom>
                  <a:avLst/>
                  <a:gdLst/>
                  <a:ahLst/>
                  <a:cxnLst>
                    <a:cxn ang="0">
                      <a:pos x="63" y="128"/>
                    </a:cxn>
                    <a:cxn ang="0">
                      <a:pos x="49" y="127"/>
                    </a:cxn>
                    <a:cxn ang="0">
                      <a:pos x="35" y="121"/>
                    </a:cxn>
                    <a:cxn ang="0">
                      <a:pos x="23" y="113"/>
                    </a:cxn>
                    <a:cxn ang="0">
                      <a:pos x="12" y="102"/>
                    </a:cxn>
                    <a:cxn ang="0">
                      <a:pos x="5" y="90"/>
                    </a:cxn>
                    <a:cxn ang="0">
                      <a:pos x="0" y="76"/>
                    </a:cxn>
                    <a:cxn ang="0">
                      <a:pos x="0" y="60"/>
                    </a:cxn>
                    <a:cxn ang="0">
                      <a:pos x="2" y="46"/>
                    </a:cxn>
                    <a:cxn ang="0">
                      <a:pos x="9" y="31"/>
                    </a:cxn>
                    <a:cxn ang="0">
                      <a:pos x="17" y="21"/>
                    </a:cxn>
                    <a:cxn ang="0">
                      <a:pos x="28" y="10"/>
                    </a:cxn>
                    <a:cxn ang="0">
                      <a:pos x="42" y="3"/>
                    </a:cxn>
                    <a:cxn ang="0">
                      <a:pos x="56" y="0"/>
                    </a:cxn>
                    <a:cxn ang="0">
                      <a:pos x="70" y="0"/>
                    </a:cxn>
                    <a:cxn ang="0">
                      <a:pos x="86" y="3"/>
                    </a:cxn>
                    <a:cxn ang="0">
                      <a:pos x="98" y="10"/>
                    </a:cxn>
                    <a:cxn ang="0">
                      <a:pos x="111" y="21"/>
                    </a:cxn>
                    <a:cxn ang="0">
                      <a:pos x="120" y="31"/>
                    </a:cxn>
                    <a:cxn ang="0">
                      <a:pos x="125" y="46"/>
                    </a:cxn>
                    <a:cxn ang="0">
                      <a:pos x="128" y="60"/>
                    </a:cxn>
                    <a:cxn ang="0">
                      <a:pos x="127" y="76"/>
                    </a:cxn>
                    <a:cxn ang="0">
                      <a:pos x="123" y="90"/>
                    </a:cxn>
                    <a:cxn ang="0">
                      <a:pos x="114" y="102"/>
                    </a:cxn>
                    <a:cxn ang="0">
                      <a:pos x="105" y="113"/>
                    </a:cxn>
                    <a:cxn ang="0">
                      <a:pos x="93" y="121"/>
                    </a:cxn>
                    <a:cxn ang="0">
                      <a:pos x="79" y="127"/>
                    </a:cxn>
                    <a:cxn ang="0">
                      <a:pos x="63" y="128"/>
                    </a:cxn>
                    <a:cxn ang="0">
                      <a:pos x="63" y="123"/>
                    </a:cxn>
                    <a:cxn ang="0">
                      <a:pos x="49" y="121"/>
                    </a:cxn>
                    <a:cxn ang="0">
                      <a:pos x="37" y="116"/>
                    </a:cxn>
                    <a:cxn ang="0">
                      <a:pos x="25" y="107"/>
                    </a:cxn>
                    <a:cxn ang="0">
                      <a:pos x="16" y="97"/>
                    </a:cxn>
                    <a:cxn ang="0">
                      <a:pos x="9" y="84"/>
                    </a:cxn>
                    <a:cxn ang="0">
                      <a:pos x="5" y="72"/>
                    </a:cxn>
                    <a:cxn ang="0">
                      <a:pos x="5" y="56"/>
                    </a:cxn>
                    <a:cxn ang="0">
                      <a:pos x="9" y="44"/>
                    </a:cxn>
                    <a:cxn ang="0">
                      <a:pos x="16" y="31"/>
                    </a:cxn>
                    <a:cxn ang="0">
                      <a:pos x="25" y="21"/>
                    </a:cxn>
                    <a:cxn ang="0">
                      <a:pos x="37" y="12"/>
                    </a:cxn>
                    <a:cxn ang="0">
                      <a:pos x="49" y="7"/>
                    </a:cxn>
                    <a:cxn ang="0">
                      <a:pos x="63" y="5"/>
                    </a:cxn>
                    <a:cxn ang="0">
                      <a:pos x="77" y="7"/>
                    </a:cxn>
                    <a:cxn ang="0">
                      <a:pos x="91" y="12"/>
                    </a:cxn>
                    <a:cxn ang="0">
                      <a:pos x="102" y="21"/>
                    </a:cxn>
                    <a:cxn ang="0">
                      <a:pos x="112" y="31"/>
                    </a:cxn>
                    <a:cxn ang="0">
                      <a:pos x="118" y="44"/>
                    </a:cxn>
                    <a:cxn ang="0">
                      <a:pos x="121" y="56"/>
                    </a:cxn>
                    <a:cxn ang="0">
                      <a:pos x="121" y="72"/>
                    </a:cxn>
                    <a:cxn ang="0">
                      <a:pos x="118" y="84"/>
                    </a:cxn>
                    <a:cxn ang="0">
                      <a:pos x="112" y="97"/>
                    </a:cxn>
                    <a:cxn ang="0">
                      <a:pos x="102" y="107"/>
                    </a:cxn>
                    <a:cxn ang="0">
                      <a:pos x="91" y="116"/>
                    </a:cxn>
                    <a:cxn ang="0">
                      <a:pos x="77" y="121"/>
                    </a:cxn>
                    <a:cxn ang="0">
                      <a:pos x="63" y="123"/>
                    </a:cxn>
                  </a:cxnLst>
                  <a:rect l="0" t="0" r="r" b="b"/>
                  <a:pathLst>
                    <a:path w="128" h="128">
                      <a:moveTo>
                        <a:pt x="63" y="128"/>
                      </a:moveTo>
                      <a:lnTo>
                        <a:pt x="49" y="127"/>
                      </a:lnTo>
                      <a:lnTo>
                        <a:pt x="35" y="121"/>
                      </a:lnTo>
                      <a:lnTo>
                        <a:pt x="23" y="113"/>
                      </a:lnTo>
                      <a:lnTo>
                        <a:pt x="12" y="102"/>
                      </a:lnTo>
                      <a:lnTo>
                        <a:pt x="5" y="90"/>
                      </a:lnTo>
                      <a:lnTo>
                        <a:pt x="0" y="76"/>
                      </a:lnTo>
                      <a:lnTo>
                        <a:pt x="0" y="60"/>
                      </a:lnTo>
                      <a:lnTo>
                        <a:pt x="2" y="46"/>
                      </a:lnTo>
                      <a:lnTo>
                        <a:pt x="9" y="31"/>
                      </a:lnTo>
                      <a:lnTo>
                        <a:pt x="17" y="21"/>
                      </a:lnTo>
                      <a:lnTo>
                        <a:pt x="28" y="10"/>
                      </a:lnTo>
                      <a:lnTo>
                        <a:pt x="42" y="3"/>
                      </a:lnTo>
                      <a:lnTo>
                        <a:pt x="56" y="0"/>
                      </a:lnTo>
                      <a:lnTo>
                        <a:pt x="70" y="0"/>
                      </a:lnTo>
                      <a:lnTo>
                        <a:pt x="86" y="3"/>
                      </a:lnTo>
                      <a:lnTo>
                        <a:pt x="98" y="10"/>
                      </a:lnTo>
                      <a:lnTo>
                        <a:pt x="111" y="21"/>
                      </a:lnTo>
                      <a:lnTo>
                        <a:pt x="120" y="31"/>
                      </a:lnTo>
                      <a:lnTo>
                        <a:pt x="125" y="46"/>
                      </a:lnTo>
                      <a:lnTo>
                        <a:pt x="128" y="60"/>
                      </a:lnTo>
                      <a:lnTo>
                        <a:pt x="127" y="76"/>
                      </a:lnTo>
                      <a:lnTo>
                        <a:pt x="123" y="90"/>
                      </a:lnTo>
                      <a:lnTo>
                        <a:pt x="114" y="102"/>
                      </a:lnTo>
                      <a:lnTo>
                        <a:pt x="105" y="113"/>
                      </a:lnTo>
                      <a:lnTo>
                        <a:pt x="93" y="121"/>
                      </a:lnTo>
                      <a:lnTo>
                        <a:pt x="79" y="127"/>
                      </a:lnTo>
                      <a:lnTo>
                        <a:pt x="63" y="128"/>
                      </a:lnTo>
                      <a:close/>
                      <a:moveTo>
                        <a:pt x="63" y="123"/>
                      </a:moveTo>
                      <a:lnTo>
                        <a:pt x="49" y="121"/>
                      </a:lnTo>
                      <a:lnTo>
                        <a:pt x="37" y="116"/>
                      </a:lnTo>
                      <a:lnTo>
                        <a:pt x="25" y="107"/>
                      </a:lnTo>
                      <a:lnTo>
                        <a:pt x="16" y="97"/>
                      </a:lnTo>
                      <a:lnTo>
                        <a:pt x="9" y="84"/>
                      </a:lnTo>
                      <a:lnTo>
                        <a:pt x="5" y="72"/>
                      </a:lnTo>
                      <a:lnTo>
                        <a:pt x="5" y="56"/>
                      </a:lnTo>
                      <a:lnTo>
                        <a:pt x="9" y="44"/>
                      </a:lnTo>
                      <a:lnTo>
                        <a:pt x="16" y="31"/>
                      </a:lnTo>
                      <a:lnTo>
                        <a:pt x="25" y="21"/>
                      </a:lnTo>
                      <a:lnTo>
                        <a:pt x="37" y="12"/>
                      </a:lnTo>
                      <a:lnTo>
                        <a:pt x="49" y="7"/>
                      </a:lnTo>
                      <a:lnTo>
                        <a:pt x="63" y="5"/>
                      </a:lnTo>
                      <a:lnTo>
                        <a:pt x="77" y="7"/>
                      </a:lnTo>
                      <a:lnTo>
                        <a:pt x="91" y="12"/>
                      </a:lnTo>
                      <a:lnTo>
                        <a:pt x="102" y="21"/>
                      </a:lnTo>
                      <a:lnTo>
                        <a:pt x="112" y="31"/>
                      </a:lnTo>
                      <a:lnTo>
                        <a:pt x="118" y="44"/>
                      </a:lnTo>
                      <a:lnTo>
                        <a:pt x="121" y="56"/>
                      </a:lnTo>
                      <a:lnTo>
                        <a:pt x="121" y="72"/>
                      </a:lnTo>
                      <a:lnTo>
                        <a:pt x="118" y="84"/>
                      </a:lnTo>
                      <a:lnTo>
                        <a:pt x="112" y="97"/>
                      </a:lnTo>
                      <a:lnTo>
                        <a:pt x="102" y="107"/>
                      </a:lnTo>
                      <a:lnTo>
                        <a:pt x="91" y="116"/>
                      </a:lnTo>
                      <a:lnTo>
                        <a:pt x="77" y="121"/>
                      </a:lnTo>
                      <a:lnTo>
                        <a:pt x="63" y="123"/>
                      </a:lnTo>
                      <a:close/>
                    </a:path>
                  </a:pathLst>
                </a:custGeom>
                <a:solidFill>
                  <a:srgbClr val="F9FFFF"/>
                </a:solidFill>
                <a:ln w="9525">
                  <a:noFill/>
                  <a:round/>
                  <a:headEnd/>
                  <a:tailEnd/>
                </a:ln>
              </p:spPr>
              <p:txBody>
                <a:bodyPr/>
                <a:lstStyle/>
                <a:p>
                  <a:endParaRPr lang="en-US"/>
                </a:p>
              </p:txBody>
            </p:sp>
            <p:sp>
              <p:nvSpPr>
                <p:cNvPr id="1166467" name="Freeform 1155"/>
                <p:cNvSpPr>
                  <a:spLocks noEditPoints="1"/>
                </p:cNvSpPr>
                <p:nvPr/>
              </p:nvSpPr>
              <p:spPr bwMode="auto">
                <a:xfrm>
                  <a:off x="1738" y="610"/>
                  <a:ext cx="116" cy="118"/>
                </a:xfrm>
                <a:custGeom>
                  <a:avLst/>
                  <a:gdLst/>
                  <a:ahLst/>
                  <a:cxnLst>
                    <a:cxn ang="0">
                      <a:pos x="58" y="118"/>
                    </a:cxn>
                    <a:cxn ang="0">
                      <a:pos x="44" y="116"/>
                    </a:cxn>
                    <a:cxn ang="0">
                      <a:pos x="32" y="111"/>
                    </a:cxn>
                    <a:cxn ang="0">
                      <a:pos x="20" y="102"/>
                    </a:cxn>
                    <a:cxn ang="0">
                      <a:pos x="11" y="92"/>
                    </a:cxn>
                    <a:cxn ang="0">
                      <a:pos x="4" y="79"/>
                    </a:cxn>
                    <a:cxn ang="0">
                      <a:pos x="0" y="67"/>
                    </a:cxn>
                    <a:cxn ang="0">
                      <a:pos x="0" y="51"/>
                    </a:cxn>
                    <a:cxn ang="0">
                      <a:pos x="4" y="39"/>
                    </a:cxn>
                    <a:cxn ang="0">
                      <a:pos x="11" y="26"/>
                    </a:cxn>
                    <a:cxn ang="0">
                      <a:pos x="20" y="16"/>
                    </a:cxn>
                    <a:cxn ang="0">
                      <a:pos x="32" y="7"/>
                    </a:cxn>
                    <a:cxn ang="0">
                      <a:pos x="44" y="2"/>
                    </a:cxn>
                    <a:cxn ang="0">
                      <a:pos x="58" y="0"/>
                    </a:cxn>
                    <a:cxn ang="0">
                      <a:pos x="72" y="2"/>
                    </a:cxn>
                    <a:cxn ang="0">
                      <a:pos x="86" y="7"/>
                    </a:cxn>
                    <a:cxn ang="0">
                      <a:pos x="97" y="16"/>
                    </a:cxn>
                    <a:cxn ang="0">
                      <a:pos x="107" y="26"/>
                    </a:cxn>
                    <a:cxn ang="0">
                      <a:pos x="113" y="39"/>
                    </a:cxn>
                    <a:cxn ang="0">
                      <a:pos x="116" y="51"/>
                    </a:cxn>
                    <a:cxn ang="0">
                      <a:pos x="116" y="67"/>
                    </a:cxn>
                    <a:cxn ang="0">
                      <a:pos x="113" y="79"/>
                    </a:cxn>
                    <a:cxn ang="0">
                      <a:pos x="107" y="92"/>
                    </a:cxn>
                    <a:cxn ang="0">
                      <a:pos x="97" y="102"/>
                    </a:cxn>
                    <a:cxn ang="0">
                      <a:pos x="86" y="111"/>
                    </a:cxn>
                    <a:cxn ang="0">
                      <a:pos x="72" y="116"/>
                    </a:cxn>
                    <a:cxn ang="0">
                      <a:pos x="58" y="118"/>
                    </a:cxn>
                    <a:cxn ang="0">
                      <a:pos x="58" y="113"/>
                    </a:cxn>
                    <a:cxn ang="0">
                      <a:pos x="46" y="111"/>
                    </a:cxn>
                    <a:cxn ang="0">
                      <a:pos x="34" y="106"/>
                    </a:cxn>
                    <a:cxn ang="0">
                      <a:pos x="21" y="99"/>
                    </a:cxn>
                    <a:cxn ang="0">
                      <a:pos x="14" y="88"/>
                    </a:cxn>
                    <a:cxn ang="0">
                      <a:pos x="7" y="76"/>
                    </a:cxn>
                    <a:cxn ang="0">
                      <a:pos x="5" y="62"/>
                    </a:cxn>
                    <a:cxn ang="0">
                      <a:pos x="5" y="49"/>
                    </a:cxn>
                    <a:cxn ang="0">
                      <a:pos x="11" y="37"/>
                    </a:cxn>
                    <a:cxn ang="0">
                      <a:pos x="18" y="25"/>
                    </a:cxn>
                    <a:cxn ang="0">
                      <a:pos x="27" y="16"/>
                    </a:cxn>
                    <a:cxn ang="0">
                      <a:pos x="39" y="9"/>
                    </a:cxn>
                    <a:cxn ang="0">
                      <a:pos x="51" y="5"/>
                    </a:cxn>
                    <a:cxn ang="0">
                      <a:pos x="65" y="5"/>
                    </a:cxn>
                    <a:cxn ang="0">
                      <a:pos x="78" y="9"/>
                    </a:cxn>
                    <a:cxn ang="0">
                      <a:pos x="90" y="16"/>
                    </a:cxn>
                    <a:cxn ang="0">
                      <a:pos x="100" y="25"/>
                    </a:cxn>
                    <a:cxn ang="0">
                      <a:pos x="107" y="37"/>
                    </a:cxn>
                    <a:cxn ang="0">
                      <a:pos x="111" y="49"/>
                    </a:cxn>
                    <a:cxn ang="0">
                      <a:pos x="113" y="62"/>
                    </a:cxn>
                    <a:cxn ang="0">
                      <a:pos x="109" y="76"/>
                    </a:cxn>
                    <a:cxn ang="0">
                      <a:pos x="104" y="88"/>
                    </a:cxn>
                    <a:cxn ang="0">
                      <a:pos x="95" y="99"/>
                    </a:cxn>
                    <a:cxn ang="0">
                      <a:pos x="85" y="106"/>
                    </a:cxn>
                    <a:cxn ang="0">
                      <a:pos x="72" y="111"/>
                    </a:cxn>
                    <a:cxn ang="0">
                      <a:pos x="58" y="113"/>
                    </a:cxn>
                  </a:cxnLst>
                  <a:rect l="0" t="0" r="r" b="b"/>
                  <a:pathLst>
                    <a:path w="116" h="118">
                      <a:moveTo>
                        <a:pt x="58" y="118"/>
                      </a:moveTo>
                      <a:lnTo>
                        <a:pt x="44" y="116"/>
                      </a:lnTo>
                      <a:lnTo>
                        <a:pt x="32" y="111"/>
                      </a:lnTo>
                      <a:lnTo>
                        <a:pt x="20" y="102"/>
                      </a:lnTo>
                      <a:lnTo>
                        <a:pt x="11" y="92"/>
                      </a:lnTo>
                      <a:lnTo>
                        <a:pt x="4" y="79"/>
                      </a:lnTo>
                      <a:lnTo>
                        <a:pt x="0" y="67"/>
                      </a:lnTo>
                      <a:lnTo>
                        <a:pt x="0" y="51"/>
                      </a:lnTo>
                      <a:lnTo>
                        <a:pt x="4" y="39"/>
                      </a:lnTo>
                      <a:lnTo>
                        <a:pt x="11" y="26"/>
                      </a:lnTo>
                      <a:lnTo>
                        <a:pt x="20" y="16"/>
                      </a:lnTo>
                      <a:lnTo>
                        <a:pt x="32" y="7"/>
                      </a:lnTo>
                      <a:lnTo>
                        <a:pt x="44" y="2"/>
                      </a:lnTo>
                      <a:lnTo>
                        <a:pt x="58" y="0"/>
                      </a:lnTo>
                      <a:lnTo>
                        <a:pt x="72" y="2"/>
                      </a:lnTo>
                      <a:lnTo>
                        <a:pt x="86" y="7"/>
                      </a:lnTo>
                      <a:lnTo>
                        <a:pt x="97" y="16"/>
                      </a:lnTo>
                      <a:lnTo>
                        <a:pt x="107" y="26"/>
                      </a:lnTo>
                      <a:lnTo>
                        <a:pt x="113" y="39"/>
                      </a:lnTo>
                      <a:lnTo>
                        <a:pt x="116" y="51"/>
                      </a:lnTo>
                      <a:lnTo>
                        <a:pt x="116" y="67"/>
                      </a:lnTo>
                      <a:lnTo>
                        <a:pt x="113" y="79"/>
                      </a:lnTo>
                      <a:lnTo>
                        <a:pt x="107" y="92"/>
                      </a:lnTo>
                      <a:lnTo>
                        <a:pt x="97" y="102"/>
                      </a:lnTo>
                      <a:lnTo>
                        <a:pt x="86" y="111"/>
                      </a:lnTo>
                      <a:lnTo>
                        <a:pt x="72" y="116"/>
                      </a:lnTo>
                      <a:lnTo>
                        <a:pt x="58" y="118"/>
                      </a:lnTo>
                      <a:close/>
                      <a:moveTo>
                        <a:pt x="58" y="113"/>
                      </a:moveTo>
                      <a:lnTo>
                        <a:pt x="46" y="111"/>
                      </a:lnTo>
                      <a:lnTo>
                        <a:pt x="34" y="106"/>
                      </a:lnTo>
                      <a:lnTo>
                        <a:pt x="21" y="99"/>
                      </a:lnTo>
                      <a:lnTo>
                        <a:pt x="14" y="88"/>
                      </a:lnTo>
                      <a:lnTo>
                        <a:pt x="7" y="76"/>
                      </a:lnTo>
                      <a:lnTo>
                        <a:pt x="5" y="62"/>
                      </a:lnTo>
                      <a:lnTo>
                        <a:pt x="5" y="49"/>
                      </a:lnTo>
                      <a:lnTo>
                        <a:pt x="11" y="37"/>
                      </a:lnTo>
                      <a:lnTo>
                        <a:pt x="18" y="25"/>
                      </a:lnTo>
                      <a:lnTo>
                        <a:pt x="27" y="16"/>
                      </a:lnTo>
                      <a:lnTo>
                        <a:pt x="39" y="9"/>
                      </a:lnTo>
                      <a:lnTo>
                        <a:pt x="51" y="5"/>
                      </a:lnTo>
                      <a:lnTo>
                        <a:pt x="65" y="5"/>
                      </a:lnTo>
                      <a:lnTo>
                        <a:pt x="78" y="9"/>
                      </a:lnTo>
                      <a:lnTo>
                        <a:pt x="90" y="16"/>
                      </a:lnTo>
                      <a:lnTo>
                        <a:pt x="100" y="25"/>
                      </a:lnTo>
                      <a:lnTo>
                        <a:pt x="107" y="37"/>
                      </a:lnTo>
                      <a:lnTo>
                        <a:pt x="111" y="49"/>
                      </a:lnTo>
                      <a:lnTo>
                        <a:pt x="113" y="62"/>
                      </a:lnTo>
                      <a:lnTo>
                        <a:pt x="109" y="76"/>
                      </a:lnTo>
                      <a:lnTo>
                        <a:pt x="104" y="88"/>
                      </a:lnTo>
                      <a:lnTo>
                        <a:pt x="95" y="99"/>
                      </a:lnTo>
                      <a:lnTo>
                        <a:pt x="85" y="106"/>
                      </a:lnTo>
                      <a:lnTo>
                        <a:pt x="72" y="111"/>
                      </a:lnTo>
                      <a:lnTo>
                        <a:pt x="58" y="113"/>
                      </a:lnTo>
                      <a:close/>
                    </a:path>
                  </a:pathLst>
                </a:custGeom>
                <a:solidFill>
                  <a:srgbClr val="FAFFFF"/>
                </a:solidFill>
                <a:ln w="9525">
                  <a:noFill/>
                  <a:round/>
                  <a:headEnd/>
                  <a:tailEnd/>
                </a:ln>
              </p:spPr>
              <p:txBody>
                <a:bodyPr/>
                <a:lstStyle/>
                <a:p>
                  <a:endParaRPr lang="en-US"/>
                </a:p>
              </p:txBody>
            </p:sp>
            <p:sp>
              <p:nvSpPr>
                <p:cNvPr id="1166468" name="Freeform 1156"/>
                <p:cNvSpPr>
                  <a:spLocks noEditPoints="1"/>
                </p:cNvSpPr>
                <p:nvPr/>
              </p:nvSpPr>
              <p:spPr bwMode="auto">
                <a:xfrm>
                  <a:off x="1743" y="615"/>
                  <a:ext cx="108" cy="108"/>
                </a:xfrm>
                <a:custGeom>
                  <a:avLst/>
                  <a:gdLst/>
                  <a:ahLst/>
                  <a:cxnLst>
                    <a:cxn ang="0">
                      <a:pos x="53" y="108"/>
                    </a:cxn>
                    <a:cxn ang="0">
                      <a:pos x="41" y="106"/>
                    </a:cxn>
                    <a:cxn ang="0">
                      <a:pos x="29" y="101"/>
                    </a:cxn>
                    <a:cxn ang="0">
                      <a:pos x="16" y="94"/>
                    </a:cxn>
                    <a:cxn ang="0">
                      <a:pos x="9" y="83"/>
                    </a:cxn>
                    <a:cxn ang="0">
                      <a:pos x="2" y="71"/>
                    </a:cxn>
                    <a:cxn ang="0">
                      <a:pos x="0" y="57"/>
                    </a:cxn>
                    <a:cxn ang="0">
                      <a:pos x="0" y="44"/>
                    </a:cxn>
                    <a:cxn ang="0">
                      <a:pos x="6" y="32"/>
                    </a:cxn>
                    <a:cxn ang="0">
                      <a:pos x="13" y="20"/>
                    </a:cxn>
                    <a:cxn ang="0">
                      <a:pos x="22" y="11"/>
                    </a:cxn>
                    <a:cxn ang="0">
                      <a:pos x="34" y="4"/>
                    </a:cxn>
                    <a:cxn ang="0">
                      <a:pos x="46" y="0"/>
                    </a:cxn>
                    <a:cxn ang="0">
                      <a:pos x="60" y="0"/>
                    </a:cxn>
                    <a:cxn ang="0">
                      <a:pos x="73" y="4"/>
                    </a:cxn>
                    <a:cxn ang="0">
                      <a:pos x="85" y="11"/>
                    </a:cxn>
                    <a:cxn ang="0">
                      <a:pos x="95" y="20"/>
                    </a:cxn>
                    <a:cxn ang="0">
                      <a:pos x="102" y="32"/>
                    </a:cxn>
                    <a:cxn ang="0">
                      <a:pos x="106" y="44"/>
                    </a:cxn>
                    <a:cxn ang="0">
                      <a:pos x="108" y="57"/>
                    </a:cxn>
                    <a:cxn ang="0">
                      <a:pos x="104" y="71"/>
                    </a:cxn>
                    <a:cxn ang="0">
                      <a:pos x="99" y="83"/>
                    </a:cxn>
                    <a:cxn ang="0">
                      <a:pos x="90" y="94"/>
                    </a:cxn>
                    <a:cxn ang="0">
                      <a:pos x="80" y="101"/>
                    </a:cxn>
                    <a:cxn ang="0">
                      <a:pos x="67" y="106"/>
                    </a:cxn>
                    <a:cxn ang="0">
                      <a:pos x="53" y="108"/>
                    </a:cxn>
                    <a:cxn ang="0">
                      <a:pos x="53" y="103"/>
                    </a:cxn>
                    <a:cxn ang="0">
                      <a:pos x="41" y="101"/>
                    </a:cxn>
                    <a:cxn ang="0">
                      <a:pos x="30" y="96"/>
                    </a:cxn>
                    <a:cxn ang="0">
                      <a:pos x="20" y="88"/>
                    </a:cxn>
                    <a:cxn ang="0">
                      <a:pos x="13" y="78"/>
                    </a:cxn>
                    <a:cxn ang="0">
                      <a:pos x="7" y="67"/>
                    </a:cxn>
                    <a:cxn ang="0">
                      <a:pos x="6" y="53"/>
                    </a:cxn>
                    <a:cxn ang="0">
                      <a:pos x="7" y="41"/>
                    </a:cxn>
                    <a:cxn ang="0">
                      <a:pos x="13" y="30"/>
                    </a:cxn>
                    <a:cxn ang="0">
                      <a:pos x="20" y="20"/>
                    </a:cxn>
                    <a:cxn ang="0">
                      <a:pos x="30" y="13"/>
                    </a:cxn>
                    <a:cxn ang="0">
                      <a:pos x="41" y="7"/>
                    </a:cxn>
                    <a:cxn ang="0">
                      <a:pos x="53" y="6"/>
                    </a:cxn>
                    <a:cxn ang="0">
                      <a:pos x="66" y="7"/>
                    </a:cxn>
                    <a:cxn ang="0">
                      <a:pos x="78" y="13"/>
                    </a:cxn>
                    <a:cxn ang="0">
                      <a:pos x="88" y="20"/>
                    </a:cxn>
                    <a:cxn ang="0">
                      <a:pos x="95" y="30"/>
                    </a:cxn>
                    <a:cxn ang="0">
                      <a:pos x="101" y="41"/>
                    </a:cxn>
                    <a:cxn ang="0">
                      <a:pos x="102" y="53"/>
                    </a:cxn>
                    <a:cxn ang="0">
                      <a:pos x="101" y="67"/>
                    </a:cxn>
                    <a:cxn ang="0">
                      <a:pos x="95" y="78"/>
                    </a:cxn>
                    <a:cxn ang="0">
                      <a:pos x="88" y="88"/>
                    </a:cxn>
                    <a:cxn ang="0">
                      <a:pos x="78" y="96"/>
                    </a:cxn>
                    <a:cxn ang="0">
                      <a:pos x="66" y="101"/>
                    </a:cxn>
                    <a:cxn ang="0">
                      <a:pos x="53" y="103"/>
                    </a:cxn>
                  </a:cxnLst>
                  <a:rect l="0" t="0" r="r" b="b"/>
                  <a:pathLst>
                    <a:path w="108" h="108">
                      <a:moveTo>
                        <a:pt x="53" y="108"/>
                      </a:moveTo>
                      <a:lnTo>
                        <a:pt x="41" y="106"/>
                      </a:lnTo>
                      <a:lnTo>
                        <a:pt x="29" y="101"/>
                      </a:lnTo>
                      <a:lnTo>
                        <a:pt x="16" y="94"/>
                      </a:lnTo>
                      <a:lnTo>
                        <a:pt x="9" y="83"/>
                      </a:lnTo>
                      <a:lnTo>
                        <a:pt x="2" y="71"/>
                      </a:lnTo>
                      <a:lnTo>
                        <a:pt x="0" y="57"/>
                      </a:lnTo>
                      <a:lnTo>
                        <a:pt x="0" y="44"/>
                      </a:lnTo>
                      <a:lnTo>
                        <a:pt x="6" y="32"/>
                      </a:lnTo>
                      <a:lnTo>
                        <a:pt x="13" y="20"/>
                      </a:lnTo>
                      <a:lnTo>
                        <a:pt x="22" y="11"/>
                      </a:lnTo>
                      <a:lnTo>
                        <a:pt x="34" y="4"/>
                      </a:lnTo>
                      <a:lnTo>
                        <a:pt x="46" y="0"/>
                      </a:lnTo>
                      <a:lnTo>
                        <a:pt x="60" y="0"/>
                      </a:lnTo>
                      <a:lnTo>
                        <a:pt x="73" y="4"/>
                      </a:lnTo>
                      <a:lnTo>
                        <a:pt x="85" y="11"/>
                      </a:lnTo>
                      <a:lnTo>
                        <a:pt x="95" y="20"/>
                      </a:lnTo>
                      <a:lnTo>
                        <a:pt x="102" y="32"/>
                      </a:lnTo>
                      <a:lnTo>
                        <a:pt x="106" y="44"/>
                      </a:lnTo>
                      <a:lnTo>
                        <a:pt x="108" y="57"/>
                      </a:lnTo>
                      <a:lnTo>
                        <a:pt x="104" y="71"/>
                      </a:lnTo>
                      <a:lnTo>
                        <a:pt x="99" y="83"/>
                      </a:lnTo>
                      <a:lnTo>
                        <a:pt x="90" y="94"/>
                      </a:lnTo>
                      <a:lnTo>
                        <a:pt x="80" y="101"/>
                      </a:lnTo>
                      <a:lnTo>
                        <a:pt x="67" y="106"/>
                      </a:lnTo>
                      <a:lnTo>
                        <a:pt x="53" y="108"/>
                      </a:lnTo>
                      <a:close/>
                      <a:moveTo>
                        <a:pt x="53" y="103"/>
                      </a:moveTo>
                      <a:lnTo>
                        <a:pt x="41" y="101"/>
                      </a:lnTo>
                      <a:lnTo>
                        <a:pt x="30" y="96"/>
                      </a:lnTo>
                      <a:lnTo>
                        <a:pt x="20" y="88"/>
                      </a:lnTo>
                      <a:lnTo>
                        <a:pt x="13" y="78"/>
                      </a:lnTo>
                      <a:lnTo>
                        <a:pt x="7" y="67"/>
                      </a:lnTo>
                      <a:lnTo>
                        <a:pt x="6" y="53"/>
                      </a:lnTo>
                      <a:lnTo>
                        <a:pt x="7" y="41"/>
                      </a:lnTo>
                      <a:lnTo>
                        <a:pt x="13" y="30"/>
                      </a:lnTo>
                      <a:lnTo>
                        <a:pt x="20" y="20"/>
                      </a:lnTo>
                      <a:lnTo>
                        <a:pt x="30" y="13"/>
                      </a:lnTo>
                      <a:lnTo>
                        <a:pt x="41" y="7"/>
                      </a:lnTo>
                      <a:lnTo>
                        <a:pt x="53" y="6"/>
                      </a:lnTo>
                      <a:lnTo>
                        <a:pt x="66" y="7"/>
                      </a:lnTo>
                      <a:lnTo>
                        <a:pt x="78" y="13"/>
                      </a:lnTo>
                      <a:lnTo>
                        <a:pt x="88" y="20"/>
                      </a:lnTo>
                      <a:lnTo>
                        <a:pt x="95" y="30"/>
                      </a:lnTo>
                      <a:lnTo>
                        <a:pt x="101" y="41"/>
                      </a:lnTo>
                      <a:lnTo>
                        <a:pt x="102" y="53"/>
                      </a:lnTo>
                      <a:lnTo>
                        <a:pt x="101" y="67"/>
                      </a:lnTo>
                      <a:lnTo>
                        <a:pt x="95" y="78"/>
                      </a:lnTo>
                      <a:lnTo>
                        <a:pt x="88" y="88"/>
                      </a:lnTo>
                      <a:lnTo>
                        <a:pt x="78" y="96"/>
                      </a:lnTo>
                      <a:lnTo>
                        <a:pt x="66" y="101"/>
                      </a:lnTo>
                      <a:lnTo>
                        <a:pt x="53" y="103"/>
                      </a:lnTo>
                      <a:close/>
                    </a:path>
                  </a:pathLst>
                </a:custGeom>
                <a:solidFill>
                  <a:srgbClr val="FBFFFF"/>
                </a:solidFill>
                <a:ln w="9525">
                  <a:noFill/>
                  <a:round/>
                  <a:headEnd/>
                  <a:tailEnd/>
                </a:ln>
              </p:spPr>
              <p:txBody>
                <a:bodyPr/>
                <a:lstStyle/>
                <a:p>
                  <a:endParaRPr lang="en-US"/>
                </a:p>
              </p:txBody>
            </p:sp>
            <p:sp>
              <p:nvSpPr>
                <p:cNvPr id="1166469" name="Freeform 1157"/>
                <p:cNvSpPr>
                  <a:spLocks noEditPoints="1"/>
                </p:cNvSpPr>
                <p:nvPr/>
              </p:nvSpPr>
              <p:spPr bwMode="auto">
                <a:xfrm>
                  <a:off x="1749" y="621"/>
                  <a:ext cx="96" cy="97"/>
                </a:xfrm>
                <a:custGeom>
                  <a:avLst/>
                  <a:gdLst/>
                  <a:ahLst/>
                  <a:cxnLst>
                    <a:cxn ang="0">
                      <a:pos x="47" y="97"/>
                    </a:cxn>
                    <a:cxn ang="0">
                      <a:pos x="35" y="95"/>
                    </a:cxn>
                    <a:cxn ang="0">
                      <a:pos x="24" y="90"/>
                    </a:cxn>
                    <a:cxn ang="0">
                      <a:pos x="14" y="82"/>
                    </a:cxn>
                    <a:cxn ang="0">
                      <a:pos x="7" y="72"/>
                    </a:cxn>
                    <a:cxn ang="0">
                      <a:pos x="1" y="61"/>
                    </a:cxn>
                    <a:cxn ang="0">
                      <a:pos x="0" y="47"/>
                    </a:cxn>
                    <a:cxn ang="0">
                      <a:pos x="1" y="35"/>
                    </a:cxn>
                    <a:cxn ang="0">
                      <a:pos x="7" y="24"/>
                    </a:cxn>
                    <a:cxn ang="0">
                      <a:pos x="14" y="14"/>
                    </a:cxn>
                    <a:cxn ang="0">
                      <a:pos x="24" y="7"/>
                    </a:cxn>
                    <a:cxn ang="0">
                      <a:pos x="35" y="1"/>
                    </a:cxn>
                    <a:cxn ang="0">
                      <a:pos x="47" y="0"/>
                    </a:cxn>
                    <a:cxn ang="0">
                      <a:pos x="60" y="1"/>
                    </a:cxn>
                    <a:cxn ang="0">
                      <a:pos x="72" y="7"/>
                    </a:cxn>
                    <a:cxn ang="0">
                      <a:pos x="82" y="14"/>
                    </a:cxn>
                    <a:cxn ang="0">
                      <a:pos x="89" y="24"/>
                    </a:cxn>
                    <a:cxn ang="0">
                      <a:pos x="95" y="35"/>
                    </a:cxn>
                    <a:cxn ang="0">
                      <a:pos x="96" y="47"/>
                    </a:cxn>
                    <a:cxn ang="0">
                      <a:pos x="95" y="61"/>
                    </a:cxn>
                    <a:cxn ang="0">
                      <a:pos x="89" y="72"/>
                    </a:cxn>
                    <a:cxn ang="0">
                      <a:pos x="82" y="82"/>
                    </a:cxn>
                    <a:cxn ang="0">
                      <a:pos x="72" y="90"/>
                    </a:cxn>
                    <a:cxn ang="0">
                      <a:pos x="60" y="95"/>
                    </a:cxn>
                    <a:cxn ang="0">
                      <a:pos x="47" y="97"/>
                    </a:cxn>
                    <a:cxn ang="0">
                      <a:pos x="47" y="91"/>
                    </a:cxn>
                    <a:cxn ang="0">
                      <a:pos x="35" y="90"/>
                    </a:cxn>
                    <a:cxn ang="0">
                      <a:pos x="24" y="84"/>
                    </a:cxn>
                    <a:cxn ang="0">
                      <a:pos x="16" y="75"/>
                    </a:cxn>
                    <a:cxn ang="0">
                      <a:pos x="9" y="67"/>
                    </a:cxn>
                    <a:cxn ang="0">
                      <a:pos x="5" y="54"/>
                    </a:cxn>
                    <a:cxn ang="0">
                      <a:pos x="5" y="42"/>
                    </a:cxn>
                    <a:cxn ang="0">
                      <a:pos x="9" y="30"/>
                    </a:cxn>
                    <a:cxn ang="0">
                      <a:pos x="16" y="21"/>
                    </a:cxn>
                    <a:cxn ang="0">
                      <a:pos x="24" y="12"/>
                    </a:cxn>
                    <a:cxn ang="0">
                      <a:pos x="35" y="7"/>
                    </a:cxn>
                    <a:cxn ang="0">
                      <a:pos x="47" y="5"/>
                    </a:cxn>
                    <a:cxn ang="0">
                      <a:pos x="60" y="7"/>
                    </a:cxn>
                    <a:cxn ang="0">
                      <a:pos x="70" y="12"/>
                    </a:cxn>
                    <a:cxn ang="0">
                      <a:pos x="81" y="21"/>
                    </a:cxn>
                    <a:cxn ang="0">
                      <a:pos x="86" y="30"/>
                    </a:cxn>
                    <a:cxn ang="0">
                      <a:pos x="89" y="42"/>
                    </a:cxn>
                    <a:cxn ang="0">
                      <a:pos x="89" y="54"/>
                    </a:cxn>
                    <a:cxn ang="0">
                      <a:pos x="86" y="67"/>
                    </a:cxn>
                    <a:cxn ang="0">
                      <a:pos x="81" y="75"/>
                    </a:cxn>
                    <a:cxn ang="0">
                      <a:pos x="70" y="84"/>
                    </a:cxn>
                    <a:cxn ang="0">
                      <a:pos x="60" y="90"/>
                    </a:cxn>
                    <a:cxn ang="0">
                      <a:pos x="47" y="91"/>
                    </a:cxn>
                  </a:cxnLst>
                  <a:rect l="0" t="0" r="r" b="b"/>
                  <a:pathLst>
                    <a:path w="96" h="97">
                      <a:moveTo>
                        <a:pt x="47" y="97"/>
                      </a:moveTo>
                      <a:lnTo>
                        <a:pt x="35" y="95"/>
                      </a:lnTo>
                      <a:lnTo>
                        <a:pt x="24" y="90"/>
                      </a:lnTo>
                      <a:lnTo>
                        <a:pt x="14" y="82"/>
                      </a:lnTo>
                      <a:lnTo>
                        <a:pt x="7" y="72"/>
                      </a:lnTo>
                      <a:lnTo>
                        <a:pt x="1" y="61"/>
                      </a:lnTo>
                      <a:lnTo>
                        <a:pt x="0" y="47"/>
                      </a:lnTo>
                      <a:lnTo>
                        <a:pt x="1" y="35"/>
                      </a:lnTo>
                      <a:lnTo>
                        <a:pt x="7" y="24"/>
                      </a:lnTo>
                      <a:lnTo>
                        <a:pt x="14" y="14"/>
                      </a:lnTo>
                      <a:lnTo>
                        <a:pt x="24" y="7"/>
                      </a:lnTo>
                      <a:lnTo>
                        <a:pt x="35" y="1"/>
                      </a:lnTo>
                      <a:lnTo>
                        <a:pt x="47" y="0"/>
                      </a:lnTo>
                      <a:lnTo>
                        <a:pt x="60" y="1"/>
                      </a:lnTo>
                      <a:lnTo>
                        <a:pt x="72" y="7"/>
                      </a:lnTo>
                      <a:lnTo>
                        <a:pt x="82" y="14"/>
                      </a:lnTo>
                      <a:lnTo>
                        <a:pt x="89" y="24"/>
                      </a:lnTo>
                      <a:lnTo>
                        <a:pt x="95" y="35"/>
                      </a:lnTo>
                      <a:lnTo>
                        <a:pt x="96" y="47"/>
                      </a:lnTo>
                      <a:lnTo>
                        <a:pt x="95" y="61"/>
                      </a:lnTo>
                      <a:lnTo>
                        <a:pt x="89" y="72"/>
                      </a:lnTo>
                      <a:lnTo>
                        <a:pt x="82" y="82"/>
                      </a:lnTo>
                      <a:lnTo>
                        <a:pt x="72" y="90"/>
                      </a:lnTo>
                      <a:lnTo>
                        <a:pt x="60" y="95"/>
                      </a:lnTo>
                      <a:lnTo>
                        <a:pt x="47" y="97"/>
                      </a:lnTo>
                      <a:close/>
                      <a:moveTo>
                        <a:pt x="47" y="91"/>
                      </a:moveTo>
                      <a:lnTo>
                        <a:pt x="35" y="90"/>
                      </a:lnTo>
                      <a:lnTo>
                        <a:pt x="24" y="84"/>
                      </a:lnTo>
                      <a:lnTo>
                        <a:pt x="16" y="75"/>
                      </a:lnTo>
                      <a:lnTo>
                        <a:pt x="9" y="67"/>
                      </a:lnTo>
                      <a:lnTo>
                        <a:pt x="5" y="54"/>
                      </a:lnTo>
                      <a:lnTo>
                        <a:pt x="5" y="42"/>
                      </a:lnTo>
                      <a:lnTo>
                        <a:pt x="9" y="30"/>
                      </a:lnTo>
                      <a:lnTo>
                        <a:pt x="16" y="21"/>
                      </a:lnTo>
                      <a:lnTo>
                        <a:pt x="24" y="12"/>
                      </a:lnTo>
                      <a:lnTo>
                        <a:pt x="35" y="7"/>
                      </a:lnTo>
                      <a:lnTo>
                        <a:pt x="47" y="5"/>
                      </a:lnTo>
                      <a:lnTo>
                        <a:pt x="60" y="7"/>
                      </a:lnTo>
                      <a:lnTo>
                        <a:pt x="70" y="12"/>
                      </a:lnTo>
                      <a:lnTo>
                        <a:pt x="81" y="21"/>
                      </a:lnTo>
                      <a:lnTo>
                        <a:pt x="86" y="30"/>
                      </a:lnTo>
                      <a:lnTo>
                        <a:pt x="89" y="42"/>
                      </a:lnTo>
                      <a:lnTo>
                        <a:pt x="89" y="54"/>
                      </a:lnTo>
                      <a:lnTo>
                        <a:pt x="86" y="67"/>
                      </a:lnTo>
                      <a:lnTo>
                        <a:pt x="81" y="75"/>
                      </a:lnTo>
                      <a:lnTo>
                        <a:pt x="70" y="84"/>
                      </a:lnTo>
                      <a:lnTo>
                        <a:pt x="60" y="90"/>
                      </a:lnTo>
                      <a:lnTo>
                        <a:pt x="47" y="91"/>
                      </a:lnTo>
                      <a:close/>
                    </a:path>
                  </a:pathLst>
                </a:custGeom>
                <a:solidFill>
                  <a:srgbClr val="FCFFFF"/>
                </a:solidFill>
                <a:ln w="9525">
                  <a:noFill/>
                  <a:round/>
                  <a:headEnd/>
                  <a:tailEnd/>
                </a:ln>
              </p:spPr>
              <p:txBody>
                <a:bodyPr/>
                <a:lstStyle/>
                <a:p>
                  <a:endParaRPr lang="en-US"/>
                </a:p>
              </p:txBody>
            </p:sp>
            <p:sp>
              <p:nvSpPr>
                <p:cNvPr id="1166470" name="Freeform 1158"/>
                <p:cNvSpPr>
                  <a:spLocks noEditPoints="1"/>
                </p:cNvSpPr>
                <p:nvPr/>
              </p:nvSpPr>
              <p:spPr bwMode="auto">
                <a:xfrm>
                  <a:off x="1754" y="626"/>
                  <a:ext cx="84" cy="86"/>
                </a:xfrm>
                <a:custGeom>
                  <a:avLst/>
                  <a:gdLst/>
                  <a:ahLst/>
                  <a:cxnLst>
                    <a:cxn ang="0">
                      <a:pos x="42" y="86"/>
                    </a:cxn>
                    <a:cxn ang="0">
                      <a:pos x="30" y="85"/>
                    </a:cxn>
                    <a:cxn ang="0">
                      <a:pos x="19" y="79"/>
                    </a:cxn>
                    <a:cxn ang="0">
                      <a:pos x="11" y="70"/>
                    </a:cxn>
                    <a:cxn ang="0">
                      <a:pos x="4" y="62"/>
                    </a:cxn>
                    <a:cxn ang="0">
                      <a:pos x="0" y="49"/>
                    </a:cxn>
                    <a:cxn ang="0">
                      <a:pos x="0" y="37"/>
                    </a:cxn>
                    <a:cxn ang="0">
                      <a:pos x="4" y="25"/>
                    </a:cxn>
                    <a:cxn ang="0">
                      <a:pos x="11" y="16"/>
                    </a:cxn>
                    <a:cxn ang="0">
                      <a:pos x="19" y="7"/>
                    </a:cxn>
                    <a:cxn ang="0">
                      <a:pos x="30" y="2"/>
                    </a:cxn>
                    <a:cxn ang="0">
                      <a:pos x="42" y="0"/>
                    </a:cxn>
                    <a:cxn ang="0">
                      <a:pos x="55" y="2"/>
                    </a:cxn>
                    <a:cxn ang="0">
                      <a:pos x="65" y="7"/>
                    </a:cxn>
                    <a:cxn ang="0">
                      <a:pos x="76" y="16"/>
                    </a:cxn>
                    <a:cxn ang="0">
                      <a:pos x="81" y="25"/>
                    </a:cxn>
                    <a:cxn ang="0">
                      <a:pos x="84" y="37"/>
                    </a:cxn>
                    <a:cxn ang="0">
                      <a:pos x="84" y="49"/>
                    </a:cxn>
                    <a:cxn ang="0">
                      <a:pos x="81" y="62"/>
                    </a:cxn>
                    <a:cxn ang="0">
                      <a:pos x="76" y="70"/>
                    </a:cxn>
                    <a:cxn ang="0">
                      <a:pos x="65" y="79"/>
                    </a:cxn>
                    <a:cxn ang="0">
                      <a:pos x="55" y="85"/>
                    </a:cxn>
                    <a:cxn ang="0">
                      <a:pos x="42" y="86"/>
                    </a:cxn>
                    <a:cxn ang="0">
                      <a:pos x="42" y="81"/>
                    </a:cxn>
                    <a:cxn ang="0">
                      <a:pos x="32" y="79"/>
                    </a:cxn>
                    <a:cxn ang="0">
                      <a:pos x="21" y="74"/>
                    </a:cxn>
                    <a:cxn ang="0">
                      <a:pos x="14" y="67"/>
                    </a:cxn>
                    <a:cxn ang="0">
                      <a:pos x="7" y="56"/>
                    </a:cxn>
                    <a:cxn ang="0">
                      <a:pos x="5" y="46"/>
                    </a:cxn>
                    <a:cxn ang="0">
                      <a:pos x="7" y="35"/>
                    </a:cxn>
                    <a:cxn ang="0">
                      <a:pos x="11" y="25"/>
                    </a:cxn>
                    <a:cxn ang="0">
                      <a:pos x="18" y="16"/>
                    </a:cxn>
                    <a:cxn ang="0">
                      <a:pos x="26" y="9"/>
                    </a:cxn>
                    <a:cxn ang="0">
                      <a:pos x="37" y="5"/>
                    </a:cxn>
                    <a:cxn ang="0">
                      <a:pos x="48" y="5"/>
                    </a:cxn>
                    <a:cxn ang="0">
                      <a:pos x="58" y="9"/>
                    </a:cxn>
                    <a:cxn ang="0">
                      <a:pos x="69" y="16"/>
                    </a:cxn>
                    <a:cxn ang="0">
                      <a:pos x="76" y="25"/>
                    </a:cxn>
                    <a:cxn ang="0">
                      <a:pos x="79" y="35"/>
                    </a:cxn>
                    <a:cxn ang="0">
                      <a:pos x="79" y="46"/>
                    </a:cxn>
                    <a:cxn ang="0">
                      <a:pos x="77" y="56"/>
                    </a:cxn>
                    <a:cxn ang="0">
                      <a:pos x="72" y="67"/>
                    </a:cxn>
                    <a:cxn ang="0">
                      <a:pos x="63" y="74"/>
                    </a:cxn>
                    <a:cxn ang="0">
                      <a:pos x="55" y="79"/>
                    </a:cxn>
                    <a:cxn ang="0">
                      <a:pos x="42" y="81"/>
                    </a:cxn>
                  </a:cxnLst>
                  <a:rect l="0" t="0" r="r" b="b"/>
                  <a:pathLst>
                    <a:path w="84" h="86">
                      <a:moveTo>
                        <a:pt x="42" y="86"/>
                      </a:moveTo>
                      <a:lnTo>
                        <a:pt x="30" y="85"/>
                      </a:lnTo>
                      <a:lnTo>
                        <a:pt x="19" y="79"/>
                      </a:lnTo>
                      <a:lnTo>
                        <a:pt x="11" y="70"/>
                      </a:lnTo>
                      <a:lnTo>
                        <a:pt x="4" y="62"/>
                      </a:lnTo>
                      <a:lnTo>
                        <a:pt x="0" y="49"/>
                      </a:lnTo>
                      <a:lnTo>
                        <a:pt x="0" y="37"/>
                      </a:lnTo>
                      <a:lnTo>
                        <a:pt x="4" y="25"/>
                      </a:lnTo>
                      <a:lnTo>
                        <a:pt x="11" y="16"/>
                      </a:lnTo>
                      <a:lnTo>
                        <a:pt x="19" y="7"/>
                      </a:lnTo>
                      <a:lnTo>
                        <a:pt x="30" y="2"/>
                      </a:lnTo>
                      <a:lnTo>
                        <a:pt x="42" y="0"/>
                      </a:lnTo>
                      <a:lnTo>
                        <a:pt x="55" y="2"/>
                      </a:lnTo>
                      <a:lnTo>
                        <a:pt x="65" y="7"/>
                      </a:lnTo>
                      <a:lnTo>
                        <a:pt x="76" y="16"/>
                      </a:lnTo>
                      <a:lnTo>
                        <a:pt x="81" y="25"/>
                      </a:lnTo>
                      <a:lnTo>
                        <a:pt x="84" y="37"/>
                      </a:lnTo>
                      <a:lnTo>
                        <a:pt x="84" y="49"/>
                      </a:lnTo>
                      <a:lnTo>
                        <a:pt x="81" y="62"/>
                      </a:lnTo>
                      <a:lnTo>
                        <a:pt x="76" y="70"/>
                      </a:lnTo>
                      <a:lnTo>
                        <a:pt x="65" y="79"/>
                      </a:lnTo>
                      <a:lnTo>
                        <a:pt x="55" y="85"/>
                      </a:lnTo>
                      <a:lnTo>
                        <a:pt x="42" y="86"/>
                      </a:lnTo>
                      <a:close/>
                      <a:moveTo>
                        <a:pt x="42" y="81"/>
                      </a:moveTo>
                      <a:lnTo>
                        <a:pt x="32" y="79"/>
                      </a:lnTo>
                      <a:lnTo>
                        <a:pt x="21" y="74"/>
                      </a:lnTo>
                      <a:lnTo>
                        <a:pt x="14" y="67"/>
                      </a:lnTo>
                      <a:lnTo>
                        <a:pt x="7" y="56"/>
                      </a:lnTo>
                      <a:lnTo>
                        <a:pt x="5" y="46"/>
                      </a:lnTo>
                      <a:lnTo>
                        <a:pt x="7" y="35"/>
                      </a:lnTo>
                      <a:lnTo>
                        <a:pt x="11" y="25"/>
                      </a:lnTo>
                      <a:lnTo>
                        <a:pt x="18" y="16"/>
                      </a:lnTo>
                      <a:lnTo>
                        <a:pt x="26" y="9"/>
                      </a:lnTo>
                      <a:lnTo>
                        <a:pt x="37" y="5"/>
                      </a:lnTo>
                      <a:lnTo>
                        <a:pt x="48" y="5"/>
                      </a:lnTo>
                      <a:lnTo>
                        <a:pt x="58" y="9"/>
                      </a:lnTo>
                      <a:lnTo>
                        <a:pt x="69" y="16"/>
                      </a:lnTo>
                      <a:lnTo>
                        <a:pt x="76" y="25"/>
                      </a:lnTo>
                      <a:lnTo>
                        <a:pt x="79" y="35"/>
                      </a:lnTo>
                      <a:lnTo>
                        <a:pt x="79" y="46"/>
                      </a:lnTo>
                      <a:lnTo>
                        <a:pt x="77" y="56"/>
                      </a:lnTo>
                      <a:lnTo>
                        <a:pt x="72" y="67"/>
                      </a:lnTo>
                      <a:lnTo>
                        <a:pt x="63" y="74"/>
                      </a:lnTo>
                      <a:lnTo>
                        <a:pt x="55" y="79"/>
                      </a:lnTo>
                      <a:lnTo>
                        <a:pt x="42" y="81"/>
                      </a:lnTo>
                      <a:close/>
                    </a:path>
                  </a:pathLst>
                </a:custGeom>
                <a:solidFill>
                  <a:srgbClr val="FDFFFF"/>
                </a:solidFill>
                <a:ln w="9525">
                  <a:noFill/>
                  <a:round/>
                  <a:headEnd/>
                  <a:tailEnd/>
                </a:ln>
              </p:spPr>
              <p:txBody>
                <a:bodyPr/>
                <a:lstStyle/>
                <a:p>
                  <a:endParaRPr lang="en-US"/>
                </a:p>
              </p:txBody>
            </p:sp>
            <p:sp>
              <p:nvSpPr>
                <p:cNvPr id="1166471" name="Freeform 1159"/>
                <p:cNvSpPr>
                  <a:spLocks noEditPoints="1"/>
                </p:cNvSpPr>
                <p:nvPr/>
              </p:nvSpPr>
              <p:spPr bwMode="auto">
                <a:xfrm>
                  <a:off x="1759" y="631"/>
                  <a:ext cx="74" cy="76"/>
                </a:xfrm>
                <a:custGeom>
                  <a:avLst/>
                  <a:gdLst/>
                  <a:ahLst/>
                  <a:cxnLst>
                    <a:cxn ang="0">
                      <a:pos x="37" y="76"/>
                    </a:cxn>
                    <a:cxn ang="0">
                      <a:pos x="27" y="74"/>
                    </a:cxn>
                    <a:cxn ang="0">
                      <a:pos x="16" y="69"/>
                    </a:cxn>
                    <a:cxn ang="0">
                      <a:pos x="9" y="62"/>
                    </a:cxn>
                    <a:cxn ang="0">
                      <a:pos x="2" y="51"/>
                    </a:cxn>
                    <a:cxn ang="0">
                      <a:pos x="0" y="41"/>
                    </a:cxn>
                    <a:cxn ang="0">
                      <a:pos x="2" y="30"/>
                    </a:cxn>
                    <a:cxn ang="0">
                      <a:pos x="6" y="20"/>
                    </a:cxn>
                    <a:cxn ang="0">
                      <a:pos x="13" y="11"/>
                    </a:cxn>
                    <a:cxn ang="0">
                      <a:pos x="21" y="4"/>
                    </a:cxn>
                    <a:cxn ang="0">
                      <a:pos x="32" y="0"/>
                    </a:cxn>
                    <a:cxn ang="0">
                      <a:pos x="43" y="0"/>
                    </a:cxn>
                    <a:cxn ang="0">
                      <a:pos x="53" y="4"/>
                    </a:cxn>
                    <a:cxn ang="0">
                      <a:pos x="64" y="11"/>
                    </a:cxn>
                    <a:cxn ang="0">
                      <a:pos x="71" y="20"/>
                    </a:cxn>
                    <a:cxn ang="0">
                      <a:pos x="74" y="30"/>
                    </a:cxn>
                    <a:cxn ang="0">
                      <a:pos x="74" y="41"/>
                    </a:cxn>
                    <a:cxn ang="0">
                      <a:pos x="72" y="51"/>
                    </a:cxn>
                    <a:cxn ang="0">
                      <a:pos x="67" y="62"/>
                    </a:cxn>
                    <a:cxn ang="0">
                      <a:pos x="58" y="69"/>
                    </a:cxn>
                    <a:cxn ang="0">
                      <a:pos x="50" y="74"/>
                    </a:cxn>
                    <a:cxn ang="0">
                      <a:pos x="37" y="76"/>
                    </a:cxn>
                    <a:cxn ang="0">
                      <a:pos x="37" y="71"/>
                    </a:cxn>
                    <a:cxn ang="0">
                      <a:pos x="27" y="69"/>
                    </a:cxn>
                    <a:cxn ang="0">
                      <a:pos x="18" y="64"/>
                    </a:cxn>
                    <a:cxn ang="0">
                      <a:pos x="11" y="55"/>
                    </a:cxn>
                    <a:cxn ang="0">
                      <a:pos x="7" y="46"/>
                    </a:cxn>
                    <a:cxn ang="0">
                      <a:pos x="6" y="35"/>
                    </a:cxn>
                    <a:cxn ang="0">
                      <a:pos x="9" y="25"/>
                    </a:cxn>
                    <a:cxn ang="0">
                      <a:pos x="14" y="16"/>
                    </a:cxn>
                    <a:cxn ang="0">
                      <a:pos x="23" y="9"/>
                    </a:cxn>
                    <a:cxn ang="0">
                      <a:pos x="32" y="7"/>
                    </a:cxn>
                    <a:cxn ang="0">
                      <a:pos x="43" y="7"/>
                    </a:cxn>
                    <a:cxn ang="0">
                      <a:pos x="53" y="9"/>
                    </a:cxn>
                    <a:cxn ang="0">
                      <a:pos x="62" y="16"/>
                    </a:cxn>
                    <a:cxn ang="0">
                      <a:pos x="67" y="25"/>
                    </a:cxn>
                    <a:cxn ang="0">
                      <a:pos x="69" y="35"/>
                    </a:cxn>
                    <a:cxn ang="0">
                      <a:pos x="69" y="46"/>
                    </a:cxn>
                    <a:cxn ang="0">
                      <a:pos x="64" y="55"/>
                    </a:cxn>
                    <a:cxn ang="0">
                      <a:pos x="57" y="64"/>
                    </a:cxn>
                    <a:cxn ang="0">
                      <a:pos x="48" y="69"/>
                    </a:cxn>
                    <a:cxn ang="0">
                      <a:pos x="37" y="71"/>
                    </a:cxn>
                  </a:cxnLst>
                  <a:rect l="0" t="0" r="r" b="b"/>
                  <a:pathLst>
                    <a:path w="74" h="76">
                      <a:moveTo>
                        <a:pt x="37" y="76"/>
                      </a:moveTo>
                      <a:lnTo>
                        <a:pt x="27" y="74"/>
                      </a:lnTo>
                      <a:lnTo>
                        <a:pt x="16" y="69"/>
                      </a:lnTo>
                      <a:lnTo>
                        <a:pt x="9" y="62"/>
                      </a:lnTo>
                      <a:lnTo>
                        <a:pt x="2" y="51"/>
                      </a:lnTo>
                      <a:lnTo>
                        <a:pt x="0" y="41"/>
                      </a:lnTo>
                      <a:lnTo>
                        <a:pt x="2" y="30"/>
                      </a:lnTo>
                      <a:lnTo>
                        <a:pt x="6" y="20"/>
                      </a:lnTo>
                      <a:lnTo>
                        <a:pt x="13" y="11"/>
                      </a:lnTo>
                      <a:lnTo>
                        <a:pt x="21" y="4"/>
                      </a:lnTo>
                      <a:lnTo>
                        <a:pt x="32" y="0"/>
                      </a:lnTo>
                      <a:lnTo>
                        <a:pt x="43" y="0"/>
                      </a:lnTo>
                      <a:lnTo>
                        <a:pt x="53" y="4"/>
                      </a:lnTo>
                      <a:lnTo>
                        <a:pt x="64" y="11"/>
                      </a:lnTo>
                      <a:lnTo>
                        <a:pt x="71" y="20"/>
                      </a:lnTo>
                      <a:lnTo>
                        <a:pt x="74" y="30"/>
                      </a:lnTo>
                      <a:lnTo>
                        <a:pt x="74" y="41"/>
                      </a:lnTo>
                      <a:lnTo>
                        <a:pt x="72" y="51"/>
                      </a:lnTo>
                      <a:lnTo>
                        <a:pt x="67" y="62"/>
                      </a:lnTo>
                      <a:lnTo>
                        <a:pt x="58" y="69"/>
                      </a:lnTo>
                      <a:lnTo>
                        <a:pt x="50" y="74"/>
                      </a:lnTo>
                      <a:lnTo>
                        <a:pt x="37" y="76"/>
                      </a:lnTo>
                      <a:close/>
                      <a:moveTo>
                        <a:pt x="37" y="71"/>
                      </a:moveTo>
                      <a:lnTo>
                        <a:pt x="27" y="69"/>
                      </a:lnTo>
                      <a:lnTo>
                        <a:pt x="18" y="64"/>
                      </a:lnTo>
                      <a:lnTo>
                        <a:pt x="11" y="55"/>
                      </a:lnTo>
                      <a:lnTo>
                        <a:pt x="7" y="46"/>
                      </a:lnTo>
                      <a:lnTo>
                        <a:pt x="6" y="35"/>
                      </a:lnTo>
                      <a:lnTo>
                        <a:pt x="9" y="25"/>
                      </a:lnTo>
                      <a:lnTo>
                        <a:pt x="14" y="16"/>
                      </a:lnTo>
                      <a:lnTo>
                        <a:pt x="23" y="9"/>
                      </a:lnTo>
                      <a:lnTo>
                        <a:pt x="32" y="7"/>
                      </a:lnTo>
                      <a:lnTo>
                        <a:pt x="43" y="7"/>
                      </a:lnTo>
                      <a:lnTo>
                        <a:pt x="53" y="9"/>
                      </a:lnTo>
                      <a:lnTo>
                        <a:pt x="62" y="16"/>
                      </a:lnTo>
                      <a:lnTo>
                        <a:pt x="67" y="25"/>
                      </a:lnTo>
                      <a:lnTo>
                        <a:pt x="69" y="35"/>
                      </a:lnTo>
                      <a:lnTo>
                        <a:pt x="69" y="46"/>
                      </a:lnTo>
                      <a:lnTo>
                        <a:pt x="64" y="55"/>
                      </a:lnTo>
                      <a:lnTo>
                        <a:pt x="57" y="64"/>
                      </a:lnTo>
                      <a:lnTo>
                        <a:pt x="48" y="69"/>
                      </a:lnTo>
                      <a:lnTo>
                        <a:pt x="37" y="71"/>
                      </a:lnTo>
                      <a:close/>
                    </a:path>
                  </a:pathLst>
                </a:custGeom>
                <a:solidFill>
                  <a:srgbClr val="FDFFFF"/>
                </a:solidFill>
                <a:ln w="9525">
                  <a:noFill/>
                  <a:round/>
                  <a:headEnd/>
                  <a:tailEnd/>
                </a:ln>
              </p:spPr>
              <p:txBody>
                <a:bodyPr/>
                <a:lstStyle/>
                <a:p>
                  <a:endParaRPr lang="en-US"/>
                </a:p>
              </p:txBody>
            </p:sp>
            <p:sp>
              <p:nvSpPr>
                <p:cNvPr id="1166472" name="Freeform 1160"/>
                <p:cNvSpPr>
                  <a:spLocks noEditPoints="1"/>
                </p:cNvSpPr>
                <p:nvPr/>
              </p:nvSpPr>
              <p:spPr bwMode="auto">
                <a:xfrm>
                  <a:off x="1765" y="638"/>
                  <a:ext cx="63" cy="64"/>
                </a:xfrm>
                <a:custGeom>
                  <a:avLst/>
                  <a:gdLst/>
                  <a:ahLst/>
                  <a:cxnLst>
                    <a:cxn ang="0">
                      <a:pos x="31" y="64"/>
                    </a:cxn>
                    <a:cxn ang="0">
                      <a:pos x="21" y="62"/>
                    </a:cxn>
                    <a:cxn ang="0">
                      <a:pos x="12" y="57"/>
                    </a:cxn>
                    <a:cxn ang="0">
                      <a:pos x="5" y="48"/>
                    </a:cxn>
                    <a:cxn ang="0">
                      <a:pos x="1" y="39"/>
                    </a:cxn>
                    <a:cxn ang="0">
                      <a:pos x="0" y="28"/>
                    </a:cxn>
                    <a:cxn ang="0">
                      <a:pos x="3" y="18"/>
                    </a:cxn>
                    <a:cxn ang="0">
                      <a:pos x="8" y="9"/>
                    </a:cxn>
                    <a:cxn ang="0">
                      <a:pos x="17" y="2"/>
                    </a:cxn>
                    <a:cxn ang="0">
                      <a:pos x="26" y="0"/>
                    </a:cxn>
                    <a:cxn ang="0">
                      <a:pos x="37" y="0"/>
                    </a:cxn>
                    <a:cxn ang="0">
                      <a:pos x="47" y="2"/>
                    </a:cxn>
                    <a:cxn ang="0">
                      <a:pos x="56" y="9"/>
                    </a:cxn>
                    <a:cxn ang="0">
                      <a:pos x="61" y="18"/>
                    </a:cxn>
                    <a:cxn ang="0">
                      <a:pos x="63" y="28"/>
                    </a:cxn>
                    <a:cxn ang="0">
                      <a:pos x="63" y="39"/>
                    </a:cxn>
                    <a:cxn ang="0">
                      <a:pos x="58" y="48"/>
                    </a:cxn>
                    <a:cxn ang="0">
                      <a:pos x="51" y="57"/>
                    </a:cxn>
                    <a:cxn ang="0">
                      <a:pos x="42" y="62"/>
                    </a:cxn>
                    <a:cxn ang="0">
                      <a:pos x="31" y="64"/>
                    </a:cxn>
                    <a:cxn ang="0">
                      <a:pos x="31" y="58"/>
                    </a:cxn>
                    <a:cxn ang="0">
                      <a:pos x="22" y="57"/>
                    </a:cxn>
                    <a:cxn ang="0">
                      <a:pos x="15" y="51"/>
                    </a:cxn>
                    <a:cxn ang="0">
                      <a:pos x="8" y="44"/>
                    </a:cxn>
                    <a:cxn ang="0">
                      <a:pos x="5" y="35"/>
                    </a:cxn>
                    <a:cxn ang="0">
                      <a:pos x="5" y="27"/>
                    </a:cxn>
                    <a:cxn ang="0">
                      <a:pos x="8" y="18"/>
                    </a:cxn>
                    <a:cxn ang="0">
                      <a:pos x="15" y="11"/>
                    </a:cxn>
                    <a:cxn ang="0">
                      <a:pos x="22" y="6"/>
                    </a:cxn>
                    <a:cxn ang="0">
                      <a:pos x="31" y="4"/>
                    </a:cxn>
                    <a:cxn ang="0">
                      <a:pos x="40" y="6"/>
                    </a:cxn>
                    <a:cxn ang="0">
                      <a:pos x="49" y="11"/>
                    </a:cxn>
                    <a:cxn ang="0">
                      <a:pos x="54" y="18"/>
                    </a:cxn>
                    <a:cxn ang="0">
                      <a:pos x="58" y="27"/>
                    </a:cxn>
                    <a:cxn ang="0">
                      <a:pos x="58" y="35"/>
                    </a:cxn>
                    <a:cxn ang="0">
                      <a:pos x="54" y="44"/>
                    </a:cxn>
                    <a:cxn ang="0">
                      <a:pos x="49" y="51"/>
                    </a:cxn>
                    <a:cxn ang="0">
                      <a:pos x="40" y="57"/>
                    </a:cxn>
                    <a:cxn ang="0">
                      <a:pos x="31" y="58"/>
                    </a:cxn>
                  </a:cxnLst>
                  <a:rect l="0" t="0" r="r" b="b"/>
                  <a:pathLst>
                    <a:path w="63" h="64">
                      <a:moveTo>
                        <a:pt x="31" y="64"/>
                      </a:moveTo>
                      <a:lnTo>
                        <a:pt x="21" y="62"/>
                      </a:lnTo>
                      <a:lnTo>
                        <a:pt x="12" y="57"/>
                      </a:lnTo>
                      <a:lnTo>
                        <a:pt x="5" y="48"/>
                      </a:lnTo>
                      <a:lnTo>
                        <a:pt x="1" y="39"/>
                      </a:lnTo>
                      <a:lnTo>
                        <a:pt x="0" y="28"/>
                      </a:lnTo>
                      <a:lnTo>
                        <a:pt x="3" y="18"/>
                      </a:lnTo>
                      <a:lnTo>
                        <a:pt x="8" y="9"/>
                      </a:lnTo>
                      <a:lnTo>
                        <a:pt x="17" y="2"/>
                      </a:lnTo>
                      <a:lnTo>
                        <a:pt x="26" y="0"/>
                      </a:lnTo>
                      <a:lnTo>
                        <a:pt x="37" y="0"/>
                      </a:lnTo>
                      <a:lnTo>
                        <a:pt x="47" y="2"/>
                      </a:lnTo>
                      <a:lnTo>
                        <a:pt x="56" y="9"/>
                      </a:lnTo>
                      <a:lnTo>
                        <a:pt x="61" y="18"/>
                      </a:lnTo>
                      <a:lnTo>
                        <a:pt x="63" y="28"/>
                      </a:lnTo>
                      <a:lnTo>
                        <a:pt x="63" y="39"/>
                      </a:lnTo>
                      <a:lnTo>
                        <a:pt x="58" y="48"/>
                      </a:lnTo>
                      <a:lnTo>
                        <a:pt x="51" y="57"/>
                      </a:lnTo>
                      <a:lnTo>
                        <a:pt x="42" y="62"/>
                      </a:lnTo>
                      <a:lnTo>
                        <a:pt x="31" y="64"/>
                      </a:lnTo>
                      <a:close/>
                      <a:moveTo>
                        <a:pt x="31" y="58"/>
                      </a:moveTo>
                      <a:lnTo>
                        <a:pt x="22" y="57"/>
                      </a:lnTo>
                      <a:lnTo>
                        <a:pt x="15" y="51"/>
                      </a:lnTo>
                      <a:lnTo>
                        <a:pt x="8" y="44"/>
                      </a:lnTo>
                      <a:lnTo>
                        <a:pt x="5" y="35"/>
                      </a:lnTo>
                      <a:lnTo>
                        <a:pt x="5" y="27"/>
                      </a:lnTo>
                      <a:lnTo>
                        <a:pt x="8" y="18"/>
                      </a:lnTo>
                      <a:lnTo>
                        <a:pt x="15" y="11"/>
                      </a:lnTo>
                      <a:lnTo>
                        <a:pt x="22" y="6"/>
                      </a:lnTo>
                      <a:lnTo>
                        <a:pt x="31" y="4"/>
                      </a:lnTo>
                      <a:lnTo>
                        <a:pt x="40" y="6"/>
                      </a:lnTo>
                      <a:lnTo>
                        <a:pt x="49" y="11"/>
                      </a:lnTo>
                      <a:lnTo>
                        <a:pt x="54" y="18"/>
                      </a:lnTo>
                      <a:lnTo>
                        <a:pt x="58" y="27"/>
                      </a:lnTo>
                      <a:lnTo>
                        <a:pt x="58" y="35"/>
                      </a:lnTo>
                      <a:lnTo>
                        <a:pt x="54" y="44"/>
                      </a:lnTo>
                      <a:lnTo>
                        <a:pt x="49" y="51"/>
                      </a:lnTo>
                      <a:lnTo>
                        <a:pt x="40" y="57"/>
                      </a:lnTo>
                      <a:lnTo>
                        <a:pt x="31" y="58"/>
                      </a:lnTo>
                      <a:close/>
                    </a:path>
                  </a:pathLst>
                </a:custGeom>
                <a:solidFill>
                  <a:srgbClr val="FEFFFF"/>
                </a:solidFill>
                <a:ln w="9525">
                  <a:noFill/>
                  <a:round/>
                  <a:headEnd/>
                  <a:tailEnd/>
                </a:ln>
              </p:spPr>
              <p:txBody>
                <a:bodyPr/>
                <a:lstStyle/>
                <a:p>
                  <a:endParaRPr lang="en-US"/>
                </a:p>
              </p:txBody>
            </p:sp>
            <p:sp>
              <p:nvSpPr>
                <p:cNvPr id="1166473" name="Freeform 1161"/>
                <p:cNvSpPr>
                  <a:spLocks noEditPoints="1"/>
                </p:cNvSpPr>
                <p:nvPr/>
              </p:nvSpPr>
              <p:spPr bwMode="auto">
                <a:xfrm>
                  <a:off x="1770" y="642"/>
                  <a:ext cx="53" cy="54"/>
                </a:xfrm>
                <a:custGeom>
                  <a:avLst/>
                  <a:gdLst/>
                  <a:ahLst/>
                  <a:cxnLst>
                    <a:cxn ang="0">
                      <a:pos x="26" y="54"/>
                    </a:cxn>
                    <a:cxn ang="0">
                      <a:pos x="17" y="53"/>
                    </a:cxn>
                    <a:cxn ang="0">
                      <a:pos x="10" y="47"/>
                    </a:cxn>
                    <a:cxn ang="0">
                      <a:pos x="3" y="40"/>
                    </a:cxn>
                    <a:cxn ang="0">
                      <a:pos x="0" y="31"/>
                    </a:cxn>
                    <a:cxn ang="0">
                      <a:pos x="0" y="23"/>
                    </a:cxn>
                    <a:cxn ang="0">
                      <a:pos x="3" y="14"/>
                    </a:cxn>
                    <a:cxn ang="0">
                      <a:pos x="10" y="7"/>
                    </a:cxn>
                    <a:cxn ang="0">
                      <a:pos x="17" y="2"/>
                    </a:cxn>
                    <a:cxn ang="0">
                      <a:pos x="26" y="0"/>
                    </a:cxn>
                    <a:cxn ang="0">
                      <a:pos x="35" y="2"/>
                    </a:cxn>
                    <a:cxn ang="0">
                      <a:pos x="44" y="7"/>
                    </a:cxn>
                    <a:cxn ang="0">
                      <a:pos x="49" y="14"/>
                    </a:cxn>
                    <a:cxn ang="0">
                      <a:pos x="53" y="23"/>
                    </a:cxn>
                    <a:cxn ang="0">
                      <a:pos x="53" y="31"/>
                    </a:cxn>
                    <a:cxn ang="0">
                      <a:pos x="49" y="40"/>
                    </a:cxn>
                    <a:cxn ang="0">
                      <a:pos x="44" y="47"/>
                    </a:cxn>
                    <a:cxn ang="0">
                      <a:pos x="35" y="53"/>
                    </a:cxn>
                    <a:cxn ang="0">
                      <a:pos x="26" y="54"/>
                    </a:cxn>
                    <a:cxn ang="0">
                      <a:pos x="26" y="49"/>
                    </a:cxn>
                    <a:cxn ang="0">
                      <a:pos x="19" y="47"/>
                    </a:cxn>
                    <a:cxn ang="0">
                      <a:pos x="12" y="42"/>
                    </a:cxn>
                    <a:cxn ang="0">
                      <a:pos x="7" y="35"/>
                    </a:cxn>
                    <a:cxn ang="0">
                      <a:pos x="5" y="26"/>
                    </a:cxn>
                    <a:cxn ang="0">
                      <a:pos x="7" y="19"/>
                    </a:cxn>
                    <a:cxn ang="0">
                      <a:pos x="12" y="12"/>
                    </a:cxn>
                    <a:cxn ang="0">
                      <a:pos x="19" y="7"/>
                    </a:cxn>
                    <a:cxn ang="0">
                      <a:pos x="26" y="5"/>
                    </a:cxn>
                    <a:cxn ang="0">
                      <a:pos x="35" y="7"/>
                    </a:cxn>
                    <a:cxn ang="0">
                      <a:pos x="42" y="12"/>
                    </a:cxn>
                    <a:cxn ang="0">
                      <a:pos x="46" y="19"/>
                    </a:cxn>
                    <a:cxn ang="0">
                      <a:pos x="47" y="26"/>
                    </a:cxn>
                    <a:cxn ang="0">
                      <a:pos x="46" y="35"/>
                    </a:cxn>
                    <a:cxn ang="0">
                      <a:pos x="42" y="42"/>
                    </a:cxn>
                    <a:cxn ang="0">
                      <a:pos x="35" y="47"/>
                    </a:cxn>
                    <a:cxn ang="0">
                      <a:pos x="26" y="49"/>
                    </a:cxn>
                  </a:cxnLst>
                  <a:rect l="0" t="0" r="r" b="b"/>
                  <a:pathLst>
                    <a:path w="53" h="54">
                      <a:moveTo>
                        <a:pt x="26" y="54"/>
                      </a:moveTo>
                      <a:lnTo>
                        <a:pt x="17" y="53"/>
                      </a:lnTo>
                      <a:lnTo>
                        <a:pt x="10" y="47"/>
                      </a:lnTo>
                      <a:lnTo>
                        <a:pt x="3" y="40"/>
                      </a:lnTo>
                      <a:lnTo>
                        <a:pt x="0" y="31"/>
                      </a:lnTo>
                      <a:lnTo>
                        <a:pt x="0" y="23"/>
                      </a:lnTo>
                      <a:lnTo>
                        <a:pt x="3" y="14"/>
                      </a:lnTo>
                      <a:lnTo>
                        <a:pt x="10" y="7"/>
                      </a:lnTo>
                      <a:lnTo>
                        <a:pt x="17" y="2"/>
                      </a:lnTo>
                      <a:lnTo>
                        <a:pt x="26" y="0"/>
                      </a:lnTo>
                      <a:lnTo>
                        <a:pt x="35" y="2"/>
                      </a:lnTo>
                      <a:lnTo>
                        <a:pt x="44" y="7"/>
                      </a:lnTo>
                      <a:lnTo>
                        <a:pt x="49" y="14"/>
                      </a:lnTo>
                      <a:lnTo>
                        <a:pt x="53" y="23"/>
                      </a:lnTo>
                      <a:lnTo>
                        <a:pt x="53" y="31"/>
                      </a:lnTo>
                      <a:lnTo>
                        <a:pt x="49" y="40"/>
                      </a:lnTo>
                      <a:lnTo>
                        <a:pt x="44" y="47"/>
                      </a:lnTo>
                      <a:lnTo>
                        <a:pt x="35" y="53"/>
                      </a:lnTo>
                      <a:lnTo>
                        <a:pt x="26" y="54"/>
                      </a:lnTo>
                      <a:close/>
                      <a:moveTo>
                        <a:pt x="26" y="49"/>
                      </a:moveTo>
                      <a:lnTo>
                        <a:pt x="19" y="47"/>
                      </a:lnTo>
                      <a:lnTo>
                        <a:pt x="12" y="42"/>
                      </a:lnTo>
                      <a:lnTo>
                        <a:pt x="7" y="35"/>
                      </a:lnTo>
                      <a:lnTo>
                        <a:pt x="5" y="26"/>
                      </a:lnTo>
                      <a:lnTo>
                        <a:pt x="7" y="19"/>
                      </a:lnTo>
                      <a:lnTo>
                        <a:pt x="12" y="12"/>
                      </a:lnTo>
                      <a:lnTo>
                        <a:pt x="19" y="7"/>
                      </a:lnTo>
                      <a:lnTo>
                        <a:pt x="26" y="5"/>
                      </a:lnTo>
                      <a:lnTo>
                        <a:pt x="35" y="7"/>
                      </a:lnTo>
                      <a:lnTo>
                        <a:pt x="42" y="12"/>
                      </a:lnTo>
                      <a:lnTo>
                        <a:pt x="46" y="19"/>
                      </a:lnTo>
                      <a:lnTo>
                        <a:pt x="47" y="26"/>
                      </a:lnTo>
                      <a:lnTo>
                        <a:pt x="46" y="35"/>
                      </a:lnTo>
                      <a:lnTo>
                        <a:pt x="42" y="42"/>
                      </a:lnTo>
                      <a:lnTo>
                        <a:pt x="35" y="47"/>
                      </a:lnTo>
                      <a:lnTo>
                        <a:pt x="26" y="49"/>
                      </a:lnTo>
                      <a:close/>
                    </a:path>
                  </a:pathLst>
                </a:custGeom>
                <a:solidFill>
                  <a:srgbClr val="FFFFFF"/>
                </a:solidFill>
                <a:ln w="9525">
                  <a:noFill/>
                  <a:round/>
                  <a:headEnd/>
                  <a:tailEnd/>
                </a:ln>
              </p:spPr>
              <p:txBody>
                <a:bodyPr/>
                <a:lstStyle/>
                <a:p>
                  <a:endParaRPr lang="en-US"/>
                </a:p>
              </p:txBody>
            </p:sp>
            <p:sp>
              <p:nvSpPr>
                <p:cNvPr id="1166474" name="Freeform 1162"/>
                <p:cNvSpPr>
                  <a:spLocks noEditPoints="1"/>
                </p:cNvSpPr>
                <p:nvPr/>
              </p:nvSpPr>
              <p:spPr bwMode="auto">
                <a:xfrm>
                  <a:off x="1775" y="647"/>
                  <a:ext cx="42" cy="44"/>
                </a:xfrm>
                <a:custGeom>
                  <a:avLst/>
                  <a:gdLst/>
                  <a:ahLst/>
                  <a:cxnLst>
                    <a:cxn ang="0">
                      <a:pos x="21" y="44"/>
                    </a:cxn>
                    <a:cxn ang="0">
                      <a:pos x="14" y="42"/>
                    </a:cxn>
                    <a:cxn ang="0">
                      <a:pos x="7" y="37"/>
                    </a:cxn>
                    <a:cxn ang="0">
                      <a:pos x="2" y="30"/>
                    </a:cxn>
                    <a:cxn ang="0">
                      <a:pos x="0" y="21"/>
                    </a:cxn>
                    <a:cxn ang="0">
                      <a:pos x="2" y="14"/>
                    </a:cxn>
                    <a:cxn ang="0">
                      <a:pos x="7" y="7"/>
                    </a:cxn>
                    <a:cxn ang="0">
                      <a:pos x="14" y="2"/>
                    </a:cxn>
                    <a:cxn ang="0">
                      <a:pos x="21" y="0"/>
                    </a:cxn>
                    <a:cxn ang="0">
                      <a:pos x="30" y="2"/>
                    </a:cxn>
                    <a:cxn ang="0">
                      <a:pos x="37" y="7"/>
                    </a:cxn>
                    <a:cxn ang="0">
                      <a:pos x="41" y="14"/>
                    </a:cxn>
                    <a:cxn ang="0">
                      <a:pos x="42" y="21"/>
                    </a:cxn>
                    <a:cxn ang="0">
                      <a:pos x="41" y="30"/>
                    </a:cxn>
                    <a:cxn ang="0">
                      <a:pos x="37"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4" y="12"/>
                    </a:cxn>
                    <a:cxn ang="0">
                      <a:pos x="37" y="18"/>
                    </a:cxn>
                    <a:cxn ang="0">
                      <a:pos x="37" y="26"/>
                    </a:cxn>
                    <a:cxn ang="0">
                      <a:pos x="34" y="32"/>
                    </a:cxn>
                    <a:cxn ang="0">
                      <a:pos x="28" y="37"/>
                    </a:cxn>
                    <a:cxn ang="0">
                      <a:pos x="21" y="39"/>
                    </a:cxn>
                  </a:cxnLst>
                  <a:rect l="0" t="0" r="r" b="b"/>
                  <a:pathLst>
                    <a:path w="42" h="44">
                      <a:moveTo>
                        <a:pt x="21" y="44"/>
                      </a:moveTo>
                      <a:lnTo>
                        <a:pt x="14" y="42"/>
                      </a:lnTo>
                      <a:lnTo>
                        <a:pt x="7" y="37"/>
                      </a:lnTo>
                      <a:lnTo>
                        <a:pt x="2" y="30"/>
                      </a:lnTo>
                      <a:lnTo>
                        <a:pt x="0" y="21"/>
                      </a:lnTo>
                      <a:lnTo>
                        <a:pt x="2" y="14"/>
                      </a:lnTo>
                      <a:lnTo>
                        <a:pt x="7" y="7"/>
                      </a:lnTo>
                      <a:lnTo>
                        <a:pt x="14" y="2"/>
                      </a:lnTo>
                      <a:lnTo>
                        <a:pt x="21" y="0"/>
                      </a:lnTo>
                      <a:lnTo>
                        <a:pt x="30" y="2"/>
                      </a:lnTo>
                      <a:lnTo>
                        <a:pt x="37" y="7"/>
                      </a:lnTo>
                      <a:lnTo>
                        <a:pt x="41" y="14"/>
                      </a:lnTo>
                      <a:lnTo>
                        <a:pt x="42" y="21"/>
                      </a:lnTo>
                      <a:lnTo>
                        <a:pt x="41" y="30"/>
                      </a:lnTo>
                      <a:lnTo>
                        <a:pt x="37"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4" y="12"/>
                      </a:lnTo>
                      <a:lnTo>
                        <a:pt x="37" y="18"/>
                      </a:lnTo>
                      <a:lnTo>
                        <a:pt x="37" y="26"/>
                      </a:lnTo>
                      <a:lnTo>
                        <a:pt x="34" y="32"/>
                      </a:lnTo>
                      <a:lnTo>
                        <a:pt x="28" y="37"/>
                      </a:lnTo>
                      <a:lnTo>
                        <a:pt x="21" y="39"/>
                      </a:lnTo>
                      <a:close/>
                    </a:path>
                  </a:pathLst>
                </a:custGeom>
                <a:solidFill>
                  <a:srgbClr val="FFFFFF"/>
                </a:solidFill>
                <a:ln w="9525">
                  <a:noFill/>
                  <a:round/>
                  <a:headEnd/>
                  <a:tailEnd/>
                </a:ln>
              </p:spPr>
              <p:txBody>
                <a:bodyPr/>
                <a:lstStyle/>
                <a:p>
                  <a:endParaRPr lang="en-US"/>
                </a:p>
              </p:txBody>
            </p:sp>
            <p:sp>
              <p:nvSpPr>
                <p:cNvPr id="1166475" name="Freeform 1163"/>
                <p:cNvSpPr>
                  <a:spLocks noEditPoints="1"/>
                </p:cNvSpPr>
                <p:nvPr/>
              </p:nvSpPr>
              <p:spPr bwMode="auto">
                <a:xfrm>
                  <a:off x="1780" y="652"/>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9" y="7"/>
                    </a:cxn>
                    <a:cxn ang="0">
                      <a:pos x="32" y="13"/>
                    </a:cxn>
                    <a:cxn ang="0">
                      <a:pos x="32" y="21"/>
                    </a:cxn>
                    <a:cxn ang="0">
                      <a:pos x="29" y="27"/>
                    </a:cxn>
                    <a:cxn ang="0">
                      <a:pos x="23" y="32"/>
                    </a:cxn>
                    <a:cxn ang="0">
                      <a:pos x="16" y="34"/>
                    </a:cxn>
                    <a:cxn ang="0">
                      <a:pos x="16" y="29"/>
                    </a:cxn>
                    <a:cxn ang="0">
                      <a:pos x="11" y="27"/>
                    </a:cxn>
                    <a:cxn ang="0">
                      <a:pos x="7" y="21"/>
                    </a:cxn>
                    <a:cxn ang="0">
                      <a:pos x="6" y="16"/>
                    </a:cxn>
                    <a:cxn ang="0">
                      <a:pos x="9" y="11"/>
                    </a:cxn>
                    <a:cxn ang="0">
                      <a:pos x="14" y="7"/>
                    </a:cxn>
                    <a:cxn ang="0">
                      <a:pos x="20" y="7"/>
                    </a:cxn>
                    <a:cxn ang="0">
                      <a:pos x="25" y="11"/>
                    </a:cxn>
                    <a:cxn ang="0">
                      <a:pos x="27" y="16"/>
                    </a:cxn>
                    <a:cxn ang="0">
                      <a:pos x="27" y="21"/>
                    </a:cxn>
                    <a:cxn ang="0">
                      <a:pos x="23" y="27"/>
                    </a:cxn>
                    <a:cxn ang="0">
                      <a:pos x="16" y="29"/>
                    </a:cxn>
                  </a:cxnLst>
                  <a:rect l="0" t="0" r="r" b="b"/>
                  <a:pathLst>
                    <a:path w="32" h="34">
                      <a:moveTo>
                        <a:pt x="16" y="34"/>
                      </a:moveTo>
                      <a:lnTo>
                        <a:pt x="9" y="32"/>
                      </a:lnTo>
                      <a:lnTo>
                        <a:pt x="4" y="27"/>
                      </a:lnTo>
                      <a:lnTo>
                        <a:pt x="0" y="21"/>
                      </a:lnTo>
                      <a:lnTo>
                        <a:pt x="0" y="13"/>
                      </a:lnTo>
                      <a:lnTo>
                        <a:pt x="4" y="7"/>
                      </a:lnTo>
                      <a:lnTo>
                        <a:pt x="9" y="2"/>
                      </a:lnTo>
                      <a:lnTo>
                        <a:pt x="16" y="0"/>
                      </a:lnTo>
                      <a:lnTo>
                        <a:pt x="23" y="2"/>
                      </a:lnTo>
                      <a:lnTo>
                        <a:pt x="29" y="7"/>
                      </a:lnTo>
                      <a:lnTo>
                        <a:pt x="32" y="13"/>
                      </a:lnTo>
                      <a:lnTo>
                        <a:pt x="32" y="21"/>
                      </a:lnTo>
                      <a:lnTo>
                        <a:pt x="29" y="27"/>
                      </a:lnTo>
                      <a:lnTo>
                        <a:pt x="23" y="32"/>
                      </a:lnTo>
                      <a:lnTo>
                        <a:pt x="16" y="34"/>
                      </a:lnTo>
                      <a:close/>
                      <a:moveTo>
                        <a:pt x="16" y="29"/>
                      </a:moveTo>
                      <a:lnTo>
                        <a:pt x="11" y="27"/>
                      </a:lnTo>
                      <a:lnTo>
                        <a:pt x="7" y="21"/>
                      </a:lnTo>
                      <a:lnTo>
                        <a:pt x="6" y="16"/>
                      </a:lnTo>
                      <a:lnTo>
                        <a:pt x="9" y="11"/>
                      </a:lnTo>
                      <a:lnTo>
                        <a:pt x="14" y="7"/>
                      </a:lnTo>
                      <a:lnTo>
                        <a:pt x="20" y="7"/>
                      </a:lnTo>
                      <a:lnTo>
                        <a:pt x="25" y="11"/>
                      </a:lnTo>
                      <a:lnTo>
                        <a:pt x="27" y="16"/>
                      </a:lnTo>
                      <a:lnTo>
                        <a:pt x="27" y="21"/>
                      </a:lnTo>
                      <a:lnTo>
                        <a:pt x="23" y="27"/>
                      </a:lnTo>
                      <a:lnTo>
                        <a:pt x="16" y="29"/>
                      </a:lnTo>
                      <a:close/>
                    </a:path>
                  </a:pathLst>
                </a:custGeom>
                <a:solidFill>
                  <a:srgbClr val="FFFFFF"/>
                </a:solidFill>
                <a:ln w="9525">
                  <a:noFill/>
                  <a:round/>
                  <a:headEnd/>
                  <a:tailEnd/>
                </a:ln>
              </p:spPr>
              <p:txBody>
                <a:bodyPr/>
                <a:lstStyle/>
                <a:p>
                  <a:endParaRPr lang="en-US"/>
                </a:p>
              </p:txBody>
            </p:sp>
            <p:sp>
              <p:nvSpPr>
                <p:cNvPr id="1166476" name="Freeform 1164"/>
                <p:cNvSpPr>
                  <a:spLocks noEditPoints="1"/>
                </p:cNvSpPr>
                <p:nvPr/>
              </p:nvSpPr>
              <p:spPr bwMode="auto">
                <a:xfrm>
                  <a:off x="1786" y="659"/>
                  <a:ext cx="21" cy="22"/>
                </a:xfrm>
                <a:custGeom>
                  <a:avLst/>
                  <a:gdLst/>
                  <a:ahLst/>
                  <a:cxnLst>
                    <a:cxn ang="0">
                      <a:pos x="10" y="22"/>
                    </a:cxn>
                    <a:cxn ang="0">
                      <a:pos x="5" y="20"/>
                    </a:cxn>
                    <a:cxn ang="0">
                      <a:pos x="1" y="14"/>
                    </a:cxn>
                    <a:cxn ang="0">
                      <a:pos x="0" y="9"/>
                    </a:cxn>
                    <a:cxn ang="0">
                      <a:pos x="3" y="4"/>
                    </a:cxn>
                    <a:cxn ang="0">
                      <a:pos x="8" y="0"/>
                    </a:cxn>
                    <a:cxn ang="0">
                      <a:pos x="14" y="0"/>
                    </a:cxn>
                    <a:cxn ang="0">
                      <a:pos x="19" y="4"/>
                    </a:cxn>
                    <a:cxn ang="0">
                      <a:pos x="21" y="9"/>
                    </a:cxn>
                    <a:cxn ang="0">
                      <a:pos x="21" y="14"/>
                    </a:cxn>
                    <a:cxn ang="0">
                      <a:pos x="17" y="20"/>
                    </a:cxn>
                    <a:cxn ang="0">
                      <a:pos x="10" y="22"/>
                    </a:cxn>
                    <a:cxn ang="0">
                      <a:pos x="10" y="16"/>
                    </a:cxn>
                    <a:cxn ang="0">
                      <a:pos x="7" y="14"/>
                    </a:cxn>
                    <a:cxn ang="0">
                      <a:pos x="5" y="9"/>
                    </a:cxn>
                    <a:cxn ang="0">
                      <a:pos x="7" y="6"/>
                    </a:cxn>
                    <a:cxn ang="0">
                      <a:pos x="10" y="4"/>
                    </a:cxn>
                    <a:cxn ang="0">
                      <a:pos x="14" y="6"/>
                    </a:cxn>
                    <a:cxn ang="0">
                      <a:pos x="16" y="9"/>
                    </a:cxn>
                    <a:cxn ang="0">
                      <a:pos x="14" y="14"/>
                    </a:cxn>
                    <a:cxn ang="0">
                      <a:pos x="10" y="16"/>
                    </a:cxn>
                  </a:cxnLst>
                  <a:rect l="0" t="0" r="r" b="b"/>
                  <a:pathLst>
                    <a:path w="21" h="22">
                      <a:moveTo>
                        <a:pt x="10" y="22"/>
                      </a:moveTo>
                      <a:lnTo>
                        <a:pt x="5" y="20"/>
                      </a:lnTo>
                      <a:lnTo>
                        <a:pt x="1" y="14"/>
                      </a:lnTo>
                      <a:lnTo>
                        <a:pt x="0" y="9"/>
                      </a:lnTo>
                      <a:lnTo>
                        <a:pt x="3" y="4"/>
                      </a:lnTo>
                      <a:lnTo>
                        <a:pt x="8" y="0"/>
                      </a:lnTo>
                      <a:lnTo>
                        <a:pt x="14" y="0"/>
                      </a:lnTo>
                      <a:lnTo>
                        <a:pt x="19" y="4"/>
                      </a:lnTo>
                      <a:lnTo>
                        <a:pt x="21" y="9"/>
                      </a:lnTo>
                      <a:lnTo>
                        <a:pt x="21" y="14"/>
                      </a:lnTo>
                      <a:lnTo>
                        <a:pt x="17" y="20"/>
                      </a:lnTo>
                      <a:lnTo>
                        <a:pt x="10" y="22"/>
                      </a:lnTo>
                      <a:close/>
                      <a:moveTo>
                        <a:pt x="10" y="16"/>
                      </a:moveTo>
                      <a:lnTo>
                        <a:pt x="7" y="14"/>
                      </a:lnTo>
                      <a:lnTo>
                        <a:pt x="5" y="9"/>
                      </a:lnTo>
                      <a:lnTo>
                        <a:pt x="7" y="6"/>
                      </a:lnTo>
                      <a:lnTo>
                        <a:pt x="10" y="4"/>
                      </a:lnTo>
                      <a:lnTo>
                        <a:pt x="14" y="6"/>
                      </a:lnTo>
                      <a:lnTo>
                        <a:pt x="16" y="9"/>
                      </a:lnTo>
                      <a:lnTo>
                        <a:pt x="14" y="14"/>
                      </a:lnTo>
                      <a:lnTo>
                        <a:pt x="10" y="16"/>
                      </a:lnTo>
                      <a:close/>
                    </a:path>
                  </a:pathLst>
                </a:custGeom>
                <a:solidFill>
                  <a:srgbClr val="FFFFFF"/>
                </a:solidFill>
                <a:ln w="9525">
                  <a:noFill/>
                  <a:round/>
                  <a:headEnd/>
                  <a:tailEnd/>
                </a:ln>
              </p:spPr>
              <p:txBody>
                <a:bodyPr/>
                <a:lstStyle/>
                <a:p>
                  <a:endParaRPr lang="en-US"/>
                </a:p>
              </p:txBody>
            </p:sp>
            <p:sp>
              <p:nvSpPr>
                <p:cNvPr id="1166477" name="Freeform 1165"/>
                <p:cNvSpPr>
                  <a:spLocks noEditPoints="1"/>
                </p:cNvSpPr>
                <p:nvPr/>
              </p:nvSpPr>
              <p:spPr bwMode="auto">
                <a:xfrm>
                  <a:off x="1791" y="663"/>
                  <a:ext cx="11" cy="12"/>
                </a:xfrm>
                <a:custGeom>
                  <a:avLst/>
                  <a:gdLst/>
                  <a:ahLst/>
                  <a:cxnLst>
                    <a:cxn ang="0">
                      <a:pos x="5" y="12"/>
                    </a:cxn>
                    <a:cxn ang="0">
                      <a:pos x="2" y="10"/>
                    </a:cxn>
                    <a:cxn ang="0">
                      <a:pos x="0" y="5"/>
                    </a:cxn>
                    <a:cxn ang="0">
                      <a:pos x="2" y="2"/>
                    </a:cxn>
                    <a:cxn ang="0">
                      <a:pos x="5" y="0"/>
                    </a:cxn>
                    <a:cxn ang="0">
                      <a:pos x="9" y="2"/>
                    </a:cxn>
                    <a:cxn ang="0">
                      <a:pos x="11" y="5"/>
                    </a:cxn>
                    <a:cxn ang="0">
                      <a:pos x="9" y="10"/>
                    </a:cxn>
                    <a:cxn ang="0">
                      <a:pos x="5" y="12"/>
                    </a:cxn>
                    <a:cxn ang="0">
                      <a:pos x="5" y="5"/>
                    </a:cxn>
                    <a:cxn ang="0">
                      <a:pos x="5" y="5"/>
                    </a:cxn>
                  </a:cxnLst>
                  <a:rect l="0" t="0" r="r" b="b"/>
                  <a:pathLst>
                    <a:path w="11" h="12">
                      <a:moveTo>
                        <a:pt x="5" y="12"/>
                      </a:moveTo>
                      <a:lnTo>
                        <a:pt x="2" y="10"/>
                      </a:lnTo>
                      <a:lnTo>
                        <a:pt x="0" y="5"/>
                      </a:lnTo>
                      <a:lnTo>
                        <a:pt x="2" y="2"/>
                      </a:lnTo>
                      <a:lnTo>
                        <a:pt x="5" y="0"/>
                      </a:lnTo>
                      <a:lnTo>
                        <a:pt x="9" y="2"/>
                      </a:lnTo>
                      <a:lnTo>
                        <a:pt x="11" y="5"/>
                      </a:lnTo>
                      <a:lnTo>
                        <a:pt x="9" y="10"/>
                      </a:lnTo>
                      <a:lnTo>
                        <a:pt x="5" y="12"/>
                      </a:lnTo>
                      <a:close/>
                      <a:moveTo>
                        <a:pt x="5" y="5"/>
                      </a:moveTo>
                      <a:lnTo>
                        <a:pt x="5" y="5"/>
                      </a:lnTo>
                      <a:close/>
                    </a:path>
                  </a:pathLst>
                </a:custGeom>
                <a:solidFill>
                  <a:srgbClr val="FFFFFF"/>
                </a:solidFill>
                <a:ln w="9525">
                  <a:noFill/>
                  <a:round/>
                  <a:headEnd/>
                  <a:tailEnd/>
                </a:ln>
              </p:spPr>
              <p:txBody>
                <a:bodyPr/>
                <a:lstStyle/>
                <a:p>
                  <a:endParaRPr lang="en-US"/>
                </a:p>
              </p:txBody>
            </p:sp>
            <p:sp>
              <p:nvSpPr>
                <p:cNvPr id="1166478" name="Freeform 1166"/>
                <p:cNvSpPr>
                  <a:spLocks/>
                </p:cNvSpPr>
                <p:nvPr/>
              </p:nvSpPr>
              <p:spPr bwMode="auto">
                <a:xfrm>
                  <a:off x="1583" y="455"/>
                  <a:ext cx="428" cy="428"/>
                </a:xfrm>
                <a:custGeom>
                  <a:avLst/>
                  <a:gdLst/>
                  <a:ahLst/>
                  <a:cxnLst>
                    <a:cxn ang="0">
                      <a:pos x="213" y="0"/>
                    </a:cxn>
                    <a:cxn ang="0">
                      <a:pos x="176" y="3"/>
                    </a:cxn>
                    <a:cxn ang="0">
                      <a:pos x="141" y="14"/>
                    </a:cxn>
                    <a:cxn ang="0">
                      <a:pos x="108" y="28"/>
                    </a:cxn>
                    <a:cxn ang="0">
                      <a:pos x="76" y="51"/>
                    </a:cxn>
                    <a:cxn ang="0">
                      <a:pos x="50" y="77"/>
                    </a:cxn>
                    <a:cxn ang="0">
                      <a:pos x="29" y="107"/>
                    </a:cxn>
                    <a:cxn ang="0">
                      <a:pos x="13" y="141"/>
                    </a:cxn>
                    <a:cxn ang="0">
                      <a:pos x="4" y="176"/>
                    </a:cxn>
                    <a:cxn ang="0">
                      <a:pos x="0" y="213"/>
                    </a:cxn>
                    <a:cxn ang="0">
                      <a:pos x="4" y="252"/>
                    </a:cxn>
                    <a:cxn ang="0">
                      <a:pos x="13" y="287"/>
                    </a:cxn>
                    <a:cxn ang="0">
                      <a:pos x="29" y="321"/>
                    </a:cxn>
                    <a:cxn ang="0">
                      <a:pos x="50" y="351"/>
                    </a:cxn>
                    <a:cxn ang="0">
                      <a:pos x="76" y="377"/>
                    </a:cxn>
                    <a:cxn ang="0">
                      <a:pos x="108" y="400"/>
                    </a:cxn>
                    <a:cxn ang="0">
                      <a:pos x="141" y="414"/>
                    </a:cxn>
                    <a:cxn ang="0">
                      <a:pos x="176" y="425"/>
                    </a:cxn>
                    <a:cxn ang="0">
                      <a:pos x="213" y="428"/>
                    </a:cxn>
                    <a:cxn ang="0">
                      <a:pos x="250" y="425"/>
                    </a:cxn>
                    <a:cxn ang="0">
                      <a:pos x="287" y="414"/>
                    </a:cxn>
                    <a:cxn ang="0">
                      <a:pos x="321" y="400"/>
                    </a:cxn>
                    <a:cxn ang="0">
                      <a:pos x="350" y="377"/>
                    </a:cxn>
                    <a:cxn ang="0">
                      <a:pos x="377" y="351"/>
                    </a:cxn>
                    <a:cxn ang="0">
                      <a:pos x="398" y="321"/>
                    </a:cxn>
                    <a:cxn ang="0">
                      <a:pos x="414" y="287"/>
                    </a:cxn>
                    <a:cxn ang="0">
                      <a:pos x="424" y="252"/>
                    </a:cxn>
                    <a:cxn ang="0">
                      <a:pos x="428" y="213"/>
                    </a:cxn>
                    <a:cxn ang="0">
                      <a:pos x="424" y="176"/>
                    </a:cxn>
                    <a:cxn ang="0">
                      <a:pos x="414" y="141"/>
                    </a:cxn>
                    <a:cxn ang="0">
                      <a:pos x="398" y="107"/>
                    </a:cxn>
                    <a:cxn ang="0">
                      <a:pos x="377" y="77"/>
                    </a:cxn>
                    <a:cxn ang="0">
                      <a:pos x="350" y="51"/>
                    </a:cxn>
                    <a:cxn ang="0">
                      <a:pos x="321" y="28"/>
                    </a:cxn>
                    <a:cxn ang="0">
                      <a:pos x="287" y="14"/>
                    </a:cxn>
                    <a:cxn ang="0">
                      <a:pos x="250" y="3"/>
                    </a:cxn>
                    <a:cxn ang="0">
                      <a:pos x="213" y="0"/>
                    </a:cxn>
                  </a:cxnLst>
                  <a:rect l="0" t="0" r="r" b="b"/>
                  <a:pathLst>
                    <a:path w="428" h="428">
                      <a:moveTo>
                        <a:pt x="213" y="0"/>
                      </a:moveTo>
                      <a:lnTo>
                        <a:pt x="176" y="3"/>
                      </a:lnTo>
                      <a:lnTo>
                        <a:pt x="141" y="14"/>
                      </a:lnTo>
                      <a:lnTo>
                        <a:pt x="108" y="28"/>
                      </a:lnTo>
                      <a:lnTo>
                        <a:pt x="76" y="51"/>
                      </a:lnTo>
                      <a:lnTo>
                        <a:pt x="50" y="77"/>
                      </a:lnTo>
                      <a:lnTo>
                        <a:pt x="29" y="107"/>
                      </a:lnTo>
                      <a:lnTo>
                        <a:pt x="13" y="141"/>
                      </a:lnTo>
                      <a:lnTo>
                        <a:pt x="4" y="176"/>
                      </a:lnTo>
                      <a:lnTo>
                        <a:pt x="0" y="213"/>
                      </a:lnTo>
                      <a:lnTo>
                        <a:pt x="4" y="252"/>
                      </a:lnTo>
                      <a:lnTo>
                        <a:pt x="13" y="287"/>
                      </a:lnTo>
                      <a:lnTo>
                        <a:pt x="29" y="321"/>
                      </a:lnTo>
                      <a:lnTo>
                        <a:pt x="50" y="351"/>
                      </a:lnTo>
                      <a:lnTo>
                        <a:pt x="76" y="377"/>
                      </a:lnTo>
                      <a:lnTo>
                        <a:pt x="108" y="400"/>
                      </a:lnTo>
                      <a:lnTo>
                        <a:pt x="141" y="414"/>
                      </a:lnTo>
                      <a:lnTo>
                        <a:pt x="176" y="425"/>
                      </a:lnTo>
                      <a:lnTo>
                        <a:pt x="213" y="428"/>
                      </a:lnTo>
                      <a:lnTo>
                        <a:pt x="250" y="425"/>
                      </a:lnTo>
                      <a:lnTo>
                        <a:pt x="287" y="414"/>
                      </a:lnTo>
                      <a:lnTo>
                        <a:pt x="321" y="400"/>
                      </a:lnTo>
                      <a:lnTo>
                        <a:pt x="350" y="377"/>
                      </a:lnTo>
                      <a:lnTo>
                        <a:pt x="377" y="351"/>
                      </a:lnTo>
                      <a:lnTo>
                        <a:pt x="398" y="321"/>
                      </a:lnTo>
                      <a:lnTo>
                        <a:pt x="414" y="287"/>
                      </a:lnTo>
                      <a:lnTo>
                        <a:pt x="424" y="252"/>
                      </a:lnTo>
                      <a:lnTo>
                        <a:pt x="428" y="213"/>
                      </a:lnTo>
                      <a:lnTo>
                        <a:pt x="424" y="176"/>
                      </a:lnTo>
                      <a:lnTo>
                        <a:pt x="414" y="141"/>
                      </a:lnTo>
                      <a:lnTo>
                        <a:pt x="398" y="107"/>
                      </a:lnTo>
                      <a:lnTo>
                        <a:pt x="377" y="77"/>
                      </a:lnTo>
                      <a:lnTo>
                        <a:pt x="350" y="51"/>
                      </a:lnTo>
                      <a:lnTo>
                        <a:pt x="321" y="28"/>
                      </a:lnTo>
                      <a:lnTo>
                        <a:pt x="287" y="14"/>
                      </a:lnTo>
                      <a:lnTo>
                        <a:pt x="250" y="3"/>
                      </a:lnTo>
                      <a:lnTo>
                        <a:pt x="213" y="0"/>
                      </a:lnTo>
                      <a:close/>
                    </a:path>
                  </a:pathLst>
                </a:custGeom>
                <a:solidFill>
                  <a:srgbClr val="000000"/>
                </a:solidFill>
                <a:ln w="9525">
                  <a:noFill/>
                  <a:round/>
                  <a:headEnd/>
                  <a:tailEnd/>
                </a:ln>
              </p:spPr>
              <p:txBody>
                <a:bodyPr/>
                <a:lstStyle/>
                <a:p>
                  <a:endParaRPr lang="en-US"/>
                </a:p>
              </p:txBody>
            </p:sp>
            <p:sp>
              <p:nvSpPr>
                <p:cNvPr id="1166479" name="Freeform 1167"/>
                <p:cNvSpPr>
                  <a:spLocks noEditPoints="1"/>
                </p:cNvSpPr>
                <p:nvPr/>
              </p:nvSpPr>
              <p:spPr bwMode="auto">
                <a:xfrm>
                  <a:off x="1583" y="455"/>
                  <a:ext cx="428" cy="428"/>
                </a:xfrm>
                <a:custGeom>
                  <a:avLst/>
                  <a:gdLst/>
                  <a:ahLst/>
                  <a:cxnLst>
                    <a:cxn ang="0">
                      <a:pos x="0" y="0"/>
                    </a:cxn>
                    <a:cxn ang="0">
                      <a:pos x="0" y="428"/>
                    </a:cxn>
                    <a:cxn ang="0">
                      <a:pos x="428" y="428"/>
                    </a:cxn>
                    <a:cxn ang="0">
                      <a:pos x="428" y="0"/>
                    </a:cxn>
                    <a:cxn ang="0">
                      <a:pos x="0" y="0"/>
                    </a:cxn>
                    <a:cxn ang="0">
                      <a:pos x="213" y="428"/>
                    </a:cxn>
                    <a:cxn ang="0">
                      <a:pos x="187" y="427"/>
                    </a:cxn>
                    <a:cxn ang="0">
                      <a:pos x="159" y="421"/>
                    </a:cxn>
                    <a:cxn ang="0">
                      <a:pos x="134" y="412"/>
                    </a:cxn>
                    <a:cxn ang="0">
                      <a:pos x="109" y="400"/>
                    </a:cxn>
                    <a:cxn ang="0">
                      <a:pos x="87" y="386"/>
                    </a:cxn>
                    <a:cxn ang="0">
                      <a:pos x="65" y="368"/>
                    </a:cxn>
                    <a:cxn ang="0">
                      <a:pos x="46" y="347"/>
                    </a:cxn>
                    <a:cxn ang="0">
                      <a:pos x="32" y="324"/>
                    </a:cxn>
                    <a:cxn ang="0">
                      <a:pos x="18" y="301"/>
                    </a:cxn>
                    <a:cxn ang="0">
                      <a:pos x="9" y="275"/>
                    </a:cxn>
                    <a:cxn ang="0">
                      <a:pos x="4" y="248"/>
                    </a:cxn>
                    <a:cxn ang="0">
                      <a:pos x="0" y="220"/>
                    </a:cxn>
                    <a:cxn ang="0">
                      <a:pos x="2" y="194"/>
                    </a:cxn>
                    <a:cxn ang="0">
                      <a:pos x="6" y="166"/>
                    </a:cxn>
                    <a:cxn ang="0">
                      <a:pos x="13" y="141"/>
                    </a:cxn>
                    <a:cxn ang="0">
                      <a:pos x="25" y="114"/>
                    </a:cxn>
                    <a:cxn ang="0">
                      <a:pos x="39" y="92"/>
                    </a:cxn>
                    <a:cxn ang="0">
                      <a:pos x="55" y="70"/>
                    </a:cxn>
                    <a:cxn ang="0">
                      <a:pos x="76" y="51"/>
                    </a:cxn>
                    <a:cxn ang="0">
                      <a:pos x="97" y="35"/>
                    </a:cxn>
                    <a:cxn ang="0">
                      <a:pos x="122" y="21"/>
                    </a:cxn>
                    <a:cxn ang="0">
                      <a:pos x="146" y="10"/>
                    </a:cxn>
                    <a:cxn ang="0">
                      <a:pos x="173" y="3"/>
                    </a:cxn>
                    <a:cxn ang="0">
                      <a:pos x="199" y="0"/>
                    </a:cxn>
                    <a:cxn ang="0">
                      <a:pos x="227" y="0"/>
                    </a:cxn>
                    <a:cxn ang="0">
                      <a:pos x="254" y="3"/>
                    </a:cxn>
                    <a:cxn ang="0">
                      <a:pos x="280" y="10"/>
                    </a:cxn>
                    <a:cxn ang="0">
                      <a:pos x="306" y="21"/>
                    </a:cxn>
                    <a:cxn ang="0">
                      <a:pos x="329" y="35"/>
                    </a:cxn>
                    <a:cxn ang="0">
                      <a:pos x="352" y="51"/>
                    </a:cxn>
                    <a:cxn ang="0">
                      <a:pos x="372" y="70"/>
                    </a:cxn>
                    <a:cxn ang="0">
                      <a:pos x="389" y="92"/>
                    </a:cxn>
                    <a:cxn ang="0">
                      <a:pos x="403" y="114"/>
                    </a:cxn>
                    <a:cxn ang="0">
                      <a:pos x="414" y="141"/>
                    </a:cxn>
                    <a:cxn ang="0">
                      <a:pos x="423" y="166"/>
                    </a:cxn>
                    <a:cxn ang="0">
                      <a:pos x="426" y="194"/>
                    </a:cxn>
                    <a:cxn ang="0">
                      <a:pos x="426" y="220"/>
                    </a:cxn>
                    <a:cxn ang="0">
                      <a:pos x="424" y="248"/>
                    </a:cxn>
                    <a:cxn ang="0">
                      <a:pos x="419" y="275"/>
                    </a:cxn>
                    <a:cxn ang="0">
                      <a:pos x="408" y="301"/>
                    </a:cxn>
                    <a:cxn ang="0">
                      <a:pos x="396" y="324"/>
                    </a:cxn>
                    <a:cxn ang="0">
                      <a:pos x="380" y="347"/>
                    </a:cxn>
                    <a:cxn ang="0">
                      <a:pos x="363" y="368"/>
                    </a:cxn>
                    <a:cxn ang="0">
                      <a:pos x="342" y="386"/>
                    </a:cxn>
                    <a:cxn ang="0">
                      <a:pos x="319" y="400"/>
                    </a:cxn>
                    <a:cxn ang="0">
                      <a:pos x="294" y="412"/>
                    </a:cxn>
                    <a:cxn ang="0">
                      <a:pos x="268" y="421"/>
                    </a:cxn>
                    <a:cxn ang="0">
                      <a:pos x="241" y="427"/>
                    </a:cxn>
                    <a:cxn ang="0">
                      <a:pos x="213" y="428"/>
                    </a:cxn>
                  </a:cxnLst>
                  <a:rect l="0" t="0" r="r" b="b"/>
                  <a:pathLst>
                    <a:path w="428" h="428">
                      <a:moveTo>
                        <a:pt x="0" y="0"/>
                      </a:moveTo>
                      <a:lnTo>
                        <a:pt x="0" y="428"/>
                      </a:lnTo>
                      <a:lnTo>
                        <a:pt x="428" y="428"/>
                      </a:lnTo>
                      <a:lnTo>
                        <a:pt x="428" y="0"/>
                      </a:lnTo>
                      <a:lnTo>
                        <a:pt x="0" y="0"/>
                      </a:lnTo>
                      <a:close/>
                      <a:moveTo>
                        <a:pt x="213" y="428"/>
                      </a:moveTo>
                      <a:lnTo>
                        <a:pt x="187" y="427"/>
                      </a:lnTo>
                      <a:lnTo>
                        <a:pt x="159" y="421"/>
                      </a:lnTo>
                      <a:lnTo>
                        <a:pt x="134" y="412"/>
                      </a:lnTo>
                      <a:lnTo>
                        <a:pt x="109" y="400"/>
                      </a:lnTo>
                      <a:lnTo>
                        <a:pt x="87" y="386"/>
                      </a:lnTo>
                      <a:lnTo>
                        <a:pt x="65" y="368"/>
                      </a:lnTo>
                      <a:lnTo>
                        <a:pt x="46" y="347"/>
                      </a:lnTo>
                      <a:lnTo>
                        <a:pt x="32" y="324"/>
                      </a:lnTo>
                      <a:lnTo>
                        <a:pt x="18" y="301"/>
                      </a:lnTo>
                      <a:lnTo>
                        <a:pt x="9" y="275"/>
                      </a:lnTo>
                      <a:lnTo>
                        <a:pt x="4" y="248"/>
                      </a:lnTo>
                      <a:lnTo>
                        <a:pt x="0" y="220"/>
                      </a:lnTo>
                      <a:lnTo>
                        <a:pt x="2" y="194"/>
                      </a:lnTo>
                      <a:lnTo>
                        <a:pt x="6" y="166"/>
                      </a:lnTo>
                      <a:lnTo>
                        <a:pt x="13" y="141"/>
                      </a:lnTo>
                      <a:lnTo>
                        <a:pt x="25" y="114"/>
                      </a:lnTo>
                      <a:lnTo>
                        <a:pt x="39" y="92"/>
                      </a:lnTo>
                      <a:lnTo>
                        <a:pt x="55" y="70"/>
                      </a:lnTo>
                      <a:lnTo>
                        <a:pt x="76" y="51"/>
                      </a:lnTo>
                      <a:lnTo>
                        <a:pt x="97" y="35"/>
                      </a:lnTo>
                      <a:lnTo>
                        <a:pt x="122" y="21"/>
                      </a:lnTo>
                      <a:lnTo>
                        <a:pt x="146" y="10"/>
                      </a:lnTo>
                      <a:lnTo>
                        <a:pt x="173" y="3"/>
                      </a:lnTo>
                      <a:lnTo>
                        <a:pt x="199" y="0"/>
                      </a:lnTo>
                      <a:lnTo>
                        <a:pt x="227" y="0"/>
                      </a:lnTo>
                      <a:lnTo>
                        <a:pt x="254" y="3"/>
                      </a:lnTo>
                      <a:lnTo>
                        <a:pt x="280" y="10"/>
                      </a:lnTo>
                      <a:lnTo>
                        <a:pt x="306" y="21"/>
                      </a:lnTo>
                      <a:lnTo>
                        <a:pt x="329" y="35"/>
                      </a:lnTo>
                      <a:lnTo>
                        <a:pt x="352" y="51"/>
                      </a:lnTo>
                      <a:lnTo>
                        <a:pt x="372" y="70"/>
                      </a:lnTo>
                      <a:lnTo>
                        <a:pt x="389" y="92"/>
                      </a:lnTo>
                      <a:lnTo>
                        <a:pt x="403" y="114"/>
                      </a:lnTo>
                      <a:lnTo>
                        <a:pt x="414" y="141"/>
                      </a:lnTo>
                      <a:lnTo>
                        <a:pt x="423" y="166"/>
                      </a:lnTo>
                      <a:lnTo>
                        <a:pt x="426" y="194"/>
                      </a:lnTo>
                      <a:lnTo>
                        <a:pt x="426" y="220"/>
                      </a:lnTo>
                      <a:lnTo>
                        <a:pt x="424" y="248"/>
                      </a:lnTo>
                      <a:lnTo>
                        <a:pt x="419" y="275"/>
                      </a:lnTo>
                      <a:lnTo>
                        <a:pt x="408" y="301"/>
                      </a:lnTo>
                      <a:lnTo>
                        <a:pt x="396" y="324"/>
                      </a:lnTo>
                      <a:lnTo>
                        <a:pt x="380" y="347"/>
                      </a:lnTo>
                      <a:lnTo>
                        <a:pt x="363" y="368"/>
                      </a:lnTo>
                      <a:lnTo>
                        <a:pt x="342" y="386"/>
                      </a:lnTo>
                      <a:lnTo>
                        <a:pt x="319" y="400"/>
                      </a:lnTo>
                      <a:lnTo>
                        <a:pt x="294" y="412"/>
                      </a:lnTo>
                      <a:lnTo>
                        <a:pt x="268" y="421"/>
                      </a:lnTo>
                      <a:lnTo>
                        <a:pt x="241" y="427"/>
                      </a:lnTo>
                      <a:lnTo>
                        <a:pt x="213" y="428"/>
                      </a:lnTo>
                      <a:close/>
                    </a:path>
                  </a:pathLst>
                </a:custGeom>
                <a:solidFill>
                  <a:srgbClr val="CCFFFF"/>
                </a:solidFill>
                <a:ln w="9525">
                  <a:noFill/>
                  <a:round/>
                  <a:headEnd/>
                  <a:tailEnd/>
                </a:ln>
              </p:spPr>
              <p:txBody>
                <a:bodyPr/>
                <a:lstStyle/>
                <a:p>
                  <a:endParaRPr lang="en-US"/>
                </a:p>
              </p:txBody>
            </p:sp>
            <p:sp>
              <p:nvSpPr>
                <p:cNvPr id="1166480" name="Freeform 1168"/>
                <p:cNvSpPr>
                  <a:spLocks noEditPoints="1"/>
                </p:cNvSpPr>
                <p:nvPr/>
              </p:nvSpPr>
              <p:spPr bwMode="auto">
                <a:xfrm>
                  <a:off x="1583" y="455"/>
                  <a:ext cx="426" cy="428"/>
                </a:xfrm>
                <a:custGeom>
                  <a:avLst/>
                  <a:gdLst/>
                  <a:ahLst/>
                  <a:cxnLst>
                    <a:cxn ang="0">
                      <a:pos x="187" y="427"/>
                    </a:cxn>
                    <a:cxn ang="0">
                      <a:pos x="134" y="412"/>
                    </a:cxn>
                    <a:cxn ang="0">
                      <a:pos x="87" y="386"/>
                    </a:cxn>
                    <a:cxn ang="0">
                      <a:pos x="46" y="347"/>
                    </a:cxn>
                    <a:cxn ang="0">
                      <a:pos x="18" y="301"/>
                    </a:cxn>
                    <a:cxn ang="0">
                      <a:pos x="4" y="248"/>
                    </a:cxn>
                    <a:cxn ang="0">
                      <a:pos x="2" y="194"/>
                    </a:cxn>
                    <a:cxn ang="0">
                      <a:pos x="13" y="141"/>
                    </a:cxn>
                    <a:cxn ang="0">
                      <a:pos x="39" y="92"/>
                    </a:cxn>
                    <a:cxn ang="0">
                      <a:pos x="76" y="51"/>
                    </a:cxn>
                    <a:cxn ang="0">
                      <a:pos x="122" y="21"/>
                    </a:cxn>
                    <a:cxn ang="0">
                      <a:pos x="173" y="3"/>
                    </a:cxn>
                    <a:cxn ang="0">
                      <a:pos x="227" y="0"/>
                    </a:cxn>
                    <a:cxn ang="0">
                      <a:pos x="280" y="10"/>
                    </a:cxn>
                    <a:cxn ang="0">
                      <a:pos x="329" y="35"/>
                    </a:cxn>
                    <a:cxn ang="0">
                      <a:pos x="372" y="70"/>
                    </a:cxn>
                    <a:cxn ang="0">
                      <a:pos x="403" y="114"/>
                    </a:cxn>
                    <a:cxn ang="0">
                      <a:pos x="423" y="166"/>
                    </a:cxn>
                    <a:cxn ang="0">
                      <a:pos x="426" y="220"/>
                    </a:cxn>
                    <a:cxn ang="0">
                      <a:pos x="419" y="275"/>
                    </a:cxn>
                    <a:cxn ang="0">
                      <a:pos x="396" y="324"/>
                    </a:cxn>
                    <a:cxn ang="0">
                      <a:pos x="363" y="368"/>
                    </a:cxn>
                    <a:cxn ang="0">
                      <a:pos x="319" y="400"/>
                    </a:cxn>
                    <a:cxn ang="0">
                      <a:pos x="268" y="421"/>
                    </a:cxn>
                    <a:cxn ang="0">
                      <a:pos x="213" y="428"/>
                    </a:cxn>
                    <a:cxn ang="0">
                      <a:pos x="187" y="421"/>
                    </a:cxn>
                    <a:cxn ang="0">
                      <a:pos x="136" y="407"/>
                    </a:cxn>
                    <a:cxn ang="0">
                      <a:pos x="90" y="381"/>
                    </a:cxn>
                    <a:cxn ang="0">
                      <a:pos x="51" y="344"/>
                    </a:cxn>
                    <a:cxn ang="0">
                      <a:pos x="23" y="298"/>
                    </a:cxn>
                    <a:cxn ang="0">
                      <a:pos x="9" y="247"/>
                    </a:cxn>
                    <a:cxn ang="0">
                      <a:pos x="7" y="194"/>
                    </a:cxn>
                    <a:cxn ang="0">
                      <a:pos x="18" y="143"/>
                    </a:cxn>
                    <a:cxn ang="0">
                      <a:pos x="43" y="95"/>
                    </a:cxn>
                    <a:cxn ang="0">
                      <a:pos x="80" y="55"/>
                    </a:cxn>
                    <a:cxn ang="0">
                      <a:pos x="124" y="26"/>
                    </a:cxn>
                    <a:cxn ang="0">
                      <a:pos x="175" y="9"/>
                    </a:cxn>
                    <a:cxn ang="0">
                      <a:pos x="227" y="5"/>
                    </a:cxn>
                    <a:cxn ang="0">
                      <a:pos x="280" y="16"/>
                    </a:cxn>
                    <a:cxn ang="0">
                      <a:pos x="328" y="39"/>
                    </a:cxn>
                    <a:cxn ang="0">
                      <a:pos x="368" y="74"/>
                    </a:cxn>
                    <a:cxn ang="0">
                      <a:pos x="398" y="118"/>
                    </a:cxn>
                    <a:cxn ang="0">
                      <a:pos x="417" y="167"/>
                    </a:cxn>
                    <a:cxn ang="0">
                      <a:pos x="421" y="220"/>
                    </a:cxn>
                    <a:cxn ang="0">
                      <a:pos x="414" y="273"/>
                    </a:cxn>
                    <a:cxn ang="0">
                      <a:pos x="391" y="323"/>
                    </a:cxn>
                    <a:cxn ang="0">
                      <a:pos x="359" y="363"/>
                    </a:cxn>
                    <a:cxn ang="0">
                      <a:pos x="315" y="397"/>
                    </a:cxn>
                    <a:cxn ang="0">
                      <a:pos x="266" y="416"/>
                    </a:cxn>
                    <a:cxn ang="0">
                      <a:pos x="213" y="423"/>
                    </a:cxn>
                  </a:cxnLst>
                  <a:rect l="0" t="0" r="r" b="b"/>
                  <a:pathLst>
                    <a:path w="426" h="428">
                      <a:moveTo>
                        <a:pt x="213" y="428"/>
                      </a:moveTo>
                      <a:lnTo>
                        <a:pt x="187" y="427"/>
                      </a:lnTo>
                      <a:lnTo>
                        <a:pt x="159" y="421"/>
                      </a:lnTo>
                      <a:lnTo>
                        <a:pt x="134" y="412"/>
                      </a:lnTo>
                      <a:lnTo>
                        <a:pt x="109" y="400"/>
                      </a:lnTo>
                      <a:lnTo>
                        <a:pt x="87" y="386"/>
                      </a:lnTo>
                      <a:lnTo>
                        <a:pt x="65" y="368"/>
                      </a:lnTo>
                      <a:lnTo>
                        <a:pt x="46" y="347"/>
                      </a:lnTo>
                      <a:lnTo>
                        <a:pt x="32" y="324"/>
                      </a:lnTo>
                      <a:lnTo>
                        <a:pt x="18" y="301"/>
                      </a:lnTo>
                      <a:lnTo>
                        <a:pt x="9" y="275"/>
                      </a:lnTo>
                      <a:lnTo>
                        <a:pt x="4" y="248"/>
                      </a:lnTo>
                      <a:lnTo>
                        <a:pt x="0" y="220"/>
                      </a:lnTo>
                      <a:lnTo>
                        <a:pt x="2" y="194"/>
                      </a:lnTo>
                      <a:lnTo>
                        <a:pt x="6" y="166"/>
                      </a:lnTo>
                      <a:lnTo>
                        <a:pt x="13" y="141"/>
                      </a:lnTo>
                      <a:lnTo>
                        <a:pt x="25" y="114"/>
                      </a:lnTo>
                      <a:lnTo>
                        <a:pt x="39" y="92"/>
                      </a:lnTo>
                      <a:lnTo>
                        <a:pt x="55" y="70"/>
                      </a:lnTo>
                      <a:lnTo>
                        <a:pt x="76" y="51"/>
                      </a:lnTo>
                      <a:lnTo>
                        <a:pt x="97" y="35"/>
                      </a:lnTo>
                      <a:lnTo>
                        <a:pt x="122" y="21"/>
                      </a:lnTo>
                      <a:lnTo>
                        <a:pt x="146" y="10"/>
                      </a:lnTo>
                      <a:lnTo>
                        <a:pt x="173" y="3"/>
                      </a:lnTo>
                      <a:lnTo>
                        <a:pt x="199" y="0"/>
                      </a:lnTo>
                      <a:lnTo>
                        <a:pt x="227" y="0"/>
                      </a:lnTo>
                      <a:lnTo>
                        <a:pt x="254" y="3"/>
                      </a:lnTo>
                      <a:lnTo>
                        <a:pt x="280" y="10"/>
                      </a:lnTo>
                      <a:lnTo>
                        <a:pt x="306" y="21"/>
                      </a:lnTo>
                      <a:lnTo>
                        <a:pt x="329" y="35"/>
                      </a:lnTo>
                      <a:lnTo>
                        <a:pt x="352" y="51"/>
                      </a:lnTo>
                      <a:lnTo>
                        <a:pt x="372" y="70"/>
                      </a:lnTo>
                      <a:lnTo>
                        <a:pt x="389" y="92"/>
                      </a:lnTo>
                      <a:lnTo>
                        <a:pt x="403" y="114"/>
                      </a:lnTo>
                      <a:lnTo>
                        <a:pt x="414" y="141"/>
                      </a:lnTo>
                      <a:lnTo>
                        <a:pt x="423" y="166"/>
                      </a:lnTo>
                      <a:lnTo>
                        <a:pt x="426" y="194"/>
                      </a:lnTo>
                      <a:lnTo>
                        <a:pt x="426" y="220"/>
                      </a:lnTo>
                      <a:lnTo>
                        <a:pt x="424" y="248"/>
                      </a:lnTo>
                      <a:lnTo>
                        <a:pt x="419" y="275"/>
                      </a:lnTo>
                      <a:lnTo>
                        <a:pt x="408" y="301"/>
                      </a:lnTo>
                      <a:lnTo>
                        <a:pt x="396" y="324"/>
                      </a:lnTo>
                      <a:lnTo>
                        <a:pt x="380" y="347"/>
                      </a:lnTo>
                      <a:lnTo>
                        <a:pt x="363" y="368"/>
                      </a:lnTo>
                      <a:lnTo>
                        <a:pt x="342" y="386"/>
                      </a:lnTo>
                      <a:lnTo>
                        <a:pt x="319" y="400"/>
                      </a:lnTo>
                      <a:lnTo>
                        <a:pt x="294" y="412"/>
                      </a:lnTo>
                      <a:lnTo>
                        <a:pt x="268" y="421"/>
                      </a:lnTo>
                      <a:lnTo>
                        <a:pt x="241" y="427"/>
                      </a:lnTo>
                      <a:lnTo>
                        <a:pt x="213" y="428"/>
                      </a:lnTo>
                      <a:close/>
                      <a:moveTo>
                        <a:pt x="213" y="423"/>
                      </a:moveTo>
                      <a:lnTo>
                        <a:pt x="187" y="421"/>
                      </a:lnTo>
                      <a:lnTo>
                        <a:pt x="160" y="416"/>
                      </a:lnTo>
                      <a:lnTo>
                        <a:pt x="136" y="407"/>
                      </a:lnTo>
                      <a:lnTo>
                        <a:pt x="111" y="397"/>
                      </a:lnTo>
                      <a:lnTo>
                        <a:pt x="90" y="381"/>
                      </a:lnTo>
                      <a:lnTo>
                        <a:pt x="69" y="363"/>
                      </a:lnTo>
                      <a:lnTo>
                        <a:pt x="51" y="344"/>
                      </a:lnTo>
                      <a:lnTo>
                        <a:pt x="36" y="323"/>
                      </a:lnTo>
                      <a:lnTo>
                        <a:pt x="23" y="298"/>
                      </a:lnTo>
                      <a:lnTo>
                        <a:pt x="14" y="273"/>
                      </a:lnTo>
                      <a:lnTo>
                        <a:pt x="9" y="247"/>
                      </a:lnTo>
                      <a:lnTo>
                        <a:pt x="6" y="220"/>
                      </a:lnTo>
                      <a:lnTo>
                        <a:pt x="7" y="194"/>
                      </a:lnTo>
                      <a:lnTo>
                        <a:pt x="11" y="167"/>
                      </a:lnTo>
                      <a:lnTo>
                        <a:pt x="18" y="143"/>
                      </a:lnTo>
                      <a:lnTo>
                        <a:pt x="29" y="118"/>
                      </a:lnTo>
                      <a:lnTo>
                        <a:pt x="43" y="95"/>
                      </a:lnTo>
                      <a:lnTo>
                        <a:pt x="60" y="74"/>
                      </a:lnTo>
                      <a:lnTo>
                        <a:pt x="80" y="55"/>
                      </a:lnTo>
                      <a:lnTo>
                        <a:pt x="101" y="39"/>
                      </a:lnTo>
                      <a:lnTo>
                        <a:pt x="124" y="26"/>
                      </a:lnTo>
                      <a:lnTo>
                        <a:pt x="148" y="16"/>
                      </a:lnTo>
                      <a:lnTo>
                        <a:pt x="175" y="9"/>
                      </a:lnTo>
                      <a:lnTo>
                        <a:pt x="201" y="5"/>
                      </a:lnTo>
                      <a:lnTo>
                        <a:pt x="227" y="5"/>
                      </a:lnTo>
                      <a:lnTo>
                        <a:pt x="254" y="9"/>
                      </a:lnTo>
                      <a:lnTo>
                        <a:pt x="280" y="16"/>
                      </a:lnTo>
                      <a:lnTo>
                        <a:pt x="305" y="26"/>
                      </a:lnTo>
                      <a:lnTo>
                        <a:pt x="328" y="39"/>
                      </a:lnTo>
                      <a:lnTo>
                        <a:pt x="349" y="55"/>
                      </a:lnTo>
                      <a:lnTo>
                        <a:pt x="368" y="74"/>
                      </a:lnTo>
                      <a:lnTo>
                        <a:pt x="384" y="95"/>
                      </a:lnTo>
                      <a:lnTo>
                        <a:pt x="398" y="118"/>
                      </a:lnTo>
                      <a:lnTo>
                        <a:pt x="408" y="143"/>
                      </a:lnTo>
                      <a:lnTo>
                        <a:pt x="417" y="167"/>
                      </a:lnTo>
                      <a:lnTo>
                        <a:pt x="421" y="194"/>
                      </a:lnTo>
                      <a:lnTo>
                        <a:pt x="421" y="220"/>
                      </a:lnTo>
                      <a:lnTo>
                        <a:pt x="419" y="247"/>
                      </a:lnTo>
                      <a:lnTo>
                        <a:pt x="414" y="273"/>
                      </a:lnTo>
                      <a:lnTo>
                        <a:pt x="403" y="298"/>
                      </a:lnTo>
                      <a:lnTo>
                        <a:pt x="391" y="323"/>
                      </a:lnTo>
                      <a:lnTo>
                        <a:pt x="377" y="344"/>
                      </a:lnTo>
                      <a:lnTo>
                        <a:pt x="359" y="363"/>
                      </a:lnTo>
                      <a:lnTo>
                        <a:pt x="338" y="381"/>
                      </a:lnTo>
                      <a:lnTo>
                        <a:pt x="315" y="397"/>
                      </a:lnTo>
                      <a:lnTo>
                        <a:pt x="292" y="407"/>
                      </a:lnTo>
                      <a:lnTo>
                        <a:pt x="266" y="416"/>
                      </a:lnTo>
                      <a:lnTo>
                        <a:pt x="240" y="421"/>
                      </a:lnTo>
                      <a:lnTo>
                        <a:pt x="213" y="423"/>
                      </a:lnTo>
                      <a:close/>
                    </a:path>
                  </a:pathLst>
                </a:custGeom>
                <a:solidFill>
                  <a:srgbClr val="CCFFFF"/>
                </a:solidFill>
                <a:ln w="9525">
                  <a:noFill/>
                  <a:round/>
                  <a:headEnd/>
                  <a:tailEnd/>
                </a:ln>
              </p:spPr>
              <p:txBody>
                <a:bodyPr/>
                <a:lstStyle/>
                <a:p>
                  <a:endParaRPr lang="en-US"/>
                </a:p>
              </p:txBody>
            </p:sp>
            <p:sp>
              <p:nvSpPr>
                <p:cNvPr id="1166481" name="Freeform 1169"/>
                <p:cNvSpPr>
                  <a:spLocks noEditPoints="1"/>
                </p:cNvSpPr>
                <p:nvPr/>
              </p:nvSpPr>
              <p:spPr bwMode="auto">
                <a:xfrm>
                  <a:off x="1589" y="460"/>
                  <a:ext cx="415" cy="418"/>
                </a:xfrm>
                <a:custGeom>
                  <a:avLst/>
                  <a:gdLst/>
                  <a:ahLst/>
                  <a:cxnLst>
                    <a:cxn ang="0">
                      <a:pos x="181" y="416"/>
                    </a:cxn>
                    <a:cxn ang="0">
                      <a:pos x="130" y="402"/>
                    </a:cxn>
                    <a:cxn ang="0">
                      <a:pos x="84" y="376"/>
                    </a:cxn>
                    <a:cxn ang="0">
                      <a:pos x="45" y="339"/>
                    </a:cxn>
                    <a:cxn ang="0">
                      <a:pos x="17" y="293"/>
                    </a:cxn>
                    <a:cxn ang="0">
                      <a:pos x="3" y="242"/>
                    </a:cxn>
                    <a:cxn ang="0">
                      <a:pos x="1" y="189"/>
                    </a:cxn>
                    <a:cxn ang="0">
                      <a:pos x="12" y="138"/>
                    </a:cxn>
                    <a:cxn ang="0">
                      <a:pos x="37" y="90"/>
                    </a:cxn>
                    <a:cxn ang="0">
                      <a:pos x="74" y="50"/>
                    </a:cxn>
                    <a:cxn ang="0">
                      <a:pos x="118" y="21"/>
                    </a:cxn>
                    <a:cxn ang="0">
                      <a:pos x="169" y="4"/>
                    </a:cxn>
                    <a:cxn ang="0">
                      <a:pos x="221" y="0"/>
                    </a:cxn>
                    <a:cxn ang="0">
                      <a:pos x="274" y="11"/>
                    </a:cxn>
                    <a:cxn ang="0">
                      <a:pos x="322" y="34"/>
                    </a:cxn>
                    <a:cxn ang="0">
                      <a:pos x="362" y="69"/>
                    </a:cxn>
                    <a:cxn ang="0">
                      <a:pos x="392" y="113"/>
                    </a:cxn>
                    <a:cxn ang="0">
                      <a:pos x="411" y="162"/>
                    </a:cxn>
                    <a:cxn ang="0">
                      <a:pos x="415" y="215"/>
                    </a:cxn>
                    <a:cxn ang="0">
                      <a:pos x="408" y="268"/>
                    </a:cxn>
                    <a:cxn ang="0">
                      <a:pos x="385" y="318"/>
                    </a:cxn>
                    <a:cxn ang="0">
                      <a:pos x="353" y="358"/>
                    </a:cxn>
                    <a:cxn ang="0">
                      <a:pos x="309" y="392"/>
                    </a:cxn>
                    <a:cxn ang="0">
                      <a:pos x="260" y="411"/>
                    </a:cxn>
                    <a:cxn ang="0">
                      <a:pos x="207" y="418"/>
                    </a:cxn>
                    <a:cxn ang="0">
                      <a:pos x="181" y="411"/>
                    </a:cxn>
                    <a:cxn ang="0">
                      <a:pos x="130" y="397"/>
                    </a:cxn>
                    <a:cxn ang="0">
                      <a:pos x="84" y="370"/>
                    </a:cxn>
                    <a:cxn ang="0">
                      <a:pos x="47" y="333"/>
                    </a:cxn>
                    <a:cxn ang="0">
                      <a:pos x="21" y="288"/>
                    </a:cxn>
                    <a:cxn ang="0">
                      <a:pos x="7" y="236"/>
                    </a:cxn>
                    <a:cxn ang="0">
                      <a:pos x="7" y="182"/>
                    </a:cxn>
                    <a:cxn ang="0">
                      <a:pos x="21" y="131"/>
                    </a:cxn>
                    <a:cxn ang="0">
                      <a:pos x="47" y="85"/>
                    </a:cxn>
                    <a:cxn ang="0">
                      <a:pos x="84" y="48"/>
                    </a:cxn>
                    <a:cxn ang="0">
                      <a:pos x="130" y="21"/>
                    </a:cxn>
                    <a:cxn ang="0">
                      <a:pos x="181" y="7"/>
                    </a:cxn>
                    <a:cxn ang="0">
                      <a:pos x="234" y="7"/>
                    </a:cxn>
                    <a:cxn ang="0">
                      <a:pos x="285" y="21"/>
                    </a:cxn>
                    <a:cxn ang="0">
                      <a:pos x="330" y="48"/>
                    </a:cxn>
                    <a:cxn ang="0">
                      <a:pos x="369" y="85"/>
                    </a:cxn>
                    <a:cxn ang="0">
                      <a:pos x="395" y="131"/>
                    </a:cxn>
                    <a:cxn ang="0">
                      <a:pos x="408" y="182"/>
                    </a:cxn>
                    <a:cxn ang="0">
                      <a:pos x="408" y="236"/>
                    </a:cxn>
                    <a:cxn ang="0">
                      <a:pos x="395" y="288"/>
                    </a:cxn>
                    <a:cxn ang="0">
                      <a:pos x="369" y="333"/>
                    </a:cxn>
                    <a:cxn ang="0">
                      <a:pos x="330" y="370"/>
                    </a:cxn>
                    <a:cxn ang="0">
                      <a:pos x="285" y="397"/>
                    </a:cxn>
                    <a:cxn ang="0">
                      <a:pos x="234" y="411"/>
                    </a:cxn>
                  </a:cxnLst>
                  <a:rect l="0" t="0" r="r" b="b"/>
                  <a:pathLst>
                    <a:path w="415" h="418">
                      <a:moveTo>
                        <a:pt x="207" y="418"/>
                      </a:moveTo>
                      <a:lnTo>
                        <a:pt x="181" y="416"/>
                      </a:lnTo>
                      <a:lnTo>
                        <a:pt x="154" y="411"/>
                      </a:lnTo>
                      <a:lnTo>
                        <a:pt x="130" y="402"/>
                      </a:lnTo>
                      <a:lnTo>
                        <a:pt x="105" y="392"/>
                      </a:lnTo>
                      <a:lnTo>
                        <a:pt x="84" y="376"/>
                      </a:lnTo>
                      <a:lnTo>
                        <a:pt x="63" y="358"/>
                      </a:lnTo>
                      <a:lnTo>
                        <a:pt x="45" y="339"/>
                      </a:lnTo>
                      <a:lnTo>
                        <a:pt x="30" y="318"/>
                      </a:lnTo>
                      <a:lnTo>
                        <a:pt x="17" y="293"/>
                      </a:lnTo>
                      <a:lnTo>
                        <a:pt x="8" y="268"/>
                      </a:lnTo>
                      <a:lnTo>
                        <a:pt x="3" y="242"/>
                      </a:lnTo>
                      <a:lnTo>
                        <a:pt x="0" y="215"/>
                      </a:lnTo>
                      <a:lnTo>
                        <a:pt x="1" y="189"/>
                      </a:lnTo>
                      <a:lnTo>
                        <a:pt x="5" y="162"/>
                      </a:lnTo>
                      <a:lnTo>
                        <a:pt x="12" y="138"/>
                      </a:lnTo>
                      <a:lnTo>
                        <a:pt x="23" y="113"/>
                      </a:lnTo>
                      <a:lnTo>
                        <a:pt x="37" y="90"/>
                      </a:lnTo>
                      <a:lnTo>
                        <a:pt x="54" y="69"/>
                      </a:lnTo>
                      <a:lnTo>
                        <a:pt x="74" y="50"/>
                      </a:lnTo>
                      <a:lnTo>
                        <a:pt x="95" y="34"/>
                      </a:lnTo>
                      <a:lnTo>
                        <a:pt x="118" y="21"/>
                      </a:lnTo>
                      <a:lnTo>
                        <a:pt x="142" y="11"/>
                      </a:lnTo>
                      <a:lnTo>
                        <a:pt x="169" y="4"/>
                      </a:lnTo>
                      <a:lnTo>
                        <a:pt x="195" y="0"/>
                      </a:lnTo>
                      <a:lnTo>
                        <a:pt x="221" y="0"/>
                      </a:lnTo>
                      <a:lnTo>
                        <a:pt x="248" y="4"/>
                      </a:lnTo>
                      <a:lnTo>
                        <a:pt x="274" y="11"/>
                      </a:lnTo>
                      <a:lnTo>
                        <a:pt x="299" y="21"/>
                      </a:lnTo>
                      <a:lnTo>
                        <a:pt x="322" y="34"/>
                      </a:lnTo>
                      <a:lnTo>
                        <a:pt x="343" y="50"/>
                      </a:lnTo>
                      <a:lnTo>
                        <a:pt x="362" y="69"/>
                      </a:lnTo>
                      <a:lnTo>
                        <a:pt x="378" y="90"/>
                      </a:lnTo>
                      <a:lnTo>
                        <a:pt x="392" y="113"/>
                      </a:lnTo>
                      <a:lnTo>
                        <a:pt x="402" y="138"/>
                      </a:lnTo>
                      <a:lnTo>
                        <a:pt x="411" y="162"/>
                      </a:lnTo>
                      <a:lnTo>
                        <a:pt x="415" y="189"/>
                      </a:lnTo>
                      <a:lnTo>
                        <a:pt x="415" y="215"/>
                      </a:lnTo>
                      <a:lnTo>
                        <a:pt x="413" y="242"/>
                      </a:lnTo>
                      <a:lnTo>
                        <a:pt x="408" y="268"/>
                      </a:lnTo>
                      <a:lnTo>
                        <a:pt x="397" y="293"/>
                      </a:lnTo>
                      <a:lnTo>
                        <a:pt x="385" y="318"/>
                      </a:lnTo>
                      <a:lnTo>
                        <a:pt x="371" y="339"/>
                      </a:lnTo>
                      <a:lnTo>
                        <a:pt x="353" y="358"/>
                      </a:lnTo>
                      <a:lnTo>
                        <a:pt x="332" y="376"/>
                      </a:lnTo>
                      <a:lnTo>
                        <a:pt x="309" y="392"/>
                      </a:lnTo>
                      <a:lnTo>
                        <a:pt x="286" y="402"/>
                      </a:lnTo>
                      <a:lnTo>
                        <a:pt x="260" y="411"/>
                      </a:lnTo>
                      <a:lnTo>
                        <a:pt x="234" y="416"/>
                      </a:lnTo>
                      <a:lnTo>
                        <a:pt x="207" y="418"/>
                      </a:lnTo>
                      <a:close/>
                      <a:moveTo>
                        <a:pt x="207" y="413"/>
                      </a:moveTo>
                      <a:lnTo>
                        <a:pt x="181" y="411"/>
                      </a:lnTo>
                      <a:lnTo>
                        <a:pt x="154" y="406"/>
                      </a:lnTo>
                      <a:lnTo>
                        <a:pt x="130" y="397"/>
                      </a:lnTo>
                      <a:lnTo>
                        <a:pt x="107" y="385"/>
                      </a:lnTo>
                      <a:lnTo>
                        <a:pt x="84" y="370"/>
                      </a:lnTo>
                      <a:lnTo>
                        <a:pt x="65" y="353"/>
                      </a:lnTo>
                      <a:lnTo>
                        <a:pt x="47" y="333"/>
                      </a:lnTo>
                      <a:lnTo>
                        <a:pt x="31" y="310"/>
                      </a:lnTo>
                      <a:lnTo>
                        <a:pt x="21" y="288"/>
                      </a:lnTo>
                      <a:lnTo>
                        <a:pt x="12" y="261"/>
                      </a:lnTo>
                      <a:lnTo>
                        <a:pt x="7" y="236"/>
                      </a:lnTo>
                      <a:lnTo>
                        <a:pt x="5" y="208"/>
                      </a:lnTo>
                      <a:lnTo>
                        <a:pt x="7" y="182"/>
                      </a:lnTo>
                      <a:lnTo>
                        <a:pt x="12" y="157"/>
                      </a:lnTo>
                      <a:lnTo>
                        <a:pt x="21" y="131"/>
                      </a:lnTo>
                      <a:lnTo>
                        <a:pt x="31" y="108"/>
                      </a:lnTo>
                      <a:lnTo>
                        <a:pt x="47" y="85"/>
                      </a:lnTo>
                      <a:lnTo>
                        <a:pt x="65" y="65"/>
                      </a:lnTo>
                      <a:lnTo>
                        <a:pt x="84" y="48"/>
                      </a:lnTo>
                      <a:lnTo>
                        <a:pt x="107" y="34"/>
                      </a:lnTo>
                      <a:lnTo>
                        <a:pt x="130" y="21"/>
                      </a:lnTo>
                      <a:lnTo>
                        <a:pt x="154" y="12"/>
                      </a:lnTo>
                      <a:lnTo>
                        <a:pt x="181" y="7"/>
                      </a:lnTo>
                      <a:lnTo>
                        <a:pt x="207" y="5"/>
                      </a:lnTo>
                      <a:lnTo>
                        <a:pt x="234" y="7"/>
                      </a:lnTo>
                      <a:lnTo>
                        <a:pt x="260" y="12"/>
                      </a:lnTo>
                      <a:lnTo>
                        <a:pt x="285" y="21"/>
                      </a:lnTo>
                      <a:lnTo>
                        <a:pt x="309" y="34"/>
                      </a:lnTo>
                      <a:lnTo>
                        <a:pt x="330" y="48"/>
                      </a:lnTo>
                      <a:lnTo>
                        <a:pt x="351" y="65"/>
                      </a:lnTo>
                      <a:lnTo>
                        <a:pt x="369" y="85"/>
                      </a:lnTo>
                      <a:lnTo>
                        <a:pt x="383" y="108"/>
                      </a:lnTo>
                      <a:lnTo>
                        <a:pt x="395" y="131"/>
                      </a:lnTo>
                      <a:lnTo>
                        <a:pt x="404" y="157"/>
                      </a:lnTo>
                      <a:lnTo>
                        <a:pt x="408" y="182"/>
                      </a:lnTo>
                      <a:lnTo>
                        <a:pt x="410" y="208"/>
                      </a:lnTo>
                      <a:lnTo>
                        <a:pt x="408" y="236"/>
                      </a:lnTo>
                      <a:lnTo>
                        <a:pt x="404" y="261"/>
                      </a:lnTo>
                      <a:lnTo>
                        <a:pt x="395" y="288"/>
                      </a:lnTo>
                      <a:lnTo>
                        <a:pt x="383" y="310"/>
                      </a:lnTo>
                      <a:lnTo>
                        <a:pt x="369" y="333"/>
                      </a:lnTo>
                      <a:lnTo>
                        <a:pt x="351" y="353"/>
                      </a:lnTo>
                      <a:lnTo>
                        <a:pt x="330" y="370"/>
                      </a:lnTo>
                      <a:lnTo>
                        <a:pt x="309" y="385"/>
                      </a:lnTo>
                      <a:lnTo>
                        <a:pt x="285" y="397"/>
                      </a:lnTo>
                      <a:lnTo>
                        <a:pt x="260" y="406"/>
                      </a:lnTo>
                      <a:lnTo>
                        <a:pt x="234" y="411"/>
                      </a:lnTo>
                      <a:lnTo>
                        <a:pt x="207" y="413"/>
                      </a:lnTo>
                      <a:close/>
                    </a:path>
                  </a:pathLst>
                </a:custGeom>
                <a:solidFill>
                  <a:srgbClr val="CDFFFF"/>
                </a:solidFill>
                <a:ln w="9525">
                  <a:noFill/>
                  <a:round/>
                  <a:headEnd/>
                  <a:tailEnd/>
                </a:ln>
              </p:spPr>
              <p:txBody>
                <a:bodyPr/>
                <a:lstStyle/>
                <a:p>
                  <a:endParaRPr lang="en-US"/>
                </a:p>
              </p:txBody>
            </p:sp>
            <p:sp>
              <p:nvSpPr>
                <p:cNvPr id="1166482" name="Freeform 1170"/>
                <p:cNvSpPr>
                  <a:spLocks noEditPoints="1"/>
                </p:cNvSpPr>
                <p:nvPr/>
              </p:nvSpPr>
              <p:spPr bwMode="auto">
                <a:xfrm>
                  <a:off x="1594" y="465"/>
                  <a:ext cx="405" cy="408"/>
                </a:xfrm>
                <a:custGeom>
                  <a:avLst/>
                  <a:gdLst/>
                  <a:ahLst/>
                  <a:cxnLst>
                    <a:cxn ang="0">
                      <a:pos x="176" y="406"/>
                    </a:cxn>
                    <a:cxn ang="0">
                      <a:pos x="125" y="392"/>
                    </a:cxn>
                    <a:cxn ang="0">
                      <a:pos x="79" y="365"/>
                    </a:cxn>
                    <a:cxn ang="0">
                      <a:pos x="42" y="328"/>
                    </a:cxn>
                    <a:cxn ang="0">
                      <a:pos x="16" y="283"/>
                    </a:cxn>
                    <a:cxn ang="0">
                      <a:pos x="2" y="231"/>
                    </a:cxn>
                    <a:cxn ang="0">
                      <a:pos x="2" y="177"/>
                    </a:cxn>
                    <a:cxn ang="0">
                      <a:pos x="16" y="126"/>
                    </a:cxn>
                    <a:cxn ang="0">
                      <a:pos x="42" y="80"/>
                    </a:cxn>
                    <a:cxn ang="0">
                      <a:pos x="79" y="43"/>
                    </a:cxn>
                    <a:cxn ang="0">
                      <a:pos x="125" y="16"/>
                    </a:cxn>
                    <a:cxn ang="0">
                      <a:pos x="176" y="2"/>
                    </a:cxn>
                    <a:cxn ang="0">
                      <a:pos x="229" y="2"/>
                    </a:cxn>
                    <a:cxn ang="0">
                      <a:pos x="280" y="16"/>
                    </a:cxn>
                    <a:cxn ang="0">
                      <a:pos x="325" y="43"/>
                    </a:cxn>
                    <a:cxn ang="0">
                      <a:pos x="364" y="80"/>
                    </a:cxn>
                    <a:cxn ang="0">
                      <a:pos x="390" y="126"/>
                    </a:cxn>
                    <a:cxn ang="0">
                      <a:pos x="403" y="177"/>
                    </a:cxn>
                    <a:cxn ang="0">
                      <a:pos x="403" y="231"/>
                    </a:cxn>
                    <a:cxn ang="0">
                      <a:pos x="390" y="283"/>
                    </a:cxn>
                    <a:cxn ang="0">
                      <a:pos x="364" y="328"/>
                    </a:cxn>
                    <a:cxn ang="0">
                      <a:pos x="325" y="365"/>
                    </a:cxn>
                    <a:cxn ang="0">
                      <a:pos x="280" y="392"/>
                    </a:cxn>
                    <a:cxn ang="0">
                      <a:pos x="229" y="406"/>
                    </a:cxn>
                    <a:cxn ang="0">
                      <a:pos x="202" y="402"/>
                    </a:cxn>
                    <a:cxn ang="0">
                      <a:pos x="151" y="395"/>
                    </a:cxn>
                    <a:cxn ang="0">
                      <a:pos x="104" y="376"/>
                    </a:cxn>
                    <a:cxn ang="0">
                      <a:pos x="63" y="344"/>
                    </a:cxn>
                    <a:cxn ang="0">
                      <a:pos x="32" y="304"/>
                    </a:cxn>
                    <a:cxn ang="0">
                      <a:pos x="12" y="256"/>
                    </a:cxn>
                    <a:cxn ang="0">
                      <a:pos x="5" y="203"/>
                    </a:cxn>
                    <a:cxn ang="0">
                      <a:pos x="12" y="152"/>
                    </a:cxn>
                    <a:cxn ang="0">
                      <a:pos x="32" y="104"/>
                    </a:cxn>
                    <a:cxn ang="0">
                      <a:pos x="63" y="64"/>
                    </a:cxn>
                    <a:cxn ang="0">
                      <a:pos x="104" y="32"/>
                    </a:cxn>
                    <a:cxn ang="0">
                      <a:pos x="151" y="13"/>
                    </a:cxn>
                    <a:cxn ang="0">
                      <a:pos x="202" y="6"/>
                    </a:cxn>
                    <a:cxn ang="0">
                      <a:pos x="253" y="13"/>
                    </a:cxn>
                    <a:cxn ang="0">
                      <a:pos x="301" y="32"/>
                    </a:cxn>
                    <a:cxn ang="0">
                      <a:pos x="343" y="64"/>
                    </a:cxn>
                    <a:cxn ang="0">
                      <a:pos x="373" y="104"/>
                    </a:cxn>
                    <a:cxn ang="0">
                      <a:pos x="394" y="152"/>
                    </a:cxn>
                    <a:cxn ang="0">
                      <a:pos x="399" y="203"/>
                    </a:cxn>
                    <a:cxn ang="0">
                      <a:pos x="394" y="256"/>
                    </a:cxn>
                    <a:cxn ang="0">
                      <a:pos x="373" y="304"/>
                    </a:cxn>
                    <a:cxn ang="0">
                      <a:pos x="343" y="344"/>
                    </a:cxn>
                    <a:cxn ang="0">
                      <a:pos x="301" y="376"/>
                    </a:cxn>
                    <a:cxn ang="0">
                      <a:pos x="253" y="395"/>
                    </a:cxn>
                    <a:cxn ang="0">
                      <a:pos x="202" y="402"/>
                    </a:cxn>
                  </a:cxnLst>
                  <a:rect l="0" t="0" r="r" b="b"/>
                  <a:pathLst>
                    <a:path w="405" h="408">
                      <a:moveTo>
                        <a:pt x="202" y="408"/>
                      </a:moveTo>
                      <a:lnTo>
                        <a:pt x="176" y="406"/>
                      </a:lnTo>
                      <a:lnTo>
                        <a:pt x="149" y="401"/>
                      </a:lnTo>
                      <a:lnTo>
                        <a:pt x="125" y="392"/>
                      </a:lnTo>
                      <a:lnTo>
                        <a:pt x="102" y="380"/>
                      </a:lnTo>
                      <a:lnTo>
                        <a:pt x="79" y="365"/>
                      </a:lnTo>
                      <a:lnTo>
                        <a:pt x="60" y="348"/>
                      </a:lnTo>
                      <a:lnTo>
                        <a:pt x="42" y="328"/>
                      </a:lnTo>
                      <a:lnTo>
                        <a:pt x="26" y="305"/>
                      </a:lnTo>
                      <a:lnTo>
                        <a:pt x="16" y="283"/>
                      </a:lnTo>
                      <a:lnTo>
                        <a:pt x="7" y="256"/>
                      </a:lnTo>
                      <a:lnTo>
                        <a:pt x="2" y="231"/>
                      </a:lnTo>
                      <a:lnTo>
                        <a:pt x="0" y="203"/>
                      </a:lnTo>
                      <a:lnTo>
                        <a:pt x="2" y="177"/>
                      </a:lnTo>
                      <a:lnTo>
                        <a:pt x="7" y="152"/>
                      </a:lnTo>
                      <a:lnTo>
                        <a:pt x="16" y="126"/>
                      </a:lnTo>
                      <a:lnTo>
                        <a:pt x="26" y="103"/>
                      </a:lnTo>
                      <a:lnTo>
                        <a:pt x="42" y="80"/>
                      </a:lnTo>
                      <a:lnTo>
                        <a:pt x="60" y="60"/>
                      </a:lnTo>
                      <a:lnTo>
                        <a:pt x="79" y="43"/>
                      </a:lnTo>
                      <a:lnTo>
                        <a:pt x="102" y="29"/>
                      </a:lnTo>
                      <a:lnTo>
                        <a:pt x="125" y="16"/>
                      </a:lnTo>
                      <a:lnTo>
                        <a:pt x="149" y="7"/>
                      </a:lnTo>
                      <a:lnTo>
                        <a:pt x="176" y="2"/>
                      </a:lnTo>
                      <a:lnTo>
                        <a:pt x="202" y="0"/>
                      </a:lnTo>
                      <a:lnTo>
                        <a:pt x="229" y="2"/>
                      </a:lnTo>
                      <a:lnTo>
                        <a:pt x="255" y="7"/>
                      </a:lnTo>
                      <a:lnTo>
                        <a:pt x="280" y="16"/>
                      </a:lnTo>
                      <a:lnTo>
                        <a:pt x="304" y="29"/>
                      </a:lnTo>
                      <a:lnTo>
                        <a:pt x="325" y="43"/>
                      </a:lnTo>
                      <a:lnTo>
                        <a:pt x="346" y="60"/>
                      </a:lnTo>
                      <a:lnTo>
                        <a:pt x="364" y="80"/>
                      </a:lnTo>
                      <a:lnTo>
                        <a:pt x="378" y="103"/>
                      </a:lnTo>
                      <a:lnTo>
                        <a:pt x="390" y="126"/>
                      </a:lnTo>
                      <a:lnTo>
                        <a:pt x="399" y="152"/>
                      </a:lnTo>
                      <a:lnTo>
                        <a:pt x="403" y="177"/>
                      </a:lnTo>
                      <a:lnTo>
                        <a:pt x="405" y="203"/>
                      </a:lnTo>
                      <a:lnTo>
                        <a:pt x="403" y="231"/>
                      </a:lnTo>
                      <a:lnTo>
                        <a:pt x="399" y="256"/>
                      </a:lnTo>
                      <a:lnTo>
                        <a:pt x="390" y="283"/>
                      </a:lnTo>
                      <a:lnTo>
                        <a:pt x="378" y="305"/>
                      </a:lnTo>
                      <a:lnTo>
                        <a:pt x="364" y="328"/>
                      </a:lnTo>
                      <a:lnTo>
                        <a:pt x="346" y="348"/>
                      </a:lnTo>
                      <a:lnTo>
                        <a:pt x="325" y="365"/>
                      </a:lnTo>
                      <a:lnTo>
                        <a:pt x="304" y="380"/>
                      </a:lnTo>
                      <a:lnTo>
                        <a:pt x="280" y="392"/>
                      </a:lnTo>
                      <a:lnTo>
                        <a:pt x="255" y="401"/>
                      </a:lnTo>
                      <a:lnTo>
                        <a:pt x="229" y="406"/>
                      </a:lnTo>
                      <a:lnTo>
                        <a:pt x="202" y="408"/>
                      </a:lnTo>
                      <a:close/>
                      <a:moveTo>
                        <a:pt x="202" y="402"/>
                      </a:moveTo>
                      <a:lnTo>
                        <a:pt x="178" y="401"/>
                      </a:lnTo>
                      <a:lnTo>
                        <a:pt x="151" y="395"/>
                      </a:lnTo>
                      <a:lnTo>
                        <a:pt x="127" y="387"/>
                      </a:lnTo>
                      <a:lnTo>
                        <a:pt x="104" y="376"/>
                      </a:lnTo>
                      <a:lnTo>
                        <a:pt x="83" y="360"/>
                      </a:lnTo>
                      <a:lnTo>
                        <a:pt x="63" y="344"/>
                      </a:lnTo>
                      <a:lnTo>
                        <a:pt x="46" y="325"/>
                      </a:lnTo>
                      <a:lnTo>
                        <a:pt x="32" y="304"/>
                      </a:lnTo>
                      <a:lnTo>
                        <a:pt x="21" y="279"/>
                      </a:lnTo>
                      <a:lnTo>
                        <a:pt x="12" y="256"/>
                      </a:lnTo>
                      <a:lnTo>
                        <a:pt x="7" y="230"/>
                      </a:lnTo>
                      <a:lnTo>
                        <a:pt x="5" y="203"/>
                      </a:lnTo>
                      <a:lnTo>
                        <a:pt x="7" y="179"/>
                      </a:lnTo>
                      <a:lnTo>
                        <a:pt x="12" y="152"/>
                      </a:lnTo>
                      <a:lnTo>
                        <a:pt x="21" y="129"/>
                      </a:lnTo>
                      <a:lnTo>
                        <a:pt x="32" y="104"/>
                      </a:lnTo>
                      <a:lnTo>
                        <a:pt x="46" y="83"/>
                      </a:lnTo>
                      <a:lnTo>
                        <a:pt x="63" y="64"/>
                      </a:lnTo>
                      <a:lnTo>
                        <a:pt x="83" y="46"/>
                      </a:lnTo>
                      <a:lnTo>
                        <a:pt x="104" y="32"/>
                      </a:lnTo>
                      <a:lnTo>
                        <a:pt x="127" y="22"/>
                      </a:lnTo>
                      <a:lnTo>
                        <a:pt x="151" y="13"/>
                      </a:lnTo>
                      <a:lnTo>
                        <a:pt x="178" y="7"/>
                      </a:lnTo>
                      <a:lnTo>
                        <a:pt x="202" y="6"/>
                      </a:lnTo>
                      <a:lnTo>
                        <a:pt x="229" y="7"/>
                      </a:lnTo>
                      <a:lnTo>
                        <a:pt x="253" y="13"/>
                      </a:lnTo>
                      <a:lnTo>
                        <a:pt x="278" y="22"/>
                      </a:lnTo>
                      <a:lnTo>
                        <a:pt x="301" y="32"/>
                      </a:lnTo>
                      <a:lnTo>
                        <a:pt x="324" y="46"/>
                      </a:lnTo>
                      <a:lnTo>
                        <a:pt x="343" y="64"/>
                      </a:lnTo>
                      <a:lnTo>
                        <a:pt x="359" y="83"/>
                      </a:lnTo>
                      <a:lnTo>
                        <a:pt x="373" y="104"/>
                      </a:lnTo>
                      <a:lnTo>
                        <a:pt x="385" y="129"/>
                      </a:lnTo>
                      <a:lnTo>
                        <a:pt x="394" y="152"/>
                      </a:lnTo>
                      <a:lnTo>
                        <a:pt x="397" y="179"/>
                      </a:lnTo>
                      <a:lnTo>
                        <a:pt x="399" y="203"/>
                      </a:lnTo>
                      <a:lnTo>
                        <a:pt x="397" y="230"/>
                      </a:lnTo>
                      <a:lnTo>
                        <a:pt x="394" y="256"/>
                      </a:lnTo>
                      <a:lnTo>
                        <a:pt x="385" y="279"/>
                      </a:lnTo>
                      <a:lnTo>
                        <a:pt x="373" y="304"/>
                      </a:lnTo>
                      <a:lnTo>
                        <a:pt x="359" y="325"/>
                      </a:lnTo>
                      <a:lnTo>
                        <a:pt x="343" y="344"/>
                      </a:lnTo>
                      <a:lnTo>
                        <a:pt x="324" y="360"/>
                      </a:lnTo>
                      <a:lnTo>
                        <a:pt x="301" y="376"/>
                      </a:lnTo>
                      <a:lnTo>
                        <a:pt x="278" y="387"/>
                      </a:lnTo>
                      <a:lnTo>
                        <a:pt x="253" y="395"/>
                      </a:lnTo>
                      <a:lnTo>
                        <a:pt x="229" y="401"/>
                      </a:lnTo>
                      <a:lnTo>
                        <a:pt x="202" y="402"/>
                      </a:lnTo>
                      <a:close/>
                    </a:path>
                  </a:pathLst>
                </a:custGeom>
                <a:solidFill>
                  <a:srgbClr val="CEFFFF"/>
                </a:solidFill>
                <a:ln w="9525">
                  <a:noFill/>
                  <a:round/>
                  <a:headEnd/>
                  <a:tailEnd/>
                </a:ln>
              </p:spPr>
              <p:txBody>
                <a:bodyPr/>
                <a:lstStyle/>
                <a:p>
                  <a:endParaRPr lang="en-US"/>
                </a:p>
              </p:txBody>
            </p:sp>
            <p:sp>
              <p:nvSpPr>
                <p:cNvPr id="1166483" name="Freeform 1171"/>
                <p:cNvSpPr>
                  <a:spLocks noEditPoints="1"/>
                </p:cNvSpPr>
                <p:nvPr/>
              </p:nvSpPr>
              <p:spPr bwMode="auto">
                <a:xfrm>
                  <a:off x="1599" y="471"/>
                  <a:ext cx="394" cy="396"/>
                </a:xfrm>
                <a:custGeom>
                  <a:avLst/>
                  <a:gdLst/>
                  <a:ahLst/>
                  <a:cxnLst>
                    <a:cxn ang="0">
                      <a:pos x="173" y="395"/>
                    </a:cxn>
                    <a:cxn ang="0">
                      <a:pos x="122" y="381"/>
                    </a:cxn>
                    <a:cxn ang="0">
                      <a:pos x="78" y="354"/>
                    </a:cxn>
                    <a:cxn ang="0">
                      <a:pos x="41" y="319"/>
                    </a:cxn>
                    <a:cxn ang="0">
                      <a:pos x="16" y="273"/>
                    </a:cxn>
                    <a:cxn ang="0">
                      <a:pos x="2" y="224"/>
                    </a:cxn>
                    <a:cxn ang="0">
                      <a:pos x="2" y="173"/>
                    </a:cxn>
                    <a:cxn ang="0">
                      <a:pos x="16" y="123"/>
                    </a:cxn>
                    <a:cxn ang="0">
                      <a:pos x="41" y="77"/>
                    </a:cxn>
                    <a:cxn ang="0">
                      <a:pos x="78" y="40"/>
                    </a:cxn>
                    <a:cxn ang="0">
                      <a:pos x="122" y="16"/>
                    </a:cxn>
                    <a:cxn ang="0">
                      <a:pos x="173" y="1"/>
                    </a:cxn>
                    <a:cxn ang="0">
                      <a:pos x="224" y="1"/>
                    </a:cxn>
                    <a:cxn ang="0">
                      <a:pos x="273" y="16"/>
                    </a:cxn>
                    <a:cxn ang="0">
                      <a:pos x="319" y="40"/>
                    </a:cxn>
                    <a:cxn ang="0">
                      <a:pos x="354" y="77"/>
                    </a:cxn>
                    <a:cxn ang="0">
                      <a:pos x="380" y="123"/>
                    </a:cxn>
                    <a:cxn ang="0">
                      <a:pos x="392" y="173"/>
                    </a:cxn>
                    <a:cxn ang="0">
                      <a:pos x="392" y="224"/>
                    </a:cxn>
                    <a:cxn ang="0">
                      <a:pos x="380" y="273"/>
                    </a:cxn>
                    <a:cxn ang="0">
                      <a:pos x="354" y="319"/>
                    </a:cxn>
                    <a:cxn ang="0">
                      <a:pos x="319" y="354"/>
                    </a:cxn>
                    <a:cxn ang="0">
                      <a:pos x="273" y="381"/>
                    </a:cxn>
                    <a:cxn ang="0">
                      <a:pos x="224" y="395"/>
                    </a:cxn>
                    <a:cxn ang="0">
                      <a:pos x="197" y="391"/>
                    </a:cxn>
                    <a:cxn ang="0">
                      <a:pos x="146" y="384"/>
                    </a:cxn>
                    <a:cxn ang="0">
                      <a:pos x="100" y="363"/>
                    </a:cxn>
                    <a:cxn ang="0">
                      <a:pos x="60" y="331"/>
                    </a:cxn>
                    <a:cxn ang="0">
                      <a:pos x="30" y="291"/>
                    </a:cxn>
                    <a:cxn ang="0">
                      <a:pos x="11" y="243"/>
                    </a:cxn>
                    <a:cxn ang="0">
                      <a:pos x="5" y="192"/>
                    </a:cxn>
                    <a:cxn ang="0">
                      <a:pos x="14" y="141"/>
                    </a:cxn>
                    <a:cxn ang="0">
                      <a:pos x="35" y="95"/>
                    </a:cxn>
                    <a:cxn ang="0">
                      <a:pos x="69" y="56"/>
                    </a:cxn>
                    <a:cxn ang="0">
                      <a:pos x="111" y="26"/>
                    </a:cxn>
                    <a:cxn ang="0">
                      <a:pos x="160" y="10"/>
                    </a:cxn>
                    <a:cxn ang="0">
                      <a:pos x="211" y="7"/>
                    </a:cxn>
                    <a:cxn ang="0">
                      <a:pos x="261" y="16"/>
                    </a:cxn>
                    <a:cxn ang="0">
                      <a:pos x="306" y="39"/>
                    </a:cxn>
                    <a:cxn ang="0">
                      <a:pos x="345" y="74"/>
                    </a:cxn>
                    <a:cxn ang="0">
                      <a:pos x="371" y="118"/>
                    </a:cxn>
                    <a:cxn ang="0">
                      <a:pos x="387" y="165"/>
                    </a:cxn>
                    <a:cxn ang="0">
                      <a:pos x="389" y="217"/>
                    </a:cxn>
                    <a:cxn ang="0">
                      <a:pos x="377" y="268"/>
                    </a:cxn>
                    <a:cxn ang="0">
                      <a:pos x="352" y="312"/>
                    </a:cxn>
                    <a:cxn ang="0">
                      <a:pos x="317" y="349"/>
                    </a:cxn>
                    <a:cxn ang="0">
                      <a:pos x="273" y="375"/>
                    </a:cxn>
                    <a:cxn ang="0">
                      <a:pos x="224" y="389"/>
                    </a:cxn>
                  </a:cxnLst>
                  <a:rect l="0" t="0" r="r" b="b"/>
                  <a:pathLst>
                    <a:path w="394" h="396">
                      <a:moveTo>
                        <a:pt x="197" y="396"/>
                      </a:moveTo>
                      <a:lnTo>
                        <a:pt x="173" y="395"/>
                      </a:lnTo>
                      <a:lnTo>
                        <a:pt x="146" y="389"/>
                      </a:lnTo>
                      <a:lnTo>
                        <a:pt x="122" y="381"/>
                      </a:lnTo>
                      <a:lnTo>
                        <a:pt x="99" y="370"/>
                      </a:lnTo>
                      <a:lnTo>
                        <a:pt x="78" y="354"/>
                      </a:lnTo>
                      <a:lnTo>
                        <a:pt x="58" y="338"/>
                      </a:lnTo>
                      <a:lnTo>
                        <a:pt x="41" y="319"/>
                      </a:lnTo>
                      <a:lnTo>
                        <a:pt x="27" y="298"/>
                      </a:lnTo>
                      <a:lnTo>
                        <a:pt x="16" y="273"/>
                      </a:lnTo>
                      <a:lnTo>
                        <a:pt x="7" y="250"/>
                      </a:lnTo>
                      <a:lnTo>
                        <a:pt x="2" y="224"/>
                      </a:lnTo>
                      <a:lnTo>
                        <a:pt x="0" y="197"/>
                      </a:lnTo>
                      <a:lnTo>
                        <a:pt x="2" y="173"/>
                      </a:lnTo>
                      <a:lnTo>
                        <a:pt x="7" y="146"/>
                      </a:lnTo>
                      <a:lnTo>
                        <a:pt x="16" y="123"/>
                      </a:lnTo>
                      <a:lnTo>
                        <a:pt x="27" y="98"/>
                      </a:lnTo>
                      <a:lnTo>
                        <a:pt x="41" y="77"/>
                      </a:lnTo>
                      <a:lnTo>
                        <a:pt x="58" y="58"/>
                      </a:lnTo>
                      <a:lnTo>
                        <a:pt x="78" y="40"/>
                      </a:lnTo>
                      <a:lnTo>
                        <a:pt x="99" y="26"/>
                      </a:lnTo>
                      <a:lnTo>
                        <a:pt x="122" y="16"/>
                      </a:lnTo>
                      <a:lnTo>
                        <a:pt x="146" y="7"/>
                      </a:lnTo>
                      <a:lnTo>
                        <a:pt x="173" y="1"/>
                      </a:lnTo>
                      <a:lnTo>
                        <a:pt x="197" y="0"/>
                      </a:lnTo>
                      <a:lnTo>
                        <a:pt x="224" y="1"/>
                      </a:lnTo>
                      <a:lnTo>
                        <a:pt x="248" y="7"/>
                      </a:lnTo>
                      <a:lnTo>
                        <a:pt x="273" y="16"/>
                      </a:lnTo>
                      <a:lnTo>
                        <a:pt x="296" y="26"/>
                      </a:lnTo>
                      <a:lnTo>
                        <a:pt x="319" y="40"/>
                      </a:lnTo>
                      <a:lnTo>
                        <a:pt x="338" y="58"/>
                      </a:lnTo>
                      <a:lnTo>
                        <a:pt x="354" y="77"/>
                      </a:lnTo>
                      <a:lnTo>
                        <a:pt x="368" y="98"/>
                      </a:lnTo>
                      <a:lnTo>
                        <a:pt x="380" y="123"/>
                      </a:lnTo>
                      <a:lnTo>
                        <a:pt x="389" y="146"/>
                      </a:lnTo>
                      <a:lnTo>
                        <a:pt x="392" y="173"/>
                      </a:lnTo>
                      <a:lnTo>
                        <a:pt x="394" y="197"/>
                      </a:lnTo>
                      <a:lnTo>
                        <a:pt x="392" y="224"/>
                      </a:lnTo>
                      <a:lnTo>
                        <a:pt x="389" y="250"/>
                      </a:lnTo>
                      <a:lnTo>
                        <a:pt x="380" y="273"/>
                      </a:lnTo>
                      <a:lnTo>
                        <a:pt x="368" y="298"/>
                      </a:lnTo>
                      <a:lnTo>
                        <a:pt x="354" y="319"/>
                      </a:lnTo>
                      <a:lnTo>
                        <a:pt x="338" y="338"/>
                      </a:lnTo>
                      <a:lnTo>
                        <a:pt x="319" y="354"/>
                      </a:lnTo>
                      <a:lnTo>
                        <a:pt x="296" y="370"/>
                      </a:lnTo>
                      <a:lnTo>
                        <a:pt x="273" y="381"/>
                      </a:lnTo>
                      <a:lnTo>
                        <a:pt x="248" y="389"/>
                      </a:lnTo>
                      <a:lnTo>
                        <a:pt x="224" y="395"/>
                      </a:lnTo>
                      <a:lnTo>
                        <a:pt x="197" y="396"/>
                      </a:lnTo>
                      <a:close/>
                      <a:moveTo>
                        <a:pt x="197" y="391"/>
                      </a:moveTo>
                      <a:lnTo>
                        <a:pt x="173" y="389"/>
                      </a:lnTo>
                      <a:lnTo>
                        <a:pt x="146" y="384"/>
                      </a:lnTo>
                      <a:lnTo>
                        <a:pt x="123" y="375"/>
                      </a:lnTo>
                      <a:lnTo>
                        <a:pt x="100" y="363"/>
                      </a:lnTo>
                      <a:lnTo>
                        <a:pt x="79" y="349"/>
                      </a:lnTo>
                      <a:lnTo>
                        <a:pt x="60" y="331"/>
                      </a:lnTo>
                      <a:lnTo>
                        <a:pt x="42" y="312"/>
                      </a:lnTo>
                      <a:lnTo>
                        <a:pt x="30" y="291"/>
                      </a:lnTo>
                      <a:lnTo>
                        <a:pt x="18" y="268"/>
                      </a:lnTo>
                      <a:lnTo>
                        <a:pt x="11" y="243"/>
                      </a:lnTo>
                      <a:lnTo>
                        <a:pt x="7" y="217"/>
                      </a:lnTo>
                      <a:lnTo>
                        <a:pt x="5" y="192"/>
                      </a:lnTo>
                      <a:lnTo>
                        <a:pt x="9" y="165"/>
                      </a:lnTo>
                      <a:lnTo>
                        <a:pt x="14" y="141"/>
                      </a:lnTo>
                      <a:lnTo>
                        <a:pt x="23" y="118"/>
                      </a:lnTo>
                      <a:lnTo>
                        <a:pt x="35" y="95"/>
                      </a:lnTo>
                      <a:lnTo>
                        <a:pt x="51" y="74"/>
                      </a:lnTo>
                      <a:lnTo>
                        <a:pt x="69" y="56"/>
                      </a:lnTo>
                      <a:lnTo>
                        <a:pt x="88" y="39"/>
                      </a:lnTo>
                      <a:lnTo>
                        <a:pt x="111" y="26"/>
                      </a:lnTo>
                      <a:lnTo>
                        <a:pt x="134" y="16"/>
                      </a:lnTo>
                      <a:lnTo>
                        <a:pt x="160" y="10"/>
                      </a:lnTo>
                      <a:lnTo>
                        <a:pt x="185" y="7"/>
                      </a:lnTo>
                      <a:lnTo>
                        <a:pt x="211" y="7"/>
                      </a:lnTo>
                      <a:lnTo>
                        <a:pt x="236" y="10"/>
                      </a:lnTo>
                      <a:lnTo>
                        <a:pt x="261" y="16"/>
                      </a:lnTo>
                      <a:lnTo>
                        <a:pt x="283" y="26"/>
                      </a:lnTo>
                      <a:lnTo>
                        <a:pt x="306" y="39"/>
                      </a:lnTo>
                      <a:lnTo>
                        <a:pt x="326" y="56"/>
                      </a:lnTo>
                      <a:lnTo>
                        <a:pt x="345" y="74"/>
                      </a:lnTo>
                      <a:lnTo>
                        <a:pt x="359" y="95"/>
                      </a:lnTo>
                      <a:lnTo>
                        <a:pt x="371" y="118"/>
                      </a:lnTo>
                      <a:lnTo>
                        <a:pt x="382" y="141"/>
                      </a:lnTo>
                      <a:lnTo>
                        <a:pt x="387" y="165"/>
                      </a:lnTo>
                      <a:lnTo>
                        <a:pt x="389" y="192"/>
                      </a:lnTo>
                      <a:lnTo>
                        <a:pt x="389" y="217"/>
                      </a:lnTo>
                      <a:lnTo>
                        <a:pt x="384" y="243"/>
                      </a:lnTo>
                      <a:lnTo>
                        <a:pt x="377" y="268"/>
                      </a:lnTo>
                      <a:lnTo>
                        <a:pt x="366" y="291"/>
                      </a:lnTo>
                      <a:lnTo>
                        <a:pt x="352" y="312"/>
                      </a:lnTo>
                      <a:lnTo>
                        <a:pt x="336" y="331"/>
                      </a:lnTo>
                      <a:lnTo>
                        <a:pt x="317" y="349"/>
                      </a:lnTo>
                      <a:lnTo>
                        <a:pt x="296" y="363"/>
                      </a:lnTo>
                      <a:lnTo>
                        <a:pt x="273" y="375"/>
                      </a:lnTo>
                      <a:lnTo>
                        <a:pt x="248" y="384"/>
                      </a:lnTo>
                      <a:lnTo>
                        <a:pt x="224" y="389"/>
                      </a:lnTo>
                      <a:lnTo>
                        <a:pt x="197" y="391"/>
                      </a:lnTo>
                      <a:close/>
                    </a:path>
                  </a:pathLst>
                </a:custGeom>
                <a:solidFill>
                  <a:srgbClr val="CFFEFF"/>
                </a:solidFill>
                <a:ln w="9525">
                  <a:noFill/>
                  <a:round/>
                  <a:headEnd/>
                  <a:tailEnd/>
                </a:ln>
              </p:spPr>
              <p:txBody>
                <a:bodyPr/>
                <a:lstStyle/>
                <a:p>
                  <a:endParaRPr lang="en-US"/>
                </a:p>
              </p:txBody>
            </p:sp>
            <p:sp>
              <p:nvSpPr>
                <p:cNvPr id="1166484" name="Freeform 1172"/>
                <p:cNvSpPr>
                  <a:spLocks noEditPoints="1"/>
                </p:cNvSpPr>
                <p:nvPr/>
              </p:nvSpPr>
              <p:spPr bwMode="auto">
                <a:xfrm>
                  <a:off x="1604" y="478"/>
                  <a:ext cx="384" cy="384"/>
                </a:xfrm>
                <a:custGeom>
                  <a:avLst/>
                  <a:gdLst/>
                  <a:ahLst/>
                  <a:cxnLst>
                    <a:cxn ang="0">
                      <a:pos x="168" y="382"/>
                    </a:cxn>
                    <a:cxn ang="0">
                      <a:pos x="118" y="368"/>
                    </a:cxn>
                    <a:cxn ang="0">
                      <a:pos x="74" y="342"/>
                    </a:cxn>
                    <a:cxn ang="0">
                      <a:pos x="37" y="305"/>
                    </a:cxn>
                    <a:cxn ang="0">
                      <a:pos x="13" y="261"/>
                    </a:cxn>
                    <a:cxn ang="0">
                      <a:pos x="2" y="210"/>
                    </a:cxn>
                    <a:cxn ang="0">
                      <a:pos x="4" y="158"/>
                    </a:cxn>
                    <a:cxn ang="0">
                      <a:pos x="18" y="111"/>
                    </a:cxn>
                    <a:cxn ang="0">
                      <a:pos x="46" y="67"/>
                    </a:cxn>
                    <a:cxn ang="0">
                      <a:pos x="83" y="32"/>
                    </a:cxn>
                    <a:cxn ang="0">
                      <a:pos x="129" y="9"/>
                    </a:cxn>
                    <a:cxn ang="0">
                      <a:pos x="180" y="0"/>
                    </a:cxn>
                    <a:cxn ang="0">
                      <a:pos x="231" y="3"/>
                    </a:cxn>
                    <a:cxn ang="0">
                      <a:pos x="278" y="19"/>
                    </a:cxn>
                    <a:cxn ang="0">
                      <a:pos x="321" y="49"/>
                    </a:cxn>
                    <a:cxn ang="0">
                      <a:pos x="354" y="88"/>
                    </a:cxn>
                    <a:cxn ang="0">
                      <a:pos x="377" y="134"/>
                    </a:cxn>
                    <a:cxn ang="0">
                      <a:pos x="384" y="185"/>
                    </a:cxn>
                    <a:cxn ang="0">
                      <a:pos x="379" y="236"/>
                    </a:cxn>
                    <a:cxn ang="0">
                      <a:pos x="361" y="284"/>
                    </a:cxn>
                    <a:cxn ang="0">
                      <a:pos x="331" y="324"/>
                    </a:cxn>
                    <a:cxn ang="0">
                      <a:pos x="291" y="356"/>
                    </a:cxn>
                    <a:cxn ang="0">
                      <a:pos x="243" y="377"/>
                    </a:cxn>
                    <a:cxn ang="0">
                      <a:pos x="192" y="384"/>
                    </a:cxn>
                    <a:cxn ang="0">
                      <a:pos x="168" y="377"/>
                    </a:cxn>
                    <a:cxn ang="0">
                      <a:pos x="118" y="363"/>
                    </a:cxn>
                    <a:cxn ang="0">
                      <a:pos x="74" y="337"/>
                    </a:cxn>
                    <a:cxn ang="0">
                      <a:pos x="41" y="300"/>
                    </a:cxn>
                    <a:cxn ang="0">
                      <a:pos x="16" y="254"/>
                    </a:cxn>
                    <a:cxn ang="0">
                      <a:pos x="6" y="204"/>
                    </a:cxn>
                    <a:cxn ang="0">
                      <a:pos x="9" y="153"/>
                    </a:cxn>
                    <a:cxn ang="0">
                      <a:pos x="27" y="106"/>
                    </a:cxn>
                    <a:cxn ang="0">
                      <a:pos x="57" y="63"/>
                    </a:cxn>
                    <a:cxn ang="0">
                      <a:pos x="95" y="32"/>
                    </a:cxn>
                    <a:cxn ang="0">
                      <a:pos x="143" y="10"/>
                    </a:cxn>
                    <a:cxn ang="0">
                      <a:pos x="192" y="3"/>
                    </a:cxn>
                    <a:cxn ang="0">
                      <a:pos x="243" y="10"/>
                    </a:cxn>
                    <a:cxn ang="0">
                      <a:pos x="289" y="32"/>
                    </a:cxn>
                    <a:cxn ang="0">
                      <a:pos x="329" y="63"/>
                    </a:cxn>
                    <a:cxn ang="0">
                      <a:pos x="358" y="106"/>
                    </a:cxn>
                    <a:cxn ang="0">
                      <a:pos x="375" y="153"/>
                    </a:cxn>
                    <a:cxn ang="0">
                      <a:pos x="379" y="204"/>
                    </a:cxn>
                    <a:cxn ang="0">
                      <a:pos x="368" y="254"/>
                    </a:cxn>
                    <a:cxn ang="0">
                      <a:pos x="345" y="300"/>
                    </a:cxn>
                    <a:cxn ang="0">
                      <a:pos x="310" y="337"/>
                    </a:cxn>
                    <a:cxn ang="0">
                      <a:pos x="268" y="363"/>
                    </a:cxn>
                    <a:cxn ang="0">
                      <a:pos x="219" y="377"/>
                    </a:cxn>
                  </a:cxnLst>
                  <a:rect l="0" t="0" r="r" b="b"/>
                  <a:pathLst>
                    <a:path w="384" h="384">
                      <a:moveTo>
                        <a:pt x="192" y="384"/>
                      </a:moveTo>
                      <a:lnTo>
                        <a:pt x="168" y="382"/>
                      </a:lnTo>
                      <a:lnTo>
                        <a:pt x="141" y="377"/>
                      </a:lnTo>
                      <a:lnTo>
                        <a:pt x="118" y="368"/>
                      </a:lnTo>
                      <a:lnTo>
                        <a:pt x="95" y="356"/>
                      </a:lnTo>
                      <a:lnTo>
                        <a:pt x="74" y="342"/>
                      </a:lnTo>
                      <a:lnTo>
                        <a:pt x="55" y="324"/>
                      </a:lnTo>
                      <a:lnTo>
                        <a:pt x="37" y="305"/>
                      </a:lnTo>
                      <a:lnTo>
                        <a:pt x="25" y="284"/>
                      </a:lnTo>
                      <a:lnTo>
                        <a:pt x="13" y="261"/>
                      </a:lnTo>
                      <a:lnTo>
                        <a:pt x="6" y="236"/>
                      </a:lnTo>
                      <a:lnTo>
                        <a:pt x="2" y="210"/>
                      </a:lnTo>
                      <a:lnTo>
                        <a:pt x="0" y="185"/>
                      </a:lnTo>
                      <a:lnTo>
                        <a:pt x="4" y="158"/>
                      </a:lnTo>
                      <a:lnTo>
                        <a:pt x="9" y="134"/>
                      </a:lnTo>
                      <a:lnTo>
                        <a:pt x="18" y="111"/>
                      </a:lnTo>
                      <a:lnTo>
                        <a:pt x="30" y="88"/>
                      </a:lnTo>
                      <a:lnTo>
                        <a:pt x="46" y="67"/>
                      </a:lnTo>
                      <a:lnTo>
                        <a:pt x="64" y="49"/>
                      </a:lnTo>
                      <a:lnTo>
                        <a:pt x="83" y="32"/>
                      </a:lnTo>
                      <a:lnTo>
                        <a:pt x="106" y="19"/>
                      </a:lnTo>
                      <a:lnTo>
                        <a:pt x="129" y="9"/>
                      </a:lnTo>
                      <a:lnTo>
                        <a:pt x="155" y="3"/>
                      </a:lnTo>
                      <a:lnTo>
                        <a:pt x="180" y="0"/>
                      </a:lnTo>
                      <a:lnTo>
                        <a:pt x="206" y="0"/>
                      </a:lnTo>
                      <a:lnTo>
                        <a:pt x="231" y="3"/>
                      </a:lnTo>
                      <a:lnTo>
                        <a:pt x="256" y="9"/>
                      </a:lnTo>
                      <a:lnTo>
                        <a:pt x="278" y="19"/>
                      </a:lnTo>
                      <a:lnTo>
                        <a:pt x="301" y="32"/>
                      </a:lnTo>
                      <a:lnTo>
                        <a:pt x="321" y="49"/>
                      </a:lnTo>
                      <a:lnTo>
                        <a:pt x="340" y="67"/>
                      </a:lnTo>
                      <a:lnTo>
                        <a:pt x="354" y="88"/>
                      </a:lnTo>
                      <a:lnTo>
                        <a:pt x="366" y="111"/>
                      </a:lnTo>
                      <a:lnTo>
                        <a:pt x="377" y="134"/>
                      </a:lnTo>
                      <a:lnTo>
                        <a:pt x="382" y="158"/>
                      </a:lnTo>
                      <a:lnTo>
                        <a:pt x="384" y="185"/>
                      </a:lnTo>
                      <a:lnTo>
                        <a:pt x="384" y="210"/>
                      </a:lnTo>
                      <a:lnTo>
                        <a:pt x="379" y="236"/>
                      </a:lnTo>
                      <a:lnTo>
                        <a:pt x="372" y="261"/>
                      </a:lnTo>
                      <a:lnTo>
                        <a:pt x="361" y="284"/>
                      </a:lnTo>
                      <a:lnTo>
                        <a:pt x="347" y="305"/>
                      </a:lnTo>
                      <a:lnTo>
                        <a:pt x="331" y="324"/>
                      </a:lnTo>
                      <a:lnTo>
                        <a:pt x="312" y="342"/>
                      </a:lnTo>
                      <a:lnTo>
                        <a:pt x="291" y="356"/>
                      </a:lnTo>
                      <a:lnTo>
                        <a:pt x="268" y="368"/>
                      </a:lnTo>
                      <a:lnTo>
                        <a:pt x="243" y="377"/>
                      </a:lnTo>
                      <a:lnTo>
                        <a:pt x="219" y="382"/>
                      </a:lnTo>
                      <a:lnTo>
                        <a:pt x="192" y="384"/>
                      </a:lnTo>
                      <a:close/>
                      <a:moveTo>
                        <a:pt x="192" y="379"/>
                      </a:moveTo>
                      <a:lnTo>
                        <a:pt x="168" y="377"/>
                      </a:lnTo>
                      <a:lnTo>
                        <a:pt x="143" y="372"/>
                      </a:lnTo>
                      <a:lnTo>
                        <a:pt x="118" y="363"/>
                      </a:lnTo>
                      <a:lnTo>
                        <a:pt x="95" y="351"/>
                      </a:lnTo>
                      <a:lnTo>
                        <a:pt x="74" y="337"/>
                      </a:lnTo>
                      <a:lnTo>
                        <a:pt x="57" y="319"/>
                      </a:lnTo>
                      <a:lnTo>
                        <a:pt x="41" y="300"/>
                      </a:lnTo>
                      <a:lnTo>
                        <a:pt x="27" y="277"/>
                      </a:lnTo>
                      <a:lnTo>
                        <a:pt x="16" y="254"/>
                      </a:lnTo>
                      <a:lnTo>
                        <a:pt x="9" y="229"/>
                      </a:lnTo>
                      <a:lnTo>
                        <a:pt x="6" y="204"/>
                      </a:lnTo>
                      <a:lnTo>
                        <a:pt x="6" y="178"/>
                      </a:lnTo>
                      <a:lnTo>
                        <a:pt x="9" y="153"/>
                      </a:lnTo>
                      <a:lnTo>
                        <a:pt x="16" y="128"/>
                      </a:lnTo>
                      <a:lnTo>
                        <a:pt x="27" y="106"/>
                      </a:lnTo>
                      <a:lnTo>
                        <a:pt x="41" y="83"/>
                      </a:lnTo>
                      <a:lnTo>
                        <a:pt x="57" y="63"/>
                      </a:lnTo>
                      <a:lnTo>
                        <a:pt x="74" y="46"/>
                      </a:lnTo>
                      <a:lnTo>
                        <a:pt x="95" y="32"/>
                      </a:lnTo>
                      <a:lnTo>
                        <a:pt x="118" y="19"/>
                      </a:lnTo>
                      <a:lnTo>
                        <a:pt x="143" y="10"/>
                      </a:lnTo>
                      <a:lnTo>
                        <a:pt x="168" y="5"/>
                      </a:lnTo>
                      <a:lnTo>
                        <a:pt x="192" y="3"/>
                      </a:lnTo>
                      <a:lnTo>
                        <a:pt x="219" y="5"/>
                      </a:lnTo>
                      <a:lnTo>
                        <a:pt x="243" y="10"/>
                      </a:lnTo>
                      <a:lnTo>
                        <a:pt x="268" y="19"/>
                      </a:lnTo>
                      <a:lnTo>
                        <a:pt x="289" y="32"/>
                      </a:lnTo>
                      <a:lnTo>
                        <a:pt x="310" y="46"/>
                      </a:lnTo>
                      <a:lnTo>
                        <a:pt x="329" y="63"/>
                      </a:lnTo>
                      <a:lnTo>
                        <a:pt x="345" y="83"/>
                      </a:lnTo>
                      <a:lnTo>
                        <a:pt x="358" y="106"/>
                      </a:lnTo>
                      <a:lnTo>
                        <a:pt x="368" y="128"/>
                      </a:lnTo>
                      <a:lnTo>
                        <a:pt x="375" y="153"/>
                      </a:lnTo>
                      <a:lnTo>
                        <a:pt x="379" y="178"/>
                      </a:lnTo>
                      <a:lnTo>
                        <a:pt x="379" y="204"/>
                      </a:lnTo>
                      <a:lnTo>
                        <a:pt x="375" y="229"/>
                      </a:lnTo>
                      <a:lnTo>
                        <a:pt x="368" y="254"/>
                      </a:lnTo>
                      <a:lnTo>
                        <a:pt x="358" y="277"/>
                      </a:lnTo>
                      <a:lnTo>
                        <a:pt x="345" y="300"/>
                      </a:lnTo>
                      <a:lnTo>
                        <a:pt x="329" y="319"/>
                      </a:lnTo>
                      <a:lnTo>
                        <a:pt x="310" y="337"/>
                      </a:lnTo>
                      <a:lnTo>
                        <a:pt x="289" y="351"/>
                      </a:lnTo>
                      <a:lnTo>
                        <a:pt x="268" y="363"/>
                      </a:lnTo>
                      <a:lnTo>
                        <a:pt x="243" y="372"/>
                      </a:lnTo>
                      <a:lnTo>
                        <a:pt x="219" y="377"/>
                      </a:lnTo>
                      <a:lnTo>
                        <a:pt x="192" y="379"/>
                      </a:lnTo>
                      <a:close/>
                    </a:path>
                  </a:pathLst>
                </a:custGeom>
                <a:solidFill>
                  <a:srgbClr val="D1FEFF"/>
                </a:solidFill>
                <a:ln w="9525">
                  <a:noFill/>
                  <a:round/>
                  <a:headEnd/>
                  <a:tailEnd/>
                </a:ln>
              </p:spPr>
              <p:txBody>
                <a:bodyPr/>
                <a:lstStyle/>
                <a:p>
                  <a:endParaRPr lang="en-US"/>
                </a:p>
              </p:txBody>
            </p:sp>
            <p:sp>
              <p:nvSpPr>
                <p:cNvPr id="1166485" name="Freeform 1173"/>
                <p:cNvSpPr>
                  <a:spLocks noEditPoints="1"/>
                </p:cNvSpPr>
                <p:nvPr/>
              </p:nvSpPr>
              <p:spPr bwMode="auto">
                <a:xfrm>
                  <a:off x="1610" y="481"/>
                  <a:ext cx="373" cy="376"/>
                </a:xfrm>
                <a:custGeom>
                  <a:avLst/>
                  <a:gdLst/>
                  <a:ahLst/>
                  <a:cxnLst>
                    <a:cxn ang="0">
                      <a:pos x="162" y="374"/>
                    </a:cxn>
                    <a:cxn ang="0">
                      <a:pos x="112" y="360"/>
                    </a:cxn>
                    <a:cxn ang="0">
                      <a:pos x="68" y="334"/>
                    </a:cxn>
                    <a:cxn ang="0">
                      <a:pos x="35" y="297"/>
                    </a:cxn>
                    <a:cxn ang="0">
                      <a:pos x="10" y="251"/>
                    </a:cxn>
                    <a:cxn ang="0">
                      <a:pos x="0" y="201"/>
                    </a:cxn>
                    <a:cxn ang="0">
                      <a:pos x="3" y="150"/>
                    </a:cxn>
                    <a:cxn ang="0">
                      <a:pos x="21" y="103"/>
                    </a:cxn>
                    <a:cxn ang="0">
                      <a:pos x="51" y="60"/>
                    </a:cxn>
                    <a:cxn ang="0">
                      <a:pos x="89" y="29"/>
                    </a:cxn>
                    <a:cxn ang="0">
                      <a:pos x="137" y="7"/>
                    </a:cxn>
                    <a:cxn ang="0">
                      <a:pos x="186" y="0"/>
                    </a:cxn>
                    <a:cxn ang="0">
                      <a:pos x="237" y="7"/>
                    </a:cxn>
                    <a:cxn ang="0">
                      <a:pos x="283" y="29"/>
                    </a:cxn>
                    <a:cxn ang="0">
                      <a:pos x="323" y="60"/>
                    </a:cxn>
                    <a:cxn ang="0">
                      <a:pos x="352" y="103"/>
                    </a:cxn>
                    <a:cxn ang="0">
                      <a:pos x="369" y="150"/>
                    </a:cxn>
                    <a:cxn ang="0">
                      <a:pos x="373" y="201"/>
                    </a:cxn>
                    <a:cxn ang="0">
                      <a:pos x="362" y="251"/>
                    </a:cxn>
                    <a:cxn ang="0">
                      <a:pos x="339" y="297"/>
                    </a:cxn>
                    <a:cxn ang="0">
                      <a:pos x="304" y="334"/>
                    </a:cxn>
                    <a:cxn ang="0">
                      <a:pos x="262" y="360"/>
                    </a:cxn>
                    <a:cxn ang="0">
                      <a:pos x="213" y="374"/>
                    </a:cxn>
                    <a:cxn ang="0">
                      <a:pos x="186" y="371"/>
                    </a:cxn>
                    <a:cxn ang="0">
                      <a:pos x="137" y="364"/>
                    </a:cxn>
                    <a:cxn ang="0">
                      <a:pos x="93" y="344"/>
                    </a:cxn>
                    <a:cxn ang="0">
                      <a:pos x="54" y="312"/>
                    </a:cxn>
                    <a:cxn ang="0">
                      <a:pos x="26" y="272"/>
                    </a:cxn>
                    <a:cxn ang="0">
                      <a:pos x="9" y="224"/>
                    </a:cxn>
                    <a:cxn ang="0">
                      <a:pos x="5" y="175"/>
                    </a:cxn>
                    <a:cxn ang="0">
                      <a:pos x="16" y="127"/>
                    </a:cxn>
                    <a:cxn ang="0">
                      <a:pos x="38" y="83"/>
                    </a:cxn>
                    <a:cxn ang="0">
                      <a:pos x="72" y="48"/>
                    </a:cxn>
                    <a:cxn ang="0">
                      <a:pos x="114" y="21"/>
                    </a:cxn>
                    <a:cxn ang="0">
                      <a:pos x="162" y="7"/>
                    </a:cxn>
                    <a:cxn ang="0">
                      <a:pos x="211" y="7"/>
                    </a:cxn>
                    <a:cxn ang="0">
                      <a:pos x="258" y="21"/>
                    </a:cxn>
                    <a:cxn ang="0">
                      <a:pos x="301" y="48"/>
                    </a:cxn>
                    <a:cxn ang="0">
                      <a:pos x="334" y="83"/>
                    </a:cxn>
                    <a:cxn ang="0">
                      <a:pos x="357" y="127"/>
                    </a:cxn>
                    <a:cxn ang="0">
                      <a:pos x="367" y="175"/>
                    </a:cxn>
                    <a:cxn ang="0">
                      <a:pos x="364" y="224"/>
                    </a:cxn>
                    <a:cxn ang="0">
                      <a:pos x="348" y="272"/>
                    </a:cxn>
                    <a:cxn ang="0">
                      <a:pos x="320" y="312"/>
                    </a:cxn>
                    <a:cxn ang="0">
                      <a:pos x="281" y="344"/>
                    </a:cxn>
                    <a:cxn ang="0">
                      <a:pos x="235" y="364"/>
                    </a:cxn>
                    <a:cxn ang="0">
                      <a:pos x="186" y="371"/>
                    </a:cxn>
                  </a:cxnLst>
                  <a:rect l="0" t="0" r="r" b="b"/>
                  <a:pathLst>
                    <a:path w="373" h="376">
                      <a:moveTo>
                        <a:pt x="186" y="376"/>
                      </a:moveTo>
                      <a:lnTo>
                        <a:pt x="162" y="374"/>
                      </a:lnTo>
                      <a:lnTo>
                        <a:pt x="137" y="369"/>
                      </a:lnTo>
                      <a:lnTo>
                        <a:pt x="112" y="360"/>
                      </a:lnTo>
                      <a:lnTo>
                        <a:pt x="89" y="348"/>
                      </a:lnTo>
                      <a:lnTo>
                        <a:pt x="68" y="334"/>
                      </a:lnTo>
                      <a:lnTo>
                        <a:pt x="51" y="316"/>
                      </a:lnTo>
                      <a:lnTo>
                        <a:pt x="35" y="297"/>
                      </a:lnTo>
                      <a:lnTo>
                        <a:pt x="21" y="274"/>
                      </a:lnTo>
                      <a:lnTo>
                        <a:pt x="10" y="251"/>
                      </a:lnTo>
                      <a:lnTo>
                        <a:pt x="3" y="226"/>
                      </a:lnTo>
                      <a:lnTo>
                        <a:pt x="0" y="201"/>
                      </a:lnTo>
                      <a:lnTo>
                        <a:pt x="0" y="175"/>
                      </a:lnTo>
                      <a:lnTo>
                        <a:pt x="3" y="150"/>
                      </a:lnTo>
                      <a:lnTo>
                        <a:pt x="10" y="125"/>
                      </a:lnTo>
                      <a:lnTo>
                        <a:pt x="21" y="103"/>
                      </a:lnTo>
                      <a:lnTo>
                        <a:pt x="35" y="80"/>
                      </a:lnTo>
                      <a:lnTo>
                        <a:pt x="51" y="60"/>
                      </a:lnTo>
                      <a:lnTo>
                        <a:pt x="68" y="43"/>
                      </a:lnTo>
                      <a:lnTo>
                        <a:pt x="89" y="29"/>
                      </a:lnTo>
                      <a:lnTo>
                        <a:pt x="112" y="16"/>
                      </a:lnTo>
                      <a:lnTo>
                        <a:pt x="137" y="7"/>
                      </a:lnTo>
                      <a:lnTo>
                        <a:pt x="162" y="2"/>
                      </a:lnTo>
                      <a:lnTo>
                        <a:pt x="186" y="0"/>
                      </a:lnTo>
                      <a:lnTo>
                        <a:pt x="213" y="2"/>
                      </a:lnTo>
                      <a:lnTo>
                        <a:pt x="237" y="7"/>
                      </a:lnTo>
                      <a:lnTo>
                        <a:pt x="262" y="16"/>
                      </a:lnTo>
                      <a:lnTo>
                        <a:pt x="283" y="29"/>
                      </a:lnTo>
                      <a:lnTo>
                        <a:pt x="304" y="43"/>
                      </a:lnTo>
                      <a:lnTo>
                        <a:pt x="323" y="60"/>
                      </a:lnTo>
                      <a:lnTo>
                        <a:pt x="339" y="80"/>
                      </a:lnTo>
                      <a:lnTo>
                        <a:pt x="352" y="103"/>
                      </a:lnTo>
                      <a:lnTo>
                        <a:pt x="362" y="125"/>
                      </a:lnTo>
                      <a:lnTo>
                        <a:pt x="369" y="150"/>
                      </a:lnTo>
                      <a:lnTo>
                        <a:pt x="373" y="175"/>
                      </a:lnTo>
                      <a:lnTo>
                        <a:pt x="373" y="201"/>
                      </a:lnTo>
                      <a:lnTo>
                        <a:pt x="369" y="226"/>
                      </a:lnTo>
                      <a:lnTo>
                        <a:pt x="362" y="251"/>
                      </a:lnTo>
                      <a:lnTo>
                        <a:pt x="352" y="274"/>
                      </a:lnTo>
                      <a:lnTo>
                        <a:pt x="339" y="297"/>
                      </a:lnTo>
                      <a:lnTo>
                        <a:pt x="323" y="316"/>
                      </a:lnTo>
                      <a:lnTo>
                        <a:pt x="304" y="334"/>
                      </a:lnTo>
                      <a:lnTo>
                        <a:pt x="283" y="348"/>
                      </a:lnTo>
                      <a:lnTo>
                        <a:pt x="262" y="360"/>
                      </a:lnTo>
                      <a:lnTo>
                        <a:pt x="237" y="369"/>
                      </a:lnTo>
                      <a:lnTo>
                        <a:pt x="213" y="374"/>
                      </a:lnTo>
                      <a:lnTo>
                        <a:pt x="186" y="376"/>
                      </a:lnTo>
                      <a:close/>
                      <a:moveTo>
                        <a:pt x="186" y="371"/>
                      </a:moveTo>
                      <a:lnTo>
                        <a:pt x="162" y="369"/>
                      </a:lnTo>
                      <a:lnTo>
                        <a:pt x="137" y="364"/>
                      </a:lnTo>
                      <a:lnTo>
                        <a:pt x="114" y="355"/>
                      </a:lnTo>
                      <a:lnTo>
                        <a:pt x="93" y="344"/>
                      </a:lnTo>
                      <a:lnTo>
                        <a:pt x="72" y="328"/>
                      </a:lnTo>
                      <a:lnTo>
                        <a:pt x="54" y="312"/>
                      </a:lnTo>
                      <a:lnTo>
                        <a:pt x="38" y="293"/>
                      </a:lnTo>
                      <a:lnTo>
                        <a:pt x="26" y="272"/>
                      </a:lnTo>
                      <a:lnTo>
                        <a:pt x="16" y="249"/>
                      </a:lnTo>
                      <a:lnTo>
                        <a:pt x="9" y="224"/>
                      </a:lnTo>
                      <a:lnTo>
                        <a:pt x="5" y="201"/>
                      </a:lnTo>
                      <a:lnTo>
                        <a:pt x="5" y="175"/>
                      </a:lnTo>
                      <a:lnTo>
                        <a:pt x="9" y="152"/>
                      </a:lnTo>
                      <a:lnTo>
                        <a:pt x="16" y="127"/>
                      </a:lnTo>
                      <a:lnTo>
                        <a:pt x="26" y="104"/>
                      </a:lnTo>
                      <a:lnTo>
                        <a:pt x="38" y="83"/>
                      </a:lnTo>
                      <a:lnTo>
                        <a:pt x="54" y="64"/>
                      </a:lnTo>
                      <a:lnTo>
                        <a:pt x="72" y="48"/>
                      </a:lnTo>
                      <a:lnTo>
                        <a:pt x="93" y="32"/>
                      </a:lnTo>
                      <a:lnTo>
                        <a:pt x="114" y="21"/>
                      </a:lnTo>
                      <a:lnTo>
                        <a:pt x="137" y="13"/>
                      </a:lnTo>
                      <a:lnTo>
                        <a:pt x="162" y="7"/>
                      </a:lnTo>
                      <a:lnTo>
                        <a:pt x="186" y="6"/>
                      </a:lnTo>
                      <a:lnTo>
                        <a:pt x="211" y="7"/>
                      </a:lnTo>
                      <a:lnTo>
                        <a:pt x="235" y="13"/>
                      </a:lnTo>
                      <a:lnTo>
                        <a:pt x="258" y="21"/>
                      </a:lnTo>
                      <a:lnTo>
                        <a:pt x="281" y="32"/>
                      </a:lnTo>
                      <a:lnTo>
                        <a:pt x="301" y="48"/>
                      </a:lnTo>
                      <a:lnTo>
                        <a:pt x="320" y="64"/>
                      </a:lnTo>
                      <a:lnTo>
                        <a:pt x="334" y="83"/>
                      </a:lnTo>
                      <a:lnTo>
                        <a:pt x="348" y="104"/>
                      </a:lnTo>
                      <a:lnTo>
                        <a:pt x="357" y="127"/>
                      </a:lnTo>
                      <a:lnTo>
                        <a:pt x="364" y="152"/>
                      </a:lnTo>
                      <a:lnTo>
                        <a:pt x="367" y="175"/>
                      </a:lnTo>
                      <a:lnTo>
                        <a:pt x="367" y="201"/>
                      </a:lnTo>
                      <a:lnTo>
                        <a:pt x="364" y="224"/>
                      </a:lnTo>
                      <a:lnTo>
                        <a:pt x="357" y="249"/>
                      </a:lnTo>
                      <a:lnTo>
                        <a:pt x="348" y="272"/>
                      </a:lnTo>
                      <a:lnTo>
                        <a:pt x="334" y="293"/>
                      </a:lnTo>
                      <a:lnTo>
                        <a:pt x="320" y="312"/>
                      </a:lnTo>
                      <a:lnTo>
                        <a:pt x="301" y="328"/>
                      </a:lnTo>
                      <a:lnTo>
                        <a:pt x="281" y="344"/>
                      </a:lnTo>
                      <a:lnTo>
                        <a:pt x="258" y="355"/>
                      </a:lnTo>
                      <a:lnTo>
                        <a:pt x="235" y="364"/>
                      </a:lnTo>
                      <a:lnTo>
                        <a:pt x="211" y="369"/>
                      </a:lnTo>
                      <a:lnTo>
                        <a:pt x="186" y="371"/>
                      </a:lnTo>
                      <a:close/>
                    </a:path>
                  </a:pathLst>
                </a:custGeom>
                <a:solidFill>
                  <a:srgbClr val="D2FEFF"/>
                </a:solidFill>
                <a:ln w="9525">
                  <a:noFill/>
                  <a:round/>
                  <a:headEnd/>
                  <a:tailEnd/>
                </a:ln>
              </p:spPr>
              <p:txBody>
                <a:bodyPr/>
                <a:lstStyle/>
                <a:p>
                  <a:endParaRPr lang="en-US"/>
                </a:p>
              </p:txBody>
            </p:sp>
            <p:sp>
              <p:nvSpPr>
                <p:cNvPr id="1166486" name="Freeform 1174"/>
                <p:cNvSpPr>
                  <a:spLocks noEditPoints="1"/>
                </p:cNvSpPr>
                <p:nvPr/>
              </p:nvSpPr>
              <p:spPr bwMode="auto">
                <a:xfrm>
                  <a:off x="1615" y="487"/>
                  <a:ext cx="362" cy="365"/>
                </a:xfrm>
                <a:custGeom>
                  <a:avLst/>
                  <a:gdLst/>
                  <a:ahLst/>
                  <a:cxnLst>
                    <a:cxn ang="0">
                      <a:pos x="157" y="363"/>
                    </a:cxn>
                    <a:cxn ang="0">
                      <a:pos x="109" y="349"/>
                    </a:cxn>
                    <a:cxn ang="0">
                      <a:pos x="67" y="322"/>
                    </a:cxn>
                    <a:cxn ang="0">
                      <a:pos x="33" y="287"/>
                    </a:cxn>
                    <a:cxn ang="0">
                      <a:pos x="11" y="243"/>
                    </a:cxn>
                    <a:cxn ang="0">
                      <a:pos x="0" y="195"/>
                    </a:cxn>
                    <a:cxn ang="0">
                      <a:pos x="4" y="146"/>
                    </a:cxn>
                    <a:cxn ang="0">
                      <a:pos x="21" y="98"/>
                    </a:cxn>
                    <a:cxn ang="0">
                      <a:pos x="49" y="58"/>
                    </a:cxn>
                    <a:cxn ang="0">
                      <a:pos x="88" y="26"/>
                    </a:cxn>
                    <a:cxn ang="0">
                      <a:pos x="132" y="7"/>
                    </a:cxn>
                    <a:cxn ang="0">
                      <a:pos x="181" y="0"/>
                    </a:cxn>
                    <a:cxn ang="0">
                      <a:pos x="230" y="7"/>
                    </a:cxn>
                    <a:cxn ang="0">
                      <a:pos x="276" y="26"/>
                    </a:cxn>
                    <a:cxn ang="0">
                      <a:pos x="315" y="58"/>
                    </a:cxn>
                    <a:cxn ang="0">
                      <a:pos x="343" y="98"/>
                    </a:cxn>
                    <a:cxn ang="0">
                      <a:pos x="359" y="146"/>
                    </a:cxn>
                    <a:cxn ang="0">
                      <a:pos x="362" y="195"/>
                    </a:cxn>
                    <a:cxn ang="0">
                      <a:pos x="352" y="243"/>
                    </a:cxn>
                    <a:cxn ang="0">
                      <a:pos x="329" y="287"/>
                    </a:cxn>
                    <a:cxn ang="0">
                      <a:pos x="296" y="322"/>
                    </a:cxn>
                    <a:cxn ang="0">
                      <a:pos x="253" y="349"/>
                    </a:cxn>
                    <a:cxn ang="0">
                      <a:pos x="206" y="363"/>
                    </a:cxn>
                    <a:cxn ang="0">
                      <a:pos x="181" y="359"/>
                    </a:cxn>
                    <a:cxn ang="0">
                      <a:pos x="134" y="352"/>
                    </a:cxn>
                    <a:cxn ang="0">
                      <a:pos x="88" y="331"/>
                    </a:cxn>
                    <a:cxn ang="0">
                      <a:pos x="51" y="299"/>
                    </a:cxn>
                    <a:cxn ang="0">
                      <a:pos x="23" y="259"/>
                    </a:cxn>
                    <a:cxn ang="0">
                      <a:pos x="9" y="213"/>
                    </a:cxn>
                    <a:cxn ang="0">
                      <a:pos x="7" y="164"/>
                    </a:cxn>
                    <a:cxn ang="0">
                      <a:pos x="18" y="116"/>
                    </a:cxn>
                    <a:cxn ang="0">
                      <a:pos x="42" y="74"/>
                    </a:cxn>
                    <a:cxn ang="0">
                      <a:pos x="77" y="40"/>
                    </a:cxn>
                    <a:cxn ang="0">
                      <a:pos x="121" y="15"/>
                    </a:cxn>
                    <a:cxn ang="0">
                      <a:pos x="169" y="7"/>
                    </a:cxn>
                    <a:cxn ang="0">
                      <a:pos x="218" y="10"/>
                    </a:cxn>
                    <a:cxn ang="0">
                      <a:pos x="264" y="26"/>
                    </a:cxn>
                    <a:cxn ang="0">
                      <a:pos x="304" y="56"/>
                    </a:cxn>
                    <a:cxn ang="0">
                      <a:pos x="334" y="93"/>
                    </a:cxn>
                    <a:cxn ang="0">
                      <a:pos x="352" y="139"/>
                    </a:cxn>
                    <a:cxn ang="0">
                      <a:pos x="357" y="188"/>
                    </a:cxn>
                    <a:cxn ang="0">
                      <a:pos x="348" y="236"/>
                    </a:cxn>
                    <a:cxn ang="0">
                      <a:pos x="327" y="280"/>
                    </a:cxn>
                    <a:cxn ang="0">
                      <a:pos x="296" y="317"/>
                    </a:cxn>
                    <a:cxn ang="0">
                      <a:pos x="253" y="343"/>
                    </a:cxn>
                    <a:cxn ang="0">
                      <a:pos x="206" y="358"/>
                    </a:cxn>
                  </a:cxnLst>
                  <a:rect l="0" t="0" r="r" b="b"/>
                  <a:pathLst>
                    <a:path w="362" h="365">
                      <a:moveTo>
                        <a:pt x="181" y="365"/>
                      </a:moveTo>
                      <a:lnTo>
                        <a:pt x="157" y="363"/>
                      </a:lnTo>
                      <a:lnTo>
                        <a:pt x="132" y="358"/>
                      </a:lnTo>
                      <a:lnTo>
                        <a:pt x="109" y="349"/>
                      </a:lnTo>
                      <a:lnTo>
                        <a:pt x="88" y="338"/>
                      </a:lnTo>
                      <a:lnTo>
                        <a:pt x="67" y="322"/>
                      </a:lnTo>
                      <a:lnTo>
                        <a:pt x="49" y="306"/>
                      </a:lnTo>
                      <a:lnTo>
                        <a:pt x="33" y="287"/>
                      </a:lnTo>
                      <a:lnTo>
                        <a:pt x="21" y="266"/>
                      </a:lnTo>
                      <a:lnTo>
                        <a:pt x="11" y="243"/>
                      </a:lnTo>
                      <a:lnTo>
                        <a:pt x="4" y="218"/>
                      </a:lnTo>
                      <a:lnTo>
                        <a:pt x="0" y="195"/>
                      </a:lnTo>
                      <a:lnTo>
                        <a:pt x="0" y="169"/>
                      </a:lnTo>
                      <a:lnTo>
                        <a:pt x="4" y="146"/>
                      </a:lnTo>
                      <a:lnTo>
                        <a:pt x="11" y="121"/>
                      </a:lnTo>
                      <a:lnTo>
                        <a:pt x="21" y="98"/>
                      </a:lnTo>
                      <a:lnTo>
                        <a:pt x="33" y="77"/>
                      </a:lnTo>
                      <a:lnTo>
                        <a:pt x="49" y="58"/>
                      </a:lnTo>
                      <a:lnTo>
                        <a:pt x="67" y="42"/>
                      </a:lnTo>
                      <a:lnTo>
                        <a:pt x="88" y="26"/>
                      </a:lnTo>
                      <a:lnTo>
                        <a:pt x="109" y="15"/>
                      </a:lnTo>
                      <a:lnTo>
                        <a:pt x="132" y="7"/>
                      </a:lnTo>
                      <a:lnTo>
                        <a:pt x="157" y="1"/>
                      </a:lnTo>
                      <a:lnTo>
                        <a:pt x="181" y="0"/>
                      </a:lnTo>
                      <a:lnTo>
                        <a:pt x="206" y="1"/>
                      </a:lnTo>
                      <a:lnTo>
                        <a:pt x="230" y="7"/>
                      </a:lnTo>
                      <a:lnTo>
                        <a:pt x="253" y="15"/>
                      </a:lnTo>
                      <a:lnTo>
                        <a:pt x="276" y="26"/>
                      </a:lnTo>
                      <a:lnTo>
                        <a:pt x="296" y="42"/>
                      </a:lnTo>
                      <a:lnTo>
                        <a:pt x="315" y="58"/>
                      </a:lnTo>
                      <a:lnTo>
                        <a:pt x="329" y="77"/>
                      </a:lnTo>
                      <a:lnTo>
                        <a:pt x="343" y="98"/>
                      </a:lnTo>
                      <a:lnTo>
                        <a:pt x="352" y="121"/>
                      </a:lnTo>
                      <a:lnTo>
                        <a:pt x="359" y="146"/>
                      </a:lnTo>
                      <a:lnTo>
                        <a:pt x="362" y="169"/>
                      </a:lnTo>
                      <a:lnTo>
                        <a:pt x="362" y="195"/>
                      </a:lnTo>
                      <a:lnTo>
                        <a:pt x="359" y="218"/>
                      </a:lnTo>
                      <a:lnTo>
                        <a:pt x="352" y="243"/>
                      </a:lnTo>
                      <a:lnTo>
                        <a:pt x="343" y="266"/>
                      </a:lnTo>
                      <a:lnTo>
                        <a:pt x="329" y="287"/>
                      </a:lnTo>
                      <a:lnTo>
                        <a:pt x="315" y="306"/>
                      </a:lnTo>
                      <a:lnTo>
                        <a:pt x="296" y="322"/>
                      </a:lnTo>
                      <a:lnTo>
                        <a:pt x="276" y="338"/>
                      </a:lnTo>
                      <a:lnTo>
                        <a:pt x="253" y="349"/>
                      </a:lnTo>
                      <a:lnTo>
                        <a:pt x="230" y="358"/>
                      </a:lnTo>
                      <a:lnTo>
                        <a:pt x="206" y="363"/>
                      </a:lnTo>
                      <a:lnTo>
                        <a:pt x="181" y="365"/>
                      </a:lnTo>
                      <a:close/>
                      <a:moveTo>
                        <a:pt x="181" y="359"/>
                      </a:moveTo>
                      <a:lnTo>
                        <a:pt x="157" y="358"/>
                      </a:lnTo>
                      <a:lnTo>
                        <a:pt x="134" y="352"/>
                      </a:lnTo>
                      <a:lnTo>
                        <a:pt x="111" y="343"/>
                      </a:lnTo>
                      <a:lnTo>
                        <a:pt x="88" y="331"/>
                      </a:lnTo>
                      <a:lnTo>
                        <a:pt x="69" y="317"/>
                      </a:lnTo>
                      <a:lnTo>
                        <a:pt x="51" y="299"/>
                      </a:lnTo>
                      <a:lnTo>
                        <a:pt x="35" y="280"/>
                      </a:lnTo>
                      <a:lnTo>
                        <a:pt x="23" y="259"/>
                      </a:lnTo>
                      <a:lnTo>
                        <a:pt x="14" y="236"/>
                      </a:lnTo>
                      <a:lnTo>
                        <a:pt x="9" y="213"/>
                      </a:lnTo>
                      <a:lnTo>
                        <a:pt x="5" y="188"/>
                      </a:lnTo>
                      <a:lnTo>
                        <a:pt x="7" y="164"/>
                      </a:lnTo>
                      <a:lnTo>
                        <a:pt x="11" y="139"/>
                      </a:lnTo>
                      <a:lnTo>
                        <a:pt x="18" y="116"/>
                      </a:lnTo>
                      <a:lnTo>
                        <a:pt x="30" y="93"/>
                      </a:lnTo>
                      <a:lnTo>
                        <a:pt x="42" y="74"/>
                      </a:lnTo>
                      <a:lnTo>
                        <a:pt x="60" y="56"/>
                      </a:lnTo>
                      <a:lnTo>
                        <a:pt x="77" y="40"/>
                      </a:lnTo>
                      <a:lnTo>
                        <a:pt x="99" y="26"/>
                      </a:lnTo>
                      <a:lnTo>
                        <a:pt x="121" y="15"/>
                      </a:lnTo>
                      <a:lnTo>
                        <a:pt x="144" y="10"/>
                      </a:lnTo>
                      <a:lnTo>
                        <a:pt x="169" y="7"/>
                      </a:lnTo>
                      <a:lnTo>
                        <a:pt x="194" y="7"/>
                      </a:lnTo>
                      <a:lnTo>
                        <a:pt x="218" y="10"/>
                      </a:lnTo>
                      <a:lnTo>
                        <a:pt x="241" y="15"/>
                      </a:lnTo>
                      <a:lnTo>
                        <a:pt x="264" y="26"/>
                      </a:lnTo>
                      <a:lnTo>
                        <a:pt x="285" y="40"/>
                      </a:lnTo>
                      <a:lnTo>
                        <a:pt x="304" y="56"/>
                      </a:lnTo>
                      <a:lnTo>
                        <a:pt x="320" y="74"/>
                      </a:lnTo>
                      <a:lnTo>
                        <a:pt x="334" y="93"/>
                      </a:lnTo>
                      <a:lnTo>
                        <a:pt x="345" y="116"/>
                      </a:lnTo>
                      <a:lnTo>
                        <a:pt x="352" y="139"/>
                      </a:lnTo>
                      <a:lnTo>
                        <a:pt x="357" y="164"/>
                      </a:lnTo>
                      <a:lnTo>
                        <a:pt x="357" y="188"/>
                      </a:lnTo>
                      <a:lnTo>
                        <a:pt x="355" y="213"/>
                      </a:lnTo>
                      <a:lnTo>
                        <a:pt x="348" y="236"/>
                      </a:lnTo>
                      <a:lnTo>
                        <a:pt x="340" y="259"/>
                      </a:lnTo>
                      <a:lnTo>
                        <a:pt x="327" y="280"/>
                      </a:lnTo>
                      <a:lnTo>
                        <a:pt x="313" y="299"/>
                      </a:lnTo>
                      <a:lnTo>
                        <a:pt x="296" y="317"/>
                      </a:lnTo>
                      <a:lnTo>
                        <a:pt x="274" y="331"/>
                      </a:lnTo>
                      <a:lnTo>
                        <a:pt x="253" y="343"/>
                      </a:lnTo>
                      <a:lnTo>
                        <a:pt x="230" y="352"/>
                      </a:lnTo>
                      <a:lnTo>
                        <a:pt x="206" y="358"/>
                      </a:lnTo>
                      <a:lnTo>
                        <a:pt x="181" y="359"/>
                      </a:lnTo>
                      <a:close/>
                    </a:path>
                  </a:pathLst>
                </a:custGeom>
                <a:solidFill>
                  <a:srgbClr val="D4FEFF"/>
                </a:solidFill>
                <a:ln w="9525">
                  <a:noFill/>
                  <a:round/>
                  <a:headEnd/>
                  <a:tailEnd/>
                </a:ln>
              </p:spPr>
              <p:txBody>
                <a:bodyPr/>
                <a:lstStyle/>
                <a:p>
                  <a:endParaRPr lang="en-US"/>
                </a:p>
              </p:txBody>
            </p:sp>
            <p:sp>
              <p:nvSpPr>
                <p:cNvPr id="1166487" name="Freeform 1175"/>
                <p:cNvSpPr>
                  <a:spLocks noEditPoints="1"/>
                </p:cNvSpPr>
                <p:nvPr/>
              </p:nvSpPr>
              <p:spPr bwMode="auto">
                <a:xfrm>
                  <a:off x="1620" y="494"/>
                  <a:ext cx="352" cy="352"/>
                </a:xfrm>
                <a:custGeom>
                  <a:avLst/>
                  <a:gdLst/>
                  <a:ahLst/>
                  <a:cxnLst>
                    <a:cxn ang="0">
                      <a:pos x="152" y="351"/>
                    </a:cxn>
                    <a:cxn ang="0">
                      <a:pos x="106" y="336"/>
                    </a:cxn>
                    <a:cxn ang="0">
                      <a:pos x="64" y="310"/>
                    </a:cxn>
                    <a:cxn ang="0">
                      <a:pos x="30" y="273"/>
                    </a:cxn>
                    <a:cxn ang="0">
                      <a:pos x="9" y="229"/>
                    </a:cxn>
                    <a:cxn ang="0">
                      <a:pos x="0" y="181"/>
                    </a:cxn>
                    <a:cxn ang="0">
                      <a:pos x="6" y="132"/>
                    </a:cxn>
                    <a:cxn ang="0">
                      <a:pos x="25" y="86"/>
                    </a:cxn>
                    <a:cxn ang="0">
                      <a:pos x="55" y="49"/>
                    </a:cxn>
                    <a:cxn ang="0">
                      <a:pos x="94" y="19"/>
                    </a:cxn>
                    <a:cxn ang="0">
                      <a:pos x="139" y="3"/>
                    </a:cxn>
                    <a:cxn ang="0">
                      <a:pos x="189" y="0"/>
                    </a:cxn>
                    <a:cxn ang="0">
                      <a:pos x="236" y="8"/>
                    </a:cxn>
                    <a:cxn ang="0">
                      <a:pos x="280" y="33"/>
                    </a:cxn>
                    <a:cxn ang="0">
                      <a:pos x="315" y="67"/>
                    </a:cxn>
                    <a:cxn ang="0">
                      <a:pos x="340" y="109"/>
                    </a:cxn>
                    <a:cxn ang="0">
                      <a:pos x="352" y="157"/>
                    </a:cxn>
                    <a:cxn ang="0">
                      <a:pos x="350" y="206"/>
                    </a:cxn>
                    <a:cxn ang="0">
                      <a:pos x="335" y="252"/>
                    </a:cxn>
                    <a:cxn ang="0">
                      <a:pos x="308" y="292"/>
                    </a:cxn>
                    <a:cxn ang="0">
                      <a:pos x="269" y="324"/>
                    </a:cxn>
                    <a:cxn ang="0">
                      <a:pos x="225" y="345"/>
                    </a:cxn>
                    <a:cxn ang="0">
                      <a:pos x="176" y="352"/>
                    </a:cxn>
                    <a:cxn ang="0">
                      <a:pos x="152" y="345"/>
                    </a:cxn>
                    <a:cxn ang="0">
                      <a:pos x="106" y="331"/>
                    </a:cxn>
                    <a:cxn ang="0">
                      <a:pos x="65" y="305"/>
                    </a:cxn>
                    <a:cxn ang="0">
                      <a:pos x="34" y="268"/>
                    </a:cxn>
                    <a:cxn ang="0">
                      <a:pos x="13" y="224"/>
                    </a:cxn>
                    <a:cxn ang="0">
                      <a:pos x="6" y="174"/>
                    </a:cxn>
                    <a:cxn ang="0">
                      <a:pos x="13" y="127"/>
                    </a:cxn>
                    <a:cxn ang="0">
                      <a:pos x="34" y="83"/>
                    </a:cxn>
                    <a:cxn ang="0">
                      <a:pos x="65" y="45"/>
                    </a:cxn>
                    <a:cxn ang="0">
                      <a:pos x="106" y="19"/>
                    </a:cxn>
                    <a:cxn ang="0">
                      <a:pos x="152" y="5"/>
                    </a:cxn>
                    <a:cxn ang="0">
                      <a:pos x="201" y="5"/>
                    </a:cxn>
                    <a:cxn ang="0">
                      <a:pos x="248" y="19"/>
                    </a:cxn>
                    <a:cxn ang="0">
                      <a:pos x="289" y="45"/>
                    </a:cxn>
                    <a:cxn ang="0">
                      <a:pos x="320" y="83"/>
                    </a:cxn>
                    <a:cxn ang="0">
                      <a:pos x="340" y="127"/>
                    </a:cxn>
                    <a:cxn ang="0">
                      <a:pos x="347" y="174"/>
                    </a:cxn>
                    <a:cxn ang="0">
                      <a:pos x="340" y="224"/>
                    </a:cxn>
                    <a:cxn ang="0">
                      <a:pos x="320" y="268"/>
                    </a:cxn>
                    <a:cxn ang="0">
                      <a:pos x="289" y="305"/>
                    </a:cxn>
                    <a:cxn ang="0">
                      <a:pos x="248" y="331"/>
                    </a:cxn>
                    <a:cxn ang="0">
                      <a:pos x="201" y="345"/>
                    </a:cxn>
                  </a:cxnLst>
                  <a:rect l="0" t="0" r="r" b="b"/>
                  <a:pathLst>
                    <a:path w="352" h="352">
                      <a:moveTo>
                        <a:pt x="176" y="352"/>
                      </a:moveTo>
                      <a:lnTo>
                        <a:pt x="152" y="351"/>
                      </a:lnTo>
                      <a:lnTo>
                        <a:pt x="129" y="345"/>
                      </a:lnTo>
                      <a:lnTo>
                        <a:pt x="106" y="336"/>
                      </a:lnTo>
                      <a:lnTo>
                        <a:pt x="83" y="324"/>
                      </a:lnTo>
                      <a:lnTo>
                        <a:pt x="64" y="310"/>
                      </a:lnTo>
                      <a:lnTo>
                        <a:pt x="46" y="292"/>
                      </a:lnTo>
                      <a:lnTo>
                        <a:pt x="30" y="273"/>
                      </a:lnTo>
                      <a:lnTo>
                        <a:pt x="18" y="252"/>
                      </a:lnTo>
                      <a:lnTo>
                        <a:pt x="9" y="229"/>
                      </a:lnTo>
                      <a:lnTo>
                        <a:pt x="4" y="206"/>
                      </a:lnTo>
                      <a:lnTo>
                        <a:pt x="0" y="181"/>
                      </a:lnTo>
                      <a:lnTo>
                        <a:pt x="2" y="157"/>
                      </a:lnTo>
                      <a:lnTo>
                        <a:pt x="6" y="132"/>
                      </a:lnTo>
                      <a:lnTo>
                        <a:pt x="13" y="109"/>
                      </a:lnTo>
                      <a:lnTo>
                        <a:pt x="25" y="86"/>
                      </a:lnTo>
                      <a:lnTo>
                        <a:pt x="37" y="67"/>
                      </a:lnTo>
                      <a:lnTo>
                        <a:pt x="55" y="49"/>
                      </a:lnTo>
                      <a:lnTo>
                        <a:pt x="72" y="33"/>
                      </a:lnTo>
                      <a:lnTo>
                        <a:pt x="94" y="19"/>
                      </a:lnTo>
                      <a:lnTo>
                        <a:pt x="116" y="8"/>
                      </a:lnTo>
                      <a:lnTo>
                        <a:pt x="139" y="3"/>
                      </a:lnTo>
                      <a:lnTo>
                        <a:pt x="164" y="0"/>
                      </a:lnTo>
                      <a:lnTo>
                        <a:pt x="189" y="0"/>
                      </a:lnTo>
                      <a:lnTo>
                        <a:pt x="213" y="3"/>
                      </a:lnTo>
                      <a:lnTo>
                        <a:pt x="236" y="8"/>
                      </a:lnTo>
                      <a:lnTo>
                        <a:pt x="259" y="19"/>
                      </a:lnTo>
                      <a:lnTo>
                        <a:pt x="280" y="33"/>
                      </a:lnTo>
                      <a:lnTo>
                        <a:pt x="299" y="49"/>
                      </a:lnTo>
                      <a:lnTo>
                        <a:pt x="315" y="67"/>
                      </a:lnTo>
                      <a:lnTo>
                        <a:pt x="329" y="86"/>
                      </a:lnTo>
                      <a:lnTo>
                        <a:pt x="340" y="109"/>
                      </a:lnTo>
                      <a:lnTo>
                        <a:pt x="347" y="132"/>
                      </a:lnTo>
                      <a:lnTo>
                        <a:pt x="352" y="157"/>
                      </a:lnTo>
                      <a:lnTo>
                        <a:pt x="352" y="181"/>
                      </a:lnTo>
                      <a:lnTo>
                        <a:pt x="350" y="206"/>
                      </a:lnTo>
                      <a:lnTo>
                        <a:pt x="343" y="229"/>
                      </a:lnTo>
                      <a:lnTo>
                        <a:pt x="335" y="252"/>
                      </a:lnTo>
                      <a:lnTo>
                        <a:pt x="322" y="273"/>
                      </a:lnTo>
                      <a:lnTo>
                        <a:pt x="308" y="292"/>
                      </a:lnTo>
                      <a:lnTo>
                        <a:pt x="291" y="310"/>
                      </a:lnTo>
                      <a:lnTo>
                        <a:pt x="269" y="324"/>
                      </a:lnTo>
                      <a:lnTo>
                        <a:pt x="248" y="336"/>
                      </a:lnTo>
                      <a:lnTo>
                        <a:pt x="225" y="345"/>
                      </a:lnTo>
                      <a:lnTo>
                        <a:pt x="201" y="351"/>
                      </a:lnTo>
                      <a:lnTo>
                        <a:pt x="176" y="352"/>
                      </a:lnTo>
                      <a:close/>
                      <a:moveTo>
                        <a:pt x="176" y="347"/>
                      </a:moveTo>
                      <a:lnTo>
                        <a:pt x="152" y="345"/>
                      </a:lnTo>
                      <a:lnTo>
                        <a:pt x="129" y="340"/>
                      </a:lnTo>
                      <a:lnTo>
                        <a:pt x="106" y="331"/>
                      </a:lnTo>
                      <a:lnTo>
                        <a:pt x="85" y="319"/>
                      </a:lnTo>
                      <a:lnTo>
                        <a:pt x="65" y="305"/>
                      </a:lnTo>
                      <a:lnTo>
                        <a:pt x="48" y="287"/>
                      </a:lnTo>
                      <a:lnTo>
                        <a:pt x="34" y="268"/>
                      </a:lnTo>
                      <a:lnTo>
                        <a:pt x="21" y="246"/>
                      </a:lnTo>
                      <a:lnTo>
                        <a:pt x="13" y="224"/>
                      </a:lnTo>
                      <a:lnTo>
                        <a:pt x="7" y="199"/>
                      </a:lnTo>
                      <a:lnTo>
                        <a:pt x="6" y="174"/>
                      </a:lnTo>
                      <a:lnTo>
                        <a:pt x="7" y="151"/>
                      </a:lnTo>
                      <a:lnTo>
                        <a:pt x="13" y="127"/>
                      </a:lnTo>
                      <a:lnTo>
                        <a:pt x="21" y="104"/>
                      </a:lnTo>
                      <a:lnTo>
                        <a:pt x="34" y="83"/>
                      </a:lnTo>
                      <a:lnTo>
                        <a:pt x="48" y="63"/>
                      </a:lnTo>
                      <a:lnTo>
                        <a:pt x="65" y="45"/>
                      </a:lnTo>
                      <a:lnTo>
                        <a:pt x="85" y="31"/>
                      </a:lnTo>
                      <a:lnTo>
                        <a:pt x="106" y="19"/>
                      </a:lnTo>
                      <a:lnTo>
                        <a:pt x="129" y="10"/>
                      </a:lnTo>
                      <a:lnTo>
                        <a:pt x="152" y="5"/>
                      </a:lnTo>
                      <a:lnTo>
                        <a:pt x="176" y="3"/>
                      </a:lnTo>
                      <a:lnTo>
                        <a:pt x="201" y="5"/>
                      </a:lnTo>
                      <a:lnTo>
                        <a:pt x="225" y="10"/>
                      </a:lnTo>
                      <a:lnTo>
                        <a:pt x="248" y="19"/>
                      </a:lnTo>
                      <a:lnTo>
                        <a:pt x="269" y="31"/>
                      </a:lnTo>
                      <a:lnTo>
                        <a:pt x="289" y="45"/>
                      </a:lnTo>
                      <a:lnTo>
                        <a:pt x="306" y="63"/>
                      </a:lnTo>
                      <a:lnTo>
                        <a:pt x="320" y="83"/>
                      </a:lnTo>
                      <a:lnTo>
                        <a:pt x="333" y="104"/>
                      </a:lnTo>
                      <a:lnTo>
                        <a:pt x="340" y="127"/>
                      </a:lnTo>
                      <a:lnTo>
                        <a:pt x="345" y="151"/>
                      </a:lnTo>
                      <a:lnTo>
                        <a:pt x="347" y="174"/>
                      </a:lnTo>
                      <a:lnTo>
                        <a:pt x="345" y="199"/>
                      </a:lnTo>
                      <a:lnTo>
                        <a:pt x="340" y="224"/>
                      </a:lnTo>
                      <a:lnTo>
                        <a:pt x="333" y="246"/>
                      </a:lnTo>
                      <a:lnTo>
                        <a:pt x="320" y="268"/>
                      </a:lnTo>
                      <a:lnTo>
                        <a:pt x="306" y="287"/>
                      </a:lnTo>
                      <a:lnTo>
                        <a:pt x="289" y="305"/>
                      </a:lnTo>
                      <a:lnTo>
                        <a:pt x="269" y="319"/>
                      </a:lnTo>
                      <a:lnTo>
                        <a:pt x="248" y="331"/>
                      </a:lnTo>
                      <a:lnTo>
                        <a:pt x="225" y="340"/>
                      </a:lnTo>
                      <a:lnTo>
                        <a:pt x="201" y="345"/>
                      </a:lnTo>
                      <a:lnTo>
                        <a:pt x="176" y="347"/>
                      </a:lnTo>
                      <a:close/>
                    </a:path>
                  </a:pathLst>
                </a:custGeom>
                <a:solidFill>
                  <a:srgbClr val="D5FEFF"/>
                </a:solidFill>
                <a:ln w="9525">
                  <a:noFill/>
                  <a:round/>
                  <a:headEnd/>
                  <a:tailEnd/>
                </a:ln>
              </p:spPr>
              <p:txBody>
                <a:bodyPr/>
                <a:lstStyle/>
                <a:p>
                  <a:endParaRPr lang="en-US"/>
                </a:p>
              </p:txBody>
            </p:sp>
            <p:sp>
              <p:nvSpPr>
                <p:cNvPr id="1166488" name="Freeform 1176"/>
                <p:cNvSpPr>
                  <a:spLocks noEditPoints="1"/>
                </p:cNvSpPr>
                <p:nvPr/>
              </p:nvSpPr>
              <p:spPr bwMode="auto">
                <a:xfrm>
                  <a:off x="1626" y="497"/>
                  <a:ext cx="341" cy="344"/>
                </a:xfrm>
                <a:custGeom>
                  <a:avLst/>
                  <a:gdLst/>
                  <a:ahLst/>
                  <a:cxnLst>
                    <a:cxn ang="0">
                      <a:pos x="146" y="342"/>
                    </a:cxn>
                    <a:cxn ang="0">
                      <a:pos x="100" y="328"/>
                    </a:cxn>
                    <a:cxn ang="0">
                      <a:pos x="59" y="302"/>
                    </a:cxn>
                    <a:cxn ang="0">
                      <a:pos x="28" y="265"/>
                    </a:cxn>
                    <a:cxn ang="0">
                      <a:pos x="7" y="221"/>
                    </a:cxn>
                    <a:cxn ang="0">
                      <a:pos x="0" y="171"/>
                    </a:cxn>
                    <a:cxn ang="0">
                      <a:pos x="7" y="124"/>
                    </a:cxn>
                    <a:cxn ang="0">
                      <a:pos x="28" y="80"/>
                    </a:cxn>
                    <a:cxn ang="0">
                      <a:pos x="59" y="42"/>
                    </a:cxn>
                    <a:cxn ang="0">
                      <a:pos x="100" y="16"/>
                    </a:cxn>
                    <a:cxn ang="0">
                      <a:pos x="146" y="2"/>
                    </a:cxn>
                    <a:cxn ang="0">
                      <a:pos x="195" y="2"/>
                    </a:cxn>
                    <a:cxn ang="0">
                      <a:pos x="242" y="16"/>
                    </a:cxn>
                    <a:cxn ang="0">
                      <a:pos x="283" y="42"/>
                    </a:cxn>
                    <a:cxn ang="0">
                      <a:pos x="314" y="80"/>
                    </a:cxn>
                    <a:cxn ang="0">
                      <a:pos x="334" y="124"/>
                    </a:cxn>
                    <a:cxn ang="0">
                      <a:pos x="341" y="171"/>
                    </a:cxn>
                    <a:cxn ang="0">
                      <a:pos x="334" y="221"/>
                    </a:cxn>
                    <a:cxn ang="0">
                      <a:pos x="314" y="265"/>
                    </a:cxn>
                    <a:cxn ang="0">
                      <a:pos x="283" y="302"/>
                    </a:cxn>
                    <a:cxn ang="0">
                      <a:pos x="242" y="328"/>
                    </a:cxn>
                    <a:cxn ang="0">
                      <a:pos x="195" y="342"/>
                    </a:cxn>
                    <a:cxn ang="0">
                      <a:pos x="170" y="337"/>
                    </a:cxn>
                    <a:cxn ang="0">
                      <a:pos x="124" y="332"/>
                    </a:cxn>
                    <a:cxn ang="0">
                      <a:pos x="81" y="312"/>
                    </a:cxn>
                    <a:cxn ang="0">
                      <a:pos x="45" y="281"/>
                    </a:cxn>
                    <a:cxn ang="0">
                      <a:pos x="21" y="242"/>
                    </a:cxn>
                    <a:cxn ang="0">
                      <a:pos x="7" y="196"/>
                    </a:cxn>
                    <a:cxn ang="0">
                      <a:pos x="7" y="148"/>
                    </a:cxn>
                    <a:cxn ang="0">
                      <a:pos x="21" y="102"/>
                    </a:cxn>
                    <a:cxn ang="0">
                      <a:pos x="45" y="64"/>
                    </a:cxn>
                    <a:cxn ang="0">
                      <a:pos x="81" y="32"/>
                    </a:cxn>
                    <a:cxn ang="0">
                      <a:pos x="124" y="13"/>
                    </a:cxn>
                    <a:cxn ang="0">
                      <a:pos x="170" y="5"/>
                    </a:cxn>
                    <a:cxn ang="0">
                      <a:pos x="218" y="13"/>
                    </a:cxn>
                    <a:cxn ang="0">
                      <a:pos x="260" y="32"/>
                    </a:cxn>
                    <a:cxn ang="0">
                      <a:pos x="295" y="64"/>
                    </a:cxn>
                    <a:cxn ang="0">
                      <a:pos x="322" y="102"/>
                    </a:cxn>
                    <a:cxn ang="0">
                      <a:pos x="334" y="148"/>
                    </a:cxn>
                    <a:cxn ang="0">
                      <a:pos x="334" y="196"/>
                    </a:cxn>
                    <a:cxn ang="0">
                      <a:pos x="322" y="242"/>
                    </a:cxn>
                    <a:cxn ang="0">
                      <a:pos x="295" y="281"/>
                    </a:cxn>
                    <a:cxn ang="0">
                      <a:pos x="260" y="312"/>
                    </a:cxn>
                    <a:cxn ang="0">
                      <a:pos x="218" y="332"/>
                    </a:cxn>
                    <a:cxn ang="0">
                      <a:pos x="170" y="337"/>
                    </a:cxn>
                  </a:cxnLst>
                  <a:rect l="0" t="0" r="r" b="b"/>
                  <a:pathLst>
                    <a:path w="341" h="344">
                      <a:moveTo>
                        <a:pt x="170" y="344"/>
                      </a:moveTo>
                      <a:lnTo>
                        <a:pt x="146" y="342"/>
                      </a:lnTo>
                      <a:lnTo>
                        <a:pt x="123" y="337"/>
                      </a:lnTo>
                      <a:lnTo>
                        <a:pt x="100" y="328"/>
                      </a:lnTo>
                      <a:lnTo>
                        <a:pt x="79" y="316"/>
                      </a:lnTo>
                      <a:lnTo>
                        <a:pt x="59" y="302"/>
                      </a:lnTo>
                      <a:lnTo>
                        <a:pt x="42" y="284"/>
                      </a:lnTo>
                      <a:lnTo>
                        <a:pt x="28" y="265"/>
                      </a:lnTo>
                      <a:lnTo>
                        <a:pt x="15" y="243"/>
                      </a:lnTo>
                      <a:lnTo>
                        <a:pt x="7" y="221"/>
                      </a:lnTo>
                      <a:lnTo>
                        <a:pt x="1" y="196"/>
                      </a:lnTo>
                      <a:lnTo>
                        <a:pt x="0" y="171"/>
                      </a:lnTo>
                      <a:lnTo>
                        <a:pt x="1" y="148"/>
                      </a:lnTo>
                      <a:lnTo>
                        <a:pt x="7" y="124"/>
                      </a:lnTo>
                      <a:lnTo>
                        <a:pt x="15" y="101"/>
                      </a:lnTo>
                      <a:lnTo>
                        <a:pt x="28" y="80"/>
                      </a:lnTo>
                      <a:lnTo>
                        <a:pt x="42" y="60"/>
                      </a:lnTo>
                      <a:lnTo>
                        <a:pt x="59" y="42"/>
                      </a:lnTo>
                      <a:lnTo>
                        <a:pt x="79" y="28"/>
                      </a:lnTo>
                      <a:lnTo>
                        <a:pt x="100" y="16"/>
                      </a:lnTo>
                      <a:lnTo>
                        <a:pt x="123" y="7"/>
                      </a:lnTo>
                      <a:lnTo>
                        <a:pt x="146" y="2"/>
                      </a:lnTo>
                      <a:lnTo>
                        <a:pt x="170" y="0"/>
                      </a:lnTo>
                      <a:lnTo>
                        <a:pt x="195" y="2"/>
                      </a:lnTo>
                      <a:lnTo>
                        <a:pt x="219" y="7"/>
                      </a:lnTo>
                      <a:lnTo>
                        <a:pt x="242" y="16"/>
                      </a:lnTo>
                      <a:lnTo>
                        <a:pt x="263" y="28"/>
                      </a:lnTo>
                      <a:lnTo>
                        <a:pt x="283" y="42"/>
                      </a:lnTo>
                      <a:lnTo>
                        <a:pt x="300" y="60"/>
                      </a:lnTo>
                      <a:lnTo>
                        <a:pt x="314" y="80"/>
                      </a:lnTo>
                      <a:lnTo>
                        <a:pt x="327" y="101"/>
                      </a:lnTo>
                      <a:lnTo>
                        <a:pt x="334" y="124"/>
                      </a:lnTo>
                      <a:lnTo>
                        <a:pt x="339" y="148"/>
                      </a:lnTo>
                      <a:lnTo>
                        <a:pt x="341" y="171"/>
                      </a:lnTo>
                      <a:lnTo>
                        <a:pt x="339" y="196"/>
                      </a:lnTo>
                      <a:lnTo>
                        <a:pt x="334" y="221"/>
                      </a:lnTo>
                      <a:lnTo>
                        <a:pt x="327" y="243"/>
                      </a:lnTo>
                      <a:lnTo>
                        <a:pt x="314" y="265"/>
                      </a:lnTo>
                      <a:lnTo>
                        <a:pt x="300" y="284"/>
                      </a:lnTo>
                      <a:lnTo>
                        <a:pt x="283" y="302"/>
                      </a:lnTo>
                      <a:lnTo>
                        <a:pt x="263" y="316"/>
                      </a:lnTo>
                      <a:lnTo>
                        <a:pt x="242" y="328"/>
                      </a:lnTo>
                      <a:lnTo>
                        <a:pt x="219" y="337"/>
                      </a:lnTo>
                      <a:lnTo>
                        <a:pt x="195" y="342"/>
                      </a:lnTo>
                      <a:lnTo>
                        <a:pt x="170" y="344"/>
                      </a:lnTo>
                      <a:close/>
                      <a:moveTo>
                        <a:pt x="170" y="337"/>
                      </a:moveTo>
                      <a:lnTo>
                        <a:pt x="147" y="337"/>
                      </a:lnTo>
                      <a:lnTo>
                        <a:pt x="124" y="332"/>
                      </a:lnTo>
                      <a:lnTo>
                        <a:pt x="102" y="323"/>
                      </a:lnTo>
                      <a:lnTo>
                        <a:pt x="81" y="312"/>
                      </a:lnTo>
                      <a:lnTo>
                        <a:pt x="63" y="298"/>
                      </a:lnTo>
                      <a:lnTo>
                        <a:pt x="45" y="281"/>
                      </a:lnTo>
                      <a:lnTo>
                        <a:pt x="31" y="261"/>
                      </a:lnTo>
                      <a:lnTo>
                        <a:pt x="21" y="242"/>
                      </a:lnTo>
                      <a:lnTo>
                        <a:pt x="12" y="219"/>
                      </a:lnTo>
                      <a:lnTo>
                        <a:pt x="7" y="196"/>
                      </a:lnTo>
                      <a:lnTo>
                        <a:pt x="5" y="171"/>
                      </a:lnTo>
                      <a:lnTo>
                        <a:pt x="7" y="148"/>
                      </a:lnTo>
                      <a:lnTo>
                        <a:pt x="12" y="125"/>
                      </a:lnTo>
                      <a:lnTo>
                        <a:pt x="21" y="102"/>
                      </a:lnTo>
                      <a:lnTo>
                        <a:pt x="31" y="83"/>
                      </a:lnTo>
                      <a:lnTo>
                        <a:pt x="45" y="64"/>
                      </a:lnTo>
                      <a:lnTo>
                        <a:pt x="63" y="46"/>
                      </a:lnTo>
                      <a:lnTo>
                        <a:pt x="81" y="32"/>
                      </a:lnTo>
                      <a:lnTo>
                        <a:pt x="102" y="21"/>
                      </a:lnTo>
                      <a:lnTo>
                        <a:pt x="124" y="13"/>
                      </a:lnTo>
                      <a:lnTo>
                        <a:pt x="147" y="7"/>
                      </a:lnTo>
                      <a:lnTo>
                        <a:pt x="170" y="5"/>
                      </a:lnTo>
                      <a:lnTo>
                        <a:pt x="195" y="7"/>
                      </a:lnTo>
                      <a:lnTo>
                        <a:pt x="218" y="13"/>
                      </a:lnTo>
                      <a:lnTo>
                        <a:pt x="239" y="21"/>
                      </a:lnTo>
                      <a:lnTo>
                        <a:pt x="260" y="32"/>
                      </a:lnTo>
                      <a:lnTo>
                        <a:pt x="279" y="46"/>
                      </a:lnTo>
                      <a:lnTo>
                        <a:pt x="295" y="64"/>
                      </a:lnTo>
                      <a:lnTo>
                        <a:pt x="309" y="83"/>
                      </a:lnTo>
                      <a:lnTo>
                        <a:pt x="322" y="102"/>
                      </a:lnTo>
                      <a:lnTo>
                        <a:pt x="329" y="125"/>
                      </a:lnTo>
                      <a:lnTo>
                        <a:pt x="334" y="148"/>
                      </a:lnTo>
                      <a:lnTo>
                        <a:pt x="336" y="171"/>
                      </a:lnTo>
                      <a:lnTo>
                        <a:pt x="334" y="196"/>
                      </a:lnTo>
                      <a:lnTo>
                        <a:pt x="329" y="219"/>
                      </a:lnTo>
                      <a:lnTo>
                        <a:pt x="322" y="242"/>
                      </a:lnTo>
                      <a:lnTo>
                        <a:pt x="309" y="261"/>
                      </a:lnTo>
                      <a:lnTo>
                        <a:pt x="295" y="281"/>
                      </a:lnTo>
                      <a:lnTo>
                        <a:pt x="279" y="298"/>
                      </a:lnTo>
                      <a:lnTo>
                        <a:pt x="260" y="312"/>
                      </a:lnTo>
                      <a:lnTo>
                        <a:pt x="239" y="323"/>
                      </a:lnTo>
                      <a:lnTo>
                        <a:pt x="218" y="332"/>
                      </a:lnTo>
                      <a:lnTo>
                        <a:pt x="195" y="337"/>
                      </a:lnTo>
                      <a:lnTo>
                        <a:pt x="170" y="337"/>
                      </a:lnTo>
                      <a:close/>
                    </a:path>
                  </a:pathLst>
                </a:custGeom>
                <a:solidFill>
                  <a:srgbClr val="D7FEFF"/>
                </a:solidFill>
                <a:ln w="9525">
                  <a:noFill/>
                  <a:round/>
                  <a:headEnd/>
                  <a:tailEnd/>
                </a:ln>
              </p:spPr>
              <p:txBody>
                <a:bodyPr/>
                <a:lstStyle/>
                <a:p>
                  <a:endParaRPr lang="en-US"/>
                </a:p>
              </p:txBody>
            </p:sp>
            <p:sp>
              <p:nvSpPr>
                <p:cNvPr id="1166489" name="Freeform 1177"/>
                <p:cNvSpPr>
                  <a:spLocks noEditPoints="1"/>
                </p:cNvSpPr>
                <p:nvPr/>
              </p:nvSpPr>
              <p:spPr bwMode="auto">
                <a:xfrm>
                  <a:off x="1631" y="502"/>
                  <a:ext cx="331" cy="332"/>
                </a:xfrm>
                <a:custGeom>
                  <a:avLst/>
                  <a:gdLst/>
                  <a:ahLst/>
                  <a:cxnLst>
                    <a:cxn ang="0">
                      <a:pos x="142" y="332"/>
                    </a:cxn>
                    <a:cxn ang="0">
                      <a:pos x="97" y="318"/>
                    </a:cxn>
                    <a:cxn ang="0">
                      <a:pos x="58" y="293"/>
                    </a:cxn>
                    <a:cxn ang="0">
                      <a:pos x="26" y="256"/>
                    </a:cxn>
                    <a:cxn ang="0">
                      <a:pos x="7" y="214"/>
                    </a:cxn>
                    <a:cxn ang="0">
                      <a:pos x="0" y="166"/>
                    </a:cxn>
                    <a:cxn ang="0">
                      <a:pos x="7" y="120"/>
                    </a:cxn>
                    <a:cxn ang="0">
                      <a:pos x="26" y="78"/>
                    </a:cxn>
                    <a:cxn ang="0">
                      <a:pos x="58" y="41"/>
                    </a:cxn>
                    <a:cxn ang="0">
                      <a:pos x="97" y="16"/>
                    </a:cxn>
                    <a:cxn ang="0">
                      <a:pos x="142" y="2"/>
                    </a:cxn>
                    <a:cxn ang="0">
                      <a:pos x="190" y="2"/>
                    </a:cxn>
                    <a:cxn ang="0">
                      <a:pos x="234" y="16"/>
                    </a:cxn>
                    <a:cxn ang="0">
                      <a:pos x="274" y="41"/>
                    </a:cxn>
                    <a:cxn ang="0">
                      <a:pos x="304" y="78"/>
                    </a:cxn>
                    <a:cxn ang="0">
                      <a:pos x="324" y="120"/>
                    </a:cxn>
                    <a:cxn ang="0">
                      <a:pos x="331" y="166"/>
                    </a:cxn>
                    <a:cxn ang="0">
                      <a:pos x="324" y="214"/>
                    </a:cxn>
                    <a:cxn ang="0">
                      <a:pos x="304" y="256"/>
                    </a:cxn>
                    <a:cxn ang="0">
                      <a:pos x="274" y="293"/>
                    </a:cxn>
                    <a:cxn ang="0">
                      <a:pos x="234" y="318"/>
                    </a:cxn>
                    <a:cxn ang="0">
                      <a:pos x="190" y="332"/>
                    </a:cxn>
                    <a:cxn ang="0">
                      <a:pos x="165" y="327"/>
                    </a:cxn>
                    <a:cxn ang="0">
                      <a:pos x="119" y="321"/>
                    </a:cxn>
                    <a:cxn ang="0">
                      <a:pos x="77" y="300"/>
                    </a:cxn>
                    <a:cxn ang="0">
                      <a:pos x="42" y="270"/>
                    </a:cxn>
                    <a:cxn ang="0">
                      <a:pos x="19" y="230"/>
                    </a:cxn>
                    <a:cxn ang="0">
                      <a:pos x="7" y="184"/>
                    </a:cxn>
                    <a:cxn ang="0">
                      <a:pos x="9" y="138"/>
                    </a:cxn>
                    <a:cxn ang="0">
                      <a:pos x="23" y="94"/>
                    </a:cxn>
                    <a:cxn ang="0">
                      <a:pos x="51" y="55"/>
                    </a:cxn>
                    <a:cxn ang="0">
                      <a:pos x="88" y="27"/>
                    </a:cxn>
                    <a:cxn ang="0">
                      <a:pos x="130" y="11"/>
                    </a:cxn>
                    <a:cxn ang="0">
                      <a:pos x="178" y="8"/>
                    </a:cxn>
                    <a:cxn ang="0">
                      <a:pos x="223" y="18"/>
                    </a:cxn>
                    <a:cxn ang="0">
                      <a:pos x="264" y="39"/>
                    </a:cxn>
                    <a:cxn ang="0">
                      <a:pos x="295" y="75"/>
                    </a:cxn>
                    <a:cxn ang="0">
                      <a:pos x="317" y="115"/>
                    </a:cxn>
                    <a:cxn ang="0">
                      <a:pos x="325" y="161"/>
                    </a:cxn>
                    <a:cxn ang="0">
                      <a:pos x="320" y="207"/>
                    </a:cxn>
                    <a:cxn ang="0">
                      <a:pos x="302" y="251"/>
                    </a:cxn>
                    <a:cxn ang="0">
                      <a:pos x="273" y="286"/>
                    </a:cxn>
                    <a:cxn ang="0">
                      <a:pos x="234" y="313"/>
                    </a:cxn>
                    <a:cxn ang="0">
                      <a:pos x="188" y="325"/>
                    </a:cxn>
                  </a:cxnLst>
                  <a:rect l="0" t="0" r="r" b="b"/>
                  <a:pathLst>
                    <a:path w="331" h="332">
                      <a:moveTo>
                        <a:pt x="165" y="332"/>
                      </a:moveTo>
                      <a:lnTo>
                        <a:pt x="142" y="332"/>
                      </a:lnTo>
                      <a:lnTo>
                        <a:pt x="119" y="327"/>
                      </a:lnTo>
                      <a:lnTo>
                        <a:pt x="97" y="318"/>
                      </a:lnTo>
                      <a:lnTo>
                        <a:pt x="76" y="307"/>
                      </a:lnTo>
                      <a:lnTo>
                        <a:pt x="58" y="293"/>
                      </a:lnTo>
                      <a:lnTo>
                        <a:pt x="40" y="276"/>
                      </a:lnTo>
                      <a:lnTo>
                        <a:pt x="26" y="256"/>
                      </a:lnTo>
                      <a:lnTo>
                        <a:pt x="16" y="237"/>
                      </a:lnTo>
                      <a:lnTo>
                        <a:pt x="7" y="214"/>
                      </a:lnTo>
                      <a:lnTo>
                        <a:pt x="2" y="191"/>
                      </a:lnTo>
                      <a:lnTo>
                        <a:pt x="0" y="166"/>
                      </a:lnTo>
                      <a:lnTo>
                        <a:pt x="2" y="143"/>
                      </a:lnTo>
                      <a:lnTo>
                        <a:pt x="7" y="120"/>
                      </a:lnTo>
                      <a:lnTo>
                        <a:pt x="16" y="97"/>
                      </a:lnTo>
                      <a:lnTo>
                        <a:pt x="26" y="78"/>
                      </a:lnTo>
                      <a:lnTo>
                        <a:pt x="40" y="59"/>
                      </a:lnTo>
                      <a:lnTo>
                        <a:pt x="58" y="41"/>
                      </a:lnTo>
                      <a:lnTo>
                        <a:pt x="76" y="27"/>
                      </a:lnTo>
                      <a:lnTo>
                        <a:pt x="97" y="16"/>
                      </a:lnTo>
                      <a:lnTo>
                        <a:pt x="119" y="8"/>
                      </a:lnTo>
                      <a:lnTo>
                        <a:pt x="142" y="2"/>
                      </a:lnTo>
                      <a:lnTo>
                        <a:pt x="165" y="0"/>
                      </a:lnTo>
                      <a:lnTo>
                        <a:pt x="190" y="2"/>
                      </a:lnTo>
                      <a:lnTo>
                        <a:pt x="213" y="8"/>
                      </a:lnTo>
                      <a:lnTo>
                        <a:pt x="234" y="16"/>
                      </a:lnTo>
                      <a:lnTo>
                        <a:pt x="255" y="27"/>
                      </a:lnTo>
                      <a:lnTo>
                        <a:pt x="274" y="41"/>
                      </a:lnTo>
                      <a:lnTo>
                        <a:pt x="290" y="59"/>
                      </a:lnTo>
                      <a:lnTo>
                        <a:pt x="304" y="78"/>
                      </a:lnTo>
                      <a:lnTo>
                        <a:pt x="317" y="97"/>
                      </a:lnTo>
                      <a:lnTo>
                        <a:pt x="324" y="120"/>
                      </a:lnTo>
                      <a:lnTo>
                        <a:pt x="329" y="143"/>
                      </a:lnTo>
                      <a:lnTo>
                        <a:pt x="331" y="166"/>
                      </a:lnTo>
                      <a:lnTo>
                        <a:pt x="329" y="191"/>
                      </a:lnTo>
                      <a:lnTo>
                        <a:pt x="324" y="214"/>
                      </a:lnTo>
                      <a:lnTo>
                        <a:pt x="317" y="237"/>
                      </a:lnTo>
                      <a:lnTo>
                        <a:pt x="304" y="256"/>
                      </a:lnTo>
                      <a:lnTo>
                        <a:pt x="290" y="276"/>
                      </a:lnTo>
                      <a:lnTo>
                        <a:pt x="274" y="293"/>
                      </a:lnTo>
                      <a:lnTo>
                        <a:pt x="255" y="307"/>
                      </a:lnTo>
                      <a:lnTo>
                        <a:pt x="234" y="318"/>
                      </a:lnTo>
                      <a:lnTo>
                        <a:pt x="213" y="327"/>
                      </a:lnTo>
                      <a:lnTo>
                        <a:pt x="190" y="332"/>
                      </a:lnTo>
                      <a:lnTo>
                        <a:pt x="165" y="332"/>
                      </a:lnTo>
                      <a:close/>
                      <a:moveTo>
                        <a:pt x="165" y="327"/>
                      </a:moveTo>
                      <a:lnTo>
                        <a:pt x="142" y="325"/>
                      </a:lnTo>
                      <a:lnTo>
                        <a:pt x="119" y="321"/>
                      </a:lnTo>
                      <a:lnTo>
                        <a:pt x="98" y="313"/>
                      </a:lnTo>
                      <a:lnTo>
                        <a:pt x="77" y="300"/>
                      </a:lnTo>
                      <a:lnTo>
                        <a:pt x="60" y="286"/>
                      </a:lnTo>
                      <a:lnTo>
                        <a:pt x="42" y="270"/>
                      </a:lnTo>
                      <a:lnTo>
                        <a:pt x="30" y="251"/>
                      </a:lnTo>
                      <a:lnTo>
                        <a:pt x="19" y="230"/>
                      </a:lnTo>
                      <a:lnTo>
                        <a:pt x="10" y="207"/>
                      </a:lnTo>
                      <a:lnTo>
                        <a:pt x="7" y="184"/>
                      </a:lnTo>
                      <a:lnTo>
                        <a:pt x="5" y="161"/>
                      </a:lnTo>
                      <a:lnTo>
                        <a:pt x="9" y="138"/>
                      </a:lnTo>
                      <a:lnTo>
                        <a:pt x="14" y="115"/>
                      </a:lnTo>
                      <a:lnTo>
                        <a:pt x="23" y="94"/>
                      </a:lnTo>
                      <a:lnTo>
                        <a:pt x="35" y="75"/>
                      </a:lnTo>
                      <a:lnTo>
                        <a:pt x="51" y="55"/>
                      </a:lnTo>
                      <a:lnTo>
                        <a:pt x="68" y="39"/>
                      </a:lnTo>
                      <a:lnTo>
                        <a:pt x="88" y="27"/>
                      </a:lnTo>
                      <a:lnTo>
                        <a:pt x="109" y="18"/>
                      </a:lnTo>
                      <a:lnTo>
                        <a:pt x="130" y="11"/>
                      </a:lnTo>
                      <a:lnTo>
                        <a:pt x="155" y="8"/>
                      </a:lnTo>
                      <a:lnTo>
                        <a:pt x="178" y="8"/>
                      </a:lnTo>
                      <a:lnTo>
                        <a:pt x="200" y="11"/>
                      </a:lnTo>
                      <a:lnTo>
                        <a:pt x="223" y="18"/>
                      </a:lnTo>
                      <a:lnTo>
                        <a:pt x="244" y="27"/>
                      </a:lnTo>
                      <a:lnTo>
                        <a:pt x="264" y="39"/>
                      </a:lnTo>
                      <a:lnTo>
                        <a:pt x="281" y="55"/>
                      </a:lnTo>
                      <a:lnTo>
                        <a:pt x="295" y="75"/>
                      </a:lnTo>
                      <a:lnTo>
                        <a:pt x="308" y="94"/>
                      </a:lnTo>
                      <a:lnTo>
                        <a:pt x="317" y="115"/>
                      </a:lnTo>
                      <a:lnTo>
                        <a:pt x="324" y="138"/>
                      </a:lnTo>
                      <a:lnTo>
                        <a:pt x="325" y="161"/>
                      </a:lnTo>
                      <a:lnTo>
                        <a:pt x="325" y="184"/>
                      </a:lnTo>
                      <a:lnTo>
                        <a:pt x="320" y="207"/>
                      </a:lnTo>
                      <a:lnTo>
                        <a:pt x="313" y="230"/>
                      </a:lnTo>
                      <a:lnTo>
                        <a:pt x="302" y="251"/>
                      </a:lnTo>
                      <a:lnTo>
                        <a:pt x="288" y="270"/>
                      </a:lnTo>
                      <a:lnTo>
                        <a:pt x="273" y="286"/>
                      </a:lnTo>
                      <a:lnTo>
                        <a:pt x="253" y="300"/>
                      </a:lnTo>
                      <a:lnTo>
                        <a:pt x="234" y="313"/>
                      </a:lnTo>
                      <a:lnTo>
                        <a:pt x="211" y="321"/>
                      </a:lnTo>
                      <a:lnTo>
                        <a:pt x="188" y="325"/>
                      </a:lnTo>
                      <a:lnTo>
                        <a:pt x="165" y="327"/>
                      </a:lnTo>
                      <a:close/>
                    </a:path>
                  </a:pathLst>
                </a:custGeom>
                <a:solidFill>
                  <a:srgbClr val="D9FEFF"/>
                </a:solidFill>
                <a:ln w="9525">
                  <a:noFill/>
                  <a:round/>
                  <a:headEnd/>
                  <a:tailEnd/>
                </a:ln>
              </p:spPr>
              <p:txBody>
                <a:bodyPr/>
                <a:lstStyle/>
                <a:p>
                  <a:endParaRPr lang="en-US"/>
                </a:p>
              </p:txBody>
            </p:sp>
            <p:sp>
              <p:nvSpPr>
                <p:cNvPr id="1166490" name="Freeform 1178"/>
                <p:cNvSpPr>
                  <a:spLocks noEditPoints="1"/>
                </p:cNvSpPr>
                <p:nvPr/>
              </p:nvSpPr>
              <p:spPr bwMode="auto">
                <a:xfrm>
                  <a:off x="1636" y="510"/>
                  <a:ext cx="320" cy="319"/>
                </a:xfrm>
                <a:custGeom>
                  <a:avLst/>
                  <a:gdLst/>
                  <a:ahLst/>
                  <a:cxnLst>
                    <a:cxn ang="0">
                      <a:pos x="137" y="317"/>
                    </a:cxn>
                    <a:cxn ang="0">
                      <a:pos x="93" y="305"/>
                    </a:cxn>
                    <a:cxn ang="0">
                      <a:pos x="55" y="278"/>
                    </a:cxn>
                    <a:cxn ang="0">
                      <a:pos x="25" y="243"/>
                    </a:cxn>
                    <a:cxn ang="0">
                      <a:pos x="5" y="199"/>
                    </a:cxn>
                    <a:cxn ang="0">
                      <a:pos x="0" y="153"/>
                    </a:cxn>
                    <a:cxn ang="0">
                      <a:pos x="9" y="107"/>
                    </a:cxn>
                    <a:cxn ang="0">
                      <a:pos x="30" y="67"/>
                    </a:cxn>
                    <a:cxn ang="0">
                      <a:pos x="63" y="31"/>
                    </a:cxn>
                    <a:cxn ang="0">
                      <a:pos x="104" y="10"/>
                    </a:cxn>
                    <a:cxn ang="0">
                      <a:pos x="150" y="0"/>
                    </a:cxn>
                    <a:cxn ang="0">
                      <a:pos x="195" y="3"/>
                    </a:cxn>
                    <a:cxn ang="0">
                      <a:pos x="239" y="19"/>
                    </a:cxn>
                    <a:cxn ang="0">
                      <a:pos x="276" y="47"/>
                    </a:cxn>
                    <a:cxn ang="0">
                      <a:pos x="303" y="86"/>
                    </a:cxn>
                    <a:cxn ang="0">
                      <a:pos x="319" y="130"/>
                    </a:cxn>
                    <a:cxn ang="0">
                      <a:pos x="320" y="176"/>
                    </a:cxn>
                    <a:cxn ang="0">
                      <a:pos x="308" y="222"/>
                    </a:cxn>
                    <a:cxn ang="0">
                      <a:pos x="283" y="262"/>
                    </a:cxn>
                    <a:cxn ang="0">
                      <a:pos x="248" y="292"/>
                    </a:cxn>
                    <a:cxn ang="0">
                      <a:pos x="206" y="313"/>
                    </a:cxn>
                    <a:cxn ang="0">
                      <a:pos x="160" y="319"/>
                    </a:cxn>
                    <a:cxn ang="0">
                      <a:pos x="137" y="312"/>
                    </a:cxn>
                    <a:cxn ang="0">
                      <a:pos x="93" y="299"/>
                    </a:cxn>
                    <a:cxn ang="0">
                      <a:pos x="55" y="273"/>
                    </a:cxn>
                    <a:cxn ang="0">
                      <a:pos x="27" y="236"/>
                    </a:cxn>
                    <a:cxn ang="0">
                      <a:pos x="11" y="193"/>
                    </a:cxn>
                    <a:cxn ang="0">
                      <a:pos x="7" y="148"/>
                    </a:cxn>
                    <a:cxn ang="0">
                      <a:pos x="16" y="102"/>
                    </a:cxn>
                    <a:cxn ang="0">
                      <a:pos x="41" y="63"/>
                    </a:cxn>
                    <a:cxn ang="0">
                      <a:pos x="74" y="31"/>
                    </a:cxn>
                    <a:cxn ang="0">
                      <a:pos x="114" y="10"/>
                    </a:cxn>
                    <a:cxn ang="0">
                      <a:pos x="160" y="5"/>
                    </a:cxn>
                    <a:cxn ang="0">
                      <a:pos x="206" y="10"/>
                    </a:cxn>
                    <a:cxn ang="0">
                      <a:pos x="248" y="31"/>
                    </a:cxn>
                    <a:cxn ang="0">
                      <a:pos x="282" y="63"/>
                    </a:cxn>
                    <a:cxn ang="0">
                      <a:pos x="304" y="102"/>
                    </a:cxn>
                    <a:cxn ang="0">
                      <a:pos x="315" y="148"/>
                    </a:cxn>
                    <a:cxn ang="0">
                      <a:pos x="312" y="193"/>
                    </a:cxn>
                    <a:cxn ang="0">
                      <a:pos x="294" y="236"/>
                    </a:cxn>
                    <a:cxn ang="0">
                      <a:pos x="266" y="273"/>
                    </a:cxn>
                    <a:cxn ang="0">
                      <a:pos x="227" y="299"/>
                    </a:cxn>
                    <a:cxn ang="0">
                      <a:pos x="183" y="312"/>
                    </a:cxn>
                  </a:cxnLst>
                  <a:rect l="0" t="0" r="r" b="b"/>
                  <a:pathLst>
                    <a:path w="320" h="319">
                      <a:moveTo>
                        <a:pt x="160" y="319"/>
                      </a:moveTo>
                      <a:lnTo>
                        <a:pt x="137" y="317"/>
                      </a:lnTo>
                      <a:lnTo>
                        <a:pt x="114" y="313"/>
                      </a:lnTo>
                      <a:lnTo>
                        <a:pt x="93" y="305"/>
                      </a:lnTo>
                      <a:lnTo>
                        <a:pt x="72" y="292"/>
                      </a:lnTo>
                      <a:lnTo>
                        <a:pt x="55" y="278"/>
                      </a:lnTo>
                      <a:lnTo>
                        <a:pt x="37" y="262"/>
                      </a:lnTo>
                      <a:lnTo>
                        <a:pt x="25" y="243"/>
                      </a:lnTo>
                      <a:lnTo>
                        <a:pt x="14" y="222"/>
                      </a:lnTo>
                      <a:lnTo>
                        <a:pt x="5" y="199"/>
                      </a:lnTo>
                      <a:lnTo>
                        <a:pt x="2" y="176"/>
                      </a:lnTo>
                      <a:lnTo>
                        <a:pt x="0" y="153"/>
                      </a:lnTo>
                      <a:lnTo>
                        <a:pt x="4" y="130"/>
                      </a:lnTo>
                      <a:lnTo>
                        <a:pt x="9" y="107"/>
                      </a:lnTo>
                      <a:lnTo>
                        <a:pt x="18" y="86"/>
                      </a:lnTo>
                      <a:lnTo>
                        <a:pt x="30" y="67"/>
                      </a:lnTo>
                      <a:lnTo>
                        <a:pt x="46" y="47"/>
                      </a:lnTo>
                      <a:lnTo>
                        <a:pt x="63" y="31"/>
                      </a:lnTo>
                      <a:lnTo>
                        <a:pt x="83" y="19"/>
                      </a:lnTo>
                      <a:lnTo>
                        <a:pt x="104" y="10"/>
                      </a:lnTo>
                      <a:lnTo>
                        <a:pt x="125" y="3"/>
                      </a:lnTo>
                      <a:lnTo>
                        <a:pt x="150" y="0"/>
                      </a:lnTo>
                      <a:lnTo>
                        <a:pt x="173" y="0"/>
                      </a:lnTo>
                      <a:lnTo>
                        <a:pt x="195" y="3"/>
                      </a:lnTo>
                      <a:lnTo>
                        <a:pt x="218" y="10"/>
                      </a:lnTo>
                      <a:lnTo>
                        <a:pt x="239" y="19"/>
                      </a:lnTo>
                      <a:lnTo>
                        <a:pt x="259" y="31"/>
                      </a:lnTo>
                      <a:lnTo>
                        <a:pt x="276" y="47"/>
                      </a:lnTo>
                      <a:lnTo>
                        <a:pt x="290" y="67"/>
                      </a:lnTo>
                      <a:lnTo>
                        <a:pt x="303" y="86"/>
                      </a:lnTo>
                      <a:lnTo>
                        <a:pt x="312" y="107"/>
                      </a:lnTo>
                      <a:lnTo>
                        <a:pt x="319" y="130"/>
                      </a:lnTo>
                      <a:lnTo>
                        <a:pt x="320" y="153"/>
                      </a:lnTo>
                      <a:lnTo>
                        <a:pt x="320" y="176"/>
                      </a:lnTo>
                      <a:lnTo>
                        <a:pt x="315" y="199"/>
                      </a:lnTo>
                      <a:lnTo>
                        <a:pt x="308" y="222"/>
                      </a:lnTo>
                      <a:lnTo>
                        <a:pt x="297" y="243"/>
                      </a:lnTo>
                      <a:lnTo>
                        <a:pt x="283" y="262"/>
                      </a:lnTo>
                      <a:lnTo>
                        <a:pt x="268" y="278"/>
                      </a:lnTo>
                      <a:lnTo>
                        <a:pt x="248" y="292"/>
                      </a:lnTo>
                      <a:lnTo>
                        <a:pt x="229" y="305"/>
                      </a:lnTo>
                      <a:lnTo>
                        <a:pt x="206" y="313"/>
                      </a:lnTo>
                      <a:lnTo>
                        <a:pt x="183" y="317"/>
                      </a:lnTo>
                      <a:lnTo>
                        <a:pt x="160" y="319"/>
                      </a:lnTo>
                      <a:close/>
                      <a:moveTo>
                        <a:pt x="160" y="313"/>
                      </a:moveTo>
                      <a:lnTo>
                        <a:pt x="137" y="312"/>
                      </a:lnTo>
                      <a:lnTo>
                        <a:pt x="114" y="308"/>
                      </a:lnTo>
                      <a:lnTo>
                        <a:pt x="93" y="299"/>
                      </a:lnTo>
                      <a:lnTo>
                        <a:pt x="74" y="287"/>
                      </a:lnTo>
                      <a:lnTo>
                        <a:pt x="55" y="273"/>
                      </a:lnTo>
                      <a:lnTo>
                        <a:pt x="41" y="255"/>
                      </a:lnTo>
                      <a:lnTo>
                        <a:pt x="27" y="236"/>
                      </a:lnTo>
                      <a:lnTo>
                        <a:pt x="16" y="216"/>
                      </a:lnTo>
                      <a:lnTo>
                        <a:pt x="11" y="193"/>
                      </a:lnTo>
                      <a:lnTo>
                        <a:pt x="7" y="171"/>
                      </a:lnTo>
                      <a:lnTo>
                        <a:pt x="7" y="148"/>
                      </a:lnTo>
                      <a:lnTo>
                        <a:pt x="11" y="125"/>
                      </a:lnTo>
                      <a:lnTo>
                        <a:pt x="16" y="102"/>
                      </a:lnTo>
                      <a:lnTo>
                        <a:pt x="27" y="82"/>
                      </a:lnTo>
                      <a:lnTo>
                        <a:pt x="41" y="63"/>
                      </a:lnTo>
                      <a:lnTo>
                        <a:pt x="55" y="45"/>
                      </a:lnTo>
                      <a:lnTo>
                        <a:pt x="74" y="31"/>
                      </a:lnTo>
                      <a:lnTo>
                        <a:pt x="93" y="19"/>
                      </a:lnTo>
                      <a:lnTo>
                        <a:pt x="114" y="10"/>
                      </a:lnTo>
                      <a:lnTo>
                        <a:pt x="137" y="7"/>
                      </a:lnTo>
                      <a:lnTo>
                        <a:pt x="160" y="5"/>
                      </a:lnTo>
                      <a:lnTo>
                        <a:pt x="183" y="7"/>
                      </a:lnTo>
                      <a:lnTo>
                        <a:pt x="206" y="10"/>
                      </a:lnTo>
                      <a:lnTo>
                        <a:pt x="227" y="19"/>
                      </a:lnTo>
                      <a:lnTo>
                        <a:pt x="248" y="31"/>
                      </a:lnTo>
                      <a:lnTo>
                        <a:pt x="266" y="45"/>
                      </a:lnTo>
                      <a:lnTo>
                        <a:pt x="282" y="63"/>
                      </a:lnTo>
                      <a:lnTo>
                        <a:pt x="294" y="82"/>
                      </a:lnTo>
                      <a:lnTo>
                        <a:pt x="304" y="102"/>
                      </a:lnTo>
                      <a:lnTo>
                        <a:pt x="312" y="125"/>
                      </a:lnTo>
                      <a:lnTo>
                        <a:pt x="315" y="148"/>
                      </a:lnTo>
                      <a:lnTo>
                        <a:pt x="315" y="171"/>
                      </a:lnTo>
                      <a:lnTo>
                        <a:pt x="312" y="193"/>
                      </a:lnTo>
                      <a:lnTo>
                        <a:pt x="304" y="216"/>
                      </a:lnTo>
                      <a:lnTo>
                        <a:pt x="294" y="236"/>
                      </a:lnTo>
                      <a:lnTo>
                        <a:pt x="282" y="255"/>
                      </a:lnTo>
                      <a:lnTo>
                        <a:pt x="266" y="273"/>
                      </a:lnTo>
                      <a:lnTo>
                        <a:pt x="248" y="287"/>
                      </a:lnTo>
                      <a:lnTo>
                        <a:pt x="227" y="299"/>
                      </a:lnTo>
                      <a:lnTo>
                        <a:pt x="206" y="308"/>
                      </a:lnTo>
                      <a:lnTo>
                        <a:pt x="183" y="312"/>
                      </a:lnTo>
                      <a:lnTo>
                        <a:pt x="160" y="313"/>
                      </a:lnTo>
                      <a:close/>
                    </a:path>
                  </a:pathLst>
                </a:custGeom>
                <a:solidFill>
                  <a:srgbClr val="DAFFFF"/>
                </a:solidFill>
                <a:ln w="9525">
                  <a:noFill/>
                  <a:round/>
                  <a:headEnd/>
                  <a:tailEnd/>
                </a:ln>
              </p:spPr>
              <p:txBody>
                <a:bodyPr/>
                <a:lstStyle/>
                <a:p>
                  <a:endParaRPr lang="en-US"/>
                </a:p>
              </p:txBody>
            </p:sp>
            <p:sp>
              <p:nvSpPr>
                <p:cNvPr id="1166491" name="Freeform 1179"/>
                <p:cNvSpPr>
                  <a:spLocks noEditPoints="1"/>
                </p:cNvSpPr>
                <p:nvPr/>
              </p:nvSpPr>
              <p:spPr bwMode="auto">
                <a:xfrm>
                  <a:off x="1643" y="515"/>
                  <a:ext cx="308" cy="308"/>
                </a:xfrm>
                <a:custGeom>
                  <a:avLst/>
                  <a:gdLst/>
                  <a:ahLst/>
                  <a:cxnLst>
                    <a:cxn ang="0">
                      <a:pos x="130" y="307"/>
                    </a:cxn>
                    <a:cxn ang="0">
                      <a:pos x="86" y="294"/>
                    </a:cxn>
                    <a:cxn ang="0">
                      <a:pos x="48" y="268"/>
                    </a:cxn>
                    <a:cxn ang="0">
                      <a:pos x="20" y="231"/>
                    </a:cxn>
                    <a:cxn ang="0">
                      <a:pos x="4" y="188"/>
                    </a:cxn>
                    <a:cxn ang="0">
                      <a:pos x="0" y="143"/>
                    </a:cxn>
                    <a:cxn ang="0">
                      <a:pos x="9" y="97"/>
                    </a:cxn>
                    <a:cxn ang="0">
                      <a:pos x="34" y="58"/>
                    </a:cxn>
                    <a:cxn ang="0">
                      <a:pos x="67" y="26"/>
                    </a:cxn>
                    <a:cxn ang="0">
                      <a:pos x="107" y="5"/>
                    </a:cxn>
                    <a:cxn ang="0">
                      <a:pos x="153" y="0"/>
                    </a:cxn>
                    <a:cxn ang="0">
                      <a:pos x="199" y="5"/>
                    </a:cxn>
                    <a:cxn ang="0">
                      <a:pos x="241" y="26"/>
                    </a:cxn>
                    <a:cxn ang="0">
                      <a:pos x="275" y="58"/>
                    </a:cxn>
                    <a:cxn ang="0">
                      <a:pos x="297" y="97"/>
                    </a:cxn>
                    <a:cxn ang="0">
                      <a:pos x="308" y="143"/>
                    </a:cxn>
                    <a:cxn ang="0">
                      <a:pos x="305" y="188"/>
                    </a:cxn>
                    <a:cxn ang="0">
                      <a:pos x="287" y="231"/>
                    </a:cxn>
                    <a:cxn ang="0">
                      <a:pos x="259" y="268"/>
                    </a:cxn>
                    <a:cxn ang="0">
                      <a:pos x="220" y="294"/>
                    </a:cxn>
                    <a:cxn ang="0">
                      <a:pos x="176" y="307"/>
                    </a:cxn>
                    <a:cxn ang="0">
                      <a:pos x="153" y="303"/>
                    </a:cxn>
                    <a:cxn ang="0">
                      <a:pos x="109" y="296"/>
                    </a:cxn>
                    <a:cxn ang="0">
                      <a:pos x="67" y="277"/>
                    </a:cxn>
                    <a:cxn ang="0">
                      <a:pos x="35" y="245"/>
                    </a:cxn>
                    <a:cxn ang="0">
                      <a:pos x="13" y="204"/>
                    </a:cxn>
                    <a:cxn ang="0">
                      <a:pos x="4" y="160"/>
                    </a:cxn>
                    <a:cxn ang="0">
                      <a:pos x="9" y="114"/>
                    </a:cxn>
                    <a:cxn ang="0">
                      <a:pos x="28" y="72"/>
                    </a:cxn>
                    <a:cxn ang="0">
                      <a:pos x="58" y="39"/>
                    </a:cxn>
                    <a:cxn ang="0">
                      <a:pos x="99" y="16"/>
                    </a:cxn>
                    <a:cxn ang="0">
                      <a:pos x="143" y="5"/>
                    </a:cxn>
                    <a:cxn ang="0">
                      <a:pos x="188" y="9"/>
                    </a:cxn>
                    <a:cxn ang="0">
                      <a:pos x="231" y="26"/>
                    </a:cxn>
                    <a:cxn ang="0">
                      <a:pos x="266" y="54"/>
                    </a:cxn>
                    <a:cxn ang="0">
                      <a:pos x="290" y="93"/>
                    </a:cxn>
                    <a:cxn ang="0">
                      <a:pos x="303" y="137"/>
                    </a:cxn>
                    <a:cxn ang="0">
                      <a:pos x="301" y="183"/>
                    </a:cxn>
                    <a:cxn ang="0">
                      <a:pos x="285" y="225"/>
                    </a:cxn>
                    <a:cxn ang="0">
                      <a:pos x="257" y="263"/>
                    </a:cxn>
                    <a:cxn ang="0">
                      <a:pos x="220" y="289"/>
                    </a:cxn>
                    <a:cxn ang="0">
                      <a:pos x="176" y="301"/>
                    </a:cxn>
                  </a:cxnLst>
                  <a:rect l="0" t="0" r="r" b="b"/>
                  <a:pathLst>
                    <a:path w="308" h="308">
                      <a:moveTo>
                        <a:pt x="153" y="308"/>
                      </a:moveTo>
                      <a:lnTo>
                        <a:pt x="130" y="307"/>
                      </a:lnTo>
                      <a:lnTo>
                        <a:pt x="107" y="303"/>
                      </a:lnTo>
                      <a:lnTo>
                        <a:pt x="86" y="294"/>
                      </a:lnTo>
                      <a:lnTo>
                        <a:pt x="67" y="282"/>
                      </a:lnTo>
                      <a:lnTo>
                        <a:pt x="48" y="268"/>
                      </a:lnTo>
                      <a:lnTo>
                        <a:pt x="34" y="250"/>
                      </a:lnTo>
                      <a:lnTo>
                        <a:pt x="20" y="231"/>
                      </a:lnTo>
                      <a:lnTo>
                        <a:pt x="9" y="211"/>
                      </a:lnTo>
                      <a:lnTo>
                        <a:pt x="4" y="188"/>
                      </a:lnTo>
                      <a:lnTo>
                        <a:pt x="0" y="166"/>
                      </a:lnTo>
                      <a:lnTo>
                        <a:pt x="0" y="143"/>
                      </a:lnTo>
                      <a:lnTo>
                        <a:pt x="4" y="120"/>
                      </a:lnTo>
                      <a:lnTo>
                        <a:pt x="9" y="97"/>
                      </a:lnTo>
                      <a:lnTo>
                        <a:pt x="20" y="77"/>
                      </a:lnTo>
                      <a:lnTo>
                        <a:pt x="34" y="58"/>
                      </a:lnTo>
                      <a:lnTo>
                        <a:pt x="48" y="40"/>
                      </a:lnTo>
                      <a:lnTo>
                        <a:pt x="67" y="26"/>
                      </a:lnTo>
                      <a:lnTo>
                        <a:pt x="86" y="14"/>
                      </a:lnTo>
                      <a:lnTo>
                        <a:pt x="107" y="5"/>
                      </a:lnTo>
                      <a:lnTo>
                        <a:pt x="130" y="2"/>
                      </a:lnTo>
                      <a:lnTo>
                        <a:pt x="153" y="0"/>
                      </a:lnTo>
                      <a:lnTo>
                        <a:pt x="176" y="2"/>
                      </a:lnTo>
                      <a:lnTo>
                        <a:pt x="199" y="5"/>
                      </a:lnTo>
                      <a:lnTo>
                        <a:pt x="220" y="14"/>
                      </a:lnTo>
                      <a:lnTo>
                        <a:pt x="241" y="26"/>
                      </a:lnTo>
                      <a:lnTo>
                        <a:pt x="259" y="40"/>
                      </a:lnTo>
                      <a:lnTo>
                        <a:pt x="275" y="58"/>
                      </a:lnTo>
                      <a:lnTo>
                        <a:pt x="287" y="77"/>
                      </a:lnTo>
                      <a:lnTo>
                        <a:pt x="297" y="97"/>
                      </a:lnTo>
                      <a:lnTo>
                        <a:pt x="305" y="120"/>
                      </a:lnTo>
                      <a:lnTo>
                        <a:pt x="308" y="143"/>
                      </a:lnTo>
                      <a:lnTo>
                        <a:pt x="308" y="166"/>
                      </a:lnTo>
                      <a:lnTo>
                        <a:pt x="305" y="188"/>
                      </a:lnTo>
                      <a:lnTo>
                        <a:pt x="297" y="211"/>
                      </a:lnTo>
                      <a:lnTo>
                        <a:pt x="287" y="231"/>
                      </a:lnTo>
                      <a:lnTo>
                        <a:pt x="275" y="250"/>
                      </a:lnTo>
                      <a:lnTo>
                        <a:pt x="259" y="268"/>
                      </a:lnTo>
                      <a:lnTo>
                        <a:pt x="241" y="282"/>
                      </a:lnTo>
                      <a:lnTo>
                        <a:pt x="220" y="294"/>
                      </a:lnTo>
                      <a:lnTo>
                        <a:pt x="199" y="303"/>
                      </a:lnTo>
                      <a:lnTo>
                        <a:pt x="176" y="307"/>
                      </a:lnTo>
                      <a:lnTo>
                        <a:pt x="153" y="308"/>
                      </a:lnTo>
                      <a:close/>
                      <a:moveTo>
                        <a:pt x="153" y="303"/>
                      </a:moveTo>
                      <a:lnTo>
                        <a:pt x="130" y="301"/>
                      </a:lnTo>
                      <a:lnTo>
                        <a:pt x="109" y="296"/>
                      </a:lnTo>
                      <a:lnTo>
                        <a:pt x="88" y="289"/>
                      </a:lnTo>
                      <a:lnTo>
                        <a:pt x="67" y="277"/>
                      </a:lnTo>
                      <a:lnTo>
                        <a:pt x="49" y="263"/>
                      </a:lnTo>
                      <a:lnTo>
                        <a:pt x="35" y="245"/>
                      </a:lnTo>
                      <a:lnTo>
                        <a:pt x="23" y="225"/>
                      </a:lnTo>
                      <a:lnTo>
                        <a:pt x="13" y="204"/>
                      </a:lnTo>
                      <a:lnTo>
                        <a:pt x="7" y="183"/>
                      </a:lnTo>
                      <a:lnTo>
                        <a:pt x="4" y="160"/>
                      </a:lnTo>
                      <a:lnTo>
                        <a:pt x="5" y="137"/>
                      </a:lnTo>
                      <a:lnTo>
                        <a:pt x="9" y="114"/>
                      </a:lnTo>
                      <a:lnTo>
                        <a:pt x="18" y="93"/>
                      </a:lnTo>
                      <a:lnTo>
                        <a:pt x="28" y="72"/>
                      </a:lnTo>
                      <a:lnTo>
                        <a:pt x="42" y="54"/>
                      </a:lnTo>
                      <a:lnTo>
                        <a:pt x="58" y="39"/>
                      </a:lnTo>
                      <a:lnTo>
                        <a:pt x="78" y="26"/>
                      </a:lnTo>
                      <a:lnTo>
                        <a:pt x="99" y="16"/>
                      </a:lnTo>
                      <a:lnTo>
                        <a:pt x="120" y="9"/>
                      </a:lnTo>
                      <a:lnTo>
                        <a:pt x="143" y="5"/>
                      </a:lnTo>
                      <a:lnTo>
                        <a:pt x="166" y="5"/>
                      </a:lnTo>
                      <a:lnTo>
                        <a:pt x="188" y="9"/>
                      </a:lnTo>
                      <a:lnTo>
                        <a:pt x="210" y="16"/>
                      </a:lnTo>
                      <a:lnTo>
                        <a:pt x="231" y="26"/>
                      </a:lnTo>
                      <a:lnTo>
                        <a:pt x="248" y="39"/>
                      </a:lnTo>
                      <a:lnTo>
                        <a:pt x="266" y="54"/>
                      </a:lnTo>
                      <a:lnTo>
                        <a:pt x="280" y="72"/>
                      </a:lnTo>
                      <a:lnTo>
                        <a:pt x="290" y="93"/>
                      </a:lnTo>
                      <a:lnTo>
                        <a:pt x="297" y="114"/>
                      </a:lnTo>
                      <a:lnTo>
                        <a:pt x="303" y="137"/>
                      </a:lnTo>
                      <a:lnTo>
                        <a:pt x="303" y="160"/>
                      </a:lnTo>
                      <a:lnTo>
                        <a:pt x="301" y="183"/>
                      </a:lnTo>
                      <a:lnTo>
                        <a:pt x="294" y="204"/>
                      </a:lnTo>
                      <a:lnTo>
                        <a:pt x="285" y="225"/>
                      </a:lnTo>
                      <a:lnTo>
                        <a:pt x="273" y="245"/>
                      </a:lnTo>
                      <a:lnTo>
                        <a:pt x="257" y="263"/>
                      </a:lnTo>
                      <a:lnTo>
                        <a:pt x="239" y="277"/>
                      </a:lnTo>
                      <a:lnTo>
                        <a:pt x="220" y="289"/>
                      </a:lnTo>
                      <a:lnTo>
                        <a:pt x="199" y="296"/>
                      </a:lnTo>
                      <a:lnTo>
                        <a:pt x="176" y="301"/>
                      </a:lnTo>
                      <a:lnTo>
                        <a:pt x="153" y="303"/>
                      </a:lnTo>
                      <a:close/>
                    </a:path>
                  </a:pathLst>
                </a:custGeom>
                <a:solidFill>
                  <a:srgbClr val="DCFFFF"/>
                </a:solidFill>
                <a:ln w="9525">
                  <a:noFill/>
                  <a:round/>
                  <a:headEnd/>
                  <a:tailEnd/>
                </a:ln>
              </p:spPr>
              <p:txBody>
                <a:bodyPr/>
                <a:lstStyle/>
                <a:p>
                  <a:endParaRPr lang="en-US"/>
                </a:p>
              </p:txBody>
            </p:sp>
            <p:sp>
              <p:nvSpPr>
                <p:cNvPr id="1166492" name="Freeform 1180"/>
                <p:cNvSpPr>
                  <a:spLocks noEditPoints="1"/>
                </p:cNvSpPr>
                <p:nvPr/>
              </p:nvSpPr>
              <p:spPr bwMode="auto">
                <a:xfrm>
                  <a:off x="1647" y="520"/>
                  <a:ext cx="299" cy="298"/>
                </a:xfrm>
                <a:custGeom>
                  <a:avLst/>
                  <a:gdLst/>
                  <a:ahLst/>
                  <a:cxnLst>
                    <a:cxn ang="0">
                      <a:pos x="126" y="296"/>
                    </a:cxn>
                    <a:cxn ang="0">
                      <a:pos x="84" y="284"/>
                    </a:cxn>
                    <a:cxn ang="0">
                      <a:pos x="45" y="258"/>
                    </a:cxn>
                    <a:cxn ang="0">
                      <a:pos x="19" y="220"/>
                    </a:cxn>
                    <a:cxn ang="0">
                      <a:pos x="3" y="178"/>
                    </a:cxn>
                    <a:cxn ang="0">
                      <a:pos x="1" y="132"/>
                    </a:cxn>
                    <a:cxn ang="0">
                      <a:pos x="14" y="88"/>
                    </a:cxn>
                    <a:cxn ang="0">
                      <a:pos x="38" y="49"/>
                    </a:cxn>
                    <a:cxn ang="0">
                      <a:pos x="74" y="21"/>
                    </a:cxn>
                    <a:cxn ang="0">
                      <a:pos x="116" y="4"/>
                    </a:cxn>
                    <a:cxn ang="0">
                      <a:pos x="162" y="0"/>
                    </a:cxn>
                    <a:cxn ang="0">
                      <a:pos x="206" y="11"/>
                    </a:cxn>
                    <a:cxn ang="0">
                      <a:pos x="244" y="34"/>
                    </a:cxn>
                    <a:cxn ang="0">
                      <a:pos x="276" y="67"/>
                    </a:cxn>
                    <a:cxn ang="0">
                      <a:pos x="293" y="109"/>
                    </a:cxn>
                    <a:cxn ang="0">
                      <a:pos x="299" y="155"/>
                    </a:cxn>
                    <a:cxn ang="0">
                      <a:pos x="290" y="199"/>
                    </a:cxn>
                    <a:cxn ang="0">
                      <a:pos x="269" y="240"/>
                    </a:cxn>
                    <a:cxn ang="0">
                      <a:pos x="235" y="272"/>
                    </a:cxn>
                    <a:cxn ang="0">
                      <a:pos x="195" y="291"/>
                    </a:cxn>
                    <a:cxn ang="0">
                      <a:pos x="149" y="298"/>
                    </a:cxn>
                    <a:cxn ang="0">
                      <a:pos x="128" y="291"/>
                    </a:cxn>
                    <a:cxn ang="0">
                      <a:pos x="86" y="279"/>
                    </a:cxn>
                    <a:cxn ang="0">
                      <a:pos x="49" y="252"/>
                    </a:cxn>
                    <a:cxn ang="0">
                      <a:pos x="23" y="219"/>
                    </a:cxn>
                    <a:cxn ang="0">
                      <a:pos x="9" y="176"/>
                    </a:cxn>
                    <a:cxn ang="0">
                      <a:pos x="7" y="132"/>
                    </a:cxn>
                    <a:cxn ang="0">
                      <a:pos x="19" y="90"/>
                    </a:cxn>
                    <a:cxn ang="0">
                      <a:pos x="42" y="53"/>
                    </a:cxn>
                    <a:cxn ang="0">
                      <a:pos x="75" y="25"/>
                    </a:cxn>
                    <a:cxn ang="0">
                      <a:pos x="118" y="9"/>
                    </a:cxn>
                    <a:cxn ang="0">
                      <a:pos x="162" y="5"/>
                    </a:cxn>
                    <a:cxn ang="0">
                      <a:pos x="204" y="16"/>
                    </a:cxn>
                    <a:cxn ang="0">
                      <a:pos x="241" y="37"/>
                    </a:cxn>
                    <a:cxn ang="0">
                      <a:pos x="271" y="71"/>
                    </a:cxn>
                    <a:cxn ang="0">
                      <a:pos x="288" y="111"/>
                    </a:cxn>
                    <a:cxn ang="0">
                      <a:pos x="293" y="155"/>
                    </a:cxn>
                    <a:cxn ang="0">
                      <a:pos x="285" y="198"/>
                    </a:cxn>
                    <a:cxn ang="0">
                      <a:pos x="264" y="236"/>
                    </a:cxn>
                    <a:cxn ang="0">
                      <a:pos x="232" y="266"/>
                    </a:cxn>
                    <a:cxn ang="0">
                      <a:pos x="193" y="287"/>
                    </a:cxn>
                    <a:cxn ang="0">
                      <a:pos x="149" y="293"/>
                    </a:cxn>
                  </a:cxnLst>
                  <a:rect l="0" t="0" r="r" b="b"/>
                  <a:pathLst>
                    <a:path w="299" h="298">
                      <a:moveTo>
                        <a:pt x="149" y="298"/>
                      </a:moveTo>
                      <a:lnTo>
                        <a:pt x="126" y="296"/>
                      </a:lnTo>
                      <a:lnTo>
                        <a:pt x="105" y="291"/>
                      </a:lnTo>
                      <a:lnTo>
                        <a:pt x="84" y="284"/>
                      </a:lnTo>
                      <a:lnTo>
                        <a:pt x="63" y="272"/>
                      </a:lnTo>
                      <a:lnTo>
                        <a:pt x="45" y="258"/>
                      </a:lnTo>
                      <a:lnTo>
                        <a:pt x="31" y="240"/>
                      </a:lnTo>
                      <a:lnTo>
                        <a:pt x="19" y="220"/>
                      </a:lnTo>
                      <a:lnTo>
                        <a:pt x="9" y="199"/>
                      </a:lnTo>
                      <a:lnTo>
                        <a:pt x="3" y="178"/>
                      </a:lnTo>
                      <a:lnTo>
                        <a:pt x="0" y="155"/>
                      </a:lnTo>
                      <a:lnTo>
                        <a:pt x="1" y="132"/>
                      </a:lnTo>
                      <a:lnTo>
                        <a:pt x="5" y="109"/>
                      </a:lnTo>
                      <a:lnTo>
                        <a:pt x="14" y="88"/>
                      </a:lnTo>
                      <a:lnTo>
                        <a:pt x="24" y="67"/>
                      </a:lnTo>
                      <a:lnTo>
                        <a:pt x="38" y="49"/>
                      </a:lnTo>
                      <a:lnTo>
                        <a:pt x="54" y="34"/>
                      </a:lnTo>
                      <a:lnTo>
                        <a:pt x="74" y="21"/>
                      </a:lnTo>
                      <a:lnTo>
                        <a:pt x="95" y="11"/>
                      </a:lnTo>
                      <a:lnTo>
                        <a:pt x="116" y="4"/>
                      </a:lnTo>
                      <a:lnTo>
                        <a:pt x="139" y="0"/>
                      </a:lnTo>
                      <a:lnTo>
                        <a:pt x="162" y="0"/>
                      </a:lnTo>
                      <a:lnTo>
                        <a:pt x="184" y="4"/>
                      </a:lnTo>
                      <a:lnTo>
                        <a:pt x="206" y="11"/>
                      </a:lnTo>
                      <a:lnTo>
                        <a:pt x="227" y="21"/>
                      </a:lnTo>
                      <a:lnTo>
                        <a:pt x="244" y="34"/>
                      </a:lnTo>
                      <a:lnTo>
                        <a:pt x="262" y="49"/>
                      </a:lnTo>
                      <a:lnTo>
                        <a:pt x="276" y="67"/>
                      </a:lnTo>
                      <a:lnTo>
                        <a:pt x="286" y="88"/>
                      </a:lnTo>
                      <a:lnTo>
                        <a:pt x="293" y="109"/>
                      </a:lnTo>
                      <a:lnTo>
                        <a:pt x="299" y="132"/>
                      </a:lnTo>
                      <a:lnTo>
                        <a:pt x="299" y="155"/>
                      </a:lnTo>
                      <a:lnTo>
                        <a:pt x="297" y="178"/>
                      </a:lnTo>
                      <a:lnTo>
                        <a:pt x="290" y="199"/>
                      </a:lnTo>
                      <a:lnTo>
                        <a:pt x="281" y="220"/>
                      </a:lnTo>
                      <a:lnTo>
                        <a:pt x="269" y="240"/>
                      </a:lnTo>
                      <a:lnTo>
                        <a:pt x="253" y="258"/>
                      </a:lnTo>
                      <a:lnTo>
                        <a:pt x="235" y="272"/>
                      </a:lnTo>
                      <a:lnTo>
                        <a:pt x="216" y="284"/>
                      </a:lnTo>
                      <a:lnTo>
                        <a:pt x="195" y="291"/>
                      </a:lnTo>
                      <a:lnTo>
                        <a:pt x="172" y="296"/>
                      </a:lnTo>
                      <a:lnTo>
                        <a:pt x="149" y="298"/>
                      </a:lnTo>
                      <a:close/>
                      <a:moveTo>
                        <a:pt x="149" y="293"/>
                      </a:moveTo>
                      <a:lnTo>
                        <a:pt x="128" y="291"/>
                      </a:lnTo>
                      <a:lnTo>
                        <a:pt x="107" y="287"/>
                      </a:lnTo>
                      <a:lnTo>
                        <a:pt x="86" y="279"/>
                      </a:lnTo>
                      <a:lnTo>
                        <a:pt x="67" y="266"/>
                      </a:lnTo>
                      <a:lnTo>
                        <a:pt x="49" y="252"/>
                      </a:lnTo>
                      <a:lnTo>
                        <a:pt x="35" y="236"/>
                      </a:lnTo>
                      <a:lnTo>
                        <a:pt x="23" y="219"/>
                      </a:lnTo>
                      <a:lnTo>
                        <a:pt x="14" y="198"/>
                      </a:lnTo>
                      <a:lnTo>
                        <a:pt x="9" y="176"/>
                      </a:lnTo>
                      <a:lnTo>
                        <a:pt x="5" y="155"/>
                      </a:lnTo>
                      <a:lnTo>
                        <a:pt x="7" y="132"/>
                      </a:lnTo>
                      <a:lnTo>
                        <a:pt x="10" y="111"/>
                      </a:lnTo>
                      <a:lnTo>
                        <a:pt x="19" y="90"/>
                      </a:lnTo>
                      <a:lnTo>
                        <a:pt x="30" y="71"/>
                      </a:lnTo>
                      <a:lnTo>
                        <a:pt x="42" y="53"/>
                      </a:lnTo>
                      <a:lnTo>
                        <a:pt x="58" y="37"/>
                      </a:lnTo>
                      <a:lnTo>
                        <a:pt x="75" y="25"/>
                      </a:lnTo>
                      <a:lnTo>
                        <a:pt x="96" y="16"/>
                      </a:lnTo>
                      <a:lnTo>
                        <a:pt x="118" y="9"/>
                      </a:lnTo>
                      <a:lnTo>
                        <a:pt x="139" y="5"/>
                      </a:lnTo>
                      <a:lnTo>
                        <a:pt x="162" y="5"/>
                      </a:lnTo>
                      <a:lnTo>
                        <a:pt x="183" y="9"/>
                      </a:lnTo>
                      <a:lnTo>
                        <a:pt x="204" y="16"/>
                      </a:lnTo>
                      <a:lnTo>
                        <a:pt x="223" y="25"/>
                      </a:lnTo>
                      <a:lnTo>
                        <a:pt x="241" y="37"/>
                      </a:lnTo>
                      <a:lnTo>
                        <a:pt x="257" y="53"/>
                      </a:lnTo>
                      <a:lnTo>
                        <a:pt x="271" y="71"/>
                      </a:lnTo>
                      <a:lnTo>
                        <a:pt x="281" y="90"/>
                      </a:lnTo>
                      <a:lnTo>
                        <a:pt x="288" y="111"/>
                      </a:lnTo>
                      <a:lnTo>
                        <a:pt x="293" y="132"/>
                      </a:lnTo>
                      <a:lnTo>
                        <a:pt x="293" y="155"/>
                      </a:lnTo>
                      <a:lnTo>
                        <a:pt x="292" y="176"/>
                      </a:lnTo>
                      <a:lnTo>
                        <a:pt x="285" y="198"/>
                      </a:lnTo>
                      <a:lnTo>
                        <a:pt x="276" y="219"/>
                      </a:lnTo>
                      <a:lnTo>
                        <a:pt x="264" y="236"/>
                      </a:lnTo>
                      <a:lnTo>
                        <a:pt x="249" y="252"/>
                      </a:lnTo>
                      <a:lnTo>
                        <a:pt x="232" y="266"/>
                      </a:lnTo>
                      <a:lnTo>
                        <a:pt x="214" y="279"/>
                      </a:lnTo>
                      <a:lnTo>
                        <a:pt x="193" y="287"/>
                      </a:lnTo>
                      <a:lnTo>
                        <a:pt x="172" y="291"/>
                      </a:lnTo>
                      <a:lnTo>
                        <a:pt x="149" y="293"/>
                      </a:lnTo>
                      <a:close/>
                    </a:path>
                  </a:pathLst>
                </a:custGeom>
                <a:solidFill>
                  <a:srgbClr val="DEFFFF"/>
                </a:solidFill>
                <a:ln w="9525">
                  <a:noFill/>
                  <a:round/>
                  <a:headEnd/>
                  <a:tailEnd/>
                </a:ln>
              </p:spPr>
              <p:txBody>
                <a:bodyPr/>
                <a:lstStyle/>
                <a:p>
                  <a:endParaRPr lang="en-US"/>
                </a:p>
              </p:txBody>
            </p:sp>
            <p:sp>
              <p:nvSpPr>
                <p:cNvPr id="1166493" name="Freeform 1181"/>
                <p:cNvSpPr>
                  <a:spLocks noEditPoints="1"/>
                </p:cNvSpPr>
                <p:nvPr/>
              </p:nvSpPr>
              <p:spPr bwMode="auto">
                <a:xfrm>
                  <a:off x="1652" y="525"/>
                  <a:ext cx="288" cy="288"/>
                </a:xfrm>
                <a:custGeom>
                  <a:avLst/>
                  <a:gdLst/>
                  <a:ahLst/>
                  <a:cxnLst>
                    <a:cxn ang="0">
                      <a:pos x="123" y="286"/>
                    </a:cxn>
                    <a:cxn ang="0">
                      <a:pos x="81" y="274"/>
                    </a:cxn>
                    <a:cxn ang="0">
                      <a:pos x="44" y="247"/>
                    </a:cxn>
                    <a:cxn ang="0">
                      <a:pos x="18" y="214"/>
                    </a:cxn>
                    <a:cxn ang="0">
                      <a:pos x="4" y="171"/>
                    </a:cxn>
                    <a:cxn ang="0">
                      <a:pos x="2" y="127"/>
                    </a:cxn>
                    <a:cxn ang="0">
                      <a:pos x="14" y="85"/>
                    </a:cxn>
                    <a:cxn ang="0">
                      <a:pos x="37" y="48"/>
                    </a:cxn>
                    <a:cxn ang="0">
                      <a:pos x="70" y="20"/>
                    </a:cxn>
                    <a:cxn ang="0">
                      <a:pos x="113" y="4"/>
                    </a:cxn>
                    <a:cxn ang="0">
                      <a:pos x="157" y="0"/>
                    </a:cxn>
                    <a:cxn ang="0">
                      <a:pos x="199" y="11"/>
                    </a:cxn>
                    <a:cxn ang="0">
                      <a:pos x="236" y="32"/>
                    </a:cxn>
                    <a:cxn ang="0">
                      <a:pos x="266" y="66"/>
                    </a:cxn>
                    <a:cxn ang="0">
                      <a:pos x="283" y="106"/>
                    </a:cxn>
                    <a:cxn ang="0">
                      <a:pos x="288" y="150"/>
                    </a:cxn>
                    <a:cxn ang="0">
                      <a:pos x="280" y="193"/>
                    </a:cxn>
                    <a:cxn ang="0">
                      <a:pos x="259" y="231"/>
                    </a:cxn>
                    <a:cxn ang="0">
                      <a:pos x="227" y="261"/>
                    </a:cxn>
                    <a:cxn ang="0">
                      <a:pos x="188" y="282"/>
                    </a:cxn>
                    <a:cxn ang="0">
                      <a:pos x="144" y="288"/>
                    </a:cxn>
                    <a:cxn ang="0">
                      <a:pos x="123" y="281"/>
                    </a:cxn>
                    <a:cxn ang="0">
                      <a:pos x="81" y="268"/>
                    </a:cxn>
                    <a:cxn ang="0">
                      <a:pos x="47" y="242"/>
                    </a:cxn>
                    <a:cxn ang="0">
                      <a:pos x="21" y="207"/>
                    </a:cxn>
                    <a:cxn ang="0">
                      <a:pos x="7" y="166"/>
                    </a:cxn>
                    <a:cxn ang="0">
                      <a:pos x="7" y="122"/>
                    </a:cxn>
                    <a:cxn ang="0">
                      <a:pos x="21" y="81"/>
                    </a:cxn>
                    <a:cxn ang="0">
                      <a:pos x="47" y="46"/>
                    </a:cxn>
                    <a:cxn ang="0">
                      <a:pos x="81" y="20"/>
                    </a:cxn>
                    <a:cxn ang="0">
                      <a:pos x="123" y="7"/>
                    </a:cxn>
                    <a:cxn ang="0">
                      <a:pos x="167" y="7"/>
                    </a:cxn>
                    <a:cxn ang="0">
                      <a:pos x="208" y="20"/>
                    </a:cxn>
                    <a:cxn ang="0">
                      <a:pos x="243" y="46"/>
                    </a:cxn>
                    <a:cxn ang="0">
                      <a:pos x="267" y="81"/>
                    </a:cxn>
                    <a:cxn ang="0">
                      <a:pos x="281" y="122"/>
                    </a:cxn>
                    <a:cxn ang="0">
                      <a:pos x="281" y="166"/>
                    </a:cxn>
                    <a:cxn ang="0">
                      <a:pos x="267" y="207"/>
                    </a:cxn>
                    <a:cxn ang="0">
                      <a:pos x="243" y="242"/>
                    </a:cxn>
                    <a:cxn ang="0">
                      <a:pos x="208" y="268"/>
                    </a:cxn>
                    <a:cxn ang="0">
                      <a:pos x="167" y="281"/>
                    </a:cxn>
                  </a:cxnLst>
                  <a:rect l="0" t="0" r="r" b="b"/>
                  <a:pathLst>
                    <a:path w="288" h="288">
                      <a:moveTo>
                        <a:pt x="144" y="288"/>
                      </a:moveTo>
                      <a:lnTo>
                        <a:pt x="123" y="286"/>
                      </a:lnTo>
                      <a:lnTo>
                        <a:pt x="102" y="282"/>
                      </a:lnTo>
                      <a:lnTo>
                        <a:pt x="81" y="274"/>
                      </a:lnTo>
                      <a:lnTo>
                        <a:pt x="62" y="261"/>
                      </a:lnTo>
                      <a:lnTo>
                        <a:pt x="44" y="247"/>
                      </a:lnTo>
                      <a:lnTo>
                        <a:pt x="30" y="231"/>
                      </a:lnTo>
                      <a:lnTo>
                        <a:pt x="18" y="214"/>
                      </a:lnTo>
                      <a:lnTo>
                        <a:pt x="9" y="193"/>
                      </a:lnTo>
                      <a:lnTo>
                        <a:pt x="4" y="171"/>
                      </a:lnTo>
                      <a:lnTo>
                        <a:pt x="0" y="150"/>
                      </a:lnTo>
                      <a:lnTo>
                        <a:pt x="2" y="127"/>
                      </a:lnTo>
                      <a:lnTo>
                        <a:pt x="5" y="106"/>
                      </a:lnTo>
                      <a:lnTo>
                        <a:pt x="14" y="85"/>
                      </a:lnTo>
                      <a:lnTo>
                        <a:pt x="25" y="66"/>
                      </a:lnTo>
                      <a:lnTo>
                        <a:pt x="37" y="48"/>
                      </a:lnTo>
                      <a:lnTo>
                        <a:pt x="53" y="32"/>
                      </a:lnTo>
                      <a:lnTo>
                        <a:pt x="70" y="20"/>
                      </a:lnTo>
                      <a:lnTo>
                        <a:pt x="91" y="11"/>
                      </a:lnTo>
                      <a:lnTo>
                        <a:pt x="113" y="4"/>
                      </a:lnTo>
                      <a:lnTo>
                        <a:pt x="134" y="0"/>
                      </a:lnTo>
                      <a:lnTo>
                        <a:pt x="157" y="0"/>
                      </a:lnTo>
                      <a:lnTo>
                        <a:pt x="178" y="4"/>
                      </a:lnTo>
                      <a:lnTo>
                        <a:pt x="199" y="11"/>
                      </a:lnTo>
                      <a:lnTo>
                        <a:pt x="218" y="20"/>
                      </a:lnTo>
                      <a:lnTo>
                        <a:pt x="236" y="32"/>
                      </a:lnTo>
                      <a:lnTo>
                        <a:pt x="252" y="48"/>
                      </a:lnTo>
                      <a:lnTo>
                        <a:pt x="266" y="66"/>
                      </a:lnTo>
                      <a:lnTo>
                        <a:pt x="276" y="85"/>
                      </a:lnTo>
                      <a:lnTo>
                        <a:pt x="283" y="106"/>
                      </a:lnTo>
                      <a:lnTo>
                        <a:pt x="288" y="127"/>
                      </a:lnTo>
                      <a:lnTo>
                        <a:pt x="288" y="150"/>
                      </a:lnTo>
                      <a:lnTo>
                        <a:pt x="287" y="171"/>
                      </a:lnTo>
                      <a:lnTo>
                        <a:pt x="280" y="193"/>
                      </a:lnTo>
                      <a:lnTo>
                        <a:pt x="271" y="214"/>
                      </a:lnTo>
                      <a:lnTo>
                        <a:pt x="259" y="231"/>
                      </a:lnTo>
                      <a:lnTo>
                        <a:pt x="244" y="247"/>
                      </a:lnTo>
                      <a:lnTo>
                        <a:pt x="227" y="261"/>
                      </a:lnTo>
                      <a:lnTo>
                        <a:pt x="209" y="274"/>
                      </a:lnTo>
                      <a:lnTo>
                        <a:pt x="188" y="282"/>
                      </a:lnTo>
                      <a:lnTo>
                        <a:pt x="167" y="286"/>
                      </a:lnTo>
                      <a:lnTo>
                        <a:pt x="144" y="288"/>
                      </a:lnTo>
                      <a:close/>
                      <a:moveTo>
                        <a:pt x="144" y="282"/>
                      </a:moveTo>
                      <a:lnTo>
                        <a:pt x="123" y="281"/>
                      </a:lnTo>
                      <a:lnTo>
                        <a:pt x="102" y="275"/>
                      </a:lnTo>
                      <a:lnTo>
                        <a:pt x="81" y="268"/>
                      </a:lnTo>
                      <a:lnTo>
                        <a:pt x="63" y="256"/>
                      </a:lnTo>
                      <a:lnTo>
                        <a:pt x="47" y="242"/>
                      </a:lnTo>
                      <a:lnTo>
                        <a:pt x="32" y="226"/>
                      </a:lnTo>
                      <a:lnTo>
                        <a:pt x="21" y="207"/>
                      </a:lnTo>
                      <a:lnTo>
                        <a:pt x="12" y="187"/>
                      </a:lnTo>
                      <a:lnTo>
                        <a:pt x="7" y="166"/>
                      </a:lnTo>
                      <a:lnTo>
                        <a:pt x="5" y="143"/>
                      </a:lnTo>
                      <a:lnTo>
                        <a:pt x="7" y="122"/>
                      </a:lnTo>
                      <a:lnTo>
                        <a:pt x="12" y="101"/>
                      </a:lnTo>
                      <a:lnTo>
                        <a:pt x="21" y="81"/>
                      </a:lnTo>
                      <a:lnTo>
                        <a:pt x="32" y="62"/>
                      </a:lnTo>
                      <a:lnTo>
                        <a:pt x="47" y="46"/>
                      </a:lnTo>
                      <a:lnTo>
                        <a:pt x="63" y="32"/>
                      </a:lnTo>
                      <a:lnTo>
                        <a:pt x="81" y="20"/>
                      </a:lnTo>
                      <a:lnTo>
                        <a:pt x="102" y="13"/>
                      </a:lnTo>
                      <a:lnTo>
                        <a:pt x="123" y="7"/>
                      </a:lnTo>
                      <a:lnTo>
                        <a:pt x="144" y="6"/>
                      </a:lnTo>
                      <a:lnTo>
                        <a:pt x="167" y="7"/>
                      </a:lnTo>
                      <a:lnTo>
                        <a:pt x="188" y="13"/>
                      </a:lnTo>
                      <a:lnTo>
                        <a:pt x="208" y="20"/>
                      </a:lnTo>
                      <a:lnTo>
                        <a:pt x="227" y="32"/>
                      </a:lnTo>
                      <a:lnTo>
                        <a:pt x="243" y="46"/>
                      </a:lnTo>
                      <a:lnTo>
                        <a:pt x="257" y="62"/>
                      </a:lnTo>
                      <a:lnTo>
                        <a:pt x="267" y="81"/>
                      </a:lnTo>
                      <a:lnTo>
                        <a:pt x="276" y="101"/>
                      </a:lnTo>
                      <a:lnTo>
                        <a:pt x="281" y="122"/>
                      </a:lnTo>
                      <a:lnTo>
                        <a:pt x="283" y="143"/>
                      </a:lnTo>
                      <a:lnTo>
                        <a:pt x="281" y="166"/>
                      </a:lnTo>
                      <a:lnTo>
                        <a:pt x="276" y="187"/>
                      </a:lnTo>
                      <a:lnTo>
                        <a:pt x="267" y="207"/>
                      </a:lnTo>
                      <a:lnTo>
                        <a:pt x="257" y="226"/>
                      </a:lnTo>
                      <a:lnTo>
                        <a:pt x="243" y="242"/>
                      </a:lnTo>
                      <a:lnTo>
                        <a:pt x="227" y="256"/>
                      </a:lnTo>
                      <a:lnTo>
                        <a:pt x="208" y="268"/>
                      </a:lnTo>
                      <a:lnTo>
                        <a:pt x="188" y="275"/>
                      </a:lnTo>
                      <a:lnTo>
                        <a:pt x="167" y="281"/>
                      </a:lnTo>
                      <a:lnTo>
                        <a:pt x="144" y="282"/>
                      </a:lnTo>
                      <a:close/>
                    </a:path>
                  </a:pathLst>
                </a:custGeom>
                <a:solidFill>
                  <a:srgbClr val="E0FFFF"/>
                </a:solidFill>
                <a:ln w="9525">
                  <a:noFill/>
                  <a:round/>
                  <a:headEnd/>
                  <a:tailEnd/>
                </a:ln>
              </p:spPr>
              <p:txBody>
                <a:bodyPr/>
                <a:lstStyle/>
                <a:p>
                  <a:endParaRPr lang="en-US"/>
                </a:p>
              </p:txBody>
            </p:sp>
            <p:sp>
              <p:nvSpPr>
                <p:cNvPr id="1166494" name="Freeform 1182"/>
                <p:cNvSpPr>
                  <a:spLocks noEditPoints="1"/>
                </p:cNvSpPr>
                <p:nvPr/>
              </p:nvSpPr>
              <p:spPr bwMode="auto">
                <a:xfrm>
                  <a:off x="1657" y="531"/>
                  <a:ext cx="278" cy="276"/>
                </a:xfrm>
                <a:custGeom>
                  <a:avLst/>
                  <a:gdLst/>
                  <a:ahLst/>
                  <a:cxnLst>
                    <a:cxn ang="0">
                      <a:pos x="118" y="275"/>
                    </a:cxn>
                    <a:cxn ang="0">
                      <a:pos x="76" y="262"/>
                    </a:cxn>
                    <a:cxn ang="0">
                      <a:pos x="42" y="236"/>
                    </a:cxn>
                    <a:cxn ang="0">
                      <a:pos x="16" y="201"/>
                    </a:cxn>
                    <a:cxn ang="0">
                      <a:pos x="2" y="160"/>
                    </a:cxn>
                    <a:cxn ang="0">
                      <a:pos x="2" y="116"/>
                    </a:cxn>
                    <a:cxn ang="0">
                      <a:pos x="16" y="75"/>
                    </a:cxn>
                    <a:cxn ang="0">
                      <a:pos x="42" y="40"/>
                    </a:cxn>
                    <a:cxn ang="0">
                      <a:pos x="76" y="14"/>
                    </a:cxn>
                    <a:cxn ang="0">
                      <a:pos x="118" y="1"/>
                    </a:cxn>
                    <a:cxn ang="0">
                      <a:pos x="162" y="1"/>
                    </a:cxn>
                    <a:cxn ang="0">
                      <a:pos x="203" y="14"/>
                    </a:cxn>
                    <a:cxn ang="0">
                      <a:pos x="238" y="40"/>
                    </a:cxn>
                    <a:cxn ang="0">
                      <a:pos x="262" y="75"/>
                    </a:cxn>
                    <a:cxn ang="0">
                      <a:pos x="276" y="116"/>
                    </a:cxn>
                    <a:cxn ang="0">
                      <a:pos x="276" y="160"/>
                    </a:cxn>
                    <a:cxn ang="0">
                      <a:pos x="262" y="201"/>
                    </a:cxn>
                    <a:cxn ang="0">
                      <a:pos x="238" y="236"/>
                    </a:cxn>
                    <a:cxn ang="0">
                      <a:pos x="203" y="262"/>
                    </a:cxn>
                    <a:cxn ang="0">
                      <a:pos x="162" y="275"/>
                    </a:cxn>
                    <a:cxn ang="0">
                      <a:pos x="139" y="271"/>
                    </a:cxn>
                    <a:cxn ang="0">
                      <a:pos x="97" y="264"/>
                    </a:cxn>
                    <a:cxn ang="0">
                      <a:pos x="60" y="245"/>
                    </a:cxn>
                    <a:cxn ang="0">
                      <a:pos x="30" y="215"/>
                    </a:cxn>
                    <a:cxn ang="0">
                      <a:pos x="11" y="176"/>
                    </a:cxn>
                    <a:cxn ang="0">
                      <a:pos x="7" y="132"/>
                    </a:cxn>
                    <a:cxn ang="0">
                      <a:pos x="14" y="91"/>
                    </a:cxn>
                    <a:cxn ang="0">
                      <a:pos x="37" y="54"/>
                    </a:cxn>
                    <a:cxn ang="0">
                      <a:pos x="69" y="24"/>
                    </a:cxn>
                    <a:cxn ang="0">
                      <a:pos x="108" y="8"/>
                    </a:cxn>
                    <a:cxn ang="0">
                      <a:pos x="150" y="5"/>
                    </a:cxn>
                    <a:cxn ang="0">
                      <a:pos x="192" y="16"/>
                    </a:cxn>
                    <a:cxn ang="0">
                      <a:pos x="229" y="38"/>
                    </a:cxn>
                    <a:cxn ang="0">
                      <a:pos x="255" y="72"/>
                    </a:cxn>
                    <a:cxn ang="0">
                      <a:pos x="271" y="111"/>
                    </a:cxn>
                    <a:cxn ang="0">
                      <a:pos x="273" y="155"/>
                    </a:cxn>
                    <a:cxn ang="0">
                      <a:pos x="261" y="195"/>
                    </a:cxn>
                    <a:cxn ang="0">
                      <a:pos x="236" y="231"/>
                    </a:cxn>
                    <a:cxn ang="0">
                      <a:pos x="201" y="257"/>
                    </a:cxn>
                    <a:cxn ang="0">
                      <a:pos x="160" y="269"/>
                    </a:cxn>
                  </a:cxnLst>
                  <a:rect l="0" t="0" r="r" b="b"/>
                  <a:pathLst>
                    <a:path w="278" h="276">
                      <a:moveTo>
                        <a:pt x="139" y="276"/>
                      </a:moveTo>
                      <a:lnTo>
                        <a:pt x="118" y="275"/>
                      </a:lnTo>
                      <a:lnTo>
                        <a:pt x="97" y="269"/>
                      </a:lnTo>
                      <a:lnTo>
                        <a:pt x="76" y="262"/>
                      </a:lnTo>
                      <a:lnTo>
                        <a:pt x="58" y="250"/>
                      </a:lnTo>
                      <a:lnTo>
                        <a:pt x="42" y="236"/>
                      </a:lnTo>
                      <a:lnTo>
                        <a:pt x="27" y="220"/>
                      </a:lnTo>
                      <a:lnTo>
                        <a:pt x="16" y="201"/>
                      </a:lnTo>
                      <a:lnTo>
                        <a:pt x="7" y="181"/>
                      </a:lnTo>
                      <a:lnTo>
                        <a:pt x="2" y="160"/>
                      </a:lnTo>
                      <a:lnTo>
                        <a:pt x="0" y="137"/>
                      </a:lnTo>
                      <a:lnTo>
                        <a:pt x="2" y="116"/>
                      </a:lnTo>
                      <a:lnTo>
                        <a:pt x="7" y="95"/>
                      </a:lnTo>
                      <a:lnTo>
                        <a:pt x="16" y="75"/>
                      </a:lnTo>
                      <a:lnTo>
                        <a:pt x="27" y="56"/>
                      </a:lnTo>
                      <a:lnTo>
                        <a:pt x="42" y="40"/>
                      </a:lnTo>
                      <a:lnTo>
                        <a:pt x="58" y="26"/>
                      </a:lnTo>
                      <a:lnTo>
                        <a:pt x="76" y="14"/>
                      </a:lnTo>
                      <a:lnTo>
                        <a:pt x="97" y="7"/>
                      </a:lnTo>
                      <a:lnTo>
                        <a:pt x="118" y="1"/>
                      </a:lnTo>
                      <a:lnTo>
                        <a:pt x="139" y="0"/>
                      </a:lnTo>
                      <a:lnTo>
                        <a:pt x="162" y="1"/>
                      </a:lnTo>
                      <a:lnTo>
                        <a:pt x="183" y="7"/>
                      </a:lnTo>
                      <a:lnTo>
                        <a:pt x="203" y="14"/>
                      </a:lnTo>
                      <a:lnTo>
                        <a:pt x="222" y="26"/>
                      </a:lnTo>
                      <a:lnTo>
                        <a:pt x="238" y="40"/>
                      </a:lnTo>
                      <a:lnTo>
                        <a:pt x="252" y="56"/>
                      </a:lnTo>
                      <a:lnTo>
                        <a:pt x="262" y="75"/>
                      </a:lnTo>
                      <a:lnTo>
                        <a:pt x="271" y="95"/>
                      </a:lnTo>
                      <a:lnTo>
                        <a:pt x="276" y="116"/>
                      </a:lnTo>
                      <a:lnTo>
                        <a:pt x="278" y="137"/>
                      </a:lnTo>
                      <a:lnTo>
                        <a:pt x="276" y="160"/>
                      </a:lnTo>
                      <a:lnTo>
                        <a:pt x="271" y="181"/>
                      </a:lnTo>
                      <a:lnTo>
                        <a:pt x="262" y="201"/>
                      </a:lnTo>
                      <a:lnTo>
                        <a:pt x="252" y="220"/>
                      </a:lnTo>
                      <a:lnTo>
                        <a:pt x="238" y="236"/>
                      </a:lnTo>
                      <a:lnTo>
                        <a:pt x="222" y="250"/>
                      </a:lnTo>
                      <a:lnTo>
                        <a:pt x="203" y="262"/>
                      </a:lnTo>
                      <a:lnTo>
                        <a:pt x="183" y="269"/>
                      </a:lnTo>
                      <a:lnTo>
                        <a:pt x="162" y="275"/>
                      </a:lnTo>
                      <a:lnTo>
                        <a:pt x="139" y="276"/>
                      </a:lnTo>
                      <a:close/>
                      <a:moveTo>
                        <a:pt x="139" y="271"/>
                      </a:moveTo>
                      <a:lnTo>
                        <a:pt x="118" y="269"/>
                      </a:lnTo>
                      <a:lnTo>
                        <a:pt x="97" y="264"/>
                      </a:lnTo>
                      <a:lnTo>
                        <a:pt x="78" y="257"/>
                      </a:lnTo>
                      <a:lnTo>
                        <a:pt x="60" y="245"/>
                      </a:lnTo>
                      <a:lnTo>
                        <a:pt x="44" y="231"/>
                      </a:lnTo>
                      <a:lnTo>
                        <a:pt x="30" y="215"/>
                      </a:lnTo>
                      <a:lnTo>
                        <a:pt x="20" y="195"/>
                      </a:lnTo>
                      <a:lnTo>
                        <a:pt x="11" y="176"/>
                      </a:lnTo>
                      <a:lnTo>
                        <a:pt x="7" y="155"/>
                      </a:lnTo>
                      <a:lnTo>
                        <a:pt x="7" y="132"/>
                      </a:lnTo>
                      <a:lnTo>
                        <a:pt x="9" y="111"/>
                      </a:lnTo>
                      <a:lnTo>
                        <a:pt x="14" y="91"/>
                      </a:lnTo>
                      <a:lnTo>
                        <a:pt x="25" y="72"/>
                      </a:lnTo>
                      <a:lnTo>
                        <a:pt x="37" y="54"/>
                      </a:lnTo>
                      <a:lnTo>
                        <a:pt x="51" y="38"/>
                      </a:lnTo>
                      <a:lnTo>
                        <a:pt x="69" y="24"/>
                      </a:lnTo>
                      <a:lnTo>
                        <a:pt x="88" y="16"/>
                      </a:lnTo>
                      <a:lnTo>
                        <a:pt x="108" y="8"/>
                      </a:lnTo>
                      <a:lnTo>
                        <a:pt x="129" y="5"/>
                      </a:lnTo>
                      <a:lnTo>
                        <a:pt x="150" y="5"/>
                      </a:lnTo>
                      <a:lnTo>
                        <a:pt x="171" y="8"/>
                      </a:lnTo>
                      <a:lnTo>
                        <a:pt x="192" y="16"/>
                      </a:lnTo>
                      <a:lnTo>
                        <a:pt x="211" y="24"/>
                      </a:lnTo>
                      <a:lnTo>
                        <a:pt x="229" y="38"/>
                      </a:lnTo>
                      <a:lnTo>
                        <a:pt x="243" y="54"/>
                      </a:lnTo>
                      <a:lnTo>
                        <a:pt x="255" y="72"/>
                      </a:lnTo>
                      <a:lnTo>
                        <a:pt x="264" y="91"/>
                      </a:lnTo>
                      <a:lnTo>
                        <a:pt x="271" y="111"/>
                      </a:lnTo>
                      <a:lnTo>
                        <a:pt x="273" y="132"/>
                      </a:lnTo>
                      <a:lnTo>
                        <a:pt x="273" y="155"/>
                      </a:lnTo>
                      <a:lnTo>
                        <a:pt x="268" y="176"/>
                      </a:lnTo>
                      <a:lnTo>
                        <a:pt x="261" y="195"/>
                      </a:lnTo>
                      <a:lnTo>
                        <a:pt x="250" y="215"/>
                      </a:lnTo>
                      <a:lnTo>
                        <a:pt x="236" y="231"/>
                      </a:lnTo>
                      <a:lnTo>
                        <a:pt x="220" y="245"/>
                      </a:lnTo>
                      <a:lnTo>
                        <a:pt x="201" y="257"/>
                      </a:lnTo>
                      <a:lnTo>
                        <a:pt x="181" y="264"/>
                      </a:lnTo>
                      <a:lnTo>
                        <a:pt x="160" y="269"/>
                      </a:lnTo>
                      <a:lnTo>
                        <a:pt x="139" y="271"/>
                      </a:lnTo>
                      <a:close/>
                    </a:path>
                  </a:pathLst>
                </a:custGeom>
                <a:solidFill>
                  <a:srgbClr val="E2FFFF"/>
                </a:solidFill>
                <a:ln w="9525">
                  <a:noFill/>
                  <a:round/>
                  <a:headEnd/>
                  <a:tailEnd/>
                </a:ln>
              </p:spPr>
              <p:txBody>
                <a:bodyPr/>
                <a:lstStyle/>
                <a:p>
                  <a:endParaRPr lang="en-US"/>
                </a:p>
              </p:txBody>
            </p:sp>
            <p:sp>
              <p:nvSpPr>
                <p:cNvPr id="1166495" name="Freeform 1183"/>
                <p:cNvSpPr>
                  <a:spLocks noEditPoints="1"/>
                </p:cNvSpPr>
                <p:nvPr/>
              </p:nvSpPr>
              <p:spPr bwMode="auto">
                <a:xfrm>
                  <a:off x="1664" y="536"/>
                  <a:ext cx="266" cy="266"/>
                </a:xfrm>
                <a:custGeom>
                  <a:avLst/>
                  <a:gdLst/>
                  <a:ahLst/>
                  <a:cxnLst>
                    <a:cxn ang="0">
                      <a:pos x="111" y="264"/>
                    </a:cxn>
                    <a:cxn ang="0">
                      <a:pos x="71" y="252"/>
                    </a:cxn>
                    <a:cxn ang="0">
                      <a:pos x="37" y="226"/>
                    </a:cxn>
                    <a:cxn ang="0">
                      <a:pos x="13" y="190"/>
                    </a:cxn>
                    <a:cxn ang="0">
                      <a:pos x="0" y="150"/>
                    </a:cxn>
                    <a:cxn ang="0">
                      <a:pos x="2" y="106"/>
                    </a:cxn>
                    <a:cxn ang="0">
                      <a:pos x="18" y="67"/>
                    </a:cxn>
                    <a:cxn ang="0">
                      <a:pos x="44" y="33"/>
                    </a:cxn>
                    <a:cxn ang="0">
                      <a:pos x="81" y="11"/>
                    </a:cxn>
                    <a:cxn ang="0">
                      <a:pos x="122" y="0"/>
                    </a:cxn>
                    <a:cxn ang="0">
                      <a:pos x="164" y="3"/>
                    </a:cxn>
                    <a:cxn ang="0">
                      <a:pos x="204" y="19"/>
                    </a:cxn>
                    <a:cxn ang="0">
                      <a:pos x="236" y="49"/>
                    </a:cxn>
                    <a:cxn ang="0">
                      <a:pos x="257" y="86"/>
                    </a:cxn>
                    <a:cxn ang="0">
                      <a:pos x="266" y="127"/>
                    </a:cxn>
                    <a:cxn ang="0">
                      <a:pos x="261" y="171"/>
                    </a:cxn>
                    <a:cxn ang="0">
                      <a:pos x="243" y="210"/>
                    </a:cxn>
                    <a:cxn ang="0">
                      <a:pos x="213" y="240"/>
                    </a:cxn>
                    <a:cxn ang="0">
                      <a:pos x="174" y="259"/>
                    </a:cxn>
                    <a:cxn ang="0">
                      <a:pos x="132" y="266"/>
                    </a:cxn>
                    <a:cxn ang="0">
                      <a:pos x="111" y="259"/>
                    </a:cxn>
                    <a:cxn ang="0">
                      <a:pos x="72" y="245"/>
                    </a:cxn>
                    <a:cxn ang="0">
                      <a:pos x="39" y="220"/>
                    </a:cxn>
                    <a:cxn ang="0">
                      <a:pos x="16" y="185"/>
                    </a:cxn>
                    <a:cxn ang="0">
                      <a:pos x="6" y="143"/>
                    </a:cxn>
                    <a:cxn ang="0">
                      <a:pos x="9" y="102"/>
                    </a:cxn>
                    <a:cxn ang="0">
                      <a:pos x="25" y="63"/>
                    </a:cxn>
                    <a:cxn ang="0">
                      <a:pos x="55" y="32"/>
                    </a:cxn>
                    <a:cxn ang="0">
                      <a:pos x="92" y="12"/>
                    </a:cxn>
                    <a:cxn ang="0">
                      <a:pos x="132" y="5"/>
                    </a:cxn>
                    <a:cxn ang="0">
                      <a:pos x="174" y="12"/>
                    </a:cxn>
                    <a:cxn ang="0">
                      <a:pos x="211" y="32"/>
                    </a:cxn>
                    <a:cxn ang="0">
                      <a:pos x="240" y="63"/>
                    </a:cxn>
                    <a:cxn ang="0">
                      <a:pos x="257" y="102"/>
                    </a:cxn>
                    <a:cxn ang="0">
                      <a:pos x="261" y="143"/>
                    </a:cxn>
                    <a:cxn ang="0">
                      <a:pos x="250" y="185"/>
                    </a:cxn>
                    <a:cxn ang="0">
                      <a:pos x="227" y="220"/>
                    </a:cxn>
                    <a:cxn ang="0">
                      <a:pos x="194" y="245"/>
                    </a:cxn>
                    <a:cxn ang="0">
                      <a:pos x="153" y="259"/>
                    </a:cxn>
                  </a:cxnLst>
                  <a:rect l="0" t="0" r="r" b="b"/>
                  <a:pathLst>
                    <a:path w="266" h="266">
                      <a:moveTo>
                        <a:pt x="132" y="266"/>
                      </a:moveTo>
                      <a:lnTo>
                        <a:pt x="111" y="264"/>
                      </a:lnTo>
                      <a:lnTo>
                        <a:pt x="90" y="259"/>
                      </a:lnTo>
                      <a:lnTo>
                        <a:pt x="71" y="252"/>
                      </a:lnTo>
                      <a:lnTo>
                        <a:pt x="53" y="240"/>
                      </a:lnTo>
                      <a:lnTo>
                        <a:pt x="37" y="226"/>
                      </a:lnTo>
                      <a:lnTo>
                        <a:pt x="23" y="210"/>
                      </a:lnTo>
                      <a:lnTo>
                        <a:pt x="13" y="190"/>
                      </a:lnTo>
                      <a:lnTo>
                        <a:pt x="4" y="171"/>
                      </a:lnTo>
                      <a:lnTo>
                        <a:pt x="0" y="150"/>
                      </a:lnTo>
                      <a:lnTo>
                        <a:pt x="0" y="127"/>
                      </a:lnTo>
                      <a:lnTo>
                        <a:pt x="2" y="106"/>
                      </a:lnTo>
                      <a:lnTo>
                        <a:pt x="7" y="86"/>
                      </a:lnTo>
                      <a:lnTo>
                        <a:pt x="18" y="67"/>
                      </a:lnTo>
                      <a:lnTo>
                        <a:pt x="30" y="49"/>
                      </a:lnTo>
                      <a:lnTo>
                        <a:pt x="44" y="33"/>
                      </a:lnTo>
                      <a:lnTo>
                        <a:pt x="62" y="19"/>
                      </a:lnTo>
                      <a:lnTo>
                        <a:pt x="81" y="11"/>
                      </a:lnTo>
                      <a:lnTo>
                        <a:pt x="101" y="3"/>
                      </a:lnTo>
                      <a:lnTo>
                        <a:pt x="122" y="0"/>
                      </a:lnTo>
                      <a:lnTo>
                        <a:pt x="143" y="0"/>
                      </a:lnTo>
                      <a:lnTo>
                        <a:pt x="164" y="3"/>
                      </a:lnTo>
                      <a:lnTo>
                        <a:pt x="185" y="11"/>
                      </a:lnTo>
                      <a:lnTo>
                        <a:pt x="204" y="19"/>
                      </a:lnTo>
                      <a:lnTo>
                        <a:pt x="222" y="33"/>
                      </a:lnTo>
                      <a:lnTo>
                        <a:pt x="236" y="49"/>
                      </a:lnTo>
                      <a:lnTo>
                        <a:pt x="248" y="67"/>
                      </a:lnTo>
                      <a:lnTo>
                        <a:pt x="257" y="86"/>
                      </a:lnTo>
                      <a:lnTo>
                        <a:pt x="264" y="106"/>
                      </a:lnTo>
                      <a:lnTo>
                        <a:pt x="266" y="127"/>
                      </a:lnTo>
                      <a:lnTo>
                        <a:pt x="266" y="150"/>
                      </a:lnTo>
                      <a:lnTo>
                        <a:pt x="261" y="171"/>
                      </a:lnTo>
                      <a:lnTo>
                        <a:pt x="254" y="190"/>
                      </a:lnTo>
                      <a:lnTo>
                        <a:pt x="243" y="210"/>
                      </a:lnTo>
                      <a:lnTo>
                        <a:pt x="229" y="226"/>
                      </a:lnTo>
                      <a:lnTo>
                        <a:pt x="213" y="240"/>
                      </a:lnTo>
                      <a:lnTo>
                        <a:pt x="194" y="252"/>
                      </a:lnTo>
                      <a:lnTo>
                        <a:pt x="174" y="259"/>
                      </a:lnTo>
                      <a:lnTo>
                        <a:pt x="153" y="264"/>
                      </a:lnTo>
                      <a:lnTo>
                        <a:pt x="132" y="266"/>
                      </a:lnTo>
                      <a:close/>
                      <a:moveTo>
                        <a:pt x="132" y="261"/>
                      </a:moveTo>
                      <a:lnTo>
                        <a:pt x="111" y="259"/>
                      </a:lnTo>
                      <a:lnTo>
                        <a:pt x="92" y="254"/>
                      </a:lnTo>
                      <a:lnTo>
                        <a:pt x="72" y="245"/>
                      </a:lnTo>
                      <a:lnTo>
                        <a:pt x="55" y="234"/>
                      </a:lnTo>
                      <a:lnTo>
                        <a:pt x="39" y="220"/>
                      </a:lnTo>
                      <a:lnTo>
                        <a:pt x="25" y="203"/>
                      </a:lnTo>
                      <a:lnTo>
                        <a:pt x="16" y="185"/>
                      </a:lnTo>
                      <a:lnTo>
                        <a:pt x="9" y="164"/>
                      </a:lnTo>
                      <a:lnTo>
                        <a:pt x="6" y="143"/>
                      </a:lnTo>
                      <a:lnTo>
                        <a:pt x="6" y="122"/>
                      </a:lnTo>
                      <a:lnTo>
                        <a:pt x="9" y="102"/>
                      </a:lnTo>
                      <a:lnTo>
                        <a:pt x="16" y="81"/>
                      </a:lnTo>
                      <a:lnTo>
                        <a:pt x="25" y="63"/>
                      </a:lnTo>
                      <a:lnTo>
                        <a:pt x="39" y="46"/>
                      </a:lnTo>
                      <a:lnTo>
                        <a:pt x="55" y="32"/>
                      </a:lnTo>
                      <a:lnTo>
                        <a:pt x="72" y="19"/>
                      </a:lnTo>
                      <a:lnTo>
                        <a:pt x="92" y="12"/>
                      </a:lnTo>
                      <a:lnTo>
                        <a:pt x="111" y="7"/>
                      </a:lnTo>
                      <a:lnTo>
                        <a:pt x="132" y="5"/>
                      </a:lnTo>
                      <a:lnTo>
                        <a:pt x="153" y="7"/>
                      </a:lnTo>
                      <a:lnTo>
                        <a:pt x="174" y="12"/>
                      </a:lnTo>
                      <a:lnTo>
                        <a:pt x="194" y="19"/>
                      </a:lnTo>
                      <a:lnTo>
                        <a:pt x="211" y="32"/>
                      </a:lnTo>
                      <a:lnTo>
                        <a:pt x="227" y="46"/>
                      </a:lnTo>
                      <a:lnTo>
                        <a:pt x="240" y="63"/>
                      </a:lnTo>
                      <a:lnTo>
                        <a:pt x="250" y="81"/>
                      </a:lnTo>
                      <a:lnTo>
                        <a:pt x="257" y="102"/>
                      </a:lnTo>
                      <a:lnTo>
                        <a:pt x="261" y="122"/>
                      </a:lnTo>
                      <a:lnTo>
                        <a:pt x="261" y="143"/>
                      </a:lnTo>
                      <a:lnTo>
                        <a:pt x="257" y="164"/>
                      </a:lnTo>
                      <a:lnTo>
                        <a:pt x="250" y="185"/>
                      </a:lnTo>
                      <a:lnTo>
                        <a:pt x="240" y="203"/>
                      </a:lnTo>
                      <a:lnTo>
                        <a:pt x="227" y="220"/>
                      </a:lnTo>
                      <a:lnTo>
                        <a:pt x="211" y="234"/>
                      </a:lnTo>
                      <a:lnTo>
                        <a:pt x="194" y="245"/>
                      </a:lnTo>
                      <a:lnTo>
                        <a:pt x="174" y="254"/>
                      </a:lnTo>
                      <a:lnTo>
                        <a:pt x="153" y="259"/>
                      </a:lnTo>
                      <a:lnTo>
                        <a:pt x="132" y="261"/>
                      </a:lnTo>
                      <a:close/>
                    </a:path>
                  </a:pathLst>
                </a:custGeom>
                <a:solidFill>
                  <a:srgbClr val="E4FFFF"/>
                </a:solidFill>
                <a:ln w="9525">
                  <a:noFill/>
                  <a:round/>
                  <a:headEnd/>
                  <a:tailEnd/>
                </a:ln>
              </p:spPr>
              <p:txBody>
                <a:bodyPr/>
                <a:lstStyle/>
                <a:p>
                  <a:endParaRPr lang="en-US"/>
                </a:p>
              </p:txBody>
            </p:sp>
            <p:sp>
              <p:nvSpPr>
                <p:cNvPr id="1166496" name="Freeform 1184"/>
                <p:cNvSpPr>
                  <a:spLocks noEditPoints="1"/>
                </p:cNvSpPr>
                <p:nvPr/>
              </p:nvSpPr>
              <p:spPr bwMode="auto">
                <a:xfrm>
                  <a:off x="1670" y="541"/>
                  <a:ext cx="255" cy="256"/>
                </a:xfrm>
                <a:custGeom>
                  <a:avLst/>
                  <a:gdLst/>
                  <a:ahLst/>
                  <a:cxnLst>
                    <a:cxn ang="0">
                      <a:pos x="105" y="254"/>
                    </a:cxn>
                    <a:cxn ang="0">
                      <a:pos x="66" y="240"/>
                    </a:cxn>
                    <a:cxn ang="0">
                      <a:pos x="33" y="215"/>
                    </a:cxn>
                    <a:cxn ang="0">
                      <a:pos x="10" y="180"/>
                    </a:cxn>
                    <a:cxn ang="0">
                      <a:pos x="0" y="138"/>
                    </a:cxn>
                    <a:cxn ang="0">
                      <a:pos x="3" y="97"/>
                    </a:cxn>
                    <a:cxn ang="0">
                      <a:pos x="19" y="58"/>
                    </a:cxn>
                    <a:cxn ang="0">
                      <a:pos x="49" y="27"/>
                    </a:cxn>
                    <a:cxn ang="0">
                      <a:pos x="86" y="7"/>
                    </a:cxn>
                    <a:cxn ang="0">
                      <a:pos x="126" y="0"/>
                    </a:cxn>
                    <a:cxn ang="0">
                      <a:pos x="168" y="7"/>
                    </a:cxn>
                    <a:cxn ang="0">
                      <a:pos x="205" y="27"/>
                    </a:cxn>
                    <a:cxn ang="0">
                      <a:pos x="234" y="58"/>
                    </a:cxn>
                    <a:cxn ang="0">
                      <a:pos x="251" y="97"/>
                    </a:cxn>
                    <a:cxn ang="0">
                      <a:pos x="255" y="138"/>
                    </a:cxn>
                    <a:cxn ang="0">
                      <a:pos x="244" y="180"/>
                    </a:cxn>
                    <a:cxn ang="0">
                      <a:pos x="221" y="215"/>
                    </a:cxn>
                    <a:cxn ang="0">
                      <a:pos x="188" y="240"/>
                    </a:cxn>
                    <a:cxn ang="0">
                      <a:pos x="147" y="254"/>
                    </a:cxn>
                    <a:cxn ang="0">
                      <a:pos x="126" y="251"/>
                    </a:cxn>
                    <a:cxn ang="0">
                      <a:pos x="88" y="244"/>
                    </a:cxn>
                    <a:cxn ang="0">
                      <a:pos x="51" y="226"/>
                    </a:cxn>
                    <a:cxn ang="0">
                      <a:pos x="24" y="196"/>
                    </a:cxn>
                    <a:cxn ang="0">
                      <a:pos x="8" y="159"/>
                    </a:cxn>
                    <a:cxn ang="0">
                      <a:pos x="5" y="118"/>
                    </a:cxn>
                    <a:cxn ang="0">
                      <a:pos x="14" y="78"/>
                    </a:cxn>
                    <a:cxn ang="0">
                      <a:pos x="37" y="44"/>
                    </a:cxn>
                    <a:cxn ang="0">
                      <a:pos x="68" y="20"/>
                    </a:cxn>
                    <a:cxn ang="0">
                      <a:pos x="107" y="7"/>
                    </a:cxn>
                    <a:cxn ang="0">
                      <a:pos x="147" y="7"/>
                    </a:cxn>
                    <a:cxn ang="0">
                      <a:pos x="184" y="20"/>
                    </a:cxn>
                    <a:cxn ang="0">
                      <a:pos x="218" y="44"/>
                    </a:cxn>
                    <a:cxn ang="0">
                      <a:pos x="239" y="78"/>
                    </a:cxn>
                    <a:cxn ang="0">
                      <a:pos x="249" y="118"/>
                    </a:cxn>
                    <a:cxn ang="0">
                      <a:pos x="246" y="159"/>
                    </a:cxn>
                    <a:cxn ang="0">
                      <a:pos x="230" y="196"/>
                    </a:cxn>
                    <a:cxn ang="0">
                      <a:pos x="202" y="226"/>
                    </a:cxn>
                    <a:cxn ang="0">
                      <a:pos x="167" y="244"/>
                    </a:cxn>
                    <a:cxn ang="0">
                      <a:pos x="126" y="251"/>
                    </a:cxn>
                  </a:cxnLst>
                  <a:rect l="0" t="0" r="r" b="b"/>
                  <a:pathLst>
                    <a:path w="255" h="256">
                      <a:moveTo>
                        <a:pt x="126" y="256"/>
                      </a:moveTo>
                      <a:lnTo>
                        <a:pt x="105" y="254"/>
                      </a:lnTo>
                      <a:lnTo>
                        <a:pt x="86" y="249"/>
                      </a:lnTo>
                      <a:lnTo>
                        <a:pt x="66" y="240"/>
                      </a:lnTo>
                      <a:lnTo>
                        <a:pt x="49" y="229"/>
                      </a:lnTo>
                      <a:lnTo>
                        <a:pt x="33" y="215"/>
                      </a:lnTo>
                      <a:lnTo>
                        <a:pt x="19" y="198"/>
                      </a:lnTo>
                      <a:lnTo>
                        <a:pt x="10" y="180"/>
                      </a:lnTo>
                      <a:lnTo>
                        <a:pt x="3" y="159"/>
                      </a:lnTo>
                      <a:lnTo>
                        <a:pt x="0" y="138"/>
                      </a:lnTo>
                      <a:lnTo>
                        <a:pt x="0" y="117"/>
                      </a:lnTo>
                      <a:lnTo>
                        <a:pt x="3" y="97"/>
                      </a:lnTo>
                      <a:lnTo>
                        <a:pt x="10" y="76"/>
                      </a:lnTo>
                      <a:lnTo>
                        <a:pt x="19" y="58"/>
                      </a:lnTo>
                      <a:lnTo>
                        <a:pt x="33" y="41"/>
                      </a:lnTo>
                      <a:lnTo>
                        <a:pt x="49" y="27"/>
                      </a:lnTo>
                      <a:lnTo>
                        <a:pt x="66" y="14"/>
                      </a:lnTo>
                      <a:lnTo>
                        <a:pt x="86" y="7"/>
                      </a:lnTo>
                      <a:lnTo>
                        <a:pt x="105" y="2"/>
                      </a:lnTo>
                      <a:lnTo>
                        <a:pt x="126" y="0"/>
                      </a:lnTo>
                      <a:lnTo>
                        <a:pt x="147" y="2"/>
                      </a:lnTo>
                      <a:lnTo>
                        <a:pt x="168" y="7"/>
                      </a:lnTo>
                      <a:lnTo>
                        <a:pt x="188" y="14"/>
                      </a:lnTo>
                      <a:lnTo>
                        <a:pt x="205" y="27"/>
                      </a:lnTo>
                      <a:lnTo>
                        <a:pt x="221" y="41"/>
                      </a:lnTo>
                      <a:lnTo>
                        <a:pt x="234" y="58"/>
                      </a:lnTo>
                      <a:lnTo>
                        <a:pt x="244" y="76"/>
                      </a:lnTo>
                      <a:lnTo>
                        <a:pt x="251" y="97"/>
                      </a:lnTo>
                      <a:lnTo>
                        <a:pt x="255" y="117"/>
                      </a:lnTo>
                      <a:lnTo>
                        <a:pt x="255" y="138"/>
                      </a:lnTo>
                      <a:lnTo>
                        <a:pt x="251" y="159"/>
                      </a:lnTo>
                      <a:lnTo>
                        <a:pt x="244" y="180"/>
                      </a:lnTo>
                      <a:lnTo>
                        <a:pt x="234" y="198"/>
                      </a:lnTo>
                      <a:lnTo>
                        <a:pt x="221" y="215"/>
                      </a:lnTo>
                      <a:lnTo>
                        <a:pt x="205" y="229"/>
                      </a:lnTo>
                      <a:lnTo>
                        <a:pt x="188" y="240"/>
                      </a:lnTo>
                      <a:lnTo>
                        <a:pt x="168" y="249"/>
                      </a:lnTo>
                      <a:lnTo>
                        <a:pt x="147" y="254"/>
                      </a:lnTo>
                      <a:lnTo>
                        <a:pt x="126" y="256"/>
                      </a:lnTo>
                      <a:close/>
                      <a:moveTo>
                        <a:pt x="126" y="251"/>
                      </a:moveTo>
                      <a:lnTo>
                        <a:pt x="107" y="249"/>
                      </a:lnTo>
                      <a:lnTo>
                        <a:pt x="88" y="244"/>
                      </a:lnTo>
                      <a:lnTo>
                        <a:pt x="68" y="237"/>
                      </a:lnTo>
                      <a:lnTo>
                        <a:pt x="51" y="226"/>
                      </a:lnTo>
                      <a:lnTo>
                        <a:pt x="37" y="212"/>
                      </a:lnTo>
                      <a:lnTo>
                        <a:pt x="24" y="196"/>
                      </a:lnTo>
                      <a:lnTo>
                        <a:pt x="14" y="178"/>
                      </a:lnTo>
                      <a:lnTo>
                        <a:pt x="8" y="159"/>
                      </a:lnTo>
                      <a:lnTo>
                        <a:pt x="5" y="138"/>
                      </a:lnTo>
                      <a:lnTo>
                        <a:pt x="5" y="118"/>
                      </a:lnTo>
                      <a:lnTo>
                        <a:pt x="8" y="97"/>
                      </a:lnTo>
                      <a:lnTo>
                        <a:pt x="14" y="78"/>
                      </a:lnTo>
                      <a:lnTo>
                        <a:pt x="24" y="60"/>
                      </a:lnTo>
                      <a:lnTo>
                        <a:pt x="37" y="44"/>
                      </a:lnTo>
                      <a:lnTo>
                        <a:pt x="51" y="30"/>
                      </a:lnTo>
                      <a:lnTo>
                        <a:pt x="68" y="20"/>
                      </a:lnTo>
                      <a:lnTo>
                        <a:pt x="88" y="13"/>
                      </a:lnTo>
                      <a:lnTo>
                        <a:pt x="107" y="7"/>
                      </a:lnTo>
                      <a:lnTo>
                        <a:pt x="126" y="6"/>
                      </a:lnTo>
                      <a:lnTo>
                        <a:pt x="147" y="7"/>
                      </a:lnTo>
                      <a:lnTo>
                        <a:pt x="167" y="13"/>
                      </a:lnTo>
                      <a:lnTo>
                        <a:pt x="184" y="20"/>
                      </a:lnTo>
                      <a:lnTo>
                        <a:pt x="202" y="30"/>
                      </a:lnTo>
                      <a:lnTo>
                        <a:pt x="218" y="44"/>
                      </a:lnTo>
                      <a:lnTo>
                        <a:pt x="230" y="60"/>
                      </a:lnTo>
                      <a:lnTo>
                        <a:pt x="239" y="78"/>
                      </a:lnTo>
                      <a:lnTo>
                        <a:pt x="246" y="97"/>
                      </a:lnTo>
                      <a:lnTo>
                        <a:pt x="249" y="118"/>
                      </a:lnTo>
                      <a:lnTo>
                        <a:pt x="249" y="138"/>
                      </a:lnTo>
                      <a:lnTo>
                        <a:pt x="246" y="159"/>
                      </a:lnTo>
                      <a:lnTo>
                        <a:pt x="239" y="178"/>
                      </a:lnTo>
                      <a:lnTo>
                        <a:pt x="230" y="196"/>
                      </a:lnTo>
                      <a:lnTo>
                        <a:pt x="218" y="212"/>
                      </a:lnTo>
                      <a:lnTo>
                        <a:pt x="202" y="226"/>
                      </a:lnTo>
                      <a:lnTo>
                        <a:pt x="184" y="237"/>
                      </a:lnTo>
                      <a:lnTo>
                        <a:pt x="167" y="244"/>
                      </a:lnTo>
                      <a:lnTo>
                        <a:pt x="147" y="249"/>
                      </a:lnTo>
                      <a:lnTo>
                        <a:pt x="126" y="251"/>
                      </a:lnTo>
                      <a:close/>
                    </a:path>
                  </a:pathLst>
                </a:custGeom>
                <a:solidFill>
                  <a:srgbClr val="E6FFFF"/>
                </a:solidFill>
                <a:ln w="9525">
                  <a:noFill/>
                  <a:round/>
                  <a:headEnd/>
                  <a:tailEnd/>
                </a:ln>
              </p:spPr>
              <p:txBody>
                <a:bodyPr/>
                <a:lstStyle/>
                <a:p>
                  <a:endParaRPr lang="en-US"/>
                </a:p>
              </p:txBody>
            </p:sp>
            <p:sp>
              <p:nvSpPr>
                <p:cNvPr id="1166497" name="Freeform 1185"/>
                <p:cNvSpPr>
                  <a:spLocks noEditPoints="1"/>
                </p:cNvSpPr>
                <p:nvPr/>
              </p:nvSpPr>
              <p:spPr bwMode="auto">
                <a:xfrm>
                  <a:off x="1675" y="547"/>
                  <a:ext cx="244" cy="245"/>
                </a:xfrm>
                <a:custGeom>
                  <a:avLst/>
                  <a:gdLst/>
                  <a:ahLst/>
                  <a:cxnLst>
                    <a:cxn ang="0">
                      <a:pos x="102" y="243"/>
                    </a:cxn>
                    <a:cxn ang="0">
                      <a:pos x="63" y="231"/>
                    </a:cxn>
                    <a:cxn ang="0">
                      <a:pos x="32" y="206"/>
                    </a:cxn>
                    <a:cxn ang="0">
                      <a:pos x="9" y="172"/>
                    </a:cxn>
                    <a:cxn ang="0">
                      <a:pos x="0" y="132"/>
                    </a:cxn>
                    <a:cxn ang="0">
                      <a:pos x="3" y="91"/>
                    </a:cxn>
                    <a:cxn ang="0">
                      <a:pos x="19" y="54"/>
                    </a:cxn>
                    <a:cxn ang="0">
                      <a:pos x="46" y="24"/>
                    </a:cxn>
                    <a:cxn ang="0">
                      <a:pos x="83" y="7"/>
                    </a:cxn>
                    <a:cxn ang="0">
                      <a:pos x="121" y="0"/>
                    </a:cxn>
                    <a:cxn ang="0">
                      <a:pos x="162" y="7"/>
                    </a:cxn>
                    <a:cxn ang="0">
                      <a:pos x="197" y="24"/>
                    </a:cxn>
                    <a:cxn ang="0">
                      <a:pos x="225" y="54"/>
                    </a:cxn>
                    <a:cxn ang="0">
                      <a:pos x="241" y="91"/>
                    </a:cxn>
                    <a:cxn ang="0">
                      <a:pos x="244" y="132"/>
                    </a:cxn>
                    <a:cxn ang="0">
                      <a:pos x="234" y="172"/>
                    </a:cxn>
                    <a:cxn ang="0">
                      <a:pos x="213" y="206"/>
                    </a:cxn>
                    <a:cxn ang="0">
                      <a:pos x="179" y="231"/>
                    </a:cxn>
                    <a:cxn ang="0">
                      <a:pos x="142" y="243"/>
                    </a:cxn>
                    <a:cxn ang="0">
                      <a:pos x="121" y="239"/>
                    </a:cxn>
                    <a:cxn ang="0">
                      <a:pos x="83" y="232"/>
                    </a:cxn>
                    <a:cxn ang="0">
                      <a:pos x="47" y="213"/>
                    </a:cxn>
                    <a:cxn ang="0">
                      <a:pos x="21" y="183"/>
                    </a:cxn>
                    <a:cxn ang="0">
                      <a:pos x="7" y="148"/>
                    </a:cxn>
                    <a:cxn ang="0">
                      <a:pos x="5" y="107"/>
                    </a:cxn>
                    <a:cxn ang="0">
                      <a:pos x="17" y="68"/>
                    </a:cxn>
                    <a:cxn ang="0">
                      <a:pos x="40" y="37"/>
                    </a:cxn>
                    <a:cxn ang="0">
                      <a:pos x="74" y="15"/>
                    </a:cxn>
                    <a:cxn ang="0">
                      <a:pos x="112" y="5"/>
                    </a:cxn>
                    <a:cxn ang="0">
                      <a:pos x="151" y="8"/>
                    </a:cxn>
                    <a:cxn ang="0">
                      <a:pos x="188" y="24"/>
                    </a:cxn>
                    <a:cxn ang="0">
                      <a:pos x="216" y="52"/>
                    </a:cxn>
                    <a:cxn ang="0">
                      <a:pos x="234" y="88"/>
                    </a:cxn>
                    <a:cxn ang="0">
                      <a:pos x="239" y="126"/>
                    </a:cxn>
                    <a:cxn ang="0">
                      <a:pos x="230" y="165"/>
                    </a:cxn>
                    <a:cxn ang="0">
                      <a:pos x="209" y="201"/>
                    </a:cxn>
                    <a:cxn ang="0">
                      <a:pos x="179" y="225"/>
                    </a:cxn>
                    <a:cxn ang="0">
                      <a:pos x="142" y="238"/>
                    </a:cxn>
                  </a:cxnLst>
                  <a:rect l="0" t="0" r="r" b="b"/>
                  <a:pathLst>
                    <a:path w="244" h="245">
                      <a:moveTo>
                        <a:pt x="121" y="245"/>
                      </a:moveTo>
                      <a:lnTo>
                        <a:pt x="102" y="243"/>
                      </a:lnTo>
                      <a:lnTo>
                        <a:pt x="83" y="238"/>
                      </a:lnTo>
                      <a:lnTo>
                        <a:pt x="63" y="231"/>
                      </a:lnTo>
                      <a:lnTo>
                        <a:pt x="46" y="220"/>
                      </a:lnTo>
                      <a:lnTo>
                        <a:pt x="32" y="206"/>
                      </a:lnTo>
                      <a:lnTo>
                        <a:pt x="19" y="190"/>
                      </a:lnTo>
                      <a:lnTo>
                        <a:pt x="9" y="172"/>
                      </a:lnTo>
                      <a:lnTo>
                        <a:pt x="3" y="153"/>
                      </a:lnTo>
                      <a:lnTo>
                        <a:pt x="0" y="132"/>
                      </a:lnTo>
                      <a:lnTo>
                        <a:pt x="0" y="112"/>
                      </a:lnTo>
                      <a:lnTo>
                        <a:pt x="3" y="91"/>
                      </a:lnTo>
                      <a:lnTo>
                        <a:pt x="9" y="72"/>
                      </a:lnTo>
                      <a:lnTo>
                        <a:pt x="19" y="54"/>
                      </a:lnTo>
                      <a:lnTo>
                        <a:pt x="32" y="38"/>
                      </a:lnTo>
                      <a:lnTo>
                        <a:pt x="46" y="24"/>
                      </a:lnTo>
                      <a:lnTo>
                        <a:pt x="63" y="14"/>
                      </a:lnTo>
                      <a:lnTo>
                        <a:pt x="83" y="7"/>
                      </a:lnTo>
                      <a:lnTo>
                        <a:pt x="102" y="1"/>
                      </a:lnTo>
                      <a:lnTo>
                        <a:pt x="121" y="0"/>
                      </a:lnTo>
                      <a:lnTo>
                        <a:pt x="142" y="1"/>
                      </a:lnTo>
                      <a:lnTo>
                        <a:pt x="162" y="7"/>
                      </a:lnTo>
                      <a:lnTo>
                        <a:pt x="179" y="14"/>
                      </a:lnTo>
                      <a:lnTo>
                        <a:pt x="197" y="24"/>
                      </a:lnTo>
                      <a:lnTo>
                        <a:pt x="213" y="38"/>
                      </a:lnTo>
                      <a:lnTo>
                        <a:pt x="225" y="54"/>
                      </a:lnTo>
                      <a:lnTo>
                        <a:pt x="234" y="72"/>
                      </a:lnTo>
                      <a:lnTo>
                        <a:pt x="241" y="91"/>
                      </a:lnTo>
                      <a:lnTo>
                        <a:pt x="244" y="112"/>
                      </a:lnTo>
                      <a:lnTo>
                        <a:pt x="244" y="132"/>
                      </a:lnTo>
                      <a:lnTo>
                        <a:pt x="241" y="153"/>
                      </a:lnTo>
                      <a:lnTo>
                        <a:pt x="234" y="172"/>
                      </a:lnTo>
                      <a:lnTo>
                        <a:pt x="225" y="190"/>
                      </a:lnTo>
                      <a:lnTo>
                        <a:pt x="213" y="206"/>
                      </a:lnTo>
                      <a:lnTo>
                        <a:pt x="197" y="220"/>
                      </a:lnTo>
                      <a:lnTo>
                        <a:pt x="179" y="231"/>
                      </a:lnTo>
                      <a:lnTo>
                        <a:pt x="162" y="238"/>
                      </a:lnTo>
                      <a:lnTo>
                        <a:pt x="142" y="243"/>
                      </a:lnTo>
                      <a:lnTo>
                        <a:pt x="121" y="245"/>
                      </a:lnTo>
                      <a:close/>
                      <a:moveTo>
                        <a:pt x="121" y="239"/>
                      </a:moveTo>
                      <a:lnTo>
                        <a:pt x="102" y="238"/>
                      </a:lnTo>
                      <a:lnTo>
                        <a:pt x="83" y="232"/>
                      </a:lnTo>
                      <a:lnTo>
                        <a:pt x="65" y="225"/>
                      </a:lnTo>
                      <a:lnTo>
                        <a:pt x="47" y="213"/>
                      </a:lnTo>
                      <a:lnTo>
                        <a:pt x="33" y="201"/>
                      </a:lnTo>
                      <a:lnTo>
                        <a:pt x="21" y="183"/>
                      </a:lnTo>
                      <a:lnTo>
                        <a:pt x="12" y="165"/>
                      </a:lnTo>
                      <a:lnTo>
                        <a:pt x="7" y="148"/>
                      </a:lnTo>
                      <a:lnTo>
                        <a:pt x="5" y="126"/>
                      </a:lnTo>
                      <a:lnTo>
                        <a:pt x="5" y="107"/>
                      </a:lnTo>
                      <a:lnTo>
                        <a:pt x="9" y="88"/>
                      </a:lnTo>
                      <a:lnTo>
                        <a:pt x="17" y="68"/>
                      </a:lnTo>
                      <a:lnTo>
                        <a:pt x="28" y="52"/>
                      </a:lnTo>
                      <a:lnTo>
                        <a:pt x="40" y="37"/>
                      </a:lnTo>
                      <a:lnTo>
                        <a:pt x="56" y="24"/>
                      </a:lnTo>
                      <a:lnTo>
                        <a:pt x="74" y="15"/>
                      </a:lnTo>
                      <a:lnTo>
                        <a:pt x="91" y="8"/>
                      </a:lnTo>
                      <a:lnTo>
                        <a:pt x="112" y="5"/>
                      </a:lnTo>
                      <a:lnTo>
                        <a:pt x="132" y="5"/>
                      </a:lnTo>
                      <a:lnTo>
                        <a:pt x="151" y="8"/>
                      </a:lnTo>
                      <a:lnTo>
                        <a:pt x="170" y="15"/>
                      </a:lnTo>
                      <a:lnTo>
                        <a:pt x="188" y="24"/>
                      </a:lnTo>
                      <a:lnTo>
                        <a:pt x="202" y="37"/>
                      </a:lnTo>
                      <a:lnTo>
                        <a:pt x="216" y="52"/>
                      </a:lnTo>
                      <a:lnTo>
                        <a:pt x="227" y="68"/>
                      </a:lnTo>
                      <a:lnTo>
                        <a:pt x="234" y="88"/>
                      </a:lnTo>
                      <a:lnTo>
                        <a:pt x="237" y="107"/>
                      </a:lnTo>
                      <a:lnTo>
                        <a:pt x="239" y="126"/>
                      </a:lnTo>
                      <a:lnTo>
                        <a:pt x="236" y="148"/>
                      </a:lnTo>
                      <a:lnTo>
                        <a:pt x="230" y="165"/>
                      </a:lnTo>
                      <a:lnTo>
                        <a:pt x="221" y="183"/>
                      </a:lnTo>
                      <a:lnTo>
                        <a:pt x="209" y="201"/>
                      </a:lnTo>
                      <a:lnTo>
                        <a:pt x="195" y="213"/>
                      </a:lnTo>
                      <a:lnTo>
                        <a:pt x="179" y="225"/>
                      </a:lnTo>
                      <a:lnTo>
                        <a:pt x="160" y="232"/>
                      </a:lnTo>
                      <a:lnTo>
                        <a:pt x="142" y="238"/>
                      </a:lnTo>
                      <a:lnTo>
                        <a:pt x="121" y="239"/>
                      </a:lnTo>
                      <a:close/>
                    </a:path>
                  </a:pathLst>
                </a:custGeom>
                <a:solidFill>
                  <a:srgbClr val="E8FFFF"/>
                </a:solidFill>
                <a:ln w="9525">
                  <a:noFill/>
                  <a:round/>
                  <a:headEnd/>
                  <a:tailEnd/>
                </a:ln>
              </p:spPr>
              <p:txBody>
                <a:bodyPr/>
                <a:lstStyle/>
                <a:p>
                  <a:endParaRPr lang="en-US"/>
                </a:p>
              </p:txBody>
            </p:sp>
            <p:sp>
              <p:nvSpPr>
                <p:cNvPr id="1166498" name="Freeform 1186"/>
                <p:cNvSpPr>
                  <a:spLocks noEditPoints="1"/>
                </p:cNvSpPr>
                <p:nvPr/>
              </p:nvSpPr>
              <p:spPr bwMode="auto">
                <a:xfrm>
                  <a:off x="1680" y="552"/>
                  <a:ext cx="234" cy="234"/>
                </a:xfrm>
                <a:custGeom>
                  <a:avLst/>
                  <a:gdLst/>
                  <a:ahLst/>
                  <a:cxnLst>
                    <a:cxn ang="0">
                      <a:pos x="97" y="233"/>
                    </a:cxn>
                    <a:cxn ang="0">
                      <a:pos x="60" y="220"/>
                    </a:cxn>
                    <a:cxn ang="0">
                      <a:pos x="28" y="196"/>
                    </a:cxn>
                    <a:cxn ang="0">
                      <a:pos x="7" y="160"/>
                    </a:cxn>
                    <a:cxn ang="0">
                      <a:pos x="0" y="121"/>
                    </a:cxn>
                    <a:cxn ang="0">
                      <a:pos x="4" y="83"/>
                    </a:cxn>
                    <a:cxn ang="0">
                      <a:pos x="23" y="47"/>
                    </a:cxn>
                    <a:cxn ang="0">
                      <a:pos x="51" y="19"/>
                    </a:cxn>
                    <a:cxn ang="0">
                      <a:pos x="86" y="3"/>
                    </a:cxn>
                    <a:cxn ang="0">
                      <a:pos x="127" y="0"/>
                    </a:cxn>
                    <a:cxn ang="0">
                      <a:pos x="165" y="10"/>
                    </a:cxn>
                    <a:cxn ang="0">
                      <a:pos x="197" y="32"/>
                    </a:cxn>
                    <a:cxn ang="0">
                      <a:pos x="222" y="63"/>
                    </a:cxn>
                    <a:cxn ang="0">
                      <a:pos x="232" y="102"/>
                    </a:cxn>
                    <a:cxn ang="0">
                      <a:pos x="231" y="143"/>
                    </a:cxn>
                    <a:cxn ang="0">
                      <a:pos x="216" y="178"/>
                    </a:cxn>
                    <a:cxn ang="0">
                      <a:pos x="190" y="208"/>
                    </a:cxn>
                    <a:cxn ang="0">
                      <a:pos x="155" y="227"/>
                    </a:cxn>
                    <a:cxn ang="0">
                      <a:pos x="116" y="234"/>
                    </a:cxn>
                    <a:cxn ang="0">
                      <a:pos x="97" y="227"/>
                    </a:cxn>
                    <a:cxn ang="0">
                      <a:pos x="60" y="215"/>
                    </a:cxn>
                    <a:cxn ang="0">
                      <a:pos x="30" y="188"/>
                    </a:cxn>
                    <a:cxn ang="0">
                      <a:pos x="11" y="155"/>
                    </a:cxn>
                    <a:cxn ang="0">
                      <a:pos x="5" y="116"/>
                    </a:cxn>
                    <a:cxn ang="0">
                      <a:pos x="11" y="79"/>
                    </a:cxn>
                    <a:cxn ang="0">
                      <a:pos x="30" y="46"/>
                    </a:cxn>
                    <a:cxn ang="0">
                      <a:pos x="60" y="19"/>
                    </a:cxn>
                    <a:cxn ang="0">
                      <a:pos x="97" y="7"/>
                    </a:cxn>
                    <a:cxn ang="0">
                      <a:pos x="136" y="7"/>
                    </a:cxn>
                    <a:cxn ang="0">
                      <a:pos x="173" y="19"/>
                    </a:cxn>
                    <a:cxn ang="0">
                      <a:pos x="202" y="46"/>
                    </a:cxn>
                    <a:cxn ang="0">
                      <a:pos x="222" y="79"/>
                    </a:cxn>
                    <a:cxn ang="0">
                      <a:pos x="229" y="116"/>
                    </a:cxn>
                    <a:cxn ang="0">
                      <a:pos x="222" y="155"/>
                    </a:cxn>
                    <a:cxn ang="0">
                      <a:pos x="202" y="188"/>
                    </a:cxn>
                    <a:cxn ang="0">
                      <a:pos x="173" y="215"/>
                    </a:cxn>
                    <a:cxn ang="0">
                      <a:pos x="136" y="227"/>
                    </a:cxn>
                  </a:cxnLst>
                  <a:rect l="0" t="0" r="r" b="b"/>
                  <a:pathLst>
                    <a:path w="234" h="234">
                      <a:moveTo>
                        <a:pt x="116" y="234"/>
                      </a:moveTo>
                      <a:lnTo>
                        <a:pt x="97" y="233"/>
                      </a:lnTo>
                      <a:lnTo>
                        <a:pt x="78" y="227"/>
                      </a:lnTo>
                      <a:lnTo>
                        <a:pt x="60" y="220"/>
                      </a:lnTo>
                      <a:lnTo>
                        <a:pt x="42" y="208"/>
                      </a:lnTo>
                      <a:lnTo>
                        <a:pt x="28" y="196"/>
                      </a:lnTo>
                      <a:lnTo>
                        <a:pt x="16" y="178"/>
                      </a:lnTo>
                      <a:lnTo>
                        <a:pt x="7" y="160"/>
                      </a:lnTo>
                      <a:lnTo>
                        <a:pt x="2" y="143"/>
                      </a:lnTo>
                      <a:lnTo>
                        <a:pt x="0" y="121"/>
                      </a:lnTo>
                      <a:lnTo>
                        <a:pt x="0" y="102"/>
                      </a:lnTo>
                      <a:lnTo>
                        <a:pt x="4" y="83"/>
                      </a:lnTo>
                      <a:lnTo>
                        <a:pt x="12" y="63"/>
                      </a:lnTo>
                      <a:lnTo>
                        <a:pt x="23" y="47"/>
                      </a:lnTo>
                      <a:lnTo>
                        <a:pt x="35" y="32"/>
                      </a:lnTo>
                      <a:lnTo>
                        <a:pt x="51" y="19"/>
                      </a:lnTo>
                      <a:lnTo>
                        <a:pt x="69" y="10"/>
                      </a:lnTo>
                      <a:lnTo>
                        <a:pt x="86" y="3"/>
                      </a:lnTo>
                      <a:lnTo>
                        <a:pt x="107" y="0"/>
                      </a:lnTo>
                      <a:lnTo>
                        <a:pt x="127" y="0"/>
                      </a:lnTo>
                      <a:lnTo>
                        <a:pt x="146" y="3"/>
                      </a:lnTo>
                      <a:lnTo>
                        <a:pt x="165" y="10"/>
                      </a:lnTo>
                      <a:lnTo>
                        <a:pt x="183" y="19"/>
                      </a:lnTo>
                      <a:lnTo>
                        <a:pt x="197" y="32"/>
                      </a:lnTo>
                      <a:lnTo>
                        <a:pt x="211" y="47"/>
                      </a:lnTo>
                      <a:lnTo>
                        <a:pt x="222" y="63"/>
                      </a:lnTo>
                      <a:lnTo>
                        <a:pt x="229" y="83"/>
                      </a:lnTo>
                      <a:lnTo>
                        <a:pt x="232" y="102"/>
                      </a:lnTo>
                      <a:lnTo>
                        <a:pt x="234" y="121"/>
                      </a:lnTo>
                      <a:lnTo>
                        <a:pt x="231" y="143"/>
                      </a:lnTo>
                      <a:lnTo>
                        <a:pt x="225" y="160"/>
                      </a:lnTo>
                      <a:lnTo>
                        <a:pt x="216" y="178"/>
                      </a:lnTo>
                      <a:lnTo>
                        <a:pt x="204" y="196"/>
                      </a:lnTo>
                      <a:lnTo>
                        <a:pt x="190" y="208"/>
                      </a:lnTo>
                      <a:lnTo>
                        <a:pt x="174" y="220"/>
                      </a:lnTo>
                      <a:lnTo>
                        <a:pt x="155" y="227"/>
                      </a:lnTo>
                      <a:lnTo>
                        <a:pt x="137" y="233"/>
                      </a:lnTo>
                      <a:lnTo>
                        <a:pt x="116" y="234"/>
                      </a:lnTo>
                      <a:close/>
                      <a:moveTo>
                        <a:pt x="116" y="229"/>
                      </a:moveTo>
                      <a:lnTo>
                        <a:pt x="97" y="227"/>
                      </a:lnTo>
                      <a:lnTo>
                        <a:pt x="78" y="222"/>
                      </a:lnTo>
                      <a:lnTo>
                        <a:pt x="60" y="215"/>
                      </a:lnTo>
                      <a:lnTo>
                        <a:pt x="44" y="203"/>
                      </a:lnTo>
                      <a:lnTo>
                        <a:pt x="30" y="188"/>
                      </a:lnTo>
                      <a:lnTo>
                        <a:pt x="19" y="173"/>
                      </a:lnTo>
                      <a:lnTo>
                        <a:pt x="11" y="155"/>
                      </a:lnTo>
                      <a:lnTo>
                        <a:pt x="7" y="137"/>
                      </a:lnTo>
                      <a:lnTo>
                        <a:pt x="5" y="116"/>
                      </a:lnTo>
                      <a:lnTo>
                        <a:pt x="7" y="97"/>
                      </a:lnTo>
                      <a:lnTo>
                        <a:pt x="11" y="79"/>
                      </a:lnTo>
                      <a:lnTo>
                        <a:pt x="19" y="62"/>
                      </a:lnTo>
                      <a:lnTo>
                        <a:pt x="30" y="46"/>
                      </a:lnTo>
                      <a:lnTo>
                        <a:pt x="44" y="32"/>
                      </a:lnTo>
                      <a:lnTo>
                        <a:pt x="60" y="19"/>
                      </a:lnTo>
                      <a:lnTo>
                        <a:pt x="78" y="12"/>
                      </a:lnTo>
                      <a:lnTo>
                        <a:pt x="97" y="7"/>
                      </a:lnTo>
                      <a:lnTo>
                        <a:pt x="116" y="5"/>
                      </a:lnTo>
                      <a:lnTo>
                        <a:pt x="136" y="7"/>
                      </a:lnTo>
                      <a:lnTo>
                        <a:pt x="155" y="12"/>
                      </a:lnTo>
                      <a:lnTo>
                        <a:pt x="173" y="19"/>
                      </a:lnTo>
                      <a:lnTo>
                        <a:pt x="188" y="32"/>
                      </a:lnTo>
                      <a:lnTo>
                        <a:pt x="202" y="46"/>
                      </a:lnTo>
                      <a:lnTo>
                        <a:pt x="213" y="62"/>
                      </a:lnTo>
                      <a:lnTo>
                        <a:pt x="222" y="79"/>
                      </a:lnTo>
                      <a:lnTo>
                        <a:pt x="227" y="97"/>
                      </a:lnTo>
                      <a:lnTo>
                        <a:pt x="229" y="116"/>
                      </a:lnTo>
                      <a:lnTo>
                        <a:pt x="227" y="137"/>
                      </a:lnTo>
                      <a:lnTo>
                        <a:pt x="222" y="155"/>
                      </a:lnTo>
                      <a:lnTo>
                        <a:pt x="213" y="173"/>
                      </a:lnTo>
                      <a:lnTo>
                        <a:pt x="202" y="188"/>
                      </a:lnTo>
                      <a:lnTo>
                        <a:pt x="188" y="203"/>
                      </a:lnTo>
                      <a:lnTo>
                        <a:pt x="173" y="215"/>
                      </a:lnTo>
                      <a:lnTo>
                        <a:pt x="155" y="222"/>
                      </a:lnTo>
                      <a:lnTo>
                        <a:pt x="136" y="227"/>
                      </a:lnTo>
                      <a:lnTo>
                        <a:pt x="116" y="229"/>
                      </a:lnTo>
                      <a:close/>
                    </a:path>
                  </a:pathLst>
                </a:custGeom>
                <a:solidFill>
                  <a:srgbClr val="EBFFFF"/>
                </a:solidFill>
                <a:ln w="9525">
                  <a:noFill/>
                  <a:round/>
                  <a:headEnd/>
                  <a:tailEnd/>
                </a:ln>
              </p:spPr>
              <p:txBody>
                <a:bodyPr/>
                <a:lstStyle/>
                <a:p>
                  <a:endParaRPr lang="en-US"/>
                </a:p>
              </p:txBody>
            </p:sp>
            <p:sp>
              <p:nvSpPr>
                <p:cNvPr id="1166499" name="Freeform 1187"/>
                <p:cNvSpPr>
                  <a:spLocks noEditPoints="1"/>
                </p:cNvSpPr>
                <p:nvPr/>
              </p:nvSpPr>
              <p:spPr bwMode="auto">
                <a:xfrm>
                  <a:off x="1685" y="557"/>
                  <a:ext cx="224" cy="224"/>
                </a:xfrm>
                <a:custGeom>
                  <a:avLst/>
                  <a:gdLst/>
                  <a:ahLst/>
                  <a:cxnLst>
                    <a:cxn ang="0">
                      <a:pos x="92" y="222"/>
                    </a:cxn>
                    <a:cxn ang="0">
                      <a:pos x="55" y="210"/>
                    </a:cxn>
                    <a:cxn ang="0">
                      <a:pos x="25" y="183"/>
                    </a:cxn>
                    <a:cxn ang="0">
                      <a:pos x="6" y="150"/>
                    </a:cxn>
                    <a:cxn ang="0">
                      <a:pos x="0" y="111"/>
                    </a:cxn>
                    <a:cxn ang="0">
                      <a:pos x="6" y="74"/>
                    </a:cxn>
                    <a:cxn ang="0">
                      <a:pos x="25" y="41"/>
                    </a:cxn>
                    <a:cxn ang="0">
                      <a:pos x="55" y="14"/>
                    </a:cxn>
                    <a:cxn ang="0">
                      <a:pos x="92" y="2"/>
                    </a:cxn>
                    <a:cxn ang="0">
                      <a:pos x="131" y="2"/>
                    </a:cxn>
                    <a:cxn ang="0">
                      <a:pos x="168" y="14"/>
                    </a:cxn>
                    <a:cxn ang="0">
                      <a:pos x="197" y="41"/>
                    </a:cxn>
                    <a:cxn ang="0">
                      <a:pos x="217" y="74"/>
                    </a:cxn>
                    <a:cxn ang="0">
                      <a:pos x="224" y="111"/>
                    </a:cxn>
                    <a:cxn ang="0">
                      <a:pos x="217" y="150"/>
                    </a:cxn>
                    <a:cxn ang="0">
                      <a:pos x="197" y="183"/>
                    </a:cxn>
                    <a:cxn ang="0">
                      <a:pos x="168" y="210"/>
                    </a:cxn>
                    <a:cxn ang="0">
                      <a:pos x="131" y="222"/>
                    </a:cxn>
                    <a:cxn ang="0">
                      <a:pos x="111" y="219"/>
                    </a:cxn>
                    <a:cxn ang="0">
                      <a:pos x="74" y="212"/>
                    </a:cxn>
                    <a:cxn ang="0">
                      <a:pos x="41" y="192"/>
                    </a:cxn>
                    <a:cxn ang="0">
                      <a:pos x="18" y="162"/>
                    </a:cxn>
                    <a:cxn ang="0">
                      <a:pos x="6" y="127"/>
                    </a:cxn>
                    <a:cxn ang="0">
                      <a:pos x="7" y="88"/>
                    </a:cxn>
                    <a:cxn ang="0">
                      <a:pos x="23" y="53"/>
                    </a:cxn>
                    <a:cxn ang="0">
                      <a:pos x="50" y="25"/>
                    </a:cxn>
                    <a:cxn ang="0">
                      <a:pos x="83" y="9"/>
                    </a:cxn>
                    <a:cxn ang="0">
                      <a:pos x="122" y="5"/>
                    </a:cxn>
                    <a:cxn ang="0">
                      <a:pos x="159" y="16"/>
                    </a:cxn>
                    <a:cxn ang="0">
                      <a:pos x="189" y="39"/>
                    </a:cxn>
                    <a:cxn ang="0">
                      <a:pos x="210" y="71"/>
                    </a:cxn>
                    <a:cxn ang="0">
                      <a:pos x="219" y="108"/>
                    </a:cxn>
                    <a:cxn ang="0">
                      <a:pos x="213" y="145"/>
                    </a:cxn>
                    <a:cxn ang="0">
                      <a:pos x="196" y="178"/>
                    </a:cxn>
                    <a:cxn ang="0">
                      <a:pos x="166" y="205"/>
                    </a:cxn>
                    <a:cxn ang="0">
                      <a:pos x="131" y="217"/>
                    </a:cxn>
                  </a:cxnLst>
                  <a:rect l="0" t="0" r="r" b="b"/>
                  <a:pathLst>
                    <a:path w="224" h="224">
                      <a:moveTo>
                        <a:pt x="111" y="224"/>
                      </a:moveTo>
                      <a:lnTo>
                        <a:pt x="92" y="222"/>
                      </a:lnTo>
                      <a:lnTo>
                        <a:pt x="73" y="217"/>
                      </a:lnTo>
                      <a:lnTo>
                        <a:pt x="55" y="210"/>
                      </a:lnTo>
                      <a:lnTo>
                        <a:pt x="39" y="198"/>
                      </a:lnTo>
                      <a:lnTo>
                        <a:pt x="25" y="183"/>
                      </a:lnTo>
                      <a:lnTo>
                        <a:pt x="14" y="168"/>
                      </a:lnTo>
                      <a:lnTo>
                        <a:pt x="6" y="150"/>
                      </a:lnTo>
                      <a:lnTo>
                        <a:pt x="2" y="132"/>
                      </a:lnTo>
                      <a:lnTo>
                        <a:pt x="0" y="111"/>
                      </a:lnTo>
                      <a:lnTo>
                        <a:pt x="2" y="92"/>
                      </a:lnTo>
                      <a:lnTo>
                        <a:pt x="6" y="74"/>
                      </a:lnTo>
                      <a:lnTo>
                        <a:pt x="14" y="57"/>
                      </a:lnTo>
                      <a:lnTo>
                        <a:pt x="25" y="41"/>
                      </a:lnTo>
                      <a:lnTo>
                        <a:pt x="39" y="27"/>
                      </a:lnTo>
                      <a:lnTo>
                        <a:pt x="55" y="14"/>
                      </a:lnTo>
                      <a:lnTo>
                        <a:pt x="73" y="7"/>
                      </a:lnTo>
                      <a:lnTo>
                        <a:pt x="92" y="2"/>
                      </a:lnTo>
                      <a:lnTo>
                        <a:pt x="111" y="0"/>
                      </a:lnTo>
                      <a:lnTo>
                        <a:pt x="131" y="2"/>
                      </a:lnTo>
                      <a:lnTo>
                        <a:pt x="150" y="7"/>
                      </a:lnTo>
                      <a:lnTo>
                        <a:pt x="168" y="14"/>
                      </a:lnTo>
                      <a:lnTo>
                        <a:pt x="183" y="27"/>
                      </a:lnTo>
                      <a:lnTo>
                        <a:pt x="197" y="41"/>
                      </a:lnTo>
                      <a:lnTo>
                        <a:pt x="208" y="57"/>
                      </a:lnTo>
                      <a:lnTo>
                        <a:pt x="217" y="74"/>
                      </a:lnTo>
                      <a:lnTo>
                        <a:pt x="222" y="92"/>
                      </a:lnTo>
                      <a:lnTo>
                        <a:pt x="224" y="111"/>
                      </a:lnTo>
                      <a:lnTo>
                        <a:pt x="222" y="132"/>
                      </a:lnTo>
                      <a:lnTo>
                        <a:pt x="217" y="150"/>
                      </a:lnTo>
                      <a:lnTo>
                        <a:pt x="208" y="168"/>
                      </a:lnTo>
                      <a:lnTo>
                        <a:pt x="197" y="183"/>
                      </a:lnTo>
                      <a:lnTo>
                        <a:pt x="183" y="198"/>
                      </a:lnTo>
                      <a:lnTo>
                        <a:pt x="168" y="210"/>
                      </a:lnTo>
                      <a:lnTo>
                        <a:pt x="150" y="217"/>
                      </a:lnTo>
                      <a:lnTo>
                        <a:pt x="131" y="222"/>
                      </a:lnTo>
                      <a:lnTo>
                        <a:pt x="111" y="224"/>
                      </a:lnTo>
                      <a:close/>
                      <a:moveTo>
                        <a:pt x="111" y="219"/>
                      </a:moveTo>
                      <a:lnTo>
                        <a:pt x="92" y="217"/>
                      </a:lnTo>
                      <a:lnTo>
                        <a:pt x="74" y="212"/>
                      </a:lnTo>
                      <a:lnTo>
                        <a:pt x="57" y="205"/>
                      </a:lnTo>
                      <a:lnTo>
                        <a:pt x="41" y="192"/>
                      </a:lnTo>
                      <a:lnTo>
                        <a:pt x="29" y="178"/>
                      </a:lnTo>
                      <a:lnTo>
                        <a:pt x="18" y="162"/>
                      </a:lnTo>
                      <a:lnTo>
                        <a:pt x="11" y="145"/>
                      </a:lnTo>
                      <a:lnTo>
                        <a:pt x="6" y="127"/>
                      </a:lnTo>
                      <a:lnTo>
                        <a:pt x="6" y="108"/>
                      </a:lnTo>
                      <a:lnTo>
                        <a:pt x="7" y="88"/>
                      </a:lnTo>
                      <a:lnTo>
                        <a:pt x="13" y="71"/>
                      </a:lnTo>
                      <a:lnTo>
                        <a:pt x="23" y="53"/>
                      </a:lnTo>
                      <a:lnTo>
                        <a:pt x="34" y="39"/>
                      </a:lnTo>
                      <a:lnTo>
                        <a:pt x="50" y="25"/>
                      </a:lnTo>
                      <a:lnTo>
                        <a:pt x="65" y="16"/>
                      </a:lnTo>
                      <a:lnTo>
                        <a:pt x="83" y="9"/>
                      </a:lnTo>
                      <a:lnTo>
                        <a:pt x="102" y="5"/>
                      </a:lnTo>
                      <a:lnTo>
                        <a:pt x="122" y="5"/>
                      </a:lnTo>
                      <a:lnTo>
                        <a:pt x="139" y="9"/>
                      </a:lnTo>
                      <a:lnTo>
                        <a:pt x="159" y="16"/>
                      </a:lnTo>
                      <a:lnTo>
                        <a:pt x="175" y="25"/>
                      </a:lnTo>
                      <a:lnTo>
                        <a:pt x="189" y="39"/>
                      </a:lnTo>
                      <a:lnTo>
                        <a:pt x="201" y="53"/>
                      </a:lnTo>
                      <a:lnTo>
                        <a:pt x="210" y="71"/>
                      </a:lnTo>
                      <a:lnTo>
                        <a:pt x="215" y="88"/>
                      </a:lnTo>
                      <a:lnTo>
                        <a:pt x="219" y="108"/>
                      </a:lnTo>
                      <a:lnTo>
                        <a:pt x="217" y="127"/>
                      </a:lnTo>
                      <a:lnTo>
                        <a:pt x="213" y="145"/>
                      </a:lnTo>
                      <a:lnTo>
                        <a:pt x="206" y="162"/>
                      </a:lnTo>
                      <a:lnTo>
                        <a:pt x="196" y="178"/>
                      </a:lnTo>
                      <a:lnTo>
                        <a:pt x="182" y="192"/>
                      </a:lnTo>
                      <a:lnTo>
                        <a:pt x="166" y="205"/>
                      </a:lnTo>
                      <a:lnTo>
                        <a:pt x="150" y="212"/>
                      </a:lnTo>
                      <a:lnTo>
                        <a:pt x="131" y="217"/>
                      </a:lnTo>
                      <a:lnTo>
                        <a:pt x="111" y="219"/>
                      </a:lnTo>
                      <a:close/>
                    </a:path>
                  </a:pathLst>
                </a:custGeom>
                <a:solidFill>
                  <a:srgbClr val="EDFFFF"/>
                </a:solidFill>
                <a:ln w="9525">
                  <a:noFill/>
                  <a:round/>
                  <a:headEnd/>
                  <a:tailEnd/>
                </a:ln>
              </p:spPr>
              <p:txBody>
                <a:bodyPr/>
                <a:lstStyle/>
                <a:p>
                  <a:endParaRPr lang="en-US"/>
                </a:p>
              </p:txBody>
            </p:sp>
            <p:sp>
              <p:nvSpPr>
                <p:cNvPr id="1166500" name="Freeform 1188"/>
                <p:cNvSpPr>
                  <a:spLocks noEditPoints="1"/>
                </p:cNvSpPr>
                <p:nvPr/>
              </p:nvSpPr>
              <p:spPr bwMode="auto">
                <a:xfrm>
                  <a:off x="1691" y="562"/>
                  <a:ext cx="213" cy="214"/>
                </a:xfrm>
                <a:custGeom>
                  <a:avLst/>
                  <a:gdLst/>
                  <a:ahLst/>
                  <a:cxnLst>
                    <a:cxn ang="0">
                      <a:pos x="86" y="212"/>
                    </a:cxn>
                    <a:cxn ang="0">
                      <a:pos x="51" y="200"/>
                    </a:cxn>
                    <a:cxn ang="0">
                      <a:pos x="23" y="173"/>
                    </a:cxn>
                    <a:cxn ang="0">
                      <a:pos x="5" y="140"/>
                    </a:cxn>
                    <a:cxn ang="0">
                      <a:pos x="0" y="103"/>
                    </a:cxn>
                    <a:cxn ang="0">
                      <a:pos x="7" y="66"/>
                    </a:cxn>
                    <a:cxn ang="0">
                      <a:pos x="28" y="34"/>
                    </a:cxn>
                    <a:cxn ang="0">
                      <a:pos x="59" y="11"/>
                    </a:cxn>
                    <a:cxn ang="0">
                      <a:pos x="96" y="0"/>
                    </a:cxn>
                    <a:cxn ang="0">
                      <a:pos x="133" y="4"/>
                    </a:cxn>
                    <a:cxn ang="0">
                      <a:pos x="169" y="20"/>
                    </a:cxn>
                    <a:cxn ang="0">
                      <a:pos x="195" y="48"/>
                    </a:cxn>
                    <a:cxn ang="0">
                      <a:pos x="209" y="83"/>
                    </a:cxn>
                    <a:cxn ang="0">
                      <a:pos x="211" y="122"/>
                    </a:cxn>
                    <a:cxn ang="0">
                      <a:pos x="200" y="157"/>
                    </a:cxn>
                    <a:cxn ang="0">
                      <a:pos x="176" y="187"/>
                    </a:cxn>
                    <a:cxn ang="0">
                      <a:pos x="144" y="207"/>
                    </a:cxn>
                    <a:cxn ang="0">
                      <a:pos x="105" y="214"/>
                    </a:cxn>
                    <a:cxn ang="0">
                      <a:pos x="88" y="207"/>
                    </a:cxn>
                    <a:cxn ang="0">
                      <a:pos x="52" y="193"/>
                    </a:cxn>
                    <a:cxn ang="0">
                      <a:pos x="24" y="168"/>
                    </a:cxn>
                    <a:cxn ang="0">
                      <a:pos x="8" y="134"/>
                    </a:cxn>
                    <a:cxn ang="0">
                      <a:pos x="5" y="97"/>
                    </a:cxn>
                    <a:cxn ang="0">
                      <a:pos x="16" y="62"/>
                    </a:cxn>
                    <a:cxn ang="0">
                      <a:pos x="37" y="32"/>
                    </a:cxn>
                    <a:cxn ang="0">
                      <a:pos x="68" y="13"/>
                    </a:cxn>
                    <a:cxn ang="0">
                      <a:pos x="105" y="6"/>
                    </a:cxn>
                    <a:cxn ang="0">
                      <a:pos x="142" y="13"/>
                    </a:cxn>
                    <a:cxn ang="0">
                      <a:pos x="174" y="32"/>
                    </a:cxn>
                    <a:cxn ang="0">
                      <a:pos x="197" y="62"/>
                    </a:cxn>
                    <a:cxn ang="0">
                      <a:pos x="207" y="97"/>
                    </a:cxn>
                    <a:cxn ang="0">
                      <a:pos x="204" y="134"/>
                    </a:cxn>
                    <a:cxn ang="0">
                      <a:pos x="186" y="168"/>
                    </a:cxn>
                    <a:cxn ang="0">
                      <a:pos x="160" y="193"/>
                    </a:cxn>
                    <a:cxn ang="0">
                      <a:pos x="125" y="207"/>
                    </a:cxn>
                  </a:cxnLst>
                  <a:rect l="0" t="0" r="r" b="b"/>
                  <a:pathLst>
                    <a:path w="213" h="214">
                      <a:moveTo>
                        <a:pt x="105" y="214"/>
                      </a:moveTo>
                      <a:lnTo>
                        <a:pt x="86" y="212"/>
                      </a:lnTo>
                      <a:lnTo>
                        <a:pt x="68" y="207"/>
                      </a:lnTo>
                      <a:lnTo>
                        <a:pt x="51" y="200"/>
                      </a:lnTo>
                      <a:lnTo>
                        <a:pt x="35" y="187"/>
                      </a:lnTo>
                      <a:lnTo>
                        <a:pt x="23" y="173"/>
                      </a:lnTo>
                      <a:lnTo>
                        <a:pt x="12" y="157"/>
                      </a:lnTo>
                      <a:lnTo>
                        <a:pt x="5" y="140"/>
                      </a:lnTo>
                      <a:lnTo>
                        <a:pt x="0" y="122"/>
                      </a:lnTo>
                      <a:lnTo>
                        <a:pt x="0" y="103"/>
                      </a:lnTo>
                      <a:lnTo>
                        <a:pt x="1" y="83"/>
                      </a:lnTo>
                      <a:lnTo>
                        <a:pt x="7" y="66"/>
                      </a:lnTo>
                      <a:lnTo>
                        <a:pt x="17" y="48"/>
                      </a:lnTo>
                      <a:lnTo>
                        <a:pt x="28" y="34"/>
                      </a:lnTo>
                      <a:lnTo>
                        <a:pt x="44" y="20"/>
                      </a:lnTo>
                      <a:lnTo>
                        <a:pt x="59" y="11"/>
                      </a:lnTo>
                      <a:lnTo>
                        <a:pt x="77" y="4"/>
                      </a:lnTo>
                      <a:lnTo>
                        <a:pt x="96" y="0"/>
                      </a:lnTo>
                      <a:lnTo>
                        <a:pt x="116" y="0"/>
                      </a:lnTo>
                      <a:lnTo>
                        <a:pt x="133" y="4"/>
                      </a:lnTo>
                      <a:lnTo>
                        <a:pt x="153" y="11"/>
                      </a:lnTo>
                      <a:lnTo>
                        <a:pt x="169" y="20"/>
                      </a:lnTo>
                      <a:lnTo>
                        <a:pt x="183" y="34"/>
                      </a:lnTo>
                      <a:lnTo>
                        <a:pt x="195" y="48"/>
                      </a:lnTo>
                      <a:lnTo>
                        <a:pt x="204" y="66"/>
                      </a:lnTo>
                      <a:lnTo>
                        <a:pt x="209" y="83"/>
                      </a:lnTo>
                      <a:lnTo>
                        <a:pt x="213" y="103"/>
                      </a:lnTo>
                      <a:lnTo>
                        <a:pt x="211" y="122"/>
                      </a:lnTo>
                      <a:lnTo>
                        <a:pt x="207" y="140"/>
                      </a:lnTo>
                      <a:lnTo>
                        <a:pt x="200" y="157"/>
                      </a:lnTo>
                      <a:lnTo>
                        <a:pt x="190" y="173"/>
                      </a:lnTo>
                      <a:lnTo>
                        <a:pt x="176" y="187"/>
                      </a:lnTo>
                      <a:lnTo>
                        <a:pt x="160" y="200"/>
                      </a:lnTo>
                      <a:lnTo>
                        <a:pt x="144" y="207"/>
                      </a:lnTo>
                      <a:lnTo>
                        <a:pt x="125" y="212"/>
                      </a:lnTo>
                      <a:lnTo>
                        <a:pt x="105" y="214"/>
                      </a:lnTo>
                      <a:close/>
                      <a:moveTo>
                        <a:pt x="105" y="208"/>
                      </a:moveTo>
                      <a:lnTo>
                        <a:pt x="88" y="207"/>
                      </a:lnTo>
                      <a:lnTo>
                        <a:pt x="68" y="201"/>
                      </a:lnTo>
                      <a:lnTo>
                        <a:pt x="52" y="193"/>
                      </a:lnTo>
                      <a:lnTo>
                        <a:pt x="37" y="182"/>
                      </a:lnTo>
                      <a:lnTo>
                        <a:pt x="24" y="168"/>
                      </a:lnTo>
                      <a:lnTo>
                        <a:pt x="16" y="152"/>
                      </a:lnTo>
                      <a:lnTo>
                        <a:pt x="8" y="134"/>
                      </a:lnTo>
                      <a:lnTo>
                        <a:pt x="5" y="117"/>
                      </a:lnTo>
                      <a:lnTo>
                        <a:pt x="5" y="97"/>
                      </a:lnTo>
                      <a:lnTo>
                        <a:pt x="8" y="80"/>
                      </a:lnTo>
                      <a:lnTo>
                        <a:pt x="16" y="62"/>
                      </a:lnTo>
                      <a:lnTo>
                        <a:pt x="24" y="46"/>
                      </a:lnTo>
                      <a:lnTo>
                        <a:pt x="37" y="32"/>
                      </a:lnTo>
                      <a:lnTo>
                        <a:pt x="52" y="22"/>
                      </a:lnTo>
                      <a:lnTo>
                        <a:pt x="68" y="13"/>
                      </a:lnTo>
                      <a:lnTo>
                        <a:pt x="88" y="7"/>
                      </a:lnTo>
                      <a:lnTo>
                        <a:pt x="105" y="6"/>
                      </a:lnTo>
                      <a:lnTo>
                        <a:pt x="125" y="7"/>
                      </a:lnTo>
                      <a:lnTo>
                        <a:pt x="142" y="13"/>
                      </a:lnTo>
                      <a:lnTo>
                        <a:pt x="160" y="22"/>
                      </a:lnTo>
                      <a:lnTo>
                        <a:pt x="174" y="32"/>
                      </a:lnTo>
                      <a:lnTo>
                        <a:pt x="186" y="46"/>
                      </a:lnTo>
                      <a:lnTo>
                        <a:pt x="197" y="62"/>
                      </a:lnTo>
                      <a:lnTo>
                        <a:pt x="204" y="80"/>
                      </a:lnTo>
                      <a:lnTo>
                        <a:pt x="207" y="97"/>
                      </a:lnTo>
                      <a:lnTo>
                        <a:pt x="207" y="117"/>
                      </a:lnTo>
                      <a:lnTo>
                        <a:pt x="204" y="134"/>
                      </a:lnTo>
                      <a:lnTo>
                        <a:pt x="197" y="152"/>
                      </a:lnTo>
                      <a:lnTo>
                        <a:pt x="186" y="168"/>
                      </a:lnTo>
                      <a:lnTo>
                        <a:pt x="174" y="182"/>
                      </a:lnTo>
                      <a:lnTo>
                        <a:pt x="160" y="193"/>
                      </a:lnTo>
                      <a:lnTo>
                        <a:pt x="142" y="201"/>
                      </a:lnTo>
                      <a:lnTo>
                        <a:pt x="125" y="207"/>
                      </a:lnTo>
                      <a:lnTo>
                        <a:pt x="105" y="208"/>
                      </a:lnTo>
                      <a:close/>
                    </a:path>
                  </a:pathLst>
                </a:custGeom>
                <a:solidFill>
                  <a:srgbClr val="EFFFFF"/>
                </a:solidFill>
                <a:ln w="9525">
                  <a:noFill/>
                  <a:round/>
                  <a:headEnd/>
                  <a:tailEnd/>
                </a:ln>
              </p:spPr>
              <p:txBody>
                <a:bodyPr/>
                <a:lstStyle/>
                <a:p>
                  <a:endParaRPr lang="en-US"/>
                </a:p>
              </p:txBody>
            </p:sp>
            <p:sp>
              <p:nvSpPr>
                <p:cNvPr id="1166501" name="Freeform 1189"/>
                <p:cNvSpPr>
                  <a:spLocks noEditPoints="1"/>
                </p:cNvSpPr>
                <p:nvPr/>
              </p:nvSpPr>
              <p:spPr bwMode="auto">
                <a:xfrm>
                  <a:off x="1696" y="568"/>
                  <a:ext cx="202" cy="202"/>
                </a:xfrm>
                <a:custGeom>
                  <a:avLst/>
                  <a:gdLst/>
                  <a:ahLst/>
                  <a:cxnLst>
                    <a:cxn ang="0">
                      <a:pos x="83" y="201"/>
                    </a:cxn>
                    <a:cxn ang="0">
                      <a:pos x="47" y="187"/>
                    </a:cxn>
                    <a:cxn ang="0">
                      <a:pos x="19" y="162"/>
                    </a:cxn>
                    <a:cxn ang="0">
                      <a:pos x="3" y="128"/>
                    </a:cxn>
                    <a:cxn ang="0">
                      <a:pos x="0" y="91"/>
                    </a:cxn>
                    <a:cxn ang="0">
                      <a:pos x="11" y="56"/>
                    </a:cxn>
                    <a:cxn ang="0">
                      <a:pos x="32" y="26"/>
                    </a:cxn>
                    <a:cxn ang="0">
                      <a:pos x="63" y="7"/>
                    </a:cxn>
                    <a:cxn ang="0">
                      <a:pos x="100" y="0"/>
                    </a:cxn>
                    <a:cxn ang="0">
                      <a:pos x="137" y="7"/>
                    </a:cxn>
                    <a:cxn ang="0">
                      <a:pos x="169" y="26"/>
                    </a:cxn>
                    <a:cxn ang="0">
                      <a:pos x="192" y="56"/>
                    </a:cxn>
                    <a:cxn ang="0">
                      <a:pos x="202" y="91"/>
                    </a:cxn>
                    <a:cxn ang="0">
                      <a:pos x="199" y="128"/>
                    </a:cxn>
                    <a:cxn ang="0">
                      <a:pos x="181" y="162"/>
                    </a:cxn>
                    <a:cxn ang="0">
                      <a:pos x="155" y="187"/>
                    </a:cxn>
                    <a:cxn ang="0">
                      <a:pos x="120" y="201"/>
                    </a:cxn>
                    <a:cxn ang="0">
                      <a:pos x="100" y="197"/>
                    </a:cxn>
                    <a:cxn ang="0">
                      <a:pos x="65" y="190"/>
                    </a:cxn>
                    <a:cxn ang="0">
                      <a:pos x="35" y="171"/>
                    </a:cxn>
                    <a:cxn ang="0">
                      <a:pos x="14" y="141"/>
                    </a:cxn>
                    <a:cxn ang="0">
                      <a:pos x="5" y="105"/>
                    </a:cxn>
                    <a:cxn ang="0">
                      <a:pos x="11" y="70"/>
                    </a:cxn>
                    <a:cxn ang="0">
                      <a:pos x="28" y="38"/>
                    </a:cxn>
                    <a:cxn ang="0">
                      <a:pos x="56" y="16"/>
                    </a:cxn>
                    <a:cxn ang="0">
                      <a:pos x="91" y="5"/>
                    </a:cxn>
                    <a:cxn ang="0">
                      <a:pos x="128" y="9"/>
                    </a:cxn>
                    <a:cxn ang="0">
                      <a:pos x="160" y="26"/>
                    </a:cxn>
                    <a:cxn ang="0">
                      <a:pos x="185" y="53"/>
                    </a:cxn>
                    <a:cxn ang="0">
                      <a:pos x="195" y="88"/>
                    </a:cxn>
                    <a:cxn ang="0">
                      <a:pos x="193" y="123"/>
                    </a:cxn>
                    <a:cxn ang="0">
                      <a:pos x="179" y="157"/>
                    </a:cxn>
                    <a:cxn ang="0">
                      <a:pos x="153" y="181"/>
                    </a:cxn>
                    <a:cxn ang="0">
                      <a:pos x="120" y="195"/>
                    </a:cxn>
                  </a:cxnLst>
                  <a:rect l="0" t="0" r="r" b="b"/>
                  <a:pathLst>
                    <a:path w="202" h="202">
                      <a:moveTo>
                        <a:pt x="100" y="202"/>
                      </a:moveTo>
                      <a:lnTo>
                        <a:pt x="83" y="201"/>
                      </a:lnTo>
                      <a:lnTo>
                        <a:pt x="63" y="195"/>
                      </a:lnTo>
                      <a:lnTo>
                        <a:pt x="47" y="187"/>
                      </a:lnTo>
                      <a:lnTo>
                        <a:pt x="32" y="176"/>
                      </a:lnTo>
                      <a:lnTo>
                        <a:pt x="19" y="162"/>
                      </a:lnTo>
                      <a:lnTo>
                        <a:pt x="11" y="146"/>
                      </a:lnTo>
                      <a:lnTo>
                        <a:pt x="3" y="128"/>
                      </a:lnTo>
                      <a:lnTo>
                        <a:pt x="0" y="111"/>
                      </a:lnTo>
                      <a:lnTo>
                        <a:pt x="0" y="91"/>
                      </a:lnTo>
                      <a:lnTo>
                        <a:pt x="3" y="74"/>
                      </a:lnTo>
                      <a:lnTo>
                        <a:pt x="11" y="56"/>
                      </a:lnTo>
                      <a:lnTo>
                        <a:pt x="19" y="40"/>
                      </a:lnTo>
                      <a:lnTo>
                        <a:pt x="32" y="26"/>
                      </a:lnTo>
                      <a:lnTo>
                        <a:pt x="47" y="16"/>
                      </a:lnTo>
                      <a:lnTo>
                        <a:pt x="63" y="7"/>
                      </a:lnTo>
                      <a:lnTo>
                        <a:pt x="83" y="1"/>
                      </a:lnTo>
                      <a:lnTo>
                        <a:pt x="100" y="0"/>
                      </a:lnTo>
                      <a:lnTo>
                        <a:pt x="120" y="1"/>
                      </a:lnTo>
                      <a:lnTo>
                        <a:pt x="137" y="7"/>
                      </a:lnTo>
                      <a:lnTo>
                        <a:pt x="155" y="16"/>
                      </a:lnTo>
                      <a:lnTo>
                        <a:pt x="169" y="26"/>
                      </a:lnTo>
                      <a:lnTo>
                        <a:pt x="181" y="40"/>
                      </a:lnTo>
                      <a:lnTo>
                        <a:pt x="192" y="56"/>
                      </a:lnTo>
                      <a:lnTo>
                        <a:pt x="199" y="74"/>
                      </a:lnTo>
                      <a:lnTo>
                        <a:pt x="202" y="91"/>
                      </a:lnTo>
                      <a:lnTo>
                        <a:pt x="202" y="111"/>
                      </a:lnTo>
                      <a:lnTo>
                        <a:pt x="199" y="128"/>
                      </a:lnTo>
                      <a:lnTo>
                        <a:pt x="192" y="146"/>
                      </a:lnTo>
                      <a:lnTo>
                        <a:pt x="181" y="162"/>
                      </a:lnTo>
                      <a:lnTo>
                        <a:pt x="169" y="176"/>
                      </a:lnTo>
                      <a:lnTo>
                        <a:pt x="155" y="187"/>
                      </a:lnTo>
                      <a:lnTo>
                        <a:pt x="137" y="195"/>
                      </a:lnTo>
                      <a:lnTo>
                        <a:pt x="120" y="201"/>
                      </a:lnTo>
                      <a:lnTo>
                        <a:pt x="100" y="202"/>
                      </a:lnTo>
                      <a:close/>
                      <a:moveTo>
                        <a:pt x="100" y="197"/>
                      </a:moveTo>
                      <a:lnTo>
                        <a:pt x="83" y="195"/>
                      </a:lnTo>
                      <a:lnTo>
                        <a:pt x="65" y="190"/>
                      </a:lnTo>
                      <a:lnTo>
                        <a:pt x="49" y="181"/>
                      </a:lnTo>
                      <a:lnTo>
                        <a:pt x="35" y="171"/>
                      </a:lnTo>
                      <a:lnTo>
                        <a:pt x="23" y="157"/>
                      </a:lnTo>
                      <a:lnTo>
                        <a:pt x="14" y="141"/>
                      </a:lnTo>
                      <a:lnTo>
                        <a:pt x="7" y="123"/>
                      </a:lnTo>
                      <a:lnTo>
                        <a:pt x="5" y="105"/>
                      </a:lnTo>
                      <a:lnTo>
                        <a:pt x="5" y="88"/>
                      </a:lnTo>
                      <a:lnTo>
                        <a:pt x="11" y="70"/>
                      </a:lnTo>
                      <a:lnTo>
                        <a:pt x="18" y="53"/>
                      </a:lnTo>
                      <a:lnTo>
                        <a:pt x="28" y="38"/>
                      </a:lnTo>
                      <a:lnTo>
                        <a:pt x="42" y="26"/>
                      </a:lnTo>
                      <a:lnTo>
                        <a:pt x="56" y="16"/>
                      </a:lnTo>
                      <a:lnTo>
                        <a:pt x="74" y="9"/>
                      </a:lnTo>
                      <a:lnTo>
                        <a:pt x="91" y="5"/>
                      </a:lnTo>
                      <a:lnTo>
                        <a:pt x="109" y="5"/>
                      </a:lnTo>
                      <a:lnTo>
                        <a:pt x="128" y="9"/>
                      </a:lnTo>
                      <a:lnTo>
                        <a:pt x="144" y="16"/>
                      </a:lnTo>
                      <a:lnTo>
                        <a:pt x="160" y="26"/>
                      </a:lnTo>
                      <a:lnTo>
                        <a:pt x="174" y="38"/>
                      </a:lnTo>
                      <a:lnTo>
                        <a:pt x="185" y="53"/>
                      </a:lnTo>
                      <a:lnTo>
                        <a:pt x="192" y="70"/>
                      </a:lnTo>
                      <a:lnTo>
                        <a:pt x="195" y="88"/>
                      </a:lnTo>
                      <a:lnTo>
                        <a:pt x="197" y="105"/>
                      </a:lnTo>
                      <a:lnTo>
                        <a:pt x="193" y="123"/>
                      </a:lnTo>
                      <a:lnTo>
                        <a:pt x="188" y="141"/>
                      </a:lnTo>
                      <a:lnTo>
                        <a:pt x="179" y="157"/>
                      </a:lnTo>
                      <a:lnTo>
                        <a:pt x="167" y="171"/>
                      </a:lnTo>
                      <a:lnTo>
                        <a:pt x="153" y="181"/>
                      </a:lnTo>
                      <a:lnTo>
                        <a:pt x="137" y="190"/>
                      </a:lnTo>
                      <a:lnTo>
                        <a:pt x="120" y="195"/>
                      </a:lnTo>
                      <a:lnTo>
                        <a:pt x="100" y="197"/>
                      </a:lnTo>
                      <a:close/>
                    </a:path>
                  </a:pathLst>
                </a:custGeom>
                <a:solidFill>
                  <a:srgbClr val="F0FFFF"/>
                </a:solidFill>
                <a:ln w="9525">
                  <a:noFill/>
                  <a:round/>
                  <a:headEnd/>
                  <a:tailEnd/>
                </a:ln>
              </p:spPr>
              <p:txBody>
                <a:bodyPr/>
                <a:lstStyle/>
                <a:p>
                  <a:endParaRPr lang="en-US"/>
                </a:p>
              </p:txBody>
            </p:sp>
            <p:sp>
              <p:nvSpPr>
                <p:cNvPr id="1166502" name="Freeform 1190"/>
                <p:cNvSpPr>
                  <a:spLocks noEditPoints="1"/>
                </p:cNvSpPr>
                <p:nvPr/>
              </p:nvSpPr>
              <p:spPr bwMode="auto">
                <a:xfrm>
                  <a:off x="1701" y="573"/>
                  <a:ext cx="192" cy="192"/>
                </a:xfrm>
                <a:custGeom>
                  <a:avLst/>
                  <a:gdLst/>
                  <a:ahLst/>
                  <a:cxnLst>
                    <a:cxn ang="0">
                      <a:pos x="78" y="190"/>
                    </a:cxn>
                    <a:cxn ang="0">
                      <a:pos x="44" y="176"/>
                    </a:cxn>
                    <a:cxn ang="0">
                      <a:pos x="18" y="152"/>
                    </a:cxn>
                    <a:cxn ang="0">
                      <a:pos x="2" y="118"/>
                    </a:cxn>
                    <a:cxn ang="0">
                      <a:pos x="0" y="83"/>
                    </a:cxn>
                    <a:cxn ang="0">
                      <a:pos x="13" y="48"/>
                    </a:cxn>
                    <a:cxn ang="0">
                      <a:pos x="37" y="21"/>
                    </a:cxn>
                    <a:cxn ang="0">
                      <a:pos x="69" y="4"/>
                    </a:cxn>
                    <a:cxn ang="0">
                      <a:pos x="104" y="0"/>
                    </a:cxn>
                    <a:cxn ang="0">
                      <a:pos x="139" y="11"/>
                    </a:cxn>
                    <a:cxn ang="0">
                      <a:pos x="169" y="33"/>
                    </a:cxn>
                    <a:cxn ang="0">
                      <a:pos x="187" y="65"/>
                    </a:cxn>
                    <a:cxn ang="0">
                      <a:pos x="192" y="100"/>
                    </a:cxn>
                    <a:cxn ang="0">
                      <a:pos x="183" y="136"/>
                    </a:cxn>
                    <a:cxn ang="0">
                      <a:pos x="162" y="166"/>
                    </a:cxn>
                    <a:cxn ang="0">
                      <a:pos x="132" y="185"/>
                    </a:cxn>
                    <a:cxn ang="0">
                      <a:pos x="95" y="192"/>
                    </a:cxn>
                    <a:cxn ang="0">
                      <a:pos x="78" y="185"/>
                    </a:cxn>
                    <a:cxn ang="0">
                      <a:pos x="46" y="171"/>
                    </a:cxn>
                    <a:cxn ang="0">
                      <a:pos x="20" y="146"/>
                    </a:cxn>
                    <a:cxn ang="0">
                      <a:pos x="7" y="115"/>
                    </a:cxn>
                    <a:cxn ang="0">
                      <a:pos x="7" y="78"/>
                    </a:cxn>
                    <a:cxn ang="0">
                      <a:pos x="20" y="46"/>
                    </a:cxn>
                    <a:cxn ang="0">
                      <a:pos x="46" y="21"/>
                    </a:cxn>
                    <a:cxn ang="0">
                      <a:pos x="78" y="7"/>
                    </a:cxn>
                    <a:cxn ang="0">
                      <a:pos x="113" y="7"/>
                    </a:cxn>
                    <a:cxn ang="0">
                      <a:pos x="146" y="21"/>
                    </a:cxn>
                    <a:cxn ang="0">
                      <a:pos x="171" y="46"/>
                    </a:cxn>
                    <a:cxn ang="0">
                      <a:pos x="185" y="78"/>
                    </a:cxn>
                    <a:cxn ang="0">
                      <a:pos x="185" y="115"/>
                    </a:cxn>
                    <a:cxn ang="0">
                      <a:pos x="171" y="146"/>
                    </a:cxn>
                    <a:cxn ang="0">
                      <a:pos x="146" y="171"/>
                    </a:cxn>
                    <a:cxn ang="0">
                      <a:pos x="113" y="185"/>
                    </a:cxn>
                  </a:cxnLst>
                  <a:rect l="0" t="0" r="r" b="b"/>
                  <a:pathLst>
                    <a:path w="192" h="192">
                      <a:moveTo>
                        <a:pt x="95" y="192"/>
                      </a:moveTo>
                      <a:lnTo>
                        <a:pt x="78" y="190"/>
                      </a:lnTo>
                      <a:lnTo>
                        <a:pt x="60" y="185"/>
                      </a:lnTo>
                      <a:lnTo>
                        <a:pt x="44" y="176"/>
                      </a:lnTo>
                      <a:lnTo>
                        <a:pt x="30" y="166"/>
                      </a:lnTo>
                      <a:lnTo>
                        <a:pt x="18" y="152"/>
                      </a:lnTo>
                      <a:lnTo>
                        <a:pt x="9" y="136"/>
                      </a:lnTo>
                      <a:lnTo>
                        <a:pt x="2" y="118"/>
                      </a:lnTo>
                      <a:lnTo>
                        <a:pt x="0" y="100"/>
                      </a:lnTo>
                      <a:lnTo>
                        <a:pt x="0" y="83"/>
                      </a:lnTo>
                      <a:lnTo>
                        <a:pt x="6" y="65"/>
                      </a:lnTo>
                      <a:lnTo>
                        <a:pt x="13" y="48"/>
                      </a:lnTo>
                      <a:lnTo>
                        <a:pt x="23" y="33"/>
                      </a:lnTo>
                      <a:lnTo>
                        <a:pt x="37" y="21"/>
                      </a:lnTo>
                      <a:lnTo>
                        <a:pt x="51" y="11"/>
                      </a:lnTo>
                      <a:lnTo>
                        <a:pt x="69" y="4"/>
                      </a:lnTo>
                      <a:lnTo>
                        <a:pt x="86" y="0"/>
                      </a:lnTo>
                      <a:lnTo>
                        <a:pt x="104" y="0"/>
                      </a:lnTo>
                      <a:lnTo>
                        <a:pt x="123" y="4"/>
                      </a:lnTo>
                      <a:lnTo>
                        <a:pt x="139" y="11"/>
                      </a:lnTo>
                      <a:lnTo>
                        <a:pt x="155" y="21"/>
                      </a:lnTo>
                      <a:lnTo>
                        <a:pt x="169" y="33"/>
                      </a:lnTo>
                      <a:lnTo>
                        <a:pt x="180" y="48"/>
                      </a:lnTo>
                      <a:lnTo>
                        <a:pt x="187" y="65"/>
                      </a:lnTo>
                      <a:lnTo>
                        <a:pt x="190" y="83"/>
                      </a:lnTo>
                      <a:lnTo>
                        <a:pt x="192" y="100"/>
                      </a:lnTo>
                      <a:lnTo>
                        <a:pt x="188" y="118"/>
                      </a:lnTo>
                      <a:lnTo>
                        <a:pt x="183" y="136"/>
                      </a:lnTo>
                      <a:lnTo>
                        <a:pt x="174" y="152"/>
                      </a:lnTo>
                      <a:lnTo>
                        <a:pt x="162" y="166"/>
                      </a:lnTo>
                      <a:lnTo>
                        <a:pt x="148" y="176"/>
                      </a:lnTo>
                      <a:lnTo>
                        <a:pt x="132" y="185"/>
                      </a:lnTo>
                      <a:lnTo>
                        <a:pt x="115" y="190"/>
                      </a:lnTo>
                      <a:lnTo>
                        <a:pt x="95" y="192"/>
                      </a:lnTo>
                      <a:close/>
                      <a:moveTo>
                        <a:pt x="95" y="187"/>
                      </a:moveTo>
                      <a:lnTo>
                        <a:pt x="78" y="185"/>
                      </a:lnTo>
                      <a:lnTo>
                        <a:pt x="62" y="180"/>
                      </a:lnTo>
                      <a:lnTo>
                        <a:pt x="46" y="171"/>
                      </a:lnTo>
                      <a:lnTo>
                        <a:pt x="32" y="160"/>
                      </a:lnTo>
                      <a:lnTo>
                        <a:pt x="20" y="146"/>
                      </a:lnTo>
                      <a:lnTo>
                        <a:pt x="13" y="130"/>
                      </a:lnTo>
                      <a:lnTo>
                        <a:pt x="7" y="115"/>
                      </a:lnTo>
                      <a:lnTo>
                        <a:pt x="6" y="95"/>
                      </a:lnTo>
                      <a:lnTo>
                        <a:pt x="7" y="78"/>
                      </a:lnTo>
                      <a:lnTo>
                        <a:pt x="13" y="62"/>
                      </a:lnTo>
                      <a:lnTo>
                        <a:pt x="20" y="46"/>
                      </a:lnTo>
                      <a:lnTo>
                        <a:pt x="32" y="32"/>
                      </a:lnTo>
                      <a:lnTo>
                        <a:pt x="46" y="21"/>
                      </a:lnTo>
                      <a:lnTo>
                        <a:pt x="62" y="12"/>
                      </a:lnTo>
                      <a:lnTo>
                        <a:pt x="78" y="7"/>
                      </a:lnTo>
                      <a:lnTo>
                        <a:pt x="95" y="5"/>
                      </a:lnTo>
                      <a:lnTo>
                        <a:pt x="113" y="7"/>
                      </a:lnTo>
                      <a:lnTo>
                        <a:pt x="130" y="12"/>
                      </a:lnTo>
                      <a:lnTo>
                        <a:pt x="146" y="21"/>
                      </a:lnTo>
                      <a:lnTo>
                        <a:pt x="160" y="32"/>
                      </a:lnTo>
                      <a:lnTo>
                        <a:pt x="171" y="46"/>
                      </a:lnTo>
                      <a:lnTo>
                        <a:pt x="180" y="62"/>
                      </a:lnTo>
                      <a:lnTo>
                        <a:pt x="185" y="78"/>
                      </a:lnTo>
                      <a:lnTo>
                        <a:pt x="187" y="95"/>
                      </a:lnTo>
                      <a:lnTo>
                        <a:pt x="185" y="115"/>
                      </a:lnTo>
                      <a:lnTo>
                        <a:pt x="180" y="130"/>
                      </a:lnTo>
                      <a:lnTo>
                        <a:pt x="171" y="146"/>
                      </a:lnTo>
                      <a:lnTo>
                        <a:pt x="160" y="160"/>
                      </a:lnTo>
                      <a:lnTo>
                        <a:pt x="146" y="171"/>
                      </a:lnTo>
                      <a:lnTo>
                        <a:pt x="130" y="180"/>
                      </a:lnTo>
                      <a:lnTo>
                        <a:pt x="113" y="185"/>
                      </a:lnTo>
                      <a:lnTo>
                        <a:pt x="95" y="187"/>
                      </a:lnTo>
                      <a:close/>
                    </a:path>
                  </a:pathLst>
                </a:custGeom>
                <a:solidFill>
                  <a:srgbClr val="F2FFFF"/>
                </a:solidFill>
                <a:ln w="9525">
                  <a:noFill/>
                  <a:round/>
                  <a:headEnd/>
                  <a:tailEnd/>
                </a:ln>
              </p:spPr>
              <p:txBody>
                <a:bodyPr/>
                <a:lstStyle/>
                <a:p>
                  <a:endParaRPr lang="en-US"/>
                </a:p>
              </p:txBody>
            </p:sp>
            <p:sp>
              <p:nvSpPr>
                <p:cNvPr id="1166503" name="Freeform 1191"/>
                <p:cNvSpPr>
                  <a:spLocks noEditPoints="1"/>
                </p:cNvSpPr>
                <p:nvPr/>
              </p:nvSpPr>
              <p:spPr bwMode="auto">
                <a:xfrm>
                  <a:off x="1707" y="578"/>
                  <a:ext cx="181" cy="182"/>
                </a:xfrm>
                <a:custGeom>
                  <a:avLst/>
                  <a:gdLst/>
                  <a:ahLst/>
                  <a:cxnLst>
                    <a:cxn ang="0">
                      <a:pos x="72" y="180"/>
                    </a:cxn>
                    <a:cxn ang="0">
                      <a:pos x="40" y="166"/>
                    </a:cxn>
                    <a:cxn ang="0">
                      <a:pos x="14" y="141"/>
                    </a:cxn>
                    <a:cxn ang="0">
                      <a:pos x="1" y="110"/>
                    </a:cxn>
                    <a:cxn ang="0">
                      <a:pos x="1" y="73"/>
                    </a:cxn>
                    <a:cxn ang="0">
                      <a:pos x="14" y="41"/>
                    </a:cxn>
                    <a:cxn ang="0">
                      <a:pos x="40" y="16"/>
                    </a:cxn>
                    <a:cxn ang="0">
                      <a:pos x="72" y="2"/>
                    </a:cxn>
                    <a:cxn ang="0">
                      <a:pos x="107" y="2"/>
                    </a:cxn>
                    <a:cxn ang="0">
                      <a:pos x="140" y="16"/>
                    </a:cxn>
                    <a:cxn ang="0">
                      <a:pos x="165" y="41"/>
                    </a:cxn>
                    <a:cxn ang="0">
                      <a:pos x="179" y="73"/>
                    </a:cxn>
                    <a:cxn ang="0">
                      <a:pos x="179" y="110"/>
                    </a:cxn>
                    <a:cxn ang="0">
                      <a:pos x="165" y="141"/>
                    </a:cxn>
                    <a:cxn ang="0">
                      <a:pos x="140" y="166"/>
                    </a:cxn>
                    <a:cxn ang="0">
                      <a:pos x="107" y="180"/>
                    </a:cxn>
                    <a:cxn ang="0">
                      <a:pos x="89" y="177"/>
                    </a:cxn>
                    <a:cxn ang="0">
                      <a:pos x="56" y="170"/>
                    </a:cxn>
                    <a:cxn ang="0">
                      <a:pos x="28" y="150"/>
                    </a:cxn>
                    <a:cxn ang="0">
                      <a:pos x="10" y="120"/>
                    </a:cxn>
                    <a:cxn ang="0">
                      <a:pos x="5" y="87"/>
                    </a:cxn>
                    <a:cxn ang="0">
                      <a:pos x="14" y="53"/>
                    </a:cxn>
                    <a:cxn ang="0">
                      <a:pos x="35" y="27"/>
                    </a:cxn>
                    <a:cxn ang="0">
                      <a:pos x="65" y="9"/>
                    </a:cxn>
                    <a:cxn ang="0">
                      <a:pos x="98" y="6"/>
                    </a:cxn>
                    <a:cxn ang="0">
                      <a:pos x="131" y="16"/>
                    </a:cxn>
                    <a:cxn ang="0">
                      <a:pos x="158" y="39"/>
                    </a:cxn>
                    <a:cxn ang="0">
                      <a:pos x="172" y="69"/>
                    </a:cxn>
                    <a:cxn ang="0">
                      <a:pos x="174" y="104"/>
                    </a:cxn>
                    <a:cxn ang="0">
                      <a:pos x="161" y="136"/>
                    </a:cxn>
                    <a:cxn ang="0">
                      <a:pos x="138" y="161"/>
                    </a:cxn>
                    <a:cxn ang="0">
                      <a:pos x="107" y="175"/>
                    </a:cxn>
                  </a:cxnLst>
                  <a:rect l="0" t="0" r="r" b="b"/>
                  <a:pathLst>
                    <a:path w="181" h="182">
                      <a:moveTo>
                        <a:pt x="89" y="182"/>
                      </a:moveTo>
                      <a:lnTo>
                        <a:pt x="72" y="180"/>
                      </a:lnTo>
                      <a:lnTo>
                        <a:pt x="56" y="175"/>
                      </a:lnTo>
                      <a:lnTo>
                        <a:pt x="40" y="166"/>
                      </a:lnTo>
                      <a:lnTo>
                        <a:pt x="26" y="155"/>
                      </a:lnTo>
                      <a:lnTo>
                        <a:pt x="14" y="141"/>
                      </a:lnTo>
                      <a:lnTo>
                        <a:pt x="7" y="125"/>
                      </a:lnTo>
                      <a:lnTo>
                        <a:pt x="1" y="110"/>
                      </a:lnTo>
                      <a:lnTo>
                        <a:pt x="0" y="90"/>
                      </a:lnTo>
                      <a:lnTo>
                        <a:pt x="1" y="73"/>
                      </a:lnTo>
                      <a:lnTo>
                        <a:pt x="7" y="57"/>
                      </a:lnTo>
                      <a:lnTo>
                        <a:pt x="14" y="41"/>
                      </a:lnTo>
                      <a:lnTo>
                        <a:pt x="26" y="27"/>
                      </a:lnTo>
                      <a:lnTo>
                        <a:pt x="40" y="16"/>
                      </a:lnTo>
                      <a:lnTo>
                        <a:pt x="56" y="7"/>
                      </a:lnTo>
                      <a:lnTo>
                        <a:pt x="72" y="2"/>
                      </a:lnTo>
                      <a:lnTo>
                        <a:pt x="89" y="0"/>
                      </a:lnTo>
                      <a:lnTo>
                        <a:pt x="107" y="2"/>
                      </a:lnTo>
                      <a:lnTo>
                        <a:pt x="124" y="7"/>
                      </a:lnTo>
                      <a:lnTo>
                        <a:pt x="140" y="16"/>
                      </a:lnTo>
                      <a:lnTo>
                        <a:pt x="154" y="27"/>
                      </a:lnTo>
                      <a:lnTo>
                        <a:pt x="165" y="41"/>
                      </a:lnTo>
                      <a:lnTo>
                        <a:pt x="174" y="57"/>
                      </a:lnTo>
                      <a:lnTo>
                        <a:pt x="179" y="73"/>
                      </a:lnTo>
                      <a:lnTo>
                        <a:pt x="181" y="90"/>
                      </a:lnTo>
                      <a:lnTo>
                        <a:pt x="179" y="110"/>
                      </a:lnTo>
                      <a:lnTo>
                        <a:pt x="174" y="125"/>
                      </a:lnTo>
                      <a:lnTo>
                        <a:pt x="165" y="141"/>
                      </a:lnTo>
                      <a:lnTo>
                        <a:pt x="154" y="155"/>
                      </a:lnTo>
                      <a:lnTo>
                        <a:pt x="140" y="166"/>
                      </a:lnTo>
                      <a:lnTo>
                        <a:pt x="124" y="175"/>
                      </a:lnTo>
                      <a:lnTo>
                        <a:pt x="107" y="180"/>
                      </a:lnTo>
                      <a:lnTo>
                        <a:pt x="89" y="182"/>
                      </a:lnTo>
                      <a:close/>
                      <a:moveTo>
                        <a:pt x="89" y="177"/>
                      </a:moveTo>
                      <a:lnTo>
                        <a:pt x="72" y="175"/>
                      </a:lnTo>
                      <a:lnTo>
                        <a:pt x="56" y="170"/>
                      </a:lnTo>
                      <a:lnTo>
                        <a:pt x="42" y="161"/>
                      </a:lnTo>
                      <a:lnTo>
                        <a:pt x="28" y="150"/>
                      </a:lnTo>
                      <a:lnTo>
                        <a:pt x="17" y="136"/>
                      </a:lnTo>
                      <a:lnTo>
                        <a:pt x="10" y="120"/>
                      </a:lnTo>
                      <a:lnTo>
                        <a:pt x="5" y="104"/>
                      </a:lnTo>
                      <a:lnTo>
                        <a:pt x="5" y="87"/>
                      </a:lnTo>
                      <a:lnTo>
                        <a:pt x="7" y="69"/>
                      </a:lnTo>
                      <a:lnTo>
                        <a:pt x="14" y="53"/>
                      </a:lnTo>
                      <a:lnTo>
                        <a:pt x="22" y="39"/>
                      </a:lnTo>
                      <a:lnTo>
                        <a:pt x="35" y="27"/>
                      </a:lnTo>
                      <a:lnTo>
                        <a:pt x="49" y="16"/>
                      </a:lnTo>
                      <a:lnTo>
                        <a:pt x="65" y="9"/>
                      </a:lnTo>
                      <a:lnTo>
                        <a:pt x="80" y="6"/>
                      </a:lnTo>
                      <a:lnTo>
                        <a:pt x="98" y="6"/>
                      </a:lnTo>
                      <a:lnTo>
                        <a:pt x="116" y="9"/>
                      </a:lnTo>
                      <a:lnTo>
                        <a:pt x="131" y="16"/>
                      </a:lnTo>
                      <a:lnTo>
                        <a:pt x="146" y="27"/>
                      </a:lnTo>
                      <a:lnTo>
                        <a:pt x="158" y="39"/>
                      </a:lnTo>
                      <a:lnTo>
                        <a:pt x="167" y="53"/>
                      </a:lnTo>
                      <a:lnTo>
                        <a:pt x="172" y="69"/>
                      </a:lnTo>
                      <a:lnTo>
                        <a:pt x="175" y="87"/>
                      </a:lnTo>
                      <a:lnTo>
                        <a:pt x="174" y="104"/>
                      </a:lnTo>
                      <a:lnTo>
                        <a:pt x="170" y="120"/>
                      </a:lnTo>
                      <a:lnTo>
                        <a:pt x="161" y="136"/>
                      </a:lnTo>
                      <a:lnTo>
                        <a:pt x="151" y="150"/>
                      </a:lnTo>
                      <a:lnTo>
                        <a:pt x="138" y="161"/>
                      </a:lnTo>
                      <a:lnTo>
                        <a:pt x="123" y="170"/>
                      </a:lnTo>
                      <a:lnTo>
                        <a:pt x="107" y="175"/>
                      </a:lnTo>
                      <a:lnTo>
                        <a:pt x="89" y="177"/>
                      </a:lnTo>
                      <a:close/>
                    </a:path>
                  </a:pathLst>
                </a:custGeom>
                <a:solidFill>
                  <a:srgbClr val="F3FFFF"/>
                </a:solidFill>
                <a:ln w="9525">
                  <a:noFill/>
                  <a:round/>
                  <a:headEnd/>
                  <a:tailEnd/>
                </a:ln>
              </p:spPr>
              <p:txBody>
                <a:bodyPr/>
                <a:lstStyle/>
                <a:p>
                  <a:endParaRPr lang="en-US"/>
                </a:p>
              </p:txBody>
            </p:sp>
            <p:sp>
              <p:nvSpPr>
                <p:cNvPr id="1166504" name="Freeform 1192"/>
                <p:cNvSpPr>
                  <a:spLocks noEditPoints="1"/>
                </p:cNvSpPr>
                <p:nvPr/>
              </p:nvSpPr>
              <p:spPr bwMode="auto">
                <a:xfrm>
                  <a:off x="1712" y="584"/>
                  <a:ext cx="170" cy="171"/>
                </a:xfrm>
                <a:custGeom>
                  <a:avLst/>
                  <a:gdLst/>
                  <a:ahLst/>
                  <a:cxnLst>
                    <a:cxn ang="0">
                      <a:pos x="84" y="171"/>
                    </a:cxn>
                    <a:cxn ang="0">
                      <a:pos x="67" y="169"/>
                    </a:cxn>
                    <a:cxn ang="0">
                      <a:pos x="51" y="164"/>
                    </a:cxn>
                    <a:cxn ang="0">
                      <a:pos x="37" y="155"/>
                    </a:cxn>
                    <a:cxn ang="0">
                      <a:pos x="23" y="144"/>
                    </a:cxn>
                    <a:cxn ang="0">
                      <a:pos x="12" y="130"/>
                    </a:cxn>
                    <a:cxn ang="0">
                      <a:pos x="5" y="114"/>
                    </a:cxn>
                    <a:cxn ang="0">
                      <a:pos x="0" y="98"/>
                    </a:cxn>
                    <a:cxn ang="0">
                      <a:pos x="0" y="81"/>
                    </a:cxn>
                    <a:cxn ang="0">
                      <a:pos x="2" y="63"/>
                    </a:cxn>
                    <a:cxn ang="0">
                      <a:pos x="9" y="47"/>
                    </a:cxn>
                    <a:cxn ang="0">
                      <a:pos x="17" y="33"/>
                    </a:cxn>
                    <a:cxn ang="0">
                      <a:pos x="30" y="21"/>
                    </a:cxn>
                    <a:cxn ang="0">
                      <a:pos x="44" y="10"/>
                    </a:cxn>
                    <a:cxn ang="0">
                      <a:pos x="60" y="3"/>
                    </a:cxn>
                    <a:cxn ang="0">
                      <a:pos x="75" y="0"/>
                    </a:cxn>
                    <a:cxn ang="0">
                      <a:pos x="93" y="0"/>
                    </a:cxn>
                    <a:cxn ang="0">
                      <a:pos x="111" y="3"/>
                    </a:cxn>
                    <a:cxn ang="0">
                      <a:pos x="126" y="10"/>
                    </a:cxn>
                    <a:cxn ang="0">
                      <a:pos x="141" y="21"/>
                    </a:cxn>
                    <a:cxn ang="0">
                      <a:pos x="153" y="33"/>
                    </a:cxn>
                    <a:cxn ang="0">
                      <a:pos x="162" y="47"/>
                    </a:cxn>
                    <a:cxn ang="0">
                      <a:pos x="167" y="63"/>
                    </a:cxn>
                    <a:cxn ang="0">
                      <a:pos x="170" y="81"/>
                    </a:cxn>
                    <a:cxn ang="0">
                      <a:pos x="169" y="98"/>
                    </a:cxn>
                    <a:cxn ang="0">
                      <a:pos x="165" y="114"/>
                    </a:cxn>
                    <a:cxn ang="0">
                      <a:pos x="156" y="130"/>
                    </a:cxn>
                    <a:cxn ang="0">
                      <a:pos x="146" y="144"/>
                    </a:cxn>
                    <a:cxn ang="0">
                      <a:pos x="133" y="155"/>
                    </a:cxn>
                    <a:cxn ang="0">
                      <a:pos x="118" y="164"/>
                    </a:cxn>
                    <a:cxn ang="0">
                      <a:pos x="102" y="169"/>
                    </a:cxn>
                    <a:cxn ang="0">
                      <a:pos x="84" y="171"/>
                    </a:cxn>
                    <a:cxn ang="0">
                      <a:pos x="84" y="165"/>
                    </a:cxn>
                    <a:cxn ang="0">
                      <a:pos x="68" y="164"/>
                    </a:cxn>
                    <a:cxn ang="0">
                      <a:pos x="53" y="158"/>
                    </a:cxn>
                    <a:cxn ang="0">
                      <a:pos x="38" y="149"/>
                    </a:cxn>
                    <a:cxn ang="0">
                      <a:pos x="24" y="139"/>
                    </a:cxn>
                    <a:cxn ang="0">
                      <a:pos x="16" y="125"/>
                    </a:cxn>
                    <a:cxn ang="0">
                      <a:pos x="9" y="111"/>
                    </a:cxn>
                    <a:cxn ang="0">
                      <a:pos x="5" y="93"/>
                    </a:cxn>
                    <a:cxn ang="0">
                      <a:pos x="5" y="77"/>
                    </a:cxn>
                    <a:cxn ang="0">
                      <a:pos x="9" y="60"/>
                    </a:cxn>
                    <a:cxn ang="0">
                      <a:pos x="16" y="45"/>
                    </a:cxn>
                    <a:cxn ang="0">
                      <a:pos x="24" y="31"/>
                    </a:cxn>
                    <a:cxn ang="0">
                      <a:pos x="38" y="21"/>
                    </a:cxn>
                    <a:cxn ang="0">
                      <a:pos x="53" y="12"/>
                    </a:cxn>
                    <a:cxn ang="0">
                      <a:pos x="68" y="7"/>
                    </a:cxn>
                    <a:cxn ang="0">
                      <a:pos x="84" y="5"/>
                    </a:cxn>
                    <a:cxn ang="0">
                      <a:pos x="102" y="7"/>
                    </a:cxn>
                    <a:cxn ang="0">
                      <a:pos x="118" y="12"/>
                    </a:cxn>
                    <a:cxn ang="0">
                      <a:pos x="132" y="21"/>
                    </a:cxn>
                    <a:cxn ang="0">
                      <a:pos x="144" y="31"/>
                    </a:cxn>
                    <a:cxn ang="0">
                      <a:pos x="155" y="45"/>
                    </a:cxn>
                    <a:cxn ang="0">
                      <a:pos x="162" y="60"/>
                    </a:cxn>
                    <a:cxn ang="0">
                      <a:pos x="163" y="77"/>
                    </a:cxn>
                    <a:cxn ang="0">
                      <a:pos x="163" y="93"/>
                    </a:cxn>
                    <a:cxn ang="0">
                      <a:pos x="162" y="111"/>
                    </a:cxn>
                    <a:cxn ang="0">
                      <a:pos x="155" y="125"/>
                    </a:cxn>
                    <a:cxn ang="0">
                      <a:pos x="144" y="139"/>
                    </a:cxn>
                    <a:cxn ang="0">
                      <a:pos x="132" y="149"/>
                    </a:cxn>
                    <a:cxn ang="0">
                      <a:pos x="118" y="158"/>
                    </a:cxn>
                    <a:cxn ang="0">
                      <a:pos x="102" y="164"/>
                    </a:cxn>
                    <a:cxn ang="0">
                      <a:pos x="84" y="165"/>
                    </a:cxn>
                  </a:cxnLst>
                  <a:rect l="0" t="0" r="r" b="b"/>
                  <a:pathLst>
                    <a:path w="170" h="171">
                      <a:moveTo>
                        <a:pt x="84" y="171"/>
                      </a:moveTo>
                      <a:lnTo>
                        <a:pt x="67" y="169"/>
                      </a:lnTo>
                      <a:lnTo>
                        <a:pt x="51" y="164"/>
                      </a:lnTo>
                      <a:lnTo>
                        <a:pt x="37" y="155"/>
                      </a:lnTo>
                      <a:lnTo>
                        <a:pt x="23" y="144"/>
                      </a:lnTo>
                      <a:lnTo>
                        <a:pt x="12" y="130"/>
                      </a:lnTo>
                      <a:lnTo>
                        <a:pt x="5" y="114"/>
                      </a:lnTo>
                      <a:lnTo>
                        <a:pt x="0" y="98"/>
                      </a:lnTo>
                      <a:lnTo>
                        <a:pt x="0" y="81"/>
                      </a:lnTo>
                      <a:lnTo>
                        <a:pt x="2" y="63"/>
                      </a:lnTo>
                      <a:lnTo>
                        <a:pt x="9" y="47"/>
                      </a:lnTo>
                      <a:lnTo>
                        <a:pt x="17" y="33"/>
                      </a:lnTo>
                      <a:lnTo>
                        <a:pt x="30" y="21"/>
                      </a:lnTo>
                      <a:lnTo>
                        <a:pt x="44" y="10"/>
                      </a:lnTo>
                      <a:lnTo>
                        <a:pt x="60" y="3"/>
                      </a:lnTo>
                      <a:lnTo>
                        <a:pt x="75" y="0"/>
                      </a:lnTo>
                      <a:lnTo>
                        <a:pt x="93" y="0"/>
                      </a:lnTo>
                      <a:lnTo>
                        <a:pt x="111" y="3"/>
                      </a:lnTo>
                      <a:lnTo>
                        <a:pt x="126" y="10"/>
                      </a:lnTo>
                      <a:lnTo>
                        <a:pt x="141" y="21"/>
                      </a:lnTo>
                      <a:lnTo>
                        <a:pt x="153" y="33"/>
                      </a:lnTo>
                      <a:lnTo>
                        <a:pt x="162" y="47"/>
                      </a:lnTo>
                      <a:lnTo>
                        <a:pt x="167" y="63"/>
                      </a:lnTo>
                      <a:lnTo>
                        <a:pt x="170" y="81"/>
                      </a:lnTo>
                      <a:lnTo>
                        <a:pt x="169" y="98"/>
                      </a:lnTo>
                      <a:lnTo>
                        <a:pt x="165" y="114"/>
                      </a:lnTo>
                      <a:lnTo>
                        <a:pt x="156" y="130"/>
                      </a:lnTo>
                      <a:lnTo>
                        <a:pt x="146" y="144"/>
                      </a:lnTo>
                      <a:lnTo>
                        <a:pt x="133" y="155"/>
                      </a:lnTo>
                      <a:lnTo>
                        <a:pt x="118" y="164"/>
                      </a:lnTo>
                      <a:lnTo>
                        <a:pt x="102" y="169"/>
                      </a:lnTo>
                      <a:lnTo>
                        <a:pt x="84" y="171"/>
                      </a:lnTo>
                      <a:close/>
                      <a:moveTo>
                        <a:pt x="84" y="165"/>
                      </a:moveTo>
                      <a:lnTo>
                        <a:pt x="68" y="164"/>
                      </a:lnTo>
                      <a:lnTo>
                        <a:pt x="53" y="158"/>
                      </a:lnTo>
                      <a:lnTo>
                        <a:pt x="38" y="149"/>
                      </a:lnTo>
                      <a:lnTo>
                        <a:pt x="24" y="139"/>
                      </a:lnTo>
                      <a:lnTo>
                        <a:pt x="16" y="125"/>
                      </a:lnTo>
                      <a:lnTo>
                        <a:pt x="9" y="111"/>
                      </a:lnTo>
                      <a:lnTo>
                        <a:pt x="5" y="93"/>
                      </a:lnTo>
                      <a:lnTo>
                        <a:pt x="5" y="77"/>
                      </a:lnTo>
                      <a:lnTo>
                        <a:pt x="9" y="60"/>
                      </a:lnTo>
                      <a:lnTo>
                        <a:pt x="16" y="45"/>
                      </a:lnTo>
                      <a:lnTo>
                        <a:pt x="24" y="31"/>
                      </a:lnTo>
                      <a:lnTo>
                        <a:pt x="38" y="21"/>
                      </a:lnTo>
                      <a:lnTo>
                        <a:pt x="53" y="12"/>
                      </a:lnTo>
                      <a:lnTo>
                        <a:pt x="68" y="7"/>
                      </a:lnTo>
                      <a:lnTo>
                        <a:pt x="84" y="5"/>
                      </a:lnTo>
                      <a:lnTo>
                        <a:pt x="102" y="7"/>
                      </a:lnTo>
                      <a:lnTo>
                        <a:pt x="118" y="12"/>
                      </a:lnTo>
                      <a:lnTo>
                        <a:pt x="132" y="21"/>
                      </a:lnTo>
                      <a:lnTo>
                        <a:pt x="144" y="31"/>
                      </a:lnTo>
                      <a:lnTo>
                        <a:pt x="155" y="45"/>
                      </a:lnTo>
                      <a:lnTo>
                        <a:pt x="162" y="60"/>
                      </a:lnTo>
                      <a:lnTo>
                        <a:pt x="163" y="77"/>
                      </a:lnTo>
                      <a:lnTo>
                        <a:pt x="163" y="93"/>
                      </a:lnTo>
                      <a:lnTo>
                        <a:pt x="162" y="111"/>
                      </a:lnTo>
                      <a:lnTo>
                        <a:pt x="155" y="125"/>
                      </a:lnTo>
                      <a:lnTo>
                        <a:pt x="144" y="139"/>
                      </a:lnTo>
                      <a:lnTo>
                        <a:pt x="132" y="149"/>
                      </a:lnTo>
                      <a:lnTo>
                        <a:pt x="118" y="158"/>
                      </a:lnTo>
                      <a:lnTo>
                        <a:pt x="102" y="164"/>
                      </a:lnTo>
                      <a:lnTo>
                        <a:pt x="84" y="165"/>
                      </a:lnTo>
                      <a:close/>
                    </a:path>
                  </a:pathLst>
                </a:custGeom>
                <a:solidFill>
                  <a:srgbClr val="F5FFFF"/>
                </a:solidFill>
                <a:ln w="9525">
                  <a:noFill/>
                  <a:round/>
                  <a:headEnd/>
                  <a:tailEnd/>
                </a:ln>
              </p:spPr>
              <p:txBody>
                <a:bodyPr/>
                <a:lstStyle/>
                <a:p>
                  <a:endParaRPr lang="en-US"/>
                </a:p>
              </p:txBody>
            </p:sp>
            <p:sp>
              <p:nvSpPr>
                <p:cNvPr id="1166505" name="Freeform 1193"/>
                <p:cNvSpPr>
                  <a:spLocks noEditPoints="1"/>
                </p:cNvSpPr>
                <p:nvPr/>
              </p:nvSpPr>
              <p:spPr bwMode="auto">
                <a:xfrm>
                  <a:off x="1717" y="589"/>
                  <a:ext cx="158" cy="160"/>
                </a:xfrm>
                <a:custGeom>
                  <a:avLst/>
                  <a:gdLst/>
                  <a:ahLst/>
                  <a:cxnLst>
                    <a:cxn ang="0">
                      <a:pos x="79" y="160"/>
                    </a:cxn>
                    <a:cxn ang="0">
                      <a:pos x="63" y="159"/>
                    </a:cxn>
                    <a:cxn ang="0">
                      <a:pos x="48" y="153"/>
                    </a:cxn>
                    <a:cxn ang="0">
                      <a:pos x="33" y="144"/>
                    </a:cxn>
                    <a:cxn ang="0">
                      <a:pos x="19" y="134"/>
                    </a:cxn>
                    <a:cxn ang="0">
                      <a:pos x="11" y="120"/>
                    </a:cxn>
                    <a:cxn ang="0">
                      <a:pos x="4" y="106"/>
                    </a:cxn>
                    <a:cxn ang="0">
                      <a:pos x="0" y="88"/>
                    </a:cxn>
                    <a:cxn ang="0">
                      <a:pos x="0" y="72"/>
                    </a:cxn>
                    <a:cxn ang="0">
                      <a:pos x="4" y="55"/>
                    </a:cxn>
                    <a:cxn ang="0">
                      <a:pos x="11" y="40"/>
                    </a:cxn>
                    <a:cxn ang="0">
                      <a:pos x="19" y="26"/>
                    </a:cxn>
                    <a:cxn ang="0">
                      <a:pos x="33" y="16"/>
                    </a:cxn>
                    <a:cxn ang="0">
                      <a:pos x="48" y="7"/>
                    </a:cxn>
                    <a:cxn ang="0">
                      <a:pos x="63" y="2"/>
                    </a:cxn>
                    <a:cxn ang="0">
                      <a:pos x="79" y="0"/>
                    </a:cxn>
                    <a:cxn ang="0">
                      <a:pos x="97" y="2"/>
                    </a:cxn>
                    <a:cxn ang="0">
                      <a:pos x="113" y="7"/>
                    </a:cxn>
                    <a:cxn ang="0">
                      <a:pos x="127" y="16"/>
                    </a:cxn>
                    <a:cxn ang="0">
                      <a:pos x="139" y="26"/>
                    </a:cxn>
                    <a:cxn ang="0">
                      <a:pos x="150" y="40"/>
                    </a:cxn>
                    <a:cxn ang="0">
                      <a:pos x="157" y="55"/>
                    </a:cxn>
                    <a:cxn ang="0">
                      <a:pos x="158" y="72"/>
                    </a:cxn>
                    <a:cxn ang="0">
                      <a:pos x="158" y="88"/>
                    </a:cxn>
                    <a:cxn ang="0">
                      <a:pos x="157" y="106"/>
                    </a:cxn>
                    <a:cxn ang="0">
                      <a:pos x="150" y="120"/>
                    </a:cxn>
                    <a:cxn ang="0">
                      <a:pos x="139" y="134"/>
                    </a:cxn>
                    <a:cxn ang="0">
                      <a:pos x="127" y="144"/>
                    </a:cxn>
                    <a:cxn ang="0">
                      <a:pos x="113" y="153"/>
                    </a:cxn>
                    <a:cxn ang="0">
                      <a:pos x="97" y="159"/>
                    </a:cxn>
                    <a:cxn ang="0">
                      <a:pos x="79" y="160"/>
                    </a:cxn>
                    <a:cxn ang="0">
                      <a:pos x="79" y="155"/>
                    </a:cxn>
                    <a:cxn ang="0">
                      <a:pos x="63" y="153"/>
                    </a:cxn>
                    <a:cxn ang="0">
                      <a:pos x="48" y="148"/>
                    </a:cxn>
                    <a:cxn ang="0">
                      <a:pos x="35" y="139"/>
                    </a:cxn>
                    <a:cxn ang="0">
                      <a:pos x="23" y="129"/>
                    </a:cxn>
                    <a:cxn ang="0">
                      <a:pos x="14" y="114"/>
                    </a:cxn>
                    <a:cxn ang="0">
                      <a:pos x="7" y="100"/>
                    </a:cxn>
                    <a:cxn ang="0">
                      <a:pos x="5" y="84"/>
                    </a:cxn>
                    <a:cxn ang="0">
                      <a:pos x="5" y="69"/>
                    </a:cxn>
                    <a:cxn ang="0">
                      <a:pos x="11" y="53"/>
                    </a:cxn>
                    <a:cxn ang="0">
                      <a:pos x="18" y="39"/>
                    </a:cxn>
                    <a:cxn ang="0">
                      <a:pos x="28" y="26"/>
                    </a:cxn>
                    <a:cxn ang="0">
                      <a:pos x="41" y="16"/>
                    </a:cxn>
                    <a:cxn ang="0">
                      <a:pos x="56" y="9"/>
                    </a:cxn>
                    <a:cxn ang="0">
                      <a:pos x="72" y="5"/>
                    </a:cxn>
                    <a:cxn ang="0">
                      <a:pos x="88" y="5"/>
                    </a:cxn>
                    <a:cxn ang="0">
                      <a:pos x="104" y="9"/>
                    </a:cxn>
                    <a:cxn ang="0">
                      <a:pos x="118" y="16"/>
                    </a:cxn>
                    <a:cxn ang="0">
                      <a:pos x="130" y="26"/>
                    </a:cxn>
                    <a:cxn ang="0">
                      <a:pos x="141" y="39"/>
                    </a:cxn>
                    <a:cxn ang="0">
                      <a:pos x="150" y="53"/>
                    </a:cxn>
                    <a:cxn ang="0">
                      <a:pos x="153" y="69"/>
                    </a:cxn>
                    <a:cxn ang="0">
                      <a:pos x="155" y="84"/>
                    </a:cxn>
                    <a:cxn ang="0">
                      <a:pos x="151" y="100"/>
                    </a:cxn>
                    <a:cxn ang="0">
                      <a:pos x="146" y="114"/>
                    </a:cxn>
                    <a:cxn ang="0">
                      <a:pos x="137" y="129"/>
                    </a:cxn>
                    <a:cxn ang="0">
                      <a:pos x="125" y="139"/>
                    </a:cxn>
                    <a:cxn ang="0">
                      <a:pos x="111" y="148"/>
                    </a:cxn>
                    <a:cxn ang="0">
                      <a:pos x="95" y="153"/>
                    </a:cxn>
                    <a:cxn ang="0">
                      <a:pos x="79" y="155"/>
                    </a:cxn>
                  </a:cxnLst>
                  <a:rect l="0" t="0" r="r" b="b"/>
                  <a:pathLst>
                    <a:path w="158" h="160">
                      <a:moveTo>
                        <a:pt x="79" y="160"/>
                      </a:moveTo>
                      <a:lnTo>
                        <a:pt x="63" y="159"/>
                      </a:lnTo>
                      <a:lnTo>
                        <a:pt x="48" y="153"/>
                      </a:lnTo>
                      <a:lnTo>
                        <a:pt x="33" y="144"/>
                      </a:lnTo>
                      <a:lnTo>
                        <a:pt x="19" y="134"/>
                      </a:lnTo>
                      <a:lnTo>
                        <a:pt x="11" y="120"/>
                      </a:lnTo>
                      <a:lnTo>
                        <a:pt x="4" y="106"/>
                      </a:lnTo>
                      <a:lnTo>
                        <a:pt x="0" y="88"/>
                      </a:lnTo>
                      <a:lnTo>
                        <a:pt x="0" y="72"/>
                      </a:lnTo>
                      <a:lnTo>
                        <a:pt x="4" y="55"/>
                      </a:lnTo>
                      <a:lnTo>
                        <a:pt x="11" y="40"/>
                      </a:lnTo>
                      <a:lnTo>
                        <a:pt x="19" y="26"/>
                      </a:lnTo>
                      <a:lnTo>
                        <a:pt x="33" y="16"/>
                      </a:lnTo>
                      <a:lnTo>
                        <a:pt x="48" y="7"/>
                      </a:lnTo>
                      <a:lnTo>
                        <a:pt x="63" y="2"/>
                      </a:lnTo>
                      <a:lnTo>
                        <a:pt x="79" y="0"/>
                      </a:lnTo>
                      <a:lnTo>
                        <a:pt x="97" y="2"/>
                      </a:lnTo>
                      <a:lnTo>
                        <a:pt x="113" y="7"/>
                      </a:lnTo>
                      <a:lnTo>
                        <a:pt x="127" y="16"/>
                      </a:lnTo>
                      <a:lnTo>
                        <a:pt x="139" y="26"/>
                      </a:lnTo>
                      <a:lnTo>
                        <a:pt x="150" y="40"/>
                      </a:lnTo>
                      <a:lnTo>
                        <a:pt x="157" y="55"/>
                      </a:lnTo>
                      <a:lnTo>
                        <a:pt x="158" y="72"/>
                      </a:lnTo>
                      <a:lnTo>
                        <a:pt x="158" y="88"/>
                      </a:lnTo>
                      <a:lnTo>
                        <a:pt x="157" y="106"/>
                      </a:lnTo>
                      <a:lnTo>
                        <a:pt x="150" y="120"/>
                      </a:lnTo>
                      <a:lnTo>
                        <a:pt x="139" y="134"/>
                      </a:lnTo>
                      <a:lnTo>
                        <a:pt x="127" y="144"/>
                      </a:lnTo>
                      <a:lnTo>
                        <a:pt x="113" y="153"/>
                      </a:lnTo>
                      <a:lnTo>
                        <a:pt x="97" y="159"/>
                      </a:lnTo>
                      <a:lnTo>
                        <a:pt x="79" y="160"/>
                      </a:lnTo>
                      <a:close/>
                      <a:moveTo>
                        <a:pt x="79" y="155"/>
                      </a:moveTo>
                      <a:lnTo>
                        <a:pt x="63" y="153"/>
                      </a:lnTo>
                      <a:lnTo>
                        <a:pt x="48" y="148"/>
                      </a:lnTo>
                      <a:lnTo>
                        <a:pt x="35" y="139"/>
                      </a:lnTo>
                      <a:lnTo>
                        <a:pt x="23" y="129"/>
                      </a:lnTo>
                      <a:lnTo>
                        <a:pt x="14" y="114"/>
                      </a:lnTo>
                      <a:lnTo>
                        <a:pt x="7" y="100"/>
                      </a:lnTo>
                      <a:lnTo>
                        <a:pt x="5" y="84"/>
                      </a:lnTo>
                      <a:lnTo>
                        <a:pt x="5" y="69"/>
                      </a:lnTo>
                      <a:lnTo>
                        <a:pt x="11" y="53"/>
                      </a:lnTo>
                      <a:lnTo>
                        <a:pt x="18" y="39"/>
                      </a:lnTo>
                      <a:lnTo>
                        <a:pt x="28" y="26"/>
                      </a:lnTo>
                      <a:lnTo>
                        <a:pt x="41" y="16"/>
                      </a:lnTo>
                      <a:lnTo>
                        <a:pt x="56" y="9"/>
                      </a:lnTo>
                      <a:lnTo>
                        <a:pt x="72" y="5"/>
                      </a:lnTo>
                      <a:lnTo>
                        <a:pt x="88" y="5"/>
                      </a:lnTo>
                      <a:lnTo>
                        <a:pt x="104" y="9"/>
                      </a:lnTo>
                      <a:lnTo>
                        <a:pt x="118" y="16"/>
                      </a:lnTo>
                      <a:lnTo>
                        <a:pt x="130" y="26"/>
                      </a:lnTo>
                      <a:lnTo>
                        <a:pt x="141" y="39"/>
                      </a:lnTo>
                      <a:lnTo>
                        <a:pt x="150" y="53"/>
                      </a:lnTo>
                      <a:lnTo>
                        <a:pt x="153" y="69"/>
                      </a:lnTo>
                      <a:lnTo>
                        <a:pt x="155" y="84"/>
                      </a:lnTo>
                      <a:lnTo>
                        <a:pt x="151" y="100"/>
                      </a:lnTo>
                      <a:lnTo>
                        <a:pt x="146" y="114"/>
                      </a:lnTo>
                      <a:lnTo>
                        <a:pt x="137" y="129"/>
                      </a:lnTo>
                      <a:lnTo>
                        <a:pt x="125" y="139"/>
                      </a:lnTo>
                      <a:lnTo>
                        <a:pt x="111" y="148"/>
                      </a:lnTo>
                      <a:lnTo>
                        <a:pt x="95" y="153"/>
                      </a:lnTo>
                      <a:lnTo>
                        <a:pt x="79" y="155"/>
                      </a:lnTo>
                      <a:close/>
                    </a:path>
                  </a:pathLst>
                </a:custGeom>
                <a:solidFill>
                  <a:srgbClr val="F6FFFF"/>
                </a:solidFill>
                <a:ln w="9525">
                  <a:noFill/>
                  <a:round/>
                  <a:headEnd/>
                  <a:tailEnd/>
                </a:ln>
              </p:spPr>
              <p:txBody>
                <a:bodyPr/>
                <a:lstStyle/>
                <a:p>
                  <a:endParaRPr lang="en-US"/>
                </a:p>
              </p:txBody>
            </p:sp>
            <p:sp>
              <p:nvSpPr>
                <p:cNvPr id="1166506" name="Freeform 1194"/>
                <p:cNvSpPr>
                  <a:spLocks noEditPoints="1"/>
                </p:cNvSpPr>
                <p:nvPr/>
              </p:nvSpPr>
              <p:spPr bwMode="auto">
                <a:xfrm>
                  <a:off x="1722" y="594"/>
                  <a:ext cx="150" cy="150"/>
                </a:xfrm>
                <a:custGeom>
                  <a:avLst/>
                  <a:gdLst/>
                  <a:ahLst/>
                  <a:cxnLst>
                    <a:cxn ang="0">
                      <a:pos x="74" y="150"/>
                    </a:cxn>
                    <a:cxn ang="0">
                      <a:pos x="58" y="148"/>
                    </a:cxn>
                    <a:cxn ang="0">
                      <a:pos x="43" y="143"/>
                    </a:cxn>
                    <a:cxn ang="0">
                      <a:pos x="30" y="134"/>
                    </a:cxn>
                    <a:cxn ang="0">
                      <a:pos x="18" y="124"/>
                    </a:cxn>
                    <a:cxn ang="0">
                      <a:pos x="9" y="109"/>
                    </a:cxn>
                    <a:cxn ang="0">
                      <a:pos x="2" y="95"/>
                    </a:cxn>
                    <a:cxn ang="0">
                      <a:pos x="0" y="79"/>
                    </a:cxn>
                    <a:cxn ang="0">
                      <a:pos x="0" y="64"/>
                    </a:cxn>
                    <a:cxn ang="0">
                      <a:pos x="6" y="48"/>
                    </a:cxn>
                    <a:cxn ang="0">
                      <a:pos x="13" y="34"/>
                    </a:cxn>
                    <a:cxn ang="0">
                      <a:pos x="23" y="21"/>
                    </a:cxn>
                    <a:cxn ang="0">
                      <a:pos x="36" y="11"/>
                    </a:cxn>
                    <a:cxn ang="0">
                      <a:pos x="51" y="4"/>
                    </a:cxn>
                    <a:cxn ang="0">
                      <a:pos x="67" y="0"/>
                    </a:cxn>
                    <a:cxn ang="0">
                      <a:pos x="83" y="0"/>
                    </a:cxn>
                    <a:cxn ang="0">
                      <a:pos x="99" y="4"/>
                    </a:cxn>
                    <a:cxn ang="0">
                      <a:pos x="113" y="11"/>
                    </a:cxn>
                    <a:cxn ang="0">
                      <a:pos x="125" y="21"/>
                    </a:cxn>
                    <a:cxn ang="0">
                      <a:pos x="136" y="34"/>
                    </a:cxn>
                    <a:cxn ang="0">
                      <a:pos x="145" y="48"/>
                    </a:cxn>
                    <a:cxn ang="0">
                      <a:pos x="148" y="64"/>
                    </a:cxn>
                    <a:cxn ang="0">
                      <a:pos x="150" y="79"/>
                    </a:cxn>
                    <a:cxn ang="0">
                      <a:pos x="146" y="95"/>
                    </a:cxn>
                    <a:cxn ang="0">
                      <a:pos x="141" y="109"/>
                    </a:cxn>
                    <a:cxn ang="0">
                      <a:pos x="132" y="124"/>
                    </a:cxn>
                    <a:cxn ang="0">
                      <a:pos x="120" y="134"/>
                    </a:cxn>
                    <a:cxn ang="0">
                      <a:pos x="106" y="143"/>
                    </a:cxn>
                    <a:cxn ang="0">
                      <a:pos x="90" y="148"/>
                    </a:cxn>
                    <a:cxn ang="0">
                      <a:pos x="74" y="150"/>
                    </a:cxn>
                    <a:cxn ang="0">
                      <a:pos x="74" y="145"/>
                    </a:cxn>
                    <a:cxn ang="0">
                      <a:pos x="58" y="143"/>
                    </a:cxn>
                    <a:cxn ang="0">
                      <a:pos x="44" y="138"/>
                    </a:cxn>
                    <a:cxn ang="0">
                      <a:pos x="32" y="129"/>
                    </a:cxn>
                    <a:cxn ang="0">
                      <a:pos x="20" y="118"/>
                    </a:cxn>
                    <a:cxn ang="0">
                      <a:pos x="13" y="106"/>
                    </a:cxn>
                    <a:cxn ang="0">
                      <a:pos x="7" y="90"/>
                    </a:cxn>
                    <a:cxn ang="0">
                      <a:pos x="6" y="74"/>
                    </a:cxn>
                    <a:cxn ang="0">
                      <a:pos x="7" y="60"/>
                    </a:cxn>
                    <a:cxn ang="0">
                      <a:pos x="13" y="44"/>
                    </a:cxn>
                    <a:cxn ang="0">
                      <a:pos x="20" y="32"/>
                    </a:cxn>
                    <a:cxn ang="0">
                      <a:pos x="32" y="21"/>
                    </a:cxn>
                    <a:cxn ang="0">
                      <a:pos x="44" y="12"/>
                    </a:cxn>
                    <a:cxn ang="0">
                      <a:pos x="58" y="7"/>
                    </a:cxn>
                    <a:cxn ang="0">
                      <a:pos x="74" y="5"/>
                    </a:cxn>
                    <a:cxn ang="0">
                      <a:pos x="90" y="7"/>
                    </a:cxn>
                    <a:cxn ang="0">
                      <a:pos x="104" y="12"/>
                    </a:cxn>
                    <a:cxn ang="0">
                      <a:pos x="118" y="21"/>
                    </a:cxn>
                    <a:cxn ang="0">
                      <a:pos x="129" y="32"/>
                    </a:cxn>
                    <a:cxn ang="0">
                      <a:pos x="138" y="44"/>
                    </a:cxn>
                    <a:cxn ang="0">
                      <a:pos x="143" y="60"/>
                    </a:cxn>
                    <a:cxn ang="0">
                      <a:pos x="145" y="74"/>
                    </a:cxn>
                    <a:cxn ang="0">
                      <a:pos x="143" y="90"/>
                    </a:cxn>
                    <a:cxn ang="0">
                      <a:pos x="138" y="106"/>
                    </a:cxn>
                    <a:cxn ang="0">
                      <a:pos x="129" y="118"/>
                    </a:cxn>
                    <a:cxn ang="0">
                      <a:pos x="118" y="129"/>
                    </a:cxn>
                    <a:cxn ang="0">
                      <a:pos x="104" y="138"/>
                    </a:cxn>
                    <a:cxn ang="0">
                      <a:pos x="90" y="143"/>
                    </a:cxn>
                    <a:cxn ang="0">
                      <a:pos x="74" y="145"/>
                    </a:cxn>
                  </a:cxnLst>
                  <a:rect l="0" t="0" r="r" b="b"/>
                  <a:pathLst>
                    <a:path w="150" h="150">
                      <a:moveTo>
                        <a:pt x="74" y="150"/>
                      </a:moveTo>
                      <a:lnTo>
                        <a:pt x="58" y="148"/>
                      </a:lnTo>
                      <a:lnTo>
                        <a:pt x="43" y="143"/>
                      </a:lnTo>
                      <a:lnTo>
                        <a:pt x="30" y="134"/>
                      </a:lnTo>
                      <a:lnTo>
                        <a:pt x="18" y="124"/>
                      </a:lnTo>
                      <a:lnTo>
                        <a:pt x="9" y="109"/>
                      </a:lnTo>
                      <a:lnTo>
                        <a:pt x="2" y="95"/>
                      </a:lnTo>
                      <a:lnTo>
                        <a:pt x="0" y="79"/>
                      </a:lnTo>
                      <a:lnTo>
                        <a:pt x="0" y="64"/>
                      </a:lnTo>
                      <a:lnTo>
                        <a:pt x="6" y="48"/>
                      </a:lnTo>
                      <a:lnTo>
                        <a:pt x="13" y="34"/>
                      </a:lnTo>
                      <a:lnTo>
                        <a:pt x="23" y="21"/>
                      </a:lnTo>
                      <a:lnTo>
                        <a:pt x="36" y="11"/>
                      </a:lnTo>
                      <a:lnTo>
                        <a:pt x="51" y="4"/>
                      </a:lnTo>
                      <a:lnTo>
                        <a:pt x="67" y="0"/>
                      </a:lnTo>
                      <a:lnTo>
                        <a:pt x="83" y="0"/>
                      </a:lnTo>
                      <a:lnTo>
                        <a:pt x="99" y="4"/>
                      </a:lnTo>
                      <a:lnTo>
                        <a:pt x="113" y="11"/>
                      </a:lnTo>
                      <a:lnTo>
                        <a:pt x="125" y="21"/>
                      </a:lnTo>
                      <a:lnTo>
                        <a:pt x="136" y="34"/>
                      </a:lnTo>
                      <a:lnTo>
                        <a:pt x="145" y="48"/>
                      </a:lnTo>
                      <a:lnTo>
                        <a:pt x="148" y="64"/>
                      </a:lnTo>
                      <a:lnTo>
                        <a:pt x="150" y="79"/>
                      </a:lnTo>
                      <a:lnTo>
                        <a:pt x="146" y="95"/>
                      </a:lnTo>
                      <a:lnTo>
                        <a:pt x="141" y="109"/>
                      </a:lnTo>
                      <a:lnTo>
                        <a:pt x="132" y="124"/>
                      </a:lnTo>
                      <a:lnTo>
                        <a:pt x="120" y="134"/>
                      </a:lnTo>
                      <a:lnTo>
                        <a:pt x="106" y="143"/>
                      </a:lnTo>
                      <a:lnTo>
                        <a:pt x="90" y="148"/>
                      </a:lnTo>
                      <a:lnTo>
                        <a:pt x="74" y="150"/>
                      </a:lnTo>
                      <a:close/>
                      <a:moveTo>
                        <a:pt x="74" y="145"/>
                      </a:moveTo>
                      <a:lnTo>
                        <a:pt x="58" y="143"/>
                      </a:lnTo>
                      <a:lnTo>
                        <a:pt x="44" y="138"/>
                      </a:lnTo>
                      <a:lnTo>
                        <a:pt x="32" y="129"/>
                      </a:lnTo>
                      <a:lnTo>
                        <a:pt x="20" y="118"/>
                      </a:lnTo>
                      <a:lnTo>
                        <a:pt x="13" y="106"/>
                      </a:lnTo>
                      <a:lnTo>
                        <a:pt x="7" y="90"/>
                      </a:lnTo>
                      <a:lnTo>
                        <a:pt x="6" y="74"/>
                      </a:lnTo>
                      <a:lnTo>
                        <a:pt x="7" y="60"/>
                      </a:lnTo>
                      <a:lnTo>
                        <a:pt x="13" y="44"/>
                      </a:lnTo>
                      <a:lnTo>
                        <a:pt x="20" y="32"/>
                      </a:lnTo>
                      <a:lnTo>
                        <a:pt x="32" y="21"/>
                      </a:lnTo>
                      <a:lnTo>
                        <a:pt x="44" y="12"/>
                      </a:lnTo>
                      <a:lnTo>
                        <a:pt x="58" y="7"/>
                      </a:lnTo>
                      <a:lnTo>
                        <a:pt x="74" y="5"/>
                      </a:lnTo>
                      <a:lnTo>
                        <a:pt x="90" y="7"/>
                      </a:lnTo>
                      <a:lnTo>
                        <a:pt x="104" y="12"/>
                      </a:lnTo>
                      <a:lnTo>
                        <a:pt x="118" y="21"/>
                      </a:lnTo>
                      <a:lnTo>
                        <a:pt x="129" y="32"/>
                      </a:lnTo>
                      <a:lnTo>
                        <a:pt x="138" y="44"/>
                      </a:lnTo>
                      <a:lnTo>
                        <a:pt x="143" y="60"/>
                      </a:lnTo>
                      <a:lnTo>
                        <a:pt x="145" y="74"/>
                      </a:lnTo>
                      <a:lnTo>
                        <a:pt x="143" y="90"/>
                      </a:lnTo>
                      <a:lnTo>
                        <a:pt x="138" y="106"/>
                      </a:lnTo>
                      <a:lnTo>
                        <a:pt x="129" y="118"/>
                      </a:lnTo>
                      <a:lnTo>
                        <a:pt x="118" y="129"/>
                      </a:lnTo>
                      <a:lnTo>
                        <a:pt x="104" y="138"/>
                      </a:lnTo>
                      <a:lnTo>
                        <a:pt x="90" y="143"/>
                      </a:lnTo>
                      <a:lnTo>
                        <a:pt x="74" y="145"/>
                      </a:lnTo>
                      <a:close/>
                    </a:path>
                  </a:pathLst>
                </a:custGeom>
                <a:solidFill>
                  <a:srgbClr val="F7FFFF"/>
                </a:solidFill>
                <a:ln w="9525">
                  <a:noFill/>
                  <a:round/>
                  <a:headEnd/>
                  <a:tailEnd/>
                </a:ln>
              </p:spPr>
              <p:txBody>
                <a:bodyPr/>
                <a:lstStyle/>
                <a:p>
                  <a:endParaRPr lang="en-US"/>
                </a:p>
              </p:txBody>
            </p:sp>
            <p:sp>
              <p:nvSpPr>
                <p:cNvPr id="1166507" name="Freeform 1195"/>
                <p:cNvSpPr>
                  <a:spLocks noEditPoints="1"/>
                </p:cNvSpPr>
                <p:nvPr/>
              </p:nvSpPr>
              <p:spPr bwMode="auto">
                <a:xfrm>
                  <a:off x="1728" y="599"/>
                  <a:ext cx="139" cy="140"/>
                </a:xfrm>
                <a:custGeom>
                  <a:avLst/>
                  <a:gdLst/>
                  <a:ahLst/>
                  <a:cxnLst>
                    <a:cxn ang="0">
                      <a:pos x="68" y="140"/>
                    </a:cxn>
                    <a:cxn ang="0">
                      <a:pos x="52" y="138"/>
                    </a:cxn>
                    <a:cxn ang="0">
                      <a:pos x="38" y="133"/>
                    </a:cxn>
                    <a:cxn ang="0">
                      <a:pos x="26" y="124"/>
                    </a:cxn>
                    <a:cxn ang="0">
                      <a:pos x="14" y="113"/>
                    </a:cxn>
                    <a:cxn ang="0">
                      <a:pos x="7" y="101"/>
                    </a:cxn>
                    <a:cxn ang="0">
                      <a:pos x="1" y="85"/>
                    </a:cxn>
                    <a:cxn ang="0">
                      <a:pos x="0" y="69"/>
                    </a:cxn>
                    <a:cxn ang="0">
                      <a:pos x="1" y="55"/>
                    </a:cxn>
                    <a:cxn ang="0">
                      <a:pos x="7" y="39"/>
                    </a:cxn>
                    <a:cxn ang="0">
                      <a:pos x="14" y="27"/>
                    </a:cxn>
                    <a:cxn ang="0">
                      <a:pos x="26" y="16"/>
                    </a:cxn>
                    <a:cxn ang="0">
                      <a:pos x="38" y="7"/>
                    </a:cxn>
                    <a:cxn ang="0">
                      <a:pos x="52" y="2"/>
                    </a:cxn>
                    <a:cxn ang="0">
                      <a:pos x="68" y="0"/>
                    </a:cxn>
                    <a:cxn ang="0">
                      <a:pos x="84" y="2"/>
                    </a:cxn>
                    <a:cxn ang="0">
                      <a:pos x="98" y="7"/>
                    </a:cxn>
                    <a:cxn ang="0">
                      <a:pos x="112" y="16"/>
                    </a:cxn>
                    <a:cxn ang="0">
                      <a:pos x="123" y="27"/>
                    </a:cxn>
                    <a:cxn ang="0">
                      <a:pos x="132" y="39"/>
                    </a:cxn>
                    <a:cxn ang="0">
                      <a:pos x="137" y="55"/>
                    </a:cxn>
                    <a:cxn ang="0">
                      <a:pos x="139" y="69"/>
                    </a:cxn>
                    <a:cxn ang="0">
                      <a:pos x="137" y="85"/>
                    </a:cxn>
                    <a:cxn ang="0">
                      <a:pos x="132" y="101"/>
                    </a:cxn>
                    <a:cxn ang="0">
                      <a:pos x="123" y="113"/>
                    </a:cxn>
                    <a:cxn ang="0">
                      <a:pos x="112" y="124"/>
                    </a:cxn>
                    <a:cxn ang="0">
                      <a:pos x="98" y="133"/>
                    </a:cxn>
                    <a:cxn ang="0">
                      <a:pos x="84" y="138"/>
                    </a:cxn>
                    <a:cxn ang="0">
                      <a:pos x="68" y="140"/>
                    </a:cxn>
                    <a:cxn ang="0">
                      <a:pos x="68" y="134"/>
                    </a:cxn>
                    <a:cxn ang="0">
                      <a:pos x="54" y="133"/>
                    </a:cxn>
                    <a:cxn ang="0">
                      <a:pos x="40" y="127"/>
                    </a:cxn>
                    <a:cxn ang="0">
                      <a:pos x="28" y="119"/>
                    </a:cxn>
                    <a:cxn ang="0">
                      <a:pos x="17" y="108"/>
                    </a:cxn>
                    <a:cxn ang="0">
                      <a:pos x="10" y="96"/>
                    </a:cxn>
                    <a:cxn ang="0">
                      <a:pos x="5" y="82"/>
                    </a:cxn>
                    <a:cxn ang="0">
                      <a:pos x="5" y="66"/>
                    </a:cxn>
                    <a:cxn ang="0">
                      <a:pos x="7" y="52"/>
                    </a:cxn>
                    <a:cxn ang="0">
                      <a:pos x="14" y="37"/>
                    </a:cxn>
                    <a:cxn ang="0">
                      <a:pos x="22" y="27"/>
                    </a:cxn>
                    <a:cxn ang="0">
                      <a:pos x="33" y="16"/>
                    </a:cxn>
                    <a:cxn ang="0">
                      <a:pos x="47" y="9"/>
                    </a:cxn>
                    <a:cxn ang="0">
                      <a:pos x="61" y="6"/>
                    </a:cxn>
                    <a:cxn ang="0">
                      <a:pos x="75" y="6"/>
                    </a:cxn>
                    <a:cxn ang="0">
                      <a:pos x="91" y="9"/>
                    </a:cxn>
                    <a:cxn ang="0">
                      <a:pos x="103" y="16"/>
                    </a:cxn>
                    <a:cxn ang="0">
                      <a:pos x="116" y="27"/>
                    </a:cxn>
                    <a:cxn ang="0">
                      <a:pos x="125" y="37"/>
                    </a:cxn>
                    <a:cxn ang="0">
                      <a:pos x="130" y="52"/>
                    </a:cxn>
                    <a:cxn ang="0">
                      <a:pos x="133" y="66"/>
                    </a:cxn>
                    <a:cxn ang="0">
                      <a:pos x="132" y="82"/>
                    </a:cxn>
                    <a:cxn ang="0">
                      <a:pos x="128" y="96"/>
                    </a:cxn>
                    <a:cxn ang="0">
                      <a:pos x="119" y="108"/>
                    </a:cxn>
                    <a:cxn ang="0">
                      <a:pos x="110" y="119"/>
                    </a:cxn>
                    <a:cxn ang="0">
                      <a:pos x="98" y="127"/>
                    </a:cxn>
                    <a:cxn ang="0">
                      <a:pos x="84" y="133"/>
                    </a:cxn>
                    <a:cxn ang="0">
                      <a:pos x="68" y="134"/>
                    </a:cxn>
                  </a:cxnLst>
                  <a:rect l="0" t="0" r="r" b="b"/>
                  <a:pathLst>
                    <a:path w="139" h="140">
                      <a:moveTo>
                        <a:pt x="68" y="140"/>
                      </a:moveTo>
                      <a:lnTo>
                        <a:pt x="52" y="138"/>
                      </a:lnTo>
                      <a:lnTo>
                        <a:pt x="38" y="133"/>
                      </a:lnTo>
                      <a:lnTo>
                        <a:pt x="26" y="124"/>
                      </a:lnTo>
                      <a:lnTo>
                        <a:pt x="14" y="113"/>
                      </a:lnTo>
                      <a:lnTo>
                        <a:pt x="7" y="101"/>
                      </a:lnTo>
                      <a:lnTo>
                        <a:pt x="1" y="85"/>
                      </a:lnTo>
                      <a:lnTo>
                        <a:pt x="0" y="69"/>
                      </a:lnTo>
                      <a:lnTo>
                        <a:pt x="1" y="55"/>
                      </a:lnTo>
                      <a:lnTo>
                        <a:pt x="7" y="39"/>
                      </a:lnTo>
                      <a:lnTo>
                        <a:pt x="14" y="27"/>
                      </a:lnTo>
                      <a:lnTo>
                        <a:pt x="26" y="16"/>
                      </a:lnTo>
                      <a:lnTo>
                        <a:pt x="38" y="7"/>
                      </a:lnTo>
                      <a:lnTo>
                        <a:pt x="52" y="2"/>
                      </a:lnTo>
                      <a:lnTo>
                        <a:pt x="68" y="0"/>
                      </a:lnTo>
                      <a:lnTo>
                        <a:pt x="84" y="2"/>
                      </a:lnTo>
                      <a:lnTo>
                        <a:pt x="98" y="7"/>
                      </a:lnTo>
                      <a:lnTo>
                        <a:pt x="112" y="16"/>
                      </a:lnTo>
                      <a:lnTo>
                        <a:pt x="123" y="27"/>
                      </a:lnTo>
                      <a:lnTo>
                        <a:pt x="132" y="39"/>
                      </a:lnTo>
                      <a:lnTo>
                        <a:pt x="137" y="55"/>
                      </a:lnTo>
                      <a:lnTo>
                        <a:pt x="139" y="69"/>
                      </a:lnTo>
                      <a:lnTo>
                        <a:pt x="137" y="85"/>
                      </a:lnTo>
                      <a:lnTo>
                        <a:pt x="132" y="101"/>
                      </a:lnTo>
                      <a:lnTo>
                        <a:pt x="123" y="113"/>
                      </a:lnTo>
                      <a:lnTo>
                        <a:pt x="112" y="124"/>
                      </a:lnTo>
                      <a:lnTo>
                        <a:pt x="98" y="133"/>
                      </a:lnTo>
                      <a:lnTo>
                        <a:pt x="84" y="138"/>
                      </a:lnTo>
                      <a:lnTo>
                        <a:pt x="68" y="140"/>
                      </a:lnTo>
                      <a:close/>
                      <a:moveTo>
                        <a:pt x="68" y="134"/>
                      </a:moveTo>
                      <a:lnTo>
                        <a:pt x="54" y="133"/>
                      </a:lnTo>
                      <a:lnTo>
                        <a:pt x="40" y="127"/>
                      </a:lnTo>
                      <a:lnTo>
                        <a:pt x="28" y="119"/>
                      </a:lnTo>
                      <a:lnTo>
                        <a:pt x="17" y="108"/>
                      </a:lnTo>
                      <a:lnTo>
                        <a:pt x="10" y="96"/>
                      </a:lnTo>
                      <a:lnTo>
                        <a:pt x="5" y="82"/>
                      </a:lnTo>
                      <a:lnTo>
                        <a:pt x="5" y="66"/>
                      </a:lnTo>
                      <a:lnTo>
                        <a:pt x="7" y="52"/>
                      </a:lnTo>
                      <a:lnTo>
                        <a:pt x="14" y="37"/>
                      </a:lnTo>
                      <a:lnTo>
                        <a:pt x="22" y="27"/>
                      </a:lnTo>
                      <a:lnTo>
                        <a:pt x="33" y="16"/>
                      </a:lnTo>
                      <a:lnTo>
                        <a:pt x="47" y="9"/>
                      </a:lnTo>
                      <a:lnTo>
                        <a:pt x="61" y="6"/>
                      </a:lnTo>
                      <a:lnTo>
                        <a:pt x="75" y="6"/>
                      </a:lnTo>
                      <a:lnTo>
                        <a:pt x="91" y="9"/>
                      </a:lnTo>
                      <a:lnTo>
                        <a:pt x="103" y="16"/>
                      </a:lnTo>
                      <a:lnTo>
                        <a:pt x="116" y="27"/>
                      </a:lnTo>
                      <a:lnTo>
                        <a:pt x="125" y="37"/>
                      </a:lnTo>
                      <a:lnTo>
                        <a:pt x="130" y="52"/>
                      </a:lnTo>
                      <a:lnTo>
                        <a:pt x="133" y="66"/>
                      </a:lnTo>
                      <a:lnTo>
                        <a:pt x="132" y="82"/>
                      </a:lnTo>
                      <a:lnTo>
                        <a:pt x="128" y="96"/>
                      </a:lnTo>
                      <a:lnTo>
                        <a:pt x="119" y="108"/>
                      </a:lnTo>
                      <a:lnTo>
                        <a:pt x="110" y="119"/>
                      </a:lnTo>
                      <a:lnTo>
                        <a:pt x="98" y="127"/>
                      </a:lnTo>
                      <a:lnTo>
                        <a:pt x="84" y="133"/>
                      </a:lnTo>
                      <a:lnTo>
                        <a:pt x="68" y="134"/>
                      </a:lnTo>
                      <a:close/>
                    </a:path>
                  </a:pathLst>
                </a:custGeom>
                <a:solidFill>
                  <a:srgbClr val="F8FFFF"/>
                </a:solidFill>
                <a:ln w="9525">
                  <a:noFill/>
                  <a:round/>
                  <a:headEnd/>
                  <a:tailEnd/>
                </a:ln>
              </p:spPr>
              <p:txBody>
                <a:bodyPr/>
                <a:lstStyle/>
                <a:p>
                  <a:endParaRPr lang="en-US"/>
                </a:p>
              </p:txBody>
            </p:sp>
            <p:sp>
              <p:nvSpPr>
                <p:cNvPr id="1166508" name="Freeform 1196"/>
                <p:cNvSpPr>
                  <a:spLocks noEditPoints="1"/>
                </p:cNvSpPr>
                <p:nvPr/>
              </p:nvSpPr>
              <p:spPr bwMode="auto">
                <a:xfrm>
                  <a:off x="1733" y="605"/>
                  <a:ext cx="128" cy="128"/>
                </a:xfrm>
                <a:custGeom>
                  <a:avLst/>
                  <a:gdLst/>
                  <a:ahLst/>
                  <a:cxnLst>
                    <a:cxn ang="0">
                      <a:pos x="63" y="128"/>
                    </a:cxn>
                    <a:cxn ang="0">
                      <a:pos x="49" y="127"/>
                    </a:cxn>
                    <a:cxn ang="0">
                      <a:pos x="35" y="121"/>
                    </a:cxn>
                    <a:cxn ang="0">
                      <a:pos x="23" y="113"/>
                    </a:cxn>
                    <a:cxn ang="0">
                      <a:pos x="12" y="102"/>
                    </a:cxn>
                    <a:cxn ang="0">
                      <a:pos x="5" y="90"/>
                    </a:cxn>
                    <a:cxn ang="0">
                      <a:pos x="0" y="76"/>
                    </a:cxn>
                    <a:cxn ang="0">
                      <a:pos x="0" y="60"/>
                    </a:cxn>
                    <a:cxn ang="0">
                      <a:pos x="2" y="46"/>
                    </a:cxn>
                    <a:cxn ang="0">
                      <a:pos x="9" y="31"/>
                    </a:cxn>
                    <a:cxn ang="0">
                      <a:pos x="17" y="21"/>
                    </a:cxn>
                    <a:cxn ang="0">
                      <a:pos x="28" y="10"/>
                    </a:cxn>
                    <a:cxn ang="0">
                      <a:pos x="42" y="3"/>
                    </a:cxn>
                    <a:cxn ang="0">
                      <a:pos x="56" y="0"/>
                    </a:cxn>
                    <a:cxn ang="0">
                      <a:pos x="70" y="0"/>
                    </a:cxn>
                    <a:cxn ang="0">
                      <a:pos x="86" y="3"/>
                    </a:cxn>
                    <a:cxn ang="0">
                      <a:pos x="98" y="10"/>
                    </a:cxn>
                    <a:cxn ang="0">
                      <a:pos x="111" y="21"/>
                    </a:cxn>
                    <a:cxn ang="0">
                      <a:pos x="120" y="31"/>
                    </a:cxn>
                    <a:cxn ang="0">
                      <a:pos x="125" y="46"/>
                    </a:cxn>
                    <a:cxn ang="0">
                      <a:pos x="128" y="60"/>
                    </a:cxn>
                    <a:cxn ang="0">
                      <a:pos x="127" y="76"/>
                    </a:cxn>
                    <a:cxn ang="0">
                      <a:pos x="123" y="90"/>
                    </a:cxn>
                    <a:cxn ang="0">
                      <a:pos x="114" y="102"/>
                    </a:cxn>
                    <a:cxn ang="0">
                      <a:pos x="105" y="113"/>
                    </a:cxn>
                    <a:cxn ang="0">
                      <a:pos x="93" y="121"/>
                    </a:cxn>
                    <a:cxn ang="0">
                      <a:pos x="79" y="127"/>
                    </a:cxn>
                    <a:cxn ang="0">
                      <a:pos x="63" y="128"/>
                    </a:cxn>
                    <a:cxn ang="0">
                      <a:pos x="63" y="123"/>
                    </a:cxn>
                    <a:cxn ang="0">
                      <a:pos x="49" y="121"/>
                    </a:cxn>
                    <a:cxn ang="0">
                      <a:pos x="37" y="116"/>
                    </a:cxn>
                    <a:cxn ang="0">
                      <a:pos x="25" y="107"/>
                    </a:cxn>
                    <a:cxn ang="0">
                      <a:pos x="16" y="97"/>
                    </a:cxn>
                    <a:cxn ang="0">
                      <a:pos x="9" y="84"/>
                    </a:cxn>
                    <a:cxn ang="0">
                      <a:pos x="5" y="72"/>
                    </a:cxn>
                    <a:cxn ang="0">
                      <a:pos x="5" y="56"/>
                    </a:cxn>
                    <a:cxn ang="0">
                      <a:pos x="9" y="44"/>
                    </a:cxn>
                    <a:cxn ang="0">
                      <a:pos x="16" y="31"/>
                    </a:cxn>
                    <a:cxn ang="0">
                      <a:pos x="25" y="21"/>
                    </a:cxn>
                    <a:cxn ang="0">
                      <a:pos x="37" y="12"/>
                    </a:cxn>
                    <a:cxn ang="0">
                      <a:pos x="49" y="7"/>
                    </a:cxn>
                    <a:cxn ang="0">
                      <a:pos x="63" y="5"/>
                    </a:cxn>
                    <a:cxn ang="0">
                      <a:pos x="77" y="7"/>
                    </a:cxn>
                    <a:cxn ang="0">
                      <a:pos x="91" y="12"/>
                    </a:cxn>
                    <a:cxn ang="0">
                      <a:pos x="102" y="21"/>
                    </a:cxn>
                    <a:cxn ang="0">
                      <a:pos x="112" y="31"/>
                    </a:cxn>
                    <a:cxn ang="0">
                      <a:pos x="118" y="44"/>
                    </a:cxn>
                    <a:cxn ang="0">
                      <a:pos x="121" y="56"/>
                    </a:cxn>
                    <a:cxn ang="0">
                      <a:pos x="121" y="72"/>
                    </a:cxn>
                    <a:cxn ang="0">
                      <a:pos x="118" y="84"/>
                    </a:cxn>
                    <a:cxn ang="0">
                      <a:pos x="112" y="97"/>
                    </a:cxn>
                    <a:cxn ang="0">
                      <a:pos x="102" y="107"/>
                    </a:cxn>
                    <a:cxn ang="0">
                      <a:pos x="91" y="116"/>
                    </a:cxn>
                    <a:cxn ang="0">
                      <a:pos x="77" y="121"/>
                    </a:cxn>
                    <a:cxn ang="0">
                      <a:pos x="63" y="123"/>
                    </a:cxn>
                  </a:cxnLst>
                  <a:rect l="0" t="0" r="r" b="b"/>
                  <a:pathLst>
                    <a:path w="128" h="128">
                      <a:moveTo>
                        <a:pt x="63" y="128"/>
                      </a:moveTo>
                      <a:lnTo>
                        <a:pt x="49" y="127"/>
                      </a:lnTo>
                      <a:lnTo>
                        <a:pt x="35" y="121"/>
                      </a:lnTo>
                      <a:lnTo>
                        <a:pt x="23" y="113"/>
                      </a:lnTo>
                      <a:lnTo>
                        <a:pt x="12" y="102"/>
                      </a:lnTo>
                      <a:lnTo>
                        <a:pt x="5" y="90"/>
                      </a:lnTo>
                      <a:lnTo>
                        <a:pt x="0" y="76"/>
                      </a:lnTo>
                      <a:lnTo>
                        <a:pt x="0" y="60"/>
                      </a:lnTo>
                      <a:lnTo>
                        <a:pt x="2" y="46"/>
                      </a:lnTo>
                      <a:lnTo>
                        <a:pt x="9" y="31"/>
                      </a:lnTo>
                      <a:lnTo>
                        <a:pt x="17" y="21"/>
                      </a:lnTo>
                      <a:lnTo>
                        <a:pt x="28" y="10"/>
                      </a:lnTo>
                      <a:lnTo>
                        <a:pt x="42" y="3"/>
                      </a:lnTo>
                      <a:lnTo>
                        <a:pt x="56" y="0"/>
                      </a:lnTo>
                      <a:lnTo>
                        <a:pt x="70" y="0"/>
                      </a:lnTo>
                      <a:lnTo>
                        <a:pt x="86" y="3"/>
                      </a:lnTo>
                      <a:lnTo>
                        <a:pt x="98" y="10"/>
                      </a:lnTo>
                      <a:lnTo>
                        <a:pt x="111" y="21"/>
                      </a:lnTo>
                      <a:lnTo>
                        <a:pt x="120" y="31"/>
                      </a:lnTo>
                      <a:lnTo>
                        <a:pt x="125" y="46"/>
                      </a:lnTo>
                      <a:lnTo>
                        <a:pt x="128" y="60"/>
                      </a:lnTo>
                      <a:lnTo>
                        <a:pt x="127" y="76"/>
                      </a:lnTo>
                      <a:lnTo>
                        <a:pt x="123" y="90"/>
                      </a:lnTo>
                      <a:lnTo>
                        <a:pt x="114" y="102"/>
                      </a:lnTo>
                      <a:lnTo>
                        <a:pt x="105" y="113"/>
                      </a:lnTo>
                      <a:lnTo>
                        <a:pt x="93" y="121"/>
                      </a:lnTo>
                      <a:lnTo>
                        <a:pt x="79" y="127"/>
                      </a:lnTo>
                      <a:lnTo>
                        <a:pt x="63" y="128"/>
                      </a:lnTo>
                      <a:close/>
                      <a:moveTo>
                        <a:pt x="63" y="123"/>
                      </a:moveTo>
                      <a:lnTo>
                        <a:pt x="49" y="121"/>
                      </a:lnTo>
                      <a:lnTo>
                        <a:pt x="37" y="116"/>
                      </a:lnTo>
                      <a:lnTo>
                        <a:pt x="25" y="107"/>
                      </a:lnTo>
                      <a:lnTo>
                        <a:pt x="16" y="97"/>
                      </a:lnTo>
                      <a:lnTo>
                        <a:pt x="9" y="84"/>
                      </a:lnTo>
                      <a:lnTo>
                        <a:pt x="5" y="72"/>
                      </a:lnTo>
                      <a:lnTo>
                        <a:pt x="5" y="56"/>
                      </a:lnTo>
                      <a:lnTo>
                        <a:pt x="9" y="44"/>
                      </a:lnTo>
                      <a:lnTo>
                        <a:pt x="16" y="31"/>
                      </a:lnTo>
                      <a:lnTo>
                        <a:pt x="25" y="21"/>
                      </a:lnTo>
                      <a:lnTo>
                        <a:pt x="37" y="12"/>
                      </a:lnTo>
                      <a:lnTo>
                        <a:pt x="49" y="7"/>
                      </a:lnTo>
                      <a:lnTo>
                        <a:pt x="63" y="5"/>
                      </a:lnTo>
                      <a:lnTo>
                        <a:pt x="77" y="7"/>
                      </a:lnTo>
                      <a:lnTo>
                        <a:pt x="91" y="12"/>
                      </a:lnTo>
                      <a:lnTo>
                        <a:pt x="102" y="21"/>
                      </a:lnTo>
                      <a:lnTo>
                        <a:pt x="112" y="31"/>
                      </a:lnTo>
                      <a:lnTo>
                        <a:pt x="118" y="44"/>
                      </a:lnTo>
                      <a:lnTo>
                        <a:pt x="121" y="56"/>
                      </a:lnTo>
                      <a:lnTo>
                        <a:pt x="121" y="72"/>
                      </a:lnTo>
                      <a:lnTo>
                        <a:pt x="118" y="84"/>
                      </a:lnTo>
                      <a:lnTo>
                        <a:pt x="112" y="97"/>
                      </a:lnTo>
                      <a:lnTo>
                        <a:pt x="102" y="107"/>
                      </a:lnTo>
                      <a:lnTo>
                        <a:pt x="91" y="116"/>
                      </a:lnTo>
                      <a:lnTo>
                        <a:pt x="77" y="121"/>
                      </a:lnTo>
                      <a:lnTo>
                        <a:pt x="63" y="123"/>
                      </a:lnTo>
                      <a:close/>
                    </a:path>
                  </a:pathLst>
                </a:custGeom>
                <a:solidFill>
                  <a:srgbClr val="F9FFFF"/>
                </a:solidFill>
                <a:ln w="9525">
                  <a:noFill/>
                  <a:round/>
                  <a:headEnd/>
                  <a:tailEnd/>
                </a:ln>
              </p:spPr>
              <p:txBody>
                <a:bodyPr/>
                <a:lstStyle/>
                <a:p>
                  <a:endParaRPr lang="en-US"/>
                </a:p>
              </p:txBody>
            </p:sp>
            <p:sp>
              <p:nvSpPr>
                <p:cNvPr id="1166509" name="Freeform 1197"/>
                <p:cNvSpPr>
                  <a:spLocks noEditPoints="1"/>
                </p:cNvSpPr>
                <p:nvPr/>
              </p:nvSpPr>
              <p:spPr bwMode="auto">
                <a:xfrm>
                  <a:off x="1738" y="610"/>
                  <a:ext cx="116" cy="118"/>
                </a:xfrm>
                <a:custGeom>
                  <a:avLst/>
                  <a:gdLst/>
                  <a:ahLst/>
                  <a:cxnLst>
                    <a:cxn ang="0">
                      <a:pos x="58" y="118"/>
                    </a:cxn>
                    <a:cxn ang="0">
                      <a:pos x="44" y="116"/>
                    </a:cxn>
                    <a:cxn ang="0">
                      <a:pos x="32" y="111"/>
                    </a:cxn>
                    <a:cxn ang="0">
                      <a:pos x="20" y="102"/>
                    </a:cxn>
                    <a:cxn ang="0">
                      <a:pos x="11" y="92"/>
                    </a:cxn>
                    <a:cxn ang="0">
                      <a:pos x="4" y="79"/>
                    </a:cxn>
                    <a:cxn ang="0">
                      <a:pos x="0" y="67"/>
                    </a:cxn>
                    <a:cxn ang="0">
                      <a:pos x="0" y="51"/>
                    </a:cxn>
                    <a:cxn ang="0">
                      <a:pos x="4" y="39"/>
                    </a:cxn>
                    <a:cxn ang="0">
                      <a:pos x="11" y="26"/>
                    </a:cxn>
                    <a:cxn ang="0">
                      <a:pos x="20" y="16"/>
                    </a:cxn>
                    <a:cxn ang="0">
                      <a:pos x="32" y="7"/>
                    </a:cxn>
                    <a:cxn ang="0">
                      <a:pos x="44" y="2"/>
                    </a:cxn>
                    <a:cxn ang="0">
                      <a:pos x="58" y="0"/>
                    </a:cxn>
                    <a:cxn ang="0">
                      <a:pos x="72" y="2"/>
                    </a:cxn>
                    <a:cxn ang="0">
                      <a:pos x="86" y="7"/>
                    </a:cxn>
                    <a:cxn ang="0">
                      <a:pos x="97" y="16"/>
                    </a:cxn>
                    <a:cxn ang="0">
                      <a:pos x="107" y="26"/>
                    </a:cxn>
                    <a:cxn ang="0">
                      <a:pos x="113" y="39"/>
                    </a:cxn>
                    <a:cxn ang="0">
                      <a:pos x="116" y="51"/>
                    </a:cxn>
                    <a:cxn ang="0">
                      <a:pos x="116" y="67"/>
                    </a:cxn>
                    <a:cxn ang="0">
                      <a:pos x="113" y="79"/>
                    </a:cxn>
                    <a:cxn ang="0">
                      <a:pos x="107" y="92"/>
                    </a:cxn>
                    <a:cxn ang="0">
                      <a:pos x="97" y="102"/>
                    </a:cxn>
                    <a:cxn ang="0">
                      <a:pos x="86" y="111"/>
                    </a:cxn>
                    <a:cxn ang="0">
                      <a:pos x="72" y="116"/>
                    </a:cxn>
                    <a:cxn ang="0">
                      <a:pos x="58" y="118"/>
                    </a:cxn>
                    <a:cxn ang="0">
                      <a:pos x="58" y="113"/>
                    </a:cxn>
                    <a:cxn ang="0">
                      <a:pos x="46" y="111"/>
                    </a:cxn>
                    <a:cxn ang="0">
                      <a:pos x="34" y="106"/>
                    </a:cxn>
                    <a:cxn ang="0">
                      <a:pos x="21" y="99"/>
                    </a:cxn>
                    <a:cxn ang="0">
                      <a:pos x="14" y="88"/>
                    </a:cxn>
                    <a:cxn ang="0">
                      <a:pos x="7" y="76"/>
                    </a:cxn>
                    <a:cxn ang="0">
                      <a:pos x="5" y="62"/>
                    </a:cxn>
                    <a:cxn ang="0">
                      <a:pos x="5" y="49"/>
                    </a:cxn>
                    <a:cxn ang="0">
                      <a:pos x="11" y="37"/>
                    </a:cxn>
                    <a:cxn ang="0">
                      <a:pos x="18" y="25"/>
                    </a:cxn>
                    <a:cxn ang="0">
                      <a:pos x="27" y="16"/>
                    </a:cxn>
                    <a:cxn ang="0">
                      <a:pos x="39" y="9"/>
                    </a:cxn>
                    <a:cxn ang="0">
                      <a:pos x="51" y="5"/>
                    </a:cxn>
                    <a:cxn ang="0">
                      <a:pos x="65" y="5"/>
                    </a:cxn>
                    <a:cxn ang="0">
                      <a:pos x="78" y="9"/>
                    </a:cxn>
                    <a:cxn ang="0">
                      <a:pos x="90" y="16"/>
                    </a:cxn>
                    <a:cxn ang="0">
                      <a:pos x="100" y="25"/>
                    </a:cxn>
                    <a:cxn ang="0">
                      <a:pos x="107" y="37"/>
                    </a:cxn>
                    <a:cxn ang="0">
                      <a:pos x="111" y="49"/>
                    </a:cxn>
                    <a:cxn ang="0">
                      <a:pos x="113" y="62"/>
                    </a:cxn>
                    <a:cxn ang="0">
                      <a:pos x="109" y="76"/>
                    </a:cxn>
                    <a:cxn ang="0">
                      <a:pos x="104" y="88"/>
                    </a:cxn>
                    <a:cxn ang="0">
                      <a:pos x="95" y="99"/>
                    </a:cxn>
                    <a:cxn ang="0">
                      <a:pos x="85" y="106"/>
                    </a:cxn>
                    <a:cxn ang="0">
                      <a:pos x="72" y="111"/>
                    </a:cxn>
                    <a:cxn ang="0">
                      <a:pos x="58" y="113"/>
                    </a:cxn>
                  </a:cxnLst>
                  <a:rect l="0" t="0" r="r" b="b"/>
                  <a:pathLst>
                    <a:path w="116" h="118">
                      <a:moveTo>
                        <a:pt x="58" y="118"/>
                      </a:moveTo>
                      <a:lnTo>
                        <a:pt x="44" y="116"/>
                      </a:lnTo>
                      <a:lnTo>
                        <a:pt x="32" y="111"/>
                      </a:lnTo>
                      <a:lnTo>
                        <a:pt x="20" y="102"/>
                      </a:lnTo>
                      <a:lnTo>
                        <a:pt x="11" y="92"/>
                      </a:lnTo>
                      <a:lnTo>
                        <a:pt x="4" y="79"/>
                      </a:lnTo>
                      <a:lnTo>
                        <a:pt x="0" y="67"/>
                      </a:lnTo>
                      <a:lnTo>
                        <a:pt x="0" y="51"/>
                      </a:lnTo>
                      <a:lnTo>
                        <a:pt x="4" y="39"/>
                      </a:lnTo>
                      <a:lnTo>
                        <a:pt x="11" y="26"/>
                      </a:lnTo>
                      <a:lnTo>
                        <a:pt x="20" y="16"/>
                      </a:lnTo>
                      <a:lnTo>
                        <a:pt x="32" y="7"/>
                      </a:lnTo>
                      <a:lnTo>
                        <a:pt x="44" y="2"/>
                      </a:lnTo>
                      <a:lnTo>
                        <a:pt x="58" y="0"/>
                      </a:lnTo>
                      <a:lnTo>
                        <a:pt x="72" y="2"/>
                      </a:lnTo>
                      <a:lnTo>
                        <a:pt x="86" y="7"/>
                      </a:lnTo>
                      <a:lnTo>
                        <a:pt x="97" y="16"/>
                      </a:lnTo>
                      <a:lnTo>
                        <a:pt x="107" y="26"/>
                      </a:lnTo>
                      <a:lnTo>
                        <a:pt x="113" y="39"/>
                      </a:lnTo>
                      <a:lnTo>
                        <a:pt x="116" y="51"/>
                      </a:lnTo>
                      <a:lnTo>
                        <a:pt x="116" y="67"/>
                      </a:lnTo>
                      <a:lnTo>
                        <a:pt x="113" y="79"/>
                      </a:lnTo>
                      <a:lnTo>
                        <a:pt x="107" y="92"/>
                      </a:lnTo>
                      <a:lnTo>
                        <a:pt x="97" y="102"/>
                      </a:lnTo>
                      <a:lnTo>
                        <a:pt x="86" y="111"/>
                      </a:lnTo>
                      <a:lnTo>
                        <a:pt x="72" y="116"/>
                      </a:lnTo>
                      <a:lnTo>
                        <a:pt x="58" y="118"/>
                      </a:lnTo>
                      <a:close/>
                      <a:moveTo>
                        <a:pt x="58" y="113"/>
                      </a:moveTo>
                      <a:lnTo>
                        <a:pt x="46" y="111"/>
                      </a:lnTo>
                      <a:lnTo>
                        <a:pt x="34" y="106"/>
                      </a:lnTo>
                      <a:lnTo>
                        <a:pt x="21" y="99"/>
                      </a:lnTo>
                      <a:lnTo>
                        <a:pt x="14" y="88"/>
                      </a:lnTo>
                      <a:lnTo>
                        <a:pt x="7" y="76"/>
                      </a:lnTo>
                      <a:lnTo>
                        <a:pt x="5" y="62"/>
                      </a:lnTo>
                      <a:lnTo>
                        <a:pt x="5" y="49"/>
                      </a:lnTo>
                      <a:lnTo>
                        <a:pt x="11" y="37"/>
                      </a:lnTo>
                      <a:lnTo>
                        <a:pt x="18" y="25"/>
                      </a:lnTo>
                      <a:lnTo>
                        <a:pt x="27" y="16"/>
                      </a:lnTo>
                      <a:lnTo>
                        <a:pt x="39" y="9"/>
                      </a:lnTo>
                      <a:lnTo>
                        <a:pt x="51" y="5"/>
                      </a:lnTo>
                      <a:lnTo>
                        <a:pt x="65" y="5"/>
                      </a:lnTo>
                      <a:lnTo>
                        <a:pt x="78" y="9"/>
                      </a:lnTo>
                      <a:lnTo>
                        <a:pt x="90" y="16"/>
                      </a:lnTo>
                      <a:lnTo>
                        <a:pt x="100" y="25"/>
                      </a:lnTo>
                      <a:lnTo>
                        <a:pt x="107" y="37"/>
                      </a:lnTo>
                      <a:lnTo>
                        <a:pt x="111" y="49"/>
                      </a:lnTo>
                      <a:lnTo>
                        <a:pt x="113" y="62"/>
                      </a:lnTo>
                      <a:lnTo>
                        <a:pt x="109" y="76"/>
                      </a:lnTo>
                      <a:lnTo>
                        <a:pt x="104" y="88"/>
                      </a:lnTo>
                      <a:lnTo>
                        <a:pt x="95" y="99"/>
                      </a:lnTo>
                      <a:lnTo>
                        <a:pt x="85" y="106"/>
                      </a:lnTo>
                      <a:lnTo>
                        <a:pt x="72" y="111"/>
                      </a:lnTo>
                      <a:lnTo>
                        <a:pt x="58" y="113"/>
                      </a:lnTo>
                      <a:close/>
                    </a:path>
                  </a:pathLst>
                </a:custGeom>
                <a:solidFill>
                  <a:srgbClr val="FAFFFF"/>
                </a:solidFill>
                <a:ln w="9525">
                  <a:noFill/>
                  <a:round/>
                  <a:headEnd/>
                  <a:tailEnd/>
                </a:ln>
              </p:spPr>
              <p:txBody>
                <a:bodyPr/>
                <a:lstStyle/>
                <a:p>
                  <a:endParaRPr lang="en-US"/>
                </a:p>
              </p:txBody>
            </p:sp>
            <p:sp>
              <p:nvSpPr>
                <p:cNvPr id="1166510" name="Freeform 1198"/>
                <p:cNvSpPr>
                  <a:spLocks noEditPoints="1"/>
                </p:cNvSpPr>
                <p:nvPr/>
              </p:nvSpPr>
              <p:spPr bwMode="auto">
                <a:xfrm>
                  <a:off x="1743" y="615"/>
                  <a:ext cx="108" cy="108"/>
                </a:xfrm>
                <a:custGeom>
                  <a:avLst/>
                  <a:gdLst/>
                  <a:ahLst/>
                  <a:cxnLst>
                    <a:cxn ang="0">
                      <a:pos x="53" y="108"/>
                    </a:cxn>
                    <a:cxn ang="0">
                      <a:pos x="41" y="106"/>
                    </a:cxn>
                    <a:cxn ang="0">
                      <a:pos x="29" y="101"/>
                    </a:cxn>
                    <a:cxn ang="0">
                      <a:pos x="16" y="94"/>
                    </a:cxn>
                    <a:cxn ang="0">
                      <a:pos x="9" y="83"/>
                    </a:cxn>
                    <a:cxn ang="0">
                      <a:pos x="2" y="71"/>
                    </a:cxn>
                    <a:cxn ang="0">
                      <a:pos x="0" y="57"/>
                    </a:cxn>
                    <a:cxn ang="0">
                      <a:pos x="0" y="44"/>
                    </a:cxn>
                    <a:cxn ang="0">
                      <a:pos x="6" y="32"/>
                    </a:cxn>
                    <a:cxn ang="0">
                      <a:pos x="13" y="20"/>
                    </a:cxn>
                    <a:cxn ang="0">
                      <a:pos x="22" y="11"/>
                    </a:cxn>
                    <a:cxn ang="0">
                      <a:pos x="34" y="4"/>
                    </a:cxn>
                    <a:cxn ang="0">
                      <a:pos x="46" y="0"/>
                    </a:cxn>
                    <a:cxn ang="0">
                      <a:pos x="60" y="0"/>
                    </a:cxn>
                    <a:cxn ang="0">
                      <a:pos x="73" y="4"/>
                    </a:cxn>
                    <a:cxn ang="0">
                      <a:pos x="85" y="11"/>
                    </a:cxn>
                    <a:cxn ang="0">
                      <a:pos x="95" y="20"/>
                    </a:cxn>
                    <a:cxn ang="0">
                      <a:pos x="102" y="32"/>
                    </a:cxn>
                    <a:cxn ang="0">
                      <a:pos x="106" y="44"/>
                    </a:cxn>
                    <a:cxn ang="0">
                      <a:pos x="108" y="57"/>
                    </a:cxn>
                    <a:cxn ang="0">
                      <a:pos x="104" y="71"/>
                    </a:cxn>
                    <a:cxn ang="0">
                      <a:pos x="99" y="83"/>
                    </a:cxn>
                    <a:cxn ang="0">
                      <a:pos x="90" y="94"/>
                    </a:cxn>
                    <a:cxn ang="0">
                      <a:pos x="80" y="101"/>
                    </a:cxn>
                    <a:cxn ang="0">
                      <a:pos x="67" y="106"/>
                    </a:cxn>
                    <a:cxn ang="0">
                      <a:pos x="53" y="108"/>
                    </a:cxn>
                    <a:cxn ang="0">
                      <a:pos x="53" y="103"/>
                    </a:cxn>
                    <a:cxn ang="0">
                      <a:pos x="41" y="101"/>
                    </a:cxn>
                    <a:cxn ang="0">
                      <a:pos x="30" y="96"/>
                    </a:cxn>
                    <a:cxn ang="0">
                      <a:pos x="20" y="88"/>
                    </a:cxn>
                    <a:cxn ang="0">
                      <a:pos x="13" y="78"/>
                    </a:cxn>
                    <a:cxn ang="0">
                      <a:pos x="7" y="67"/>
                    </a:cxn>
                    <a:cxn ang="0">
                      <a:pos x="6" y="53"/>
                    </a:cxn>
                    <a:cxn ang="0">
                      <a:pos x="7" y="41"/>
                    </a:cxn>
                    <a:cxn ang="0">
                      <a:pos x="13" y="30"/>
                    </a:cxn>
                    <a:cxn ang="0">
                      <a:pos x="20" y="20"/>
                    </a:cxn>
                    <a:cxn ang="0">
                      <a:pos x="30" y="13"/>
                    </a:cxn>
                    <a:cxn ang="0">
                      <a:pos x="41" y="7"/>
                    </a:cxn>
                    <a:cxn ang="0">
                      <a:pos x="53" y="6"/>
                    </a:cxn>
                    <a:cxn ang="0">
                      <a:pos x="66" y="7"/>
                    </a:cxn>
                    <a:cxn ang="0">
                      <a:pos x="78" y="13"/>
                    </a:cxn>
                    <a:cxn ang="0">
                      <a:pos x="88" y="20"/>
                    </a:cxn>
                    <a:cxn ang="0">
                      <a:pos x="95" y="30"/>
                    </a:cxn>
                    <a:cxn ang="0">
                      <a:pos x="101" y="41"/>
                    </a:cxn>
                    <a:cxn ang="0">
                      <a:pos x="102" y="53"/>
                    </a:cxn>
                    <a:cxn ang="0">
                      <a:pos x="101" y="67"/>
                    </a:cxn>
                    <a:cxn ang="0">
                      <a:pos x="95" y="78"/>
                    </a:cxn>
                    <a:cxn ang="0">
                      <a:pos x="88" y="88"/>
                    </a:cxn>
                    <a:cxn ang="0">
                      <a:pos x="78" y="96"/>
                    </a:cxn>
                    <a:cxn ang="0">
                      <a:pos x="66" y="101"/>
                    </a:cxn>
                    <a:cxn ang="0">
                      <a:pos x="53" y="103"/>
                    </a:cxn>
                  </a:cxnLst>
                  <a:rect l="0" t="0" r="r" b="b"/>
                  <a:pathLst>
                    <a:path w="108" h="108">
                      <a:moveTo>
                        <a:pt x="53" y="108"/>
                      </a:moveTo>
                      <a:lnTo>
                        <a:pt x="41" y="106"/>
                      </a:lnTo>
                      <a:lnTo>
                        <a:pt x="29" y="101"/>
                      </a:lnTo>
                      <a:lnTo>
                        <a:pt x="16" y="94"/>
                      </a:lnTo>
                      <a:lnTo>
                        <a:pt x="9" y="83"/>
                      </a:lnTo>
                      <a:lnTo>
                        <a:pt x="2" y="71"/>
                      </a:lnTo>
                      <a:lnTo>
                        <a:pt x="0" y="57"/>
                      </a:lnTo>
                      <a:lnTo>
                        <a:pt x="0" y="44"/>
                      </a:lnTo>
                      <a:lnTo>
                        <a:pt x="6" y="32"/>
                      </a:lnTo>
                      <a:lnTo>
                        <a:pt x="13" y="20"/>
                      </a:lnTo>
                      <a:lnTo>
                        <a:pt x="22" y="11"/>
                      </a:lnTo>
                      <a:lnTo>
                        <a:pt x="34" y="4"/>
                      </a:lnTo>
                      <a:lnTo>
                        <a:pt x="46" y="0"/>
                      </a:lnTo>
                      <a:lnTo>
                        <a:pt x="60" y="0"/>
                      </a:lnTo>
                      <a:lnTo>
                        <a:pt x="73" y="4"/>
                      </a:lnTo>
                      <a:lnTo>
                        <a:pt x="85" y="11"/>
                      </a:lnTo>
                      <a:lnTo>
                        <a:pt x="95" y="20"/>
                      </a:lnTo>
                      <a:lnTo>
                        <a:pt x="102" y="32"/>
                      </a:lnTo>
                      <a:lnTo>
                        <a:pt x="106" y="44"/>
                      </a:lnTo>
                      <a:lnTo>
                        <a:pt x="108" y="57"/>
                      </a:lnTo>
                      <a:lnTo>
                        <a:pt x="104" y="71"/>
                      </a:lnTo>
                      <a:lnTo>
                        <a:pt x="99" y="83"/>
                      </a:lnTo>
                      <a:lnTo>
                        <a:pt x="90" y="94"/>
                      </a:lnTo>
                      <a:lnTo>
                        <a:pt x="80" y="101"/>
                      </a:lnTo>
                      <a:lnTo>
                        <a:pt x="67" y="106"/>
                      </a:lnTo>
                      <a:lnTo>
                        <a:pt x="53" y="108"/>
                      </a:lnTo>
                      <a:close/>
                      <a:moveTo>
                        <a:pt x="53" y="103"/>
                      </a:moveTo>
                      <a:lnTo>
                        <a:pt x="41" y="101"/>
                      </a:lnTo>
                      <a:lnTo>
                        <a:pt x="30" y="96"/>
                      </a:lnTo>
                      <a:lnTo>
                        <a:pt x="20" y="88"/>
                      </a:lnTo>
                      <a:lnTo>
                        <a:pt x="13" y="78"/>
                      </a:lnTo>
                      <a:lnTo>
                        <a:pt x="7" y="67"/>
                      </a:lnTo>
                      <a:lnTo>
                        <a:pt x="6" y="53"/>
                      </a:lnTo>
                      <a:lnTo>
                        <a:pt x="7" y="41"/>
                      </a:lnTo>
                      <a:lnTo>
                        <a:pt x="13" y="30"/>
                      </a:lnTo>
                      <a:lnTo>
                        <a:pt x="20" y="20"/>
                      </a:lnTo>
                      <a:lnTo>
                        <a:pt x="30" y="13"/>
                      </a:lnTo>
                      <a:lnTo>
                        <a:pt x="41" y="7"/>
                      </a:lnTo>
                      <a:lnTo>
                        <a:pt x="53" y="6"/>
                      </a:lnTo>
                      <a:lnTo>
                        <a:pt x="66" y="7"/>
                      </a:lnTo>
                      <a:lnTo>
                        <a:pt x="78" y="13"/>
                      </a:lnTo>
                      <a:lnTo>
                        <a:pt x="88" y="20"/>
                      </a:lnTo>
                      <a:lnTo>
                        <a:pt x="95" y="30"/>
                      </a:lnTo>
                      <a:lnTo>
                        <a:pt x="101" y="41"/>
                      </a:lnTo>
                      <a:lnTo>
                        <a:pt x="102" y="53"/>
                      </a:lnTo>
                      <a:lnTo>
                        <a:pt x="101" y="67"/>
                      </a:lnTo>
                      <a:lnTo>
                        <a:pt x="95" y="78"/>
                      </a:lnTo>
                      <a:lnTo>
                        <a:pt x="88" y="88"/>
                      </a:lnTo>
                      <a:lnTo>
                        <a:pt x="78" y="96"/>
                      </a:lnTo>
                      <a:lnTo>
                        <a:pt x="66" y="101"/>
                      </a:lnTo>
                      <a:lnTo>
                        <a:pt x="53" y="103"/>
                      </a:lnTo>
                      <a:close/>
                    </a:path>
                  </a:pathLst>
                </a:custGeom>
                <a:solidFill>
                  <a:srgbClr val="FBFFFF"/>
                </a:solidFill>
                <a:ln w="9525">
                  <a:noFill/>
                  <a:round/>
                  <a:headEnd/>
                  <a:tailEnd/>
                </a:ln>
              </p:spPr>
              <p:txBody>
                <a:bodyPr/>
                <a:lstStyle/>
                <a:p>
                  <a:endParaRPr lang="en-US"/>
                </a:p>
              </p:txBody>
            </p:sp>
            <p:sp>
              <p:nvSpPr>
                <p:cNvPr id="1166511" name="Freeform 1199"/>
                <p:cNvSpPr>
                  <a:spLocks noEditPoints="1"/>
                </p:cNvSpPr>
                <p:nvPr/>
              </p:nvSpPr>
              <p:spPr bwMode="auto">
                <a:xfrm>
                  <a:off x="1749" y="621"/>
                  <a:ext cx="96" cy="97"/>
                </a:xfrm>
                <a:custGeom>
                  <a:avLst/>
                  <a:gdLst/>
                  <a:ahLst/>
                  <a:cxnLst>
                    <a:cxn ang="0">
                      <a:pos x="47" y="97"/>
                    </a:cxn>
                    <a:cxn ang="0">
                      <a:pos x="35" y="95"/>
                    </a:cxn>
                    <a:cxn ang="0">
                      <a:pos x="24" y="90"/>
                    </a:cxn>
                    <a:cxn ang="0">
                      <a:pos x="14" y="82"/>
                    </a:cxn>
                    <a:cxn ang="0">
                      <a:pos x="7" y="72"/>
                    </a:cxn>
                    <a:cxn ang="0">
                      <a:pos x="1" y="61"/>
                    </a:cxn>
                    <a:cxn ang="0">
                      <a:pos x="0" y="47"/>
                    </a:cxn>
                    <a:cxn ang="0">
                      <a:pos x="1" y="35"/>
                    </a:cxn>
                    <a:cxn ang="0">
                      <a:pos x="7" y="24"/>
                    </a:cxn>
                    <a:cxn ang="0">
                      <a:pos x="14" y="14"/>
                    </a:cxn>
                    <a:cxn ang="0">
                      <a:pos x="24" y="7"/>
                    </a:cxn>
                    <a:cxn ang="0">
                      <a:pos x="35" y="1"/>
                    </a:cxn>
                    <a:cxn ang="0">
                      <a:pos x="47" y="0"/>
                    </a:cxn>
                    <a:cxn ang="0">
                      <a:pos x="60" y="1"/>
                    </a:cxn>
                    <a:cxn ang="0">
                      <a:pos x="72" y="7"/>
                    </a:cxn>
                    <a:cxn ang="0">
                      <a:pos x="82" y="14"/>
                    </a:cxn>
                    <a:cxn ang="0">
                      <a:pos x="89" y="24"/>
                    </a:cxn>
                    <a:cxn ang="0">
                      <a:pos x="95" y="35"/>
                    </a:cxn>
                    <a:cxn ang="0">
                      <a:pos x="96" y="47"/>
                    </a:cxn>
                    <a:cxn ang="0">
                      <a:pos x="95" y="61"/>
                    </a:cxn>
                    <a:cxn ang="0">
                      <a:pos x="89" y="72"/>
                    </a:cxn>
                    <a:cxn ang="0">
                      <a:pos x="82" y="82"/>
                    </a:cxn>
                    <a:cxn ang="0">
                      <a:pos x="72" y="90"/>
                    </a:cxn>
                    <a:cxn ang="0">
                      <a:pos x="60" y="95"/>
                    </a:cxn>
                    <a:cxn ang="0">
                      <a:pos x="47" y="97"/>
                    </a:cxn>
                    <a:cxn ang="0">
                      <a:pos x="47" y="91"/>
                    </a:cxn>
                    <a:cxn ang="0">
                      <a:pos x="35" y="90"/>
                    </a:cxn>
                    <a:cxn ang="0">
                      <a:pos x="24" y="84"/>
                    </a:cxn>
                    <a:cxn ang="0">
                      <a:pos x="16" y="75"/>
                    </a:cxn>
                    <a:cxn ang="0">
                      <a:pos x="9" y="67"/>
                    </a:cxn>
                    <a:cxn ang="0">
                      <a:pos x="5" y="54"/>
                    </a:cxn>
                    <a:cxn ang="0">
                      <a:pos x="5" y="42"/>
                    </a:cxn>
                    <a:cxn ang="0">
                      <a:pos x="9" y="30"/>
                    </a:cxn>
                    <a:cxn ang="0">
                      <a:pos x="16" y="21"/>
                    </a:cxn>
                    <a:cxn ang="0">
                      <a:pos x="24" y="12"/>
                    </a:cxn>
                    <a:cxn ang="0">
                      <a:pos x="35" y="7"/>
                    </a:cxn>
                    <a:cxn ang="0">
                      <a:pos x="47" y="5"/>
                    </a:cxn>
                    <a:cxn ang="0">
                      <a:pos x="60" y="7"/>
                    </a:cxn>
                    <a:cxn ang="0">
                      <a:pos x="70" y="12"/>
                    </a:cxn>
                    <a:cxn ang="0">
                      <a:pos x="81" y="21"/>
                    </a:cxn>
                    <a:cxn ang="0">
                      <a:pos x="86" y="30"/>
                    </a:cxn>
                    <a:cxn ang="0">
                      <a:pos x="89" y="42"/>
                    </a:cxn>
                    <a:cxn ang="0">
                      <a:pos x="89" y="54"/>
                    </a:cxn>
                    <a:cxn ang="0">
                      <a:pos x="86" y="67"/>
                    </a:cxn>
                    <a:cxn ang="0">
                      <a:pos x="81" y="75"/>
                    </a:cxn>
                    <a:cxn ang="0">
                      <a:pos x="70" y="84"/>
                    </a:cxn>
                    <a:cxn ang="0">
                      <a:pos x="60" y="90"/>
                    </a:cxn>
                    <a:cxn ang="0">
                      <a:pos x="47" y="91"/>
                    </a:cxn>
                  </a:cxnLst>
                  <a:rect l="0" t="0" r="r" b="b"/>
                  <a:pathLst>
                    <a:path w="96" h="97">
                      <a:moveTo>
                        <a:pt x="47" y="97"/>
                      </a:moveTo>
                      <a:lnTo>
                        <a:pt x="35" y="95"/>
                      </a:lnTo>
                      <a:lnTo>
                        <a:pt x="24" y="90"/>
                      </a:lnTo>
                      <a:lnTo>
                        <a:pt x="14" y="82"/>
                      </a:lnTo>
                      <a:lnTo>
                        <a:pt x="7" y="72"/>
                      </a:lnTo>
                      <a:lnTo>
                        <a:pt x="1" y="61"/>
                      </a:lnTo>
                      <a:lnTo>
                        <a:pt x="0" y="47"/>
                      </a:lnTo>
                      <a:lnTo>
                        <a:pt x="1" y="35"/>
                      </a:lnTo>
                      <a:lnTo>
                        <a:pt x="7" y="24"/>
                      </a:lnTo>
                      <a:lnTo>
                        <a:pt x="14" y="14"/>
                      </a:lnTo>
                      <a:lnTo>
                        <a:pt x="24" y="7"/>
                      </a:lnTo>
                      <a:lnTo>
                        <a:pt x="35" y="1"/>
                      </a:lnTo>
                      <a:lnTo>
                        <a:pt x="47" y="0"/>
                      </a:lnTo>
                      <a:lnTo>
                        <a:pt x="60" y="1"/>
                      </a:lnTo>
                      <a:lnTo>
                        <a:pt x="72" y="7"/>
                      </a:lnTo>
                      <a:lnTo>
                        <a:pt x="82" y="14"/>
                      </a:lnTo>
                      <a:lnTo>
                        <a:pt x="89" y="24"/>
                      </a:lnTo>
                      <a:lnTo>
                        <a:pt x="95" y="35"/>
                      </a:lnTo>
                      <a:lnTo>
                        <a:pt x="96" y="47"/>
                      </a:lnTo>
                      <a:lnTo>
                        <a:pt x="95" y="61"/>
                      </a:lnTo>
                      <a:lnTo>
                        <a:pt x="89" y="72"/>
                      </a:lnTo>
                      <a:lnTo>
                        <a:pt x="82" y="82"/>
                      </a:lnTo>
                      <a:lnTo>
                        <a:pt x="72" y="90"/>
                      </a:lnTo>
                      <a:lnTo>
                        <a:pt x="60" y="95"/>
                      </a:lnTo>
                      <a:lnTo>
                        <a:pt x="47" y="97"/>
                      </a:lnTo>
                      <a:close/>
                      <a:moveTo>
                        <a:pt x="47" y="91"/>
                      </a:moveTo>
                      <a:lnTo>
                        <a:pt x="35" y="90"/>
                      </a:lnTo>
                      <a:lnTo>
                        <a:pt x="24" y="84"/>
                      </a:lnTo>
                      <a:lnTo>
                        <a:pt x="16" y="75"/>
                      </a:lnTo>
                      <a:lnTo>
                        <a:pt x="9" y="67"/>
                      </a:lnTo>
                      <a:lnTo>
                        <a:pt x="5" y="54"/>
                      </a:lnTo>
                      <a:lnTo>
                        <a:pt x="5" y="42"/>
                      </a:lnTo>
                      <a:lnTo>
                        <a:pt x="9" y="30"/>
                      </a:lnTo>
                      <a:lnTo>
                        <a:pt x="16" y="21"/>
                      </a:lnTo>
                      <a:lnTo>
                        <a:pt x="24" y="12"/>
                      </a:lnTo>
                      <a:lnTo>
                        <a:pt x="35" y="7"/>
                      </a:lnTo>
                      <a:lnTo>
                        <a:pt x="47" y="5"/>
                      </a:lnTo>
                      <a:lnTo>
                        <a:pt x="60" y="7"/>
                      </a:lnTo>
                      <a:lnTo>
                        <a:pt x="70" y="12"/>
                      </a:lnTo>
                      <a:lnTo>
                        <a:pt x="81" y="21"/>
                      </a:lnTo>
                      <a:lnTo>
                        <a:pt x="86" y="30"/>
                      </a:lnTo>
                      <a:lnTo>
                        <a:pt x="89" y="42"/>
                      </a:lnTo>
                      <a:lnTo>
                        <a:pt x="89" y="54"/>
                      </a:lnTo>
                      <a:lnTo>
                        <a:pt x="86" y="67"/>
                      </a:lnTo>
                      <a:lnTo>
                        <a:pt x="81" y="75"/>
                      </a:lnTo>
                      <a:lnTo>
                        <a:pt x="70" y="84"/>
                      </a:lnTo>
                      <a:lnTo>
                        <a:pt x="60" y="90"/>
                      </a:lnTo>
                      <a:lnTo>
                        <a:pt x="47" y="91"/>
                      </a:lnTo>
                      <a:close/>
                    </a:path>
                  </a:pathLst>
                </a:custGeom>
                <a:solidFill>
                  <a:srgbClr val="FCFFFF"/>
                </a:solidFill>
                <a:ln w="9525">
                  <a:noFill/>
                  <a:round/>
                  <a:headEnd/>
                  <a:tailEnd/>
                </a:ln>
              </p:spPr>
              <p:txBody>
                <a:bodyPr/>
                <a:lstStyle/>
                <a:p>
                  <a:endParaRPr lang="en-US"/>
                </a:p>
              </p:txBody>
            </p:sp>
            <p:sp>
              <p:nvSpPr>
                <p:cNvPr id="1166512" name="Freeform 1200"/>
                <p:cNvSpPr>
                  <a:spLocks noEditPoints="1"/>
                </p:cNvSpPr>
                <p:nvPr/>
              </p:nvSpPr>
              <p:spPr bwMode="auto">
                <a:xfrm>
                  <a:off x="1754" y="626"/>
                  <a:ext cx="84" cy="86"/>
                </a:xfrm>
                <a:custGeom>
                  <a:avLst/>
                  <a:gdLst/>
                  <a:ahLst/>
                  <a:cxnLst>
                    <a:cxn ang="0">
                      <a:pos x="42" y="86"/>
                    </a:cxn>
                    <a:cxn ang="0">
                      <a:pos x="30" y="85"/>
                    </a:cxn>
                    <a:cxn ang="0">
                      <a:pos x="19" y="79"/>
                    </a:cxn>
                    <a:cxn ang="0">
                      <a:pos x="11" y="70"/>
                    </a:cxn>
                    <a:cxn ang="0">
                      <a:pos x="4" y="62"/>
                    </a:cxn>
                    <a:cxn ang="0">
                      <a:pos x="0" y="49"/>
                    </a:cxn>
                    <a:cxn ang="0">
                      <a:pos x="0" y="37"/>
                    </a:cxn>
                    <a:cxn ang="0">
                      <a:pos x="4" y="25"/>
                    </a:cxn>
                    <a:cxn ang="0">
                      <a:pos x="11" y="16"/>
                    </a:cxn>
                    <a:cxn ang="0">
                      <a:pos x="19" y="7"/>
                    </a:cxn>
                    <a:cxn ang="0">
                      <a:pos x="30" y="2"/>
                    </a:cxn>
                    <a:cxn ang="0">
                      <a:pos x="42" y="0"/>
                    </a:cxn>
                    <a:cxn ang="0">
                      <a:pos x="55" y="2"/>
                    </a:cxn>
                    <a:cxn ang="0">
                      <a:pos x="65" y="7"/>
                    </a:cxn>
                    <a:cxn ang="0">
                      <a:pos x="76" y="16"/>
                    </a:cxn>
                    <a:cxn ang="0">
                      <a:pos x="81" y="25"/>
                    </a:cxn>
                    <a:cxn ang="0">
                      <a:pos x="84" y="37"/>
                    </a:cxn>
                    <a:cxn ang="0">
                      <a:pos x="84" y="49"/>
                    </a:cxn>
                    <a:cxn ang="0">
                      <a:pos x="81" y="62"/>
                    </a:cxn>
                    <a:cxn ang="0">
                      <a:pos x="76" y="70"/>
                    </a:cxn>
                    <a:cxn ang="0">
                      <a:pos x="65" y="79"/>
                    </a:cxn>
                    <a:cxn ang="0">
                      <a:pos x="55" y="85"/>
                    </a:cxn>
                    <a:cxn ang="0">
                      <a:pos x="42" y="86"/>
                    </a:cxn>
                    <a:cxn ang="0">
                      <a:pos x="42" y="81"/>
                    </a:cxn>
                    <a:cxn ang="0">
                      <a:pos x="32" y="79"/>
                    </a:cxn>
                    <a:cxn ang="0">
                      <a:pos x="21" y="74"/>
                    </a:cxn>
                    <a:cxn ang="0">
                      <a:pos x="14" y="67"/>
                    </a:cxn>
                    <a:cxn ang="0">
                      <a:pos x="7" y="56"/>
                    </a:cxn>
                    <a:cxn ang="0">
                      <a:pos x="5" y="46"/>
                    </a:cxn>
                    <a:cxn ang="0">
                      <a:pos x="7" y="35"/>
                    </a:cxn>
                    <a:cxn ang="0">
                      <a:pos x="11" y="25"/>
                    </a:cxn>
                    <a:cxn ang="0">
                      <a:pos x="18" y="16"/>
                    </a:cxn>
                    <a:cxn ang="0">
                      <a:pos x="26" y="9"/>
                    </a:cxn>
                    <a:cxn ang="0">
                      <a:pos x="37" y="5"/>
                    </a:cxn>
                    <a:cxn ang="0">
                      <a:pos x="48" y="5"/>
                    </a:cxn>
                    <a:cxn ang="0">
                      <a:pos x="58" y="9"/>
                    </a:cxn>
                    <a:cxn ang="0">
                      <a:pos x="69" y="16"/>
                    </a:cxn>
                    <a:cxn ang="0">
                      <a:pos x="76" y="25"/>
                    </a:cxn>
                    <a:cxn ang="0">
                      <a:pos x="79" y="35"/>
                    </a:cxn>
                    <a:cxn ang="0">
                      <a:pos x="79" y="46"/>
                    </a:cxn>
                    <a:cxn ang="0">
                      <a:pos x="77" y="56"/>
                    </a:cxn>
                    <a:cxn ang="0">
                      <a:pos x="72" y="67"/>
                    </a:cxn>
                    <a:cxn ang="0">
                      <a:pos x="63" y="74"/>
                    </a:cxn>
                    <a:cxn ang="0">
                      <a:pos x="55" y="79"/>
                    </a:cxn>
                    <a:cxn ang="0">
                      <a:pos x="42" y="81"/>
                    </a:cxn>
                  </a:cxnLst>
                  <a:rect l="0" t="0" r="r" b="b"/>
                  <a:pathLst>
                    <a:path w="84" h="86">
                      <a:moveTo>
                        <a:pt x="42" y="86"/>
                      </a:moveTo>
                      <a:lnTo>
                        <a:pt x="30" y="85"/>
                      </a:lnTo>
                      <a:lnTo>
                        <a:pt x="19" y="79"/>
                      </a:lnTo>
                      <a:lnTo>
                        <a:pt x="11" y="70"/>
                      </a:lnTo>
                      <a:lnTo>
                        <a:pt x="4" y="62"/>
                      </a:lnTo>
                      <a:lnTo>
                        <a:pt x="0" y="49"/>
                      </a:lnTo>
                      <a:lnTo>
                        <a:pt x="0" y="37"/>
                      </a:lnTo>
                      <a:lnTo>
                        <a:pt x="4" y="25"/>
                      </a:lnTo>
                      <a:lnTo>
                        <a:pt x="11" y="16"/>
                      </a:lnTo>
                      <a:lnTo>
                        <a:pt x="19" y="7"/>
                      </a:lnTo>
                      <a:lnTo>
                        <a:pt x="30" y="2"/>
                      </a:lnTo>
                      <a:lnTo>
                        <a:pt x="42" y="0"/>
                      </a:lnTo>
                      <a:lnTo>
                        <a:pt x="55" y="2"/>
                      </a:lnTo>
                      <a:lnTo>
                        <a:pt x="65" y="7"/>
                      </a:lnTo>
                      <a:lnTo>
                        <a:pt x="76" y="16"/>
                      </a:lnTo>
                      <a:lnTo>
                        <a:pt x="81" y="25"/>
                      </a:lnTo>
                      <a:lnTo>
                        <a:pt x="84" y="37"/>
                      </a:lnTo>
                      <a:lnTo>
                        <a:pt x="84" y="49"/>
                      </a:lnTo>
                      <a:lnTo>
                        <a:pt x="81" y="62"/>
                      </a:lnTo>
                      <a:lnTo>
                        <a:pt x="76" y="70"/>
                      </a:lnTo>
                      <a:lnTo>
                        <a:pt x="65" y="79"/>
                      </a:lnTo>
                      <a:lnTo>
                        <a:pt x="55" y="85"/>
                      </a:lnTo>
                      <a:lnTo>
                        <a:pt x="42" y="86"/>
                      </a:lnTo>
                      <a:close/>
                      <a:moveTo>
                        <a:pt x="42" y="81"/>
                      </a:moveTo>
                      <a:lnTo>
                        <a:pt x="32" y="79"/>
                      </a:lnTo>
                      <a:lnTo>
                        <a:pt x="21" y="74"/>
                      </a:lnTo>
                      <a:lnTo>
                        <a:pt x="14" y="67"/>
                      </a:lnTo>
                      <a:lnTo>
                        <a:pt x="7" y="56"/>
                      </a:lnTo>
                      <a:lnTo>
                        <a:pt x="5" y="46"/>
                      </a:lnTo>
                      <a:lnTo>
                        <a:pt x="7" y="35"/>
                      </a:lnTo>
                      <a:lnTo>
                        <a:pt x="11" y="25"/>
                      </a:lnTo>
                      <a:lnTo>
                        <a:pt x="18" y="16"/>
                      </a:lnTo>
                      <a:lnTo>
                        <a:pt x="26" y="9"/>
                      </a:lnTo>
                      <a:lnTo>
                        <a:pt x="37" y="5"/>
                      </a:lnTo>
                      <a:lnTo>
                        <a:pt x="48" y="5"/>
                      </a:lnTo>
                      <a:lnTo>
                        <a:pt x="58" y="9"/>
                      </a:lnTo>
                      <a:lnTo>
                        <a:pt x="69" y="16"/>
                      </a:lnTo>
                      <a:lnTo>
                        <a:pt x="76" y="25"/>
                      </a:lnTo>
                      <a:lnTo>
                        <a:pt x="79" y="35"/>
                      </a:lnTo>
                      <a:lnTo>
                        <a:pt x="79" y="46"/>
                      </a:lnTo>
                      <a:lnTo>
                        <a:pt x="77" y="56"/>
                      </a:lnTo>
                      <a:lnTo>
                        <a:pt x="72" y="67"/>
                      </a:lnTo>
                      <a:lnTo>
                        <a:pt x="63" y="74"/>
                      </a:lnTo>
                      <a:lnTo>
                        <a:pt x="55" y="79"/>
                      </a:lnTo>
                      <a:lnTo>
                        <a:pt x="42" y="81"/>
                      </a:lnTo>
                      <a:close/>
                    </a:path>
                  </a:pathLst>
                </a:custGeom>
                <a:solidFill>
                  <a:srgbClr val="FDFFFF"/>
                </a:solidFill>
                <a:ln w="9525">
                  <a:noFill/>
                  <a:round/>
                  <a:headEnd/>
                  <a:tailEnd/>
                </a:ln>
              </p:spPr>
              <p:txBody>
                <a:bodyPr/>
                <a:lstStyle/>
                <a:p>
                  <a:endParaRPr lang="en-US"/>
                </a:p>
              </p:txBody>
            </p:sp>
            <p:sp>
              <p:nvSpPr>
                <p:cNvPr id="1166513" name="Freeform 1201"/>
                <p:cNvSpPr>
                  <a:spLocks noEditPoints="1"/>
                </p:cNvSpPr>
                <p:nvPr/>
              </p:nvSpPr>
              <p:spPr bwMode="auto">
                <a:xfrm>
                  <a:off x="1759" y="631"/>
                  <a:ext cx="74" cy="76"/>
                </a:xfrm>
                <a:custGeom>
                  <a:avLst/>
                  <a:gdLst/>
                  <a:ahLst/>
                  <a:cxnLst>
                    <a:cxn ang="0">
                      <a:pos x="37" y="76"/>
                    </a:cxn>
                    <a:cxn ang="0">
                      <a:pos x="27" y="74"/>
                    </a:cxn>
                    <a:cxn ang="0">
                      <a:pos x="16" y="69"/>
                    </a:cxn>
                    <a:cxn ang="0">
                      <a:pos x="9" y="62"/>
                    </a:cxn>
                    <a:cxn ang="0">
                      <a:pos x="2" y="51"/>
                    </a:cxn>
                    <a:cxn ang="0">
                      <a:pos x="0" y="41"/>
                    </a:cxn>
                    <a:cxn ang="0">
                      <a:pos x="2" y="30"/>
                    </a:cxn>
                    <a:cxn ang="0">
                      <a:pos x="6" y="20"/>
                    </a:cxn>
                    <a:cxn ang="0">
                      <a:pos x="13" y="11"/>
                    </a:cxn>
                    <a:cxn ang="0">
                      <a:pos x="21" y="4"/>
                    </a:cxn>
                    <a:cxn ang="0">
                      <a:pos x="32" y="0"/>
                    </a:cxn>
                    <a:cxn ang="0">
                      <a:pos x="43" y="0"/>
                    </a:cxn>
                    <a:cxn ang="0">
                      <a:pos x="53" y="4"/>
                    </a:cxn>
                    <a:cxn ang="0">
                      <a:pos x="64" y="11"/>
                    </a:cxn>
                    <a:cxn ang="0">
                      <a:pos x="71" y="20"/>
                    </a:cxn>
                    <a:cxn ang="0">
                      <a:pos x="74" y="30"/>
                    </a:cxn>
                    <a:cxn ang="0">
                      <a:pos x="74" y="41"/>
                    </a:cxn>
                    <a:cxn ang="0">
                      <a:pos x="72" y="51"/>
                    </a:cxn>
                    <a:cxn ang="0">
                      <a:pos x="67" y="62"/>
                    </a:cxn>
                    <a:cxn ang="0">
                      <a:pos x="58" y="69"/>
                    </a:cxn>
                    <a:cxn ang="0">
                      <a:pos x="50" y="74"/>
                    </a:cxn>
                    <a:cxn ang="0">
                      <a:pos x="37" y="76"/>
                    </a:cxn>
                    <a:cxn ang="0">
                      <a:pos x="37" y="71"/>
                    </a:cxn>
                    <a:cxn ang="0">
                      <a:pos x="27" y="69"/>
                    </a:cxn>
                    <a:cxn ang="0">
                      <a:pos x="18" y="64"/>
                    </a:cxn>
                    <a:cxn ang="0">
                      <a:pos x="11" y="55"/>
                    </a:cxn>
                    <a:cxn ang="0">
                      <a:pos x="7" y="46"/>
                    </a:cxn>
                    <a:cxn ang="0">
                      <a:pos x="6" y="35"/>
                    </a:cxn>
                    <a:cxn ang="0">
                      <a:pos x="9" y="25"/>
                    </a:cxn>
                    <a:cxn ang="0">
                      <a:pos x="14" y="16"/>
                    </a:cxn>
                    <a:cxn ang="0">
                      <a:pos x="23" y="9"/>
                    </a:cxn>
                    <a:cxn ang="0">
                      <a:pos x="32" y="7"/>
                    </a:cxn>
                    <a:cxn ang="0">
                      <a:pos x="43" y="7"/>
                    </a:cxn>
                    <a:cxn ang="0">
                      <a:pos x="53" y="9"/>
                    </a:cxn>
                    <a:cxn ang="0">
                      <a:pos x="62" y="16"/>
                    </a:cxn>
                    <a:cxn ang="0">
                      <a:pos x="67" y="25"/>
                    </a:cxn>
                    <a:cxn ang="0">
                      <a:pos x="69" y="35"/>
                    </a:cxn>
                    <a:cxn ang="0">
                      <a:pos x="69" y="46"/>
                    </a:cxn>
                    <a:cxn ang="0">
                      <a:pos x="64" y="55"/>
                    </a:cxn>
                    <a:cxn ang="0">
                      <a:pos x="57" y="64"/>
                    </a:cxn>
                    <a:cxn ang="0">
                      <a:pos x="48" y="69"/>
                    </a:cxn>
                    <a:cxn ang="0">
                      <a:pos x="37" y="71"/>
                    </a:cxn>
                  </a:cxnLst>
                  <a:rect l="0" t="0" r="r" b="b"/>
                  <a:pathLst>
                    <a:path w="74" h="76">
                      <a:moveTo>
                        <a:pt x="37" y="76"/>
                      </a:moveTo>
                      <a:lnTo>
                        <a:pt x="27" y="74"/>
                      </a:lnTo>
                      <a:lnTo>
                        <a:pt x="16" y="69"/>
                      </a:lnTo>
                      <a:lnTo>
                        <a:pt x="9" y="62"/>
                      </a:lnTo>
                      <a:lnTo>
                        <a:pt x="2" y="51"/>
                      </a:lnTo>
                      <a:lnTo>
                        <a:pt x="0" y="41"/>
                      </a:lnTo>
                      <a:lnTo>
                        <a:pt x="2" y="30"/>
                      </a:lnTo>
                      <a:lnTo>
                        <a:pt x="6" y="20"/>
                      </a:lnTo>
                      <a:lnTo>
                        <a:pt x="13" y="11"/>
                      </a:lnTo>
                      <a:lnTo>
                        <a:pt x="21" y="4"/>
                      </a:lnTo>
                      <a:lnTo>
                        <a:pt x="32" y="0"/>
                      </a:lnTo>
                      <a:lnTo>
                        <a:pt x="43" y="0"/>
                      </a:lnTo>
                      <a:lnTo>
                        <a:pt x="53" y="4"/>
                      </a:lnTo>
                      <a:lnTo>
                        <a:pt x="64" y="11"/>
                      </a:lnTo>
                      <a:lnTo>
                        <a:pt x="71" y="20"/>
                      </a:lnTo>
                      <a:lnTo>
                        <a:pt x="74" y="30"/>
                      </a:lnTo>
                      <a:lnTo>
                        <a:pt x="74" y="41"/>
                      </a:lnTo>
                      <a:lnTo>
                        <a:pt x="72" y="51"/>
                      </a:lnTo>
                      <a:lnTo>
                        <a:pt x="67" y="62"/>
                      </a:lnTo>
                      <a:lnTo>
                        <a:pt x="58" y="69"/>
                      </a:lnTo>
                      <a:lnTo>
                        <a:pt x="50" y="74"/>
                      </a:lnTo>
                      <a:lnTo>
                        <a:pt x="37" y="76"/>
                      </a:lnTo>
                      <a:close/>
                      <a:moveTo>
                        <a:pt x="37" y="71"/>
                      </a:moveTo>
                      <a:lnTo>
                        <a:pt x="27" y="69"/>
                      </a:lnTo>
                      <a:lnTo>
                        <a:pt x="18" y="64"/>
                      </a:lnTo>
                      <a:lnTo>
                        <a:pt x="11" y="55"/>
                      </a:lnTo>
                      <a:lnTo>
                        <a:pt x="7" y="46"/>
                      </a:lnTo>
                      <a:lnTo>
                        <a:pt x="6" y="35"/>
                      </a:lnTo>
                      <a:lnTo>
                        <a:pt x="9" y="25"/>
                      </a:lnTo>
                      <a:lnTo>
                        <a:pt x="14" y="16"/>
                      </a:lnTo>
                      <a:lnTo>
                        <a:pt x="23" y="9"/>
                      </a:lnTo>
                      <a:lnTo>
                        <a:pt x="32" y="7"/>
                      </a:lnTo>
                      <a:lnTo>
                        <a:pt x="43" y="7"/>
                      </a:lnTo>
                      <a:lnTo>
                        <a:pt x="53" y="9"/>
                      </a:lnTo>
                      <a:lnTo>
                        <a:pt x="62" y="16"/>
                      </a:lnTo>
                      <a:lnTo>
                        <a:pt x="67" y="25"/>
                      </a:lnTo>
                      <a:lnTo>
                        <a:pt x="69" y="35"/>
                      </a:lnTo>
                      <a:lnTo>
                        <a:pt x="69" y="46"/>
                      </a:lnTo>
                      <a:lnTo>
                        <a:pt x="64" y="55"/>
                      </a:lnTo>
                      <a:lnTo>
                        <a:pt x="57" y="64"/>
                      </a:lnTo>
                      <a:lnTo>
                        <a:pt x="48" y="69"/>
                      </a:lnTo>
                      <a:lnTo>
                        <a:pt x="37" y="71"/>
                      </a:lnTo>
                      <a:close/>
                    </a:path>
                  </a:pathLst>
                </a:custGeom>
                <a:solidFill>
                  <a:srgbClr val="FDFFFF"/>
                </a:solidFill>
                <a:ln w="9525">
                  <a:noFill/>
                  <a:round/>
                  <a:headEnd/>
                  <a:tailEnd/>
                </a:ln>
              </p:spPr>
              <p:txBody>
                <a:bodyPr/>
                <a:lstStyle/>
                <a:p>
                  <a:endParaRPr lang="en-US"/>
                </a:p>
              </p:txBody>
            </p:sp>
            <p:sp>
              <p:nvSpPr>
                <p:cNvPr id="1166514" name="Freeform 1202"/>
                <p:cNvSpPr>
                  <a:spLocks noEditPoints="1"/>
                </p:cNvSpPr>
                <p:nvPr/>
              </p:nvSpPr>
              <p:spPr bwMode="auto">
                <a:xfrm>
                  <a:off x="1765" y="638"/>
                  <a:ext cx="63" cy="64"/>
                </a:xfrm>
                <a:custGeom>
                  <a:avLst/>
                  <a:gdLst/>
                  <a:ahLst/>
                  <a:cxnLst>
                    <a:cxn ang="0">
                      <a:pos x="31" y="64"/>
                    </a:cxn>
                    <a:cxn ang="0">
                      <a:pos x="21" y="62"/>
                    </a:cxn>
                    <a:cxn ang="0">
                      <a:pos x="12" y="57"/>
                    </a:cxn>
                    <a:cxn ang="0">
                      <a:pos x="5" y="48"/>
                    </a:cxn>
                    <a:cxn ang="0">
                      <a:pos x="1" y="39"/>
                    </a:cxn>
                    <a:cxn ang="0">
                      <a:pos x="0" y="28"/>
                    </a:cxn>
                    <a:cxn ang="0">
                      <a:pos x="3" y="18"/>
                    </a:cxn>
                    <a:cxn ang="0">
                      <a:pos x="8" y="9"/>
                    </a:cxn>
                    <a:cxn ang="0">
                      <a:pos x="17" y="2"/>
                    </a:cxn>
                    <a:cxn ang="0">
                      <a:pos x="26" y="0"/>
                    </a:cxn>
                    <a:cxn ang="0">
                      <a:pos x="37" y="0"/>
                    </a:cxn>
                    <a:cxn ang="0">
                      <a:pos x="47" y="2"/>
                    </a:cxn>
                    <a:cxn ang="0">
                      <a:pos x="56" y="9"/>
                    </a:cxn>
                    <a:cxn ang="0">
                      <a:pos x="61" y="18"/>
                    </a:cxn>
                    <a:cxn ang="0">
                      <a:pos x="63" y="28"/>
                    </a:cxn>
                    <a:cxn ang="0">
                      <a:pos x="63" y="39"/>
                    </a:cxn>
                    <a:cxn ang="0">
                      <a:pos x="58" y="48"/>
                    </a:cxn>
                    <a:cxn ang="0">
                      <a:pos x="51" y="57"/>
                    </a:cxn>
                    <a:cxn ang="0">
                      <a:pos x="42" y="62"/>
                    </a:cxn>
                    <a:cxn ang="0">
                      <a:pos x="31" y="64"/>
                    </a:cxn>
                    <a:cxn ang="0">
                      <a:pos x="31" y="58"/>
                    </a:cxn>
                    <a:cxn ang="0">
                      <a:pos x="22" y="57"/>
                    </a:cxn>
                    <a:cxn ang="0">
                      <a:pos x="15" y="51"/>
                    </a:cxn>
                    <a:cxn ang="0">
                      <a:pos x="8" y="44"/>
                    </a:cxn>
                    <a:cxn ang="0">
                      <a:pos x="5" y="35"/>
                    </a:cxn>
                    <a:cxn ang="0">
                      <a:pos x="5" y="27"/>
                    </a:cxn>
                    <a:cxn ang="0">
                      <a:pos x="8" y="18"/>
                    </a:cxn>
                    <a:cxn ang="0">
                      <a:pos x="15" y="11"/>
                    </a:cxn>
                    <a:cxn ang="0">
                      <a:pos x="22" y="6"/>
                    </a:cxn>
                    <a:cxn ang="0">
                      <a:pos x="31" y="4"/>
                    </a:cxn>
                    <a:cxn ang="0">
                      <a:pos x="40" y="6"/>
                    </a:cxn>
                    <a:cxn ang="0">
                      <a:pos x="49" y="11"/>
                    </a:cxn>
                    <a:cxn ang="0">
                      <a:pos x="54" y="18"/>
                    </a:cxn>
                    <a:cxn ang="0">
                      <a:pos x="58" y="27"/>
                    </a:cxn>
                    <a:cxn ang="0">
                      <a:pos x="58" y="35"/>
                    </a:cxn>
                    <a:cxn ang="0">
                      <a:pos x="54" y="44"/>
                    </a:cxn>
                    <a:cxn ang="0">
                      <a:pos x="49" y="51"/>
                    </a:cxn>
                    <a:cxn ang="0">
                      <a:pos x="40" y="57"/>
                    </a:cxn>
                    <a:cxn ang="0">
                      <a:pos x="31" y="58"/>
                    </a:cxn>
                  </a:cxnLst>
                  <a:rect l="0" t="0" r="r" b="b"/>
                  <a:pathLst>
                    <a:path w="63" h="64">
                      <a:moveTo>
                        <a:pt x="31" y="64"/>
                      </a:moveTo>
                      <a:lnTo>
                        <a:pt x="21" y="62"/>
                      </a:lnTo>
                      <a:lnTo>
                        <a:pt x="12" y="57"/>
                      </a:lnTo>
                      <a:lnTo>
                        <a:pt x="5" y="48"/>
                      </a:lnTo>
                      <a:lnTo>
                        <a:pt x="1" y="39"/>
                      </a:lnTo>
                      <a:lnTo>
                        <a:pt x="0" y="28"/>
                      </a:lnTo>
                      <a:lnTo>
                        <a:pt x="3" y="18"/>
                      </a:lnTo>
                      <a:lnTo>
                        <a:pt x="8" y="9"/>
                      </a:lnTo>
                      <a:lnTo>
                        <a:pt x="17" y="2"/>
                      </a:lnTo>
                      <a:lnTo>
                        <a:pt x="26" y="0"/>
                      </a:lnTo>
                      <a:lnTo>
                        <a:pt x="37" y="0"/>
                      </a:lnTo>
                      <a:lnTo>
                        <a:pt x="47" y="2"/>
                      </a:lnTo>
                      <a:lnTo>
                        <a:pt x="56" y="9"/>
                      </a:lnTo>
                      <a:lnTo>
                        <a:pt x="61" y="18"/>
                      </a:lnTo>
                      <a:lnTo>
                        <a:pt x="63" y="28"/>
                      </a:lnTo>
                      <a:lnTo>
                        <a:pt x="63" y="39"/>
                      </a:lnTo>
                      <a:lnTo>
                        <a:pt x="58" y="48"/>
                      </a:lnTo>
                      <a:lnTo>
                        <a:pt x="51" y="57"/>
                      </a:lnTo>
                      <a:lnTo>
                        <a:pt x="42" y="62"/>
                      </a:lnTo>
                      <a:lnTo>
                        <a:pt x="31" y="64"/>
                      </a:lnTo>
                      <a:close/>
                      <a:moveTo>
                        <a:pt x="31" y="58"/>
                      </a:moveTo>
                      <a:lnTo>
                        <a:pt x="22" y="57"/>
                      </a:lnTo>
                      <a:lnTo>
                        <a:pt x="15" y="51"/>
                      </a:lnTo>
                      <a:lnTo>
                        <a:pt x="8" y="44"/>
                      </a:lnTo>
                      <a:lnTo>
                        <a:pt x="5" y="35"/>
                      </a:lnTo>
                      <a:lnTo>
                        <a:pt x="5" y="27"/>
                      </a:lnTo>
                      <a:lnTo>
                        <a:pt x="8" y="18"/>
                      </a:lnTo>
                      <a:lnTo>
                        <a:pt x="15" y="11"/>
                      </a:lnTo>
                      <a:lnTo>
                        <a:pt x="22" y="6"/>
                      </a:lnTo>
                      <a:lnTo>
                        <a:pt x="31" y="4"/>
                      </a:lnTo>
                      <a:lnTo>
                        <a:pt x="40" y="6"/>
                      </a:lnTo>
                      <a:lnTo>
                        <a:pt x="49" y="11"/>
                      </a:lnTo>
                      <a:lnTo>
                        <a:pt x="54" y="18"/>
                      </a:lnTo>
                      <a:lnTo>
                        <a:pt x="58" y="27"/>
                      </a:lnTo>
                      <a:lnTo>
                        <a:pt x="58" y="35"/>
                      </a:lnTo>
                      <a:lnTo>
                        <a:pt x="54" y="44"/>
                      </a:lnTo>
                      <a:lnTo>
                        <a:pt x="49" y="51"/>
                      </a:lnTo>
                      <a:lnTo>
                        <a:pt x="40" y="57"/>
                      </a:lnTo>
                      <a:lnTo>
                        <a:pt x="31" y="58"/>
                      </a:lnTo>
                      <a:close/>
                    </a:path>
                  </a:pathLst>
                </a:custGeom>
                <a:solidFill>
                  <a:srgbClr val="FEFFFF"/>
                </a:solidFill>
                <a:ln w="9525">
                  <a:noFill/>
                  <a:round/>
                  <a:headEnd/>
                  <a:tailEnd/>
                </a:ln>
              </p:spPr>
              <p:txBody>
                <a:bodyPr/>
                <a:lstStyle/>
                <a:p>
                  <a:endParaRPr lang="en-US"/>
                </a:p>
              </p:txBody>
            </p:sp>
            <p:sp>
              <p:nvSpPr>
                <p:cNvPr id="1166515" name="Freeform 1203"/>
                <p:cNvSpPr>
                  <a:spLocks noEditPoints="1"/>
                </p:cNvSpPr>
                <p:nvPr/>
              </p:nvSpPr>
              <p:spPr bwMode="auto">
                <a:xfrm>
                  <a:off x="1770" y="642"/>
                  <a:ext cx="53" cy="54"/>
                </a:xfrm>
                <a:custGeom>
                  <a:avLst/>
                  <a:gdLst/>
                  <a:ahLst/>
                  <a:cxnLst>
                    <a:cxn ang="0">
                      <a:pos x="26" y="54"/>
                    </a:cxn>
                    <a:cxn ang="0">
                      <a:pos x="17" y="53"/>
                    </a:cxn>
                    <a:cxn ang="0">
                      <a:pos x="10" y="47"/>
                    </a:cxn>
                    <a:cxn ang="0">
                      <a:pos x="3" y="40"/>
                    </a:cxn>
                    <a:cxn ang="0">
                      <a:pos x="0" y="31"/>
                    </a:cxn>
                    <a:cxn ang="0">
                      <a:pos x="0" y="23"/>
                    </a:cxn>
                    <a:cxn ang="0">
                      <a:pos x="3" y="14"/>
                    </a:cxn>
                    <a:cxn ang="0">
                      <a:pos x="10" y="7"/>
                    </a:cxn>
                    <a:cxn ang="0">
                      <a:pos x="17" y="2"/>
                    </a:cxn>
                    <a:cxn ang="0">
                      <a:pos x="26" y="0"/>
                    </a:cxn>
                    <a:cxn ang="0">
                      <a:pos x="35" y="2"/>
                    </a:cxn>
                    <a:cxn ang="0">
                      <a:pos x="44" y="7"/>
                    </a:cxn>
                    <a:cxn ang="0">
                      <a:pos x="49" y="14"/>
                    </a:cxn>
                    <a:cxn ang="0">
                      <a:pos x="53" y="23"/>
                    </a:cxn>
                    <a:cxn ang="0">
                      <a:pos x="53" y="31"/>
                    </a:cxn>
                    <a:cxn ang="0">
                      <a:pos x="49" y="40"/>
                    </a:cxn>
                    <a:cxn ang="0">
                      <a:pos x="44" y="47"/>
                    </a:cxn>
                    <a:cxn ang="0">
                      <a:pos x="35" y="53"/>
                    </a:cxn>
                    <a:cxn ang="0">
                      <a:pos x="26" y="54"/>
                    </a:cxn>
                    <a:cxn ang="0">
                      <a:pos x="26" y="49"/>
                    </a:cxn>
                    <a:cxn ang="0">
                      <a:pos x="19" y="47"/>
                    </a:cxn>
                    <a:cxn ang="0">
                      <a:pos x="12" y="42"/>
                    </a:cxn>
                    <a:cxn ang="0">
                      <a:pos x="7" y="35"/>
                    </a:cxn>
                    <a:cxn ang="0">
                      <a:pos x="5" y="26"/>
                    </a:cxn>
                    <a:cxn ang="0">
                      <a:pos x="7" y="19"/>
                    </a:cxn>
                    <a:cxn ang="0">
                      <a:pos x="12" y="12"/>
                    </a:cxn>
                    <a:cxn ang="0">
                      <a:pos x="19" y="7"/>
                    </a:cxn>
                    <a:cxn ang="0">
                      <a:pos x="26" y="5"/>
                    </a:cxn>
                    <a:cxn ang="0">
                      <a:pos x="35" y="7"/>
                    </a:cxn>
                    <a:cxn ang="0">
                      <a:pos x="42" y="12"/>
                    </a:cxn>
                    <a:cxn ang="0">
                      <a:pos x="46" y="19"/>
                    </a:cxn>
                    <a:cxn ang="0">
                      <a:pos x="47" y="26"/>
                    </a:cxn>
                    <a:cxn ang="0">
                      <a:pos x="46" y="35"/>
                    </a:cxn>
                    <a:cxn ang="0">
                      <a:pos x="42" y="42"/>
                    </a:cxn>
                    <a:cxn ang="0">
                      <a:pos x="35" y="47"/>
                    </a:cxn>
                    <a:cxn ang="0">
                      <a:pos x="26" y="49"/>
                    </a:cxn>
                  </a:cxnLst>
                  <a:rect l="0" t="0" r="r" b="b"/>
                  <a:pathLst>
                    <a:path w="53" h="54">
                      <a:moveTo>
                        <a:pt x="26" y="54"/>
                      </a:moveTo>
                      <a:lnTo>
                        <a:pt x="17" y="53"/>
                      </a:lnTo>
                      <a:lnTo>
                        <a:pt x="10" y="47"/>
                      </a:lnTo>
                      <a:lnTo>
                        <a:pt x="3" y="40"/>
                      </a:lnTo>
                      <a:lnTo>
                        <a:pt x="0" y="31"/>
                      </a:lnTo>
                      <a:lnTo>
                        <a:pt x="0" y="23"/>
                      </a:lnTo>
                      <a:lnTo>
                        <a:pt x="3" y="14"/>
                      </a:lnTo>
                      <a:lnTo>
                        <a:pt x="10" y="7"/>
                      </a:lnTo>
                      <a:lnTo>
                        <a:pt x="17" y="2"/>
                      </a:lnTo>
                      <a:lnTo>
                        <a:pt x="26" y="0"/>
                      </a:lnTo>
                      <a:lnTo>
                        <a:pt x="35" y="2"/>
                      </a:lnTo>
                      <a:lnTo>
                        <a:pt x="44" y="7"/>
                      </a:lnTo>
                      <a:lnTo>
                        <a:pt x="49" y="14"/>
                      </a:lnTo>
                      <a:lnTo>
                        <a:pt x="53" y="23"/>
                      </a:lnTo>
                      <a:lnTo>
                        <a:pt x="53" y="31"/>
                      </a:lnTo>
                      <a:lnTo>
                        <a:pt x="49" y="40"/>
                      </a:lnTo>
                      <a:lnTo>
                        <a:pt x="44" y="47"/>
                      </a:lnTo>
                      <a:lnTo>
                        <a:pt x="35" y="53"/>
                      </a:lnTo>
                      <a:lnTo>
                        <a:pt x="26" y="54"/>
                      </a:lnTo>
                      <a:close/>
                      <a:moveTo>
                        <a:pt x="26" y="49"/>
                      </a:moveTo>
                      <a:lnTo>
                        <a:pt x="19" y="47"/>
                      </a:lnTo>
                      <a:lnTo>
                        <a:pt x="12" y="42"/>
                      </a:lnTo>
                      <a:lnTo>
                        <a:pt x="7" y="35"/>
                      </a:lnTo>
                      <a:lnTo>
                        <a:pt x="5" y="26"/>
                      </a:lnTo>
                      <a:lnTo>
                        <a:pt x="7" y="19"/>
                      </a:lnTo>
                      <a:lnTo>
                        <a:pt x="12" y="12"/>
                      </a:lnTo>
                      <a:lnTo>
                        <a:pt x="19" y="7"/>
                      </a:lnTo>
                      <a:lnTo>
                        <a:pt x="26" y="5"/>
                      </a:lnTo>
                      <a:lnTo>
                        <a:pt x="35" y="7"/>
                      </a:lnTo>
                      <a:lnTo>
                        <a:pt x="42" y="12"/>
                      </a:lnTo>
                      <a:lnTo>
                        <a:pt x="46" y="19"/>
                      </a:lnTo>
                      <a:lnTo>
                        <a:pt x="47" y="26"/>
                      </a:lnTo>
                      <a:lnTo>
                        <a:pt x="46" y="35"/>
                      </a:lnTo>
                      <a:lnTo>
                        <a:pt x="42" y="42"/>
                      </a:lnTo>
                      <a:lnTo>
                        <a:pt x="35" y="47"/>
                      </a:lnTo>
                      <a:lnTo>
                        <a:pt x="26" y="49"/>
                      </a:lnTo>
                      <a:close/>
                    </a:path>
                  </a:pathLst>
                </a:custGeom>
                <a:solidFill>
                  <a:srgbClr val="FFFFFF"/>
                </a:solidFill>
                <a:ln w="9525">
                  <a:noFill/>
                  <a:round/>
                  <a:headEnd/>
                  <a:tailEnd/>
                </a:ln>
              </p:spPr>
              <p:txBody>
                <a:bodyPr/>
                <a:lstStyle/>
                <a:p>
                  <a:endParaRPr lang="en-US"/>
                </a:p>
              </p:txBody>
            </p:sp>
            <p:sp>
              <p:nvSpPr>
                <p:cNvPr id="1166516" name="Freeform 1204"/>
                <p:cNvSpPr>
                  <a:spLocks noEditPoints="1"/>
                </p:cNvSpPr>
                <p:nvPr/>
              </p:nvSpPr>
              <p:spPr bwMode="auto">
                <a:xfrm>
                  <a:off x="1775" y="647"/>
                  <a:ext cx="42" cy="44"/>
                </a:xfrm>
                <a:custGeom>
                  <a:avLst/>
                  <a:gdLst/>
                  <a:ahLst/>
                  <a:cxnLst>
                    <a:cxn ang="0">
                      <a:pos x="21" y="44"/>
                    </a:cxn>
                    <a:cxn ang="0">
                      <a:pos x="14" y="42"/>
                    </a:cxn>
                    <a:cxn ang="0">
                      <a:pos x="7" y="37"/>
                    </a:cxn>
                    <a:cxn ang="0">
                      <a:pos x="2" y="30"/>
                    </a:cxn>
                    <a:cxn ang="0">
                      <a:pos x="0" y="21"/>
                    </a:cxn>
                    <a:cxn ang="0">
                      <a:pos x="2" y="14"/>
                    </a:cxn>
                    <a:cxn ang="0">
                      <a:pos x="7" y="7"/>
                    </a:cxn>
                    <a:cxn ang="0">
                      <a:pos x="14" y="2"/>
                    </a:cxn>
                    <a:cxn ang="0">
                      <a:pos x="21" y="0"/>
                    </a:cxn>
                    <a:cxn ang="0">
                      <a:pos x="30" y="2"/>
                    </a:cxn>
                    <a:cxn ang="0">
                      <a:pos x="37" y="7"/>
                    </a:cxn>
                    <a:cxn ang="0">
                      <a:pos x="41" y="14"/>
                    </a:cxn>
                    <a:cxn ang="0">
                      <a:pos x="42" y="21"/>
                    </a:cxn>
                    <a:cxn ang="0">
                      <a:pos x="41" y="30"/>
                    </a:cxn>
                    <a:cxn ang="0">
                      <a:pos x="37" y="37"/>
                    </a:cxn>
                    <a:cxn ang="0">
                      <a:pos x="30" y="42"/>
                    </a:cxn>
                    <a:cxn ang="0">
                      <a:pos x="21" y="44"/>
                    </a:cxn>
                    <a:cxn ang="0">
                      <a:pos x="21" y="39"/>
                    </a:cxn>
                    <a:cxn ang="0">
                      <a:pos x="14" y="37"/>
                    </a:cxn>
                    <a:cxn ang="0">
                      <a:pos x="9" y="32"/>
                    </a:cxn>
                    <a:cxn ang="0">
                      <a:pos x="5" y="26"/>
                    </a:cxn>
                    <a:cxn ang="0">
                      <a:pos x="5" y="18"/>
                    </a:cxn>
                    <a:cxn ang="0">
                      <a:pos x="9" y="12"/>
                    </a:cxn>
                    <a:cxn ang="0">
                      <a:pos x="14" y="7"/>
                    </a:cxn>
                    <a:cxn ang="0">
                      <a:pos x="21" y="5"/>
                    </a:cxn>
                    <a:cxn ang="0">
                      <a:pos x="28" y="7"/>
                    </a:cxn>
                    <a:cxn ang="0">
                      <a:pos x="34" y="12"/>
                    </a:cxn>
                    <a:cxn ang="0">
                      <a:pos x="37" y="18"/>
                    </a:cxn>
                    <a:cxn ang="0">
                      <a:pos x="37" y="26"/>
                    </a:cxn>
                    <a:cxn ang="0">
                      <a:pos x="34" y="32"/>
                    </a:cxn>
                    <a:cxn ang="0">
                      <a:pos x="28" y="37"/>
                    </a:cxn>
                    <a:cxn ang="0">
                      <a:pos x="21" y="39"/>
                    </a:cxn>
                  </a:cxnLst>
                  <a:rect l="0" t="0" r="r" b="b"/>
                  <a:pathLst>
                    <a:path w="42" h="44">
                      <a:moveTo>
                        <a:pt x="21" y="44"/>
                      </a:moveTo>
                      <a:lnTo>
                        <a:pt x="14" y="42"/>
                      </a:lnTo>
                      <a:lnTo>
                        <a:pt x="7" y="37"/>
                      </a:lnTo>
                      <a:lnTo>
                        <a:pt x="2" y="30"/>
                      </a:lnTo>
                      <a:lnTo>
                        <a:pt x="0" y="21"/>
                      </a:lnTo>
                      <a:lnTo>
                        <a:pt x="2" y="14"/>
                      </a:lnTo>
                      <a:lnTo>
                        <a:pt x="7" y="7"/>
                      </a:lnTo>
                      <a:lnTo>
                        <a:pt x="14" y="2"/>
                      </a:lnTo>
                      <a:lnTo>
                        <a:pt x="21" y="0"/>
                      </a:lnTo>
                      <a:lnTo>
                        <a:pt x="30" y="2"/>
                      </a:lnTo>
                      <a:lnTo>
                        <a:pt x="37" y="7"/>
                      </a:lnTo>
                      <a:lnTo>
                        <a:pt x="41" y="14"/>
                      </a:lnTo>
                      <a:lnTo>
                        <a:pt x="42" y="21"/>
                      </a:lnTo>
                      <a:lnTo>
                        <a:pt x="41" y="30"/>
                      </a:lnTo>
                      <a:lnTo>
                        <a:pt x="37" y="37"/>
                      </a:lnTo>
                      <a:lnTo>
                        <a:pt x="30" y="42"/>
                      </a:lnTo>
                      <a:lnTo>
                        <a:pt x="21" y="44"/>
                      </a:lnTo>
                      <a:close/>
                      <a:moveTo>
                        <a:pt x="21" y="39"/>
                      </a:moveTo>
                      <a:lnTo>
                        <a:pt x="14" y="37"/>
                      </a:lnTo>
                      <a:lnTo>
                        <a:pt x="9" y="32"/>
                      </a:lnTo>
                      <a:lnTo>
                        <a:pt x="5" y="26"/>
                      </a:lnTo>
                      <a:lnTo>
                        <a:pt x="5" y="18"/>
                      </a:lnTo>
                      <a:lnTo>
                        <a:pt x="9" y="12"/>
                      </a:lnTo>
                      <a:lnTo>
                        <a:pt x="14" y="7"/>
                      </a:lnTo>
                      <a:lnTo>
                        <a:pt x="21" y="5"/>
                      </a:lnTo>
                      <a:lnTo>
                        <a:pt x="28" y="7"/>
                      </a:lnTo>
                      <a:lnTo>
                        <a:pt x="34" y="12"/>
                      </a:lnTo>
                      <a:lnTo>
                        <a:pt x="37" y="18"/>
                      </a:lnTo>
                      <a:lnTo>
                        <a:pt x="37" y="26"/>
                      </a:lnTo>
                      <a:lnTo>
                        <a:pt x="34" y="32"/>
                      </a:lnTo>
                      <a:lnTo>
                        <a:pt x="28" y="37"/>
                      </a:lnTo>
                      <a:lnTo>
                        <a:pt x="21" y="39"/>
                      </a:lnTo>
                      <a:close/>
                    </a:path>
                  </a:pathLst>
                </a:custGeom>
                <a:solidFill>
                  <a:srgbClr val="FFFFFF"/>
                </a:solidFill>
                <a:ln w="9525">
                  <a:noFill/>
                  <a:round/>
                  <a:headEnd/>
                  <a:tailEnd/>
                </a:ln>
              </p:spPr>
              <p:txBody>
                <a:bodyPr/>
                <a:lstStyle/>
                <a:p>
                  <a:endParaRPr lang="en-US"/>
                </a:p>
              </p:txBody>
            </p:sp>
            <p:sp>
              <p:nvSpPr>
                <p:cNvPr id="1166517" name="Freeform 1205"/>
                <p:cNvSpPr>
                  <a:spLocks noEditPoints="1"/>
                </p:cNvSpPr>
                <p:nvPr/>
              </p:nvSpPr>
              <p:spPr bwMode="auto">
                <a:xfrm>
                  <a:off x="1780" y="652"/>
                  <a:ext cx="32" cy="34"/>
                </a:xfrm>
                <a:custGeom>
                  <a:avLst/>
                  <a:gdLst/>
                  <a:ahLst/>
                  <a:cxnLst>
                    <a:cxn ang="0">
                      <a:pos x="16" y="34"/>
                    </a:cxn>
                    <a:cxn ang="0">
                      <a:pos x="9" y="32"/>
                    </a:cxn>
                    <a:cxn ang="0">
                      <a:pos x="4" y="27"/>
                    </a:cxn>
                    <a:cxn ang="0">
                      <a:pos x="0" y="21"/>
                    </a:cxn>
                    <a:cxn ang="0">
                      <a:pos x="0" y="13"/>
                    </a:cxn>
                    <a:cxn ang="0">
                      <a:pos x="4" y="7"/>
                    </a:cxn>
                    <a:cxn ang="0">
                      <a:pos x="9" y="2"/>
                    </a:cxn>
                    <a:cxn ang="0">
                      <a:pos x="16" y="0"/>
                    </a:cxn>
                    <a:cxn ang="0">
                      <a:pos x="23" y="2"/>
                    </a:cxn>
                    <a:cxn ang="0">
                      <a:pos x="29" y="7"/>
                    </a:cxn>
                    <a:cxn ang="0">
                      <a:pos x="32" y="13"/>
                    </a:cxn>
                    <a:cxn ang="0">
                      <a:pos x="32" y="21"/>
                    </a:cxn>
                    <a:cxn ang="0">
                      <a:pos x="29" y="27"/>
                    </a:cxn>
                    <a:cxn ang="0">
                      <a:pos x="23" y="32"/>
                    </a:cxn>
                    <a:cxn ang="0">
                      <a:pos x="16" y="34"/>
                    </a:cxn>
                    <a:cxn ang="0">
                      <a:pos x="16" y="29"/>
                    </a:cxn>
                    <a:cxn ang="0">
                      <a:pos x="11" y="27"/>
                    </a:cxn>
                    <a:cxn ang="0">
                      <a:pos x="7" y="21"/>
                    </a:cxn>
                    <a:cxn ang="0">
                      <a:pos x="6" y="16"/>
                    </a:cxn>
                    <a:cxn ang="0">
                      <a:pos x="9" y="11"/>
                    </a:cxn>
                    <a:cxn ang="0">
                      <a:pos x="14" y="7"/>
                    </a:cxn>
                    <a:cxn ang="0">
                      <a:pos x="20" y="7"/>
                    </a:cxn>
                    <a:cxn ang="0">
                      <a:pos x="25" y="11"/>
                    </a:cxn>
                    <a:cxn ang="0">
                      <a:pos x="27" y="16"/>
                    </a:cxn>
                    <a:cxn ang="0">
                      <a:pos x="27" y="21"/>
                    </a:cxn>
                    <a:cxn ang="0">
                      <a:pos x="23" y="27"/>
                    </a:cxn>
                    <a:cxn ang="0">
                      <a:pos x="16" y="29"/>
                    </a:cxn>
                  </a:cxnLst>
                  <a:rect l="0" t="0" r="r" b="b"/>
                  <a:pathLst>
                    <a:path w="32" h="34">
                      <a:moveTo>
                        <a:pt x="16" y="34"/>
                      </a:moveTo>
                      <a:lnTo>
                        <a:pt x="9" y="32"/>
                      </a:lnTo>
                      <a:lnTo>
                        <a:pt x="4" y="27"/>
                      </a:lnTo>
                      <a:lnTo>
                        <a:pt x="0" y="21"/>
                      </a:lnTo>
                      <a:lnTo>
                        <a:pt x="0" y="13"/>
                      </a:lnTo>
                      <a:lnTo>
                        <a:pt x="4" y="7"/>
                      </a:lnTo>
                      <a:lnTo>
                        <a:pt x="9" y="2"/>
                      </a:lnTo>
                      <a:lnTo>
                        <a:pt x="16" y="0"/>
                      </a:lnTo>
                      <a:lnTo>
                        <a:pt x="23" y="2"/>
                      </a:lnTo>
                      <a:lnTo>
                        <a:pt x="29" y="7"/>
                      </a:lnTo>
                      <a:lnTo>
                        <a:pt x="32" y="13"/>
                      </a:lnTo>
                      <a:lnTo>
                        <a:pt x="32" y="21"/>
                      </a:lnTo>
                      <a:lnTo>
                        <a:pt x="29" y="27"/>
                      </a:lnTo>
                      <a:lnTo>
                        <a:pt x="23" y="32"/>
                      </a:lnTo>
                      <a:lnTo>
                        <a:pt x="16" y="34"/>
                      </a:lnTo>
                      <a:close/>
                      <a:moveTo>
                        <a:pt x="16" y="29"/>
                      </a:moveTo>
                      <a:lnTo>
                        <a:pt x="11" y="27"/>
                      </a:lnTo>
                      <a:lnTo>
                        <a:pt x="7" y="21"/>
                      </a:lnTo>
                      <a:lnTo>
                        <a:pt x="6" y="16"/>
                      </a:lnTo>
                      <a:lnTo>
                        <a:pt x="9" y="11"/>
                      </a:lnTo>
                      <a:lnTo>
                        <a:pt x="14" y="7"/>
                      </a:lnTo>
                      <a:lnTo>
                        <a:pt x="20" y="7"/>
                      </a:lnTo>
                      <a:lnTo>
                        <a:pt x="25" y="11"/>
                      </a:lnTo>
                      <a:lnTo>
                        <a:pt x="27" y="16"/>
                      </a:lnTo>
                      <a:lnTo>
                        <a:pt x="27" y="21"/>
                      </a:lnTo>
                      <a:lnTo>
                        <a:pt x="23" y="27"/>
                      </a:lnTo>
                      <a:lnTo>
                        <a:pt x="16" y="29"/>
                      </a:lnTo>
                      <a:close/>
                    </a:path>
                  </a:pathLst>
                </a:custGeom>
                <a:solidFill>
                  <a:srgbClr val="FFFFFF"/>
                </a:solidFill>
                <a:ln w="9525">
                  <a:noFill/>
                  <a:round/>
                  <a:headEnd/>
                  <a:tailEnd/>
                </a:ln>
              </p:spPr>
              <p:txBody>
                <a:bodyPr/>
                <a:lstStyle/>
                <a:p>
                  <a:endParaRPr lang="en-US"/>
                </a:p>
              </p:txBody>
            </p:sp>
            <p:sp>
              <p:nvSpPr>
                <p:cNvPr id="1166518" name="Freeform 1206"/>
                <p:cNvSpPr>
                  <a:spLocks noEditPoints="1"/>
                </p:cNvSpPr>
                <p:nvPr/>
              </p:nvSpPr>
              <p:spPr bwMode="auto">
                <a:xfrm>
                  <a:off x="1786" y="659"/>
                  <a:ext cx="21" cy="22"/>
                </a:xfrm>
                <a:custGeom>
                  <a:avLst/>
                  <a:gdLst/>
                  <a:ahLst/>
                  <a:cxnLst>
                    <a:cxn ang="0">
                      <a:pos x="10" y="22"/>
                    </a:cxn>
                    <a:cxn ang="0">
                      <a:pos x="5" y="20"/>
                    </a:cxn>
                    <a:cxn ang="0">
                      <a:pos x="1" y="14"/>
                    </a:cxn>
                    <a:cxn ang="0">
                      <a:pos x="0" y="9"/>
                    </a:cxn>
                    <a:cxn ang="0">
                      <a:pos x="3" y="4"/>
                    </a:cxn>
                    <a:cxn ang="0">
                      <a:pos x="8" y="0"/>
                    </a:cxn>
                    <a:cxn ang="0">
                      <a:pos x="14" y="0"/>
                    </a:cxn>
                    <a:cxn ang="0">
                      <a:pos x="19" y="4"/>
                    </a:cxn>
                    <a:cxn ang="0">
                      <a:pos x="21" y="9"/>
                    </a:cxn>
                    <a:cxn ang="0">
                      <a:pos x="21" y="14"/>
                    </a:cxn>
                    <a:cxn ang="0">
                      <a:pos x="17" y="20"/>
                    </a:cxn>
                    <a:cxn ang="0">
                      <a:pos x="10" y="22"/>
                    </a:cxn>
                    <a:cxn ang="0">
                      <a:pos x="10" y="16"/>
                    </a:cxn>
                    <a:cxn ang="0">
                      <a:pos x="7" y="14"/>
                    </a:cxn>
                    <a:cxn ang="0">
                      <a:pos x="5" y="9"/>
                    </a:cxn>
                    <a:cxn ang="0">
                      <a:pos x="7" y="6"/>
                    </a:cxn>
                    <a:cxn ang="0">
                      <a:pos x="10" y="4"/>
                    </a:cxn>
                    <a:cxn ang="0">
                      <a:pos x="14" y="6"/>
                    </a:cxn>
                    <a:cxn ang="0">
                      <a:pos x="16" y="9"/>
                    </a:cxn>
                    <a:cxn ang="0">
                      <a:pos x="14" y="14"/>
                    </a:cxn>
                    <a:cxn ang="0">
                      <a:pos x="10" y="16"/>
                    </a:cxn>
                  </a:cxnLst>
                  <a:rect l="0" t="0" r="r" b="b"/>
                  <a:pathLst>
                    <a:path w="21" h="22">
                      <a:moveTo>
                        <a:pt x="10" y="22"/>
                      </a:moveTo>
                      <a:lnTo>
                        <a:pt x="5" y="20"/>
                      </a:lnTo>
                      <a:lnTo>
                        <a:pt x="1" y="14"/>
                      </a:lnTo>
                      <a:lnTo>
                        <a:pt x="0" y="9"/>
                      </a:lnTo>
                      <a:lnTo>
                        <a:pt x="3" y="4"/>
                      </a:lnTo>
                      <a:lnTo>
                        <a:pt x="8" y="0"/>
                      </a:lnTo>
                      <a:lnTo>
                        <a:pt x="14" y="0"/>
                      </a:lnTo>
                      <a:lnTo>
                        <a:pt x="19" y="4"/>
                      </a:lnTo>
                      <a:lnTo>
                        <a:pt x="21" y="9"/>
                      </a:lnTo>
                      <a:lnTo>
                        <a:pt x="21" y="14"/>
                      </a:lnTo>
                      <a:lnTo>
                        <a:pt x="17" y="20"/>
                      </a:lnTo>
                      <a:lnTo>
                        <a:pt x="10" y="22"/>
                      </a:lnTo>
                      <a:close/>
                      <a:moveTo>
                        <a:pt x="10" y="16"/>
                      </a:moveTo>
                      <a:lnTo>
                        <a:pt x="7" y="14"/>
                      </a:lnTo>
                      <a:lnTo>
                        <a:pt x="5" y="9"/>
                      </a:lnTo>
                      <a:lnTo>
                        <a:pt x="7" y="6"/>
                      </a:lnTo>
                      <a:lnTo>
                        <a:pt x="10" y="4"/>
                      </a:lnTo>
                      <a:lnTo>
                        <a:pt x="14" y="6"/>
                      </a:lnTo>
                      <a:lnTo>
                        <a:pt x="16" y="9"/>
                      </a:lnTo>
                      <a:lnTo>
                        <a:pt x="14" y="14"/>
                      </a:lnTo>
                      <a:lnTo>
                        <a:pt x="10" y="16"/>
                      </a:lnTo>
                      <a:close/>
                    </a:path>
                  </a:pathLst>
                </a:custGeom>
                <a:solidFill>
                  <a:srgbClr val="FFFFFF"/>
                </a:solidFill>
                <a:ln w="9525">
                  <a:noFill/>
                  <a:round/>
                  <a:headEnd/>
                  <a:tailEnd/>
                </a:ln>
              </p:spPr>
              <p:txBody>
                <a:bodyPr/>
                <a:lstStyle/>
                <a:p>
                  <a:endParaRPr lang="en-US"/>
                </a:p>
              </p:txBody>
            </p:sp>
            <p:sp>
              <p:nvSpPr>
                <p:cNvPr id="1166519" name="Freeform 1207"/>
                <p:cNvSpPr>
                  <a:spLocks noEditPoints="1"/>
                </p:cNvSpPr>
                <p:nvPr/>
              </p:nvSpPr>
              <p:spPr bwMode="auto">
                <a:xfrm>
                  <a:off x="1791" y="663"/>
                  <a:ext cx="11" cy="12"/>
                </a:xfrm>
                <a:custGeom>
                  <a:avLst/>
                  <a:gdLst/>
                  <a:ahLst/>
                  <a:cxnLst>
                    <a:cxn ang="0">
                      <a:pos x="5" y="12"/>
                    </a:cxn>
                    <a:cxn ang="0">
                      <a:pos x="2" y="10"/>
                    </a:cxn>
                    <a:cxn ang="0">
                      <a:pos x="0" y="5"/>
                    </a:cxn>
                    <a:cxn ang="0">
                      <a:pos x="2" y="2"/>
                    </a:cxn>
                    <a:cxn ang="0">
                      <a:pos x="5" y="0"/>
                    </a:cxn>
                    <a:cxn ang="0">
                      <a:pos x="9" y="2"/>
                    </a:cxn>
                    <a:cxn ang="0">
                      <a:pos x="11" y="5"/>
                    </a:cxn>
                    <a:cxn ang="0">
                      <a:pos x="9" y="10"/>
                    </a:cxn>
                    <a:cxn ang="0">
                      <a:pos x="5" y="12"/>
                    </a:cxn>
                    <a:cxn ang="0">
                      <a:pos x="5" y="5"/>
                    </a:cxn>
                    <a:cxn ang="0">
                      <a:pos x="5" y="5"/>
                    </a:cxn>
                  </a:cxnLst>
                  <a:rect l="0" t="0" r="r" b="b"/>
                  <a:pathLst>
                    <a:path w="11" h="12">
                      <a:moveTo>
                        <a:pt x="5" y="12"/>
                      </a:moveTo>
                      <a:lnTo>
                        <a:pt x="2" y="10"/>
                      </a:lnTo>
                      <a:lnTo>
                        <a:pt x="0" y="5"/>
                      </a:lnTo>
                      <a:lnTo>
                        <a:pt x="2" y="2"/>
                      </a:lnTo>
                      <a:lnTo>
                        <a:pt x="5" y="0"/>
                      </a:lnTo>
                      <a:lnTo>
                        <a:pt x="9" y="2"/>
                      </a:lnTo>
                      <a:lnTo>
                        <a:pt x="11" y="5"/>
                      </a:lnTo>
                      <a:lnTo>
                        <a:pt x="9" y="10"/>
                      </a:lnTo>
                      <a:lnTo>
                        <a:pt x="5" y="12"/>
                      </a:lnTo>
                      <a:close/>
                      <a:moveTo>
                        <a:pt x="5" y="5"/>
                      </a:moveTo>
                      <a:lnTo>
                        <a:pt x="5" y="5"/>
                      </a:lnTo>
                      <a:close/>
                    </a:path>
                  </a:pathLst>
                </a:custGeom>
                <a:solidFill>
                  <a:srgbClr val="FFFFFF"/>
                </a:solidFill>
                <a:ln w="9525">
                  <a:noFill/>
                  <a:round/>
                  <a:headEnd/>
                  <a:tailEnd/>
                </a:ln>
              </p:spPr>
              <p:txBody>
                <a:bodyPr/>
                <a:lstStyle/>
                <a:p>
                  <a:endParaRPr lang="en-US"/>
                </a:p>
              </p:txBody>
            </p:sp>
            <p:sp>
              <p:nvSpPr>
                <p:cNvPr id="1166520" name="Freeform 1208"/>
                <p:cNvSpPr>
                  <a:spLocks/>
                </p:cNvSpPr>
                <p:nvPr/>
              </p:nvSpPr>
              <p:spPr bwMode="auto">
                <a:xfrm>
                  <a:off x="1583" y="455"/>
                  <a:ext cx="428" cy="428"/>
                </a:xfrm>
                <a:custGeom>
                  <a:avLst/>
                  <a:gdLst/>
                  <a:ahLst/>
                  <a:cxnLst>
                    <a:cxn ang="0">
                      <a:pos x="213" y="0"/>
                    </a:cxn>
                    <a:cxn ang="0">
                      <a:pos x="176" y="3"/>
                    </a:cxn>
                    <a:cxn ang="0">
                      <a:pos x="141" y="14"/>
                    </a:cxn>
                    <a:cxn ang="0">
                      <a:pos x="108" y="28"/>
                    </a:cxn>
                    <a:cxn ang="0">
                      <a:pos x="76" y="51"/>
                    </a:cxn>
                    <a:cxn ang="0">
                      <a:pos x="50" y="77"/>
                    </a:cxn>
                    <a:cxn ang="0">
                      <a:pos x="29" y="107"/>
                    </a:cxn>
                    <a:cxn ang="0">
                      <a:pos x="13" y="141"/>
                    </a:cxn>
                    <a:cxn ang="0">
                      <a:pos x="4" y="176"/>
                    </a:cxn>
                    <a:cxn ang="0">
                      <a:pos x="0" y="213"/>
                    </a:cxn>
                    <a:cxn ang="0">
                      <a:pos x="4" y="252"/>
                    </a:cxn>
                    <a:cxn ang="0">
                      <a:pos x="13" y="287"/>
                    </a:cxn>
                    <a:cxn ang="0">
                      <a:pos x="29" y="321"/>
                    </a:cxn>
                    <a:cxn ang="0">
                      <a:pos x="50" y="351"/>
                    </a:cxn>
                    <a:cxn ang="0">
                      <a:pos x="76" y="377"/>
                    </a:cxn>
                    <a:cxn ang="0">
                      <a:pos x="108" y="400"/>
                    </a:cxn>
                    <a:cxn ang="0">
                      <a:pos x="141" y="414"/>
                    </a:cxn>
                    <a:cxn ang="0">
                      <a:pos x="176" y="425"/>
                    </a:cxn>
                    <a:cxn ang="0">
                      <a:pos x="213" y="428"/>
                    </a:cxn>
                    <a:cxn ang="0">
                      <a:pos x="250" y="425"/>
                    </a:cxn>
                    <a:cxn ang="0">
                      <a:pos x="287" y="414"/>
                    </a:cxn>
                    <a:cxn ang="0">
                      <a:pos x="321" y="400"/>
                    </a:cxn>
                    <a:cxn ang="0">
                      <a:pos x="350" y="377"/>
                    </a:cxn>
                    <a:cxn ang="0">
                      <a:pos x="377" y="351"/>
                    </a:cxn>
                    <a:cxn ang="0">
                      <a:pos x="398" y="321"/>
                    </a:cxn>
                    <a:cxn ang="0">
                      <a:pos x="414" y="287"/>
                    </a:cxn>
                    <a:cxn ang="0">
                      <a:pos x="424" y="252"/>
                    </a:cxn>
                    <a:cxn ang="0">
                      <a:pos x="428" y="213"/>
                    </a:cxn>
                    <a:cxn ang="0">
                      <a:pos x="424" y="176"/>
                    </a:cxn>
                    <a:cxn ang="0">
                      <a:pos x="414" y="141"/>
                    </a:cxn>
                    <a:cxn ang="0">
                      <a:pos x="398" y="107"/>
                    </a:cxn>
                    <a:cxn ang="0">
                      <a:pos x="377" y="77"/>
                    </a:cxn>
                    <a:cxn ang="0">
                      <a:pos x="350" y="51"/>
                    </a:cxn>
                    <a:cxn ang="0">
                      <a:pos x="321" y="28"/>
                    </a:cxn>
                    <a:cxn ang="0">
                      <a:pos x="287" y="14"/>
                    </a:cxn>
                    <a:cxn ang="0">
                      <a:pos x="250" y="3"/>
                    </a:cxn>
                    <a:cxn ang="0">
                      <a:pos x="213" y="0"/>
                    </a:cxn>
                  </a:cxnLst>
                  <a:rect l="0" t="0" r="r" b="b"/>
                  <a:pathLst>
                    <a:path w="428" h="428">
                      <a:moveTo>
                        <a:pt x="213" y="0"/>
                      </a:moveTo>
                      <a:lnTo>
                        <a:pt x="176" y="3"/>
                      </a:lnTo>
                      <a:lnTo>
                        <a:pt x="141" y="14"/>
                      </a:lnTo>
                      <a:lnTo>
                        <a:pt x="108" y="28"/>
                      </a:lnTo>
                      <a:lnTo>
                        <a:pt x="76" y="51"/>
                      </a:lnTo>
                      <a:lnTo>
                        <a:pt x="50" y="77"/>
                      </a:lnTo>
                      <a:lnTo>
                        <a:pt x="29" y="107"/>
                      </a:lnTo>
                      <a:lnTo>
                        <a:pt x="13" y="141"/>
                      </a:lnTo>
                      <a:lnTo>
                        <a:pt x="4" y="176"/>
                      </a:lnTo>
                      <a:lnTo>
                        <a:pt x="0" y="213"/>
                      </a:lnTo>
                      <a:lnTo>
                        <a:pt x="4" y="252"/>
                      </a:lnTo>
                      <a:lnTo>
                        <a:pt x="13" y="287"/>
                      </a:lnTo>
                      <a:lnTo>
                        <a:pt x="29" y="321"/>
                      </a:lnTo>
                      <a:lnTo>
                        <a:pt x="50" y="351"/>
                      </a:lnTo>
                      <a:lnTo>
                        <a:pt x="76" y="377"/>
                      </a:lnTo>
                      <a:lnTo>
                        <a:pt x="108" y="400"/>
                      </a:lnTo>
                      <a:lnTo>
                        <a:pt x="141" y="414"/>
                      </a:lnTo>
                      <a:lnTo>
                        <a:pt x="176" y="425"/>
                      </a:lnTo>
                      <a:lnTo>
                        <a:pt x="213" y="428"/>
                      </a:lnTo>
                      <a:lnTo>
                        <a:pt x="250" y="425"/>
                      </a:lnTo>
                      <a:lnTo>
                        <a:pt x="287" y="414"/>
                      </a:lnTo>
                      <a:lnTo>
                        <a:pt x="321" y="400"/>
                      </a:lnTo>
                      <a:lnTo>
                        <a:pt x="350" y="377"/>
                      </a:lnTo>
                      <a:lnTo>
                        <a:pt x="377" y="351"/>
                      </a:lnTo>
                      <a:lnTo>
                        <a:pt x="398" y="321"/>
                      </a:lnTo>
                      <a:lnTo>
                        <a:pt x="414" y="287"/>
                      </a:lnTo>
                      <a:lnTo>
                        <a:pt x="424" y="252"/>
                      </a:lnTo>
                      <a:lnTo>
                        <a:pt x="428" y="213"/>
                      </a:lnTo>
                      <a:lnTo>
                        <a:pt x="424" y="176"/>
                      </a:lnTo>
                      <a:lnTo>
                        <a:pt x="414" y="141"/>
                      </a:lnTo>
                      <a:lnTo>
                        <a:pt x="398" y="107"/>
                      </a:lnTo>
                      <a:lnTo>
                        <a:pt x="377" y="77"/>
                      </a:lnTo>
                      <a:lnTo>
                        <a:pt x="350" y="51"/>
                      </a:lnTo>
                      <a:lnTo>
                        <a:pt x="321" y="28"/>
                      </a:lnTo>
                      <a:lnTo>
                        <a:pt x="287" y="14"/>
                      </a:lnTo>
                      <a:lnTo>
                        <a:pt x="250" y="3"/>
                      </a:lnTo>
                      <a:lnTo>
                        <a:pt x="213" y="0"/>
                      </a:lnTo>
                    </a:path>
                  </a:pathLst>
                </a:custGeom>
                <a:noFill/>
                <a:ln w="11113">
                  <a:solidFill>
                    <a:srgbClr val="0000FF"/>
                  </a:solidFill>
                  <a:prstDash val="solid"/>
                  <a:round/>
                  <a:headEnd/>
                  <a:tailEnd/>
                </a:ln>
              </p:spPr>
              <p:txBody>
                <a:bodyPr/>
                <a:lstStyle/>
                <a:p>
                  <a:endParaRPr lang="en-US"/>
                </a:p>
              </p:txBody>
            </p:sp>
            <p:sp>
              <p:nvSpPr>
                <p:cNvPr id="1166521" name="Rectangle 1209"/>
                <p:cNvSpPr>
                  <a:spLocks noChangeArrowheads="1"/>
                </p:cNvSpPr>
                <p:nvPr/>
              </p:nvSpPr>
              <p:spPr bwMode="auto">
                <a:xfrm>
                  <a:off x="1313" y="612"/>
                  <a:ext cx="117" cy="118"/>
                </a:xfrm>
                <a:prstGeom prst="rect">
                  <a:avLst/>
                </a:prstGeom>
                <a:solidFill>
                  <a:srgbClr val="FFFF99"/>
                </a:solidFill>
                <a:ln w="3175">
                  <a:solidFill>
                    <a:srgbClr val="000000"/>
                  </a:solidFill>
                  <a:miter lim="800000"/>
                  <a:headEnd/>
                  <a:tailEnd/>
                </a:ln>
              </p:spPr>
              <p:txBody>
                <a:bodyPr/>
                <a:lstStyle/>
                <a:p>
                  <a:endParaRPr lang="en-US" sz="700"/>
                </a:p>
              </p:txBody>
            </p:sp>
          </p:grpSp>
        </p:grpSp>
      </p:grpSp>
      <p:pic>
        <p:nvPicPr>
          <p:cNvPr id="1166522" name="Picture 1210" descr="hl7logo"/>
          <p:cNvPicPr>
            <a:picLocks noChangeAspect="1" noChangeArrowheads="1"/>
          </p:cNvPicPr>
          <p:nvPr/>
        </p:nvPicPr>
        <p:blipFill>
          <a:blip r:embed="rId3" cstate="print"/>
          <a:srcRect/>
          <a:stretch>
            <a:fillRect/>
          </a:stretch>
        </p:blipFill>
        <p:spPr bwMode="auto">
          <a:xfrm>
            <a:off x="6848475" y="2193925"/>
            <a:ext cx="379413" cy="249238"/>
          </a:xfrm>
          <a:prstGeom prst="rect">
            <a:avLst/>
          </a:prstGeom>
          <a:noFill/>
          <a:ln w="9525">
            <a:solidFill>
              <a:schemeClr val="tx1"/>
            </a:solidFill>
            <a:miter lim="800000"/>
            <a:headEnd/>
            <a:tailEnd/>
          </a:ln>
          <a:effectLst/>
        </p:spPr>
      </p:pic>
    </p:spTree>
  </p:cSld>
  <p:clrMapOvr>
    <a:masterClrMapping/>
  </p:clrMapOvr>
  <p:transition spd="med"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5315">
                                            <p:txEl>
                                              <p:pRg st="0" end="0"/>
                                            </p:txEl>
                                          </p:spTgt>
                                        </p:tgtEl>
                                        <p:attrNameLst>
                                          <p:attrName>style.visibility</p:attrName>
                                        </p:attrNameLst>
                                      </p:cBhvr>
                                      <p:to>
                                        <p:strVal val="visible"/>
                                      </p:to>
                                    </p:set>
                                    <p:animEffect transition="in" filter="wipe(left)">
                                      <p:cBhvr>
                                        <p:cTn id="7" dur="500"/>
                                        <p:tgtEl>
                                          <p:spTgt spid="1165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166347"/>
                                        </p:tgtEl>
                                        <p:attrNameLst>
                                          <p:attrName>style.visibility</p:attrName>
                                        </p:attrNameLst>
                                      </p:cBhvr>
                                      <p:to>
                                        <p:strVal val="visible"/>
                                      </p:to>
                                    </p:set>
                                    <p:animEffect transition="in" filter="box(out)">
                                      <p:cBhvr>
                                        <p:cTn id="12" dur="500"/>
                                        <p:tgtEl>
                                          <p:spTgt spid="116634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65315">
                                            <p:txEl>
                                              <p:pRg st="1" end="1"/>
                                            </p:txEl>
                                          </p:spTgt>
                                        </p:tgtEl>
                                        <p:attrNameLst>
                                          <p:attrName>style.visibility</p:attrName>
                                        </p:attrNameLst>
                                      </p:cBhvr>
                                      <p:to>
                                        <p:strVal val="visible"/>
                                      </p:to>
                                    </p:set>
                                    <p:animEffect transition="in" filter="wipe(left)">
                                      <p:cBhvr>
                                        <p:cTn id="15" dur="500"/>
                                        <p:tgtEl>
                                          <p:spTgt spid="116531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5318"/>
                                        </p:tgtEl>
                                        <p:attrNameLst>
                                          <p:attrName>style.visibility</p:attrName>
                                        </p:attrNameLst>
                                      </p:cBhvr>
                                      <p:to>
                                        <p:strVal val="visible"/>
                                      </p:to>
                                    </p:set>
                                    <p:animEffect transition="in" filter="fade">
                                      <p:cBhvr>
                                        <p:cTn id="20" dur="500"/>
                                        <p:tgtEl>
                                          <p:spTgt spid="116531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65315">
                                            <p:txEl>
                                              <p:pRg st="2" end="2"/>
                                            </p:txEl>
                                          </p:spTgt>
                                        </p:tgtEl>
                                        <p:attrNameLst>
                                          <p:attrName>style.visibility</p:attrName>
                                        </p:attrNameLst>
                                      </p:cBhvr>
                                      <p:to>
                                        <p:strVal val="visible"/>
                                      </p:to>
                                    </p:set>
                                    <p:animEffect transition="in" filter="wipe(left)">
                                      <p:cBhvr>
                                        <p:cTn id="23" dur="500"/>
                                        <p:tgtEl>
                                          <p:spTgt spid="11653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65315">
                                            <p:txEl>
                                              <p:pRg st="3" end="3"/>
                                            </p:txEl>
                                          </p:spTgt>
                                        </p:tgtEl>
                                        <p:attrNameLst>
                                          <p:attrName>style.visibility</p:attrName>
                                        </p:attrNameLst>
                                      </p:cBhvr>
                                      <p:to>
                                        <p:strVal val="visible"/>
                                      </p:to>
                                    </p:set>
                                    <p:animEffect transition="in" filter="wipe(left)">
                                      <p:cBhvr>
                                        <p:cTn id="28" dur="500"/>
                                        <p:tgtEl>
                                          <p:spTgt spid="1165315">
                                            <p:txEl>
                                              <p:pRg st="3" end="3"/>
                                            </p:txEl>
                                          </p:spTgt>
                                        </p:tgtEl>
                                      </p:cBhvr>
                                    </p:animEffect>
                                  </p:childTnLst>
                                </p:cTn>
                              </p:par>
                              <p:par>
                                <p:cTn id="29" presetID="17" presetClass="entr" presetSubtype="8" fill="hold" nodeType="withEffect">
                                  <p:stCondLst>
                                    <p:cond delay="0"/>
                                  </p:stCondLst>
                                  <p:childTnLst>
                                    <p:set>
                                      <p:cBhvr>
                                        <p:cTn id="30" dur="1" fill="hold">
                                          <p:stCondLst>
                                            <p:cond delay="0"/>
                                          </p:stCondLst>
                                        </p:cTn>
                                        <p:tgtEl>
                                          <p:spTgt spid="1165711"/>
                                        </p:tgtEl>
                                        <p:attrNameLst>
                                          <p:attrName>style.visibility</p:attrName>
                                        </p:attrNameLst>
                                      </p:cBhvr>
                                      <p:to>
                                        <p:strVal val="visible"/>
                                      </p:to>
                                    </p:set>
                                    <p:anim calcmode="lin" valueType="num">
                                      <p:cBhvr>
                                        <p:cTn id="31" dur="500" fill="hold"/>
                                        <p:tgtEl>
                                          <p:spTgt spid="1165711"/>
                                        </p:tgtEl>
                                        <p:attrNameLst>
                                          <p:attrName>ppt_x</p:attrName>
                                        </p:attrNameLst>
                                      </p:cBhvr>
                                      <p:tavLst>
                                        <p:tav tm="0">
                                          <p:val>
                                            <p:strVal val="#ppt_x-#ppt_w/2"/>
                                          </p:val>
                                        </p:tav>
                                        <p:tav tm="100000">
                                          <p:val>
                                            <p:strVal val="#ppt_x"/>
                                          </p:val>
                                        </p:tav>
                                      </p:tavLst>
                                    </p:anim>
                                    <p:anim calcmode="lin" valueType="num">
                                      <p:cBhvr>
                                        <p:cTn id="32" dur="500" fill="hold"/>
                                        <p:tgtEl>
                                          <p:spTgt spid="1165711"/>
                                        </p:tgtEl>
                                        <p:attrNameLst>
                                          <p:attrName>ppt_y</p:attrName>
                                        </p:attrNameLst>
                                      </p:cBhvr>
                                      <p:tavLst>
                                        <p:tav tm="0">
                                          <p:val>
                                            <p:strVal val="#ppt_y"/>
                                          </p:val>
                                        </p:tav>
                                        <p:tav tm="100000">
                                          <p:val>
                                            <p:strVal val="#ppt_y"/>
                                          </p:val>
                                        </p:tav>
                                      </p:tavLst>
                                    </p:anim>
                                    <p:anim calcmode="lin" valueType="num">
                                      <p:cBhvr>
                                        <p:cTn id="33" dur="500" fill="hold"/>
                                        <p:tgtEl>
                                          <p:spTgt spid="1165711"/>
                                        </p:tgtEl>
                                        <p:attrNameLst>
                                          <p:attrName>ppt_w</p:attrName>
                                        </p:attrNameLst>
                                      </p:cBhvr>
                                      <p:tavLst>
                                        <p:tav tm="0">
                                          <p:val>
                                            <p:fltVal val="0"/>
                                          </p:val>
                                        </p:tav>
                                        <p:tav tm="100000">
                                          <p:val>
                                            <p:strVal val="#ppt_w"/>
                                          </p:val>
                                        </p:tav>
                                      </p:tavLst>
                                    </p:anim>
                                    <p:anim calcmode="lin" valueType="num">
                                      <p:cBhvr>
                                        <p:cTn id="34" dur="500" fill="hold"/>
                                        <p:tgtEl>
                                          <p:spTgt spid="1165711"/>
                                        </p:tgtEl>
                                        <p:attrNameLst>
                                          <p:attrName>ppt_h</p:attrName>
                                        </p:attrNameLst>
                                      </p:cBhvr>
                                      <p:tavLst>
                                        <p:tav tm="0">
                                          <p:val>
                                            <p:strVal val="#ppt_h"/>
                                          </p:val>
                                        </p:tav>
                                        <p:tav tm="100000">
                                          <p:val>
                                            <p:strVal val="#ppt_h"/>
                                          </p:val>
                                        </p:tav>
                                      </p:tavLst>
                                    </p:anim>
                                  </p:childTnLst>
                                </p:cTn>
                              </p:par>
                              <p:par>
                                <p:cTn id="35" presetID="15" presetClass="entr" presetSubtype="0" fill="hold" nodeType="withEffect">
                                  <p:stCondLst>
                                    <p:cond delay="0"/>
                                  </p:stCondLst>
                                  <p:childTnLst>
                                    <p:set>
                                      <p:cBhvr>
                                        <p:cTn id="36" dur="1" fill="hold">
                                          <p:stCondLst>
                                            <p:cond delay="0"/>
                                          </p:stCondLst>
                                        </p:cTn>
                                        <p:tgtEl>
                                          <p:spTgt spid="1166522"/>
                                        </p:tgtEl>
                                        <p:attrNameLst>
                                          <p:attrName>style.visibility</p:attrName>
                                        </p:attrNameLst>
                                      </p:cBhvr>
                                      <p:to>
                                        <p:strVal val="visible"/>
                                      </p:to>
                                    </p:set>
                                    <p:anim calcmode="lin" valueType="num">
                                      <p:cBhvr>
                                        <p:cTn id="37" dur="1000" fill="hold"/>
                                        <p:tgtEl>
                                          <p:spTgt spid="1166522"/>
                                        </p:tgtEl>
                                        <p:attrNameLst>
                                          <p:attrName>ppt_w</p:attrName>
                                        </p:attrNameLst>
                                      </p:cBhvr>
                                      <p:tavLst>
                                        <p:tav tm="0">
                                          <p:val>
                                            <p:fltVal val="0"/>
                                          </p:val>
                                        </p:tav>
                                        <p:tav tm="100000">
                                          <p:val>
                                            <p:strVal val="#ppt_w"/>
                                          </p:val>
                                        </p:tav>
                                      </p:tavLst>
                                    </p:anim>
                                    <p:anim calcmode="lin" valueType="num">
                                      <p:cBhvr>
                                        <p:cTn id="38" dur="1000" fill="hold"/>
                                        <p:tgtEl>
                                          <p:spTgt spid="1166522"/>
                                        </p:tgtEl>
                                        <p:attrNameLst>
                                          <p:attrName>ppt_h</p:attrName>
                                        </p:attrNameLst>
                                      </p:cBhvr>
                                      <p:tavLst>
                                        <p:tav tm="0">
                                          <p:val>
                                            <p:fltVal val="0"/>
                                          </p:val>
                                        </p:tav>
                                        <p:tav tm="100000">
                                          <p:val>
                                            <p:strVal val="#ppt_h"/>
                                          </p:val>
                                        </p:tav>
                                      </p:tavLst>
                                    </p:anim>
                                    <p:anim calcmode="lin" valueType="num">
                                      <p:cBhvr>
                                        <p:cTn id="39" dur="1000" fill="hold"/>
                                        <p:tgtEl>
                                          <p:spTgt spid="1166522"/>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16652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531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March 30, 2009</a:t>
            </a:r>
          </a:p>
        </p:txBody>
      </p:sp>
      <p:sp>
        <p:nvSpPr>
          <p:cNvPr id="8" name="Footer Placeholder 4"/>
          <p:cNvSpPr>
            <a:spLocks noGrp="1"/>
          </p:cNvSpPr>
          <p:nvPr>
            <p:ph type="ftr" sz="quarter" idx="11"/>
          </p:nvPr>
        </p:nvSpPr>
        <p:spPr/>
        <p:txBody>
          <a:bodyPr/>
          <a:lstStyle/>
          <a:p>
            <a:r>
              <a:rPr lang="en-US"/>
              <a:t>Informatics Standards &amp; Interoperability</a:t>
            </a:r>
          </a:p>
        </p:txBody>
      </p:sp>
      <p:sp>
        <p:nvSpPr>
          <p:cNvPr id="9" name="Slide Number Placeholder 5"/>
          <p:cNvSpPr>
            <a:spLocks noGrp="1"/>
          </p:cNvSpPr>
          <p:nvPr>
            <p:ph type="sldNum" sz="quarter" idx="12"/>
          </p:nvPr>
        </p:nvSpPr>
        <p:spPr/>
        <p:txBody>
          <a:bodyPr/>
          <a:lstStyle/>
          <a:p>
            <a:fld id="{92B8A2E8-5DD2-41EF-B52B-A60396057E75}" type="slidenum">
              <a:rPr lang="en-US"/>
              <a:pPr/>
              <a:t>44</a:t>
            </a:fld>
            <a:r>
              <a:rPr lang="en-US"/>
              <a:t>  of  125</a:t>
            </a:r>
          </a:p>
        </p:txBody>
      </p:sp>
      <p:graphicFrame>
        <p:nvGraphicFramePr>
          <p:cNvPr id="1333257" name="Object 9"/>
          <p:cNvGraphicFramePr>
            <a:graphicFrameLocks noChangeAspect="1"/>
          </p:cNvGraphicFramePr>
          <p:nvPr>
            <p:ph idx="1"/>
          </p:nvPr>
        </p:nvGraphicFramePr>
        <p:xfrm>
          <a:off x="398463" y="708025"/>
          <a:ext cx="8043862" cy="5680075"/>
        </p:xfrm>
        <a:graphic>
          <a:graphicData uri="http://schemas.openxmlformats.org/presentationml/2006/ole">
            <p:oleObj spid="_x0000_s1333257" name="Chart" r:id="rId4" imgW="7096049" imgH="5010302" progId="Excel.Chart.8">
              <p:embed/>
            </p:oleObj>
          </a:graphicData>
        </a:graphic>
      </p:graphicFrame>
      <p:sp>
        <p:nvSpPr>
          <p:cNvPr id="1333252" name="Rectangle 4"/>
          <p:cNvSpPr>
            <a:spLocks noGrp="1" noChangeArrowheads="1"/>
          </p:cNvSpPr>
          <p:nvPr>
            <p:ph type="title"/>
          </p:nvPr>
        </p:nvSpPr>
        <p:spPr>
          <a:ln/>
        </p:spPr>
        <p:txBody>
          <a:bodyPr/>
          <a:lstStyle/>
          <a:p>
            <a:r>
              <a:rPr lang="en-US" sz="2800"/>
              <a:t>Health Level Seven: </a:t>
            </a:r>
            <a:r>
              <a:rPr lang="en-US" sz="2800" i="1"/>
              <a:t>Why</a:t>
            </a:r>
          </a:p>
        </p:txBody>
      </p:sp>
      <p:sp>
        <p:nvSpPr>
          <p:cNvPr id="1333254" name="Rectangle 6"/>
          <p:cNvSpPr>
            <a:spLocks noChangeArrowheads="1"/>
          </p:cNvSpPr>
          <p:nvPr/>
        </p:nvSpPr>
        <p:spPr bwMode="auto">
          <a:xfrm>
            <a:off x="1384300" y="1455738"/>
            <a:ext cx="1973263" cy="5160962"/>
          </a:xfrm>
          <a:prstGeom prst="rect">
            <a:avLst/>
          </a:prstGeom>
          <a:noFill/>
          <a:ln w="28575">
            <a:solidFill>
              <a:schemeClr val="tx1"/>
            </a:solidFill>
            <a:miter lim="800000"/>
            <a:headEnd/>
            <a:tailEnd/>
          </a:ln>
          <a:effectLst/>
        </p:spPr>
        <p:txBody>
          <a:bodyPr wrap="none" anchor="b" anchorCtr="1"/>
          <a:lstStyle/>
          <a:p>
            <a:r>
              <a:rPr lang="en-US" sz="1800" b="1">
                <a:solidFill>
                  <a:srgbClr val="993300"/>
                </a:solidFill>
              </a:rPr>
              <a:t>Tolerable</a:t>
            </a:r>
          </a:p>
        </p:txBody>
      </p:sp>
      <p:sp>
        <p:nvSpPr>
          <p:cNvPr id="1333255" name="Rectangle 7"/>
          <p:cNvSpPr>
            <a:spLocks noChangeArrowheads="1"/>
          </p:cNvSpPr>
          <p:nvPr/>
        </p:nvSpPr>
        <p:spPr bwMode="auto">
          <a:xfrm>
            <a:off x="3357563" y="1455738"/>
            <a:ext cx="2428875" cy="5160962"/>
          </a:xfrm>
          <a:prstGeom prst="rect">
            <a:avLst/>
          </a:prstGeom>
          <a:noFill/>
          <a:ln w="28575">
            <a:solidFill>
              <a:schemeClr val="tx1"/>
            </a:solidFill>
            <a:miter lim="800000"/>
            <a:headEnd/>
            <a:tailEnd/>
          </a:ln>
          <a:effectLst/>
        </p:spPr>
        <p:txBody>
          <a:bodyPr wrap="none" anchor="b" anchorCtr="1"/>
          <a:lstStyle/>
          <a:p>
            <a:r>
              <a:rPr lang="en-US" sz="1800" b="1">
                <a:solidFill>
                  <a:srgbClr val="993300"/>
                </a:solidFill>
              </a:rPr>
              <a:t>Painful</a:t>
            </a:r>
          </a:p>
        </p:txBody>
      </p:sp>
      <p:sp>
        <p:nvSpPr>
          <p:cNvPr id="1333256" name="Rectangle 8"/>
          <p:cNvSpPr>
            <a:spLocks noChangeArrowheads="1"/>
          </p:cNvSpPr>
          <p:nvPr/>
        </p:nvSpPr>
        <p:spPr bwMode="auto">
          <a:xfrm>
            <a:off x="5786438" y="1455738"/>
            <a:ext cx="2505075" cy="5160962"/>
          </a:xfrm>
          <a:prstGeom prst="rect">
            <a:avLst/>
          </a:prstGeom>
          <a:noFill/>
          <a:ln w="28575">
            <a:solidFill>
              <a:schemeClr val="tx1"/>
            </a:solidFill>
            <a:miter lim="800000"/>
            <a:headEnd/>
            <a:tailEnd/>
          </a:ln>
          <a:effectLst/>
        </p:spPr>
        <p:txBody>
          <a:bodyPr wrap="none" anchor="b" anchorCtr="1"/>
          <a:lstStyle/>
          <a:p>
            <a:r>
              <a:rPr lang="en-US" sz="1800" b="1">
                <a:solidFill>
                  <a:srgbClr val="993300"/>
                </a:solidFill>
              </a:rPr>
              <a:t>Intolerable</a:t>
            </a:r>
          </a:p>
        </p:txBody>
      </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grpId="0" nodeType="clickEffect">
                                  <p:stCondLst>
                                    <p:cond delay="0"/>
                                  </p:stCondLst>
                                  <p:childTnLst>
                                    <p:set>
                                      <p:cBhvr>
                                        <p:cTn id="6" dur="1" fill="hold">
                                          <p:stCondLst>
                                            <p:cond delay="0"/>
                                          </p:stCondLst>
                                        </p:cTn>
                                        <p:tgtEl>
                                          <p:spTgt spid="1333254"/>
                                        </p:tgtEl>
                                        <p:attrNameLst>
                                          <p:attrName>style.visibility</p:attrName>
                                        </p:attrNameLst>
                                      </p:cBhvr>
                                      <p:to>
                                        <p:strVal val="visible"/>
                                      </p:to>
                                    </p:set>
                                    <p:anim calcmode="lin" valueType="num">
                                      <p:cBhvr>
                                        <p:cTn id="7" dur="500" fill="hold"/>
                                        <p:tgtEl>
                                          <p:spTgt spid="1333254"/>
                                        </p:tgtEl>
                                        <p:attrNameLst>
                                          <p:attrName>ppt_x</p:attrName>
                                        </p:attrNameLst>
                                      </p:cBhvr>
                                      <p:tavLst>
                                        <p:tav tm="0">
                                          <p:val>
                                            <p:strVal val="#ppt_x"/>
                                          </p:val>
                                        </p:tav>
                                        <p:tav tm="100000">
                                          <p:val>
                                            <p:strVal val="#ppt_x"/>
                                          </p:val>
                                        </p:tav>
                                      </p:tavLst>
                                    </p:anim>
                                    <p:anim calcmode="lin" valueType="num">
                                      <p:cBhvr>
                                        <p:cTn id="8" dur="500" fill="hold"/>
                                        <p:tgtEl>
                                          <p:spTgt spid="1333254"/>
                                        </p:tgtEl>
                                        <p:attrNameLst>
                                          <p:attrName>ppt_y</p:attrName>
                                        </p:attrNameLst>
                                      </p:cBhvr>
                                      <p:tavLst>
                                        <p:tav tm="0">
                                          <p:val>
                                            <p:strVal val="#ppt_y+#ppt_h/2"/>
                                          </p:val>
                                        </p:tav>
                                        <p:tav tm="100000">
                                          <p:val>
                                            <p:strVal val="#ppt_y"/>
                                          </p:val>
                                        </p:tav>
                                      </p:tavLst>
                                    </p:anim>
                                    <p:anim calcmode="lin" valueType="num">
                                      <p:cBhvr>
                                        <p:cTn id="9" dur="500" fill="hold"/>
                                        <p:tgtEl>
                                          <p:spTgt spid="1333254"/>
                                        </p:tgtEl>
                                        <p:attrNameLst>
                                          <p:attrName>ppt_w</p:attrName>
                                        </p:attrNameLst>
                                      </p:cBhvr>
                                      <p:tavLst>
                                        <p:tav tm="0">
                                          <p:val>
                                            <p:strVal val="#ppt_w"/>
                                          </p:val>
                                        </p:tav>
                                        <p:tav tm="100000">
                                          <p:val>
                                            <p:strVal val="#ppt_w"/>
                                          </p:val>
                                        </p:tav>
                                      </p:tavLst>
                                    </p:anim>
                                    <p:anim calcmode="lin" valueType="num">
                                      <p:cBhvr>
                                        <p:cTn id="10" dur="500" fill="hold"/>
                                        <p:tgtEl>
                                          <p:spTgt spid="133325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grpId="0" nodeType="clickEffect">
                                  <p:stCondLst>
                                    <p:cond delay="0"/>
                                  </p:stCondLst>
                                  <p:childTnLst>
                                    <p:set>
                                      <p:cBhvr>
                                        <p:cTn id="14" dur="1" fill="hold">
                                          <p:stCondLst>
                                            <p:cond delay="0"/>
                                          </p:stCondLst>
                                        </p:cTn>
                                        <p:tgtEl>
                                          <p:spTgt spid="1333255"/>
                                        </p:tgtEl>
                                        <p:attrNameLst>
                                          <p:attrName>style.visibility</p:attrName>
                                        </p:attrNameLst>
                                      </p:cBhvr>
                                      <p:to>
                                        <p:strVal val="visible"/>
                                      </p:to>
                                    </p:set>
                                    <p:anim calcmode="lin" valueType="num">
                                      <p:cBhvr>
                                        <p:cTn id="15" dur="500" fill="hold"/>
                                        <p:tgtEl>
                                          <p:spTgt spid="1333255"/>
                                        </p:tgtEl>
                                        <p:attrNameLst>
                                          <p:attrName>ppt_x</p:attrName>
                                        </p:attrNameLst>
                                      </p:cBhvr>
                                      <p:tavLst>
                                        <p:tav tm="0">
                                          <p:val>
                                            <p:strVal val="#ppt_x"/>
                                          </p:val>
                                        </p:tav>
                                        <p:tav tm="100000">
                                          <p:val>
                                            <p:strVal val="#ppt_x"/>
                                          </p:val>
                                        </p:tav>
                                      </p:tavLst>
                                    </p:anim>
                                    <p:anim calcmode="lin" valueType="num">
                                      <p:cBhvr>
                                        <p:cTn id="16" dur="500" fill="hold"/>
                                        <p:tgtEl>
                                          <p:spTgt spid="1333255"/>
                                        </p:tgtEl>
                                        <p:attrNameLst>
                                          <p:attrName>ppt_y</p:attrName>
                                        </p:attrNameLst>
                                      </p:cBhvr>
                                      <p:tavLst>
                                        <p:tav tm="0">
                                          <p:val>
                                            <p:strVal val="#ppt_y+#ppt_h/2"/>
                                          </p:val>
                                        </p:tav>
                                        <p:tav tm="100000">
                                          <p:val>
                                            <p:strVal val="#ppt_y"/>
                                          </p:val>
                                        </p:tav>
                                      </p:tavLst>
                                    </p:anim>
                                    <p:anim calcmode="lin" valueType="num">
                                      <p:cBhvr>
                                        <p:cTn id="17" dur="500" fill="hold"/>
                                        <p:tgtEl>
                                          <p:spTgt spid="1333255"/>
                                        </p:tgtEl>
                                        <p:attrNameLst>
                                          <p:attrName>ppt_w</p:attrName>
                                        </p:attrNameLst>
                                      </p:cBhvr>
                                      <p:tavLst>
                                        <p:tav tm="0">
                                          <p:val>
                                            <p:strVal val="#ppt_w"/>
                                          </p:val>
                                        </p:tav>
                                        <p:tav tm="100000">
                                          <p:val>
                                            <p:strVal val="#ppt_w"/>
                                          </p:val>
                                        </p:tav>
                                      </p:tavLst>
                                    </p:anim>
                                    <p:anim calcmode="lin" valueType="num">
                                      <p:cBhvr>
                                        <p:cTn id="18" dur="500" fill="hold"/>
                                        <p:tgtEl>
                                          <p:spTgt spid="133325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33256"/>
                                        </p:tgtEl>
                                        <p:attrNameLst>
                                          <p:attrName>style.visibility</p:attrName>
                                        </p:attrNameLst>
                                      </p:cBhvr>
                                      <p:to>
                                        <p:strVal val="visible"/>
                                      </p:to>
                                    </p:set>
                                    <p:anim calcmode="lin" valueType="num">
                                      <p:cBhvr>
                                        <p:cTn id="23" dur="500" fill="hold"/>
                                        <p:tgtEl>
                                          <p:spTgt spid="1333256"/>
                                        </p:tgtEl>
                                        <p:attrNameLst>
                                          <p:attrName>ppt_x</p:attrName>
                                        </p:attrNameLst>
                                      </p:cBhvr>
                                      <p:tavLst>
                                        <p:tav tm="0">
                                          <p:val>
                                            <p:strVal val="#ppt_x"/>
                                          </p:val>
                                        </p:tav>
                                        <p:tav tm="100000">
                                          <p:val>
                                            <p:strVal val="#ppt_x"/>
                                          </p:val>
                                        </p:tav>
                                      </p:tavLst>
                                    </p:anim>
                                    <p:anim calcmode="lin" valueType="num">
                                      <p:cBhvr>
                                        <p:cTn id="24" dur="500" fill="hold"/>
                                        <p:tgtEl>
                                          <p:spTgt spid="1333256"/>
                                        </p:tgtEl>
                                        <p:attrNameLst>
                                          <p:attrName>ppt_y</p:attrName>
                                        </p:attrNameLst>
                                      </p:cBhvr>
                                      <p:tavLst>
                                        <p:tav tm="0">
                                          <p:val>
                                            <p:strVal val="#ppt_y+#ppt_h/2"/>
                                          </p:val>
                                        </p:tav>
                                        <p:tav tm="100000">
                                          <p:val>
                                            <p:strVal val="#ppt_y"/>
                                          </p:val>
                                        </p:tav>
                                      </p:tavLst>
                                    </p:anim>
                                    <p:anim calcmode="lin" valueType="num">
                                      <p:cBhvr>
                                        <p:cTn id="25" dur="500" fill="hold"/>
                                        <p:tgtEl>
                                          <p:spTgt spid="1333256"/>
                                        </p:tgtEl>
                                        <p:attrNameLst>
                                          <p:attrName>ppt_w</p:attrName>
                                        </p:attrNameLst>
                                      </p:cBhvr>
                                      <p:tavLst>
                                        <p:tav tm="0">
                                          <p:val>
                                            <p:strVal val="#ppt_w"/>
                                          </p:val>
                                        </p:tav>
                                        <p:tav tm="100000">
                                          <p:val>
                                            <p:strVal val="#ppt_w"/>
                                          </p:val>
                                        </p:tav>
                                      </p:tavLst>
                                    </p:anim>
                                    <p:anim calcmode="lin" valueType="num">
                                      <p:cBhvr>
                                        <p:cTn id="26" dur="500" fill="hold"/>
                                        <p:tgtEl>
                                          <p:spTgt spid="13332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254" grpId="0" animBg="1"/>
      <p:bldP spid="1333255" grpId="0" animBg="1"/>
      <p:bldP spid="133325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Date Placeholder 3"/>
          <p:cNvSpPr>
            <a:spLocks noGrp="1"/>
          </p:cNvSpPr>
          <p:nvPr>
            <p:ph type="dt" sz="half" idx="10"/>
          </p:nvPr>
        </p:nvSpPr>
        <p:spPr/>
        <p:txBody>
          <a:bodyPr/>
          <a:lstStyle/>
          <a:p>
            <a:r>
              <a:rPr lang="en-US"/>
              <a:t>March 30, 2009</a:t>
            </a:r>
          </a:p>
        </p:txBody>
      </p:sp>
      <p:sp>
        <p:nvSpPr>
          <p:cNvPr id="114" name="Footer Placeholder 4"/>
          <p:cNvSpPr>
            <a:spLocks noGrp="1"/>
          </p:cNvSpPr>
          <p:nvPr>
            <p:ph type="ftr" sz="quarter" idx="11"/>
          </p:nvPr>
        </p:nvSpPr>
        <p:spPr/>
        <p:txBody>
          <a:bodyPr/>
          <a:lstStyle/>
          <a:p>
            <a:r>
              <a:rPr lang="en-US"/>
              <a:t>Informatics Standards &amp; Interoperability</a:t>
            </a:r>
          </a:p>
        </p:txBody>
      </p:sp>
      <p:sp>
        <p:nvSpPr>
          <p:cNvPr id="115" name="Slide Number Placeholder 5"/>
          <p:cNvSpPr>
            <a:spLocks noGrp="1"/>
          </p:cNvSpPr>
          <p:nvPr>
            <p:ph type="sldNum" sz="quarter" idx="12"/>
          </p:nvPr>
        </p:nvSpPr>
        <p:spPr/>
        <p:txBody>
          <a:bodyPr/>
          <a:lstStyle/>
          <a:p>
            <a:fld id="{FED552E9-A7F8-4FA6-99B2-4C1F6F4B66F1}" type="slidenum">
              <a:rPr lang="en-US"/>
              <a:pPr/>
              <a:t>45</a:t>
            </a:fld>
            <a:r>
              <a:rPr lang="en-US"/>
              <a:t>  of  125</a:t>
            </a:r>
          </a:p>
        </p:txBody>
      </p:sp>
      <p:sp>
        <p:nvSpPr>
          <p:cNvPr id="1482866" name="Oval 114"/>
          <p:cNvSpPr>
            <a:spLocks noChangeArrowheads="1"/>
          </p:cNvSpPr>
          <p:nvPr/>
        </p:nvSpPr>
        <p:spPr bwMode="auto">
          <a:xfrm>
            <a:off x="3281363" y="3732213"/>
            <a:ext cx="2505075" cy="2505075"/>
          </a:xfrm>
          <a:prstGeom prst="ellipse">
            <a:avLst/>
          </a:prstGeom>
          <a:solidFill>
            <a:schemeClr val="accent1"/>
          </a:solidFill>
          <a:ln w="9525">
            <a:solidFill>
              <a:schemeClr val="tx1"/>
            </a:solidFill>
            <a:round/>
            <a:headEnd/>
            <a:tailEnd/>
          </a:ln>
          <a:effectLst/>
        </p:spPr>
        <p:txBody>
          <a:bodyPr wrap="none" anchor="ctr"/>
          <a:lstStyle/>
          <a:p>
            <a:r>
              <a:rPr lang="en-US" sz="2400" b="1"/>
              <a:t>DATA</a:t>
            </a:r>
          </a:p>
        </p:txBody>
      </p:sp>
      <p:sp>
        <p:nvSpPr>
          <p:cNvPr id="1482757" name="Rectangle 5"/>
          <p:cNvSpPr>
            <a:spLocks noGrp="1" noChangeArrowheads="1"/>
          </p:cNvSpPr>
          <p:nvPr>
            <p:ph type="title"/>
          </p:nvPr>
        </p:nvSpPr>
        <p:spPr>
          <a:ln/>
        </p:spPr>
        <p:txBody>
          <a:bodyPr/>
          <a:lstStyle/>
          <a:p>
            <a:r>
              <a:rPr lang="en-US" sz="2800"/>
              <a:t>Divide and Conquer / Component Reuse</a:t>
            </a:r>
          </a:p>
        </p:txBody>
      </p:sp>
      <p:sp>
        <p:nvSpPr>
          <p:cNvPr id="1482759" name="AutoShape 7"/>
          <p:cNvSpPr>
            <a:spLocks noChangeAspect="1" noChangeArrowheads="1" noTextEdit="1"/>
          </p:cNvSpPr>
          <p:nvPr/>
        </p:nvSpPr>
        <p:spPr bwMode="auto">
          <a:xfrm>
            <a:off x="1316038" y="825500"/>
            <a:ext cx="6975475" cy="5791200"/>
          </a:xfrm>
          <a:prstGeom prst="rect">
            <a:avLst/>
          </a:prstGeom>
          <a:noFill/>
          <a:ln w="9525">
            <a:noFill/>
            <a:miter lim="800000"/>
            <a:headEnd/>
            <a:tailEnd/>
          </a:ln>
        </p:spPr>
        <p:txBody>
          <a:bodyPr/>
          <a:lstStyle/>
          <a:p>
            <a:endParaRPr lang="en-US"/>
          </a:p>
        </p:txBody>
      </p:sp>
      <p:grpSp>
        <p:nvGrpSpPr>
          <p:cNvPr id="1482863" name="Group 111"/>
          <p:cNvGrpSpPr>
            <a:grpSpLocks/>
          </p:cNvGrpSpPr>
          <p:nvPr/>
        </p:nvGrpSpPr>
        <p:grpSpPr bwMode="auto">
          <a:xfrm>
            <a:off x="1373188" y="741363"/>
            <a:ext cx="2582862" cy="2678112"/>
            <a:chOff x="865" y="467"/>
            <a:chExt cx="1627" cy="1687"/>
          </a:xfrm>
        </p:grpSpPr>
        <p:sp>
          <p:nvSpPr>
            <p:cNvPr id="1482761" name="Oval 9"/>
            <p:cNvSpPr>
              <a:spLocks noChangeArrowheads="1"/>
            </p:cNvSpPr>
            <p:nvPr/>
          </p:nvSpPr>
          <p:spPr bwMode="auto">
            <a:xfrm>
              <a:off x="915" y="533"/>
              <a:ext cx="1554" cy="1555"/>
            </a:xfrm>
            <a:prstGeom prst="ellipse">
              <a:avLst/>
            </a:prstGeom>
            <a:solidFill>
              <a:srgbClr val="FFFFFF"/>
            </a:solidFill>
            <a:ln w="0">
              <a:solidFill>
                <a:srgbClr val="000000"/>
              </a:solidFill>
              <a:round/>
              <a:headEnd/>
              <a:tailEnd/>
            </a:ln>
          </p:spPr>
          <p:txBody>
            <a:bodyPr/>
            <a:lstStyle/>
            <a:p>
              <a:endParaRPr lang="en-US"/>
            </a:p>
          </p:txBody>
        </p:sp>
        <p:sp>
          <p:nvSpPr>
            <p:cNvPr id="1482762" name="Oval 10"/>
            <p:cNvSpPr>
              <a:spLocks noChangeArrowheads="1"/>
            </p:cNvSpPr>
            <p:nvPr/>
          </p:nvSpPr>
          <p:spPr bwMode="auto">
            <a:xfrm>
              <a:off x="915" y="533"/>
              <a:ext cx="1554" cy="1555"/>
            </a:xfrm>
            <a:prstGeom prst="ellipse">
              <a:avLst/>
            </a:prstGeom>
            <a:noFill/>
            <a:ln w="7938" cap="rnd">
              <a:solidFill>
                <a:srgbClr val="000000"/>
              </a:solidFill>
              <a:round/>
              <a:headEnd/>
              <a:tailEnd/>
            </a:ln>
          </p:spPr>
          <p:txBody>
            <a:bodyPr/>
            <a:lstStyle/>
            <a:p>
              <a:endParaRPr lang="en-US"/>
            </a:p>
          </p:txBody>
        </p:sp>
        <p:sp>
          <p:nvSpPr>
            <p:cNvPr id="1482763" name="Freeform 11"/>
            <p:cNvSpPr>
              <a:spLocks/>
            </p:cNvSpPr>
            <p:nvPr/>
          </p:nvSpPr>
          <p:spPr bwMode="auto">
            <a:xfrm>
              <a:off x="865" y="854"/>
              <a:ext cx="827" cy="913"/>
            </a:xfrm>
            <a:custGeom>
              <a:avLst/>
              <a:gdLst/>
              <a:ahLst/>
              <a:cxnLst>
                <a:cxn ang="0">
                  <a:pos x="2451" y="1354"/>
                </a:cxn>
                <a:cxn ang="0">
                  <a:pos x="587" y="2708"/>
                </a:cxn>
                <a:cxn ang="0">
                  <a:pos x="587" y="0"/>
                </a:cxn>
                <a:cxn ang="0">
                  <a:pos x="587" y="0"/>
                </a:cxn>
                <a:cxn ang="0">
                  <a:pos x="2451" y="1354"/>
                </a:cxn>
              </a:cxnLst>
              <a:rect l="0" t="0" r="r" b="b"/>
              <a:pathLst>
                <a:path w="2451" h="2708">
                  <a:moveTo>
                    <a:pt x="2451" y="1354"/>
                  </a:moveTo>
                  <a:lnTo>
                    <a:pt x="587" y="2708"/>
                  </a:lnTo>
                  <a:cubicBezTo>
                    <a:pt x="0" y="1901"/>
                    <a:pt x="0" y="807"/>
                    <a:pt x="587" y="0"/>
                  </a:cubicBezTo>
                  <a:lnTo>
                    <a:pt x="587" y="0"/>
                  </a:lnTo>
                  <a:lnTo>
                    <a:pt x="2451" y="1354"/>
                  </a:lnTo>
                  <a:close/>
                </a:path>
              </a:pathLst>
            </a:custGeom>
            <a:solidFill>
              <a:srgbClr val="00FF00"/>
            </a:solidFill>
            <a:ln w="0">
              <a:solidFill>
                <a:srgbClr val="000000"/>
              </a:solidFill>
              <a:prstDash val="solid"/>
              <a:round/>
              <a:headEnd/>
              <a:tailEnd/>
            </a:ln>
          </p:spPr>
          <p:txBody>
            <a:bodyPr/>
            <a:lstStyle/>
            <a:p>
              <a:endParaRPr lang="en-US"/>
            </a:p>
          </p:txBody>
        </p:sp>
        <p:sp>
          <p:nvSpPr>
            <p:cNvPr id="1482764" name="Freeform 12"/>
            <p:cNvSpPr>
              <a:spLocks/>
            </p:cNvSpPr>
            <p:nvPr/>
          </p:nvSpPr>
          <p:spPr bwMode="auto">
            <a:xfrm>
              <a:off x="865" y="854"/>
              <a:ext cx="827" cy="913"/>
            </a:xfrm>
            <a:custGeom>
              <a:avLst/>
              <a:gdLst/>
              <a:ahLst/>
              <a:cxnLst>
                <a:cxn ang="0">
                  <a:pos x="2451" y="1354"/>
                </a:cxn>
                <a:cxn ang="0">
                  <a:pos x="587" y="2708"/>
                </a:cxn>
                <a:cxn ang="0">
                  <a:pos x="587" y="0"/>
                </a:cxn>
                <a:cxn ang="0">
                  <a:pos x="587" y="0"/>
                </a:cxn>
                <a:cxn ang="0">
                  <a:pos x="2451" y="1354"/>
                </a:cxn>
              </a:cxnLst>
              <a:rect l="0" t="0" r="r" b="b"/>
              <a:pathLst>
                <a:path w="2451" h="2708">
                  <a:moveTo>
                    <a:pt x="2451" y="1354"/>
                  </a:moveTo>
                  <a:lnTo>
                    <a:pt x="587" y="2708"/>
                  </a:lnTo>
                  <a:cubicBezTo>
                    <a:pt x="0" y="1901"/>
                    <a:pt x="0" y="807"/>
                    <a:pt x="587" y="0"/>
                  </a:cubicBezTo>
                  <a:lnTo>
                    <a:pt x="587" y="0"/>
                  </a:lnTo>
                  <a:lnTo>
                    <a:pt x="2451" y="1354"/>
                  </a:lnTo>
                  <a:close/>
                </a:path>
              </a:pathLst>
            </a:custGeom>
            <a:noFill/>
            <a:ln w="7938" cap="rnd">
              <a:solidFill>
                <a:srgbClr val="000080"/>
              </a:solidFill>
              <a:prstDash val="solid"/>
              <a:round/>
              <a:headEnd/>
              <a:tailEnd/>
            </a:ln>
          </p:spPr>
          <p:txBody>
            <a:bodyPr/>
            <a:lstStyle/>
            <a:p>
              <a:endParaRPr lang="en-US"/>
            </a:p>
          </p:txBody>
        </p:sp>
        <p:sp>
          <p:nvSpPr>
            <p:cNvPr id="1482765" name="Rectangle 13"/>
            <p:cNvSpPr>
              <a:spLocks noChangeArrowheads="1"/>
            </p:cNvSpPr>
            <p:nvPr/>
          </p:nvSpPr>
          <p:spPr bwMode="auto">
            <a:xfrm>
              <a:off x="979" y="1184"/>
              <a:ext cx="580" cy="125"/>
            </a:xfrm>
            <a:prstGeom prst="rect">
              <a:avLst/>
            </a:prstGeom>
            <a:noFill/>
            <a:ln w="9525">
              <a:noFill/>
              <a:miter lim="800000"/>
              <a:headEnd/>
              <a:tailEnd/>
            </a:ln>
          </p:spPr>
          <p:txBody>
            <a:bodyPr wrap="none" lIns="0" tIns="0" rIns="0" bIns="0">
              <a:spAutoFit/>
            </a:bodyPr>
            <a:lstStyle/>
            <a:p>
              <a:r>
                <a:rPr lang="en-US" sz="1300" b="1">
                  <a:solidFill>
                    <a:srgbClr val="FFFFFF"/>
                  </a:solidFill>
                </a:rPr>
                <a:t>Next of Kin </a:t>
              </a:r>
              <a:endParaRPr lang="en-US"/>
            </a:p>
          </p:txBody>
        </p:sp>
        <p:sp>
          <p:nvSpPr>
            <p:cNvPr id="1482766" name="Rectangle 14"/>
            <p:cNvSpPr>
              <a:spLocks noChangeArrowheads="1"/>
            </p:cNvSpPr>
            <p:nvPr/>
          </p:nvSpPr>
          <p:spPr bwMode="auto">
            <a:xfrm>
              <a:off x="1116" y="1303"/>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767" name="Rectangle 15"/>
            <p:cNvSpPr>
              <a:spLocks noChangeArrowheads="1"/>
            </p:cNvSpPr>
            <p:nvPr/>
          </p:nvSpPr>
          <p:spPr bwMode="auto">
            <a:xfrm>
              <a:off x="1148" y="1303"/>
              <a:ext cx="150" cy="125"/>
            </a:xfrm>
            <a:prstGeom prst="rect">
              <a:avLst/>
            </a:prstGeom>
            <a:noFill/>
            <a:ln w="9525">
              <a:noFill/>
              <a:miter lim="800000"/>
              <a:headEnd/>
              <a:tailEnd/>
            </a:ln>
          </p:spPr>
          <p:txBody>
            <a:bodyPr wrap="none" lIns="0" tIns="0" rIns="0" bIns="0">
              <a:spAutoFit/>
            </a:bodyPr>
            <a:lstStyle/>
            <a:p>
              <a:r>
                <a:rPr lang="en-US" sz="1300" b="1">
                  <a:solidFill>
                    <a:srgbClr val="FFFFFF"/>
                  </a:solidFill>
                </a:rPr>
                <a:t>NK</a:t>
              </a:r>
              <a:endParaRPr lang="en-US"/>
            </a:p>
          </p:txBody>
        </p:sp>
        <p:sp>
          <p:nvSpPr>
            <p:cNvPr id="1482768" name="Rectangle 16"/>
            <p:cNvSpPr>
              <a:spLocks noChangeArrowheads="1"/>
            </p:cNvSpPr>
            <p:nvPr/>
          </p:nvSpPr>
          <p:spPr bwMode="auto">
            <a:xfrm>
              <a:off x="1297" y="1303"/>
              <a:ext cx="58" cy="125"/>
            </a:xfrm>
            <a:prstGeom prst="rect">
              <a:avLst/>
            </a:prstGeom>
            <a:noFill/>
            <a:ln w="9525">
              <a:noFill/>
              <a:miter lim="800000"/>
              <a:headEnd/>
              <a:tailEnd/>
            </a:ln>
          </p:spPr>
          <p:txBody>
            <a:bodyPr wrap="none" lIns="0" tIns="0" rIns="0" bIns="0">
              <a:spAutoFit/>
            </a:bodyPr>
            <a:lstStyle/>
            <a:p>
              <a:r>
                <a:rPr lang="en-US" sz="1300" b="1">
                  <a:solidFill>
                    <a:srgbClr val="FFFFFF"/>
                  </a:solidFill>
                </a:rPr>
                <a:t>1</a:t>
              </a:r>
              <a:endParaRPr lang="en-US"/>
            </a:p>
          </p:txBody>
        </p:sp>
        <p:sp>
          <p:nvSpPr>
            <p:cNvPr id="1482769" name="Rectangle 17"/>
            <p:cNvSpPr>
              <a:spLocks noChangeArrowheads="1"/>
            </p:cNvSpPr>
            <p:nvPr/>
          </p:nvSpPr>
          <p:spPr bwMode="auto">
            <a:xfrm>
              <a:off x="1348" y="1303"/>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770" name="Freeform 18"/>
            <p:cNvSpPr>
              <a:spLocks/>
            </p:cNvSpPr>
            <p:nvPr/>
          </p:nvSpPr>
          <p:spPr bwMode="auto">
            <a:xfrm>
              <a:off x="1063" y="1311"/>
              <a:ext cx="869" cy="843"/>
            </a:xfrm>
            <a:custGeom>
              <a:avLst/>
              <a:gdLst/>
              <a:ahLst/>
              <a:cxnLst>
                <a:cxn ang="0">
                  <a:pos x="1864" y="0"/>
                </a:cxn>
                <a:cxn ang="0">
                  <a:pos x="2576" y="2191"/>
                </a:cxn>
                <a:cxn ang="0">
                  <a:pos x="0" y="1354"/>
                </a:cxn>
                <a:cxn ang="0">
                  <a:pos x="0" y="1354"/>
                </a:cxn>
                <a:cxn ang="0">
                  <a:pos x="1864" y="0"/>
                </a:cxn>
              </a:cxnLst>
              <a:rect l="0" t="0" r="r" b="b"/>
              <a:pathLst>
                <a:path w="2576" h="2500">
                  <a:moveTo>
                    <a:pt x="1864" y="0"/>
                  </a:moveTo>
                  <a:lnTo>
                    <a:pt x="2576" y="2191"/>
                  </a:lnTo>
                  <a:cubicBezTo>
                    <a:pt x="1627" y="2500"/>
                    <a:pt x="587" y="2162"/>
                    <a:pt x="0" y="1354"/>
                  </a:cubicBezTo>
                  <a:lnTo>
                    <a:pt x="0" y="1354"/>
                  </a:lnTo>
                  <a:lnTo>
                    <a:pt x="1864" y="0"/>
                  </a:lnTo>
                  <a:close/>
                </a:path>
              </a:pathLst>
            </a:custGeom>
            <a:solidFill>
              <a:srgbClr val="FF0000"/>
            </a:solidFill>
            <a:ln w="0">
              <a:solidFill>
                <a:srgbClr val="000000"/>
              </a:solidFill>
              <a:prstDash val="solid"/>
              <a:round/>
              <a:headEnd/>
              <a:tailEnd/>
            </a:ln>
          </p:spPr>
          <p:txBody>
            <a:bodyPr/>
            <a:lstStyle/>
            <a:p>
              <a:endParaRPr lang="en-US"/>
            </a:p>
          </p:txBody>
        </p:sp>
        <p:sp>
          <p:nvSpPr>
            <p:cNvPr id="1482771" name="Freeform 19"/>
            <p:cNvSpPr>
              <a:spLocks/>
            </p:cNvSpPr>
            <p:nvPr/>
          </p:nvSpPr>
          <p:spPr bwMode="auto">
            <a:xfrm>
              <a:off x="1063" y="1311"/>
              <a:ext cx="869" cy="843"/>
            </a:xfrm>
            <a:custGeom>
              <a:avLst/>
              <a:gdLst/>
              <a:ahLst/>
              <a:cxnLst>
                <a:cxn ang="0">
                  <a:pos x="1864" y="0"/>
                </a:cxn>
                <a:cxn ang="0">
                  <a:pos x="2576" y="2191"/>
                </a:cxn>
                <a:cxn ang="0">
                  <a:pos x="0" y="1354"/>
                </a:cxn>
                <a:cxn ang="0">
                  <a:pos x="0" y="1354"/>
                </a:cxn>
                <a:cxn ang="0">
                  <a:pos x="1864" y="0"/>
                </a:cxn>
              </a:cxnLst>
              <a:rect l="0" t="0" r="r" b="b"/>
              <a:pathLst>
                <a:path w="2576" h="2500">
                  <a:moveTo>
                    <a:pt x="1864" y="0"/>
                  </a:moveTo>
                  <a:lnTo>
                    <a:pt x="2576" y="2191"/>
                  </a:lnTo>
                  <a:cubicBezTo>
                    <a:pt x="1627" y="2500"/>
                    <a:pt x="587" y="2162"/>
                    <a:pt x="0" y="1354"/>
                  </a:cubicBezTo>
                  <a:lnTo>
                    <a:pt x="0" y="1354"/>
                  </a:lnTo>
                  <a:lnTo>
                    <a:pt x="1864" y="0"/>
                  </a:lnTo>
                  <a:close/>
                </a:path>
              </a:pathLst>
            </a:custGeom>
            <a:noFill/>
            <a:ln w="7938" cap="rnd">
              <a:solidFill>
                <a:srgbClr val="000080"/>
              </a:solidFill>
              <a:prstDash val="solid"/>
              <a:round/>
              <a:headEnd/>
              <a:tailEnd/>
            </a:ln>
          </p:spPr>
          <p:txBody>
            <a:bodyPr/>
            <a:lstStyle/>
            <a:p>
              <a:endParaRPr lang="en-US"/>
            </a:p>
          </p:txBody>
        </p:sp>
        <p:sp>
          <p:nvSpPr>
            <p:cNvPr id="1482772" name="Rectangle 20"/>
            <p:cNvSpPr>
              <a:spLocks noChangeArrowheads="1"/>
            </p:cNvSpPr>
            <p:nvPr/>
          </p:nvSpPr>
          <p:spPr bwMode="auto">
            <a:xfrm>
              <a:off x="1328" y="1626"/>
              <a:ext cx="522" cy="125"/>
            </a:xfrm>
            <a:prstGeom prst="rect">
              <a:avLst/>
            </a:prstGeom>
            <a:noFill/>
            <a:ln w="9525">
              <a:noFill/>
              <a:miter lim="800000"/>
              <a:headEnd/>
              <a:tailEnd/>
            </a:ln>
          </p:spPr>
          <p:txBody>
            <a:bodyPr wrap="none" lIns="0" tIns="0" rIns="0" bIns="0">
              <a:spAutoFit/>
            </a:bodyPr>
            <a:lstStyle/>
            <a:p>
              <a:r>
                <a:rPr lang="en-US" sz="1300" b="1">
                  <a:solidFill>
                    <a:srgbClr val="FFFFFF"/>
                  </a:solidFill>
                </a:rPr>
                <a:t>Insurance </a:t>
              </a:r>
              <a:endParaRPr lang="en-US"/>
            </a:p>
          </p:txBody>
        </p:sp>
        <p:sp>
          <p:nvSpPr>
            <p:cNvPr id="1482773" name="Rectangle 21"/>
            <p:cNvSpPr>
              <a:spLocks noChangeArrowheads="1"/>
            </p:cNvSpPr>
            <p:nvPr/>
          </p:nvSpPr>
          <p:spPr bwMode="auto">
            <a:xfrm>
              <a:off x="1456" y="1745"/>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774" name="Rectangle 22"/>
            <p:cNvSpPr>
              <a:spLocks noChangeArrowheads="1"/>
            </p:cNvSpPr>
            <p:nvPr/>
          </p:nvSpPr>
          <p:spPr bwMode="auto">
            <a:xfrm>
              <a:off x="1494" y="1745"/>
              <a:ext cx="104" cy="125"/>
            </a:xfrm>
            <a:prstGeom prst="rect">
              <a:avLst/>
            </a:prstGeom>
            <a:noFill/>
            <a:ln w="9525">
              <a:noFill/>
              <a:miter lim="800000"/>
              <a:headEnd/>
              <a:tailEnd/>
            </a:ln>
          </p:spPr>
          <p:txBody>
            <a:bodyPr wrap="none" lIns="0" tIns="0" rIns="0" bIns="0">
              <a:spAutoFit/>
            </a:bodyPr>
            <a:lstStyle/>
            <a:p>
              <a:r>
                <a:rPr lang="en-US" sz="1300" b="1">
                  <a:solidFill>
                    <a:srgbClr val="FFFFFF"/>
                  </a:solidFill>
                </a:rPr>
                <a:t>IN</a:t>
              </a:r>
              <a:endParaRPr lang="en-US"/>
            </a:p>
          </p:txBody>
        </p:sp>
        <p:sp>
          <p:nvSpPr>
            <p:cNvPr id="1482775" name="Rectangle 23"/>
            <p:cNvSpPr>
              <a:spLocks noChangeArrowheads="1"/>
            </p:cNvSpPr>
            <p:nvPr/>
          </p:nvSpPr>
          <p:spPr bwMode="auto">
            <a:xfrm>
              <a:off x="1593" y="1745"/>
              <a:ext cx="58" cy="125"/>
            </a:xfrm>
            <a:prstGeom prst="rect">
              <a:avLst/>
            </a:prstGeom>
            <a:noFill/>
            <a:ln w="9525">
              <a:noFill/>
              <a:miter lim="800000"/>
              <a:headEnd/>
              <a:tailEnd/>
            </a:ln>
          </p:spPr>
          <p:txBody>
            <a:bodyPr wrap="none" lIns="0" tIns="0" rIns="0" bIns="0">
              <a:spAutoFit/>
            </a:bodyPr>
            <a:lstStyle/>
            <a:p>
              <a:r>
                <a:rPr lang="en-US" sz="1300" b="1">
                  <a:solidFill>
                    <a:srgbClr val="FFFFFF"/>
                  </a:solidFill>
                </a:rPr>
                <a:t>1</a:t>
              </a:r>
              <a:endParaRPr lang="en-US"/>
            </a:p>
          </p:txBody>
        </p:sp>
        <p:sp>
          <p:nvSpPr>
            <p:cNvPr id="1482776" name="Rectangle 24"/>
            <p:cNvSpPr>
              <a:spLocks noChangeArrowheads="1"/>
            </p:cNvSpPr>
            <p:nvPr/>
          </p:nvSpPr>
          <p:spPr bwMode="auto">
            <a:xfrm>
              <a:off x="1651" y="1745"/>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777" name="Freeform 25"/>
            <p:cNvSpPr>
              <a:spLocks/>
            </p:cNvSpPr>
            <p:nvPr/>
          </p:nvSpPr>
          <p:spPr bwMode="auto">
            <a:xfrm>
              <a:off x="1063" y="467"/>
              <a:ext cx="869" cy="844"/>
            </a:xfrm>
            <a:custGeom>
              <a:avLst/>
              <a:gdLst/>
              <a:ahLst/>
              <a:cxnLst>
                <a:cxn ang="0">
                  <a:pos x="1864" y="2500"/>
                </a:cxn>
                <a:cxn ang="0">
                  <a:pos x="0" y="1146"/>
                </a:cxn>
                <a:cxn ang="0">
                  <a:pos x="2576" y="309"/>
                </a:cxn>
                <a:cxn ang="0">
                  <a:pos x="2576" y="309"/>
                </a:cxn>
                <a:cxn ang="0">
                  <a:pos x="1864" y="2500"/>
                </a:cxn>
              </a:cxnLst>
              <a:rect l="0" t="0" r="r" b="b"/>
              <a:pathLst>
                <a:path w="2576" h="2500">
                  <a:moveTo>
                    <a:pt x="1864" y="2500"/>
                  </a:moveTo>
                  <a:lnTo>
                    <a:pt x="0" y="1146"/>
                  </a:lnTo>
                  <a:cubicBezTo>
                    <a:pt x="587" y="338"/>
                    <a:pt x="1627" y="0"/>
                    <a:pt x="2576" y="309"/>
                  </a:cubicBezTo>
                  <a:lnTo>
                    <a:pt x="2576" y="309"/>
                  </a:lnTo>
                  <a:lnTo>
                    <a:pt x="1864" y="2500"/>
                  </a:lnTo>
                  <a:close/>
                </a:path>
              </a:pathLst>
            </a:custGeom>
            <a:solidFill>
              <a:srgbClr val="008000"/>
            </a:solidFill>
            <a:ln w="0">
              <a:solidFill>
                <a:srgbClr val="000000"/>
              </a:solidFill>
              <a:prstDash val="solid"/>
              <a:round/>
              <a:headEnd/>
              <a:tailEnd/>
            </a:ln>
          </p:spPr>
          <p:txBody>
            <a:bodyPr/>
            <a:lstStyle/>
            <a:p>
              <a:endParaRPr lang="en-US"/>
            </a:p>
          </p:txBody>
        </p:sp>
        <p:sp>
          <p:nvSpPr>
            <p:cNvPr id="1482778" name="Freeform 26"/>
            <p:cNvSpPr>
              <a:spLocks/>
            </p:cNvSpPr>
            <p:nvPr/>
          </p:nvSpPr>
          <p:spPr bwMode="auto">
            <a:xfrm>
              <a:off x="1063" y="467"/>
              <a:ext cx="869" cy="844"/>
            </a:xfrm>
            <a:custGeom>
              <a:avLst/>
              <a:gdLst/>
              <a:ahLst/>
              <a:cxnLst>
                <a:cxn ang="0">
                  <a:pos x="1864" y="2500"/>
                </a:cxn>
                <a:cxn ang="0">
                  <a:pos x="0" y="1146"/>
                </a:cxn>
                <a:cxn ang="0">
                  <a:pos x="2576" y="309"/>
                </a:cxn>
                <a:cxn ang="0">
                  <a:pos x="2576" y="309"/>
                </a:cxn>
                <a:cxn ang="0">
                  <a:pos x="1864" y="2500"/>
                </a:cxn>
              </a:cxnLst>
              <a:rect l="0" t="0" r="r" b="b"/>
              <a:pathLst>
                <a:path w="2576" h="2500">
                  <a:moveTo>
                    <a:pt x="1864" y="2500"/>
                  </a:moveTo>
                  <a:lnTo>
                    <a:pt x="0" y="1146"/>
                  </a:lnTo>
                  <a:cubicBezTo>
                    <a:pt x="587" y="338"/>
                    <a:pt x="1627" y="0"/>
                    <a:pt x="2576" y="309"/>
                  </a:cubicBezTo>
                  <a:lnTo>
                    <a:pt x="2576" y="309"/>
                  </a:lnTo>
                  <a:lnTo>
                    <a:pt x="1864" y="2500"/>
                  </a:lnTo>
                  <a:close/>
                </a:path>
              </a:pathLst>
            </a:custGeom>
            <a:noFill/>
            <a:ln w="7938" cap="rnd">
              <a:solidFill>
                <a:srgbClr val="000080"/>
              </a:solidFill>
              <a:prstDash val="solid"/>
              <a:round/>
              <a:headEnd/>
              <a:tailEnd/>
            </a:ln>
          </p:spPr>
          <p:txBody>
            <a:bodyPr/>
            <a:lstStyle/>
            <a:p>
              <a:endParaRPr lang="en-US"/>
            </a:p>
          </p:txBody>
        </p:sp>
        <p:sp>
          <p:nvSpPr>
            <p:cNvPr id="1482779" name="Rectangle 27"/>
            <p:cNvSpPr>
              <a:spLocks noChangeArrowheads="1"/>
            </p:cNvSpPr>
            <p:nvPr/>
          </p:nvSpPr>
          <p:spPr bwMode="auto">
            <a:xfrm>
              <a:off x="1282" y="741"/>
              <a:ext cx="626" cy="125"/>
            </a:xfrm>
            <a:prstGeom prst="rect">
              <a:avLst/>
            </a:prstGeom>
            <a:noFill/>
            <a:ln w="9525">
              <a:noFill/>
              <a:miter lim="800000"/>
              <a:headEnd/>
              <a:tailEnd/>
            </a:ln>
          </p:spPr>
          <p:txBody>
            <a:bodyPr wrap="none" lIns="0" tIns="0" rIns="0" bIns="0">
              <a:spAutoFit/>
            </a:bodyPr>
            <a:lstStyle/>
            <a:p>
              <a:r>
                <a:rPr lang="en-US" sz="1300" b="1">
                  <a:solidFill>
                    <a:srgbClr val="FFFFFF"/>
                  </a:solidFill>
                </a:rPr>
                <a:t>Patient Visit </a:t>
              </a:r>
              <a:endParaRPr lang="en-US"/>
            </a:p>
          </p:txBody>
        </p:sp>
        <p:sp>
          <p:nvSpPr>
            <p:cNvPr id="1482780" name="Rectangle 28"/>
            <p:cNvSpPr>
              <a:spLocks noChangeArrowheads="1"/>
            </p:cNvSpPr>
            <p:nvPr/>
          </p:nvSpPr>
          <p:spPr bwMode="auto">
            <a:xfrm>
              <a:off x="1440" y="860"/>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781" name="Rectangle 29"/>
            <p:cNvSpPr>
              <a:spLocks noChangeArrowheads="1"/>
            </p:cNvSpPr>
            <p:nvPr/>
          </p:nvSpPr>
          <p:spPr bwMode="auto">
            <a:xfrm>
              <a:off x="1480" y="860"/>
              <a:ext cx="138" cy="125"/>
            </a:xfrm>
            <a:prstGeom prst="rect">
              <a:avLst/>
            </a:prstGeom>
            <a:noFill/>
            <a:ln w="9525">
              <a:noFill/>
              <a:miter lim="800000"/>
              <a:headEnd/>
              <a:tailEnd/>
            </a:ln>
          </p:spPr>
          <p:txBody>
            <a:bodyPr wrap="none" lIns="0" tIns="0" rIns="0" bIns="0">
              <a:spAutoFit/>
            </a:bodyPr>
            <a:lstStyle/>
            <a:p>
              <a:r>
                <a:rPr lang="en-US" sz="1300" b="1">
                  <a:solidFill>
                    <a:srgbClr val="FFFFFF"/>
                  </a:solidFill>
                </a:rPr>
                <a:t>PV</a:t>
              </a:r>
              <a:endParaRPr lang="en-US"/>
            </a:p>
          </p:txBody>
        </p:sp>
        <p:sp>
          <p:nvSpPr>
            <p:cNvPr id="1482782" name="Rectangle 30"/>
            <p:cNvSpPr>
              <a:spLocks noChangeArrowheads="1"/>
            </p:cNvSpPr>
            <p:nvPr/>
          </p:nvSpPr>
          <p:spPr bwMode="auto">
            <a:xfrm>
              <a:off x="1610" y="860"/>
              <a:ext cx="58" cy="125"/>
            </a:xfrm>
            <a:prstGeom prst="rect">
              <a:avLst/>
            </a:prstGeom>
            <a:noFill/>
            <a:ln w="9525">
              <a:noFill/>
              <a:miter lim="800000"/>
              <a:headEnd/>
              <a:tailEnd/>
            </a:ln>
          </p:spPr>
          <p:txBody>
            <a:bodyPr wrap="none" lIns="0" tIns="0" rIns="0" bIns="0">
              <a:spAutoFit/>
            </a:bodyPr>
            <a:lstStyle/>
            <a:p>
              <a:r>
                <a:rPr lang="en-US" sz="1300" b="1">
                  <a:solidFill>
                    <a:srgbClr val="FFFFFF"/>
                  </a:solidFill>
                </a:rPr>
                <a:t>1</a:t>
              </a:r>
              <a:endParaRPr lang="en-US"/>
            </a:p>
          </p:txBody>
        </p:sp>
        <p:sp>
          <p:nvSpPr>
            <p:cNvPr id="1482783" name="Rectangle 31"/>
            <p:cNvSpPr>
              <a:spLocks noChangeArrowheads="1"/>
            </p:cNvSpPr>
            <p:nvPr/>
          </p:nvSpPr>
          <p:spPr bwMode="auto">
            <a:xfrm>
              <a:off x="1667" y="860"/>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784" name="Freeform 32"/>
            <p:cNvSpPr>
              <a:spLocks/>
            </p:cNvSpPr>
            <p:nvPr/>
          </p:nvSpPr>
          <p:spPr bwMode="auto">
            <a:xfrm>
              <a:off x="1692" y="572"/>
              <a:ext cx="777" cy="739"/>
            </a:xfrm>
            <a:custGeom>
              <a:avLst/>
              <a:gdLst/>
              <a:ahLst/>
              <a:cxnLst>
                <a:cxn ang="0">
                  <a:pos x="0" y="2191"/>
                </a:cxn>
                <a:cxn ang="0">
                  <a:pos x="712" y="0"/>
                </a:cxn>
                <a:cxn ang="0">
                  <a:pos x="2304" y="2191"/>
                </a:cxn>
                <a:cxn ang="0">
                  <a:pos x="2304" y="2191"/>
                </a:cxn>
                <a:cxn ang="0">
                  <a:pos x="0" y="2191"/>
                </a:cxn>
              </a:cxnLst>
              <a:rect l="0" t="0" r="r" b="b"/>
              <a:pathLst>
                <a:path w="2304" h="2191">
                  <a:moveTo>
                    <a:pt x="0" y="2191"/>
                  </a:moveTo>
                  <a:lnTo>
                    <a:pt x="712" y="0"/>
                  </a:lnTo>
                  <a:cubicBezTo>
                    <a:pt x="1661" y="308"/>
                    <a:pt x="2304" y="1193"/>
                    <a:pt x="2304" y="2191"/>
                  </a:cubicBezTo>
                  <a:lnTo>
                    <a:pt x="2304" y="2191"/>
                  </a:lnTo>
                  <a:lnTo>
                    <a:pt x="0" y="2191"/>
                  </a:lnTo>
                  <a:close/>
                </a:path>
              </a:pathLst>
            </a:custGeom>
            <a:solidFill>
              <a:srgbClr val="0000FF"/>
            </a:solidFill>
            <a:ln w="0">
              <a:solidFill>
                <a:srgbClr val="000000"/>
              </a:solidFill>
              <a:prstDash val="solid"/>
              <a:round/>
              <a:headEnd/>
              <a:tailEnd/>
            </a:ln>
          </p:spPr>
          <p:txBody>
            <a:bodyPr/>
            <a:lstStyle/>
            <a:p>
              <a:endParaRPr lang="en-US"/>
            </a:p>
          </p:txBody>
        </p:sp>
        <p:sp>
          <p:nvSpPr>
            <p:cNvPr id="1482785" name="Freeform 33"/>
            <p:cNvSpPr>
              <a:spLocks/>
            </p:cNvSpPr>
            <p:nvPr/>
          </p:nvSpPr>
          <p:spPr bwMode="auto">
            <a:xfrm>
              <a:off x="1692" y="572"/>
              <a:ext cx="777" cy="739"/>
            </a:xfrm>
            <a:custGeom>
              <a:avLst/>
              <a:gdLst/>
              <a:ahLst/>
              <a:cxnLst>
                <a:cxn ang="0">
                  <a:pos x="0" y="2191"/>
                </a:cxn>
                <a:cxn ang="0">
                  <a:pos x="712" y="0"/>
                </a:cxn>
                <a:cxn ang="0">
                  <a:pos x="2304" y="2191"/>
                </a:cxn>
                <a:cxn ang="0">
                  <a:pos x="2304" y="2191"/>
                </a:cxn>
                <a:cxn ang="0">
                  <a:pos x="0" y="2191"/>
                </a:cxn>
              </a:cxnLst>
              <a:rect l="0" t="0" r="r" b="b"/>
              <a:pathLst>
                <a:path w="2304" h="2191">
                  <a:moveTo>
                    <a:pt x="0" y="2191"/>
                  </a:moveTo>
                  <a:lnTo>
                    <a:pt x="712" y="0"/>
                  </a:lnTo>
                  <a:cubicBezTo>
                    <a:pt x="1661" y="308"/>
                    <a:pt x="2304" y="1193"/>
                    <a:pt x="2304" y="2191"/>
                  </a:cubicBezTo>
                  <a:lnTo>
                    <a:pt x="2304" y="2191"/>
                  </a:lnTo>
                  <a:lnTo>
                    <a:pt x="0" y="2191"/>
                  </a:lnTo>
                  <a:close/>
                </a:path>
              </a:pathLst>
            </a:custGeom>
            <a:noFill/>
            <a:ln w="7938" cap="rnd">
              <a:solidFill>
                <a:srgbClr val="000080"/>
              </a:solidFill>
              <a:prstDash val="solid"/>
              <a:round/>
              <a:headEnd/>
              <a:tailEnd/>
            </a:ln>
          </p:spPr>
          <p:txBody>
            <a:bodyPr/>
            <a:lstStyle/>
            <a:p>
              <a:endParaRPr lang="en-US"/>
            </a:p>
          </p:txBody>
        </p:sp>
        <p:sp>
          <p:nvSpPr>
            <p:cNvPr id="1482786" name="Rectangle 34"/>
            <p:cNvSpPr>
              <a:spLocks noChangeArrowheads="1"/>
            </p:cNvSpPr>
            <p:nvPr/>
          </p:nvSpPr>
          <p:spPr bwMode="auto">
            <a:xfrm>
              <a:off x="1925" y="849"/>
              <a:ext cx="377" cy="125"/>
            </a:xfrm>
            <a:prstGeom prst="rect">
              <a:avLst/>
            </a:prstGeom>
            <a:noFill/>
            <a:ln w="9525">
              <a:noFill/>
              <a:miter lim="800000"/>
              <a:headEnd/>
              <a:tailEnd/>
            </a:ln>
          </p:spPr>
          <p:txBody>
            <a:bodyPr wrap="none" lIns="0" tIns="0" rIns="0" bIns="0">
              <a:spAutoFit/>
            </a:bodyPr>
            <a:lstStyle/>
            <a:p>
              <a:r>
                <a:rPr lang="en-US" sz="1300" b="1">
                  <a:solidFill>
                    <a:srgbClr val="FFFFFF"/>
                  </a:solidFill>
                </a:rPr>
                <a:t>Patient </a:t>
              </a:r>
              <a:endParaRPr lang="en-US"/>
            </a:p>
          </p:txBody>
        </p:sp>
        <p:sp>
          <p:nvSpPr>
            <p:cNvPr id="1482787" name="Rectangle 35"/>
            <p:cNvSpPr>
              <a:spLocks noChangeArrowheads="1"/>
            </p:cNvSpPr>
            <p:nvPr/>
          </p:nvSpPr>
          <p:spPr bwMode="auto">
            <a:xfrm>
              <a:off x="1739" y="968"/>
              <a:ext cx="753" cy="125"/>
            </a:xfrm>
            <a:prstGeom prst="rect">
              <a:avLst/>
            </a:prstGeom>
            <a:noFill/>
            <a:ln w="9525">
              <a:noFill/>
              <a:miter lim="800000"/>
              <a:headEnd/>
              <a:tailEnd/>
            </a:ln>
          </p:spPr>
          <p:txBody>
            <a:bodyPr wrap="none" lIns="0" tIns="0" rIns="0" bIns="0">
              <a:spAutoFit/>
            </a:bodyPr>
            <a:lstStyle/>
            <a:p>
              <a:r>
                <a:rPr lang="en-US" sz="1300" b="1">
                  <a:solidFill>
                    <a:srgbClr val="FFFFFF"/>
                  </a:solidFill>
                </a:rPr>
                <a:t>Demographics </a:t>
              </a:r>
              <a:endParaRPr lang="en-US"/>
            </a:p>
          </p:txBody>
        </p:sp>
        <p:sp>
          <p:nvSpPr>
            <p:cNvPr id="1482788" name="Rectangle 36"/>
            <p:cNvSpPr>
              <a:spLocks noChangeArrowheads="1"/>
            </p:cNvSpPr>
            <p:nvPr/>
          </p:nvSpPr>
          <p:spPr bwMode="auto">
            <a:xfrm>
              <a:off x="1975" y="1092"/>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789" name="Rectangle 37"/>
            <p:cNvSpPr>
              <a:spLocks noChangeArrowheads="1"/>
            </p:cNvSpPr>
            <p:nvPr/>
          </p:nvSpPr>
          <p:spPr bwMode="auto">
            <a:xfrm>
              <a:off x="2008" y="1092"/>
              <a:ext cx="173" cy="125"/>
            </a:xfrm>
            <a:prstGeom prst="rect">
              <a:avLst/>
            </a:prstGeom>
            <a:noFill/>
            <a:ln w="9525">
              <a:noFill/>
              <a:miter lim="800000"/>
              <a:headEnd/>
              <a:tailEnd/>
            </a:ln>
          </p:spPr>
          <p:txBody>
            <a:bodyPr wrap="none" lIns="0" tIns="0" rIns="0" bIns="0">
              <a:spAutoFit/>
            </a:bodyPr>
            <a:lstStyle/>
            <a:p>
              <a:r>
                <a:rPr lang="en-US" sz="1300" b="1">
                  <a:solidFill>
                    <a:srgbClr val="FFFFFF"/>
                  </a:solidFill>
                </a:rPr>
                <a:t>PID</a:t>
              </a:r>
              <a:endParaRPr lang="en-US"/>
            </a:p>
          </p:txBody>
        </p:sp>
        <p:sp>
          <p:nvSpPr>
            <p:cNvPr id="1482790" name="Rectangle 38"/>
            <p:cNvSpPr>
              <a:spLocks noChangeArrowheads="1"/>
            </p:cNvSpPr>
            <p:nvPr/>
          </p:nvSpPr>
          <p:spPr bwMode="auto">
            <a:xfrm>
              <a:off x="2174" y="1092"/>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791" name="Freeform 39"/>
            <p:cNvSpPr>
              <a:spLocks/>
            </p:cNvSpPr>
            <p:nvPr/>
          </p:nvSpPr>
          <p:spPr bwMode="auto">
            <a:xfrm>
              <a:off x="1692" y="1311"/>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792" name="Freeform 40"/>
            <p:cNvSpPr>
              <a:spLocks/>
            </p:cNvSpPr>
            <p:nvPr/>
          </p:nvSpPr>
          <p:spPr bwMode="auto">
            <a:xfrm>
              <a:off x="1692" y="1311"/>
              <a:ext cx="777" cy="739"/>
            </a:xfrm>
            <a:custGeom>
              <a:avLst/>
              <a:gdLst/>
              <a:ahLst/>
              <a:cxnLst>
                <a:cxn ang="0">
                  <a:pos x="0" y="0"/>
                </a:cxn>
                <a:cxn ang="0">
                  <a:pos x="2304" y="0"/>
                </a:cxn>
                <a:cxn ang="0">
                  <a:pos x="712" y="2191"/>
                </a:cxn>
                <a:cxn ang="0">
                  <a:pos x="712" y="2191"/>
                </a:cxn>
                <a:cxn ang="0">
                  <a:pos x="0" y="0"/>
                </a:cxn>
              </a:cxnLst>
              <a:rect l="0" t="0" r="r" b="b"/>
              <a:pathLst>
                <a:path w="2304" h="2191">
                  <a:moveTo>
                    <a:pt x="0" y="0"/>
                  </a:moveTo>
                  <a:lnTo>
                    <a:pt x="2304" y="0"/>
                  </a:lnTo>
                  <a:cubicBezTo>
                    <a:pt x="2304" y="998"/>
                    <a:pt x="1661" y="1883"/>
                    <a:pt x="712" y="2191"/>
                  </a:cubicBezTo>
                  <a:lnTo>
                    <a:pt x="712" y="2191"/>
                  </a:lnTo>
                  <a:lnTo>
                    <a:pt x="0" y="0"/>
                  </a:lnTo>
                  <a:close/>
                </a:path>
              </a:pathLst>
            </a:custGeom>
            <a:solidFill>
              <a:srgbClr val="800000"/>
            </a:solidFill>
            <a:ln w="0">
              <a:solidFill>
                <a:srgbClr val="000000"/>
              </a:solidFill>
              <a:prstDash val="solid"/>
              <a:round/>
              <a:headEnd/>
              <a:tailEnd/>
            </a:ln>
          </p:spPr>
          <p:txBody>
            <a:bodyPr/>
            <a:lstStyle/>
            <a:p>
              <a:endParaRPr lang="en-US"/>
            </a:p>
          </p:txBody>
        </p:sp>
        <p:sp>
          <p:nvSpPr>
            <p:cNvPr id="1482793" name="Freeform 41"/>
            <p:cNvSpPr>
              <a:spLocks/>
            </p:cNvSpPr>
            <p:nvPr/>
          </p:nvSpPr>
          <p:spPr bwMode="auto">
            <a:xfrm>
              <a:off x="1692" y="1311"/>
              <a:ext cx="777" cy="739"/>
            </a:xfrm>
            <a:custGeom>
              <a:avLst/>
              <a:gdLst/>
              <a:ahLst/>
              <a:cxnLst>
                <a:cxn ang="0">
                  <a:pos x="0" y="0"/>
                </a:cxn>
                <a:cxn ang="0">
                  <a:pos x="2304" y="0"/>
                </a:cxn>
                <a:cxn ang="0">
                  <a:pos x="712" y="2191"/>
                </a:cxn>
                <a:cxn ang="0">
                  <a:pos x="712" y="2191"/>
                </a:cxn>
                <a:cxn ang="0">
                  <a:pos x="0" y="0"/>
                </a:cxn>
              </a:cxnLst>
              <a:rect l="0" t="0" r="r" b="b"/>
              <a:pathLst>
                <a:path w="2304" h="2191">
                  <a:moveTo>
                    <a:pt x="0" y="0"/>
                  </a:moveTo>
                  <a:lnTo>
                    <a:pt x="2304" y="0"/>
                  </a:lnTo>
                  <a:cubicBezTo>
                    <a:pt x="2304" y="998"/>
                    <a:pt x="1661" y="1883"/>
                    <a:pt x="712" y="2191"/>
                  </a:cubicBezTo>
                  <a:lnTo>
                    <a:pt x="712" y="2191"/>
                  </a:lnTo>
                  <a:lnTo>
                    <a:pt x="0" y="0"/>
                  </a:lnTo>
                  <a:close/>
                </a:path>
              </a:pathLst>
            </a:custGeom>
            <a:noFill/>
            <a:ln w="7938" cap="rnd">
              <a:solidFill>
                <a:srgbClr val="000080"/>
              </a:solidFill>
              <a:prstDash val="solid"/>
              <a:round/>
              <a:headEnd/>
              <a:tailEnd/>
            </a:ln>
          </p:spPr>
          <p:txBody>
            <a:bodyPr/>
            <a:lstStyle/>
            <a:p>
              <a:endParaRPr lang="en-US"/>
            </a:p>
          </p:txBody>
        </p:sp>
        <p:sp>
          <p:nvSpPr>
            <p:cNvPr id="1482794" name="Rectangle 42"/>
            <p:cNvSpPr>
              <a:spLocks noChangeArrowheads="1"/>
            </p:cNvSpPr>
            <p:nvPr/>
          </p:nvSpPr>
          <p:spPr bwMode="auto">
            <a:xfrm>
              <a:off x="1847" y="1459"/>
              <a:ext cx="504" cy="125"/>
            </a:xfrm>
            <a:prstGeom prst="rect">
              <a:avLst/>
            </a:prstGeom>
            <a:noFill/>
            <a:ln w="9525">
              <a:noFill/>
              <a:miter lim="800000"/>
              <a:headEnd/>
              <a:tailEnd/>
            </a:ln>
          </p:spPr>
          <p:txBody>
            <a:bodyPr wrap="none" lIns="0" tIns="0" rIns="0" bIns="0">
              <a:spAutoFit/>
            </a:bodyPr>
            <a:lstStyle/>
            <a:p>
              <a:r>
                <a:rPr lang="en-US" sz="1300" b="1">
                  <a:solidFill>
                    <a:srgbClr val="FFFFFF"/>
                  </a:solidFill>
                </a:rPr>
                <a:t>Guarantor</a:t>
              </a:r>
              <a:endParaRPr lang="en-US"/>
            </a:p>
          </p:txBody>
        </p:sp>
        <p:sp>
          <p:nvSpPr>
            <p:cNvPr id="1482795" name="Rectangle 43"/>
            <p:cNvSpPr>
              <a:spLocks noChangeArrowheads="1"/>
            </p:cNvSpPr>
            <p:nvPr/>
          </p:nvSpPr>
          <p:spPr bwMode="auto">
            <a:xfrm>
              <a:off x="1958" y="1578"/>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796" name="Rectangle 44"/>
            <p:cNvSpPr>
              <a:spLocks noChangeArrowheads="1"/>
            </p:cNvSpPr>
            <p:nvPr/>
          </p:nvSpPr>
          <p:spPr bwMode="auto">
            <a:xfrm>
              <a:off x="1995" y="1578"/>
              <a:ext cx="145" cy="125"/>
            </a:xfrm>
            <a:prstGeom prst="rect">
              <a:avLst/>
            </a:prstGeom>
            <a:noFill/>
            <a:ln w="9525">
              <a:noFill/>
              <a:miter lim="800000"/>
              <a:headEnd/>
              <a:tailEnd/>
            </a:ln>
          </p:spPr>
          <p:txBody>
            <a:bodyPr wrap="none" lIns="0" tIns="0" rIns="0" bIns="0">
              <a:spAutoFit/>
            </a:bodyPr>
            <a:lstStyle/>
            <a:p>
              <a:r>
                <a:rPr lang="en-US" sz="1300" b="1">
                  <a:solidFill>
                    <a:srgbClr val="FFFFFF"/>
                  </a:solidFill>
                </a:rPr>
                <a:t>GT</a:t>
              </a:r>
              <a:endParaRPr lang="en-US"/>
            </a:p>
          </p:txBody>
        </p:sp>
        <p:sp>
          <p:nvSpPr>
            <p:cNvPr id="1482797" name="Rectangle 45"/>
            <p:cNvSpPr>
              <a:spLocks noChangeArrowheads="1"/>
            </p:cNvSpPr>
            <p:nvPr/>
          </p:nvSpPr>
          <p:spPr bwMode="auto">
            <a:xfrm>
              <a:off x="2138" y="1578"/>
              <a:ext cx="58" cy="125"/>
            </a:xfrm>
            <a:prstGeom prst="rect">
              <a:avLst/>
            </a:prstGeom>
            <a:noFill/>
            <a:ln w="9525">
              <a:noFill/>
              <a:miter lim="800000"/>
              <a:headEnd/>
              <a:tailEnd/>
            </a:ln>
          </p:spPr>
          <p:txBody>
            <a:bodyPr wrap="none" lIns="0" tIns="0" rIns="0" bIns="0">
              <a:spAutoFit/>
            </a:bodyPr>
            <a:lstStyle/>
            <a:p>
              <a:r>
                <a:rPr lang="en-US" sz="1300" b="1">
                  <a:solidFill>
                    <a:srgbClr val="FFFFFF"/>
                  </a:solidFill>
                </a:rPr>
                <a:t>1</a:t>
              </a:r>
              <a:endParaRPr lang="en-US"/>
            </a:p>
          </p:txBody>
        </p:sp>
        <p:sp>
          <p:nvSpPr>
            <p:cNvPr id="1482798" name="Rectangle 46"/>
            <p:cNvSpPr>
              <a:spLocks noChangeArrowheads="1"/>
            </p:cNvSpPr>
            <p:nvPr/>
          </p:nvSpPr>
          <p:spPr bwMode="auto">
            <a:xfrm>
              <a:off x="2190" y="1578"/>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799" name="Freeform 47"/>
            <p:cNvSpPr>
              <a:spLocks/>
            </p:cNvSpPr>
            <p:nvPr/>
          </p:nvSpPr>
          <p:spPr bwMode="auto">
            <a:xfrm>
              <a:off x="1692" y="1311"/>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800" name="Freeform 48"/>
            <p:cNvSpPr>
              <a:spLocks/>
            </p:cNvSpPr>
            <p:nvPr/>
          </p:nvSpPr>
          <p:spPr bwMode="auto">
            <a:xfrm>
              <a:off x="1692" y="1311"/>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801" name="Freeform 49"/>
            <p:cNvSpPr>
              <a:spLocks/>
            </p:cNvSpPr>
            <p:nvPr/>
          </p:nvSpPr>
          <p:spPr bwMode="auto">
            <a:xfrm>
              <a:off x="1692" y="1311"/>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802" name="Freeform 50"/>
            <p:cNvSpPr>
              <a:spLocks/>
            </p:cNvSpPr>
            <p:nvPr/>
          </p:nvSpPr>
          <p:spPr bwMode="auto">
            <a:xfrm>
              <a:off x="1692" y="1311"/>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grpSp>
      <p:grpSp>
        <p:nvGrpSpPr>
          <p:cNvPr id="1482864" name="Group 112"/>
          <p:cNvGrpSpPr>
            <a:grpSpLocks/>
          </p:cNvGrpSpPr>
          <p:nvPr/>
        </p:nvGrpSpPr>
        <p:grpSpPr bwMode="auto">
          <a:xfrm>
            <a:off x="4906963" y="793750"/>
            <a:ext cx="2508250" cy="2573338"/>
            <a:chOff x="3091" y="500"/>
            <a:chExt cx="1580" cy="1621"/>
          </a:xfrm>
        </p:grpSpPr>
        <p:sp>
          <p:nvSpPr>
            <p:cNvPr id="1482803" name="Oval 51"/>
            <p:cNvSpPr>
              <a:spLocks noChangeArrowheads="1"/>
            </p:cNvSpPr>
            <p:nvPr/>
          </p:nvSpPr>
          <p:spPr bwMode="auto">
            <a:xfrm>
              <a:off x="3117" y="533"/>
              <a:ext cx="1554" cy="1555"/>
            </a:xfrm>
            <a:prstGeom prst="ellipse">
              <a:avLst/>
            </a:prstGeom>
            <a:solidFill>
              <a:srgbClr val="FFFFFF"/>
            </a:solidFill>
            <a:ln w="0">
              <a:solidFill>
                <a:srgbClr val="000000"/>
              </a:solidFill>
              <a:round/>
              <a:headEnd/>
              <a:tailEnd/>
            </a:ln>
          </p:spPr>
          <p:txBody>
            <a:bodyPr/>
            <a:lstStyle/>
            <a:p>
              <a:endParaRPr lang="en-US"/>
            </a:p>
          </p:txBody>
        </p:sp>
        <p:sp>
          <p:nvSpPr>
            <p:cNvPr id="1482804" name="Oval 52"/>
            <p:cNvSpPr>
              <a:spLocks noChangeArrowheads="1"/>
            </p:cNvSpPr>
            <p:nvPr/>
          </p:nvSpPr>
          <p:spPr bwMode="auto">
            <a:xfrm>
              <a:off x="3117" y="533"/>
              <a:ext cx="1554" cy="1555"/>
            </a:xfrm>
            <a:prstGeom prst="ellipse">
              <a:avLst/>
            </a:prstGeom>
            <a:noFill/>
            <a:ln w="7938" cap="rnd">
              <a:solidFill>
                <a:srgbClr val="000000"/>
              </a:solidFill>
              <a:round/>
              <a:headEnd/>
              <a:tailEnd/>
            </a:ln>
          </p:spPr>
          <p:txBody>
            <a:bodyPr/>
            <a:lstStyle/>
            <a:p>
              <a:endParaRPr lang="en-US"/>
            </a:p>
          </p:txBody>
        </p:sp>
        <p:sp>
          <p:nvSpPr>
            <p:cNvPr id="1482805" name="Freeform 53"/>
            <p:cNvSpPr>
              <a:spLocks/>
            </p:cNvSpPr>
            <p:nvPr/>
          </p:nvSpPr>
          <p:spPr bwMode="auto">
            <a:xfrm>
              <a:off x="3194" y="553"/>
              <a:ext cx="700" cy="758"/>
            </a:xfrm>
            <a:custGeom>
              <a:avLst/>
              <a:gdLst/>
              <a:ahLst/>
              <a:cxnLst>
                <a:cxn ang="0">
                  <a:pos x="2076" y="2246"/>
                </a:cxn>
                <a:cxn ang="0">
                  <a:pos x="0" y="1246"/>
                </a:cxn>
                <a:cxn ang="0">
                  <a:pos x="1563" y="0"/>
                </a:cxn>
                <a:cxn ang="0">
                  <a:pos x="1563" y="0"/>
                </a:cxn>
                <a:cxn ang="0">
                  <a:pos x="2076" y="2246"/>
                </a:cxn>
              </a:cxnLst>
              <a:rect l="0" t="0" r="r" b="b"/>
              <a:pathLst>
                <a:path w="2076" h="2246">
                  <a:moveTo>
                    <a:pt x="2076" y="2246"/>
                  </a:moveTo>
                  <a:lnTo>
                    <a:pt x="0" y="1246"/>
                  </a:lnTo>
                  <a:cubicBezTo>
                    <a:pt x="304" y="614"/>
                    <a:pt x="880" y="156"/>
                    <a:pt x="1563" y="0"/>
                  </a:cubicBezTo>
                  <a:lnTo>
                    <a:pt x="1563" y="0"/>
                  </a:lnTo>
                  <a:lnTo>
                    <a:pt x="2076" y="2246"/>
                  </a:lnTo>
                  <a:close/>
                </a:path>
              </a:pathLst>
            </a:custGeom>
            <a:solidFill>
              <a:srgbClr val="00FF00"/>
            </a:solidFill>
            <a:ln w="0">
              <a:solidFill>
                <a:srgbClr val="000000"/>
              </a:solidFill>
              <a:prstDash val="solid"/>
              <a:round/>
              <a:headEnd/>
              <a:tailEnd/>
            </a:ln>
          </p:spPr>
          <p:txBody>
            <a:bodyPr/>
            <a:lstStyle/>
            <a:p>
              <a:endParaRPr lang="en-US"/>
            </a:p>
          </p:txBody>
        </p:sp>
        <p:sp>
          <p:nvSpPr>
            <p:cNvPr id="1482806" name="Freeform 54"/>
            <p:cNvSpPr>
              <a:spLocks/>
            </p:cNvSpPr>
            <p:nvPr/>
          </p:nvSpPr>
          <p:spPr bwMode="auto">
            <a:xfrm>
              <a:off x="3194" y="553"/>
              <a:ext cx="700" cy="758"/>
            </a:xfrm>
            <a:custGeom>
              <a:avLst/>
              <a:gdLst/>
              <a:ahLst/>
              <a:cxnLst>
                <a:cxn ang="0">
                  <a:pos x="2076" y="2246"/>
                </a:cxn>
                <a:cxn ang="0">
                  <a:pos x="0" y="1246"/>
                </a:cxn>
                <a:cxn ang="0">
                  <a:pos x="1563" y="0"/>
                </a:cxn>
                <a:cxn ang="0">
                  <a:pos x="1563" y="0"/>
                </a:cxn>
                <a:cxn ang="0">
                  <a:pos x="2076" y="2246"/>
                </a:cxn>
              </a:cxnLst>
              <a:rect l="0" t="0" r="r" b="b"/>
              <a:pathLst>
                <a:path w="2076" h="2246">
                  <a:moveTo>
                    <a:pt x="2076" y="2246"/>
                  </a:moveTo>
                  <a:lnTo>
                    <a:pt x="0" y="1246"/>
                  </a:lnTo>
                  <a:cubicBezTo>
                    <a:pt x="304" y="614"/>
                    <a:pt x="880" y="156"/>
                    <a:pt x="1563" y="0"/>
                  </a:cubicBezTo>
                  <a:lnTo>
                    <a:pt x="1563" y="0"/>
                  </a:lnTo>
                  <a:lnTo>
                    <a:pt x="2076" y="2246"/>
                  </a:lnTo>
                  <a:close/>
                </a:path>
              </a:pathLst>
            </a:custGeom>
            <a:noFill/>
            <a:ln w="7938" cap="rnd">
              <a:solidFill>
                <a:srgbClr val="000080"/>
              </a:solidFill>
              <a:prstDash val="solid"/>
              <a:round/>
              <a:headEnd/>
              <a:tailEnd/>
            </a:ln>
          </p:spPr>
          <p:txBody>
            <a:bodyPr/>
            <a:lstStyle/>
            <a:p>
              <a:endParaRPr lang="en-US"/>
            </a:p>
          </p:txBody>
        </p:sp>
        <p:sp>
          <p:nvSpPr>
            <p:cNvPr id="1482807" name="Rectangle 55"/>
            <p:cNvSpPr>
              <a:spLocks noChangeArrowheads="1"/>
            </p:cNvSpPr>
            <p:nvPr/>
          </p:nvSpPr>
          <p:spPr bwMode="auto">
            <a:xfrm>
              <a:off x="3522" y="882"/>
              <a:ext cx="150" cy="125"/>
            </a:xfrm>
            <a:prstGeom prst="rect">
              <a:avLst/>
            </a:prstGeom>
            <a:noFill/>
            <a:ln w="9525">
              <a:noFill/>
              <a:miter lim="800000"/>
              <a:headEnd/>
              <a:tailEnd/>
            </a:ln>
          </p:spPr>
          <p:txBody>
            <a:bodyPr wrap="none" lIns="0" tIns="0" rIns="0" bIns="0">
              <a:spAutoFit/>
            </a:bodyPr>
            <a:lstStyle/>
            <a:p>
              <a:r>
                <a:rPr lang="en-US" sz="1300" b="1">
                  <a:solidFill>
                    <a:srgbClr val="FFFFFF"/>
                  </a:solidFill>
                </a:rPr>
                <a:t>NK</a:t>
              </a:r>
              <a:endParaRPr lang="en-US"/>
            </a:p>
          </p:txBody>
        </p:sp>
        <p:sp>
          <p:nvSpPr>
            <p:cNvPr id="1482808" name="Rectangle 56"/>
            <p:cNvSpPr>
              <a:spLocks noChangeArrowheads="1"/>
            </p:cNvSpPr>
            <p:nvPr/>
          </p:nvSpPr>
          <p:spPr bwMode="auto">
            <a:xfrm>
              <a:off x="3671" y="882"/>
              <a:ext cx="58" cy="125"/>
            </a:xfrm>
            <a:prstGeom prst="rect">
              <a:avLst/>
            </a:prstGeom>
            <a:noFill/>
            <a:ln w="9525">
              <a:noFill/>
              <a:miter lim="800000"/>
              <a:headEnd/>
              <a:tailEnd/>
            </a:ln>
          </p:spPr>
          <p:txBody>
            <a:bodyPr wrap="none" lIns="0" tIns="0" rIns="0" bIns="0">
              <a:spAutoFit/>
            </a:bodyPr>
            <a:lstStyle/>
            <a:p>
              <a:r>
                <a:rPr lang="en-US" sz="1300" b="1">
                  <a:solidFill>
                    <a:srgbClr val="FFFFFF"/>
                  </a:solidFill>
                </a:rPr>
                <a:t>1</a:t>
              </a:r>
              <a:endParaRPr lang="en-US"/>
            </a:p>
          </p:txBody>
        </p:sp>
        <p:sp>
          <p:nvSpPr>
            <p:cNvPr id="1482809" name="Freeform 57"/>
            <p:cNvSpPr>
              <a:spLocks/>
            </p:cNvSpPr>
            <p:nvPr/>
          </p:nvSpPr>
          <p:spPr bwMode="auto">
            <a:xfrm>
              <a:off x="3091" y="973"/>
              <a:ext cx="803" cy="675"/>
            </a:xfrm>
            <a:custGeom>
              <a:avLst/>
              <a:gdLst/>
              <a:ahLst/>
              <a:cxnLst>
                <a:cxn ang="0">
                  <a:pos x="2380" y="1000"/>
                </a:cxn>
                <a:cxn ang="0">
                  <a:pos x="304" y="1999"/>
                </a:cxn>
                <a:cxn ang="0">
                  <a:pos x="304" y="0"/>
                </a:cxn>
                <a:cxn ang="0">
                  <a:pos x="304" y="0"/>
                </a:cxn>
                <a:cxn ang="0">
                  <a:pos x="2380" y="1000"/>
                </a:cxn>
              </a:cxnLst>
              <a:rect l="0" t="0" r="r" b="b"/>
              <a:pathLst>
                <a:path w="2380" h="1999">
                  <a:moveTo>
                    <a:pt x="2380" y="1000"/>
                  </a:moveTo>
                  <a:lnTo>
                    <a:pt x="304" y="1999"/>
                  </a:lnTo>
                  <a:cubicBezTo>
                    <a:pt x="0" y="1368"/>
                    <a:pt x="0" y="632"/>
                    <a:pt x="304" y="0"/>
                  </a:cubicBezTo>
                  <a:lnTo>
                    <a:pt x="304" y="0"/>
                  </a:lnTo>
                  <a:lnTo>
                    <a:pt x="2380" y="1000"/>
                  </a:lnTo>
                  <a:close/>
                </a:path>
              </a:pathLst>
            </a:custGeom>
            <a:solidFill>
              <a:srgbClr val="FF0000"/>
            </a:solidFill>
            <a:ln w="0">
              <a:solidFill>
                <a:srgbClr val="000000"/>
              </a:solidFill>
              <a:prstDash val="solid"/>
              <a:round/>
              <a:headEnd/>
              <a:tailEnd/>
            </a:ln>
          </p:spPr>
          <p:txBody>
            <a:bodyPr/>
            <a:lstStyle/>
            <a:p>
              <a:endParaRPr lang="en-US"/>
            </a:p>
          </p:txBody>
        </p:sp>
        <p:sp>
          <p:nvSpPr>
            <p:cNvPr id="1482810" name="Freeform 58"/>
            <p:cNvSpPr>
              <a:spLocks/>
            </p:cNvSpPr>
            <p:nvPr/>
          </p:nvSpPr>
          <p:spPr bwMode="auto">
            <a:xfrm>
              <a:off x="3091" y="973"/>
              <a:ext cx="803" cy="675"/>
            </a:xfrm>
            <a:custGeom>
              <a:avLst/>
              <a:gdLst/>
              <a:ahLst/>
              <a:cxnLst>
                <a:cxn ang="0">
                  <a:pos x="2380" y="1000"/>
                </a:cxn>
                <a:cxn ang="0">
                  <a:pos x="304" y="1999"/>
                </a:cxn>
                <a:cxn ang="0">
                  <a:pos x="304" y="0"/>
                </a:cxn>
                <a:cxn ang="0">
                  <a:pos x="304" y="0"/>
                </a:cxn>
                <a:cxn ang="0">
                  <a:pos x="2380" y="1000"/>
                </a:cxn>
              </a:cxnLst>
              <a:rect l="0" t="0" r="r" b="b"/>
              <a:pathLst>
                <a:path w="2380" h="1999">
                  <a:moveTo>
                    <a:pt x="2380" y="1000"/>
                  </a:moveTo>
                  <a:lnTo>
                    <a:pt x="304" y="1999"/>
                  </a:lnTo>
                  <a:cubicBezTo>
                    <a:pt x="0" y="1368"/>
                    <a:pt x="0" y="632"/>
                    <a:pt x="304" y="0"/>
                  </a:cubicBezTo>
                  <a:lnTo>
                    <a:pt x="304" y="0"/>
                  </a:lnTo>
                  <a:lnTo>
                    <a:pt x="2380" y="1000"/>
                  </a:lnTo>
                  <a:close/>
                </a:path>
              </a:pathLst>
            </a:custGeom>
            <a:noFill/>
            <a:ln w="7938" cap="rnd">
              <a:solidFill>
                <a:srgbClr val="000080"/>
              </a:solidFill>
              <a:prstDash val="solid"/>
              <a:round/>
              <a:headEnd/>
              <a:tailEnd/>
            </a:ln>
          </p:spPr>
          <p:txBody>
            <a:bodyPr/>
            <a:lstStyle/>
            <a:p>
              <a:endParaRPr lang="en-US"/>
            </a:p>
          </p:txBody>
        </p:sp>
        <p:sp>
          <p:nvSpPr>
            <p:cNvPr id="1482811" name="Rectangle 59"/>
            <p:cNvSpPr>
              <a:spLocks noChangeArrowheads="1"/>
            </p:cNvSpPr>
            <p:nvPr/>
          </p:nvSpPr>
          <p:spPr bwMode="auto">
            <a:xfrm>
              <a:off x="3372" y="1243"/>
              <a:ext cx="104" cy="125"/>
            </a:xfrm>
            <a:prstGeom prst="rect">
              <a:avLst/>
            </a:prstGeom>
            <a:noFill/>
            <a:ln w="9525">
              <a:noFill/>
              <a:miter lim="800000"/>
              <a:headEnd/>
              <a:tailEnd/>
            </a:ln>
          </p:spPr>
          <p:txBody>
            <a:bodyPr wrap="none" lIns="0" tIns="0" rIns="0" bIns="0">
              <a:spAutoFit/>
            </a:bodyPr>
            <a:lstStyle/>
            <a:p>
              <a:r>
                <a:rPr lang="en-US" sz="1300" b="1">
                  <a:solidFill>
                    <a:srgbClr val="FFFFFF"/>
                  </a:solidFill>
                </a:rPr>
                <a:t>IN</a:t>
              </a:r>
              <a:endParaRPr lang="en-US"/>
            </a:p>
          </p:txBody>
        </p:sp>
        <p:sp>
          <p:nvSpPr>
            <p:cNvPr id="1482812" name="Rectangle 60"/>
            <p:cNvSpPr>
              <a:spLocks noChangeArrowheads="1"/>
            </p:cNvSpPr>
            <p:nvPr/>
          </p:nvSpPr>
          <p:spPr bwMode="auto">
            <a:xfrm>
              <a:off x="3477" y="1243"/>
              <a:ext cx="58" cy="125"/>
            </a:xfrm>
            <a:prstGeom prst="rect">
              <a:avLst/>
            </a:prstGeom>
            <a:noFill/>
            <a:ln w="9525">
              <a:noFill/>
              <a:miter lim="800000"/>
              <a:headEnd/>
              <a:tailEnd/>
            </a:ln>
          </p:spPr>
          <p:txBody>
            <a:bodyPr wrap="none" lIns="0" tIns="0" rIns="0" bIns="0">
              <a:spAutoFit/>
            </a:bodyPr>
            <a:lstStyle/>
            <a:p>
              <a:r>
                <a:rPr lang="en-US" sz="1300" b="1">
                  <a:solidFill>
                    <a:srgbClr val="FFFFFF"/>
                  </a:solidFill>
                </a:rPr>
                <a:t>1</a:t>
              </a:r>
              <a:endParaRPr lang="en-US"/>
            </a:p>
          </p:txBody>
        </p:sp>
        <p:sp>
          <p:nvSpPr>
            <p:cNvPr id="1482813" name="Freeform 61"/>
            <p:cNvSpPr>
              <a:spLocks/>
            </p:cNvSpPr>
            <p:nvPr/>
          </p:nvSpPr>
          <p:spPr bwMode="auto">
            <a:xfrm>
              <a:off x="3721" y="500"/>
              <a:ext cx="657" cy="811"/>
            </a:xfrm>
            <a:custGeom>
              <a:avLst/>
              <a:gdLst/>
              <a:ahLst/>
              <a:cxnLst>
                <a:cxn ang="0">
                  <a:pos x="513" y="2402"/>
                </a:cxn>
                <a:cxn ang="0">
                  <a:pos x="0" y="156"/>
                </a:cxn>
                <a:cxn ang="0">
                  <a:pos x="1949" y="600"/>
                </a:cxn>
                <a:cxn ang="0">
                  <a:pos x="1949" y="600"/>
                </a:cxn>
                <a:cxn ang="0">
                  <a:pos x="513" y="2402"/>
                </a:cxn>
              </a:cxnLst>
              <a:rect l="0" t="0" r="r" b="b"/>
              <a:pathLst>
                <a:path w="1949" h="2402">
                  <a:moveTo>
                    <a:pt x="513" y="2402"/>
                  </a:moveTo>
                  <a:lnTo>
                    <a:pt x="0" y="156"/>
                  </a:lnTo>
                  <a:cubicBezTo>
                    <a:pt x="684" y="0"/>
                    <a:pt x="1401" y="163"/>
                    <a:pt x="1949" y="600"/>
                  </a:cubicBezTo>
                  <a:lnTo>
                    <a:pt x="1949" y="600"/>
                  </a:lnTo>
                  <a:lnTo>
                    <a:pt x="513" y="2402"/>
                  </a:lnTo>
                  <a:close/>
                </a:path>
              </a:pathLst>
            </a:custGeom>
            <a:solidFill>
              <a:srgbClr val="008000"/>
            </a:solidFill>
            <a:ln w="0">
              <a:solidFill>
                <a:srgbClr val="000000"/>
              </a:solidFill>
              <a:prstDash val="solid"/>
              <a:round/>
              <a:headEnd/>
              <a:tailEnd/>
            </a:ln>
          </p:spPr>
          <p:txBody>
            <a:bodyPr/>
            <a:lstStyle/>
            <a:p>
              <a:endParaRPr lang="en-US"/>
            </a:p>
          </p:txBody>
        </p:sp>
        <p:sp>
          <p:nvSpPr>
            <p:cNvPr id="1482814" name="Freeform 62"/>
            <p:cNvSpPr>
              <a:spLocks/>
            </p:cNvSpPr>
            <p:nvPr/>
          </p:nvSpPr>
          <p:spPr bwMode="auto">
            <a:xfrm>
              <a:off x="3721" y="500"/>
              <a:ext cx="657" cy="811"/>
            </a:xfrm>
            <a:custGeom>
              <a:avLst/>
              <a:gdLst/>
              <a:ahLst/>
              <a:cxnLst>
                <a:cxn ang="0">
                  <a:pos x="513" y="2402"/>
                </a:cxn>
                <a:cxn ang="0">
                  <a:pos x="0" y="156"/>
                </a:cxn>
                <a:cxn ang="0">
                  <a:pos x="1949" y="600"/>
                </a:cxn>
                <a:cxn ang="0">
                  <a:pos x="1949" y="600"/>
                </a:cxn>
                <a:cxn ang="0">
                  <a:pos x="513" y="2402"/>
                </a:cxn>
              </a:cxnLst>
              <a:rect l="0" t="0" r="r" b="b"/>
              <a:pathLst>
                <a:path w="1949" h="2402">
                  <a:moveTo>
                    <a:pt x="513" y="2402"/>
                  </a:moveTo>
                  <a:lnTo>
                    <a:pt x="0" y="156"/>
                  </a:lnTo>
                  <a:cubicBezTo>
                    <a:pt x="684" y="0"/>
                    <a:pt x="1401" y="163"/>
                    <a:pt x="1949" y="600"/>
                  </a:cubicBezTo>
                  <a:lnTo>
                    <a:pt x="1949" y="600"/>
                  </a:lnTo>
                  <a:lnTo>
                    <a:pt x="513" y="2402"/>
                  </a:lnTo>
                  <a:close/>
                </a:path>
              </a:pathLst>
            </a:custGeom>
            <a:noFill/>
            <a:ln w="7938" cap="rnd">
              <a:solidFill>
                <a:srgbClr val="000080"/>
              </a:solidFill>
              <a:prstDash val="solid"/>
              <a:round/>
              <a:headEnd/>
              <a:tailEnd/>
            </a:ln>
          </p:spPr>
          <p:txBody>
            <a:bodyPr/>
            <a:lstStyle/>
            <a:p>
              <a:endParaRPr lang="en-US"/>
            </a:p>
          </p:txBody>
        </p:sp>
        <p:sp>
          <p:nvSpPr>
            <p:cNvPr id="1482815" name="Rectangle 63"/>
            <p:cNvSpPr>
              <a:spLocks noChangeArrowheads="1"/>
            </p:cNvSpPr>
            <p:nvPr/>
          </p:nvSpPr>
          <p:spPr bwMode="auto">
            <a:xfrm>
              <a:off x="3925" y="790"/>
              <a:ext cx="138" cy="125"/>
            </a:xfrm>
            <a:prstGeom prst="rect">
              <a:avLst/>
            </a:prstGeom>
            <a:noFill/>
            <a:ln w="9525">
              <a:noFill/>
              <a:miter lim="800000"/>
              <a:headEnd/>
              <a:tailEnd/>
            </a:ln>
          </p:spPr>
          <p:txBody>
            <a:bodyPr wrap="none" lIns="0" tIns="0" rIns="0" bIns="0">
              <a:spAutoFit/>
            </a:bodyPr>
            <a:lstStyle/>
            <a:p>
              <a:r>
                <a:rPr lang="en-US" sz="1300" b="1">
                  <a:solidFill>
                    <a:srgbClr val="FFFFFF"/>
                  </a:solidFill>
                </a:rPr>
                <a:t>PV</a:t>
              </a:r>
              <a:endParaRPr lang="en-US"/>
            </a:p>
          </p:txBody>
        </p:sp>
        <p:sp>
          <p:nvSpPr>
            <p:cNvPr id="1482816" name="Rectangle 64"/>
            <p:cNvSpPr>
              <a:spLocks noChangeArrowheads="1"/>
            </p:cNvSpPr>
            <p:nvPr/>
          </p:nvSpPr>
          <p:spPr bwMode="auto">
            <a:xfrm>
              <a:off x="4060" y="790"/>
              <a:ext cx="58" cy="125"/>
            </a:xfrm>
            <a:prstGeom prst="rect">
              <a:avLst/>
            </a:prstGeom>
            <a:noFill/>
            <a:ln w="9525">
              <a:noFill/>
              <a:miter lim="800000"/>
              <a:headEnd/>
              <a:tailEnd/>
            </a:ln>
          </p:spPr>
          <p:txBody>
            <a:bodyPr wrap="none" lIns="0" tIns="0" rIns="0" bIns="0">
              <a:spAutoFit/>
            </a:bodyPr>
            <a:lstStyle/>
            <a:p>
              <a:r>
                <a:rPr lang="en-US" sz="1300" b="1">
                  <a:solidFill>
                    <a:srgbClr val="FFFFFF"/>
                  </a:solidFill>
                </a:rPr>
                <a:t>1</a:t>
              </a:r>
              <a:endParaRPr lang="en-US"/>
            </a:p>
          </p:txBody>
        </p:sp>
        <p:sp>
          <p:nvSpPr>
            <p:cNvPr id="1482817" name="Freeform 65"/>
            <p:cNvSpPr>
              <a:spLocks/>
            </p:cNvSpPr>
            <p:nvPr/>
          </p:nvSpPr>
          <p:spPr bwMode="auto">
            <a:xfrm>
              <a:off x="3894" y="703"/>
              <a:ext cx="777" cy="608"/>
            </a:xfrm>
            <a:custGeom>
              <a:avLst/>
              <a:gdLst/>
              <a:ahLst/>
              <a:cxnLst>
                <a:cxn ang="0">
                  <a:pos x="0" y="1802"/>
                </a:cxn>
                <a:cxn ang="0">
                  <a:pos x="1436" y="0"/>
                </a:cxn>
                <a:cxn ang="0">
                  <a:pos x="2304" y="1802"/>
                </a:cxn>
                <a:cxn ang="0">
                  <a:pos x="2304" y="1802"/>
                </a:cxn>
                <a:cxn ang="0">
                  <a:pos x="0" y="1802"/>
                </a:cxn>
              </a:cxnLst>
              <a:rect l="0" t="0" r="r" b="b"/>
              <a:pathLst>
                <a:path w="2304" h="1802">
                  <a:moveTo>
                    <a:pt x="0" y="1802"/>
                  </a:moveTo>
                  <a:lnTo>
                    <a:pt x="1436" y="0"/>
                  </a:lnTo>
                  <a:cubicBezTo>
                    <a:pt x="1985" y="438"/>
                    <a:pt x="2304" y="1101"/>
                    <a:pt x="2304" y="1802"/>
                  </a:cubicBezTo>
                  <a:lnTo>
                    <a:pt x="2304" y="1802"/>
                  </a:lnTo>
                  <a:lnTo>
                    <a:pt x="0" y="1802"/>
                  </a:lnTo>
                  <a:close/>
                </a:path>
              </a:pathLst>
            </a:custGeom>
            <a:solidFill>
              <a:srgbClr val="0000FF"/>
            </a:solidFill>
            <a:ln w="0">
              <a:solidFill>
                <a:srgbClr val="000000"/>
              </a:solidFill>
              <a:prstDash val="solid"/>
              <a:round/>
              <a:headEnd/>
              <a:tailEnd/>
            </a:ln>
          </p:spPr>
          <p:txBody>
            <a:bodyPr/>
            <a:lstStyle/>
            <a:p>
              <a:endParaRPr lang="en-US"/>
            </a:p>
          </p:txBody>
        </p:sp>
        <p:sp>
          <p:nvSpPr>
            <p:cNvPr id="1482818" name="Freeform 66"/>
            <p:cNvSpPr>
              <a:spLocks/>
            </p:cNvSpPr>
            <p:nvPr/>
          </p:nvSpPr>
          <p:spPr bwMode="auto">
            <a:xfrm>
              <a:off x="3894" y="703"/>
              <a:ext cx="777" cy="608"/>
            </a:xfrm>
            <a:custGeom>
              <a:avLst/>
              <a:gdLst/>
              <a:ahLst/>
              <a:cxnLst>
                <a:cxn ang="0">
                  <a:pos x="0" y="1802"/>
                </a:cxn>
                <a:cxn ang="0">
                  <a:pos x="1436" y="0"/>
                </a:cxn>
                <a:cxn ang="0">
                  <a:pos x="2304" y="1802"/>
                </a:cxn>
                <a:cxn ang="0">
                  <a:pos x="2304" y="1802"/>
                </a:cxn>
                <a:cxn ang="0">
                  <a:pos x="0" y="1802"/>
                </a:cxn>
              </a:cxnLst>
              <a:rect l="0" t="0" r="r" b="b"/>
              <a:pathLst>
                <a:path w="2304" h="1802">
                  <a:moveTo>
                    <a:pt x="0" y="1802"/>
                  </a:moveTo>
                  <a:lnTo>
                    <a:pt x="1436" y="0"/>
                  </a:lnTo>
                  <a:cubicBezTo>
                    <a:pt x="1985" y="438"/>
                    <a:pt x="2304" y="1101"/>
                    <a:pt x="2304" y="1802"/>
                  </a:cubicBezTo>
                  <a:lnTo>
                    <a:pt x="2304" y="1802"/>
                  </a:lnTo>
                  <a:lnTo>
                    <a:pt x="0" y="1802"/>
                  </a:lnTo>
                  <a:close/>
                </a:path>
              </a:pathLst>
            </a:custGeom>
            <a:noFill/>
            <a:ln w="7938" cap="rnd">
              <a:solidFill>
                <a:srgbClr val="000080"/>
              </a:solidFill>
              <a:prstDash val="solid"/>
              <a:round/>
              <a:headEnd/>
              <a:tailEnd/>
            </a:ln>
          </p:spPr>
          <p:txBody>
            <a:bodyPr/>
            <a:lstStyle/>
            <a:p>
              <a:endParaRPr lang="en-US"/>
            </a:p>
          </p:txBody>
        </p:sp>
        <p:sp>
          <p:nvSpPr>
            <p:cNvPr id="1482819" name="Rectangle 67"/>
            <p:cNvSpPr>
              <a:spLocks noChangeArrowheads="1"/>
            </p:cNvSpPr>
            <p:nvPr/>
          </p:nvSpPr>
          <p:spPr bwMode="auto">
            <a:xfrm>
              <a:off x="4253" y="1044"/>
              <a:ext cx="173" cy="125"/>
            </a:xfrm>
            <a:prstGeom prst="rect">
              <a:avLst/>
            </a:prstGeom>
            <a:noFill/>
            <a:ln w="9525">
              <a:noFill/>
              <a:miter lim="800000"/>
              <a:headEnd/>
              <a:tailEnd/>
            </a:ln>
          </p:spPr>
          <p:txBody>
            <a:bodyPr wrap="none" lIns="0" tIns="0" rIns="0" bIns="0">
              <a:spAutoFit/>
            </a:bodyPr>
            <a:lstStyle/>
            <a:p>
              <a:r>
                <a:rPr lang="en-US" sz="1300" b="1">
                  <a:solidFill>
                    <a:srgbClr val="FFFFFF"/>
                  </a:solidFill>
                </a:rPr>
                <a:t>PID</a:t>
              </a:r>
              <a:endParaRPr lang="en-US"/>
            </a:p>
          </p:txBody>
        </p:sp>
        <p:sp>
          <p:nvSpPr>
            <p:cNvPr id="1482820" name="Freeform 68"/>
            <p:cNvSpPr>
              <a:spLocks/>
            </p:cNvSpPr>
            <p:nvPr/>
          </p:nvSpPr>
          <p:spPr bwMode="auto">
            <a:xfrm>
              <a:off x="3894" y="1311"/>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821" name="Freeform 69"/>
            <p:cNvSpPr>
              <a:spLocks/>
            </p:cNvSpPr>
            <p:nvPr/>
          </p:nvSpPr>
          <p:spPr bwMode="auto">
            <a:xfrm>
              <a:off x="3194" y="1311"/>
              <a:ext cx="700" cy="757"/>
            </a:xfrm>
            <a:custGeom>
              <a:avLst/>
              <a:gdLst/>
              <a:ahLst/>
              <a:cxnLst>
                <a:cxn ang="0">
                  <a:pos x="2076" y="0"/>
                </a:cxn>
                <a:cxn ang="0">
                  <a:pos x="1563" y="2246"/>
                </a:cxn>
                <a:cxn ang="0">
                  <a:pos x="0" y="999"/>
                </a:cxn>
                <a:cxn ang="0">
                  <a:pos x="0" y="999"/>
                </a:cxn>
                <a:cxn ang="0">
                  <a:pos x="2076" y="0"/>
                </a:cxn>
              </a:cxnLst>
              <a:rect l="0" t="0" r="r" b="b"/>
              <a:pathLst>
                <a:path w="2076" h="2246">
                  <a:moveTo>
                    <a:pt x="2076" y="0"/>
                  </a:moveTo>
                  <a:lnTo>
                    <a:pt x="1563" y="2246"/>
                  </a:lnTo>
                  <a:cubicBezTo>
                    <a:pt x="880" y="2090"/>
                    <a:pt x="304" y="1631"/>
                    <a:pt x="0" y="999"/>
                  </a:cubicBezTo>
                  <a:lnTo>
                    <a:pt x="0" y="999"/>
                  </a:lnTo>
                  <a:lnTo>
                    <a:pt x="2076" y="0"/>
                  </a:lnTo>
                  <a:close/>
                </a:path>
              </a:pathLst>
            </a:custGeom>
            <a:solidFill>
              <a:srgbClr val="800000"/>
            </a:solidFill>
            <a:ln w="0">
              <a:solidFill>
                <a:srgbClr val="000000"/>
              </a:solidFill>
              <a:prstDash val="solid"/>
              <a:round/>
              <a:headEnd/>
              <a:tailEnd/>
            </a:ln>
          </p:spPr>
          <p:txBody>
            <a:bodyPr/>
            <a:lstStyle/>
            <a:p>
              <a:endParaRPr lang="en-US"/>
            </a:p>
          </p:txBody>
        </p:sp>
        <p:sp>
          <p:nvSpPr>
            <p:cNvPr id="1482822" name="Freeform 70"/>
            <p:cNvSpPr>
              <a:spLocks/>
            </p:cNvSpPr>
            <p:nvPr/>
          </p:nvSpPr>
          <p:spPr bwMode="auto">
            <a:xfrm>
              <a:off x="3194" y="1311"/>
              <a:ext cx="700" cy="757"/>
            </a:xfrm>
            <a:custGeom>
              <a:avLst/>
              <a:gdLst/>
              <a:ahLst/>
              <a:cxnLst>
                <a:cxn ang="0">
                  <a:pos x="2076" y="0"/>
                </a:cxn>
                <a:cxn ang="0">
                  <a:pos x="1563" y="2246"/>
                </a:cxn>
                <a:cxn ang="0">
                  <a:pos x="0" y="999"/>
                </a:cxn>
                <a:cxn ang="0">
                  <a:pos x="0" y="999"/>
                </a:cxn>
                <a:cxn ang="0">
                  <a:pos x="2076" y="0"/>
                </a:cxn>
              </a:cxnLst>
              <a:rect l="0" t="0" r="r" b="b"/>
              <a:pathLst>
                <a:path w="2076" h="2246">
                  <a:moveTo>
                    <a:pt x="2076" y="0"/>
                  </a:moveTo>
                  <a:lnTo>
                    <a:pt x="1563" y="2246"/>
                  </a:lnTo>
                  <a:cubicBezTo>
                    <a:pt x="880" y="2090"/>
                    <a:pt x="304" y="1631"/>
                    <a:pt x="0" y="999"/>
                  </a:cubicBezTo>
                  <a:lnTo>
                    <a:pt x="0" y="999"/>
                  </a:lnTo>
                  <a:lnTo>
                    <a:pt x="2076" y="0"/>
                  </a:lnTo>
                  <a:close/>
                </a:path>
              </a:pathLst>
            </a:custGeom>
            <a:noFill/>
            <a:ln w="7938" cap="rnd">
              <a:solidFill>
                <a:srgbClr val="000080"/>
              </a:solidFill>
              <a:prstDash val="solid"/>
              <a:round/>
              <a:headEnd/>
              <a:tailEnd/>
            </a:ln>
          </p:spPr>
          <p:txBody>
            <a:bodyPr/>
            <a:lstStyle/>
            <a:p>
              <a:endParaRPr lang="en-US"/>
            </a:p>
          </p:txBody>
        </p:sp>
        <p:sp>
          <p:nvSpPr>
            <p:cNvPr id="1482823" name="Rectangle 71"/>
            <p:cNvSpPr>
              <a:spLocks noChangeArrowheads="1"/>
            </p:cNvSpPr>
            <p:nvPr/>
          </p:nvSpPr>
          <p:spPr bwMode="auto">
            <a:xfrm>
              <a:off x="3528" y="1610"/>
              <a:ext cx="145" cy="125"/>
            </a:xfrm>
            <a:prstGeom prst="rect">
              <a:avLst/>
            </a:prstGeom>
            <a:noFill/>
            <a:ln w="9525">
              <a:noFill/>
              <a:miter lim="800000"/>
              <a:headEnd/>
              <a:tailEnd/>
            </a:ln>
          </p:spPr>
          <p:txBody>
            <a:bodyPr wrap="none" lIns="0" tIns="0" rIns="0" bIns="0">
              <a:spAutoFit/>
            </a:bodyPr>
            <a:lstStyle/>
            <a:p>
              <a:r>
                <a:rPr lang="en-US" sz="1300" b="1">
                  <a:solidFill>
                    <a:srgbClr val="FFFFFF"/>
                  </a:solidFill>
                </a:rPr>
                <a:t>GT</a:t>
              </a:r>
              <a:endParaRPr lang="en-US"/>
            </a:p>
          </p:txBody>
        </p:sp>
        <p:sp>
          <p:nvSpPr>
            <p:cNvPr id="1482824" name="Rectangle 72"/>
            <p:cNvSpPr>
              <a:spLocks noChangeArrowheads="1"/>
            </p:cNvSpPr>
            <p:nvPr/>
          </p:nvSpPr>
          <p:spPr bwMode="auto">
            <a:xfrm>
              <a:off x="3671" y="1610"/>
              <a:ext cx="58" cy="125"/>
            </a:xfrm>
            <a:prstGeom prst="rect">
              <a:avLst/>
            </a:prstGeom>
            <a:noFill/>
            <a:ln w="9525">
              <a:noFill/>
              <a:miter lim="800000"/>
              <a:headEnd/>
              <a:tailEnd/>
            </a:ln>
          </p:spPr>
          <p:txBody>
            <a:bodyPr wrap="none" lIns="0" tIns="0" rIns="0" bIns="0">
              <a:spAutoFit/>
            </a:bodyPr>
            <a:lstStyle/>
            <a:p>
              <a:r>
                <a:rPr lang="en-US" sz="1300" b="1">
                  <a:solidFill>
                    <a:srgbClr val="FFFFFF"/>
                  </a:solidFill>
                </a:rPr>
                <a:t>1</a:t>
              </a:r>
              <a:endParaRPr lang="en-US"/>
            </a:p>
          </p:txBody>
        </p:sp>
        <p:sp>
          <p:nvSpPr>
            <p:cNvPr id="1482825" name="Freeform 73"/>
            <p:cNvSpPr>
              <a:spLocks/>
            </p:cNvSpPr>
            <p:nvPr/>
          </p:nvSpPr>
          <p:spPr bwMode="auto">
            <a:xfrm>
              <a:off x="3721" y="1311"/>
              <a:ext cx="657" cy="810"/>
            </a:xfrm>
            <a:custGeom>
              <a:avLst/>
              <a:gdLst/>
              <a:ahLst/>
              <a:cxnLst>
                <a:cxn ang="0">
                  <a:pos x="513" y="0"/>
                </a:cxn>
                <a:cxn ang="0">
                  <a:pos x="1949" y="1801"/>
                </a:cxn>
                <a:cxn ang="0">
                  <a:pos x="0" y="2246"/>
                </a:cxn>
                <a:cxn ang="0">
                  <a:pos x="0" y="2246"/>
                </a:cxn>
                <a:cxn ang="0">
                  <a:pos x="513" y="0"/>
                </a:cxn>
              </a:cxnLst>
              <a:rect l="0" t="0" r="r" b="b"/>
              <a:pathLst>
                <a:path w="1949" h="2402">
                  <a:moveTo>
                    <a:pt x="513" y="0"/>
                  </a:moveTo>
                  <a:lnTo>
                    <a:pt x="1949" y="1801"/>
                  </a:lnTo>
                  <a:cubicBezTo>
                    <a:pt x="1401" y="2238"/>
                    <a:pt x="684" y="2402"/>
                    <a:pt x="0" y="2246"/>
                  </a:cubicBezTo>
                  <a:lnTo>
                    <a:pt x="0" y="2246"/>
                  </a:lnTo>
                  <a:lnTo>
                    <a:pt x="513" y="0"/>
                  </a:lnTo>
                  <a:close/>
                </a:path>
              </a:pathLst>
            </a:custGeom>
            <a:solidFill>
              <a:srgbClr val="FF00FF"/>
            </a:solidFill>
            <a:ln w="0">
              <a:solidFill>
                <a:srgbClr val="000000"/>
              </a:solidFill>
              <a:prstDash val="solid"/>
              <a:round/>
              <a:headEnd/>
              <a:tailEnd/>
            </a:ln>
          </p:spPr>
          <p:txBody>
            <a:bodyPr/>
            <a:lstStyle/>
            <a:p>
              <a:endParaRPr lang="en-US"/>
            </a:p>
          </p:txBody>
        </p:sp>
        <p:sp>
          <p:nvSpPr>
            <p:cNvPr id="1482826" name="Freeform 74"/>
            <p:cNvSpPr>
              <a:spLocks/>
            </p:cNvSpPr>
            <p:nvPr/>
          </p:nvSpPr>
          <p:spPr bwMode="auto">
            <a:xfrm>
              <a:off x="3721" y="1311"/>
              <a:ext cx="657" cy="810"/>
            </a:xfrm>
            <a:custGeom>
              <a:avLst/>
              <a:gdLst/>
              <a:ahLst/>
              <a:cxnLst>
                <a:cxn ang="0">
                  <a:pos x="513" y="0"/>
                </a:cxn>
                <a:cxn ang="0">
                  <a:pos x="1949" y="1801"/>
                </a:cxn>
                <a:cxn ang="0">
                  <a:pos x="0" y="2246"/>
                </a:cxn>
                <a:cxn ang="0">
                  <a:pos x="0" y="2246"/>
                </a:cxn>
                <a:cxn ang="0">
                  <a:pos x="513" y="0"/>
                </a:cxn>
              </a:cxnLst>
              <a:rect l="0" t="0" r="r" b="b"/>
              <a:pathLst>
                <a:path w="1949" h="2402">
                  <a:moveTo>
                    <a:pt x="513" y="0"/>
                  </a:moveTo>
                  <a:lnTo>
                    <a:pt x="1949" y="1801"/>
                  </a:lnTo>
                  <a:cubicBezTo>
                    <a:pt x="1401" y="2238"/>
                    <a:pt x="684" y="2402"/>
                    <a:pt x="0" y="2246"/>
                  </a:cubicBezTo>
                  <a:lnTo>
                    <a:pt x="0" y="2246"/>
                  </a:lnTo>
                  <a:lnTo>
                    <a:pt x="513" y="0"/>
                  </a:lnTo>
                  <a:close/>
                </a:path>
              </a:pathLst>
            </a:custGeom>
            <a:noFill/>
            <a:ln w="7938" cap="rnd">
              <a:solidFill>
                <a:srgbClr val="000080"/>
              </a:solidFill>
              <a:prstDash val="solid"/>
              <a:round/>
              <a:headEnd/>
              <a:tailEnd/>
            </a:ln>
          </p:spPr>
          <p:txBody>
            <a:bodyPr/>
            <a:lstStyle/>
            <a:p>
              <a:endParaRPr lang="en-US"/>
            </a:p>
          </p:txBody>
        </p:sp>
        <p:sp>
          <p:nvSpPr>
            <p:cNvPr id="1482827" name="Rectangle 75"/>
            <p:cNvSpPr>
              <a:spLocks noChangeArrowheads="1"/>
            </p:cNvSpPr>
            <p:nvPr/>
          </p:nvSpPr>
          <p:spPr bwMode="auto">
            <a:xfrm>
              <a:off x="3906" y="1697"/>
              <a:ext cx="231" cy="125"/>
            </a:xfrm>
            <a:prstGeom prst="rect">
              <a:avLst/>
            </a:prstGeom>
            <a:noFill/>
            <a:ln w="9525">
              <a:noFill/>
              <a:miter lim="800000"/>
              <a:headEnd/>
              <a:tailEnd/>
            </a:ln>
          </p:spPr>
          <p:txBody>
            <a:bodyPr wrap="none" lIns="0" tIns="0" rIns="0" bIns="0">
              <a:spAutoFit/>
            </a:bodyPr>
            <a:lstStyle/>
            <a:p>
              <a:r>
                <a:rPr lang="en-US" sz="1300" b="1">
                  <a:solidFill>
                    <a:srgbClr val="FFFFFF"/>
                  </a:solidFill>
                </a:rPr>
                <a:t>OBR</a:t>
              </a:r>
              <a:endParaRPr lang="en-US"/>
            </a:p>
          </p:txBody>
        </p:sp>
        <p:sp>
          <p:nvSpPr>
            <p:cNvPr id="1482828" name="Freeform 76"/>
            <p:cNvSpPr>
              <a:spLocks/>
            </p:cNvSpPr>
            <p:nvPr/>
          </p:nvSpPr>
          <p:spPr bwMode="auto">
            <a:xfrm>
              <a:off x="3894" y="1311"/>
              <a:ext cx="777" cy="607"/>
            </a:xfrm>
            <a:custGeom>
              <a:avLst/>
              <a:gdLst/>
              <a:ahLst/>
              <a:cxnLst>
                <a:cxn ang="0">
                  <a:pos x="0" y="0"/>
                </a:cxn>
                <a:cxn ang="0">
                  <a:pos x="2304" y="0"/>
                </a:cxn>
                <a:cxn ang="0">
                  <a:pos x="1436" y="1801"/>
                </a:cxn>
                <a:cxn ang="0">
                  <a:pos x="1436" y="1801"/>
                </a:cxn>
                <a:cxn ang="0">
                  <a:pos x="0" y="0"/>
                </a:cxn>
              </a:cxnLst>
              <a:rect l="0" t="0" r="r" b="b"/>
              <a:pathLst>
                <a:path w="2304" h="1801">
                  <a:moveTo>
                    <a:pt x="0" y="0"/>
                  </a:moveTo>
                  <a:lnTo>
                    <a:pt x="2304" y="0"/>
                  </a:lnTo>
                  <a:cubicBezTo>
                    <a:pt x="2304" y="701"/>
                    <a:pt x="1985" y="1364"/>
                    <a:pt x="1436" y="1801"/>
                  </a:cubicBezTo>
                  <a:lnTo>
                    <a:pt x="1436" y="1801"/>
                  </a:lnTo>
                  <a:lnTo>
                    <a:pt x="0" y="0"/>
                  </a:lnTo>
                  <a:close/>
                </a:path>
              </a:pathLst>
            </a:custGeom>
            <a:solidFill>
              <a:srgbClr val="00FFFF"/>
            </a:solidFill>
            <a:ln w="0">
              <a:solidFill>
                <a:srgbClr val="000000"/>
              </a:solidFill>
              <a:prstDash val="solid"/>
              <a:round/>
              <a:headEnd/>
              <a:tailEnd/>
            </a:ln>
          </p:spPr>
          <p:txBody>
            <a:bodyPr/>
            <a:lstStyle/>
            <a:p>
              <a:endParaRPr lang="en-US"/>
            </a:p>
          </p:txBody>
        </p:sp>
        <p:sp>
          <p:nvSpPr>
            <p:cNvPr id="1482829" name="Freeform 77"/>
            <p:cNvSpPr>
              <a:spLocks/>
            </p:cNvSpPr>
            <p:nvPr/>
          </p:nvSpPr>
          <p:spPr bwMode="auto">
            <a:xfrm>
              <a:off x="3894" y="1311"/>
              <a:ext cx="777" cy="607"/>
            </a:xfrm>
            <a:custGeom>
              <a:avLst/>
              <a:gdLst/>
              <a:ahLst/>
              <a:cxnLst>
                <a:cxn ang="0">
                  <a:pos x="0" y="0"/>
                </a:cxn>
                <a:cxn ang="0">
                  <a:pos x="2304" y="0"/>
                </a:cxn>
                <a:cxn ang="0">
                  <a:pos x="1436" y="1801"/>
                </a:cxn>
                <a:cxn ang="0">
                  <a:pos x="1436" y="1801"/>
                </a:cxn>
                <a:cxn ang="0">
                  <a:pos x="0" y="0"/>
                </a:cxn>
              </a:cxnLst>
              <a:rect l="0" t="0" r="r" b="b"/>
              <a:pathLst>
                <a:path w="2304" h="1801">
                  <a:moveTo>
                    <a:pt x="0" y="0"/>
                  </a:moveTo>
                  <a:lnTo>
                    <a:pt x="2304" y="0"/>
                  </a:lnTo>
                  <a:cubicBezTo>
                    <a:pt x="2304" y="701"/>
                    <a:pt x="1985" y="1364"/>
                    <a:pt x="1436" y="1801"/>
                  </a:cubicBezTo>
                  <a:lnTo>
                    <a:pt x="1436" y="1801"/>
                  </a:lnTo>
                  <a:lnTo>
                    <a:pt x="0" y="0"/>
                  </a:lnTo>
                  <a:close/>
                </a:path>
              </a:pathLst>
            </a:custGeom>
            <a:noFill/>
            <a:ln w="7938" cap="rnd">
              <a:solidFill>
                <a:srgbClr val="000080"/>
              </a:solidFill>
              <a:prstDash val="solid"/>
              <a:round/>
              <a:headEnd/>
              <a:tailEnd/>
            </a:ln>
          </p:spPr>
          <p:txBody>
            <a:bodyPr/>
            <a:lstStyle/>
            <a:p>
              <a:endParaRPr lang="en-US"/>
            </a:p>
          </p:txBody>
        </p:sp>
        <p:sp>
          <p:nvSpPr>
            <p:cNvPr id="1482830" name="Rectangle 78"/>
            <p:cNvSpPr>
              <a:spLocks noChangeArrowheads="1"/>
            </p:cNvSpPr>
            <p:nvPr/>
          </p:nvSpPr>
          <p:spPr bwMode="auto">
            <a:xfrm>
              <a:off x="4229" y="1448"/>
              <a:ext cx="225" cy="125"/>
            </a:xfrm>
            <a:prstGeom prst="rect">
              <a:avLst/>
            </a:prstGeom>
            <a:noFill/>
            <a:ln w="9525">
              <a:noFill/>
              <a:miter lim="800000"/>
              <a:headEnd/>
              <a:tailEnd/>
            </a:ln>
          </p:spPr>
          <p:txBody>
            <a:bodyPr wrap="none" lIns="0" tIns="0" rIns="0" bIns="0">
              <a:spAutoFit/>
            </a:bodyPr>
            <a:lstStyle/>
            <a:p>
              <a:r>
                <a:rPr lang="en-US" sz="1300" b="1">
                  <a:solidFill>
                    <a:srgbClr val="FFFFFF"/>
                  </a:solidFill>
                </a:rPr>
                <a:t>OBX</a:t>
              </a:r>
              <a:endParaRPr lang="en-US"/>
            </a:p>
          </p:txBody>
        </p:sp>
        <p:sp>
          <p:nvSpPr>
            <p:cNvPr id="1482831" name="Freeform 79"/>
            <p:cNvSpPr>
              <a:spLocks/>
            </p:cNvSpPr>
            <p:nvPr/>
          </p:nvSpPr>
          <p:spPr bwMode="auto">
            <a:xfrm>
              <a:off x="3894" y="1311"/>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832" name="Freeform 80"/>
            <p:cNvSpPr>
              <a:spLocks/>
            </p:cNvSpPr>
            <p:nvPr/>
          </p:nvSpPr>
          <p:spPr bwMode="auto">
            <a:xfrm>
              <a:off x="3894" y="1311"/>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grpSp>
      <p:grpSp>
        <p:nvGrpSpPr>
          <p:cNvPr id="1482865" name="Group 113"/>
          <p:cNvGrpSpPr>
            <a:grpSpLocks/>
          </p:cNvGrpSpPr>
          <p:nvPr/>
        </p:nvGrpSpPr>
        <p:grpSpPr bwMode="auto">
          <a:xfrm>
            <a:off x="3130550" y="3581400"/>
            <a:ext cx="2643188" cy="2643188"/>
            <a:chOff x="1970" y="2236"/>
            <a:chExt cx="1665" cy="1665"/>
          </a:xfrm>
        </p:grpSpPr>
        <p:sp>
          <p:nvSpPr>
            <p:cNvPr id="1482833" name="Oval 81"/>
            <p:cNvSpPr>
              <a:spLocks noChangeArrowheads="1"/>
            </p:cNvSpPr>
            <p:nvPr/>
          </p:nvSpPr>
          <p:spPr bwMode="auto">
            <a:xfrm>
              <a:off x="2081" y="2347"/>
              <a:ext cx="1554" cy="1554"/>
            </a:xfrm>
            <a:prstGeom prst="ellipse">
              <a:avLst/>
            </a:prstGeom>
            <a:solidFill>
              <a:srgbClr val="FFFFFF"/>
            </a:solidFill>
            <a:ln w="0">
              <a:solidFill>
                <a:srgbClr val="000000"/>
              </a:solidFill>
              <a:round/>
              <a:headEnd/>
              <a:tailEnd/>
            </a:ln>
          </p:spPr>
          <p:txBody>
            <a:bodyPr/>
            <a:lstStyle/>
            <a:p>
              <a:endParaRPr lang="en-US"/>
            </a:p>
          </p:txBody>
        </p:sp>
        <p:sp>
          <p:nvSpPr>
            <p:cNvPr id="1482834" name="Oval 82"/>
            <p:cNvSpPr>
              <a:spLocks noChangeArrowheads="1"/>
            </p:cNvSpPr>
            <p:nvPr/>
          </p:nvSpPr>
          <p:spPr bwMode="auto">
            <a:xfrm>
              <a:off x="2081" y="2347"/>
              <a:ext cx="1554" cy="1554"/>
            </a:xfrm>
            <a:prstGeom prst="ellipse">
              <a:avLst/>
            </a:prstGeom>
            <a:noFill/>
            <a:ln w="7938" cap="rnd">
              <a:solidFill>
                <a:srgbClr val="000000"/>
              </a:solidFill>
              <a:round/>
              <a:headEnd/>
              <a:tailEnd/>
            </a:ln>
          </p:spPr>
          <p:txBody>
            <a:bodyPr/>
            <a:lstStyle/>
            <a:p>
              <a:endParaRPr lang="en-US"/>
            </a:p>
          </p:txBody>
        </p:sp>
        <p:sp>
          <p:nvSpPr>
            <p:cNvPr id="1482835" name="Freeform 83"/>
            <p:cNvSpPr>
              <a:spLocks/>
            </p:cNvSpPr>
            <p:nvPr/>
          </p:nvSpPr>
          <p:spPr bwMode="auto">
            <a:xfrm>
              <a:off x="2469" y="3124"/>
              <a:ext cx="1166" cy="777"/>
            </a:xfrm>
            <a:custGeom>
              <a:avLst/>
              <a:gdLst/>
              <a:ahLst/>
              <a:cxnLst>
                <a:cxn ang="0">
                  <a:pos x="1152" y="0"/>
                </a:cxn>
                <a:cxn ang="0">
                  <a:pos x="3456" y="0"/>
                </a:cxn>
                <a:cxn ang="0">
                  <a:pos x="1152" y="2304"/>
                </a:cxn>
                <a:cxn ang="0">
                  <a:pos x="0" y="1995"/>
                </a:cxn>
                <a:cxn ang="0">
                  <a:pos x="0" y="1995"/>
                </a:cxn>
                <a:cxn ang="0">
                  <a:pos x="1152" y="0"/>
                </a:cxn>
              </a:cxnLst>
              <a:rect l="0" t="0" r="r" b="b"/>
              <a:pathLst>
                <a:path w="3456" h="2304">
                  <a:moveTo>
                    <a:pt x="1152" y="0"/>
                  </a:moveTo>
                  <a:lnTo>
                    <a:pt x="3456" y="0"/>
                  </a:lnTo>
                  <a:cubicBezTo>
                    <a:pt x="3456" y="1272"/>
                    <a:pt x="2424" y="2304"/>
                    <a:pt x="1152" y="2304"/>
                  </a:cubicBezTo>
                  <a:cubicBezTo>
                    <a:pt x="747" y="2304"/>
                    <a:pt x="350" y="2197"/>
                    <a:pt x="0" y="1995"/>
                  </a:cubicBezTo>
                  <a:lnTo>
                    <a:pt x="0" y="1995"/>
                  </a:lnTo>
                  <a:lnTo>
                    <a:pt x="1152" y="0"/>
                  </a:lnTo>
                  <a:close/>
                </a:path>
              </a:pathLst>
            </a:custGeom>
            <a:solidFill>
              <a:srgbClr val="00FF00"/>
            </a:solidFill>
            <a:ln w="0">
              <a:solidFill>
                <a:srgbClr val="000000"/>
              </a:solidFill>
              <a:prstDash val="solid"/>
              <a:round/>
              <a:headEnd/>
              <a:tailEnd/>
            </a:ln>
          </p:spPr>
          <p:txBody>
            <a:bodyPr/>
            <a:lstStyle/>
            <a:p>
              <a:endParaRPr lang="en-US"/>
            </a:p>
          </p:txBody>
        </p:sp>
        <p:sp>
          <p:nvSpPr>
            <p:cNvPr id="1482836" name="Freeform 84"/>
            <p:cNvSpPr>
              <a:spLocks/>
            </p:cNvSpPr>
            <p:nvPr/>
          </p:nvSpPr>
          <p:spPr bwMode="auto">
            <a:xfrm>
              <a:off x="2469" y="3124"/>
              <a:ext cx="1166" cy="777"/>
            </a:xfrm>
            <a:custGeom>
              <a:avLst/>
              <a:gdLst/>
              <a:ahLst/>
              <a:cxnLst>
                <a:cxn ang="0">
                  <a:pos x="1152" y="0"/>
                </a:cxn>
                <a:cxn ang="0">
                  <a:pos x="3456" y="0"/>
                </a:cxn>
                <a:cxn ang="0">
                  <a:pos x="1152" y="2304"/>
                </a:cxn>
                <a:cxn ang="0">
                  <a:pos x="0" y="1995"/>
                </a:cxn>
                <a:cxn ang="0">
                  <a:pos x="0" y="1995"/>
                </a:cxn>
                <a:cxn ang="0">
                  <a:pos x="1152" y="0"/>
                </a:cxn>
              </a:cxnLst>
              <a:rect l="0" t="0" r="r" b="b"/>
              <a:pathLst>
                <a:path w="3456" h="2304">
                  <a:moveTo>
                    <a:pt x="1152" y="0"/>
                  </a:moveTo>
                  <a:lnTo>
                    <a:pt x="3456" y="0"/>
                  </a:lnTo>
                  <a:cubicBezTo>
                    <a:pt x="3456" y="1272"/>
                    <a:pt x="2424" y="2304"/>
                    <a:pt x="1152" y="2304"/>
                  </a:cubicBezTo>
                  <a:cubicBezTo>
                    <a:pt x="747" y="2304"/>
                    <a:pt x="350" y="2197"/>
                    <a:pt x="0" y="1995"/>
                  </a:cubicBezTo>
                  <a:lnTo>
                    <a:pt x="0" y="1995"/>
                  </a:lnTo>
                  <a:lnTo>
                    <a:pt x="1152" y="0"/>
                  </a:lnTo>
                  <a:close/>
                </a:path>
              </a:pathLst>
            </a:custGeom>
            <a:noFill/>
            <a:ln w="7938" cap="rnd">
              <a:solidFill>
                <a:srgbClr val="000080"/>
              </a:solidFill>
              <a:prstDash val="solid"/>
              <a:round/>
              <a:headEnd/>
              <a:tailEnd/>
            </a:ln>
          </p:spPr>
          <p:txBody>
            <a:bodyPr/>
            <a:lstStyle/>
            <a:p>
              <a:endParaRPr lang="en-US"/>
            </a:p>
          </p:txBody>
        </p:sp>
        <p:sp>
          <p:nvSpPr>
            <p:cNvPr id="1482837" name="Rectangle 85"/>
            <p:cNvSpPr>
              <a:spLocks noChangeArrowheads="1"/>
            </p:cNvSpPr>
            <p:nvPr/>
          </p:nvSpPr>
          <p:spPr bwMode="auto">
            <a:xfrm>
              <a:off x="2841" y="3402"/>
              <a:ext cx="562" cy="125"/>
            </a:xfrm>
            <a:prstGeom prst="rect">
              <a:avLst/>
            </a:prstGeom>
            <a:noFill/>
            <a:ln w="9525">
              <a:noFill/>
              <a:miter lim="800000"/>
              <a:headEnd/>
              <a:tailEnd/>
            </a:ln>
          </p:spPr>
          <p:txBody>
            <a:bodyPr wrap="none" lIns="0" tIns="0" rIns="0" bIns="0">
              <a:spAutoFit/>
            </a:bodyPr>
            <a:lstStyle/>
            <a:p>
              <a:r>
                <a:rPr lang="en-US" sz="1300" b="1">
                  <a:solidFill>
                    <a:srgbClr val="FFFFFF"/>
                  </a:solidFill>
                </a:rPr>
                <a:t>Next of KIN</a:t>
              </a:r>
              <a:endParaRPr lang="en-US"/>
            </a:p>
          </p:txBody>
        </p:sp>
        <p:sp>
          <p:nvSpPr>
            <p:cNvPr id="1482838" name="Rectangle 86"/>
            <p:cNvSpPr>
              <a:spLocks noChangeArrowheads="1"/>
            </p:cNvSpPr>
            <p:nvPr/>
          </p:nvSpPr>
          <p:spPr bwMode="auto">
            <a:xfrm>
              <a:off x="2978" y="3521"/>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839" name="Rectangle 87"/>
            <p:cNvSpPr>
              <a:spLocks noChangeArrowheads="1"/>
            </p:cNvSpPr>
            <p:nvPr/>
          </p:nvSpPr>
          <p:spPr bwMode="auto">
            <a:xfrm>
              <a:off x="3010" y="3521"/>
              <a:ext cx="150" cy="125"/>
            </a:xfrm>
            <a:prstGeom prst="rect">
              <a:avLst/>
            </a:prstGeom>
            <a:noFill/>
            <a:ln w="9525">
              <a:noFill/>
              <a:miter lim="800000"/>
              <a:headEnd/>
              <a:tailEnd/>
            </a:ln>
          </p:spPr>
          <p:txBody>
            <a:bodyPr wrap="none" lIns="0" tIns="0" rIns="0" bIns="0">
              <a:spAutoFit/>
            </a:bodyPr>
            <a:lstStyle/>
            <a:p>
              <a:r>
                <a:rPr lang="en-US" sz="1300" b="1">
                  <a:solidFill>
                    <a:srgbClr val="FFFFFF"/>
                  </a:solidFill>
                </a:rPr>
                <a:t>NK</a:t>
              </a:r>
              <a:endParaRPr lang="en-US"/>
            </a:p>
          </p:txBody>
        </p:sp>
        <p:sp>
          <p:nvSpPr>
            <p:cNvPr id="1482840" name="Rectangle 88"/>
            <p:cNvSpPr>
              <a:spLocks noChangeArrowheads="1"/>
            </p:cNvSpPr>
            <p:nvPr/>
          </p:nvSpPr>
          <p:spPr bwMode="auto">
            <a:xfrm>
              <a:off x="3158" y="3521"/>
              <a:ext cx="58" cy="125"/>
            </a:xfrm>
            <a:prstGeom prst="rect">
              <a:avLst/>
            </a:prstGeom>
            <a:noFill/>
            <a:ln w="9525">
              <a:noFill/>
              <a:miter lim="800000"/>
              <a:headEnd/>
              <a:tailEnd/>
            </a:ln>
          </p:spPr>
          <p:txBody>
            <a:bodyPr wrap="none" lIns="0" tIns="0" rIns="0" bIns="0">
              <a:spAutoFit/>
            </a:bodyPr>
            <a:lstStyle/>
            <a:p>
              <a:r>
                <a:rPr lang="en-US" sz="1300" b="1">
                  <a:solidFill>
                    <a:srgbClr val="FFFFFF"/>
                  </a:solidFill>
                </a:rPr>
                <a:t>1</a:t>
              </a:r>
              <a:endParaRPr lang="en-US"/>
            </a:p>
          </p:txBody>
        </p:sp>
        <p:sp>
          <p:nvSpPr>
            <p:cNvPr id="1482841" name="Rectangle 89"/>
            <p:cNvSpPr>
              <a:spLocks noChangeArrowheads="1"/>
            </p:cNvSpPr>
            <p:nvPr/>
          </p:nvSpPr>
          <p:spPr bwMode="auto">
            <a:xfrm>
              <a:off x="3216" y="3521"/>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842" name="Freeform 90"/>
            <p:cNvSpPr>
              <a:spLocks/>
            </p:cNvSpPr>
            <p:nvPr/>
          </p:nvSpPr>
          <p:spPr bwMode="auto">
            <a:xfrm>
              <a:off x="2858" y="3124"/>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843" name="Freeform 91"/>
            <p:cNvSpPr>
              <a:spLocks/>
            </p:cNvSpPr>
            <p:nvPr/>
          </p:nvSpPr>
          <p:spPr bwMode="auto">
            <a:xfrm>
              <a:off x="1970" y="2451"/>
              <a:ext cx="888" cy="1346"/>
            </a:xfrm>
            <a:custGeom>
              <a:avLst/>
              <a:gdLst/>
              <a:ahLst/>
              <a:cxnLst>
                <a:cxn ang="0">
                  <a:pos x="2632" y="1995"/>
                </a:cxn>
                <a:cxn ang="0">
                  <a:pos x="1480" y="3990"/>
                </a:cxn>
                <a:cxn ang="0">
                  <a:pos x="637" y="843"/>
                </a:cxn>
                <a:cxn ang="0">
                  <a:pos x="1480" y="0"/>
                </a:cxn>
                <a:cxn ang="0">
                  <a:pos x="1480" y="0"/>
                </a:cxn>
                <a:cxn ang="0">
                  <a:pos x="2632" y="1995"/>
                </a:cxn>
              </a:cxnLst>
              <a:rect l="0" t="0" r="r" b="b"/>
              <a:pathLst>
                <a:path w="2632" h="3990">
                  <a:moveTo>
                    <a:pt x="2632" y="1995"/>
                  </a:moveTo>
                  <a:lnTo>
                    <a:pt x="1480" y="3990"/>
                  </a:lnTo>
                  <a:cubicBezTo>
                    <a:pt x="378" y="3354"/>
                    <a:pt x="0" y="1945"/>
                    <a:pt x="637" y="843"/>
                  </a:cubicBezTo>
                  <a:cubicBezTo>
                    <a:pt x="839" y="493"/>
                    <a:pt x="1130" y="202"/>
                    <a:pt x="1480" y="0"/>
                  </a:cubicBezTo>
                  <a:lnTo>
                    <a:pt x="1480" y="0"/>
                  </a:lnTo>
                  <a:lnTo>
                    <a:pt x="2632" y="1995"/>
                  </a:lnTo>
                  <a:close/>
                </a:path>
              </a:pathLst>
            </a:custGeom>
            <a:solidFill>
              <a:srgbClr val="008000"/>
            </a:solidFill>
            <a:ln w="0">
              <a:solidFill>
                <a:srgbClr val="000000"/>
              </a:solidFill>
              <a:prstDash val="solid"/>
              <a:round/>
              <a:headEnd/>
              <a:tailEnd/>
            </a:ln>
          </p:spPr>
          <p:txBody>
            <a:bodyPr/>
            <a:lstStyle/>
            <a:p>
              <a:endParaRPr lang="en-US"/>
            </a:p>
          </p:txBody>
        </p:sp>
        <p:sp>
          <p:nvSpPr>
            <p:cNvPr id="1482844" name="Freeform 92"/>
            <p:cNvSpPr>
              <a:spLocks/>
            </p:cNvSpPr>
            <p:nvPr/>
          </p:nvSpPr>
          <p:spPr bwMode="auto">
            <a:xfrm>
              <a:off x="1970" y="2451"/>
              <a:ext cx="888" cy="1346"/>
            </a:xfrm>
            <a:custGeom>
              <a:avLst/>
              <a:gdLst/>
              <a:ahLst/>
              <a:cxnLst>
                <a:cxn ang="0">
                  <a:pos x="2632" y="1995"/>
                </a:cxn>
                <a:cxn ang="0">
                  <a:pos x="1480" y="3990"/>
                </a:cxn>
                <a:cxn ang="0">
                  <a:pos x="637" y="843"/>
                </a:cxn>
                <a:cxn ang="0">
                  <a:pos x="1480" y="0"/>
                </a:cxn>
                <a:cxn ang="0">
                  <a:pos x="1480" y="0"/>
                </a:cxn>
                <a:cxn ang="0">
                  <a:pos x="2632" y="1995"/>
                </a:cxn>
              </a:cxnLst>
              <a:rect l="0" t="0" r="r" b="b"/>
              <a:pathLst>
                <a:path w="2632" h="3990">
                  <a:moveTo>
                    <a:pt x="2632" y="1995"/>
                  </a:moveTo>
                  <a:lnTo>
                    <a:pt x="1480" y="3990"/>
                  </a:lnTo>
                  <a:cubicBezTo>
                    <a:pt x="378" y="3354"/>
                    <a:pt x="0" y="1945"/>
                    <a:pt x="637" y="843"/>
                  </a:cubicBezTo>
                  <a:cubicBezTo>
                    <a:pt x="839" y="493"/>
                    <a:pt x="1130" y="202"/>
                    <a:pt x="1480" y="0"/>
                  </a:cubicBezTo>
                  <a:lnTo>
                    <a:pt x="1480" y="0"/>
                  </a:lnTo>
                  <a:lnTo>
                    <a:pt x="2632" y="1995"/>
                  </a:lnTo>
                  <a:close/>
                </a:path>
              </a:pathLst>
            </a:custGeom>
            <a:noFill/>
            <a:ln w="7938" cap="rnd">
              <a:solidFill>
                <a:srgbClr val="000080"/>
              </a:solidFill>
              <a:prstDash val="solid"/>
              <a:round/>
              <a:headEnd/>
              <a:tailEnd/>
            </a:ln>
          </p:spPr>
          <p:txBody>
            <a:bodyPr/>
            <a:lstStyle/>
            <a:p>
              <a:endParaRPr lang="en-US"/>
            </a:p>
          </p:txBody>
        </p:sp>
        <p:sp>
          <p:nvSpPr>
            <p:cNvPr id="1482845" name="Rectangle 93"/>
            <p:cNvSpPr>
              <a:spLocks noChangeArrowheads="1"/>
            </p:cNvSpPr>
            <p:nvPr/>
          </p:nvSpPr>
          <p:spPr bwMode="auto">
            <a:xfrm>
              <a:off x="2123" y="2997"/>
              <a:ext cx="597" cy="125"/>
            </a:xfrm>
            <a:prstGeom prst="rect">
              <a:avLst/>
            </a:prstGeom>
            <a:noFill/>
            <a:ln w="9525">
              <a:noFill/>
              <a:miter lim="800000"/>
              <a:headEnd/>
              <a:tailEnd/>
            </a:ln>
          </p:spPr>
          <p:txBody>
            <a:bodyPr wrap="none" lIns="0" tIns="0" rIns="0" bIns="0">
              <a:spAutoFit/>
            </a:bodyPr>
            <a:lstStyle/>
            <a:p>
              <a:r>
                <a:rPr lang="en-US" sz="1300" b="1">
                  <a:solidFill>
                    <a:srgbClr val="FFFFFF"/>
                  </a:solidFill>
                </a:rPr>
                <a:t>Patient Visit</a:t>
              </a:r>
              <a:endParaRPr lang="en-US"/>
            </a:p>
          </p:txBody>
        </p:sp>
        <p:sp>
          <p:nvSpPr>
            <p:cNvPr id="1482846" name="Rectangle 94"/>
            <p:cNvSpPr>
              <a:spLocks noChangeArrowheads="1"/>
            </p:cNvSpPr>
            <p:nvPr/>
          </p:nvSpPr>
          <p:spPr bwMode="auto">
            <a:xfrm>
              <a:off x="2288" y="3116"/>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847" name="Rectangle 95"/>
            <p:cNvSpPr>
              <a:spLocks noChangeArrowheads="1"/>
            </p:cNvSpPr>
            <p:nvPr/>
          </p:nvSpPr>
          <p:spPr bwMode="auto">
            <a:xfrm>
              <a:off x="2322" y="3116"/>
              <a:ext cx="138" cy="125"/>
            </a:xfrm>
            <a:prstGeom prst="rect">
              <a:avLst/>
            </a:prstGeom>
            <a:noFill/>
            <a:ln w="9525">
              <a:noFill/>
              <a:miter lim="800000"/>
              <a:headEnd/>
              <a:tailEnd/>
            </a:ln>
          </p:spPr>
          <p:txBody>
            <a:bodyPr wrap="none" lIns="0" tIns="0" rIns="0" bIns="0">
              <a:spAutoFit/>
            </a:bodyPr>
            <a:lstStyle/>
            <a:p>
              <a:r>
                <a:rPr lang="en-US" sz="1300" b="1">
                  <a:solidFill>
                    <a:srgbClr val="FFFFFF"/>
                  </a:solidFill>
                </a:rPr>
                <a:t>PV</a:t>
              </a:r>
              <a:endParaRPr lang="en-US"/>
            </a:p>
          </p:txBody>
        </p:sp>
        <p:sp>
          <p:nvSpPr>
            <p:cNvPr id="1482848" name="Rectangle 96"/>
            <p:cNvSpPr>
              <a:spLocks noChangeArrowheads="1"/>
            </p:cNvSpPr>
            <p:nvPr/>
          </p:nvSpPr>
          <p:spPr bwMode="auto">
            <a:xfrm>
              <a:off x="2457" y="3116"/>
              <a:ext cx="58" cy="125"/>
            </a:xfrm>
            <a:prstGeom prst="rect">
              <a:avLst/>
            </a:prstGeom>
            <a:noFill/>
            <a:ln w="9525">
              <a:noFill/>
              <a:miter lim="800000"/>
              <a:headEnd/>
              <a:tailEnd/>
            </a:ln>
          </p:spPr>
          <p:txBody>
            <a:bodyPr wrap="none" lIns="0" tIns="0" rIns="0" bIns="0">
              <a:spAutoFit/>
            </a:bodyPr>
            <a:lstStyle/>
            <a:p>
              <a:r>
                <a:rPr lang="en-US" sz="1300" b="1">
                  <a:solidFill>
                    <a:srgbClr val="FFFFFF"/>
                  </a:solidFill>
                </a:rPr>
                <a:t>1</a:t>
              </a:r>
              <a:endParaRPr lang="en-US"/>
            </a:p>
          </p:txBody>
        </p:sp>
        <p:sp>
          <p:nvSpPr>
            <p:cNvPr id="1482849" name="Rectangle 97"/>
            <p:cNvSpPr>
              <a:spLocks noChangeArrowheads="1"/>
            </p:cNvSpPr>
            <p:nvPr/>
          </p:nvSpPr>
          <p:spPr bwMode="auto">
            <a:xfrm>
              <a:off x="2509" y="3116"/>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850" name="Freeform 98"/>
            <p:cNvSpPr>
              <a:spLocks/>
            </p:cNvSpPr>
            <p:nvPr/>
          </p:nvSpPr>
          <p:spPr bwMode="auto">
            <a:xfrm>
              <a:off x="2469" y="2236"/>
              <a:ext cx="1166" cy="888"/>
            </a:xfrm>
            <a:custGeom>
              <a:avLst/>
              <a:gdLst/>
              <a:ahLst/>
              <a:cxnLst>
                <a:cxn ang="0">
                  <a:pos x="1152" y="2632"/>
                </a:cxn>
                <a:cxn ang="0">
                  <a:pos x="0" y="637"/>
                </a:cxn>
                <a:cxn ang="0">
                  <a:pos x="3147" y="1480"/>
                </a:cxn>
                <a:cxn ang="0">
                  <a:pos x="3456" y="2632"/>
                </a:cxn>
                <a:cxn ang="0">
                  <a:pos x="3456" y="2632"/>
                </a:cxn>
                <a:cxn ang="0">
                  <a:pos x="1152" y="2632"/>
                </a:cxn>
              </a:cxnLst>
              <a:rect l="0" t="0" r="r" b="b"/>
              <a:pathLst>
                <a:path w="3456" h="2632">
                  <a:moveTo>
                    <a:pt x="1152" y="2632"/>
                  </a:moveTo>
                  <a:lnTo>
                    <a:pt x="0" y="637"/>
                  </a:lnTo>
                  <a:cubicBezTo>
                    <a:pt x="1102" y="0"/>
                    <a:pt x="2511" y="378"/>
                    <a:pt x="3147" y="1480"/>
                  </a:cubicBezTo>
                  <a:cubicBezTo>
                    <a:pt x="3349" y="1830"/>
                    <a:pt x="3456" y="2227"/>
                    <a:pt x="3456" y="2632"/>
                  </a:cubicBezTo>
                  <a:lnTo>
                    <a:pt x="3456" y="2632"/>
                  </a:lnTo>
                  <a:lnTo>
                    <a:pt x="1152" y="2632"/>
                  </a:lnTo>
                  <a:close/>
                </a:path>
              </a:pathLst>
            </a:custGeom>
            <a:solidFill>
              <a:srgbClr val="0000FF"/>
            </a:solidFill>
            <a:ln w="0">
              <a:solidFill>
                <a:srgbClr val="000000"/>
              </a:solidFill>
              <a:prstDash val="solid"/>
              <a:round/>
              <a:headEnd/>
              <a:tailEnd/>
            </a:ln>
          </p:spPr>
          <p:txBody>
            <a:bodyPr/>
            <a:lstStyle/>
            <a:p>
              <a:endParaRPr lang="en-US"/>
            </a:p>
          </p:txBody>
        </p:sp>
        <p:sp>
          <p:nvSpPr>
            <p:cNvPr id="1482851" name="Freeform 99"/>
            <p:cNvSpPr>
              <a:spLocks/>
            </p:cNvSpPr>
            <p:nvPr/>
          </p:nvSpPr>
          <p:spPr bwMode="auto">
            <a:xfrm>
              <a:off x="2469" y="2236"/>
              <a:ext cx="1166" cy="888"/>
            </a:xfrm>
            <a:custGeom>
              <a:avLst/>
              <a:gdLst/>
              <a:ahLst/>
              <a:cxnLst>
                <a:cxn ang="0">
                  <a:pos x="1152" y="2632"/>
                </a:cxn>
                <a:cxn ang="0">
                  <a:pos x="0" y="637"/>
                </a:cxn>
                <a:cxn ang="0">
                  <a:pos x="3147" y="1480"/>
                </a:cxn>
                <a:cxn ang="0">
                  <a:pos x="3456" y="2632"/>
                </a:cxn>
                <a:cxn ang="0">
                  <a:pos x="3456" y="2632"/>
                </a:cxn>
                <a:cxn ang="0">
                  <a:pos x="1152" y="2632"/>
                </a:cxn>
              </a:cxnLst>
              <a:rect l="0" t="0" r="r" b="b"/>
              <a:pathLst>
                <a:path w="3456" h="2632">
                  <a:moveTo>
                    <a:pt x="1152" y="2632"/>
                  </a:moveTo>
                  <a:lnTo>
                    <a:pt x="0" y="637"/>
                  </a:lnTo>
                  <a:cubicBezTo>
                    <a:pt x="1102" y="0"/>
                    <a:pt x="2511" y="378"/>
                    <a:pt x="3147" y="1480"/>
                  </a:cubicBezTo>
                  <a:cubicBezTo>
                    <a:pt x="3349" y="1830"/>
                    <a:pt x="3456" y="2227"/>
                    <a:pt x="3456" y="2632"/>
                  </a:cubicBezTo>
                  <a:lnTo>
                    <a:pt x="3456" y="2632"/>
                  </a:lnTo>
                  <a:lnTo>
                    <a:pt x="1152" y="2632"/>
                  </a:lnTo>
                  <a:close/>
                </a:path>
              </a:pathLst>
            </a:custGeom>
            <a:noFill/>
            <a:ln w="7938" cap="rnd">
              <a:solidFill>
                <a:srgbClr val="000080"/>
              </a:solidFill>
              <a:prstDash val="solid"/>
              <a:round/>
              <a:headEnd/>
              <a:tailEnd/>
            </a:ln>
          </p:spPr>
          <p:txBody>
            <a:bodyPr/>
            <a:lstStyle/>
            <a:p>
              <a:endParaRPr lang="en-US"/>
            </a:p>
          </p:txBody>
        </p:sp>
        <p:sp>
          <p:nvSpPr>
            <p:cNvPr id="1482852" name="Rectangle 100"/>
            <p:cNvSpPr>
              <a:spLocks noChangeArrowheads="1"/>
            </p:cNvSpPr>
            <p:nvPr/>
          </p:nvSpPr>
          <p:spPr bwMode="auto">
            <a:xfrm>
              <a:off x="2961" y="2533"/>
              <a:ext cx="377" cy="125"/>
            </a:xfrm>
            <a:prstGeom prst="rect">
              <a:avLst/>
            </a:prstGeom>
            <a:noFill/>
            <a:ln w="9525">
              <a:noFill/>
              <a:miter lim="800000"/>
              <a:headEnd/>
              <a:tailEnd/>
            </a:ln>
          </p:spPr>
          <p:txBody>
            <a:bodyPr wrap="none" lIns="0" tIns="0" rIns="0" bIns="0">
              <a:spAutoFit/>
            </a:bodyPr>
            <a:lstStyle/>
            <a:p>
              <a:r>
                <a:rPr lang="en-US" sz="1300" b="1">
                  <a:solidFill>
                    <a:srgbClr val="FFFFFF"/>
                  </a:solidFill>
                </a:rPr>
                <a:t>Patient </a:t>
              </a:r>
              <a:endParaRPr lang="en-US"/>
            </a:p>
          </p:txBody>
        </p:sp>
        <p:sp>
          <p:nvSpPr>
            <p:cNvPr id="1482853" name="Rectangle 101"/>
            <p:cNvSpPr>
              <a:spLocks noChangeArrowheads="1"/>
            </p:cNvSpPr>
            <p:nvPr/>
          </p:nvSpPr>
          <p:spPr bwMode="auto">
            <a:xfrm>
              <a:off x="2757" y="2652"/>
              <a:ext cx="724" cy="125"/>
            </a:xfrm>
            <a:prstGeom prst="rect">
              <a:avLst/>
            </a:prstGeom>
            <a:noFill/>
            <a:ln w="9525">
              <a:noFill/>
              <a:miter lim="800000"/>
              <a:headEnd/>
              <a:tailEnd/>
            </a:ln>
          </p:spPr>
          <p:txBody>
            <a:bodyPr wrap="none" lIns="0" tIns="0" rIns="0" bIns="0">
              <a:spAutoFit/>
            </a:bodyPr>
            <a:lstStyle/>
            <a:p>
              <a:r>
                <a:rPr lang="en-US" sz="1300" b="1">
                  <a:solidFill>
                    <a:srgbClr val="FFFFFF"/>
                  </a:solidFill>
                </a:rPr>
                <a:t>Demographics</a:t>
              </a:r>
              <a:endParaRPr lang="en-US"/>
            </a:p>
          </p:txBody>
        </p:sp>
        <p:sp>
          <p:nvSpPr>
            <p:cNvPr id="1482854" name="Rectangle 102"/>
            <p:cNvSpPr>
              <a:spLocks noChangeArrowheads="1"/>
            </p:cNvSpPr>
            <p:nvPr/>
          </p:nvSpPr>
          <p:spPr bwMode="auto">
            <a:xfrm>
              <a:off x="2994" y="2776"/>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855" name="Rectangle 103"/>
            <p:cNvSpPr>
              <a:spLocks noChangeArrowheads="1"/>
            </p:cNvSpPr>
            <p:nvPr/>
          </p:nvSpPr>
          <p:spPr bwMode="auto">
            <a:xfrm>
              <a:off x="3033" y="2776"/>
              <a:ext cx="173" cy="125"/>
            </a:xfrm>
            <a:prstGeom prst="rect">
              <a:avLst/>
            </a:prstGeom>
            <a:noFill/>
            <a:ln w="9525">
              <a:noFill/>
              <a:miter lim="800000"/>
              <a:headEnd/>
              <a:tailEnd/>
            </a:ln>
          </p:spPr>
          <p:txBody>
            <a:bodyPr wrap="none" lIns="0" tIns="0" rIns="0" bIns="0">
              <a:spAutoFit/>
            </a:bodyPr>
            <a:lstStyle/>
            <a:p>
              <a:r>
                <a:rPr lang="en-US" sz="1300" b="1">
                  <a:solidFill>
                    <a:srgbClr val="FFFFFF"/>
                  </a:solidFill>
                </a:rPr>
                <a:t>PID</a:t>
              </a:r>
              <a:endParaRPr lang="en-US"/>
            </a:p>
          </p:txBody>
        </p:sp>
        <p:sp>
          <p:nvSpPr>
            <p:cNvPr id="1482856" name="Rectangle 104"/>
            <p:cNvSpPr>
              <a:spLocks noChangeArrowheads="1"/>
            </p:cNvSpPr>
            <p:nvPr/>
          </p:nvSpPr>
          <p:spPr bwMode="auto">
            <a:xfrm>
              <a:off x="3200" y="2776"/>
              <a:ext cx="35" cy="125"/>
            </a:xfrm>
            <a:prstGeom prst="rect">
              <a:avLst/>
            </a:prstGeom>
            <a:noFill/>
            <a:ln w="9525">
              <a:noFill/>
              <a:miter lim="800000"/>
              <a:headEnd/>
              <a:tailEnd/>
            </a:ln>
          </p:spPr>
          <p:txBody>
            <a:bodyPr wrap="none" lIns="0" tIns="0" rIns="0" bIns="0">
              <a:spAutoFit/>
            </a:bodyPr>
            <a:lstStyle/>
            <a:p>
              <a:r>
                <a:rPr lang="en-US" sz="1300" b="1">
                  <a:solidFill>
                    <a:srgbClr val="FFFFFF"/>
                  </a:solidFill>
                </a:rPr>
                <a:t>)</a:t>
              </a:r>
              <a:endParaRPr lang="en-US"/>
            </a:p>
          </p:txBody>
        </p:sp>
        <p:sp>
          <p:nvSpPr>
            <p:cNvPr id="1482857" name="Freeform 105"/>
            <p:cNvSpPr>
              <a:spLocks/>
            </p:cNvSpPr>
            <p:nvPr/>
          </p:nvSpPr>
          <p:spPr bwMode="auto">
            <a:xfrm>
              <a:off x="2858" y="3124"/>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858" name="Freeform 106"/>
            <p:cNvSpPr>
              <a:spLocks/>
            </p:cNvSpPr>
            <p:nvPr/>
          </p:nvSpPr>
          <p:spPr bwMode="auto">
            <a:xfrm>
              <a:off x="2858" y="3124"/>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859" name="Freeform 107"/>
            <p:cNvSpPr>
              <a:spLocks/>
            </p:cNvSpPr>
            <p:nvPr/>
          </p:nvSpPr>
          <p:spPr bwMode="auto">
            <a:xfrm>
              <a:off x="2858" y="3124"/>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860" name="Freeform 108"/>
            <p:cNvSpPr>
              <a:spLocks/>
            </p:cNvSpPr>
            <p:nvPr/>
          </p:nvSpPr>
          <p:spPr bwMode="auto">
            <a:xfrm>
              <a:off x="2858" y="3124"/>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861" name="Freeform 109"/>
            <p:cNvSpPr>
              <a:spLocks/>
            </p:cNvSpPr>
            <p:nvPr/>
          </p:nvSpPr>
          <p:spPr bwMode="auto">
            <a:xfrm>
              <a:off x="2858" y="3124"/>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sp>
          <p:nvSpPr>
            <p:cNvPr id="1482862" name="Freeform 110"/>
            <p:cNvSpPr>
              <a:spLocks/>
            </p:cNvSpPr>
            <p:nvPr/>
          </p:nvSpPr>
          <p:spPr bwMode="auto">
            <a:xfrm>
              <a:off x="2858" y="3124"/>
              <a:ext cx="777" cy="0"/>
            </a:xfrm>
            <a:custGeom>
              <a:avLst/>
              <a:gdLst/>
              <a:ahLst/>
              <a:cxnLst>
                <a:cxn ang="0">
                  <a:pos x="0" y="0"/>
                </a:cxn>
                <a:cxn ang="0">
                  <a:pos x="777" y="0"/>
                </a:cxn>
                <a:cxn ang="0">
                  <a:pos x="0" y="0"/>
                </a:cxn>
              </a:cxnLst>
              <a:rect l="0" t="0" r="r" b="b"/>
              <a:pathLst>
                <a:path w="777">
                  <a:moveTo>
                    <a:pt x="0" y="0"/>
                  </a:moveTo>
                  <a:lnTo>
                    <a:pt x="777" y="0"/>
                  </a:lnTo>
                  <a:lnTo>
                    <a:pt x="0" y="0"/>
                  </a:lnTo>
                  <a:close/>
                </a:path>
              </a:pathLst>
            </a:custGeom>
            <a:noFill/>
            <a:ln w="7938" cap="rnd">
              <a:solidFill>
                <a:srgbClr val="000080"/>
              </a:solidFill>
              <a:prstDash val="solid"/>
              <a:round/>
              <a:headEnd/>
              <a:tailEnd/>
            </a:ln>
          </p:spPr>
          <p:txBody>
            <a:bodyPr/>
            <a:lstStyle/>
            <a:p>
              <a:endParaRPr lang="en-US"/>
            </a:p>
          </p:txBody>
        </p:sp>
      </p:grpSp>
      <p:sp>
        <p:nvSpPr>
          <p:cNvPr id="1482867" name="WordArt 115"/>
          <p:cNvSpPr>
            <a:spLocks noChangeArrowheads="1" noChangeShapeType="1" noTextEdit="1"/>
          </p:cNvSpPr>
          <p:nvPr/>
        </p:nvSpPr>
        <p:spPr bwMode="auto">
          <a:xfrm>
            <a:off x="3660775" y="6081713"/>
            <a:ext cx="1746250" cy="611187"/>
          </a:xfrm>
          <a:prstGeom prst="rect">
            <a:avLst/>
          </a:prstGeom>
        </p:spPr>
        <p:txBody>
          <a:bodyPr wrap="none" fromWordArt="1">
            <a:prstTxWarp prst="textCanDown">
              <a:avLst>
                <a:gd name="adj" fmla="val 33333"/>
              </a:avLst>
            </a:prstTxWarp>
          </a:bodyPr>
          <a:lstStyle/>
          <a:p>
            <a:r>
              <a:rPr lang="en-US" sz="3600" kern="10">
                <a:ln w="9525">
                  <a:solidFill>
                    <a:srgbClr val="000000"/>
                  </a:solidFill>
                  <a:round/>
                  <a:headEnd/>
                  <a:tailEnd/>
                </a:ln>
                <a:solidFill>
                  <a:srgbClr val="000000"/>
                </a:solidFill>
                <a:latin typeface="Times New Roman"/>
                <a:cs typeface="Times New Roman"/>
              </a:rPr>
              <a:t>Visit</a:t>
            </a:r>
          </a:p>
        </p:txBody>
      </p:sp>
      <p:sp>
        <p:nvSpPr>
          <p:cNvPr id="1482868" name="WordArt 116"/>
          <p:cNvSpPr>
            <a:spLocks noChangeArrowheads="1" noChangeShapeType="1" noTextEdit="1"/>
          </p:cNvSpPr>
          <p:nvPr/>
        </p:nvSpPr>
        <p:spPr bwMode="auto">
          <a:xfrm>
            <a:off x="1839913" y="3197225"/>
            <a:ext cx="1746250" cy="611188"/>
          </a:xfrm>
          <a:prstGeom prst="rect">
            <a:avLst/>
          </a:prstGeom>
        </p:spPr>
        <p:txBody>
          <a:bodyPr wrap="none" fromWordArt="1">
            <a:prstTxWarp prst="textCanDown">
              <a:avLst>
                <a:gd name="adj" fmla="val 33333"/>
              </a:avLst>
            </a:prstTxWarp>
          </a:bodyPr>
          <a:lstStyle/>
          <a:p>
            <a:r>
              <a:rPr lang="en-US" sz="3600" kern="10">
                <a:ln w="9525">
                  <a:solidFill>
                    <a:srgbClr val="000000"/>
                  </a:solidFill>
                  <a:round/>
                  <a:headEnd/>
                  <a:tailEnd/>
                </a:ln>
                <a:solidFill>
                  <a:srgbClr val="000000"/>
                </a:solidFill>
                <a:latin typeface="Times New Roman"/>
                <a:cs typeface="Times New Roman"/>
              </a:rPr>
              <a:t>Billing</a:t>
            </a:r>
          </a:p>
        </p:txBody>
      </p:sp>
      <p:sp>
        <p:nvSpPr>
          <p:cNvPr id="1482869" name="WordArt 117"/>
          <p:cNvSpPr>
            <a:spLocks noChangeArrowheads="1" noChangeShapeType="1" noTextEdit="1"/>
          </p:cNvSpPr>
          <p:nvPr/>
        </p:nvSpPr>
        <p:spPr bwMode="auto">
          <a:xfrm>
            <a:off x="5330825" y="3201988"/>
            <a:ext cx="1897063" cy="611187"/>
          </a:xfrm>
          <a:prstGeom prst="rect">
            <a:avLst/>
          </a:prstGeom>
        </p:spPr>
        <p:txBody>
          <a:bodyPr wrap="none" fromWordArt="1">
            <a:prstTxWarp prst="textCanDown">
              <a:avLst>
                <a:gd name="adj" fmla="val 33333"/>
              </a:avLst>
            </a:prstTxWarp>
          </a:bodyPr>
          <a:lstStyle/>
          <a:p>
            <a:r>
              <a:rPr lang="en-US" sz="3600" kern="10">
                <a:ln w="9525">
                  <a:solidFill>
                    <a:srgbClr val="000000"/>
                  </a:solidFill>
                  <a:round/>
                  <a:headEnd/>
                  <a:tailEnd/>
                </a:ln>
                <a:solidFill>
                  <a:srgbClr val="000000"/>
                </a:solidFill>
                <a:latin typeface="Times New Roman"/>
                <a:cs typeface="Times New Roman"/>
              </a:rPr>
              <a:t>Results Reporting</a:t>
            </a:r>
          </a:p>
        </p:txBody>
      </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482866"/>
                                        </p:tgtEl>
                                        <p:attrNameLst>
                                          <p:attrName>style.visibility</p:attrName>
                                        </p:attrNameLst>
                                      </p:cBhvr>
                                      <p:to>
                                        <p:strVal val="visible"/>
                                      </p:to>
                                    </p:set>
                                    <p:animEffect transition="in" filter="wedge">
                                      <p:cBhvr>
                                        <p:cTn id="7" dur="2000"/>
                                        <p:tgtEl>
                                          <p:spTgt spid="148286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1482865"/>
                                        </p:tgtEl>
                                        <p:attrNameLst>
                                          <p:attrName>style.visibility</p:attrName>
                                        </p:attrNameLst>
                                      </p:cBhvr>
                                      <p:to>
                                        <p:strVal val="visible"/>
                                      </p:to>
                                    </p:set>
                                    <p:animEffect transition="in" filter="wedge">
                                      <p:cBhvr>
                                        <p:cTn id="12" dur="2000"/>
                                        <p:tgtEl>
                                          <p:spTgt spid="1482865"/>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482863"/>
                                        </p:tgtEl>
                                        <p:attrNameLst>
                                          <p:attrName>style.visibility</p:attrName>
                                        </p:attrNameLst>
                                      </p:cBhvr>
                                      <p:to>
                                        <p:strVal val="visible"/>
                                      </p:to>
                                    </p:set>
                                    <p:animEffect transition="in" filter="wedge">
                                      <p:cBhvr>
                                        <p:cTn id="17" dur="2000"/>
                                        <p:tgtEl>
                                          <p:spTgt spid="1482863"/>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1482864"/>
                                        </p:tgtEl>
                                        <p:attrNameLst>
                                          <p:attrName>style.visibility</p:attrName>
                                        </p:attrNameLst>
                                      </p:cBhvr>
                                      <p:to>
                                        <p:strVal val="visible"/>
                                      </p:to>
                                    </p:set>
                                    <p:animEffect transition="in" filter="wedge">
                                      <p:cBhvr>
                                        <p:cTn id="22" dur="2000"/>
                                        <p:tgtEl>
                                          <p:spTgt spid="1482864"/>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entr" presetSubtype="0" fill="hold" grpId="0" nodeType="clickEffect">
                                  <p:stCondLst>
                                    <p:cond delay="0"/>
                                  </p:stCondLst>
                                  <p:childTnLst>
                                    <p:set>
                                      <p:cBhvr>
                                        <p:cTn id="26" dur="1" fill="hold">
                                          <p:stCondLst>
                                            <p:cond delay="0"/>
                                          </p:stCondLst>
                                        </p:cTn>
                                        <p:tgtEl>
                                          <p:spTgt spid="1482867"/>
                                        </p:tgtEl>
                                        <p:attrNameLst>
                                          <p:attrName>style.visibility</p:attrName>
                                        </p:attrNameLst>
                                      </p:cBhvr>
                                      <p:to>
                                        <p:strVal val="visible"/>
                                      </p:to>
                                    </p:set>
                                    <p:animEffect transition="in" filter="fade">
                                      <p:cBhvr>
                                        <p:cTn id="27" dur="2000"/>
                                        <p:tgtEl>
                                          <p:spTgt spid="1482867"/>
                                        </p:tgtEl>
                                      </p:cBhvr>
                                    </p:animEffect>
                                    <p:anim calcmode="lin" valueType="num">
                                      <p:cBhvr>
                                        <p:cTn id="28" dur="2000" fill="hold"/>
                                        <p:tgtEl>
                                          <p:spTgt spid="1482867"/>
                                        </p:tgtEl>
                                        <p:attrNameLst>
                                          <p:attrName>style.rotation</p:attrName>
                                        </p:attrNameLst>
                                      </p:cBhvr>
                                      <p:tavLst>
                                        <p:tav tm="0">
                                          <p:val>
                                            <p:fltVal val="720"/>
                                          </p:val>
                                        </p:tav>
                                        <p:tav tm="100000">
                                          <p:val>
                                            <p:fltVal val="0"/>
                                          </p:val>
                                        </p:tav>
                                      </p:tavLst>
                                    </p:anim>
                                    <p:anim calcmode="lin" valueType="num">
                                      <p:cBhvr>
                                        <p:cTn id="29" dur="2000" fill="hold"/>
                                        <p:tgtEl>
                                          <p:spTgt spid="1482867"/>
                                        </p:tgtEl>
                                        <p:attrNameLst>
                                          <p:attrName>ppt_h</p:attrName>
                                        </p:attrNameLst>
                                      </p:cBhvr>
                                      <p:tavLst>
                                        <p:tav tm="0">
                                          <p:val>
                                            <p:fltVal val="0"/>
                                          </p:val>
                                        </p:tav>
                                        <p:tav tm="100000">
                                          <p:val>
                                            <p:strVal val="#ppt_h"/>
                                          </p:val>
                                        </p:tav>
                                      </p:tavLst>
                                    </p:anim>
                                    <p:anim calcmode="lin" valueType="num">
                                      <p:cBhvr>
                                        <p:cTn id="30" dur="2000" fill="hold"/>
                                        <p:tgtEl>
                                          <p:spTgt spid="1482867"/>
                                        </p:tgtEl>
                                        <p:attrNameLst>
                                          <p:attrName>ppt_w</p:attrName>
                                        </p:attrNameLst>
                                      </p:cBhvr>
                                      <p:tavLst>
                                        <p:tav tm="0">
                                          <p:val>
                                            <p:fltVal val="0"/>
                                          </p:val>
                                        </p:tav>
                                        <p:tav tm="100000">
                                          <p:val>
                                            <p:strVal val="#ppt_w"/>
                                          </p:val>
                                        </p:tav>
                                      </p:tavLst>
                                    </p:anim>
                                  </p:childTnLst>
                                </p:cTn>
                              </p:par>
                              <p:par>
                                <p:cTn id="31" presetID="35" presetClass="entr" presetSubtype="0" fill="hold" grpId="0" nodeType="withEffect">
                                  <p:stCondLst>
                                    <p:cond delay="0"/>
                                  </p:stCondLst>
                                  <p:childTnLst>
                                    <p:set>
                                      <p:cBhvr>
                                        <p:cTn id="32" dur="1" fill="hold">
                                          <p:stCondLst>
                                            <p:cond delay="0"/>
                                          </p:stCondLst>
                                        </p:cTn>
                                        <p:tgtEl>
                                          <p:spTgt spid="1482868"/>
                                        </p:tgtEl>
                                        <p:attrNameLst>
                                          <p:attrName>style.visibility</p:attrName>
                                        </p:attrNameLst>
                                      </p:cBhvr>
                                      <p:to>
                                        <p:strVal val="visible"/>
                                      </p:to>
                                    </p:set>
                                    <p:animEffect transition="in" filter="fade">
                                      <p:cBhvr>
                                        <p:cTn id="33" dur="2000"/>
                                        <p:tgtEl>
                                          <p:spTgt spid="1482868"/>
                                        </p:tgtEl>
                                      </p:cBhvr>
                                    </p:animEffect>
                                    <p:anim calcmode="lin" valueType="num">
                                      <p:cBhvr>
                                        <p:cTn id="34" dur="2000" fill="hold"/>
                                        <p:tgtEl>
                                          <p:spTgt spid="1482868"/>
                                        </p:tgtEl>
                                        <p:attrNameLst>
                                          <p:attrName>style.rotation</p:attrName>
                                        </p:attrNameLst>
                                      </p:cBhvr>
                                      <p:tavLst>
                                        <p:tav tm="0">
                                          <p:val>
                                            <p:fltVal val="720"/>
                                          </p:val>
                                        </p:tav>
                                        <p:tav tm="100000">
                                          <p:val>
                                            <p:fltVal val="0"/>
                                          </p:val>
                                        </p:tav>
                                      </p:tavLst>
                                    </p:anim>
                                    <p:anim calcmode="lin" valueType="num">
                                      <p:cBhvr>
                                        <p:cTn id="35" dur="2000" fill="hold"/>
                                        <p:tgtEl>
                                          <p:spTgt spid="1482868"/>
                                        </p:tgtEl>
                                        <p:attrNameLst>
                                          <p:attrName>ppt_h</p:attrName>
                                        </p:attrNameLst>
                                      </p:cBhvr>
                                      <p:tavLst>
                                        <p:tav tm="0">
                                          <p:val>
                                            <p:fltVal val="0"/>
                                          </p:val>
                                        </p:tav>
                                        <p:tav tm="100000">
                                          <p:val>
                                            <p:strVal val="#ppt_h"/>
                                          </p:val>
                                        </p:tav>
                                      </p:tavLst>
                                    </p:anim>
                                    <p:anim calcmode="lin" valueType="num">
                                      <p:cBhvr>
                                        <p:cTn id="36" dur="2000" fill="hold"/>
                                        <p:tgtEl>
                                          <p:spTgt spid="1482868"/>
                                        </p:tgtEl>
                                        <p:attrNameLst>
                                          <p:attrName>ppt_w</p:attrName>
                                        </p:attrNameLst>
                                      </p:cBhvr>
                                      <p:tavLst>
                                        <p:tav tm="0">
                                          <p:val>
                                            <p:fltVal val="0"/>
                                          </p:val>
                                        </p:tav>
                                        <p:tav tm="100000">
                                          <p:val>
                                            <p:strVal val="#ppt_w"/>
                                          </p:val>
                                        </p:tav>
                                      </p:tavLst>
                                    </p:anim>
                                  </p:childTnLst>
                                </p:cTn>
                              </p:par>
                              <p:par>
                                <p:cTn id="37" presetID="35" presetClass="entr" presetSubtype="0" fill="hold" grpId="0" nodeType="withEffect">
                                  <p:stCondLst>
                                    <p:cond delay="0"/>
                                  </p:stCondLst>
                                  <p:childTnLst>
                                    <p:set>
                                      <p:cBhvr>
                                        <p:cTn id="38" dur="1" fill="hold">
                                          <p:stCondLst>
                                            <p:cond delay="0"/>
                                          </p:stCondLst>
                                        </p:cTn>
                                        <p:tgtEl>
                                          <p:spTgt spid="1482869"/>
                                        </p:tgtEl>
                                        <p:attrNameLst>
                                          <p:attrName>style.visibility</p:attrName>
                                        </p:attrNameLst>
                                      </p:cBhvr>
                                      <p:to>
                                        <p:strVal val="visible"/>
                                      </p:to>
                                    </p:set>
                                    <p:animEffect transition="in" filter="fade">
                                      <p:cBhvr>
                                        <p:cTn id="39" dur="2000"/>
                                        <p:tgtEl>
                                          <p:spTgt spid="1482869"/>
                                        </p:tgtEl>
                                      </p:cBhvr>
                                    </p:animEffect>
                                    <p:anim calcmode="lin" valueType="num">
                                      <p:cBhvr>
                                        <p:cTn id="40" dur="2000" fill="hold"/>
                                        <p:tgtEl>
                                          <p:spTgt spid="1482869"/>
                                        </p:tgtEl>
                                        <p:attrNameLst>
                                          <p:attrName>style.rotation</p:attrName>
                                        </p:attrNameLst>
                                      </p:cBhvr>
                                      <p:tavLst>
                                        <p:tav tm="0">
                                          <p:val>
                                            <p:fltVal val="720"/>
                                          </p:val>
                                        </p:tav>
                                        <p:tav tm="100000">
                                          <p:val>
                                            <p:fltVal val="0"/>
                                          </p:val>
                                        </p:tav>
                                      </p:tavLst>
                                    </p:anim>
                                    <p:anim calcmode="lin" valueType="num">
                                      <p:cBhvr>
                                        <p:cTn id="41" dur="2000" fill="hold"/>
                                        <p:tgtEl>
                                          <p:spTgt spid="1482869"/>
                                        </p:tgtEl>
                                        <p:attrNameLst>
                                          <p:attrName>ppt_h</p:attrName>
                                        </p:attrNameLst>
                                      </p:cBhvr>
                                      <p:tavLst>
                                        <p:tav tm="0">
                                          <p:val>
                                            <p:fltVal val="0"/>
                                          </p:val>
                                        </p:tav>
                                        <p:tav tm="100000">
                                          <p:val>
                                            <p:strVal val="#ppt_h"/>
                                          </p:val>
                                        </p:tav>
                                      </p:tavLst>
                                    </p:anim>
                                    <p:anim calcmode="lin" valueType="num">
                                      <p:cBhvr>
                                        <p:cTn id="42" dur="2000" fill="hold"/>
                                        <p:tgtEl>
                                          <p:spTgt spid="148286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2866" grpId="0" animBg="1"/>
      <p:bldP spid="1482867" grpId="0" animBg="1"/>
      <p:bldP spid="1482868" grpId="0" animBg="1"/>
      <p:bldP spid="1482869"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Date Placeholder 3"/>
          <p:cNvSpPr>
            <a:spLocks noGrp="1"/>
          </p:cNvSpPr>
          <p:nvPr>
            <p:ph type="dt" sz="half" idx="10"/>
          </p:nvPr>
        </p:nvSpPr>
        <p:spPr/>
        <p:txBody>
          <a:bodyPr/>
          <a:lstStyle/>
          <a:p>
            <a:r>
              <a:rPr lang="en-US"/>
              <a:t>March 30, 2009</a:t>
            </a:r>
          </a:p>
        </p:txBody>
      </p:sp>
      <p:sp>
        <p:nvSpPr>
          <p:cNvPr id="16" name="Footer Placeholder 4"/>
          <p:cNvSpPr>
            <a:spLocks noGrp="1"/>
          </p:cNvSpPr>
          <p:nvPr>
            <p:ph type="ftr" sz="quarter" idx="11"/>
          </p:nvPr>
        </p:nvSpPr>
        <p:spPr/>
        <p:txBody>
          <a:bodyPr/>
          <a:lstStyle/>
          <a:p>
            <a:r>
              <a:rPr lang="en-US"/>
              <a:t>Informatics Standards &amp; Interoperability</a:t>
            </a:r>
          </a:p>
        </p:txBody>
      </p:sp>
      <p:sp>
        <p:nvSpPr>
          <p:cNvPr id="17" name="Slide Number Placeholder 5"/>
          <p:cNvSpPr>
            <a:spLocks noGrp="1"/>
          </p:cNvSpPr>
          <p:nvPr>
            <p:ph type="sldNum" sz="quarter" idx="12"/>
          </p:nvPr>
        </p:nvSpPr>
        <p:spPr/>
        <p:txBody>
          <a:bodyPr/>
          <a:lstStyle/>
          <a:p>
            <a:fld id="{B6B48AC0-3782-433D-819A-C0D3EE92DF5F}" type="slidenum">
              <a:rPr lang="en-US"/>
              <a:pPr/>
              <a:t>46</a:t>
            </a:fld>
            <a:r>
              <a:rPr lang="en-US"/>
              <a:t>  of  125</a:t>
            </a:r>
          </a:p>
        </p:txBody>
      </p:sp>
      <p:sp>
        <p:nvSpPr>
          <p:cNvPr id="1031170" name="Rectangle 2"/>
          <p:cNvSpPr>
            <a:spLocks noGrp="1" noChangeArrowheads="1"/>
          </p:cNvSpPr>
          <p:nvPr>
            <p:ph type="title"/>
          </p:nvPr>
        </p:nvSpPr>
        <p:spPr>
          <a:ln/>
        </p:spPr>
        <p:txBody>
          <a:bodyPr/>
          <a:lstStyle/>
          <a:p>
            <a:r>
              <a:rPr lang="en-US"/>
              <a:t>V2.x Abstract Message - ADT</a:t>
            </a:r>
          </a:p>
        </p:txBody>
      </p:sp>
      <p:sp>
        <p:nvSpPr>
          <p:cNvPr id="1031171" name="Rectangle 3"/>
          <p:cNvSpPr>
            <a:spLocks noGrp="1" noChangeArrowheads="1"/>
          </p:cNvSpPr>
          <p:nvPr>
            <p:ph type="body" idx="1"/>
          </p:nvPr>
        </p:nvSpPr>
        <p:spPr>
          <a:xfrm>
            <a:off x="488950" y="912813"/>
            <a:ext cx="8001000" cy="4876800"/>
          </a:xfrm>
          <a:noFill/>
          <a:ln/>
        </p:spPr>
        <p:txBody>
          <a:bodyPr anchor="t" anchorCtr="0"/>
          <a:lstStyle/>
          <a:p>
            <a:pPr>
              <a:buFontTx/>
              <a:buNone/>
              <a:tabLst>
                <a:tab pos="2522538" algn="l"/>
              </a:tabLst>
            </a:pPr>
            <a:r>
              <a:rPr lang="en-US" sz="1700"/>
              <a:t>MSH	Message Header</a:t>
            </a:r>
          </a:p>
          <a:p>
            <a:pPr>
              <a:buFontTx/>
              <a:buNone/>
              <a:tabLst>
                <a:tab pos="2522538" algn="l"/>
              </a:tabLst>
            </a:pPr>
            <a:r>
              <a:rPr lang="en-US" sz="1700"/>
              <a:t>EVN	Event Type</a:t>
            </a:r>
          </a:p>
          <a:p>
            <a:pPr>
              <a:buFontTx/>
              <a:buNone/>
              <a:tabLst>
                <a:tab pos="2522538" algn="l"/>
              </a:tabLst>
            </a:pPr>
            <a:r>
              <a:rPr lang="en-US" sz="1700"/>
              <a:t>PID		Patient Identification</a:t>
            </a:r>
          </a:p>
          <a:p>
            <a:pPr>
              <a:buFontTx/>
              <a:buNone/>
              <a:tabLst>
                <a:tab pos="2522538" algn="l"/>
              </a:tabLst>
            </a:pPr>
            <a:r>
              <a:rPr lang="en-US" sz="1700"/>
              <a:t> [PD1]	Additional Demographics</a:t>
            </a:r>
          </a:p>
          <a:p>
            <a:pPr>
              <a:buFontTx/>
              <a:buNone/>
              <a:tabLst>
                <a:tab pos="2522538" algn="l"/>
              </a:tabLst>
            </a:pPr>
            <a:r>
              <a:rPr lang="en-US" sz="1700"/>
              <a:t>[ { NK1 } ]	Next of Kin /Associated Parties</a:t>
            </a:r>
          </a:p>
          <a:p>
            <a:pPr>
              <a:buFontTx/>
              <a:buNone/>
              <a:tabLst>
                <a:tab pos="2522538" algn="l"/>
              </a:tabLst>
            </a:pPr>
            <a:r>
              <a:rPr lang="en-US" sz="1700"/>
              <a:t>PV1		Patient Visit</a:t>
            </a:r>
          </a:p>
          <a:p>
            <a:pPr>
              <a:buFontTx/>
              <a:buNone/>
              <a:tabLst>
                <a:tab pos="2522538" algn="l"/>
              </a:tabLst>
            </a:pPr>
            <a:r>
              <a:rPr lang="en-US" sz="1700"/>
              <a:t>[ PV2 ]	Patient Visit - Additional Info.</a:t>
            </a:r>
          </a:p>
          <a:p>
            <a:pPr>
              <a:buFontTx/>
              <a:buNone/>
              <a:tabLst>
                <a:tab pos="2522538" algn="l"/>
              </a:tabLst>
            </a:pPr>
            <a:r>
              <a:rPr lang="en-US" sz="1700"/>
              <a:t>	…</a:t>
            </a:r>
          </a:p>
          <a:p>
            <a:pPr>
              <a:buFontTx/>
              <a:buNone/>
              <a:tabLst>
                <a:tab pos="2522538" algn="l"/>
              </a:tabLst>
            </a:pPr>
            <a:r>
              <a:rPr lang="en-US" sz="1700"/>
              <a:t>[ { GT1 } ]	Guarantor</a:t>
            </a:r>
          </a:p>
          <a:p>
            <a:pPr>
              <a:buFontTx/>
              <a:buNone/>
              <a:tabLst>
                <a:tab pos="2522538" algn="l"/>
              </a:tabLst>
            </a:pPr>
            <a:r>
              <a:rPr lang="en-US" sz="1700"/>
              <a:t>[ </a:t>
            </a:r>
          </a:p>
          <a:p>
            <a:pPr>
              <a:buFontTx/>
              <a:buNone/>
              <a:tabLst>
                <a:tab pos="2522538" algn="l"/>
              </a:tabLst>
            </a:pPr>
            <a:r>
              <a:rPr lang="en-US" sz="1700"/>
              <a:t>  { IN1	Insurance</a:t>
            </a:r>
          </a:p>
          <a:p>
            <a:pPr>
              <a:buFontTx/>
              <a:buNone/>
              <a:tabLst>
                <a:tab pos="2522538" algn="l"/>
              </a:tabLst>
            </a:pPr>
            <a:r>
              <a:rPr lang="en-US" sz="1700"/>
              <a:t>  [ IN2 ]	Insurance Additional Info.</a:t>
            </a:r>
          </a:p>
          <a:p>
            <a:pPr>
              <a:buFontTx/>
              <a:buNone/>
              <a:tabLst>
                <a:tab pos="2522538" algn="l"/>
              </a:tabLst>
            </a:pPr>
            <a:r>
              <a:rPr lang="en-US" sz="1700"/>
              <a:t>  [ IN3 ] 	Insurance Add'l Info - Cert.</a:t>
            </a:r>
          </a:p>
          <a:p>
            <a:pPr>
              <a:buFontTx/>
              <a:buNone/>
              <a:tabLst>
                <a:tab pos="2522538" algn="l"/>
              </a:tabLst>
            </a:pPr>
            <a:r>
              <a:rPr lang="en-US" sz="1700"/>
              <a:t>  } </a:t>
            </a:r>
          </a:p>
          <a:p>
            <a:pPr>
              <a:buFontTx/>
              <a:buNone/>
              <a:tabLst>
                <a:tab pos="2522538" algn="l"/>
              </a:tabLst>
            </a:pPr>
            <a:r>
              <a:rPr lang="en-US" sz="1700"/>
              <a:t>]</a:t>
            </a:r>
          </a:p>
          <a:p>
            <a:pPr>
              <a:buFontTx/>
              <a:buNone/>
              <a:tabLst>
                <a:tab pos="2522538" algn="l"/>
              </a:tabLst>
            </a:pPr>
            <a:r>
              <a:rPr lang="en-US" sz="1700"/>
              <a:t>	…</a:t>
            </a:r>
          </a:p>
        </p:txBody>
      </p:sp>
      <p:sp>
        <p:nvSpPr>
          <p:cNvPr id="1031172" name="Rectangle 4"/>
          <p:cNvSpPr>
            <a:spLocks noChangeArrowheads="1"/>
          </p:cNvSpPr>
          <p:nvPr/>
        </p:nvSpPr>
        <p:spPr bwMode="auto">
          <a:xfrm>
            <a:off x="6567488" y="3090863"/>
            <a:ext cx="1776412" cy="947737"/>
          </a:xfrm>
          <a:prstGeom prst="rect">
            <a:avLst/>
          </a:prstGeom>
          <a:noFill/>
          <a:ln w="9525">
            <a:noFill/>
            <a:miter lim="800000"/>
            <a:headEnd/>
            <a:tailEnd/>
          </a:ln>
          <a:effectLst/>
        </p:spPr>
        <p:txBody>
          <a:bodyPr wrap="none" lIns="92075" tIns="46038" rIns="92075" bIns="46038" anchor="ctr"/>
          <a:lstStyle/>
          <a:p>
            <a:endParaRPr lang="en-US"/>
          </a:p>
        </p:txBody>
      </p:sp>
      <p:grpSp>
        <p:nvGrpSpPr>
          <p:cNvPr id="1031173" name="Group 5"/>
          <p:cNvGrpSpPr>
            <a:grpSpLocks/>
          </p:cNvGrpSpPr>
          <p:nvPr/>
        </p:nvGrpSpPr>
        <p:grpSpPr bwMode="auto">
          <a:xfrm>
            <a:off x="476250" y="2182813"/>
            <a:ext cx="7473950" cy="935037"/>
            <a:chOff x="333" y="1727"/>
            <a:chExt cx="5049" cy="806"/>
          </a:xfrm>
        </p:grpSpPr>
        <p:sp>
          <p:nvSpPr>
            <p:cNvPr id="1031174" name="Text Box 6"/>
            <p:cNvSpPr txBox="1">
              <a:spLocks noChangeArrowheads="1"/>
            </p:cNvSpPr>
            <p:nvPr/>
          </p:nvSpPr>
          <p:spPr bwMode="auto">
            <a:xfrm>
              <a:off x="4383" y="2208"/>
              <a:ext cx="999" cy="325"/>
            </a:xfrm>
            <a:prstGeom prst="rect">
              <a:avLst/>
            </a:prstGeom>
            <a:noFill/>
            <a:ln w="9525">
              <a:noFill/>
              <a:miter lim="800000"/>
              <a:headEnd/>
              <a:tailEnd/>
            </a:ln>
            <a:effectLst/>
          </p:spPr>
          <p:txBody>
            <a:bodyPr wrap="none" lIns="92075" tIns="46038" rIns="92075" bIns="46038">
              <a:spAutoFit/>
            </a:bodyPr>
            <a:lstStyle/>
            <a:p>
              <a:pPr eaLnBrk="0" hangingPunct="0">
                <a:lnSpc>
                  <a:spcPct val="93000"/>
                </a:lnSpc>
                <a:spcBef>
                  <a:spcPct val="50000"/>
                </a:spcBef>
              </a:pPr>
              <a:r>
                <a:rPr lang="en-US" sz="2000" b="1">
                  <a:solidFill>
                    <a:schemeClr val="tx2"/>
                  </a:solidFill>
                </a:rPr>
                <a:t>[ ] optional</a:t>
              </a:r>
            </a:p>
          </p:txBody>
        </p:sp>
        <p:sp>
          <p:nvSpPr>
            <p:cNvPr id="1031175" name="Oval 7"/>
            <p:cNvSpPr>
              <a:spLocks noChangeArrowheads="1"/>
            </p:cNvSpPr>
            <p:nvPr/>
          </p:nvSpPr>
          <p:spPr bwMode="auto">
            <a:xfrm>
              <a:off x="333" y="1727"/>
              <a:ext cx="576" cy="242"/>
            </a:xfrm>
            <a:prstGeom prst="ellipse">
              <a:avLst/>
            </a:prstGeom>
            <a:noFill/>
            <a:ln w="25400">
              <a:solidFill>
                <a:srgbClr val="FF0000"/>
              </a:solidFill>
              <a:round/>
              <a:headEnd/>
              <a:tailEnd/>
            </a:ln>
            <a:effectLst/>
          </p:spPr>
          <p:txBody>
            <a:bodyPr wrap="none" lIns="92075" tIns="46038" rIns="92075" bIns="46038" anchor="ctr"/>
            <a:lstStyle/>
            <a:p>
              <a:endParaRPr lang="en-US"/>
            </a:p>
          </p:txBody>
        </p:sp>
        <p:sp>
          <p:nvSpPr>
            <p:cNvPr id="1031176" name="Line 8"/>
            <p:cNvSpPr>
              <a:spLocks noChangeShapeType="1"/>
            </p:cNvSpPr>
            <p:nvPr/>
          </p:nvSpPr>
          <p:spPr bwMode="auto">
            <a:xfrm flipH="1" flipV="1">
              <a:off x="909" y="1871"/>
              <a:ext cx="3507" cy="432"/>
            </a:xfrm>
            <a:prstGeom prst="line">
              <a:avLst/>
            </a:prstGeom>
            <a:noFill/>
            <a:ln w="25400">
              <a:solidFill>
                <a:srgbClr val="FF0000"/>
              </a:solidFill>
              <a:round/>
              <a:headEnd/>
              <a:tailEnd type="triangle" w="med" len="med"/>
            </a:ln>
            <a:effectLst/>
          </p:spPr>
          <p:txBody>
            <a:bodyPr wrap="none" lIns="92075" tIns="46038" rIns="92075" bIns="46038" anchor="ctr"/>
            <a:lstStyle/>
            <a:p>
              <a:endParaRPr lang="en-US"/>
            </a:p>
          </p:txBody>
        </p:sp>
      </p:grpSp>
      <p:grpSp>
        <p:nvGrpSpPr>
          <p:cNvPr id="1031177" name="Group 9"/>
          <p:cNvGrpSpPr>
            <a:grpSpLocks/>
          </p:cNvGrpSpPr>
          <p:nvPr/>
        </p:nvGrpSpPr>
        <p:grpSpPr bwMode="auto">
          <a:xfrm>
            <a:off x="660400" y="2543175"/>
            <a:ext cx="7740650" cy="877888"/>
            <a:chOff x="480" y="2112"/>
            <a:chExt cx="5139" cy="757"/>
          </a:xfrm>
        </p:grpSpPr>
        <p:sp>
          <p:nvSpPr>
            <p:cNvPr id="1031178" name="Text Box 10"/>
            <p:cNvSpPr txBox="1">
              <a:spLocks noChangeArrowheads="1"/>
            </p:cNvSpPr>
            <p:nvPr/>
          </p:nvSpPr>
          <p:spPr bwMode="auto">
            <a:xfrm>
              <a:off x="4384" y="2545"/>
              <a:ext cx="1235" cy="324"/>
            </a:xfrm>
            <a:prstGeom prst="rect">
              <a:avLst/>
            </a:prstGeom>
            <a:noFill/>
            <a:ln w="9525">
              <a:noFill/>
              <a:miter lim="800000"/>
              <a:headEnd/>
              <a:tailEnd/>
            </a:ln>
            <a:effectLst/>
          </p:spPr>
          <p:txBody>
            <a:bodyPr wrap="none" lIns="92075" tIns="46038" rIns="92075" bIns="46038">
              <a:spAutoFit/>
            </a:bodyPr>
            <a:lstStyle/>
            <a:p>
              <a:pPr eaLnBrk="0" hangingPunct="0">
                <a:lnSpc>
                  <a:spcPct val="93000"/>
                </a:lnSpc>
                <a:spcBef>
                  <a:spcPct val="50000"/>
                </a:spcBef>
              </a:pPr>
              <a:r>
                <a:rPr lang="en-US" sz="2000" b="1">
                  <a:solidFill>
                    <a:schemeClr val="tx2"/>
                  </a:solidFill>
                </a:rPr>
                <a:t>{ } may repeat</a:t>
              </a:r>
            </a:p>
          </p:txBody>
        </p:sp>
        <p:sp>
          <p:nvSpPr>
            <p:cNvPr id="1031179" name="Oval 11"/>
            <p:cNvSpPr>
              <a:spLocks noChangeArrowheads="1"/>
            </p:cNvSpPr>
            <p:nvPr/>
          </p:nvSpPr>
          <p:spPr bwMode="auto">
            <a:xfrm>
              <a:off x="480" y="2112"/>
              <a:ext cx="480" cy="240"/>
            </a:xfrm>
            <a:prstGeom prst="ellipse">
              <a:avLst/>
            </a:prstGeom>
            <a:noFill/>
            <a:ln w="25400">
              <a:solidFill>
                <a:srgbClr val="FF0000"/>
              </a:solidFill>
              <a:round/>
              <a:headEnd/>
              <a:tailEnd/>
            </a:ln>
            <a:effectLst/>
          </p:spPr>
          <p:txBody>
            <a:bodyPr wrap="none" lIns="92075" tIns="46038" rIns="92075" bIns="46038" anchor="ctr"/>
            <a:lstStyle/>
            <a:p>
              <a:endParaRPr lang="en-US"/>
            </a:p>
          </p:txBody>
        </p:sp>
        <p:sp>
          <p:nvSpPr>
            <p:cNvPr id="1031180" name="Line 12"/>
            <p:cNvSpPr>
              <a:spLocks noChangeShapeType="1"/>
            </p:cNvSpPr>
            <p:nvPr/>
          </p:nvSpPr>
          <p:spPr bwMode="auto">
            <a:xfrm flipH="1" flipV="1">
              <a:off x="1008" y="2256"/>
              <a:ext cx="3360" cy="432"/>
            </a:xfrm>
            <a:prstGeom prst="line">
              <a:avLst/>
            </a:prstGeom>
            <a:noFill/>
            <a:ln w="25400">
              <a:solidFill>
                <a:srgbClr val="FF0000"/>
              </a:solidFill>
              <a:round/>
              <a:headEnd/>
              <a:tailEnd type="triangle" w="med" len="med"/>
            </a:ln>
            <a:effectLst/>
          </p:spPr>
          <p:txBody>
            <a:bodyPr wrap="none" lIns="92075" tIns="46038" rIns="92075" bIns="46038" anchor="ctr"/>
            <a:lstStyle/>
            <a:p>
              <a:endParaRPr lang="en-US"/>
            </a:p>
          </p:txBody>
        </p:sp>
      </p:grpSp>
      <p:sp>
        <p:nvSpPr>
          <p:cNvPr id="1031181" name="Text Box 13"/>
          <p:cNvSpPr txBox="1">
            <a:spLocks noChangeArrowheads="1"/>
          </p:cNvSpPr>
          <p:nvPr/>
        </p:nvSpPr>
        <p:spPr bwMode="auto">
          <a:xfrm>
            <a:off x="19050" y="544513"/>
            <a:ext cx="1790700" cy="304800"/>
          </a:xfrm>
          <a:prstGeom prst="rect">
            <a:avLst/>
          </a:prstGeom>
          <a:noFill/>
          <a:ln w="9525">
            <a:noFill/>
            <a:miter lim="800000"/>
            <a:headEnd type="none" w="sm" len="sm"/>
            <a:tailEnd type="none" w="sm" len="sm"/>
          </a:ln>
          <a:effectLst/>
        </p:spPr>
        <p:txBody>
          <a:bodyPr anchor="ctr" anchorCtr="1">
            <a:spAutoFit/>
          </a:bodyPr>
          <a:lstStyle/>
          <a:p>
            <a:pPr algn="l" eaLnBrk="0" hangingPunct="0">
              <a:spcBef>
                <a:spcPct val="50000"/>
              </a:spcBef>
            </a:pPr>
            <a:r>
              <a:rPr lang="en-US" sz="1400" b="1" u="sng">
                <a:latin typeface="Times New Roman" pitchFamily="18" charset="0"/>
              </a:rPr>
              <a:t>Segment ID</a:t>
            </a:r>
          </a:p>
        </p:txBody>
      </p:sp>
      <p:sp>
        <p:nvSpPr>
          <p:cNvPr id="1031182" name="Text Box 14"/>
          <p:cNvSpPr txBox="1">
            <a:spLocks noChangeArrowheads="1"/>
          </p:cNvSpPr>
          <p:nvPr/>
        </p:nvSpPr>
        <p:spPr bwMode="auto">
          <a:xfrm>
            <a:off x="3067050" y="563563"/>
            <a:ext cx="1790700" cy="304800"/>
          </a:xfrm>
          <a:prstGeom prst="rect">
            <a:avLst/>
          </a:prstGeom>
          <a:noFill/>
          <a:ln w="9525">
            <a:noFill/>
            <a:miter lim="800000"/>
            <a:headEnd type="none" w="sm" len="sm"/>
            <a:tailEnd type="none" w="sm" len="sm"/>
          </a:ln>
          <a:effectLst/>
        </p:spPr>
        <p:txBody>
          <a:bodyPr anchor="ctr" anchorCtr="1">
            <a:spAutoFit/>
          </a:bodyPr>
          <a:lstStyle/>
          <a:p>
            <a:pPr algn="l" eaLnBrk="0" hangingPunct="0">
              <a:spcBef>
                <a:spcPct val="50000"/>
              </a:spcBef>
            </a:pPr>
            <a:r>
              <a:rPr lang="en-US" sz="1400" b="1" u="sng">
                <a:latin typeface="Times New Roman" pitchFamily="18" charset="0"/>
              </a:rPr>
              <a:t>Segment Name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31170"/>
                                        </p:tgtEl>
                                        <p:attrNameLst>
                                          <p:attrName>style.visibility</p:attrName>
                                        </p:attrNameLst>
                                      </p:cBhvr>
                                      <p:to>
                                        <p:strVal val="visible"/>
                                      </p:to>
                                    </p:set>
                                    <p:anim calcmode="lin" valueType="num">
                                      <p:cBhvr additive="base">
                                        <p:cTn id="7" dur="500" fill="hold"/>
                                        <p:tgtEl>
                                          <p:spTgt spid="1031170"/>
                                        </p:tgtEl>
                                        <p:attrNameLst>
                                          <p:attrName>ppt_x</p:attrName>
                                        </p:attrNameLst>
                                      </p:cBhvr>
                                      <p:tavLst>
                                        <p:tav tm="0">
                                          <p:val>
                                            <p:strVal val="#ppt_x"/>
                                          </p:val>
                                        </p:tav>
                                        <p:tav tm="100000">
                                          <p:val>
                                            <p:strVal val="#ppt_x"/>
                                          </p:val>
                                        </p:tav>
                                      </p:tavLst>
                                    </p:anim>
                                    <p:anim calcmode="lin" valueType="num">
                                      <p:cBhvr additive="base">
                                        <p:cTn id="8" dur="500" fill="hold"/>
                                        <p:tgtEl>
                                          <p:spTgt spid="103117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031171"/>
                                        </p:tgtEl>
                                        <p:attrNameLst>
                                          <p:attrName>style.visibility</p:attrName>
                                        </p:attrNameLst>
                                      </p:cBhvr>
                                      <p:to>
                                        <p:strVal val="visible"/>
                                      </p:to>
                                    </p:set>
                                    <p:animEffect transition="in" filter="wipe(up)">
                                      <p:cBhvr>
                                        <p:cTn id="12" dur="500"/>
                                        <p:tgtEl>
                                          <p:spTgt spid="10311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31173"/>
                                        </p:tgtEl>
                                        <p:attrNameLst>
                                          <p:attrName>style.visibility</p:attrName>
                                        </p:attrNameLst>
                                      </p:cBhvr>
                                      <p:to>
                                        <p:strVal val="visible"/>
                                      </p:to>
                                    </p:set>
                                    <p:animEffect transition="in" filter="wipe(right)">
                                      <p:cBhvr>
                                        <p:cTn id="17" dur="500"/>
                                        <p:tgtEl>
                                          <p:spTgt spid="10311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031177"/>
                                        </p:tgtEl>
                                        <p:attrNameLst>
                                          <p:attrName>style.visibility</p:attrName>
                                        </p:attrNameLst>
                                      </p:cBhvr>
                                      <p:to>
                                        <p:strVal val="visible"/>
                                      </p:to>
                                    </p:set>
                                    <p:animEffect transition="in" filter="wipe(right)">
                                      <p:cBhvr>
                                        <p:cTn id="22" dur="500"/>
                                        <p:tgtEl>
                                          <p:spTgt spid="1031177"/>
                                        </p:tgtEl>
                                      </p:cBhvr>
                                    </p:animEffect>
                                  </p:childTnLst>
                                </p:cTn>
                              </p:par>
                            </p:childTnLst>
                          </p:cTn>
                        </p:par>
                        <p:par>
                          <p:cTn id="23" fill="hold">
                            <p:stCondLst>
                              <p:cond delay="500"/>
                            </p:stCondLst>
                            <p:childTnLst>
                              <p:par>
                                <p:cTn id="24" presetID="1" presetClass="entr" presetSubtype="0" fill="hold" grpId="0" nodeType="afterEffect" nodePh="1">
                                  <p:stCondLst>
                                    <p:cond delay="1000"/>
                                  </p:stCondLst>
                                  <p:endCondLst>
                                    <p:cond evt="begin" delay="0">
                                      <p:tn val="24"/>
                                    </p:cond>
                                  </p:endCondLst>
                                  <p:childTnLst>
                                    <p:set>
                                      <p:cBhvr>
                                        <p:cTn id="25" dur="1" fill="hold">
                                          <p:stCondLst>
                                            <p:cond delay="499"/>
                                          </p:stCondLst>
                                        </p:cTn>
                                        <p:tgtEl>
                                          <p:spTgt spid="1031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170" grpId="0" animBg="1" autoUpdateAnimBg="0"/>
      <p:bldP spid="1031171" grpId="0" autoUpdateAnimBg="0"/>
      <p:bldP spid="103117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10"/>
          </p:nvPr>
        </p:nvSpPr>
        <p:spPr/>
        <p:txBody>
          <a:bodyPr/>
          <a:lstStyle/>
          <a:p>
            <a:r>
              <a:rPr lang="en-US"/>
              <a:t>March 30, 2009</a:t>
            </a:r>
          </a:p>
        </p:txBody>
      </p:sp>
      <p:sp>
        <p:nvSpPr>
          <p:cNvPr id="6" name="Footer Placeholder 3"/>
          <p:cNvSpPr>
            <a:spLocks noGrp="1"/>
          </p:cNvSpPr>
          <p:nvPr>
            <p:ph type="ftr" sz="quarter" idx="11"/>
          </p:nvPr>
        </p:nvSpPr>
        <p:spPr/>
        <p:txBody>
          <a:bodyPr/>
          <a:lstStyle/>
          <a:p>
            <a:r>
              <a:rPr lang="en-US"/>
              <a:t>Informatics Standards &amp; Interoperability</a:t>
            </a:r>
          </a:p>
        </p:txBody>
      </p:sp>
      <p:sp>
        <p:nvSpPr>
          <p:cNvPr id="7" name="Slide Number Placeholder 4"/>
          <p:cNvSpPr>
            <a:spLocks noGrp="1"/>
          </p:cNvSpPr>
          <p:nvPr>
            <p:ph type="sldNum" sz="quarter" idx="12"/>
          </p:nvPr>
        </p:nvSpPr>
        <p:spPr/>
        <p:txBody>
          <a:bodyPr/>
          <a:lstStyle/>
          <a:p>
            <a:fld id="{6AF81BD8-C0BE-4F7D-A377-E6328F2D0DDE}" type="slidenum">
              <a:rPr lang="en-US"/>
              <a:pPr/>
              <a:t>47</a:t>
            </a:fld>
            <a:r>
              <a:rPr lang="en-US"/>
              <a:t>  of  125</a:t>
            </a:r>
          </a:p>
        </p:txBody>
      </p:sp>
      <p:sp>
        <p:nvSpPr>
          <p:cNvPr id="1033218" name="Rectangle 2"/>
          <p:cNvSpPr>
            <a:spLocks noGrp="1" noChangeArrowheads="1"/>
          </p:cNvSpPr>
          <p:nvPr>
            <p:ph type="title"/>
          </p:nvPr>
        </p:nvSpPr>
        <p:spPr>
          <a:ln/>
        </p:spPr>
        <p:txBody>
          <a:bodyPr/>
          <a:lstStyle/>
          <a:p>
            <a:r>
              <a:rPr lang="en-US"/>
              <a:t>HL7 2.x Segment Definition</a:t>
            </a:r>
          </a:p>
        </p:txBody>
      </p:sp>
      <p:graphicFrame>
        <p:nvGraphicFramePr>
          <p:cNvPr id="1033219" name="Object 3"/>
          <p:cNvGraphicFramePr>
            <a:graphicFrameLocks noChangeAspect="1"/>
          </p:cNvGraphicFramePr>
          <p:nvPr>
            <p:ph sz="half" idx="4294967295"/>
          </p:nvPr>
        </p:nvGraphicFramePr>
        <p:xfrm>
          <a:off x="928688" y="1000125"/>
          <a:ext cx="7153275" cy="5092700"/>
        </p:xfrm>
        <a:graphic>
          <a:graphicData uri="http://schemas.openxmlformats.org/presentationml/2006/ole">
            <p:oleObj spid="_x0000_s1033219" name="Document" r:id="rId4" imgW="8933760" imgH="6362640" progId="Word.Document.8">
              <p:embed/>
            </p:oleObj>
          </a:graphicData>
        </a:graphic>
      </p:graphicFrame>
      <p:sp>
        <p:nvSpPr>
          <p:cNvPr id="1033220" name="Text Box 4"/>
          <p:cNvSpPr txBox="1">
            <a:spLocks noChangeArrowheads="1"/>
          </p:cNvSpPr>
          <p:nvPr/>
        </p:nvSpPr>
        <p:spPr bwMode="auto">
          <a:xfrm>
            <a:off x="2495550" y="1908175"/>
            <a:ext cx="3803650" cy="3457575"/>
          </a:xfrm>
          <a:prstGeom prst="rect">
            <a:avLst/>
          </a:prstGeom>
          <a:solidFill>
            <a:srgbClr val="FFFF00"/>
          </a:solidFill>
          <a:ln w="25400">
            <a:solidFill>
              <a:srgbClr val="FF0000"/>
            </a:solidFill>
            <a:miter lim="800000"/>
            <a:headEnd/>
            <a:tailEnd/>
          </a:ln>
          <a:effectLst/>
        </p:spPr>
        <p:txBody>
          <a:bodyPr lIns="92075" tIns="46038" rIns="92075" bIns="46038">
            <a:spAutoFit/>
          </a:bodyPr>
          <a:lstStyle/>
          <a:p>
            <a:pPr algn="l" eaLnBrk="0" hangingPunct="0">
              <a:lnSpc>
                <a:spcPct val="93000"/>
              </a:lnSpc>
              <a:spcBef>
                <a:spcPct val="50000"/>
              </a:spcBef>
            </a:pPr>
            <a:r>
              <a:rPr lang="en-US" sz="2000" b="1">
                <a:solidFill>
                  <a:srgbClr val="FF0066"/>
                </a:solidFill>
              </a:rPr>
              <a:t>SEQ</a:t>
            </a:r>
            <a:r>
              <a:rPr lang="en-US" sz="2000">
                <a:solidFill>
                  <a:srgbClr val="FF0066"/>
                </a:solidFill>
              </a:rPr>
              <a:t> - position within segment</a:t>
            </a:r>
          </a:p>
          <a:p>
            <a:pPr algn="l" eaLnBrk="0" hangingPunct="0">
              <a:lnSpc>
                <a:spcPct val="93000"/>
              </a:lnSpc>
              <a:spcBef>
                <a:spcPct val="50000"/>
              </a:spcBef>
            </a:pPr>
            <a:r>
              <a:rPr lang="en-US" sz="2000" b="1">
                <a:solidFill>
                  <a:srgbClr val="FF0066"/>
                </a:solidFill>
              </a:rPr>
              <a:t>LEN </a:t>
            </a:r>
            <a:r>
              <a:rPr lang="en-US" sz="2000">
                <a:solidFill>
                  <a:srgbClr val="FF0066"/>
                </a:solidFill>
              </a:rPr>
              <a:t>- length of field</a:t>
            </a:r>
          </a:p>
          <a:p>
            <a:pPr algn="l" eaLnBrk="0" hangingPunct="0">
              <a:lnSpc>
                <a:spcPct val="93000"/>
              </a:lnSpc>
              <a:spcBef>
                <a:spcPct val="50000"/>
              </a:spcBef>
            </a:pPr>
            <a:r>
              <a:rPr lang="en-US" sz="2000" b="1">
                <a:solidFill>
                  <a:srgbClr val="FF0066"/>
                </a:solidFill>
              </a:rPr>
              <a:t>DT</a:t>
            </a:r>
            <a:r>
              <a:rPr lang="en-US" sz="2000">
                <a:solidFill>
                  <a:srgbClr val="FF0066"/>
                </a:solidFill>
              </a:rPr>
              <a:t> - data type for field</a:t>
            </a:r>
          </a:p>
          <a:p>
            <a:pPr algn="l" eaLnBrk="0" hangingPunct="0">
              <a:lnSpc>
                <a:spcPct val="93000"/>
              </a:lnSpc>
              <a:spcBef>
                <a:spcPct val="50000"/>
              </a:spcBef>
            </a:pPr>
            <a:r>
              <a:rPr lang="en-US" sz="2000" b="1">
                <a:solidFill>
                  <a:srgbClr val="FF0066"/>
                </a:solidFill>
              </a:rPr>
              <a:t>OPT</a:t>
            </a:r>
            <a:r>
              <a:rPr lang="en-US" sz="2000">
                <a:solidFill>
                  <a:srgbClr val="FF0066"/>
                </a:solidFill>
              </a:rPr>
              <a:t> - optionality for field</a:t>
            </a:r>
          </a:p>
          <a:p>
            <a:pPr algn="l" eaLnBrk="0" hangingPunct="0">
              <a:lnSpc>
                <a:spcPct val="93000"/>
              </a:lnSpc>
              <a:spcBef>
                <a:spcPct val="50000"/>
              </a:spcBef>
            </a:pPr>
            <a:r>
              <a:rPr lang="en-US" sz="2000" b="1">
                <a:solidFill>
                  <a:srgbClr val="FF0066"/>
                </a:solidFill>
              </a:rPr>
              <a:t>RP</a:t>
            </a:r>
            <a:r>
              <a:rPr lang="en-US" sz="2000">
                <a:solidFill>
                  <a:srgbClr val="FF0066"/>
                </a:solidFill>
              </a:rPr>
              <a:t>/# - repeatability</a:t>
            </a:r>
          </a:p>
          <a:p>
            <a:pPr algn="l" eaLnBrk="0" hangingPunct="0">
              <a:lnSpc>
                <a:spcPct val="93000"/>
              </a:lnSpc>
              <a:spcBef>
                <a:spcPct val="50000"/>
              </a:spcBef>
            </a:pPr>
            <a:r>
              <a:rPr lang="en-US" sz="2000" b="1">
                <a:solidFill>
                  <a:srgbClr val="FF0066"/>
                </a:solidFill>
              </a:rPr>
              <a:t>TBL</a:t>
            </a:r>
            <a:r>
              <a:rPr lang="en-US" sz="2000">
                <a:solidFill>
                  <a:srgbClr val="FF0066"/>
                </a:solidFill>
              </a:rPr>
              <a:t># - table number for codes</a:t>
            </a:r>
          </a:p>
          <a:p>
            <a:pPr algn="l" eaLnBrk="0" hangingPunct="0">
              <a:lnSpc>
                <a:spcPct val="93000"/>
              </a:lnSpc>
              <a:spcBef>
                <a:spcPct val="50000"/>
              </a:spcBef>
            </a:pPr>
            <a:r>
              <a:rPr lang="en-US" sz="2000" b="1">
                <a:solidFill>
                  <a:srgbClr val="FF0066"/>
                </a:solidFill>
              </a:rPr>
              <a:t>ITEM</a:t>
            </a:r>
            <a:r>
              <a:rPr lang="en-US" sz="2000">
                <a:solidFill>
                  <a:srgbClr val="FF0066"/>
                </a:solidFill>
              </a:rPr>
              <a:t># - HL7 field number</a:t>
            </a:r>
          </a:p>
          <a:p>
            <a:pPr algn="l" eaLnBrk="0" hangingPunct="0">
              <a:lnSpc>
                <a:spcPct val="93000"/>
              </a:lnSpc>
              <a:spcBef>
                <a:spcPct val="50000"/>
              </a:spcBef>
            </a:pPr>
            <a:r>
              <a:rPr lang="en-US" sz="2000" b="1">
                <a:solidFill>
                  <a:srgbClr val="FF0066"/>
                </a:solidFill>
              </a:rPr>
              <a:t>ELEMENT NAME</a:t>
            </a:r>
            <a:r>
              <a:rPr lang="en-US" sz="2000">
                <a:solidFill>
                  <a:srgbClr val="FF0066"/>
                </a:solidFill>
              </a:rPr>
              <a:t> - name</a:t>
            </a:r>
            <a:endParaRPr lang="en-US" sz="200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33219"/>
                                        </p:tgtEl>
                                        <p:attrNameLst>
                                          <p:attrName>style.visibility</p:attrName>
                                        </p:attrNameLst>
                                      </p:cBhvr>
                                      <p:to>
                                        <p:strVal val="visible"/>
                                      </p:to>
                                    </p:set>
                                    <p:anim calcmode="lin" valueType="num">
                                      <p:cBhvr additive="base">
                                        <p:cTn id="7" dur="500" fill="hold"/>
                                        <p:tgtEl>
                                          <p:spTgt spid="1033219"/>
                                        </p:tgtEl>
                                        <p:attrNameLst>
                                          <p:attrName>ppt_x</p:attrName>
                                        </p:attrNameLst>
                                      </p:cBhvr>
                                      <p:tavLst>
                                        <p:tav tm="0">
                                          <p:val>
                                            <p:strVal val="0-#ppt_w/2"/>
                                          </p:val>
                                        </p:tav>
                                        <p:tav tm="100000">
                                          <p:val>
                                            <p:strVal val="#ppt_x"/>
                                          </p:val>
                                        </p:tav>
                                      </p:tavLst>
                                    </p:anim>
                                    <p:anim calcmode="lin" valueType="num">
                                      <p:cBhvr additive="base">
                                        <p:cTn id="8" dur="500" fill="hold"/>
                                        <p:tgtEl>
                                          <p:spTgt spid="10332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033220"/>
                                        </p:tgtEl>
                                        <p:attrNameLst>
                                          <p:attrName>style.visibility</p:attrName>
                                        </p:attrNameLst>
                                      </p:cBhvr>
                                      <p:to>
                                        <p:strVal val="visible"/>
                                      </p:to>
                                    </p:set>
                                    <p:animEffect transition="in" filter="wipe(up)">
                                      <p:cBhvr>
                                        <p:cTn id="13" dur="500"/>
                                        <p:tgtEl>
                                          <p:spTgt spid="1033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220"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4"/>
          <p:cNvSpPr>
            <a:spLocks noGrp="1"/>
          </p:cNvSpPr>
          <p:nvPr>
            <p:ph type="dt" sz="half" idx="10"/>
          </p:nvPr>
        </p:nvSpPr>
        <p:spPr/>
        <p:txBody>
          <a:bodyPr/>
          <a:lstStyle/>
          <a:p>
            <a:r>
              <a:rPr lang="en-US"/>
              <a:t>March 30, 2009</a:t>
            </a:r>
          </a:p>
        </p:txBody>
      </p:sp>
      <p:sp>
        <p:nvSpPr>
          <p:cNvPr id="9" name="Footer Placeholder 5"/>
          <p:cNvSpPr>
            <a:spLocks noGrp="1"/>
          </p:cNvSpPr>
          <p:nvPr>
            <p:ph type="ftr" sz="quarter" idx="11"/>
          </p:nvPr>
        </p:nvSpPr>
        <p:spPr/>
        <p:txBody>
          <a:bodyPr/>
          <a:lstStyle/>
          <a:p>
            <a:r>
              <a:rPr lang="en-US"/>
              <a:t>Informatics Standards &amp; Interoperability</a:t>
            </a:r>
          </a:p>
        </p:txBody>
      </p:sp>
      <p:sp>
        <p:nvSpPr>
          <p:cNvPr id="10" name="Slide Number Placeholder 6"/>
          <p:cNvSpPr>
            <a:spLocks noGrp="1"/>
          </p:cNvSpPr>
          <p:nvPr>
            <p:ph type="sldNum" sz="quarter" idx="12"/>
          </p:nvPr>
        </p:nvSpPr>
        <p:spPr/>
        <p:txBody>
          <a:bodyPr/>
          <a:lstStyle/>
          <a:p>
            <a:fld id="{E57FA59C-62A7-4102-B953-AB5880266FC7}" type="slidenum">
              <a:rPr lang="en-US"/>
              <a:pPr/>
              <a:t>48</a:t>
            </a:fld>
            <a:r>
              <a:rPr lang="en-US"/>
              <a:t>  of  125</a:t>
            </a:r>
          </a:p>
        </p:txBody>
      </p:sp>
      <p:sp>
        <p:nvSpPr>
          <p:cNvPr id="1172482" name="Rectangle 2"/>
          <p:cNvSpPr>
            <a:spLocks noGrp="1" noChangeArrowheads="1"/>
          </p:cNvSpPr>
          <p:nvPr>
            <p:ph type="title"/>
          </p:nvPr>
        </p:nvSpPr>
        <p:spPr>
          <a:ln/>
        </p:spPr>
        <p:txBody>
          <a:bodyPr/>
          <a:lstStyle/>
          <a:p>
            <a:r>
              <a:rPr lang="en-US" sz="2800"/>
              <a:t>Sample HL7 v2.x Message</a:t>
            </a:r>
          </a:p>
        </p:txBody>
      </p:sp>
      <p:sp>
        <p:nvSpPr>
          <p:cNvPr id="1172483" name="Rectangle 3"/>
          <p:cNvSpPr>
            <a:spLocks noGrp="1" noChangeArrowheads="1"/>
          </p:cNvSpPr>
          <p:nvPr>
            <p:ph type="body" sz="half" idx="2"/>
          </p:nvPr>
        </p:nvSpPr>
        <p:spPr>
          <a:xfrm>
            <a:off x="246063" y="3808413"/>
            <a:ext cx="4325937" cy="2744787"/>
          </a:xfrm>
        </p:spPr>
        <p:txBody>
          <a:bodyPr/>
          <a:lstStyle/>
          <a:p>
            <a:pPr algn="ctr">
              <a:buFontTx/>
              <a:buNone/>
            </a:pPr>
            <a:r>
              <a:rPr lang="en-US" sz="2400" u="sng"/>
              <a:t>Segments</a:t>
            </a:r>
          </a:p>
          <a:p>
            <a:r>
              <a:rPr lang="en-US" sz="2400"/>
              <a:t>MSH:</a:t>
            </a:r>
            <a:r>
              <a:rPr lang="en-US" sz="2400" b="1"/>
              <a:t> Message Header </a:t>
            </a:r>
          </a:p>
          <a:p>
            <a:r>
              <a:rPr lang="en-US" sz="2400"/>
              <a:t>PID:</a:t>
            </a:r>
            <a:r>
              <a:rPr lang="en-US" sz="2400" b="1"/>
              <a:t> Patient Identification </a:t>
            </a:r>
          </a:p>
          <a:p>
            <a:r>
              <a:rPr lang="en-US" sz="2400"/>
              <a:t>OBR:</a:t>
            </a:r>
            <a:r>
              <a:rPr lang="en-US" sz="2400" b="1"/>
              <a:t> Observation Request</a:t>
            </a:r>
          </a:p>
          <a:p>
            <a:r>
              <a:rPr lang="en-US" sz="2400"/>
              <a:t>OBX:</a:t>
            </a:r>
            <a:r>
              <a:rPr lang="en-US" sz="2400" b="1"/>
              <a:t> Observation Result</a:t>
            </a:r>
          </a:p>
        </p:txBody>
      </p:sp>
      <p:grpSp>
        <p:nvGrpSpPr>
          <p:cNvPr id="1172484" name="Group 4"/>
          <p:cNvGrpSpPr>
            <a:grpSpLocks/>
          </p:cNvGrpSpPr>
          <p:nvPr/>
        </p:nvGrpSpPr>
        <p:grpSpPr bwMode="auto">
          <a:xfrm>
            <a:off x="134938" y="620713"/>
            <a:ext cx="8839200" cy="3200400"/>
            <a:chOff x="72" y="1005"/>
            <a:chExt cx="5568" cy="2016"/>
          </a:xfrm>
        </p:grpSpPr>
        <p:sp>
          <p:nvSpPr>
            <p:cNvPr id="1172485" name="Rectangle 5"/>
            <p:cNvSpPr>
              <a:spLocks noChangeArrowheads="1"/>
            </p:cNvSpPr>
            <p:nvPr/>
          </p:nvSpPr>
          <p:spPr bwMode="auto">
            <a:xfrm>
              <a:off x="72" y="1005"/>
              <a:ext cx="5568" cy="2016"/>
            </a:xfrm>
            <a:prstGeom prst="rect">
              <a:avLst/>
            </a:prstGeom>
            <a:solidFill>
              <a:schemeClr val="bg1"/>
            </a:solidFill>
            <a:ln w="12700">
              <a:solidFill>
                <a:schemeClr val="tx1"/>
              </a:solidFill>
              <a:miter lim="800000"/>
              <a:headEnd type="none" w="sm" len="sm"/>
              <a:tailEnd type="none" w="sm" len="sm"/>
            </a:ln>
            <a:effectLst/>
          </p:spPr>
          <p:txBody>
            <a:bodyPr wrap="none" anchor="ctr"/>
            <a:lstStyle/>
            <a:p>
              <a:endParaRPr lang="en-US"/>
            </a:p>
          </p:txBody>
        </p:sp>
        <p:sp>
          <p:nvSpPr>
            <p:cNvPr id="1172486" name="Rectangle 6"/>
            <p:cNvSpPr>
              <a:spLocks noChangeArrowheads="1"/>
            </p:cNvSpPr>
            <p:nvPr/>
          </p:nvSpPr>
          <p:spPr bwMode="auto">
            <a:xfrm>
              <a:off x="120" y="1163"/>
              <a:ext cx="5520" cy="1699"/>
            </a:xfrm>
            <a:prstGeom prst="rect">
              <a:avLst/>
            </a:prstGeom>
            <a:noFill/>
            <a:ln w="25400">
              <a:noFill/>
              <a:miter lim="800000"/>
              <a:headEnd/>
              <a:tailEnd/>
            </a:ln>
            <a:effectLst/>
          </p:spPr>
          <p:txBody>
            <a:bodyPr lIns="92075" tIns="46038" rIns="92075" bIns="46038"/>
            <a:lstStyle/>
            <a:p>
              <a:pPr marL="457200" indent="-457200" algn="l" eaLnBrk="0" hangingPunct="0"/>
              <a:r>
                <a:rPr lang="en-US" sz="1400" b="1">
                  <a:solidFill>
                    <a:schemeClr val="hlink"/>
                  </a:solidFill>
                  <a:latin typeface="Courier New" pitchFamily="49" charset="0"/>
                </a:rPr>
                <a:t>MSH</a:t>
              </a:r>
              <a:r>
                <a:rPr lang="en-US" sz="1400" b="1">
                  <a:solidFill>
                    <a:schemeClr val="bg2"/>
                  </a:solidFill>
                  <a:latin typeface="Courier New" pitchFamily="49" charset="0"/>
                </a:rPr>
                <a:t>|^~\&amp;|</a:t>
              </a:r>
              <a:r>
                <a:rPr lang="en-US" sz="1400" b="1">
                  <a:solidFill>
                    <a:srgbClr val="FF0000"/>
                  </a:solidFill>
                  <a:latin typeface="Courier New" pitchFamily="49" charset="0"/>
                </a:rPr>
                <a:t>LABGL1</a:t>
              </a:r>
              <a:r>
                <a:rPr lang="en-US" sz="1400" b="1">
                  <a:solidFill>
                    <a:schemeClr val="bg2"/>
                  </a:solidFill>
                  <a:latin typeface="Courier New" pitchFamily="49" charset="0"/>
                </a:rPr>
                <a:t>||</a:t>
              </a:r>
              <a:r>
                <a:rPr lang="en-US" sz="1400" b="1">
                  <a:solidFill>
                    <a:srgbClr val="FF0000"/>
                  </a:solidFill>
                  <a:latin typeface="Courier New" pitchFamily="49" charset="0"/>
                </a:rPr>
                <a:t>DMCRES</a:t>
              </a:r>
              <a:r>
                <a:rPr lang="en-US" sz="1400" b="1">
                  <a:solidFill>
                    <a:schemeClr val="bg2"/>
                  </a:solidFill>
                  <a:latin typeface="Courier New" pitchFamily="49" charset="0"/>
                </a:rPr>
                <a:t>||</a:t>
              </a:r>
              <a:r>
                <a:rPr lang="en-US" sz="1400" b="1">
                  <a:solidFill>
                    <a:srgbClr val="FF0000"/>
                  </a:solidFill>
                  <a:latin typeface="Courier New" pitchFamily="49" charset="0"/>
                </a:rPr>
                <a:t>199812300100</a:t>
              </a:r>
              <a:r>
                <a:rPr lang="en-US" sz="1400" b="1">
                  <a:solidFill>
                    <a:schemeClr val="bg2"/>
                  </a:solidFill>
                  <a:latin typeface="Courier New" pitchFamily="49" charset="0"/>
                </a:rPr>
                <a:t>||</a:t>
              </a:r>
              <a:r>
                <a:rPr lang="en-US" sz="1400" b="1">
                  <a:solidFill>
                    <a:srgbClr val="FF0000"/>
                  </a:solidFill>
                  <a:latin typeface="Courier New" pitchFamily="49" charset="0"/>
                </a:rPr>
                <a:t>ORU</a:t>
              </a:r>
              <a:r>
                <a:rPr lang="en-US" sz="1400" b="1">
                  <a:solidFill>
                    <a:schemeClr val="bg2"/>
                  </a:solidFill>
                  <a:latin typeface="Courier New" pitchFamily="49" charset="0"/>
                </a:rPr>
                <a:t>^</a:t>
              </a:r>
              <a:r>
                <a:rPr lang="en-US" sz="1400" b="1">
                  <a:solidFill>
                    <a:srgbClr val="FF0000"/>
                  </a:solidFill>
                  <a:latin typeface="Courier New" pitchFamily="49" charset="0"/>
                </a:rPr>
                <a:t>R01</a:t>
              </a:r>
              <a:r>
                <a:rPr lang="en-US" sz="1400" b="1">
                  <a:solidFill>
                    <a:schemeClr val="bg2"/>
                  </a:solidFill>
                  <a:latin typeface="Courier New" pitchFamily="49" charset="0"/>
                </a:rPr>
                <a:t>|</a:t>
              </a:r>
              <a:r>
                <a:rPr lang="en-US" sz="1400" b="1">
                  <a:solidFill>
                    <a:srgbClr val="FF0000"/>
                  </a:solidFill>
                  <a:latin typeface="Courier New" pitchFamily="49" charset="0"/>
                </a:rPr>
                <a:t>LABGL1199510221838581</a:t>
              </a:r>
              <a:r>
                <a:rPr lang="en-US" sz="1400" b="1">
                  <a:solidFill>
                    <a:schemeClr val="bg2"/>
                  </a:solidFill>
                  <a:latin typeface="Courier New" pitchFamily="49" charset="0"/>
                </a:rPr>
                <a:t>|</a:t>
              </a:r>
              <a:r>
                <a:rPr lang="en-US" sz="1400" b="1">
                  <a:solidFill>
                    <a:srgbClr val="FF0000"/>
                  </a:solidFill>
                  <a:latin typeface="Courier New" pitchFamily="49" charset="0"/>
                </a:rPr>
                <a:t>P</a:t>
              </a:r>
              <a:r>
                <a:rPr lang="en-US" sz="1400" b="1">
                  <a:solidFill>
                    <a:schemeClr val="bg2"/>
                  </a:solidFill>
                  <a:latin typeface="Courier New" pitchFamily="49" charset="0"/>
                </a:rPr>
                <a:t>|</a:t>
              </a:r>
              <a:r>
                <a:rPr lang="en-US" sz="1400" b="1">
                  <a:solidFill>
                    <a:srgbClr val="FF0000"/>
                  </a:solidFill>
                  <a:latin typeface="Courier New" pitchFamily="49" charset="0"/>
                </a:rPr>
                <a:t>2.3</a:t>
              </a:r>
              <a:br>
                <a:rPr lang="en-US" sz="1400" b="1">
                  <a:solidFill>
                    <a:srgbClr val="FF0000"/>
                  </a:solidFill>
                  <a:latin typeface="Courier New" pitchFamily="49" charset="0"/>
                </a:rPr>
              </a:br>
              <a:r>
                <a:rPr lang="en-US" sz="1400" b="1">
                  <a:solidFill>
                    <a:schemeClr val="bg2"/>
                  </a:solidFill>
                  <a:latin typeface="Courier New" pitchFamily="49" charset="0"/>
                </a:rPr>
                <a:t>|||</a:t>
              </a:r>
              <a:r>
                <a:rPr lang="en-US" sz="1400" b="1">
                  <a:solidFill>
                    <a:srgbClr val="FF0000"/>
                  </a:solidFill>
                  <a:latin typeface="Courier New" pitchFamily="49" charset="0"/>
                </a:rPr>
                <a:t>NE</a:t>
              </a:r>
              <a:r>
                <a:rPr lang="en-US" sz="1400" b="1">
                  <a:solidFill>
                    <a:schemeClr val="bg2"/>
                  </a:solidFill>
                  <a:latin typeface="Courier New" pitchFamily="49" charset="0"/>
                </a:rPr>
                <a:t>|</a:t>
              </a:r>
              <a:r>
                <a:rPr lang="en-US" sz="1400" b="1">
                  <a:solidFill>
                    <a:srgbClr val="FF0000"/>
                  </a:solidFill>
                  <a:latin typeface="Courier New" pitchFamily="49" charset="0"/>
                </a:rPr>
                <a:t>NE</a:t>
              </a:r>
            </a:p>
            <a:p>
              <a:pPr marL="457200" indent="-457200" algn="l" eaLnBrk="0" hangingPunct="0"/>
              <a:r>
                <a:rPr lang="en-US" sz="1400" b="1">
                  <a:solidFill>
                    <a:schemeClr val="hlink"/>
                  </a:solidFill>
                  <a:latin typeface="Courier New" pitchFamily="49" charset="0"/>
                </a:rPr>
                <a:t>PID</a:t>
              </a:r>
              <a:r>
                <a:rPr lang="en-US" sz="1400" b="1">
                  <a:solidFill>
                    <a:schemeClr val="bg2"/>
                  </a:solidFill>
                  <a:latin typeface="Courier New" pitchFamily="49" charset="0"/>
                </a:rPr>
                <a:t>|||</a:t>
              </a:r>
              <a:r>
                <a:rPr lang="en-US" sz="1400" b="1">
                  <a:solidFill>
                    <a:srgbClr val="FF0000"/>
                  </a:solidFill>
                  <a:latin typeface="Courier New" pitchFamily="49" charset="0"/>
                </a:rPr>
                <a:t>6910828</a:t>
              </a:r>
              <a:r>
                <a:rPr lang="en-US" sz="1400" b="1">
                  <a:solidFill>
                    <a:schemeClr val="bg2"/>
                  </a:solidFill>
                  <a:latin typeface="Courier New" pitchFamily="49" charset="0"/>
                </a:rPr>
                <a:t>^</a:t>
              </a:r>
              <a:r>
                <a:rPr lang="en-US" sz="1400" b="1">
                  <a:solidFill>
                    <a:srgbClr val="FF0000"/>
                  </a:solidFill>
                  <a:latin typeface="Courier New" pitchFamily="49" charset="0"/>
                </a:rPr>
                <a:t>Y</a:t>
              </a:r>
              <a:r>
                <a:rPr lang="en-US" sz="1400" b="1">
                  <a:solidFill>
                    <a:schemeClr val="bg2"/>
                  </a:solidFill>
                  <a:latin typeface="Courier New" pitchFamily="49" charset="0"/>
                </a:rPr>
                <a:t>^</a:t>
              </a:r>
              <a:r>
                <a:rPr lang="en-US" sz="1400" b="1">
                  <a:solidFill>
                    <a:srgbClr val="FF0000"/>
                  </a:solidFill>
                  <a:latin typeface="Courier New" pitchFamily="49" charset="0"/>
                </a:rPr>
                <a:t>C8</a:t>
              </a:r>
              <a:r>
                <a:rPr lang="en-US" sz="1400" b="1">
                  <a:solidFill>
                    <a:schemeClr val="bg2"/>
                  </a:solidFill>
                  <a:latin typeface="Courier New" pitchFamily="49" charset="0"/>
                </a:rPr>
                <a:t>||</a:t>
              </a:r>
              <a:r>
                <a:rPr lang="en-US" sz="1400" b="1">
                  <a:solidFill>
                    <a:srgbClr val="FF0000"/>
                  </a:solidFill>
                  <a:latin typeface="Courier New" pitchFamily="49" charset="0"/>
                </a:rPr>
                <a:t>Newman</a:t>
              </a:r>
              <a:r>
                <a:rPr lang="en-US" sz="1400" b="1">
                  <a:solidFill>
                    <a:schemeClr val="bg2"/>
                  </a:solidFill>
                  <a:latin typeface="Courier New" pitchFamily="49" charset="0"/>
                </a:rPr>
                <a:t>^</a:t>
              </a:r>
              <a:r>
                <a:rPr lang="en-US" sz="1400" b="1">
                  <a:solidFill>
                    <a:srgbClr val="FF0000"/>
                  </a:solidFill>
                  <a:latin typeface="Courier New" pitchFamily="49" charset="0"/>
                </a:rPr>
                <a:t>Alfred</a:t>
              </a:r>
              <a:r>
                <a:rPr lang="en-US" sz="1400" b="1">
                  <a:solidFill>
                    <a:schemeClr val="bg2"/>
                  </a:solidFill>
                  <a:latin typeface="Courier New" pitchFamily="49" charset="0"/>
                </a:rPr>
                <a:t>^</a:t>
              </a:r>
              <a:r>
                <a:rPr lang="en-US" sz="1400" b="1">
                  <a:solidFill>
                    <a:srgbClr val="FF0000"/>
                  </a:solidFill>
                  <a:latin typeface="Courier New" pitchFamily="49" charset="0"/>
                </a:rPr>
                <a:t>E</a:t>
              </a:r>
              <a:r>
                <a:rPr lang="en-US" sz="1400" b="1">
                  <a:solidFill>
                    <a:schemeClr val="bg2"/>
                  </a:solidFill>
                  <a:latin typeface="Courier New" pitchFamily="49" charset="0"/>
                </a:rPr>
                <a:t>||</a:t>
              </a:r>
              <a:r>
                <a:rPr lang="en-US" sz="1400" b="1">
                  <a:solidFill>
                    <a:srgbClr val="FF0000"/>
                  </a:solidFill>
                  <a:latin typeface="Courier New" pitchFamily="49" charset="0"/>
                </a:rPr>
                <a:t>19720812</a:t>
              </a:r>
              <a:r>
                <a:rPr lang="en-US" sz="1400" b="1">
                  <a:solidFill>
                    <a:schemeClr val="bg2"/>
                  </a:solidFill>
                  <a:latin typeface="Courier New" pitchFamily="49" charset="0"/>
                </a:rPr>
                <a:t>|</a:t>
              </a:r>
              <a:r>
                <a:rPr lang="en-US" sz="1400" b="1">
                  <a:solidFill>
                    <a:srgbClr val="FF0000"/>
                  </a:solidFill>
                  <a:latin typeface="Courier New" pitchFamily="49" charset="0"/>
                </a:rPr>
                <a:t>M</a:t>
              </a:r>
              <a:r>
                <a:rPr lang="en-US" sz="1400" b="1">
                  <a:solidFill>
                    <a:schemeClr val="bg2"/>
                  </a:solidFill>
                  <a:latin typeface="Courier New" pitchFamily="49" charset="0"/>
                </a:rPr>
                <a:t>||</a:t>
              </a:r>
              <a:r>
                <a:rPr lang="en-US" sz="1400" b="1">
                  <a:solidFill>
                    <a:srgbClr val="FF0000"/>
                  </a:solidFill>
                  <a:latin typeface="Courier New" pitchFamily="49" charset="0"/>
                </a:rPr>
                <a:t>W</a:t>
              </a:r>
              <a:r>
                <a:rPr lang="en-US" sz="1400" b="1">
                  <a:solidFill>
                    <a:schemeClr val="bg2"/>
                  </a:solidFill>
                  <a:latin typeface="Courier New" pitchFamily="49" charset="0"/>
                </a:rPr>
                <a:t>|</a:t>
              </a:r>
              <a:r>
                <a:rPr lang="en-US" sz="1400" b="1">
                  <a:solidFill>
                    <a:srgbClr val="FF0000"/>
                  </a:solidFill>
                  <a:latin typeface="Courier New" pitchFamily="49" charset="0"/>
                </a:rPr>
                <a:t>25 Centscheap Ave</a:t>
              </a:r>
              <a:r>
                <a:rPr lang="en-US" sz="1400" b="1">
                  <a:solidFill>
                    <a:schemeClr val="bg2"/>
                  </a:solidFill>
                  <a:latin typeface="Courier New" pitchFamily="49" charset="0"/>
                </a:rPr>
                <a:t>^^</a:t>
              </a:r>
              <a:r>
                <a:rPr lang="en-US" sz="1400" b="1">
                  <a:latin typeface="Courier New" pitchFamily="49" charset="0"/>
                </a:rPr>
                <a:t/>
              </a:r>
              <a:br>
                <a:rPr lang="en-US" sz="1400" b="1">
                  <a:latin typeface="Courier New" pitchFamily="49" charset="0"/>
                </a:rPr>
              </a:br>
              <a:r>
                <a:rPr lang="en-US" sz="1400" b="1">
                  <a:solidFill>
                    <a:srgbClr val="FF0000"/>
                  </a:solidFill>
                  <a:latin typeface="Courier New" pitchFamily="49" charset="0"/>
                </a:rPr>
                <a:t>Whatmeworry</a:t>
              </a:r>
              <a:r>
                <a:rPr lang="en-US" sz="1400" b="1">
                  <a:solidFill>
                    <a:schemeClr val="bg2"/>
                  </a:solidFill>
                  <a:latin typeface="Courier New" pitchFamily="49" charset="0"/>
                </a:rPr>
                <a:t>^</a:t>
              </a:r>
              <a:r>
                <a:rPr lang="en-US" sz="1400" b="1">
                  <a:solidFill>
                    <a:srgbClr val="FF0000"/>
                  </a:solidFill>
                  <a:latin typeface="Courier New" pitchFamily="49" charset="0"/>
                </a:rPr>
                <a:t>UT</a:t>
              </a:r>
              <a:r>
                <a:rPr lang="en-US" sz="1400" b="1">
                  <a:solidFill>
                    <a:schemeClr val="bg2"/>
                  </a:solidFill>
                  <a:latin typeface="Courier New" pitchFamily="49" charset="0"/>
                </a:rPr>
                <a:t>^</a:t>
              </a:r>
              <a:r>
                <a:rPr lang="en-US" sz="1400" b="1">
                  <a:solidFill>
                    <a:srgbClr val="FF0000"/>
                  </a:solidFill>
                  <a:latin typeface="Courier New" pitchFamily="49" charset="0"/>
                </a:rPr>
                <a:t>85201</a:t>
              </a:r>
              <a:r>
                <a:rPr lang="en-US" sz="1400" b="1">
                  <a:solidFill>
                    <a:schemeClr val="bg2"/>
                  </a:solidFill>
                  <a:latin typeface="Courier New" pitchFamily="49" charset="0"/>
                </a:rPr>
                <a:t>^^</a:t>
              </a:r>
              <a:r>
                <a:rPr lang="en-US" sz="1400" b="1">
                  <a:solidFill>
                    <a:srgbClr val="FF0000"/>
                  </a:solidFill>
                  <a:latin typeface="Courier New" pitchFamily="49" charset="0"/>
                </a:rPr>
                <a:t>P</a:t>
              </a:r>
              <a:r>
                <a:rPr lang="en-US" sz="1400" b="1">
                  <a:solidFill>
                    <a:schemeClr val="bg2"/>
                  </a:solidFill>
                  <a:latin typeface="Courier New" pitchFamily="49" charset="0"/>
                </a:rPr>
                <a:t>||</a:t>
              </a:r>
              <a:r>
                <a:rPr lang="en-US" sz="1400" b="1">
                  <a:solidFill>
                    <a:srgbClr val="FF0000"/>
                  </a:solidFill>
                  <a:latin typeface="Courier New" pitchFamily="49" charset="0"/>
                </a:rPr>
                <a:t>(555)777-6666</a:t>
              </a:r>
              <a:r>
                <a:rPr lang="en-US" sz="1400" b="1">
                  <a:solidFill>
                    <a:schemeClr val="bg2"/>
                  </a:solidFill>
                  <a:latin typeface="Courier New" pitchFamily="49" charset="0"/>
                </a:rPr>
                <a:t>|</a:t>
              </a:r>
              <a:r>
                <a:rPr lang="en-US" sz="1400" b="1">
                  <a:solidFill>
                    <a:srgbClr val="FF0000"/>
                  </a:solidFill>
                  <a:latin typeface="Courier New" pitchFamily="49" charset="0"/>
                </a:rPr>
                <a:t>(444)677-7777</a:t>
              </a:r>
              <a:r>
                <a:rPr lang="en-US" sz="1400" b="1">
                  <a:solidFill>
                    <a:schemeClr val="bg2"/>
                  </a:solidFill>
                  <a:latin typeface="Courier New" pitchFamily="49" charset="0"/>
                </a:rPr>
                <a:t>||</a:t>
              </a:r>
              <a:r>
                <a:rPr lang="en-US" sz="1400" b="1">
                  <a:solidFill>
                    <a:srgbClr val="FF0000"/>
                  </a:solidFill>
                  <a:latin typeface="Courier New" pitchFamily="49" charset="0"/>
                </a:rPr>
                <a:t>M</a:t>
              </a:r>
              <a:r>
                <a:rPr lang="en-US" sz="1400" b="1">
                  <a:solidFill>
                    <a:schemeClr val="bg2"/>
                  </a:solidFill>
                  <a:latin typeface="Courier New" pitchFamily="49" charset="0"/>
                </a:rPr>
                <a:t>||</a:t>
              </a:r>
              <a:r>
                <a:rPr lang="en-US" sz="1400" b="1">
                  <a:solidFill>
                    <a:srgbClr val="FF0000"/>
                  </a:solidFill>
                  <a:latin typeface="Courier New" pitchFamily="49" charset="0"/>
                </a:rPr>
                <a:t>773789090 </a:t>
              </a:r>
            </a:p>
            <a:p>
              <a:pPr marL="457200" indent="-457200" algn="l" eaLnBrk="0" hangingPunct="0"/>
              <a:r>
                <a:rPr lang="en-US" sz="1400" b="1">
                  <a:solidFill>
                    <a:schemeClr val="hlink"/>
                  </a:solidFill>
                  <a:latin typeface="Courier New" pitchFamily="49" charset="0"/>
                </a:rPr>
                <a:t>OBR</a:t>
              </a:r>
              <a:r>
                <a:rPr lang="en-US" sz="1400" b="1">
                  <a:solidFill>
                    <a:schemeClr val="bg2"/>
                  </a:solidFill>
                  <a:latin typeface="Courier New" pitchFamily="49" charset="0"/>
                </a:rPr>
                <a:t>||</a:t>
              </a:r>
              <a:r>
                <a:rPr lang="en-US" sz="1400" b="1">
                  <a:solidFill>
                    <a:srgbClr val="FF0000"/>
                  </a:solidFill>
                  <a:latin typeface="Courier New" pitchFamily="49" charset="0"/>
                </a:rPr>
                <a:t>110801</a:t>
              </a:r>
              <a:r>
                <a:rPr lang="en-US" sz="1400" b="1">
                  <a:solidFill>
                    <a:schemeClr val="bg2"/>
                  </a:solidFill>
                  <a:latin typeface="Courier New" pitchFamily="49" charset="0"/>
                </a:rPr>
                <a:t>^</a:t>
              </a:r>
              <a:r>
                <a:rPr lang="en-US" sz="1400" b="1">
                  <a:solidFill>
                    <a:srgbClr val="FF0000"/>
                  </a:solidFill>
                  <a:latin typeface="Courier New" pitchFamily="49" charset="0"/>
                </a:rPr>
                <a:t>LABGL</a:t>
              </a:r>
              <a:r>
                <a:rPr lang="en-US" sz="1400" b="1">
                  <a:solidFill>
                    <a:schemeClr val="bg2"/>
                  </a:solidFill>
                  <a:latin typeface="Courier New" pitchFamily="49" charset="0"/>
                </a:rPr>
                <a:t>|</a:t>
              </a:r>
              <a:r>
                <a:rPr lang="en-US" sz="1400" b="1">
                  <a:solidFill>
                    <a:srgbClr val="FF0000"/>
                  </a:solidFill>
                  <a:latin typeface="Courier New" pitchFamily="49" charset="0"/>
                </a:rPr>
                <a:t>387209373</a:t>
              </a:r>
              <a:r>
                <a:rPr lang="en-US" sz="1400" b="1">
                  <a:solidFill>
                    <a:schemeClr val="bg2"/>
                  </a:solidFill>
                  <a:latin typeface="Courier New" pitchFamily="49" charset="0"/>
                </a:rPr>
                <a:t>^</a:t>
              </a:r>
              <a:r>
                <a:rPr lang="en-US" sz="1400" b="1">
                  <a:solidFill>
                    <a:srgbClr val="FF0000"/>
                  </a:solidFill>
                  <a:latin typeface="Courier New" pitchFamily="49" charset="0"/>
                </a:rPr>
                <a:t>DMCRES</a:t>
              </a:r>
              <a:r>
                <a:rPr lang="en-US" sz="1400" b="1">
                  <a:solidFill>
                    <a:schemeClr val="bg2"/>
                  </a:solidFill>
                  <a:latin typeface="Courier New" pitchFamily="49" charset="0"/>
                </a:rPr>
                <a:t>|</a:t>
              </a:r>
              <a:r>
                <a:rPr lang="en-US" sz="1400" b="1">
                  <a:solidFill>
                    <a:srgbClr val="FF0000"/>
                  </a:solidFill>
                  <a:latin typeface="Courier New" pitchFamily="49" charset="0"/>
                </a:rPr>
                <a:t>18768-2</a:t>
              </a:r>
              <a:r>
                <a:rPr lang="en-US" sz="1400" b="1">
                  <a:solidFill>
                    <a:schemeClr val="bg2"/>
                  </a:solidFill>
                  <a:latin typeface="Courier New" pitchFamily="49" charset="0"/>
                </a:rPr>
                <a:t>^</a:t>
              </a:r>
              <a:r>
                <a:rPr lang="en-US" sz="1400" b="1">
                  <a:solidFill>
                    <a:srgbClr val="FF0000"/>
                  </a:solidFill>
                  <a:latin typeface="Courier New" pitchFamily="49" charset="0"/>
                </a:rPr>
                <a:t>CELL COUNTS+DIFFERENTIAL TESTS (COMPOSITE)</a:t>
              </a:r>
              <a:r>
                <a:rPr lang="en-US" sz="1400" b="1">
                  <a:solidFill>
                    <a:schemeClr val="bg2"/>
                  </a:solidFill>
                  <a:latin typeface="Courier New" pitchFamily="49" charset="0"/>
                </a:rPr>
                <a:t>^</a:t>
              </a:r>
              <a:r>
                <a:rPr lang="en-US" sz="1400" b="1">
                  <a:solidFill>
                    <a:srgbClr val="FF0000"/>
                  </a:solidFill>
                  <a:latin typeface="Courier New" pitchFamily="49" charset="0"/>
                </a:rPr>
                <a:t>LN</a:t>
              </a:r>
              <a:r>
                <a:rPr lang="en-US" sz="1400" b="1">
                  <a:solidFill>
                    <a:schemeClr val="bg2"/>
                  </a:solidFill>
                  <a:latin typeface="Courier New" pitchFamily="49" charset="0"/>
                </a:rPr>
                <a:t>|||</a:t>
              </a:r>
              <a:r>
                <a:rPr lang="en-US" sz="1400" b="1">
                  <a:solidFill>
                    <a:srgbClr val="FF0000"/>
                  </a:solidFill>
                  <a:latin typeface="Courier New" pitchFamily="49" charset="0"/>
                </a:rPr>
                <a:t>199812292128</a:t>
              </a:r>
              <a:r>
                <a:rPr lang="en-US" sz="1400" b="1">
                  <a:solidFill>
                    <a:schemeClr val="bg2"/>
                  </a:solidFill>
                  <a:latin typeface="Courier New" pitchFamily="49" charset="0"/>
                </a:rPr>
                <a:t>||</a:t>
              </a:r>
              <a:r>
                <a:rPr lang="en-US" sz="1400" b="1">
                  <a:solidFill>
                    <a:srgbClr val="FF0000"/>
                  </a:solidFill>
                  <a:latin typeface="Courier New" pitchFamily="49" charset="0"/>
                </a:rPr>
                <a:t>35</a:t>
              </a:r>
              <a:r>
                <a:rPr lang="en-US" sz="1400" b="1">
                  <a:solidFill>
                    <a:schemeClr val="bg2"/>
                  </a:solidFill>
                  <a:latin typeface="Courier New" pitchFamily="49" charset="0"/>
                </a:rPr>
                <a:t>^</a:t>
              </a:r>
              <a:r>
                <a:rPr lang="en-US" sz="1400" b="1">
                  <a:solidFill>
                    <a:srgbClr val="FF0000"/>
                  </a:solidFill>
                  <a:latin typeface="Courier New" pitchFamily="49" charset="0"/>
                </a:rPr>
                <a:t>ML</a:t>
              </a:r>
              <a:r>
                <a:rPr lang="en-US" sz="1400" b="1">
                  <a:solidFill>
                    <a:schemeClr val="bg2"/>
                  </a:solidFill>
                  <a:latin typeface="Courier New" pitchFamily="49" charset="0"/>
                </a:rPr>
                <a:t>|||||||</a:t>
              </a:r>
              <a:r>
                <a:rPr lang="en-US" sz="1400" b="1">
                  <a:solidFill>
                    <a:srgbClr val="FF0000"/>
                  </a:solidFill>
                  <a:latin typeface="Courier New" pitchFamily="49" charset="0"/>
                </a:rPr>
                <a:t>IN2973</a:t>
              </a:r>
              <a:r>
                <a:rPr lang="en-US" sz="1400" b="1">
                  <a:solidFill>
                    <a:schemeClr val="bg2"/>
                  </a:solidFill>
                  <a:latin typeface="Courier New" pitchFamily="49" charset="0"/>
                </a:rPr>
                <a:t>^</a:t>
              </a:r>
              <a:r>
                <a:rPr lang="en-US" sz="1400" b="1">
                  <a:solidFill>
                    <a:srgbClr val="FF0000"/>
                  </a:solidFill>
                  <a:latin typeface="Courier New" pitchFamily="49" charset="0"/>
                </a:rPr>
                <a:t>Schadow</a:t>
              </a:r>
              <a:r>
                <a:rPr lang="en-US" sz="1400" b="1">
                  <a:solidFill>
                    <a:schemeClr val="bg2"/>
                  </a:solidFill>
                  <a:latin typeface="Courier New" pitchFamily="49" charset="0"/>
                </a:rPr>
                <a:t>^</a:t>
              </a:r>
              <a:r>
                <a:rPr lang="en-US" sz="1400" b="1">
                  <a:solidFill>
                    <a:srgbClr val="FF0000"/>
                  </a:solidFill>
                  <a:latin typeface="Courier New" pitchFamily="49" charset="0"/>
                </a:rPr>
                <a:t>Gunther</a:t>
              </a:r>
              <a:r>
                <a:rPr lang="en-US" sz="1400" b="1">
                  <a:solidFill>
                    <a:schemeClr val="bg2"/>
                  </a:solidFill>
                  <a:latin typeface="Courier New" pitchFamily="49" charset="0"/>
                </a:rPr>
                <a:t>^^^^</a:t>
              </a:r>
              <a:r>
                <a:rPr lang="en-US" sz="1400" b="1">
                  <a:solidFill>
                    <a:srgbClr val="FF0000"/>
                  </a:solidFill>
                  <a:latin typeface="Courier New" pitchFamily="49" charset="0"/>
                </a:rPr>
                <a:t>MD</a:t>
              </a:r>
              <a:r>
                <a:rPr lang="en-US" sz="1400" b="1">
                  <a:solidFill>
                    <a:schemeClr val="bg2"/>
                  </a:solidFill>
                  <a:latin typeface="Courier New" pitchFamily="49" charset="0"/>
                </a:rPr>
                <a:t>^</a:t>
              </a:r>
              <a:r>
                <a:rPr lang="en-US" sz="1400" b="1">
                  <a:solidFill>
                    <a:srgbClr val="FF0000"/>
                  </a:solidFill>
                  <a:latin typeface="Courier New" pitchFamily="49" charset="0"/>
                </a:rPr>
                <a:t>UPIN</a:t>
              </a:r>
              <a:br>
                <a:rPr lang="en-US" sz="1400" b="1">
                  <a:solidFill>
                    <a:srgbClr val="FF0000"/>
                  </a:solidFill>
                  <a:latin typeface="Courier New" pitchFamily="49" charset="0"/>
                </a:rPr>
              </a:br>
              <a:r>
                <a:rPr lang="en-US" sz="1400" b="1">
                  <a:solidFill>
                    <a:schemeClr val="bg2"/>
                  </a:solidFill>
                  <a:latin typeface="Courier New" pitchFamily="49" charset="0"/>
                </a:rPr>
                <a:t>||||||||||^</a:t>
              </a:r>
              <a:r>
                <a:rPr lang="en-US" sz="1400" b="1">
                  <a:solidFill>
                    <a:srgbClr val="FF0000"/>
                  </a:solidFill>
                  <a:latin typeface="Courier New" pitchFamily="49" charset="0"/>
                </a:rPr>
                <a:t>Once</a:t>
              </a:r>
              <a:r>
                <a:rPr lang="en-US" sz="1400" b="1">
                  <a:solidFill>
                    <a:schemeClr val="bg2"/>
                  </a:solidFill>
                  <a:latin typeface="Courier New" pitchFamily="49" charset="0"/>
                </a:rPr>
                <a:t>||||||</a:t>
              </a:r>
              <a:r>
                <a:rPr lang="en-US" sz="1400" b="1">
                  <a:solidFill>
                    <a:srgbClr val="FF0000"/>
                  </a:solidFill>
                  <a:latin typeface="Courier New" pitchFamily="49" charset="0"/>
                </a:rPr>
                <a:t>CA20837</a:t>
              </a:r>
              <a:r>
                <a:rPr lang="en-US" sz="1400" b="1">
                  <a:solidFill>
                    <a:schemeClr val="bg2"/>
                  </a:solidFill>
                  <a:latin typeface="Courier New" pitchFamily="49" charset="0"/>
                </a:rPr>
                <a:t>^</a:t>
              </a:r>
              <a:r>
                <a:rPr lang="en-US" sz="1400" b="1">
                  <a:solidFill>
                    <a:srgbClr val="FF0000"/>
                  </a:solidFill>
                  <a:latin typeface="Courier New" pitchFamily="49" charset="0"/>
                </a:rPr>
                <a:t>Spinosa</a:t>
              </a:r>
              <a:r>
                <a:rPr lang="en-US" sz="1400" b="1">
                  <a:solidFill>
                    <a:schemeClr val="bg2"/>
                  </a:solidFill>
                  <a:latin typeface="Courier New" pitchFamily="49" charset="0"/>
                </a:rPr>
                <a:t>^</a:t>
              </a:r>
              <a:r>
                <a:rPr lang="en-US" sz="1400" b="1">
                  <a:solidFill>
                    <a:srgbClr val="FF0000"/>
                  </a:solidFill>
                  <a:latin typeface="Courier New" pitchFamily="49" charset="0"/>
                </a:rPr>
                <a:t>John</a:t>
              </a:r>
              <a:r>
                <a:rPr lang="en-US" sz="1400" b="1">
                  <a:solidFill>
                    <a:schemeClr val="bg2"/>
                  </a:solidFill>
                  <a:latin typeface="Courier New" pitchFamily="49" charset="0"/>
                </a:rPr>
                <a:t>^^^^</a:t>
              </a:r>
              <a:r>
                <a:rPr lang="en-US" sz="1400" b="1">
                  <a:solidFill>
                    <a:srgbClr val="FF0000"/>
                  </a:solidFill>
                  <a:latin typeface="Courier New" pitchFamily="49" charset="0"/>
                </a:rPr>
                <a:t>MD</a:t>
              </a:r>
              <a:r>
                <a:rPr lang="en-US" sz="1400" b="1">
                  <a:solidFill>
                    <a:schemeClr val="bg2"/>
                  </a:solidFill>
                  <a:latin typeface="Courier New" pitchFamily="49" charset="0"/>
                </a:rPr>
                <a:t>^</a:t>
              </a:r>
              <a:r>
                <a:rPr lang="en-US" sz="1400" b="1">
                  <a:solidFill>
                    <a:srgbClr val="FF0000"/>
                  </a:solidFill>
                  <a:latin typeface="Courier New" pitchFamily="49" charset="0"/>
                </a:rPr>
                <a:t>UPIN</a:t>
              </a:r>
            </a:p>
            <a:p>
              <a:pPr marL="457200" indent="-457200" algn="l" eaLnBrk="0" hangingPunct="0"/>
              <a:endParaRPr lang="en-US" sz="1400" b="1">
                <a:solidFill>
                  <a:srgbClr val="FF0000"/>
                </a:solidFill>
                <a:latin typeface="Courier New" pitchFamily="49" charset="0"/>
              </a:endParaRPr>
            </a:p>
            <a:p>
              <a:pPr marL="457200" indent="-457200" algn="l" eaLnBrk="0" hangingPunct="0"/>
              <a:r>
                <a:rPr lang="en-US" sz="1400" b="1">
                  <a:solidFill>
                    <a:schemeClr val="hlink"/>
                  </a:solidFill>
                  <a:latin typeface="Courier New" pitchFamily="49" charset="0"/>
                </a:rPr>
                <a:t>OBX</a:t>
              </a:r>
              <a:r>
                <a:rPr lang="en-US" sz="1400" b="1">
                  <a:solidFill>
                    <a:schemeClr val="bg2"/>
                  </a:solidFill>
                  <a:latin typeface="Courier New" pitchFamily="49" charset="0"/>
                </a:rPr>
                <a:t>||</a:t>
              </a:r>
              <a:r>
                <a:rPr lang="en-US" sz="1400" b="1">
                  <a:solidFill>
                    <a:srgbClr val="FF0000"/>
                  </a:solidFill>
                  <a:latin typeface="Courier New" pitchFamily="49" charset="0"/>
                </a:rPr>
                <a:t>NM</a:t>
              </a:r>
              <a:r>
                <a:rPr lang="en-US" sz="1400" b="1">
                  <a:solidFill>
                    <a:schemeClr val="bg2"/>
                  </a:solidFill>
                  <a:latin typeface="Courier New" pitchFamily="49" charset="0"/>
                </a:rPr>
                <a:t>|</a:t>
              </a:r>
              <a:r>
                <a:rPr lang="en-US" sz="1400" b="1">
                  <a:solidFill>
                    <a:srgbClr val="FF0000"/>
                  </a:solidFill>
                  <a:latin typeface="Courier New" pitchFamily="49" charset="0"/>
                </a:rPr>
                <a:t>4544-3</a:t>
              </a:r>
              <a:r>
                <a:rPr lang="en-US" sz="1400" b="1">
                  <a:solidFill>
                    <a:schemeClr val="bg2"/>
                  </a:solidFill>
                  <a:latin typeface="Courier New" pitchFamily="49" charset="0"/>
                </a:rPr>
                <a:t>^</a:t>
              </a:r>
              <a:r>
                <a:rPr lang="en-US" sz="1400" b="1">
                  <a:solidFill>
                    <a:srgbClr val="FF0000"/>
                  </a:solidFill>
                  <a:latin typeface="Courier New" pitchFamily="49" charset="0"/>
                </a:rPr>
                <a:t>HEMATOCRIT (AUTOMATED)</a:t>
              </a:r>
              <a:r>
                <a:rPr lang="en-US" sz="1400" b="1">
                  <a:solidFill>
                    <a:schemeClr val="bg2"/>
                  </a:solidFill>
                  <a:latin typeface="Courier New" pitchFamily="49" charset="0"/>
                </a:rPr>
                <a:t>^</a:t>
              </a:r>
              <a:r>
                <a:rPr lang="en-US" sz="1400" b="1">
                  <a:solidFill>
                    <a:srgbClr val="FF0000"/>
                  </a:solidFill>
                  <a:latin typeface="Courier New" pitchFamily="49" charset="0"/>
                </a:rPr>
                <a:t>LN</a:t>
              </a:r>
              <a:r>
                <a:rPr lang="en-US" sz="1400" b="1">
                  <a:solidFill>
                    <a:schemeClr val="bg2"/>
                  </a:solidFill>
                  <a:latin typeface="Courier New" pitchFamily="49" charset="0"/>
                </a:rPr>
                <a:t>||</a:t>
              </a:r>
              <a:r>
                <a:rPr lang="en-US" sz="1400" b="1">
                  <a:solidFill>
                    <a:srgbClr val="FF0000"/>
                  </a:solidFill>
                  <a:latin typeface="Courier New" pitchFamily="49" charset="0"/>
                </a:rPr>
                <a:t>45</a:t>
              </a:r>
              <a:r>
                <a:rPr lang="en-US" sz="1400" b="1">
                  <a:solidFill>
                    <a:schemeClr val="bg2"/>
                  </a:solidFill>
                  <a:latin typeface="Courier New" pitchFamily="49" charset="0"/>
                </a:rPr>
                <a:t>||</a:t>
              </a:r>
              <a:r>
                <a:rPr lang="en-US" sz="1400" b="1">
                  <a:solidFill>
                    <a:srgbClr val="FF0000"/>
                  </a:solidFill>
                  <a:latin typeface="Courier New" pitchFamily="49" charset="0"/>
                </a:rPr>
                <a:t>39-49</a:t>
              </a:r>
              <a:br>
                <a:rPr lang="en-US" sz="1400" b="1">
                  <a:solidFill>
                    <a:srgbClr val="FF0000"/>
                  </a:solidFill>
                  <a:latin typeface="Courier New" pitchFamily="49" charset="0"/>
                </a:rPr>
              </a:br>
              <a:r>
                <a:rPr lang="en-US" sz="1600" b="1">
                  <a:solidFill>
                    <a:schemeClr val="bg2"/>
                  </a:solidFill>
                  <a:latin typeface="Courier New" pitchFamily="49" charset="0"/>
                </a:rPr>
                <a:t>||||</a:t>
              </a:r>
              <a:r>
                <a:rPr lang="en-US" sz="1400" b="1">
                  <a:solidFill>
                    <a:srgbClr val="FF0000"/>
                  </a:solidFill>
                  <a:latin typeface="Courier New" pitchFamily="49" charset="0"/>
                </a:rPr>
                <a:t>F</a:t>
              </a:r>
              <a:r>
                <a:rPr lang="en-US" sz="1400" b="1">
                  <a:solidFill>
                    <a:schemeClr val="bg2"/>
                  </a:solidFill>
                  <a:latin typeface="Courier New" pitchFamily="49" charset="0"/>
                </a:rPr>
                <a:t>|||</a:t>
              </a:r>
              <a:r>
                <a:rPr lang="en-US" sz="1400" b="1">
                  <a:solidFill>
                    <a:srgbClr val="FF0000"/>
                  </a:solidFill>
                  <a:latin typeface="Courier New" pitchFamily="49" charset="0"/>
                </a:rPr>
                <a:t>199812292128</a:t>
              </a:r>
              <a:r>
                <a:rPr lang="en-US" sz="1400" b="1">
                  <a:solidFill>
                    <a:schemeClr val="bg2"/>
                  </a:solidFill>
                  <a:latin typeface="Courier New" pitchFamily="49" charset="0"/>
                </a:rPr>
                <a:t>||</a:t>
              </a:r>
              <a:r>
                <a:rPr lang="en-US" sz="1400" b="1">
                  <a:solidFill>
                    <a:srgbClr val="FF0000"/>
                  </a:solidFill>
                  <a:latin typeface="Courier New" pitchFamily="49" charset="0"/>
                </a:rPr>
                <a:t>CA20837</a:t>
              </a:r>
            </a:p>
            <a:p>
              <a:pPr marL="457200" indent="-457200" algn="l" eaLnBrk="0" hangingPunct="0"/>
              <a:r>
                <a:rPr lang="en-US" sz="1400" b="1">
                  <a:solidFill>
                    <a:schemeClr val="hlink"/>
                  </a:solidFill>
                  <a:latin typeface="Courier New" pitchFamily="49" charset="0"/>
                </a:rPr>
                <a:t>OBX</a:t>
              </a:r>
              <a:r>
                <a:rPr lang="en-US" sz="1400" b="1">
                  <a:solidFill>
                    <a:schemeClr val="bg2"/>
                  </a:solidFill>
                  <a:latin typeface="Courier New" pitchFamily="49" charset="0"/>
                </a:rPr>
                <a:t>||</a:t>
              </a:r>
              <a:r>
                <a:rPr lang="en-US" sz="1400" b="1">
                  <a:solidFill>
                    <a:srgbClr val="FF0000"/>
                  </a:solidFill>
                  <a:latin typeface="Courier New" pitchFamily="49" charset="0"/>
                </a:rPr>
                <a:t>NM</a:t>
              </a:r>
              <a:r>
                <a:rPr lang="en-US" sz="1400" b="1">
                  <a:solidFill>
                    <a:schemeClr val="bg2"/>
                  </a:solidFill>
                  <a:latin typeface="Courier New" pitchFamily="49" charset="0"/>
                </a:rPr>
                <a:t>|</a:t>
              </a:r>
              <a:r>
                <a:rPr lang="en-US" sz="1400" b="1">
                  <a:solidFill>
                    <a:srgbClr val="FF0000"/>
                  </a:solidFill>
                  <a:latin typeface="Courier New" pitchFamily="49" charset="0"/>
                </a:rPr>
                <a:t>789-8</a:t>
              </a:r>
              <a:r>
                <a:rPr lang="en-US" sz="1400" b="1">
                  <a:solidFill>
                    <a:schemeClr val="bg2"/>
                  </a:solidFill>
                  <a:latin typeface="Courier New" pitchFamily="49" charset="0"/>
                </a:rPr>
                <a:t>^</a:t>
              </a:r>
              <a:r>
                <a:rPr lang="en-US" sz="1400" b="1">
                  <a:solidFill>
                    <a:srgbClr val="FF0000"/>
                  </a:solidFill>
                  <a:latin typeface="Courier New" pitchFamily="49" charset="0"/>
                </a:rPr>
                <a:t>ERYTHROCYTES COUNT (AUTOMATED)</a:t>
              </a:r>
              <a:r>
                <a:rPr lang="en-US" sz="1400" b="1">
                  <a:solidFill>
                    <a:schemeClr val="bg2"/>
                  </a:solidFill>
                  <a:latin typeface="Courier New" pitchFamily="49" charset="0"/>
                </a:rPr>
                <a:t>^</a:t>
              </a:r>
              <a:r>
                <a:rPr lang="en-US" sz="1400" b="1">
                  <a:solidFill>
                    <a:srgbClr val="FF0000"/>
                  </a:solidFill>
                  <a:latin typeface="Courier New" pitchFamily="49" charset="0"/>
                </a:rPr>
                <a:t>LN</a:t>
              </a:r>
              <a:r>
                <a:rPr lang="en-US" sz="1400" b="1">
                  <a:solidFill>
                    <a:schemeClr val="bg2"/>
                  </a:solidFill>
                  <a:latin typeface="Courier New" pitchFamily="49" charset="0"/>
                </a:rPr>
                <a:t>||</a:t>
              </a:r>
              <a:r>
                <a:rPr lang="en-US" sz="1400" b="1">
                  <a:solidFill>
                    <a:srgbClr val="FF0000"/>
                  </a:solidFill>
                  <a:latin typeface="Courier New" pitchFamily="49" charset="0"/>
                </a:rPr>
                <a:t>4.94</a:t>
              </a:r>
              <a:r>
                <a:rPr lang="en-US" sz="1400" b="1">
                  <a:solidFill>
                    <a:schemeClr val="bg2"/>
                  </a:solidFill>
                  <a:latin typeface="Courier New" pitchFamily="49" charset="0"/>
                </a:rPr>
                <a:t>|</a:t>
              </a:r>
              <a:r>
                <a:rPr lang="en-US" sz="1400" b="1">
                  <a:solidFill>
                    <a:srgbClr val="FF0000"/>
                  </a:solidFill>
                  <a:latin typeface="Courier New" pitchFamily="49" charset="0"/>
                </a:rPr>
                <a:t>10*12/mm3</a:t>
              </a:r>
              <a:br>
                <a:rPr lang="en-US" sz="1400" b="1">
                  <a:solidFill>
                    <a:srgbClr val="FF0000"/>
                  </a:solidFill>
                  <a:latin typeface="Courier New" pitchFamily="49" charset="0"/>
                </a:rPr>
              </a:br>
              <a:r>
                <a:rPr lang="en-US" sz="1400" b="1">
                  <a:solidFill>
                    <a:schemeClr val="bg2"/>
                  </a:solidFill>
                  <a:latin typeface="Courier New" pitchFamily="49" charset="0"/>
                </a:rPr>
                <a:t>|</a:t>
              </a:r>
              <a:r>
                <a:rPr lang="en-US" sz="1400" b="1">
                  <a:solidFill>
                    <a:srgbClr val="FF0000"/>
                  </a:solidFill>
                  <a:latin typeface="Courier New" pitchFamily="49" charset="0"/>
                </a:rPr>
                <a:t>4.30-5.90</a:t>
              </a:r>
              <a:r>
                <a:rPr lang="en-US" sz="1400" b="1">
                  <a:solidFill>
                    <a:schemeClr val="bg2"/>
                  </a:solidFill>
                  <a:latin typeface="Courier New" pitchFamily="49" charset="0"/>
                </a:rPr>
                <a:t>||||</a:t>
              </a:r>
              <a:r>
                <a:rPr lang="en-US" sz="1400" b="1">
                  <a:solidFill>
                    <a:srgbClr val="FF0000"/>
                  </a:solidFill>
                  <a:latin typeface="Courier New" pitchFamily="49" charset="0"/>
                </a:rPr>
                <a:t>F</a:t>
              </a:r>
              <a:r>
                <a:rPr lang="en-US" sz="1400" b="1">
                  <a:solidFill>
                    <a:schemeClr val="bg2"/>
                  </a:solidFill>
                  <a:latin typeface="Courier New" pitchFamily="49" charset="0"/>
                </a:rPr>
                <a:t>|||</a:t>
              </a:r>
              <a:r>
                <a:rPr lang="en-US" sz="1400" b="1">
                  <a:solidFill>
                    <a:srgbClr val="FF0000"/>
                  </a:solidFill>
                  <a:latin typeface="Courier New" pitchFamily="49" charset="0"/>
                </a:rPr>
                <a:t>199812292128</a:t>
              </a:r>
              <a:r>
                <a:rPr lang="en-US" sz="1400" b="1">
                  <a:solidFill>
                    <a:schemeClr val="bg2"/>
                  </a:solidFill>
                  <a:latin typeface="Courier New" pitchFamily="49" charset="0"/>
                </a:rPr>
                <a:t>||</a:t>
              </a:r>
              <a:r>
                <a:rPr lang="en-US" sz="1400" b="1">
                  <a:solidFill>
                    <a:srgbClr val="FF0000"/>
                  </a:solidFill>
                  <a:latin typeface="Courier New" pitchFamily="49" charset="0"/>
                </a:rPr>
                <a:t>CA20837</a:t>
              </a:r>
            </a:p>
          </p:txBody>
        </p:sp>
      </p:grpSp>
      <p:sp>
        <p:nvSpPr>
          <p:cNvPr id="1172487" name="Text Box 7"/>
          <p:cNvSpPr txBox="1">
            <a:spLocks noChangeArrowheads="1"/>
          </p:cNvSpPr>
          <p:nvPr/>
        </p:nvSpPr>
        <p:spPr bwMode="auto">
          <a:xfrm>
            <a:off x="4875213" y="3808413"/>
            <a:ext cx="4022725" cy="2720975"/>
          </a:xfrm>
          <a:prstGeom prst="rect">
            <a:avLst/>
          </a:prstGeom>
          <a:noFill/>
          <a:ln w="9525">
            <a:noFill/>
            <a:miter lim="800000"/>
            <a:headEnd/>
            <a:tailEnd/>
          </a:ln>
          <a:effectLst/>
        </p:spPr>
        <p:txBody>
          <a:bodyPr>
            <a:spAutoFit/>
          </a:bodyPr>
          <a:lstStyle/>
          <a:p>
            <a:pPr>
              <a:lnSpc>
                <a:spcPct val="120000"/>
              </a:lnSpc>
            </a:pPr>
            <a:r>
              <a:rPr lang="en-US" sz="2400" b="1" u="sng">
                <a:latin typeface="Times New Roman" pitchFamily="18" charset="0"/>
              </a:rPr>
              <a:t>Delimiters</a:t>
            </a:r>
          </a:p>
          <a:p>
            <a:pPr algn="l">
              <a:lnSpc>
                <a:spcPct val="120000"/>
              </a:lnSpc>
            </a:pPr>
            <a:r>
              <a:rPr lang="en-US" sz="2400" b="1">
                <a:latin typeface="Times New Roman" pitchFamily="18" charset="0"/>
              </a:rPr>
              <a:t>|   </a:t>
            </a:r>
            <a:r>
              <a:rPr lang="en-US" sz="2400">
                <a:latin typeface="Times New Roman" pitchFamily="18" charset="0"/>
              </a:rPr>
              <a:t>Field </a:t>
            </a:r>
          </a:p>
          <a:p>
            <a:pPr algn="l">
              <a:lnSpc>
                <a:spcPct val="120000"/>
              </a:lnSpc>
            </a:pPr>
            <a:r>
              <a:rPr lang="en-US" sz="2400" b="1">
                <a:latin typeface="Times New Roman" pitchFamily="18" charset="0"/>
              </a:rPr>
              <a:t>^</a:t>
            </a:r>
            <a:r>
              <a:rPr lang="en-US" sz="2400">
                <a:latin typeface="Times New Roman" pitchFamily="18" charset="0"/>
              </a:rPr>
              <a:t>  Component</a:t>
            </a:r>
          </a:p>
          <a:p>
            <a:pPr algn="l">
              <a:lnSpc>
                <a:spcPct val="120000"/>
              </a:lnSpc>
            </a:pPr>
            <a:r>
              <a:rPr lang="en-US" sz="2400" b="1">
                <a:latin typeface="Times New Roman" pitchFamily="18" charset="0"/>
              </a:rPr>
              <a:t>&amp;</a:t>
            </a:r>
            <a:r>
              <a:rPr lang="en-US" sz="2400">
                <a:latin typeface="Times New Roman" pitchFamily="18" charset="0"/>
              </a:rPr>
              <a:t>  Subcomponent </a:t>
            </a:r>
          </a:p>
          <a:p>
            <a:pPr algn="l">
              <a:lnSpc>
                <a:spcPct val="120000"/>
              </a:lnSpc>
            </a:pPr>
            <a:r>
              <a:rPr lang="en-US" sz="2400" b="1">
                <a:latin typeface="Times New Roman" pitchFamily="18" charset="0"/>
              </a:rPr>
              <a:t>~  </a:t>
            </a:r>
            <a:r>
              <a:rPr lang="en-US" sz="2400">
                <a:latin typeface="Times New Roman" pitchFamily="18" charset="0"/>
              </a:rPr>
              <a:t>Repetition</a:t>
            </a:r>
          </a:p>
          <a:p>
            <a:pPr algn="l">
              <a:lnSpc>
                <a:spcPct val="120000"/>
              </a:lnSpc>
            </a:pPr>
            <a:r>
              <a:rPr lang="en-US" sz="2400" b="1">
                <a:latin typeface="Times New Roman" pitchFamily="18" charset="0"/>
              </a:rPr>
              <a:t>\</a:t>
            </a:r>
            <a:r>
              <a:rPr lang="en-US" sz="2400">
                <a:latin typeface="Times New Roman" pitchFamily="18" charset="0"/>
              </a:rPr>
              <a:t>   Escape Character</a:t>
            </a:r>
          </a:p>
        </p:txBody>
      </p:sp>
    </p:spTree>
  </p:cSld>
  <p:clrMapOvr>
    <a:masterClrMapping/>
  </p:clrMapOvr>
  <p:transition spd="med"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72483">
                                            <p:txEl>
                                              <p:pRg st="0" end="0"/>
                                            </p:txEl>
                                          </p:spTgt>
                                        </p:tgtEl>
                                        <p:attrNameLst>
                                          <p:attrName>style.visibility</p:attrName>
                                        </p:attrNameLst>
                                      </p:cBhvr>
                                      <p:to>
                                        <p:strVal val="visible"/>
                                      </p:to>
                                    </p:set>
                                    <p:animEffect transition="in" filter="wipe(up)">
                                      <p:cBhvr>
                                        <p:cTn id="7" dur="500"/>
                                        <p:tgtEl>
                                          <p:spTgt spid="117248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72483">
                                            <p:txEl>
                                              <p:pRg st="1" end="1"/>
                                            </p:txEl>
                                          </p:spTgt>
                                        </p:tgtEl>
                                        <p:attrNameLst>
                                          <p:attrName>style.visibility</p:attrName>
                                        </p:attrNameLst>
                                      </p:cBhvr>
                                      <p:to>
                                        <p:strVal val="visible"/>
                                      </p:to>
                                    </p:set>
                                    <p:animEffect transition="in" filter="wipe(up)">
                                      <p:cBhvr>
                                        <p:cTn id="10" dur="500"/>
                                        <p:tgtEl>
                                          <p:spTgt spid="117248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72483">
                                            <p:txEl>
                                              <p:pRg st="2" end="2"/>
                                            </p:txEl>
                                          </p:spTgt>
                                        </p:tgtEl>
                                        <p:attrNameLst>
                                          <p:attrName>style.visibility</p:attrName>
                                        </p:attrNameLst>
                                      </p:cBhvr>
                                      <p:to>
                                        <p:strVal val="visible"/>
                                      </p:to>
                                    </p:set>
                                    <p:animEffect transition="in" filter="wipe(up)">
                                      <p:cBhvr>
                                        <p:cTn id="13" dur="500"/>
                                        <p:tgtEl>
                                          <p:spTgt spid="117248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72483">
                                            <p:txEl>
                                              <p:pRg st="3" end="3"/>
                                            </p:txEl>
                                          </p:spTgt>
                                        </p:tgtEl>
                                        <p:attrNameLst>
                                          <p:attrName>style.visibility</p:attrName>
                                        </p:attrNameLst>
                                      </p:cBhvr>
                                      <p:to>
                                        <p:strVal val="visible"/>
                                      </p:to>
                                    </p:set>
                                    <p:animEffect transition="in" filter="wipe(up)">
                                      <p:cBhvr>
                                        <p:cTn id="16" dur="500"/>
                                        <p:tgtEl>
                                          <p:spTgt spid="1172483">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72483">
                                            <p:txEl>
                                              <p:pRg st="4" end="4"/>
                                            </p:txEl>
                                          </p:spTgt>
                                        </p:tgtEl>
                                        <p:attrNameLst>
                                          <p:attrName>style.visibility</p:attrName>
                                        </p:attrNameLst>
                                      </p:cBhvr>
                                      <p:to>
                                        <p:strVal val="visible"/>
                                      </p:to>
                                    </p:set>
                                    <p:animEffect transition="in" filter="wipe(up)">
                                      <p:cBhvr>
                                        <p:cTn id="19" dur="500"/>
                                        <p:tgtEl>
                                          <p:spTgt spid="117248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72487"/>
                                        </p:tgtEl>
                                        <p:attrNameLst>
                                          <p:attrName>style.visibility</p:attrName>
                                        </p:attrNameLst>
                                      </p:cBhvr>
                                      <p:to>
                                        <p:strVal val="visible"/>
                                      </p:to>
                                    </p:set>
                                    <p:animEffect transition="in" filter="wipe(up)">
                                      <p:cBhvr>
                                        <p:cTn id="24" dur="500"/>
                                        <p:tgtEl>
                                          <p:spTgt spid="1172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2483" grpId="0" build="allAtOnce"/>
      <p:bldP spid="117248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D198A7F5-9F06-4448-B799-F9528418F958}" type="slidenum">
              <a:rPr lang="en-US"/>
              <a:pPr/>
              <a:t>49</a:t>
            </a:fld>
            <a:r>
              <a:rPr lang="en-US"/>
              <a:t>  of  125</a:t>
            </a:r>
          </a:p>
        </p:txBody>
      </p:sp>
      <p:sp>
        <p:nvSpPr>
          <p:cNvPr id="1174530" name="Rectangle 2"/>
          <p:cNvSpPr>
            <a:spLocks noGrp="1" noChangeArrowheads="1"/>
          </p:cNvSpPr>
          <p:nvPr>
            <p:ph type="title"/>
          </p:nvPr>
        </p:nvSpPr>
        <p:spPr>
          <a:ln/>
        </p:spPr>
        <p:txBody>
          <a:bodyPr/>
          <a:lstStyle/>
          <a:p>
            <a:endParaRPr lang="en-US" sz="2800"/>
          </a:p>
        </p:txBody>
      </p:sp>
      <p:sp>
        <p:nvSpPr>
          <p:cNvPr id="1174531" name="Rectangle 3"/>
          <p:cNvSpPr>
            <a:spLocks noGrp="1" noChangeArrowheads="1"/>
          </p:cNvSpPr>
          <p:nvPr>
            <p:ph type="body" idx="1"/>
          </p:nvPr>
        </p:nvSpPr>
        <p:spPr/>
        <p:txBody>
          <a:bodyPr/>
          <a:lstStyle/>
          <a:p>
            <a:pPr algn="ctr">
              <a:buFontTx/>
              <a:buNone/>
            </a:pPr>
            <a:r>
              <a:rPr lang="en-US" sz="4400"/>
              <a:t>Implementation Guides and Profiles</a:t>
            </a:r>
          </a:p>
        </p:txBody>
      </p:sp>
    </p:spTree>
  </p:cSld>
  <p:clrMapOvr>
    <a:masterClrMapping/>
  </p:clrMapOvr>
  <p:transition spd="med" advTm="5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18B5BF0F-0302-40DC-B90C-7DAEB0AB6527}" type="slidenum">
              <a:rPr lang="en-US"/>
              <a:pPr/>
              <a:t>5</a:t>
            </a:fld>
            <a:r>
              <a:rPr lang="en-US"/>
              <a:t>  of  125</a:t>
            </a:r>
          </a:p>
        </p:txBody>
      </p:sp>
      <p:sp>
        <p:nvSpPr>
          <p:cNvPr id="1016837" name="Rectangle 5"/>
          <p:cNvSpPr>
            <a:spLocks noGrp="1" noChangeArrowheads="1"/>
          </p:cNvSpPr>
          <p:nvPr>
            <p:ph type="title"/>
          </p:nvPr>
        </p:nvSpPr>
        <p:spPr>
          <a:ln/>
        </p:spPr>
        <p:txBody>
          <a:bodyPr/>
          <a:lstStyle/>
          <a:p>
            <a:r>
              <a:rPr lang="en-US" sz="2800"/>
              <a:t>Healthcare Informatics Standards Collaboration</a:t>
            </a:r>
          </a:p>
        </p:txBody>
      </p:sp>
      <p:graphicFrame>
        <p:nvGraphicFramePr>
          <p:cNvPr id="1016838" name="Object 6"/>
          <p:cNvGraphicFramePr>
            <a:graphicFrameLocks noChangeAspect="1"/>
          </p:cNvGraphicFramePr>
          <p:nvPr>
            <p:ph sz="half" idx="1"/>
          </p:nvPr>
        </p:nvGraphicFramePr>
        <p:xfrm>
          <a:off x="398463" y="2501900"/>
          <a:ext cx="4476750" cy="2460625"/>
        </p:xfrm>
        <a:graphic>
          <a:graphicData uri="http://schemas.openxmlformats.org/presentationml/2006/ole">
            <p:oleObj spid="_x0000_s1016838" name="Clip" r:id="rId4" imgW="2287080" imgH="1257480" progId="MS_ClipArt_Gallery.2">
              <p:embed/>
            </p:oleObj>
          </a:graphicData>
        </a:graphic>
      </p:graphicFrame>
      <p:sp>
        <p:nvSpPr>
          <p:cNvPr id="1016839" name="Rectangle 7"/>
          <p:cNvSpPr>
            <a:spLocks noGrp="1" noChangeArrowheads="1"/>
          </p:cNvSpPr>
          <p:nvPr>
            <p:ph type="body" sz="half" idx="2"/>
          </p:nvPr>
        </p:nvSpPr>
        <p:spPr/>
        <p:txBody>
          <a:bodyPr/>
          <a:lstStyle/>
          <a:p>
            <a:r>
              <a:rPr lang="en-US" sz="2000"/>
              <a:t>Healthcare organizations have found it advantageous to collaborate in the pursuit of solutions to healthcare information management issues.</a:t>
            </a:r>
          </a:p>
          <a:p>
            <a:r>
              <a:rPr lang="en-US" sz="2000"/>
              <a:t>Healthcare provider, payor, vendor, consulting, and regulatory organizations have formed industry groups to study information management issues and develop standard solutions to their common problems.</a:t>
            </a:r>
          </a:p>
          <a:p>
            <a:r>
              <a:rPr lang="en-US" sz="2000"/>
              <a:t>These standards include standards for data interchange, clinical vocabularies, services, security, document architectures, and many others.</a:t>
            </a:r>
          </a:p>
        </p:txBody>
      </p:sp>
    </p:spTree>
  </p:cSld>
  <p:clrMapOvr>
    <a:masterClrMapping/>
  </p:clrMapOvr>
  <p:transition spd="med" advTm="5000">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2"/>
          <p:cNvSpPr>
            <a:spLocks noGrp="1"/>
          </p:cNvSpPr>
          <p:nvPr>
            <p:ph type="dt" sz="half" idx="10"/>
          </p:nvPr>
        </p:nvSpPr>
        <p:spPr/>
        <p:txBody>
          <a:bodyPr/>
          <a:lstStyle/>
          <a:p>
            <a:r>
              <a:rPr lang="en-US"/>
              <a:t>March 30, 2009</a:t>
            </a:r>
          </a:p>
        </p:txBody>
      </p:sp>
      <p:sp>
        <p:nvSpPr>
          <p:cNvPr id="15" name="Footer Placeholder 3"/>
          <p:cNvSpPr>
            <a:spLocks noGrp="1"/>
          </p:cNvSpPr>
          <p:nvPr>
            <p:ph type="ftr" sz="quarter" idx="11"/>
          </p:nvPr>
        </p:nvSpPr>
        <p:spPr/>
        <p:txBody>
          <a:bodyPr/>
          <a:lstStyle/>
          <a:p>
            <a:r>
              <a:rPr lang="en-US"/>
              <a:t>Informatics Standards &amp; Interoperability</a:t>
            </a:r>
          </a:p>
        </p:txBody>
      </p:sp>
      <p:sp>
        <p:nvSpPr>
          <p:cNvPr id="16" name="Slide Number Placeholder 4"/>
          <p:cNvSpPr>
            <a:spLocks noGrp="1"/>
          </p:cNvSpPr>
          <p:nvPr>
            <p:ph type="sldNum" sz="quarter" idx="12"/>
          </p:nvPr>
        </p:nvSpPr>
        <p:spPr/>
        <p:txBody>
          <a:bodyPr/>
          <a:lstStyle/>
          <a:p>
            <a:fld id="{59FEFDB2-6D45-491F-9DCA-ECF74EB04EC3}" type="slidenum">
              <a:rPr lang="en-US"/>
              <a:pPr/>
              <a:t>50</a:t>
            </a:fld>
            <a:r>
              <a:rPr lang="en-US"/>
              <a:t>  of  125</a:t>
            </a:r>
          </a:p>
        </p:txBody>
      </p:sp>
      <p:sp>
        <p:nvSpPr>
          <p:cNvPr id="1176578" name="Freeform 2"/>
          <p:cNvSpPr>
            <a:spLocks/>
          </p:cNvSpPr>
          <p:nvPr/>
        </p:nvSpPr>
        <p:spPr bwMode="auto">
          <a:xfrm>
            <a:off x="1262063" y="2990850"/>
            <a:ext cx="2071687" cy="2259013"/>
          </a:xfrm>
          <a:custGeom>
            <a:avLst/>
            <a:gdLst/>
            <a:ahLst/>
            <a:cxnLst>
              <a:cxn ang="0">
                <a:pos x="2570" y="3880"/>
              </a:cxn>
              <a:cxn ang="0">
                <a:pos x="2611" y="3695"/>
              </a:cxn>
              <a:cxn ang="0">
                <a:pos x="2755" y="3592"/>
              </a:cxn>
              <a:cxn ang="0">
                <a:pos x="3213" y="3496"/>
              </a:cxn>
              <a:cxn ang="0">
                <a:pos x="3446" y="3394"/>
              </a:cxn>
              <a:cxn ang="0">
                <a:pos x="3527" y="3291"/>
              </a:cxn>
              <a:cxn ang="0">
                <a:pos x="3521" y="3045"/>
              </a:cxn>
              <a:cxn ang="0">
                <a:pos x="3507" y="2702"/>
              </a:cxn>
              <a:cxn ang="0">
                <a:pos x="3569" y="2469"/>
              </a:cxn>
              <a:cxn ang="0">
                <a:pos x="3719" y="2368"/>
              </a:cxn>
              <a:cxn ang="0">
                <a:pos x="3891" y="2285"/>
              </a:cxn>
              <a:cxn ang="0">
                <a:pos x="3917" y="2183"/>
              </a:cxn>
              <a:cxn ang="0">
                <a:pos x="3828" y="2072"/>
              </a:cxn>
              <a:cxn ang="0">
                <a:pos x="3487" y="1642"/>
              </a:cxn>
              <a:cxn ang="0">
                <a:pos x="3542" y="1521"/>
              </a:cxn>
              <a:cxn ang="0">
                <a:pos x="3623" y="1248"/>
              </a:cxn>
              <a:cxn ang="0">
                <a:pos x="3549" y="848"/>
              </a:cxn>
              <a:cxn ang="0">
                <a:pos x="3350" y="451"/>
              </a:cxn>
              <a:cxn ang="0">
                <a:pos x="3104" y="191"/>
              </a:cxn>
              <a:cxn ang="0">
                <a:pos x="2653" y="34"/>
              </a:cxn>
              <a:cxn ang="0">
                <a:pos x="2127" y="0"/>
              </a:cxn>
              <a:cxn ang="0">
                <a:pos x="1654" y="41"/>
              </a:cxn>
              <a:cxn ang="0">
                <a:pos x="1216" y="171"/>
              </a:cxn>
              <a:cxn ang="0">
                <a:pos x="710" y="479"/>
              </a:cxn>
              <a:cxn ang="0">
                <a:pos x="464" y="698"/>
              </a:cxn>
              <a:cxn ang="0">
                <a:pos x="211" y="1033"/>
              </a:cxn>
              <a:cxn ang="0">
                <a:pos x="27" y="1466"/>
              </a:cxn>
              <a:cxn ang="0">
                <a:pos x="13" y="1854"/>
              </a:cxn>
              <a:cxn ang="0">
                <a:pos x="123" y="2205"/>
              </a:cxn>
              <a:cxn ang="0">
                <a:pos x="629" y="2970"/>
              </a:cxn>
              <a:cxn ang="0">
                <a:pos x="793" y="3304"/>
              </a:cxn>
              <a:cxn ang="0">
                <a:pos x="834" y="3531"/>
              </a:cxn>
              <a:cxn ang="0">
                <a:pos x="848" y="3838"/>
              </a:cxn>
              <a:cxn ang="0">
                <a:pos x="2570" y="4271"/>
              </a:cxn>
            </a:cxnLst>
            <a:rect l="0" t="0" r="r" b="b"/>
            <a:pathLst>
              <a:path w="3917" h="4271">
                <a:moveTo>
                  <a:pt x="2570" y="4271"/>
                </a:moveTo>
                <a:lnTo>
                  <a:pt x="2570" y="3880"/>
                </a:lnTo>
                <a:lnTo>
                  <a:pt x="2585" y="3790"/>
                </a:lnTo>
                <a:lnTo>
                  <a:pt x="2611" y="3695"/>
                </a:lnTo>
                <a:lnTo>
                  <a:pt x="2666" y="3627"/>
                </a:lnTo>
                <a:lnTo>
                  <a:pt x="2755" y="3592"/>
                </a:lnTo>
                <a:lnTo>
                  <a:pt x="3043" y="3531"/>
                </a:lnTo>
                <a:lnTo>
                  <a:pt x="3213" y="3496"/>
                </a:lnTo>
                <a:lnTo>
                  <a:pt x="3350" y="3441"/>
                </a:lnTo>
                <a:lnTo>
                  <a:pt x="3446" y="3394"/>
                </a:lnTo>
                <a:lnTo>
                  <a:pt x="3494" y="3352"/>
                </a:lnTo>
                <a:lnTo>
                  <a:pt x="3527" y="3291"/>
                </a:lnTo>
                <a:lnTo>
                  <a:pt x="3527" y="3182"/>
                </a:lnTo>
                <a:lnTo>
                  <a:pt x="3521" y="3045"/>
                </a:lnTo>
                <a:lnTo>
                  <a:pt x="3507" y="2861"/>
                </a:lnTo>
                <a:lnTo>
                  <a:pt x="3507" y="2702"/>
                </a:lnTo>
                <a:lnTo>
                  <a:pt x="3527" y="2558"/>
                </a:lnTo>
                <a:lnTo>
                  <a:pt x="3569" y="2469"/>
                </a:lnTo>
                <a:lnTo>
                  <a:pt x="3623" y="2408"/>
                </a:lnTo>
                <a:lnTo>
                  <a:pt x="3719" y="2368"/>
                </a:lnTo>
                <a:lnTo>
                  <a:pt x="3849" y="2320"/>
                </a:lnTo>
                <a:lnTo>
                  <a:pt x="3891" y="2285"/>
                </a:lnTo>
                <a:lnTo>
                  <a:pt x="3917" y="2244"/>
                </a:lnTo>
                <a:lnTo>
                  <a:pt x="3917" y="2183"/>
                </a:lnTo>
                <a:lnTo>
                  <a:pt x="3871" y="2120"/>
                </a:lnTo>
                <a:lnTo>
                  <a:pt x="3828" y="2072"/>
                </a:lnTo>
                <a:lnTo>
                  <a:pt x="3514" y="1676"/>
                </a:lnTo>
                <a:lnTo>
                  <a:pt x="3487" y="1642"/>
                </a:lnTo>
                <a:lnTo>
                  <a:pt x="3501" y="1581"/>
                </a:lnTo>
                <a:lnTo>
                  <a:pt x="3542" y="1521"/>
                </a:lnTo>
                <a:lnTo>
                  <a:pt x="3603" y="1354"/>
                </a:lnTo>
                <a:lnTo>
                  <a:pt x="3623" y="1248"/>
                </a:lnTo>
                <a:lnTo>
                  <a:pt x="3623" y="1084"/>
                </a:lnTo>
                <a:lnTo>
                  <a:pt x="3549" y="848"/>
                </a:lnTo>
                <a:lnTo>
                  <a:pt x="3473" y="672"/>
                </a:lnTo>
                <a:lnTo>
                  <a:pt x="3350" y="451"/>
                </a:lnTo>
                <a:lnTo>
                  <a:pt x="3234" y="315"/>
                </a:lnTo>
                <a:lnTo>
                  <a:pt x="3104" y="191"/>
                </a:lnTo>
                <a:lnTo>
                  <a:pt x="2927" y="98"/>
                </a:lnTo>
                <a:lnTo>
                  <a:pt x="2653" y="34"/>
                </a:lnTo>
                <a:lnTo>
                  <a:pt x="2393" y="6"/>
                </a:lnTo>
                <a:lnTo>
                  <a:pt x="2127" y="0"/>
                </a:lnTo>
                <a:lnTo>
                  <a:pt x="1866" y="14"/>
                </a:lnTo>
                <a:lnTo>
                  <a:pt x="1654" y="41"/>
                </a:lnTo>
                <a:lnTo>
                  <a:pt x="1449" y="82"/>
                </a:lnTo>
                <a:lnTo>
                  <a:pt x="1216" y="171"/>
                </a:lnTo>
                <a:lnTo>
                  <a:pt x="991" y="287"/>
                </a:lnTo>
                <a:lnTo>
                  <a:pt x="710" y="479"/>
                </a:lnTo>
                <a:lnTo>
                  <a:pt x="581" y="582"/>
                </a:lnTo>
                <a:lnTo>
                  <a:pt x="464" y="698"/>
                </a:lnTo>
                <a:lnTo>
                  <a:pt x="335" y="848"/>
                </a:lnTo>
                <a:lnTo>
                  <a:pt x="211" y="1033"/>
                </a:lnTo>
                <a:lnTo>
                  <a:pt x="89" y="1265"/>
                </a:lnTo>
                <a:lnTo>
                  <a:pt x="27" y="1466"/>
                </a:lnTo>
                <a:lnTo>
                  <a:pt x="0" y="1686"/>
                </a:lnTo>
                <a:lnTo>
                  <a:pt x="13" y="1854"/>
                </a:lnTo>
                <a:lnTo>
                  <a:pt x="47" y="2024"/>
                </a:lnTo>
                <a:lnTo>
                  <a:pt x="123" y="2205"/>
                </a:lnTo>
                <a:lnTo>
                  <a:pt x="342" y="2548"/>
                </a:lnTo>
                <a:lnTo>
                  <a:pt x="629" y="2970"/>
                </a:lnTo>
                <a:lnTo>
                  <a:pt x="745" y="3182"/>
                </a:lnTo>
                <a:lnTo>
                  <a:pt x="793" y="3304"/>
                </a:lnTo>
                <a:lnTo>
                  <a:pt x="821" y="3423"/>
                </a:lnTo>
                <a:lnTo>
                  <a:pt x="834" y="3531"/>
                </a:lnTo>
                <a:lnTo>
                  <a:pt x="841" y="3633"/>
                </a:lnTo>
                <a:lnTo>
                  <a:pt x="848" y="3838"/>
                </a:lnTo>
                <a:lnTo>
                  <a:pt x="821" y="4271"/>
                </a:lnTo>
                <a:lnTo>
                  <a:pt x="2570" y="4271"/>
                </a:lnTo>
                <a:close/>
              </a:path>
            </a:pathLst>
          </a:custGeom>
          <a:solidFill>
            <a:srgbClr val="FF8000"/>
          </a:solidFill>
          <a:ln w="12700">
            <a:solidFill>
              <a:srgbClr val="000000"/>
            </a:solidFill>
            <a:prstDash val="solid"/>
            <a:round/>
            <a:headEnd/>
            <a:tailEnd/>
          </a:ln>
        </p:spPr>
        <p:txBody>
          <a:bodyPr/>
          <a:lstStyle/>
          <a:p>
            <a:endParaRPr lang="en-US"/>
          </a:p>
        </p:txBody>
      </p:sp>
      <p:sp>
        <p:nvSpPr>
          <p:cNvPr id="1176579" name="Freeform 3"/>
          <p:cNvSpPr>
            <a:spLocks/>
          </p:cNvSpPr>
          <p:nvPr/>
        </p:nvSpPr>
        <p:spPr bwMode="auto">
          <a:xfrm flipH="1">
            <a:off x="5576888" y="3105150"/>
            <a:ext cx="2071687" cy="2259013"/>
          </a:xfrm>
          <a:custGeom>
            <a:avLst/>
            <a:gdLst/>
            <a:ahLst/>
            <a:cxnLst>
              <a:cxn ang="0">
                <a:pos x="2570" y="3880"/>
              </a:cxn>
              <a:cxn ang="0">
                <a:pos x="2611" y="3695"/>
              </a:cxn>
              <a:cxn ang="0">
                <a:pos x="2755" y="3592"/>
              </a:cxn>
              <a:cxn ang="0">
                <a:pos x="3213" y="3496"/>
              </a:cxn>
              <a:cxn ang="0">
                <a:pos x="3446" y="3394"/>
              </a:cxn>
              <a:cxn ang="0">
                <a:pos x="3527" y="3291"/>
              </a:cxn>
              <a:cxn ang="0">
                <a:pos x="3521" y="3045"/>
              </a:cxn>
              <a:cxn ang="0">
                <a:pos x="3507" y="2702"/>
              </a:cxn>
              <a:cxn ang="0">
                <a:pos x="3569" y="2469"/>
              </a:cxn>
              <a:cxn ang="0">
                <a:pos x="3719" y="2368"/>
              </a:cxn>
              <a:cxn ang="0">
                <a:pos x="3891" y="2285"/>
              </a:cxn>
              <a:cxn ang="0">
                <a:pos x="3917" y="2183"/>
              </a:cxn>
              <a:cxn ang="0">
                <a:pos x="3828" y="2072"/>
              </a:cxn>
              <a:cxn ang="0">
                <a:pos x="3487" y="1642"/>
              </a:cxn>
              <a:cxn ang="0">
                <a:pos x="3542" y="1521"/>
              </a:cxn>
              <a:cxn ang="0">
                <a:pos x="3623" y="1248"/>
              </a:cxn>
              <a:cxn ang="0">
                <a:pos x="3549" y="848"/>
              </a:cxn>
              <a:cxn ang="0">
                <a:pos x="3350" y="451"/>
              </a:cxn>
              <a:cxn ang="0">
                <a:pos x="3104" y="191"/>
              </a:cxn>
              <a:cxn ang="0">
                <a:pos x="2653" y="34"/>
              </a:cxn>
              <a:cxn ang="0">
                <a:pos x="2127" y="0"/>
              </a:cxn>
              <a:cxn ang="0">
                <a:pos x="1654" y="41"/>
              </a:cxn>
              <a:cxn ang="0">
                <a:pos x="1216" y="171"/>
              </a:cxn>
              <a:cxn ang="0">
                <a:pos x="710" y="479"/>
              </a:cxn>
              <a:cxn ang="0">
                <a:pos x="464" y="698"/>
              </a:cxn>
              <a:cxn ang="0">
                <a:pos x="211" y="1033"/>
              </a:cxn>
              <a:cxn ang="0">
                <a:pos x="27" y="1466"/>
              </a:cxn>
              <a:cxn ang="0">
                <a:pos x="13" y="1854"/>
              </a:cxn>
              <a:cxn ang="0">
                <a:pos x="123" y="2205"/>
              </a:cxn>
              <a:cxn ang="0">
                <a:pos x="629" y="2970"/>
              </a:cxn>
              <a:cxn ang="0">
                <a:pos x="793" y="3304"/>
              </a:cxn>
              <a:cxn ang="0">
                <a:pos x="834" y="3531"/>
              </a:cxn>
              <a:cxn ang="0">
                <a:pos x="848" y="3838"/>
              </a:cxn>
              <a:cxn ang="0">
                <a:pos x="2570" y="4271"/>
              </a:cxn>
            </a:cxnLst>
            <a:rect l="0" t="0" r="r" b="b"/>
            <a:pathLst>
              <a:path w="3917" h="4271">
                <a:moveTo>
                  <a:pt x="2570" y="4271"/>
                </a:moveTo>
                <a:lnTo>
                  <a:pt x="2570" y="3880"/>
                </a:lnTo>
                <a:lnTo>
                  <a:pt x="2585" y="3790"/>
                </a:lnTo>
                <a:lnTo>
                  <a:pt x="2611" y="3695"/>
                </a:lnTo>
                <a:lnTo>
                  <a:pt x="2666" y="3627"/>
                </a:lnTo>
                <a:lnTo>
                  <a:pt x="2755" y="3592"/>
                </a:lnTo>
                <a:lnTo>
                  <a:pt x="3043" y="3531"/>
                </a:lnTo>
                <a:lnTo>
                  <a:pt x="3213" y="3496"/>
                </a:lnTo>
                <a:lnTo>
                  <a:pt x="3350" y="3441"/>
                </a:lnTo>
                <a:lnTo>
                  <a:pt x="3446" y="3394"/>
                </a:lnTo>
                <a:lnTo>
                  <a:pt x="3494" y="3352"/>
                </a:lnTo>
                <a:lnTo>
                  <a:pt x="3527" y="3291"/>
                </a:lnTo>
                <a:lnTo>
                  <a:pt x="3527" y="3182"/>
                </a:lnTo>
                <a:lnTo>
                  <a:pt x="3521" y="3045"/>
                </a:lnTo>
                <a:lnTo>
                  <a:pt x="3507" y="2861"/>
                </a:lnTo>
                <a:lnTo>
                  <a:pt x="3507" y="2702"/>
                </a:lnTo>
                <a:lnTo>
                  <a:pt x="3527" y="2558"/>
                </a:lnTo>
                <a:lnTo>
                  <a:pt x="3569" y="2469"/>
                </a:lnTo>
                <a:lnTo>
                  <a:pt x="3623" y="2408"/>
                </a:lnTo>
                <a:lnTo>
                  <a:pt x="3719" y="2368"/>
                </a:lnTo>
                <a:lnTo>
                  <a:pt x="3849" y="2320"/>
                </a:lnTo>
                <a:lnTo>
                  <a:pt x="3891" y="2285"/>
                </a:lnTo>
                <a:lnTo>
                  <a:pt x="3917" y="2244"/>
                </a:lnTo>
                <a:lnTo>
                  <a:pt x="3917" y="2183"/>
                </a:lnTo>
                <a:lnTo>
                  <a:pt x="3871" y="2120"/>
                </a:lnTo>
                <a:lnTo>
                  <a:pt x="3828" y="2072"/>
                </a:lnTo>
                <a:lnTo>
                  <a:pt x="3514" y="1676"/>
                </a:lnTo>
                <a:lnTo>
                  <a:pt x="3487" y="1642"/>
                </a:lnTo>
                <a:lnTo>
                  <a:pt x="3501" y="1581"/>
                </a:lnTo>
                <a:lnTo>
                  <a:pt x="3542" y="1521"/>
                </a:lnTo>
                <a:lnTo>
                  <a:pt x="3603" y="1354"/>
                </a:lnTo>
                <a:lnTo>
                  <a:pt x="3623" y="1248"/>
                </a:lnTo>
                <a:lnTo>
                  <a:pt x="3623" y="1084"/>
                </a:lnTo>
                <a:lnTo>
                  <a:pt x="3549" y="848"/>
                </a:lnTo>
                <a:lnTo>
                  <a:pt x="3473" y="672"/>
                </a:lnTo>
                <a:lnTo>
                  <a:pt x="3350" y="451"/>
                </a:lnTo>
                <a:lnTo>
                  <a:pt x="3234" y="315"/>
                </a:lnTo>
                <a:lnTo>
                  <a:pt x="3104" y="191"/>
                </a:lnTo>
                <a:lnTo>
                  <a:pt x="2927" y="98"/>
                </a:lnTo>
                <a:lnTo>
                  <a:pt x="2653" y="34"/>
                </a:lnTo>
                <a:lnTo>
                  <a:pt x="2393" y="6"/>
                </a:lnTo>
                <a:lnTo>
                  <a:pt x="2127" y="0"/>
                </a:lnTo>
                <a:lnTo>
                  <a:pt x="1866" y="14"/>
                </a:lnTo>
                <a:lnTo>
                  <a:pt x="1654" y="41"/>
                </a:lnTo>
                <a:lnTo>
                  <a:pt x="1449" y="82"/>
                </a:lnTo>
                <a:lnTo>
                  <a:pt x="1216" y="171"/>
                </a:lnTo>
                <a:lnTo>
                  <a:pt x="991" y="287"/>
                </a:lnTo>
                <a:lnTo>
                  <a:pt x="710" y="479"/>
                </a:lnTo>
                <a:lnTo>
                  <a:pt x="581" y="582"/>
                </a:lnTo>
                <a:lnTo>
                  <a:pt x="464" y="698"/>
                </a:lnTo>
                <a:lnTo>
                  <a:pt x="335" y="848"/>
                </a:lnTo>
                <a:lnTo>
                  <a:pt x="211" y="1033"/>
                </a:lnTo>
                <a:lnTo>
                  <a:pt x="89" y="1265"/>
                </a:lnTo>
                <a:lnTo>
                  <a:pt x="27" y="1466"/>
                </a:lnTo>
                <a:lnTo>
                  <a:pt x="0" y="1686"/>
                </a:lnTo>
                <a:lnTo>
                  <a:pt x="13" y="1854"/>
                </a:lnTo>
                <a:lnTo>
                  <a:pt x="47" y="2024"/>
                </a:lnTo>
                <a:lnTo>
                  <a:pt x="123" y="2205"/>
                </a:lnTo>
                <a:lnTo>
                  <a:pt x="342" y="2548"/>
                </a:lnTo>
                <a:lnTo>
                  <a:pt x="629" y="2970"/>
                </a:lnTo>
                <a:lnTo>
                  <a:pt x="745" y="3182"/>
                </a:lnTo>
                <a:lnTo>
                  <a:pt x="793" y="3304"/>
                </a:lnTo>
                <a:lnTo>
                  <a:pt x="821" y="3423"/>
                </a:lnTo>
                <a:lnTo>
                  <a:pt x="834" y="3531"/>
                </a:lnTo>
                <a:lnTo>
                  <a:pt x="841" y="3633"/>
                </a:lnTo>
                <a:lnTo>
                  <a:pt x="848" y="3838"/>
                </a:lnTo>
                <a:lnTo>
                  <a:pt x="821" y="4271"/>
                </a:lnTo>
                <a:lnTo>
                  <a:pt x="2570" y="4271"/>
                </a:lnTo>
                <a:close/>
              </a:path>
            </a:pathLst>
          </a:custGeom>
          <a:solidFill>
            <a:srgbClr val="FF8000"/>
          </a:solidFill>
          <a:ln w="12700">
            <a:solidFill>
              <a:srgbClr val="000000"/>
            </a:solidFill>
            <a:prstDash val="solid"/>
            <a:round/>
            <a:headEnd/>
            <a:tailEnd/>
          </a:ln>
        </p:spPr>
        <p:txBody>
          <a:bodyPr/>
          <a:lstStyle/>
          <a:p>
            <a:endParaRPr lang="en-US"/>
          </a:p>
        </p:txBody>
      </p:sp>
      <p:sp>
        <p:nvSpPr>
          <p:cNvPr id="1176580" name="Text Box 4"/>
          <p:cNvSpPr txBox="1">
            <a:spLocks noChangeArrowheads="1"/>
          </p:cNvSpPr>
          <p:nvPr/>
        </p:nvSpPr>
        <p:spPr bwMode="auto">
          <a:xfrm>
            <a:off x="1017588" y="5359400"/>
            <a:ext cx="7340600" cy="366713"/>
          </a:xfrm>
          <a:prstGeom prst="rect">
            <a:avLst/>
          </a:prstGeom>
          <a:noFill/>
          <a:ln w="12699">
            <a:noFill/>
            <a:miter lim="800000"/>
            <a:headEnd type="none" w="sm" len="sm"/>
            <a:tailEnd type="none" w="sm" len="sm"/>
          </a:ln>
          <a:effectLst/>
        </p:spPr>
        <p:txBody>
          <a:bodyPr wrap="none">
            <a:spAutoFit/>
          </a:bodyPr>
          <a:lstStyle/>
          <a:p>
            <a:pPr eaLnBrk="0" hangingPunct="0"/>
            <a:r>
              <a:rPr lang="en-US" sz="1800">
                <a:latin typeface="Times New Roman" pitchFamily="18" charset="0"/>
              </a:rPr>
              <a:t>Revealing assumptions is an essential component of effective communication.</a:t>
            </a:r>
          </a:p>
        </p:txBody>
      </p:sp>
      <p:sp>
        <p:nvSpPr>
          <p:cNvPr id="1176581" name="AutoShape 5"/>
          <p:cNvSpPr>
            <a:spLocks noChangeArrowheads="1"/>
          </p:cNvSpPr>
          <p:nvPr/>
        </p:nvSpPr>
        <p:spPr bwMode="auto">
          <a:xfrm flipH="1">
            <a:off x="4545013" y="1533525"/>
            <a:ext cx="1504950" cy="1257300"/>
          </a:xfrm>
          <a:prstGeom prst="wedgeRoundRectCallout">
            <a:avLst>
              <a:gd name="adj1" fmla="val -69199"/>
              <a:gd name="adj2" fmla="val 72218"/>
              <a:gd name="adj3" fmla="val 16667"/>
            </a:avLst>
          </a:prstGeom>
          <a:solidFill>
            <a:srgbClr val="00CCFF"/>
          </a:solidFill>
          <a:ln w="12699">
            <a:solidFill>
              <a:schemeClr val="tx1"/>
            </a:solidFill>
            <a:miter lim="800000"/>
            <a:headEnd type="none" w="sm" len="sm"/>
            <a:tailEnd type="none" w="sm" len="sm"/>
          </a:ln>
          <a:effectLst/>
        </p:spPr>
        <p:txBody>
          <a:bodyPr wrap="none" anchor="ctr"/>
          <a:lstStyle/>
          <a:p>
            <a:pPr eaLnBrk="0" hangingPunct="0"/>
            <a:r>
              <a:rPr lang="en-US" sz="1800">
                <a:latin typeface="Times New Roman" pitchFamily="18" charset="0"/>
              </a:rPr>
              <a:t>Yes, I do</a:t>
            </a:r>
          </a:p>
          <a:p>
            <a:pPr eaLnBrk="0" hangingPunct="0"/>
            <a:r>
              <a:rPr lang="en-US" sz="1800">
                <a:latin typeface="Times New Roman" pitchFamily="18" charset="0"/>
              </a:rPr>
              <a:t>play</a:t>
            </a:r>
          </a:p>
          <a:p>
            <a:pPr eaLnBrk="0" hangingPunct="0"/>
            <a:r>
              <a:rPr lang="en-US" sz="1800">
                <a:latin typeface="Times New Roman" pitchFamily="18" charset="0"/>
              </a:rPr>
              <a:t>football.</a:t>
            </a:r>
          </a:p>
        </p:txBody>
      </p:sp>
      <p:sp>
        <p:nvSpPr>
          <p:cNvPr id="1176582" name="AutoShape 6"/>
          <p:cNvSpPr>
            <a:spLocks noChangeArrowheads="1"/>
          </p:cNvSpPr>
          <p:nvPr/>
        </p:nvSpPr>
        <p:spPr bwMode="auto">
          <a:xfrm>
            <a:off x="2906713" y="1514475"/>
            <a:ext cx="1504950" cy="1257300"/>
          </a:xfrm>
          <a:prstGeom prst="wedgeRoundRectCallout">
            <a:avLst>
              <a:gd name="adj1" fmla="val -66667"/>
              <a:gd name="adj2" fmla="val 70454"/>
              <a:gd name="adj3" fmla="val 16667"/>
            </a:avLst>
          </a:prstGeom>
          <a:solidFill>
            <a:srgbClr val="00CCFF"/>
          </a:solidFill>
          <a:ln w="12699">
            <a:solidFill>
              <a:schemeClr val="tx1"/>
            </a:solidFill>
            <a:miter lim="800000"/>
            <a:headEnd type="none" w="sm" len="sm"/>
            <a:tailEnd type="none" w="sm" len="sm"/>
          </a:ln>
          <a:effectLst/>
        </p:spPr>
        <p:txBody>
          <a:bodyPr wrap="none" anchor="ctr"/>
          <a:lstStyle/>
          <a:p>
            <a:pPr eaLnBrk="0" hangingPunct="0"/>
            <a:r>
              <a:rPr lang="en-US" sz="1800">
                <a:latin typeface="Times New Roman" pitchFamily="18" charset="0"/>
              </a:rPr>
              <a:t>Do you</a:t>
            </a:r>
          </a:p>
          <a:p>
            <a:pPr eaLnBrk="0" hangingPunct="0"/>
            <a:r>
              <a:rPr lang="en-US" sz="1800">
                <a:latin typeface="Times New Roman" pitchFamily="18" charset="0"/>
              </a:rPr>
              <a:t>play</a:t>
            </a:r>
          </a:p>
          <a:p>
            <a:pPr eaLnBrk="0" hangingPunct="0"/>
            <a:r>
              <a:rPr lang="en-US" sz="1800">
                <a:latin typeface="Times New Roman" pitchFamily="18" charset="0"/>
              </a:rPr>
              <a:t>football?</a:t>
            </a:r>
          </a:p>
        </p:txBody>
      </p:sp>
      <p:grpSp>
        <p:nvGrpSpPr>
          <p:cNvPr id="1176583" name="Group 7"/>
          <p:cNvGrpSpPr>
            <a:grpSpLocks/>
          </p:cNvGrpSpPr>
          <p:nvPr/>
        </p:nvGrpSpPr>
        <p:grpSpPr bwMode="auto">
          <a:xfrm>
            <a:off x="457200" y="1238250"/>
            <a:ext cx="1962150" cy="1524000"/>
            <a:chOff x="288" y="780"/>
            <a:chExt cx="1236" cy="960"/>
          </a:xfrm>
        </p:grpSpPr>
        <p:sp>
          <p:nvSpPr>
            <p:cNvPr id="1176584" name="AutoShape 8"/>
            <p:cNvSpPr>
              <a:spLocks noChangeArrowheads="1"/>
            </p:cNvSpPr>
            <p:nvPr/>
          </p:nvSpPr>
          <p:spPr bwMode="auto">
            <a:xfrm flipH="1">
              <a:off x="288" y="780"/>
              <a:ext cx="1236" cy="960"/>
            </a:xfrm>
            <a:prstGeom prst="cloudCallout">
              <a:avLst>
                <a:gd name="adj1" fmla="val -40856"/>
                <a:gd name="adj2" fmla="val 63750"/>
              </a:avLst>
            </a:prstGeom>
            <a:solidFill>
              <a:schemeClr val="bg1"/>
            </a:solidFill>
            <a:ln w="9525">
              <a:solidFill>
                <a:schemeClr val="tx1"/>
              </a:solidFill>
              <a:round/>
              <a:headEnd/>
              <a:tailEnd/>
            </a:ln>
            <a:effectLst/>
          </p:spPr>
          <p:txBody>
            <a:bodyPr wrap="none" anchor="ctr"/>
            <a:lstStyle/>
            <a:p>
              <a:pPr eaLnBrk="0" hangingPunct="0"/>
              <a:endParaRPr lang="en-US" sz="1800" b="1">
                <a:effectLst>
                  <a:outerShdw blurRad="38100" dist="38100" dir="2700000" algn="tl">
                    <a:srgbClr val="C0C0C0"/>
                  </a:outerShdw>
                </a:effectLst>
                <a:latin typeface="Comic Sans MS" pitchFamily="66" charset="0"/>
              </a:endParaRPr>
            </a:p>
          </p:txBody>
        </p:sp>
        <p:graphicFrame>
          <p:nvGraphicFramePr>
            <p:cNvPr id="1176585" name="Object 9"/>
            <p:cNvGraphicFramePr>
              <a:graphicFrameLocks noChangeAspect="1"/>
            </p:cNvGraphicFramePr>
            <p:nvPr/>
          </p:nvGraphicFramePr>
          <p:xfrm>
            <a:off x="461" y="922"/>
            <a:ext cx="789" cy="688"/>
          </p:xfrm>
          <a:graphic>
            <a:graphicData uri="http://schemas.openxmlformats.org/presentationml/2006/ole">
              <p:oleObj spid="_x0000_s1176585" name="Clip" r:id="rId4" imgW="3068640" imgH="2672640" progId="MS_ClipArt_Gallery.2">
                <p:embed/>
              </p:oleObj>
            </a:graphicData>
          </a:graphic>
        </p:graphicFrame>
      </p:grpSp>
      <p:grpSp>
        <p:nvGrpSpPr>
          <p:cNvPr id="1176586" name="Group 10"/>
          <p:cNvGrpSpPr>
            <a:grpSpLocks/>
          </p:cNvGrpSpPr>
          <p:nvPr/>
        </p:nvGrpSpPr>
        <p:grpSpPr bwMode="auto">
          <a:xfrm>
            <a:off x="6686550" y="1428750"/>
            <a:ext cx="1962150" cy="1524000"/>
            <a:chOff x="4212" y="900"/>
            <a:chExt cx="1236" cy="960"/>
          </a:xfrm>
        </p:grpSpPr>
        <p:sp>
          <p:nvSpPr>
            <p:cNvPr id="1176587" name="AutoShape 11"/>
            <p:cNvSpPr>
              <a:spLocks noChangeArrowheads="1"/>
            </p:cNvSpPr>
            <p:nvPr/>
          </p:nvSpPr>
          <p:spPr bwMode="auto">
            <a:xfrm>
              <a:off x="4212" y="900"/>
              <a:ext cx="1236" cy="960"/>
            </a:xfrm>
            <a:prstGeom prst="cloudCallout">
              <a:avLst>
                <a:gd name="adj1" fmla="val -40856"/>
                <a:gd name="adj2" fmla="val 63750"/>
              </a:avLst>
            </a:prstGeom>
            <a:solidFill>
              <a:schemeClr val="bg1"/>
            </a:solidFill>
            <a:ln w="9525">
              <a:solidFill>
                <a:schemeClr val="tx1"/>
              </a:solidFill>
              <a:round/>
              <a:headEnd/>
              <a:tailEnd/>
            </a:ln>
            <a:effectLst/>
          </p:spPr>
          <p:txBody>
            <a:bodyPr wrap="none" anchor="ctr"/>
            <a:lstStyle/>
            <a:p>
              <a:pPr eaLnBrk="0" hangingPunct="0"/>
              <a:endParaRPr lang="en-US" sz="1800" b="1">
                <a:effectLst>
                  <a:outerShdw blurRad="38100" dist="38100" dir="2700000" algn="tl">
                    <a:srgbClr val="C0C0C0"/>
                  </a:outerShdw>
                </a:effectLst>
                <a:latin typeface="Comic Sans MS" pitchFamily="66" charset="0"/>
              </a:endParaRPr>
            </a:p>
          </p:txBody>
        </p:sp>
        <p:graphicFrame>
          <p:nvGraphicFramePr>
            <p:cNvPr id="1176588" name="Object 12"/>
            <p:cNvGraphicFramePr>
              <a:graphicFrameLocks noChangeAspect="1"/>
            </p:cNvGraphicFramePr>
            <p:nvPr/>
          </p:nvGraphicFramePr>
          <p:xfrm>
            <a:off x="4512" y="1060"/>
            <a:ext cx="676" cy="627"/>
          </p:xfrm>
          <a:graphic>
            <a:graphicData uri="http://schemas.openxmlformats.org/presentationml/2006/ole">
              <p:oleObj spid="_x0000_s1176588" name="Clip" r:id="rId5" imgW="3062520" imgH="2843280" progId="MS_ClipArt_Gallery.2">
                <p:embed/>
              </p:oleObj>
            </a:graphicData>
          </a:graphic>
        </p:graphicFrame>
      </p:grpSp>
      <p:sp>
        <p:nvSpPr>
          <p:cNvPr id="1176589" name="Rectangle 13"/>
          <p:cNvSpPr>
            <a:spLocks noGrp="1" noChangeArrowheads="1"/>
          </p:cNvSpPr>
          <p:nvPr>
            <p:ph type="title"/>
          </p:nvPr>
        </p:nvSpPr>
        <p:spPr>
          <a:ln/>
        </p:spPr>
        <p:txBody>
          <a:bodyPr/>
          <a:lstStyle/>
          <a:p>
            <a:r>
              <a:rPr lang="en-US"/>
              <a:t>Reveal Assumptions</a:t>
            </a:r>
          </a:p>
        </p:txBody>
      </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6582"/>
                                        </p:tgtEl>
                                        <p:attrNameLst>
                                          <p:attrName>style.visibility</p:attrName>
                                        </p:attrNameLst>
                                      </p:cBhvr>
                                      <p:to>
                                        <p:strVal val="visible"/>
                                      </p:to>
                                    </p:set>
                                    <p:animEffect transition="in" filter="wipe(left)">
                                      <p:cBhvr>
                                        <p:cTn id="7" dur="500"/>
                                        <p:tgtEl>
                                          <p:spTgt spid="11765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76581"/>
                                        </p:tgtEl>
                                        <p:attrNameLst>
                                          <p:attrName>style.visibility</p:attrName>
                                        </p:attrNameLst>
                                      </p:cBhvr>
                                      <p:to>
                                        <p:strVal val="visible"/>
                                      </p:to>
                                    </p:set>
                                    <p:animEffect transition="in" filter="wipe(right)">
                                      <p:cBhvr>
                                        <p:cTn id="12" dur="500"/>
                                        <p:tgtEl>
                                          <p:spTgt spid="11765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76583"/>
                                        </p:tgtEl>
                                        <p:attrNameLst>
                                          <p:attrName>style.visibility</p:attrName>
                                        </p:attrNameLst>
                                      </p:cBhvr>
                                      <p:to>
                                        <p:strVal val="visible"/>
                                      </p:to>
                                    </p:set>
                                    <p:animEffect transition="in" filter="wipe(down)">
                                      <p:cBhvr>
                                        <p:cTn id="17" dur="500"/>
                                        <p:tgtEl>
                                          <p:spTgt spid="11765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76586"/>
                                        </p:tgtEl>
                                        <p:attrNameLst>
                                          <p:attrName>style.visibility</p:attrName>
                                        </p:attrNameLst>
                                      </p:cBhvr>
                                      <p:to>
                                        <p:strVal val="visible"/>
                                      </p:to>
                                    </p:set>
                                    <p:animEffect transition="in" filter="wipe(down)">
                                      <p:cBhvr>
                                        <p:cTn id="22" dur="500"/>
                                        <p:tgtEl>
                                          <p:spTgt spid="1176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6581" grpId="0" animBg="1" autoUpdateAnimBg="0"/>
      <p:bldP spid="1176582"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2"/>
          <p:cNvSpPr>
            <a:spLocks noGrp="1"/>
          </p:cNvSpPr>
          <p:nvPr>
            <p:ph type="dt" sz="half" idx="10"/>
          </p:nvPr>
        </p:nvSpPr>
        <p:spPr/>
        <p:txBody>
          <a:bodyPr/>
          <a:lstStyle/>
          <a:p>
            <a:r>
              <a:rPr lang="en-US"/>
              <a:t>March 30, 2009</a:t>
            </a:r>
          </a:p>
        </p:txBody>
      </p:sp>
      <p:sp>
        <p:nvSpPr>
          <p:cNvPr id="17" name="Footer Placeholder 3"/>
          <p:cNvSpPr>
            <a:spLocks noGrp="1"/>
          </p:cNvSpPr>
          <p:nvPr>
            <p:ph type="ftr" sz="quarter" idx="11"/>
          </p:nvPr>
        </p:nvSpPr>
        <p:spPr/>
        <p:txBody>
          <a:bodyPr/>
          <a:lstStyle/>
          <a:p>
            <a:r>
              <a:rPr lang="en-US"/>
              <a:t>Informatics Standards &amp; Interoperability</a:t>
            </a:r>
          </a:p>
        </p:txBody>
      </p:sp>
      <p:sp>
        <p:nvSpPr>
          <p:cNvPr id="18" name="Slide Number Placeholder 4"/>
          <p:cNvSpPr>
            <a:spLocks noGrp="1"/>
          </p:cNvSpPr>
          <p:nvPr>
            <p:ph type="sldNum" sz="quarter" idx="12"/>
          </p:nvPr>
        </p:nvSpPr>
        <p:spPr/>
        <p:txBody>
          <a:bodyPr/>
          <a:lstStyle/>
          <a:p>
            <a:fld id="{2EC5CF22-5A42-4C7B-A473-8CC726B61491}" type="slidenum">
              <a:rPr lang="en-US"/>
              <a:pPr/>
              <a:t>51</a:t>
            </a:fld>
            <a:r>
              <a:rPr lang="en-US"/>
              <a:t>  of  125</a:t>
            </a:r>
          </a:p>
        </p:txBody>
      </p:sp>
      <p:sp>
        <p:nvSpPr>
          <p:cNvPr id="1178626" name="Freeform 2"/>
          <p:cNvSpPr>
            <a:spLocks/>
          </p:cNvSpPr>
          <p:nvPr/>
        </p:nvSpPr>
        <p:spPr bwMode="auto">
          <a:xfrm>
            <a:off x="1262063" y="2990850"/>
            <a:ext cx="2071687" cy="2259013"/>
          </a:xfrm>
          <a:custGeom>
            <a:avLst/>
            <a:gdLst/>
            <a:ahLst/>
            <a:cxnLst>
              <a:cxn ang="0">
                <a:pos x="2570" y="3880"/>
              </a:cxn>
              <a:cxn ang="0">
                <a:pos x="2611" y="3695"/>
              </a:cxn>
              <a:cxn ang="0">
                <a:pos x="2755" y="3592"/>
              </a:cxn>
              <a:cxn ang="0">
                <a:pos x="3213" y="3496"/>
              </a:cxn>
              <a:cxn ang="0">
                <a:pos x="3446" y="3394"/>
              </a:cxn>
              <a:cxn ang="0">
                <a:pos x="3527" y="3291"/>
              </a:cxn>
              <a:cxn ang="0">
                <a:pos x="3521" y="3045"/>
              </a:cxn>
              <a:cxn ang="0">
                <a:pos x="3507" y="2702"/>
              </a:cxn>
              <a:cxn ang="0">
                <a:pos x="3569" y="2469"/>
              </a:cxn>
              <a:cxn ang="0">
                <a:pos x="3719" y="2368"/>
              </a:cxn>
              <a:cxn ang="0">
                <a:pos x="3891" y="2285"/>
              </a:cxn>
              <a:cxn ang="0">
                <a:pos x="3917" y="2183"/>
              </a:cxn>
              <a:cxn ang="0">
                <a:pos x="3828" y="2072"/>
              </a:cxn>
              <a:cxn ang="0">
                <a:pos x="3487" y="1642"/>
              </a:cxn>
              <a:cxn ang="0">
                <a:pos x="3542" y="1521"/>
              </a:cxn>
              <a:cxn ang="0">
                <a:pos x="3623" y="1248"/>
              </a:cxn>
              <a:cxn ang="0">
                <a:pos x="3549" y="848"/>
              </a:cxn>
              <a:cxn ang="0">
                <a:pos x="3350" y="451"/>
              </a:cxn>
              <a:cxn ang="0">
                <a:pos x="3104" y="191"/>
              </a:cxn>
              <a:cxn ang="0">
                <a:pos x="2653" y="34"/>
              </a:cxn>
              <a:cxn ang="0">
                <a:pos x="2127" y="0"/>
              </a:cxn>
              <a:cxn ang="0">
                <a:pos x="1654" y="41"/>
              </a:cxn>
              <a:cxn ang="0">
                <a:pos x="1216" y="171"/>
              </a:cxn>
              <a:cxn ang="0">
                <a:pos x="710" y="479"/>
              </a:cxn>
              <a:cxn ang="0">
                <a:pos x="464" y="698"/>
              </a:cxn>
              <a:cxn ang="0">
                <a:pos x="211" y="1033"/>
              </a:cxn>
              <a:cxn ang="0">
                <a:pos x="27" y="1466"/>
              </a:cxn>
              <a:cxn ang="0">
                <a:pos x="13" y="1854"/>
              </a:cxn>
              <a:cxn ang="0">
                <a:pos x="123" y="2205"/>
              </a:cxn>
              <a:cxn ang="0">
                <a:pos x="629" y="2970"/>
              </a:cxn>
              <a:cxn ang="0">
                <a:pos x="793" y="3304"/>
              </a:cxn>
              <a:cxn ang="0">
                <a:pos x="834" y="3531"/>
              </a:cxn>
              <a:cxn ang="0">
                <a:pos x="848" y="3838"/>
              </a:cxn>
              <a:cxn ang="0">
                <a:pos x="2570" y="4271"/>
              </a:cxn>
            </a:cxnLst>
            <a:rect l="0" t="0" r="r" b="b"/>
            <a:pathLst>
              <a:path w="3917" h="4271">
                <a:moveTo>
                  <a:pt x="2570" y="4271"/>
                </a:moveTo>
                <a:lnTo>
                  <a:pt x="2570" y="3880"/>
                </a:lnTo>
                <a:lnTo>
                  <a:pt x="2585" y="3790"/>
                </a:lnTo>
                <a:lnTo>
                  <a:pt x="2611" y="3695"/>
                </a:lnTo>
                <a:lnTo>
                  <a:pt x="2666" y="3627"/>
                </a:lnTo>
                <a:lnTo>
                  <a:pt x="2755" y="3592"/>
                </a:lnTo>
                <a:lnTo>
                  <a:pt x="3043" y="3531"/>
                </a:lnTo>
                <a:lnTo>
                  <a:pt x="3213" y="3496"/>
                </a:lnTo>
                <a:lnTo>
                  <a:pt x="3350" y="3441"/>
                </a:lnTo>
                <a:lnTo>
                  <a:pt x="3446" y="3394"/>
                </a:lnTo>
                <a:lnTo>
                  <a:pt x="3494" y="3352"/>
                </a:lnTo>
                <a:lnTo>
                  <a:pt x="3527" y="3291"/>
                </a:lnTo>
                <a:lnTo>
                  <a:pt x="3527" y="3182"/>
                </a:lnTo>
                <a:lnTo>
                  <a:pt x="3521" y="3045"/>
                </a:lnTo>
                <a:lnTo>
                  <a:pt x="3507" y="2861"/>
                </a:lnTo>
                <a:lnTo>
                  <a:pt x="3507" y="2702"/>
                </a:lnTo>
                <a:lnTo>
                  <a:pt x="3527" y="2558"/>
                </a:lnTo>
                <a:lnTo>
                  <a:pt x="3569" y="2469"/>
                </a:lnTo>
                <a:lnTo>
                  <a:pt x="3623" y="2408"/>
                </a:lnTo>
                <a:lnTo>
                  <a:pt x="3719" y="2368"/>
                </a:lnTo>
                <a:lnTo>
                  <a:pt x="3849" y="2320"/>
                </a:lnTo>
                <a:lnTo>
                  <a:pt x="3891" y="2285"/>
                </a:lnTo>
                <a:lnTo>
                  <a:pt x="3917" y="2244"/>
                </a:lnTo>
                <a:lnTo>
                  <a:pt x="3917" y="2183"/>
                </a:lnTo>
                <a:lnTo>
                  <a:pt x="3871" y="2120"/>
                </a:lnTo>
                <a:lnTo>
                  <a:pt x="3828" y="2072"/>
                </a:lnTo>
                <a:lnTo>
                  <a:pt x="3514" y="1676"/>
                </a:lnTo>
                <a:lnTo>
                  <a:pt x="3487" y="1642"/>
                </a:lnTo>
                <a:lnTo>
                  <a:pt x="3501" y="1581"/>
                </a:lnTo>
                <a:lnTo>
                  <a:pt x="3542" y="1521"/>
                </a:lnTo>
                <a:lnTo>
                  <a:pt x="3603" y="1354"/>
                </a:lnTo>
                <a:lnTo>
                  <a:pt x="3623" y="1248"/>
                </a:lnTo>
                <a:lnTo>
                  <a:pt x="3623" y="1084"/>
                </a:lnTo>
                <a:lnTo>
                  <a:pt x="3549" y="848"/>
                </a:lnTo>
                <a:lnTo>
                  <a:pt x="3473" y="672"/>
                </a:lnTo>
                <a:lnTo>
                  <a:pt x="3350" y="451"/>
                </a:lnTo>
                <a:lnTo>
                  <a:pt x="3234" y="315"/>
                </a:lnTo>
                <a:lnTo>
                  <a:pt x="3104" y="191"/>
                </a:lnTo>
                <a:lnTo>
                  <a:pt x="2927" y="98"/>
                </a:lnTo>
                <a:lnTo>
                  <a:pt x="2653" y="34"/>
                </a:lnTo>
                <a:lnTo>
                  <a:pt x="2393" y="6"/>
                </a:lnTo>
                <a:lnTo>
                  <a:pt x="2127" y="0"/>
                </a:lnTo>
                <a:lnTo>
                  <a:pt x="1866" y="14"/>
                </a:lnTo>
                <a:lnTo>
                  <a:pt x="1654" y="41"/>
                </a:lnTo>
                <a:lnTo>
                  <a:pt x="1449" y="82"/>
                </a:lnTo>
                <a:lnTo>
                  <a:pt x="1216" y="171"/>
                </a:lnTo>
                <a:lnTo>
                  <a:pt x="991" y="287"/>
                </a:lnTo>
                <a:lnTo>
                  <a:pt x="710" y="479"/>
                </a:lnTo>
                <a:lnTo>
                  <a:pt x="581" y="582"/>
                </a:lnTo>
                <a:lnTo>
                  <a:pt x="464" y="698"/>
                </a:lnTo>
                <a:lnTo>
                  <a:pt x="335" y="848"/>
                </a:lnTo>
                <a:lnTo>
                  <a:pt x="211" y="1033"/>
                </a:lnTo>
                <a:lnTo>
                  <a:pt x="89" y="1265"/>
                </a:lnTo>
                <a:lnTo>
                  <a:pt x="27" y="1466"/>
                </a:lnTo>
                <a:lnTo>
                  <a:pt x="0" y="1686"/>
                </a:lnTo>
                <a:lnTo>
                  <a:pt x="13" y="1854"/>
                </a:lnTo>
                <a:lnTo>
                  <a:pt x="47" y="2024"/>
                </a:lnTo>
                <a:lnTo>
                  <a:pt x="123" y="2205"/>
                </a:lnTo>
                <a:lnTo>
                  <a:pt x="342" y="2548"/>
                </a:lnTo>
                <a:lnTo>
                  <a:pt x="629" y="2970"/>
                </a:lnTo>
                <a:lnTo>
                  <a:pt x="745" y="3182"/>
                </a:lnTo>
                <a:lnTo>
                  <a:pt x="793" y="3304"/>
                </a:lnTo>
                <a:lnTo>
                  <a:pt x="821" y="3423"/>
                </a:lnTo>
                <a:lnTo>
                  <a:pt x="834" y="3531"/>
                </a:lnTo>
                <a:lnTo>
                  <a:pt x="841" y="3633"/>
                </a:lnTo>
                <a:lnTo>
                  <a:pt x="848" y="3838"/>
                </a:lnTo>
                <a:lnTo>
                  <a:pt x="821" y="4271"/>
                </a:lnTo>
                <a:lnTo>
                  <a:pt x="2570" y="4271"/>
                </a:lnTo>
                <a:close/>
              </a:path>
            </a:pathLst>
          </a:custGeom>
          <a:solidFill>
            <a:srgbClr val="FF8000"/>
          </a:solidFill>
          <a:ln w="12700">
            <a:solidFill>
              <a:srgbClr val="000000"/>
            </a:solidFill>
            <a:prstDash val="solid"/>
            <a:round/>
            <a:headEnd/>
            <a:tailEnd/>
          </a:ln>
        </p:spPr>
        <p:txBody>
          <a:bodyPr/>
          <a:lstStyle/>
          <a:p>
            <a:endParaRPr lang="en-US"/>
          </a:p>
        </p:txBody>
      </p:sp>
      <p:sp>
        <p:nvSpPr>
          <p:cNvPr id="1178627" name="Freeform 3"/>
          <p:cNvSpPr>
            <a:spLocks/>
          </p:cNvSpPr>
          <p:nvPr/>
        </p:nvSpPr>
        <p:spPr bwMode="auto">
          <a:xfrm flipH="1">
            <a:off x="5576888" y="3105150"/>
            <a:ext cx="2071687" cy="2259013"/>
          </a:xfrm>
          <a:custGeom>
            <a:avLst/>
            <a:gdLst/>
            <a:ahLst/>
            <a:cxnLst>
              <a:cxn ang="0">
                <a:pos x="2570" y="3880"/>
              </a:cxn>
              <a:cxn ang="0">
                <a:pos x="2611" y="3695"/>
              </a:cxn>
              <a:cxn ang="0">
                <a:pos x="2755" y="3592"/>
              </a:cxn>
              <a:cxn ang="0">
                <a:pos x="3213" y="3496"/>
              </a:cxn>
              <a:cxn ang="0">
                <a:pos x="3446" y="3394"/>
              </a:cxn>
              <a:cxn ang="0">
                <a:pos x="3527" y="3291"/>
              </a:cxn>
              <a:cxn ang="0">
                <a:pos x="3521" y="3045"/>
              </a:cxn>
              <a:cxn ang="0">
                <a:pos x="3507" y="2702"/>
              </a:cxn>
              <a:cxn ang="0">
                <a:pos x="3569" y="2469"/>
              </a:cxn>
              <a:cxn ang="0">
                <a:pos x="3719" y="2368"/>
              </a:cxn>
              <a:cxn ang="0">
                <a:pos x="3891" y="2285"/>
              </a:cxn>
              <a:cxn ang="0">
                <a:pos x="3917" y="2183"/>
              </a:cxn>
              <a:cxn ang="0">
                <a:pos x="3828" y="2072"/>
              </a:cxn>
              <a:cxn ang="0">
                <a:pos x="3487" y="1642"/>
              </a:cxn>
              <a:cxn ang="0">
                <a:pos x="3542" y="1521"/>
              </a:cxn>
              <a:cxn ang="0">
                <a:pos x="3623" y="1248"/>
              </a:cxn>
              <a:cxn ang="0">
                <a:pos x="3549" y="848"/>
              </a:cxn>
              <a:cxn ang="0">
                <a:pos x="3350" y="451"/>
              </a:cxn>
              <a:cxn ang="0">
                <a:pos x="3104" y="191"/>
              </a:cxn>
              <a:cxn ang="0">
                <a:pos x="2653" y="34"/>
              </a:cxn>
              <a:cxn ang="0">
                <a:pos x="2127" y="0"/>
              </a:cxn>
              <a:cxn ang="0">
                <a:pos x="1654" y="41"/>
              </a:cxn>
              <a:cxn ang="0">
                <a:pos x="1216" y="171"/>
              </a:cxn>
              <a:cxn ang="0">
                <a:pos x="710" y="479"/>
              </a:cxn>
              <a:cxn ang="0">
                <a:pos x="464" y="698"/>
              </a:cxn>
              <a:cxn ang="0">
                <a:pos x="211" y="1033"/>
              </a:cxn>
              <a:cxn ang="0">
                <a:pos x="27" y="1466"/>
              </a:cxn>
              <a:cxn ang="0">
                <a:pos x="13" y="1854"/>
              </a:cxn>
              <a:cxn ang="0">
                <a:pos x="123" y="2205"/>
              </a:cxn>
              <a:cxn ang="0">
                <a:pos x="629" y="2970"/>
              </a:cxn>
              <a:cxn ang="0">
                <a:pos x="793" y="3304"/>
              </a:cxn>
              <a:cxn ang="0">
                <a:pos x="834" y="3531"/>
              </a:cxn>
              <a:cxn ang="0">
                <a:pos x="848" y="3838"/>
              </a:cxn>
              <a:cxn ang="0">
                <a:pos x="2570" y="4271"/>
              </a:cxn>
            </a:cxnLst>
            <a:rect l="0" t="0" r="r" b="b"/>
            <a:pathLst>
              <a:path w="3917" h="4271">
                <a:moveTo>
                  <a:pt x="2570" y="4271"/>
                </a:moveTo>
                <a:lnTo>
                  <a:pt x="2570" y="3880"/>
                </a:lnTo>
                <a:lnTo>
                  <a:pt x="2585" y="3790"/>
                </a:lnTo>
                <a:lnTo>
                  <a:pt x="2611" y="3695"/>
                </a:lnTo>
                <a:lnTo>
                  <a:pt x="2666" y="3627"/>
                </a:lnTo>
                <a:lnTo>
                  <a:pt x="2755" y="3592"/>
                </a:lnTo>
                <a:lnTo>
                  <a:pt x="3043" y="3531"/>
                </a:lnTo>
                <a:lnTo>
                  <a:pt x="3213" y="3496"/>
                </a:lnTo>
                <a:lnTo>
                  <a:pt x="3350" y="3441"/>
                </a:lnTo>
                <a:lnTo>
                  <a:pt x="3446" y="3394"/>
                </a:lnTo>
                <a:lnTo>
                  <a:pt x="3494" y="3352"/>
                </a:lnTo>
                <a:lnTo>
                  <a:pt x="3527" y="3291"/>
                </a:lnTo>
                <a:lnTo>
                  <a:pt x="3527" y="3182"/>
                </a:lnTo>
                <a:lnTo>
                  <a:pt x="3521" y="3045"/>
                </a:lnTo>
                <a:lnTo>
                  <a:pt x="3507" y="2861"/>
                </a:lnTo>
                <a:lnTo>
                  <a:pt x="3507" y="2702"/>
                </a:lnTo>
                <a:lnTo>
                  <a:pt x="3527" y="2558"/>
                </a:lnTo>
                <a:lnTo>
                  <a:pt x="3569" y="2469"/>
                </a:lnTo>
                <a:lnTo>
                  <a:pt x="3623" y="2408"/>
                </a:lnTo>
                <a:lnTo>
                  <a:pt x="3719" y="2368"/>
                </a:lnTo>
                <a:lnTo>
                  <a:pt x="3849" y="2320"/>
                </a:lnTo>
                <a:lnTo>
                  <a:pt x="3891" y="2285"/>
                </a:lnTo>
                <a:lnTo>
                  <a:pt x="3917" y="2244"/>
                </a:lnTo>
                <a:lnTo>
                  <a:pt x="3917" y="2183"/>
                </a:lnTo>
                <a:lnTo>
                  <a:pt x="3871" y="2120"/>
                </a:lnTo>
                <a:lnTo>
                  <a:pt x="3828" y="2072"/>
                </a:lnTo>
                <a:lnTo>
                  <a:pt x="3514" y="1676"/>
                </a:lnTo>
                <a:lnTo>
                  <a:pt x="3487" y="1642"/>
                </a:lnTo>
                <a:lnTo>
                  <a:pt x="3501" y="1581"/>
                </a:lnTo>
                <a:lnTo>
                  <a:pt x="3542" y="1521"/>
                </a:lnTo>
                <a:lnTo>
                  <a:pt x="3603" y="1354"/>
                </a:lnTo>
                <a:lnTo>
                  <a:pt x="3623" y="1248"/>
                </a:lnTo>
                <a:lnTo>
                  <a:pt x="3623" y="1084"/>
                </a:lnTo>
                <a:lnTo>
                  <a:pt x="3549" y="848"/>
                </a:lnTo>
                <a:lnTo>
                  <a:pt x="3473" y="672"/>
                </a:lnTo>
                <a:lnTo>
                  <a:pt x="3350" y="451"/>
                </a:lnTo>
                <a:lnTo>
                  <a:pt x="3234" y="315"/>
                </a:lnTo>
                <a:lnTo>
                  <a:pt x="3104" y="191"/>
                </a:lnTo>
                <a:lnTo>
                  <a:pt x="2927" y="98"/>
                </a:lnTo>
                <a:lnTo>
                  <a:pt x="2653" y="34"/>
                </a:lnTo>
                <a:lnTo>
                  <a:pt x="2393" y="6"/>
                </a:lnTo>
                <a:lnTo>
                  <a:pt x="2127" y="0"/>
                </a:lnTo>
                <a:lnTo>
                  <a:pt x="1866" y="14"/>
                </a:lnTo>
                <a:lnTo>
                  <a:pt x="1654" y="41"/>
                </a:lnTo>
                <a:lnTo>
                  <a:pt x="1449" y="82"/>
                </a:lnTo>
                <a:lnTo>
                  <a:pt x="1216" y="171"/>
                </a:lnTo>
                <a:lnTo>
                  <a:pt x="991" y="287"/>
                </a:lnTo>
                <a:lnTo>
                  <a:pt x="710" y="479"/>
                </a:lnTo>
                <a:lnTo>
                  <a:pt x="581" y="582"/>
                </a:lnTo>
                <a:lnTo>
                  <a:pt x="464" y="698"/>
                </a:lnTo>
                <a:lnTo>
                  <a:pt x="335" y="848"/>
                </a:lnTo>
                <a:lnTo>
                  <a:pt x="211" y="1033"/>
                </a:lnTo>
                <a:lnTo>
                  <a:pt x="89" y="1265"/>
                </a:lnTo>
                <a:lnTo>
                  <a:pt x="27" y="1466"/>
                </a:lnTo>
                <a:lnTo>
                  <a:pt x="0" y="1686"/>
                </a:lnTo>
                <a:lnTo>
                  <a:pt x="13" y="1854"/>
                </a:lnTo>
                <a:lnTo>
                  <a:pt x="47" y="2024"/>
                </a:lnTo>
                <a:lnTo>
                  <a:pt x="123" y="2205"/>
                </a:lnTo>
                <a:lnTo>
                  <a:pt x="342" y="2548"/>
                </a:lnTo>
                <a:lnTo>
                  <a:pt x="629" y="2970"/>
                </a:lnTo>
                <a:lnTo>
                  <a:pt x="745" y="3182"/>
                </a:lnTo>
                <a:lnTo>
                  <a:pt x="793" y="3304"/>
                </a:lnTo>
                <a:lnTo>
                  <a:pt x="821" y="3423"/>
                </a:lnTo>
                <a:lnTo>
                  <a:pt x="834" y="3531"/>
                </a:lnTo>
                <a:lnTo>
                  <a:pt x="841" y="3633"/>
                </a:lnTo>
                <a:lnTo>
                  <a:pt x="848" y="3838"/>
                </a:lnTo>
                <a:lnTo>
                  <a:pt x="821" y="4271"/>
                </a:lnTo>
                <a:lnTo>
                  <a:pt x="2570" y="4271"/>
                </a:lnTo>
                <a:close/>
              </a:path>
            </a:pathLst>
          </a:custGeom>
          <a:solidFill>
            <a:srgbClr val="FF8000"/>
          </a:solidFill>
          <a:ln w="12700">
            <a:solidFill>
              <a:srgbClr val="000000"/>
            </a:solidFill>
            <a:prstDash val="solid"/>
            <a:round/>
            <a:headEnd/>
            <a:tailEnd/>
          </a:ln>
        </p:spPr>
        <p:txBody>
          <a:bodyPr/>
          <a:lstStyle/>
          <a:p>
            <a:endParaRPr lang="en-US"/>
          </a:p>
        </p:txBody>
      </p:sp>
      <p:sp>
        <p:nvSpPr>
          <p:cNvPr id="1178628" name="Text Box 4"/>
          <p:cNvSpPr txBox="1">
            <a:spLocks noChangeArrowheads="1"/>
          </p:cNvSpPr>
          <p:nvPr/>
        </p:nvSpPr>
        <p:spPr bwMode="auto">
          <a:xfrm>
            <a:off x="1233488" y="5359400"/>
            <a:ext cx="6908800" cy="641350"/>
          </a:xfrm>
          <a:prstGeom prst="rect">
            <a:avLst/>
          </a:prstGeom>
          <a:noFill/>
          <a:ln w="12699">
            <a:noFill/>
            <a:miter lim="800000"/>
            <a:headEnd type="none" w="sm" len="sm"/>
            <a:tailEnd type="none" w="sm" len="sm"/>
          </a:ln>
          <a:effectLst/>
        </p:spPr>
        <p:txBody>
          <a:bodyPr wrap="none">
            <a:spAutoFit/>
          </a:bodyPr>
          <a:lstStyle/>
          <a:p>
            <a:pPr eaLnBrk="0" hangingPunct="0"/>
            <a:r>
              <a:rPr lang="en-US" sz="1800">
                <a:latin typeface="Times New Roman" pitchFamily="18" charset="0"/>
              </a:rPr>
              <a:t>Message Profiles are an effective means of documenting our assumptions</a:t>
            </a:r>
          </a:p>
          <a:p>
            <a:pPr eaLnBrk="0" hangingPunct="0"/>
            <a:r>
              <a:rPr lang="en-US" sz="1800">
                <a:latin typeface="Times New Roman" pitchFamily="18" charset="0"/>
              </a:rPr>
              <a:t>about message structures</a:t>
            </a:r>
          </a:p>
        </p:txBody>
      </p:sp>
      <p:sp>
        <p:nvSpPr>
          <p:cNvPr id="1178629" name="Rectangle 5"/>
          <p:cNvSpPr>
            <a:spLocks noGrp="1" noChangeArrowheads="1"/>
          </p:cNvSpPr>
          <p:nvPr>
            <p:ph type="title"/>
          </p:nvPr>
        </p:nvSpPr>
        <p:spPr>
          <a:ln/>
        </p:spPr>
        <p:txBody>
          <a:bodyPr/>
          <a:lstStyle/>
          <a:p>
            <a:r>
              <a:rPr lang="en-US"/>
              <a:t>Reveal Assumptions</a:t>
            </a:r>
          </a:p>
        </p:txBody>
      </p:sp>
      <p:grpSp>
        <p:nvGrpSpPr>
          <p:cNvPr id="1178630" name="Group 6"/>
          <p:cNvGrpSpPr>
            <a:grpSpLocks/>
          </p:cNvGrpSpPr>
          <p:nvPr/>
        </p:nvGrpSpPr>
        <p:grpSpPr bwMode="auto">
          <a:xfrm>
            <a:off x="457200" y="1238250"/>
            <a:ext cx="3954463" cy="1533525"/>
            <a:chOff x="288" y="780"/>
            <a:chExt cx="2491" cy="966"/>
          </a:xfrm>
        </p:grpSpPr>
        <p:sp>
          <p:nvSpPr>
            <p:cNvPr id="1178631" name="AutoShape 7"/>
            <p:cNvSpPr>
              <a:spLocks noChangeArrowheads="1"/>
            </p:cNvSpPr>
            <p:nvPr/>
          </p:nvSpPr>
          <p:spPr bwMode="auto">
            <a:xfrm>
              <a:off x="1831" y="954"/>
              <a:ext cx="948" cy="792"/>
            </a:xfrm>
            <a:prstGeom prst="wedgeRoundRectCallout">
              <a:avLst>
                <a:gd name="adj1" fmla="val -66667"/>
                <a:gd name="adj2" fmla="val 70454"/>
                <a:gd name="adj3" fmla="val 16667"/>
              </a:avLst>
            </a:prstGeom>
            <a:solidFill>
              <a:srgbClr val="00CCFF"/>
            </a:solidFill>
            <a:ln w="12700">
              <a:solidFill>
                <a:schemeClr val="tx1"/>
              </a:solidFill>
              <a:miter lim="800000"/>
              <a:headEnd type="none" w="sm" len="sm"/>
              <a:tailEnd type="none" w="sm" len="sm"/>
            </a:ln>
            <a:effectLst/>
          </p:spPr>
          <p:txBody>
            <a:bodyPr anchor="ctr"/>
            <a:lstStyle/>
            <a:p>
              <a:pPr eaLnBrk="0" hangingPunct="0"/>
              <a:r>
                <a:rPr lang="en-US" sz="1800">
                  <a:latin typeface="Times New Roman" pitchFamily="18" charset="0"/>
                </a:rPr>
                <a:t>Do you </a:t>
              </a:r>
            </a:p>
            <a:p>
              <a:pPr eaLnBrk="0" hangingPunct="0"/>
              <a:r>
                <a:rPr lang="en-US" sz="1800">
                  <a:latin typeface="Times New Roman" pitchFamily="18" charset="0"/>
                </a:rPr>
                <a:t>use </a:t>
              </a:r>
            </a:p>
            <a:p>
              <a:pPr eaLnBrk="0" hangingPunct="0"/>
              <a:r>
                <a:rPr lang="en-US" sz="1800">
                  <a:latin typeface="Times New Roman" pitchFamily="18" charset="0"/>
                </a:rPr>
                <a:t>HL7?</a:t>
              </a:r>
            </a:p>
          </p:txBody>
        </p:sp>
        <p:grpSp>
          <p:nvGrpSpPr>
            <p:cNvPr id="1178632" name="Group 8"/>
            <p:cNvGrpSpPr>
              <a:grpSpLocks/>
            </p:cNvGrpSpPr>
            <p:nvPr/>
          </p:nvGrpSpPr>
          <p:grpSpPr bwMode="auto">
            <a:xfrm>
              <a:off x="288" y="780"/>
              <a:ext cx="1236" cy="960"/>
              <a:chOff x="288" y="780"/>
              <a:chExt cx="1236" cy="960"/>
            </a:xfrm>
          </p:grpSpPr>
          <p:sp>
            <p:nvSpPr>
              <p:cNvPr id="1178633" name="AutoShape 9"/>
              <p:cNvSpPr>
                <a:spLocks noChangeArrowheads="1"/>
              </p:cNvSpPr>
              <p:nvPr/>
            </p:nvSpPr>
            <p:spPr bwMode="auto">
              <a:xfrm flipH="1">
                <a:off x="288" y="780"/>
                <a:ext cx="1236" cy="960"/>
              </a:xfrm>
              <a:prstGeom prst="cloudCallout">
                <a:avLst>
                  <a:gd name="adj1" fmla="val -40856"/>
                  <a:gd name="adj2" fmla="val 63750"/>
                </a:avLst>
              </a:prstGeom>
              <a:solidFill>
                <a:schemeClr val="bg1"/>
              </a:solidFill>
              <a:ln w="9525">
                <a:solidFill>
                  <a:schemeClr val="tx1"/>
                </a:solidFill>
                <a:round/>
                <a:headEnd/>
                <a:tailEnd/>
              </a:ln>
              <a:effectLst/>
            </p:spPr>
            <p:txBody>
              <a:bodyPr wrap="none" anchor="ctr"/>
              <a:lstStyle/>
              <a:p>
                <a:pPr eaLnBrk="0" hangingPunct="0"/>
                <a:endParaRPr lang="en-US" sz="1800" b="1">
                  <a:effectLst>
                    <a:outerShdw blurRad="38100" dist="38100" dir="2700000" algn="tl">
                      <a:srgbClr val="C0C0C0"/>
                    </a:outerShdw>
                  </a:effectLst>
                  <a:latin typeface="Comic Sans MS" pitchFamily="66" charset="0"/>
                </a:endParaRPr>
              </a:p>
            </p:txBody>
          </p:sp>
          <p:sp>
            <p:nvSpPr>
              <p:cNvPr id="1178634" name="Rectangle 10"/>
              <p:cNvSpPr>
                <a:spLocks noChangeArrowheads="1"/>
              </p:cNvSpPr>
              <p:nvPr/>
            </p:nvSpPr>
            <p:spPr bwMode="auto">
              <a:xfrm>
                <a:off x="675" y="917"/>
                <a:ext cx="819" cy="633"/>
              </a:xfrm>
              <a:prstGeom prst="rect">
                <a:avLst/>
              </a:prstGeom>
              <a:noFill/>
              <a:ln w="9525">
                <a:noFill/>
                <a:miter lim="800000"/>
                <a:headEnd/>
                <a:tailEnd/>
              </a:ln>
              <a:effectLst/>
            </p:spPr>
            <p:txBody>
              <a:bodyPr>
                <a:spAutoFit/>
              </a:bodyPr>
              <a:lstStyle/>
              <a:p>
                <a:pPr algn="l"/>
                <a:r>
                  <a:rPr lang="en-US" sz="1200" b="1"/>
                  <a:t>MSH	</a:t>
                </a:r>
              </a:p>
              <a:p>
                <a:pPr algn="l"/>
                <a:r>
                  <a:rPr lang="en-US" sz="1200" b="1"/>
                  <a:t>EVN	</a:t>
                </a:r>
              </a:p>
              <a:p>
                <a:pPr algn="l"/>
                <a:r>
                  <a:rPr lang="en-US" sz="1200" b="1"/>
                  <a:t>PID	</a:t>
                </a:r>
              </a:p>
              <a:p>
                <a:pPr algn="l"/>
                <a:r>
                  <a:rPr lang="en-US" sz="1200" b="1"/>
                  <a:t> [PD1]	</a:t>
                </a:r>
              </a:p>
              <a:p>
                <a:pPr algn="l"/>
                <a:r>
                  <a:rPr lang="en-US" sz="1200" b="1"/>
                  <a:t>[ { NK1 } ]</a:t>
                </a:r>
              </a:p>
            </p:txBody>
          </p:sp>
        </p:grpSp>
      </p:grpSp>
      <p:grpSp>
        <p:nvGrpSpPr>
          <p:cNvPr id="1178635" name="Group 11"/>
          <p:cNvGrpSpPr>
            <a:grpSpLocks/>
          </p:cNvGrpSpPr>
          <p:nvPr/>
        </p:nvGrpSpPr>
        <p:grpSpPr bwMode="auto">
          <a:xfrm>
            <a:off x="4545013" y="1428750"/>
            <a:ext cx="4200525" cy="1524000"/>
            <a:chOff x="2863" y="900"/>
            <a:chExt cx="2646" cy="960"/>
          </a:xfrm>
        </p:grpSpPr>
        <p:sp>
          <p:nvSpPr>
            <p:cNvPr id="1178636" name="AutoShape 12"/>
            <p:cNvSpPr>
              <a:spLocks noChangeArrowheads="1"/>
            </p:cNvSpPr>
            <p:nvPr/>
          </p:nvSpPr>
          <p:spPr bwMode="auto">
            <a:xfrm flipH="1">
              <a:off x="2863" y="966"/>
              <a:ext cx="948" cy="792"/>
            </a:xfrm>
            <a:prstGeom prst="wedgeRoundRectCallout">
              <a:avLst>
                <a:gd name="adj1" fmla="val -69199"/>
                <a:gd name="adj2" fmla="val 72218"/>
                <a:gd name="adj3" fmla="val 16667"/>
              </a:avLst>
            </a:prstGeom>
            <a:solidFill>
              <a:srgbClr val="00CCFF"/>
            </a:solidFill>
            <a:ln w="12699">
              <a:solidFill>
                <a:schemeClr val="tx1"/>
              </a:solidFill>
              <a:miter lim="800000"/>
              <a:headEnd type="none" w="sm" len="sm"/>
              <a:tailEnd type="none" w="sm" len="sm"/>
            </a:ln>
            <a:effectLst/>
          </p:spPr>
          <p:txBody>
            <a:bodyPr wrap="none" anchor="ctr"/>
            <a:lstStyle/>
            <a:p>
              <a:pPr eaLnBrk="0" hangingPunct="0"/>
              <a:r>
                <a:rPr lang="en-US" sz="1800">
                  <a:latin typeface="Times New Roman" pitchFamily="18" charset="0"/>
                </a:rPr>
                <a:t>Yes, I</a:t>
              </a:r>
            </a:p>
            <a:p>
              <a:pPr eaLnBrk="0" hangingPunct="0"/>
              <a:r>
                <a:rPr lang="en-US" sz="1800">
                  <a:latin typeface="Times New Roman" pitchFamily="18" charset="0"/>
                </a:rPr>
                <a:t>use </a:t>
              </a:r>
            </a:p>
            <a:p>
              <a:pPr eaLnBrk="0" hangingPunct="0"/>
              <a:r>
                <a:rPr lang="en-US" sz="1800">
                  <a:latin typeface="Times New Roman" pitchFamily="18" charset="0"/>
                </a:rPr>
                <a:t>HL7.</a:t>
              </a:r>
            </a:p>
          </p:txBody>
        </p:sp>
        <p:grpSp>
          <p:nvGrpSpPr>
            <p:cNvPr id="1178637" name="Group 13"/>
            <p:cNvGrpSpPr>
              <a:grpSpLocks/>
            </p:cNvGrpSpPr>
            <p:nvPr/>
          </p:nvGrpSpPr>
          <p:grpSpPr bwMode="auto">
            <a:xfrm>
              <a:off x="4212" y="900"/>
              <a:ext cx="1297" cy="960"/>
              <a:chOff x="4212" y="900"/>
              <a:chExt cx="1297" cy="960"/>
            </a:xfrm>
          </p:grpSpPr>
          <p:sp>
            <p:nvSpPr>
              <p:cNvPr id="1178638" name="AutoShape 14"/>
              <p:cNvSpPr>
                <a:spLocks noChangeArrowheads="1"/>
              </p:cNvSpPr>
              <p:nvPr/>
            </p:nvSpPr>
            <p:spPr bwMode="auto">
              <a:xfrm>
                <a:off x="4212" y="900"/>
                <a:ext cx="1236" cy="960"/>
              </a:xfrm>
              <a:prstGeom prst="cloudCallout">
                <a:avLst>
                  <a:gd name="adj1" fmla="val -40856"/>
                  <a:gd name="adj2" fmla="val 63750"/>
                </a:avLst>
              </a:prstGeom>
              <a:solidFill>
                <a:schemeClr val="bg1"/>
              </a:solidFill>
              <a:ln w="9525">
                <a:solidFill>
                  <a:schemeClr val="tx1"/>
                </a:solidFill>
                <a:round/>
                <a:headEnd/>
                <a:tailEnd/>
              </a:ln>
              <a:effectLst/>
            </p:spPr>
            <p:txBody>
              <a:bodyPr wrap="none" anchor="ctr"/>
              <a:lstStyle/>
              <a:p>
                <a:pPr eaLnBrk="0" hangingPunct="0"/>
                <a:endParaRPr lang="en-US" sz="1800" b="1">
                  <a:effectLst>
                    <a:outerShdw blurRad="38100" dist="38100" dir="2700000" algn="tl">
                      <a:srgbClr val="C0C0C0"/>
                    </a:outerShdw>
                  </a:effectLst>
                  <a:latin typeface="Comic Sans MS" pitchFamily="66" charset="0"/>
                </a:endParaRPr>
              </a:p>
            </p:txBody>
          </p:sp>
          <p:sp>
            <p:nvSpPr>
              <p:cNvPr id="1178639" name="Rectangle 15"/>
              <p:cNvSpPr>
                <a:spLocks noChangeArrowheads="1"/>
              </p:cNvSpPr>
              <p:nvPr/>
            </p:nvSpPr>
            <p:spPr bwMode="auto">
              <a:xfrm>
                <a:off x="4690" y="1060"/>
                <a:ext cx="819" cy="633"/>
              </a:xfrm>
              <a:prstGeom prst="rect">
                <a:avLst/>
              </a:prstGeom>
              <a:noFill/>
              <a:ln w="9525">
                <a:noFill/>
                <a:miter lim="800000"/>
                <a:headEnd/>
                <a:tailEnd/>
              </a:ln>
              <a:effectLst/>
            </p:spPr>
            <p:txBody>
              <a:bodyPr>
                <a:spAutoFit/>
              </a:bodyPr>
              <a:lstStyle/>
              <a:p>
                <a:pPr algn="l"/>
                <a:r>
                  <a:rPr lang="en-US" sz="1200" b="1"/>
                  <a:t>MSH	</a:t>
                </a:r>
              </a:p>
              <a:p>
                <a:pPr algn="l"/>
                <a:r>
                  <a:rPr lang="en-US" sz="1200" b="1"/>
                  <a:t>EVN	</a:t>
                </a:r>
              </a:p>
              <a:p>
                <a:pPr algn="l"/>
                <a:r>
                  <a:rPr lang="en-US" sz="1200" b="1"/>
                  <a:t>PID	</a:t>
                </a:r>
              </a:p>
              <a:p>
                <a:pPr algn="l"/>
                <a:r>
                  <a:rPr lang="en-US" sz="1200" b="1"/>
                  <a:t>[ NK1 ]</a:t>
                </a:r>
              </a:p>
              <a:p>
                <a:pPr algn="l"/>
                <a:r>
                  <a:rPr lang="en-US" sz="1200" b="1"/>
                  <a:t>OBX</a:t>
                </a:r>
              </a:p>
            </p:txBody>
          </p:sp>
        </p:grpSp>
      </p:gr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1178630"/>
                                        </p:tgtEl>
                                        <p:attrNameLst>
                                          <p:attrName>style.visibility</p:attrName>
                                        </p:attrNameLst>
                                      </p:cBhvr>
                                      <p:to>
                                        <p:strVal val="visible"/>
                                      </p:to>
                                    </p:set>
                                    <p:anim calcmode="lin" valueType="num">
                                      <p:cBhvr>
                                        <p:cTn id="7" dur="500" fill="hold"/>
                                        <p:tgtEl>
                                          <p:spTgt spid="1178630"/>
                                        </p:tgtEl>
                                        <p:attrNameLst>
                                          <p:attrName>ppt_x</p:attrName>
                                        </p:attrNameLst>
                                      </p:cBhvr>
                                      <p:tavLst>
                                        <p:tav tm="0">
                                          <p:val>
                                            <p:strVal val="#ppt_x"/>
                                          </p:val>
                                        </p:tav>
                                        <p:tav tm="100000">
                                          <p:val>
                                            <p:strVal val="#ppt_x"/>
                                          </p:val>
                                        </p:tav>
                                      </p:tavLst>
                                    </p:anim>
                                    <p:anim calcmode="lin" valueType="num">
                                      <p:cBhvr>
                                        <p:cTn id="8" dur="500" fill="hold"/>
                                        <p:tgtEl>
                                          <p:spTgt spid="1178630"/>
                                        </p:tgtEl>
                                        <p:attrNameLst>
                                          <p:attrName>ppt_y</p:attrName>
                                        </p:attrNameLst>
                                      </p:cBhvr>
                                      <p:tavLst>
                                        <p:tav tm="0">
                                          <p:val>
                                            <p:strVal val="#ppt_y+#ppt_h/2"/>
                                          </p:val>
                                        </p:tav>
                                        <p:tav tm="100000">
                                          <p:val>
                                            <p:strVal val="#ppt_y"/>
                                          </p:val>
                                        </p:tav>
                                      </p:tavLst>
                                    </p:anim>
                                    <p:anim calcmode="lin" valueType="num">
                                      <p:cBhvr>
                                        <p:cTn id="9" dur="500" fill="hold"/>
                                        <p:tgtEl>
                                          <p:spTgt spid="1178630"/>
                                        </p:tgtEl>
                                        <p:attrNameLst>
                                          <p:attrName>ppt_w</p:attrName>
                                        </p:attrNameLst>
                                      </p:cBhvr>
                                      <p:tavLst>
                                        <p:tav tm="0">
                                          <p:val>
                                            <p:strVal val="#ppt_w"/>
                                          </p:val>
                                        </p:tav>
                                        <p:tav tm="100000">
                                          <p:val>
                                            <p:strVal val="#ppt_w"/>
                                          </p:val>
                                        </p:tav>
                                      </p:tavLst>
                                    </p:anim>
                                    <p:anim calcmode="lin" valueType="num">
                                      <p:cBhvr>
                                        <p:cTn id="10" dur="500" fill="hold"/>
                                        <p:tgtEl>
                                          <p:spTgt spid="1178630"/>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nodeType="clickEffect">
                                  <p:stCondLst>
                                    <p:cond delay="0"/>
                                  </p:stCondLst>
                                  <p:childTnLst>
                                    <p:set>
                                      <p:cBhvr>
                                        <p:cTn id="14" dur="1" fill="hold">
                                          <p:stCondLst>
                                            <p:cond delay="0"/>
                                          </p:stCondLst>
                                        </p:cTn>
                                        <p:tgtEl>
                                          <p:spTgt spid="1178635"/>
                                        </p:tgtEl>
                                        <p:attrNameLst>
                                          <p:attrName>style.visibility</p:attrName>
                                        </p:attrNameLst>
                                      </p:cBhvr>
                                      <p:to>
                                        <p:strVal val="visible"/>
                                      </p:to>
                                    </p:set>
                                    <p:anim calcmode="lin" valueType="num">
                                      <p:cBhvr>
                                        <p:cTn id="15" dur="500" fill="hold"/>
                                        <p:tgtEl>
                                          <p:spTgt spid="1178635"/>
                                        </p:tgtEl>
                                        <p:attrNameLst>
                                          <p:attrName>ppt_x</p:attrName>
                                        </p:attrNameLst>
                                      </p:cBhvr>
                                      <p:tavLst>
                                        <p:tav tm="0">
                                          <p:val>
                                            <p:strVal val="#ppt_x"/>
                                          </p:val>
                                        </p:tav>
                                        <p:tav tm="100000">
                                          <p:val>
                                            <p:strVal val="#ppt_x"/>
                                          </p:val>
                                        </p:tav>
                                      </p:tavLst>
                                    </p:anim>
                                    <p:anim calcmode="lin" valueType="num">
                                      <p:cBhvr>
                                        <p:cTn id="16" dur="500" fill="hold"/>
                                        <p:tgtEl>
                                          <p:spTgt spid="1178635"/>
                                        </p:tgtEl>
                                        <p:attrNameLst>
                                          <p:attrName>ppt_y</p:attrName>
                                        </p:attrNameLst>
                                      </p:cBhvr>
                                      <p:tavLst>
                                        <p:tav tm="0">
                                          <p:val>
                                            <p:strVal val="#ppt_y+#ppt_h/2"/>
                                          </p:val>
                                        </p:tav>
                                        <p:tav tm="100000">
                                          <p:val>
                                            <p:strVal val="#ppt_y"/>
                                          </p:val>
                                        </p:tav>
                                      </p:tavLst>
                                    </p:anim>
                                    <p:anim calcmode="lin" valueType="num">
                                      <p:cBhvr>
                                        <p:cTn id="17" dur="500" fill="hold"/>
                                        <p:tgtEl>
                                          <p:spTgt spid="1178635"/>
                                        </p:tgtEl>
                                        <p:attrNameLst>
                                          <p:attrName>ppt_w</p:attrName>
                                        </p:attrNameLst>
                                      </p:cBhvr>
                                      <p:tavLst>
                                        <p:tav tm="0">
                                          <p:val>
                                            <p:strVal val="#ppt_w"/>
                                          </p:val>
                                        </p:tav>
                                        <p:tav tm="100000">
                                          <p:val>
                                            <p:strVal val="#ppt_w"/>
                                          </p:val>
                                        </p:tav>
                                      </p:tavLst>
                                    </p:anim>
                                    <p:anim calcmode="lin" valueType="num">
                                      <p:cBhvr>
                                        <p:cTn id="18" dur="500" fill="hold"/>
                                        <p:tgtEl>
                                          <p:spTgt spid="11786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2"/>
          <p:cNvSpPr>
            <a:spLocks noGrp="1"/>
          </p:cNvSpPr>
          <p:nvPr>
            <p:ph type="dt" sz="half" idx="10"/>
          </p:nvPr>
        </p:nvSpPr>
        <p:spPr/>
        <p:txBody>
          <a:bodyPr/>
          <a:lstStyle/>
          <a:p>
            <a:r>
              <a:rPr lang="en-US"/>
              <a:t>March 30, 2009</a:t>
            </a:r>
          </a:p>
        </p:txBody>
      </p:sp>
      <p:sp>
        <p:nvSpPr>
          <p:cNvPr id="8" name="Footer Placeholder 3"/>
          <p:cNvSpPr>
            <a:spLocks noGrp="1"/>
          </p:cNvSpPr>
          <p:nvPr>
            <p:ph type="ftr" sz="quarter" idx="11"/>
          </p:nvPr>
        </p:nvSpPr>
        <p:spPr/>
        <p:txBody>
          <a:bodyPr/>
          <a:lstStyle/>
          <a:p>
            <a:r>
              <a:rPr lang="en-US"/>
              <a:t>Informatics Standards &amp; Interoperability</a:t>
            </a:r>
          </a:p>
        </p:txBody>
      </p:sp>
      <p:sp>
        <p:nvSpPr>
          <p:cNvPr id="9" name="Slide Number Placeholder 4"/>
          <p:cNvSpPr>
            <a:spLocks noGrp="1"/>
          </p:cNvSpPr>
          <p:nvPr>
            <p:ph type="sldNum" sz="quarter" idx="12"/>
          </p:nvPr>
        </p:nvSpPr>
        <p:spPr/>
        <p:txBody>
          <a:bodyPr/>
          <a:lstStyle/>
          <a:p>
            <a:fld id="{A87B14A4-ADA9-4BBD-8B4D-DD5818B326C1}" type="slidenum">
              <a:rPr lang="en-US"/>
              <a:pPr/>
              <a:t>52</a:t>
            </a:fld>
            <a:r>
              <a:rPr lang="en-US"/>
              <a:t>  of  125</a:t>
            </a:r>
          </a:p>
        </p:txBody>
      </p:sp>
      <p:sp>
        <p:nvSpPr>
          <p:cNvPr id="1180674" name="Text Box 2"/>
          <p:cNvSpPr txBox="1">
            <a:spLocks noChangeArrowheads="1"/>
          </p:cNvSpPr>
          <p:nvPr/>
        </p:nvSpPr>
        <p:spPr bwMode="auto">
          <a:xfrm>
            <a:off x="1089025" y="5543550"/>
            <a:ext cx="6915150" cy="915988"/>
          </a:xfrm>
          <a:prstGeom prst="rect">
            <a:avLst/>
          </a:prstGeom>
          <a:noFill/>
          <a:ln w="12699">
            <a:noFill/>
            <a:miter lim="800000"/>
            <a:headEnd type="none" w="sm" len="sm"/>
            <a:tailEnd type="none" w="sm" len="sm"/>
          </a:ln>
          <a:effectLst/>
        </p:spPr>
        <p:txBody>
          <a:bodyPr>
            <a:spAutoFit/>
          </a:bodyPr>
          <a:lstStyle/>
          <a:p>
            <a:pPr eaLnBrk="0" hangingPunct="0"/>
            <a:r>
              <a:rPr lang="en-US" sz="1800">
                <a:latin typeface="Times New Roman" pitchFamily="18" charset="0"/>
              </a:rPr>
              <a:t>Message Profiles provide a language that allows us to unambiguously express our understanding and assumptions about the information in a message structure used in a particular scenario</a:t>
            </a:r>
          </a:p>
        </p:txBody>
      </p:sp>
      <p:sp>
        <p:nvSpPr>
          <p:cNvPr id="1180675" name="Freeform 3"/>
          <p:cNvSpPr>
            <a:spLocks/>
          </p:cNvSpPr>
          <p:nvPr/>
        </p:nvSpPr>
        <p:spPr bwMode="auto">
          <a:xfrm>
            <a:off x="2114550" y="2903538"/>
            <a:ext cx="2071688" cy="2259012"/>
          </a:xfrm>
          <a:custGeom>
            <a:avLst/>
            <a:gdLst/>
            <a:ahLst/>
            <a:cxnLst>
              <a:cxn ang="0">
                <a:pos x="2570" y="3880"/>
              </a:cxn>
              <a:cxn ang="0">
                <a:pos x="2611" y="3695"/>
              </a:cxn>
              <a:cxn ang="0">
                <a:pos x="2755" y="3592"/>
              </a:cxn>
              <a:cxn ang="0">
                <a:pos x="3213" y="3496"/>
              </a:cxn>
              <a:cxn ang="0">
                <a:pos x="3446" y="3394"/>
              </a:cxn>
              <a:cxn ang="0">
                <a:pos x="3527" y="3291"/>
              </a:cxn>
              <a:cxn ang="0">
                <a:pos x="3521" y="3045"/>
              </a:cxn>
              <a:cxn ang="0">
                <a:pos x="3507" y="2702"/>
              </a:cxn>
              <a:cxn ang="0">
                <a:pos x="3569" y="2469"/>
              </a:cxn>
              <a:cxn ang="0">
                <a:pos x="3719" y="2368"/>
              </a:cxn>
              <a:cxn ang="0">
                <a:pos x="3891" y="2285"/>
              </a:cxn>
              <a:cxn ang="0">
                <a:pos x="3917" y="2183"/>
              </a:cxn>
              <a:cxn ang="0">
                <a:pos x="3828" y="2072"/>
              </a:cxn>
              <a:cxn ang="0">
                <a:pos x="3487" y="1642"/>
              </a:cxn>
              <a:cxn ang="0">
                <a:pos x="3542" y="1521"/>
              </a:cxn>
              <a:cxn ang="0">
                <a:pos x="3623" y="1248"/>
              </a:cxn>
              <a:cxn ang="0">
                <a:pos x="3549" y="848"/>
              </a:cxn>
              <a:cxn ang="0">
                <a:pos x="3350" y="451"/>
              </a:cxn>
              <a:cxn ang="0">
                <a:pos x="3104" y="191"/>
              </a:cxn>
              <a:cxn ang="0">
                <a:pos x="2653" y="34"/>
              </a:cxn>
              <a:cxn ang="0">
                <a:pos x="2127" y="0"/>
              </a:cxn>
              <a:cxn ang="0">
                <a:pos x="1654" y="41"/>
              </a:cxn>
              <a:cxn ang="0">
                <a:pos x="1216" y="171"/>
              </a:cxn>
              <a:cxn ang="0">
                <a:pos x="710" y="479"/>
              </a:cxn>
              <a:cxn ang="0">
                <a:pos x="464" y="698"/>
              </a:cxn>
              <a:cxn ang="0">
                <a:pos x="211" y="1033"/>
              </a:cxn>
              <a:cxn ang="0">
                <a:pos x="27" y="1466"/>
              </a:cxn>
              <a:cxn ang="0">
                <a:pos x="13" y="1854"/>
              </a:cxn>
              <a:cxn ang="0">
                <a:pos x="123" y="2205"/>
              </a:cxn>
              <a:cxn ang="0">
                <a:pos x="629" y="2970"/>
              </a:cxn>
              <a:cxn ang="0">
                <a:pos x="793" y="3304"/>
              </a:cxn>
              <a:cxn ang="0">
                <a:pos x="834" y="3531"/>
              </a:cxn>
              <a:cxn ang="0">
                <a:pos x="848" y="3838"/>
              </a:cxn>
              <a:cxn ang="0">
                <a:pos x="2570" y="4271"/>
              </a:cxn>
            </a:cxnLst>
            <a:rect l="0" t="0" r="r" b="b"/>
            <a:pathLst>
              <a:path w="3917" h="4271">
                <a:moveTo>
                  <a:pt x="2570" y="4271"/>
                </a:moveTo>
                <a:lnTo>
                  <a:pt x="2570" y="3880"/>
                </a:lnTo>
                <a:lnTo>
                  <a:pt x="2585" y="3790"/>
                </a:lnTo>
                <a:lnTo>
                  <a:pt x="2611" y="3695"/>
                </a:lnTo>
                <a:lnTo>
                  <a:pt x="2666" y="3627"/>
                </a:lnTo>
                <a:lnTo>
                  <a:pt x="2755" y="3592"/>
                </a:lnTo>
                <a:lnTo>
                  <a:pt x="3043" y="3531"/>
                </a:lnTo>
                <a:lnTo>
                  <a:pt x="3213" y="3496"/>
                </a:lnTo>
                <a:lnTo>
                  <a:pt x="3350" y="3441"/>
                </a:lnTo>
                <a:lnTo>
                  <a:pt x="3446" y="3394"/>
                </a:lnTo>
                <a:lnTo>
                  <a:pt x="3494" y="3352"/>
                </a:lnTo>
                <a:lnTo>
                  <a:pt x="3527" y="3291"/>
                </a:lnTo>
                <a:lnTo>
                  <a:pt x="3527" y="3182"/>
                </a:lnTo>
                <a:lnTo>
                  <a:pt x="3521" y="3045"/>
                </a:lnTo>
                <a:lnTo>
                  <a:pt x="3507" y="2861"/>
                </a:lnTo>
                <a:lnTo>
                  <a:pt x="3507" y="2702"/>
                </a:lnTo>
                <a:lnTo>
                  <a:pt x="3527" y="2558"/>
                </a:lnTo>
                <a:lnTo>
                  <a:pt x="3569" y="2469"/>
                </a:lnTo>
                <a:lnTo>
                  <a:pt x="3623" y="2408"/>
                </a:lnTo>
                <a:lnTo>
                  <a:pt x="3719" y="2368"/>
                </a:lnTo>
                <a:lnTo>
                  <a:pt x="3849" y="2320"/>
                </a:lnTo>
                <a:lnTo>
                  <a:pt x="3891" y="2285"/>
                </a:lnTo>
                <a:lnTo>
                  <a:pt x="3917" y="2244"/>
                </a:lnTo>
                <a:lnTo>
                  <a:pt x="3917" y="2183"/>
                </a:lnTo>
                <a:lnTo>
                  <a:pt x="3871" y="2120"/>
                </a:lnTo>
                <a:lnTo>
                  <a:pt x="3828" y="2072"/>
                </a:lnTo>
                <a:lnTo>
                  <a:pt x="3514" y="1676"/>
                </a:lnTo>
                <a:lnTo>
                  <a:pt x="3487" y="1642"/>
                </a:lnTo>
                <a:lnTo>
                  <a:pt x="3501" y="1581"/>
                </a:lnTo>
                <a:lnTo>
                  <a:pt x="3542" y="1521"/>
                </a:lnTo>
                <a:lnTo>
                  <a:pt x="3603" y="1354"/>
                </a:lnTo>
                <a:lnTo>
                  <a:pt x="3623" y="1248"/>
                </a:lnTo>
                <a:lnTo>
                  <a:pt x="3623" y="1084"/>
                </a:lnTo>
                <a:lnTo>
                  <a:pt x="3549" y="848"/>
                </a:lnTo>
                <a:lnTo>
                  <a:pt x="3473" y="672"/>
                </a:lnTo>
                <a:lnTo>
                  <a:pt x="3350" y="451"/>
                </a:lnTo>
                <a:lnTo>
                  <a:pt x="3234" y="315"/>
                </a:lnTo>
                <a:lnTo>
                  <a:pt x="3104" y="191"/>
                </a:lnTo>
                <a:lnTo>
                  <a:pt x="2927" y="98"/>
                </a:lnTo>
                <a:lnTo>
                  <a:pt x="2653" y="34"/>
                </a:lnTo>
                <a:lnTo>
                  <a:pt x="2393" y="6"/>
                </a:lnTo>
                <a:lnTo>
                  <a:pt x="2127" y="0"/>
                </a:lnTo>
                <a:lnTo>
                  <a:pt x="1866" y="14"/>
                </a:lnTo>
                <a:lnTo>
                  <a:pt x="1654" y="41"/>
                </a:lnTo>
                <a:lnTo>
                  <a:pt x="1449" y="82"/>
                </a:lnTo>
                <a:lnTo>
                  <a:pt x="1216" y="171"/>
                </a:lnTo>
                <a:lnTo>
                  <a:pt x="991" y="287"/>
                </a:lnTo>
                <a:lnTo>
                  <a:pt x="710" y="479"/>
                </a:lnTo>
                <a:lnTo>
                  <a:pt x="581" y="582"/>
                </a:lnTo>
                <a:lnTo>
                  <a:pt x="464" y="698"/>
                </a:lnTo>
                <a:lnTo>
                  <a:pt x="335" y="848"/>
                </a:lnTo>
                <a:lnTo>
                  <a:pt x="211" y="1033"/>
                </a:lnTo>
                <a:lnTo>
                  <a:pt x="89" y="1265"/>
                </a:lnTo>
                <a:lnTo>
                  <a:pt x="27" y="1466"/>
                </a:lnTo>
                <a:lnTo>
                  <a:pt x="0" y="1686"/>
                </a:lnTo>
                <a:lnTo>
                  <a:pt x="13" y="1854"/>
                </a:lnTo>
                <a:lnTo>
                  <a:pt x="47" y="2024"/>
                </a:lnTo>
                <a:lnTo>
                  <a:pt x="123" y="2205"/>
                </a:lnTo>
                <a:lnTo>
                  <a:pt x="342" y="2548"/>
                </a:lnTo>
                <a:lnTo>
                  <a:pt x="629" y="2970"/>
                </a:lnTo>
                <a:lnTo>
                  <a:pt x="745" y="3182"/>
                </a:lnTo>
                <a:lnTo>
                  <a:pt x="793" y="3304"/>
                </a:lnTo>
                <a:lnTo>
                  <a:pt x="821" y="3423"/>
                </a:lnTo>
                <a:lnTo>
                  <a:pt x="834" y="3531"/>
                </a:lnTo>
                <a:lnTo>
                  <a:pt x="841" y="3633"/>
                </a:lnTo>
                <a:lnTo>
                  <a:pt x="848" y="3838"/>
                </a:lnTo>
                <a:lnTo>
                  <a:pt x="821" y="4271"/>
                </a:lnTo>
                <a:lnTo>
                  <a:pt x="2570" y="4271"/>
                </a:lnTo>
                <a:close/>
              </a:path>
            </a:pathLst>
          </a:custGeom>
          <a:solidFill>
            <a:srgbClr val="FF8000"/>
          </a:solidFill>
          <a:ln w="12700">
            <a:solidFill>
              <a:srgbClr val="000000"/>
            </a:solidFill>
            <a:prstDash val="solid"/>
            <a:round/>
            <a:headEnd/>
            <a:tailEnd/>
          </a:ln>
        </p:spPr>
        <p:txBody>
          <a:bodyPr/>
          <a:lstStyle/>
          <a:p>
            <a:endParaRPr lang="en-US"/>
          </a:p>
        </p:txBody>
      </p:sp>
      <p:sp>
        <p:nvSpPr>
          <p:cNvPr id="1180676" name="AutoShape 4"/>
          <p:cNvSpPr>
            <a:spLocks noChangeArrowheads="1"/>
          </p:cNvSpPr>
          <p:nvPr/>
        </p:nvSpPr>
        <p:spPr bwMode="auto">
          <a:xfrm>
            <a:off x="3943350" y="1219200"/>
            <a:ext cx="3086100" cy="1657350"/>
          </a:xfrm>
          <a:prstGeom prst="wedgeRoundRectCallout">
            <a:avLst>
              <a:gd name="adj1" fmla="val -46449"/>
              <a:gd name="adj2" fmla="val 63792"/>
              <a:gd name="adj3" fmla="val 16667"/>
            </a:avLst>
          </a:prstGeom>
          <a:solidFill>
            <a:srgbClr val="00CCFF"/>
          </a:solidFill>
          <a:ln w="12699">
            <a:solidFill>
              <a:schemeClr val="tx1"/>
            </a:solidFill>
            <a:miter lim="800000"/>
            <a:headEnd type="none" w="sm" len="sm"/>
            <a:tailEnd type="none" w="sm" len="sm"/>
          </a:ln>
          <a:effectLst/>
        </p:spPr>
        <p:txBody>
          <a:bodyPr wrap="none" anchor="ctr"/>
          <a:lstStyle/>
          <a:p>
            <a:pPr eaLnBrk="0" hangingPunct="0"/>
            <a:endParaRPr lang="en-US" sz="1800">
              <a:latin typeface="Times New Roman" pitchFamily="18" charset="0"/>
            </a:endParaRPr>
          </a:p>
        </p:txBody>
      </p:sp>
      <p:sp>
        <p:nvSpPr>
          <p:cNvPr id="1180677" name="Rectangle 5"/>
          <p:cNvSpPr>
            <a:spLocks noGrp="1" noChangeArrowheads="1"/>
          </p:cNvSpPr>
          <p:nvPr>
            <p:ph type="title"/>
          </p:nvPr>
        </p:nvSpPr>
        <p:spPr>
          <a:ln/>
        </p:spPr>
        <p:txBody>
          <a:bodyPr/>
          <a:lstStyle/>
          <a:p>
            <a:r>
              <a:rPr lang="en-US"/>
              <a:t>Reduce Ambiguity</a:t>
            </a:r>
          </a:p>
        </p:txBody>
      </p:sp>
      <p:sp>
        <p:nvSpPr>
          <p:cNvPr id="1180678" name="Rectangle 6"/>
          <p:cNvSpPr>
            <a:spLocks noChangeArrowheads="1"/>
          </p:cNvSpPr>
          <p:nvPr/>
        </p:nvSpPr>
        <p:spPr bwMode="auto">
          <a:xfrm>
            <a:off x="4572000" y="1379538"/>
            <a:ext cx="1897063" cy="1314450"/>
          </a:xfrm>
          <a:prstGeom prst="rect">
            <a:avLst/>
          </a:prstGeom>
          <a:noFill/>
          <a:ln w="9525">
            <a:noFill/>
            <a:miter lim="800000"/>
            <a:headEnd/>
            <a:tailEnd/>
          </a:ln>
          <a:effectLst/>
        </p:spPr>
        <p:txBody>
          <a:bodyPr>
            <a:spAutoFit/>
          </a:bodyPr>
          <a:lstStyle/>
          <a:p>
            <a:pPr algn="l"/>
            <a:r>
              <a:rPr lang="en-US" sz="1600" b="1"/>
              <a:t>MSH	</a:t>
            </a:r>
          </a:p>
          <a:p>
            <a:pPr algn="l"/>
            <a:r>
              <a:rPr lang="en-US" sz="1600" b="1"/>
              <a:t>EVN	</a:t>
            </a:r>
          </a:p>
          <a:p>
            <a:pPr algn="l"/>
            <a:r>
              <a:rPr lang="en-US" sz="1600" b="1"/>
              <a:t>PID	</a:t>
            </a:r>
          </a:p>
          <a:p>
            <a:pPr algn="l"/>
            <a:r>
              <a:rPr lang="en-US" sz="1600" b="1"/>
              <a:t> [PD1]	</a:t>
            </a:r>
          </a:p>
          <a:p>
            <a:pPr algn="l"/>
            <a:r>
              <a:rPr lang="en-US" sz="1600" b="1"/>
              <a:t>[ { NK1 } ]</a:t>
            </a:r>
          </a:p>
        </p:txBody>
      </p:sp>
    </p:spTree>
  </p:cSld>
  <p:clrMapOvr>
    <a:masterClrMapping/>
  </p:clrMapOvr>
  <p:transition spd="med" advTm="5000">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
          <p:cNvSpPr>
            <a:spLocks noGrp="1"/>
          </p:cNvSpPr>
          <p:nvPr>
            <p:ph type="dt" sz="half" idx="10"/>
          </p:nvPr>
        </p:nvSpPr>
        <p:spPr/>
        <p:txBody>
          <a:bodyPr/>
          <a:lstStyle/>
          <a:p>
            <a:r>
              <a:rPr lang="en-US"/>
              <a:t>March 30, 2009</a:t>
            </a:r>
          </a:p>
        </p:txBody>
      </p:sp>
      <p:sp>
        <p:nvSpPr>
          <p:cNvPr id="11" name="Footer Placeholder 3"/>
          <p:cNvSpPr>
            <a:spLocks noGrp="1"/>
          </p:cNvSpPr>
          <p:nvPr>
            <p:ph type="ftr" sz="quarter" idx="11"/>
          </p:nvPr>
        </p:nvSpPr>
        <p:spPr/>
        <p:txBody>
          <a:bodyPr/>
          <a:lstStyle/>
          <a:p>
            <a:r>
              <a:rPr lang="en-US"/>
              <a:t>Informatics Standards &amp; Interoperability</a:t>
            </a:r>
          </a:p>
        </p:txBody>
      </p:sp>
      <p:sp>
        <p:nvSpPr>
          <p:cNvPr id="12" name="Slide Number Placeholder 4"/>
          <p:cNvSpPr>
            <a:spLocks noGrp="1"/>
          </p:cNvSpPr>
          <p:nvPr>
            <p:ph type="sldNum" sz="quarter" idx="12"/>
          </p:nvPr>
        </p:nvSpPr>
        <p:spPr/>
        <p:txBody>
          <a:bodyPr/>
          <a:lstStyle/>
          <a:p>
            <a:fld id="{F839FC64-F83F-46B5-A173-2A19E440CC1E}" type="slidenum">
              <a:rPr lang="en-US"/>
              <a:pPr/>
              <a:t>53</a:t>
            </a:fld>
            <a:r>
              <a:rPr lang="en-US"/>
              <a:t>  of  125</a:t>
            </a:r>
          </a:p>
        </p:txBody>
      </p:sp>
      <p:sp>
        <p:nvSpPr>
          <p:cNvPr id="1182722" name="Freeform 2"/>
          <p:cNvSpPr>
            <a:spLocks/>
          </p:cNvSpPr>
          <p:nvPr/>
        </p:nvSpPr>
        <p:spPr bwMode="auto">
          <a:xfrm>
            <a:off x="423863" y="3067050"/>
            <a:ext cx="2071687" cy="2259013"/>
          </a:xfrm>
          <a:custGeom>
            <a:avLst/>
            <a:gdLst/>
            <a:ahLst/>
            <a:cxnLst>
              <a:cxn ang="0">
                <a:pos x="2570" y="3880"/>
              </a:cxn>
              <a:cxn ang="0">
                <a:pos x="2611" y="3695"/>
              </a:cxn>
              <a:cxn ang="0">
                <a:pos x="2755" y="3592"/>
              </a:cxn>
              <a:cxn ang="0">
                <a:pos x="3213" y="3496"/>
              </a:cxn>
              <a:cxn ang="0">
                <a:pos x="3446" y="3394"/>
              </a:cxn>
              <a:cxn ang="0">
                <a:pos x="3527" y="3291"/>
              </a:cxn>
              <a:cxn ang="0">
                <a:pos x="3521" y="3045"/>
              </a:cxn>
              <a:cxn ang="0">
                <a:pos x="3507" y="2702"/>
              </a:cxn>
              <a:cxn ang="0">
                <a:pos x="3569" y="2469"/>
              </a:cxn>
              <a:cxn ang="0">
                <a:pos x="3719" y="2368"/>
              </a:cxn>
              <a:cxn ang="0">
                <a:pos x="3891" y="2285"/>
              </a:cxn>
              <a:cxn ang="0">
                <a:pos x="3917" y="2183"/>
              </a:cxn>
              <a:cxn ang="0">
                <a:pos x="3828" y="2072"/>
              </a:cxn>
              <a:cxn ang="0">
                <a:pos x="3487" y="1642"/>
              </a:cxn>
              <a:cxn ang="0">
                <a:pos x="3542" y="1521"/>
              </a:cxn>
              <a:cxn ang="0">
                <a:pos x="3623" y="1248"/>
              </a:cxn>
              <a:cxn ang="0">
                <a:pos x="3549" y="848"/>
              </a:cxn>
              <a:cxn ang="0">
                <a:pos x="3350" y="451"/>
              </a:cxn>
              <a:cxn ang="0">
                <a:pos x="3104" y="191"/>
              </a:cxn>
              <a:cxn ang="0">
                <a:pos x="2653" y="34"/>
              </a:cxn>
              <a:cxn ang="0">
                <a:pos x="2127" y="0"/>
              </a:cxn>
              <a:cxn ang="0">
                <a:pos x="1654" y="41"/>
              </a:cxn>
              <a:cxn ang="0">
                <a:pos x="1216" y="171"/>
              </a:cxn>
              <a:cxn ang="0">
                <a:pos x="710" y="479"/>
              </a:cxn>
              <a:cxn ang="0">
                <a:pos x="464" y="698"/>
              </a:cxn>
              <a:cxn ang="0">
                <a:pos x="211" y="1033"/>
              </a:cxn>
              <a:cxn ang="0">
                <a:pos x="27" y="1466"/>
              </a:cxn>
              <a:cxn ang="0">
                <a:pos x="13" y="1854"/>
              </a:cxn>
              <a:cxn ang="0">
                <a:pos x="123" y="2205"/>
              </a:cxn>
              <a:cxn ang="0">
                <a:pos x="629" y="2970"/>
              </a:cxn>
              <a:cxn ang="0">
                <a:pos x="793" y="3304"/>
              </a:cxn>
              <a:cxn ang="0">
                <a:pos x="834" y="3531"/>
              </a:cxn>
              <a:cxn ang="0">
                <a:pos x="848" y="3838"/>
              </a:cxn>
              <a:cxn ang="0">
                <a:pos x="2570" y="4271"/>
              </a:cxn>
            </a:cxnLst>
            <a:rect l="0" t="0" r="r" b="b"/>
            <a:pathLst>
              <a:path w="3917" h="4271">
                <a:moveTo>
                  <a:pt x="2570" y="4271"/>
                </a:moveTo>
                <a:lnTo>
                  <a:pt x="2570" y="3880"/>
                </a:lnTo>
                <a:lnTo>
                  <a:pt x="2585" y="3790"/>
                </a:lnTo>
                <a:lnTo>
                  <a:pt x="2611" y="3695"/>
                </a:lnTo>
                <a:lnTo>
                  <a:pt x="2666" y="3627"/>
                </a:lnTo>
                <a:lnTo>
                  <a:pt x="2755" y="3592"/>
                </a:lnTo>
                <a:lnTo>
                  <a:pt x="3043" y="3531"/>
                </a:lnTo>
                <a:lnTo>
                  <a:pt x="3213" y="3496"/>
                </a:lnTo>
                <a:lnTo>
                  <a:pt x="3350" y="3441"/>
                </a:lnTo>
                <a:lnTo>
                  <a:pt x="3446" y="3394"/>
                </a:lnTo>
                <a:lnTo>
                  <a:pt x="3494" y="3352"/>
                </a:lnTo>
                <a:lnTo>
                  <a:pt x="3527" y="3291"/>
                </a:lnTo>
                <a:lnTo>
                  <a:pt x="3527" y="3182"/>
                </a:lnTo>
                <a:lnTo>
                  <a:pt x="3521" y="3045"/>
                </a:lnTo>
                <a:lnTo>
                  <a:pt x="3507" y="2861"/>
                </a:lnTo>
                <a:lnTo>
                  <a:pt x="3507" y="2702"/>
                </a:lnTo>
                <a:lnTo>
                  <a:pt x="3527" y="2558"/>
                </a:lnTo>
                <a:lnTo>
                  <a:pt x="3569" y="2469"/>
                </a:lnTo>
                <a:lnTo>
                  <a:pt x="3623" y="2408"/>
                </a:lnTo>
                <a:lnTo>
                  <a:pt x="3719" y="2368"/>
                </a:lnTo>
                <a:lnTo>
                  <a:pt x="3849" y="2320"/>
                </a:lnTo>
                <a:lnTo>
                  <a:pt x="3891" y="2285"/>
                </a:lnTo>
                <a:lnTo>
                  <a:pt x="3917" y="2244"/>
                </a:lnTo>
                <a:lnTo>
                  <a:pt x="3917" y="2183"/>
                </a:lnTo>
                <a:lnTo>
                  <a:pt x="3871" y="2120"/>
                </a:lnTo>
                <a:lnTo>
                  <a:pt x="3828" y="2072"/>
                </a:lnTo>
                <a:lnTo>
                  <a:pt x="3514" y="1676"/>
                </a:lnTo>
                <a:lnTo>
                  <a:pt x="3487" y="1642"/>
                </a:lnTo>
                <a:lnTo>
                  <a:pt x="3501" y="1581"/>
                </a:lnTo>
                <a:lnTo>
                  <a:pt x="3542" y="1521"/>
                </a:lnTo>
                <a:lnTo>
                  <a:pt x="3603" y="1354"/>
                </a:lnTo>
                <a:lnTo>
                  <a:pt x="3623" y="1248"/>
                </a:lnTo>
                <a:lnTo>
                  <a:pt x="3623" y="1084"/>
                </a:lnTo>
                <a:lnTo>
                  <a:pt x="3549" y="848"/>
                </a:lnTo>
                <a:lnTo>
                  <a:pt x="3473" y="672"/>
                </a:lnTo>
                <a:lnTo>
                  <a:pt x="3350" y="451"/>
                </a:lnTo>
                <a:lnTo>
                  <a:pt x="3234" y="315"/>
                </a:lnTo>
                <a:lnTo>
                  <a:pt x="3104" y="191"/>
                </a:lnTo>
                <a:lnTo>
                  <a:pt x="2927" y="98"/>
                </a:lnTo>
                <a:lnTo>
                  <a:pt x="2653" y="34"/>
                </a:lnTo>
                <a:lnTo>
                  <a:pt x="2393" y="6"/>
                </a:lnTo>
                <a:lnTo>
                  <a:pt x="2127" y="0"/>
                </a:lnTo>
                <a:lnTo>
                  <a:pt x="1866" y="14"/>
                </a:lnTo>
                <a:lnTo>
                  <a:pt x="1654" y="41"/>
                </a:lnTo>
                <a:lnTo>
                  <a:pt x="1449" y="82"/>
                </a:lnTo>
                <a:lnTo>
                  <a:pt x="1216" y="171"/>
                </a:lnTo>
                <a:lnTo>
                  <a:pt x="991" y="287"/>
                </a:lnTo>
                <a:lnTo>
                  <a:pt x="710" y="479"/>
                </a:lnTo>
                <a:lnTo>
                  <a:pt x="581" y="582"/>
                </a:lnTo>
                <a:lnTo>
                  <a:pt x="464" y="698"/>
                </a:lnTo>
                <a:lnTo>
                  <a:pt x="335" y="848"/>
                </a:lnTo>
                <a:lnTo>
                  <a:pt x="211" y="1033"/>
                </a:lnTo>
                <a:lnTo>
                  <a:pt x="89" y="1265"/>
                </a:lnTo>
                <a:lnTo>
                  <a:pt x="27" y="1466"/>
                </a:lnTo>
                <a:lnTo>
                  <a:pt x="0" y="1686"/>
                </a:lnTo>
                <a:lnTo>
                  <a:pt x="13" y="1854"/>
                </a:lnTo>
                <a:lnTo>
                  <a:pt x="47" y="2024"/>
                </a:lnTo>
                <a:lnTo>
                  <a:pt x="123" y="2205"/>
                </a:lnTo>
                <a:lnTo>
                  <a:pt x="342" y="2548"/>
                </a:lnTo>
                <a:lnTo>
                  <a:pt x="629" y="2970"/>
                </a:lnTo>
                <a:lnTo>
                  <a:pt x="745" y="3182"/>
                </a:lnTo>
                <a:lnTo>
                  <a:pt x="793" y="3304"/>
                </a:lnTo>
                <a:lnTo>
                  <a:pt x="821" y="3423"/>
                </a:lnTo>
                <a:lnTo>
                  <a:pt x="834" y="3531"/>
                </a:lnTo>
                <a:lnTo>
                  <a:pt x="841" y="3633"/>
                </a:lnTo>
                <a:lnTo>
                  <a:pt x="848" y="3838"/>
                </a:lnTo>
                <a:lnTo>
                  <a:pt x="821" y="4271"/>
                </a:lnTo>
                <a:lnTo>
                  <a:pt x="2570" y="4271"/>
                </a:lnTo>
                <a:close/>
              </a:path>
            </a:pathLst>
          </a:custGeom>
          <a:solidFill>
            <a:srgbClr val="FF8000"/>
          </a:solidFill>
          <a:ln w="12700">
            <a:solidFill>
              <a:srgbClr val="000000"/>
            </a:solidFill>
            <a:prstDash val="solid"/>
            <a:round/>
            <a:headEnd/>
            <a:tailEnd/>
          </a:ln>
        </p:spPr>
        <p:txBody>
          <a:bodyPr/>
          <a:lstStyle/>
          <a:p>
            <a:endParaRPr lang="en-US"/>
          </a:p>
        </p:txBody>
      </p:sp>
      <p:sp>
        <p:nvSpPr>
          <p:cNvPr id="1182723" name="Freeform 3"/>
          <p:cNvSpPr>
            <a:spLocks/>
          </p:cNvSpPr>
          <p:nvPr/>
        </p:nvSpPr>
        <p:spPr bwMode="auto">
          <a:xfrm flipH="1">
            <a:off x="6719888" y="3067050"/>
            <a:ext cx="2071687" cy="2259013"/>
          </a:xfrm>
          <a:custGeom>
            <a:avLst/>
            <a:gdLst/>
            <a:ahLst/>
            <a:cxnLst>
              <a:cxn ang="0">
                <a:pos x="2570" y="3880"/>
              </a:cxn>
              <a:cxn ang="0">
                <a:pos x="2611" y="3695"/>
              </a:cxn>
              <a:cxn ang="0">
                <a:pos x="2755" y="3592"/>
              </a:cxn>
              <a:cxn ang="0">
                <a:pos x="3213" y="3496"/>
              </a:cxn>
              <a:cxn ang="0">
                <a:pos x="3446" y="3394"/>
              </a:cxn>
              <a:cxn ang="0">
                <a:pos x="3527" y="3291"/>
              </a:cxn>
              <a:cxn ang="0">
                <a:pos x="3521" y="3045"/>
              </a:cxn>
              <a:cxn ang="0">
                <a:pos x="3507" y="2702"/>
              </a:cxn>
              <a:cxn ang="0">
                <a:pos x="3569" y="2469"/>
              </a:cxn>
              <a:cxn ang="0">
                <a:pos x="3719" y="2368"/>
              </a:cxn>
              <a:cxn ang="0">
                <a:pos x="3891" y="2285"/>
              </a:cxn>
              <a:cxn ang="0">
                <a:pos x="3917" y="2183"/>
              </a:cxn>
              <a:cxn ang="0">
                <a:pos x="3828" y="2072"/>
              </a:cxn>
              <a:cxn ang="0">
                <a:pos x="3487" y="1642"/>
              </a:cxn>
              <a:cxn ang="0">
                <a:pos x="3542" y="1521"/>
              </a:cxn>
              <a:cxn ang="0">
                <a:pos x="3623" y="1248"/>
              </a:cxn>
              <a:cxn ang="0">
                <a:pos x="3549" y="848"/>
              </a:cxn>
              <a:cxn ang="0">
                <a:pos x="3350" y="451"/>
              </a:cxn>
              <a:cxn ang="0">
                <a:pos x="3104" y="191"/>
              </a:cxn>
              <a:cxn ang="0">
                <a:pos x="2653" y="34"/>
              </a:cxn>
              <a:cxn ang="0">
                <a:pos x="2127" y="0"/>
              </a:cxn>
              <a:cxn ang="0">
                <a:pos x="1654" y="41"/>
              </a:cxn>
              <a:cxn ang="0">
                <a:pos x="1216" y="171"/>
              </a:cxn>
              <a:cxn ang="0">
                <a:pos x="710" y="479"/>
              </a:cxn>
              <a:cxn ang="0">
                <a:pos x="464" y="698"/>
              </a:cxn>
              <a:cxn ang="0">
                <a:pos x="211" y="1033"/>
              </a:cxn>
              <a:cxn ang="0">
                <a:pos x="27" y="1466"/>
              </a:cxn>
              <a:cxn ang="0">
                <a:pos x="13" y="1854"/>
              </a:cxn>
              <a:cxn ang="0">
                <a:pos x="123" y="2205"/>
              </a:cxn>
              <a:cxn ang="0">
                <a:pos x="629" y="2970"/>
              </a:cxn>
              <a:cxn ang="0">
                <a:pos x="793" y="3304"/>
              </a:cxn>
              <a:cxn ang="0">
                <a:pos x="834" y="3531"/>
              </a:cxn>
              <a:cxn ang="0">
                <a:pos x="848" y="3838"/>
              </a:cxn>
              <a:cxn ang="0">
                <a:pos x="2570" y="4271"/>
              </a:cxn>
            </a:cxnLst>
            <a:rect l="0" t="0" r="r" b="b"/>
            <a:pathLst>
              <a:path w="3917" h="4271">
                <a:moveTo>
                  <a:pt x="2570" y="4271"/>
                </a:moveTo>
                <a:lnTo>
                  <a:pt x="2570" y="3880"/>
                </a:lnTo>
                <a:lnTo>
                  <a:pt x="2585" y="3790"/>
                </a:lnTo>
                <a:lnTo>
                  <a:pt x="2611" y="3695"/>
                </a:lnTo>
                <a:lnTo>
                  <a:pt x="2666" y="3627"/>
                </a:lnTo>
                <a:lnTo>
                  <a:pt x="2755" y="3592"/>
                </a:lnTo>
                <a:lnTo>
                  <a:pt x="3043" y="3531"/>
                </a:lnTo>
                <a:lnTo>
                  <a:pt x="3213" y="3496"/>
                </a:lnTo>
                <a:lnTo>
                  <a:pt x="3350" y="3441"/>
                </a:lnTo>
                <a:lnTo>
                  <a:pt x="3446" y="3394"/>
                </a:lnTo>
                <a:lnTo>
                  <a:pt x="3494" y="3352"/>
                </a:lnTo>
                <a:lnTo>
                  <a:pt x="3527" y="3291"/>
                </a:lnTo>
                <a:lnTo>
                  <a:pt x="3527" y="3182"/>
                </a:lnTo>
                <a:lnTo>
                  <a:pt x="3521" y="3045"/>
                </a:lnTo>
                <a:lnTo>
                  <a:pt x="3507" y="2861"/>
                </a:lnTo>
                <a:lnTo>
                  <a:pt x="3507" y="2702"/>
                </a:lnTo>
                <a:lnTo>
                  <a:pt x="3527" y="2558"/>
                </a:lnTo>
                <a:lnTo>
                  <a:pt x="3569" y="2469"/>
                </a:lnTo>
                <a:lnTo>
                  <a:pt x="3623" y="2408"/>
                </a:lnTo>
                <a:lnTo>
                  <a:pt x="3719" y="2368"/>
                </a:lnTo>
                <a:lnTo>
                  <a:pt x="3849" y="2320"/>
                </a:lnTo>
                <a:lnTo>
                  <a:pt x="3891" y="2285"/>
                </a:lnTo>
                <a:lnTo>
                  <a:pt x="3917" y="2244"/>
                </a:lnTo>
                <a:lnTo>
                  <a:pt x="3917" y="2183"/>
                </a:lnTo>
                <a:lnTo>
                  <a:pt x="3871" y="2120"/>
                </a:lnTo>
                <a:lnTo>
                  <a:pt x="3828" y="2072"/>
                </a:lnTo>
                <a:lnTo>
                  <a:pt x="3514" y="1676"/>
                </a:lnTo>
                <a:lnTo>
                  <a:pt x="3487" y="1642"/>
                </a:lnTo>
                <a:lnTo>
                  <a:pt x="3501" y="1581"/>
                </a:lnTo>
                <a:lnTo>
                  <a:pt x="3542" y="1521"/>
                </a:lnTo>
                <a:lnTo>
                  <a:pt x="3603" y="1354"/>
                </a:lnTo>
                <a:lnTo>
                  <a:pt x="3623" y="1248"/>
                </a:lnTo>
                <a:lnTo>
                  <a:pt x="3623" y="1084"/>
                </a:lnTo>
                <a:lnTo>
                  <a:pt x="3549" y="848"/>
                </a:lnTo>
                <a:lnTo>
                  <a:pt x="3473" y="672"/>
                </a:lnTo>
                <a:lnTo>
                  <a:pt x="3350" y="451"/>
                </a:lnTo>
                <a:lnTo>
                  <a:pt x="3234" y="315"/>
                </a:lnTo>
                <a:lnTo>
                  <a:pt x="3104" y="191"/>
                </a:lnTo>
                <a:lnTo>
                  <a:pt x="2927" y="98"/>
                </a:lnTo>
                <a:lnTo>
                  <a:pt x="2653" y="34"/>
                </a:lnTo>
                <a:lnTo>
                  <a:pt x="2393" y="6"/>
                </a:lnTo>
                <a:lnTo>
                  <a:pt x="2127" y="0"/>
                </a:lnTo>
                <a:lnTo>
                  <a:pt x="1866" y="14"/>
                </a:lnTo>
                <a:lnTo>
                  <a:pt x="1654" y="41"/>
                </a:lnTo>
                <a:lnTo>
                  <a:pt x="1449" y="82"/>
                </a:lnTo>
                <a:lnTo>
                  <a:pt x="1216" y="171"/>
                </a:lnTo>
                <a:lnTo>
                  <a:pt x="991" y="287"/>
                </a:lnTo>
                <a:lnTo>
                  <a:pt x="710" y="479"/>
                </a:lnTo>
                <a:lnTo>
                  <a:pt x="581" y="582"/>
                </a:lnTo>
                <a:lnTo>
                  <a:pt x="464" y="698"/>
                </a:lnTo>
                <a:lnTo>
                  <a:pt x="335" y="848"/>
                </a:lnTo>
                <a:lnTo>
                  <a:pt x="211" y="1033"/>
                </a:lnTo>
                <a:lnTo>
                  <a:pt x="89" y="1265"/>
                </a:lnTo>
                <a:lnTo>
                  <a:pt x="27" y="1466"/>
                </a:lnTo>
                <a:lnTo>
                  <a:pt x="0" y="1686"/>
                </a:lnTo>
                <a:lnTo>
                  <a:pt x="13" y="1854"/>
                </a:lnTo>
                <a:lnTo>
                  <a:pt x="47" y="2024"/>
                </a:lnTo>
                <a:lnTo>
                  <a:pt x="123" y="2205"/>
                </a:lnTo>
                <a:lnTo>
                  <a:pt x="342" y="2548"/>
                </a:lnTo>
                <a:lnTo>
                  <a:pt x="629" y="2970"/>
                </a:lnTo>
                <a:lnTo>
                  <a:pt x="745" y="3182"/>
                </a:lnTo>
                <a:lnTo>
                  <a:pt x="793" y="3304"/>
                </a:lnTo>
                <a:lnTo>
                  <a:pt x="821" y="3423"/>
                </a:lnTo>
                <a:lnTo>
                  <a:pt x="834" y="3531"/>
                </a:lnTo>
                <a:lnTo>
                  <a:pt x="841" y="3633"/>
                </a:lnTo>
                <a:lnTo>
                  <a:pt x="848" y="3838"/>
                </a:lnTo>
                <a:lnTo>
                  <a:pt x="821" y="4271"/>
                </a:lnTo>
                <a:lnTo>
                  <a:pt x="2570" y="4271"/>
                </a:lnTo>
                <a:close/>
              </a:path>
            </a:pathLst>
          </a:custGeom>
          <a:solidFill>
            <a:srgbClr val="FF8000"/>
          </a:solidFill>
          <a:ln w="12700">
            <a:solidFill>
              <a:srgbClr val="000000"/>
            </a:solidFill>
            <a:prstDash val="solid"/>
            <a:round/>
            <a:headEnd/>
            <a:tailEnd/>
          </a:ln>
        </p:spPr>
        <p:txBody>
          <a:bodyPr/>
          <a:lstStyle/>
          <a:p>
            <a:endParaRPr lang="en-US"/>
          </a:p>
        </p:txBody>
      </p:sp>
      <p:sp>
        <p:nvSpPr>
          <p:cNvPr id="1182724" name="Text Box 4"/>
          <p:cNvSpPr txBox="1">
            <a:spLocks noChangeArrowheads="1"/>
          </p:cNvSpPr>
          <p:nvPr/>
        </p:nvSpPr>
        <p:spPr bwMode="auto">
          <a:xfrm>
            <a:off x="1357313" y="5359400"/>
            <a:ext cx="6661150" cy="915988"/>
          </a:xfrm>
          <a:prstGeom prst="rect">
            <a:avLst/>
          </a:prstGeom>
          <a:noFill/>
          <a:ln w="12699">
            <a:noFill/>
            <a:miter lim="800000"/>
            <a:headEnd type="none" w="sm" len="sm"/>
            <a:tailEnd type="none" w="sm" len="sm"/>
          </a:ln>
          <a:effectLst/>
        </p:spPr>
        <p:txBody>
          <a:bodyPr wrap="none">
            <a:spAutoFit/>
          </a:bodyPr>
          <a:lstStyle/>
          <a:p>
            <a:pPr eaLnBrk="0" hangingPunct="0"/>
            <a:r>
              <a:rPr lang="en-US" sz="1800">
                <a:latin typeface="Times New Roman" pitchFamily="18" charset="0"/>
              </a:rPr>
              <a:t>Sharing message profiles provides </a:t>
            </a:r>
          </a:p>
          <a:p>
            <a:pPr eaLnBrk="0" hangingPunct="0"/>
            <a:r>
              <a:rPr lang="en-US" sz="1800">
                <a:latin typeface="Times New Roman" pitchFamily="18" charset="0"/>
              </a:rPr>
              <a:t>an opportunity to identify and reconcile conflicts in our understanding </a:t>
            </a:r>
          </a:p>
          <a:p>
            <a:pPr eaLnBrk="0" hangingPunct="0"/>
            <a:r>
              <a:rPr lang="en-US" sz="1800">
                <a:latin typeface="Times New Roman" pitchFamily="18" charset="0"/>
              </a:rPr>
              <a:t>and to validate our assumptions about message structures.</a:t>
            </a:r>
          </a:p>
        </p:txBody>
      </p:sp>
      <p:sp>
        <p:nvSpPr>
          <p:cNvPr id="1182725" name="AutoShape 5"/>
          <p:cNvSpPr>
            <a:spLocks noChangeArrowheads="1"/>
          </p:cNvSpPr>
          <p:nvPr/>
        </p:nvSpPr>
        <p:spPr bwMode="auto">
          <a:xfrm>
            <a:off x="1535113" y="1114425"/>
            <a:ext cx="3086100" cy="1657350"/>
          </a:xfrm>
          <a:prstGeom prst="wedgeRoundRectCallout">
            <a:avLst>
              <a:gd name="adj1" fmla="val -46449"/>
              <a:gd name="adj2" fmla="val 63792"/>
              <a:gd name="adj3" fmla="val 16667"/>
            </a:avLst>
          </a:prstGeom>
          <a:solidFill>
            <a:srgbClr val="00CCFF"/>
          </a:solidFill>
          <a:ln w="12699">
            <a:solidFill>
              <a:schemeClr val="tx1"/>
            </a:solidFill>
            <a:miter lim="800000"/>
            <a:headEnd type="none" w="sm" len="sm"/>
            <a:tailEnd type="none" w="sm" len="sm"/>
          </a:ln>
          <a:effectLst/>
        </p:spPr>
        <p:txBody>
          <a:bodyPr wrap="none" anchor="ctr"/>
          <a:lstStyle/>
          <a:p>
            <a:pPr eaLnBrk="0" hangingPunct="0"/>
            <a:endParaRPr lang="en-US" sz="1800">
              <a:latin typeface="Times New Roman" pitchFamily="18" charset="0"/>
            </a:endParaRPr>
          </a:p>
        </p:txBody>
      </p:sp>
      <p:sp>
        <p:nvSpPr>
          <p:cNvPr id="1182726" name="AutoShape 6"/>
          <p:cNvSpPr>
            <a:spLocks noChangeArrowheads="1"/>
          </p:cNvSpPr>
          <p:nvPr/>
        </p:nvSpPr>
        <p:spPr bwMode="auto">
          <a:xfrm flipH="1">
            <a:off x="4794250" y="1073150"/>
            <a:ext cx="3086100" cy="1657350"/>
          </a:xfrm>
          <a:prstGeom prst="wedgeRoundRectCallout">
            <a:avLst>
              <a:gd name="adj1" fmla="val -46449"/>
              <a:gd name="adj2" fmla="val 63792"/>
              <a:gd name="adj3" fmla="val 16667"/>
            </a:avLst>
          </a:prstGeom>
          <a:solidFill>
            <a:srgbClr val="00CCFF"/>
          </a:solidFill>
          <a:ln w="12699">
            <a:solidFill>
              <a:schemeClr val="tx1"/>
            </a:solidFill>
            <a:miter lim="800000"/>
            <a:headEnd type="none" w="sm" len="sm"/>
            <a:tailEnd type="none" w="sm" len="sm"/>
          </a:ln>
          <a:effectLst/>
        </p:spPr>
        <p:txBody>
          <a:bodyPr wrap="none" anchor="ctr"/>
          <a:lstStyle/>
          <a:p>
            <a:pPr eaLnBrk="0" hangingPunct="0"/>
            <a:endParaRPr lang="en-US" sz="1800">
              <a:latin typeface="Times New Roman" pitchFamily="18" charset="0"/>
            </a:endParaRPr>
          </a:p>
        </p:txBody>
      </p:sp>
      <p:sp>
        <p:nvSpPr>
          <p:cNvPr id="1182727" name="Rectangle 7"/>
          <p:cNvSpPr>
            <a:spLocks noGrp="1" noChangeArrowheads="1"/>
          </p:cNvSpPr>
          <p:nvPr>
            <p:ph type="title"/>
          </p:nvPr>
        </p:nvSpPr>
        <p:spPr>
          <a:ln/>
        </p:spPr>
        <p:txBody>
          <a:bodyPr/>
          <a:lstStyle/>
          <a:p>
            <a:r>
              <a:rPr lang="en-US"/>
              <a:t>Highlight Conflicts</a:t>
            </a:r>
          </a:p>
        </p:txBody>
      </p:sp>
      <p:sp>
        <p:nvSpPr>
          <p:cNvPr id="1182728" name="Rectangle 8"/>
          <p:cNvSpPr>
            <a:spLocks noChangeArrowheads="1"/>
          </p:cNvSpPr>
          <p:nvPr/>
        </p:nvSpPr>
        <p:spPr bwMode="auto">
          <a:xfrm>
            <a:off x="2371725" y="1279525"/>
            <a:ext cx="1300163" cy="1314450"/>
          </a:xfrm>
          <a:prstGeom prst="rect">
            <a:avLst/>
          </a:prstGeom>
          <a:noFill/>
          <a:ln w="9525">
            <a:noFill/>
            <a:miter lim="800000"/>
            <a:headEnd/>
            <a:tailEnd/>
          </a:ln>
          <a:effectLst/>
        </p:spPr>
        <p:txBody>
          <a:bodyPr>
            <a:spAutoFit/>
          </a:bodyPr>
          <a:lstStyle/>
          <a:p>
            <a:pPr algn="l"/>
            <a:r>
              <a:rPr lang="en-US" sz="1600" b="1"/>
              <a:t>MSH	</a:t>
            </a:r>
          </a:p>
          <a:p>
            <a:pPr algn="l"/>
            <a:r>
              <a:rPr lang="en-US" sz="1600" b="1"/>
              <a:t>EVN	</a:t>
            </a:r>
          </a:p>
          <a:p>
            <a:pPr algn="l"/>
            <a:r>
              <a:rPr lang="en-US" sz="1600" b="1"/>
              <a:t>PID	</a:t>
            </a:r>
          </a:p>
          <a:p>
            <a:pPr algn="l"/>
            <a:r>
              <a:rPr lang="en-US" sz="1600" b="1"/>
              <a:t> [PD1]	</a:t>
            </a:r>
          </a:p>
          <a:p>
            <a:pPr algn="l"/>
            <a:r>
              <a:rPr lang="en-US" sz="1600" b="1"/>
              <a:t>[ { NK1 } ]</a:t>
            </a:r>
          </a:p>
        </p:txBody>
      </p:sp>
      <p:sp>
        <p:nvSpPr>
          <p:cNvPr id="1182729" name="Rectangle 9"/>
          <p:cNvSpPr>
            <a:spLocks noChangeArrowheads="1"/>
          </p:cNvSpPr>
          <p:nvPr/>
        </p:nvSpPr>
        <p:spPr bwMode="auto">
          <a:xfrm>
            <a:off x="5700713" y="1228725"/>
            <a:ext cx="1300162" cy="1314450"/>
          </a:xfrm>
          <a:prstGeom prst="rect">
            <a:avLst/>
          </a:prstGeom>
          <a:noFill/>
          <a:ln w="9525">
            <a:noFill/>
            <a:miter lim="800000"/>
            <a:headEnd/>
            <a:tailEnd/>
          </a:ln>
          <a:effectLst/>
        </p:spPr>
        <p:txBody>
          <a:bodyPr>
            <a:spAutoFit/>
          </a:bodyPr>
          <a:lstStyle/>
          <a:p>
            <a:pPr algn="l"/>
            <a:r>
              <a:rPr lang="en-US" sz="1600" b="1"/>
              <a:t>MSH	</a:t>
            </a:r>
          </a:p>
          <a:p>
            <a:pPr algn="l"/>
            <a:r>
              <a:rPr lang="en-US" sz="1600" b="1"/>
              <a:t>EVN	</a:t>
            </a:r>
          </a:p>
          <a:p>
            <a:pPr algn="l"/>
            <a:r>
              <a:rPr lang="en-US" sz="1600" b="1"/>
              <a:t>PID	</a:t>
            </a:r>
          </a:p>
          <a:p>
            <a:pPr algn="l"/>
            <a:r>
              <a:rPr lang="en-US" sz="1600" b="1"/>
              <a:t>[ NK1 ]</a:t>
            </a:r>
          </a:p>
          <a:p>
            <a:pPr algn="l"/>
            <a:r>
              <a:rPr lang="en-US" sz="1600" b="1"/>
              <a:t>OBX</a:t>
            </a:r>
          </a:p>
        </p:txBody>
      </p:sp>
    </p:spTree>
  </p:cSld>
  <p:clrMapOvr>
    <a:masterClrMapping/>
  </p:clrMapOvr>
  <p:transition spd="med" advTm="5000">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Date Placeholder 2"/>
          <p:cNvSpPr>
            <a:spLocks noGrp="1"/>
          </p:cNvSpPr>
          <p:nvPr>
            <p:ph type="dt" sz="half" idx="10"/>
          </p:nvPr>
        </p:nvSpPr>
        <p:spPr/>
        <p:txBody>
          <a:bodyPr/>
          <a:lstStyle/>
          <a:p>
            <a:r>
              <a:rPr lang="en-US"/>
              <a:t>March 30, 2009</a:t>
            </a:r>
          </a:p>
        </p:txBody>
      </p:sp>
      <p:sp>
        <p:nvSpPr>
          <p:cNvPr id="20" name="Footer Placeholder 3"/>
          <p:cNvSpPr>
            <a:spLocks noGrp="1"/>
          </p:cNvSpPr>
          <p:nvPr>
            <p:ph type="ftr" sz="quarter" idx="11"/>
          </p:nvPr>
        </p:nvSpPr>
        <p:spPr/>
        <p:txBody>
          <a:bodyPr/>
          <a:lstStyle/>
          <a:p>
            <a:r>
              <a:rPr lang="en-US"/>
              <a:t>Informatics Standards &amp; Interoperability</a:t>
            </a:r>
          </a:p>
        </p:txBody>
      </p:sp>
      <p:sp>
        <p:nvSpPr>
          <p:cNvPr id="21" name="Slide Number Placeholder 4"/>
          <p:cNvSpPr>
            <a:spLocks noGrp="1"/>
          </p:cNvSpPr>
          <p:nvPr>
            <p:ph type="sldNum" sz="quarter" idx="12"/>
          </p:nvPr>
        </p:nvSpPr>
        <p:spPr/>
        <p:txBody>
          <a:bodyPr/>
          <a:lstStyle/>
          <a:p>
            <a:fld id="{6D984390-3138-483A-9083-4574A07D150B}" type="slidenum">
              <a:rPr lang="en-US"/>
              <a:pPr/>
              <a:t>54</a:t>
            </a:fld>
            <a:r>
              <a:rPr lang="en-US"/>
              <a:t>  of  125</a:t>
            </a:r>
          </a:p>
        </p:txBody>
      </p:sp>
      <p:sp>
        <p:nvSpPr>
          <p:cNvPr id="1184770" name="Rectangle 2"/>
          <p:cNvSpPr>
            <a:spLocks noGrp="1" noChangeArrowheads="1"/>
          </p:cNvSpPr>
          <p:nvPr>
            <p:ph type="title"/>
          </p:nvPr>
        </p:nvSpPr>
        <p:spPr>
          <a:ln/>
        </p:spPr>
        <p:txBody>
          <a:bodyPr/>
          <a:lstStyle/>
          <a:p>
            <a:r>
              <a:rPr lang="en-US"/>
              <a:t>Consolidate Viewpoints</a:t>
            </a:r>
          </a:p>
        </p:txBody>
      </p:sp>
      <p:grpSp>
        <p:nvGrpSpPr>
          <p:cNvPr id="1184771" name="Group 3"/>
          <p:cNvGrpSpPr>
            <a:grpSpLocks/>
          </p:cNvGrpSpPr>
          <p:nvPr/>
        </p:nvGrpSpPr>
        <p:grpSpPr bwMode="auto">
          <a:xfrm>
            <a:off x="2117725" y="3494088"/>
            <a:ext cx="5133975" cy="928687"/>
            <a:chOff x="1358" y="2201"/>
            <a:chExt cx="3234" cy="585"/>
          </a:xfrm>
        </p:grpSpPr>
        <p:pic>
          <p:nvPicPr>
            <p:cNvPr id="1184772" name="Picture 4"/>
            <p:cNvPicPr>
              <a:picLocks noChangeArrowheads="1"/>
            </p:cNvPicPr>
            <p:nvPr/>
          </p:nvPicPr>
          <p:blipFill>
            <a:blip r:embed="rId3"/>
            <a:srcRect/>
            <a:stretch>
              <a:fillRect/>
            </a:stretch>
          </p:blipFill>
          <p:spPr bwMode="auto">
            <a:xfrm>
              <a:off x="1358" y="2201"/>
              <a:ext cx="571" cy="584"/>
            </a:xfrm>
            <a:prstGeom prst="rect">
              <a:avLst/>
            </a:prstGeom>
            <a:noFill/>
            <a:ln w="9525">
              <a:noFill/>
              <a:miter lim="800000"/>
              <a:headEnd/>
              <a:tailEnd/>
            </a:ln>
            <a:effectLst/>
          </p:spPr>
        </p:pic>
        <p:pic>
          <p:nvPicPr>
            <p:cNvPr id="1184773" name="Picture 5"/>
            <p:cNvPicPr>
              <a:picLocks noChangeArrowheads="1"/>
            </p:cNvPicPr>
            <p:nvPr/>
          </p:nvPicPr>
          <p:blipFill>
            <a:blip r:embed="rId4"/>
            <a:srcRect/>
            <a:stretch>
              <a:fillRect/>
            </a:stretch>
          </p:blipFill>
          <p:spPr bwMode="auto">
            <a:xfrm>
              <a:off x="4021" y="2202"/>
              <a:ext cx="571" cy="584"/>
            </a:xfrm>
            <a:prstGeom prst="rect">
              <a:avLst/>
            </a:prstGeom>
            <a:noFill/>
            <a:ln w="9525">
              <a:noFill/>
              <a:miter lim="800000"/>
              <a:headEnd/>
              <a:tailEnd/>
            </a:ln>
            <a:effectLst/>
          </p:spPr>
        </p:pic>
        <p:pic>
          <p:nvPicPr>
            <p:cNvPr id="1184774" name="Picture 6"/>
            <p:cNvPicPr>
              <a:picLocks noChangeArrowheads="1"/>
            </p:cNvPicPr>
            <p:nvPr/>
          </p:nvPicPr>
          <p:blipFill>
            <a:blip r:embed="rId5"/>
            <a:srcRect/>
            <a:stretch>
              <a:fillRect/>
            </a:stretch>
          </p:blipFill>
          <p:spPr bwMode="auto">
            <a:xfrm>
              <a:off x="2689" y="2201"/>
              <a:ext cx="571" cy="584"/>
            </a:xfrm>
            <a:prstGeom prst="rect">
              <a:avLst/>
            </a:prstGeom>
            <a:noFill/>
            <a:ln w="9525">
              <a:noFill/>
              <a:miter lim="800000"/>
              <a:headEnd/>
              <a:tailEnd/>
            </a:ln>
            <a:effectLst/>
          </p:spPr>
        </p:pic>
      </p:grpSp>
      <p:sp>
        <p:nvSpPr>
          <p:cNvPr id="1184775" name="Rectangle 7"/>
          <p:cNvSpPr>
            <a:spLocks noChangeArrowheads="1"/>
          </p:cNvSpPr>
          <p:nvPr/>
        </p:nvSpPr>
        <p:spPr bwMode="auto">
          <a:xfrm>
            <a:off x="1079500" y="6199188"/>
            <a:ext cx="1216025" cy="274637"/>
          </a:xfrm>
          <a:prstGeom prst="rect">
            <a:avLst/>
          </a:prstGeom>
          <a:noFill/>
          <a:ln w="9525">
            <a:noFill/>
            <a:miter lim="800000"/>
            <a:headEnd/>
            <a:tailEnd/>
          </a:ln>
          <a:effectLst/>
        </p:spPr>
        <p:txBody>
          <a:bodyPr wrap="none" lIns="92075" tIns="46038" rIns="92075" bIns="46038">
            <a:spAutoFit/>
          </a:bodyPr>
          <a:lstStyle/>
          <a:p>
            <a:pPr algn="l" eaLnBrk="0" hangingPunct="0"/>
            <a:r>
              <a:rPr lang="en-US" sz="1200" b="1">
                <a:latin typeface="Times New Roman" pitchFamily="18" charset="0"/>
              </a:rPr>
              <a:t>Message Profile</a:t>
            </a:r>
          </a:p>
        </p:txBody>
      </p:sp>
      <p:sp>
        <p:nvSpPr>
          <p:cNvPr id="1184776" name="Rectangle 8"/>
          <p:cNvSpPr>
            <a:spLocks noChangeArrowheads="1"/>
          </p:cNvSpPr>
          <p:nvPr/>
        </p:nvSpPr>
        <p:spPr bwMode="auto">
          <a:xfrm>
            <a:off x="4038600" y="6199188"/>
            <a:ext cx="1216025" cy="274637"/>
          </a:xfrm>
          <a:prstGeom prst="rect">
            <a:avLst/>
          </a:prstGeom>
          <a:noFill/>
          <a:ln w="9525">
            <a:noFill/>
            <a:miter lim="800000"/>
            <a:headEnd/>
            <a:tailEnd/>
          </a:ln>
          <a:effectLst/>
        </p:spPr>
        <p:txBody>
          <a:bodyPr wrap="none" lIns="92075" tIns="46038" rIns="92075" bIns="46038">
            <a:spAutoFit/>
          </a:bodyPr>
          <a:lstStyle/>
          <a:p>
            <a:pPr algn="l" eaLnBrk="0" hangingPunct="0"/>
            <a:r>
              <a:rPr lang="en-US" sz="1200" b="1">
                <a:latin typeface="Times New Roman" pitchFamily="18" charset="0"/>
              </a:rPr>
              <a:t>Message Profile</a:t>
            </a:r>
          </a:p>
        </p:txBody>
      </p:sp>
      <p:sp>
        <p:nvSpPr>
          <p:cNvPr id="1184777" name="Rectangle 9"/>
          <p:cNvSpPr>
            <a:spLocks noChangeArrowheads="1"/>
          </p:cNvSpPr>
          <p:nvPr/>
        </p:nvSpPr>
        <p:spPr bwMode="auto">
          <a:xfrm>
            <a:off x="7000875" y="6199188"/>
            <a:ext cx="1216025" cy="274637"/>
          </a:xfrm>
          <a:prstGeom prst="rect">
            <a:avLst/>
          </a:prstGeom>
          <a:noFill/>
          <a:ln w="9525">
            <a:noFill/>
            <a:miter lim="800000"/>
            <a:headEnd/>
            <a:tailEnd/>
          </a:ln>
          <a:effectLst/>
        </p:spPr>
        <p:txBody>
          <a:bodyPr wrap="none" lIns="92075" tIns="46038" rIns="92075" bIns="46038">
            <a:spAutoFit/>
          </a:bodyPr>
          <a:lstStyle/>
          <a:p>
            <a:pPr algn="l" eaLnBrk="0" hangingPunct="0"/>
            <a:r>
              <a:rPr lang="en-US" sz="1200" b="1">
                <a:latin typeface="Times New Roman" pitchFamily="18" charset="0"/>
              </a:rPr>
              <a:t>Message Profile</a:t>
            </a:r>
          </a:p>
        </p:txBody>
      </p:sp>
      <p:sp>
        <p:nvSpPr>
          <p:cNvPr id="1184778" name="AutoShape 10"/>
          <p:cNvSpPr>
            <a:spLocks noChangeArrowheads="1"/>
          </p:cNvSpPr>
          <p:nvPr/>
        </p:nvSpPr>
        <p:spPr bwMode="auto">
          <a:xfrm>
            <a:off x="258763" y="4494213"/>
            <a:ext cx="2820987" cy="1657350"/>
          </a:xfrm>
          <a:prstGeom prst="roundRect">
            <a:avLst>
              <a:gd name="adj" fmla="val 16657"/>
            </a:avLst>
          </a:prstGeom>
          <a:solidFill>
            <a:srgbClr val="00CCFF"/>
          </a:solidFill>
          <a:ln w="12700">
            <a:solidFill>
              <a:schemeClr val="tx1"/>
            </a:solidFill>
            <a:round/>
            <a:headEnd/>
            <a:tailEnd/>
          </a:ln>
          <a:effectLst/>
        </p:spPr>
        <p:txBody>
          <a:bodyPr wrap="none" lIns="92075" tIns="46038" rIns="92075" bIns="46038" anchor="ctr"/>
          <a:lstStyle/>
          <a:p>
            <a:pPr eaLnBrk="0" hangingPunct="0"/>
            <a:endParaRPr lang="en-US" sz="2400">
              <a:latin typeface="Times New Roman" pitchFamily="18" charset="0"/>
            </a:endParaRPr>
          </a:p>
        </p:txBody>
      </p:sp>
      <p:sp>
        <p:nvSpPr>
          <p:cNvPr id="1184779" name="AutoShape 11"/>
          <p:cNvSpPr>
            <a:spLocks noChangeArrowheads="1"/>
          </p:cNvSpPr>
          <p:nvPr/>
        </p:nvSpPr>
        <p:spPr bwMode="auto">
          <a:xfrm flipH="1">
            <a:off x="3308350" y="4476750"/>
            <a:ext cx="2716213" cy="1657350"/>
          </a:xfrm>
          <a:prstGeom prst="roundRect">
            <a:avLst>
              <a:gd name="adj" fmla="val 16657"/>
            </a:avLst>
          </a:prstGeom>
          <a:solidFill>
            <a:srgbClr val="00CCFF"/>
          </a:solidFill>
          <a:ln w="12700">
            <a:solidFill>
              <a:schemeClr val="tx1"/>
            </a:solidFill>
            <a:round/>
            <a:headEnd/>
            <a:tailEnd/>
          </a:ln>
          <a:effectLst/>
        </p:spPr>
        <p:txBody>
          <a:bodyPr wrap="none" lIns="92075" tIns="46038" rIns="92075" bIns="46038" anchor="ctr"/>
          <a:lstStyle/>
          <a:p>
            <a:pPr eaLnBrk="0" hangingPunct="0"/>
            <a:endParaRPr lang="en-US" sz="2400">
              <a:latin typeface="Times New Roman" pitchFamily="18" charset="0"/>
            </a:endParaRPr>
          </a:p>
        </p:txBody>
      </p:sp>
      <p:sp>
        <p:nvSpPr>
          <p:cNvPr id="1184780" name="AutoShape 12"/>
          <p:cNvSpPr>
            <a:spLocks noChangeArrowheads="1"/>
          </p:cNvSpPr>
          <p:nvPr/>
        </p:nvSpPr>
        <p:spPr bwMode="auto">
          <a:xfrm flipH="1">
            <a:off x="6289675" y="4494213"/>
            <a:ext cx="2703513" cy="1657350"/>
          </a:xfrm>
          <a:prstGeom prst="roundRect">
            <a:avLst>
              <a:gd name="adj" fmla="val 16657"/>
            </a:avLst>
          </a:prstGeom>
          <a:solidFill>
            <a:srgbClr val="00CCFF"/>
          </a:solidFill>
          <a:ln w="12700">
            <a:solidFill>
              <a:schemeClr val="tx1"/>
            </a:solidFill>
            <a:round/>
            <a:headEnd/>
            <a:tailEnd/>
          </a:ln>
          <a:effectLst/>
        </p:spPr>
        <p:txBody>
          <a:bodyPr wrap="none" lIns="92075" tIns="46038" rIns="92075" bIns="46038" anchor="ctr"/>
          <a:lstStyle/>
          <a:p>
            <a:pPr eaLnBrk="0" hangingPunct="0"/>
            <a:endParaRPr lang="en-US" sz="2400">
              <a:latin typeface="Times New Roman" pitchFamily="18" charset="0"/>
            </a:endParaRPr>
          </a:p>
        </p:txBody>
      </p:sp>
      <p:sp>
        <p:nvSpPr>
          <p:cNvPr id="1184781" name="AutoShape 13"/>
          <p:cNvSpPr>
            <a:spLocks noChangeArrowheads="1"/>
          </p:cNvSpPr>
          <p:nvPr/>
        </p:nvSpPr>
        <p:spPr bwMode="auto">
          <a:xfrm>
            <a:off x="1565275" y="1146175"/>
            <a:ext cx="6121400" cy="2205038"/>
          </a:xfrm>
          <a:prstGeom prst="roundRect">
            <a:avLst>
              <a:gd name="adj" fmla="val 16657"/>
            </a:avLst>
          </a:prstGeom>
          <a:solidFill>
            <a:srgbClr val="00FF00"/>
          </a:solidFill>
          <a:ln w="12700">
            <a:solidFill>
              <a:schemeClr val="tx1"/>
            </a:solidFill>
            <a:round/>
            <a:headEnd/>
            <a:tailEnd/>
          </a:ln>
          <a:effectLst/>
        </p:spPr>
        <p:txBody>
          <a:bodyPr wrap="none" anchor="ctr"/>
          <a:lstStyle/>
          <a:p>
            <a:endParaRPr lang="en-US"/>
          </a:p>
        </p:txBody>
      </p:sp>
      <p:sp>
        <p:nvSpPr>
          <p:cNvPr id="1184782" name="Rectangle 14"/>
          <p:cNvSpPr>
            <a:spLocks noChangeArrowheads="1"/>
          </p:cNvSpPr>
          <p:nvPr/>
        </p:nvSpPr>
        <p:spPr bwMode="auto">
          <a:xfrm>
            <a:off x="995363" y="4643438"/>
            <a:ext cx="1300162" cy="1314450"/>
          </a:xfrm>
          <a:prstGeom prst="rect">
            <a:avLst/>
          </a:prstGeom>
          <a:noFill/>
          <a:ln w="9525">
            <a:noFill/>
            <a:miter lim="800000"/>
            <a:headEnd/>
            <a:tailEnd/>
          </a:ln>
          <a:effectLst/>
        </p:spPr>
        <p:txBody>
          <a:bodyPr>
            <a:spAutoFit/>
          </a:bodyPr>
          <a:lstStyle/>
          <a:p>
            <a:pPr algn="l"/>
            <a:r>
              <a:rPr lang="en-US" sz="1600" b="1"/>
              <a:t>MSH	</a:t>
            </a:r>
          </a:p>
          <a:p>
            <a:pPr algn="l"/>
            <a:r>
              <a:rPr lang="en-US" sz="1600" b="1"/>
              <a:t>EVN	</a:t>
            </a:r>
          </a:p>
          <a:p>
            <a:pPr algn="l"/>
            <a:r>
              <a:rPr lang="en-US" sz="1600" b="1"/>
              <a:t>PID	</a:t>
            </a:r>
          </a:p>
          <a:p>
            <a:pPr algn="l"/>
            <a:r>
              <a:rPr lang="en-US" sz="1600" b="1"/>
              <a:t> [PD1]	</a:t>
            </a:r>
          </a:p>
          <a:p>
            <a:pPr algn="l"/>
            <a:r>
              <a:rPr lang="en-US" sz="1600" b="1"/>
              <a:t>[ { NK1 } ]</a:t>
            </a:r>
          </a:p>
        </p:txBody>
      </p:sp>
      <p:sp>
        <p:nvSpPr>
          <p:cNvPr id="1184783" name="Rectangle 15"/>
          <p:cNvSpPr>
            <a:spLocks noChangeArrowheads="1"/>
          </p:cNvSpPr>
          <p:nvPr/>
        </p:nvSpPr>
        <p:spPr bwMode="auto">
          <a:xfrm>
            <a:off x="4030663" y="4643438"/>
            <a:ext cx="1300162" cy="1314450"/>
          </a:xfrm>
          <a:prstGeom prst="rect">
            <a:avLst/>
          </a:prstGeom>
          <a:noFill/>
          <a:ln w="9525">
            <a:noFill/>
            <a:miter lim="800000"/>
            <a:headEnd/>
            <a:tailEnd/>
          </a:ln>
          <a:effectLst/>
        </p:spPr>
        <p:txBody>
          <a:bodyPr>
            <a:spAutoFit/>
          </a:bodyPr>
          <a:lstStyle/>
          <a:p>
            <a:pPr algn="l"/>
            <a:r>
              <a:rPr lang="en-US" sz="1600" b="1"/>
              <a:t>MSH	</a:t>
            </a:r>
          </a:p>
          <a:p>
            <a:pPr algn="l"/>
            <a:r>
              <a:rPr lang="en-US" sz="1600" b="1"/>
              <a:t>EVN	</a:t>
            </a:r>
          </a:p>
          <a:p>
            <a:pPr algn="l"/>
            <a:r>
              <a:rPr lang="en-US" sz="1600" b="1"/>
              <a:t>PID	</a:t>
            </a:r>
          </a:p>
          <a:p>
            <a:pPr algn="l"/>
            <a:r>
              <a:rPr lang="en-US" sz="1600" b="1"/>
              <a:t>[ NK1 ]</a:t>
            </a:r>
          </a:p>
          <a:p>
            <a:pPr algn="l"/>
            <a:r>
              <a:rPr lang="en-US" sz="1600" b="1"/>
              <a:t>OBX</a:t>
            </a:r>
          </a:p>
        </p:txBody>
      </p:sp>
      <p:sp>
        <p:nvSpPr>
          <p:cNvPr id="1184784" name="Rectangle 16"/>
          <p:cNvSpPr>
            <a:spLocks noChangeArrowheads="1"/>
          </p:cNvSpPr>
          <p:nvPr/>
        </p:nvSpPr>
        <p:spPr bwMode="auto">
          <a:xfrm>
            <a:off x="7000875" y="4643438"/>
            <a:ext cx="1300163" cy="1314450"/>
          </a:xfrm>
          <a:prstGeom prst="rect">
            <a:avLst/>
          </a:prstGeom>
          <a:noFill/>
          <a:ln w="9525">
            <a:noFill/>
            <a:miter lim="800000"/>
            <a:headEnd/>
            <a:tailEnd/>
          </a:ln>
          <a:effectLst/>
        </p:spPr>
        <p:txBody>
          <a:bodyPr>
            <a:spAutoFit/>
          </a:bodyPr>
          <a:lstStyle/>
          <a:p>
            <a:pPr algn="l"/>
            <a:r>
              <a:rPr lang="en-US" sz="1600" b="1"/>
              <a:t>MSH	</a:t>
            </a:r>
          </a:p>
          <a:p>
            <a:pPr algn="l"/>
            <a:r>
              <a:rPr lang="en-US" sz="1600" b="1"/>
              <a:t>EVN	</a:t>
            </a:r>
          </a:p>
          <a:p>
            <a:pPr algn="l"/>
            <a:r>
              <a:rPr lang="en-US" sz="1600" b="1"/>
              <a:t>{ PID }	</a:t>
            </a:r>
          </a:p>
          <a:p>
            <a:pPr algn="l"/>
            <a:r>
              <a:rPr lang="en-US" sz="1600" b="1"/>
              <a:t> [PD1]	</a:t>
            </a:r>
          </a:p>
          <a:p>
            <a:pPr algn="l"/>
            <a:r>
              <a:rPr lang="en-US" sz="1600" b="1"/>
              <a:t>[ { GT1 } ]</a:t>
            </a:r>
          </a:p>
        </p:txBody>
      </p:sp>
      <p:sp>
        <p:nvSpPr>
          <p:cNvPr id="1184785" name="Rectangle 17"/>
          <p:cNvSpPr>
            <a:spLocks noChangeArrowheads="1"/>
          </p:cNvSpPr>
          <p:nvPr/>
        </p:nvSpPr>
        <p:spPr bwMode="auto">
          <a:xfrm>
            <a:off x="3921125" y="1379538"/>
            <a:ext cx="1300163" cy="1803400"/>
          </a:xfrm>
          <a:prstGeom prst="rect">
            <a:avLst/>
          </a:prstGeom>
          <a:noFill/>
          <a:ln w="9525">
            <a:noFill/>
            <a:miter lim="800000"/>
            <a:headEnd/>
            <a:tailEnd/>
          </a:ln>
          <a:effectLst/>
        </p:spPr>
        <p:txBody>
          <a:bodyPr>
            <a:spAutoFit/>
          </a:bodyPr>
          <a:lstStyle/>
          <a:p>
            <a:pPr algn="l"/>
            <a:r>
              <a:rPr lang="en-US" sz="1600" b="1"/>
              <a:t>MSH	</a:t>
            </a:r>
          </a:p>
          <a:p>
            <a:pPr algn="l"/>
            <a:r>
              <a:rPr lang="en-US" sz="1600" b="1"/>
              <a:t>EVN	</a:t>
            </a:r>
          </a:p>
          <a:p>
            <a:pPr algn="l"/>
            <a:r>
              <a:rPr lang="en-US" sz="1600" b="1"/>
              <a:t>{ PID }	</a:t>
            </a:r>
          </a:p>
          <a:p>
            <a:pPr algn="l"/>
            <a:r>
              <a:rPr lang="en-US" sz="1600" b="1"/>
              <a:t> [PD1]	</a:t>
            </a:r>
          </a:p>
          <a:p>
            <a:pPr algn="l"/>
            <a:r>
              <a:rPr lang="en-US" sz="1600" b="1"/>
              <a:t>[ { NK1 } ]</a:t>
            </a:r>
          </a:p>
          <a:p>
            <a:pPr algn="l"/>
            <a:r>
              <a:rPr lang="en-US" sz="1600" b="1"/>
              <a:t>[ { GT1 } ]</a:t>
            </a:r>
          </a:p>
          <a:p>
            <a:pPr algn="l"/>
            <a:r>
              <a:rPr lang="en-US" sz="1600" b="1"/>
              <a:t>[ OBX ]</a:t>
            </a:r>
          </a:p>
        </p:txBody>
      </p:sp>
      <p:sp>
        <p:nvSpPr>
          <p:cNvPr id="1184786" name="Rectangle 18"/>
          <p:cNvSpPr>
            <a:spLocks noChangeArrowheads="1"/>
          </p:cNvSpPr>
          <p:nvPr/>
        </p:nvSpPr>
        <p:spPr bwMode="auto">
          <a:xfrm>
            <a:off x="3586163" y="801688"/>
            <a:ext cx="1914525" cy="274637"/>
          </a:xfrm>
          <a:prstGeom prst="rect">
            <a:avLst/>
          </a:prstGeom>
          <a:noFill/>
          <a:ln w="9525">
            <a:noFill/>
            <a:miter lim="800000"/>
            <a:headEnd/>
            <a:tailEnd/>
          </a:ln>
          <a:effectLst/>
        </p:spPr>
        <p:txBody>
          <a:bodyPr wrap="none" lIns="92075" tIns="46038" rIns="92075" bIns="46038">
            <a:spAutoFit/>
          </a:bodyPr>
          <a:lstStyle/>
          <a:p>
            <a:pPr algn="l" eaLnBrk="0" hangingPunct="0"/>
            <a:r>
              <a:rPr lang="en-US" sz="1200" b="1">
                <a:latin typeface="Times New Roman" pitchFamily="18" charset="0"/>
              </a:rPr>
              <a:t>Canonical Message Profile</a:t>
            </a:r>
          </a:p>
        </p:txBody>
      </p:sp>
    </p:spTree>
  </p:cSld>
  <p:clrMapOvr>
    <a:masterClrMapping/>
  </p:clrMapOvr>
  <p:transition advTm="500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1184771"/>
                                        </p:tgtEl>
                                        <p:attrNameLst>
                                          <p:attrName>style.visibility</p:attrName>
                                        </p:attrNameLst>
                                      </p:cBhvr>
                                      <p:to>
                                        <p:strVal val="visible"/>
                                      </p:to>
                                    </p:set>
                                    <p:anim calcmode="lin" valueType="num">
                                      <p:cBhvr>
                                        <p:cTn id="7" dur="500" fill="hold"/>
                                        <p:tgtEl>
                                          <p:spTgt spid="1184771"/>
                                        </p:tgtEl>
                                        <p:attrNameLst>
                                          <p:attrName>ppt_x</p:attrName>
                                        </p:attrNameLst>
                                      </p:cBhvr>
                                      <p:tavLst>
                                        <p:tav tm="0">
                                          <p:val>
                                            <p:strVal val="#ppt_x"/>
                                          </p:val>
                                        </p:tav>
                                        <p:tav tm="100000">
                                          <p:val>
                                            <p:strVal val="#ppt_x"/>
                                          </p:val>
                                        </p:tav>
                                      </p:tavLst>
                                    </p:anim>
                                    <p:anim calcmode="lin" valueType="num">
                                      <p:cBhvr>
                                        <p:cTn id="8" dur="500" fill="hold"/>
                                        <p:tgtEl>
                                          <p:spTgt spid="1184771"/>
                                        </p:tgtEl>
                                        <p:attrNameLst>
                                          <p:attrName>ppt_y</p:attrName>
                                        </p:attrNameLst>
                                      </p:cBhvr>
                                      <p:tavLst>
                                        <p:tav tm="0">
                                          <p:val>
                                            <p:strVal val="#ppt_y+#ppt_h/2"/>
                                          </p:val>
                                        </p:tav>
                                        <p:tav tm="100000">
                                          <p:val>
                                            <p:strVal val="#ppt_y"/>
                                          </p:val>
                                        </p:tav>
                                      </p:tavLst>
                                    </p:anim>
                                    <p:anim calcmode="lin" valueType="num">
                                      <p:cBhvr>
                                        <p:cTn id="9" dur="500" fill="hold"/>
                                        <p:tgtEl>
                                          <p:spTgt spid="1184771"/>
                                        </p:tgtEl>
                                        <p:attrNameLst>
                                          <p:attrName>ppt_w</p:attrName>
                                        </p:attrNameLst>
                                      </p:cBhvr>
                                      <p:tavLst>
                                        <p:tav tm="0">
                                          <p:val>
                                            <p:strVal val="#ppt_w"/>
                                          </p:val>
                                        </p:tav>
                                        <p:tav tm="100000">
                                          <p:val>
                                            <p:strVal val="#ppt_w"/>
                                          </p:val>
                                        </p:tav>
                                      </p:tavLst>
                                    </p:anim>
                                    <p:anim calcmode="lin" valueType="num">
                                      <p:cBhvr>
                                        <p:cTn id="10" dur="500" fill="hold"/>
                                        <p:tgtEl>
                                          <p:spTgt spid="11847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10"/>
          </p:nvPr>
        </p:nvSpPr>
        <p:spPr/>
        <p:txBody>
          <a:bodyPr/>
          <a:lstStyle/>
          <a:p>
            <a:r>
              <a:rPr lang="en-US"/>
              <a:t>March 30, 2009</a:t>
            </a:r>
          </a:p>
        </p:txBody>
      </p:sp>
      <p:sp>
        <p:nvSpPr>
          <p:cNvPr id="6" name="Footer Placeholder 3"/>
          <p:cNvSpPr>
            <a:spLocks noGrp="1"/>
          </p:cNvSpPr>
          <p:nvPr>
            <p:ph type="ftr" sz="quarter" idx="11"/>
          </p:nvPr>
        </p:nvSpPr>
        <p:spPr/>
        <p:txBody>
          <a:bodyPr/>
          <a:lstStyle/>
          <a:p>
            <a:r>
              <a:rPr lang="en-US"/>
              <a:t>Informatics Standards &amp; Interoperability</a:t>
            </a:r>
          </a:p>
        </p:txBody>
      </p:sp>
      <p:sp>
        <p:nvSpPr>
          <p:cNvPr id="7" name="Slide Number Placeholder 4"/>
          <p:cNvSpPr>
            <a:spLocks noGrp="1"/>
          </p:cNvSpPr>
          <p:nvPr>
            <p:ph type="sldNum" sz="quarter" idx="12"/>
          </p:nvPr>
        </p:nvSpPr>
        <p:spPr/>
        <p:txBody>
          <a:bodyPr/>
          <a:lstStyle/>
          <a:p>
            <a:fld id="{8113DAC8-D787-4BB2-9A0A-2AC42432FF9D}" type="slidenum">
              <a:rPr lang="en-US"/>
              <a:pPr/>
              <a:t>55</a:t>
            </a:fld>
            <a:r>
              <a:rPr lang="en-US"/>
              <a:t>  of  125</a:t>
            </a:r>
          </a:p>
        </p:txBody>
      </p:sp>
      <p:sp>
        <p:nvSpPr>
          <p:cNvPr id="1186818" name="Rectangle 2"/>
          <p:cNvSpPr>
            <a:spLocks noGrp="1" noChangeArrowheads="1"/>
          </p:cNvSpPr>
          <p:nvPr>
            <p:ph type="title"/>
          </p:nvPr>
        </p:nvSpPr>
        <p:spPr>
          <a:ln/>
        </p:spPr>
        <p:txBody>
          <a:bodyPr/>
          <a:lstStyle/>
          <a:p>
            <a:r>
              <a:rPr lang="en-US"/>
              <a:t>Value of Message Profiling</a:t>
            </a:r>
          </a:p>
        </p:txBody>
      </p:sp>
      <p:sp>
        <p:nvSpPr>
          <p:cNvPr id="1186819" name="Rectangle 3"/>
          <p:cNvSpPr>
            <a:spLocks noGrp="1" noChangeArrowheads="1"/>
          </p:cNvSpPr>
          <p:nvPr>
            <p:ph type="body" sz="half" idx="4294967295"/>
          </p:nvPr>
        </p:nvSpPr>
        <p:spPr>
          <a:xfrm>
            <a:off x="4572000" y="685800"/>
            <a:ext cx="4257675" cy="5791200"/>
          </a:xfrm>
        </p:spPr>
        <p:txBody>
          <a:bodyPr/>
          <a:lstStyle/>
          <a:p>
            <a:pPr>
              <a:lnSpc>
                <a:spcPct val="150000"/>
              </a:lnSpc>
            </a:pPr>
            <a:r>
              <a:rPr lang="en-US"/>
              <a:t>Reveal Assumptions</a:t>
            </a:r>
          </a:p>
          <a:p>
            <a:pPr>
              <a:lnSpc>
                <a:spcPct val="150000"/>
              </a:lnSpc>
            </a:pPr>
            <a:r>
              <a:rPr lang="en-US"/>
              <a:t>Reduce Ambiguity</a:t>
            </a:r>
          </a:p>
          <a:p>
            <a:pPr>
              <a:lnSpc>
                <a:spcPct val="150000"/>
              </a:lnSpc>
            </a:pPr>
            <a:r>
              <a:rPr lang="en-US"/>
              <a:t>Highlight Conflicts</a:t>
            </a:r>
          </a:p>
          <a:p>
            <a:pPr>
              <a:lnSpc>
                <a:spcPct val="150000"/>
              </a:lnSpc>
            </a:pPr>
            <a:r>
              <a:rPr lang="en-US"/>
              <a:t>Consolidate Viewpoints</a:t>
            </a:r>
          </a:p>
        </p:txBody>
      </p:sp>
      <p:graphicFrame>
        <p:nvGraphicFramePr>
          <p:cNvPr id="1186820" name="Object 4"/>
          <p:cNvGraphicFramePr>
            <a:graphicFrameLocks noChangeAspect="1"/>
          </p:cNvGraphicFramePr>
          <p:nvPr>
            <p:ph type="clipArt" sz="half" idx="4294967295"/>
          </p:nvPr>
        </p:nvGraphicFramePr>
        <p:xfrm>
          <a:off x="1236663" y="685800"/>
          <a:ext cx="2044700" cy="5791200"/>
        </p:xfrm>
        <a:graphic>
          <a:graphicData uri="http://schemas.openxmlformats.org/presentationml/2006/ole">
            <p:oleObj spid="_x0000_s1186820" name="Clip" r:id="rId4" imgW="753480" imgH="2287080" progId="MS_ClipArt_Gallery.2">
              <p:embed/>
            </p:oleObj>
          </a:graphicData>
        </a:graphic>
      </p:graphicFrame>
    </p:spTree>
  </p:cSld>
  <p:clrMapOvr>
    <a:masterClrMapping/>
  </p:clrMapOvr>
  <p:transition spd="med" advTm="5000">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4EB11DE1-565D-4048-B8B1-A870816CA456}" type="slidenum">
              <a:rPr lang="en-US"/>
              <a:pPr/>
              <a:t>56</a:t>
            </a:fld>
            <a:r>
              <a:rPr lang="en-US"/>
              <a:t>  of  125</a:t>
            </a:r>
          </a:p>
        </p:txBody>
      </p:sp>
      <p:sp>
        <p:nvSpPr>
          <p:cNvPr id="1207298" name="Rectangle 2"/>
          <p:cNvSpPr>
            <a:spLocks noGrp="1" noChangeArrowheads="1"/>
          </p:cNvSpPr>
          <p:nvPr>
            <p:ph type="title"/>
          </p:nvPr>
        </p:nvSpPr>
        <p:spPr>
          <a:ln/>
        </p:spPr>
        <p:txBody>
          <a:bodyPr/>
          <a:lstStyle/>
          <a:p>
            <a:r>
              <a:rPr lang="en-US" sz="2800"/>
              <a:t>Major Publishers of Implementation Guides and Profiles</a:t>
            </a:r>
          </a:p>
        </p:txBody>
      </p:sp>
      <p:sp>
        <p:nvSpPr>
          <p:cNvPr id="1207299" name="Rectangle 3"/>
          <p:cNvSpPr>
            <a:spLocks noGrp="1" noChangeArrowheads="1"/>
          </p:cNvSpPr>
          <p:nvPr>
            <p:ph type="body" idx="1"/>
          </p:nvPr>
        </p:nvSpPr>
        <p:spPr/>
        <p:txBody>
          <a:bodyPr/>
          <a:lstStyle/>
          <a:p>
            <a:pPr>
              <a:lnSpc>
                <a:spcPct val="80000"/>
              </a:lnSpc>
            </a:pPr>
            <a:r>
              <a:rPr lang="en-US" sz="1600" b="1"/>
              <a:t>Washington Publishing Company (WPC)</a:t>
            </a:r>
          </a:p>
          <a:p>
            <a:pPr lvl="1">
              <a:lnSpc>
                <a:spcPct val="80000"/>
              </a:lnSpc>
            </a:pPr>
            <a:r>
              <a:rPr lang="en-US" sz="1400"/>
              <a:t>WPC is a provider of services, publications and products to entities that develop or consume Electronic Data Interchange Standard Transactions.</a:t>
            </a:r>
          </a:p>
          <a:p>
            <a:pPr lvl="1">
              <a:lnSpc>
                <a:spcPct val="80000"/>
              </a:lnSpc>
            </a:pPr>
            <a:r>
              <a:rPr lang="en-US" sz="1400"/>
              <a:t>WPC is the publisher of implementation guides for HIPAA related transactions and standards.</a:t>
            </a:r>
          </a:p>
          <a:p>
            <a:pPr lvl="1">
              <a:lnSpc>
                <a:spcPct val="80000"/>
              </a:lnSpc>
            </a:pPr>
            <a:r>
              <a:rPr lang="en-US" sz="1400"/>
              <a:t>WPC has a close affiliation and working relationship with ASC X12 and the Workgroup for Electronic Data Exchange (WEDI)</a:t>
            </a:r>
          </a:p>
          <a:p>
            <a:pPr>
              <a:lnSpc>
                <a:spcPct val="80000"/>
              </a:lnSpc>
            </a:pPr>
            <a:r>
              <a:rPr lang="en-US" sz="1600" b="1"/>
              <a:t>Integrating the Healthcare Enterprise (IHE)</a:t>
            </a:r>
          </a:p>
          <a:p>
            <a:pPr lvl="1">
              <a:lnSpc>
                <a:spcPct val="80000"/>
              </a:lnSpc>
            </a:pPr>
            <a:r>
              <a:rPr lang="en-US" sz="1400"/>
              <a:t>IHE brings together healthcare information technology stakeholders to implement standards for communicating patient information efficiently throughout and among healthcare enterprises by developing a framework for interoperability. </a:t>
            </a:r>
          </a:p>
          <a:p>
            <a:pPr lvl="1">
              <a:lnSpc>
                <a:spcPct val="80000"/>
              </a:lnSpc>
            </a:pPr>
            <a:r>
              <a:rPr lang="en-US" sz="1400"/>
              <a:t>IHE does not create new standards, but rather drives the adoption of standards to address specific clinical needs. </a:t>
            </a:r>
          </a:p>
          <a:p>
            <a:pPr lvl="1">
              <a:lnSpc>
                <a:spcPct val="80000"/>
              </a:lnSpc>
            </a:pPr>
            <a:r>
              <a:rPr lang="en-US" sz="1400"/>
              <a:t>IHE Integration Profiles specify precisely how standards are to be used to address these needs, eliminating ambiguities, reducing configuration and interfacing costs, and ensuring a higher level of practical interoperability.</a:t>
            </a:r>
          </a:p>
          <a:p>
            <a:pPr>
              <a:lnSpc>
                <a:spcPct val="80000"/>
              </a:lnSpc>
            </a:pPr>
            <a:r>
              <a:rPr lang="en-US" sz="1600" b="1"/>
              <a:t>Public Health Data Standards Consortium (PHDSC)</a:t>
            </a:r>
            <a:r>
              <a:rPr lang="en-US" sz="1600"/>
              <a:t> </a:t>
            </a:r>
          </a:p>
          <a:p>
            <a:pPr lvl="1">
              <a:lnSpc>
                <a:spcPct val="80000"/>
              </a:lnSpc>
            </a:pPr>
            <a:r>
              <a:rPr lang="en-US" sz="1400"/>
              <a:t>The National Center for Health Statistics (NCHS) was instrumental in establishing the Public Health Data Standards Consortium (Consortium) in 1999.  </a:t>
            </a:r>
          </a:p>
          <a:p>
            <a:pPr lvl="1">
              <a:lnSpc>
                <a:spcPct val="80000"/>
              </a:lnSpc>
            </a:pPr>
            <a:r>
              <a:rPr lang="en-US" sz="1400"/>
              <a:t>The Consortium, which incorporated as a not-for-profit organization in 2003, is a national non-profit member-based partnership of federal, state and local health agencies; national and local professional associations; and public and private sector organizations and individuals. </a:t>
            </a:r>
          </a:p>
          <a:p>
            <a:pPr lvl="1">
              <a:lnSpc>
                <a:spcPct val="80000"/>
              </a:lnSpc>
            </a:pPr>
            <a:r>
              <a:rPr lang="en-US" sz="1400"/>
              <a:t>PHDSC participates as an active member of the standards development organizations, Health Level Seven (HL7), Accredited Standards Committee (ASC) X12, and the National Uniform Billing Committee (NUBC) to ensure that the data needs of public health and health services research are incorporated within the standards development process. </a:t>
            </a:r>
          </a:p>
        </p:txBody>
      </p:sp>
    </p:spTree>
  </p:cSld>
  <p:clrMapOvr>
    <a:masterClrMapping/>
  </p:clrMapOvr>
  <p:transition spd="med" advTm="5000">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ate Placeholder 2"/>
          <p:cNvSpPr>
            <a:spLocks noGrp="1"/>
          </p:cNvSpPr>
          <p:nvPr>
            <p:ph type="dt" sz="half" idx="10"/>
          </p:nvPr>
        </p:nvSpPr>
        <p:spPr/>
        <p:txBody>
          <a:bodyPr/>
          <a:lstStyle/>
          <a:p>
            <a:r>
              <a:rPr lang="en-US"/>
              <a:t>March 30, 2009</a:t>
            </a:r>
          </a:p>
        </p:txBody>
      </p:sp>
      <p:sp>
        <p:nvSpPr>
          <p:cNvPr id="20" name="Footer Placeholder 3"/>
          <p:cNvSpPr>
            <a:spLocks noGrp="1"/>
          </p:cNvSpPr>
          <p:nvPr>
            <p:ph type="ftr" sz="quarter" idx="11"/>
          </p:nvPr>
        </p:nvSpPr>
        <p:spPr/>
        <p:txBody>
          <a:bodyPr/>
          <a:lstStyle/>
          <a:p>
            <a:r>
              <a:rPr lang="en-US"/>
              <a:t>Informatics Standards &amp; Interoperability</a:t>
            </a:r>
          </a:p>
        </p:txBody>
      </p:sp>
      <p:sp>
        <p:nvSpPr>
          <p:cNvPr id="21" name="Slide Number Placeholder 4"/>
          <p:cNvSpPr>
            <a:spLocks noGrp="1"/>
          </p:cNvSpPr>
          <p:nvPr>
            <p:ph type="sldNum" sz="quarter" idx="12"/>
          </p:nvPr>
        </p:nvSpPr>
        <p:spPr/>
        <p:txBody>
          <a:bodyPr/>
          <a:lstStyle/>
          <a:p>
            <a:fld id="{CF3396A9-D97A-462F-A9E5-28E70B9E1865}" type="slidenum">
              <a:rPr lang="en-US"/>
              <a:pPr/>
              <a:t>57</a:t>
            </a:fld>
            <a:r>
              <a:rPr lang="en-US"/>
              <a:t>  of  125</a:t>
            </a:r>
          </a:p>
        </p:txBody>
      </p:sp>
      <p:grpSp>
        <p:nvGrpSpPr>
          <p:cNvPr id="1353730" name="Group 2"/>
          <p:cNvGrpSpPr>
            <a:grpSpLocks/>
          </p:cNvGrpSpPr>
          <p:nvPr/>
        </p:nvGrpSpPr>
        <p:grpSpPr bwMode="auto">
          <a:xfrm>
            <a:off x="1671638" y="993775"/>
            <a:ext cx="5784850" cy="5394325"/>
            <a:chOff x="1017" y="893"/>
            <a:chExt cx="3644" cy="3398"/>
          </a:xfrm>
        </p:grpSpPr>
        <p:sp>
          <p:nvSpPr>
            <p:cNvPr id="1353731" name="Oval 3"/>
            <p:cNvSpPr>
              <a:spLocks noChangeArrowheads="1"/>
            </p:cNvSpPr>
            <p:nvPr/>
          </p:nvSpPr>
          <p:spPr bwMode="auto">
            <a:xfrm>
              <a:off x="1017" y="893"/>
              <a:ext cx="3644" cy="3398"/>
            </a:xfrm>
            <a:prstGeom prst="ellipse">
              <a:avLst/>
            </a:prstGeom>
            <a:solidFill>
              <a:srgbClr val="E41F1F"/>
            </a:solidFill>
            <a:ln w="12700">
              <a:noFill/>
              <a:round/>
              <a:headEnd type="none" w="sm" len="sm"/>
              <a:tailEnd type="none" w="sm" len="sm"/>
            </a:ln>
            <a:effectLst/>
          </p:spPr>
          <p:txBody>
            <a:bodyPr wrap="none" anchor="ctr"/>
            <a:lstStyle/>
            <a:p>
              <a:endParaRPr lang="en-US"/>
            </a:p>
          </p:txBody>
        </p:sp>
        <p:sp>
          <p:nvSpPr>
            <p:cNvPr id="1353732" name="Rectangle 4"/>
            <p:cNvSpPr>
              <a:spLocks noChangeArrowheads="1"/>
            </p:cNvSpPr>
            <p:nvPr/>
          </p:nvSpPr>
          <p:spPr bwMode="ltGray">
            <a:xfrm>
              <a:off x="1772" y="1038"/>
              <a:ext cx="2134" cy="327"/>
            </a:xfrm>
            <a:prstGeom prst="rect">
              <a:avLst/>
            </a:prstGeom>
            <a:noFill/>
            <a:ln w="9525">
              <a:noFill/>
              <a:miter lim="800000"/>
              <a:headEnd/>
              <a:tailEnd/>
            </a:ln>
            <a:effectLst/>
          </p:spPr>
          <p:txBody>
            <a:bodyPr>
              <a:spAutoFit/>
            </a:bodyPr>
            <a:lstStyle/>
            <a:p>
              <a:pPr eaLnBrk="0" hangingPunct="0"/>
              <a:r>
                <a:rPr lang="en-US" sz="2800">
                  <a:latin typeface="Times New Roman" pitchFamily="18" charset="0"/>
                </a:rPr>
                <a:t>International</a:t>
              </a:r>
            </a:p>
          </p:txBody>
        </p:sp>
      </p:grpSp>
      <p:grpSp>
        <p:nvGrpSpPr>
          <p:cNvPr id="1353733" name="Group 5"/>
          <p:cNvGrpSpPr>
            <a:grpSpLocks/>
          </p:cNvGrpSpPr>
          <p:nvPr/>
        </p:nvGrpSpPr>
        <p:grpSpPr bwMode="auto">
          <a:xfrm>
            <a:off x="2092325" y="1816100"/>
            <a:ext cx="4943475" cy="4572000"/>
            <a:chOff x="1186" y="1411"/>
            <a:chExt cx="3306" cy="2880"/>
          </a:xfrm>
        </p:grpSpPr>
        <p:sp>
          <p:nvSpPr>
            <p:cNvPr id="1353734" name="Oval 6"/>
            <p:cNvSpPr>
              <a:spLocks noChangeArrowheads="1"/>
            </p:cNvSpPr>
            <p:nvPr/>
          </p:nvSpPr>
          <p:spPr bwMode="auto">
            <a:xfrm>
              <a:off x="1186" y="1411"/>
              <a:ext cx="3306" cy="2880"/>
            </a:xfrm>
            <a:prstGeom prst="ellipse">
              <a:avLst/>
            </a:prstGeom>
            <a:solidFill>
              <a:srgbClr val="EC6666"/>
            </a:solidFill>
            <a:ln w="12700">
              <a:noFill/>
              <a:round/>
              <a:headEnd type="none" w="sm" len="sm"/>
              <a:tailEnd type="none" w="sm" len="sm"/>
            </a:ln>
            <a:effectLst/>
          </p:spPr>
          <p:txBody>
            <a:bodyPr wrap="none" anchor="ctr"/>
            <a:lstStyle/>
            <a:p>
              <a:endParaRPr lang="en-US"/>
            </a:p>
          </p:txBody>
        </p:sp>
        <p:sp>
          <p:nvSpPr>
            <p:cNvPr id="1353735" name="Rectangle 7"/>
            <p:cNvSpPr>
              <a:spLocks noChangeArrowheads="1"/>
            </p:cNvSpPr>
            <p:nvPr/>
          </p:nvSpPr>
          <p:spPr bwMode="auto">
            <a:xfrm>
              <a:off x="2369" y="1587"/>
              <a:ext cx="940" cy="327"/>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National</a:t>
              </a:r>
            </a:p>
          </p:txBody>
        </p:sp>
      </p:grpSp>
      <p:grpSp>
        <p:nvGrpSpPr>
          <p:cNvPr id="1353736" name="Group 8"/>
          <p:cNvGrpSpPr>
            <a:grpSpLocks/>
          </p:cNvGrpSpPr>
          <p:nvPr/>
        </p:nvGrpSpPr>
        <p:grpSpPr bwMode="auto">
          <a:xfrm>
            <a:off x="2587625" y="2813050"/>
            <a:ext cx="3952875" cy="3575050"/>
            <a:chOff x="1630" y="1772"/>
            <a:chExt cx="2490" cy="2252"/>
          </a:xfrm>
        </p:grpSpPr>
        <p:sp>
          <p:nvSpPr>
            <p:cNvPr id="1353737" name="Oval 9"/>
            <p:cNvSpPr>
              <a:spLocks noChangeArrowheads="1"/>
            </p:cNvSpPr>
            <p:nvPr/>
          </p:nvSpPr>
          <p:spPr bwMode="auto">
            <a:xfrm>
              <a:off x="1630" y="1772"/>
              <a:ext cx="2490" cy="2252"/>
            </a:xfrm>
            <a:prstGeom prst="ellipse">
              <a:avLst/>
            </a:prstGeom>
            <a:solidFill>
              <a:srgbClr val="F29A9A"/>
            </a:solidFill>
            <a:ln w="12700">
              <a:noFill/>
              <a:round/>
              <a:headEnd type="none" w="sm" len="sm"/>
              <a:tailEnd type="none" w="sm" len="sm"/>
            </a:ln>
            <a:effectLst/>
          </p:spPr>
          <p:txBody>
            <a:bodyPr wrap="none" anchor="ctr"/>
            <a:lstStyle/>
            <a:p>
              <a:endParaRPr lang="en-US"/>
            </a:p>
          </p:txBody>
        </p:sp>
        <p:sp>
          <p:nvSpPr>
            <p:cNvPr id="1353738" name="Rectangle 10"/>
            <p:cNvSpPr>
              <a:spLocks noChangeArrowheads="1"/>
            </p:cNvSpPr>
            <p:nvPr/>
          </p:nvSpPr>
          <p:spPr bwMode="auto">
            <a:xfrm>
              <a:off x="2108" y="2017"/>
              <a:ext cx="1534" cy="327"/>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Inter-Enterprise</a:t>
              </a:r>
            </a:p>
          </p:txBody>
        </p:sp>
      </p:grpSp>
      <p:grpSp>
        <p:nvGrpSpPr>
          <p:cNvPr id="1353739" name="Group 11"/>
          <p:cNvGrpSpPr>
            <a:grpSpLocks/>
          </p:cNvGrpSpPr>
          <p:nvPr/>
        </p:nvGrpSpPr>
        <p:grpSpPr bwMode="auto">
          <a:xfrm>
            <a:off x="3270250" y="4057650"/>
            <a:ext cx="2587625" cy="2330450"/>
            <a:chOff x="2060" y="2556"/>
            <a:chExt cx="1630" cy="1468"/>
          </a:xfrm>
        </p:grpSpPr>
        <p:sp>
          <p:nvSpPr>
            <p:cNvPr id="1353740" name="Oval 12"/>
            <p:cNvSpPr>
              <a:spLocks noChangeArrowheads="1"/>
            </p:cNvSpPr>
            <p:nvPr/>
          </p:nvSpPr>
          <p:spPr bwMode="auto">
            <a:xfrm>
              <a:off x="2060" y="2556"/>
              <a:ext cx="1630" cy="1468"/>
            </a:xfrm>
            <a:prstGeom prst="ellipse">
              <a:avLst/>
            </a:prstGeom>
            <a:solidFill>
              <a:srgbClr val="F8C6C6"/>
            </a:solidFill>
            <a:ln w="12700">
              <a:noFill/>
              <a:round/>
              <a:headEnd type="none" w="sm" len="sm"/>
              <a:tailEnd type="none" w="sm" len="sm"/>
            </a:ln>
            <a:effectLst/>
          </p:spPr>
          <p:txBody>
            <a:bodyPr wrap="none" anchor="ctr"/>
            <a:lstStyle/>
            <a:p>
              <a:endParaRPr lang="en-US"/>
            </a:p>
          </p:txBody>
        </p:sp>
        <p:sp>
          <p:nvSpPr>
            <p:cNvPr id="1353741" name="Rectangle 13"/>
            <p:cNvSpPr>
              <a:spLocks noChangeArrowheads="1"/>
            </p:cNvSpPr>
            <p:nvPr/>
          </p:nvSpPr>
          <p:spPr bwMode="auto">
            <a:xfrm>
              <a:off x="2370" y="2789"/>
              <a:ext cx="1036" cy="327"/>
            </a:xfrm>
            <a:prstGeom prst="rect">
              <a:avLst/>
            </a:prstGeom>
            <a:noFill/>
            <a:ln w="9525">
              <a:noFill/>
              <a:miter lim="800000"/>
              <a:headEnd/>
              <a:tailEnd/>
            </a:ln>
            <a:effectLst/>
          </p:spPr>
          <p:txBody>
            <a:bodyPr wrap="none">
              <a:spAutoFit/>
            </a:bodyPr>
            <a:lstStyle/>
            <a:p>
              <a:pPr algn="l" eaLnBrk="0" hangingPunct="0"/>
              <a:r>
                <a:rPr lang="en-US" sz="2800">
                  <a:latin typeface="Times New Roman" pitchFamily="18" charset="0"/>
                </a:rPr>
                <a:t>Enterprise</a:t>
              </a:r>
            </a:p>
          </p:txBody>
        </p:sp>
      </p:grpSp>
      <p:grpSp>
        <p:nvGrpSpPr>
          <p:cNvPr id="1353742" name="Group 14"/>
          <p:cNvGrpSpPr>
            <a:grpSpLocks/>
          </p:cNvGrpSpPr>
          <p:nvPr/>
        </p:nvGrpSpPr>
        <p:grpSpPr bwMode="auto">
          <a:xfrm>
            <a:off x="3671888" y="5241925"/>
            <a:ext cx="1784350" cy="1146175"/>
            <a:chOff x="2277" y="3569"/>
            <a:chExt cx="1124" cy="722"/>
          </a:xfrm>
        </p:grpSpPr>
        <p:sp>
          <p:nvSpPr>
            <p:cNvPr id="1353743" name="Oval 15"/>
            <p:cNvSpPr>
              <a:spLocks noChangeArrowheads="1"/>
            </p:cNvSpPr>
            <p:nvPr/>
          </p:nvSpPr>
          <p:spPr bwMode="auto">
            <a:xfrm>
              <a:off x="2277" y="3569"/>
              <a:ext cx="1124" cy="722"/>
            </a:xfrm>
            <a:prstGeom prst="ellipse">
              <a:avLst/>
            </a:prstGeom>
            <a:solidFill>
              <a:srgbClr val="FCE8E8"/>
            </a:solidFill>
            <a:ln w="6350">
              <a:solidFill>
                <a:schemeClr val="tx1"/>
              </a:solidFill>
              <a:round/>
              <a:headEnd type="none" w="sm" len="sm"/>
              <a:tailEnd type="none" w="sm" len="sm"/>
            </a:ln>
            <a:effectLst/>
          </p:spPr>
          <p:txBody>
            <a:bodyPr wrap="none" anchor="ctr"/>
            <a:lstStyle/>
            <a:p>
              <a:endParaRPr lang="en-US"/>
            </a:p>
          </p:txBody>
        </p:sp>
        <p:sp>
          <p:nvSpPr>
            <p:cNvPr id="1353744" name="Rectangle 16"/>
            <p:cNvSpPr>
              <a:spLocks noChangeArrowheads="1"/>
            </p:cNvSpPr>
            <p:nvPr/>
          </p:nvSpPr>
          <p:spPr bwMode="auto">
            <a:xfrm>
              <a:off x="2321" y="3754"/>
              <a:ext cx="1036" cy="327"/>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Institution</a:t>
              </a:r>
            </a:p>
          </p:txBody>
        </p:sp>
      </p:grpSp>
      <p:sp>
        <p:nvSpPr>
          <p:cNvPr id="1353745" name="Rectangle 17"/>
          <p:cNvSpPr>
            <a:spLocks noGrp="1" noChangeArrowheads="1"/>
          </p:cNvSpPr>
          <p:nvPr>
            <p:ph type="title"/>
          </p:nvPr>
        </p:nvSpPr>
        <p:spPr>
          <a:ln/>
        </p:spPr>
        <p:txBody>
          <a:bodyPr/>
          <a:lstStyle/>
          <a:p>
            <a:r>
              <a:rPr lang="en-US"/>
              <a:t>Standards Moving in Ever-Increasing Circles</a:t>
            </a:r>
          </a:p>
        </p:txBody>
      </p:sp>
      <p:sp>
        <p:nvSpPr>
          <p:cNvPr id="1353746" name="Text Box 18"/>
          <p:cNvSpPr txBox="1">
            <a:spLocks noChangeArrowheads="1"/>
          </p:cNvSpPr>
          <p:nvPr/>
        </p:nvSpPr>
        <p:spPr bwMode="auto">
          <a:xfrm>
            <a:off x="1992313" y="6084888"/>
            <a:ext cx="995362" cy="244475"/>
          </a:xfrm>
          <a:prstGeom prst="rect">
            <a:avLst/>
          </a:prstGeom>
          <a:noFill/>
          <a:ln w="9525">
            <a:noFill/>
            <a:miter lim="800000"/>
            <a:headEnd/>
            <a:tailEnd/>
          </a:ln>
          <a:effectLst/>
        </p:spPr>
        <p:txBody>
          <a:bodyPr wrap="none">
            <a:spAutoFit/>
          </a:bodyPr>
          <a:lstStyle/>
          <a:p>
            <a:pPr eaLnBrk="0" hangingPunct="0">
              <a:spcBef>
                <a:spcPct val="20000"/>
              </a:spcBef>
            </a:pPr>
            <a:r>
              <a:rPr lang="en-US">
                <a:latin typeface="Times New Roman" pitchFamily="18" charset="0"/>
              </a:rPr>
              <a:t>Source: Gartner</a:t>
            </a:r>
          </a:p>
        </p:txBody>
      </p:sp>
    </p:spTree>
  </p:cSld>
  <p:clrMapOvr>
    <a:masterClrMapping/>
  </p:clrMapOvr>
  <p:transition spd="med"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53742"/>
                                        </p:tgtEl>
                                        <p:attrNameLst>
                                          <p:attrName>style.visibility</p:attrName>
                                        </p:attrNameLst>
                                      </p:cBhvr>
                                      <p:to>
                                        <p:strVal val="visible"/>
                                      </p:to>
                                    </p:set>
                                    <p:animEffect transition="in" filter="wipe(down)">
                                      <p:cBhvr>
                                        <p:cTn id="7" dur="500"/>
                                        <p:tgtEl>
                                          <p:spTgt spid="13537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53739"/>
                                        </p:tgtEl>
                                        <p:attrNameLst>
                                          <p:attrName>style.visibility</p:attrName>
                                        </p:attrNameLst>
                                      </p:cBhvr>
                                      <p:to>
                                        <p:strVal val="visible"/>
                                      </p:to>
                                    </p:set>
                                    <p:animEffect transition="in" filter="wipe(down)">
                                      <p:cBhvr>
                                        <p:cTn id="12" dur="500"/>
                                        <p:tgtEl>
                                          <p:spTgt spid="13537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53736"/>
                                        </p:tgtEl>
                                        <p:attrNameLst>
                                          <p:attrName>style.visibility</p:attrName>
                                        </p:attrNameLst>
                                      </p:cBhvr>
                                      <p:to>
                                        <p:strVal val="visible"/>
                                      </p:to>
                                    </p:set>
                                    <p:animEffect transition="in" filter="wipe(down)">
                                      <p:cBhvr>
                                        <p:cTn id="17" dur="500"/>
                                        <p:tgtEl>
                                          <p:spTgt spid="13537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53733"/>
                                        </p:tgtEl>
                                        <p:attrNameLst>
                                          <p:attrName>style.visibility</p:attrName>
                                        </p:attrNameLst>
                                      </p:cBhvr>
                                      <p:to>
                                        <p:strVal val="visible"/>
                                      </p:to>
                                    </p:set>
                                    <p:animEffect transition="in" filter="wipe(down)">
                                      <p:cBhvr>
                                        <p:cTn id="22" dur="500"/>
                                        <p:tgtEl>
                                          <p:spTgt spid="13537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53730"/>
                                        </p:tgtEl>
                                        <p:attrNameLst>
                                          <p:attrName>style.visibility</p:attrName>
                                        </p:attrNameLst>
                                      </p:cBhvr>
                                      <p:to>
                                        <p:strVal val="visible"/>
                                      </p:to>
                                    </p:set>
                                    <p:animEffect transition="in" filter="wipe(down)">
                                      <p:cBhvr>
                                        <p:cTn id="27" dur="500"/>
                                        <p:tgtEl>
                                          <p:spTgt spid="135373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74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47DFF5F6-AE91-41A0-9083-87CA5B9716DB}" type="slidenum">
              <a:rPr lang="en-US"/>
              <a:pPr/>
              <a:t>58</a:t>
            </a:fld>
            <a:r>
              <a:rPr lang="en-US"/>
              <a:t>  of  125</a:t>
            </a:r>
          </a:p>
        </p:txBody>
      </p:sp>
      <p:sp>
        <p:nvSpPr>
          <p:cNvPr id="1355778" name="Rectangle 2"/>
          <p:cNvSpPr>
            <a:spLocks noGrp="1" noChangeArrowheads="1"/>
          </p:cNvSpPr>
          <p:nvPr>
            <p:ph type="title"/>
          </p:nvPr>
        </p:nvSpPr>
        <p:spPr>
          <a:ln/>
        </p:spPr>
        <p:txBody>
          <a:bodyPr/>
          <a:lstStyle/>
          <a:p>
            <a:r>
              <a:rPr lang="en-US" sz="2800"/>
              <a:t>HL7 Version 3.0: </a:t>
            </a:r>
            <a:r>
              <a:rPr lang="en-US" sz="2800" i="1"/>
              <a:t>What and Why</a:t>
            </a:r>
          </a:p>
        </p:txBody>
      </p:sp>
      <p:sp>
        <p:nvSpPr>
          <p:cNvPr id="1355779" name="Rectangle 3"/>
          <p:cNvSpPr>
            <a:spLocks noGrp="1" noChangeArrowheads="1"/>
          </p:cNvSpPr>
          <p:nvPr>
            <p:ph type="body" idx="1"/>
          </p:nvPr>
        </p:nvSpPr>
        <p:spPr/>
        <p:txBody>
          <a:bodyPr/>
          <a:lstStyle/>
          <a:p>
            <a:r>
              <a:rPr lang="en-US" sz="2000"/>
              <a:t>Version 3.0 is a fundamental shift in the methodology HL7 uses to develop its standards specifications.  </a:t>
            </a:r>
          </a:p>
          <a:p>
            <a:r>
              <a:rPr lang="en-US" sz="2000"/>
              <a:t>Version 3.0 is a model-driven methodology based upon the Object Management Group’s Unified Modeling Language (UML) and Model Driven Architecture (MDA). </a:t>
            </a:r>
          </a:p>
          <a:p>
            <a:r>
              <a:rPr lang="en-US" sz="2000"/>
              <a:t>Version 3.0 uses datatype specifications, vocabulary specifications, and a Reference Information Model (RIM), to derive the information component of V3 message specifications.</a:t>
            </a:r>
          </a:p>
          <a:p>
            <a:r>
              <a:rPr lang="en-US" sz="2000"/>
              <a:t>Version 3.0 reduces optionality, maximizes reuse, and increases consistency in HL7 message specifications.</a:t>
            </a:r>
          </a:p>
          <a:p>
            <a:r>
              <a:rPr lang="en-US" sz="2000"/>
              <a:t>Version 3.0 improves the quality of HL7 message specifications and includes support for conformance validation.</a:t>
            </a:r>
          </a:p>
          <a:p>
            <a:r>
              <a:rPr lang="en-US" sz="2000"/>
              <a:t>Version 3.0 enables HL7 implementers to leverage emerging web services standards, conventions, and technologies.</a:t>
            </a:r>
          </a:p>
        </p:txBody>
      </p:sp>
    </p:spTree>
  </p:cSld>
  <p:clrMapOvr>
    <a:masterClrMapping/>
  </p:clrMapOvr>
  <p:transition spd="med"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5779">
                                            <p:txEl>
                                              <p:pRg st="0" end="0"/>
                                            </p:txEl>
                                          </p:spTgt>
                                        </p:tgtEl>
                                        <p:attrNameLst>
                                          <p:attrName>style.visibility</p:attrName>
                                        </p:attrNameLst>
                                      </p:cBhvr>
                                      <p:to>
                                        <p:strVal val="visible"/>
                                      </p:to>
                                    </p:set>
                                    <p:animEffect transition="in" filter="wipe(left)">
                                      <p:cBhvr>
                                        <p:cTn id="7" dur="500"/>
                                        <p:tgtEl>
                                          <p:spTgt spid="135577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55779">
                                            <p:txEl>
                                              <p:pRg st="1" end="1"/>
                                            </p:txEl>
                                          </p:spTgt>
                                        </p:tgtEl>
                                        <p:attrNameLst>
                                          <p:attrName>style.visibility</p:attrName>
                                        </p:attrNameLst>
                                      </p:cBhvr>
                                      <p:to>
                                        <p:strVal val="visible"/>
                                      </p:to>
                                    </p:set>
                                    <p:animEffect transition="in" filter="wipe(left)">
                                      <p:cBhvr>
                                        <p:cTn id="10" dur="500"/>
                                        <p:tgtEl>
                                          <p:spTgt spid="135577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55779">
                                            <p:txEl>
                                              <p:pRg st="2" end="2"/>
                                            </p:txEl>
                                          </p:spTgt>
                                        </p:tgtEl>
                                        <p:attrNameLst>
                                          <p:attrName>style.visibility</p:attrName>
                                        </p:attrNameLst>
                                      </p:cBhvr>
                                      <p:to>
                                        <p:strVal val="visible"/>
                                      </p:to>
                                    </p:set>
                                    <p:animEffect transition="in" filter="wipe(left)">
                                      <p:cBhvr>
                                        <p:cTn id="15" dur="500"/>
                                        <p:tgtEl>
                                          <p:spTgt spid="1355779">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55779">
                                            <p:txEl>
                                              <p:pRg st="3" end="3"/>
                                            </p:txEl>
                                          </p:spTgt>
                                        </p:tgtEl>
                                        <p:attrNameLst>
                                          <p:attrName>style.visibility</p:attrName>
                                        </p:attrNameLst>
                                      </p:cBhvr>
                                      <p:to>
                                        <p:strVal val="visible"/>
                                      </p:to>
                                    </p:set>
                                    <p:animEffect transition="in" filter="wipe(left)">
                                      <p:cBhvr>
                                        <p:cTn id="18" dur="500"/>
                                        <p:tgtEl>
                                          <p:spTgt spid="135577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55779">
                                            <p:txEl>
                                              <p:pRg st="4" end="4"/>
                                            </p:txEl>
                                          </p:spTgt>
                                        </p:tgtEl>
                                        <p:attrNameLst>
                                          <p:attrName>style.visibility</p:attrName>
                                        </p:attrNameLst>
                                      </p:cBhvr>
                                      <p:to>
                                        <p:strVal val="visible"/>
                                      </p:to>
                                    </p:set>
                                    <p:animEffect transition="in" filter="wipe(left)">
                                      <p:cBhvr>
                                        <p:cTn id="23" dur="500"/>
                                        <p:tgtEl>
                                          <p:spTgt spid="1355779">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55779">
                                            <p:txEl>
                                              <p:pRg st="5" end="5"/>
                                            </p:txEl>
                                          </p:spTgt>
                                        </p:tgtEl>
                                        <p:attrNameLst>
                                          <p:attrName>style.visibility</p:attrName>
                                        </p:attrNameLst>
                                      </p:cBhvr>
                                      <p:to>
                                        <p:strVal val="visible"/>
                                      </p:to>
                                    </p:set>
                                    <p:animEffect transition="in" filter="wipe(left)">
                                      <p:cBhvr>
                                        <p:cTn id="26" dur="500"/>
                                        <p:tgtEl>
                                          <p:spTgt spid="1355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7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2"/>
          <p:cNvSpPr>
            <a:spLocks noGrp="1"/>
          </p:cNvSpPr>
          <p:nvPr>
            <p:ph type="dt" sz="half" idx="10"/>
          </p:nvPr>
        </p:nvSpPr>
        <p:spPr/>
        <p:txBody>
          <a:bodyPr/>
          <a:lstStyle/>
          <a:p>
            <a:r>
              <a:rPr lang="en-US"/>
              <a:t>March 30, 2009</a:t>
            </a:r>
          </a:p>
        </p:txBody>
      </p:sp>
      <p:sp>
        <p:nvSpPr>
          <p:cNvPr id="14" name="Footer Placeholder 3"/>
          <p:cNvSpPr>
            <a:spLocks noGrp="1"/>
          </p:cNvSpPr>
          <p:nvPr>
            <p:ph type="ftr" sz="quarter" idx="11"/>
          </p:nvPr>
        </p:nvSpPr>
        <p:spPr/>
        <p:txBody>
          <a:bodyPr/>
          <a:lstStyle/>
          <a:p>
            <a:r>
              <a:rPr lang="en-US"/>
              <a:t>Informatics Standards &amp; Interoperability</a:t>
            </a:r>
          </a:p>
        </p:txBody>
      </p:sp>
      <p:sp>
        <p:nvSpPr>
          <p:cNvPr id="15" name="Slide Number Placeholder 4"/>
          <p:cNvSpPr>
            <a:spLocks noGrp="1"/>
          </p:cNvSpPr>
          <p:nvPr>
            <p:ph type="sldNum" sz="quarter" idx="12"/>
          </p:nvPr>
        </p:nvSpPr>
        <p:spPr/>
        <p:txBody>
          <a:bodyPr/>
          <a:lstStyle/>
          <a:p>
            <a:fld id="{B5D647C8-D830-4FA1-A62F-C31759D661B3}" type="slidenum">
              <a:rPr lang="en-US"/>
              <a:pPr/>
              <a:t>59</a:t>
            </a:fld>
            <a:r>
              <a:rPr lang="en-US"/>
              <a:t>  of  125</a:t>
            </a:r>
          </a:p>
        </p:txBody>
      </p:sp>
      <p:sp>
        <p:nvSpPr>
          <p:cNvPr id="1357826" name="Rectangle 2"/>
          <p:cNvSpPr>
            <a:spLocks noGrp="1" noChangeArrowheads="1"/>
          </p:cNvSpPr>
          <p:nvPr>
            <p:ph type="title"/>
          </p:nvPr>
        </p:nvSpPr>
        <p:spPr>
          <a:ln/>
        </p:spPr>
        <p:txBody>
          <a:bodyPr/>
          <a:lstStyle/>
          <a:p>
            <a:r>
              <a:rPr lang="en-US" sz="2800"/>
              <a:t>HL7 v3.0 Foundational Artifacts</a:t>
            </a:r>
          </a:p>
        </p:txBody>
      </p:sp>
      <p:sp>
        <p:nvSpPr>
          <p:cNvPr id="1357827" name="Rectangle 3"/>
          <p:cNvSpPr>
            <a:spLocks noChangeArrowheads="1"/>
          </p:cNvSpPr>
          <p:nvPr/>
        </p:nvSpPr>
        <p:spPr bwMode="auto">
          <a:xfrm>
            <a:off x="620713" y="2316163"/>
            <a:ext cx="1670050" cy="909637"/>
          </a:xfrm>
          <a:prstGeom prst="rect">
            <a:avLst/>
          </a:prstGeom>
          <a:solidFill>
            <a:schemeClr val="accent1"/>
          </a:solidFill>
          <a:ln w="9525">
            <a:solidFill>
              <a:schemeClr val="tx1"/>
            </a:solidFill>
            <a:miter lim="800000"/>
            <a:headEnd/>
            <a:tailEnd/>
          </a:ln>
          <a:effectLst>
            <a:outerShdw dist="107763" dir="18900000" algn="ctr" rotWithShape="0">
              <a:schemeClr val="tx1">
                <a:alpha val="50000"/>
              </a:schemeClr>
            </a:outerShdw>
          </a:effectLst>
        </p:spPr>
        <p:txBody>
          <a:bodyPr wrap="none" anchor="ctr"/>
          <a:lstStyle/>
          <a:p>
            <a:r>
              <a:rPr lang="en-US" sz="1800" b="1">
                <a:latin typeface="Garamond" pitchFamily="18" charset="0"/>
              </a:rPr>
              <a:t>Reference</a:t>
            </a:r>
          </a:p>
          <a:p>
            <a:r>
              <a:rPr lang="en-US" sz="1800" b="1">
                <a:latin typeface="Garamond" pitchFamily="18" charset="0"/>
              </a:rPr>
              <a:t>Information</a:t>
            </a:r>
          </a:p>
          <a:p>
            <a:r>
              <a:rPr lang="en-US" sz="1800" b="1">
                <a:latin typeface="Garamond" pitchFamily="18" charset="0"/>
              </a:rPr>
              <a:t>Model</a:t>
            </a:r>
          </a:p>
        </p:txBody>
      </p:sp>
      <p:sp>
        <p:nvSpPr>
          <p:cNvPr id="1357828" name="Rectangle 4"/>
          <p:cNvSpPr>
            <a:spLocks noChangeArrowheads="1"/>
          </p:cNvSpPr>
          <p:nvPr/>
        </p:nvSpPr>
        <p:spPr bwMode="auto">
          <a:xfrm>
            <a:off x="620713" y="3935413"/>
            <a:ext cx="1670050" cy="909637"/>
          </a:xfrm>
          <a:prstGeom prst="rect">
            <a:avLst/>
          </a:prstGeom>
          <a:solidFill>
            <a:schemeClr val="accent1"/>
          </a:solidFill>
          <a:ln w="9525">
            <a:solidFill>
              <a:schemeClr val="tx1"/>
            </a:solidFill>
            <a:miter lim="800000"/>
            <a:headEnd/>
            <a:tailEnd/>
          </a:ln>
          <a:effectLst>
            <a:outerShdw dist="107763" dir="18900000" algn="ctr" rotWithShape="0">
              <a:schemeClr val="tx1">
                <a:alpha val="50000"/>
              </a:schemeClr>
            </a:outerShdw>
          </a:effectLst>
        </p:spPr>
        <p:txBody>
          <a:bodyPr wrap="none" anchor="ctr"/>
          <a:lstStyle/>
          <a:p>
            <a:r>
              <a:rPr lang="en-US" sz="1800" b="1">
                <a:latin typeface="Garamond" pitchFamily="18" charset="0"/>
              </a:rPr>
              <a:t>Datatype</a:t>
            </a:r>
          </a:p>
          <a:p>
            <a:r>
              <a:rPr lang="en-US" sz="1800" b="1">
                <a:latin typeface="Garamond" pitchFamily="18" charset="0"/>
              </a:rPr>
              <a:t>Specification</a:t>
            </a:r>
          </a:p>
        </p:txBody>
      </p:sp>
      <p:sp>
        <p:nvSpPr>
          <p:cNvPr id="1357829" name="Rectangle 5"/>
          <p:cNvSpPr>
            <a:spLocks noChangeArrowheads="1"/>
          </p:cNvSpPr>
          <p:nvPr/>
        </p:nvSpPr>
        <p:spPr bwMode="auto">
          <a:xfrm>
            <a:off x="620713" y="5478463"/>
            <a:ext cx="1670050" cy="909637"/>
          </a:xfrm>
          <a:prstGeom prst="rect">
            <a:avLst/>
          </a:prstGeom>
          <a:solidFill>
            <a:schemeClr val="accent1"/>
          </a:solidFill>
          <a:ln w="9525">
            <a:solidFill>
              <a:schemeClr val="tx1"/>
            </a:solidFill>
            <a:miter lim="800000"/>
            <a:headEnd/>
            <a:tailEnd/>
          </a:ln>
          <a:effectLst>
            <a:outerShdw dist="107763" dir="18900000" algn="ctr" rotWithShape="0">
              <a:schemeClr val="tx1">
                <a:alpha val="50000"/>
              </a:schemeClr>
            </a:outerShdw>
          </a:effectLst>
        </p:spPr>
        <p:txBody>
          <a:bodyPr wrap="none" anchor="ctr"/>
          <a:lstStyle/>
          <a:p>
            <a:r>
              <a:rPr lang="en-US" sz="1800" b="1">
                <a:latin typeface="Garamond" pitchFamily="18" charset="0"/>
              </a:rPr>
              <a:t>Vocabulary</a:t>
            </a:r>
          </a:p>
          <a:p>
            <a:r>
              <a:rPr lang="en-US" sz="1800" b="1">
                <a:latin typeface="Garamond" pitchFamily="18" charset="0"/>
              </a:rPr>
              <a:t>Specification</a:t>
            </a:r>
          </a:p>
        </p:txBody>
      </p:sp>
      <p:sp>
        <p:nvSpPr>
          <p:cNvPr id="1357830" name="Rectangle 6"/>
          <p:cNvSpPr>
            <a:spLocks noChangeArrowheads="1"/>
          </p:cNvSpPr>
          <p:nvPr/>
        </p:nvSpPr>
        <p:spPr bwMode="auto">
          <a:xfrm>
            <a:off x="620713" y="774700"/>
            <a:ext cx="7897812" cy="909638"/>
          </a:xfrm>
          <a:prstGeom prst="rect">
            <a:avLst/>
          </a:prstGeom>
          <a:noFill/>
          <a:ln w="38100" cmpd="dbl">
            <a:solidFill>
              <a:schemeClr val="tx1"/>
            </a:solidFill>
            <a:miter lim="800000"/>
            <a:headEnd/>
            <a:tailEnd/>
          </a:ln>
          <a:effectLst/>
        </p:spPr>
        <p:txBody>
          <a:bodyPr wrap="none" anchor="ctr"/>
          <a:lstStyle/>
          <a:p>
            <a:r>
              <a:rPr lang="en-US" sz="2400" b="1">
                <a:latin typeface="Garamond" pitchFamily="18" charset="0"/>
              </a:rPr>
              <a:t>Reference Models</a:t>
            </a:r>
          </a:p>
        </p:txBody>
      </p:sp>
      <p:sp>
        <p:nvSpPr>
          <p:cNvPr id="1357831" name="Line 7"/>
          <p:cNvSpPr>
            <a:spLocks noChangeShapeType="1"/>
          </p:cNvSpPr>
          <p:nvPr/>
        </p:nvSpPr>
        <p:spPr bwMode="auto">
          <a:xfrm>
            <a:off x="473075" y="2025650"/>
            <a:ext cx="8120063" cy="0"/>
          </a:xfrm>
          <a:prstGeom prst="line">
            <a:avLst/>
          </a:prstGeom>
          <a:noFill/>
          <a:ln w="9525">
            <a:solidFill>
              <a:schemeClr val="tx1"/>
            </a:solidFill>
            <a:round/>
            <a:headEnd/>
            <a:tailEnd/>
          </a:ln>
          <a:effectLst/>
        </p:spPr>
        <p:txBody>
          <a:bodyPr/>
          <a:lstStyle/>
          <a:p>
            <a:endParaRPr lang="en-US"/>
          </a:p>
        </p:txBody>
      </p:sp>
      <p:sp>
        <p:nvSpPr>
          <p:cNvPr id="1357832" name="Line 8"/>
          <p:cNvSpPr>
            <a:spLocks noChangeShapeType="1"/>
          </p:cNvSpPr>
          <p:nvPr/>
        </p:nvSpPr>
        <p:spPr bwMode="auto">
          <a:xfrm>
            <a:off x="473075" y="3619500"/>
            <a:ext cx="8120063" cy="0"/>
          </a:xfrm>
          <a:prstGeom prst="line">
            <a:avLst/>
          </a:prstGeom>
          <a:noFill/>
          <a:ln w="9525">
            <a:solidFill>
              <a:schemeClr val="tx1"/>
            </a:solidFill>
            <a:round/>
            <a:headEnd/>
            <a:tailEnd/>
          </a:ln>
          <a:effectLst/>
        </p:spPr>
        <p:txBody>
          <a:bodyPr/>
          <a:lstStyle/>
          <a:p>
            <a:endParaRPr lang="en-US"/>
          </a:p>
        </p:txBody>
      </p:sp>
      <p:sp>
        <p:nvSpPr>
          <p:cNvPr id="1357833" name="Line 9"/>
          <p:cNvSpPr>
            <a:spLocks noChangeShapeType="1"/>
          </p:cNvSpPr>
          <p:nvPr/>
        </p:nvSpPr>
        <p:spPr bwMode="auto">
          <a:xfrm>
            <a:off x="473075" y="5211763"/>
            <a:ext cx="8120063" cy="0"/>
          </a:xfrm>
          <a:prstGeom prst="line">
            <a:avLst/>
          </a:prstGeom>
          <a:noFill/>
          <a:ln w="9525">
            <a:solidFill>
              <a:schemeClr val="tx1"/>
            </a:solidFill>
            <a:round/>
            <a:headEnd/>
            <a:tailEnd/>
          </a:ln>
          <a:effectLst/>
        </p:spPr>
        <p:txBody>
          <a:bodyPr/>
          <a:lstStyle/>
          <a:p>
            <a:endParaRPr lang="en-US"/>
          </a:p>
        </p:txBody>
      </p:sp>
      <p:sp>
        <p:nvSpPr>
          <p:cNvPr id="1357834" name="Rectangle 10"/>
          <p:cNvSpPr>
            <a:spLocks noChangeArrowheads="1"/>
          </p:cNvSpPr>
          <p:nvPr/>
        </p:nvSpPr>
        <p:spPr bwMode="auto">
          <a:xfrm>
            <a:off x="2751138" y="2316163"/>
            <a:ext cx="5614987" cy="909637"/>
          </a:xfrm>
          <a:prstGeom prst="rect">
            <a:avLst/>
          </a:prstGeom>
          <a:noFill/>
          <a:ln w="9525">
            <a:noFill/>
            <a:miter lim="800000"/>
            <a:headEnd/>
            <a:tailEnd/>
          </a:ln>
          <a:effectLst/>
        </p:spPr>
        <p:txBody>
          <a:bodyPr anchor="ctr"/>
          <a:lstStyle/>
          <a:p>
            <a:pPr algn="l"/>
            <a:r>
              <a:rPr lang="en-US" sz="1800" b="1">
                <a:latin typeface="Garamond" pitchFamily="18" charset="0"/>
              </a:rPr>
              <a:t>The HL7 Reference Information Model is the information model from which all other information models and message specifications are derived.</a:t>
            </a:r>
          </a:p>
        </p:txBody>
      </p:sp>
      <p:sp>
        <p:nvSpPr>
          <p:cNvPr id="1357835" name="Rectangle 11"/>
          <p:cNvSpPr>
            <a:spLocks noChangeArrowheads="1"/>
          </p:cNvSpPr>
          <p:nvPr/>
        </p:nvSpPr>
        <p:spPr bwMode="auto">
          <a:xfrm>
            <a:off x="2751138" y="5478463"/>
            <a:ext cx="5614987" cy="909637"/>
          </a:xfrm>
          <a:prstGeom prst="rect">
            <a:avLst/>
          </a:prstGeom>
          <a:noFill/>
          <a:ln w="9525">
            <a:noFill/>
            <a:miter lim="800000"/>
            <a:headEnd/>
            <a:tailEnd/>
          </a:ln>
          <a:effectLst/>
        </p:spPr>
        <p:txBody>
          <a:bodyPr anchor="ctr"/>
          <a:lstStyle/>
          <a:p>
            <a:pPr algn="l"/>
            <a:r>
              <a:rPr lang="en-US" sz="1800" b="1">
                <a:latin typeface="Garamond" pitchFamily="18" charset="0"/>
              </a:rPr>
              <a:t>The HL7 Vocabulary Specification defines the set of all concepts that can be taken as valid values in an instance of a coded attribute or data type property.</a:t>
            </a:r>
          </a:p>
        </p:txBody>
      </p:sp>
      <p:sp>
        <p:nvSpPr>
          <p:cNvPr id="1357836" name="Rectangle 12"/>
          <p:cNvSpPr>
            <a:spLocks noChangeArrowheads="1"/>
          </p:cNvSpPr>
          <p:nvPr/>
        </p:nvSpPr>
        <p:spPr bwMode="auto">
          <a:xfrm>
            <a:off x="2751138" y="3935413"/>
            <a:ext cx="5614987" cy="909637"/>
          </a:xfrm>
          <a:prstGeom prst="rect">
            <a:avLst/>
          </a:prstGeom>
          <a:noFill/>
          <a:ln w="9525">
            <a:noFill/>
            <a:miter lim="800000"/>
            <a:headEnd/>
            <a:tailEnd/>
          </a:ln>
          <a:effectLst/>
        </p:spPr>
        <p:txBody>
          <a:bodyPr anchor="ctr"/>
          <a:lstStyle/>
          <a:p>
            <a:pPr algn="l"/>
            <a:r>
              <a:rPr lang="en-US" sz="1800" b="1">
                <a:latin typeface="Garamond" pitchFamily="18" charset="0"/>
              </a:rPr>
              <a:t>The HL7 Datatype Specification defines the structural format of the data carried in an attribute and influences the set of allowable values an attribute may assume. </a:t>
            </a:r>
          </a:p>
        </p:txBody>
      </p:sp>
    </p:spTree>
  </p:cSld>
  <p:clrMapOvr>
    <a:masterClrMapping/>
  </p:clrMapOvr>
  <p:transition spd="med" advTm="5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357834"/>
                                        </p:tgtEl>
                                        <p:attrNameLst>
                                          <p:attrName>style.visibility</p:attrName>
                                        </p:attrNameLst>
                                      </p:cBhvr>
                                      <p:to>
                                        <p:strVal val="visible"/>
                                      </p:to>
                                    </p:set>
                                    <p:anim calcmode="lin" valueType="num">
                                      <p:cBhvr>
                                        <p:cTn id="7" dur="500" fill="hold"/>
                                        <p:tgtEl>
                                          <p:spTgt spid="1357834"/>
                                        </p:tgtEl>
                                        <p:attrNameLst>
                                          <p:attrName>ppt_x</p:attrName>
                                        </p:attrNameLst>
                                      </p:cBhvr>
                                      <p:tavLst>
                                        <p:tav tm="0">
                                          <p:val>
                                            <p:strVal val="#ppt_x-#ppt_w/2"/>
                                          </p:val>
                                        </p:tav>
                                        <p:tav tm="100000">
                                          <p:val>
                                            <p:strVal val="#ppt_x"/>
                                          </p:val>
                                        </p:tav>
                                      </p:tavLst>
                                    </p:anim>
                                    <p:anim calcmode="lin" valueType="num">
                                      <p:cBhvr>
                                        <p:cTn id="8" dur="500" fill="hold"/>
                                        <p:tgtEl>
                                          <p:spTgt spid="1357834"/>
                                        </p:tgtEl>
                                        <p:attrNameLst>
                                          <p:attrName>ppt_y</p:attrName>
                                        </p:attrNameLst>
                                      </p:cBhvr>
                                      <p:tavLst>
                                        <p:tav tm="0">
                                          <p:val>
                                            <p:strVal val="#ppt_y"/>
                                          </p:val>
                                        </p:tav>
                                        <p:tav tm="100000">
                                          <p:val>
                                            <p:strVal val="#ppt_y"/>
                                          </p:val>
                                        </p:tav>
                                      </p:tavLst>
                                    </p:anim>
                                    <p:anim calcmode="lin" valueType="num">
                                      <p:cBhvr>
                                        <p:cTn id="9" dur="500" fill="hold"/>
                                        <p:tgtEl>
                                          <p:spTgt spid="1357834"/>
                                        </p:tgtEl>
                                        <p:attrNameLst>
                                          <p:attrName>ppt_w</p:attrName>
                                        </p:attrNameLst>
                                      </p:cBhvr>
                                      <p:tavLst>
                                        <p:tav tm="0">
                                          <p:val>
                                            <p:fltVal val="0"/>
                                          </p:val>
                                        </p:tav>
                                        <p:tav tm="100000">
                                          <p:val>
                                            <p:strVal val="#ppt_w"/>
                                          </p:val>
                                        </p:tav>
                                      </p:tavLst>
                                    </p:anim>
                                    <p:anim calcmode="lin" valueType="num">
                                      <p:cBhvr>
                                        <p:cTn id="10" dur="500" fill="hold"/>
                                        <p:tgtEl>
                                          <p:spTgt spid="135783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836"/>
                                        </p:tgtEl>
                                        <p:attrNameLst>
                                          <p:attrName>style.visibility</p:attrName>
                                        </p:attrNameLst>
                                      </p:cBhvr>
                                      <p:to>
                                        <p:strVal val="visible"/>
                                      </p:to>
                                    </p:set>
                                    <p:anim calcmode="lin" valueType="num">
                                      <p:cBhvr>
                                        <p:cTn id="15" dur="500" fill="hold"/>
                                        <p:tgtEl>
                                          <p:spTgt spid="1357836"/>
                                        </p:tgtEl>
                                        <p:attrNameLst>
                                          <p:attrName>ppt_x</p:attrName>
                                        </p:attrNameLst>
                                      </p:cBhvr>
                                      <p:tavLst>
                                        <p:tav tm="0">
                                          <p:val>
                                            <p:strVal val="#ppt_x-#ppt_w/2"/>
                                          </p:val>
                                        </p:tav>
                                        <p:tav tm="100000">
                                          <p:val>
                                            <p:strVal val="#ppt_x"/>
                                          </p:val>
                                        </p:tav>
                                      </p:tavLst>
                                    </p:anim>
                                    <p:anim calcmode="lin" valueType="num">
                                      <p:cBhvr>
                                        <p:cTn id="16" dur="500" fill="hold"/>
                                        <p:tgtEl>
                                          <p:spTgt spid="1357836"/>
                                        </p:tgtEl>
                                        <p:attrNameLst>
                                          <p:attrName>ppt_y</p:attrName>
                                        </p:attrNameLst>
                                      </p:cBhvr>
                                      <p:tavLst>
                                        <p:tav tm="0">
                                          <p:val>
                                            <p:strVal val="#ppt_y"/>
                                          </p:val>
                                        </p:tav>
                                        <p:tav tm="100000">
                                          <p:val>
                                            <p:strVal val="#ppt_y"/>
                                          </p:val>
                                        </p:tav>
                                      </p:tavLst>
                                    </p:anim>
                                    <p:anim calcmode="lin" valueType="num">
                                      <p:cBhvr>
                                        <p:cTn id="17" dur="500" fill="hold"/>
                                        <p:tgtEl>
                                          <p:spTgt spid="1357836"/>
                                        </p:tgtEl>
                                        <p:attrNameLst>
                                          <p:attrName>ppt_w</p:attrName>
                                        </p:attrNameLst>
                                      </p:cBhvr>
                                      <p:tavLst>
                                        <p:tav tm="0">
                                          <p:val>
                                            <p:fltVal val="0"/>
                                          </p:val>
                                        </p:tav>
                                        <p:tav tm="100000">
                                          <p:val>
                                            <p:strVal val="#ppt_w"/>
                                          </p:val>
                                        </p:tav>
                                      </p:tavLst>
                                    </p:anim>
                                    <p:anim calcmode="lin" valueType="num">
                                      <p:cBhvr>
                                        <p:cTn id="18" dur="500" fill="hold"/>
                                        <p:tgtEl>
                                          <p:spTgt spid="135783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1357835"/>
                                        </p:tgtEl>
                                        <p:attrNameLst>
                                          <p:attrName>style.visibility</p:attrName>
                                        </p:attrNameLst>
                                      </p:cBhvr>
                                      <p:to>
                                        <p:strVal val="visible"/>
                                      </p:to>
                                    </p:set>
                                    <p:anim calcmode="lin" valueType="num">
                                      <p:cBhvr>
                                        <p:cTn id="23" dur="500" fill="hold"/>
                                        <p:tgtEl>
                                          <p:spTgt spid="1357835"/>
                                        </p:tgtEl>
                                        <p:attrNameLst>
                                          <p:attrName>ppt_x</p:attrName>
                                        </p:attrNameLst>
                                      </p:cBhvr>
                                      <p:tavLst>
                                        <p:tav tm="0">
                                          <p:val>
                                            <p:strVal val="#ppt_x-#ppt_w/2"/>
                                          </p:val>
                                        </p:tav>
                                        <p:tav tm="100000">
                                          <p:val>
                                            <p:strVal val="#ppt_x"/>
                                          </p:val>
                                        </p:tav>
                                      </p:tavLst>
                                    </p:anim>
                                    <p:anim calcmode="lin" valueType="num">
                                      <p:cBhvr>
                                        <p:cTn id="24" dur="500" fill="hold"/>
                                        <p:tgtEl>
                                          <p:spTgt spid="1357835"/>
                                        </p:tgtEl>
                                        <p:attrNameLst>
                                          <p:attrName>ppt_y</p:attrName>
                                        </p:attrNameLst>
                                      </p:cBhvr>
                                      <p:tavLst>
                                        <p:tav tm="0">
                                          <p:val>
                                            <p:strVal val="#ppt_y"/>
                                          </p:val>
                                        </p:tav>
                                        <p:tav tm="100000">
                                          <p:val>
                                            <p:strVal val="#ppt_y"/>
                                          </p:val>
                                        </p:tav>
                                      </p:tavLst>
                                    </p:anim>
                                    <p:anim calcmode="lin" valueType="num">
                                      <p:cBhvr>
                                        <p:cTn id="25" dur="500" fill="hold"/>
                                        <p:tgtEl>
                                          <p:spTgt spid="1357835"/>
                                        </p:tgtEl>
                                        <p:attrNameLst>
                                          <p:attrName>ppt_w</p:attrName>
                                        </p:attrNameLst>
                                      </p:cBhvr>
                                      <p:tavLst>
                                        <p:tav tm="0">
                                          <p:val>
                                            <p:fltVal val="0"/>
                                          </p:val>
                                        </p:tav>
                                        <p:tav tm="100000">
                                          <p:val>
                                            <p:strVal val="#ppt_w"/>
                                          </p:val>
                                        </p:tav>
                                      </p:tavLst>
                                    </p:anim>
                                    <p:anim calcmode="lin" valueType="num">
                                      <p:cBhvr>
                                        <p:cTn id="26" dur="500" fill="hold"/>
                                        <p:tgtEl>
                                          <p:spTgt spid="13578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34" grpId="0"/>
      <p:bldP spid="1357835" grpId="0"/>
      <p:bldP spid="13578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Date Placeholder 2"/>
          <p:cNvSpPr>
            <a:spLocks noGrp="1"/>
          </p:cNvSpPr>
          <p:nvPr>
            <p:ph type="dt" sz="half" idx="10"/>
          </p:nvPr>
        </p:nvSpPr>
        <p:spPr/>
        <p:txBody>
          <a:bodyPr/>
          <a:lstStyle/>
          <a:p>
            <a:r>
              <a:rPr lang="en-US"/>
              <a:t>March 30, 2009</a:t>
            </a:r>
          </a:p>
        </p:txBody>
      </p:sp>
      <p:sp>
        <p:nvSpPr>
          <p:cNvPr id="75" name="Footer Placeholder 3"/>
          <p:cNvSpPr>
            <a:spLocks noGrp="1"/>
          </p:cNvSpPr>
          <p:nvPr>
            <p:ph type="ftr" sz="quarter" idx="11"/>
          </p:nvPr>
        </p:nvSpPr>
        <p:spPr/>
        <p:txBody>
          <a:bodyPr/>
          <a:lstStyle/>
          <a:p>
            <a:r>
              <a:rPr lang="en-US"/>
              <a:t>Informatics Standards &amp; Interoperability</a:t>
            </a:r>
          </a:p>
        </p:txBody>
      </p:sp>
      <p:sp>
        <p:nvSpPr>
          <p:cNvPr id="76" name="Slide Number Placeholder 4"/>
          <p:cNvSpPr>
            <a:spLocks noGrp="1"/>
          </p:cNvSpPr>
          <p:nvPr>
            <p:ph type="sldNum" sz="quarter" idx="12"/>
          </p:nvPr>
        </p:nvSpPr>
        <p:spPr/>
        <p:txBody>
          <a:bodyPr/>
          <a:lstStyle/>
          <a:p>
            <a:fld id="{B9F60681-A00D-465C-AC88-0DBA24AD5D0E}" type="slidenum">
              <a:rPr lang="en-US"/>
              <a:pPr/>
              <a:t>6</a:t>
            </a:fld>
            <a:r>
              <a:rPr lang="en-US"/>
              <a:t>  of  125</a:t>
            </a:r>
          </a:p>
        </p:txBody>
      </p:sp>
      <p:sp>
        <p:nvSpPr>
          <p:cNvPr id="1205250" name="Rectangle 2"/>
          <p:cNvSpPr>
            <a:spLocks noGrp="1" noChangeArrowheads="1"/>
          </p:cNvSpPr>
          <p:nvPr>
            <p:ph type="title"/>
          </p:nvPr>
        </p:nvSpPr>
        <p:spPr>
          <a:ln/>
        </p:spPr>
        <p:txBody>
          <a:bodyPr/>
          <a:lstStyle/>
          <a:p>
            <a:r>
              <a:rPr lang="en-US" sz="2800"/>
              <a:t>Electronic Information Interchange</a:t>
            </a:r>
          </a:p>
        </p:txBody>
      </p:sp>
      <p:grpSp>
        <p:nvGrpSpPr>
          <p:cNvPr id="1205251" name="Group 3"/>
          <p:cNvGrpSpPr>
            <a:grpSpLocks/>
          </p:cNvGrpSpPr>
          <p:nvPr/>
        </p:nvGrpSpPr>
        <p:grpSpPr bwMode="auto">
          <a:xfrm>
            <a:off x="322263" y="904875"/>
            <a:ext cx="8378825" cy="5256213"/>
            <a:chOff x="169" y="720"/>
            <a:chExt cx="5478" cy="3514"/>
          </a:xfrm>
        </p:grpSpPr>
        <p:pic>
          <p:nvPicPr>
            <p:cNvPr id="1205252" name="Picture 4" descr="j0280746"/>
            <p:cNvPicPr>
              <a:picLocks noChangeAspect="1" noChangeArrowheads="1"/>
            </p:cNvPicPr>
            <p:nvPr/>
          </p:nvPicPr>
          <p:blipFill>
            <a:blip r:embed="rId3"/>
            <a:srcRect/>
            <a:stretch>
              <a:fillRect/>
            </a:stretch>
          </p:blipFill>
          <p:spPr bwMode="auto">
            <a:xfrm>
              <a:off x="432" y="3168"/>
              <a:ext cx="672" cy="590"/>
            </a:xfrm>
            <a:prstGeom prst="rect">
              <a:avLst/>
            </a:prstGeom>
            <a:noFill/>
          </p:spPr>
        </p:pic>
        <p:pic>
          <p:nvPicPr>
            <p:cNvPr id="1205253" name="Picture 5" descr="j0286856"/>
            <p:cNvPicPr>
              <a:picLocks noChangeAspect="1" noChangeArrowheads="1"/>
            </p:cNvPicPr>
            <p:nvPr/>
          </p:nvPicPr>
          <p:blipFill>
            <a:blip r:embed="rId4"/>
            <a:srcRect/>
            <a:stretch>
              <a:fillRect/>
            </a:stretch>
          </p:blipFill>
          <p:spPr bwMode="auto">
            <a:xfrm>
              <a:off x="2494" y="864"/>
              <a:ext cx="772" cy="687"/>
            </a:xfrm>
            <a:prstGeom prst="rect">
              <a:avLst/>
            </a:prstGeom>
            <a:noFill/>
          </p:spPr>
        </p:pic>
        <p:sp>
          <p:nvSpPr>
            <p:cNvPr id="1205254" name="Text Box 6"/>
            <p:cNvSpPr txBox="1">
              <a:spLocks noChangeArrowheads="1"/>
            </p:cNvSpPr>
            <p:nvPr/>
          </p:nvSpPr>
          <p:spPr bwMode="auto">
            <a:xfrm>
              <a:off x="2527" y="1536"/>
              <a:ext cx="733" cy="204"/>
            </a:xfrm>
            <a:prstGeom prst="rect">
              <a:avLst/>
            </a:prstGeom>
            <a:noFill/>
            <a:ln w="9525">
              <a:noFill/>
              <a:miter lim="800000"/>
              <a:headEnd/>
              <a:tailEnd/>
            </a:ln>
            <a:effectLst/>
          </p:spPr>
          <p:txBody>
            <a:bodyPr wrap="none">
              <a:spAutoFit/>
            </a:bodyPr>
            <a:lstStyle/>
            <a:p>
              <a:pPr algn="l"/>
              <a:r>
                <a:rPr lang="en-US" sz="1400"/>
                <a:t>Pharmacies</a:t>
              </a:r>
            </a:p>
          </p:txBody>
        </p:sp>
        <p:sp>
          <p:nvSpPr>
            <p:cNvPr id="1205255" name="Line 7"/>
            <p:cNvSpPr>
              <a:spLocks noChangeShapeType="1"/>
            </p:cNvSpPr>
            <p:nvPr/>
          </p:nvSpPr>
          <p:spPr bwMode="auto">
            <a:xfrm>
              <a:off x="2880" y="1680"/>
              <a:ext cx="0" cy="24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205256" name="Line 8"/>
            <p:cNvSpPr>
              <a:spLocks noChangeShapeType="1"/>
            </p:cNvSpPr>
            <p:nvPr/>
          </p:nvSpPr>
          <p:spPr bwMode="auto">
            <a:xfrm>
              <a:off x="1248" y="2688"/>
              <a:ext cx="912"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205257" name="Line 9"/>
            <p:cNvSpPr>
              <a:spLocks noChangeShapeType="1"/>
            </p:cNvSpPr>
            <p:nvPr/>
          </p:nvSpPr>
          <p:spPr bwMode="auto">
            <a:xfrm>
              <a:off x="3600" y="2304"/>
              <a:ext cx="912"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205258" name="Line 10"/>
            <p:cNvSpPr>
              <a:spLocks noChangeShapeType="1"/>
            </p:cNvSpPr>
            <p:nvPr/>
          </p:nvSpPr>
          <p:spPr bwMode="auto">
            <a:xfrm>
              <a:off x="3600" y="2496"/>
              <a:ext cx="912"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205259" name="Line 11"/>
            <p:cNvSpPr>
              <a:spLocks noChangeShapeType="1"/>
            </p:cNvSpPr>
            <p:nvPr/>
          </p:nvSpPr>
          <p:spPr bwMode="auto">
            <a:xfrm>
              <a:off x="3600" y="2736"/>
              <a:ext cx="912"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205260" name="Oval 12"/>
            <p:cNvSpPr>
              <a:spLocks noChangeArrowheads="1"/>
            </p:cNvSpPr>
            <p:nvPr/>
          </p:nvSpPr>
          <p:spPr bwMode="auto">
            <a:xfrm>
              <a:off x="2256" y="1920"/>
              <a:ext cx="1200" cy="115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205261" name="Text Box 13"/>
            <p:cNvSpPr txBox="1">
              <a:spLocks noChangeArrowheads="1"/>
            </p:cNvSpPr>
            <p:nvPr/>
          </p:nvSpPr>
          <p:spPr bwMode="auto">
            <a:xfrm>
              <a:off x="2076" y="2112"/>
              <a:ext cx="1608" cy="204"/>
            </a:xfrm>
            <a:prstGeom prst="rect">
              <a:avLst/>
            </a:prstGeom>
            <a:noFill/>
            <a:ln w="9525">
              <a:noFill/>
              <a:miter lim="800000"/>
              <a:headEnd/>
              <a:tailEnd/>
            </a:ln>
            <a:effectLst/>
          </p:spPr>
          <p:txBody>
            <a:bodyPr>
              <a:spAutoFit/>
            </a:bodyPr>
            <a:lstStyle/>
            <a:p>
              <a:pPr>
                <a:spcBef>
                  <a:spcPct val="50000"/>
                </a:spcBef>
              </a:pPr>
              <a:r>
                <a:rPr lang="en-US" sz="1400"/>
                <a:t>  </a:t>
              </a:r>
              <a:endParaRPr lang="en-US" sz="2800" b="1"/>
            </a:p>
          </p:txBody>
        </p:sp>
        <p:sp>
          <p:nvSpPr>
            <p:cNvPr id="1205262" name="Text Box 14"/>
            <p:cNvSpPr txBox="1">
              <a:spLocks noChangeArrowheads="1"/>
            </p:cNvSpPr>
            <p:nvPr/>
          </p:nvSpPr>
          <p:spPr bwMode="auto">
            <a:xfrm>
              <a:off x="528" y="1584"/>
              <a:ext cx="676" cy="204"/>
            </a:xfrm>
            <a:prstGeom prst="rect">
              <a:avLst/>
            </a:prstGeom>
            <a:noFill/>
            <a:ln w="9525">
              <a:noFill/>
              <a:miter lim="800000"/>
              <a:headEnd/>
              <a:tailEnd/>
            </a:ln>
            <a:effectLst/>
          </p:spPr>
          <p:txBody>
            <a:bodyPr wrap="none">
              <a:spAutoFit/>
            </a:bodyPr>
            <a:lstStyle/>
            <a:p>
              <a:pPr algn="l"/>
              <a:r>
                <a:rPr lang="en-US" sz="1400"/>
                <a:t>Physicians</a:t>
              </a:r>
            </a:p>
          </p:txBody>
        </p:sp>
        <p:sp>
          <p:nvSpPr>
            <p:cNvPr id="1205263" name="Text Box 15"/>
            <p:cNvSpPr txBox="1">
              <a:spLocks noChangeArrowheads="1"/>
            </p:cNvSpPr>
            <p:nvPr/>
          </p:nvSpPr>
          <p:spPr bwMode="auto">
            <a:xfrm>
              <a:off x="169" y="3696"/>
              <a:ext cx="1248" cy="346"/>
            </a:xfrm>
            <a:prstGeom prst="rect">
              <a:avLst/>
            </a:prstGeom>
            <a:noFill/>
            <a:ln w="9525">
              <a:noFill/>
              <a:miter lim="800000"/>
              <a:headEnd/>
              <a:tailEnd/>
            </a:ln>
            <a:effectLst/>
          </p:spPr>
          <p:txBody>
            <a:bodyPr wrap="none">
              <a:spAutoFit/>
            </a:bodyPr>
            <a:lstStyle/>
            <a:p>
              <a:r>
                <a:rPr lang="en-US" sz="1400"/>
                <a:t>Testing Organizations</a:t>
              </a:r>
            </a:p>
            <a:p>
              <a:r>
                <a:rPr lang="en-US" sz="1400"/>
                <a:t>Lab/Images</a:t>
              </a:r>
            </a:p>
          </p:txBody>
        </p:sp>
        <p:sp>
          <p:nvSpPr>
            <p:cNvPr id="1205264" name="Text Box 16"/>
            <p:cNvSpPr txBox="1">
              <a:spLocks noChangeArrowheads="1"/>
            </p:cNvSpPr>
            <p:nvPr/>
          </p:nvSpPr>
          <p:spPr bwMode="auto">
            <a:xfrm>
              <a:off x="432" y="2688"/>
              <a:ext cx="598" cy="203"/>
            </a:xfrm>
            <a:prstGeom prst="rect">
              <a:avLst/>
            </a:prstGeom>
            <a:noFill/>
            <a:ln w="9525">
              <a:noFill/>
              <a:miter lim="800000"/>
              <a:headEnd/>
              <a:tailEnd/>
            </a:ln>
            <a:effectLst/>
          </p:spPr>
          <p:txBody>
            <a:bodyPr wrap="none">
              <a:spAutoFit/>
            </a:bodyPr>
            <a:lstStyle/>
            <a:p>
              <a:pPr algn="l"/>
              <a:r>
                <a:rPr lang="en-US" sz="1400"/>
                <a:t>Hospitals</a:t>
              </a:r>
            </a:p>
          </p:txBody>
        </p:sp>
        <p:sp>
          <p:nvSpPr>
            <p:cNvPr id="1205265" name="Text Box 17"/>
            <p:cNvSpPr txBox="1">
              <a:spLocks noChangeArrowheads="1"/>
            </p:cNvSpPr>
            <p:nvPr/>
          </p:nvSpPr>
          <p:spPr bwMode="auto">
            <a:xfrm>
              <a:off x="4848" y="1488"/>
              <a:ext cx="481" cy="204"/>
            </a:xfrm>
            <a:prstGeom prst="rect">
              <a:avLst/>
            </a:prstGeom>
            <a:noFill/>
            <a:ln w="9525">
              <a:noFill/>
              <a:miter lim="800000"/>
              <a:headEnd/>
              <a:tailEnd/>
            </a:ln>
            <a:effectLst/>
          </p:spPr>
          <p:txBody>
            <a:bodyPr wrap="none">
              <a:spAutoFit/>
            </a:bodyPr>
            <a:lstStyle/>
            <a:p>
              <a:pPr algn="l"/>
              <a:r>
                <a:rPr lang="en-US" sz="1400"/>
                <a:t>Payors</a:t>
              </a:r>
            </a:p>
          </p:txBody>
        </p:sp>
        <p:sp>
          <p:nvSpPr>
            <p:cNvPr id="1205266" name="Text Box 18"/>
            <p:cNvSpPr txBox="1">
              <a:spLocks noChangeArrowheads="1"/>
            </p:cNvSpPr>
            <p:nvPr/>
          </p:nvSpPr>
          <p:spPr bwMode="auto">
            <a:xfrm>
              <a:off x="4704" y="3744"/>
              <a:ext cx="668" cy="203"/>
            </a:xfrm>
            <a:prstGeom prst="rect">
              <a:avLst/>
            </a:prstGeom>
            <a:noFill/>
            <a:ln w="9525">
              <a:noFill/>
              <a:miter lim="800000"/>
              <a:headEnd/>
              <a:tailEnd/>
            </a:ln>
            <a:effectLst/>
          </p:spPr>
          <p:txBody>
            <a:bodyPr wrap="none">
              <a:spAutoFit/>
            </a:bodyPr>
            <a:lstStyle/>
            <a:p>
              <a:pPr algn="l"/>
              <a:r>
                <a:rPr lang="en-US" sz="1400"/>
                <a:t>Employers</a:t>
              </a:r>
            </a:p>
          </p:txBody>
        </p:sp>
        <p:sp>
          <p:nvSpPr>
            <p:cNvPr id="1205267" name="Text Box 19"/>
            <p:cNvSpPr txBox="1">
              <a:spLocks noChangeArrowheads="1"/>
            </p:cNvSpPr>
            <p:nvPr/>
          </p:nvSpPr>
          <p:spPr bwMode="auto">
            <a:xfrm>
              <a:off x="4540" y="2592"/>
              <a:ext cx="1107" cy="346"/>
            </a:xfrm>
            <a:prstGeom prst="rect">
              <a:avLst/>
            </a:prstGeom>
            <a:noFill/>
            <a:ln w="9525">
              <a:noFill/>
              <a:miter lim="800000"/>
              <a:headEnd/>
              <a:tailEnd/>
            </a:ln>
            <a:effectLst/>
          </p:spPr>
          <p:txBody>
            <a:bodyPr wrap="none">
              <a:spAutoFit/>
            </a:bodyPr>
            <a:lstStyle/>
            <a:p>
              <a:r>
                <a:rPr lang="en-US" sz="1400"/>
                <a:t>County/Community</a:t>
              </a:r>
            </a:p>
            <a:p>
              <a:r>
                <a:rPr lang="en-US" sz="1400"/>
                <a:t> Entities</a:t>
              </a:r>
            </a:p>
          </p:txBody>
        </p:sp>
        <p:sp>
          <p:nvSpPr>
            <p:cNvPr id="1205268" name="Text Box 20"/>
            <p:cNvSpPr txBox="1">
              <a:spLocks noChangeArrowheads="1"/>
            </p:cNvSpPr>
            <p:nvPr/>
          </p:nvSpPr>
          <p:spPr bwMode="auto">
            <a:xfrm>
              <a:off x="2880" y="3984"/>
              <a:ext cx="1164" cy="203"/>
            </a:xfrm>
            <a:prstGeom prst="rect">
              <a:avLst/>
            </a:prstGeom>
            <a:noFill/>
            <a:ln w="9525">
              <a:noFill/>
              <a:miter lim="800000"/>
              <a:headEnd/>
              <a:tailEnd/>
            </a:ln>
            <a:effectLst/>
          </p:spPr>
          <p:txBody>
            <a:bodyPr wrap="none">
              <a:spAutoFit/>
            </a:bodyPr>
            <a:lstStyle/>
            <a:p>
              <a:pPr algn="l"/>
              <a:r>
                <a:rPr lang="en-US" sz="1400"/>
                <a:t>Patients/Consumers</a:t>
              </a:r>
            </a:p>
          </p:txBody>
        </p:sp>
        <p:sp>
          <p:nvSpPr>
            <p:cNvPr id="1205269" name="Text Box 21"/>
            <p:cNvSpPr txBox="1">
              <a:spLocks noChangeArrowheads="1"/>
            </p:cNvSpPr>
            <p:nvPr/>
          </p:nvSpPr>
          <p:spPr bwMode="auto">
            <a:xfrm>
              <a:off x="1664" y="3888"/>
              <a:ext cx="1092" cy="346"/>
            </a:xfrm>
            <a:prstGeom prst="rect">
              <a:avLst/>
            </a:prstGeom>
            <a:noFill/>
            <a:ln w="9525">
              <a:noFill/>
              <a:miter lim="800000"/>
              <a:headEnd/>
              <a:tailEnd/>
            </a:ln>
            <a:effectLst/>
          </p:spPr>
          <p:txBody>
            <a:bodyPr wrap="none">
              <a:spAutoFit/>
            </a:bodyPr>
            <a:lstStyle/>
            <a:p>
              <a:r>
                <a:rPr lang="en-US" sz="1400"/>
                <a:t>Government</a:t>
              </a:r>
            </a:p>
            <a:p>
              <a:r>
                <a:rPr lang="en-US" sz="1400"/>
                <a:t>Medicare/Medicaid</a:t>
              </a:r>
            </a:p>
          </p:txBody>
        </p:sp>
        <p:sp>
          <p:nvSpPr>
            <p:cNvPr id="1205270" name="Text Box 22"/>
            <p:cNvSpPr txBox="1">
              <a:spLocks noChangeArrowheads="1"/>
            </p:cNvSpPr>
            <p:nvPr/>
          </p:nvSpPr>
          <p:spPr bwMode="auto">
            <a:xfrm>
              <a:off x="1392" y="2544"/>
              <a:ext cx="606" cy="184"/>
            </a:xfrm>
            <a:prstGeom prst="rect">
              <a:avLst/>
            </a:prstGeom>
            <a:noFill/>
            <a:ln w="9525">
              <a:noFill/>
              <a:miter lim="800000"/>
              <a:headEnd/>
              <a:tailEnd/>
            </a:ln>
            <a:effectLst/>
          </p:spPr>
          <p:txBody>
            <a:bodyPr wrap="none">
              <a:spAutoFit/>
            </a:bodyPr>
            <a:lstStyle/>
            <a:p>
              <a:pPr algn="l"/>
              <a:r>
                <a:rPr lang="en-US" sz="1200"/>
                <a:t>Lab results</a:t>
              </a:r>
            </a:p>
          </p:txBody>
        </p:sp>
        <p:sp>
          <p:nvSpPr>
            <p:cNvPr id="1205271" name="Text Box 23"/>
            <p:cNvSpPr txBox="1">
              <a:spLocks noChangeArrowheads="1"/>
            </p:cNvSpPr>
            <p:nvPr/>
          </p:nvSpPr>
          <p:spPr bwMode="auto">
            <a:xfrm>
              <a:off x="1344" y="2352"/>
              <a:ext cx="667" cy="184"/>
            </a:xfrm>
            <a:prstGeom prst="rect">
              <a:avLst/>
            </a:prstGeom>
            <a:noFill/>
            <a:ln w="9525">
              <a:noFill/>
              <a:miter lim="800000"/>
              <a:headEnd/>
              <a:tailEnd/>
            </a:ln>
            <a:effectLst/>
          </p:spPr>
          <p:txBody>
            <a:bodyPr wrap="none">
              <a:spAutoFit/>
            </a:bodyPr>
            <a:lstStyle/>
            <a:p>
              <a:pPr algn="l"/>
              <a:r>
                <a:rPr lang="en-US" sz="1200"/>
                <a:t>Patient Data</a:t>
              </a:r>
            </a:p>
          </p:txBody>
        </p:sp>
        <p:sp>
          <p:nvSpPr>
            <p:cNvPr id="1205272" name="Line 24"/>
            <p:cNvSpPr>
              <a:spLocks noChangeShapeType="1"/>
            </p:cNvSpPr>
            <p:nvPr/>
          </p:nvSpPr>
          <p:spPr bwMode="auto">
            <a:xfrm>
              <a:off x="1248" y="2496"/>
              <a:ext cx="912"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205273" name="Text Box 25"/>
            <p:cNvSpPr txBox="1">
              <a:spLocks noChangeArrowheads="1"/>
            </p:cNvSpPr>
            <p:nvPr/>
          </p:nvSpPr>
          <p:spPr bwMode="auto">
            <a:xfrm>
              <a:off x="1104" y="3120"/>
              <a:ext cx="425" cy="183"/>
            </a:xfrm>
            <a:prstGeom prst="rect">
              <a:avLst/>
            </a:prstGeom>
            <a:noFill/>
            <a:ln w="9525">
              <a:noFill/>
              <a:miter lim="800000"/>
              <a:headEnd/>
              <a:tailEnd/>
            </a:ln>
            <a:effectLst/>
          </p:spPr>
          <p:txBody>
            <a:bodyPr wrap="none">
              <a:spAutoFit/>
            </a:bodyPr>
            <a:lstStyle/>
            <a:p>
              <a:pPr algn="l"/>
              <a:r>
                <a:rPr lang="en-US" sz="1200"/>
                <a:t>Orders</a:t>
              </a:r>
            </a:p>
          </p:txBody>
        </p:sp>
        <p:sp>
          <p:nvSpPr>
            <p:cNvPr id="1205274" name="Text Box 26"/>
            <p:cNvSpPr txBox="1">
              <a:spLocks noChangeArrowheads="1"/>
            </p:cNvSpPr>
            <p:nvPr/>
          </p:nvSpPr>
          <p:spPr bwMode="auto">
            <a:xfrm>
              <a:off x="1104" y="3312"/>
              <a:ext cx="452" cy="183"/>
            </a:xfrm>
            <a:prstGeom prst="rect">
              <a:avLst/>
            </a:prstGeom>
            <a:noFill/>
            <a:ln w="9525">
              <a:noFill/>
              <a:miter lim="800000"/>
              <a:headEnd/>
              <a:tailEnd/>
            </a:ln>
            <a:effectLst/>
          </p:spPr>
          <p:txBody>
            <a:bodyPr wrap="none">
              <a:spAutoFit/>
            </a:bodyPr>
            <a:lstStyle/>
            <a:p>
              <a:pPr algn="l"/>
              <a:r>
                <a:rPr lang="en-US" sz="1200"/>
                <a:t>Results</a:t>
              </a:r>
            </a:p>
          </p:txBody>
        </p:sp>
        <p:sp>
          <p:nvSpPr>
            <p:cNvPr id="1205275" name="Text Box 27"/>
            <p:cNvSpPr txBox="1">
              <a:spLocks noChangeArrowheads="1"/>
            </p:cNvSpPr>
            <p:nvPr/>
          </p:nvSpPr>
          <p:spPr bwMode="auto">
            <a:xfrm>
              <a:off x="1152" y="3456"/>
              <a:ext cx="446" cy="184"/>
            </a:xfrm>
            <a:prstGeom prst="rect">
              <a:avLst/>
            </a:prstGeom>
            <a:noFill/>
            <a:ln w="9525">
              <a:noFill/>
              <a:miter lim="800000"/>
              <a:headEnd/>
              <a:tailEnd/>
            </a:ln>
            <a:effectLst/>
          </p:spPr>
          <p:txBody>
            <a:bodyPr wrap="none">
              <a:spAutoFit/>
            </a:bodyPr>
            <a:lstStyle/>
            <a:p>
              <a:pPr algn="l"/>
              <a:r>
                <a:rPr lang="en-US" sz="1200"/>
                <a:t>Images</a:t>
              </a:r>
            </a:p>
          </p:txBody>
        </p:sp>
        <p:sp>
          <p:nvSpPr>
            <p:cNvPr id="1205276" name="Text Box 28"/>
            <p:cNvSpPr txBox="1">
              <a:spLocks noChangeArrowheads="1"/>
            </p:cNvSpPr>
            <p:nvPr/>
          </p:nvSpPr>
          <p:spPr bwMode="auto">
            <a:xfrm>
              <a:off x="3984" y="960"/>
              <a:ext cx="506" cy="183"/>
            </a:xfrm>
            <a:prstGeom prst="rect">
              <a:avLst/>
            </a:prstGeom>
            <a:noFill/>
            <a:ln w="9525">
              <a:noFill/>
              <a:miter lim="800000"/>
              <a:headEnd/>
              <a:tailEnd/>
            </a:ln>
            <a:effectLst/>
          </p:spPr>
          <p:txBody>
            <a:bodyPr wrap="none">
              <a:spAutoFit/>
            </a:bodyPr>
            <a:lstStyle/>
            <a:p>
              <a:pPr algn="l"/>
              <a:r>
                <a:rPr lang="en-US" sz="1200"/>
                <a:t>Eligibility</a:t>
              </a:r>
            </a:p>
          </p:txBody>
        </p:sp>
        <p:sp>
          <p:nvSpPr>
            <p:cNvPr id="1205277" name="Text Box 29"/>
            <p:cNvSpPr txBox="1">
              <a:spLocks noChangeArrowheads="1"/>
            </p:cNvSpPr>
            <p:nvPr/>
          </p:nvSpPr>
          <p:spPr bwMode="auto">
            <a:xfrm>
              <a:off x="3840" y="1247"/>
              <a:ext cx="860" cy="184"/>
            </a:xfrm>
            <a:prstGeom prst="rect">
              <a:avLst/>
            </a:prstGeom>
            <a:noFill/>
            <a:ln w="9525">
              <a:noFill/>
              <a:miter lim="800000"/>
              <a:headEnd/>
              <a:tailEnd/>
            </a:ln>
            <a:effectLst/>
          </p:spPr>
          <p:txBody>
            <a:bodyPr wrap="none">
              <a:spAutoFit/>
            </a:bodyPr>
            <a:lstStyle/>
            <a:p>
              <a:pPr algn="l"/>
              <a:r>
                <a:rPr lang="en-US" sz="1200"/>
                <a:t>Referral Process</a:t>
              </a:r>
            </a:p>
          </p:txBody>
        </p:sp>
        <p:sp>
          <p:nvSpPr>
            <p:cNvPr id="1205278" name="Text Box 30"/>
            <p:cNvSpPr txBox="1">
              <a:spLocks noChangeArrowheads="1"/>
            </p:cNvSpPr>
            <p:nvPr/>
          </p:nvSpPr>
          <p:spPr bwMode="auto">
            <a:xfrm>
              <a:off x="3936" y="1104"/>
              <a:ext cx="684" cy="184"/>
            </a:xfrm>
            <a:prstGeom prst="rect">
              <a:avLst/>
            </a:prstGeom>
            <a:noFill/>
            <a:ln w="9525">
              <a:noFill/>
              <a:miter lim="800000"/>
              <a:headEnd/>
              <a:tailEnd/>
            </a:ln>
            <a:effectLst/>
          </p:spPr>
          <p:txBody>
            <a:bodyPr wrap="none">
              <a:spAutoFit/>
            </a:bodyPr>
            <a:lstStyle/>
            <a:p>
              <a:pPr algn="l"/>
              <a:r>
                <a:rPr lang="en-US" sz="1200"/>
                <a:t>Claim Status</a:t>
              </a:r>
            </a:p>
          </p:txBody>
        </p:sp>
        <p:sp>
          <p:nvSpPr>
            <p:cNvPr id="1205279" name="Line 31"/>
            <p:cNvSpPr>
              <a:spLocks noChangeShapeType="1"/>
            </p:cNvSpPr>
            <p:nvPr/>
          </p:nvSpPr>
          <p:spPr bwMode="auto">
            <a:xfrm flipV="1">
              <a:off x="1488" y="2880"/>
              <a:ext cx="768" cy="384"/>
            </a:xfrm>
            <a:prstGeom prst="line">
              <a:avLst/>
            </a:prstGeom>
            <a:noFill/>
            <a:ln w="9525">
              <a:solidFill>
                <a:schemeClr val="tx1"/>
              </a:solidFill>
              <a:round/>
              <a:headEnd/>
              <a:tailEnd type="triangle" w="med" len="med"/>
            </a:ln>
            <a:effectLst/>
          </p:spPr>
          <p:txBody>
            <a:bodyPr/>
            <a:lstStyle/>
            <a:p>
              <a:endParaRPr lang="en-US"/>
            </a:p>
          </p:txBody>
        </p:sp>
        <p:sp>
          <p:nvSpPr>
            <p:cNvPr id="1205280" name="Line 32"/>
            <p:cNvSpPr>
              <a:spLocks noChangeShapeType="1"/>
            </p:cNvSpPr>
            <p:nvPr/>
          </p:nvSpPr>
          <p:spPr bwMode="auto">
            <a:xfrm flipV="1">
              <a:off x="1536" y="2976"/>
              <a:ext cx="768" cy="480"/>
            </a:xfrm>
            <a:prstGeom prst="line">
              <a:avLst/>
            </a:prstGeom>
            <a:noFill/>
            <a:ln w="9525">
              <a:solidFill>
                <a:schemeClr val="tx1"/>
              </a:solidFill>
              <a:round/>
              <a:headEnd/>
              <a:tailEnd type="triangle" w="med" len="med"/>
            </a:ln>
            <a:effectLst/>
          </p:spPr>
          <p:txBody>
            <a:bodyPr/>
            <a:lstStyle/>
            <a:p>
              <a:endParaRPr lang="en-US"/>
            </a:p>
          </p:txBody>
        </p:sp>
        <p:sp>
          <p:nvSpPr>
            <p:cNvPr id="1205281" name="Line 33"/>
            <p:cNvSpPr>
              <a:spLocks noChangeShapeType="1"/>
            </p:cNvSpPr>
            <p:nvPr/>
          </p:nvSpPr>
          <p:spPr bwMode="auto">
            <a:xfrm flipV="1">
              <a:off x="1536" y="3024"/>
              <a:ext cx="864" cy="576"/>
            </a:xfrm>
            <a:prstGeom prst="line">
              <a:avLst/>
            </a:prstGeom>
            <a:noFill/>
            <a:ln w="9525">
              <a:solidFill>
                <a:schemeClr val="tx1"/>
              </a:solidFill>
              <a:round/>
              <a:headEnd/>
              <a:tailEnd type="triangle" w="med" len="med"/>
            </a:ln>
            <a:effectLst/>
          </p:spPr>
          <p:txBody>
            <a:bodyPr/>
            <a:lstStyle/>
            <a:p>
              <a:endParaRPr lang="en-US"/>
            </a:p>
          </p:txBody>
        </p:sp>
        <p:pic>
          <p:nvPicPr>
            <p:cNvPr id="1205282" name="Picture 34" descr="gov2"/>
            <p:cNvPicPr>
              <a:picLocks noChangeAspect="1" noChangeArrowheads="1"/>
            </p:cNvPicPr>
            <p:nvPr/>
          </p:nvPicPr>
          <p:blipFill>
            <a:blip r:embed="rId5"/>
            <a:srcRect/>
            <a:stretch>
              <a:fillRect/>
            </a:stretch>
          </p:blipFill>
          <p:spPr bwMode="auto">
            <a:xfrm>
              <a:off x="1920" y="3408"/>
              <a:ext cx="528" cy="528"/>
            </a:xfrm>
            <a:prstGeom prst="rect">
              <a:avLst/>
            </a:prstGeom>
            <a:noFill/>
          </p:spPr>
        </p:pic>
        <p:sp>
          <p:nvSpPr>
            <p:cNvPr id="1205283" name="Line 35"/>
            <p:cNvSpPr>
              <a:spLocks noChangeShapeType="1"/>
            </p:cNvSpPr>
            <p:nvPr/>
          </p:nvSpPr>
          <p:spPr bwMode="auto">
            <a:xfrm flipH="1">
              <a:off x="1104" y="3456"/>
              <a:ext cx="432" cy="0"/>
            </a:xfrm>
            <a:prstGeom prst="line">
              <a:avLst/>
            </a:prstGeom>
            <a:noFill/>
            <a:ln w="9525">
              <a:solidFill>
                <a:schemeClr val="tx1"/>
              </a:solidFill>
              <a:round/>
              <a:headEnd/>
              <a:tailEnd type="triangle" w="med" len="med"/>
            </a:ln>
            <a:effectLst/>
          </p:spPr>
          <p:txBody>
            <a:bodyPr/>
            <a:lstStyle/>
            <a:p>
              <a:endParaRPr lang="en-US"/>
            </a:p>
          </p:txBody>
        </p:sp>
        <p:sp>
          <p:nvSpPr>
            <p:cNvPr id="1205284" name="Line 36"/>
            <p:cNvSpPr>
              <a:spLocks noChangeShapeType="1"/>
            </p:cNvSpPr>
            <p:nvPr/>
          </p:nvSpPr>
          <p:spPr bwMode="auto">
            <a:xfrm flipH="1">
              <a:off x="1104" y="3264"/>
              <a:ext cx="384" cy="0"/>
            </a:xfrm>
            <a:prstGeom prst="line">
              <a:avLst/>
            </a:prstGeom>
            <a:noFill/>
            <a:ln w="9525">
              <a:solidFill>
                <a:schemeClr val="tx1"/>
              </a:solidFill>
              <a:round/>
              <a:headEnd/>
              <a:tailEnd type="triangle" w="med" len="med"/>
            </a:ln>
            <a:effectLst/>
          </p:spPr>
          <p:txBody>
            <a:bodyPr/>
            <a:lstStyle/>
            <a:p>
              <a:endParaRPr lang="en-US"/>
            </a:p>
          </p:txBody>
        </p:sp>
        <p:sp>
          <p:nvSpPr>
            <p:cNvPr id="1205285" name="Line 37"/>
            <p:cNvSpPr>
              <a:spLocks noChangeShapeType="1"/>
            </p:cNvSpPr>
            <p:nvPr/>
          </p:nvSpPr>
          <p:spPr bwMode="auto">
            <a:xfrm flipH="1">
              <a:off x="1104" y="3600"/>
              <a:ext cx="432" cy="0"/>
            </a:xfrm>
            <a:prstGeom prst="line">
              <a:avLst/>
            </a:prstGeom>
            <a:noFill/>
            <a:ln w="9525">
              <a:solidFill>
                <a:schemeClr val="tx1"/>
              </a:solidFill>
              <a:round/>
              <a:headEnd/>
              <a:tailEnd type="triangle" w="med" len="med"/>
            </a:ln>
            <a:effectLst/>
          </p:spPr>
          <p:txBody>
            <a:bodyPr/>
            <a:lstStyle/>
            <a:p>
              <a:endParaRPr lang="en-US"/>
            </a:p>
          </p:txBody>
        </p:sp>
        <p:sp>
          <p:nvSpPr>
            <p:cNvPr id="1205286" name="Text Box 38"/>
            <p:cNvSpPr txBox="1">
              <a:spLocks noChangeArrowheads="1"/>
            </p:cNvSpPr>
            <p:nvPr/>
          </p:nvSpPr>
          <p:spPr bwMode="auto">
            <a:xfrm>
              <a:off x="2386" y="720"/>
              <a:ext cx="1025" cy="184"/>
            </a:xfrm>
            <a:prstGeom prst="rect">
              <a:avLst/>
            </a:prstGeom>
            <a:noFill/>
            <a:ln w="9525">
              <a:noFill/>
              <a:miter lim="800000"/>
              <a:headEnd/>
              <a:tailEnd/>
            </a:ln>
            <a:effectLst/>
          </p:spPr>
          <p:txBody>
            <a:bodyPr wrap="none">
              <a:spAutoFit/>
            </a:bodyPr>
            <a:lstStyle/>
            <a:p>
              <a:pPr algn="l"/>
              <a:r>
                <a:rPr lang="en-US" sz="1200"/>
                <a:t>Claims/Prescriptions</a:t>
              </a:r>
            </a:p>
          </p:txBody>
        </p:sp>
        <p:pic>
          <p:nvPicPr>
            <p:cNvPr id="1205287" name="Picture 39" descr="bd06446_"/>
            <p:cNvPicPr>
              <a:picLocks noChangeAspect="1" noChangeArrowheads="1"/>
            </p:cNvPicPr>
            <p:nvPr/>
          </p:nvPicPr>
          <p:blipFill>
            <a:blip r:embed="rId6"/>
            <a:srcRect/>
            <a:stretch>
              <a:fillRect/>
            </a:stretch>
          </p:blipFill>
          <p:spPr bwMode="auto">
            <a:xfrm>
              <a:off x="336" y="2016"/>
              <a:ext cx="816" cy="661"/>
            </a:xfrm>
            <a:prstGeom prst="rect">
              <a:avLst/>
            </a:prstGeom>
            <a:noFill/>
          </p:spPr>
        </p:pic>
        <p:sp>
          <p:nvSpPr>
            <p:cNvPr id="1205288" name="Text Box 40"/>
            <p:cNvSpPr txBox="1">
              <a:spLocks noChangeArrowheads="1"/>
            </p:cNvSpPr>
            <p:nvPr/>
          </p:nvSpPr>
          <p:spPr bwMode="auto">
            <a:xfrm>
              <a:off x="1200" y="960"/>
              <a:ext cx="860" cy="183"/>
            </a:xfrm>
            <a:prstGeom prst="rect">
              <a:avLst/>
            </a:prstGeom>
            <a:noFill/>
            <a:ln w="9525">
              <a:noFill/>
              <a:miter lim="800000"/>
              <a:headEnd/>
              <a:tailEnd/>
            </a:ln>
            <a:effectLst/>
          </p:spPr>
          <p:txBody>
            <a:bodyPr wrap="none">
              <a:spAutoFit/>
            </a:bodyPr>
            <a:lstStyle/>
            <a:p>
              <a:pPr algn="l"/>
              <a:r>
                <a:rPr lang="en-US" sz="1200"/>
                <a:t>Referral Process</a:t>
              </a:r>
            </a:p>
          </p:txBody>
        </p:sp>
        <p:sp>
          <p:nvSpPr>
            <p:cNvPr id="1205289" name="Text Box 41"/>
            <p:cNvSpPr txBox="1">
              <a:spLocks noChangeArrowheads="1"/>
            </p:cNvSpPr>
            <p:nvPr/>
          </p:nvSpPr>
          <p:spPr bwMode="auto">
            <a:xfrm>
              <a:off x="1200" y="1392"/>
              <a:ext cx="684" cy="183"/>
            </a:xfrm>
            <a:prstGeom prst="rect">
              <a:avLst/>
            </a:prstGeom>
            <a:noFill/>
            <a:ln w="9525">
              <a:noFill/>
              <a:miter lim="800000"/>
              <a:headEnd/>
              <a:tailEnd/>
            </a:ln>
            <a:effectLst/>
          </p:spPr>
          <p:txBody>
            <a:bodyPr wrap="none">
              <a:spAutoFit/>
            </a:bodyPr>
            <a:lstStyle/>
            <a:p>
              <a:pPr algn="l"/>
              <a:r>
                <a:rPr lang="en-US" sz="1200"/>
                <a:t>Claim/Status</a:t>
              </a:r>
            </a:p>
          </p:txBody>
        </p:sp>
        <p:sp>
          <p:nvSpPr>
            <p:cNvPr id="1205290" name="Text Box 42"/>
            <p:cNvSpPr txBox="1">
              <a:spLocks noChangeArrowheads="1"/>
            </p:cNvSpPr>
            <p:nvPr/>
          </p:nvSpPr>
          <p:spPr bwMode="auto">
            <a:xfrm>
              <a:off x="3360" y="3264"/>
              <a:ext cx="932" cy="184"/>
            </a:xfrm>
            <a:prstGeom prst="rect">
              <a:avLst/>
            </a:prstGeom>
            <a:noFill/>
            <a:ln w="9525">
              <a:noFill/>
              <a:miter lim="800000"/>
              <a:headEnd/>
              <a:tailEnd/>
            </a:ln>
            <a:effectLst/>
          </p:spPr>
          <p:txBody>
            <a:bodyPr wrap="none">
              <a:spAutoFit/>
            </a:bodyPr>
            <a:lstStyle/>
            <a:p>
              <a:pPr algn="l"/>
              <a:r>
                <a:rPr lang="en-US" sz="1200"/>
                <a:t>Health Information</a:t>
              </a:r>
            </a:p>
          </p:txBody>
        </p:sp>
        <p:sp>
          <p:nvSpPr>
            <p:cNvPr id="1205291" name="Text Box 43"/>
            <p:cNvSpPr txBox="1">
              <a:spLocks noChangeArrowheads="1"/>
            </p:cNvSpPr>
            <p:nvPr/>
          </p:nvSpPr>
          <p:spPr bwMode="auto">
            <a:xfrm>
              <a:off x="3168" y="3120"/>
              <a:ext cx="954" cy="183"/>
            </a:xfrm>
            <a:prstGeom prst="rect">
              <a:avLst/>
            </a:prstGeom>
            <a:noFill/>
            <a:ln w="9525">
              <a:noFill/>
              <a:miter lim="800000"/>
              <a:headEnd/>
              <a:tailEnd/>
            </a:ln>
            <a:effectLst/>
          </p:spPr>
          <p:txBody>
            <a:bodyPr wrap="none">
              <a:spAutoFit/>
            </a:bodyPr>
            <a:lstStyle/>
            <a:p>
              <a:pPr algn="l"/>
              <a:r>
                <a:rPr lang="en-US" sz="1200"/>
                <a:t>Insurance Updates</a:t>
              </a:r>
            </a:p>
          </p:txBody>
        </p:sp>
        <p:sp>
          <p:nvSpPr>
            <p:cNvPr id="1205292" name="Line 44"/>
            <p:cNvSpPr>
              <a:spLocks noChangeShapeType="1"/>
            </p:cNvSpPr>
            <p:nvPr/>
          </p:nvSpPr>
          <p:spPr bwMode="auto">
            <a:xfrm flipH="1">
              <a:off x="1248" y="1536"/>
              <a:ext cx="576" cy="0"/>
            </a:xfrm>
            <a:prstGeom prst="line">
              <a:avLst/>
            </a:prstGeom>
            <a:noFill/>
            <a:ln w="9525">
              <a:solidFill>
                <a:schemeClr val="tx1"/>
              </a:solidFill>
              <a:round/>
              <a:headEnd/>
              <a:tailEnd type="triangle" w="med" len="med"/>
            </a:ln>
            <a:effectLst/>
          </p:spPr>
          <p:txBody>
            <a:bodyPr/>
            <a:lstStyle/>
            <a:p>
              <a:endParaRPr lang="en-US"/>
            </a:p>
          </p:txBody>
        </p:sp>
        <p:sp>
          <p:nvSpPr>
            <p:cNvPr id="1205293" name="Line 45"/>
            <p:cNvSpPr>
              <a:spLocks noChangeShapeType="1"/>
            </p:cNvSpPr>
            <p:nvPr/>
          </p:nvSpPr>
          <p:spPr bwMode="auto">
            <a:xfrm flipH="1">
              <a:off x="1200" y="1152"/>
              <a:ext cx="576" cy="0"/>
            </a:xfrm>
            <a:prstGeom prst="line">
              <a:avLst/>
            </a:prstGeom>
            <a:noFill/>
            <a:ln w="9525">
              <a:solidFill>
                <a:schemeClr val="tx1"/>
              </a:solidFill>
              <a:round/>
              <a:headEnd/>
              <a:tailEnd type="triangle" w="med" len="med"/>
            </a:ln>
            <a:effectLst/>
          </p:spPr>
          <p:txBody>
            <a:bodyPr/>
            <a:lstStyle/>
            <a:p>
              <a:endParaRPr lang="en-US"/>
            </a:p>
          </p:txBody>
        </p:sp>
        <p:sp>
          <p:nvSpPr>
            <p:cNvPr id="1205294" name="Line 46"/>
            <p:cNvSpPr>
              <a:spLocks noChangeShapeType="1"/>
            </p:cNvSpPr>
            <p:nvPr/>
          </p:nvSpPr>
          <p:spPr bwMode="auto">
            <a:xfrm flipH="1">
              <a:off x="1248" y="1344"/>
              <a:ext cx="576" cy="0"/>
            </a:xfrm>
            <a:prstGeom prst="line">
              <a:avLst/>
            </a:prstGeom>
            <a:noFill/>
            <a:ln w="9525">
              <a:solidFill>
                <a:schemeClr val="tx1"/>
              </a:solidFill>
              <a:round/>
              <a:headEnd/>
              <a:tailEnd type="triangle" w="med" len="med"/>
            </a:ln>
            <a:effectLst/>
          </p:spPr>
          <p:txBody>
            <a:bodyPr/>
            <a:lstStyle/>
            <a:p>
              <a:endParaRPr lang="en-US"/>
            </a:p>
          </p:txBody>
        </p:sp>
        <p:sp>
          <p:nvSpPr>
            <p:cNvPr id="1205295" name="Line 47"/>
            <p:cNvSpPr>
              <a:spLocks noChangeShapeType="1"/>
            </p:cNvSpPr>
            <p:nvPr/>
          </p:nvSpPr>
          <p:spPr bwMode="auto">
            <a:xfrm flipV="1">
              <a:off x="2256" y="3072"/>
              <a:ext cx="240" cy="288"/>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205296" name="Text Box 48"/>
            <p:cNvSpPr txBox="1">
              <a:spLocks noChangeArrowheads="1"/>
            </p:cNvSpPr>
            <p:nvPr/>
          </p:nvSpPr>
          <p:spPr bwMode="auto">
            <a:xfrm>
              <a:off x="1248" y="1152"/>
              <a:ext cx="506" cy="184"/>
            </a:xfrm>
            <a:prstGeom prst="rect">
              <a:avLst/>
            </a:prstGeom>
            <a:noFill/>
            <a:ln w="9525">
              <a:noFill/>
              <a:miter lim="800000"/>
              <a:headEnd/>
              <a:tailEnd/>
            </a:ln>
            <a:effectLst/>
          </p:spPr>
          <p:txBody>
            <a:bodyPr wrap="none">
              <a:spAutoFit/>
            </a:bodyPr>
            <a:lstStyle/>
            <a:p>
              <a:pPr algn="l"/>
              <a:r>
                <a:rPr lang="en-US" sz="1200"/>
                <a:t>Eligibility</a:t>
              </a:r>
            </a:p>
          </p:txBody>
        </p:sp>
        <p:pic>
          <p:nvPicPr>
            <p:cNvPr id="1205297" name="Picture 49" descr="bd07153_"/>
            <p:cNvPicPr>
              <a:picLocks noChangeAspect="1" noChangeArrowheads="1"/>
            </p:cNvPicPr>
            <p:nvPr/>
          </p:nvPicPr>
          <p:blipFill>
            <a:blip r:embed="rId7"/>
            <a:srcRect/>
            <a:stretch>
              <a:fillRect/>
            </a:stretch>
          </p:blipFill>
          <p:spPr bwMode="auto">
            <a:xfrm>
              <a:off x="4752" y="1920"/>
              <a:ext cx="615" cy="672"/>
            </a:xfrm>
            <a:prstGeom prst="rect">
              <a:avLst/>
            </a:prstGeom>
            <a:noFill/>
          </p:spPr>
        </p:pic>
        <p:pic>
          <p:nvPicPr>
            <p:cNvPr id="1205298" name="Picture 50" descr="bd07073_"/>
            <p:cNvPicPr>
              <a:picLocks noChangeAspect="1" noChangeArrowheads="1"/>
            </p:cNvPicPr>
            <p:nvPr/>
          </p:nvPicPr>
          <p:blipFill>
            <a:blip r:embed="rId8"/>
            <a:srcRect/>
            <a:stretch>
              <a:fillRect/>
            </a:stretch>
          </p:blipFill>
          <p:spPr bwMode="auto">
            <a:xfrm>
              <a:off x="4704" y="816"/>
              <a:ext cx="844" cy="717"/>
            </a:xfrm>
            <a:prstGeom prst="rect">
              <a:avLst/>
            </a:prstGeom>
            <a:noFill/>
          </p:spPr>
        </p:pic>
        <p:sp>
          <p:nvSpPr>
            <p:cNvPr id="1205299" name="Text Box 51"/>
            <p:cNvSpPr txBox="1">
              <a:spLocks noChangeArrowheads="1"/>
            </p:cNvSpPr>
            <p:nvPr/>
          </p:nvSpPr>
          <p:spPr bwMode="auto">
            <a:xfrm>
              <a:off x="1296" y="2160"/>
              <a:ext cx="860" cy="184"/>
            </a:xfrm>
            <a:prstGeom prst="rect">
              <a:avLst/>
            </a:prstGeom>
            <a:noFill/>
            <a:ln w="9525">
              <a:noFill/>
              <a:miter lim="800000"/>
              <a:headEnd/>
              <a:tailEnd/>
            </a:ln>
            <a:effectLst/>
          </p:spPr>
          <p:txBody>
            <a:bodyPr wrap="none">
              <a:spAutoFit/>
            </a:bodyPr>
            <a:lstStyle/>
            <a:p>
              <a:pPr algn="l"/>
              <a:r>
                <a:rPr lang="en-US" sz="1200"/>
                <a:t>Medical Records</a:t>
              </a:r>
            </a:p>
          </p:txBody>
        </p:sp>
        <p:sp>
          <p:nvSpPr>
            <p:cNvPr id="1205300" name="Text Box 52"/>
            <p:cNvSpPr txBox="1">
              <a:spLocks noChangeArrowheads="1"/>
            </p:cNvSpPr>
            <p:nvPr/>
          </p:nvSpPr>
          <p:spPr bwMode="auto">
            <a:xfrm>
              <a:off x="4656" y="2928"/>
              <a:ext cx="594" cy="183"/>
            </a:xfrm>
            <a:prstGeom prst="rect">
              <a:avLst/>
            </a:prstGeom>
            <a:noFill/>
            <a:ln w="9525">
              <a:noFill/>
              <a:miter lim="800000"/>
              <a:headEnd/>
              <a:tailEnd/>
            </a:ln>
            <a:effectLst/>
          </p:spPr>
          <p:txBody>
            <a:bodyPr wrap="none">
              <a:spAutoFit/>
            </a:bodyPr>
            <a:lstStyle/>
            <a:p>
              <a:pPr algn="l"/>
              <a:r>
                <a:rPr lang="en-US" sz="1200"/>
                <a:t>Enrollment</a:t>
              </a:r>
            </a:p>
          </p:txBody>
        </p:sp>
        <p:sp>
          <p:nvSpPr>
            <p:cNvPr id="1205301" name="Text Box 53"/>
            <p:cNvSpPr txBox="1">
              <a:spLocks noChangeArrowheads="1"/>
            </p:cNvSpPr>
            <p:nvPr/>
          </p:nvSpPr>
          <p:spPr bwMode="auto">
            <a:xfrm>
              <a:off x="3696" y="2544"/>
              <a:ext cx="732" cy="184"/>
            </a:xfrm>
            <a:prstGeom prst="rect">
              <a:avLst/>
            </a:prstGeom>
            <a:noFill/>
            <a:ln w="9525">
              <a:noFill/>
              <a:miter lim="800000"/>
              <a:headEnd/>
              <a:tailEnd/>
            </a:ln>
            <a:effectLst/>
          </p:spPr>
          <p:txBody>
            <a:bodyPr wrap="none">
              <a:spAutoFit/>
            </a:bodyPr>
            <a:lstStyle/>
            <a:p>
              <a:pPr algn="l"/>
              <a:r>
                <a:rPr lang="en-US" sz="1200"/>
                <a:t>Mental Health</a:t>
              </a:r>
            </a:p>
          </p:txBody>
        </p:sp>
        <p:sp>
          <p:nvSpPr>
            <p:cNvPr id="1205302" name="Text Box 54"/>
            <p:cNvSpPr txBox="1">
              <a:spLocks noChangeArrowheads="1"/>
            </p:cNvSpPr>
            <p:nvPr/>
          </p:nvSpPr>
          <p:spPr bwMode="auto">
            <a:xfrm>
              <a:off x="3648" y="2304"/>
              <a:ext cx="826" cy="183"/>
            </a:xfrm>
            <a:prstGeom prst="rect">
              <a:avLst/>
            </a:prstGeom>
            <a:noFill/>
            <a:ln w="9525">
              <a:noFill/>
              <a:miter lim="800000"/>
              <a:headEnd/>
              <a:tailEnd/>
            </a:ln>
            <a:effectLst/>
          </p:spPr>
          <p:txBody>
            <a:bodyPr wrap="none">
              <a:spAutoFit/>
            </a:bodyPr>
            <a:lstStyle/>
            <a:p>
              <a:pPr algn="l"/>
              <a:r>
                <a:rPr lang="en-US" sz="1200"/>
                <a:t>Family Planning</a:t>
              </a:r>
            </a:p>
          </p:txBody>
        </p:sp>
        <p:sp>
          <p:nvSpPr>
            <p:cNvPr id="1205303" name="Text Box 55"/>
            <p:cNvSpPr txBox="1">
              <a:spLocks noChangeArrowheads="1"/>
            </p:cNvSpPr>
            <p:nvPr/>
          </p:nvSpPr>
          <p:spPr bwMode="auto">
            <a:xfrm>
              <a:off x="3648" y="2113"/>
              <a:ext cx="816" cy="183"/>
            </a:xfrm>
            <a:prstGeom prst="rect">
              <a:avLst/>
            </a:prstGeom>
            <a:noFill/>
            <a:ln w="9525">
              <a:noFill/>
              <a:miter lim="800000"/>
              <a:headEnd/>
              <a:tailEnd/>
            </a:ln>
            <a:effectLst/>
          </p:spPr>
          <p:txBody>
            <a:bodyPr wrap="none">
              <a:spAutoFit/>
            </a:bodyPr>
            <a:lstStyle/>
            <a:p>
              <a:pPr algn="l"/>
              <a:r>
                <a:rPr lang="en-US" sz="1200"/>
                <a:t>Medical Society</a:t>
              </a:r>
            </a:p>
          </p:txBody>
        </p:sp>
        <p:sp>
          <p:nvSpPr>
            <p:cNvPr id="1205304" name="Text Box 56"/>
            <p:cNvSpPr txBox="1">
              <a:spLocks noChangeArrowheads="1"/>
            </p:cNvSpPr>
            <p:nvPr/>
          </p:nvSpPr>
          <p:spPr bwMode="auto">
            <a:xfrm>
              <a:off x="3696" y="1920"/>
              <a:ext cx="704" cy="184"/>
            </a:xfrm>
            <a:prstGeom prst="rect">
              <a:avLst/>
            </a:prstGeom>
            <a:noFill/>
            <a:ln w="9525">
              <a:noFill/>
              <a:miter lim="800000"/>
              <a:headEnd/>
              <a:tailEnd/>
            </a:ln>
            <a:effectLst/>
          </p:spPr>
          <p:txBody>
            <a:bodyPr wrap="none">
              <a:spAutoFit/>
            </a:bodyPr>
            <a:lstStyle/>
            <a:p>
              <a:pPr algn="l"/>
              <a:r>
                <a:rPr lang="en-US" sz="1200"/>
                <a:t>Public Health</a:t>
              </a:r>
            </a:p>
          </p:txBody>
        </p:sp>
        <p:sp>
          <p:nvSpPr>
            <p:cNvPr id="1205305" name="Line 57"/>
            <p:cNvSpPr>
              <a:spLocks noChangeShapeType="1"/>
            </p:cNvSpPr>
            <p:nvPr/>
          </p:nvSpPr>
          <p:spPr bwMode="auto">
            <a:xfrm>
              <a:off x="1248" y="2304"/>
              <a:ext cx="912"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205306" name="Line 58"/>
            <p:cNvSpPr>
              <a:spLocks noChangeShapeType="1"/>
            </p:cNvSpPr>
            <p:nvPr/>
          </p:nvSpPr>
          <p:spPr bwMode="auto">
            <a:xfrm>
              <a:off x="3600" y="2112"/>
              <a:ext cx="912" cy="0"/>
            </a:xfrm>
            <a:prstGeom prst="line">
              <a:avLst/>
            </a:prstGeom>
            <a:noFill/>
            <a:ln w="9525">
              <a:solidFill>
                <a:schemeClr val="tx1"/>
              </a:solidFill>
              <a:round/>
              <a:headEnd type="triangle" w="med" len="med"/>
              <a:tailEnd type="triangle" w="med" len="med"/>
            </a:ln>
            <a:effectLst/>
          </p:spPr>
          <p:txBody>
            <a:bodyPr/>
            <a:lstStyle/>
            <a:p>
              <a:endParaRPr lang="en-US"/>
            </a:p>
          </p:txBody>
        </p:sp>
        <p:pic>
          <p:nvPicPr>
            <p:cNvPr id="1205307" name="Picture 59" descr="bd05113_"/>
            <p:cNvPicPr>
              <a:picLocks noChangeAspect="1" noChangeArrowheads="1"/>
            </p:cNvPicPr>
            <p:nvPr/>
          </p:nvPicPr>
          <p:blipFill>
            <a:blip r:embed="rId9"/>
            <a:srcRect/>
            <a:stretch>
              <a:fillRect/>
            </a:stretch>
          </p:blipFill>
          <p:spPr bwMode="auto">
            <a:xfrm>
              <a:off x="4608" y="3072"/>
              <a:ext cx="676" cy="720"/>
            </a:xfrm>
            <a:prstGeom prst="rect">
              <a:avLst/>
            </a:prstGeom>
            <a:noFill/>
          </p:spPr>
        </p:pic>
        <p:pic>
          <p:nvPicPr>
            <p:cNvPr id="1205308" name="Picture 60" descr="so01577_"/>
            <p:cNvPicPr>
              <a:picLocks noChangeAspect="1" noChangeArrowheads="1"/>
            </p:cNvPicPr>
            <p:nvPr/>
          </p:nvPicPr>
          <p:blipFill>
            <a:blip r:embed="rId10"/>
            <a:srcRect/>
            <a:stretch>
              <a:fillRect/>
            </a:stretch>
          </p:blipFill>
          <p:spPr bwMode="auto">
            <a:xfrm>
              <a:off x="3120" y="3360"/>
              <a:ext cx="615" cy="672"/>
            </a:xfrm>
            <a:prstGeom prst="rect">
              <a:avLst/>
            </a:prstGeom>
            <a:noFill/>
          </p:spPr>
        </p:pic>
        <p:sp>
          <p:nvSpPr>
            <p:cNvPr id="1205309" name="Line 61"/>
            <p:cNvSpPr>
              <a:spLocks noChangeShapeType="1"/>
            </p:cNvSpPr>
            <p:nvPr/>
          </p:nvSpPr>
          <p:spPr bwMode="auto">
            <a:xfrm flipH="1" flipV="1">
              <a:off x="2880" y="3120"/>
              <a:ext cx="240" cy="288"/>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205310" name="Line 62"/>
            <p:cNvSpPr>
              <a:spLocks noChangeShapeType="1"/>
            </p:cNvSpPr>
            <p:nvPr/>
          </p:nvSpPr>
          <p:spPr bwMode="auto">
            <a:xfrm flipH="1" flipV="1">
              <a:off x="3504" y="2880"/>
              <a:ext cx="1104" cy="384"/>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205311" name="Line 63"/>
            <p:cNvSpPr>
              <a:spLocks noChangeShapeType="1"/>
            </p:cNvSpPr>
            <p:nvPr/>
          </p:nvSpPr>
          <p:spPr bwMode="auto">
            <a:xfrm>
              <a:off x="1824" y="1536"/>
              <a:ext cx="576" cy="480"/>
            </a:xfrm>
            <a:prstGeom prst="line">
              <a:avLst/>
            </a:prstGeom>
            <a:noFill/>
            <a:ln w="9525">
              <a:solidFill>
                <a:schemeClr val="tx1"/>
              </a:solidFill>
              <a:round/>
              <a:headEnd/>
              <a:tailEnd type="triangle" w="med" len="med"/>
            </a:ln>
            <a:effectLst/>
          </p:spPr>
          <p:txBody>
            <a:bodyPr/>
            <a:lstStyle/>
            <a:p>
              <a:endParaRPr lang="en-US"/>
            </a:p>
          </p:txBody>
        </p:sp>
        <p:sp>
          <p:nvSpPr>
            <p:cNvPr id="1205312" name="Line 64"/>
            <p:cNvSpPr>
              <a:spLocks noChangeShapeType="1"/>
            </p:cNvSpPr>
            <p:nvPr/>
          </p:nvSpPr>
          <p:spPr bwMode="auto">
            <a:xfrm>
              <a:off x="1824" y="1344"/>
              <a:ext cx="672" cy="576"/>
            </a:xfrm>
            <a:prstGeom prst="line">
              <a:avLst/>
            </a:prstGeom>
            <a:noFill/>
            <a:ln w="9525">
              <a:solidFill>
                <a:schemeClr val="tx1"/>
              </a:solidFill>
              <a:round/>
              <a:headEnd/>
              <a:tailEnd type="triangle" w="med" len="med"/>
            </a:ln>
            <a:effectLst/>
          </p:spPr>
          <p:txBody>
            <a:bodyPr/>
            <a:lstStyle/>
            <a:p>
              <a:endParaRPr lang="en-US"/>
            </a:p>
          </p:txBody>
        </p:sp>
        <p:sp>
          <p:nvSpPr>
            <p:cNvPr id="1205313" name="Line 65"/>
            <p:cNvSpPr>
              <a:spLocks noChangeShapeType="1"/>
            </p:cNvSpPr>
            <p:nvPr/>
          </p:nvSpPr>
          <p:spPr bwMode="auto">
            <a:xfrm>
              <a:off x="1776" y="1152"/>
              <a:ext cx="864" cy="720"/>
            </a:xfrm>
            <a:prstGeom prst="line">
              <a:avLst/>
            </a:prstGeom>
            <a:noFill/>
            <a:ln w="9525">
              <a:solidFill>
                <a:schemeClr val="tx1"/>
              </a:solidFill>
              <a:round/>
              <a:headEnd/>
              <a:tailEnd type="triangle" w="med" len="med"/>
            </a:ln>
            <a:effectLst/>
          </p:spPr>
          <p:txBody>
            <a:bodyPr/>
            <a:lstStyle/>
            <a:p>
              <a:endParaRPr lang="en-US"/>
            </a:p>
          </p:txBody>
        </p:sp>
        <p:sp>
          <p:nvSpPr>
            <p:cNvPr id="1205314" name="Line 66"/>
            <p:cNvSpPr>
              <a:spLocks noChangeShapeType="1"/>
            </p:cNvSpPr>
            <p:nvPr/>
          </p:nvSpPr>
          <p:spPr bwMode="auto">
            <a:xfrm flipH="1">
              <a:off x="3168" y="1104"/>
              <a:ext cx="528" cy="720"/>
            </a:xfrm>
            <a:prstGeom prst="line">
              <a:avLst/>
            </a:prstGeom>
            <a:noFill/>
            <a:ln w="9525">
              <a:solidFill>
                <a:schemeClr val="tx1"/>
              </a:solidFill>
              <a:round/>
              <a:headEnd/>
              <a:tailEnd type="triangle" w="med" len="med"/>
            </a:ln>
            <a:effectLst/>
          </p:spPr>
          <p:txBody>
            <a:bodyPr/>
            <a:lstStyle/>
            <a:p>
              <a:endParaRPr lang="en-US"/>
            </a:p>
          </p:txBody>
        </p:sp>
        <p:sp>
          <p:nvSpPr>
            <p:cNvPr id="1205315" name="Line 67"/>
            <p:cNvSpPr>
              <a:spLocks noChangeShapeType="1"/>
            </p:cNvSpPr>
            <p:nvPr/>
          </p:nvSpPr>
          <p:spPr bwMode="auto">
            <a:xfrm flipH="1">
              <a:off x="3264" y="1248"/>
              <a:ext cx="528" cy="672"/>
            </a:xfrm>
            <a:prstGeom prst="line">
              <a:avLst/>
            </a:prstGeom>
            <a:noFill/>
            <a:ln w="9525">
              <a:solidFill>
                <a:schemeClr val="tx1"/>
              </a:solidFill>
              <a:round/>
              <a:headEnd/>
              <a:tailEnd type="triangle" w="med" len="med"/>
            </a:ln>
            <a:effectLst/>
          </p:spPr>
          <p:txBody>
            <a:bodyPr/>
            <a:lstStyle/>
            <a:p>
              <a:endParaRPr lang="en-US"/>
            </a:p>
          </p:txBody>
        </p:sp>
        <p:sp>
          <p:nvSpPr>
            <p:cNvPr id="1205316" name="Line 68"/>
            <p:cNvSpPr>
              <a:spLocks noChangeShapeType="1"/>
            </p:cNvSpPr>
            <p:nvPr/>
          </p:nvSpPr>
          <p:spPr bwMode="auto">
            <a:xfrm flipH="1">
              <a:off x="3360" y="1392"/>
              <a:ext cx="528" cy="624"/>
            </a:xfrm>
            <a:prstGeom prst="line">
              <a:avLst/>
            </a:prstGeom>
            <a:noFill/>
            <a:ln w="9525">
              <a:solidFill>
                <a:schemeClr val="tx1"/>
              </a:solidFill>
              <a:round/>
              <a:headEnd/>
              <a:tailEnd type="triangle" w="med" len="med"/>
            </a:ln>
            <a:effectLst/>
          </p:spPr>
          <p:txBody>
            <a:bodyPr/>
            <a:lstStyle/>
            <a:p>
              <a:endParaRPr lang="en-US"/>
            </a:p>
          </p:txBody>
        </p:sp>
        <p:sp>
          <p:nvSpPr>
            <p:cNvPr id="1205317" name="Line 69"/>
            <p:cNvSpPr>
              <a:spLocks noChangeShapeType="1"/>
            </p:cNvSpPr>
            <p:nvPr/>
          </p:nvSpPr>
          <p:spPr bwMode="auto">
            <a:xfrm flipV="1">
              <a:off x="3696" y="1104"/>
              <a:ext cx="960" cy="0"/>
            </a:xfrm>
            <a:prstGeom prst="line">
              <a:avLst/>
            </a:prstGeom>
            <a:noFill/>
            <a:ln w="9525">
              <a:solidFill>
                <a:schemeClr val="tx1"/>
              </a:solidFill>
              <a:round/>
              <a:headEnd/>
              <a:tailEnd type="triangle" w="med" len="med"/>
            </a:ln>
            <a:effectLst/>
          </p:spPr>
          <p:txBody>
            <a:bodyPr/>
            <a:lstStyle/>
            <a:p>
              <a:endParaRPr lang="en-US"/>
            </a:p>
          </p:txBody>
        </p:sp>
        <p:sp>
          <p:nvSpPr>
            <p:cNvPr id="1205318" name="Line 70"/>
            <p:cNvSpPr>
              <a:spLocks noChangeShapeType="1"/>
            </p:cNvSpPr>
            <p:nvPr/>
          </p:nvSpPr>
          <p:spPr bwMode="auto">
            <a:xfrm flipV="1">
              <a:off x="3792" y="1248"/>
              <a:ext cx="864" cy="0"/>
            </a:xfrm>
            <a:prstGeom prst="line">
              <a:avLst/>
            </a:prstGeom>
            <a:noFill/>
            <a:ln w="9525">
              <a:solidFill>
                <a:schemeClr val="tx1"/>
              </a:solidFill>
              <a:round/>
              <a:headEnd/>
              <a:tailEnd type="triangle" w="med" len="med"/>
            </a:ln>
            <a:effectLst/>
          </p:spPr>
          <p:txBody>
            <a:bodyPr/>
            <a:lstStyle/>
            <a:p>
              <a:endParaRPr lang="en-US"/>
            </a:p>
          </p:txBody>
        </p:sp>
        <p:sp>
          <p:nvSpPr>
            <p:cNvPr id="1205319" name="Line 71"/>
            <p:cNvSpPr>
              <a:spLocks noChangeShapeType="1"/>
            </p:cNvSpPr>
            <p:nvPr/>
          </p:nvSpPr>
          <p:spPr bwMode="auto">
            <a:xfrm flipV="1">
              <a:off x="3888" y="1392"/>
              <a:ext cx="768" cy="0"/>
            </a:xfrm>
            <a:prstGeom prst="line">
              <a:avLst/>
            </a:prstGeom>
            <a:noFill/>
            <a:ln w="9525">
              <a:solidFill>
                <a:schemeClr val="tx1"/>
              </a:solidFill>
              <a:round/>
              <a:headEnd/>
              <a:tailEnd type="triangle" w="med" len="med"/>
            </a:ln>
            <a:effectLst/>
          </p:spPr>
          <p:txBody>
            <a:bodyPr/>
            <a:lstStyle/>
            <a:p>
              <a:endParaRPr lang="en-US"/>
            </a:p>
          </p:txBody>
        </p:sp>
        <p:pic>
          <p:nvPicPr>
            <p:cNvPr id="1205320" name="Picture 72" descr="pe02723_"/>
            <p:cNvPicPr>
              <a:picLocks noChangeAspect="1" noChangeArrowheads="1"/>
            </p:cNvPicPr>
            <p:nvPr/>
          </p:nvPicPr>
          <p:blipFill>
            <a:blip r:embed="rId11"/>
            <a:srcRect/>
            <a:stretch>
              <a:fillRect/>
            </a:stretch>
          </p:blipFill>
          <p:spPr bwMode="auto">
            <a:xfrm>
              <a:off x="2438" y="2064"/>
              <a:ext cx="883" cy="830"/>
            </a:xfrm>
            <a:prstGeom prst="rect">
              <a:avLst/>
            </a:prstGeom>
            <a:noFill/>
          </p:spPr>
        </p:pic>
        <p:pic>
          <p:nvPicPr>
            <p:cNvPr id="1205321" name="Picture 73" descr="pe01342_"/>
            <p:cNvPicPr>
              <a:picLocks noChangeAspect="1" noChangeArrowheads="1"/>
            </p:cNvPicPr>
            <p:nvPr/>
          </p:nvPicPr>
          <p:blipFill>
            <a:blip r:embed="rId12"/>
            <a:srcRect/>
            <a:stretch>
              <a:fillRect/>
            </a:stretch>
          </p:blipFill>
          <p:spPr bwMode="auto">
            <a:xfrm>
              <a:off x="336" y="864"/>
              <a:ext cx="864" cy="716"/>
            </a:xfrm>
            <a:prstGeom prst="rect">
              <a:avLst/>
            </a:prstGeom>
            <a:noFill/>
          </p:spPr>
        </p:pic>
      </p:grpSp>
    </p:spTree>
  </p:cSld>
  <p:clrMapOvr>
    <a:masterClrMapping/>
  </p:clrMapOvr>
  <p:transition spd="med">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2"/>
          <p:cNvSpPr>
            <a:spLocks noGrp="1"/>
          </p:cNvSpPr>
          <p:nvPr>
            <p:ph type="dt" sz="half" idx="10"/>
          </p:nvPr>
        </p:nvSpPr>
        <p:spPr/>
        <p:txBody>
          <a:bodyPr/>
          <a:lstStyle/>
          <a:p>
            <a:r>
              <a:rPr lang="en-US"/>
              <a:t>March 30, 2009</a:t>
            </a:r>
          </a:p>
        </p:txBody>
      </p:sp>
      <p:sp>
        <p:nvSpPr>
          <p:cNvPr id="10" name="Footer Placeholder 3"/>
          <p:cNvSpPr>
            <a:spLocks noGrp="1"/>
          </p:cNvSpPr>
          <p:nvPr>
            <p:ph type="ftr" sz="quarter" idx="11"/>
          </p:nvPr>
        </p:nvSpPr>
        <p:spPr/>
        <p:txBody>
          <a:bodyPr/>
          <a:lstStyle/>
          <a:p>
            <a:r>
              <a:rPr lang="en-US"/>
              <a:t>Informatics Standards &amp; Interoperability</a:t>
            </a:r>
          </a:p>
        </p:txBody>
      </p:sp>
      <p:sp>
        <p:nvSpPr>
          <p:cNvPr id="11" name="Slide Number Placeholder 4"/>
          <p:cNvSpPr>
            <a:spLocks noGrp="1"/>
          </p:cNvSpPr>
          <p:nvPr>
            <p:ph type="sldNum" sz="quarter" idx="12"/>
          </p:nvPr>
        </p:nvSpPr>
        <p:spPr/>
        <p:txBody>
          <a:bodyPr/>
          <a:lstStyle/>
          <a:p>
            <a:fld id="{9A6BF94F-5CCE-4496-A8F0-85BA9A9C6D40}" type="slidenum">
              <a:rPr lang="en-US"/>
              <a:pPr/>
              <a:t>60</a:t>
            </a:fld>
            <a:r>
              <a:rPr lang="en-US"/>
              <a:t>  of  125</a:t>
            </a:r>
          </a:p>
        </p:txBody>
      </p:sp>
      <p:sp>
        <p:nvSpPr>
          <p:cNvPr id="1539074" name="Rectangle 2"/>
          <p:cNvSpPr>
            <a:spLocks noGrp="1" noChangeArrowheads="1"/>
          </p:cNvSpPr>
          <p:nvPr>
            <p:ph type="title"/>
          </p:nvPr>
        </p:nvSpPr>
        <p:spPr>
          <a:ln/>
        </p:spPr>
        <p:txBody>
          <a:bodyPr/>
          <a:lstStyle/>
          <a:p>
            <a:r>
              <a:rPr lang="en-US" sz="2800"/>
              <a:t>HL7 Version 3.0 Reference Models</a:t>
            </a:r>
          </a:p>
        </p:txBody>
      </p:sp>
      <p:sp>
        <p:nvSpPr>
          <p:cNvPr id="1539075" name="Rectangle 3"/>
          <p:cNvSpPr>
            <a:spLocks noChangeArrowheads="1"/>
          </p:cNvSpPr>
          <p:nvPr/>
        </p:nvSpPr>
        <p:spPr bwMode="auto">
          <a:xfrm>
            <a:off x="1384300" y="1381125"/>
            <a:ext cx="6375400" cy="1820863"/>
          </a:xfrm>
          <a:prstGeom prst="rect">
            <a:avLst/>
          </a:prstGeom>
          <a:solidFill>
            <a:srgbClr val="FFCC66"/>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r>
              <a:rPr lang="en-US" sz="2800" b="1"/>
              <a:t>Reference Information Model</a:t>
            </a:r>
          </a:p>
        </p:txBody>
      </p:sp>
      <p:sp>
        <p:nvSpPr>
          <p:cNvPr id="1539076" name="Rectangle 4"/>
          <p:cNvSpPr>
            <a:spLocks noChangeArrowheads="1"/>
          </p:cNvSpPr>
          <p:nvPr/>
        </p:nvSpPr>
        <p:spPr bwMode="auto">
          <a:xfrm>
            <a:off x="1384300" y="4113213"/>
            <a:ext cx="2732088" cy="1820862"/>
          </a:xfrm>
          <a:prstGeom prst="rect">
            <a:avLst/>
          </a:prstGeom>
          <a:solidFill>
            <a:srgbClr val="FFCC66"/>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r>
              <a:rPr lang="en-US" sz="2800" b="1"/>
              <a:t>Data Type</a:t>
            </a:r>
          </a:p>
          <a:p>
            <a:r>
              <a:rPr lang="en-US" sz="2800" b="1"/>
              <a:t>Specification</a:t>
            </a:r>
          </a:p>
        </p:txBody>
      </p:sp>
      <p:sp>
        <p:nvSpPr>
          <p:cNvPr id="1539077" name="Rectangle 5"/>
          <p:cNvSpPr>
            <a:spLocks noChangeArrowheads="1"/>
          </p:cNvSpPr>
          <p:nvPr/>
        </p:nvSpPr>
        <p:spPr bwMode="auto">
          <a:xfrm>
            <a:off x="5027613" y="4113213"/>
            <a:ext cx="2732087" cy="1820862"/>
          </a:xfrm>
          <a:prstGeom prst="rect">
            <a:avLst/>
          </a:prstGeom>
          <a:solidFill>
            <a:srgbClr val="FFCC66"/>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r>
              <a:rPr lang="en-US" sz="2800" b="1"/>
              <a:t>Vocabulary</a:t>
            </a:r>
          </a:p>
          <a:p>
            <a:r>
              <a:rPr lang="en-US" sz="2800" b="1"/>
              <a:t>Specification</a:t>
            </a:r>
          </a:p>
        </p:txBody>
      </p:sp>
      <p:sp>
        <p:nvSpPr>
          <p:cNvPr id="1539078" name="AutoShape 6"/>
          <p:cNvSpPr>
            <a:spLocks noChangeArrowheads="1"/>
          </p:cNvSpPr>
          <p:nvPr/>
        </p:nvSpPr>
        <p:spPr bwMode="auto">
          <a:xfrm>
            <a:off x="2522538" y="3429000"/>
            <a:ext cx="531812" cy="379413"/>
          </a:xfrm>
          <a:prstGeom prst="upArrow">
            <a:avLst>
              <a:gd name="adj1" fmla="val 50000"/>
              <a:gd name="adj2" fmla="val 25000"/>
            </a:avLst>
          </a:prstGeom>
          <a:solidFill>
            <a:schemeClr val="tx1"/>
          </a:solidFill>
          <a:ln w="9525">
            <a:solidFill>
              <a:schemeClr val="tx1"/>
            </a:solidFill>
            <a:miter lim="800000"/>
            <a:headEnd/>
            <a:tailEnd/>
          </a:ln>
          <a:effectLst/>
        </p:spPr>
        <p:txBody>
          <a:bodyPr vert="eaVert" wrap="none" anchor="ctr"/>
          <a:lstStyle/>
          <a:p>
            <a:endParaRPr lang="en-US"/>
          </a:p>
        </p:txBody>
      </p:sp>
      <p:sp>
        <p:nvSpPr>
          <p:cNvPr id="1539079" name="AutoShape 7"/>
          <p:cNvSpPr>
            <a:spLocks noChangeArrowheads="1"/>
          </p:cNvSpPr>
          <p:nvPr/>
        </p:nvSpPr>
        <p:spPr bwMode="auto">
          <a:xfrm>
            <a:off x="6089650" y="3429000"/>
            <a:ext cx="531813" cy="379413"/>
          </a:xfrm>
          <a:prstGeom prst="upArrow">
            <a:avLst>
              <a:gd name="adj1" fmla="val 50000"/>
              <a:gd name="adj2" fmla="val 25000"/>
            </a:avLst>
          </a:prstGeom>
          <a:solidFill>
            <a:schemeClr val="tx1"/>
          </a:solidFill>
          <a:ln w="9525">
            <a:solidFill>
              <a:schemeClr val="tx1"/>
            </a:solidFill>
            <a:miter lim="800000"/>
            <a:headEnd/>
            <a:tailEnd/>
          </a:ln>
          <a:effectLst/>
        </p:spPr>
        <p:txBody>
          <a:bodyPr vert="eaVert" wrap="none" anchor="ctr"/>
          <a:lstStyle/>
          <a:p>
            <a:endParaRPr lang="en-US"/>
          </a:p>
        </p:txBody>
      </p:sp>
      <p:sp>
        <p:nvSpPr>
          <p:cNvPr id="1539080" name="AutoShape 8"/>
          <p:cNvSpPr>
            <a:spLocks noChangeArrowheads="1"/>
          </p:cNvSpPr>
          <p:nvPr/>
        </p:nvSpPr>
        <p:spPr bwMode="auto">
          <a:xfrm rot="-5400000">
            <a:off x="4344988" y="4719638"/>
            <a:ext cx="531812" cy="379412"/>
          </a:xfrm>
          <a:prstGeom prst="upArrow">
            <a:avLst>
              <a:gd name="adj1" fmla="val 50000"/>
              <a:gd name="adj2" fmla="val 25000"/>
            </a:avLst>
          </a:prstGeom>
          <a:solidFill>
            <a:schemeClr val="tx1"/>
          </a:solidFill>
          <a:ln w="9525">
            <a:solidFill>
              <a:schemeClr val="tx1"/>
            </a:solidFill>
            <a:miter lim="800000"/>
            <a:headEnd/>
            <a:tailEnd/>
          </a:ln>
          <a:effectLst/>
        </p:spPr>
        <p:txBody>
          <a:bodyPr vert="eaVert" wrap="none" anchor="ctr"/>
          <a:lstStyle/>
          <a:p>
            <a:endParaRPr lang="en-US"/>
          </a:p>
        </p:txBody>
      </p:sp>
    </p:spTree>
  </p:cSld>
  <p:clrMapOvr>
    <a:masterClrMapping/>
  </p:clrMapOvr>
  <p:transition spd="med" advTm="10000">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F80B6C4B-0E31-4062-879A-24D170E9282D}" type="slidenum">
              <a:rPr lang="en-US"/>
              <a:pPr/>
              <a:t>61</a:t>
            </a:fld>
            <a:r>
              <a:rPr lang="en-US"/>
              <a:t>  of  125</a:t>
            </a:r>
          </a:p>
        </p:txBody>
      </p:sp>
      <p:sp>
        <p:nvSpPr>
          <p:cNvPr id="1541122" name="Rectangle 2"/>
          <p:cNvSpPr>
            <a:spLocks noGrp="1" noChangeArrowheads="1"/>
          </p:cNvSpPr>
          <p:nvPr>
            <p:ph type="title"/>
          </p:nvPr>
        </p:nvSpPr>
        <p:spPr>
          <a:ln/>
        </p:spPr>
        <p:txBody>
          <a:bodyPr/>
          <a:lstStyle/>
          <a:p>
            <a:r>
              <a:rPr lang="en-US" sz="2800"/>
              <a:t>HL7 Version 3.0 Normative Foundation</a:t>
            </a:r>
          </a:p>
        </p:txBody>
      </p:sp>
      <p:sp>
        <p:nvSpPr>
          <p:cNvPr id="1541123" name="Rectangle 3"/>
          <p:cNvSpPr>
            <a:spLocks noGrp="1" noChangeArrowheads="1"/>
          </p:cNvSpPr>
          <p:nvPr>
            <p:ph type="body" idx="1"/>
          </p:nvPr>
        </p:nvSpPr>
        <p:spPr/>
        <p:txBody>
          <a:bodyPr/>
          <a:lstStyle/>
          <a:p>
            <a:pPr algn="just">
              <a:lnSpc>
                <a:spcPct val="90000"/>
              </a:lnSpc>
            </a:pPr>
            <a:r>
              <a:rPr lang="en-US" sz="2400"/>
              <a:t>The HL7 reference models are the foundational artifacts of HL7 version 3.0</a:t>
            </a:r>
          </a:p>
          <a:p>
            <a:pPr algn="just">
              <a:lnSpc>
                <a:spcPct val="90000"/>
              </a:lnSpc>
            </a:pPr>
            <a:r>
              <a:rPr lang="en-US" sz="2400"/>
              <a:t>The Reference Information Model (RIM) and Data Type Specification are independent normative specifications</a:t>
            </a:r>
          </a:p>
          <a:p>
            <a:pPr algn="just">
              <a:lnSpc>
                <a:spcPct val="90000"/>
              </a:lnSpc>
            </a:pPr>
            <a:r>
              <a:rPr lang="en-US" sz="2400"/>
              <a:t>Only vocabulary specifications  referenced by normative specifications are normative; they are not balloted independently</a:t>
            </a:r>
          </a:p>
          <a:p>
            <a:pPr algn="just">
              <a:lnSpc>
                <a:spcPct val="90000"/>
              </a:lnSpc>
            </a:pPr>
            <a:r>
              <a:rPr lang="en-US" sz="2400"/>
              <a:t>All HL7 version 3.0 specifications are derived from the v3 reference models; all HL7 specifications derived from the v3 reference models are version 3.0 specifications</a:t>
            </a:r>
          </a:p>
          <a:p>
            <a:pPr algn="just">
              <a:lnSpc>
                <a:spcPct val="90000"/>
              </a:lnSpc>
            </a:pPr>
            <a:r>
              <a:rPr lang="en-US" sz="2400"/>
              <a:t>The HL7 v3.0 reference models are maintained collaboratively by three HL7 technical committees:</a:t>
            </a:r>
          </a:p>
          <a:p>
            <a:pPr lvl="1" algn="just">
              <a:lnSpc>
                <a:spcPct val="90000"/>
              </a:lnSpc>
            </a:pPr>
            <a:r>
              <a:rPr lang="en-US" sz="2000"/>
              <a:t>RIM – Modeling &amp; Methodology Technical Committee</a:t>
            </a:r>
          </a:p>
          <a:p>
            <a:pPr lvl="1" algn="just">
              <a:lnSpc>
                <a:spcPct val="90000"/>
              </a:lnSpc>
            </a:pPr>
            <a:r>
              <a:rPr lang="en-US" sz="2000"/>
              <a:t>Data Types – Infrastructure and Messaging Technical Committee</a:t>
            </a:r>
          </a:p>
          <a:p>
            <a:pPr lvl="1" algn="just">
              <a:lnSpc>
                <a:spcPct val="90000"/>
              </a:lnSpc>
            </a:pPr>
            <a:r>
              <a:rPr lang="en-US" sz="2000"/>
              <a:t>Vocabulary – Vocabulary Technical Committee</a:t>
            </a:r>
          </a:p>
        </p:txBody>
      </p:sp>
    </p:spTree>
  </p:cSld>
  <p:clrMapOvr>
    <a:masterClrMapping/>
  </p:clrMapOvr>
  <p:transition spd="med" advTm="5000">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March 30, 2009</a:t>
            </a:r>
          </a:p>
        </p:txBody>
      </p:sp>
      <p:sp>
        <p:nvSpPr>
          <p:cNvPr id="6" name="Footer Placeholder 4"/>
          <p:cNvSpPr>
            <a:spLocks noGrp="1"/>
          </p:cNvSpPr>
          <p:nvPr>
            <p:ph type="ftr" sz="quarter" idx="11"/>
          </p:nvPr>
        </p:nvSpPr>
        <p:spPr/>
        <p:txBody>
          <a:bodyPr/>
          <a:lstStyle/>
          <a:p>
            <a:r>
              <a:rPr lang="en-US"/>
              <a:t>Informatics Standards &amp; Interoperability</a:t>
            </a:r>
          </a:p>
        </p:txBody>
      </p:sp>
      <p:sp>
        <p:nvSpPr>
          <p:cNvPr id="7" name="Slide Number Placeholder 5"/>
          <p:cNvSpPr>
            <a:spLocks noGrp="1"/>
          </p:cNvSpPr>
          <p:nvPr>
            <p:ph type="sldNum" sz="quarter" idx="12"/>
          </p:nvPr>
        </p:nvSpPr>
        <p:spPr/>
        <p:txBody>
          <a:bodyPr/>
          <a:lstStyle/>
          <a:p>
            <a:fld id="{3A419125-7481-4B18-B614-C1B583CF5C53}" type="slidenum">
              <a:rPr lang="en-US"/>
              <a:pPr/>
              <a:t>62</a:t>
            </a:fld>
            <a:r>
              <a:rPr lang="en-US"/>
              <a:t>  of  125</a:t>
            </a:r>
          </a:p>
        </p:txBody>
      </p:sp>
      <p:sp>
        <p:nvSpPr>
          <p:cNvPr id="1543170" name="Rectangle 2"/>
          <p:cNvSpPr>
            <a:spLocks noGrp="1" noChangeArrowheads="1"/>
          </p:cNvSpPr>
          <p:nvPr>
            <p:ph type="title"/>
          </p:nvPr>
        </p:nvSpPr>
        <p:spPr>
          <a:ln/>
        </p:spPr>
        <p:txBody>
          <a:bodyPr/>
          <a:lstStyle/>
          <a:p>
            <a:endParaRPr lang="en-US"/>
          </a:p>
        </p:txBody>
      </p:sp>
      <p:sp>
        <p:nvSpPr>
          <p:cNvPr id="1543171" name="Rectangle 3"/>
          <p:cNvSpPr>
            <a:spLocks noGrp="1" noChangeArrowheads="1"/>
          </p:cNvSpPr>
          <p:nvPr>
            <p:ph type="body" idx="1"/>
          </p:nvPr>
        </p:nvSpPr>
        <p:spPr>
          <a:xfrm>
            <a:off x="228600" y="685800"/>
            <a:ext cx="8686800" cy="5486400"/>
          </a:xfrm>
          <a:noFill/>
        </p:spPr>
        <p:txBody>
          <a:bodyPr/>
          <a:lstStyle/>
          <a:p>
            <a:pPr algn="ctr">
              <a:buFontTx/>
              <a:buNone/>
            </a:pPr>
            <a:r>
              <a:rPr lang="en-US" sz="4800"/>
              <a:t>HL7 Version 3.0 </a:t>
            </a:r>
            <a:br>
              <a:rPr lang="en-US" sz="4800"/>
            </a:br>
            <a:r>
              <a:rPr lang="en-US" sz="4800"/>
              <a:t>Reference Information Model</a:t>
            </a:r>
            <a:endParaRPr lang="en-US" sz="2000"/>
          </a:p>
        </p:txBody>
      </p:sp>
      <p:sp>
        <p:nvSpPr>
          <p:cNvPr id="1543172" name="Rectangle 4"/>
          <p:cNvSpPr>
            <a:spLocks noChangeArrowheads="1"/>
          </p:cNvSpPr>
          <p:nvPr/>
        </p:nvSpPr>
        <p:spPr bwMode="auto">
          <a:xfrm>
            <a:off x="1752600" y="4800600"/>
            <a:ext cx="5614988" cy="909638"/>
          </a:xfrm>
          <a:prstGeom prst="rect">
            <a:avLst/>
          </a:prstGeom>
          <a:noFill/>
          <a:ln w="9525">
            <a:noFill/>
            <a:miter lim="800000"/>
            <a:headEnd/>
            <a:tailEnd/>
          </a:ln>
          <a:effectLst/>
        </p:spPr>
        <p:txBody>
          <a:bodyPr anchor="ctr"/>
          <a:lstStyle/>
          <a:p>
            <a:pPr algn="l"/>
            <a:r>
              <a:rPr lang="en-US" sz="1800" b="1">
                <a:latin typeface="Garamond" pitchFamily="18" charset="0"/>
              </a:rPr>
              <a:t>The HL7 Reference Information Model is the information model from which all other information models and message specifications are derived.</a:t>
            </a:r>
          </a:p>
        </p:txBody>
      </p:sp>
    </p:spTree>
  </p:cSld>
  <p:clrMapOvr>
    <a:masterClrMapping/>
  </p:clrMapOvr>
  <p:transition spd="med" advTm="10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543172"/>
                                        </p:tgtEl>
                                        <p:attrNameLst>
                                          <p:attrName>style.visibility</p:attrName>
                                        </p:attrNameLst>
                                      </p:cBhvr>
                                      <p:to>
                                        <p:strVal val="visible"/>
                                      </p:to>
                                    </p:set>
                                    <p:anim calcmode="lin" valueType="num">
                                      <p:cBhvr>
                                        <p:cTn id="7" dur="500" fill="hold"/>
                                        <p:tgtEl>
                                          <p:spTgt spid="1543172"/>
                                        </p:tgtEl>
                                        <p:attrNameLst>
                                          <p:attrName>ppt_x</p:attrName>
                                        </p:attrNameLst>
                                      </p:cBhvr>
                                      <p:tavLst>
                                        <p:tav tm="0">
                                          <p:val>
                                            <p:strVal val="#ppt_x-#ppt_w/2"/>
                                          </p:val>
                                        </p:tav>
                                        <p:tav tm="100000">
                                          <p:val>
                                            <p:strVal val="#ppt_x"/>
                                          </p:val>
                                        </p:tav>
                                      </p:tavLst>
                                    </p:anim>
                                    <p:anim calcmode="lin" valueType="num">
                                      <p:cBhvr>
                                        <p:cTn id="8" dur="500" fill="hold"/>
                                        <p:tgtEl>
                                          <p:spTgt spid="1543172"/>
                                        </p:tgtEl>
                                        <p:attrNameLst>
                                          <p:attrName>ppt_y</p:attrName>
                                        </p:attrNameLst>
                                      </p:cBhvr>
                                      <p:tavLst>
                                        <p:tav tm="0">
                                          <p:val>
                                            <p:strVal val="#ppt_y"/>
                                          </p:val>
                                        </p:tav>
                                        <p:tav tm="100000">
                                          <p:val>
                                            <p:strVal val="#ppt_y"/>
                                          </p:val>
                                        </p:tav>
                                      </p:tavLst>
                                    </p:anim>
                                    <p:anim calcmode="lin" valueType="num">
                                      <p:cBhvr>
                                        <p:cTn id="9" dur="500" fill="hold"/>
                                        <p:tgtEl>
                                          <p:spTgt spid="1543172"/>
                                        </p:tgtEl>
                                        <p:attrNameLst>
                                          <p:attrName>ppt_w</p:attrName>
                                        </p:attrNameLst>
                                      </p:cBhvr>
                                      <p:tavLst>
                                        <p:tav tm="0">
                                          <p:val>
                                            <p:fltVal val="0"/>
                                          </p:val>
                                        </p:tav>
                                        <p:tav tm="100000">
                                          <p:val>
                                            <p:strVal val="#ppt_w"/>
                                          </p:val>
                                        </p:tav>
                                      </p:tavLst>
                                    </p:anim>
                                    <p:anim calcmode="lin" valueType="num">
                                      <p:cBhvr>
                                        <p:cTn id="10" dur="500" fill="hold"/>
                                        <p:tgtEl>
                                          <p:spTgt spid="15431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17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half" idx="10"/>
          </p:nvPr>
        </p:nvSpPr>
        <p:spPr/>
        <p:txBody>
          <a:bodyPr/>
          <a:lstStyle/>
          <a:p>
            <a:r>
              <a:rPr lang="en-US"/>
              <a:t>March 30, 2009</a:t>
            </a:r>
          </a:p>
        </p:txBody>
      </p:sp>
      <p:sp>
        <p:nvSpPr>
          <p:cNvPr id="5" name="Footer Placeholder 3"/>
          <p:cNvSpPr>
            <a:spLocks noGrp="1"/>
          </p:cNvSpPr>
          <p:nvPr>
            <p:ph type="ftr" sz="quarter" idx="11"/>
          </p:nvPr>
        </p:nvSpPr>
        <p:spPr/>
        <p:txBody>
          <a:bodyPr/>
          <a:lstStyle/>
          <a:p>
            <a:r>
              <a:rPr lang="en-US"/>
              <a:t>Informatics Standards &amp; Interoperability</a:t>
            </a:r>
          </a:p>
        </p:txBody>
      </p:sp>
      <p:sp>
        <p:nvSpPr>
          <p:cNvPr id="6" name="Slide Number Placeholder 4"/>
          <p:cNvSpPr>
            <a:spLocks noGrp="1"/>
          </p:cNvSpPr>
          <p:nvPr>
            <p:ph type="sldNum" sz="quarter" idx="12"/>
          </p:nvPr>
        </p:nvSpPr>
        <p:spPr/>
        <p:txBody>
          <a:bodyPr/>
          <a:lstStyle/>
          <a:p>
            <a:fld id="{82557D48-9083-4B30-8195-81B4F9A7FCAC}" type="slidenum">
              <a:rPr lang="en-US"/>
              <a:pPr/>
              <a:t>63</a:t>
            </a:fld>
            <a:r>
              <a:rPr lang="en-US"/>
              <a:t>  of  125</a:t>
            </a:r>
          </a:p>
        </p:txBody>
      </p:sp>
      <p:sp>
        <p:nvSpPr>
          <p:cNvPr id="1359874" name="Rectangle 2"/>
          <p:cNvSpPr>
            <a:spLocks noGrp="1" noChangeArrowheads="1"/>
          </p:cNvSpPr>
          <p:nvPr>
            <p:ph type="title"/>
          </p:nvPr>
        </p:nvSpPr>
        <p:spPr>
          <a:ln/>
        </p:spPr>
        <p:txBody>
          <a:bodyPr/>
          <a:lstStyle/>
          <a:p>
            <a:r>
              <a:rPr lang="en-US" sz="2800"/>
              <a:t>HL7 RIM Class Diagram</a:t>
            </a:r>
          </a:p>
        </p:txBody>
      </p:sp>
      <p:pic>
        <p:nvPicPr>
          <p:cNvPr id="1359875" name="Picture 3"/>
          <p:cNvPicPr>
            <a:picLocks noChangeAspect="1" noChangeArrowheads="1"/>
          </p:cNvPicPr>
          <p:nvPr/>
        </p:nvPicPr>
        <p:blipFill>
          <a:blip r:embed="rId3"/>
          <a:srcRect/>
          <a:stretch>
            <a:fillRect/>
          </a:stretch>
        </p:blipFill>
        <p:spPr bwMode="auto">
          <a:xfrm>
            <a:off x="0" y="565150"/>
            <a:ext cx="9144000" cy="6048375"/>
          </a:xfrm>
          <a:prstGeom prst="rect">
            <a:avLst/>
          </a:prstGeom>
          <a:noFill/>
          <a:ln w="9525">
            <a:noFill/>
            <a:miter lim="800000"/>
            <a:headEnd/>
            <a:tailEnd/>
          </a:ln>
          <a:effectLst/>
        </p:spPr>
      </p:pic>
    </p:spTree>
  </p:cSld>
  <p:clrMapOvr>
    <a:masterClrMapping/>
  </p:clrMapOvr>
  <p:transition spd="med" advTm="10000">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4"/>
          <p:cNvSpPr>
            <a:spLocks noGrp="1"/>
          </p:cNvSpPr>
          <p:nvPr>
            <p:ph type="dt" sz="half" idx="10"/>
          </p:nvPr>
        </p:nvSpPr>
        <p:spPr/>
        <p:txBody>
          <a:bodyPr/>
          <a:lstStyle/>
          <a:p>
            <a:r>
              <a:rPr lang="en-US"/>
              <a:t>March 30, 2009</a:t>
            </a:r>
          </a:p>
        </p:txBody>
      </p:sp>
      <p:sp>
        <p:nvSpPr>
          <p:cNvPr id="17" name="Footer Placeholder 5"/>
          <p:cNvSpPr>
            <a:spLocks noGrp="1"/>
          </p:cNvSpPr>
          <p:nvPr>
            <p:ph type="ftr" sz="quarter" idx="11"/>
          </p:nvPr>
        </p:nvSpPr>
        <p:spPr/>
        <p:txBody>
          <a:bodyPr/>
          <a:lstStyle/>
          <a:p>
            <a:r>
              <a:rPr lang="en-US"/>
              <a:t>Informatics Standards &amp; Interoperability</a:t>
            </a:r>
          </a:p>
        </p:txBody>
      </p:sp>
      <p:sp>
        <p:nvSpPr>
          <p:cNvPr id="18" name="Slide Number Placeholder 6"/>
          <p:cNvSpPr>
            <a:spLocks noGrp="1"/>
          </p:cNvSpPr>
          <p:nvPr>
            <p:ph type="sldNum" sz="quarter" idx="12"/>
          </p:nvPr>
        </p:nvSpPr>
        <p:spPr/>
        <p:txBody>
          <a:bodyPr/>
          <a:lstStyle/>
          <a:p>
            <a:fld id="{7B7B236E-B84A-4B7F-A6C3-7A7C13BC1E9D}" type="slidenum">
              <a:rPr lang="en-US"/>
              <a:pPr/>
              <a:t>64</a:t>
            </a:fld>
            <a:r>
              <a:rPr lang="en-US"/>
              <a:t>  of  125</a:t>
            </a:r>
          </a:p>
        </p:txBody>
      </p:sp>
      <p:grpSp>
        <p:nvGrpSpPr>
          <p:cNvPr id="1442818" name="Group 2"/>
          <p:cNvGrpSpPr>
            <a:grpSpLocks/>
          </p:cNvGrpSpPr>
          <p:nvPr/>
        </p:nvGrpSpPr>
        <p:grpSpPr bwMode="auto">
          <a:xfrm>
            <a:off x="479425" y="1620838"/>
            <a:ext cx="3633788" cy="3748087"/>
            <a:chOff x="302" y="1021"/>
            <a:chExt cx="2289" cy="2361"/>
          </a:xfrm>
        </p:grpSpPr>
        <p:sp>
          <p:nvSpPr>
            <p:cNvPr id="1442819" name="Freeform 3"/>
            <p:cNvSpPr>
              <a:spLocks/>
            </p:cNvSpPr>
            <p:nvPr/>
          </p:nvSpPr>
          <p:spPr bwMode="auto">
            <a:xfrm>
              <a:off x="1088" y="1092"/>
              <a:ext cx="1503" cy="2290"/>
            </a:xfrm>
            <a:custGeom>
              <a:avLst/>
              <a:gdLst/>
              <a:ahLst/>
              <a:cxnLst>
                <a:cxn ang="0">
                  <a:pos x="641" y="2112"/>
                </a:cxn>
                <a:cxn ang="0">
                  <a:pos x="989" y="2375"/>
                </a:cxn>
                <a:cxn ang="0">
                  <a:pos x="1199" y="2603"/>
                </a:cxn>
                <a:cxn ang="0">
                  <a:pos x="1345" y="2919"/>
                </a:cxn>
                <a:cxn ang="0">
                  <a:pos x="1411" y="3199"/>
                </a:cxn>
                <a:cxn ang="0">
                  <a:pos x="1406" y="3446"/>
                </a:cxn>
                <a:cxn ang="0">
                  <a:pos x="1327" y="3753"/>
                </a:cxn>
                <a:cxn ang="0">
                  <a:pos x="1175" y="4025"/>
                </a:cxn>
                <a:cxn ang="0">
                  <a:pos x="955" y="4265"/>
                </a:cxn>
                <a:cxn ang="0">
                  <a:pos x="754" y="4401"/>
                </a:cxn>
                <a:cxn ang="0">
                  <a:pos x="535" y="4484"/>
                </a:cxn>
                <a:cxn ang="0">
                  <a:pos x="330" y="4507"/>
                </a:cxn>
                <a:cxn ang="0">
                  <a:pos x="0" y="4493"/>
                </a:cxn>
                <a:cxn ang="0">
                  <a:pos x="299" y="4555"/>
                </a:cxn>
                <a:cxn ang="0">
                  <a:pos x="579" y="4580"/>
                </a:cxn>
                <a:cxn ang="0">
                  <a:pos x="824" y="4572"/>
                </a:cxn>
                <a:cxn ang="0">
                  <a:pos x="1087" y="4536"/>
                </a:cxn>
                <a:cxn ang="0">
                  <a:pos x="1400" y="4455"/>
                </a:cxn>
                <a:cxn ang="0">
                  <a:pos x="1683" y="4335"/>
                </a:cxn>
                <a:cxn ang="0">
                  <a:pos x="1965" y="4174"/>
                </a:cxn>
                <a:cxn ang="0">
                  <a:pos x="2172" y="4007"/>
                </a:cxn>
                <a:cxn ang="0">
                  <a:pos x="2376" y="3814"/>
                </a:cxn>
                <a:cxn ang="0">
                  <a:pos x="2539" y="3612"/>
                </a:cxn>
                <a:cxn ang="0">
                  <a:pos x="2689" y="3394"/>
                </a:cxn>
                <a:cxn ang="0">
                  <a:pos x="2806" y="3153"/>
                </a:cxn>
                <a:cxn ang="0">
                  <a:pos x="2903" y="2884"/>
                </a:cxn>
                <a:cxn ang="0">
                  <a:pos x="2969" y="2612"/>
                </a:cxn>
                <a:cxn ang="0">
                  <a:pos x="2999" y="2323"/>
                </a:cxn>
                <a:cxn ang="0">
                  <a:pos x="2999" y="2054"/>
                </a:cxn>
                <a:cxn ang="0">
                  <a:pos x="2955" y="1731"/>
                </a:cxn>
                <a:cxn ang="0">
                  <a:pos x="2882" y="1451"/>
                </a:cxn>
                <a:cxn ang="0">
                  <a:pos x="2780" y="1214"/>
                </a:cxn>
                <a:cxn ang="0">
                  <a:pos x="2655" y="968"/>
                </a:cxn>
                <a:cxn ang="0">
                  <a:pos x="2482" y="731"/>
                </a:cxn>
                <a:cxn ang="0">
                  <a:pos x="2307" y="529"/>
                </a:cxn>
                <a:cxn ang="0">
                  <a:pos x="2128" y="366"/>
                </a:cxn>
                <a:cxn ang="0">
                  <a:pos x="1911" y="211"/>
                </a:cxn>
                <a:cxn ang="0">
                  <a:pos x="1727" y="111"/>
                </a:cxn>
                <a:cxn ang="0">
                  <a:pos x="1552" y="49"/>
                </a:cxn>
                <a:cxn ang="0">
                  <a:pos x="1321" y="5"/>
                </a:cxn>
                <a:cxn ang="0">
                  <a:pos x="1123" y="5"/>
                </a:cxn>
                <a:cxn ang="0">
                  <a:pos x="873" y="52"/>
                </a:cxn>
                <a:cxn ang="0">
                  <a:pos x="672" y="149"/>
                </a:cxn>
                <a:cxn ang="0">
                  <a:pos x="489" y="280"/>
                </a:cxn>
                <a:cxn ang="0">
                  <a:pos x="330" y="453"/>
                </a:cxn>
                <a:cxn ang="0">
                  <a:pos x="210" y="658"/>
                </a:cxn>
                <a:cxn ang="0">
                  <a:pos x="141" y="900"/>
                </a:cxn>
                <a:cxn ang="0">
                  <a:pos x="120" y="1158"/>
                </a:cxn>
                <a:cxn ang="0">
                  <a:pos x="166" y="1430"/>
                </a:cxn>
                <a:cxn ang="0">
                  <a:pos x="272" y="1668"/>
                </a:cxn>
                <a:cxn ang="0">
                  <a:pos x="430" y="1892"/>
                </a:cxn>
              </a:cxnLst>
              <a:rect l="0" t="0" r="r" b="b"/>
              <a:pathLst>
                <a:path w="3004" h="4580">
                  <a:moveTo>
                    <a:pt x="535" y="2009"/>
                  </a:moveTo>
                  <a:lnTo>
                    <a:pt x="641" y="2112"/>
                  </a:lnTo>
                  <a:lnTo>
                    <a:pt x="751" y="2199"/>
                  </a:lnTo>
                  <a:lnTo>
                    <a:pt x="989" y="2375"/>
                  </a:lnTo>
                  <a:lnTo>
                    <a:pt x="1110" y="2489"/>
                  </a:lnTo>
                  <a:lnTo>
                    <a:pt x="1199" y="2603"/>
                  </a:lnTo>
                  <a:lnTo>
                    <a:pt x="1292" y="2778"/>
                  </a:lnTo>
                  <a:lnTo>
                    <a:pt x="1345" y="2919"/>
                  </a:lnTo>
                  <a:lnTo>
                    <a:pt x="1394" y="3065"/>
                  </a:lnTo>
                  <a:lnTo>
                    <a:pt x="1411" y="3199"/>
                  </a:lnTo>
                  <a:lnTo>
                    <a:pt x="1414" y="3332"/>
                  </a:lnTo>
                  <a:lnTo>
                    <a:pt x="1406" y="3446"/>
                  </a:lnTo>
                  <a:lnTo>
                    <a:pt x="1379" y="3604"/>
                  </a:lnTo>
                  <a:lnTo>
                    <a:pt x="1327" y="3753"/>
                  </a:lnTo>
                  <a:lnTo>
                    <a:pt x="1262" y="3884"/>
                  </a:lnTo>
                  <a:lnTo>
                    <a:pt x="1175" y="4025"/>
                  </a:lnTo>
                  <a:lnTo>
                    <a:pt x="1052" y="4167"/>
                  </a:lnTo>
                  <a:lnTo>
                    <a:pt x="955" y="4265"/>
                  </a:lnTo>
                  <a:lnTo>
                    <a:pt x="856" y="4341"/>
                  </a:lnTo>
                  <a:lnTo>
                    <a:pt x="754" y="4401"/>
                  </a:lnTo>
                  <a:lnTo>
                    <a:pt x="648" y="4449"/>
                  </a:lnTo>
                  <a:lnTo>
                    <a:pt x="535" y="4484"/>
                  </a:lnTo>
                  <a:lnTo>
                    <a:pt x="413" y="4501"/>
                  </a:lnTo>
                  <a:lnTo>
                    <a:pt x="330" y="4507"/>
                  </a:lnTo>
                  <a:lnTo>
                    <a:pt x="234" y="4511"/>
                  </a:lnTo>
                  <a:lnTo>
                    <a:pt x="0" y="4493"/>
                  </a:lnTo>
                  <a:lnTo>
                    <a:pt x="172" y="4534"/>
                  </a:lnTo>
                  <a:lnTo>
                    <a:pt x="299" y="4555"/>
                  </a:lnTo>
                  <a:lnTo>
                    <a:pt x="438" y="4572"/>
                  </a:lnTo>
                  <a:lnTo>
                    <a:pt x="579" y="4580"/>
                  </a:lnTo>
                  <a:lnTo>
                    <a:pt x="699" y="4580"/>
                  </a:lnTo>
                  <a:lnTo>
                    <a:pt x="824" y="4572"/>
                  </a:lnTo>
                  <a:lnTo>
                    <a:pt x="962" y="4560"/>
                  </a:lnTo>
                  <a:lnTo>
                    <a:pt x="1087" y="4536"/>
                  </a:lnTo>
                  <a:lnTo>
                    <a:pt x="1237" y="4501"/>
                  </a:lnTo>
                  <a:lnTo>
                    <a:pt x="1400" y="4455"/>
                  </a:lnTo>
                  <a:lnTo>
                    <a:pt x="1558" y="4394"/>
                  </a:lnTo>
                  <a:lnTo>
                    <a:pt x="1683" y="4335"/>
                  </a:lnTo>
                  <a:lnTo>
                    <a:pt x="1821" y="4262"/>
                  </a:lnTo>
                  <a:lnTo>
                    <a:pt x="1965" y="4174"/>
                  </a:lnTo>
                  <a:lnTo>
                    <a:pt x="2069" y="4091"/>
                  </a:lnTo>
                  <a:lnTo>
                    <a:pt x="2172" y="4007"/>
                  </a:lnTo>
                  <a:lnTo>
                    <a:pt x="2280" y="3908"/>
                  </a:lnTo>
                  <a:lnTo>
                    <a:pt x="2376" y="3814"/>
                  </a:lnTo>
                  <a:lnTo>
                    <a:pt x="2455" y="3718"/>
                  </a:lnTo>
                  <a:lnTo>
                    <a:pt x="2539" y="3612"/>
                  </a:lnTo>
                  <a:lnTo>
                    <a:pt x="2613" y="3508"/>
                  </a:lnTo>
                  <a:lnTo>
                    <a:pt x="2689" y="3394"/>
                  </a:lnTo>
                  <a:lnTo>
                    <a:pt x="2749" y="3277"/>
                  </a:lnTo>
                  <a:lnTo>
                    <a:pt x="2806" y="3153"/>
                  </a:lnTo>
                  <a:lnTo>
                    <a:pt x="2859" y="3025"/>
                  </a:lnTo>
                  <a:lnTo>
                    <a:pt x="2903" y="2884"/>
                  </a:lnTo>
                  <a:lnTo>
                    <a:pt x="2942" y="2750"/>
                  </a:lnTo>
                  <a:lnTo>
                    <a:pt x="2969" y="2612"/>
                  </a:lnTo>
                  <a:lnTo>
                    <a:pt x="2990" y="2454"/>
                  </a:lnTo>
                  <a:lnTo>
                    <a:pt x="2999" y="2323"/>
                  </a:lnTo>
                  <a:lnTo>
                    <a:pt x="3004" y="2191"/>
                  </a:lnTo>
                  <a:lnTo>
                    <a:pt x="2999" y="2054"/>
                  </a:lnTo>
                  <a:lnTo>
                    <a:pt x="2980" y="1895"/>
                  </a:lnTo>
                  <a:lnTo>
                    <a:pt x="2955" y="1731"/>
                  </a:lnTo>
                  <a:lnTo>
                    <a:pt x="2920" y="1592"/>
                  </a:lnTo>
                  <a:lnTo>
                    <a:pt x="2882" y="1451"/>
                  </a:lnTo>
                  <a:lnTo>
                    <a:pt x="2838" y="1337"/>
                  </a:lnTo>
                  <a:lnTo>
                    <a:pt x="2780" y="1214"/>
                  </a:lnTo>
                  <a:lnTo>
                    <a:pt x="2727" y="1100"/>
                  </a:lnTo>
                  <a:lnTo>
                    <a:pt x="2655" y="968"/>
                  </a:lnTo>
                  <a:lnTo>
                    <a:pt x="2569" y="839"/>
                  </a:lnTo>
                  <a:lnTo>
                    <a:pt x="2482" y="731"/>
                  </a:lnTo>
                  <a:lnTo>
                    <a:pt x="2400" y="628"/>
                  </a:lnTo>
                  <a:lnTo>
                    <a:pt x="2307" y="529"/>
                  </a:lnTo>
                  <a:lnTo>
                    <a:pt x="2210" y="435"/>
                  </a:lnTo>
                  <a:lnTo>
                    <a:pt x="2128" y="366"/>
                  </a:lnTo>
                  <a:lnTo>
                    <a:pt x="2023" y="280"/>
                  </a:lnTo>
                  <a:lnTo>
                    <a:pt x="1911" y="211"/>
                  </a:lnTo>
                  <a:lnTo>
                    <a:pt x="1821" y="157"/>
                  </a:lnTo>
                  <a:lnTo>
                    <a:pt x="1727" y="111"/>
                  </a:lnTo>
                  <a:lnTo>
                    <a:pt x="1639" y="76"/>
                  </a:lnTo>
                  <a:lnTo>
                    <a:pt x="1552" y="49"/>
                  </a:lnTo>
                  <a:lnTo>
                    <a:pt x="1421" y="18"/>
                  </a:lnTo>
                  <a:lnTo>
                    <a:pt x="1321" y="5"/>
                  </a:lnTo>
                  <a:lnTo>
                    <a:pt x="1218" y="0"/>
                  </a:lnTo>
                  <a:lnTo>
                    <a:pt x="1123" y="5"/>
                  </a:lnTo>
                  <a:lnTo>
                    <a:pt x="997" y="22"/>
                  </a:lnTo>
                  <a:lnTo>
                    <a:pt x="873" y="52"/>
                  </a:lnTo>
                  <a:lnTo>
                    <a:pt x="762" y="97"/>
                  </a:lnTo>
                  <a:lnTo>
                    <a:pt x="672" y="149"/>
                  </a:lnTo>
                  <a:lnTo>
                    <a:pt x="569" y="211"/>
                  </a:lnTo>
                  <a:lnTo>
                    <a:pt x="489" y="280"/>
                  </a:lnTo>
                  <a:lnTo>
                    <a:pt x="403" y="359"/>
                  </a:lnTo>
                  <a:lnTo>
                    <a:pt x="330" y="453"/>
                  </a:lnTo>
                  <a:lnTo>
                    <a:pt x="262" y="552"/>
                  </a:lnTo>
                  <a:lnTo>
                    <a:pt x="210" y="658"/>
                  </a:lnTo>
                  <a:lnTo>
                    <a:pt x="172" y="777"/>
                  </a:lnTo>
                  <a:lnTo>
                    <a:pt x="141" y="900"/>
                  </a:lnTo>
                  <a:lnTo>
                    <a:pt x="123" y="1027"/>
                  </a:lnTo>
                  <a:lnTo>
                    <a:pt x="120" y="1158"/>
                  </a:lnTo>
                  <a:lnTo>
                    <a:pt x="137" y="1304"/>
                  </a:lnTo>
                  <a:lnTo>
                    <a:pt x="166" y="1430"/>
                  </a:lnTo>
                  <a:lnTo>
                    <a:pt x="217" y="1552"/>
                  </a:lnTo>
                  <a:lnTo>
                    <a:pt x="272" y="1668"/>
                  </a:lnTo>
                  <a:lnTo>
                    <a:pt x="342" y="1769"/>
                  </a:lnTo>
                  <a:lnTo>
                    <a:pt x="430" y="1892"/>
                  </a:lnTo>
                  <a:lnTo>
                    <a:pt x="535" y="2009"/>
                  </a:lnTo>
                  <a:close/>
                </a:path>
              </a:pathLst>
            </a:custGeom>
            <a:solidFill>
              <a:srgbClr val="FF0000"/>
            </a:solidFill>
            <a:ln w="20638">
              <a:solidFill>
                <a:srgbClr val="000000"/>
              </a:solidFill>
              <a:prstDash val="solid"/>
              <a:round/>
              <a:headEnd/>
              <a:tailEnd/>
            </a:ln>
          </p:spPr>
          <p:txBody>
            <a:bodyPr/>
            <a:lstStyle/>
            <a:p>
              <a:endParaRPr lang="en-US"/>
            </a:p>
          </p:txBody>
        </p:sp>
        <p:sp>
          <p:nvSpPr>
            <p:cNvPr id="1442820" name="Freeform 4"/>
            <p:cNvSpPr>
              <a:spLocks/>
            </p:cNvSpPr>
            <p:nvPr/>
          </p:nvSpPr>
          <p:spPr bwMode="auto">
            <a:xfrm>
              <a:off x="302" y="1021"/>
              <a:ext cx="1502" cy="2290"/>
            </a:xfrm>
            <a:custGeom>
              <a:avLst/>
              <a:gdLst/>
              <a:ahLst/>
              <a:cxnLst>
                <a:cxn ang="0">
                  <a:pos x="2364" y="2468"/>
                </a:cxn>
                <a:cxn ang="0">
                  <a:pos x="2016" y="2205"/>
                </a:cxn>
                <a:cxn ang="0">
                  <a:pos x="1805" y="1977"/>
                </a:cxn>
                <a:cxn ang="0">
                  <a:pos x="1660" y="1661"/>
                </a:cxn>
                <a:cxn ang="0">
                  <a:pos x="1593" y="1381"/>
                </a:cxn>
                <a:cxn ang="0">
                  <a:pos x="1598" y="1134"/>
                </a:cxn>
                <a:cxn ang="0">
                  <a:pos x="1677" y="827"/>
                </a:cxn>
                <a:cxn ang="0">
                  <a:pos x="1829" y="555"/>
                </a:cxn>
                <a:cxn ang="0">
                  <a:pos x="2049" y="315"/>
                </a:cxn>
                <a:cxn ang="0">
                  <a:pos x="2250" y="179"/>
                </a:cxn>
                <a:cxn ang="0">
                  <a:pos x="2470" y="96"/>
                </a:cxn>
                <a:cxn ang="0">
                  <a:pos x="2674" y="73"/>
                </a:cxn>
                <a:cxn ang="0">
                  <a:pos x="3005" y="87"/>
                </a:cxn>
                <a:cxn ang="0">
                  <a:pos x="2706" y="25"/>
                </a:cxn>
                <a:cxn ang="0">
                  <a:pos x="2426" y="0"/>
                </a:cxn>
                <a:cxn ang="0">
                  <a:pos x="2180" y="8"/>
                </a:cxn>
                <a:cxn ang="0">
                  <a:pos x="1918" y="44"/>
                </a:cxn>
                <a:cxn ang="0">
                  <a:pos x="1605" y="125"/>
                </a:cxn>
                <a:cxn ang="0">
                  <a:pos x="1321" y="245"/>
                </a:cxn>
                <a:cxn ang="0">
                  <a:pos x="1040" y="406"/>
                </a:cxn>
                <a:cxn ang="0">
                  <a:pos x="832" y="573"/>
                </a:cxn>
                <a:cxn ang="0">
                  <a:pos x="628" y="766"/>
                </a:cxn>
                <a:cxn ang="0">
                  <a:pos x="465" y="968"/>
                </a:cxn>
                <a:cxn ang="0">
                  <a:pos x="315" y="1186"/>
                </a:cxn>
                <a:cxn ang="0">
                  <a:pos x="198" y="1427"/>
                </a:cxn>
                <a:cxn ang="0">
                  <a:pos x="102" y="1696"/>
                </a:cxn>
                <a:cxn ang="0">
                  <a:pos x="35" y="1968"/>
                </a:cxn>
                <a:cxn ang="0">
                  <a:pos x="5" y="2258"/>
                </a:cxn>
                <a:cxn ang="0">
                  <a:pos x="5" y="2526"/>
                </a:cxn>
                <a:cxn ang="0">
                  <a:pos x="49" y="2849"/>
                </a:cxn>
                <a:cxn ang="0">
                  <a:pos x="122" y="3129"/>
                </a:cxn>
                <a:cxn ang="0">
                  <a:pos x="225" y="3367"/>
                </a:cxn>
                <a:cxn ang="0">
                  <a:pos x="350" y="3612"/>
                </a:cxn>
                <a:cxn ang="0">
                  <a:pos x="522" y="3849"/>
                </a:cxn>
                <a:cxn ang="0">
                  <a:pos x="698" y="4052"/>
                </a:cxn>
                <a:cxn ang="0">
                  <a:pos x="877" y="4215"/>
                </a:cxn>
                <a:cxn ang="0">
                  <a:pos x="1094" y="4370"/>
                </a:cxn>
                <a:cxn ang="0">
                  <a:pos x="1277" y="4469"/>
                </a:cxn>
                <a:cxn ang="0">
                  <a:pos x="1453" y="4531"/>
                </a:cxn>
                <a:cxn ang="0">
                  <a:pos x="1684" y="4575"/>
                </a:cxn>
                <a:cxn ang="0">
                  <a:pos x="1881" y="4575"/>
                </a:cxn>
                <a:cxn ang="0">
                  <a:pos x="2131" y="4528"/>
                </a:cxn>
                <a:cxn ang="0">
                  <a:pos x="2332" y="4431"/>
                </a:cxn>
                <a:cxn ang="0">
                  <a:pos x="2516" y="4300"/>
                </a:cxn>
                <a:cxn ang="0">
                  <a:pos x="2674" y="4128"/>
                </a:cxn>
                <a:cxn ang="0">
                  <a:pos x="2794" y="3922"/>
                </a:cxn>
                <a:cxn ang="0">
                  <a:pos x="2864" y="3680"/>
                </a:cxn>
                <a:cxn ang="0">
                  <a:pos x="2884" y="3422"/>
                </a:cxn>
                <a:cxn ang="0">
                  <a:pos x="2839" y="3150"/>
                </a:cxn>
                <a:cxn ang="0">
                  <a:pos x="2733" y="2912"/>
                </a:cxn>
                <a:cxn ang="0">
                  <a:pos x="2574" y="2688"/>
                </a:cxn>
              </a:cxnLst>
              <a:rect l="0" t="0" r="r" b="b"/>
              <a:pathLst>
                <a:path w="3005" h="4580">
                  <a:moveTo>
                    <a:pt x="2470" y="2571"/>
                  </a:moveTo>
                  <a:lnTo>
                    <a:pt x="2364" y="2468"/>
                  </a:lnTo>
                  <a:lnTo>
                    <a:pt x="2253" y="2381"/>
                  </a:lnTo>
                  <a:lnTo>
                    <a:pt x="2016" y="2205"/>
                  </a:lnTo>
                  <a:lnTo>
                    <a:pt x="1894" y="2091"/>
                  </a:lnTo>
                  <a:lnTo>
                    <a:pt x="1805" y="1977"/>
                  </a:lnTo>
                  <a:lnTo>
                    <a:pt x="1712" y="1802"/>
                  </a:lnTo>
                  <a:lnTo>
                    <a:pt x="1660" y="1661"/>
                  </a:lnTo>
                  <a:lnTo>
                    <a:pt x="1611" y="1516"/>
                  </a:lnTo>
                  <a:lnTo>
                    <a:pt x="1593" y="1381"/>
                  </a:lnTo>
                  <a:lnTo>
                    <a:pt x="1590" y="1248"/>
                  </a:lnTo>
                  <a:lnTo>
                    <a:pt x="1598" y="1134"/>
                  </a:lnTo>
                  <a:lnTo>
                    <a:pt x="1625" y="976"/>
                  </a:lnTo>
                  <a:lnTo>
                    <a:pt x="1677" y="827"/>
                  </a:lnTo>
                  <a:lnTo>
                    <a:pt x="1742" y="696"/>
                  </a:lnTo>
                  <a:lnTo>
                    <a:pt x="1829" y="555"/>
                  </a:lnTo>
                  <a:lnTo>
                    <a:pt x="1953" y="413"/>
                  </a:lnTo>
                  <a:lnTo>
                    <a:pt x="2049" y="315"/>
                  </a:lnTo>
                  <a:lnTo>
                    <a:pt x="2149" y="239"/>
                  </a:lnTo>
                  <a:lnTo>
                    <a:pt x="2250" y="179"/>
                  </a:lnTo>
                  <a:lnTo>
                    <a:pt x="2356" y="131"/>
                  </a:lnTo>
                  <a:lnTo>
                    <a:pt x="2470" y="96"/>
                  </a:lnTo>
                  <a:lnTo>
                    <a:pt x="2592" y="79"/>
                  </a:lnTo>
                  <a:lnTo>
                    <a:pt x="2674" y="73"/>
                  </a:lnTo>
                  <a:lnTo>
                    <a:pt x="2771" y="70"/>
                  </a:lnTo>
                  <a:lnTo>
                    <a:pt x="3005" y="87"/>
                  </a:lnTo>
                  <a:lnTo>
                    <a:pt x="2832" y="46"/>
                  </a:lnTo>
                  <a:lnTo>
                    <a:pt x="2706" y="25"/>
                  </a:lnTo>
                  <a:lnTo>
                    <a:pt x="2566" y="8"/>
                  </a:lnTo>
                  <a:lnTo>
                    <a:pt x="2426" y="0"/>
                  </a:lnTo>
                  <a:lnTo>
                    <a:pt x="2305" y="0"/>
                  </a:lnTo>
                  <a:lnTo>
                    <a:pt x="2180" y="8"/>
                  </a:lnTo>
                  <a:lnTo>
                    <a:pt x="2043" y="20"/>
                  </a:lnTo>
                  <a:lnTo>
                    <a:pt x="1918" y="44"/>
                  </a:lnTo>
                  <a:lnTo>
                    <a:pt x="1767" y="79"/>
                  </a:lnTo>
                  <a:lnTo>
                    <a:pt x="1605" y="125"/>
                  </a:lnTo>
                  <a:lnTo>
                    <a:pt x="1446" y="187"/>
                  </a:lnTo>
                  <a:lnTo>
                    <a:pt x="1321" y="245"/>
                  </a:lnTo>
                  <a:lnTo>
                    <a:pt x="1184" y="318"/>
                  </a:lnTo>
                  <a:lnTo>
                    <a:pt x="1040" y="406"/>
                  </a:lnTo>
                  <a:lnTo>
                    <a:pt x="935" y="489"/>
                  </a:lnTo>
                  <a:lnTo>
                    <a:pt x="832" y="573"/>
                  </a:lnTo>
                  <a:lnTo>
                    <a:pt x="725" y="672"/>
                  </a:lnTo>
                  <a:lnTo>
                    <a:pt x="628" y="766"/>
                  </a:lnTo>
                  <a:lnTo>
                    <a:pt x="549" y="862"/>
                  </a:lnTo>
                  <a:lnTo>
                    <a:pt x="465" y="968"/>
                  </a:lnTo>
                  <a:lnTo>
                    <a:pt x="391" y="1073"/>
                  </a:lnTo>
                  <a:lnTo>
                    <a:pt x="315" y="1186"/>
                  </a:lnTo>
                  <a:lnTo>
                    <a:pt x="255" y="1304"/>
                  </a:lnTo>
                  <a:lnTo>
                    <a:pt x="198" y="1427"/>
                  </a:lnTo>
                  <a:lnTo>
                    <a:pt x="146" y="1555"/>
                  </a:lnTo>
                  <a:lnTo>
                    <a:pt x="102" y="1696"/>
                  </a:lnTo>
                  <a:lnTo>
                    <a:pt x="62" y="1830"/>
                  </a:lnTo>
                  <a:lnTo>
                    <a:pt x="35" y="1968"/>
                  </a:lnTo>
                  <a:lnTo>
                    <a:pt x="15" y="2126"/>
                  </a:lnTo>
                  <a:lnTo>
                    <a:pt x="5" y="2258"/>
                  </a:lnTo>
                  <a:lnTo>
                    <a:pt x="0" y="2389"/>
                  </a:lnTo>
                  <a:lnTo>
                    <a:pt x="5" y="2526"/>
                  </a:lnTo>
                  <a:lnTo>
                    <a:pt x="24" y="2685"/>
                  </a:lnTo>
                  <a:lnTo>
                    <a:pt x="49" y="2849"/>
                  </a:lnTo>
                  <a:lnTo>
                    <a:pt x="84" y="2988"/>
                  </a:lnTo>
                  <a:lnTo>
                    <a:pt x="122" y="3129"/>
                  </a:lnTo>
                  <a:lnTo>
                    <a:pt x="166" y="3243"/>
                  </a:lnTo>
                  <a:lnTo>
                    <a:pt x="225" y="3367"/>
                  </a:lnTo>
                  <a:lnTo>
                    <a:pt x="277" y="3480"/>
                  </a:lnTo>
                  <a:lnTo>
                    <a:pt x="350" y="3612"/>
                  </a:lnTo>
                  <a:lnTo>
                    <a:pt x="435" y="3741"/>
                  </a:lnTo>
                  <a:lnTo>
                    <a:pt x="522" y="3849"/>
                  </a:lnTo>
                  <a:lnTo>
                    <a:pt x="605" y="3952"/>
                  </a:lnTo>
                  <a:lnTo>
                    <a:pt x="698" y="4052"/>
                  </a:lnTo>
                  <a:lnTo>
                    <a:pt x="795" y="4145"/>
                  </a:lnTo>
                  <a:lnTo>
                    <a:pt x="877" y="4215"/>
                  </a:lnTo>
                  <a:lnTo>
                    <a:pt x="981" y="4300"/>
                  </a:lnTo>
                  <a:lnTo>
                    <a:pt x="1094" y="4370"/>
                  </a:lnTo>
                  <a:lnTo>
                    <a:pt x="1184" y="4423"/>
                  </a:lnTo>
                  <a:lnTo>
                    <a:pt x="1277" y="4469"/>
                  </a:lnTo>
                  <a:lnTo>
                    <a:pt x="1366" y="4504"/>
                  </a:lnTo>
                  <a:lnTo>
                    <a:pt x="1453" y="4531"/>
                  </a:lnTo>
                  <a:lnTo>
                    <a:pt x="1584" y="4563"/>
                  </a:lnTo>
                  <a:lnTo>
                    <a:pt x="1684" y="4575"/>
                  </a:lnTo>
                  <a:lnTo>
                    <a:pt x="1786" y="4580"/>
                  </a:lnTo>
                  <a:lnTo>
                    <a:pt x="1881" y="4575"/>
                  </a:lnTo>
                  <a:lnTo>
                    <a:pt x="2008" y="4558"/>
                  </a:lnTo>
                  <a:lnTo>
                    <a:pt x="2131" y="4528"/>
                  </a:lnTo>
                  <a:lnTo>
                    <a:pt x="2242" y="4483"/>
                  </a:lnTo>
                  <a:lnTo>
                    <a:pt x="2332" y="4431"/>
                  </a:lnTo>
                  <a:lnTo>
                    <a:pt x="2435" y="4370"/>
                  </a:lnTo>
                  <a:lnTo>
                    <a:pt x="2516" y="4300"/>
                  </a:lnTo>
                  <a:lnTo>
                    <a:pt x="2601" y="4221"/>
                  </a:lnTo>
                  <a:lnTo>
                    <a:pt x="2674" y="4128"/>
                  </a:lnTo>
                  <a:lnTo>
                    <a:pt x="2742" y="4028"/>
                  </a:lnTo>
                  <a:lnTo>
                    <a:pt x="2794" y="3922"/>
                  </a:lnTo>
                  <a:lnTo>
                    <a:pt x="2832" y="3803"/>
                  </a:lnTo>
                  <a:lnTo>
                    <a:pt x="2864" y="3680"/>
                  </a:lnTo>
                  <a:lnTo>
                    <a:pt x="2881" y="3553"/>
                  </a:lnTo>
                  <a:lnTo>
                    <a:pt x="2884" y="3422"/>
                  </a:lnTo>
                  <a:lnTo>
                    <a:pt x="2867" y="3276"/>
                  </a:lnTo>
                  <a:lnTo>
                    <a:pt x="2839" y="3150"/>
                  </a:lnTo>
                  <a:lnTo>
                    <a:pt x="2788" y="3028"/>
                  </a:lnTo>
                  <a:lnTo>
                    <a:pt x="2733" y="2912"/>
                  </a:lnTo>
                  <a:lnTo>
                    <a:pt x="2663" y="2811"/>
                  </a:lnTo>
                  <a:lnTo>
                    <a:pt x="2574" y="2688"/>
                  </a:lnTo>
                  <a:lnTo>
                    <a:pt x="2470" y="2571"/>
                  </a:lnTo>
                  <a:close/>
                </a:path>
              </a:pathLst>
            </a:custGeom>
            <a:solidFill>
              <a:srgbClr val="009900"/>
            </a:solidFill>
            <a:ln w="6350" cmpd="sng">
              <a:solidFill>
                <a:schemeClr val="tx1"/>
              </a:solidFill>
              <a:prstDash val="solid"/>
              <a:round/>
              <a:headEnd/>
              <a:tailEnd/>
            </a:ln>
          </p:spPr>
          <p:txBody>
            <a:bodyPr/>
            <a:lstStyle/>
            <a:p>
              <a:endParaRPr lang="en-US"/>
            </a:p>
          </p:txBody>
        </p:sp>
      </p:grpSp>
      <p:sp>
        <p:nvSpPr>
          <p:cNvPr id="1442821" name="Rectangle 5"/>
          <p:cNvSpPr>
            <a:spLocks noGrp="1" noChangeArrowheads="1"/>
          </p:cNvSpPr>
          <p:nvPr>
            <p:ph type="title"/>
          </p:nvPr>
        </p:nvSpPr>
        <p:spPr>
          <a:ln/>
        </p:spPr>
        <p:txBody>
          <a:bodyPr/>
          <a:lstStyle/>
          <a:p>
            <a:r>
              <a:rPr lang="en-US" sz="2800"/>
              <a:t>Entity and Act</a:t>
            </a:r>
          </a:p>
        </p:txBody>
      </p:sp>
      <p:sp>
        <p:nvSpPr>
          <p:cNvPr id="1442822" name="Rectangle 6"/>
          <p:cNvSpPr>
            <a:spLocks noGrp="1" noChangeArrowheads="1"/>
          </p:cNvSpPr>
          <p:nvPr>
            <p:ph type="body" sz="half" idx="2"/>
          </p:nvPr>
        </p:nvSpPr>
        <p:spPr>
          <a:xfrm>
            <a:off x="4354513" y="685800"/>
            <a:ext cx="4560887" cy="5791200"/>
          </a:xfrm>
        </p:spPr>
        <p:txBody>
          <a:bodyPr/>
          <a:lstStyle/>
          <a:p>
            <a:r>
              <a:rPr lang="en-US" sz="2400"/>
              <a:t>Entity</a:t>
            </a:r>
          </a:p>
          <a:p>
            <a:pPr lvl="1">
              <a:buFont typeface="Wingdings" pitchFamily="2" charset="2"/>
              <a:buNone/>
            </a:pPr>
            <a:r>
              <a:rPr lang="en-US" sz="2000"/>
              <a:t>	a physical thing or an organization/group of physical things capable of participating in Acts. This includes living subjects, organizations, material, and places.</a:t>
            </a:r>
          </a:p>
          <a:p>
            <a:r>
              <a:rPr lang="en-US" sz="2400"/>
              <a:t>Act</a:t>
            </a:r>
          </a:p>
          <a:p>
            <a:pPr lvl="1">
              <a:buFont typeface="Wingdings" pitchFamily="2" charset="2"/>
              <a:buNone/>
            </a:pPr>
            <a:r>
              <a:rPr lang="en-US" sz="2000"/>
              <a:t>	a discernible action of interest in the healthcare domain. An instance of Act is a record of that action. Acts definitions (master files), orders, plans, and performance records (events) are all represented by an instance of Act.</a:t>
            </a:r>
          </a:p>
        </p:txBody>
      </p:sp>
      <p:grpSp>
        <p:nvGrpSpPr>
          <p:cNvPr id="1442823" name="Group 7"/>
          <p:cNvGrpSpPr>
            <a:grpSpLocks/>
          </p:cNvGrpSpPr>
          <p:nvPr/>
        </p:nvGrpSpPr>
        <p:grpSpPr bwMode="auto">
          <a:xfrm>
            <a:off x="1058863" y="2228850"/>
            <a:ext cx="2638425" cy="2647950"/>
            <a:chOff x="667" y="1404"/>
            <a:chExt cx="1662" cy="1668"/>
          </a:xfrm>
        </p:grpSpPr>
        <p:sp>
          <p:nvSpPr>
            <p:cNvPr id="1442824" name="Oval 8"/>
            <p:cNvSpPr>
              <a:spLocks noChangeArrowheads="1"/>
            </p:cNvSpPr>
            <p:nvPr/>
          </p:nvSpPr>
          <p:spPr bwMode="auto">
            <a:xfrm>
              <a:off x="997" y="2760"/>
              <a:ext cx="324" cy="312"/>
            </a:xfrm>
            <a:prstGeom prst="ellipse">
              <a:avLst/>
            </a:prstGeom>
            <a:solidFill>
              <a:srgbClr val="FF0000"/>
            </a:solidFill>
            <a:ln w="9525">
              <a:solidFill>
                <a:schemeClr val="tx1"/>
              </a:solidFill>
              <a:round/>
              <a:headEnd type="none" w="sm" len="sm"/>
              <a:tailEnd type="none" w="sm" len="sm"/>
            </a:ln>
            <a:effectLst/>
          </p:spPr>
          <p:txBody>
            <a:bodyPr wrap="none" anchor="ctr"/>
            <a:lstStyle/>
            <a:p>
              <a:endParaRPr lang="en-US"/>
            </a:p>
          </p:txBody>
        </p:sp>
        <p:sp>
          <p:nvSpPr>
            <p:cNvPr id="1442825" name="Oval 9"/>
            <p:cNvSpPr>
              <a:spLocks noChangeArrowheads="1"/>
            </p:cNvSpPr>
            <p:nvPr/>
          </p:nvSpPr>
          <p:spPr bwMode="auto">
            <a:xfrm>
              <a:off x="1573" y="1404"/>
              <a:ext cx="324" cy="312"/>
            </a:xfrm>
            <a:prstGeom prst="ellipse">
              <a:avLst/>
            </a:prstGeom>
            <a:solidFill>
              <a:srgbClr val="009900"/>
            </a:solidFill>
            <a:ln w="9525">
              <a:solidFill>
                <a:schemeClr val="tx1"/>
              </a:solidFill>
              <a:round/>
              <a:headEnd type="none" w="sm" len="sm"/>
              <a:tailEnd type="none" w="sm" len="sm"/>
            </a:ln>
            <a:effectLst/>
          </p:spPr>
          <p:txBody>
            <a:bodyPr wrap="none" anchor="ctr"/>
            <a:lstStyle/>
            <a:p>
              <a:endParaRPr lang="en-US"/>
            </a:p>
          </p:txBody>
        </p:sp>
        <p:sp>
          <p:nvSpPr>
            <p:cNvPr id="1442826" name="Text Box 10"/>
            <p:cNvSpPr txBox="1">
              <a:spLocks noChangeArrowheads="1"/>
            </p:cNvSpPr>
            <p:nvPr/>
          </p:nvSpPr>
          <p:spPr bwMode="auto">
            <a:xfrm>
              <a:off x="667" y="2078"/>
              <a:ext cx="542" cy="250"/>
            </a:xfrm>
            <a:prstGeom prst="rect">
              <a:avLst/>
            </a:prstGeom>
            <a:noFill/>
            <a:ln w="9525">
              <a:noFill/>
              <a:miter lim="800000"/>
              <a:headEnd type="none" w="sm" len="sm"/>
              <a:tailEnd type="none" w="sm" len="sm"/>
            </a:ln>
            <a:effectLst/>
          </p:spPr>
          <p:txBody>
            <a:bodyPr wrap="none" anchor="ctr" anchorCtr="1">
              <a:spAutoFit/>
            </a:bodyPr>
            <a:lstStyle/>
            <a:p>
              <a:pPr algn="l" eaLnBrk="0" hangingPunct="0"/>
              <a:r>
                <a:rPr lang="en-US" sz="2000" b="1">
                  <a:effectLst>
                    <a:outerShdw blurRad="38100" dist="38100" dir="2700000" algn="tl">
                      <a:srgbClr val="FFFFFF"/>
                    </a:outerShdw>
                  </a:effectLst>
                  <a:latin typeface="Times New Roman" pitchFamily="18" charset="0"/>
                </a:rPr>
                <a:t>Entity</a:t>
              </a:r>
            </a:p>
          </p:txBody>
        </p:sp>
        <p:sp>
          <p:nvSpPr>
            <p:cNvPr id="1442827" name="Text Box 11"/>
            <p:cNvSpPr txBox="1">
              <a:spLocks noChangeArrowheads="1"/>
            </p:cNvSpPr>
            <p:nvPr/>
          </p:nvSpPr>
          <p:spPr bwMode="auto">
            <a:xfrm>
              <a:off x="1973" y="2078"/>
              <a:ext cx="356" cy="250"/>
            </a:xfrm>
            <a:prstGeom prst="rect">
              <a:avLst/>
            </a:prstGeom>
            <a:noFill/>
            <a:ln w="9525">
              <a:noFill/>
              <a:miter lim="800000"/>
              <a:headEnd type="none" w="sm" len="sm"/>
              <a:tailEnd type="none" w="sm" len="sm"/>
            </a:ln>
            <a:effectLst/>
          </p:spPr>
          <p:txBody>
            <a:bodyPr wrap="none" anchor="ctr" anchorCtr="1">
              <a:spAutoFit/>
            </a:bodyPr>
            <a:lstStyle/>
            <a:p>
              <a:pPr algn="l" eaLnBrk="0" hangingPunct="0"/>
              <a:r>
                <a:rPr lang="en-US" sz="2000" b="1">
                  <a:effectLst>
                    <a:outerShdw blurRad="38100" dist="38100" dir="2700000" algn="tl">
                      <a:srgbClr val="FFFFFF"/>
                    </a:outerShdw>
                  </a:effectLst>
                  <a:latin typeface="Times New Roman" pitchFamily="18" charset="0"/>
                </a:rPr>
                <a:t>Act</a:t>
              </a:r>
            </a:p>
          </p:txBody>
        </p:sp>
        <p:sp>
          <p:nvSpPr>
            <p:cNvPr id="1442828" name="Text Box 12"/>
            <p:cNvSpPr txBox="1">
              <a:spLocks noChangeArrowheads="1"/>
            </p:cNvSpPr>
            <p:nvPr/>
          </p:nvSpPr>
          <p:spPr bwMode="auto">
            <a:xfrm>
              <a:off x="881" y="2304"/>
              <a:ext cx="116" cy="192"/>
            </a:xfrm>
            <a:prstGeom prst="rect">
              <a:avLst/>
            </a:prstGeom>
            <a:noFill/>
            <a:ln w="9525">
              <a:noFill/>
              <a:miter lim="800000"/>
              <a:headEnd type="none" w="sm" len="sm"/>
              <a:tailEnd type="none" w="sm" len="sm"/>
            </a:ln>
            <a:effectLst/>
          </p:spPr>
          <p:txBody>
            <a:bodyPr wrap="none" anchor="ctr" anchorCtr="1">
              <a:spAutoFit/>
            </a:bodyPr>
            <a:lstStyle/>
            <a:p>
              <a:pPr algn="l" eaLnBrk="0" hangingPunct="0"/>
              <a:endParaRPr lang="en-US" sz="1400">
                <a:latin typeface="Times New Roman" pitchFamily="18" charset="0"/>
              </a:endParaRPr>
            </a:p>
          </p:txBody>
        </p:sp>
        <p:sp>
          <p:nvSpPr>
            <p:cNvPr id="1442829" name="Text Box 13"/>
            <p:cNvSpPr txBox="1">
              <a:spLocks noChangeArrowheads="1"/>
            </p:cNvSpPr>
            <p:nvPr/>
          </p:nvSpPr>
          <p:spPr bwMode="auto">
            <a:xfrm>
              <a:off x="2093" y="1920"/>
              <a:ext cx="116" cy="192"/>
            </a:xfrm>
            <a:prstGeom prst="rect">
              <a:avLst/>
            </a:prstGeom>
            <a:noFill/>
            <a:ln w="9525">
              <a:noFill/>
              <a:miter lim="800000"/>
              <a:headEnd type="none" w="sm" len="sm"/>
              <a:tailEnd type="none" w="sm" len="sm"/>
            </a:ln>
            <a:effectLst/>
          </p:spPr>
          <p:txBody>
            <a:bodyPr wrap="none" anchor="ctr" anchorCtr="1">
              <a:spAutoFit/>
            </a:bodyPr>
            <a:lstStyle/>
            <a:p>
              <a:pPr algn="l" eaLnBrk="0" hangingPunct="0"/>
              <a:endParaRPr lang="en-US" sz="1400">
                <a:latin typeface="Times New Roman" pitchFamily="18" charset="0"/>
              </a:endParaRPr>
            </a:p>
          </p:txBody>
        </p:sp>
      </p:grpSp>
      <p:sp>
        <p:nvSpPr>
          <p:cNvPr id="1442830" name="Line 14"/>
          <p:cNvSpPr>
            <a:spLocks noChangeShapeType="1"/>
          </p:cNvSpPr>
          <p:nvPr/>
        </p:nvSpPr>
        <p:spPr bwMode="auto">
          <a:xfrm>
            <a:off x="4803775" y="1509713"/>
            <a:ext cx="3919538" cy="0"/>
          </a:xfrm>
          <a:prstGeom prst="line">
            <a:avLst/>
          </a:prstGeom>
          <a:noFill/>
          <a:ln w="9525">
            <a:solidFill>
              <a:schemeClr val="tx1"/>
            </a:solidFill>
            <a:round/>
            <a:headEnd/>
            <a:tailEnd/>
          </a:ln>
          <a:effectLst/>
        </p:spPr>
        <p:txBody>
          <a:bodyPr/>
          <a:lstStyle/>
          <a:p>
            <a:endParaRPr lang="en-US"/>
          </a:p>
        </p:txBody>
      </p:sp>
      <p:sp>
        <p:nvSpPr>
          <p:cNvPr id="1442831" name="Line 15"/>
          <p:cNvSpPr>
            <a:spLocks noChangeShapeType="1"/>
          </p:cNvSpPr>
          <p:nvPr/>
        </p:nvSpPr>
        <p:spPr bwMode="auto">
          <a:xfrm>
            <a:off x="4813300" y="3719513"/>
            <a:ext cx="3919538" cy="0"/>
          </a:xfrm>
          <a:prstGeom prst="line">
            <a:avLst/>
          </a:prstGeom>
          <a:noFill/>
          <a:ln w="9525">
            <a:solidFill>
              <a:schemeClr val="tx1"/>
            </a:solidFill>
            <a:round/>
            <a:headEnd/>
            <a:tailEnd/>
          </a:ln>
          <a:effectLst/>
        </p:spPr>
        <p:txBody>
          <a:bodyPr/>
          <a:lstStyle/>
          <a:p>
            <a:endParaRPr lang="en-US"/>
          </a:p>
        </p:txBody>
      </p:sp>
    </p:spTree>
  </p:cSld>
  <p:clrMapOvr>
    <a:masterClrMapping/>
  </p:clrMapOvr>
  <p:transition spd="med" advTm="5000">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half" idx="10"/>
          </p:nvPr>
        </p:nvSpPr>
        <p:spPr/>
        <p:txBody>
          <a:bodyPr/>
          <a:lstStyle/>
          <a:p>
            <a:r>
              <a:rPr lang="en-US"/>
              <a:t>March 30, 2009</a:t>
            </a:r>
          </a:p>
        </p:txBody>
      </p:sp>
      <p:sp>
        <p:nvSpPr>
          <p:cNvPr id="14" name="Footer Placeholder 4"/>
          <p:cNvSpPr>
            <a:spLocks noGrp="1"/>
          </p:cNvSpPr>
          <p:nvPr>
            <p:ph type="ftr" sz="quarter" idx="11"/>
          </p:nvPr>
        </p:nvSpPr>
        <p:spPr/>
        <p:txBody>
          <a:bodyPr/>
          <a:lstStyle/>
          <a:p>
            <a:r>
              <a:rPr lang="en-US"/>
              <a:t>Informatics Standards &amp; Interoperability</a:t>
            </a:r>
          </a:p>
        </p:txBody>
      </p:sp>
      <p:sp>
        <p:nvSpPr>
          <p:cNvPr id="15" name="Slide Number Placeholder 5"/>
          <p:cNvSpPr>
            <a:spLocks noGrp="1"/>
          </p:cNvSpPr>
          <p:nvPr>
            <p:ph type="sldNum" sz="quarter" idx="12"/>
          </p:nvPr>
        </p:nvSpPr>
        <p:spPr/>
        <p:txBody>
          <a:bodyPr/>
          <a:lstStyle/>
          <a:p>
            <a:fld id="{40921B8B-7342-4EEF-89E4-7D7C4EBE5F89}" type="slidenum">
              <a:rPr lang="en-US"/>
              <a:pPr/>
              <a:t>65</a:t>
            </a:fld>
            <a:r>
              <a:rPr lang="en-US"/>
              <a:t>  of  125</a:t>
            </a:r>
          </a:p>
        </p:txBody>
      </p:sp>
      <p:sp>
        <p:nvSpPr>
          <p:cNvPr id="1525762" name="Line 2"/>
          <p:cNvSpPr>
            <a:spLocks noChangeShapeType="1"/>
          </p:cNvSpPr>
          <p:nvPr/>
        </p:nvSpPr>
        <p:spPr bwMode="auto">
          <a:xfrm>
            <a:off x="1676400" y="4648200"/>
            <a:ext cx="6400800" cy="0"/>
          </a:xfrm>
          <a:prstGeom prst="line">
            <a:avLst/>
          </a:prstGeom>
          <a:noFill/>
          <a:ln w="9525">
            <a:solidFill>
              <a:schemeClr val="tx1"/>
            </a:solidFill>
            <a:round/>
            <a:headEnd/>
            <a:tailEnd/>
          </a:ln>
          <a:effectLst/>
        </p:spPr>
        <p:txBody>
          <a:bodyPr wrap="none" anchor="ctr"/>
          <a:lstStyle/>
          <a:p>
            <a:endParaRPr lang="en-US"/>
          </a:p>
        </p:txBody>
      </p:sp>
      <p:grpSp>
        <p:nvGrpSpPr>
          <p:cNvPr id="1525763" name="Group 3"/>
          <p:cNvGrpSpPr>
            <a:grpSpLocks/>
          </p:cNvGrpSpPr>
          <p:nvPr/>
        </p:nvGrpSpPr>
        <p:grpSpPr bwMode="auto">
          <a:xfrm>
            <a:off x="381000" y="3886200"/>
            <a:ext cx="1447800" cy="1524000"/>
            <a:chOff x="240" y="2448"/>
            <a:chExt cx="912" cy="960"/>
          </a:xfrm>
        </p:grpSpPr>
        <p:sp>
          <p:nvSpPr>
            <p:cNvPr id="1525764" name="Rectangle 4"/>
            <p:cNvSpPr>
              <a:spLocks noChangeArrowheads="1"/>
            </p:cNvSpPr>
            <p:nvPr/>
          </p:nvSpPr>
          <p:spPr bwMode="blackWhite">
            <a:xfrm>
              <a:off x="240" y="2448"/>
              <a:ext cx="912" cy="960"/>
            </a:xfrm>
            <a:prstGeom prst="rect">
              <a:avLst/>
            </a:prstGeom>
            <a:solidFill>
              <a:srgbClr val="0099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Entity</a:t>
              </a:r>
            </a:p>
          </p:txBody>
        </p:sp>
        <p:sp>
          <p:nvSpPr>
            <p:cNvPr id="1525765" name="Rectangle 5"/>
            <p:cNvSpPr>
              <a:spLocks noChangeArrowheads="1"/>
            </p:cNvSpPr>
            <p:nvPr/>
          </p:nvSpPr>
          <p:spPr bwMode="blackWhite">
            <a:xfrm>
              <a:off x="240" y="2640"/>
              <a:ext cx="912" cy="768"/>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determinerCode: CS</a:t>
              </a:r>
            </a:p>
            <a:p>
              <a:pPr algn="l" eaLnBrk="0" hangingPunct="0"/>
              <a:r>
                <a:rPr lang="en-US" sz="900">
                  <a:latin typeface="Times New Roman" pitchFamily="18" charset="0"/>
                </a:rPr>
                <a:t>code: CE</a:t>
              </a:r>
            </a:p>
            <a:p>
              <a:pPr algn="l" eaLnBrk="0" hangingPunct="0"/>
              <a:r>
                <a:rPr lang="en-US" sz="900">
                  <a:latin typeface="Times New Roman" pitchFamily="18" charset="0"/>
                </a:rPr>
                <a:t>statusCode : CS</a:t>
              </a:r>
            </a:p>
            <a:p>
              <a:pPr algn="l" eaLnBrk="0" hangingPunct="0"/>
              <a:r>
                <a:rPr lang="en-US" sz="900">
                  <a:latin typeface="Times New Roman" pitchFamily="18" charset="0"/>
                </a:rPr>
                <a:t>id : II</a:t>
              </a:r>
            </a:p>
            <a:p>
              <a:pPr algn="l" eaLnBrk="0" hangingPunct="0"/>
              <a:endParaRPr lang="en-US" sz="900">
                <a:latin typeface="Times New Roman" pitchFamily="18" charset="0"/>
              </a:endParaRPr>
            </a:p>
          </p:txBody>
        </p:sp>
      </p:grpSp>
      <p:grpSp>
        <p:nvGrpSpPr>
          <p:cNvPr id="1525766" name="Group 6"/>
          <p:cNvGrpSpPr>
            <a:grpSpLocks/>
          </p:cNvGrpSpPr>
          <p:nvPr/>
        </p:nvGrpSpPr>
        <p:grpSpPr bwMode="auto">
          <a:xfrm>
            <a:off x="7315200" y="3886200"/>
            <a:ext cx="1447800" cy="1524000"/>
            <a:chOff x="4608" y="2448"/>
            <a:chExt cx="912" cy="960"/>
          </a:xfrm>
        </p:grpSpPr>
        <p:sp>
          <p:nvSpPr>
            <p:cNvPr id="1525767" name="Rectangle 7"/>
            <p:cNvSpPr>
              <a:spLocks noChangeArrowheads="1"/>
            </p:cNvSpPr>
            <p:nvPr/>
          </p:nvSpPr>
          <p:spPr bwMode="blackWhite">
            <a:xfrm>
              <a:off x="4608" y="2448"/>
              <a:ext cx="912" cy="960"/>
            </a:xfrm>
            <a:prstGeom prst="rect">
              <a:avLst/>
            </a:prstGeom>
            <a:solidFill>
              <a:srgbClr val="FF00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Act</a:t>
              </a:r>
            </a:p>
          </p:txBody>
        </p:sp>
        <p:sp>
          <p:nvSpPr>
            <p:cNvPr id="1525768" name="Rectangle 8"/>
            <p:cNvSpPr>
              <a:spLocks noChangeArrowheads="1"/>
            </p:cNvSpPr>
            <p:nvPr/>
          </p:nvSpPr>
          <p:spPr bwMode="blackWhite">
            <a:xfrm>
              <a:off x="4608" y="2640"/>
              <a:ext cx="912" cy="768"/>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moodCode: CS</a:t>
              </a:r>
            </a:p>
            <a:p>
              <a:pPr algn="l" eaLnBrk="0" hangingPunct="0"/>
              <a:r>
                <a:rPr lang="en-US" sz="900">
                  <a:latin typeface="Times New Roman" pitchFamily="18" charset="0"/>
                </a:rPr>
                <a:t>code: CD</a:t>
              </a:r>
            </a:p>
            <a:p>
              <a:pPr algn="l" eaLnBrk="0" hangingPunct="0"/>
              <a:r>
                <a:rPr lang="en-US" sz="900">
                  <a:latin typeface="Times New Roman" pitchFamily="18" charset="0"/>
                </a:rPr>
                <a:t>statusCode : CS</a:t>
              </a:r>
            </a:p>
            <a:p>
              <a:pPr algn="l" eaLnBrk="0" hangingPunct="0"/>
              <a:r>
                <a:rPr lang="en-US" sz="900">
                  <a:latin typeface="Times New Roman" pitchFamily="18" charset="0"/>
                </a:rPr>
                <a:t>effectiveTime : GTS</a:t>
              </a:r>
            </a:p>
            <a:p>
              <a:pPr algn="l" eaLnBrk="0" hangingPunct="0"/>
              <a:r>
                <a:rPr lang="en-US" sz="900">
                  <a:latin typeface="Times New Roman" pitchFamily="18" charset="0"/>
                </a:rPr>
                <a:t>id : II</a:t>
              </a:r>
            </a:p>
          </p:txBody>
        </p:sp>
      </p:grpSp>
      <p:sp>
        <p:nvSpPr>
          <p:cNvPr id="1525769" name="Rectangle 9"/>
          <p:cNvSpPr>
            <a:spLocks noGrp="1" noChangeArrowheads="1"/>
          </p:cNvSpPr>
          <p:nvPr>
            <p:ph type="title"/>
          </p:nvPr>
        </p:nvSpPr>
        <p:spPr>
          <a:ln/>
        </p:spPr>
        <p:txBody>
          <a:bodyPr/>
          <a:lstStyle/>
          <a:p>
            <a:r>
              <a:rPr lang="en-US" sz="2800"/>
              <a:t>RIM Core Classes</a:t>
            </a:r>
          </a:p>
        </p:txBody>
      </p:sp>
      <p:sp>
        <p:nvSpPr>
          <p:cNvPr id="1525770" name="Rectangle 10"/>
          <p:cNvSpPr>
            <a:spLocks noGrp="1" noChangeArrowheads="1"/>
          </p:cNvSpPr>
          <p:nvPr>
            <p:ph type="body" idx="1"/>
          </p:nvPr>
        </p:nvSpPr>
        <p:spPr>
          <a:xfrm>
            <a:off x="228600" y="685800"/>
            <a:ext cx="8686800" cy="2800350"/>
          </a:xfrm>
          <a:noFill/>
        </p:spPr>
        <p:txBody>
          <a:bodyPr/>
          <a:lstStyle/>
          <a:p>
            <a:pPr>
              <a:lnSpc>
                <a:spcPct val="90000"/>
              </a:lnSpc>
            </a:pPr>
            <a:r>
              <a:rPr lang="en-US" sz="1800" b="1">
                <a:solidFill>
                  <a:schemeClr val="accent2"/>
                </a:solidFill>
              </a:rPr>
              <a:t>Entity -</a:t>
            </a:r>
            <a:r>
              <a:rPr lang="en-US" sz="1800"/>
              <a:t>  </a:t>
            </a:r>
            <a:r>
              <a:rPr lang="en-US" sz="1800" u="sng"/>
              <a:t>a physical thing or an organization/group of physical things capable of participating in Acts</a:t>
            </a:r>
            <a:r>
              <a:rPr lang="en-US" sz="1800"/>
              <a:t>. This includes living subjects, organizations, material, and places.</a:t>
            </a:r>
          </a:p>
          <a:p>
            <a:pPr>
              <a:lnSpc>
                <a:spcPct val="90000"/>
              </a:lnSpc>
            </a:pPr>
            <a:r>
              <a:rPr lang="en-US" sz="1800" b="1">
                <a:solidFill>
                  <a:schemeClr val="accent2"/>
                </a:solidFill>
              </a:rPr>
              <a:t>Act </a:t>
            </a:r>
            <a:r>
              <a:rPr lang="en-US" sz="1800" b="1"/>
              <a:t>–</a:t>
            </a:r>
            <a:r>
              <a:rPr lang="en-US" sz="1800"/>
              <a:t> </a:t>
            </a:r>
            <a:r>
              <a:rPr lang="en-US" sz="1800" u="sng"/>
              <a:t>a discernible action of interest in the healthcare domain</a:t>
            </a:r>
            <a:r>
              <a:rPr lang="en-US" sz="1800"/>
              <a:t>. An instance of Act is a record of that action. Acts definitions (master files), orders, plans, and performance records (events) are all represented by an instance of Act.</a:t>
            </a:r>
          </a:p>
        </p:txBody>
      </p:sp>
      <p:sp>
        <p:nvSpPr>
          <p:cNvPr id="1525771" name="Text Box 11"/>
          <p:cNvSpPr txBox="1">
            <a:spLocks noChangeArrowheads="1"/>
          </p:cNvSpPr>
          <p:nvPr/>
        </p:nvSpPr>
        <p:spPr bwMode="auto">
          <a:xfrm>
            <a:off x="1884363" y="438785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25772" name="Text Box 12"/>
          <p:cNvSpPr txBox="1">
            <a:spLocks noChangeArrowheads="1"/>
          </p:cNvSpPr>
          <p:nvPr/>
        </p:nvSpPr>
        <p:spPr bwMode="auto">
          <a:xfrm>
            <a:off x="6962775" y="438785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37101 2.22222E-6 L -3.33333E-6 2.22222E-6 " pathEditMode="relative" rAng="0" ptsTypes="AA">
                                      <p:cBhvr>
                                        <p:cTn id="6" dur="2000" fill="hold"/>
                                        <p:tgtEl>
                                          <p:spTgt spid="1525763"/>
                                        </p:tgtEl>
                                        <p:attrNameLst>
                                          <p:attrName>ppt_x</p:attrName>
                                          <p:attrName>ppt_y</p:attrName>
                                        </p:attrNameLst>
                                      </p:cBhvr>
                                      <p:rCtr x="-186" y="0"/>
                                    </p:animMotion>
                                  </p:childTnLst>
                                </p:cTn>
                              </p:par>
                              <p:par>
                                <p:cTn id="7" presetID="63" presetClass="path" presetSubtype="0" accel="50000" decel="50000" fill="hold" nodeType="withEffect">
                                  <p:stCondLst>
                                    <p:cond delay="0"/>
                                  </p:stCondLst>
                                  <p:childTnLst>
                                    <p:animMotion origin="layout" path="M -0.38715 -2.96296E-6 L 2.22222E-6 -2.96296E-6 " pathEditMode="relative" rAng="0" ptsTypes="AA">
                                      <p:cBhvr>
                                        <p:cTn id="8" dur="2000" fill="hold"/>
                                        <p:tgtEl>
                                          <p:spTgt spid="1525766"/>
                                        </p:tgtEl>
                                        <p:attrNameLst>
                                          <p:attrName>ppt_x</p:attrName>
                                          <p:attrName>ppt_y</p:attrName>
                                        </p:attrNameLst>
                                      </p:cBhvr>
                                      <p:rCtr x="194" y="0"/>
                                    </p:animMotion>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0" nodeType="clickEffect">
                                  <p:stCondLst>
                                    <p:cond delay="0"/>
                                  </p:stCondLst>
                                  <p:childTnLst>
                                    <p:animEffect transition="out" filter="dissolve">
                                      <p:cBhvr>
                                        <p:cTn id="12" dur="500"/>
                                        <p:tgtEl>
                                          <p:spTgt spid="1525770">
                                            <p:txEl>
                                              <p:pRg st="0" end="0"/>
                                            </p:txEl>
                                          </p:spTgt>
                                        </p:tgtEl>
                                      </p:cBhvr>
                                    </p:animEffect>
                                    <p:set>
                                      <p:cBhvr>
                                        <p:cTn id="13" dur="1" fill="hold">
                                          <p:stCondLst>
                                            <p:cond delay="499"/>
                                          </p:stCondLst>
                                        </p:cTn>
                                        <p:tgtEl>
                                          <p:spTgt spid="1525770">
                                            <p:txEl>
                                              <p:pRg st="0" end="0"/>
                                            </p:txEl>
                                          </p:spTgt>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1525770">
                                            <p:txEl>
                                              <p:pRg st="1" end="1"/>
                                            </p:txEl>
                                          </p:spTgt>
                                        </p:tgtEl>
                                      </p:cBhvr>
                                    </p:animEffect>
                                    <p:set>
                                      <p:cBhvr>
                                        <p:cTn id="18" dur="1" fill="hold">
                                          <p:stCondLst>
                                            <p:cond delay="499"/>
                                          </p:stCondLst>
                                        </p:cTn>
                                        <p:tgtEl>
                                          <p:spTgt spid="1525770">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70"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3"/>
          <p:cNvSpPr>
            <a:spLocks noGrp="1"/>
          </p:cNvSpPr>
          <p:nvPr>
            <p:ph type="dt" sz="half" idx="10"/>
          </p:nvPr>
        </p:nvSpPr>
        <p:spPr/>
        <p:txBody>
          <a:bodyPr/>
          <a:lstStyle/>
          <a:p>
            <a:r>
              <a:rPr lang="en-US"/>
              <a:t>March 30, 2009</a:t>
            </a:r>
          </a:p>
        </p:txBody>
      </p:sp>
      <p:sp>
        <p:nvSpPr>
          <p:cNvPr id="17" name="Footer Placeholder 4"/>
          <p:cNvSpPr>
            <a:spLocks noGrp="1"/>
          </p:cNvSpPr>
          <p:nvPr>
            <p:ph type="ftr" sz="quarter" idx="11"/>
          </p:nvPr>
        </p:nvSpPr>
        <p:spPr/>
        <p:txBody>
          <a:bodyPr/>
          <a:lstStyle/>
          <a:p>
            <a:r>
              <a:rPr lang="en-US"/>
              <a:t>Informatics Standards &amp; Interoperability</a:t>
            </a:r>
          </a:p>
        </p:txBody>
      </p:sp>
      <p:sp>
        <p:nvSpPr>
          <p:cNvPr id="18" name="Slide Number Placeholder 5"/>
          <p:cNvSpPr>
            <a:spLocks noGrp="1"/>
          </p:cNvSpPr>
          <p:nvPr>
            <p:ph type="sldNum" sz="quarter" idx="12"/>
          </p:nvPr>
        </p:nvSpPr>
        <p:spPr/>
        <p:txBody>
          <a:bodyPr/>
          <a:lstStyle/>
          <a:p>
            <a:fld id="{A28D3C2B-C000-44F0-B929-E0C5FEA86E46}" type="slidenum">
              <a:rPr lang="en-US"/>
              <a:pPr/>
              <a:t>66</a:t>
            </a:fld>
            <a:r>
              <a:rPr lang="en-US"/>
              <a:t>  of  125</a:t>
            </a:r>
          </a:p>
        </p:txBody>
      </p:sp>
      <p:sp>
        <p:nvSpPr>
          <p:cNvPr id="1527810" name="Line 2"/>
          <p:cNvSpPr>
            <a:spLocks noChangeShapeType="1"/>
          </p:cNvSpPr>
          <p:nvPr/>
        </p:nvSpPr>
        <p:spPr bwMode="auto">
          <a:xfrm>
            <a:off x="1323975" y="4648200"/>
            <a:ext cx="6753225" cy="0"/>
          </a:xfrm>
          <a:prstGeom prst="line">
            <a:avLst/>
          </a:prstGeom>
          <a:noFill/>
          <a:ln w="9525">
            <a:solidFill>
              <a:schemeClr val="tx1"/>
            </a:solidFill>
            <a:round/>
            <a:headEnd/>
            <a:tailEnd/>
          </a:ln>
          <a:effectLst/>
        </p:spPr>
        <p:txBody>
          <a:bodyPr wrap="none" anchor="ctr"/>
          <a:lstStyle/>
          <a:p>
            <a:endParaRPr lang="en-US"/>
          </a:p>
        </p:txBody>
      </p:sp>
      <p:sp>
        <p:nvSpPr>
          <p:cNvPr id="1527811" name="Rectangle 3"/>
          <p:cNvSpPr>
            <a:spLocks noChangeArrowheads="1"/>
          </p:cNvSpPr>
          <p:nvPr/>
        </p:nvSpPr>
        <p:spPr bwMode="blackWhite">
          <a:xfrm>
            <a:off x="381000" y="3886200"/>
            <a:ext cx="1447800" cy="1524000"/>
          </a:xfrm>
          <a:prstGeom prst="rect">
            <a:avLst/>
          </a:prstGeom>
          <a:solidFill>
            <a:srgbClr val="0099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Entity</a:t>
            </a:r>
          </a:p>
        </p:txBody>
      </p:sp>
      <p:sp>
        <p:nvSpPr>
          <p:cNvPr id="1527812" name="Rectangle 4"/>
          <p:cNvSpPr>
            <a:spLocks noChangeArrowheads="1"/>
          </p:cNvSpPr>
          <p:nvPr/>
        </p:nvSpPr>
        <p:spPr bwMode="blackWhite">
          <a:xfrm>
            <a:off x="3810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determinerCode: CS</a:t>
            </a:r>
          </a:p>
          <a:p>
            <a:pPr algn="l" eaLnBrk="0" hangingPunct="0"/>
            <a:r>
              <a:rPr lang="en-US" sz="900">
                <a:latin typeface="Times New Roman" pitchFamily="18" charset="0"/>
              </a:rPr>
              <a:t>code: CE</a:t>
            </a:r>
          </a:p>
          <a:p>
            <a:pPr algn="l" eaLnBrk="0" hangingPunct="0"/>
            <a:r>
              <a:rPr lang="en-US" sz="900">
                <a:latin typeface="Times New Roman" pitchFamily="18" charset="0"/>
              </a:rPr>
              <a:t>statusCode : CS</a:t>
            </a:r>
          </a:p>
          <a:p>
            <a:pPr algn="l" eaLnBrk="0" hangingPunct="0"/>
            <a:r>
              <a:rPr lang="en-US" sz="900">
                <a:latin typeface="Times New Roman" pitchFamily="18" charset="0"/>
              </a:rPr>
              <a:t>id : II</a:t>
            </a:r>
          </a:p>
          <a:p>
            <a:pPr algn="l" eaLnBrk="0" hangingPunct="0"/>
            <a:endParaRPr lang="en-US" sz="900">
              <a:latin typeface="Times New Roman" pitchFamily="18" charset="0"/>
            </a:endParaRPr>
          </a:p>
        </p:txBody>
      </p:sp>
      <p:grpSp>
        <p:nvGrpSpPr>
          <p:cNvPr id="1527813" name="Group 5"/>
          <p:cNvGrpSpPr>
            <a:grpSpLocks/>
          </p:cNvGrpSpPr>
          <p:nvPr/>
        </p:nvGrpSpPr>
        <p:grpSpPr bwMode="auto">
          <a:xfrm>
            <a:off x="2667000" y="3886200"/>
            <a:ext cx="1447800" cy="1524000"/>
            <a:chOff x="1680" y="2448"/>
            <a:chExt cx="912" cy="960"/>
          </a:xfrm>
        </p:grpSpPr>
        <p:sp>
          <p:nvSpPr>
            <p:cNvPr id="1527814" name="Rectangle 6"/>
            <p:cNvSpPr>
              <a:spLocks noChangeArrowheads="1"/>
            </p:cNvSpPr>
            <p:nvPr/>
          </p:nvSpPr>
          <p:spPr bwMode="blackWhite">
            <a:xfrm>
              <a:off x="1680" y="2448"/>
              <a:ext cx="912" cy="960"/>
            </a:xfrm>
            <a:prstGeom prst="rect">
              <a:avLst/>
            </a:prstGeom>
            <a:solidFill>
              <a:srgbClr val="FFFF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Role</a:t>
              </a:r>
            </a:p>
          </p:txBody>
        </p:sp>
        <p:sp>
          <p:nvSpPr>
            <p:cNvPr id="1527815" name="Rectangle 7"/>
            <p:cNvSpPr>
              <a:spLocks noChangeArrowheads="1"/>
            </p:cNvSpPr>
            <p:nvPr/>
          </p:nvSpPr>
          <p:spPr bwMode="blackWhite">
            <a:xfrm>
              <a:off x="1680" y="2640"/>
              <a:ext cx="912" cy="768"/>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code: CE</a:t>
              </a:r>
            </a:p>
            <a:p>
              <a:pPr algn="l" eaLnBrk="0" hangingPunct="0"/>
              <a:r>
                <a:rPr lang="en-US" sz="900">
                  <a:latin typeface="Times New Roman" pitchFamily="18" charset="0"/>
                </a:rPr>
                <a:t>effectiveTime : IVL&lt;TS&gt;</a:t>
              </a:r>
            </a:p>
            <a:p>
              <a:pPr algn="l" eaLnBrk="0" hangingPunct="0"/>
              <a:r>
                <a:rPr lang="en-US" sz="900">
                  <a:latin typeface="Times New Roman" pitchFamily="18" charset="0"/>
                </a:rPr>
                <a:t>statusCode : CS</a:t>
              </a:r>
            </a:p>
            <a:p>
              <a:pPr algn="l" eaLnBrk="0" hangingPunct="0"/>
              <a:r>
                <a:rPr lang="en-US" sz="900">
                  <a:latin typeface="Times New Roman" pitchFamily="18" charset="0"/>
                </a:rPr>
                <a:t>id : II</a:t>
              </a:r>
            </a:p>
          </p:txBody>
        </p:sp>
      </p:grpSp>
      <p:sp>
        <p:nvSpPr>
          <p:cNvPr id="1527816" name="Rectangle 8"/>
          <p:cNvSpPr>
            <a:spLocks noChangeArrowheads="1"/>
          </p:cNvSpPr>
          <p:nvPr/>
        </p:nvSpPr>
        <p:spPr bwMode="blackWhite">
          <a:xfrm>
            <a:off x="7315200" y="3886200"/>
            <a:ext cx="1447800" cy="1524000"/>
          </a:xfrm>
          <a:prstGeom prst="rect">
            <a:avLst/>
          </a:prstGeom>
          <a:solidFill>
            <a:srgbClr val="FF00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Act</a:t>
            </a:r>
          </a:p>
        </p:txBody>
      </p:sp>
      <p:sp>
        <p:nvSpPr>
          <p:cNvPr id="1527817" name="Rectangle 9"/>
          <p:cNvSpPr>
            <a:spLocks noChangeArrowheads="1"/>
          </p:cNvSpPr>
          <p:nvPr/>
        </p:nvSpPr>
        <p:spPr bwMode="blackWhite">
          <a:xfrm>
            <a:off x="73152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moodCode: CS</a:t>
            </a:r>
          </a:p>
          <a:p>
            <a:pPr algn="l" eaLnBrk="0" hangingPunct="0"/>
            <a:r>
              <a:rPr lang="en-US" sz="900">
                <a:latin typeface="Times New Roman" pitchFamily="18" charset="0"/>
              </a:rPr>
              <a:t>code: CD</a:t>
            </a:r>
          </a:p>
          <a:p>
            <a:pPr algn="l" eaLnBrk="0" hangingPunct="0"/>
            <a:r>
              <a:rPr lang="en-US" sz="900">
                <a:latin typeface="Times New Roman" pitchFamily="18" charset="0"/>
              </a:rPr>
              <a:t>statusCode : CS</a:t>
            </a:r>
          </a:p>
          <a:p>
            <a:pPr algn="l" eaLnBrk="0" hangingPunct="0"/>
            <a:r>
              <a:rPr lang="en-US" sz="900">
                <a:latin typeface="Times New Roman" pitchFamily="18" charset="0"/>
              </a:rPr>
              <a:t>effectiveTime : GTS</a:t>
            </a:r>
          </a:p>
          <a:p>
            <a:pPr algn="l" eaLnBrk="0" hangingPunct="0"/>
            <a:r>
              <a:rPr lang="en-US" sz="900">
                <a:latin typeface="Times New Roman" pitchFamily="18" charset="0"/>
              </a:rPr>
              <a:t>id : II</a:t>
            </a:r>
          </a:p>
        </p:txBody>
      </p:sp>
      <p:sp>
        <p:nvSpPr>
          <p:cNvPr id="1527818" name="Rectangle 10"/>
          <p:cNvSpPr>
            <a:spLocks noGrp="1" noChangeArrowheads="1"/>
          </p:cNvSpPr>
          <p:nvPr>
            <p:ph type="title"/>
          </p:nvPr>
        </p:nvSpPr>
        <p:spPr>
          <a:ln/>
        </p:spPr>
        <p:txBody>
          <a:bodyPr/>
          <a:lstStyle/>
          <a:p>
            <a:r>
              <a:rPr lang="en-US" sz="2800"/>
              <a:t>RIM Core Classes</a:t>
            </a:r>
          </a:p>
        </p:txBody>
      </p:sp>
      <p:sp>
        <p:nvSpPr>
          <p:cNvPr id="1527819" name="Text Box 11"/>
          <p:cNvSpPr txBox="1">
            <a:spLocks noChangeArrowheads="1"/>
          </p:cNvSpPr>
          <p:nvPr/>
        </p:nvSpPr>
        <p:spPr bwMode="auto">
          <a:xfrm>
            <a:off x="4102100" y="4446588"/>
            <a:ext cx="336550" cy="214312"/>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27820" name="Text Box 12"/>
          <p:cNvSpPr txBox="1">
            <a:spLocks noChangeArrowheads="1"/>
          </p:cNvSpPr>
          <p:nvPr/>
        </p:nvSpPr>
        <p:spPr bwMode="auto">
          <a:xfrm>
            <a:off x="6964363" y="4446588"/>
            <a:ext cx="336550" cy="214312"/>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27821" name="Text Box 13"/>
          <p:cNvSpPr txBox="1">
            <a:spLocks noChangeArrowheads="1"/>
          </p:cNvSpPr>
          <p:nvPr/>
        </p:nvSpPr>
        <p:spPr bwMode="auto">
          <a:xfrm>
            <a:off x="1830388" y="4440238"/>
            <a:ext cx="234950" cy="214312"/>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1</a:t>
            </a:r>
          </a:p>
        </p:txBody>
      </p:sp>
      <p:sp>
        <p:nvSpPr>
          <p:cNvPr id="1527822" name="Text Box 14"/>
          <p:cNvSpPr txBox="1">
            <a:spLocks noChangeArrowheads="1"/>
          </p:cNvSpPr>
          <p:nvPr/>
        </p:nvSpPr>
        <p:spPr bwMode="auto">
          <a:xfrm>
            <a:off x="2279650" y="443865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27823" name="Text Box 15"/>
          <p:cNvSpPr txBox="1">
            <a:spLocks noChangeArrowheads="1"/>
          </p:cNvSpPr>
          <p:nvPr/>
        </p:nvSpPr>
        <p:spPr bwMode="auto">
          <a:xfrm>
            <a:off x="1954213" y="4429125"/>
            <a:ext cx="422275" cy="214313"/>
          </a:xfrm>
          <a:prstGeom prst="rect">
            <a:avLst/>
          </a:prstGeom>
          <a:noFill/>
          <a:ln w="9525">
            <a:noFill/>
            <a:miter lim="800000"/>
            <a:headEnd/>
            <a:tailEnd/>
          </a:ln>
          <a:effectLst/>
        </p:spPr>
        <p:txBody>
          <a:bodyPr wrap="none">
            <a:spAutoFit/>
          </a:bodyPr>
          <a:lstStyle/>
          <a:p>
            <a:pPr algn="l"/>
            <a:r>
              <a:rPr lang="en-US" sz="800"/>
              <a:t>plays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1527813"/>
                                        </p:tgtEl>
                                        <p:attrNameLst>
                                          <p:attrName>style.visibility</p:attrName>
                                        </p:attrNameLst>
                                      </p:cBhvr>
                                      <p:to>
                                        <p:strVal val="visible"/>
                                      </p:to>
                                    </p:set>
                                    <p:animEffect transition="in" filter="wedge">
                                      <p:cBhvr>
                                        <p:cTn id="7" dur="2000"/>
                                        <p:tgtEl>
                                          <p:spTgt spid="1527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3"/>
          <p:cNvSpPr>
            <a:spLocks noGrp="1"/>
          </p:cNvSpPr>
          <p:nvPr>
            <p:ph type="dt" sz="half" idx="10"/>
          </p:nvPr>
        </p:nvSpPr>
        <p:spPr/>
        <p:txBody>
          <a:bodyPr/>
          <a:lstStyle/>
          <a:p>
            <a:r>
              <a:rPr lang="en-US"/>
              <a:t>March 30, 2009</a:t>
            </a:r>
          </a:p>
        </p:txBody>
      </p:sp>
      <p:sp>
        <p:nvSpPr>
          <p:cNvPr id="23" name="Footer Placeholder 4"/>
          <p:cNvSpPr>
            <a:spLocks noGrp="1"/>
          </p:cNvSpPr>
          <p:nvPr>
            <p:ph type="ftr" sz="quarter" idx="11"/>
          </p:nvPr>
        </p:nvSpPr>
        <p:spPr/>
        <p:txBody>
          <a:bodyPr/>
          <a:lstStyle/>
          <a:p>
            <a:r>
              <a:rPr lang="en-US"/>
              <a:t>Informatics Standards &amp; Interoperability</a:t>
            </a:r>
          </a:p>
        </p:txBody>
      </p:sp>
      <p:sp>
        <p:nvSpPr>
          <p:cNvPr id="24" name="Slide Number Placeholder 5"/>
          <p:cNvSpPr>
            <a:spLocks noGrp="1"/>
          </p:cNvSpPr>
          <p:nvPr>
            <p:ph type="sldNum" sz="quarter" idx="12"/>
          </p:nvPr>
        </p:nvSpPr>
        <p:spPr/>
        <p:txBody>
          <a:bodyPr/>
          <a:lstStyle/>
          <a:p>
            <a:fld id="{65C7CFDF-9BDD-406C-8BD2-DE70EAF7C2C0}" type="slidenum">
              <a:rPr lang="en-US"/>
              <a:pPr/>
              <a:t>67</a:t>
            </a:fld>
            <a:r>
              <a:rPr lang="en-US"/>
              <a:t>  of  125</a:t>
            </a:r>
          </a:p>
        </p:txBody>
      </p:sp>
      <p:grpSp>
        <p:nvGrpSpPr>
          <p:cNvPr id="1529858" name="Group 2"/>
          <p:cNvGrpSpPr>
            <a:grpSpLocks/>
          </p:cNvGrpSpPr>
          <p:nvPr/>
        </p:nvGrpSpPr>
        <p:grpSpPr bwMode="auto">
          <a:xfrm>
            <a:off x="1524000" y="4248150"/>
            <a:ext cx="1371600" cy="1027113"/>
            <a:chOff x="960" y="2676"/>
            <a:chExt cx="864" cy="647"/>
          </a:xfrm>
        </p:grpSpPr>
        <p:sp>
          <p:nvSpPr>
            <p:cNvPr id="1529859" name="Line 3"/>
            <p:cNvSpPr>
              <a:spLocks noChangeShapeType="1"/>
            </p:cNvSpPr>
            <p:nvPr/>
          </p:nvSpPr>
          <p:spPr bwMode="auto">
            <a:xfrm flipH="1">
              <a:off x="1056" y="3216"/>
              <a:ext cx="768" cy="0"/>
            </a:xfrm>
            <a:prstGeom prst="line">
              <a:avLst/>
            </a:prstGeom>
            <a:noFill/>
            <a:ln w="9525">
              <a:solidFill>
                <a:schemeClr val="tx1"/>
              </a:solidFill>
              <a:round/>
              <a:headEnd/>
              <a:tailEnd/>
            </a:ln>
            <a:effectLst/>
          </p:spPr>
          <p:txBody>
            <a:bodyPr lIns="92075" tIns="46038" rIns="92075" bIns="46038"/>
            <a:lstStyle/>
            <a:p>
              <a:endParaRPr lang="en-US"/>
            </a:p>
          </p:txBody>
        </p:sp>
        <p:sp>
          <p:nvSpPr>
            <p:cNvPr id="1529860" name="Line 4"/>
            <p:cNvSpPr>
              <a:spLocks noChangeShapeType="1"/>
            </p:cNvSpPr>
            <p:nvPr/>
          </p:nvSpPr>
          <p:spPr bwMode="auto">
            <a:xfrm flipH="1">
              <a:off x="960" y="2784"/>
              <a:ext cx="768" cy="0"/>
            </a:xfrm>
            <a:prstGeom prst="line">
              <a:avLst/>
            </a:prstGeom>
            <a:noFill/>
            <a:ln w="9525">
              <a:solidFill>
                <a:schemeClr val="tx1"/>
              </a:solidFill>
              <a:round/>
              <a:headEnd/>
              <a:tailEnd/>
            </a:ln>
            <a:effectLst/>
          </p:spPr>
          <p:txBody>
            <a:bodyPr lIns="92075" tIns="46038" rIns="92075" bIns="46038"/>
            <a:lstStyle/>
            <a:p>
              <a:endParaRPr lang="en-US"/>
            </a:p>
          </p:txBody>
        </p:sp>
        <p:sp>
          <p:nvSpPr>
            <p:cNvPr id="1529861" name="Text Box 5"/>
            <p:cNvSpPr txBox="1">
              <a:spLocks noChangeArrowheads="1"/>
            </p:cNvSpPr>
            <p:nvPr/>
          </p:nvSpPr>
          <p:spPr bwMode="auto">
            <a:xfrm>
              <a:off x="1112" y="2676"/>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0..1</a:t>
              </a:r>
            </a:p>
          </p:txBody>
        </p:sp>
        <p:sp>
          <p:nvSpPr>
            <p:cNvPr id="1529862" name="Text Box 6"/>
            <p:cNvSpPr txBox="1">
              <a:spLocks noChangeArrowheads="1"/>
            </p:cNvSpPr>
            <p:nvPr/>
          </p:nvSpPr>
          <p:spPr bwMode="auto">
            <a:xfrm>
              <a:off x="1516" y="2760"/>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29863" name="Text Box 7"/>
            <p:cNvSpPr txBox="1">
              <a:spLocks noChangeArrowheads="1"/>
            </p:cNvSpPr>
            <p:nvPr/>
          </p:nvSpPr>
          <p:spPr bwMode="auto">
            <a:xfrm>
              <a:off x="1112" y="3104"/>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0..1</a:t>
              </a:r>
            </a:p>
          </p:txBody>
        </p:sp>
        <p:sp>
          <p:nvSpPr>
            <p:cNvPr id="1529864" name="Text Box 8"/>
            <p:cNvSpPr txBox="1">
              <a:spLocks noChangeArrowheads="1"/>
            </p:cNvSpPr>
            <p:nvPr/>
          </p:nvSpPr>
          <p:spPr bwMode="auto">
            <a:xfrm>
              <a:off x="1488" y="3188"/>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29865" name="Text Box 9"/>
            <p:cNvSpPr txBox="1">
              <a:spLocks noChangeArrowheads="1"/>
            </p:cNvSpPr>
            <p:nvPr/>
          </p:nvSpPr>
          <p:spPr bwMode="auto">
            <a:xfrm>
              <a:off x="1310" y="2688"/>
              <a:ext cx="268" cy="138"/>
            </a:xfrm>
            <a:prstGeom prst="rect">
              <a:avLst/>
            </a:prstGeom>
            <a:noFill/>
            <a:ln w="9525">
              <a:noFill/>
              <a:miter lim="800000"/>
              <a:headEnd/>
              <a:tailEnd/>
            </a:ln>
            <a:effectLst/>
          </p:spPr>
          <p:txBody>
            <a:bodyPr wrap="none" lIns="92075" tIns="46038" rIns="92075" bIns="46038">
              <a:spAutoFit/>
            </a:bodyPr>
            <a:lstStyle/>
            <a:p>
              <a:pPr eaLnBrk="0" hangingPunct="0">
                <a:lnSpc>
                  <a:spcPct val="93000"/>
                </a:lnSpc>
                <a:spcBef>
                  <a:spcPct val="50000"/>
                </a:spcBef>
              </a:pPr>
              <a:r>
                <a:rPr lang="en-US" sz="900">
                  <a:latin typeface="Times New Roman" pitchFamily="18" charset="0"/>
                </a:rPr>
                <a:t>plays</a:t>
              </a:r>
            </a:p>
          </p:txBody>
        </p:sp>
        <p:sp>
          <p:nvSpPr>
            <p:cNvPr id="1529866" name="Text Box 10"/>
            <p:cNvSpPr txBox="1">
              <a:spLocks noChangeArrowheads="1"/>
            </p:cNvSpPr>
            <p:nvPr/>
          </p:nvSpPr>
          <p:spPr bwMode="auto">
            <a:xfrm>
              <a:off x="1290" y="3120"/>
              <a:ext cx="308" cy="138"/>
            </a:xfrm>
            <a:prstGeom prst="rect">
              <a:avLst/>
            </a:prstGeom>
            <a:noFill/>
            <a:ln w="9525">
              <a:noFill/>
              <a:miter lim="800000"/>
              <a:headEnd/>
              <a:tailEnd/>
            </a:ln>
            <a:effectLst/>
          </p:spPr>
          <p:txBody>
            <a:bodyPr wrap="none" lIns="92075" tIns="46038" rIns="92075" bIns="46038">
              <a:spAutoFit/>
            </a:bodyPr>
            <a:lstStyle/>
            <a:p>
              <a:pPr eaLnBrk="0" hangingPunct="0">
                <a:lnSpc>
                  <a:spcPct val="93000"/>
                </a:lnSpc>
                <a:spcBef>
                  <a:spcPct val="50000"/>
                </a:spcBef>
              </a:pPr>
              <a:r>
                <a:rPr lang="en-US" sz="900">
                  <a:latin typeface="Times New Roman" pitchFamily="18" charset="0"/>
                </a:rPr>
                <a:t>scopes</a:t>
              </a:r>
            </a:p>
          </p:txBody>
        </p:sp>
      </p:grpSp>
      <p:sp>
        <p:nvSpPr>
          <p:cNvPr id="1529867" name="Line 11"/>
          <p:cNvSpPr>
            <a:spLocks noChangeShapeType="1"/>
          </p:cNvSpPr>
          <p:nvPr/>
        </p:nvSpPr>
        <p:spPr bwMode="auto">
          <a:xfrm>
            <a:off x="3429000" y="4648200"/>
            <a:ext cx="4648200" cy="0"/>
          </a:xfrm>
          <a:prstGeom prst="line">
            <a:avLst/>
          </a:prstGeom>
          <a:noFill/>
          <a:ln w="9525">
            <a:solidFill>
              <a:schemeClr val="tx1"/>
            </a:solidFill>
            <a:round/>
            <a:headEnd/>
            <a:tailEnd/>
          </a:ln>
          <a:effectLst/>
        </p:spPr>
        <p:txBody>
          <a:bodyPr wrap="none" anchor="ctr"/>
          <a:lstStyle/>
          <a:p>
            <a:endParaRPr lang="en-US"/>
          </a:p>
        </p:txBody>
      </p:sp>
      <p:sp>
        <p:nvSpPr>
          <p:cNvPr id="1529868" name="Rectangle 12"/>
          <p:cNvSpPr>
            <a:spLocks noChangeArrowheads="1"/>
          </p:cNvSpPr>
          <p:nvPr/>
        </p:nvSpPr>
        <p:spPr bwMode="blackWhite">
          <a:xfrm>
            <a:off x="381000" y="3886200"/>
            <a:ext cx="1447800" cy="1524000"/>
          </a:xfrm>
          <a:prstGeom prst="rect">
            <a:avLst/>
          </a:prstGeom>
          <a:solidFill>
            <a:srgbClr val="0099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Entity</a:t>
            </a:r>
          </a:p>
        </p:txBody>
      </p:sp>
      <p:sp>
        <p:nvSpPr>
          <p:cNvPr id="1529869" name="Rectangle 13"/>
          <p:cNvSpPr>
            <a:spLocks noChangeArrowheads="1"/>
          </p:cNvSpPr>
          <p:nvPr/>
        </p:nvSpPr>
        <p:spPr bwMode="blackWhite">
          <a:xfrm>
            <a:off x="3810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determinerCode: CS</a:t>
            </a:r>
          </a:p>
          <a:p>
            <a:pPr algn="l" eaLnBrk="0" hangingPunct="0"/>
            <a:r>
              <a:rPr lang="en-US" sz="900">
                <a:latin typeface="Times New Roman" pitchFamily="18" charset="0"/>
              </a:rPr>
              <a:t>code: CE</a:t>
            </a:r>
          </a:p>
          <a:p>
            <a:pPr algn="l" eaLnBrk="0" hangingPunct="0"/>
            <a:r>
              <a:rPr lang="en-US" sz="900">
                <a:latin typeface="Times New Roman" pitchFamily="18" charset="0"/>
              </a:rPr>
              <a:t>statusCode : CS</a:t>
            </a:r>
          </a:p>
          <a:p>
            <a:pPr algn="l" eaLnBrk="0" hangingPunct="0"/>
            <a:r>
              <a:rPr lang="en-US" sz="900">
                <a:latin typeface="Times New Roman" pitchFamily="18" charset="0"/>
              </a:rPr>
              <a:t>id : II</a:t>
            </a:r>
          </a:p>
          <a:p>
            <a:pPr algn="l" eaLnBrk="0" hangingPunct="0"/>
            <a:endParaRPr lang="en-US" sz="900">
              <a:latin typeface="Times New Roman" pitchFamily="18" charset="0"/>
            </a:endParaRPr>
          </a:p>
        </p:txBody>
      </p:sp>
      <p:sp>
        <p:nvSpPr>
          <p:cNvPr id="1529870" name="Rectangle 14"/>
          <p:cNvSpPr>
            <a:spLocks noChangeArrowheads="1"/>
          </p:cNvSpPr>
          <p:nvPr/>
        </p:nvSpPr>
        <p:spPr bwMode="blackWhite">
          <a:xfrm>
            <a:off x="2667000" y="3886200"/>
            <a:ext cx="1447800" cy="1524000"/>
          </a:xfrm>
          <a:prstGeom prst="rect">
            <a:avLst/>
          </a:prstGeom>
          <a:solidFill>
            <a:srgbClr val="FFFF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Role</a:t>
            </a:r>
          </a:p>
        </p:txBody>
      </p:sp>
      <p:sp>
        <p:nvSpPr>
          <p:cNvPr id="1529871" name="Rectangle 15"/>
          <p:cNvSpPr>
            <a:spLocks noChangeArrowheads="1"/>
          </p:cNvSpPr>
          <p:nvPr/>
        </p:nvSpPr>
        <p:spPr bwMode="blackWhite">
          <a:xfrm>
            <a:off x="26670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code: CE</a:t>
            </a:r>
          </a:p>
          <a:p>
            <a:pPr algn="l" eaLnBrk="0" hangingPunct="0"/>
            <a:r>
              <a:rPr lang="en-US" sz="900">
                <a:latin typeface="Times New Roman" pitchFamily="18" charset="0"/>
              </a:rPr>
              <a:t>effectiveTime : IVL&lt;TS&gt;</a:t>
            </a:r>
          </a:p>
          <a:p>
            <a:pPr algn="l" eaLnBrk="0" hangingPunct="0"/>
            <a:r>
              <a:rPr lang="en-US" sz="900">
                <a:latin typeface="Times New Roman" pitchFamily="18" charset="0"/>
              </a:rPr>
              <a:t>statusCode : CS</a:t>
            </a:r>
          </a:p>
          <a:p>
            <a:pPr algn="l" eaLnBrk="0" hangingPunct="0"/>
            <a:r>
              <a:rPr lang="en-US" sz="900">
                <a:latin typeface="Times New Roman" pitchFamily="18" charset="0"/>
              </a:rPr>
              <a:t>id : II</a:t>
            </a:r>
          </a:p>
        </p:txBody>
      </p:sp>
      <p:sp>
        <p:nvSpPr>
          <p:cNvPr id="1529872" name="Rectangle 16"/>
          <p:cNvSpPr>
            <a:spLocks noChangeArrowheads="1"/>
          </p:cNvSpPr>
          <p:nvPr/>
        </p:nvSpPr>
        <p:spPr bwMode="blackWhite">
          <a:xfrm>
            <a:off x="7315200" y="3886200"/>
            <a:ext cx="1447800" cy="1524000"/>
          </a:xfrm>
          <a:prstGeom prst="rect">
            <a:avLst/>
          </a:prstGeom>
          <a:solidFill>
            <a:srgbClr val="FF00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Act</a:t>
            </a:r>
          </a:p>
        </p:txBody>
      </p:sp>
      <p:sp>
        <p:nvSpPr>
          <p:cNvPr id="1529873" name="Rectangle 17"/>
          <p:cNvSpPr>
            <a:spLocks noChangeArrowheads="1"/>
          </p:cNvSpPr>
          <p:nvPr/>
        </p:nvSpPr>
        <p:spPr bwMode="blackWhite">
          <a:xfrm>
            <a:off x="73152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moodCode: CS</a:t>
            </a:r>
          </a:p>
          <a:p>
            <a:pPr algn="l" eaLnBrk="0" hangingPunct="0"/>
            <a:r>
              <a:rPr lang="en-US" sz="900">
                <a:latin typeface="Times New Roman" pitchFamily="18" charset="0"/>
              </a:rPr>
              <a:t>code: CD</a:t>
            </a:r>
          </a:p>
          <a:p>
            <a:pPr algn="l" eaLnBrk="0" hangingPunct="0"/>
            <a:r>
              <a:rPr lang="en-US" sz="900">
                <a:latin typeface="Times New Roman" pitchFamily="18" charset="0"/>
              </a:rPr>
              <a:t>statusCode : CS</a:t>
            </a:r>
          </a:p>
          <a:p>
            <a:pPr algn="l" eaLnBrk="0" hangingPunct="0"/>
            <a:r>
              <a:rPr lang="en-US" sz="900">
                <a:latin typeface="Times New Roman" pitchFamily="18" charset="0"/>
              </a:rPr>
              <a:t>effectiveTime : GTS</a:t>
            </a:r>
          </a:p>
          <a:p>
            <a:pPr algn="l" eaLnBrk="0" hangingPunct="0"/>
            <a:r>
              <a:rPr lang="en-US" sz="900">
                <a:latin typeface="Times New Roman" pitchFamily="18" charset="0"/>
              </a:rPr>
              <a:t>id : II</a:t>
            </a:r>
          </a:p>
        </p:txBody>
      </p:sp>
      <p:sp>
        <p:nvSpPr>
          <p:cNvPr id="1529874" name="Rectangle 18"/>
          <p:cNvSpPr>
            <a:spLocks noGrp="1" noChangeArrowheads="1"/>
          </p:cNvSpPr>
          <p:nvPr>
            <p:ph type="title"/>
          </p:nvPr>
        </p:nvSpPr>
        <p:spPr>
          <a:ln/>
        </p:spPr>
        <p:txBody>
          <a:bodyPr/>
          <a:lstStyle/>
          <a:p>
            <a:r>
              <a:rPr lang="en-US" sz="2800"/>
              <a:t>RIM Core Classes</a:t>
            </a:r>
          </a:p>
        </p:txBody>
      </p:sp>
      <p:sp>
        <p:nvSpPr>
          <p:cNvPr id="1529875" name="Rectangle 19"/>
          <p:cNvSpPr>
            <a:spLocks noGrp="1" noChangeArrowheads="1"/>
          </p:cNvSpPr>
          <p:nvPr>
            <p:ph type="body" idx="1"/>
          </p:nvPr>
        </p:nvSpPr>
        <p:spPr>
          <a:xfrm>
            <a:off x="228600" y="685800"/>
            <a:ext cx="8686800" cy="2800350"/>
          </a:xfrm>
          <a:noFill/>
        </p:spPr>
        <p:txBody>
          <a:bodyPr/>
          <a:lstStyle/>
          <a:p>
            <a:r>
              <a:rPr lang="en-US" sz="1800" b="1">
                <a:solidFill>
                  <a:schemeClr val="accent2"/>
                </a:solidFill>
              </a:rPr>
              <a:t>Role –</a:t>
            </a:r>
            <a:r>
              <a:rPr lang="en-US" sz="1800"/>
              <a:t> </a:t>
            </a:r>
            <a:r>
              <a:rPr lang="en-US" sz="1800" u="sng"/>
              <a:t>a classification/specialization of an Entity defined by the relationship of the </a:t>
            </a:r>
            <a:r>
              <a:rPr lang="en-US" sz="1800" i="1" u="sng"/>
              <a:t>playing</a:t>
            </a:r>
            <a:r>
              <a:rPr lang="en-US" sz="1800" u="sng"/>
              <a:t> Entity to a </a:t>
            </a:r>
            <a:r>
              <a:rPr lang="en-US" sz="1800" i="1" u="sng"/>
              <a:t>scoping</a:t>
            </a:r>
            <a:r>
              <a:rPr lang="en-US" sz="1800" u="sng"/>
              <a:t> Entity</a:t>
            </a:r>
            <a:r>
              <a:rPr lang="en-US" sz="1800"/>
              <a:t>.  An example of Role is “Employee”.   An employee is a classification attributed to a person which has an employment relationship with an organization (Employer).</a:t>
            </a:r>
          </a:p>
        </p:txBody>
      </p:sp>
      <p:sp>
        <p:nvSpPr>
          <p:cNvPr id="1529876" name="Text Box 20"/>
          <p:cNvSpPr txBox="1">
            <a:spLocks noChangeArrowheads="1"/>
          </p:cNvSpPr>
          <p:nvPr/>
        </p:nvSpPr>
        <p:spPr bwMode="auto">
          <a:xfrm>
            <a:off x="4102100" y="4446588"/>
            <a:ext cx="336550" cy="214312"/>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29877" name="Text Box 21"/>
          <p:cNvSpPr txBox="1">
            <a:spLocks noChangeArrowheads="1"/>
          </p:cNvSpPr>
          <p:nvPr/>
        </p:nvSpPr>
        <p:spPr bwMode="auto">
          <a:xfrm>
            <a:off x="6964363" y="4446588"/>
            <a:ext cx="336550" cy="214312"/>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29875">
                                            <p:txEl>
                                              <p:pRg st="0" end="0"/>
                                            </p:txEl>
                                          </p:spTgt>
                                        </p:tgtEl>
                                        <p:attrNameLst>
                                          <p:attrName>style.visibility</p:attrName>
                                        </p:attrNameLst>
                                      </p:cBhvr>
                                      <p:to>
                                        <p:strVal val="visible"/>
                                      </p:to>
                                    </p:set>
                                    <p:animEffect transition="in" filter="wipe(left)">
                                      <p:cBhvr>
                                        <p:cTn id="7" dur="500"/>
                                        <p:tgtEl>
                                          <p:spTgt spid="15298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987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3"/>
          <p:cNvSpPr>
            <a:spLocks noGrp="1"/>
          </p:cNvSpPr>
          <p:nvPr>
            <p:ph type="dt" sz="half" idx="10"/>
          </p:nvPr>
        </p:nvSpPr>
        <p:spPr/>
        <p:txBody>
          <a:bodyPr/>
          <a:lstStyle/>
          <a:p>
            <a:r>
              <a:rPr lang="en-US"/>
              <a:t>March 30, 2009</a:t>
            </a:r>
          </a:p>
        </p:txBody>
      </p:sp>
      <p:sp>
        <p:nvSpPr>
          <p:cNvPr id="28" name="Footer Placeholder 4"/>
          <p:cNvSpPr>
            <a:spLocks noGrp="1"/>
          </p:cNvSpPr>
          <p:nvPr>
            <p:ph type="ftr" sz="quarter" idx="11"/>
          </p:nvPr>
        </p:nvSpPr>
        <p:spPr/>
        <p:txBody>
          <a:bodyPr/>
          <a:lstStyle/>
          <a:p>
            <a:r>
              <a:rPr lang="en-US"/>
              <a:t>Informatics Standards &amp; Interoperability</a:t>
            </a:r>
          </a:p>
        </p:txBody>
      </p:sp>
      <p:sp>
        <p:nvSpPr>
          <p:cNvPr id="29" name="Slide Number Placeholder 5"/>
          <p:cNvSpPr>
            <a:spLocks noGrp="1"/>
          </p:cNvSpPr>
          <p:nvPr>
            <p:ph type="sldNum" sz="quarter" idx="12"/>
          </p:nvPr>
        </p:nvSpPr>
        <p:spPr/>
        <p:txBody>
          <a:bodyPr/>
          <a:lstStyle/>
          <a:p>
            <a:fld id="{7DD1C60A-7ABB-4ED6-897F-F8E974ABD067}" type="slidenum">
              <a:rPr lang="en-US"/>
              <a:pPr/>
              <a:t>68</a:t>
            </a:fld>
            <a:r>
              <a:rPr lang="en-US"/>
              <a:t>  of  125</a:t>
            </a:r>
          </a:p>
        </p:txBody>
      </p:sp>
      <p:sp>
        <p:nvSpPr>
          <p:cNvPr id="1531906" name="Line 2"/>
          <p:cNvSpPr>
            <a:spLocks noChangeShapeType="1"/>
          </p:cNvSpPr>
          <p:nvPr/>
        </p:nvSpPr>
        <p:spPr bwMode="auto">
          <a:xfrm flipH="1">
            <a:off x="1676400" y="5105400"/>
            <a:ext cx="1219200" cy="0"/>
          </a:xfrm>
          <a:prstGeom prst="line">
            <a:avLst/>
          </a:prstGeom>
          <a:noFill/>
          <a:ln w="9525">
            <a:solidFill>
              <a:schemeClr val="tx1"/>
            </a:solidFill>
            <a:round/>
            <a:headEnd/>
            <a:tailEnd/>
          </a:ln>
          <a:effectLst/>
        </p:spPr>
        <p:txBody>
          <a:bodyPr lIns="92075" tIns="46038" rIns="92075" bIns="46038"/>
          <a:lstStyle/>
          <a:p>
            <a:endParaRPr lang="en-US"/>
          </a:p>
        </p:txBody>
      </p:sp>
      <p:sp>
        <p:nvSpPr>
          <p:cNvPr id="1531907" name="Line 3"/>
          <p:cNvSpPr>
            <a:spLocks noChangeShapeType="1"/>
          </p:cNvSpPr>
          <p:nvPr/>
        </p:nvSpPr>
        <p:spPr bwMode="auto">
          <a:xfrm flipH="1">
            <a:off x="1524000" y="4419600"/>
            <a:ext cx="1219200" cy="0"/>
          </a:xfrm>
          <a:prstGeom prst="line">
            <a:avLst/>
          </a:prstGeom>
          <a:noFill/>
          <a:ln w="9525">
            <a:solidFill>
              <a:schemeClr val="tx1"/>
            </a:solidFill>
            <a:round/>
            <a:headEnd/>
            <a:tailEnd/>
          </a:ln>
          <a:effectLst/>
        </p:spPr>
        <p:txBody>
          <a:bodyPr lIns="92075" tIns="46038" rIns="92075" bIns="46038"/>
          <a:lstStyle/>
          <a:p>
            <a:endParaRPr lang="en-US"/>
          </a:p>
        </p:txBody>
      </p:sp>
      <p:sp>
        <p:nvSpPr>
          <p:cNvPr id="1531908" name="Line 4"/>
          <p:cNvSpPr>
            <a:spLocks noChangeShapeType="1"/>
          </p:cNvSpPr>
          <p:nvPr/>
        </p:nvSpPr>
        <p:spPr bwMode="auto">
          <a:xfrm>
            <a:off x="3429000" y="4648200"/>
            <a:ext cx="4648200" cy="0"/>
          </a:xfrm>
          <a:prstGeom prst="line">
            <a:avLst/>
          </a:prstGeom>
          <a:noFill/>
          <a:ln w="9525">
            <a:solidFill>
              <a:schemeClr val="tx1"/>
            </a:solidFill>
            <a:round/>
            <a:headEnd/>
            <a:tailEnd/>
          </a:ln>
          <a:effectLst/>
        </p:spPr>
        <p:txBody>
          <a:bodyPr wrap="none" anchor="ctr"/>
          <a:lstStyle/>
          <a:p>
            <a:endParaRPr lang="en-US"/>
          </a:p>
        </p:txBody>
      </p:sp>
      <p:sp>
        <p:nvSpPr>
          <p:cNvPr id="1531909" name="Rectangle 5"/>
          <p:cNvSpPr>
            <a:spLocks noChangeArrowheads="1"/>
          </p:cNvSpPr>
          <p:nvPr/>
        </p:nvSpPr>
        <p:spPr bwMode="blackWhite">
          <a:xfrm>
            <a:off x="381000" y="3886200"/>
            <a:ext cx="1447800" cy="1524000"/>
          </a:xfrm>
          <a:prstGeom prst="rect">
            <a:avLst/>
          </a:prstGeom>
          <a:solidFill>
            <a:srgbClr val="0099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Entity</a:t>
            </a:r>
          </a:p>
        </p:txBody>
      </p:sp>
      <p:sp>
        <p:nvSpPr>
          <p:cNvPr id="1531910" name="Rectangle 6"/>
          <p:cNvSpPr>
            <a:spLocks noChangeArrowheads="1"/>
          </p:cNvSpPr>
          <p:nvPr/>
        </p:nvSpPr>
        <p:spPr bwMode="blackWhite">
          <a:xfrm>
            <a:off x="3810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determinerCode: CS</a:t>
            </a:r>
          </a:p>
          <a:p>
            <a:pPr algn="l" eaLnBrk="0" hangingPunct="0"/>
            <a:r>
              <a:rPr lang="en-US" sz="900">
                <a:latin typeface="Times New Roman" pitchFamily="18" charset="0"/>
              </a:rPr>
              <a:t>code: CE</a:t>
            </a:r>
          </a:p>
          <a:p>
            <a:pPr algn="l" eaLnBrk="0" hangingPunct="0"/>
            <a:r>
              <a:rPr lang="en-US" sz="900">
                <a:latin typeface="Times New Roman" pitchFamily="18" charset="0"/>
              </a:rPr>
              <a:t>statusCode : CS</a:t>
            </a:r>
          </a:p>
          <a:p>
            <a:pPr algn="l" eaLnBrk="0" hangingPunct="0"/>
            <a:r>
              <a:rPr lang="en-US" sz="900">
                <a:latin typeface="Times New Roman" pitchFamily="18" charset="0"/>
              </a:rPr>
              <a:t>id : II</a:t>
            </a:r>
          </a:p>
          <a:p>
            <a:pPr algn="l" eaLnBrk="0" hangingPunct="0"/>
            <a:endParaRPr lang="en-US" sz="900">
              <a:latin typeface="Times New Roman" pitchFamily="18" charset="0"/>
            </a:endParaRPr>
          </a:p>
        </p:txBody>
      </p:sp>
      <p:sp>
        <p:nvSpPr>
          <p:cNvPr id="1531911" name="Rectangle 7"/>
          <p:cNvSpPr>
            <a:spLocks noChangeArrowheads="1"/>
          </p:cNvSpPr>
          <p:nvPr/>
        </p:nvSpPr>
        <p:spPr bwMode="blackWhite">
          <a:xfrm>
            <a:off x="2667000" y="3886200"/>
            <a:ext cx="1447800" cy="1524000"/>
          </a:xfrm>
          <a:prstGeom prst="rect">
            <a:avLst/>
          </a:prstGeom>
          <a:solidFill>
            <a:srgbClr val="FFFF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Role</a:t>
            </a:r>
          </a:p>
        </p:txBody>
      </p:sp>
      <p:sp>
        <p:nvSpPr>
          <p:cNvPr id="1531912" name="Rectangle 8"/>
          <p:cNvSpPr>
            <a:spLocks noChangeArrowheads="1"/>
          </p:cNvSpPr>
          <p:nvPr/>
        </p:nvSpPr>
        <p:spPr bwMode="blackWhite">
          <a:xfrm>
            <a:off x="26670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code: CE</a:t>
            </a:r>
          </a:p>
          <a:p>
            <a:pPr algn="l" eaLnBrk="0" hangingPunct="0"/>
            <a:r>
              <a:rPr lang="en-US" sz="900">
                <a:latin typeface="Times New Roman" pitchFamily="18" charset="0"/>
              </a:rPr>
              <a:t>effectiveTime : IVL&lt;TS&gt;</a:t>
            </a:r>
          </a:p>
          <a:p>
            <a:pPr algn="l" eaLnBrk="0" hangingPunct="0"/>
            <a:r>
              <a:rPr lang="en-US" sz="900">
                <a:latin typeface="Times New Roman" pitchFamily="18" charset="0"/>
              </a:rPr>
              <a:t>statusCode : CS</a:t>
            </a:r>
          </a:p>
          <a:p>
            <a:pPr algn="l" eaLnBrk="0" hangingPunct="0"/>
            <a:r>
              <a:rPr lang="en-US" sz="900">
                <a:latin typeface="Times New Roman" pitchFamily="18" charset="0"/>
              </a:rPr>
              <a:t>id : II</a:t>
            </a:r>
          </a:p>
        </p:txBody>
      </p:sp>
      <p:sp>
        <p:nvSpPr>
          <p:cNvPr id="1531913" name="Rectangle 9"/>
          <p:cNvSpPr>
            <a:spLocks noChangeArrowheads="1"/>
          </p:cNvSpPr>
          <p:nvPr/>
        </p:nvSpPr>
        <p:spPr bwMode="blackWhite">
          <a:xfrm>
            <a:off x="5003800" y="3886200"/>
            <a:ext cx="1447800" cy="1524000"/>
          </a:xfrm>
          <a:prstGeom prst="rect">
            <a:avLst/>
          </a:prstGeom>
          <a:solidFill>
            <a:srgbClr val="0000FF"/>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Participation</a:t>
            </a:r>
          </a:p>
        </p:txBody>
      </p:sp>
      <p:sp>
        <p:nvSpPr>
          <p:cNvPr id="1531914" name="Rectangle 10"/>
          <p:cNvSpPr>
            <a:spLocks noChangeArrowheads="1"/>
          </p:cNvSpPr>
          <p:nvPr/>
        </p:nvSpPr>
        <p:spPr bwMode="blackWhite">
          <a:xfrm>
            <a:off x="50038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typeCode : CS</a:t>
            </a:r>
          </a:p>
          <a:p>
            <a:pPr algn="l" eaLnBrk="0" hangingPunct="0"/>
            <a:r>
              <a:rPr lang="en-US" sz="900">
                <a:latin typeface="Times New Roman" pitchFamily="18" charset="0"/>
              </a:rPr>
              <a:t>time : IVL&lt;TS&gt;</a:t>
            </a:r>
          </a:p>
          <a:p>
            <a:pPr algn="l" eaLnBrk="0" hangingPunct="0"/>
            <a:r>
              <a:rPr lang="en-US" sz="900">
                <a:latin typeface="Times New Roman" pitchFamily="18" charset="0"/>
              </a:rPr>
              <a:t>statusCode : CS</a:t>
            </a:r>
          </a:p>
        </p:txBody>
      </p:sp>
      <p:sp>
        <p:nvSpPr>
          <p:cNvPr id="1531915" name="Rectangle 11"/>
          <p:cNvSpPr>
            <a:spLocks noChangeArrowheads="1"/>
          </p:cNvSpPr>
          <p:nvPr/>
        </p:nvSpPr>
        <p:spPr bwMode="blackWhite">
          <a:xfrm>
            <a:off x="7315200" y="3886200"/>
            <a:ext cx="1447800" cy="1524000"/>
          </a:xfrm>
          <a:prstGeom prst="rect">
            <a:avLst/>
          </a:prstGeom>
          <a:solidFill>
            <a:srgbClr val="FF00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Act</a:t>
            </a:r>
          </a:p>
        </p:txBody>
      </p:sp>
      <p:sp>
        <p:nvSpPr>
          <p:cNvPr id="1531916" name="Rectangle 12"/>
          <p:cNvSpPr>
            <a:spLocks noChangeArrowheads="1"/>
          </p:cNvSpPr>
          <p:nvPr/>
        </p:nvSpPr>
        <p:spPr bwMode="blackWhite">
          <a:xfrm>
            <a:off x="73152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moodCode: CS</a:t>
            </a:r>
          </a:p>
          <a:p>
            <a:pPr algn="l" eaLnBrk="0" hangingPunct="0"/>
            <a:r>
              <a:rPr lang="en-US" sz="900">
                <a:latin typeface="Times New Roman" pitchFamily="18" charset="0"/>
              </a:rPr>
              <a:t>code: CD</a:t>
            </a:r>
          </a:p>
          <a:p>
            <a:pPr algn="l" eaLnBrk="0" hangingPunct="0"/>
            <a:r>
              <a:rPr lang="en-US" sz="900">
                <a:latin typeface="Times New Roman" pitchFamily="18" charset="0"/>
              </a:rPr>
              <a:t>statusCode : CS</a:t>
            </a:r>
          </a:p>
          <a:p>
            <a:pPr algn="l" eaLnBrk="0" hangingPunct="0"/>
            <a:r>
              <a:rPr lang="en-US" sz="900">
                <a:latin typeface="Times New Roman" pitchFamily="18" charset="0"/>
              </a:rPr>
              <a:t>effectiveTime : GTS</a:t>
            </a:r>
          </a:p>
          <a:p>
            <a:pPr algn="l" eaLnBrk="0" hangingPunct="0"/>
            <a:r>
              <a:rPr lang="en-US" sz="900">
                <a:latin typeface="Times New Roman" pitchFamily="18" charset="0"/>
              </a:rPr>
              <a:t>id : II</a:t>
            </a:r>
          </a:p>
        </p:txBody>
      </p:sp>
      <p:sp>
        <p:nvSpPr>
          <p:cNvPr id="1531917" name="Text Box 13"/>
          <p:cNvSpPr txBox="1">
            <a:spLocks noChangeArrowheads="1"/>
          </p:cNvSpPr>
          <p:nvPr/>
        </p:nvSpPr>
        <p:spPr bwMode="auto">
          <a:xfrm>
            <a:off x="1765300" y="424180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0..1</a:t>
            </a:r>
          </a:p>
        </p:txBody>
      </p:sp>
      <p:sp>
        <p:nvSpPr>
          <p:cNvPr id="1531918" name="Text Box 14"/>
          <p:cNvSpPr txBox="1">
            <a:spLocks noChangeArrowheads="1"/>
          </p:cNvSpPr>
          <p:nvPr/>
        </p:nvSpPr>
        <p:spPr bwMode="auto">
          <a:xfrm>
            <a:off x="2374900" y="441325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nvGrpSpPr>
          <p:cNvPr id="1531919" name="Group 15"/>
          <p:cNvGrpSpPr>
            <a:grpSpLocks/>
          </p:cNvGrpSpPr>
          <p:nvPr/>
        </p:nvGrpSpPr>
        <p:grpSpPr bwMode="auto">
          <a:xfrm>
            <a:off x="4108450" y="4425950"/>
            <a:ext cx="930275" cy="434975"/>
            <a:chOff x="1142" y="2213"/>
            <a:chExt cx="586" cy="274"/>
          </a:xfrm>
        </p:grpSpPr>
        <p:sp>
          <p:nvSpPr>
            <p:cNvPr id="1531920" name="Text Box 16"/>
            <p:cNvSpPr txBox="1">
              <a:spLocks noChangeArrowheads="1"/>
            </p:cNvSpPr>
            <p:nvPr/>
          </p:nvSpPr>
          <p:spPr bwMode="auto">
            <a:xfrm>
              <a:off x="1142" y="2213"/>
              <a:ext cx="148"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1</a:t>
              </a:r>
            </a:p>
          </p:txBody>
        </p:sp>
        <p:sp>
          <p:nvSpPr>
            <p:cNvPr id="1531921" name="Text Box 17"/>
            <p:cNvSpPr txBox="1">
              <a:spLocks noChangeArrowheads="1"/>
            </p:cNvSpPr>
            <p:nvPr/>
          </p:nvSpPr>
          <p:spPr bwMode="auto">
            <a:xfrm>
              <a:off x="1516" y="2352"/>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grpSp>
        <p:nvGrpSpPr>
          <p:cNvPr id="1531922" name="Group 18"/>
          <p:cNvGrpSpPr>
            <a:grpSpLocks/>
          </p:cNvGrpSpPr>
          <p:nvPr/>
        </p:nvGrpSpPr>
        <p:grpSpPr bwMode="auto">
          <a:xfrm flipH="1">
            <a:off x="6400800" y="4419600"/>
            <a:ext cx="930275" cy="434975"/>
            <a:chOff x="1142" y="2213"/>
            <a:chExt cx="586" cy="274"/>
          </a:xfrm>
        </p:grpSpPr>
        <p:sp>
          <p:nvSpPr>
            <p:cNvPr id="1531923" name="Text Box 19"/>
            <p:cNvSpPr txBox="1">
              <a:spLocks noChangeArrowheads="1"/>
            </p:cNvSpPr>
            <p:nvPr/>
          </p:nvSpPr>
          <p:spPr bwMode="auto">
            <a:xfrm>
              <a:off x="1142" y="2213"/>
              <a:ext cx="148"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1</a:t>
              </a:r>
            </a:p>
          </p:txBody>
        </p:sp>
        <p:sp>
          <p:nvSpPr>
            <p:cNvPr id="1531924" name="Text Box 20"/>
            <p:cNvSpPr txBox="1">
              <a:spLocks noChangeArrowheads="1"/>
            </p:cNvSpPr>
            <p:nvPr/>
          </p:nvSpPr>
          <p:spPr bwMode="auto">
            <a:xfrm>
              <a:off x="1516" y="2352"/>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sp>
        <p:nvSpPr>
          <p:cNvPr id="1531925" name="Rectangle 21"/>
          <p:cNvSpPr>
            <a:spLocks noGrp="1" noChangeArrowheads="1"/>
          </p:cNvSpPr>
          <p:nvPr>
            <p:ph type="title"/>
          </p:nvPr>
        </p:nvSpPr>
        <p:spPr>
          <a:ln/>
        </p:spPr>
        <p:txBody>
          <a:bodyPr/>
          <a:lstStyle/>
          <a:p>
            <a:r>
              <a:rPr lang="en-US" sz="2800"/>
              <a:t>RIM Core Classes</a:t>
            </a:r>
          </a:p>
        </p:txBody>
      </p:sp>
      <p:sp>
        <p:nvSpPr>
          <p:cNvPr id="1531926" name="Rectangle 22"/>
          <p:cNvSpPr>
            <a:spLocks noGrp="1" noChangeArrowheads="1"/>
          </p:cNvSpPr>
          <p:nvPr>
            <p:ph type="body" idx="1"/>
          </p:nvPr>
        </p:nvSpPr>
        <p:spPr>
          <a:xfrm>
            <a:off x="228600" y="685800"/>
            <a:ext cx="8686800" cy="2800350"/>
          </a:xfrm>
          <a:noFill/>
        </p:spPr>
        <p:txBody>
          <a:bodyPr/>
          <a:lstStyle/>
          <a:p>
            <a:r>
              <a:rPr lang="en-US" sz="1800" b="1">
                <a:solidFill>
                  <a:schemeClr val="accent2"/>
                </a:solidFill>
              </a:rPr>
              <a:t>Participation –</a:t>
            </a:r>
            <a:r>
              <a:rPr lang="en-US" sz="1800"/>
              <a:t> </a:t>
            </a:r>
            <a:r>
              <a:rPr lang="en-US" sz="1800" u="sng"/>
              <a:t>an association between a Role and an Act representing the function assumed by the Role within the context of the Act</a:t>
            </a:r>
            <a:r>
              <a:rPr lang="en-US" sz="1800"/>
              <a:t>. A single Role may </a:t>
            </a:r>
            <a:r>
              <a:rPr lang="en-US" sz="1800" i="1"/>
              <a:t>participate</a:t>
            </a:r>
            <a:r>
              <a:rPr lang="en-US" sz="1800"/>
              <a:t> in multiple Acts and a single Act may have multiple </a:t>
            </a:r>
            <a:r>
              <a:rPr lang="en-US" sz="1800" i="1"/>
              <a:t>participating</a:t>
            </a:r>
            <a:r>
              <a:rPr lang="en-US" sz="1800"/>
              <a:t> Roles.  A single Participation is always an association between a particular Role and a particular Act.</a:t>
            </a:r>
          </a:p>
        </p:txBody>
      </p:sp>
      <p:sp>
        <p:nvSpPr>
          <p:cNvPr id="1531927" name="Text Box 23"/>
          <p:cNvSpPr txBox="1">
            <a:spLocks noChangeArrowheads="1"/>
          </p:cNvSpPr>
          <p:nvPr/>
        </p:nvSpPr>
        <p:spPr bwMode="auto">
          <a:xfrm>
            <a:off x="1778000" y="490220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0..1</a:t>
            </a:r>
          </a:p>
        </p:txBody>
      </p:sp>
      <p:sp>
        <p:nvSpPr>
          <p:cNvPr id="1531928" name="Text Box 24"/>
          <p:cNvSpPr txBox="1">
            <a:spLocks noChangeArrowheads="1"/>
          </p:cNvSpPr>
          <p:nvPr/>
        </p:nvSpPr>
        <p:spPr bwMode="auto">
          <a:xfrm>
            <a:off x="2343150" y="507365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31929" name="Text Box 25"/>
          <p:cNvSpPr txBox="1">
            <a:spLocks noChangeArrowheads="1"/>
          </p:cNvSpPr>
          <p:nvPr/>
        </p:nvSpPr>
        <p:spPr bwMode="auto">
          <a:xfrm>
            <a:off x="2079625" y="4267200"/>
            <a:ext cx="425450" cy="219075"/>
          </a:xfrm>
          <a:prstGeom prst="rect">
            <a:avLst/>
          </a:prstGeom>
          <a:noFill/>
          <a:ln w="9525">
            <a:noFill/>
            <a:miter lim="800000"/>
            <a:headEnd/>
            <a:tailEnd/>
          </a:ln>
          <a:effectLst/>
        </p:spPr>
        <p:txBody>
          <a:bodyPr wrap="none" lIns="92075" tIns="46038" rIns="92075" bIns="46038">
            <a:spAutoFit/>
          </a:bodyPr>
          <a:lstStyle/>
          <a:p>
            <a:pPr eaLnBrk="0" hangingPunct="0">
              <a:lnSpc>
                <a:spcPct val="93000"/>
              </a:lnSpc>
              <a:spcBef>
                <a:spcPct val="50000"/>
              </a:spcBef>
            </a:pPr>
            <a:r>
              <a:rPr lang="en-US" sz="900">
                <a:latin typeface="Times New Roman" pitchFamily="18" charset="0"/>
              </a:rPr>
              <a:t>plays</a:t>
            </a:r>
          </a:p>
        </p:txBody>
      </p:sp>
      <p:sp>
        <p:nvSpPr>
          <p:cNvPr id="1531930" name="Text Box 26"/>
          <p:cNvSpPr txBox="1">
            <a:spLocks noChangeArrowheads="1"/>
          </p:cNvSpPr>
          <p:nvPr/>
        </p:nvSpPr>
        <p:spPr bwMode="auto">
          <a:xfrm>
            <a:off x="2047875" y="4953000"/>
            <a:ext cx="488950" cy="219075"/>
          </a:xfrm>
          <a:prstGeom prst="rect">
            <a:avLst/>
          </a:prstGeom>
          <a:noFill/>
          <a:ln w="9525">
            <a:noFill/>
            <a:miter lim="800000"/>
            <a:headEnd/>
            <a:tailEnd/>
          </a:ln>
          <a:effectLst/>
        </p:spPr>
        <p:txBody>
          <a:bodyPr wrap="none" lIns="92075" tIns="46038" rIns="92075" bIns="46038">
            <a:spAutoFit/>
          </a:bodyPr>
          <a:lstStyle/>
          <a:p>
            <a:pPr eaLnBrk="0" hangingPunct="0">
              <a:lnSpc>
                <a:spcPct val="93000"/>
              </a:lnSpc>
              <a:spcBef>
                <a:spcPct val="50000"/>
              </a:spcBef>
            </a:pPr>
            <a:r>
              <a:rPr lang="en-US" sz="900">
                <a:latin typeface="Times New Roman" pitchFamily="18" charset="0"/>
              </a:rPr>
              <a:t>scopes</a:t>
            </a:r>
          </a:p>
        </p:txBody>
      </p:sp>
    </p:spTree>
  </p:cSld>
  <p:clrMapOvr>
    <a:masterClrMapping/>
  </p:clrMapOvr>
  <p:transition>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Date Placeholder 3"/>
          <p:cNvSpPr>
            <a:spLocks noGrp="1"/>
          </p:cNvSpPr>
          <p:nvPr>
            <p:ph type="dt" sz="half" idx="10"/>
          </p:nvPr>
        </p:nvSpPr>
        <p:spPr/>
        <p:txBody>
          <a:bodyPr/>
          <a:lstStyle/>
          <a:p>
            <a:r>
              <a:rPr lang="en-US"/>
              <a:t>March 30, 2009</a:t>
            </a:r>
          </a:p>
        </p:txBody>
      </p:sp>
      <p:sp>
        <p:nvSpPr>
          <p:cNvPr id="37" name="Footer Placeholder 4"/>
          <p:cNvSpPr>
            <a:spLocks noGrp="1"/>
          </p:cNvSpPr>
          <p:nvPr>
            <p:ph type="ftr" sz="quarter" idx="11"/>
          </p:nvPr>
        </p:nvSpPr>
        <p:spPr/>
        <p:txBody>
          <a:bodyPr/>
          <a:lstStyle/>
          <a:p>
            <a:r>
              <a:rPr lang="en-US"/>
              <a:t>Informatics Standards &amp; Interoperability</a:t>
            </a:r>
          </a:p>
        </p:txBody>
      </p:sp>
      <p:sp>
        <p:nvSpPr>
          <p:cNvPr id="38" name="Slide Number Placeholder 5"/>
          <p:cNvSpPr>
            <a:spLocks noGrp="1"/>
          </p:cNvSpPr>
          <p:nvPr>
            <p:ph type="sldNum" sz="quarter" idx="12"/>
          </p:nvPr>
        </p:nvSpPr>
        <p:spPr/>
        <p:txBody>
          <a:bodyPr/>
          <a:lstStyle/>
          <a:p>
            <a:fld id="{0B7858F9-6E84-43CD-BA87-2F00617EFB07}" type="slidenum">
              <a:rPr lang="en-US"/>
              <a:pPr/>
              <a:t>69</a:t>
            </a:fld>
            <a:r>
              <a:rPr lang="en-US"/>
              <a:t>  of  125</a:t>
            </a:r>
          </a:p>
        </p:txBody>
      </p:sp>
      <p:sp>
        <p:nvSpPr>
          <p:cNvPr id="1533954" name="Line 2"/>
          <p:cNvSpPr>
            <a:spLocks noChangeShapeType="1"/>
          </p:cNvSpPr>
          <p:nvPr/>
        </p:nvSpPr>
        <p:spPr bwMode="auto">
          <a:xfrm flipH="1">
            <a:off x="1676400" y="5105400"/>
            <a:ext cx="1219200" cy="0"/>
          </a:xfrm>
          <a:prstGeom prst="line">
            <a:avLst/>
          </a:prstGeom>
          <a:noFill/>
          <a:ln w="9525">
            <a:solidFill>
              <a:schemeClr val="tx1"/>
            </a:solidFill>
            <a:round/>
            <a:headEnd/>
            <a:tailEnd/>
          </a:ln>
          <a:effectLst/>
        </p:spPr>
        <p:txBody>
          <a:bodyPr lIns="92075" tIns="46038" rIns="92075" bIns="46038"/>
          <a:lstStyle/>
          <a:p>
            <a:endParaRPr lang="en-US"/>
          </a:p>
        </p:txBody>
      </p:sp>
      <p:sp>
        <p:nvSpPr>
          <p:cNvPr id="1533955" name="Line 3"/>
          <p:cNvSpPr>
            <a:spLocks noChangeShapeType="1"/>
          </p:cNvSpPr>
          <p:nvPr/>
        </p:nvSpPr>
        <p:spPr bwMode="auto">
          <a:xfrm flipH="1">
            <a:off x="1524000" y="4419600"/>
            <a:ext cx="1219200" cy="0"/>
          </a:xfrm>
          <a:prstGeom prst="line">
            <a:avLst/>
          </a:prstGeom>
          <a:noFill/>
          <a:ln w="9525">
            <a:solidFill>
              <a:schemeClr val="tx1"/>
            </a:solidFill>
            <a:round/>
            <a:headEnd/>
            <a:tailEnd/>
          </a:ln>
          <a:effectLst/>
        </p:spPr>
        <p:txBody>
          <a:bodyPr lIns="92075" tIns="46038" rIns="92075" bIns="46038"/>
          <a:lstStyle/>
          <a:p>
            <a:endParaRPr lang="en-US"/>
          </a:p>
        </p:txBody>
      </p:sp>
      <p:sp>
        <p:nvSpPr>
          <p:cNvPr id="1533956" name="Line 4"/>
          <p:cNvSpPr>
            <a:spLocks noChangeShapeType="1"/>
          </p:cNvSpPr>
          <p:nvPr/>
        </p:nvSpPr>
        <p:spPr bwMode="auto">
          <a:xfrm>
            <a:off x="8382000" y="2819400"/>
            <a:ext cx="0" cy="1447800"/>
          </a:xfrm>
          <a:prstGeom prst="line">
            <a:avLst/>
          </a:prstGeom>
          <a:noFill/>
          <a:ln w="9525">
            <a:solidFill>
              <a:schemeClr val="tx1"/>
            </a:solidFill>
            <a:round/>
            <a:headEnd/>
            <a:tailEnd/>
          </a:ln>
          <a:effectLst/>
        </p:spPr>
        <p:txBody>
          <a:bodyPr wrap="none" anchor="ctr"/>
          <a:lstStyle/>
          <a:p>
            <a:endParaRPr lang="en-US"/>
          </a:p>
        </p:txBody>
      </p:sp>
      <p:sp>
        <p:nvSpPr>
          <p:cNvPr id="1533957" name="Line 5"/>
          <p:cNvSpPr>
            <a:spLocks noChangeShapeType="1"/>
          </p:cNvSpPr>
          <p:nvPr/>
        </p:nvSpPr>
        <p:spPr bwMode="auto">
          <a:xfrm>
            <a:off x="7772400" y="2667000"/>
            <a:ext cx="0" cy="1447800"/>
          </a:xfrm>
          <a:prstGeom prst="line">
            <a:avLst/>
          </a:prstGeom>
          <a:noFill/>
          <a:ln w="9525">
            <a:solidFill>
              <a:schemeClr val="tx1"/>
            </a:solidFill>
            <a:round/>
            <a:headEnd/>
            <a:tailEnd/>
          </a:ln>
          <a:effectLst/>
        </p:spPr>
        <p:txBody>
          <a:bodyPr wrap="none" anchor="ctr"/>
          <a:lstStyle/>
          <a:p>
            <a:endParaRPr lang="en-US"/>
          </a:p>
        </p:txBody>
      </p:sp>
      <p:sp>
        <p:nvSpPr>
          <p:cNvPr id="1533958" name="Line 6"/>
          <p:cNvSpPr>
            <a:spLocks noChangeShapeType="1"/>
          </p:cNvSpPr>
          <p:nvPr/>
        </p:nvSpPr>
        <p:spPr bwMode="auto">
          <a:xfrm>
            <a:off x="3429000" y="4648200"/>
            <a:ext cx="4648200" cy="0"/>
          </a:xfrm>
          <a:prstGeom prst="line">
            <a:avLst/>
          </a:prstGeom>
          <a:noFill/>
          <a:ln w="9525">
            <a:solidFill>
              <a:schemeClr val="tx1"/>
            </a:solidFill>
            <a:round/>
            <a:headEnd/>
            <a:tailEnd/>
          </a:ln>
          <a:effectLst/>
        </p:spPr>
        <p:txBody>
          <a:bodyPr wrap="none" anchor="ctr"/>
          <a:lstStyle/>
          <a:p>
            <a:endParaRPr lang="en-US"/>
          </a:p>
        </p:txBody>
      </p:sp>
      <p:sp>
        <p:nvSpPr>
          <p:cNvPr id="1533959" name="Rectangle 7"/>
          <p:cNvSpPr>
            <a:spLocks noChangeArrowheads="1"/>
          </p:cNvSpPr>
          <p:nvPr/>
        </p:nvSpPr>
        <p:spPr bwMode="blackWhite">
          <a:xfrm>
            <a:off x="381000" y="3886200"/>
            <a:ext cx="1447800" cy="1524000"/>
          </a:xfrm>
          <a:prstGeom prst="rect">
            <a:avLst/>
          </a:prstGeom>
          <a:solidFill>
            <a:srgbClr val="0099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Entity</a:t>
            </a:r>
          </a:p>
        </p:txBody>
      </p:sp>
      <p:sp>
        <p:nvSpPr>
          <p:cNvPr id="1533960" name="Rectangle 8"/>
          <p:cNvSpPr>
            <a:spLocks noChangeArrowheads="1"/>
          </p:cNvSpPr>
          <p:nvPr/>
        </p:nvSpPr>
        <p:spPr bwMode="blackWhite">
          <a:xfrm>
            <a:off x="3810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determinerCode: CS</a:t>
            </a:r>
          </a:p>
          <a:p>
            <a:pPr algn="l" eaLnBrk="0" hangingPunct="0"/>
            <a:r>
              <a:rPr lang="en-US" sz="900">
                <a:latin typeface="Times New Roman" pitchFamily="18" charset="0"/>
              </a:rPr>
              <a:t>code: CE</a:t>
            </a:r>
          </a:p>
          <a:p>
            <a:pPr algn="l" eaLnBrk="0" hangingPunct="0"/>
            <a:r>
              <a:rPr lang="en-US" sz="900">
                <a:latin typeface="Times New Roman" pitchFamily="18" charset="0"/>
              </a:rPr>
              <a:t>statusCode : CS</a:t>
            </a:r>
          </a:p>
          <a:p>
            <a:pPr algn="l" eaLnBrk="0" hangingPunct="0"/>
            <a:r>
              <a:rPr lang="en-US" sz="900">
                <a:latin typeface="Times New Roman" pitchFamily="18" charset="0"/>
              </a:rPr>
              <a:t>id : II</a:t>
            </a:r>
          </a:p>
          <a:p>
            <a:pPr algn="l" eaLnBrk="0" hangingPunct="0"/>
            <a:endParaRPr lang="en-US" sz="900">
              <a:latin typeface="Times New Roman" pitchFamily="18" charset="0"/>
            </a:endParaRPr>
          </a:p>
        </p:txBody>
      </p:sp>
      <p:sp>
        <p:nvSpPr>
          <p:cNvPr id="1533961" name="Rectangle 9"/>
          <p:cNvSpPr>
            <a:spLocks noChangeArrowheads="1"/>
          </p:cNvSpPr>
          <p:nvPr/>
        </p:nvSpPr>
        <p:spPr bwMode="blackWhite">
          <a:xfrm>
            <a:off x="2667000" y="3886200"/>
            <a:ext cx="1447800" cy="1524000"/>
          </a:xfrm>
          <a:prstGeom prst="rect">
            <a:avLst/>
          </a:prstGeom>
          <a:solidFill>
            <a:srgbClr val="FFFF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Role</a:t>
            </a:r>
          </a:p>
        </p:txBody>
      </p:sp>
      <p:sp>
        <p:nvSpPr>
          <p:cNvPr id="1533962" name="Rectangle 10"/>
          <p:cNvSpPr>
            <a:spLocks noChangeArrowheads="1"/>
          </p:cNvSpPr>
          <p:nvPr/>
        </p:nvSpPr>
        <p:spPr bwMode="blackWhite">
          <a:xfrm>
            <a:off x="26670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code: CE</a:t>
            </a:r>
          </a:p>
          <a:p>
            <a:pPr algn="l" eaLnBrk="0" hangingPunct="0"/>
            <a:r>
              <a:rPr lang="en-US" sz="900">
                <a:latin typeface="Times New Roman" pitchFamily="18" charset="0"/>
              </a:rPr>
              <a:t>effectiveTime : IVL&lt;TS&gt;</a:t>
            </a:r>
          </a:p>
          <a:p>
            <a:pPr algn="l" eaLnBrk="0" hangingPunct="0"/>
            <a:r>
              <a:rPr lang="en-US" sz="900">
                <a:latin typeface="Times New Roman" pitchFamily="18" charset="0"/>
              </a:rPr>
              <a:t>statusCode : CS</a:t>
            </a:r>
          </a:p>
          <a:p>
            <a:pPr algn="l" eaLnBrk="0" hangingPunct="0"/>
            <a:r>
              <a:rPr lang="en-US" sz="900">
                <a:latin typeface="Times New Roman" pitchFamily="18" charset="0"/>
              </a:rPr>
              <a:t>id : II</a:t>
            </a:r>
          </a:p>
        </p:txBody>
      </p:sp>
      <p:sp>
        <p:nvSpPr>
          <p:cNvPr id="1533963" name="Rectangle 11"/>
          <p:cNvSpPr>
            <a:spLocks noChangeArrowheads="1"/>
          </p:cNvSpPr>
          <p:nvPr/>
        </p:nvSpPr>
        <p:spPr bwMode="blackWhite">
          <a:xfrm>
            <a:off x="5003800" y="3886200"/>
            <a:ext cx="1447800" cy="1524000"/>
          </a:xfrm>
          <a:prstGeom prst="rect">
            <a:avLst/>
          </a:prstGeom>
          <a:solidFill>
            <a:srgbClr val="00CCFF"/>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Participation</a:t>
            </a:r>
          </a:p>
        </p:txBody>
      </p:sp>
      <p:sp>
        <p:nvSpPr>
          <p:cNvPr id="1533964" name="Rectangle 12"/>
          <p:cNvSpPr>
            <a:spLocks noChangeArrowheads="1"/>
          </p:cNvSpPr>
          <p:nvPr/>
        </p:nvSpPr>
        <p:spPr bwMode="blackWhite">
          <a:xfrm>
            <a:off x="50038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typeCode : CS</a:t>
            </a:r>
          </a:p>
          <a:p>
            <a:pPr algn="l" eaLnBrk="0" hangingPunct="0"/>
            <a:r>
              <a:rPr lang="en-US" sz="900">
                <a:latin typeface="Times New Roman" pitchFamily="18" charset="0"/>
              </a:rPr>
              <a:t>time : IVL&lt;TS&gt;</a:t>
            </a:r>
          </a:p>
          <a:p>
            <a:pPr algn="l" eaLnBrk="0" hangingPunct="0"/>
            <a:r>
              <a:rPr lang="en-US" sz="900">
                <a:latin typeface="Times New Roman" pitchFamily="18" charset="0"/>
              </a:rPr>
              <a:t>statusCode : CS</a:t>
            </a:r>
          </a:p>
        </p:txBody>
      </p:sp>
      <p:sp>
        <p:nvSpPr>
          <p:cNvPr id="1533965" name="Rectangle 13"/>
          <p:cNvSpPr>
            <a:spLocks noChangeArrowheads="1"/>
          </p:cNvSpPr>
          <p:nvPr/>
        </p:nvSpPr>
        <p:spPr bwMode="blackWhite">
          <a:xfrm>
            <a:off x="7315200" y="3886200"/>
            <a:ext cx="1447800" cy="1524000"/>
          </a:xfrm>
          <a:prstGeom prst="rect">
            <a:avLst/>
          </a:prstGeom>
          <a:solidFill>
            <a:srgbClr val="FF00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Act</a:t>
            </a:r>
          </a:p>
        </p:txBody>
      </p:sp>
      <p:sp>
        <p:nvSpPr>
          <p:cNvPr id="1533966" name="Rectangle 14"/>
          <p:cNvSpPr>
            <a:spLocks noChangeArrowheads="1"/>
          </p:cNvSpPr>
          <p:nvPr/>
        </p:nvSpPr>
        <p:spPr bwMode="blackWhite">
          <a:xfrm>
            <a:off x="73152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moodCode: CS</a:t>
            </a:r>
          </a:p>
          <a:p>
            <a:pPr algn="l" eaLnBrk="0" hangingPunct="0"/>
            <a:r>
              <a:rPr lang="en-US" sz="900">
                <a:latin typeface="Times New Roman" pitchFamily="18" charset="0"/>
              </a:rPr>
              <a:t>code: CD</a:t>
            </a:r>
          </a:p>
          <a:p>
            <a:pPr algn="l" eaLnBrk="0" hangingPunct="0"/>
            <a:r>
              <a:rPr lang="en-US" sz="900">
                <a:latin typeface="Times New Roman" pitchFamily="18" charset="0"/>
              </a:rPr>
              <a:t>statusCode : CS</a:t>
            </a:r>
          </a:p>
          <a:p>
            <a:pPr algn="l" eaLnBrk="0" hangingPunct="0"/>
            <a:r>
              <a:rPr lang="en-US" sz="900">
                <a:latin typeface="Times New Roman" pitchFamily="18" charset="0"/>
              </a:rPr>
              <a:t>effectiveTime : GTS</a:t>
            </a:r>
          </a:p>
          <a:p>
            <a:pPr algn="l" eaLnBrk="0" hangingPunct="0"/>
            <a:r>
              <a:rPr lang="en-US" sz="900">
                <a:latin typeface="Times New Roman" pitchFamily="18" charset="0"/>
              </a:rPr>
              <a:t>id : II</a:t>
            </a:r>
          </a:p>
        </p:txBody>
      </p:sp>
      <p:sp>
        <p:nvSpPr>
          <p:cNvPr id="1533967" name="Text Box 15"/>
          <p:cNvSpPr txBox="1">
            <a:spLocks noChangeArrowheads="1"/>
          </p:cNvSpPr>
          <p:nvPr/>
        </p:nvSpPr>
        <p:spPr bwMode="auto">
          <a:xfrm>
            <a:off x="1797050" y="423545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0..1</a:t>
            </a:r>
          </a:p>
        </p:txBody>
      </p:sp>
      <p:sp>
        <p:nvSpPr>
          <p:cNvPr id="1533968" name="Text Box 16"/>
          <p:cNvSpPr txBox="1">
            <a:spLocks noChangeArrowheads="1"/>
          </p:cNvSpPr>
          <p:nvPr/>
        </p:nvSpPr>
        <p:spPr bwMode="auto">
          <a:xfrm>
            <a:off x="2406650" y="449580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nvGrpSpPr>
          <p:cNvPr id="1533969" name="Group 17"/>
          <p:cNvGrpSpPr>
            <a:grpSpLocks/>
          </p:cNvGrpSpPr>
          <p:nvPr/>
        </p:nvGrpSpPr>
        <p:grpSpPr bwMode="auto">
          <a:xfrm>
            <a:off x="4114800" y="4419600"/>
            <a:ext cx="930275" cy="434975"/>
            <a:chOff x="1142" y="2213"/>
            <a:chExt cx="586" cy="274"/>
          </a:xfrm>
        </p:grpSpPr>
        <p:sp>
          <p:nvSpPr>
            <p:cNvPr id="1533970" name="Text Box 18"/>
            <p:cNvSpPr txBox="1">
              <a:spLocks noChangeArrowheads="1"/>
            </p:cNvSpPr>
            <p:nvPr/>
          </p:nvSpPr>
          <p:spPr bwMode="auto">
            <a:xfrm>
              <a:off x="1142" y="2213"/>
              <a:ext cx="148"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1</a:t>
              </a:r>
            </a:p>
          </p:txBody>
        </p:sp>
        <p:sp>
          <p:nvSpPr>
            <p:cNvPr id="1533971" name="Text Box 19"/>
            <p:cNvSpPr txBox="1">
              <a:spLocks noChangeArrowheads="1"/>
            </p:cNvSpPr>
            <p:nvPr/>
          </p:nvSpPr>
          <p:spPr bwMode="auto">
            <a:xfrm>
              <a:off x="1516" y="2352"/>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grpSp>
        <p:nvGrpSpPr>
          <p:cNvPr id="1533972" name="Group 20"/>
          <p:cNvGrpSpPr>
            <a:grpSpLocks/>
          </p:cNvGrpSpPr>
          <p:nvPr/>
        </p:nvGrpSpPr>
        <p:grpSpPr bwMode="auto">
          <a:xfrm flipH="1">
            <a:off x="6400800" y="4419600"/>
            <a:ext cx="930275" cy="434975"/>
            <a:chOff x="1142" y="2213"/>
            <a:chExt cx="586" cy="274"/>
          </a:xfrm>
        </p:grpSpPr>
        <p:sp>
          <p:nvSpPr>
            <p:cNvPr id="1533973" name="Text Box 21"/>
            <p:cNvSpPr txBox="1">
              <a:spLocks noChangeArrowheads="1"/>
            </p:cNvSpPr>
            <p:nvPr/>
          </p:nvSpPr>
          <p:spPr bwMode="auto">
            <a:xfrm>
              <a:off x="1142" y="2213"/>
              <a:ext cx="148"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1</a:t>
              </a:r>
            </a:p>
          </p:txBody>
        </p:sp>
        <p:sp>
          <p:nvSpPr>
            <p:cNvPr id="1533974" name="Text Box 22"/>
            <p:cNvSpPr txBox="1">
              <a:spLocks noChangeArrowheads="1"/>
            </p:cNvSpPr>
            <p:nvPr/>
          </p:nvSpPr>
          <p:spPr bwMode="auto">
            <a:xfrm>
              <a:off x="1516" y="2352"/>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sp>
        <p:nvSpPr>
          <p:cNvPr id="1533975" name="Rectangle 23"/>
          <p:cNvSpPr>
            <a:spLocks noChangeArrowheads="1"/>
          </p:cNvSpPr>
          <p:nvPr/>
        </p:nvSpPr>
        <p:spPr bwMode="blackWhite">
          <a:xfrm>
            <a:off x="7315200" y="1447800"/>
            <a:ext cx="1447800" cy="1524000"/>
          </a:xfrm>
          <a:prstGeom prst="rect">
            <a:avLst/>
          </a:prstGeom>
          <a:solidFill>
            <a:srgbClr val="FF99CC"/>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Act Relationship</a:t>
            </a:r>
          </a:p>
        </p:txBody>
      </p:sp>
      <p:sp>
        <p:nvSpPr>
          <p:cNvPr id="1533976" name="Rectangle 24"/>
          <p:cNvSpPr>
            <a:spLocks noChangeArrowheads="1"/>
          </p:cNvSpPr>
          <p:nvPr/>
        </p:nvSpPr>
        <p:spPr bwMode="blackWhite">
          <a:xfrm>
            <a:off x="7315200" y="17526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typeCode : CS</a:t>
            </a:r>
          </a:p>
        </p:txBody>
      </p:sp>
      <p:grpSp>
        <p:nvGrpSpPr>
          <p:cNvPr id="1533977" name="Group 25"/>
          <p:cNvGrpSpPr>
            <a:grpSpLocks/>
          </p:cNvGrpSpPr>
          <p:nvPr/>
        </p:nvGrpSpPr>
        <p:grpSpPr bwMode="auto">
          <a:xfrm>
            <a:off x="7385050" y="2959100"/>
            <a:ext cx="1327150" cy="900113"/>
            <a:chOff x="1680" y="1296"/>
            <a:chExt cx="836" cy="567"/>
          </a:xfrm>
        </p:grpSpPr>
        <p:sp>
          <p:nvSpPr>
            <p:cNvPr id="1533978" name="Text Box 26"/>
            <p:cNvSpPr txBox="1">
              <a:spLocks noChangeArrowheads="1"/>
            </p:cNvSpPr>
            <p:nvPr/>
          </p:nvSpPr>
          <p:spPr bwMode="auto">
            <a:xfrm>
              <a:off x="1680" y="1728"/>
              <a:ext cx="260"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       1</a:t>
              </a:r>
            </a:p>
          </p:txBody>
        </p:sp>
        <p:sp>
          <p:nvSpPr>
            <p:cNvPr id="1533979" name="Text Box 27"/>
            <p:cNvSpPr txBox="1">
              <a:spLocks noChangeArrowheads="1"/>
            </p:cNvSpPr>
            <p:nvPr/>
          </p:nvSpPr>
          <p:spPr bwMode="auto">
            <a:xfrm>
              <a:off x="2112" y="1728"/>
              <a:ext cx="228"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     1</a:t>
              </a:r>
            </a:p>
          </p:txBody>
        </p:sp>
        <p:sp>
          <p:nvSpPr>
            <p:cNvPr id="1533980" name="Text Box 28"/>
            <p:cNvSpPr txBox="1">
              <a:spLocks noChangeArrowheads="1"/>
            </p:cNvSpPr>
            <p:nvPr/>
          </p:nvSpPr>
          <p:spPr bwMode="auto">
            <a:xfrm>
              <a:off x="1900" y="1296"/>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33981" name="Text Box 29"/>
            <p:cNvSpPr txBox="1">
              <a:spLocks noChangeArrowheads="1"/>
            </p:cNvSpPr>
            <p:nvPr/>
          </p:nvSpPr>
          <p:spPr bwMode="auto">
            <a:xfrm>
              <a:off x="2304" y="1296"/>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sp>
        <p:nvSpPr>
          <p:cNvPr id="1533982" name="Rectangle 30"/>
          <p:cNvSpPr>
            <a:spLocks noGrp="1" noChangeArrowheads="1"/>
          </p:cNvSpPr>
          <p:nvPr>
            <p:ph type="title"/>
          </p:nvPr>
        </p:nvSpPr>
        <p:spPr>
          <a:ln/>
        </p:spPr>
        <p:txBody>
          <a:bodyPr/>
          <a:lstStyle/>
          <a:p>
            <a:r>
              <a:rPr lang="en-US" sz="2800"/>
              <a:t>RIM Core Classes</a:t>
            </a:r>
          </a:p>
        </p:txBody>
      </p:sp>
      <p:sp>
        <p:nvSpPr>
          <p:cNvPr id="1533983" name="Rectangle 31"/>
          <p:cNvSpPr>
            <a:spLocks noGrp="1" noChangeArrowheads="1"/>
          </p:cNvSpPr>
          <p:nvPr>
            <p:ph type="body" idx="1"/>
          </p:nvPr>
        </p:nvSpPr>
        <p:spPr>
          <a:xfrm>
            <a:off x="228600" y="685800"/>
            <a:ext cx="6640513" cy="2800350"/>
          </a:xfrm>
        </p:spPr>
        <p:txBody>
          <a:bodyPr/>
          <a:lstStyle/>
          <a:p>
            <a:r>
              <a:rPr lang="en-US" sz="1800" b="1">
                <a:solidFill>
                  <a:schemeClr val="accent2"/>
                </a:solidFill>
              </a:rPr>
              <a:t>Act relationship –</a:t>
            </a:r>
            <a:r>
              <a:rPr lang="en-US" sz="1800"/>
              <a:t> </a:t>
            </a:r>
            <a:r>
              <a:rPr lang="en-US" sz="1800" u="sng"/>
              <a:t>an association between two Acts</a:t>
            </a:r>
            <a:r>
              <a:rPr lang="en-US" sz="1800"/>
              <a:t>.  This includes Act to Act associations such as collector/component, predecessor/successor, and cause/outcome.  The semantics of the association is captured by the Act Relationship attributes.</a:t>
            </a:r>
          </a:p>
        </p:txBody>
      </p:sp>
      <p:sp>
        <p:nvSpPr>
          <p:cNvPr id="1533984" name="Text Box 32"/>
          <p:cNvSpPr txBox="1">
            <a:spLocks noChangeArrowheads="1"/>
          </p:cNvSpPr>
          <p:nvPr/>
        </p:nvSpPr>
        <p:spPr bwMode="auto">
          <a:xfrm>
            <a:off x="1778000" y="490220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0..1</a:t>
            </a:r>
          </a:p>
        </p:txBody>
      </p:sp>
      <p:sp>
        <p:nvSpPr>
          <p:cNvPr id="1533985" name="Text Box 33"/>
          <p:cNvSpPr txBox="1">
            <a:spLocks noChangeArrowheads="1"/>
          </p:cNvSpPr>
          <p:nvPr/>
        </p:nvSpPr>
        <p:spPr bwMode="auto">
          <a:xfrm>
            <a:off x="2362200" y="510540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33986" name="Text Box 34"/>
          <p:cNvSpPr txBox="1">
            <a:spLocks noChangeArrowheads="1"/>
          </p:cNvSpPr>
          <p:nvPr/>
        </p:nvSpPr>
        <p:spPr bwMode="auto">
          <a:xfrm>
            <a:off x="2079625" y="4267200"/>
            <a:ext cx="425450" cy="219075"/>
          </a:xfrm>
          <a:prstGeom prst="rect">
            <a:avLst/>
          </a:prstGeom>
          <a:noFill/>
          <a:ln w="9525">
            <a:noFill/>
            <a:miter lim="800000"/>
            <a:headEnd/>
            <a:tailEnd/>
          </a:ln>
          <a:effectLst/>
        </p:spPr>
        <p:txBody>
          <a:bodyPr wrap="none" lIns="92075" tIns="46038" rIns="92075" bIns="46038">
            <a:spAutoFit/>
          </a:bodyPr>
          <a:lstStyle/>
          <a:p>
            <a:pPr eaLnBrk="0" hangingPunct="0">
              <a:lnSpc>
                <a:spcPct val="93000"/>
              </a:lnSpc>
              <a:spcBef>
                <a:spcPct val="50000"/>
              </a:spcBef>
            </a:pPr>
            <a:r>
              <a:rPr lang="en-US" sz="900">
                <a:latin typeface="Times New Roman" pitchFamily="18" charset="0"/>
              </a:rPr>
              <a:t>plays</a:t>
            </a:r>
          </a:p>
        </p:txBody>
      </p:sp>
      <p:sp>
        <p:nvSpPr>
          <p:cNvPr id="1533987" name="Text Box 35"/>
          <p:cNvSpPr txBox="1">
            <a:spLocks noChangeArrowheads="1"/>
          </p:cNvSpPr>
          <p:nvPr/>
        </p:nvSpPr>
        <p:spPr bwMode="auto">
          <a:xfrm>
            <a:off x="2047875" y="4953000"/>
            <a:ext cx="488950" cy="219075"/>
          </a:xfrm>
          <a:prstGeom prst="rect">
            <a:avLst/>
          </a:prstGeom>
          <a:noFill/>
          <a:ln w="9525">
            <a:noFill/>
            <a:miter lim="800000"/>
            <a:headEnd/>
            <a:tailEnd/>
          </a:ln>
          <a:effectLst/>
        </p:spPr>
        <p:txBody>
          <a:bodyPr wrap="none" lIns="92075" tIns="46038" rIns="92075" bIns="46038">
            <a:spAutoFit/>
          </a:bodyPr>
          <a:lstStyle/>
          <a:p>
            <a:pPr eaLnBrk="0" hangingPunct="0">
              <a:lnSpc>
                <a:spcPct val="93000"/>
              </a:lnSpc>
              <a:spcBef>
                <a:spcPct val="50000"/>
              </a:spcBef>
            </a:pPr>
            <a:r>
              <a:rPr lang="en-US" sz="900">
                <a:latin typeface="Times New Roman" pitchFamily="18" charset="0"/>
              </a:rPr>
              <a:t>scopes</a:t>
            </a:r>
          </a:p>
        </p:txBody>
      </p:sp>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Date Placeholder 2"/>
          <p:cNvSpPr>
            <a:spLocks noGrp="1"/>
          </p:cNvSpPr>
          <p:nvPr>
            <p:ph type="dt" sz="half" idx="10"/>
          </p:nvPr>
        </p:nvSpPr>
        <p:spPr/>
        <p:txBody>
          <a:bodyPr/>
          <a:lstStyle/>
          <a:p>
            <a:r>
              <a:rPr lang="en-US"/>
              <a:t>March 30, 2009</a:t>
            </a:r>
          </a:p>
        </p:txBody>
      </p:sp>
      <p:sp>
        <p:nvSpPr>
          <p:cNvPr id="39" name="Footer Placeholder 3"/>
          <p:cNvSpPr>
            <a:spLocks noGrp="1"/>
          </p:cNvSpPr>
          <p:nvPr>
            <p:ph type="ftr" sz="quarter" idx="11"/>
          </p:nvPr>
        </p:nvSpPr>
        <p:spPr/>
        <p:txBody>
          <a:bodyPr/>
          <a:lstStyle/>
          <a:p>
            <a:r>
              <a:rPr lang="en-US"/>
              <a:t>Informatics Standards &amp; Interoperability</a:t>
            </a:r>
          </a:p>
        </p:txBody>
      </p:sp>
      <p:sp>
        <p:nvSpPr>
          <p:cNvPr id="40" name="Slide Number Placeholder 4"/>
          <p:cNvSpPr>
            <a:spLocks noGrp="1"/>
          </p:cNvSpPr>
          <p:nvPr>
            <p:ph type="sldNum" sz="quarter" idx="12"/>
          </p:nvPr>
        </p:nvSpPr>
        <p:spPr/>
        <p:txBody>
          <a:bodyPr/>
          <a:lstStyle/>
          <a:p>
            <a:fld id="{95C2B4FE-BE4D-4BC2-A6BA-482EC7F8B889}" type="slidenum">
              <a:rPr lang="en-US"/>
              <a:pPr/>
              <a:t>7</a:t>
            </a:fld>
            <a:r>
              <a:rPr lang="en-US"/>
              <a:t>  of  125</a:t>
            </a:r>
          </a:p>
        </p:txBody>
      </p:sp>
      <p:grpSp>
        <p:nvGrpSpPr>
          <p:cNvPr id="1203202" name="Group 2"/>
          <p:cNvGrpSpPr>
            <a:grpSpLocks/>
          </p:cNvGrpSpPr>
          <p:nvPr/>
        </p:nvGrpSpPr>
        <p:grpSpPr bwMode="auto">
          <a:xfrm>
            <a:off x="549275" y="1036638"/>
            <a:ext cx="7918450" cy="4972050"/>
            <a:chOff x="144" y="321"/>
            <a:chExt cx="5516" cy="3708"/>
          </a:xfrm>
        </p:grpSpPr>
        <p:sp>
          <p:nvSpPr>
            <p:cNvPr id="1203203" name="Oval 3"/>
            <p:cNvSpPr>
              <a:spLocks noChangeArrowheads="1"/>
            </p:cNvSpPr>
            <p:nvPr/>
          </p:nvSpPr>
          <p:spPr bwMode="auto">
            <a:xfrm>
              <a:off x="2020" y="1156"/>
              <a:ext cx="1768" cy="1720"/>
            </a:xfrm>
            <a:prstGeom prst="ellipse">
              <a:avLst/>
            </a:prstGeom>
            <a:solidFill>
              <a:schemeClr val="accent1"/>
            </a:solidFill>
            <a:ln w="38100">
              <a:solidFill>
                <a:schemeClr val="tx1"/>
              </a:solidFill>
              <a:round/>
              <a:headEnd/>
              <a:tailEnd/>
            </a:ln>
            <a:effectLst/>
          </p:spPr>
          <p:txBody>
            <a:bodyPr wrap="none" lIns="92075" tIns="46038" rIns="92075" bIns="46038" anchor="ctr"/>
            <a:lstStyle/>
            <a:p>
              <a:pPr eaLnBrk="0" hangingPunct="0"/>
              <a:r>
                <a:rPr lang="en-US" sz="2000" b="1"/>
                <a:t>Healthcare </a:t>
              </a:r>
            </a:p>
            <a:p>
              <a:pPr eaLnBrk="0" hangingPunct="0"/>
              <a:r>
                <a:rPr lang="en-US" sz="2000" b="1"/>
                <a:t>Information </a:t>
              </a:r>
            </a:p>
            <a:p>
              <a:pPr eaLnBrk="0" hangingPunct="0"/>
              <a:r>
                <a:rPr lang="en-US" sz="2000" b="1"/>
                <a:t>System</a:t>
              </a:r>
            </a:p>
          </p:txBody>
        </p:sp>
        <p:sp>
          <p:nvSpPr>
            <p:cNvPr id="1203204" name="Rectangle 4"/>
            <p:cNvSpPr>
              <a:spLocks noChangeArrowheads="1"/>
            </p:cNvSpPr>
            <p:nvPr/>
          </p:nvSpPr>
          <p:spPr bwMode="auto">
            <a:xfrm>
              <a:off x="711" y="379"/>
              <a:ext cx="916" cy="394"/>
            </a:xfrm>
            <a:prstGeom prst="rect">
              <a:avLst/>
            </a:prstGeom>
            <a:solidFill>
              <a:schemeClr val="accent1"/>
            </a:solidFill>
            <a:ln w="12700">
              <a:solidFill>
                <a:schemeClr val="tx1"/>
              </a:solidFill>
              <a:miter lim="800000"/>
              <a:headEnd/>
              <a:tailEnd/>
            </a:ln>
            <a:effectLst/>
          </p:spPr>
          <p:txBody>
            <a:bodyPr wrap="none" lIns="92075" tIns="46038" rIns="92075" bIns="46038" anchor="ctr"/>
            <a:lstStyle/>
            <a:p>
              <a:pPr eaLnBrk="0" hangingPunct="0"/>
              <a:r>
                <a:rPr lang="en-US" sz="1400" b="1"/>
                <a:t>Clinical </a:t>
              </a:r>
            </a:p>
            <a:p>
              <a:pPr eaLnBrk="0" hangingPunct="0"/>
              <a:r>
                <a:rPr lang="en-US" sz="1400" b="1"/>
                <a:t>System</a:t>
              </a:r>
            </a:p>
          </p:txBody>
        </p:sp>
        <p:sp>
          <p:nvSpPr>
            <p:cNvPr id="1203205" name="Rectangle 5"/>
            <p:cNvSpPr>
              <a:spLocks noChangeArrowheads="1"/>
            </p:cNvSpPr>
            <p:nvPr/>
          </p:nvSpPr>
          <p:spPr bwMode="auto">
            <a:xfrm>
              <a:off x="336" y="2544"/>
              <a:ext cx="1017" cy="624"/>
            </a:xfrm>
            <a:prstGeom prst="rect">
              <a:avLst/>
            </a:prstGeom>
            <a:solidFill>
              <a:schemeClr val="accent1"/>
            </a:solidFill>
            <a:ln w="12700">
              <a:solidFill>
                <a:schemeClr val="tx1"/>
              </a:solidFill>
              <a:miter lim="800000"/>
              <a:headEnd/>
              <a:tailEnd/>
            </a:ln>
            <a:effectLst/>
          </p:spPr>
          <p:txBody>
            <a:bodyPr wrap="none" lIns="92075" tIns="46038" rIns="92075" bIns="46038" anchor="ctr"/>
            <a:lstStyle/>
            <a:p>
              <a:pPr eaLnBrk="0" hangingPunct="0"/>
              <a:r>
                <a:rPr lang="en-US" sz="1400" b="1"/>
                <a:t>Images, </a:t>
              </a:r>
            </a:p>
            <a:p>
              <a:pPr eaLnBrk="0" hangingPunct="0"/>
              <a:r>
                <a:rPr lang="en-US" sz="1400" b="1"/>
                <a:t>pictures</a:t>
              </a:r>
            </a:p>
          </p:txBody>
        </p:sp>
        <p:sp>
          <p:nvSpPr>
            <p:cNvPr id="1203206" name="Rectangle 6"/>
            <p:cNvSpPr>
              <a:spLocks noChangeArrowheads="1"/>
            </p:cNvSpPr>
            <p:nvPr/>
          </p:nvSpPr>
          <p:spPr bwMode="auto">
            <a:xfrm>
              <a:off x="814" y="3548"/>
              <a:ext cx="1128" cy="420"/>
            </a:xfrm>
            <a:prstGeom prst="rect">
              <a:avLst/>
            </a:prstGeom>
            <a:solidFill>
              <a:schemeClr val="accent1"/>
            </a:solidFill>
            <a:ln w="12700">
              <a:solidFill>
                <a:schemeClr val="tx1"/>
              </a:solidFill>
              <a:miter lim="800000"/>
              <a:headEnd/>
              <a:tailEnd/>
            </a:ln>
            <a:effectLst/>
          </p:spPr>
          <p:txBody>
            <a:bodyPr wrap="none" lIns="92075" tIns="46038" rIns="92075" bIns="46038" anchor="ctr"/>
            <a:lstStyle/>
            <a:p>
              <a:pPr eaLnBrk="0" hangingPunct="0"/>
              <a:r>
                <a:rPr lang="en-US" sz="1400" b="1"/>
                <a:t>Bedside </a:t>
              </a:r>
            </a:p>
            <a:p>
              <a:pPr eaLnBrk="0" hangingPunct="0"/>
              <a:r>
                <a:rPr lang="en-US" sz="1400" b="1"/>
                <a:t>Instruments</a:t>
              </a:r>
            </a:p>
          </p:txBody>
        </p:sp>
        <p:sp>
          <p:nvSpPr>
            <p:cNvPr id="1203207" name="Rectangle 7"/>
            <p:cNvSpPr>
              <a:spLocks noChangeArrowheads="1"/>
            </p:cNvSpPr>
            <p:nvPr/>
          </p:nvSpPr>
          <p:spPr bwMode="auto">
            <a:xfrm>
              <a:off x="4111" y="461"/>
              <a:ext cx="1330" cy="562"/>
            </a:xfrm>
            <a:prstGeom prst="rect">
              <a:avLst/>
            </a:prstGeom>
            <a:solidFill>
              <a:schemeClr val="accent1"/>
            </a:solidFill>
            <a:ln w="12700">
              <a:solidFill>
                <a:schemeClr val="tx1"/>
              </a:solidFill>
              <a:miter lim="800000"/>
              <a:headEnd/>
              <a:tailEnd/>
            </a:ln>
            <a:effectLst/>
          </p:spPr>
          <p:txBody>
            <a:bodyPr wrap="none" lIns="92075" tIns="46038" rIns="92075" bIns="46038" anchor="ctr"/>
            <a:lstStyle/>
            <a:p>
              <a:pPr eaLnBrk="0" hangingPunct="0"/>
              <a:r>
                <a:rPr lang="en-US" sz="1400" b="1"/>
                <a:t>Billing, </a:t>
              </a:r>
            </a:p>
            <a:p>
              <a:pPr eaLnBrk="0" hangingPunct="0"/>
              <a:r>
                <a:rPr lang="en-US" sz="1400" b="1"/>
                <a:t>claims</a:t>
              </a:r>
            </a:p>
            <a:p>
              <a:pPr eaLnBrk="0" hangingPunct="0"/>
              <a:r>
                <a:rPr lang="en-US" sz="1400" b="1"/>
                <a:t>reimbursement</a:t>
              </a:r>
            </a:p>
          </p:txBody>
        </p:sp>
        <p:sp>
          <p:nvSpPr>
            <p:cNvPr id="1203208" name="Rectangle 8"/>
            <p:cNvSpPr>
              <a:spLocks noChangeArrowheads="1"/>
            </p:cNvSpPr>
            <p:nvPr/>
          </p:nvSpPr>
          <p:spPr bwMode="auto">
            <a:xfrm>
              <a:off x="2773" y="3508"/>
              <a:ext cx="1543" cy="521"/>
            </a:xfrm>
            <a:prstGeom prst="rect">
              <a:avLst/>
            </a:prstGeom>
            <a:solidFill>
              <a:schemeClr val="accent1"/>
            </a:solidFill>
            <a:ln w="12700">
              <a:solidFill>
                <a:schemeClr val="tx1"/>
              </a:solidFill>
              <a:miter lim="800000"/>
              <a:headEnd/>
              <a:tailEnd/>
            </a:ln>
            <a:effectLst/>
          </p:spPr>
          <p:txBody>
            <a:bodyPr wrap="none" lIns="92075" tIns="46038" rIns="92075" bIns="46038" anchor="ctr"/>
            <a:lstStyle/>
            <a:p>
              <a:pPr eaLnBrk="0" hangingPunct="0"/>
              <a:r>
                <a:rPr lang="en-US" sz="1400" b="1"/>
                <a:t>Adverse </a:t>
              </a:r>
            </a:p>
            <a:p>
              <a:pPr eaLnBrk="0" hangingPunct="0"/>
              <a:r>
                <a:rPr lang="en-US" sz="1400" b="1"/>
                <a:t>Events Reporting</a:t>
              </a:r>
            </a:p>
          </p:txBody>
        </p:sp>
        <p:sp>
          <p:nvSpPr>
            <p:cNvPr id="1203209" name="Rectangle 9"/>
            <p:cNvSpPr>
              <a:spLocks noChangeArrowheads="1"/>
            </p:cNvSpPr>
            <p:nvPr/>
          </p:nvSpPr>
          <p:spPr bwMode="auto">
            <a:xfrm>
              <a:off x="4324" y="1573"/>
              <a:ext cx="1230" cy="456"/>
            </a:xfrm>
            <a:prstGeom prst="rect">
              <a:avLst/>
            </a:prstGeom>
            <a:solidFill>
              <a:schemeClr val="accent1"/>
            </a:solidFill>
            <a:ln w="12700">
              <a:solidFill>
                <a:schemeClr val="tx1"/>
              </a:solidFill>
              <a:miter lim="800000"/>
              <a:headEnd/>
              <a:tailEnd/>
            </a:ln>
            <a:effectLst/>
          </p:spPr>
          <p:txBody>
            <a:bodyPr wrap="none" lIns="92075" tIns="46038" rIns="92075" bIns="46038" anchor="ctr"/>
            <a:lstStyle/>
            <a:p>
              <a:pPr eaLnBrk="0" hangingPunct="0"/>
              <a:r>
                <a:rPr lang="en-US" sz="1400" b="1"/>
                <a:t>Immunization </a:t>
              </a:r>
            </a:p>
            <a:p>
              <a:pPr eaLnBrk="0" hangingPunct="0"/>
              <a:r>
                <a:rPr lang="en-US" sz="1400" b="1"/>
                <a:t>Database</a:t>
              </a:r>
            </a:p>
          </p:txBody>
        </p:sp>
        <p:sp>
          <p:nvSpPr>
            <p:cNvPr id="1203210" name="Line 10"/>
            <p:cNvSpPr>
              <a:spLocks noChangeShapeType="1"/>
            </p:cNvSpPr>
            <p:nvPr/>
          </p:nvSpPr>
          <p:spPr bwMode="auto">
            <a:xfrm>
              <a:off x="1634" y="567"/>
              <a:ext cx="627" cy="873"/>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03211" name="Line 11"/>
            <p:cNvSpPr>
              <a:spLocks noChangeShapeType="1"/>
            </p:cNvSpPr>
            <p:nvPr/>
          </p:nvSpPr>
          <p:spPr bwMode="auto">
            <a:xfrm flipV="1">
              <a:off x="1402" y="2784"/>
              <a:ext cx="1094" cy="769"/>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03212" name="Line 12"/>
            <p:cNvSpPr>
              <a:spLocks noChangeShapeType="1"/>
            </p:cNvSpPr>
            <p:nvPr/>
          </p:nvSpPr>
          <p:spPr bwMode="auto">
            <a:xfrm flipH="1" flipV="1">
              <a:off x="3312" y="2784"/>
              <a:ext cx="192" cy="72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03213" name="Line 13"/>
            <p:cNvSpPr>
              <a:spLocks noChangeShapeType="1"/>
            </p:cNvSpPr>
            <p:nvPr/>
          </p:nvSpPr>
          <p:spPr bwMode="auto">
            <a:xfrm flipH="1">
              <a:off x="3408" y="754"/>
              <a:ext cx="691" cy="54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03214" name="Line 14"/>
            <p:cNvSpPr>
              <a:spLocks noChangeShapeType="1"/>
            </p:cNvSpPr>
            <p:nvPr/>
          </p:nvSpPr>
          <p:spPr bwMode="auto">
            <a:xfrm flipH="1">
              <a:off x="3792" y="1816"/>
              <a:ext cx="536" cy="8"/>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03215" name="Rectangle 15"/>
            <p:cNvSpPr>
              <a:spLocks noChangeArrowheads="1"/>
            </p:cNvSpPr>
            <p:nvPr/>
          </p:nvSpPr>
          <p:spPr bwMode="auto">
            <a:xfrm>
              <a:off x="2357" y="321"/>
              <a:ext cx="1046" cy="384"/>
            </a:xfrm>
            <a:prstGeom prst="rect">
              <a:avLst/>
            </a:prstGeom>
            <a:solidFill>
              <a:schemeClr val="accent1"/>
            </a:solidFill>
            <a:ln w="12700">
              <a:solidFill>
                <a:schemeClr val="tx1"/>
              </a:solidFill>
              <a:miter lim="800000"/>
              <a:headEnd/>
              <a:tailEnd/>
            </a:ln>
            <a:effectLst/>
          </p:spPr>
          <p:txBody>
            <a:bodyPr wrap="none" lIns="92075" tIns="46038" rIns="92075" bIns="46038" anchor="ctr"/>
            <a:lstStyle/>
            <a:p>
              <a:pPr eaLnBrk="0" hangingPunct="0"/>
              <a:r>
                <a:rPr lang="en-US" sz="1400" b="1"/>
                <a:t>Materials</a:t>
              </a:r>
            </a:p>
            <a:p>
              <a:pPr eaLnBrk="0" hangingPunct="0"/>
              <a:r>
                <a:rPr lang="en-US" sz="1400" b="1"/>
                <a:t>Management</a:t>
              </a:r>
            </a:p>
          </p:txBody>
        </p:sp>
        <p:sp>
          <p:nvSpPr>
            <p:cNvPr id="1203216" name="Line 16"/>
            <p:cNvSpPr>
              <a:spLocks noChangeShapeType="1"/>
            </p:cNvSpPr>
            <p:nvPr/>
          </p:nvSpPr>
          <p:spPr bwMode="auto">
            <a:xfrm>
              <a:off x="2928" y="709"/>
              <a:ext cx="0" cy="443"/>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03217" name="Rectangle 17"/>
            <p:cNvSpPr>
              <a:spLocks noChangeArrowheads="1"/>
            </p:cNvSpPr>
            <p:nvPr/>
          </p:nvSpPr>
          <p:spPr bwMode="auto">
            <a:xfrm>
              <a:off x="4206" y="2570"/>
              <a:ext cx="1188" cy="332"/>
            </a:xfrm>
            <a:prstGeom prst="rect">
              <a:avLst/>
            </a:prstGeom>
            <a:solidFill>
              <a:schemeClr val="accent1"/>
            </a:solidFill>
            <a:ln w="12700">
              <a:solidFill>
                <a:schemeClr val="tx1"/>
              </a:solidFill>
              <a:miter lim="800000"/>
              <a:headEnd/>
              <a:tailEnd/>
            </a:ln>
            <a:effectLst/>
          </p:spPr>
          <p:txBody>
            <a:bodyPr wrap="none" lIns="92075" tIns="46038" rIns="92075" bIns="46038" anchor="ctr"/>
            <a:lstStyle/>
            <a:p>
              <a:pPr eaLnBrk="0" hangingPunct="0"/>
              <a:r>
                <a:rPr lang="en-US" sz="1400" b="1"/>
                <a:t>Agency Reporting</a:t>
              </a:r>
            </a:p>
          </p:txBody>
        </p:sp>
        <p:sp>
          <p:nvSpPr>
            <p:cNvPr id="1203218" name="Rectangle 18"/>
            <p:cNvSpPr>
              <a:spLocks noChangeArrowheads="1"/>
            </p:cNvSpPr>
            <p:nvPr/>
          </p:nvSpPr>
          <p:spPr bwMode="auto">
            <a:xfrm>
              <a:off x="4564" y="3412"/>
              <a:ext cx="1096" cy="616"/>
            </a:xfrm>
            <a:prstGeom prst="rect">
              <a:avLst/>
            </a:prstGeom>
            <a:solidFill>
              <a:schemeClr val="accent1"/>
            </a:solidFill>
            <a:ln w="12700">
              <a:solidFill>
                <a:schemeClr val="tx1"/>
              </a:solidFill>
              <a:miter lim="800000"/>
              <a:headEnd/>
              <a:tailEnd/>
            </a:ln>
            <a:effectLst/>
          </p:spPr>
          <p:txBody>
            <a:bodyPr wrap="none" lIns="92075" tIns="46038" rIns="92075" bIns="46038" anchor="ctr"/>
            <a:lstStyle/>
            <a:p>
              <a:pPr eaLnBrk="0" hangingPunct="0"/>
              <a:r>
                <a:rPr lang="en-US" sz="1400" b="1"/>
                <a:t>Provider</a:t>
              </a:r>
            </a:p>
            <a:p>
              <a:pPr eaLnBrk="0" hangingPunct="0"/>
              <a:r>
                <a:rPr lang="en-US" sz="1400" b="1"/>
                <a:t>Repository</a:t>
              </a:r>
            </a:p>
          </p:txBody>
        </p:sp>
        <p:sp>
          <p:nvSpPr>
            <p:cNvPr id="1203219" name="Line 19"/>
            <p:cNvSpPr>
              <a:spLocks noChangeShapeType="1"/>
            </p:cNvSpPr>
            <p:nvPr/>
          </p:nvSpPr>
          <p:spPr bwMode="auto">
            <a:xfrm>
              <a:off x="3744" y="2352"/>
              <a:ext cx="471" cy="218"/>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03220" name="Line 20"/>
            <p:cNvSpPr>
              <a:spLocks noChangeShapeType="1"/>
            </p:cNvSpPr>
            <p:nvPr/>
          </p:nvSpPr>
          <p:spPr bwMode="auto">
            <a:xfrm flipH="1" flipV="1">
              <a:off x="3600" y="2544"/>
              <a:ext cx="960" cy="912"/>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03221" name="Rectangle 21"/>
            <p:cNvSpPr>
              <a:spLocks noChangeArrowheads="1"/>
            </p:cNvSpPr>
            <p:nvPr/>
          </p:nvSpPr>
          <p:spPr bwMode="auto">
            <a:xfrm>
              <a:off x="3069" y="3104"/>
              <a:ext cx="480" cy="228"/>
            </a:xfrm>
            <a:prstGeom prst="rect">
              <a:avLst/>
            </a:prstGeom>
            <a:noFill/>
            <a:ln w="9525">
              <a:noFill/>
              <a:miter lim="800000"/>
              <a:headEnd/>
              <a:tailEnd/>
            </a:ln>
            <a:effectLst/>
          </p:spPr>
          <p:txBody>
            <a:bodyPr lIns="92075" tIns="46038" rIns="92075" bIns="46038">
              <a:spAutoFit/>
            </a:bodyPr>
            <a:lstStyle/>
            <a:p>
              <a:pPr algn="l" eaLnBrk="0" hangingPunct="0">
                <a:spcBef>
                  <a:spcPct val="50000"/>
                </a:spcBef>
              </a:pPr>
              <a:r>
                <a:rPr lang="en-US" sz="1400" b="1"/>
                <a:t>HL7</a:t>
              </a:r>
            </a:p>
          </p:txBody>
        </p:sp>
        <p:sp>
          <p:nvSpPr>
            <p:cNvPr id="1203222" name="Rectangle 22"/>
            <p:cNvSpPr>
              <a:spLocks noChangeArrowheads="1"/>
            </p:cNvSpPr>
            <p:nvPr/>
          </p:nvSpPr>
          <p:spPr bwMode="auto">
            <a:xfrm>
              <a:off x="1440" y="1883"/>
              <a:ext cx="362" cy="227"/>
            </a:xfrm>
            <a:prstGeom prst="rect">
              <a:avLst/>
            </a:prstGeom>
            <a:noFill/>
            <a:ln w="9525">
              <a:noFill/>
              <a:miter lim="800000"/>
              <a:headEnd/>
              <a:tailEnd/>
            </a:ln>
            <a:effectLst/>
          </p:spPr>
          <p:txBody>
            <a:bodyPr wrap="none" lIns="92075" tIns="46038" rIns="92075" bIns="46038">
              <a:spAutoFit/>
            </a:bodyPr>
            <a:lstStyle/>
            <a:p>
              <a:pPr algn="l" eaLnBrk="0" hangingPunct="0">
                <a:spcBef>
                  <a:spcPct val="50000"/>
                </a:spcBef>
              </a:pPr>
              <a:r>
                <a:rPr lang="en-US" sz="1400" b="1"/>
                <a:t>HL7</a:t>
              </a:r>
            </a:p>
          </p:txBody>
        </p:sp>
        <p:sp>
          <p:nvSpPr>
            <p:cNvPr id="1203223" name="Rectangle 23"/>
            <p:cNvSpPr>
              <a:spLocks noChangeArrowheads="1"/>
            </p:cNvSpPr>
            <p:nvPr/>
          </p:nvSpPr>
          <p:spPr bwMode="auto">
            <a:xfrm>
              <a:off x="4499" y="3126"/>
              <a:ext cx="740" cy="227"/>
            </a:xfrm>
            <a:prstGeom prst="rect">
              <a:avLst/>
            </a:prstGeom>
            <a:noFill/>
            <a:ln w="9525">
              <a:noFill/>
              <a:miter lim="800000"/>
              <a:headEnd/>
              <a:tailEnd/>
            </a:ln>
            <a:effectLst/>
          </p:spPr>
          <p:txBody>
            <a:bodyPr wrap="none" lIns="92075" tIns="46038" rIns="92075" bIns="46038">
              <a:spAutoFit/>
            </a:bodyPr>
            <a:lstStyle/>
            <a:p>
              <a:pPr algn="l" eaLnBrk="0" hangingPunct="0">
                <a:spcBef>
                  <a:spcPct val="50000"/>
                </a:spcBef>
              </a:pPr>
              <a:r>
                <a:rPr lang="en-US" sz="1400" b="1"/>
                <a:t>HL7, X12N</a:t>
              </a:r>
            </a:p>
          </p:txBody>
        </p:sp>
        <p:sp>
          <p:nvSpPr>
            <p:cNvPr id="1203224" name="Rectangle 24"/>
            <p:cNvSpPr>
              <a:spLocks noChangeArrowheads="1"/>
            </p:cNvSpPr>
            <p:nvPr/>
          </p:nvSpPr>
          <p:spPr bwMode="auto">
            <a:xfrm>
              <a:off x="4104" y="2298"/>
              <a:ext cx="740" cy="227"/>
            </a:xfrm>
            <a:prstGeom prst="rect">
              <a:avLst/>
            </a:prstGeom>
            <a:noFill/>
            <a:ln w="9525">
              <a:noFill/>
              <a:miter lim="800000"/>
              <a:headEnd/>
              <a:tailEnd/>
            </a:ln>
            <a:effectLst/>
          </p:spPr>
          <p:txBody>
            <a:bodyPr wrap="none" lIns="92075" tIns="46038" rIns="92075" bIns="46038">
              <a:spAutoFit/>
            </a:bodyPr>
            <a:lstStyle/>
            <a:p>
              <a:pPr algn="l" eaLnBrk="0" hangingPunct="0">
                <a:spcBef>
                  <a:spcPct val="50000"/>
                </a:spcBef>
              </a:pPr>
              <a:r>
                <a:rPr lang="en-US" sz="1400" b="1"/>
                <a:t>HL7, X12N</a:t>
              </a:r>
            </a:p>
          </p:txBody>
        </p:sp>
        <p:sp>
          <p:nvSpPr>
            <p:cNvPr id="1203225" name="Rectangle 25"/>
            <p:cNvSpPr>
              <a:spLocks noChangeArrowheads="1"/>
            </p:cNvSpPr>
            <p:nvPr/>
          </p:nvSpPr>
          <p:spPr bwMode="auto">
            <a:xfrm>
              <a:off x="3880" y="1548"/>
              <a:ext cx="361" cy="227"/>
            </a:xfrm>
            <a:prstGeom prst="rect">
              <a:avLst/>
            </a:prstGeom>
            <a:noFill/>
            <a:ln w="9525">
              <a:noFill/>
              <a:miter lim="800000"/>
              <a:headEnd/>
              <a:tailEnd/>
            </a:ln>
            <a:effectLst/>
          </p:spPr>
          <p:txBody>
            <a:bodyPr wrap="none" lIns="92075" tIns="46038" rIns="92075" bIns="46038">
              <a:spAutoFit/>
            </a:bodyPr>
            <a:lstStyle/>
            <a:p>
              <a:pPr algn="l" eaLnBrk="0" hangingPunct="0">
                <a:spcBef>
                  <a:spcPct val="50000"/>
                </a:spcBef>
              </a:pPr>
              <a:r>
                <a:rPr lang="en-US" sz="1400" b="1"/>
                <a:t>HL7</a:t>
              </a:r>
            </a:p>
          </p:txBody>
        </p:sp>
        <p:sp>
          <p:nvSpPr>
            <p:cNvPr id="1203226" name="Rectangle 26"/>
            <p:cNvSpPr>
              <a:spLocks noChangeArrowheads="1"/>
            </p:cNvSpPr>
            <p:nvPr/>
          </p:nvSpPr>
          <p:spPr bwMode="auto">
            <a:xfrm>
              <a:off x="1544" y="808"/>
              <a:ext cx="362" cy="227"/>
            </a:xfrm>
            <a:prstGeom prst="rect">
              <a:avLst/>
            </a:prstGeom>
            <a:noFill/>
            <a:ln w="9525">
              <a:noFill/>
              <a:miter lim="800000"/>
              <a:headEnd/>
              <a:tailEnd/>
            </a:ln>
            <a:effectLst/>
          </p:spPr>
          <p:txBody>
            <a:bodyPr wrap="none" lIns="92075" tIns="46038" rIns="92075" bIns="46038">
              <a:spAutoFit/>
            </a:bodyPr>
            <a:lstStyle/>
            <a:p>
              <a:pPr algn="l" eaLnBrk="0" hangingPunct="0">
                <a:spcBef>
                  <a:spcPct val="50000"/>
                </a:spcBef>
              </a:pPr>
              <a:r>
                <a:rPr lang="en-US" sz="1400" b="1"/>
                <a:t>HL7</a:t>
              </a:r>
            </a:p>
          </p:txBody>
        </p:sp>
        <p:sp>
          <p:nvSpPr>
            <p:cNvPr id="1203227" name="Rectangle 27"/>
            <p:cNvSpPr>
              <a:spLocks noChangeArrowheads="1"/>
            </p:cNvSpPr>
            <p:nvPr/>
          </p:nvSpPr>
          <p:spPr bwMode="auto">
            <a:xfrm>
              <a:off x="1496" y="2686"/>
              <a:ext cx="768" cy="228"/>
            </a:xfrm>
            <a:prstGeom prst="rect">
              <a:avLst/>
            </a:prstGeom>
            <a:noFill/>
            <a:ln w="9525">
              <a:noFill/>
              <a:miter lim="800000"/>
              <a:headEnd/>
              <a:tailEnd/>
            </a:ln>
            <a:effectLst/>
          </p:spPr>
          <p:txBody>
            <a:bodyPr lIns="92075" tIns="46038" rIns="92075" bIns="46038">
              <a:spAutoFit/>
            </a:bodyPr>
            <a:lstStyle/>
            <a:p>
              <a:pPr algn="l" eaLnBrk="0" hangingPunct="0">
                <a:spcBef>
                  <a:spcPct val="50000"/>
                </a:spcBef>
              </a:pPr>
              <a:r>
                <a:rPr lang="en-US" sz="1400" b="1"/>
                <a:t>DICOM</a:t>
              </a:r>
            </a:p>
          </p:txBody>
        </p:sp>
        <p:sp>
          <p:nvSpPr>
            <p:cNvPr id="1203228" name="Line 28"/>
            <p:cNvSpPr>
              <a:spLocks noChangeShapeType="1"/>
            </p:cNvSpPr>
            <p:nvPr/>
          </p:nvSpPr>
          <p:spPr bwMode="auto">
            <a:xfrm flipV="1">
              <a:off x="1365" y="2256"/>
              <a:ext cx="699" cy="576"/>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03229" name="Rectangle 29"/>
            <p:cNvSpPr>
              <a:spLocks noChangeArrowheads="1"/>
            </p:cNvSpPr>
            <p:nvPr/>
          </p:nvSpPr>
          <p:spPr bwMode="auto">
            <a:xfrm>
              <a:off x="1860" y="3229"/>
              <a:ext cx="805" cy="386"/>
            </a:xfrm>
            <a:prstGeom prst="rect">
              <a:avLst/>
            </a:prstGeom>
            <a:noFill/>
            <a:ln w="9525">
              <a:noFill/>
              <a:miter lim="800000"/>
              <a:headEnd/>
              <a:tailEnd/>
            </a:ln>
            <a:effectLst/>
          </p:spPr>
          <p:txBody>
            <a:bodyPr lIns="92075" tIns="46038" rIns="92075" bIns="46038">
              <a:spAutoFit/>
            </a:bodyPr>
            <a:lstStyle/>
            <a:p>
              <a:pPr algn="l" eaLnBrk="0" hangingPunct="0">
                <a:spcBef>
                  <a:spcPct val="50000"/>
                </a:spcBef>
              </a:pPr>
              <a:r>
                <a:rPr lang="en-US" sz="1400" b="1"/>
                <a:t>IEEE MIB,</a:t>
              </a:r>
              <a:br>
                <a:rPr lang="en-US" sz="1400" b="1"/>
              </a:br>
              <a:r>
                <a:rPr lang="en-US" sz="1400" b="1"/>
                <a:t>ASTM</a:t>
              </a:r>
            </a:p>
          </p:txBody>
        </p:sp>
        <p:sp>
          <p:nvSpPr>
            <p:cNvPr id="1203230" name="Rectangle 30"/>
            <p:cNvSpPr>
              <a:spLocks noChangeArrowheads="1"/>
            </p:cNvSpPr>
            <p:nvPr/>
          </p:nvSpPr>
          <p:spPr bwMode="auto">
            <a:xfrm>
              <a:off x="3711" y="1022"/>
              <a:ext cx="1601" cy="386"/>
            </a:xfrm>
            <a:prstGeom prst="rect">
              <a:avLst/>
            </a:prstGeom>
            <a:noFill/>
            <a:ln w="9525">
              <a:noFill/>
              <a:miter lim="800000"/>
              <a:headEnd/>
              <a:tailEnd/>
            </a:ln>
            <a:effectLst/>
          </p:spPr>
          <p:txBody>
            <a:bodyPr lIns="92075" tIns="46038" rIns="92075" bIns="46038">
              <a:spAutoFit/>
            </a:bodyPr>
            <a:lstStyle/>
            <a:p>
              <a:pPr algn="l" eaLnBrk="0" hangingPunct="0">
                <a:spcBef>
                  <a:spcPct val="50000"/>
                </a:spcBef>
              </a:pPr>
              <a:r>
                <a:rPr lang="en-US" sz="1400" b="1"/>
                <a:t>X12N / HL7 (Non-US only)</a:t>
              </a:r>
            </a:p>
          </p:txBody>
        </p:sp>
        <p:sp>
          <p:nvSpPr>
            <p:cNvPr id="1203231" name="Rectangle 31"/>
            <p:cNvSpPr>
              <a:spLocks noChangeArrowheads="1"/>
            </p:cNvSpPr>
            <p:nvPr/>
          </p:nvSpPr>
          <p:spPr bwMode="auto">
            <a:xfrm>
              <a:off x="2484" y="808"/>
              <a:ext cx="438" cy="227"/>
            </a:xfrm>
            <a:prstGeom prst="rect">
              <a:avLst/>
            </a:prstGeom>
            <a:noFill/>
            <a:ln w="9525">
              <a:noFill/>
              <a:miter lim="800000"/>
              <a:headEnd/>
              <a:tailEnd/>
            </a:ln>
            <a:effectLst/>
          </p:spPr>
          <p:txBody>
            <a:bodyPr wrap="none" lIns="92075" tIns="46038" rIns="92075" bIns="46038">
              <a:spAutoFit/>
            </a:bodyPr>
            <a:lstStyle/>
            <a:p>
              <a:pPr algn="l" eaLnBrk="0" hangingPunct="0">
                <a:spcBef>
                  <a:spcPct val="50000"/>
                </a:spcBef>
              </a:pPr>
              <a:r>
                <a:rPr lang="en-US" sz="1400" b="1"/>
                <a:t>X12N</a:t>
              </a:r>
            </a:p>
          </p:txBody>
        </p:sp>
        <p:sp>
          <p:nvSpPr>
            <p:cNvPr id="1203232" name="Rectangle 32"/>
            <p:cNvSpPr>
              <a:spLocks noChangeArrowheads="1"/>
            </p:cNvSpPr>
            <p:nvPr/>
          </p:nvSpPr>
          <p:spPr bwMode="auto">
            <a:xfrm>
              <a:off x="341" y="1680"/>
              <a:ext cx="1012" cy="520"/>
            </a:xfrm>
            <a:prstGeom prst="rect">
              <a:avLst/>
            </a:prstGeom>
            <a:solidFill>
              <a:schemeClr val="accent1"/>
            </a:solidFill>
            <a:ln w="12700">
              <a:solidFill>
                <a:schemeClr val="tx1"/>
              </a:solidFill>
              <a:miter lim="800000"/>
              <a:headEnd/>
              <a:tailEnd/>
            </a:ln>
            <a:effectLst/>
          </p:spPr>
          <p:txBody>
            <a:bodyPr wrap="none" lIns="92075" tIns="46038" rIns="92075" bIns="46038" anchor="ctr"/>
            <a:lstStyle/>
            <a:p>
              <a:pPr eaLnBrk="0" hangingPunct="0"/>
              <a:r>
                <a:rPr lang="en-US" sz="1400" b="1"/>
                <a:t>Waveforms</a:t>
              </a:r>
            </a:p>
          </p:txBody>
        </p:sp>
        <p:sp>
          <p:nvSpPr>
            <p:cNvPr id="1203233" name="Line 33"/>
            <p:cNvSpPr>
              <a:spLocks noChangeShapeType="1"/>
            </p:cNvSpPr>
            <p:nvPr/>
          </p:nvSpPr>
          <p:spPr bwMode="auto">
            <a:xfrm flipV="1">
              <a:off x="1365" y="1776"/>
              <a:ext cx="699" cy="144"/>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03234" name="Rectangle 34"/>
            <p:cNvSpPr>
              <a:spLocks noChangeArrowheads="1"/>
            </p:cNvSpPr>
            <p:nvPr/>
          </p:nvSpPr>
          <p:spPr bwMode="auto">
            <a:xfrm>
              <a:off x="144" y="1008"/>
              <a:ext cx="1445" cy="48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eaLnBrk="0" hangingPunct="0"/>
              <a:r>
                <a:rPr lang="en-US" sz="1400" b="1"/>
                <a:t>Retail Pharmacy </a:t>
              </a:r>
              <a:br>
                <a:rPr lang="en-US" sz="1400" b="1"/>
              </a:br>
              <a:r>
                <a:rPr lang="en-US" sz="1400" b="1"/>
                <a:t>Orders &amp; Reimbursement</a:t>
              </a:r>
            </a:p>
          </p:txBody>
        </p:sp>
        <p:sp>
          <p:nvSpPr>
            <p:cNvPr id="1203235" name="Line 35"/>
            <p:cNvSpPr>
              <a:spLocks noChangeShapeType="1"/>
            </p:cNvSpPr>
            <p:nvPr/>
          </p:nvSpPr>
          <p:spPr bwMode="auto">
            <a:xfrm>
              <a:off x="1596" y="1257"/>
              <a:ext cx="537" cy="375"/>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203236" name="Text Box 36"/>
            <p:cNvSpPr txBox="1">
              <a:spLocks noChangeArrowheads="1"/>
            </p:cNvSpPr>
            <p:nvPr/>
          </p:nvSpPr>
          <p:spPr bwMode="auto">
            <a:xfrm>
              <a:off x="1536" y="1488"/>
              <a:ext cx="869" cy="228"/>
            </a:xfrm>
            <a:prstGeom prst="rect">
              <a:avLst/>
            </a:prstGeom>
            <a:noFill/>
            <a:ln w="12700">
              <a:noFill/>
              <a:miter lim="800000"/>
              <a:headEnd type="none" w="sm" len="sm"/>
              <a:tailEnd type="none" w="sm" len="sm"/>
            </a:ln>
            <a:effectLst/>
          </p:spPr>
          <p:txBody>
            <a:bodyPr>
              <a:spAutoFit/>
            </a:bodyPr>
            <a:lstStyle/>
            <a:p>
              <a:pPr algn="l" eaLnBrk="0" hangingPunct="0">
                <a:spcBef>
                  <a:spcPct val="50000"/>
                </a:spcBef>
              </a:pPr>
              <a:r>
                <a:rPr lang="en-US" sz="1400" b="1"/>
                <a:t>NCPDP</a:t>
              </a:r>
            </a:p>
          </p:txBody>
        </p:sp>
      </p:grpSp>
      <p:sp>
        <p:nvSpPr>
          <p:cNvPr id="1203237" name="Rectangle 37"/>
          <p:cNvSpPr>
            <a:spLocks noGrp="1" noChangeArrowheads="1"/>
          </p:cNvSpPr>
          <p:nvPr>
            <p:ph type="title"/>
          </p:nvPr>
        </p:nvSpPr>
        <p:spPr>
          <a:ln/>
        </p:spPr>
        <p:txBody>
          <a:bodyPr/>
          <a:lstStyle/>
          <a:p>
            <a:r>
              <a:rPr lang="en-US" sz="2800"/>
              <a:t>Leading Healthcare Data Interchange Standards</a:t>
            </a:r>
          </a:p>
        </p:txBody>
      </p:sp>
    </p:spTree>
  </p:cSld>
  <p:clrMapOvr>
    <a:masterClrMapping/>
  </p:clrMapOvr>
  <p:transition spd="med">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ate Placeholder 3"/>
          <p:cNvSpPr>
            <a:spLocks noGrp="1"/>
          </p:cNvSpPr>
          <p:nvPr>
            <p:ph type="dt" sz="half" idx="10"/>
          </p:nvPr>
        </p:nvSpPr>
        <p:spPr/>
        <p:txBody>
          <a:bodyPr/>
          <a:lstStyle/>
          <a:p>
            <a:r>
              <a:rPr lang="en-US"/>
              <a:t>March 30, 2009</a:t>
            </a:r>
          </a:p>
        </p:txBody>
      </p:sp>
      <p:sp>
        <p:nvSpPr>
          <p:cNvPr id="47" name="Footer Placeholder 4"/>
          <p:cNvSpPr>
            <a:spLocks noGrp="1"/>
          </p:cNvSpPr>
          <p:nvPr>
            <p:ph type="ftr" sz="quarter" idx="11"/>
          </p:nvPr>
        </p:nvSpPr>
        <p:spPr/>
        <p:txBody>
          <a:bodyPr/>
          <a:lstStyle/>
          <a:p>
            <a:r>
              <a:rPr lang="en-US"/>
              <a:t>Informatics Standards &amp; Interoperability</a:t>
            </a:r>
          </a:p>
        </p:txBody>
      </p:sp>
      <p:sp>
        <p:nvSpPr>
          <p:cNvPr id="48" name="Slide Number Placeholder 5"/>
          <p:cNvSpPr>
            <a:spLocks noGrp="1"/>
          </p:cNvSpPr>
          <p:nvPr>
            <p:ph type="sldNum" sz="quarter" idx="12"/>
          </p:nvPr>
        </p:nvSpPr>
        <p:spPr/>
        <p:txBody>
          <a:bodyPr/>
          <a:lstStyle/>
          <a:p>
            <a:fld id="{C31D9C3B-FF6A-4C23-9DA0-E5F5E236A425}" type="slidenum">
              <a:rPr lang="en-US"/>
              <a:pPr/>
              <a:t>70</a:t>
            </a:fld>
            <a:r>
              <a:rPr lang="en-US"/>
              <a:t>  of  125</a:t>
            </a:r>
          </a:p>
        </p:txBody>
      </p:sp>
      <p:sp>
        <p:nvSpPr>
          <p:cNvPr id="1536002" name="Rectangle 2"/>
          <p:cNvSpPr>
            <a:spLocks noGrp="1" noChangeArrowheads="1"/>
          </p:cNvSpPr>
          <p:nvPr>
            <p:ph type="body" idx="1"/>
          </p:nvPr>
        </p:nvSpPr>
        <p:spPr>
          <a:xfrm>
            <a:off x="-128588" y="554038"/>
            <a:ext cx="4346576" cy="998537"/>
          </a:xfrm>
        </p:spPr>
        <p:txBody>
          <a:bodyPr/>
          <a:lstStyle/>
          <a:p>
            <a:pPr>
              <a:lnSpc>
                <a:spcPct val="80000"/>
              </a:lnSpc>
            </a:pPr>
            <a:r>
              <a:rPr lang="en-US" sz="1800" b="1">
                <a:solidFill>
                  <a:schemeClr val="accent2"/>
                </a:solidFill>
              </a:rPr>
              <a:t>Role Link –</a:t>
            </a:r>
            <a:r>
              <a:rPr lang="en-US" sz="1800"/>
              <a:t> </a:t>
            </a:r>
            <a:r>
              <a:rPr lang="en-US" sz="1800" u="sng"/>
              <a:t>An association between two Roles</a:t>
            </a:r>
            <a:r>
              <a:rPr lang="en-US" sz="1800"/>
              <a:t>.  It is used to capture relationships that exists between Entities other than the scoping relationships.  A </a:t>
            </a:r>
          </a:p>
        </p:txBody>
      </p:sp>
      <p:sp>
        <p:nvSpPr>
          <p:cNvPr id="1536003" name="Line 3"/>
          <p:cNvSpPr>
            <a:spLocks noChangeShapeType="1"/>
          </p:cNvSpPr>
          <p:nvPr/>
        </p:nvSpPr>
        <p:spPr bwMode="auto">
          <a:xfrm flipH="1">
            <a:off x="1676400" y="5105400"/>
            <a:ext cx="1219200" cy="0"/>
          </a:xfrm>
          <a:prstGeom prst="line">
            <a:avLst/>
          </a:prstGeom>
          <a:noFill/>
          <a:ln w="9525">
            <a:solidFill>
              <a:schemeClr val="tx1"/>
            </a:solidFill>
            <a:round/>
            <a:headEnd/>
            <a:tailEnd/>
          </a:ln>
          <a:effectLst/>
        </p:spPr>
        <p:txBody>
          <a:bodyPr lIns="92075" tIns="46038" rIns="92075" bIns="46038"/>
          <a:lstStyle/>
          <a:p>
            <a:endParaRPr lang="en-US"/>
          </a:p>
        </p:txBody>
      </p:sp>
      <p:sp>
        <p:nvSpPr>
          <p:cNvPr id="1536004" name="Line 4"/>
          <p:cNvSpPr>
            <a:spLocks noChangeShapeType="1"/>
          </p:cNvSpPr>
          <p:nvPr/>
        </p:nvSpPr>
        <p:spPr bwMode="auto">
          <a:xfrm flipH="1">
            <a:off x="1524000" y="4419600"/>
            <a:ext cx="1219200" cy="0"/>
          </a:xfrm>
          <a:prstGeom prst="line">
            <a:avLst/>
          </a:prstGeom>
          <a:noFill/>
          <a:ln w="9525">
            <a:solidFill>
              <a:schemeClr val="tx1"/>
            </a:solidFill>
            <a:round/>
            <a:headEnd/>
            <a:tailEnd/>
          </a:ln>
          <a:effectLst/>
        </p:spPr>
        <p:txBody>
          <a:bodyPr lIns="92075" tIns="46038" rIns="92075" bIns="46038"/>
          <a:lstStyle/>
          <a:p>
            <a:endParaRPr lang="en-US"/>
          </a:p>
        </p:txBody>
      </p:sp>
      <p:sp>
        <p:nvSpPr>
          <p:cNvPr id="1536005" name="Line 5"/>
          <p:cNvSpPr>
            <a:spLocks noChangeShapeType="1"/>
          </p:cNvSpPr>
          <p:nvPr/>
        </p:nvSpPr>
        <p:spPr bwMode="auto">
          <a:xfrm>
            <a:off x="8382000" y="2819400"/>
            <a:ext cx="0" cy="1447800"/>
          </a:xfrm>
          <a:prstGeom prst="line">
            <a:avLst/>
          </a:prstGeom>
          <a:noFill/>
          <a:ln w="9525">
            <a:solidFill>
              <a:schemeClr val="tx1"/>
            </a:solidFill>
            <a:round/>
            <a:headEnd/>
            <a:tailEnd/>
          </a:ln>
          <a:effectLst/>
        </p:spPr>
        <p:txBody>
          <a:bodyPr wrap="none" anchor="ctr"/>
          <a:lstStyle/>
          <a:p>
            <a:endParaRPr lang="en-US"/>
          </a:p>
        </p:txBody>
      </p:sp>
      <p:sp>
        <p:nvSpPr>
          <p:cNvPr id="1536006" name="Line 6"/>
          <p:cNvSpPr>
            <a:spLocks noChangeShapeType="1"/>
          </p:cNvSpPr>
          <p:nvPr/>
        </p:nvSpPr>
        <p:spPr bwMode="auto">
          <a:xfrm>
            <a:off x="7772400" y="2667000"/>
            <a:ext cx="0" cy="1447800"/>
          </a:xfrm>
          <a:prstGeom prst="line">
            <a:avLst/>
          </a:prstGeom>
          <a:noFill/>
          <a:ln w="9525">
            <a:solidFill>
              <a:schemeClr val="tx1"/>
            </a:solidFill>
            <a:round/>
            <a:headEnd/>
            <a:tailEnd/>
          </a:ln>
          <a:effectLst/>
        </p:spPr>
        <p:txBody>
          <a:bodyPr wrap="none" anchor="ctr"/>
          <a:lstStyle/>
          <a:p>
            <a:endParaRPr lang="en-US"/>
          </a:p>
        </p:txBody>
      </p:sp>
      <p:sp>
        <p:nvSpPr>
          <p:cNvPr id="1536007" name="Line 7"/>
          <p:cNvSpPr>
            <a:spLocks noChangeShapeType="1"/>
          </p:cNvSpPr>
          <p:nvPr/>
        </p:nvSpPr>
        <p:spPr bwMode="auto">
          <a:xfrm>
            <a:off x="3657600" y="2743200"/>
            <a:ext cx="0" cy="1447800"/>
          </a:xfrm>
          <a:prstGeom prst="line">
            <a:avLst/>
          </a:prstGeom>
          <a:noFill/>
          <a:ln w="9525">
            <a:solidFill>
              <a:schemeClr val="tx1"/>
            </a:solidFill>
            <a:round/>
            <a:headEnd/>
            <a:tailEnd/>
          </a:ln>
          <a:effectLst/>
        </p:spPr>
        <p:txBody>
          <a:bodyPr wrap="none" anchor="ctr"/>
          <a:lstStyle/>
          <a:p>
            <a:endParaRPr lang="en-US"/>
          </a:p>
        </p:txBody>
      </p:sp>
      <p:sp>
        <p:nvSpPr>
          <p:cNvPr id="1536008" name="Line 8"/>
          <p:cNvSpPr>
            <a:spLocks noChangeShapeType="1"/>
          </p:cNvSpPr>
          <p:nvPr/>
        </p:nvSpPr>
        <p:spPr bwMode="auto">
          <a:xfrm>
            <a:off x="3048000" y="2590800"/>
            <a:ext cx="0" cy="1447800"/>
          </a:xfrm>
          <a:prstGeom prst="line">
            <a:avLst/>
          </a:prstGeom>
          <a:noFill/>
          <a:ln w="9525">
            <a:solidFill>
              <a:schemeClr val="tx1"/>
            </a:solidFill>
            <a:round/>
            <a:headEnd/>
            <a:tailEnd/>
          </a:ln>
          <a:effectLst/>
        </p:spPr>
        <p:txBody>
          <a:bodyPr wrap="none" anchor="ctr"/>
          <a:lstStyle/>
          <a:p>
            <a:endParaRPr lang="en-US"/>
          </a:p>
        </p:txBody>
      </p:sp>
      <p:sp>
        <p:nvSpPr>
          <p:cNvPr id="1536009" name="Line 9"/>
          <p:cNvSpPr>
            <a:spLocks noChangeShapeType="1"/>
          </p:cNvSpPr>
          <p:nvPr/>
        </p:nvSpPr>
        <p:spPr bwMode="auto">
          <a:xfrm>
            <a:off x="3429000" y="4648200"/>
            <a:ext cx="4648200" cy="0"/>
          </a:xfrm>
          <a:prstGeom prst="line">
            <a:avLst/>
          </a:prstGeom>
          <a:noFill/>
          <a:ln w="9525">
            <a:solidFill>
              <a:schemeClr val="tx1"/>
            </a:solidFill>
            <a:round/>
            <a:headEnd/>
            <a:tailEnd/>
          </a:ln>
          <a:effectLst/>
        </p:spPr>
        <p:txBody>
          <a:bodyPr wrap="none" anchor="ctr"/>
          <a:lstStyle/>
          <a:p>
            <a:endParaRPr lang="en-US"/>
          </a:p>
        </p:txBody>
      </p:sp>
      <p:sp>
        <p:nvSpPr>
          <p:cNvPr id="1536010" name="Rectangle 10"/>
          <p:cNvSpPr>
            <a:spLocks noChangeArrowheads="1"/>
          </p:cNvSpPr>
          <p:nvPr/>
        </p:nvSpPr>
        <p:spPr bwMode="blackWhite">
          <a:xfrm>
            <a:off x="381000" y="3886200"/>
            <a:ext cx="1447800" cy="1524000"/>
          </a:xfrm>
          <a:prstGeom prst="rect">
            <a:avLst/>
          </a:prstGeom>
          <a:solidFill>
            <a:srgbClr val="0099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Entity</a:t>
            </a:r>
          </a:p>
        </p:txBody>
      </p:sp>
      <p:sp>
        <p:nvSpPr>
          <p:cNvPr id="1536011" name="Rectangle 11"/>
          <p:cNvSpPr>
            <a:spLocks noChangeArrowheads="1"/>
          </p:cNvSpPr>
          <p:nvPr/>
        </p:nvSpPr>
        <p:spPr bwMode="blackWhite">
          <a:xfrm>
            <a:off x="3810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determinerCode: CS</a:t>
            </a:r>
          </a:p>
          <a:p>
            <a:pPr algn="l" eaLnBrk="0" hangingPunct="0"/>
            <a:r>
              <a:rPr lang="en-US" sz="900">
                <a:latin typeface="Times New Roman" pitchFamily="18" charset="0"/>
              </a:rPr>
              <a:t>code: CE</a:t>
            </a:r>
          </a:p>
          <a:p>
            <a:pPr algn="l" eaLnBrk="0" hangingPunct="0"/>
            <a:r>
              <a:rPr lang="en-US" sz="900">
                <a:latin typeface="Times New Roman" pitchFamily="18" charset="0"/>
              </a:rPr>
              <a:t>statusCode : CS</a:t>
            </a:r>
          </a:p>
          <a:p>
            <a:pPr algn="l" eaLnBrk="0" hangingPunct="0"/>
            <a:r>
              <a:rPr lang="en-US" sz="900">
                <a:latin typeface="Times New Roman" pitchFamily="18" charset="0"/>
              </a:rPr>
              <a:t>id : II</a:t>
            </a:r>
          </a:p>
          <a:p>
            <a:pPr algn="l" eaLnBrk="0" hangingPunct="0"/>
            <a:endParaRPr lang="en-US" sz="900">
              <a:latin typeface="Times New Roman" pitchFamily="18" charset="0"/>
            </a:endParaRPr>
          </a:p>
        </p:txBody>
      </p:sp>
      <p:sp>
        <p:nvSpPr>
          <p:cNvPr id="1536012" name="Rectangle 12"/>
          <p:cNvSpPr>
            <a:spLocks noChangeArrowheads="1"/>
          </p:cNvSpPr>
          <p:nvPr/>
        </p:nvSpPr>
        <p:spPr bwMode="blackWhite">
          <a:xfrm>
            <a:off x="2667000" y="3886200"/>
            <a:ext cx="1447800" cy="1524000"/>
          </a:xfrm>
          <a:prstGeom prst="rect">
            <a:avLst/>
          </a:prstGeom>
          <a:solidFill>
            <a:srgbClr val="FFFF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Role</a:t>
            </a:r>
          </a:p>
        </p:txBody>
      </p:sp>
      <p:sp>
        <p:nvSpPr>
          <p:cNvPr id="1536013" name="Rectangle 13"/>
          <p:cNvSpPr>
            <a:spLocks noChangeArrowheads="1"/>
          </p:cNvSpPr>
          <p:nvPr/>
        </p:nvSpPr>
        <p:spPr bwMode="blackWhite">
          <a:xfrm>
            <a:off x="26670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code: CE</a:t>
            </a:r>
          </a:p>
          <a:p>
            <a:pPr algn="l" eaLnBrk="0" hangingPunct="0"/>
            <a:r>
              <a:rPr lang="en-US" sz="900">
                <a:latin typeface="Times New Roman" pitchFamily="18" charset="0"/>
              </a:rPr>
              <a:t>effectiveTime : IVL&lt;TS&gt;</a:t>
            </a:r>
          </a:p>
          <a:p>
            <a:pPr algn="l" eaLnBrk="0" hangingPunct="0"/>
            <a:r>
              <a:rPr lang="en-US" sz="900">
                <a:latin typeface="Times New Roman" pitchFamily="18" charset="0"/>
              </a:rPr>
              <a:t>statusCode : CS</a:t>
            </a:r>
          </a:p>
          <a:p>
            <a:pPr algn="l" eaLnBrk="0" hangingPunct="0"/>
            <a:r>
              <a:rPr lang="en-US" sz="900">
                <a:latin typeface="Times New Roman" pitchFamily="18" charset="0"/>
              </a:rPr>
              <a:t>id : II</a:t>
            </a:r>
          </a:p>
        </p:txBody>
      </p:sp>
      <p:sp>
        <p:nvSpPr>
          <p:cNvPr id="1536014" name="Rectangle 14"/>
          <p:cNvSpPr>
            <a:spLocks noChangeArrowheads="1"/>
          </p:cNvSpPr>
          <p:nvPr/>
        </p:nvSpPr>
        <p:spPr bwMode="blackWhite">
          <a:xfrm>
            <a:off x="5003800" y="3886200"/>
            <a:ext cx="1447800" cy="1524000"/>
          </a:xfrm>
          <a:prstGeom prst="rect">
            <a:avLst/>
          </a:prstGeom>
          <a:solidFill>
            <a:srgbClr val="00CCFF"/>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Participation</a:t>
            </a:r>
          </a:p>
        </p:txBody>
      </p:sp>
      <p:sp>
        <p:nvSpPr>
          <p:cNvPr id="1536015" name="Rectangle 15"/>
          <p:cNvSpPr>
            <a:spLocks noChangeArrowheads="1"/>
          </p:cNvSpPr>
          <p:nvPr/>
        </p:nvSpPr>
        <p:spPr bwMode="blackWhite">
          <a:xfrm>
            <a:off x="50038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typeCode : CS</a:t>
            </a:r>
          </a:p>
          <a:p>
            <a:pPr algn="l" eaLnBrk="0" hangingPunct="0"/>
            <a:r>
              <a:rPr lang="en-US" sz="900">
                <a:latin typeface="Times New Roman" pitchFamily="18" charset="0"/>
              </a:rPr>
              <a:t>time : IVL&lt;TS&gt;</a:t>
            </a:r>
          </a:p>
          <a:p>
            <a:pPr algn="l" eaLnBrk="0" hangingPunct="0"/>
            <a:r>
              <a:rPr lang="en-US" sz="900">
                <a:latin typeface="Times New Roman" pitchFamily="18" charset="0"/>
              </a:rPr>
              <a:t>statusCode : CS</a:t>
            </a:r>
          </a:p>
        </p:txBody>
      </p:sp>
      <p:sp>
        <p:nvSpPr>
          <p:cNvPr id="1536016" name="Rectangle 16"/>
          <p:cNvSpPr>
            <a:spLocks noChangeArrowheads="1"/>
          </p:cNvSpPr>
          <p:nvPr/>
        </p:nvSpPr>
        <p:spPr bwMode="blackWhite">
          <a:xfrm>
            <a:off x="7315200" y="3886200"/>
            <a:ext cx="1447800" cy="1524000"/>
          </a:xfrm>
          <a:prstGeom prst="rect">
            <a:avLst/>
          </a:prstGeom>
          <a:solidFill>
            <a:srgbClr val="FF0000"/>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Act</a:t>
            </a:r>
          </a:p>
        </p:txBody>
      </p:sp>
      <p:sp>
        <p:nvSpPr>
          <p:cNvPr id="1536017" name="Rectangle 17"/>
          <p:cNvSpPr>
            <a:spLocks noChangeArrowheads="1"/>
          </p:cNvSpPr>
          <p:nvPr/>
        </p:nvSpPr>
        <p:spPr bwMode="blackWhite">
          <a:xfrm>
            <a:off x="7315200" y="41910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classCode : CS</a:t>
            </a:r>
          </a:p>
          <a:p>
            <a:pPr algn="l" eaLnBrk="0" hangingPunct="0"/>
            <a:r>
              <a:rPr lang="en-US" sz="900">
                <a:latin typeface="Times New Roman" pitchFamily="18" charset="0"/>
              </a:rPr>
              <a:t>moodCode: CS</a:t>
            </a:r>
          </a:p>
          <a:p>
            <a:pPr algn="l" eaLnBrk="0" hangingPunct="0"/>
            <a:r>
              <a:rPr lang="en-US" sz="900">
                <a:latin typeface="Times New Roman" pitchFamily="18" charset="0"/>
              </a:rPr>
              <a:t>code: CD</a:t>
            </a:r>
          </a:p>
          <a:p>
            <a:pPr algn="l" eaLnBrk="0" hangingPunct="0"/>
            <a:r>
              <a:rPr lang="en-US" sz="900">
                <a:latin typeface="Times New Roman" pitchFamily="18" charset="0"/>
              </a:rPr>
              <a:t>statusCode : CS</a:t>
            </a:r>
          </a:p>
          <a:p>
            <a:pPr algn="l" eaLnBrk="0" hangingPunct="0"/>
            <a:r>
              <a:rPr lang="en-US" sz="900">
                <a:latin typeface="Times New Roman" pitchFamily="18" charset="0"/>
              </a:rPr>
              <a:t>effectiveTime : GTS</a:t>
            </a:r>
          </a:p>
          <a:p>
            <a:pPr algn="l" eaLnBrk="0" hangingPunct="0"/>
            <a:r>
              <a:rPr lang="en-US" sz="900">
                <a:latin typeface="Times New Roman" pitchFamily="18" charset="0"/>
              </a:rPr>
              <a:t>id : II</a:t>
            </a:r>
          </a:p>
        </p:txBody>
      </p:sp>
      <p:sp>
        <p:nvSpPr>
          <p:cNvPr id="1536018" name="Text Box 18"/>
          <p:cNvSpPr txBox="1">
            <a:spLocks noChangeArrowheads="1"/>
          </p:cNvSpPr>
          <p:nvPr/>
        </p:nvSpPr>
        <p:spPr bwMode="auto">
          <a:xfrm>
            <a:off x="1771650" y="424815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0..1</a:t>
            </a:r>
          </a:p>
        </p:txBody>
      </p:sp>
      <p:sp>
        <p:nvSpPr>
          <p:cNvPr id="1536019" name="Text Box 19"/>
          <p:cNvSpPr txBox="1">
            <a:spLocks noChangeArrowheads="1"/>
          </p:cNvSpPr>
          <p:nvPr/>
        </p:nvSpPr>
        <p:spPr bwMode="auto">
          <a:xfrm>
            <a:off x="2406650" y="449580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nvGrpSpPr>
          <p:cNvPr id="1536020" name="Group 20"/>
          <p:cNvGrpSpPr>
            <a:grpSpLocks/>
          </p:cNvGrpSpPr>
          <p:nvPr/>
        </p:nvGrpSpPr>
        <p:grpSpPr bwMode="auto">
          <a:xfrm>
            <a:off x="4114800" y="4419600"/>
            <a:ext cx="930275" cy="434975"/>
            <a:chOff x="1142" y="2213"/>
            <a:chExt cx="586" cy="274"/>
          </a:xfrm>
        </p:grpSpPr>
        <p:sp>
          <p:nvSpPr>
            <p:cNvPr id="1536021" name="Text Box 21"/>
            <p:cNvSpPr txBox="1">
              <a:spLocks noChangeArrowheads="1"/>
            </p:cNvSpPr>
            <p:nvPr/>
          </p:nvSpPr>
          <p:spPr bwMode="auto">
            <a:xfrm>
              <a:off x="1142" y="2213"/>
              <a:ext cx="148"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1</a:t>
              </a:r>
            </a:p>
          </p:txBody>
        </p:sp>
        <p:sp>
          <p:nvSpPr>
            <p:cNvPr id="1536022" name="Text Box 22"/>
            <p:cNvSpPr txBox="1">
              <a:spLocks noChangeArrowheads="1"/>
            </p:cNvSpPr>
            <p:nvPr/>
          </p:nvSpPr>
          <p:spPr bwMode="auto">
            <a:xfrm>
              <a:off x="1516" y="2352"/>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grpSp>
        <p:nvGrpSpPr>
          <p:cNvPr id="1536023" name="Group 23"/>
          <p:cNvGrpSpPr>
            <a:grpSpLocks/>
          </p:cNvGrpSpPr>
          <p:nvPr/>
        </p:nvGrpSpPr>
        <p:grpSpPr bwMode="auto">
          <a:xfrm flipH="1">
            <a:off x="6400800" y="4419600"/>
            <a:ext cx="930275" cy="434975"/>
            <a:chOff x="1142" y="2213"/>
            <a:chExt cx="586" cy="274"/>
          </a:xfrm>
        </p:grpSpPr>
        <p:sp>
          <p:nvSpPr>
            <p:cNvPr id="1536024" name="Text Box 24"/>
            <p:cNvSpPr txBox="1">
              <a:spLocks noChangeArrowheads="1"/>
            </p:cNvSpPr>
            <p:nvPr/>
          </p:nvSpPr>
          <p:spPr bwMode="auto">
            <a:xfrm>
              <a:off x="1142" y="2213"/>
              <a:ext cx="148"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1</a:t>
              </a:r>
            </a:p>
          </p:txBody>
        </p:sp>
        <p:sp>
          <p:nvSpPr>
            <p:cNvPr id="1536025" name="Text Box 25"/>
            <p:cNvSpPr txBox="1">
              <a:spLocks noChangeArrowheads="1"/>
            </p:cNvSpPr>
            <p:nvPr/>
          </p:nvSpPr>
          <p:spPr bwMode="auto">
            <a:xfrm>
              <a:off x="1516" y="2352"/>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sp>
        <p:nvSpPr>
          <p:cNvPr id="1536026" name="Rectangle 26"/>
          <p:cNvSpPr>
            <a:spLocks noChangeArrowheads="1"/>
          </p:cNvSpPr>
          <p:nvPr/>
        </p:nvSpPr>
        <p:spPr bwMode="blackWhite">
          <a:xfrm>
            <a:off x="2667000" y="1447800"/>
            <a:ext cx="1447800" cy="1524000"/>
          </a:xfrm>
          <a:prstGeom prst="rect">
            <a:avLst/>
          </a:prstGeom>
          <a:solidFill>
            <a:srgbClr val="FFFF99"/>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Role Link</a:t>
            </a:r>
          </a:p>
        </p:txBody>
      </p:sp>
      <p:sp>
        <p:nvSpPr>
          <p:cNvPr id="1536027" name="Rectangle 27"/>
          <p:cNvSpPr>
            <a:spLocks noChangeArrowheads="1"/>
          </p:cNvSpPr>
          <p:nvPr/>
        </p:nvSpPr>
        <p:spPr bwMode="blackWhite">
          <a:xfrm>
            <a:off x="2667000" y="17526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typeCode : CS</a:t>
            </a:r>
          </a:p>
          <a:p>
            <a:pPr algn="l" eaLnBrk="0" hangingPunct="0"/>
            <a:r>
              <a:rPr lang="en-US" sz="900">
                <a:latin typeface="Times New Roman" pitchFamily="18" charset="0"/>
              </a:rPr>
              <a:t>effectiveTime : IVL&lt;TS&gt;</a:t>
            </a:r>
          </a:p>
          <a:p>
            <a:pPr algn="l" eaLnBrk="0" hangingPunct="0"/>
            <a:endParaRPr lang="en-US" sz="900">
              <a:latin typeface="Times New Roman" pitchFamily="18" charset="0"/>
            </a:endParaRPr>
          </a:p>
        </p:txBody>
      </p:sp>
      <p:sp>
        <p:nvSpPr>
          <p:cNvPr id="1536028" name="Rectangle 28"/>
          <p:cNvSpPr>
            <a:spLocks noChangeArrowheads="1"/>
          </p:cNvSpPr>
          <p:nvPr/>
        </p:nvSpPr>
        <p:spPr bwMode="blackWhite">
          <a:xfrm>
            <a:off x="7315200" y="1447800"/>
            <a:ext cx="1447800" cy="1524000"/>
          </a:xfrm>
          <a:prstGeom prst="rect">
            <a:avLst/>
          </a:prstGeom>
          <a:solidFill>
            <a:srgbClr val="FF99CC"/>
          </a:solidFill>
          <a:ln w="9525">
            <a:solidFill>
              <a:schemeClr val="tx1"/>
            </a:solidFill>
            <a:miter lim="800000"/>
            <a:headEnd/>
            <a:tailEnd/>
          </a:ln>
          <a:effectLst/>
        </p:spPr>
        <p:txBody>
          <a:bodyPr wrap="none" anchorCtr="1"/>
          <a:lstStyle/>
          <a:p>
            <a:pPr eaLnBrk="0" hangingPunct="0"/>
            <a:r>
              <a:rPr lang="en-US" sz="1200" b="1">
                <a:latin typeface="Times New Roman" pitchFamily="18" charset="0"/>
              </a:rPr>
              <a:t>Act Relationship</a:t>
            </a:r>
          </a:p>
        </p:txBody>
      </p:sp>
      <p:sp>
        <p:nvSpPr>
          <p:cNvPr id="1536029" name="Rectangle 29"/>
          <p:cNvSpPr>
            <a:spLocks noChangeArrowheads="1"/>
          </p:cNvSpPr>
          <p:nvPr/>
        </p:nvSpPr>
        <p:spPr bwMode="blackWhite">
          <a:xfrm>
            <a:off x="7315200" y="1752600"/>
            <a:ext cx="1447800" cy="1219200"/>
          </a:xfrm>
          <a:prstGeom prst="rect">
            <a:avLst/>
          </a:prstGeom>
          <a:solidFill>
            <a:srgbClr val="99CCFF"/>
          </a:solidFill>
          <a:ln w="9525">
            <a:solidFill>
              <a:schemeClr val="tx1"/>
            </a:solidFill>
            <a:miter lim="800000"/>
            <a:headEnd/>
            <a:tailEnd/>
          </a:ln>
          <a:effectLst/>
        </p:spPr>
        <p:txBody>
          <a:bodyPr wrap="none" anchor="ctr" anchorCtr="1"/>
          <a:lstStyle/>
          <a:p>
            <a:pPr algn="l" eaLnBrk="0" hangingPunct="0"/>
            <a:r>
              <a:rPr lang="en-US" sz="900">
                <a:latin typeface="Times New Roman" pitchFamily="18" charset="0"/>
              </a:rPr>
              <a:t>typeCode : CS</a:t>
            </a:r>
          </a:p>
        </p:txBody>
      </p:sp>
      <p:sp>
        <p:nvSpPr>
          <p:cNvPr id="1536030" name="Rectangle 30"/>
          <p:cNvSpPr>
            <a:spLocks noGrp="1" noChangeArrowheads="1"/>
          </p:cNvSpPr>
          <p:nvPr>
            <p:ph type="title"/>
          </p:nvPr>
        </p:nvSpPr>
        <p:spPr>
          <a:ln/>
        </p:spPr>
        <p:txBody>
          <a:bodyPr/>
          <a:lstStyle/>
          <a:p>
            <a:r>
              <a:rPr lang="en-US" sz="2800"/>
              <a:t>RIM Core Classes</a:t>
            </a:r>
          </a:p>
        </p:txBody>
      </p:sp>
      <p:sp>
        <p:nvSpPr>
          <p:cNvPr id="1536031" name="Text Box 31"/>
          <p:cNvSpPr txBox="1">
            <a:spLocks noChangeArrowheads="1"/>
          </p:cNvSpPr>
          <p:nvPr/>
        </p:nvSpPr>
        <p:spPr bwMode="auto">
          <a:xfrm>
            <a:off x="1765300" y="492125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0..1</a:t>
            </a:r>
          </a:p>
        </p:txBody>
      </p:sp>
      <p:sp>
        <p:nvSpPr>
          <p:cNvPr id="1536032" name="Text Box 32"/>
          <p:cNvSpPr txBox="1">
            <a:spLocks noChangeArrowheads="1"/>
          </p:cNvSpPr>
          <p:nvPr/>
        </p:nvSpPr>
        <p:spPr bwMode="auto">
          <a:xfrm>
            <a:off x="2362200" y="5105400"/>
            <a:ext cx="336550" cy="214313"/>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36033" name="Text Box 33"/>
          <p:cNvSpPr txBox="1">
            <a:spLocks noChangeArrowheads="1"/>
          </p:cNvSpPr>
          <p:nvPr/>
        </p:nvSpPr>
        <p:spPr bwMode="auto">
          <a:xfrm>
            <a:off x="2079625" y="4267200"/>
            <a:ext cx="425450" cy="219075"/>
          </a:xfrm>
          <a:prstGeom prst="rect">
            <a:avLst/>
          </a:prstGeom>
          <a:noFill/>
          <a:ln w="9525">
            <a:noFill/>
            <a:miter lim="800000"/>
            <a:headEnd/>
            <a:tailEnd/>
          </a:ln>
          <a:effectLst/>
        </p:spPr>
        <p:txBody>
          <a:bodyPr wrap="none" lIns="92075" tIns="46038" rIns="92075" bIns="46038">
            <a:spAutoFit/>
          </a:bodyPr>
          <a:lstStyle/>
          <a:p>
            <a:pPr eaLnBrk="0" hangingPunct="0">
              <a:lnSpc>
                <a:spcPct val="93000"/>
              </a:lnSpc>
              <a:spcBef>
                <a:spcPct val="50000"/>
              </a:spcBef>
            </a:pPr>
            <a:r>
              <a:rPr lang="en-US" sz="900">
                <a:latin typeface="Times New Roman" pitchFamily="18" charset="0"/>
              </a:rPr>
              <a:t>plays</a:t>
            </a:r>
          </a:p>
        </p:txBody>
      </p:sp>
      <p:sp>
        <p:nvSpPr>
          <p:cNvPr id="1536034" name="Text Box 34"/>
          <p:cNvSpPr txBox="1">
            <a:spLocks noChangeArrowheads="1"/>
          </p:cNvSpPr>
          <p:nvPr/>
        </p:nvSpPr>
        <p:spPr bwMode="auto">
          <a:xfrm>
            <a:off x="2047875" y="4953000"/>
            <a:ext cx="488950" cy="219075"/>
          </a:xfrm>
          <a:prstGeom prst="rect">
            <a:avLst/>
          </a:prstGeom>
          <a:noFill/>
          <a:ln w="9525">
            <a:noFill/>
            <a:miter lim="800000"/>
            <a:headEnd/>
            <a:tailEnd/>
          </a:ln>
          <a:effectLst/>
        </p:spPr>
        <p:txBody>
          <a:bodyPr wrap="none" lIns="92075" tIns="46038" rIns="92075" bIns="46038">
            <a:spAutoFit/>
          </a:bodyPr>
          <a:lstStyle/>
          <a:p>
            <a:pPr eaLnBrk="0" hangingPunct="0">
              <a:lnSpc>
                <a:spcPct val="93000"/>
              </a:lnSpc>
              <a:spcBef>
                <a:spcPct val="50000"/>
              </a:spcBef>
            </a:pPr>
            <a:r>
              <a:rPr lang="en-US" sz="900">
                <a:latin typeface="Times New Roman" pitchFamily="18" charset="0"/>
              </a:rPr>
              <a:t>scopes</a:t>
            </a:r>
          </a:p>
        </p:txBody>
      </p:sp>
      <p:sp>
        <p:nvSpPr>
          <p:cNvPr id="1536035" name="Rectangle 35"/>
          <p:cNvSpPr>
            <a:spLocks noChangeArrowheads="1"/>
          </p:cNvSpPr>
          <p:nvPr/>
        </p:nvSpPr>
        <p:spPr bwMode="auto">
          <a:xfrm>
            <a:off x="334963" y="1211263"/>
            <a:ext cx="2300287" cy="2317750"/>
          </a:xfrm>
          <a:prstGeom prst="rect">
            <a:avLst/>
          </a:prstGeom>
          <a:noFill/>
          <a:ln w="9525">
            <a:noFill/>
            <a:miter lim="800000"/>
            <a:headEnd/>
            <a:tailEnd/>
          </a:ln>
          <a:effectLst/>
        </p:spPr>
        <p:txBody>
          <a:bodyPr anchor="ctr" anchorCtr="1"/>
          <a:lstStyle/>
          <a:p>
            <a:pPr algn="l">
              <a:lnSpc>
                <a:spcPct val="80000"/>
              </a:lnSpc>
              <a:spcBef>
                <a:spcPct val="50000"/>
              </a:spcBef>
            </a:pPr>
            <a:r>
              <a:rPr lang="en-US" sz="1800">
                <a:latin typeface="Times New Roman" pitchFamily="18" charset="0"/>
              </a:rPr>
              <a:t>single Role may have a Role Link with multiple other Roles.  A single Role Link is always between two distinct instances of Role.</a:t>
            </a:r>
          </a:p>
        </p:txBody>
      </p:sp>
      <p:grpSp>
        <p:nvGrpSpPr>
          <p:cNvPr id="1536036" name="Group 36"/>
          <p:cNvGrpSpPr>
            <a:grpSpLocks/>
          </p:cNvGrpSpPr>
          <p:nvPr/>
        </p:nvGrpSpPr>
        <p:grpSpPr bwMode="auto">
          <a:xfrm>
            <a:off x="2655888" y="2973388"/>
            <a:ext cx="1327150" cy="900112"/>
            <a:chOff x="1680" y="1296"/>
            <a:chExt cx="836" cy="567"/>
          </a:xfrm>
        </p:grpSpPr>
        <p:sp>
          <p:nvSpPr>
            <p:cNvPr id="1536037" name="Text Box 37"/>
            <p:cNvSpPr txBox="1">
              <a:spLocks noChangeArrowheads="1"/>
            </p:cNvSpPr>
            <p:nvPr/>
          </p:nvSpPr>
          <p:spPr bwMode="auto">
            <a:xfrm>
              <a:off x="1680" y="1728"/>
              <a:ext cx="260"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       1</a:t>
              </a:r>
            </a:p>
          </p:txBody>
        </p:sp>
        <p:sp>
          <p:nvSpPr>
            <p:cNvPr id="1536038" name="Text Box 38"/>
            <p:cNvSpPr txBox="1">
              <a:spLocks noChangeArrowheads="1"/>
            </p:cNvSpPr>
            <p:nvPr/>
          </p:nvSpPr>
          <p:spPr bwMode="auto">
            <a:xfrm>
              <a:off x="2112" y="1728"/>
              <a:ext cx="228"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     1</a:t>
              </a:r>
            </a:p>
          </p:txBody>
        </p:sp>
        <p:sp>
          <p:nvSpPr>
            <p:cNvPr id="1536039" name="Text Box 39"/>
            <p:cNvSpPr txBox="1">
              <a:spLocks noChangeArrowheads="1"/>
            </p:cNvSpPr>
            <p:nvPr/>
          </p:nvSpPr>
          <p:spPr bwMode="auto">
            <a:xfrm>
              <a:off x="1900" y="1296"/>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36040" name="Text Box 40"/>
            <p:cNvSpPr txBox="1">
              <a:spLocks noChangeArrowheads="1"/>
            </p:cNvSpPr>
            <p:nvPr/>
          </p:nvSpPr>
          <p:spPr bwMode="auto">
            <a:xfrm>
              <a:off x="2304" y="1296"/>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grpSp>
        <p:nvGrpSpPr>
          <p:cNvPr id="1536041" name="Group 41"/>
          <p:cNvGrpSpPr>
            <a:grpSpLocks/>
          </p:cNvGrpSpPr>
          <p:nvPr/>
        </p:nvGrpSpPr>
        <p:grpSpPr bwMode="auto">
          <a:xfrm>
            <a:off x="7385050" y="2987675"/>
            <a:ext cx="1327150" cy="900113"/>
            <a:chOff x="1680" y="1296"/>
            <a:chExt cx="836" cy="567"/>
          </a:xfrm>
        </p:grpSpPr>
        <p:sp>
          <p:nvSpPr>
            <p:cNvPr id="1536042" name="Text Box 42"/>
            <p:cNvSpPr txBox="1">
              <a:spLocks noChangeArrowheads="1"/>
            </p:cNvSpPr>
            <p:nvPr/>
          </p:nvSpPr>
          <p:spPr bwMode="auto">
            <a:xfrm>
              <a:off x="1680" y="1728"/>
              <a:ext cx="260"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       1</a:t>
              </a:r>
            </a:p>
          </p:txBody>
        </p:sp>
        <p:sp>
          <p:nvSpPr>
            <p:cNvPr id="1536043" name="Text Box 43"/>
            <p:cNvSpPr txBox="1">
              <a:spLocks noChangeArrowheads="1"/>
            </p:cNvSpPr>
            <p:nvPr/>
          </p:nvSpPr>
          <p:spPr bwMode="auto">
            <a:xfrm>
              <a:off x="2112" y="1728"/>
              <a:ext cx="228"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     1</a:t>
              </a:r>
            </a:p>
          </p:txBody>
        </p:sp>
        <p:sp>
          <p:nvSpPr>
            <p:cNvPr id="1536044" name="Text Box 44"/>
            <p:cNvSpPr txBox="1">
              <a:spLocks noChangeArrowheads="1"/>
            </p:cNvSpPr>
            <p:nvPr/>
          </p:nvSpPr>
          <p:spPr bwMode="auto">
            <a:xfrm>
              <a:off x="1900" y="1296"/>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sp>
          <p:nvSpPr>
            <p:cNvPr id="1536045" name="Text Box 45"/>
            <p:cNvSpPr txBox="1">
              <a:spLocks noChangeArrowheads="1"/>
            </p:cNvSpPr>
            <p:nvPr/>
          </p:nvSpPr>
          <p:spPr bwMode="auto">
            <a:xfrm>
              <a:off x="2304" y="1296"/>
              <a:ext cx="212" cy="135"/>
            </a:xfrm>
            <a:prstGeom prst="rect">
              <a:avLst/>
            </a:prstGeom>
            <a:noFill/>
            <a:ln w="9525">
              <a:noFill/>
              <a:miter lim="800000"/>
              <a:headEnd/>
              <a:tailEnd/>
            </a:ln>
            <a:effectLst/>
          </p:spPr>
          <p:txBody>
            <a:bodyPr wrap="none">
              <a:spAutoFit/>
            </a:bodyPr>
            <a:lstStyle/>
            <a:p>
              <a:pPr algn="l" eaLnBrk="0" hangingPunct="0"/>
              <a:r>
                <a:rPr lang="en-US" sz="800">
                  <a:latin typeface="Times New Roman" pitchFamily="18" charset="0"/>
                </a:rPr>
                <a:t>0..*</a:t>
              </a:r>
            </a:p>
          </p:txBody>
        </p:sp>
      </p:grpSp>
    </p:spTree>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Date Placeholder 2"/>
          <p:cNvSpPr>
            <a:spLocks noGrp="1"/>
          </p:cNvSpPr>
          <p:nvPr>
            <p:ph type="dt" sz="half" idx="10"/>
          </p:nvPr>
        </p:nvSpPr>
        <p:spPr/>
        <p:txBody>
          <a:bodyPr/>
          <a:lstStyle/>
          <a:p>
            <a:r>
              <a:rPr lang="en-US"/>
              <a:t>March 30, 2009</a:t>
            </a:r>
          </a:p>
        </p:txBody>
      </p:sp>
      <p:sp>
        <p:nvSpPr>
          <p:cNvPr id="22" name="Footer Placeholder 3"/>
          <p:cNvSpPr>
            <a:spLocks noGrp="1"/>
          </p:cNvSpPr>
          <p:nvPr>
            <p:ph type="ftr" sz="quarter" idx="11"/>
          </p:nvPr>
        </p:nvSpPr>
        <p:spPr/>
        <p:txBody>
          <a:bodyPr/>
          <a:lstStyle/>
          <a:p>
            <a:r>
              <a:rPr lang="en-US"/>
              <a:t>Informatics Standards &amp; Interoperability</a:t>
            </a:r>
          </a:p>
        </p:txBody>
      </p:sp>
      <p:sp>
        <p:nvSpPr>
          <p:cNvPr id="23" name="Slide Number Placeholder 4"/>
          <p:cNvSpPr>
            <a:spLocks noGrp="1"/>
          </p:cNvSpPr>
          <p:nvPr>
            <p:ph type="sldNum" sz="quarter" idx="12"/>
          </p:nvPr>
        </p:nvSpPr>
        <p:spPr/>
        <p:txBody>
          <a:bodyPr/>
          <a:lstStyle/>
          <a:p>
            <a:fld id="{0429C2BD-8824-42A7-AF5C-1755894C541B}" type="slidenum">
              <a:rPr lang="en-US"/>
              <a:pPr/>
              <a:t>71</a:t>
            </a:fld>
            <a:r>
              <a:rPr lang="en-US"/>
              <a:t>  of  125</a:t>
            </a:r>
          </a:p>
        </p:txBody>
      </p:sp>
      <p:pic>
        <p:nvPicPr>
          <p:cNvPr id="1470484" name="Picture 20"/>
          <p:cNvPicPr>
            <a:picLocks noChangeAspect="1" noChangeArrowheads="1"/>
          </p:cNvPicPr>
          <p:nvPr/>
        </p:nvPicPr>
        <p:blipFill>
          <a:blip r:embed="rId3"/>
          <a:srcRect/>
          <a:stretch>
            <a:fillRect/>
          </a:stretch>
        </p:blipFill>
        <p:spPr bwMode="auto">
          <a:xfrm>
            <a:off x="1366838" y="520700"/>
            <a:ext cx="7683500" cy="3514725"/>
          </a:xfrm>
          <a:prstGeom prst="rect">
            <a:avLst/>
          </a:prstGeom>
          <a:noFill/>
          <a:ln w="9525">
            <a:noFill/>
            <a:miter lim="800000"/>
            <a:headEnd/>
            <a:tailEnd/>
          </a:ln>
          <a:effectLst/>
        </p:spPr>
      </p:pic>
      <p:sp>
        <p:nvSpPr>
          <p:cNvPr id="1470466" name="Rectangle 2"/>
          <p:cNvSpPr>
            <a:spLocks noGrp="1" noChangeArrowheads="1"/>
          </p:cNvSpPr>
          <p:nvPr>
            <p:ph type="title"/>
          </p:nvPr>
        </p:nvSpPr>
        <p:spPr>
          <a:ln/>
        </p:spPr>
        <p:txBody>
          <a:bodyPr/>
          <a:lstStyle/>
          <a:p>
            <a:r>
              <a:rPr lang="en-US" sz="2800"/>
              <a:t>HL7 RIM Class Diagram</a:t>
            </a:r>
          </a:p>
        </p:txBody>
      </p:sp>
      <p:pic>
        <p:nvPicPr>
          <p:cNvPr id="1470467" name="Picture 3"/>
          <p:cNvPicPr>
            <a:picLocks noChangeAspect="1" noChangeArrowheads="1"/>
          </p:cNvPicPr>
          <p:nvPr/>
        </p:nvPicPr>
        <p:blipFill>
          <a:blip r:embed="rId4"/>
          <a:srcRect/>
          <a:stretch>
            <a:fillRect/>
          </a:stretch>
        </p:blipFill>
        <p:spPr bwMode="auto">
          <a:xfrm>
            <a:off x="0" y="565150"/>
            <a:ext cx="9144000" cy="6048375"/>
          </a:xfrm>
          <a:prstGeom prst="rect">
            <a:avLst/>
          </a:prstGeom>
          <a:noFill/>
          <a:ln w="9525">
            <a:noFill/>
            <a:miter lim="800000"/>
            <a:headEnd/>
            <a:tailEnd/>
          </a:ln>
          <a:effectLst/>
        </p:spPr>
      </p:pic>
      <p:sp>
        <p:nvSpPr>
          <p:cNvPr id="1470468" name="Line 4"/>
          <p:cNvSpPr>
            <a:spLocks noChangeShapeType="1"/>
          </p:cNvSpPr>
          <p:nvPr/>
        </p:nvSpPr>
        <p:spPr bwMode="auto">
          <a:xfrm>
            <a:off x="1460500" y="1531938"/>
            <a:ext cx="0" cy="1820862"/>
          </a:xfrm>
          <a:prstGeom prst="line">
            <a:avLst/>
          </a:prstGeom>
          <a:noFill/>
          <a:ln w="28575">
            <a:solidFill>
              <a:schemeClr val="tx1"/>
            </a:solidFill>
            <a:prstDash val="sysDot"/>
            <a:round/>
            <a:headEnd/>
            <a:tailEnd/>
          </a:ln>
          <a:effectLst/>
        </p:spPr>
        <p:txBody>
          <a:bodyPr/>
          <a:lstStyle/>
          <a:p>
            <a:endParaRPr lang="en-US"/>
          </a:p>
        </p:txBody>
      </p:sp>
      <p:sp>
        <p:nvSpPr>
          <p:cNvPr id="1470469" name="Line 5"/>
          <p:cNvSpPr>
            <a:spLocks noChangeShapeType="1"/>
          </p:cNvSpPr>
          <p:nvPr/>
        </p:nvSpPr>
        <p:spPr bwMode="auto">
          <a:xfrm>
            <a:off x="1460500" y="3352800"/>
            <a:ext cx="2276475" cy="0"/>
          </a:xfrm>
          <a:prstGeom prst="line">
            <a:avLst/>
          </a:prstGeom>
          <a:noFill/>
          <a:ln w="28575">
            <a:solidFill>
              <a:schemeClr val="tx1"/>
            </a:solidFill>
            <a:prstDash val="sysDot"/>
            <a:round/>
            <a:headEnd/>
            <a:tailEnd/>
          </a:ln>
          <a:effectLst/>
        </p:spPr>
        <p:txBody>
          <a:bodyPr/>
          <a:lstStyle/>
          <a:p>
            <a:endParaRPr lang="en-US"/>
          </a:p>
        </p:txBody>
      </p:sp>
      <p:sp>
        <p:nvSpPr>
          <p:cNvPr id="1470470" name="Line 6"/>
          <p:cNvSpPr>
            <a:spLocks noChangeShapeType="1"/>
          </p:cNvSpPr>
          <p:nvPr/>
        </p:nvSpPr>
        <p:spPr bwMode="auto">
          <a:xfrm>
            <a:off x="3736975" y="3352800"/>
            <a:ext cx="0" cy="608013"/>
          </a:xfrm>
          <a:prstGeom prst="line">
            <a:avLst/>
          </a:prstGeom>
          <a:noFill/>
          <a:ln w="28575">
            <a:solidFill>
              <a:schemeClr val="tx1"/>
            </a:solidFill>
            <a:prstDash val="sysDot"/>
            <a:round/>
            <a:headEnd/>
            <a:tailEnd/>
          </a:ln>
          <a:effectLst/>
        </p:spPr>
        <p:txBody>
          <a:bodyPr/>
          <a:lstStyle/>
          <a:p>
            <a:endParaRPr lang="en-US"/>
          </a:p>
        </p:txBody>
      </p:sp>
      <p:sp>
        <p:nvSpPr>
          <p:cNvPr id="1470471" name="Line 7"/>
          <p:cNvSpPr>
            <a:spLocks noChangeShapeType="1"/>
          </p:cNvSpPr>
          <p:nvPr/>
        </p:nvSpPr>
        <p:spPr bwMode="auto">
          <a:xfrm>
            <a:off x="3736975" y="3960813"/>
            <a:ext cx="1062038" cy="0"/>
          </a:xfrm>
          <a:prstGeom prst="line">
            <a:avLst/>
          </a:prstGeom>
          <a:noFill/>
          <a:ln w="28575">
            <a:solidFill>
              <a:schemeClr val="tx1"/>
            </a:solidFill>
            <a:prstDash val="sysDot"/>
            <a:round/>
            <a:headEnd/>
            <a:tailEnd/>
          </a:ln>
          <a:effectLst/>
        </p:spPr>
        <p:txBody>
          <a:bodyPr/>
          <a:lstStyle/>
          <a:p>
            <a:endParaRPr lang="en-US"/>
          </a:p>
        </p:txBody>
      </p:sp>
      <p:sp>
        <p:nvSpPr>
          <p:cNvPr id="1470472" name="Line 8"/>
          <p:cNvSpPr>
            <a:spLocks noChangeShapeType="1"/>
          </p:cNvSpPr>
          <p:nvPr/>
        </p:nvSpPr>
        <p:spPr bwMode="auto">
          <a:xfrm flipV="1">
            <a:off x="4799013" y="3201988"/>
            <a:ext cx="0" cy="758825"/>
          </a:xfrm>
          <a:prstGeom prst="line">
            <a:avLst/>
          </a:prstGeom>
          <a:noFill/>
          <a:ln w="28575">
            <a:solidFill>
              <a:schemeClr val="tx1"/>
            </a:solidFill>
            <a:prstDash val="sysDot"/>
            <a:round/>
            <a:headEnd/>
            <a:tailEnd/>
          </a:ln>
          <a:effectLst/>
        </p:spPr>
        <p:txBody>
          <a:bodyPr/>
          <a:lstStyle/>
          <a:p>
            <a:endParaRPr lang="en-US"/>
          </a:p>
        </p:txBody>
      </p:sp>
      <p:sp>
        <p:nvSpPr>
          <p:cNvPr id="1470473" name="Line 9"/>
          <p:cNvSpPr>
            <a:spLocks noChangeShapeType="1"/>
          </p:cNvSpPr>
          <p:nvPr/>
        </p:nvSpPr>
        <p:spPr bwMode="auto">
          <a:xfrm>
            <a:off x="4799013" y="3201988"/>
            <a:ext cx="1139825" cy="0"/>
          </a:xfrm>
          <a:prstGeom prst="line">
            <a:avLst/>
          </a:prstGeom>
          <a:noFill/>
          <a:ln w="28575">
            <a:solidFill>
              <a:schemeClr val="tx1"/>
            </a:solidFill>
            <a:prstDash val="sysDot"/>
            <a:round/>
            <a:headEnd/>
            <a:tailEnd/>
          </a:ln>
          <a:effectLst/>
        </p:spPr>
        <p:txBody>
          <a:bodyPr/>
          <a:lstStyle/>
          <a:p>
            <a:endParaRPr lang="en-US"/>
          </a:p>
        </p:txBody>
      </p:sp>
      <p:sp>
        <p:nvSpPr>
          <p:cNvPr id="1470474" name="Line 10"/>
          <p:cNvSpPr>
            <a:spLocks noChangeShapeType="1"/>
          </p:cNvSpPr>
          <p:nvPr/>
        </p:nvSpPr>
        <p:spPr bwMode="auto">
          <a:xfrm>
            <a:off x="5938838" y="3201988"/>
            <a:ext cx="0" cy="833437"/>
          </a:xfrm>
          <a:prstGeom prst="line">
            <a:avLst/>
          </a:prstGeom>
          <a:noFill/>
          <a:ln w="28575">
            <a:solidFill>
              <a:schemeClr val="tx1"/>
            </a:solidFill>
            <a:prstDash val="sysDot"/>
            <a:round/>
            <a:headEnd/>
            <a:tailEnd/>
          </a:ln>
          <a:effectLst/>
        </p:spPr>
        <p:txBody>
          <a:bodyPr/>
          <a:lstStyle/>
          <a:p>
            <a:endParaRPr lang="en-US"/>
          </a:p>
        </p:txBody>
      </p:sp>
      <p:sp>
        <p:nvSpPr>
          <p:cNvPr id="1470475" name="Line 11"/>
          <p:cNvSpPr>
            <a:spLocks noChangeShapeType="1"/>
          </p:cNvSpPr>
          <p:nvPr/>
        </p:nvSpPr>
        <p:spPr bwMode="auto">
          <a:xfrm>
            <a:off x="5938838" y="4035425"/>
            <a:ext cx="1592262" cy="0"/>
          </a:xfrm>
          <a:prstGeom prst="line">
            <a:avLst/>
          </a:prstGeom>
          <a:noFill/>
          <a:ln w="28575">
            <a:solidFill>
              <a:schemeClr val="tx1"/>
            </a:solidFill>
            <a:prstDash val="sysDot"/>
            <a:round/>
            <a:headEnd/>
            <a:tailEnd/>
          </a:ln>
          <a:effectLst/>
        </p:spPr>
        <p:txBody>
          <a:bodyPr/>
          <a:lstStyle/>
          <a:p>
            <a:endParaRPr lang="en-US"/>
          </a:p>
        </p:txBody>
      </p:sp>
      <p:sp>
        <p:nvSpPr>
          <p:cNvPr id="1470476" name="Line 12"/>
          <p:cNvSpPr>
            <a:spLocks noChangeShapeType="1"/>
          </p:cNvSpPr>
          <p:nvPr/>
        </p:nvSpPr>
        <p:spPr bwMode="auto">
          <a:xfrm flipV="1">
            <a:off x="7531100" y="2746375"/>
            <a:ext cx="0" cy="1289050"/>
          </a:xfrm>
          <a:prstGeom prst="line">
            <a:avLst/>
          </a:prstGeom>
          <a:noFill/>
          <a:ln w="28575">
            <a:solidFill>
              <a:schemeClr val="tx1"/>
            </a:solidFill>
            <a:prstDash val="sysDot"/>
            <a:round/>
            <a:headEnd/>
            <a:tailEnd/>
          </a:ln>
          <a:effectLst/>
        </p:spPr>
        <p:txBody>
          <a:bodyPr/>
          <a:lstStyle/>
          <a:p>
            <a:endParaRPr lang="en-US"/>
          </a:p>
        </p:txBody>
      </p:sp>
      <p:sp>
        <p:nvSpPr>
          <p:cNvPr id="1470477" name="Line 13"/>
          <p:cNvSpPr>
            <a:spLocks noChangeShapeType="1"/>
          </p:cNvSpPr>
          <p:nvPr/>
        </p:nvSpPr>
        <p:spPr bwMode="auto">
          <a:xfrm>
            <a:off x="7531100" y="2746375"/>
            <a:ext cx="1519238" cy="0"/>
          </a:xfrm>
          <a:prstGeom prst="line">
            <a:avLst/>
          </a:prstGeom>
          <a:noFill/>
          <a:ln w="28575">
            <a:solidFill>
              <a:schemeClr val="tx1"/>
            </a:solidFill>
            <a:prstDash val="sysDot"/>
            <a:round/>
            <a:headEnd/>
            <a:tailEnd/>
          </a:ln>
          <a:effectLst/>
        </p:spPr>
        <p:txBody>
          <a:bodyPr/>
          <a:lstStyle/>
          <a:p>
            <a:endParaRPr lang="en-US"/>
          </a:p>
        </p:txBody>
      </p:sp>
      <p:sp>
        <p:nvSpPr>
          <p:cNvPr id="1470478" name="Line 14"/>
          <p:cNvSpPr>
            <a:spLocks noChangeShapeType="1"/>
          </p:cNvSpPr>
          <p:nvPr/>
        </p:nvSpPr>
        <p:spPr bwMode="auto">
          <a:xfrm flipH="1" flipV="1">
            <a:off x="9050338" y="544513"/>
            <a:ext cx="0" cy="2201862"/>
          </a:xfrm>
          <a:prstGeom prst="line">
            <a:avLst/>
          </a:prstGeom>
          <a:noFill/>
          <a:ln w="28575">
            <a:solidFill>
              <a:schemeClr val="tx1"/>
            </a:solidFill>
            <a:prstDash val="sysDot"/>
            <a:round/>
            <a:headEnd/>
            <a:tailEnd/>
          </a:ln>
          <a:effectLst/>
        </p:spPr>
        <p:txBody>
          <a:bodyPr/>
          <a:lstStyle/>
          <a:p>
            <a:endParaRPr lang="en-US"/>
          </a:p>
        </p:txBody>
      </p:sp>
      <p:sp>
        <p:nvSpPr>
          <p:cNvPr id="1470479" name="Line 15"/>
          <p:cNvSpPr>
            <a:spLocks noChangeShapeType="1"/>
          </p:cNvSpPr>
          <p:nvPr/>
        </p:nvSpPr>
        <p:spPr bwMode="auto">
          <a:xfrm flipH="1">
            <a:off x="6451600" y="544513"/>
            <a:ext cx="2598738" cy="0"/>
          </a:xfrm>
          <a:prstGeom prst="line">
            <a:avLst/>
          </a:prstGeom>
          <a:noFill/>
          <a:ln w="28575">
            <a:solidFill>
              <a:schemeClr val="tx1"/>
            </a:solidFill>
            <a:prstDash val="sysDot"/>
            <a:round/>
            <a:headEnd/>
            <a:tailEnd/>
          </a:ln>
          <a:effectLst/>
        </p:spPr>
        <p:txBody>
          <a:bodyPr/>
          <a:lstStyle/>
          <a:p>
            <a:endParaRPr lang="en-US"/>
          </a:p>
        </p:txBody>
      </p:sp>
      <p:sp>
        <p:nvSpPr>
          <p:cNvPr id="1470480" name="Line 16"/>
          <p:cNvSpPr>
            <a:spLocks noChangeShapeType="1"/>
          </p:cNvSpPr>
          <p:nvPr/>
        </p:nvSpPr>
        <p:spPr bwMode="auto">
          <a:xfrm>
            <a:off x="6469063" y="544513"/>
            <a:ext cx="0" cy="835025"/>
          </a:xfrm>
          <a:prstGeom prst="line">
            <a:avLst/>
          </a:prstGeom>
          <a:noFill/>
          <a:ln w="28575">
            <a:solidFill>
              <a:schemeClr val="tx1"/>
            </a:solidFill>
            <a:prstDash val="sysDot"/>
            <a:round/>
            <a:headEnd/>
            <a:tailEnd/>
          </a:ln>
          <a:effectLst/>
        </p:spPr>
        <p:txBody>
          <a:bodyPr/>
          <a:lstStyle/>
          <a:p>
            <a:endParaRPr lang="en-US"/>
          </a:p>
        </p:txBody>
      </p:sp>
      <p:sp>
        <p:nvSpPr>
          <p:cNvPr id="1470481" name="Line 17"/>
          <p:cNvSpPr>
            <a:spLocks noChangeShapeType="1"/>
          </p:cNvSpPr>
          <p:nvPr/>
        </p:nvSpPr>
        <p:spPr bwMode="auto">
          <a:xfrm flipH="1">
            <a:off x="3433763" y="1379538"/>
            <a:ext cx="3035300" cy="0"/>
          </a:xfrm>
          <a:prstGeom prst="line">
            <a:avLst/>
          </a:prstGeom>
          <a:noFill/>
          <a:ln w="28575">
            <a:solidFill>
              <a:schemeClr val="tx1"/>
            </a:solidFill>
            <a:prstDash val="sysDot"/>
            <a:round/>
            <a:headEnd/>
            <a:tailEnd/>
          </a:ln>
          <a:effectLst/>
        </p:spPr>
        <p:txBody>
          <a:bodyPr/>
          <a:lstStyle/>
          <a:p>
            <a:endParaRPr lang="en-US"/>
          </a:p>
        </p:txBody>
      </p:sp>
      <p:sp>
        <p:nvSpPr>
          <p:cNvPr id="1470482" name="Line 18"/>
          <p:cNvSpPr>
            <a:spLocks noChangeShapeType="1"/>
          </p:cNvSpPr>
          <p:nvPr/>
        </p:nvSpPr>
        <p:spPr bwMode="auto">
          <a:xfrm>
            <a:off x="3433763" y="1379538"/>
            <a:ext cx="0" cy="152400"/>
          </a:xfrm>
          <a:prstGeom prst="line">
            <a:avLst/>
          </a:prstGeom>
          <a:noFill/>
          <a:ln w="28575">
            <a:solidFill>
              <a:schemeClr val="tx1"/>
            </a:solidFill>
            <a:prstDash val="sysDot"/>
            <a:round/>
            <a:headEnd/>
            <a:tailEnd/>
          </a:ln>
          <a:effectLst/>
        </p:spPr>
        <p:txBody>
          <a:bodyPr/>
          <a:lstStyle/>
          <a:p>
            <a:endParaRPr lang="en-US"/>
          </a:p>
        </p:txBody>
      </p:sp>
      <p:sp>
        <p:nvSpPr>
          <p:cNvPr id="1470483" name="Line 19"/>
          <p:cNvSpPr>
            <a:spLocks noChangeShapeType="1"/>
          </p:cNvSpPr>
          <p:nvPr/>
        </p:nvSpPr>
        <p:spPr bwMode="auto">
          <a:xfrm flipH="1">
            <a:off x="1460500" y="1531938"/>
            <a:ext cx="1973263" cy="0"/>
          </a:xfrm>
          <a:prstGeom prst="line">
            <a:avLst/>
          </a:prstGeom>
          <a:noFill/>
          <a:ln w="28575">
            <a:solidFill>
              <a:schemeClr val="tx1"/>
            </a:solidFill>
            <a:prstDash val="sysDot"/>
            <a:round/>
            <a:headEnd/>
            <a:tailEnd/>
          </a:ln>
          <a:effectLst/>
        </p:spPr>
        <p:txBody>
          <a:bodyPr/>
          <a:lstStyle/>
          <a:p>
            <a:endParaRPr lang="en-US"/>
          </a:p>
        </p:txBody>
      </p:sp>
    </p:spTree>
  </p:cSld>
  <p:clrMapOvr>
    <a:masterClrMapping/>
  </p:clrMapOvr>
  <p:transition spd="med" advTm="10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70468"/>
                                        </p:tgtEl>
                                        <p:attrNameLst>
                                          <p:attrName>style.visibility</p:attrName>
                                        </p:attrNameLst>
                                      </p:cBhvr>
                                      <p:to>
                                        <p:strVal val="visible"/>
                                      </p:to>
                                    </p:set>
                                    <p:animEffect transition="in" filter="wipe(up)">
                                      <p:cBhvr>
                                        <p:cTn id="7" dur="500"/>
                                        <p:tgtEl>
                                          <p:spTgt spid="14704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70469"/>
                                        </p:tgtEl>
                                        <p:attrNameLst>
                                          <p:attrName>style.visibility</p:attrName>
                                        </p:attrNameLst>
                                      </p:cBhvr>
                                      <p:to>
                                        <p:strVal val="visible"/>
                                      </p:to>
                                    </p:set>
                                    <p:animEffect transition="in" filter="wipe(left)">
                                      <p:cBhvr>
                                        <p:cTn id="11" dur="500"/>
                                        <p:tgtEl>
                                          <p:spTgt spid="147046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70470"/>
                                        </p:tgtEl>
                                        <p:attrNameLst>
                                          <p:attrName>style.visibility</p:attrName>
                                        </p:attrNameLst>
                                      </p:cBhvr>
                                      <p:to>
                                        <p:strVal val="visible"/>
                                      </p:to>
                                    </p:set>
                                    <p:animEffect transition="in" filter="wipe(up)">
                                      <p:cBhvr>
                                        <p:cTn id="15" dur="500"/>
                                        <p:tgtEl>
                                          <p:spTgt spid="147047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70471"/>
                                        </p:tgtEl>
                                        <p:attrNameLst>
                                          <p:attrName>style.visibility</p:attrName>
                                        </p:attrNameLst>
                                      </p:cBhvr>
                                      <p:to>
                                        <p:strVal val="visible"/>
                                      </p:to>
                                    </p:set>
                                    <p:animEffect transition="in" filter="wipe(left)">
                                      <p:cBhvr>
                                        <p:cTn id="19" dur="500"/>
                                        <p:tgtEl>
                                          <p:spTgt spid="147047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470472"/>
                                        </p:tgtEl>
                                        <p:attrNameLst>
                                          <p:attrName>style.visibility</p:attrName>
                                        </p:attrNameLst>
                                      </p:cBhvr>
                                      <p:to>
                                        <p:strVal val="visible"/>
                                      </p:to>
                                    </p:set>
                                    <p:animEffect transition="in" filter="wipe(down)">
                                      <p:cBhvr>
                                        <p:cTn id="23" dur="500"/>
                                        <p:tgtEl>
                                          <p:spTgt spid="147047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470473"/>
                                        </p:tgtEl>
                                        <p:attrNameLst>
                                          <p:attrName>style.visibility</p:attrName>
                                        </p:attrNameLst>
                                      </p:cBhvr>
                                      <p:to>
                                        <p:strVal val="visible"/>
                                      </p:to>
                                    </p:set>
                                    <p:animEffect transition="in" filter="wipe(left)">
                                      <p:cBhvr>
                                        <p:cTn id="27" dur="500"/>
                                        <p:tgtEl>
                                          <p:spTgt spid="1470473"/>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470474"/>
                                        </p:tgtEl>
                                        <p:attrNameLst>
                                          <p:attrName>style.visibility</p:attrName>
                                        </p:attrNameLst>
                                      </p:cBhvr>
                                      <p:to>
                                        <p:strVal val="visible"/>
                                      </p:to>
                                    </p:set>
                                    <p:animEffect transition="in" filter="wipe(up)">
                                      <p:cBhvr>
                                        <p:cTn id="31" dur="500"/>
                                        <p:tgtEl>
                                          <p:spTgt spid="1470474"/>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470475"/>
                                        </p:tgtEl>
                                        <p:attrNameLst>
                                          <p:attrName>style.visibility</p:attrName>
                                        </p:attrNameLst>
                                      </p:cBhvr>
                                      <p:to>
                                        <p:strVal val="visible"/>
                                      </p:to>
                                    </p:set>
                                    <p:animEffect transition="in" filter="wipe(left)">
                                      <p:cBhvr>
                                        <p:cTn id="35" dur="500"/>
                                        <p:tgtEl>
                                          <p:spTgt spid="1470475"/>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470476"/>
                                        </p:tgtEl>
                                        <p:attrNameLst>
                                          <p:attrName>style.visibility</p:attrName>
                                        </p:attrNameLst>
                                      </p:cBhvr>
                                      <p:to>
                                        <p:strVal val="visible"/>
                                      </p:to>
                                    </p:set>
                                    <p:animEffect transition="in" filter="wipe(down)">
                                      <p:cBhvr>
                                        <p:cTn id="39" dur="500"/>
                                        <p:tgtEl>
                                          <p:spTgt spid="1470476"/>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470477"/>
                                        </p:tgtEl>
                                        <p:attrNameLst>
                                          <p:attrName>style.visibility</p:attrName>
                                        </p:attrNameLst>
                                      </p:cBhvr>
                                      <p:to>
                                        <p:strVal val="visible"/>
                                      </p:to>
                                    </p:set>
                                    <p:animEffect transition="in" filter="wipe(left)">
                                      <p:cBhvr>
                                        <p:cTn id="43" dur="500"/>
                                        <p:tgtEl>
                                          <p:spTgt spid="1470477"/>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1470478"/>
                                        </p:tgtEl>
                                        <p:attrNameLst>
                                          <p:attrName>style.visibility</p:attrName>
                                        </p:attrNameLst>
                                      </p:cBhvr>
                                      <p:to>
                                        <p:strVal val="visible"/>
                                      </p:to>
                                    </p:set>
                                    <p:animEffect transition="in" filter="wipe(down)">
                                      <p:cBhvr>
                                        <p:cTn id="47" dur="500"/>
                                        <p:tgtEl>
                                          <p:spTgt spid="1470478"/>
                                        </p:tgtEl>
                                      </p:cBhvr>
                                    </p:animEffect>
                                  </p:childTnLst>
                                </p:cTn>
                              </p:par>
                            </p:childTnLst>
                          </p:cTn>
                        </p:par>
                        <p:par>
                          <p:cTn id="48" fill="hold">
                            <p:stCondLst>
                              <p:cond delay="5500"/>
                            </p:stCondLst>
                            <p:childTnLst>
                              <p:par>
                                <p:cTn id="49" presetID="22" presetClass="entr" presetSubtype="2" fill="hold" grpId="0" nodeType="afterEffect">
                                  <p:stCondLst>
                                    <p:cond delay="0"/>
                                  </p:stCondLst>
                                  <p:childTnLst>
                                    <p:set>
                                      <p:cBhvr>
                                        <p:cTn id="50" dur="1" fill="hold">
                                          <p:stCondLst>
                                            <p:cond delay="0"/>
                                          </p:stCondLst>
                                        </p:cTn>
                                        <p:tgtEl>
                                          <p:spTgt spid="1470479"/>
                                        </p:tgtEl>
                                        <p:attrNameLst>
                                          <p:attrName>style.visibility</p:attrName>
                                        </p:attrNameLst>
                                      </p:cBhvr>
                                      <p:to>
                                        <p:strVal val="visible"/>
                                      </p:to>
                                    </p:set>
                                    <p:animEffect transition="in" filter="wipe(right)">
                                      <p:cBhvr>
                                        <p:cTn id="51" dur="500"/>
                                        <p:tgtEl>
                                          <p:spTgt spid="1470479"/>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1470480"/>
                                        </p:tgtEl>
                                        <p:attrNameLst>
                                          <p:attrName>style.visibility</p:attrName>
                                        </p:attrNameLst>
                                      </p:cBhvr>
                                      <p:to>
                                        <p:strVal val="visible"/>
                                      </p:to>
                                    </p:set>
                                    <p:animEffect transition="in" filter="wipe(up)">
                                      <p:cBhvr>
                                        <p:cTn id="55" dur="500"/>
                                        <p:tgtEl>
                                          <p:spTgt spid="1470480"/>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1470481"/>
                                        </p:tgtEl>
                                        <p:attrNameLst>
                                          <p:attrName>style.visibility</p:attrName>
                                        </p:attrNameLst>
                                      </p:cBhvr>
                                      <p:to>
                                        <p:strVal val="visible"/>
                                      </p:to>
                                    </p:set>
                                    <p:animEffect transition="in" filter="wipe(right)">
                                      <p:cBhvr>
                                        <p:cTn id="59" dur="500"/>
                                        <p:tgtEl>
                                          <p:spTgt spid="1470481"/>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1470482"/>
                                        </p:tgtEl>
                                        <p:attrNameLst>
                                          <p:attrName>style.visibility</p:attrName>
                                        </p:attrNameLst>
                                      </p:cBhvr>
                                      <p:to>
                                        <p:strVal val="visible"/>
                                      </p:to>
                                    </p:set>
                                    <p:animEffect transition="in" filter="wipe(up)">
                                      <p:cBhvr>
                                        <p:cTn id="63" dur="500"/>
                                        <p:tgtEl>
                                          <p:spTgt spid="1470482"/>
                                        </p:tgtEl>
                                      </p:cBhvr>
                                    </p:animEffect>
                                  </p:childTnLst>
                                </p:cTn>
                              </p:par>
                            </p:childTnLst>
                          </p:cTn>
                        </p:par>
                        <p:par>
                          <p:cTn id="64" fill="hold">
                            <p:stCondLst>
                              <p:cond delay="7500"/>
                            </p:stCondLst>
                            <p:childTnLst>
                              <p:par>
                                <p:cTn id="65" presetID="22" presetClass="entr" presetSubtype="2" fill="hold" grpId="0" nodeType="afterEffect">
                                  <p:stCondLst>
                                    <p:cond delay="0"/>
                                  </p:stCondLst>
                                  <p:childTnLst>
                                    <p:set>
                                      <p:cBhvr>
                                        <p:cTn id="66" dur="1" fill="hold">
                                          <p:stCondLst>
                                            <p:cond delay="0"/>
                                          </p:stCondLst>
                                        </p:cTn>
                                        <p:tgtEl>
                                          <p:spTgt spid="1470483"/>
                                        </p:tgtEl>
                                        <p:attrNameLst>
                                          <p:attrName>style.visibility</p:attrName>
                                        </p:attrNameLst>
                                      </p:cBhvr>
                                      <p:to>
                                        <p:strVal val="visible"/>
                                      </p:to>
                                    </p:set>
                                    <p:animEffect transition="in" filter="wipe(right)">
                                      <p:cBhvr>
                                        <p:cTn id="67" dur="500"/>
                                        <p:tgtEl>
                                          <p:spTgt spid="1470483"/>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1470467"/>
                                        </p:tgtEl>
                                      </p:cBhvr>
                                    </p:animEffect>
                                    <p:set>
                                      <p:cBhvr>
                                        <p:cTn id="72" dur="1" fill="hold">
                                          <p:stCondLst>
                                            <p:cond delay="499"/>
                                          </p:stCondLst>
                                        </p:cTn>
                                        <p:tgtEl>
                                          <p:spTgt spid="1470467"/>
                                        </p:tgtEl>
                                        <p:attrNameLst>
                                          <p:attrName>style.visibility</p:attrName>
                                        </p:attrNameLst>
                                      </p:cBhvr>
                                      <p:to>
                                        <p:strVal val="hidden"/>
                                      </p:to>
                                    </p:set>
                                  </p:childTnLst>
                                </p:cTn>
                              </p:par>
                              <p:par>
                                <p:cTn id="73" presetID="9" presetClass="entr" presetSubtype="0" fill="hold" nodeType="withEffect">
                                  <p:stCondLst>
                                    <p:cond delay="0"/>
                                  </p:stCondLst>
                                  <p:childTnLst>
                                    <p:set>
                                      <p:cBhvr>
                                        <p:cTn id="74" dur="1" fill="hold">
                                          <p:stCondLst>
                                            <p:cond delay="0"/>
                                          </p:stCondLst>
                                        </p:cTn>
                                        <p:tgtEl>
                                          <p:spTgt spid="1470484"/>
                                        </p:tgtEl>
                                        <p:attrNameLst>
                                          <p:attrName>style.visibility</p:attrName>
                                        </p:attrNameLst>
                                      </p:cBhvr>
                                      <p:to>
                                        <p:strVal val="visible"/>
                                      </p:to>
                                    </p:set>
                                    <p:animEffect transition="in" filter="dissolve">
                                      <p:cBhvr>
                                        <p:cTn id="75" dur="500"/>
                                        <p:tgtEl>
                                          <p:spTgt spid="147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0468" grpId="0" animBg="1"/>
      <p:bldP spid="1470469" grpId="0" animBg="1"/>
      <p:bldP spid="1470470" grpId="0" animBg="1"/>
      <p:bldP spid="1470471" grpId="0" animBg="1"/>
      <p:bldP spid="1470472" grpId="0" animBg="1"/>
      <p:bldP spid="1470473" grpId="0" animBg="1"/>
      <p:bldP spid="1470474" grpId="0" animBg="1"/>
      <p:bldP spid="1470475" grpId="0" animBg="1"/>
      <p:bldP spid="1470476" grpId="0" animBg="1"/>
      <p:bldP spid="1470477" grpId="0" animBg="1"/>
      <p:bldP spid="1470478" grpId="0" animBg="1"/>
      <p:bldP spid="1470479" grpId="0" animBg="1"/>
      <p:bldP spid="1470480" grpId="0" animBg="1"/>
      <p:bldP spid="1470481" grpId="0" animBg="1"/>
      <p:bldP spid="1470482" grpId="0" animBg="1"/>
      <p:bldP spid="147048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A646F5E0-FE06-4D5F-AEBC-11CFEABC00E8}" type="slidenum">
              <a:rPr lang="en-US"/>
              <a:pPr/>
              <a:t>72</a:t>
            </a:fld>
            <a:r>
              <a:rPr lang="en-US"/>
              <a:t>  of  125</a:t>
            </a:r>
          </a:p>
        </p:txBody>
      </p:sp>
      <p:sp>
        <p:nvSpPr>
          <p:cNvPr id="1486850" name="Rectangle 2"/>
          <p:cNvSpPr>
            <a:spLocks noGrp="1" noChangeArrowheads="1"/>
          </p:cNvSpPr>
          <p:nvPr>
            <p:ph type="title"/>
          </p:nvPr>
        </p:nvSpPr>
        <p:spPr>
          <a:ln/>
        </p:spPr>
        <p:txBody>
          <a:bodyPr/>
          <a:lstStyle/>
          <a:p>
            <a:r>
              <a:rPr lang="en-US" sz="2800"/>
              <a:t>Definition of RIM Core Classes</a:t>
            </a:r>
          </a:p>
        </p:txBody>
      </p:sp>
      <p:sp>
        <p:nvSpPr>
          <p:cNvPr id="1486851" name="Rectangle 3"/>
          <p:cNvSpPr>
            <a:spLocks noGrp="1" noChangeArrowheads="1"/>
          </p:cNvSpPr>
          <p:nvPr>
            <p:ph type="body" idx="1"/>
          </p:nvPr>
        </p:nvSpPr>
        <p:spPr>
          <a:noFill/>
        </p:spPr>
        <p:txBody>
          <a:bodyPr/>
          <a:lstStyle/>
          <a:p>
            <a:pPr>
              <a:lnSpc>
                <a:spcPct val="90000"/>
              </a:lnSpc>
            </a:pPr>
            <a:r>
              <a:rPr lang="en-US" sz="1800">
                <a:solidFill>
                  <a:schemeClr val="accent2"/>
                </a:solidFill>
              </a:rPr>
              <a:t>Act </a:t>
            </a:r>
            <a:r>
              <a:rPr lang="en-US" sz="1600"/>
              <a:t>– </a:t>
            </a:r>
            <a:r>
              <a:rPr lang="en-US" sz="1600" u="sng"/>
              <a:t>a discernible action of interest in the healthcare domain</a:t>
            </a:r>
            <a:r>
              <a:rPr lang="en-US" sz="1600"/>
              <a:t>. An instance of Act is a record of that action. Acts definitions (master files), orders, plans, and performance records (events) are all represented by an instance of Act.</a:t>
            </a:r>
          </a:p>
          <a:p>
            <a:pPr>
              <a:lnSpc>
                <a:spcPct val="90000"/>
              </a:lnSpc>
            </a:pPr>
            <a:r>
              <a:rPr lang="en-US" sz="1800">
                <a:solidFill>
                  <a:schemeClr val="accent2"/>
                </a:solidFill>
              </a:rPr>
              <a:t>Act relationship</a:t>
            </a:r>
            <a:r>
              <a:rPr lang="en-US" sz="1600">
                <a:solidFill>
                  <a:schemeClr val="accent2"/>
                </a:solidFill>
              </a:rPr>
              <a:t> –</a:t>
            </a:r>
            <a:r>
              <a:rPr lang="en-US" sz="1600"/>
              <a:t> </a:t>
            </a:r>
            <a:r>
              <a:rPr lang="en-US" sz="1600" u="sng"/>
              <a:t>an association between two Acts</a:t>
            </a:r>
            <a:r>
              <a:rPr lang="en-US" sz="1600"/>
              <a:t>.  This includes Act to Act associations such as collector/component, predecessor/successor, and cause/outcome.  The semantics of the association is captured by the Act Relationship attributes.</a:t>
            </a:r>
          </a:p>
          <a:p>
            <a:pPr>
              <a:lnSpc>
                <a:spcPct val="90000"/>
              </a:lnSpc>
            </a:pPr>
            <a:r>
              <a:rPr lang="en-US" sz="1800">
                <a:solidFill>
                  <a:schemeClr val="accent2"/>
                </a:solidFill>
              </a:rPr>
              <a:t>Entity</a:t>
            </a:r>
            <a:r>
              <a:rPr lang="en-US" sz="1600">
                <a:solidFill>
                  <a:schemeClr val="accent2"/>
                </a:solidFill>
              </a:rPr>
              <a:t> -</a:t>
            </a:r>
            <a:r>
              <a:rPr lang="en-US" sz="1600"/>
              <a:t>  </a:t>
            </a:r>
            <a:r>
              <a:rPr lang="en-US" sz="1600" u="sng"/>
              <a:t>a physical thing or an organization/group of physical things capable of participating in Acts</a:t>
            </a:r>
            <a:r>
              <a:rPr lang="en-US" sz="1600"/>
              <a:t>. This includes living subjects, organizations, material, and places.</a:t>
            </a:r>
          </a:p>
          <a:p>
            <a:pPr>
              <a:lnSpc>
                <a:spcPct val="90000"/>
              </a:lnSpc>
            </a:pPr>
            <a:r>
              <a:rPr lang="en-US" sz="1800">
                <a:solidFill>
                  <a:schemeClr val="accent2"/>
                </a:solidFill>
              </a:rPr>
              <a:t>Participation</a:t>
            </a:r>
            <a:r>
              <a:rPr lang="en-US" sz="1600">
                <a:solidFill>
                  <a:schemeClr val="accent2"/>
                </a:solidFill>
              </a:rPr>
              <a:t> –</a:t>
            </a:r>
            <a:r>
              <a:rPr lang="en-US" sz="1600"/>
              <a:t> </a:t>
            </a:r>
            <a:r>
              <a:rPr lang="en-US" sz="1600" u="sng"/>
              <a:t>an association between a Role and an Act representing the function assumed by the Role within the context of the Act</a:t>
            </a:r>
            <a:r>
              <a:rPr lang="en-US" sz="1600"/>
              <a:t>. A single Role may </a:t>
            </a:r>
            <a:r>
              <a:rPr lang="en-US" sz="1600" i="1"/>
              <a:t>participate</a:t>
            </a:r>
            <a:r>
              <a:rPr lang="en-US" sz="1600"/>
              <a:t> in multiple Acts and a single Act may have multiple </a:t>
            </a:r>
            <a:r>
              <a:rPr lang="en-US" sz="1600" i="1"/>
              <a:t>participating</a:t>
            </a:r>
            <a:r>
              <a:rPr lang="en-US" sz="1600"/>
              <a:t> Roles.  A single Participation is always an association between a particular Role and a particular Act.</a:t>
            </a:r>
          </a:p>
          <a:p>
            <a:pPr>
              <a:lnSpc>
                <a:spcPct val="90000"/>
              </a:lnSpc>
            </a:pPr>
            <a:r>
              <a:rPr lang="en-US" sz="1800">
                <a:solidFill>
                  <a:schemeClr val="accent2"/>
                </a:solidFill>
              </a:rPr>
              <a:t>Role</a:t>
            </a:r>
            <a:r>
              <a:rPr lang="en-US" sz="1600">
                <a:solidFill>
                  <a:schemeClr val="accent2"/>
                </a:solidFill>
              </a:rPr>
              <a:t> –</a:t>
            </a:r>
            <a:r>
              <a:rPr lang="en-US" sz="1600"/>
              <a:t> </a:t>
            </a:r>
            <a:r>
              <a:rPr lang="en-US" sz="1600" u="sng"/>
              <a:t>a classification/specialization of an Entity defined by the relationship of the </a:t>
            </a:r>
            <a:r>
              <a:rPr lang="en-US" sz="1600" i="1" u="sng"/>
              <a:t>playing</a:t>
            </a:r>
            <a:r>
              <a:rPr lang="en-US" sz="1600" u="sng"/>
              <a:t> Entity to a </a:t>
            </a:r>
            <a:r>
              <a:rPr lang="en-US" sz="1600" i="1" u="sng"/>
              <a:t>scoping</a:t>
            </a:r>
            <a:r>
              <a:rPr lang="en-US" sz="1600" u="sng"/>
              <a:t> Entity</a:t>
            </a:r>
            <a:r>
              <a:rPr lang="en-US" sz="1600"/>
              <a:t>.  An example of Role is “Employee”.   An employee is a classification attributed to a person which has an employment relationship with an organization (Employer).</a:t>
            </a:r>
          </a:p>
          <a:p>
            <a:pPr>
              <a:lnSpc>
                <a:spcPct val="90000"/>
              </a:lnSpc>
            </a:pPr>
            <a:r>
              <a:rPr lang="en-US" sz="1800">
                <a:solidFill>
                  <a:schemeClr val="accent2"/>
                </a:solidFill>
              </a:rPr>
              <a:t>Role Link</a:t>
            </a:r>
            <a:r>
              <a:rPr lang="en-US" sz="1600">
                <a:solidFill>
                  <a:schemeClr val="accent2"/>
                </a:solidFill>
              </a:rPr>
              <a:t> –</a:t>
            </a:r>
            <a:r>
              <a:rPr lang="en-US" sz="1600"/>
              <a:t> </a:t>
            </a:r>
            <a:r>
              <a:rPr lang="en-US" sz="1600" u="sng"/>
              <a:t>An association between two Roles</a:t>
            </a:r>
            <a:r>
              <a:rPr lang="en-US" sz="1600"/>
              <a:t>.  It is used to capture relationships that exists between Entities other than the scoping relationships.  A single Role may have a Role Link with multiple other Roles.  A single Role Link is always between two distinct instances of Role.</a:t>
            </a:r>
          </a:p>
        </p:txBody>
      </p:sp>
    </p:spTree>
  </p:cSld>
  <p:clrMapOvr>
    <a:masterClrMapping/>
  </p:clrMapOvr>
  <p:transition>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ate Placeholder 3"/>
          <p:cNvSpPr>
            <a:spLocks noGrp="1"/>
          </p:cNvSpPr>
          <p:nvPr>
            <p:ph type="dt" sz="half" idx="10"/>
          </p:nvPr>
        </p:nvSpPr>
        <p:spPr/>
        <p:txBody>
          <a:bodyPr/>
          <a:lstStyle/>
          <a:p>
            <a:r>
              <a:rPr lang="en-US"/>
              <a:t>March 30, 2009</a:t>
            </a:r>
          </a:p>
        </p:txBody>
      </p:sp>
      <p:sp>
        <p:nvSpPr>
          <p:cNvPr id="31" name="Footer Placeholder 4"/>
          <p:cNvSpPr>
            <a:spLocks noGrp="1"/>
          </p:cNvSpPr>
          <p:nvPr>
            <p:ph type="ftr" sz="quarter" idx="11"/>
          </p:nvPr>
        </p:nvSpPr>
        <p:spPr/>
        <p:txBody>
          <a:bodyPr/>
          <a:lstStyle/>
          <a:p>
            <a:r>
              <a:rPr lang="en-US"/>
              <a:t>Informatics Standards &amp; Interoperability</a:t>
            </a:r>
          </a:p>
        </p:txBody>
      </p:sp>
      <p:sp>
        <p:nvSpPr>
          <p:cNvPr id="32" name="Slide Number Placeholder 5"/>
          <p:cNvSpPr>
            <a:spLocks noGrp="1"/>
          </p:cNvSpPr>
          <p:nvPr>
            <p:ph type="sldNum" sz="quarter" idx="12"/>
          </p:nvPr>
        </p:nvSpPr>
        <p:spPr/>
        <p:txBody>
          <a:bodyPr/>
          <a:lstStyle/>
          <a:p>
            <a:fld id="{519C2883-84DB-4B1F-9995-178F36AACEAB}" type="slidenum">
              <a:rPr lang="en-US"/>
              <a:pPr/>
              <a:t>73</a:t>
            </a:fld>
            <a:r>
              <a:rPr lang="en-US"/>
              <a:t>  of  125</a:t>
            </a:r>
          </a:p>
        </p:txBody>
      </p:sp>
      <p:sp>
        <p:nvSpPr>
          <p:cNvPr id="1361922" name="Rectangle 2"/>
          <p:cNvSpPr>
            <a:spLocks noGrp="1" noChangeArrowheads="1"/>
          </p:cNvSpPr>
          <p:nvPr>
            <p:ph type="title"/>
          </p:nvPr>
        </p:nvSpPr>
        <p:spPr>
          <a:ln/>
        </p:spPr>
        <p:txBody>
          <a:bodyPr/>
          <a:lstStyle/>
          <a:p>
            <a:r>
              <a:rPr lang="en-US" sz="2800"/>
              <a:t>HL7 V3 Message Design Information Models</a:t>
            </a:r>
          </a:p>
        </p:txBody>
      </p:sp>
      <p:sp>
        <p:nvSpPr>
          <p:cNvPr id="1361923" name="Rectangle 3"/>
          <p:cNvSpPr>
            <a:spLocks noGrp="1" noChangeArrowheads="1"/>
          </p:cNvSpPr>
          <p:nvPr>
            <p:ph type="body" idx="1"/>
          </p:nvPr>
        </p:nvSpPr>
        <p:spPr>
          <a:xfrm>
            <a:off x="93663" y="522288"/>
            <a:ext cx="6696075" cy="5791200"/>
          </a:xfrm>
        </p:spPr>
        <p:txBody>
          <a:bodyPr/>
          <a:lstStyle/>
          <a:p>
            <a:pPr>
              <a:lnSpc>
                <a:spcPct val="290000"/>
              </a:lnSpc>
            </a:pPr>
            <a:r>
              <a:rPr lang="en-US" sz="2400" b="1"/>
              <a:t>RIM:</a:t>
            </a:r>
            <a:r>
              <a:rPr lang="en-US" sz="2400"/>
              <a:t> Reference Information Model</a:t>
            </a:r>
          </a:p>
          <a:p>
            <a:pPr>
              <a:lnSpc>
                <a:spcPct val="290000"/>
              </a:lnSpc>
            </a:pPr>
            <a:r>
              <a:rPr lang="en-US" sz="2400" b="1"/>
              <a:t>D-MIM:</a:t>
            </a:r>
            <a:r>
              <a:rPr lang="en-US" sz="2400"/>
              <a:t> Domain Message Information Model</a:t>
            </a:r>
          </a:p>
          <a:p>
            <a:pPr>
              <a:lnSpc>
                <a:spcPct val="290000"/>
              </a:lnSpc>
            </a:pPr>
            <a:r>
              <a:rPr lang="en-US" sz="2400" b="1"/>
              <a:t>R-MIM:</a:t>
            </a:r>
            <a:r>
              <a:rPr lang="en-US" sz="2400"/>
              <a:t> Refined Message Information Model</a:t>
            </a:r>
          </a:p>
          <a:p>
            <a:pPr>
              <a:lnSpc>
                <a:spcPct val="290000"/>
              </a:lnSpc>
            </a:pPr>
            <a:r>
              <a:rPr lang="en-US" sz="2400" b="1"/>
              <a:t>HMD:</a:t>
            </a:r>
            <a:r>
              <a:rPr lang="en-US" sz="2400"/>
              <a:t> Hierarchical Message Definition</a:t>
            </a:r>
          </a:p>
        </p:txBody>
      </p:sp>
      <p:grpSp>
        <p:nvGrpSpPr>
          <p:cNvPr id="1361924" name="Group 4"/>
          <p:cNvGrpSpPr>
            <a:grpSpLocks/>
          </p:cNvGrpSpPr>
          <p:nvPr/>
        </p:nvGrpSpPr>
        <p:grpSpPr bwMode="auto">
          <a:xfrm>
            <a:off x="6545263" y="1455738"/>
            <a:ext cx="2066925" cy="733425"/>
            <a:chOff x="4123" y="503"/>
            <a:chExt cx="1302" cy="462"/>
          </a:xfrm>
        </p:grpSpPr>
        <p:sp>
          <p:nvSpPr>
            <p:cNvPr id="1361925" name="Line 5"/>
            <p:cNvSpPr>
              <a:spLocks noChangeShapeType="1"/>
            </p:cNvSpPr>
            <p:nvPr/>
          </p:nvSpPr>
          <p:spPr bwMode="auto">
            <a:xfrm flipH="1">
              <a:off x="4123" y="726"/>
              <a:ext cx="239" cy="0"/>
            </a:xfrm>
            <a:prstGeom prst="line">
              <a:avLst/>
            </a:prstGeom>
            <a:noFill/>
            <a:ln w="9525">
              <a:solidFill>
                <a:schemeClr val="tx1"/>
              </a:solidFill>
              <a:round/>
              <a:headEnd/>
              <a:tailEnd type="triangle" w="med" len="med"/>
            </a:ln>
            <a:effectLst/>
          </p:spPr>
          <p:txBody>
            <a:bodyPr/>
            <a:lstStyle/>
            <a:p>
              <a:endParaRPr lang="en-US"/>
            </a:p>
          </p:txBody>
        </p:sp>
        <p:grpSp>
          <p:nvGrpSpPr>
            <p:cNvPr id="1361926" name="Group 6"/>
            <p:cNvGrpSpPr>
              <a:grpSpLocks/>
            </p:cNvGrpSpPr>
            <p:nvPr/>
          </p:nvGrpSpPr>
          <p:grpSpPr bwMode="auto">
            <a:xfrm>
              <a:off x="4384" y="503"/>
              <a:ext cx="1041" cy="462"/>
              <a:chOff x="4384" y="503"/>
              <a:chExt cx="1041" cy="462"/>
            </a:xfrm>
          </p:grpSpPr>
          <p:sp>
            <p:nvSpPr>
              <p:cNvPr id="1361927" name="Rectangle 7"/>
              <p:cNvSpPr>
                <a:spLocks noChangeArrowheads="1"/>
              </p:cNvSpPr>
              <p:nvPr/>
            </p:nvSpPr>
            <p:spPr bwMode="auto">
              <a:xfrm>
                <a:off x="4384" y="503"/>
                <a:ext cx="1041" cy="462"/>
              </a:xfrm>
              <a:prstGeom prst="rect">
                <a:avLst/>
              </a:prstGeom>
              <a:solidFill>
                <a:srgbClr val="FFBDBD"/>
              </a:solidFill>
              <a:ln w="28575">
                <a:solidFill>
                  <a:srgbClr val="000000"/>
                </a:solidFill>
                <a:miter lim="800000"/>
                <a:headEnd/>
                <a:tailEnd/>
              </a:ln>
            </p:spPr>
            <p:txBody>
              <a:bodyPr/>
              <a:lstStyle/>
              <a:p>
                <a:endParaRPr lang="en-US"/>
              </a:p>
            </p:txBody>
          </p:sp>
          <p:sp>
            <p:nvSpPr>
              <p:cNvPr id="1361928" name="Rectangle 8"/>
              <p:cNvSpPr>
                <a:spLocks noChangeArrowheads="1"/>
              </p:cNvSpPr>
              <p:nvPr/>
            </p:nvSpPr>
            <p:spPr bwMode="auto">
              <a:xfrm>
                <a:off x="4757" y="621"/>
                <a:ext cx="308"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RIM</a:t>
                </a:r>
                <a:endParaRPr lang="en-US" sz="1800"/>
              </a:p>
            </p:txBody>
          </p:sp>
        </p:grpSp>
      </p:grpSp>
      <p:grpSp>
        <p:nvGrpSpPr>
          <p:cNvPr id="1361929" name="Group 9"/>
          <p:cNvGrpSpPr>
            <a:grpSpLocks/>
          </p:cNvGrpSpPr>
          <p:nvPr/>
        </p:nvGrpSpPr>
        <p:grpSpPr bwMode="auto">
          <a:xfrm>
            <a:off x="6942138" y="3460750"/>
            <a:ext cx="1652587" cy="1166813"/>
            <a:chOff x="4373" y="1766"/>
            <a:chExt cx="1041" cy="735"/>
          </a:xfrm>
        </p:grpSpPr>
        <p:sp>
          <p:nvSpPr>
            <p:cNvPr id="1361930" name="Line 10"/>
            <p:cNvSpPr>
              <a:spLocks noChangeShapeType="1"/>
            </p:cNvSpPr>
            <p:nvPr/>
          </p:nvSpPr>
          <p:spPr bwMode="auto">
            <a:xfrm>
              <a:off x="4904" y="1766"/>
              <a:ext cx="1" cy="216"/>
            </a:xfrm>
            <a:prstGeom prst="line">
              <a:avLst/>
            </a:prstGeom>
            <a:noFill/>
            <a:ln w="4763" cap="rnd">
              <a:solidFill>
                <a:srgbClr val="000000"/>
              </a:solidFill>
              <a:round/>
              <a:headEnd/>
              <a:tailEnd/>
            </a:ln>
          </p:spPr>
          <p:txBody>
            <a:bodyPr/>
            <a:lstStyle/>
            <a:p>
              <a:endParaRPr lang="en-US"/>
            </a:p>
          </p:txBody>
        </p:sp>
        <p:sp>
          <p:nvSpPr>
            <p:cNvPr id="1361931" name="Freeform 11"/>
            <p:cNvSpPr>
              <a:spLocks/>
            </p:cNvSpPr>
            <p:nvPr/>
          </p:nvSpPr>
          <p:spPr bwMode="auto">
            <a:xfrm>
              <a:off x="4866" y="1964"/>
              <a:ext cx="75" cy="75"/>
            </a:xfrm>
            <a:custGeom>
              <a:avLst/>
              <a:gdLst/>
              <a:ahLst/>
              <a:cxnLst>
                <a:cxn ang="0">
                  <a:pos x="50" y="100"/>
                </a:cxn>
                <a:cxn ang="0">
                  <a:pos x="0" y="0"/>
                </a:cxn>
                <a:cxn ang="0">
                  <a:pos x="100" y="0"/>
                </a:cxn>
                <a:cxn ang="0">
                  <a:pos x="100" y="0"/>
                </a:cxn>
                <a:cxn ang="0">
                  <a:pos x="50" y="100"/>
                </a:cxn>
              </a:cxnLst>
              <a:rect l="0" t="0" r="r" b="b"/>
              <a:pathLst>
                <a:path w="100" h="100">
                  <a:moveTo>
                    <a:pt x="50" y="100"/>
                  </a:moveTo>
                  <a:lnTo>
                    <a:pt x="0" y="0"/>
                  </a:lnTo>
                  <a:cubicBezTo>
                    <a:pt x="32" y="16"/>
                    <a:pt x="69" y="16"/>
                    <a:pt x="100" y="0"/>
                  </a:cubicBezTo>
                  <a:lnTo>
                    <a:pt x="100" y="0"/>
                  </a:lnTo>
                  <a:lnTo>
                    <a:pt x="50" y="100"/>
                  </a:lnTo>
                  <a:close/>
                </a:path>
              </a:pathLst>
            </a:custGeom>
            <a:solidFill>
              <a:srgbClr val="000000"/>
            </a:solidFill>
            <a:ln w="0">
              <a:solidFill>
                <a:srgbClr val="000000"/>
              </a:solidFill>
              <a:prstDash val="solid"/>
              <a:round/>
              <a:headEnd/>
              <a:tailEnd/>
            </a:ln>
          </p:spPr>
          <p:txBody>
            <a:bodyPr/>
            <a:lstStyle/>
            <a:p>
              <a:endParaRPr lang="en-US"/>
            </a:p>
          </p:txBody>
        </p:sp>
        <p:sp>
          <p:nvSpPr>
            <p:cNvPr id="1361932" name="Rectangle 12"/>
            <p:cNvSpPr>
              <a:spLocks noChangeArrowheads="1"/>
            </p:cNvSpPr>
            <p:nvPr/>
          </p:nvSpPr>
          <p:spPr bwMode="auto">
            <a:xfrm>
              <a:off x="4998" y="1835"/>
              <a:ext cx="416" cy="134"/>
            </a:xfrm>
            <a:prstGeom prst="rect">
              <a:avLst/>
            </a:prstGeom>
            <a:noFill/>
            <a:ln w="9525">
              <a:noFill/>
              <a:miter lim="800000"/>
              <a:headEnd/>
              <a:tailEnd/>
            </a:ln>
          </p:spPr>
          <p:txBody>
            <a:bodyPr wrap="none" lIns="0" tIns="0" rIns="0" bIns="0">
              <a:spAutoFit/>
            </a:bodyPr>
            <a:lstStyle/>
            <a:p>
              <a:pPr algn="l"/>
              <a:r>
                <a:rPr lang="en-US" sz="1400" b="1">
                  <a:solidFill>
                    <a:srgbClr val="000000"/>
                  </a:solidFill>
                </a:rPr>
                <a:t>Restrict</a:t>
              </a:r>
              <a:endParaRPr lang="en-US" sz="1800"/>
            </a:p>
          </p:txBody>
        </p:sp>
        <p:grpSp>
          <p:nvGrpSpPr>
            <p:cNvPr id="1361933" name="Group 13"/>
            <p:cNvGrpSpPr>
              <a:grpSpLocks/>
            </p:cNvGrpSpPr>
            <p:nvPr/>
          </p:nvGrpSpPr>
          <p:grpSpPr bwMode="auto">
            <a:xfrm>
              <a:off x="4373" y="2039"/>
              <a:ext cx="1041" cy="462"/>
              <a:chOff x="4373" y="2039"/>
              <a:chExt cx="1041" cy="462"/>
            </a:xfrm>
          </p:grpSpPr>
          <p:sp>
            <p:nvSpPr>
              <p:cNvPr id="1361934" name="Rectangle 14"/>
              <p:cNvSpPr>
                <a:spLocks noChangeArrowheads="1"/>
              </p:cNvSpPr>
              <p:nvPr/>
            </p:nvSpPr>
            <p:spPr bwMode="auto">
              <a:xfrm>
                <a:off x="4373" y="2039"/>
                <a:ext cx="1041" cy="462"/>
              </a:xfrm>
              <a:prstGeom prst="rect">
                <a:avLst/>
              </a:prstGeom>
              <a:solidFill>
                <a:srgbClr val="FFBDBD"/>
              </a:solidFill>
              <a:ln w="28575">
                <a:solidFill>
                  <a:srgbClr val="000000"/>
                </a:solidFill>
                <a:miter lim="800000"/>
                <a:headEnd/>
                <a:tailEnd/>
              </a:ln>
            </p:spPr>
            <p:txBody>
              <a:bodyPr/>
              <a:lstStyle/>
              <a:p>
                <a:endParaRPr lang="en-US"/>
              </a:p>
            </p:txBody>
          </p:sp>
          <p:sp>
            <p:nvSpPr>
              <p:cNvPr id="1361935" name="Rectangle 15"/>
              <p:cNvSpPr>
                <a:spLocks noChangeArrowheads="1"/>
              </p:cNvSpPr>
              <p:nvPr/>
            </p:nvSpPr>
            <p:spPr bwMode="auto">
              <a:xfrm>
                <a:off x="4642" y="2169"/>
                <a:ext cx="504"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R-MIM</a:t>
                </a:r>
                <a:endParaRPr lang="en-US" sz="1800"/>
              </a:p>
            </p:txBody>
          </p:sp>
        </p:grpSp>
      </p:grpSp>
      <p:grpSp>
        <p:nvGrpSpPr>
          <p:cNvPr id="1361936" name="Group 16"/>
          <p:cNvGrpSpPr>
            <a:grpSpLocks/>
          </p:cNvGrpSpPr>
          <p:nvPr/>
        </p:nvGrpSpPr>
        <p:grpSpPr bwMode="auto">
          <a:xfrm>
            <a:off x="6942138" y="4627563"/>
            <a:ext cx="1690687" cy="1219200"/>
            <a:chOff x="4373" y="2501"/>
            <a:chExt cx="1065" cy="768"/>
          </a:xfrm>
        </p:grpSpPr>
        <p:sp>
          <p:nvSpPr>
            <p:cNvPr id="1361937" name="Line 17"/>
            <p:cNvSpPr>
              <a:spLocks noChangeShapeType="1"/>
            </p:cNvSpPr>
            <p:nvPr/>
          </p:nvSpPr>
          <p:spPr bwMode="auto">
            <a:xfrm>
              <a:off x="4904" y="2501"/>
              <a:ext cx="1" cy="250"/>
            </a:xfrm>
            <a:prstGeom prst="line">
              <a:avLst/>
            </a:prstGeom>
            <a:noFill/>
            <a:ln w="4763" cap="rnd">
              <a:solidFill>
                <a:srgbClr val="000000"/>
              </a:solidFill>
              <a:round/>
              <a:headEnd/>
              <a:tailEnd/>
            </a:ln>
          </p:spPr>
          <p:txBody>
            <a:bodyPr/>
            <a:lstStyle/>
            <a:p>
              <a:endParaRPr lang="en-US"/>
            </a:p>
          </p:txBody>
        </p:sp>
        <p:sp>
          <p:nvSpPr>
            <p:cNvPr id="1361938" name="Freeform 18"/>
            <p:cNvSpPr>
              <a:spLocks/>
            </p:cNvSpPr>
            <p:nvPr/>
          </p:nvSpPr>
          <p:spPr bwMode="auto">
            <a:xfrm>
              <a:off x="4866" y="2733"/>
              <a:ext cx="75" cy="75"/>
            </a:xfrm>
            <a:custGeom>
              <a:avLst/>
              <a:gdLst/>
              <a:ahLst/>
              <a:cxnLst>
                <a:cxn ang="0">
                  <a:pos x="50" y="100"/>
                </a:cxn>
                <a:cxn ang="0">
                  <a:pos x="0" y="0"/>
                </a:cxn>
                <a:cxn ang="0">
                  <a:pos x="100" y="0"/>
                </a:cxn>
                <a:cxn ang="0">
                  <a:pos x="100" y="0"/>
                </a:cxn>
                <a:cxn ang="0">
                  <a:pos x="50" y="100"/>
                </a:cxn>
              </a:cxnLst>
              <a:rect l="0" t="0" r="r" b="b"/>
              <a:pathLst>
                <a:path w="100" h="100">
                  <a:moveTo>
                    <a:pt x="50" y="100"/>
                  </a:moveTo>
                  <a:lnTo>
                    <a:pt x="0" y="0"/>
                  </a:lnTo>
                  <a:cubicBezTo>
                    <a:pt x="32" y="16"/>
                    <a:pt x="69" y="16"/>
                    <a:pt x="100" y="0"/>
                  </a:cubicBezTo>
                  <a:lnTo>
                    <a:pt x="100" y="0"/>
                  </a:lnTo>
                  <a:lnTo>
                    <a:pt x="50" y="100"/>
                  </a:lnTo>
                  <a:close/>
                </a:path>
              </a:pathLst>
            </a:custGeom>
            <a:solidFill>
              <a:srgbClr val="000000"/>
            </a:solidFill>
            <a:ln w="0">
              <a:solidFill>
                <a:srgbClr val="000000"/>
              </a:solidFill>
              <a:prstDash val="solid"/>
              <a:round/>
              <a:headEnd/>
              <a:tailEnd/>
            </a:ln>
          </p:spPr>
          <p:txBody>
            <a:bodyPr/>
            <a:lstStyle/>
            <a:p>
              <a:endParaRPr lang="en-US"/>
            </a:p>
          </p:txBody>
        </p:sp>
        <p:sp>
          <p:nvSpPr>
            <p:cNvPr id="1361939" name="Rectangle 19"/>
            <p:cNvSpPr>
              <a:spLocks noChangeArrowheads="1"/>
            </p:cNvSpPr>
            <p:nvPr/>
          </p:nvSpPr>
          <p:spPr bwMode="auto">
            <a:xfrm>
              <a:off x="4984" y="2591"/>
              <a:ext cx="454" cy="134"/>
            </a:xfrm>
            <a:prstGeom prst="rect">
              <a:avLst/>
            </a:prstGeom>
            <a:noFill/>
            <a:ln w="9525">
              <a:noFill/>
              <a:miter lim="800000"/>
              <a:headEnd/>
              <a:tailEnd/>
            </a:ln>
          </p:spPr>
          <p:txBody>
            <a:bodyPr wrap="none" lIns="0" tIns="0" rIns="0" bIns="0">
              <a:spAutoFit/>
            </a:bodyPr>
            <a:lstStyle/>
            <a:p>
              <a:pPr algn="l"/>
              <a:r>
                <a:rPr lang="en-US" sz="1400" b="1">
                  <a:solidFill>
                    <a:srgbClr val="000000"/>
                  </a:solidFill>
                </a:rPr>
                <a:t>Serialize</a:t>
              </a:r>
              <a:endParaRPr lang="en-US" sz="1800"/>
            </a:p>
          </p:txBody>
        </p:sp>
        <p:grpSp>
          <p:nvGrpSpPr>
            <p:cNvPr id="1361940" name="Group 20"/>
            <p:cNvGrpSpPr>
              <a:grpSpLocks/>
            </p:cNvGrpSpPr>
            <p:nvPr/>
          </p:nvGrpSpPr>
          <p:grpSpPr bwMode="auto">
            <a:xfrm>
              <a:off x="4373" y="2808"/>
              <a:ext cx="1041" cy="461"/>
              <a:chOff x="4362" y="2808"/>
              <a:chExt cx="1041" cy="461"/>
            </a:xfrm>
          </p:grpSpPr>
          <p:sp>
            <p:nvSpPr>
              <p:cNvPr id="1361941" name="Rectangle 21"/>
              <p:cNvSpPr>
                <a:spLocks noChangeArrowheads="1"/>
              </p:cNvSpPr>
              <p:nvPr/>
            </p:nvSpPr>
            <p:spPr bwMode="auto">
              <a:xfrm>
                <a:off x="4362" y="2808"/>
                <a:ext cx="1041" cy="461"/>
              </a:xfrm>
              <a:prstGeom prst="rect">
                <a:avLst/>
              </a:prstGeom>
              <a:solidFill>
                <a:srgbClr val="FFBDBD"/>
              </a:solidFill>
              <a:ln w="28575">
                <a:solidFill>
                  <a:srgbClr val="000000"/>
                </a:solidFill>
                <a:miter lim="800000"/>
                <a:headEnd/>
                <a:tailEnd/>
              </a:ln>
            </p:spPr>
            <p:txBody>
              <a:bodyPr/>
              <a:lstStyle/>
              <a:p>
                <a:endParaRPr lang="en-US"/>
              </a:p>
            </p:txBody>
          </p:sp>
          <p:sp>
            <p:nvSpPr>
              <p:cNvPr id="1361942" name="Rectangle 22"/>
              <p:cNvSpPr>
                <a:spLocks noChangeArrowheads="1"/>
              </p:cNvSpPr>
              <p:nvPr/>
            </p:nvSpPr>
            <p:spPr bwMode="auto">
              <a:xfrm>
                <a:off x="4692" y="2937"/>
                <a:ext cx="382"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HMD</a:t>
                </a:r>
                <a:endParaRPr lang="en-US" sz="1800"/>
              </a:p>
            </p:txBody>
          </p:sp>
        </p:grpSp>
      </p:grpSp>
      <p:grpSp>
        <p:nvGrpSpPr>
          <p:cNvPr id="1361943" name="Group 23"/>
          <p:cNvGrpSpPr>
            <a:grpSpLocks/>
          </p:cNvGrpSpPr>
          <p:nvPr/>
        </p:nvGrpSpPr>
        <p:grpSpPr bwMode="auto">
          <a:xfrm>
            <a:off x="6942138" y="2185988"/>
            <a:ext cx="1652587" cy="1274762"/>
            <a:chOff x="4373" y="963"/>
            <a:chExt cx="1041" cy="803"/>
          </a:xfrm>
        </p:grpSpPr>
        <p:grpSp>
          <p:nvGrpSpPr>
            <p:cNvPr id="1361944" name="Group 24"/>
            <p:cNvGrpSpPr>
              <a:grpSpLocks/>
            </p:cNvGrpSpPr>
            <p:nvPr/>
          </p:nvGrpSpPr>
          <p:grpSpPr bwMode="auto">
            <a:xfrm>
              <a:off x="4373" y="1270"/>
              <a:ext cx="1041" cy="496"/>
              <a:chOff x="4373" y="1270"/>
              <a:chExt cx="1041" cy="496"/>
            </a:xfrm>
          </p:grpSpPr>
          <p:sp>
            <p:nvSpPr>
              <p:cNvPr id="1361945" name="Rectangle 25"/>
              <p:cNvSpPr>
                <a:spLocks noChangeArrowheads="1"/>
              </p:cNvSpPr>
              <p:nvPr/>
            </p:nvSpPr>
            <p:spPr bwMode="auto">
              <a:xfrm>
                <a:off x="4373" y="1270"/>
                <a:ext cx="1041" cy="496"/>
              </a:xfrm>
              <a:prstGeom prst="rect">
                <a:avLst/>
              </a:prstGeom>
              <a:solidFill>
                <a:srgbClr val="FFBDBD"/>
              </a:solidFill>
              <a:ln w="28575">
                <a:solidFill>
                  <a:srgbClr val="000000"/>
                </a:solidFill>
                <a:miter lim="800000"/>
                <a:headEnd/>
                <a:tailEnd/>
              </a:ln>
            </p:spPr>
            <p:txBody>
              <a:bodyPr/>
              <a:lstStyle/>
              <a:p>
                <a:endParaRPr lang="en-US"/>
              </a:p>
            </p:txBody>
          </p:sp>
          <p:sp>
            <p:nvSpPr>
              <p:cNvPr id="1361946" name="Rectangle 26"/>
              <p:cNvSpPr>
                <a:spLocks noChangeArrowheads="1"/>
              </p:cNvSpPr>
              <p:nvPr/>
            </p:nvSpPr>
            <p:spPr bwMode="auto">
              <a:xfrm>
                <a:off x="4661" y="1414"/>
                <a:ext cx="504"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D-MIM</a:t>
                </a:r>
                <a:endParaRPr lang="en-US" sz="1800"/>
              </a:p>
            </p:txBody>
          </p:sp>
        </p:grpSp>
        <p:sp>
          <p:nvSpPr>
            <p:cNvPr id="1361947" name="Line 27"/>
            <p:cNvSpPr>
              <a:spLocks noChangeShapeType="1"/>
            </p:cNvSpPr>
            <p:nvPr/>
          </p:nvSpPr>
          <p:spPr bwMode="auto">
            <a:xfrm>
              <a:off x="4904" y="963"/>
              <a:ext cx="1" cy="251"/>
            </a:xfrm>
            <a:prstGeom prst="line">
              <a:avLst/>
            </a:prstGeom>
            <a:noFill/>
            <a:ln w="4763" cap="rnd">
              <a:solidFill>
                <a:srgbClr val="000000"/>
              </a:solidFill>
              <a:round/>
              <a:headEnd/>
              <a:tailEnd/>
            </a:ln>
          </p:spPr>
          <p:txBody>
            <a:bodyPr/>
            <a:lstStyle/>
            <a:p>
              <a:endParaRPr lang="en-US"/>
            </a:p>
          </p:txBody>
        </p:sp>
        <p:sp>
          <p:nvSpPr>
            <p:cNvPr id="1361948" name="Freeform 28"/>
            <p:cNvSpPr>
              <a:spLocks/>
            </p:cNvSpPr>
            <p:nvPr/>
          </p:nvSpPr>
          <p:spPr bwMode="auto">
            <a:xfrm>
              <a:off x="4866" y="1195"/>
              <a:ext cx="75" cy="75"/>
            </a:xfrm>
            <a:custGeom>
              <a:avLst/>
              <a:gdLst/>
              <a:ahLst/>
              <a:cxnLst>
                <a:cxn ang="0">
                  <a:pos x="50" y="100"/>
                </a:cxn>
                <a:cxn ang="0">
                  <a:pos x="0" y="0"/>
                </a:cxn>
                <a:cxn ang="0">
                  <a:pos x="100" y="0"/>
                </a:cxn>
                <a:cxn ang="0">
                  <a:pos x="100" y="0"/>
                </a:cxn>
                <a:cxn ang="0">
                  <a:pos x="50" y="100"/>
                </a:cxn>
              </a:cxnLst>
              <a:rect l="0" t="0" r="r" b="b"/>
              <a:pathLst>
                <a:path w="100" h="100">
                  <a:moveTo>
                    <a:pt x="50" y="100"/>
                  </a:moveTo>
                  <a:lnTo>
                    <a:pt x="0" y="0"/>
                  </a:lnTo>
                  <a:cubicBezTo>
                    <a:pt x="32" y="16"/>
                    <a:pt x="69" y="16"/>
                    <a:pt x="100" y="0"/>
                  </a:cubicBezTo>
                  <a:lnTo>
                    <a:pt x="100" y="0"/>
                  </a:lnTo>
                  <a:lnTo>
                    <a:pt x="50" y="100"/>
                  </a:lnTo>
                  <a:close/>
                </a:path>
              </a:pathLst>
            </a:custGeom>
            <a:solidFill>
              <a:srgbClr val="000000"/>
            </a:solidFill>
            <a:ln w="0">
              <a:solidFill>
                <a:srgbClr val="000000"/>
              </a:solidFill>
              <a:prstDash val="solid"/>
              <a:round/>
              <a:headEnd/>
              <a:tailEnd/>
            </a:ln>
          </p:spPr>
          <p:txBody>
            <a:bodyPr/>
            <a:lstStyle/>
            <a:p>
              <a:endParaRPr lang="en-US"/>
            </a:p>
          </p:txBody>
        </p:sp>
        <p:sp>
          <p:nvSpPr>
            <p:cNvPr id="1361949" name="Rectangle 29"/>
            <p:cNvSpPr>
              <a:spLocks noChangeArrowheads="1"/>
            </p:cNvSpPr>
            <p:nvPr/>
          </p:nvSpPr>
          <p:spPr bwMode="auto">
            <a:xfrm>
              <a:off x="4976" y="1054"/>
              <a:ext cx="342" cy="134"/>
            </a:xfrm>
            <a:prstGeom prst="rect">
              <a:avLst/>
            </a:prstGeom>
            <a:noFill/>
            <a:ln w="9525">
              <a:noFill/>
              <a:miter lim="800000"/>
              <a:headEnd/>
              <a:tailEnd/>
            </a:ln>
          </p:spPr>
          <p:txBody>
            <a:bodyPr wrap="none" lIns="0" tIns="0" rIns="0" bIns="0">
              <a:spAutoFit/>
            </a:bodyPr>
            <a:lstStyle/>
            <a:p>
              <a:r>
                <a:rPr lang="en-US" sz="1400" b="1">
                  <a:solidFill>
                    <a:srgbClr val="000000"/>
                  </a:solidFill>
                </a:rPr>
                <a:t>Derive</a:t>
              </a:r>
              <a:endParaRPr lang="en-US" sz="1800"/>
            </a:p>
          </p:txBody>
        </p:sp>
      </p:grpSp>
    </p:spTree>
  </p:cSld>
  <p:clrMapOvr>
    <a:masterClrMapping/>
  </p:clrMapOvr>
  <p:transition spd="med"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361924"/>
                                        </p:tgtEl>
                                        <p:attrNameLst>
                                          <p:attrName>style.visibility</p:attrName>
                                        </p:attrNameLst>
                                      </p:cBhvr>
                                      <p:to>
                                        <p:strVal val="visible"/>
                                      </p:to>
                                    </p:set>
                                    <p:animEffect transition="in" filter="box(out)">
                                      <p:cBhvr>
                                        <p:cTn id="7" dur="500"/>
                                        <p:tgtEl>
                                          <p:spTgt spid="136192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nodeType="clickEffect">
                                  <p:stCondLst>
                                    <p:cond delay="0"/>
                                  </p:stCondLst>
                                  <p:childTnLst>
                                    <p:set>
                                      <p:cBhvr>
                                        <p:cTn id="11" dur="1" fill="hold">
                                          <p:stCondLst>
                                            <p:cond delay="0"/>
                                          </p:stCondLst>
                                        </p:cTn>
                                        <p:tgtEl>
                                          <p:spTgt spid="1361943"/>
                                        </p:tgtEl>
                                        <p:attrNameLst>
                                          <p:attrName>style.visibility</p:attrName>
                                        </p:attrNameLst>
                                      </p:cBhvr>
                                      <p:to>
                                        <p:strVal val="visible"/>
                                      </p:to>
                                    </p:set>
                                    <p:anim calcmode="lin" valueType="num">
                                      <p:cBhvr>
                                        <p:cTn id="12" dur="500" fill="hold"/>
                                        <p:tgtEl>
                                          <p:spTgt spid="1361943"/>
                                        </p:tgtEl>
                                        <p:attrNameLst>
                                          <p:attrName>ppt_x</p:attrName>
                                        </p:attrNameLst>
                                      </p:cBhvr>
                                      <p:tavLst>
                                        <p:tav tm="0">
                                          <p:val>
                                            <p:strVal val="#ppt_x"/>
                                          </p:val>
                                        </p:tav>
                                        <p:tav tm="100000">
                                          <p:val>
                                            <p:strVal val="#ppt_x"/>
                                          </p:val>
                                        </p:tav>
                                      </p:tavLst>
                                    </p:anim>
                                    <p:anim calcmode="lin" valueType="num">
                                      <p:cBhvr>
                                        <p:cTn id="13" dur="500" fill="hold"/>
                                        <p:tgtEl>
                                          <p:spTgt spid="1361943"/>
                                        </p:tgtEl>
                                        <p:attrNameLst>
                                          <p:attrName>ppt_y</p:attrName>
                                        </p:attrNameLst>
                                      </p:cBhvr>
                                      <p:tavLst>
                                        <p:tav tm="0">
                                          <p:val>
                                            <p:strVal val="#ppt_y-#ppt_h/2"/>
                                          </p:val>
                                        </p:tav>
                                        <p:tav tm="100000">
                                          <p:val>
                                            <p:strVal val="#ppt_y"/>
                                          </p:val>
                                        </p:tav>
                                      </p:tavLst>
                                    </p:anim>
                                    <p:anim calcmode="lin" valueType="num">
                                      <p:cBhvr>
                                        <p:cTn id="14" dur="500" fill="hold"/>
                                        <p:tgtEl>
                                          <p:spTgt spid="1361943"/>
                                        </p:tgtEl>
                                        <p:attrNameLst>
                                          <p:attrName>ppt_w</p:attrName>
                                        </p:attrNameLst>
                                      </p:cBhvr>
                                      <p:tavLst>
                                        <p:tav tm="0">
                                          <p:val>
                                            <p:strVal val="#ppt_w"/>
                                          </p:val>
                                        </p:tav>
                                        <p:tav tm="100000">
                                          <p:val>
                                            <p:strVal val="#ppt_w"/>
                                          </p:val>
                                        </p:tav>
                                      </p:tavLst>
                                    </p:anim>
                                    <p:anim calcmode="lin" valueType="num">
                                      <p:cBhvr>
                                        <p:cTn id="15" dur="500" fill="hold"/>
                                        <p:tgtEl>
                                          <p:spTgt spid="1361943"/>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 fill="hold" nodeType="clickEffect">
                                  <p:stCondLst>
                                    <p:cond delay="0"/>
                                  </p:stCondLst>
                                  <p:childTnLst>
                                    <p:set>
                                      <p:cBhvr>
                                        <p:cTn id="19" dur="1" fill="hold">
                                          <p:stCondLst>
                                            <p:cond delay="0"/>
                                          </p:stCondLst>
                                        </p:cTn>
                                        <p:tgtEl>
                                          <p:spTgt spid="1361929"/>
                                        </p:tgtEl>
                                        <p:attrNameLst>
                                          <p:attrName>style.visibility</p:attrName>
                                        </p:attrNameLst>
                                      </p:cBhvr>
                                      <p:to>
                                        <p:strVal val="visible"/>
                                      </p:to>
                                    </p:set>
                                    <p:anim calcmode="lin" valueType="num">
                                      <p:cBhvr>
                                        <p:cTn id="20" dur="500" fill="hold"/>
                                        <p:tgtEl>
                                          <p:spTgt spid="1361929"/>
                                        </p:tgtEl>
                                        <p:attrNameLst>
                                          <p:attrName>ppt_x</p:attrName>
                                        </p:attrNameLst>
                                      </p:cBhvr>
                                      <p:tavLst>
                                        <p:tav tm="0">
                                          <p:val>
                                            <p:strVal val="#ppt_x"/>
                                          </p:val>
                                        </p:tav>
                                        <p:tav tm="100000">
                                          <p:val>
                                            <p:strVal val="#ppt_x"/>
                                          </p:val>
                                        </p:tav>
                                      </p:tavLst>
                                    </p:anim>
                                    <p:anim calcmode="lin" valueType="num">
                                      <p:cBhvr>
                                        <p:cTn id="21" dur="500" fill="hold"/>
                                        <p:tgtEl>
                                          <p:spTgt spid="1361929"/>
                                        </p:tgtEl>
                                        <p:attrNameLst>
                                          <p:attrName>ppt_y</p:attrName>
                                        </p:attrNameLst>
                                      </p:cBhvr>
                                      <p:tavLst>
                                        <p:tav tm="0">
                                          <p:val>
                                            <p:strVal val="#ppt_y-#ppt_h/2"/>
                                          </p:val>
                                        </p:tav>
                                        <p:tav tm="100000">
                                          <p:val>
                                            <p:strVal val="#ppt_y"/>
                                          </p:val>
                                        </p:tav>
                                      </p:tavLst>
                                    </p:anim>
                                    <p:anim calcmode="lin" valueType="num">
                                      <p:cBhvr>
                                        <p:cTn id="22" dur="500" fill="hold"/>
                                        <p:tgtEl>
                                          <p:spTgt spid="1361929"/>
                                        </p:tgtEl>
                                        <p:attrNameLst>
                                          <p:attrName>ppt_w</p:attrName>
                                        </p:attrNameLst>
                                      </p:cBhvr>
                                      <p:tavLst>
                                        <p:tav tm="0">
                                          <p:val>
                                            <p:strVal val="#ppt_w"/>
                                          </p:val>
                                        </p:tav>
                                        <p:tav tm="100000">
                                          <p:val>
                                            <p:strVal val="#ppt_w"/>
                                          </p:val>
                                        </p:tav>
                                      </p:tavLst>
                                    </p:anim>
                                    <p:anim calcmode="lin" valueType="num">
                                      <p:cBhvr>
                                        <p:cTn id="23" dur="500" fill="hold"/>
                                        <p:tgtEl>
                                          <p:spTgt spid="1361929"/>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 fill="hold" nodeType="clickEffect">
                                  <p:stCondLst>
                                    <p:cond delay="0"/>
                                  </p:stCondLst>
                                  <p:childTnLst>
                                    <p:set>
                                      <p:cBhvr>
                                        <p:cTn id="27" dur="1" fill="hold">
                                          <p:stCondLst>
                                            <p:cond delay="0"/>
                                          </p:stCondLst>
                                        </p:cTn>
                                        <p:tgtEl>
                                          <p:spTgt spid="1361936"/>
                                        </p:tgtEl>
                                        <p:attrNameLst>
                                          <p:attrName>style.visibility</p:attrName>
                                        </p:attrNameLst>
                                      </p:cBhvr>
                                      <p:to>
                                        <p:strVal val="visible"/>
                                      </p:to>
                                    </p:set>
                                    <p:anim calcmode="lin" valueType="num">
                                      <p:cBhvr>
                                        <p:cTn id="28" dur="500" fill="hold"/>
                                        <p:tgtEl>
                                          <p:spTgt spid="1361936"/>
                                        </p:tgtEl>
                                        <p:attrNameLst>
                                          <p:attrName>ppt_x</p:attrName>
                                        </p:attrNameLst>
                                      </p:cBhvr>
                                      <p:tavLst>
                                        <p:tav tm="0">
                                          <p:val>
                                            <p:strVal val="#ppt_x"/>
                                          </p:val>
                                        </p:tav>
                                        <p:tav tm="100000">
                                          <p:val>
                                            <p:strVal val="#ppt_x"/>
                                          </p:val>
                                        </p:tav>
                                      </p:tavLst>
                                    </p:anim>
                                    <p:anim calcmode="lin" valueType="num">
                                      <p:cBhvr>
                                        <p:cTn id="29" dur="500" fill="hold"/>
                                        <p:tgtEl>
                                          <p:spTgt spid="1361936"/>
                                        </p:tgtEl>
                                        <p:attrNameLst>
                                          <p:attrName>ppt_y</p:attrName>
                                        </p:attrNameLst>
                                      </p:cBhvr>
                                      <p:tavLst>
                                        <p:tav tm="0">
                                          <p:val>
                                            <p:strVal val="#ppt_y-#ppt_h/2"/>
                                          </p:val>
                                        </p:tav>
                                        <p:tav tm="100000">
                                          <p:val>
                                            <p:strVal val="#ppt_y"/>
                                          </p:val>
                                        </p:tav>
                                      </p:tavLst>
                                    </p:anim>
                                    <p:anim calcmode="lin" valueType="num">
                                      <p:cBhvr>
                                        <p:cTn id="30" dur="500" fill="hold"/>
                                        <p:tgtEl>
                                          <p:spTgt spid="1361936"/>
                                        </p:tgtEl>
                                        <p:attrNameLst>
                                          <p:attrName>ppt_w</p:attrName>
                                        </p:attrNameLst>
                                      </p:cBhvr>
                                      <p:tavLst>
                                        <p:tav tm="0">
                                          <p:val>
                                            <p:strVal val="#ppt_w"/>
                                          </p:val>
                                        </p:tav>
                                        <p:tav tm="100000">
                                          <p:val>
                                            <p:strVal val="#ppt_w"/>
                                          </p:val>
                                        </p:tav>
                                      </p:tavLst>
                                    </p:anim>
                                    <p:anim calcmode="lin" valueType="num">
                                      <p:cBhvr>
                                        <p:cTn id="31" dur="500" fill="hold"/>
                                        <p:tgtEl>
                                          <p:spTgt spid="13619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Date Placeholder 3"/>
          <p:cNvSpPr>
            <a:spLocks noGrp="1"/>
          </p:cNvSpPr>
          <p:nvPr>
            <p:ph type="dt" sz="half" idx="10"/>
          </p:nvPr>
        </p:nvSpPr>
        <p:spPr/>
        <p:txBody>
          <a:bodyPr/>
          <a:lstStyle/>
          <a:p>
            <a:r>
              <a:rPr lang="en-US"/>
              <a:t>March 30, 2009</a:t>
            </a:r>
          </a:p>
        </p:txBody>
      </p:sp>
      <p:sp>
        <p:nvSpPr>
          <p:cNvPr id="95" name="Footer Placeholder 4"/>
          <p:cNvSpPr>
            <a:spLocks noGrp="1"/>
          </p:cNvSpPr>
          <p:nvPr>
            <p:ph type="ftr" sz="quarter" idx="11"/>
          </p:nvPr>
        </p:nvSpPr>
        <p:spPr/>
        <p:txBody>
          <a:bodyPr/>
          <a:lstStyle/>
          <a:p>
            <a:r>
              <a:rPr lang="en-US"/>
              <a:t>Informatics Standards &amp; Interoperability</a:t>
            </a:r>
          </a:p>
        </p:txBody>
      </p:sp>
      <p:sp>
        <p:nvSpPr>
          <p:cNvPr id="96" name="Slide Number Placeholder 5"/>
          <p:cNvSpPr>
            <a:spLocks noGrp="1"/>
          </p:cNvSpPr>
          <p:nvPr>
            <p:ph type="sldNum" sz="quarter" idx="12"/>
          </p:nvPr>
        </p:nvSpPr>
        <p:spPr/>
        <p:txBody>
          <a:bodyPr/>
          <a:lstStyle/>
          <a:p>
            <a:fld id="{D98A4033-7267-4789-AFE0-613D6760306E}" type="slidenum">
              <a:rPr lang="en-US"/>
              <a:pPr/>
              <a:t>74</a:t>
            </a:fld>
            <a:r>
              <a:rPr lang="en-US"/>
              <a:t>  of  125</a:t>
            </a:r>
          </a:p>
        </p:txBody>
      </p:sp>
      <p:sp>
        <p:nvSpPr>
          <p:cNvPr id="1372162" name="Rectangle 2"/>
          <p:cNvSpPr>
            <a:spLocks noGrp="1" noChangeArrowheads="1"/>
          </p:cNvSpPr>
          <p:nvPr>
            <p:ph type="title"/>
          </p:nvPr>
        </p:nvSpPr>
        <p:spPr>
          <a:ln/>
        </p:spPr>
        <p:txBody>
          <a:bodyPr/>
          <a:lstStyle/>
          <a:p>
            <a:r>
              <a:rPr lang="en-US" sz="2800"/>
              <a:t>HL7 V3 Message Development Framework</a:t>
            </a:r>
            <a:endParaRPr lang="en-US" sz="2800" i="1"/>
          </a:p>
        </p:txBody>
      </p:sp>
      <p:grpSp>
        <p:nvGrpSpPr>
          <p:cNvPr id="1372163" name="Group 3"/>
          <p:cNvGrpSpPr>
            <a:grpSpLocks/>
          </p:cNvGrpSpPr>
          <p:nvPr/>
        </p:nvGrpSpPr>
        <p:grpSpPr bwMode="auto">
          <a:xfrm>
            <a:off x="169863" y="544513"/>
            <a:ext cx="4311650" cy="6019800"/>
            <a:chOff x="107" y="343"/>
            <a:chExt cx="2716" cy="3792"/>
          </a:xfrm>
        </p:grpSpPr>
        <p:sp>
          <p:nvSpPr>
            <p:cNvPr id="1372164" name="Rectangle 4"/>
            <p:cNvSpPr>
              <a:spLocks noChangeArrowheads="1"/>
            </p:cNvSpPr>
            <p:nvPr/>
          </p:nvSpPr>
          <p:spPr bwMode="auto">
            <a:xfrm>
              <a:off x="107" y="343"/>
              <a:ext cx="1387" cy="3777"/>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372165" name="Text Box 5"/>
            <p:cNvSpPr txBox="1">
              <a:spLocks noChangeArrowheads="1"/>
            </p:cNvSpPr>
            <p:nvPr/>
          </p:nvSpPr>
          <p:spPr bwMode="auto">
            <a:xfrm>
              <a:off x="1531" y="3904"/>
              <a:ext cx="1292" cy="231"/>
            </a:xfrm>
            <a:prstGeom prst="rect">
              <a:avLst/>
            </a:prstGeom>
            <a:noFill/>
            <a:ln w="9525">
              <a:noFill/>
              <a:miter lim="800000"/>
              <a:headEnd/>
              <a:tailEnd/>
            </a:ln>
            <a:effectLst/>
          </p:spPr>
          <p:txBody>
            <a:bodyPr wrap="none">
              <a:spAutoFit/>
            </a:bodyPr>
            <a:lstStyle/>
            <a:p>
              <a:pPr algn="l"/>
              <a:r>
                <a:rPr lang="en-US" sz="1800" b="1">
                  <a:solidFill>
                    <a:srgbClr val="FF0000"/>
                  </a:solidFill>
                  <a:latin typeface="Times New Roman" pitchFamily="18" charset="0"/>
                </a:rPr>
                <a:t>Use Case Modeling</a:t>
              </a:r>
            </a:p>
          </p:txBody>
        </p:sp>
      </p:grpSp>
      <p:grpSp>
        <p:nvGrpSpPr>
          <p:cNvPr id="1372166" name="Group 6"/>
          <p:cNvGrpSpPr>
            <a:grpSpLocks/>
          </p:cNvGrpSpPr>
          <p:nvPr/>
        </p:nvGrpSpPr>
        <p:grpSpPr bwMode="auto">
          <a:xfrm>
            <a:off x="2506663" y="544513"/>
            <a:ext cx="2260600" cy="4094162"/>
            <a:chOff x="1579" y="343"/>
            <a:chExt cx="1424" cy="2546"/>
          </a:xfrm>
        </p:grpSpPr>
        <p:sp>
          <p:nvSpPr>
            <p:cNvPr id="1372167" name="Rectangle 7"/>
            <p:cNvSpPr>
              <a:spLocks noChangeArrowheads="1"/>
            </p:cNvSpPr>
            <p:nvPr/>
          </p:nvSpPr>
          <p:spPr bwMode="auto">
            <a:xfrm>
              <a:off x="1589" y="343"/>
              <a:ext cx="1243" cy="2247"/>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372168" name="Text Box 8"/>
            <p:cNvSpPr txBox="1">
              <a:spLocks noChangeArrowheads="1"/>
            </p:cNvSpPr>
            <p:nvPr/>
          </p:nvSpPr>
          <p:spPr bwMode="auto">
            <a:xfrm>
              <a:off x="1579" y="2661"/>
              <a:ext cx="1424" cy="228"/>
            </a:xfrm>
            <a:prstGeom prst="rect">
              <a:avLst/>
            </a:prstGeom>
            <a:noFill/>
            <a:ln w="9525">
              <a:noFill/>
              <a:miter lim="800000"/>
              <a:headEnd/>
              <a:tailEnd/>
            </a:ln>
            <a:effectLst/>
          </p:spPr>
          <p:txBody>
            <a:bodyPr wrap="none">
              <a:spAutoFit/>
            </a:bodyPr>
            <a:lstStyle/>
            <a:p>
              <a:pPr algn="l"/>
              <a:r>
                <a:rPr lang="en-US" sz="1800" b="1">
                  <a:solidFill>
                    <a:srgbClr val="FF0000"/>
                  </a:solidFill>
                  <a:latin typeface="Times New Roman" pitchFamily="18" charset="0"/>
                </a:rPr>
                <a:t>Interaction Modeling</a:t>
              </a:r>
            </a:p>
          </p:txBody>
        </p:sp>
      </p:grpSp>
      <p:grpSp>
        <p:nvGrpSpPr>
          <p:cNvPr id="1372169" name="Group 9"/>
          <p:cNvGrpSpPr>
            <a:grpSpLocks/>
          </p:cNvGrpSpPr>
          <p:nvPr/>
        </p:nvGrpSpPr>
        <p:grpSpPr bwMode="auto">
          <a:xfrm>
            <a:off x="4735513" y="1911350"/>
            <a:ext cx="4162425" cy="4629150"/>
            <a:chOff x="2983" y="1204"/>
            <a:chExt cx="2622" cy="2916"/>
          </a:xfrm>
        </p:grpSpPr>
        <p:sp>
          <p:nvSpPr>
            <p:cNvPr id="1372170" name="Rectangle 10"/>
            <p:cNvSpPr>
              <a:spLocks noChangeArrowheads="1"/>
            </p:cNvSpPr>
            <p:nvPr/>
          </p:nvSpPr>
          <p:spPr bwMode="auto">
            <a:xfrm>
              <a:off x="4314" y="1204"/>
              <a:ext cx="1291" cy="291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372171" name="Text Box 11"/>
            <p:cNvSpPr txBox="1">
              <a:spLocks noChangeArrowheads="1"/>
            </p:cNvSpPr>
            <p:nvPr/>
          </p:nvSpPr>
          <p:spPr bwMode="auto">
            <a:xfrm>
              <a:off x="2983" y="3378"/>
              <a:ext cx="1088" cy="231"/>
            </a:xfrm>
            <a:prstGeom prst="rect">
              <a:avLst/>
            </a:prstGeom>
            <a:noFill/>
            <a:ln w="9525">
              <a:noFill/>
              <a:miter lim="800000"/>
              <a:headEnd/>
              <a:tailEnd/>
            </a:ln>
            <a:effectLst/>
          </p:spPr>
          <p:txBody>
            <a:bodyPr wrap="none">
              <a:spAutoFit/>
            </a:bodyPr>
            <a:lstStyle/>
            <a:p>
              <a:pPr algn="l"/>
              <a:r>
                <a:rPr lang="en-US" sz="1800" b="1">
                  <a:solidFill>
                    <a:srgbClr val="FF0000"/>
                  </a:solidFill>
                  <a:latin typeface="Times New Roman" pitchFamily="18" charset="0"/>
                </a:rPr>
                <a:t>Message Design</a:t>
              </a:r>
            </a:p>
          </p:txBody>
        </p:sp>
      </p:grpSp>
      <p:grpSp>
        <p:nvGrpSpPr>
          <p:cNvPr id="1372172" name="Group 12"/>
          <p:cNvGrpSpPr>
            <a:grpSpLocks/>
          </p:cNvGrpSpPr>
          <p:nvPr/>
        </p:nvGrpSpPr>
        <p:grpSpPr bwMode="auto">
          <a:xfrm>
            <a:off x="4495800" y="544513"/>
            <a:ext cx="4402138" cy="1593850"/>
            <a:chOff x="2832" y="343"/>
            <a:chExt cx="2773" cy="1004"/>
          </a:xfrm>
        </p:grpSpPr>
        <p:sp>
          <p:nvSpPr>
            <p:cNvPr id="1372173" name="Rectangle 13"/>
            <p:cNvSpPr>
              <a:spLocks noChangeArrowheads="1"/>
            </p:cNvSpPr>
            <p:nvPr/>
          </p:nvSpPr>
          <p:spPr bwMode="auto">
            <a:xfrm>
              <a:off x="2880" y="343"/>
              <a:ext cx="2725" cy="717"/>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372174" name="Text Box 14"/>
            <p:cNvSpPr txBox="1">
              <a:spLocks noChangeArrowheads="1"/>
            </p:cNvSpPr>
            <p:nvPr/>
          </p:nvSpPr>
          <p:spPr bwMode="auto">
            <a:xfrm>
              <a:off x="2832" y="1116"/>
              <a:ext cx="1488" cy="231"/>
            </a:xfrm>
            <a:prstGeom prst="rect">
              <a:avLst/>
            </a:prstGeom>
            <a:noFill/>
            <a:ln w="9525">
              <a:noFill/>
              <a:miter lim="800000"/>
              <a:headEnd/>
              <a:tailEnd/>
            </a:ln>
            <a:effectLst/>
          </p:spPr>
          <p:txBody>
            <a:bodyPr wrap="none">
              <a:spAutoFit/>
            </a:bodyPr>
            <a:lstStyle/>
            <a:p>
              <a:pPr algn="l"/>
              <a:r>
                <a:rPr lang="en-US" sz="1800" b="1">
                  <a:solidFill>
                    <a:srgbClr val="FF0000"/>
                  </a:solidFill>
                  <a:latin typeface="Times New Roman" pitchFamily="18" charset="0"/>
                </a:rPr>
                <a:t>Information Modeling</a:t>
              </a:r>
            </a:p>
          </p:txBody>
        </p:sp>
      </p:grpSp>
      <p:grpSp>
        <p:nvGrpSpPr>
          <p:cNvPr id="1372175" name="Group 15"/>
          <p:cNvGrpSpPr>
            <a:grpSpLocks/>
          </p:cNvGrpSpPr>
          <p:nvPr/>
        </p:nvGrpSpPr>
        <p:grpSpPr bwMode="auto">
          <a:xfrm>
            <a:off x="6545263" y="798513"/>
            <a:ext cx="2066925" cy="733425"/>
            <a:chOff x="4123" y="503"/>
            <a:chExt cx="1302" cy="462"/>
          </a:xfrm>
        </p:grpSpPr>
        <p:sp>
          <p:nvSpPr>
            <p:cNvPr id="1372176" name="Line 16"/>
            <p:cNvSpPr>
              <a:spLocks noChangeShapeType="1"/>
            </p:cNvSpPr>
            <p:nvPr/>
          </p:nvSpPr>
          <p:spPr bwMode="auto">
            <a:xfrm flipH="1">
              <a:off x="4123" y="726"/>
              <a:ext cx="239" cy="0"/>
            </a:xfrm>
            <a:prstGeom prst="line">
              <a:avLst/>
            </a:prstGeom>
            <a:noFill/>
            <a:ln w="9525">
              <a:solidFill>
                <a:schemeClr val="tx1"/>
              </a:solidFill>
              <a:round/>
              <a:headEnd/>
              <a:tailEnd type="triangle" w="med" len="med"/>
            </a:ln>
            <a:effectLst/>
          </p:spPr>
          <p:txBody>
            <a:bodyPr/>
            <a:lstStyle/>
            <a:p>
              <a:endParaRPr lang="en-US"/>
            </a:p>
          </p:txBody>
        </p:sp>
        <p:grpSp>
          <p:nvGrpSpPr>
            <p:cNvPr id="1372177" name="Group 17"/>
            <p:cNvGrpSpPr>
              <a:grpSpLocks/>
            </p:cNvGrpSpPr>
            <p:nvPr/>
          </p:nvGrpSpPr>
          <p:grpSpPr bwMode="auto">
            <a:xfrm>
              <a:off x="4384" y="503"/>
              <a:ext cx="1041" cy="462"/>
              <a:chOff x="4384" y="503"/>
              <a:chExt cx="1041" cy="462"/>
            </a:xfrm>
          </p:grpSpPr>
          <p:sp>
            <p:nvSpPr>
              <p:cNvPr id="1372178" name="Rectangle 18"/>
              <p:cNvSpPr>
                <a:spLocks noChangeArrowheads="1"/>
              </p:cNvSpPr>
              <p:nvPr/>
            </p:nvSpPr>
            <p:spPr bwMode="auto">
              <a:xfrm>
                <a:off x="4384" y="503"/>
                <a:ext cx="1041" cy="462"/>
              </a:xfrm>
              <a:prstGeom prst="rect">
                <a:avLst/>
              </a:prstGeom>
              <a:solidFill>
                <a:srgbClr val="FFBDBD"/>
              </a:solidFill>
              <a:ln w="28575">
                <a:solidFill>
                  <a:srgbClr val="000000"/>
                </a:solidFill>
                <a:miter lim="800000"/>
                <a:headEnd/>
                <a:tailEnd/>
              </a:ln>
            </p:spPr>
            <p:txBody>
              <a:bodyPr/>
              <a:lstStyle/>
              <a:p>
                <a:endParaRPr lang="en-US"/>
              </a:p>
            </p:txBody>
          </p:sp>
          <p:sp>
            <p:nvSpPr>
              <p:cNvPr id="1372179" name="Rectangle 19"/>
              <p:cNvSpPr>
                <a:spLocks noChangeArrowheads="1"/>
              </p:cNvSpPr>
              <p:nvPr/>
            </p:nvSpPr>
            <p:spPr bwMode="auto">
              <a:xfrm>
                <a:off x="4757" y="621"/>
                <a:ext cx="308"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RIM</a:t>
                </a:r>
                <a:endParaRPr lang="en-US" sz="1800"/>
              </a:p>
            </p:txBody>
          </p:sp>
        </p:grpSp>
      </p:grpSp>
      <p:grpSp>
        <p:nvGrpSpPr>
          <p:cNvPr id="1372180" name="Group 20"/>
          <p:cNvGrpSpPr>
            <a:grpSpLocks/>
          </p:cNvGrpSpPr>
          <p:nvPr/>
        </p:nvGrpSpPr>
        <p:grpSpPr bwMode="auto">
          <a:xfrm>
            <a:off x="6942138" y="2803525"/>
            <a:ext cx="1652587" cy="1166813"/>
            <a:chOff x="4373" y="1766"/>
            <a:chExt cx="1041" cy="735"/>
          </a:xfrm>
        </p:grpSpPr>
        <p:sp>
          <p:nvSpPr>
            <p:cNvPr id="1372181" name="Line 21"/>
            <p:cNvSpPr>
              <a:spLocks noChangeShapeType="1"/>
            </p:cNvSpPr>
            <p:nvPr/>
          </p:nvSpPr>
          <p:spPr bwMode="auto">
            <a:xfrm>
              <a:off x="4904" y="1766"/>
              <a:ext cx="1" cy="216"/>
            </a:xfrm>
            <a:prstGeom prst="line">
              <a:avLst/>
            </a:prstGeom>
            <a:noFill/>
            <a:ln w="4763" cap="rnd">
              <a:solidFill>
                <a:srgbClr val="000000"/>
              </a:solidFill>
              <a:round/>
              <a:headEnd/>
              <a:tailEnd/>
            </a:ln>
          </p:spPr>
          <p:txBody>
            <a:bodyPr/>
            <a:lstStyle/>
            <a:p>
              <a:endParaRPr lang="en-US"/>
            </a:p>
          </p:txBody>
        </p:sp>
        <p:sp>
          <p:nvSpPr>
            <p:cNvPr id="1372182" name="Freeform 22"/>
            <p:cNvSpPr>
              <a:spLocks/>
            </p:cNvSpPr>
            <p:nvPr/>
          </p:nvSpPr>
          <p:spPr bwMode="auto">
            <a:xfrm>
              <a:off x="4866" y="1964"/>
              <a:ext cx="75" cy="75"/>
            </a:xfrm>
            <a:custGeom>
              <a:avLst/>
              <a:gdLst/>
              <a:ahLst/>
              <a:cxnLst>
                <a:cxn ang="0">
                  <a:pos x="50" y="100"/>
                </a:cxn>
                <a:cxn ang="0">
                  <a:pos x="0" y="0"/>
                </a:cxn>
                <a:cxn ang="0">
                  <a:pos x="100" y="0"/>
                </a:cxn>
                <a:cxn ang="0">
                  <a:pos x="100" y="0"/>
                </a:cxn>
                <a:cxn ang="0">
                  <a:pos x="50" y="100"/>
                </a:cxn>
              </a:cxnLst>
              <a:rect l="0" t="0" r="r" b="b"/>
              <a:pathLst>
                <a:path w="100" h="100">
                  <a:moveTo>
                    <a:pt x="50" y="100"/>
                  </a:moveTo>
                  <a:lnTo>
                    <a:pt x="0" y="0"/>
                  </a:lnTo>
                  <a:cubicBezTo>
                    <a:pt x="32" y="16"/>
                    <a:pt x="69" y="16"/>
                    <a:pt x="100" y="0"/>
                  </a:cubicBezTo>
                  <a:lnTo>
                    <a:pt x="100" y="0"/>
                  </a:lnTo>
                  <a:lnTo>
                    <a:pt x="50" y="100"/>
                  </a:lnTo>
                  <a:close/>
                </a:path>
              </a:pathLst>
            </a:custGeom>
            <a:solidFill>
              <a:srgbClr val="000000"/>
            </a:solidFill>
            <a:ln w="0">
              <a:solidFill>
                <a:srgbClr val="000000"/>
              </a:solidFill>
              <a:prstDash val="solid"/>
              <a:round/>
              <a:headEnd/>
              <a:tailEnd/>
            </a:ln>
          </p:spPr>
          <p:txBody>
            <a:bodyPr/>
            <a:lstStyle/>
            <a:p>
              <a:endParaRPr lang="en-US"/>
            </a:p>
          </p:txBody>
        </p:sp>
        <p:sp>
          <p:nvSpPr>
            <p:cNvPr id="1372183" name="Rectangle 23"/>
            <p:cNvSpPr>
              <a:spLocks noChangeArrowheads="1"/>
            </p:cNvSpPr>
            <p:nvPr/>
          </p:nvSpPr>
          <p:spPr bwMode="auto">
            <a:xfrm>
              <a:off x="4998" y="1835"/>
              <a:ext cx="416" cy="134"/>
            </a:xfrm>
            <a:prstGeom prst="rect">
              <a:avLst/>
            </a:prstGeom>
            <a:noFill/>
            <a:ln w="9525">
              <a:noFill/>
              <a:miter lim="800000"/>
              <a:headEnd/>
              <a:tailEnd/>
            </a:ln>
          </p:spPr>
          <p:txBody>
            <a:bodyPr wrap="none" lIns="0" tIns="0" rIns="0" bIns="0">
              <a:spAutoFit/>
            </a:bodyPr>
            <a:lstStyle/>
            <a:p>
              <a:pPr algn="l"/>
              <a:r>
                <a:rPr lang="en-US" sz="1400" b="1">
                  <a:solidFill>
                    <a:srgbClr val="000000"/>
                  </a:solidFill>
                </a:rPr>
                <a:t>Restrict</a:t>
              </a:r>
              <a:endParaRPr lang="en-US" sz="1800"/>
            </a:p>
          </p:txBody>
        </p:sp>
        <p:grpSp>
          <p:nvGrpSpPr>
            <p:cNvPr id="1372184" name="Group 24"/>
            <p:cNvGrpSpPr>
              <a:grpSpLocks/>
            </p:cNvGrpSpPr>
            <p:nvPr/>
          </p:nvGrpSpPr>
          <p:grpSpPr bwMode="auto">
            <a:xfrm>
              <a:off x="4373" y="2039"/>
              <a:ext cx="1041" cy="462"/>
              <a:chOff x="4373" y="2039"/>
              <a:chExt cx="1041" cy="462"/>
            </a:xfrm>
          </p:grpSpPr>
          <p:sp>
            <p:nvSpPr>
              <p:cNvPr id="1372185" name="Rectangle 25"/>
              <p:cNvSpPr>
                <a:spLocks noChangeArrowheads="1"/>
              </p:cNvSpPr>
              <p:nvPr/>
            </p:nvSpPr>
            <p:spPr bwMode="auto">
              <a:xfrm>
                <a:off x="4373" y="2039"/>
                <a:ext cx="1041" cy="462"/>
              </a:xfrm>
              <a:prstGeom prst="rect">
                <a:avLst/>
              </a:prstGeom>
              <a:solidFill>
                <a:srgbClr val="FFBDBD"/>
              </a:solidFill>
              <a:ln w="28575">
                <a:solidFill>
                  <a:srgbClr val="000000"/>
                </a:solidFill>
                <a:miter lim="800000"/>
                <a:headEnd/>
                <a:tailEnd/>
              </a:ln>
            </p:spPr>
            <p:txBody>
              <a:bodyPr/>
              <a:lstStyle/>
              <a:p>
                <a:endParaRPr lang="en-US"/>
              </a:p>
            </p:txBody>
          </p:sp>
          <p:sp>
            <p:nvSpPr>
              <p:cNvPr id="1372186" name="Rectangle 26"/>
              <p:cNvSpPr>
                <a:spLocks noChangeArrowheads="1"/>
              </p:cNvSpPr>
              <p:nvPr/>
            </p:nvSpPr>
            <p:spPr bwMode="auto">
              <a:xfrm>
                <a:off x="4642" y="2169"/>
                <a:ext cx="504"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R-MIM</a:t>
                </a:r>
                <a:endParaRPr lang="en-US" sz="1800"/>
              </a:p>
            </p:txBody>
          </p:sp>
        </p:grpSp>
      </p:grpSp>
      <p:grpSp>
        <p:nvGrpSpPr>
          <p:cNvPr id="1372187" name="Group 27"/>
          <p:cNvGrpSpPr>
            <a:grpSpLocks/>
          </p:cNvGrpSpPr>
          <p:nvPr/>
        </p:nvGrpSpPr>
        <p:grpSpPr bwMode="auto">
          <a:xfrm>
            <a:off x="6942138" y="3970338"/>
            <a:ext cx="1690687" cy="1219200"/>
            <a:chOff x="4373" y="2501"/>
            <a:chExt cx="1065" cy="768"/>
          </a:xfrm>
        </p:grpSpPr>
        <p:sp>
          <p:nvSpPr>
            <p:cNvPr id="1372188" name="Line 28"/>
            <p:cNvSpPr>
              <a:spLocks noChangeShapeType="1"/>
            </p:cNvSpPr>
            <p:nvPr/>
          </p:nvSpPr>
          <p:spPr bwMode="auto">
            <a:xfrm>
              <a:off x="4904" y="2501"/>
              <a:ext cx="1" cy="250"/>
            </a:xfrm>
            <a:prstGeom prst="line">
              <a:avLst/>
            </a:prstGeom>
            <a:noFill/>
            <a:ln w="4763" cap="rnd">
              <a:solidFill>
                <a:srgbClr val="000000"/>
              </a:solidFill>
              <a:round/>
              <a:headEnd/>
              <a:tailEnd/>
            </a:ln>
          </p:spPr>
          <p:txBody>
            <a:bodyPr/>
            <a:lstStyle/>
            <a:p>
              <a:endParaRPr lang="en-US"/>
            </a:p>
          </p:txBody>
        </p:sp>
        <p:sp>
          <p:nvSpPr>
            <p:cNvPr id="1372189" name="Freeform 29"/>
            <p:cNvSpPr>
              <a:spLocks/>
            </p:cNvSpPr>
            <p:nvPr/>
          </p:nvSpPr>
          <p:spPr bwMode="auto">
            <a:xfrm>
              <a:off x="4866" y="2733"/>
              <a:ext cx="75" cy="75"/>
            </a:xfrm>
            <a:custGeom>
              <a:avLst/>
              <a:gdLst/>
              <a:ahLst/>
              <a:cxnLst>
                <a:cxn ang="0">
                  <a:pos x="50" y="100"/>
                </a:cxn>
                <a:cxn ang="0">
                  <a:pos x="0" y="0"/>
                </a:cxn>
                <a:cxn ang="0">
                  <a:pos x="100" y="0"/>
                </a:cxn>
                <a:cxn ang="0">
                  <a:pos x="100" y="0"/>
                </a:cxn>
                <a:cxn ang="0">
                  <a:pos x="50" y="100"/>
                </a:cxn>
              </a:cxnLst>
              <a:rect l="0" t="0" r="r" b="b"/>
              <a:pathLst>
                <a:path w="100" h="100">
                  <a:moveTo>
                    <a:pt x="50" y="100"/>
                  </a:moveTo>
                  <a:lnTo>
                    <a:pt x="0" y="0"/>
                  </a:lnTo>
                  <a:cubicBezTo>
                    <a:pt x="32" y="16"/>
                    <a:pt x="69" y="16"/>
                    <a:pt x="100" y="0"/>
                  </a:cubicBezTo>
                  <a:lnTo>
                    <a:pt x="100" y="0"/>
                  </a:lnTo>
                  <a:lnTo>
                    <a:pt x="50" y="100"/>
                  </a:lnTo>
                  <a:close/>
                </a:path>
              </a:pathLst>
            </a:custGeom>
            <a:solidFill>
              <a:srgbClr val="000000"/>
            </a:solidFill>
            <a:ln w="0">
              <a:solidFill>
                <a:srgbClr val="000000"/>
              </a:solidFill>
              <a:prstDash val="solid"/>
              <a:round/>
              <a:headEnd/>
              <a:tailEnd/>
            </a:ln>
          </p:spPr>
          <p:txBody>
            <a:bodyPr/>
            <a:lstStyle/>
            <a:p>
              <a:endParaRPr lang="en-US"/>
            </a:p>
          </p:txBody>
        </p:sp>
        <p:sp>
          <p:nvSpPr>
            <p:cNvPr id="1372190" name="Rectangle 30"/>
            <p:cNvSpPr>
              <a:spLocks noChangeArrowheads="1"/>
            </p:cNvSpPr>
            <p:nvPr/>
          </p:nvSpPr>
          <p:spPr bwMode="auto">
            <a:xfrm>
              <a:off x="4984" y="2591"/>
              <a:ext cx="454" cy="134"/>
            </a:xfrm>
            <a:prstGeom prst="rect">
              <a:avLst/>
            </a:prstGeom>
            <a:noFill/>
            <a:ln w="9525">
              <a:noFill/>
              <a:miter lim="800000"/>
              <a:headEnd/>
              <a:tailEnd/>
            </a:ln>
          </p:spPr>
          <p:txBody>
            <a:bodyPr wrap="none" lIns="0" tIns="0" rIns="0" bIns="0">
              <a:spAutoFit/>
            </a:bodyPr>
            <a:lstStyle/>
            <a:p>
              <a:pPr algn="l"/>
              <a:r>
                <a:rPr lang="en-US" sz="1400" b="1">
                  <a:solidFill>
                    <a:srgbClr val="000000"/>
                  </a:solidFill>
                </a:rPr>
                <a:t>Serialize</a:t>
              </a:r>
              <a:endParaRPr lang="en-US" sz="1800"/>
            </a:p>
          </p:txBody>
        </p:sp>
        <p:grpSp>
          <p:nvGrpSpPr>
            <p:cNvPr id="1372191" name="Group 31"/>
            <p:cNvGrpSpPr>
              <a:grpSpLocks/>
            </p:cNvGrpSpPr>
            <p:nvPr/>
          </p:nvGrpSpPr>
          <p:grpSpPr bwMode="auto">
            <a:xfrm>
              <a:off x="4373" y="2808"/>
              <a:ext cx="1041" cy="461"/>
              <a:chOff x="4362" y="2808"/>
              <a:chExt cx="1041" cy="461"/>
            </a:xfrm>
          </p:grpSpPr>
          <p:sp>
            <p:nvSpPr>
              <p:cNvPr id="1372192" name="Rectangle 32"/>
              <p:cNvSpPr>
                <a:spLocks noChangeArrowheads="1"/>
              </p:cNvSpPr>
              <p:nvPr/>
            </p:nvSpPr>
            <p:spPr bwMode="auto">
              <a:xfrm>
                <a:off x="4362" y="2808"/>
                <a:ext cx="1041" cy="461"/>
              </a:xfrm>
              <a:prstGeom prst="rect">
                <a:avLst/>
              </a:prstGeom>
              <a:solidFill>
                <a:srgbClr val="FFBDBD"/>
              </a:solidFill>
              <a:ln w="28575">
                <a:solidFill>
                  <a:srgbClr val="000000"/>
                </a:solidFill>
                <a:miter lim="800000"/>
                <a:headEnd/>
                <a:tailEnd/>
              </a:ln>
            </p:spPr>
            <p:txBody>
              <a:bodyPr/>
              <a:lstStyle/>
              <a:p>
                <a:endParaRPr lang="en-US"/>
              </a:p>
            </p:txBody>
          </p:sp>
          <p:sp>
            <p:nvSpPr>
              <p:cNvPr id="1372193" name="Rectangle 33"/>
              <p:cNvSpPr>
                <a:spLocks noChangeArrowheads="1"/>
              </p:cNvSpPr>
              <p:nvPr/>
            </p:nvSpPr>
            <p:spPr bwMode="auto">
              <a:xfrm>
                <a:off x="4692" y="2937"/>
                <a:ext cx="382"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HMD</a:t>
                </a:r>
                <a:endParaRPr lang="en-US" sz="1800"/>
              </a:p>
            </p:txBody>
          </p:sp>
        </p:grpSp>
      </p:grpSp>
      <p:grpSp>
        <p:nvGrpSpPr>
          <p:cNvPr id="1372194" name="Group 34"/>
          <p:cNvGrpSpPr>
            <a:grpSpLocks/>
          </p:cNvGrpSpPr>
          <p:nvPr/>
        </p:nvGrpSpPr>
        <p:grpSpPr bwMode="auto">
          <a:xfrm>
            <a:off x="7000875" y="5189538"/>
            <a:ext cx="1652588" cy="1276350"/>
            <a:chOff x="4410" y="3269"/>
            <a:chExt cx="1041" cy="804"/>
          </a:xfrm>
        </p:grpSpPr>
        <p:sp>
          <p:nvSpPr>
            <p:cNvPr id="1372195" name="Line 35"/>
            <p:cNvSpPr>
              <a:spLocks noChangeShapeType="1"/>
            </p:cNvSpPr>
            <p:nvPr/>
          </p:nvSpPr>
          <p:spPr bwMode="auto">
            <a:xfrm>
              <a:off x="4904" y="3269"/>
              <a:ext cx="1" cy="251"/>
            </a:xfrm>
            <a:prstGeom prst="line">
              <a:avLst/>
            </a:prstGeom>
            <a:noFill/>
            <a:ln w="4763" cap="rnd">
              <a:solidFill>
                <a:srgbClr val="000000"/>
              </a:solidFill>
              <a:round/>
              <a:headEnd/>
              <a:tailEnd/>
            </a:ln>
          </p:spPr>
          <p:txBody>
            <a:bodyPr/>
            <a:lstStyle/>
            <a:p>
              <a:endParaRPr lang="en-US"/>
            </a:p>
          </p:txBody>
        </p:sp>
        <p:sp>
          <p:nvSpPr>
            <p:cNvPr id="1372196" name="Freeform 36"/>
            <p:cNvSpPr>
              <a:spLocks/>
            </p:cNvSpPr>
            <p:nvPr/>
          </p:nvSpPr>
          <p:spPr bwMode="auto">
            <a:xfrm>
              <a:off x="4866" y="3501"/>
              <a:ext cx="75" cy="75"/>
            </a:xfrm>
            <a:custGeom>
              <a:avLst/>
              <a:gdLst/>
              <a:ahLst/>
              <a:cxnLst>
                <a:cxn ang="0">
                  <a:pos x="50" y="100"/>
                </a:cxn>
                <a:cxn ang="0">
                  <a:pos x="0" y="0"/>
                </a:cxn>
                <a:cxn ang="0">
                  <a:pos x="100" y="0"/>
                </a:cxn>
                <a:cxn ang="0">
                  <a:pos x="100" y="0"/>
                </a:cxn>
                <a:cxn ang="0">
                  <a:pos x="50" y="100"/>
                </a:cxn>
              </a:cxnLst>
              <a:rect l="0" t="0" r="r" b="b"/>
              <a:pathLst>
                <a:path w="100" h="100">
                  <a:moveTo>
                    <a:pt x="50" y="100"/>
                  </a:moveTo>
                  <a:lnTo>
                    <a:pt x="0" y="0"/>
                  </a:lnTo>
                  <a:cubicBezTo>
                    <a:pt x="32" y="16"/>
                    <a:pt x="69" y="16"/>
                    <a:pt x="100" y="0"/>
                  </a:cubicBezTo>
                  <a:lnTo>
                    <a:pt x="100" y="0"/>
                  </a:lnTo>
                  <a:lnTo>
                    <a:pt x="50" y="100"/>
                  </a:lnTo>
                  <a:close/>
                </a:path>
              </a:pathLst>
            </a:custGeom>
            <a:solidFill>
              <a:srgbClr val="000000"/>
            </a:solidFill>
            <a:ln w="0">
              <a:solidFill>
                <a:srgbClr val="000000"/>
              </a:solidFill>
              <a:prstDash val="solid"/>
              <a:round/>
              <a:headEnd/>
              <a:tailEnd/>
            </a:ln>
          </p:spPr>
          <p:txBody>
            <a:bodyPr/>
            <a:lstStyle/>
            <a:p>
              <a:endParaRPr lang="en-US"/>
            </a:p>
          </p:txBody>
        </p:sp>
        <p:sp>
          <p:nvSpPr>
            <p:cNvPr id="1372197" name="Rectangle 37"/>
            <p:cNvSpPr>
              <a:spLocks noChangeArrowheads="1"/>
            </p:cNvSpPr>
            <p:nvPr/>
          </p:nvSpPr>
          <p:spPr bwMode="auto">
            <a:xfrm>
              <a:off x="4984" y="3360"/>
              <a:ext cx="416" cy="134"/>
            </a:xfrm>
            <a:prstGeom prst="rect">
              <a:avLst/>
            </a:prstGeom>
            <a:noFill/>
            <a:ln w="9525">
              <a:noFill/>
              <a:miter lim="800000"/>
              <a:headEnd/>
              <a:tailEnd/>
            </a:ln>
          </p:spPr>
          <p:txBody>
            <a:bodyPr wrap="none" lIns="0" tIns="0" rIns="0" bIns="0">
              <a:spAutoFit/>
            </a:bodyPr>
            <a:lstStyle/>
            <a:p>
              <a:pPr algn="l"/>
              <a:r>
                <a:rPr lang="en-US" sz="1400" b="1">
                  <a:solidFill>
                    <a:srgbClr val="000000"/>
                  </a:solidFill>
                </a:rPr>
                <a:t>Restrict</a:t>
              </a:r>
              <a:endParaRPr lang="en-US" sz="1800"/>
            </a:p>
          </p:txBody>
        </p:sp>
        <p:grpSp>
          <p:nvGrpSpPr>
            <p:cNvPr id="1372198" name="Group 38"/>
            <p:cNvGrpSpPr>
              <a:grpSpLocks/>
            </p:cNvGrpSpPr>
            <p:nvPr/>
          </p:nvGrpSpPr>
          <p:grpSpPr bwMode="auto">
            <a:xfrm>
              <a:off x="4410" y="3576"/>
              <a:ext cx="1041" cy="497"/>
              <a:chOff x="4410" y="3576"/>
              <a:chExt cx="1041" cy="497"/>
            </a:xfrm>
          </p:grpSpPr>
          <p:sp>
            <p:nvSpPr>
              <p:cNvPr id="1372199" name="Rectangle 39"/>
              <p:cNvSpPr>
                <a:spLocks noChangeArrowheads="1"/>
              </p:cNvSpPr>
              <p:nvPr/>
            </p:nvSpPr>
            <p:spPr bwMode="auto">
              <a:xfrm>
                <a:off x="4410" y="3576"/>
                <a:ext cx="1041" cy="497"/>
              </a:xfrm>
              <a:prstGeom prst="rect">
                <a:avLst/>
              </a:prstGeom>
              <a:solidFill>
                <a:srgbClr val="FFBDBD"/>
              </a:solidFill>
              <a:ln w="28575">
                <a:solidFill>
                  <a:srgbClr val="000000"/>
                </a:solidFill>
                <a:miter lim="800000"/>
                <a:headEnd/>
                <a:tailEnd/>
              </a:ln>
            </p:spPr>
            <p:txBody>
              <a:bodyPr/>
              <a:lstStyle/>
              <a:p>
                <a:endParaRPr lang="en-US"/>
              </a:p>
            </p:txBody>
          </p:sp>
          <p:sp>
            <p:nvSpPr>
              <p:cNvPr id="1372200" name="Rectangle 40"/>
              <p:cNvSpPr>
                <a:spLocks noChangeArrowheads="1"/>
              </p:cNvSpPr>
              <p:nvPr/>
            </p:nvSpPr>
            <p:spPr bwMode="auto">
              <a:xfrm>
                <a:off x="4564" y="3625"/>
                <a:ext cx="708"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Message</a:t>
                </a:r>
                <a:endParaRPr lang="en-US" sz="1800"/>
              </a:p>
            </p:txBody>
          </p:sp>
          <p:sp>
            <p:nvSpPr>
              <p:cNvPr id="1372201" name="Rectangle 41"/>
              <p:cNvSpPr>
                <a:spLocks noChangeArrowheads="1"/>
              </p:cNvSpPr>
              <p:nvPr/>
            </p:nvSpPr>
            <p:spPr bwMode="auto">
              <a:xfrm>
                <a:off x="4709" y="3817"/>
                <a:ext cx="392"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Type</a:t>
                </a:r>
                <a:endParaRPr lang="en-US" sz="1800"/>
              </a:p>
            </p:txBody>
          </p:sp>
        </p:grpSp>
      </p:grpSp>
      <p:grpSp>
        <p:nvGrpSpPr>
          <p:cNvPr id="1372202" name="Group 42"/>
          <p:cNvGrpSpPr>
            <a:grpSpLocks/>
          </p:cNvGrpSpPr>
          <p:nvPr/>
        </p:nvGrpSpPr>
        <p:grpSpPr bwMode="auto">
          <a:xfrm>
            <a:off x="473075" y="2016125"/>
            <a:ext cx="1652588" cy="4387850"/>
            <a:chOff x="346" y="1270"/>
            <a:chExt cx="1041" cy="2764"/>
          </a:xfrm>
        </p:grpSpPr>
        <p:sp>
          <p:nvSpPr>
            <p:cNvPr id="1372203" name="Freeform 43"/>
            <p:cNvSpPr>
              <a:spLocks/>
            </p:cNvSpPr>
            <p:nvPr/>
          </p:nvSpPr>
          <p:spPr bwMode="auto">
            <a:xfrm>
              <a:off x="607" y="3501"/>
              <a:ext cx="76" cy="75"/>
            </a:xfrm>
            <a:custGeom>
              <a:avLst/>
              <a:gdLst/>
              <a:ahLst/>
              <a:cxnLst>
                <a:cxn ang="0">
                  <a:pos x="50" y="100"/>
                </a:cxn>
                <a:cxn ang="0">
                  <a:pos x="0" y="0"/>
                </a:cxn>
                <a:cxn ang="0">
                  <a:pos x="100" y="0"/>
                </a:cxn>
                <a:cxn ang="0">
                  <a:pos x="100" y="0"/>
                </a:cxn>
                <a:cxn ang="0">
                  <a:pos x="50" y="100"/>
                </a:cxn>
              </a:cxnLst>
              <a:rect l="0" t="0" r="r" b="b"/>
              <a:pathLst>
                <a:path w="100" h="100">
                  <a:moveTo>
                    <a:pt x="50" y="100"/>
                  </a:moveTo>
                  <a:lnTo>
                    <a:pt x="0" y="0"/>
                  </a:lnTo>
                  <a:cubicBezTo>
                    <a:pt x="31" y="16"/>
                    <a:pt x="68" y="16"/>
                    <a:pt x="100" y="0"/>
                  </a:cubicBezTo>
                  <a:lnTo>
                    <a:pt x="100" y="0"/>
                  </a:lnTo>
                  <a:lnTo>
                    <a:pt x="50" y="100"/>
                  </a:lnTo>
                  <a:close/>
                </a:path>
              </a:pathLst>
            </a:custGeom>
            <a:solidFill>
              <a:srgbClr val="000000"/>
            </a:solidFill>
            <a:ln w="0">
              <a:solidFill>
                <a:srgbClr val="000000"/>
              </a:solidFill>
              <a:prstDash val="solid"/>
              <a:round/>
              <a:headEnd/>
              <a:tailEnd/>
            </a:ln>
          </p:spPr>
          <p:txBody>
            <a:bodyPr/>
            <a:lstStyle/>
            <a:p>
              <a:endParaRPr lang="en-US"/>
            </a:p>
          </p:txBody>
        </p:sp>
        <p:grpSp>
          <p:nvGrpSpPr>
            <p:cNvPr id="1372204" name="Group 44"/>
            <p:cNvGrpSpPr>
              <a:grpSpLocks/>
            </p:cNvGrpSpPr>
            <p:nvPr/>
          </p:nvGrpSpPr>
          <p:grpSpPr bwMode="auto">
            <a:xfrm>
              <a:off x="346" y="1270"/>
              <a:ext cx="1041" cy="2764"/>
              <a:chOff x="336" y="1270"/>
              <a:chExt cx="1041" cy="2764"/>
            </a:xfrm>
          </p:grpSpPr>
          <p:sp>
            <p:nvSpPr>
              <p:cNvPr id="1372205" name="Rectangle 45"/>
              <p:cNvSpPr>
                <a:spLocks noChangeArrowheads="1"/>
              </p:cNvSpPr>
              <p:nvPr/>
            </p:nvSpPr>
            <p:spPr bwMode="auto">
              <a:xfrm>
                <a:off x="336" y="3576"/>
                <a:ext cx="1041" cy="458"/>
              </a:xfrm>
              <a:prstGeom prst="rect">
                <a:avLst/>
              </a:prstGeom>
              <a:solidFill>
                <a:srgbClr val="FFBDBD"/>
              </a:solidFill>
              <a:ln w="9525">
                <a:noFill/>
                <a:miter lim="800000"/>
                <a:headEnd/>
                <a:tailEnd/>
              </a:ln>
            </p:spPr>
            <p:txBody>
              <a:bodyPr/>
              <a:lstStyle/>
              <a:p>
                <a:endParaRPr lang="en-US"/>
              </a:p>
            </p:txBody>
          </p:sp>
          <p:grpSp>
            <p:nvGrpSpPr>
              <p:cNvPr id="1372206" name="Group 46"/>
              <p:cNvGrpSpPr>
                <a:grpSpLocks/>
              </p:cNvGrpSpPr>
              <p:nvPr/>
            </p:nvGrpSpPr>
            <p:grpSpPr bwMode="auto">
              <a:xfrm>
                <a:off x="336" y="1270"/>
                <a:ext cx="1041" cy="2764"/>
                <a:chOff x="336" y="1270"/>
                <a:chExt cx="1041" cy="2764"/>
              </a:xfrm>
            </p:grpSpPr>
            <p:grpSp>
              <p:nvGrpSpPr>
                <p:cNvPr id="1372207" name="Group 47"/>
                <p:cNvGrpSpPr>
                  <a:grpSpLocks/>
                </p:cNvGrpSpPr>
                <p:nvPr/>
              </p:nvGrpSpPr>
              <p:grpSpPr bwMode="auto">
                <a:xfrm>
                  <a:off x="421" y="1727"/>
                  <a:ext cx="460" cy="1793"/>
                  <a:chOff x="421" y="1727"/>
                  <a:chExt cx="460" cy="1793"/>
                </a:xfrm>
              </p:grpSpPr>
              <p:sp>
                <p:nvSpPr>
                  <p:cNvPr id="1372208" name="Line 48"/>
                  <p:cNvSpPr>
                    <a:spLocks noChangeShapeType="1"/>
                  </p:cNvSpPr>
                  <p:nvPr/>
                </p:nvSpPr>
                <p:spPr bwMode="auto">
                  <a:xfrm>
                    <a:off x="645" y="1727"/>
                    <a:ext cx="1" cy="1793"/>
                  </a:xfrm>
                  <a:prstGeom prst="line">
                    <a:avLst/>
                  </a:prstGeom>
                  <a:noFill/>
                  <a:ln w="4763" cap="rnd">
                    <a:solidFill>
                      <a:srgbClr val="000000"/>
                    </a:solidFill>
                    <a:round/>
                    <a:headEnd/>
                    <a:tailEnd/>
                  </a:ln>
                </p:spPr>
                <p:txBody>
                  <a:bodyPr/>
                  <a:lstStyle/>
                  <a:p>
                    <a:endParaRPr lang="en-US"/>
                  </a:p>
                </p:txBody>
              </p:sp>
              <p:sp>
                <p:nvSpPr>
                  <p:cNvPr id="1372209" name="Rectangle 49"/>
                  <p:cNvSpPr>
                    <a:spLocks noChangeArrowheads="1"/>
                  </p:cNvSpPr>
                  <p:nvPr/>
                </p:nvSpPr>
                <p:spPr bwMode="auto">
                  <a:xfrm>
                    <a:off x="421" y="2591"/>
                    <a:ext cx="460" cy="134"/>
                  </a:xfrm>
                  <a:prstGeom prst="rect">
                    <a:avLst/>
                  </a:prstGeom>
                  <a:noFill/>
                  <a:ln w="9525">
                    <a:noFill/>
                    <a:miter lim="800000"/>
                    <a:headEnd/>
                    <a:tailEnd/>
                  </a:ln>
                </p:spPr>
                <p:txBody>
                  <a:bodyPr wrap="none" lIns="0" tIns="0" rIns="0" bIns="0">
                    <a:spAutoFit/>
                  </a:bodyPr>
                  <a:lstStyle/>
                  <a:p>
                    <a:pPr algn="l"/>
                    <a:r>
                      <a:rPr lang="en-US" sz="1400" b="1">
                        <a:solidFill>
                          <a:srgbClr val="000000"/>
                        </a:solidFill>
                      </a:rPr>
                      <a:t>Example</a:t>
                    </a:r>
                    <a:endParaRPr lang="en-US" sz="1800"/>
                  </a:p>
                </p:txBody>
              </p:sp>
            </p:grpSp>
            <p:grpSp>
              <p:nvGrpSpPr>
                <p:cNvPr id="1372210" name="Group 50"/>
                <p:cNvGrpSpPr>
                  <a:grpSpLocks/>
                </p:cNvGrpSpPr>
                <p:nvPr/>
              </p:nvGrpSpPr>
              <p:grpSpPr bwMode="auto">
                <a:xfrm>
                  <a:off x="336" y="1270"/>
                  <a:ext cx="1041" cy="457"/>
                  <a:chOff x="336" y="1270"/>
                  <a:chExt cx="1041" cy="457"/>
                </a:xfrm>
              </p:grpSpPr>
              <p:sp>
                <p:nvSpPr>
                  <p:cNvPr id="1372211" name="Rectangle 51"/>
                  <p:cNvSpPr>
                    <a:spLocks noChangeArrowheads="1"/>
                  </p:cNvSpPr>
                  <p:nvPr/>
                </p:nvSpPr>
                <p:spPr bwMode="auto">
                  <a:xfrm>
                    <a:off x="336" y="1270"/>
                    <a:ext cx="1041" cy="457"/>
                  </a:xfrm>
                  <a:prstGeom prst="rect">
                    <a:avLst/>
                  </a:prstGeom>
                  <a:solidFill>
                    <a:srgbClr val="FFBDBD"/>
                  </a:solidFill>
                  <a:ln w="28575">
                    <a:solidFill>
                      <a:srgbClr val="000000"/>
                    </a:solidFill>
                    <a:miter lim="800000"/>
                    <a:headEnd/>
                    <a:tailEnd/>
                  </a:ln>
                </p:spPr>
                <p:txBody>
                  <a:bodyPr/>
                  <a:lstStyle/>
                  <a:p>
                    <a:endParaRPr lang="en-US"/>
                  </a:p>
                </p:txBody>
              </p:sp>
              <p:sp>
                <p:nvSpPr>
                  <p:cNvPr id="1372212" name="Rectangle 52"/>
                  <p:cNvSpPr>
                    <a:spLocks noChangeArrowheads="1"/>
                  </p:cNvSpPr>
                  <p:nvPr/>
                </p:nvSpPr>
                <p:spPr bwMode="auto">
                  <a:xfrm>
                    <a:off x="421" y="1390"/>
                    <a:ext cx="896"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Storyboard</a:t>
                    </a:r>
                    <a:endParaRPr lang="en-US" sz="1800"/>
                  </a:p>
                </p:txBody>
              </p:sp>
            </p:grpSp>
            <p:grpSp>
              <p:nvGrpSpPr>
                <p:cNvPr id="1372213" name="Group 53"/>
                <p:cNvGrpSpPr>
                  <a:grpSpLocks/>
                </p:cNvGrpSpPr>
                <p:nvPr/>
              </p:nvGrpSpPr>
              <p:grpSpPr bwMode="auto">
                <a:xfrm>
                  <a:off x="336" y="3576"/>
                  <a:ext cx="1041" cy="458"/>
                  <a:chOff x="336" y="3576"/>
                  <a:chExt cx="1041" cy="458"/>
                </a:xfrm>
              </p:grpSpPr>
              <p:sp>
                <p:nvSpPr>
                  <p:cNvPr id="1372214" name="Rectangle 54"/>
                  <p:cNvSpPr>
                    <a:spLocks noChangeArrowheads="1"/>
                  </p:cNvSpPr>
                  <p:nvPr/>
                </p:nvSpPr>
                <p:spPr bwMode="auto">
                  <a:xfrm>
                    <a:off x="336" y="3576"/>
                    <a:ext cx="1041" cy="458"/>
                  </a:xfrm>
                  <a:prstGeom prst="rect">
                    <a:avLst/>
                  </a:prstGeom>
                  <a:noFill/>
                  <a:ln w="26988" cap="rnd">
                    <a:solidFill>
                      <a:srgbClr val="000000"/>
                    </a:solidFill>
                    <a:round/>
                    <a:headEnd/>
                    <a:tailEnd/>
                  </a:ln>
                </p:spPr>
                <p:txBody>
                  <a:bodyPr/>
                  <a:lstStyle/>
                  <a:p>
                    <a:endParaRPr lang="en-US"/>
                  </a:p>
                </p:txBody>
              </p:sp>
              <p:sp>
                <p:nvSpPr>
                  <p:cNvPr id="1372215" name="Rectangle 55"/>
                  <p:cNvSpPr>
                    <a:spLocks noChangeArrowheads="1"/>
                  </p:cNvSpPr>
                  <p:nvPr/>
                </p:nvSpPr>
                <p:spPr bwMode="auto">
                  <a:xfrm>
                    <a:off x="421" y="3601"/>
                    <a:ext cx="896"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Storyboard</a:t>
                    </a:r>
                    <a:endParaRPr lang="en-US" sz="1800"/>
                  </a:p>
                </p:txBody>
              </p:sp>
              <p:sp>
                <p:nvSpPr>
                  <p:cNvPr id="1372216" name="Rectangle 56"/>
                  <p:cNvSpPr>
                    <a:spLocks noChangeArrowheads="1"/>
                  </p:cNvSpPr>
                  <p:nvPr/>
                </p:nvSpPr>
                <p:spPr bwMode="auto">
                  <a:xfrm>
                    <a:off x="517" y="3793"/>
                    <a:ext cx="690"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Example</a:t>
                    </a:r>
                    <a:endParaRPr lang="en-US" sz="1800"/>
                  </a:p>
                </p:txBody>
              </p:sp>
            </p:grpSp>
          </p:grpSp>
        </p:grpSp>
      </p:grpSp>
      <p:grpSp>
        <p:nvGrpSpPr>
          <p:cNvPr id="1372217" name="Group 57"/>
          <p:cNvGrpSpPr>
            <a:grpSpLocks/>
          </p:cNvGrpSpPr>
          <p:nvPr/>
        </p:nvGrpSpPr>
        <p:grpSpPr bwMode="auto">
          <a:xfrm>
            <a:off x="6942138" y="1528763"/>
            <a:ext cx="1652587" cy="1274762"/>
            <a:chOff x="4373" y="963"/>
            <a:chExt cx="1041" cy="803"/>
          </a:xfrm>
        </p:grpSpPr>
        <p:grpSp>
          <p:nvGrpSpPr>
            <p:cNvPr id="1372218" name="Group 58"/>
            <p:cNvGrpSpPr>
              <a:grpSpLocks/>
            </p:cNvGrpSpPr>
            <p:nvPr/>
          </p:nvGrpSpPr>
          <p:grpSpPr bwMode="auto">
            <a:xfrm>
              <a:off x="4373" y="1270"/>
              <a:ext cx="1041" cy="496"/>
              <a:chOff x="4373" y="1270"/>
              <a:chExt cx="1041" cy="496"/>
            </a:xfrm>
          </p:grpSpPr>
          <p:sp>
            <p:nvSpPr>
              <p:cNvPr id="1372219" name="Rectangle 59"/>
              <p:cNvSpPr>
                <a:spLocks noChangeArrowheads="1"/>
              </p:cNvSpPr>
              <p:nvPr/>
            </p:nvSpPr>
            <p:spPr bwMode="auto">
              <a:xfrm>
                <a:off x="4373" y="1270"/>
                <a:ext cx="1041" cy="496"/>
              </a:xfrm>
              <a:prstGeom prst="rect">
                <a:avLst/>
              </a:prstGeom>
              <a:solidFill>
                <a:srgbClr val="FFBDBD"/>
              </a:solidFill>
              <a:ln w="28575">
                <a:solidFill>
                  <a:srgbClr val="000000"/>
                </a:solidFill>
                <a:miter lim="800000"/>
                <a:headEnd/>
                <a:tailEnd/>
              </a:ln>
            </p:spPr>
            <p:txBody>
              <a:bodyPr/>
              <a:lstStyle/>
              <a:p>
                <a:endParaRPr lang="en-US"/>
              </a:p>
            </p:txBody>
          </p:sp>
          <p:sp>
            <p:nvSpPr>
              <p:cNvPr id="1372220" name="Rectangle 60"/>
              <p:cNvSpPr>
                <a:spLocks noChangeArrowheads="1"/>
              </p:cNvSpPr>
              <p:nvPr/>
            </p:nvSpPr>
            <p:spPr bwMode="auto">
              <a:xfrm>
                <a:off x="4661" y="1414"/>
                <a:ext cx="504"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D-MIM</a:t>
                </a:r>
                <a:endParaRPr lang="en-US" sz="1800"/>
              </a:p>
            </p:txBody>
          </p:sp>
        </p:grpSp>
        <p:sp>
          <p:nvSpPr>
            <p:cNvPr id="1372221" name="Line 61"/>
            <p:cNvSpPr>
              <a:spLocks noChangeShapeType="1"/>
            </p:cNvSpPr>
            <p:nvPr/>
          </p:nvSpPr>
          <p:spPr bwMode="auto">
            <a:xfrm>
              <a:off x="4904" y="963"/>
              <a:ext cx="1" cy="251"/>
            </a:xfrm>
            <a:prstGeom prst="line">
              <a:avLst/>
            </a:prstGeom>
            <a:noFill/>
            <a:ln w="4763" cap="rnd">
              <a:solidFill>
                <a:srgbClr val="000000"/>
              </a:solidFill>
              <a:round/>
              <a:headEnd/>
              <a:tailEnd/>
            </a:ln>
          </p:spPr>
          <p:txBody>
            <a:bodyPr/>
            <a:lstStyle/>
            <a:p>
              <a:endParaRPr lang="en-US"/>
            </a:p>
          </p:txBody>
        </p:sp>
        <p:sp>
          <p:nvSpPr>
            <p:cNvPr id="1372222" name="Freeform 62"/>
            <p:cNvSpPr>
              <a:spLocks/>
            </p:cNvSpPr>
            <p:nvPr/>
          </p:nvSpPr>
          <p:spPr bwMode="auto">
            <a:xfrm>
              <a:off x="4866" y="1195"/>
              <a:ext cx="75" cy="75"/>
            </a:xfrm>
            <a:custGeom>
              <a:avLst/>
              <a:gdLst/>
              <a:ahLst/>
              <a:cxnLst>
                <a:cxn ang="0">
                  <a:pos x="50" y="100"/>
                </a:cxn>
                <a:cxn ang="0">
                  <a:pos x="0" y="0"/>
                </a:cxn>
                <a:cxn ang="0">
                  <a:pos x="100" y="0"/>
                </a:cxn>
                <a:cxn ang="0">
                  <a:pos x="100" y="0"/>
                </a:cxn>
                <a:cxn ang="0">
                  <a:pos x="50" y="100"/>
                </a:cxn>
              </a:cxnLst>
              <a:rect l="0" t="0" r="r" b="b"/>
              <a:pathLst>
                <a:path w="100" h="100">
                  <a:moveTo>
                    <a:pt x="50" y="100"/>
                  </a:moveTo>
                  <a:lnTo>
                    <a:pt x="0" y="0"/>
                  </a:lnTo>
                  <a:cubicBezTo>
                    <a:pt x="32" y="16"/>
                    <a:pt x="69" y="16"/>
                    <a:pt x="100" y="0"/>
                  </a:cubicBezTo>
                  <a:lnTo>
                    <a:pt x="100" y="0"/>
                  </a:lnTo>
                  <a:lnTo>
                    <a:pt x="50" y="100"/>
                  </a:lnTo>
                  <a:close/>
                </a:path>
              </a:pathLst>
            </a:custGeom>
            <a:solidFill>
              <a:srgbClr val="000000"/>
            </a:solidFill>
            <a:ln w="0">
              <a:solidFill>
                <a:srgbClr val="000000"/>
              </a:solidFill>
              <a:prstDash val="solid"/>
              <a:round/>
              <a:headEnd/>
              <a:tailEnd/>
            </a:ln>
          </p:spPr>
          <p:txBody>
            <a:bodyPr/>
            <a:lstStyle/>
            <a:p>
              <a:endParaRPr lang="en-US"/>
            </a:p>
          </p:txBody>
        </p:sp>
        <p:sp>
          <p:nvSpPr>
            <p:cNvPr id="1372223" name="Rectangle 63"/>
            <p:cNvSpPr>
              <a:spLocks noChangeArrowheads="1"/>
            </p:cNvSpPr>
            <p:nvPr/>
          </p:nvSpPr>
          <p:spPr bwMode="auto">
            <a:xfrm>
              <a:off x="4976" y="1054"/>
              <a:ext cx="342" cy="134"/>
            </a:xfrm>
            <a:prstGeom prst="rect">
              <a:avLst/>
            </a:prstGeom>
            <a:noFill/>
            <a:ln w="9525">
              <a:noFill/>
              <a:miter lim="800000"/>
              <a:headEnd/>
              <a:tailEnd/>
            </a:ln>
          </p:spPr>
          <p:txBody>
            <a:bodyPr wrap="none" lIns="0" tIns="0" rIns="0" bIns="0">
              <a:spAutoFit/>
            </a:bodyPr>
            <a:lstStyle/>
            <a:p>
              <a:r>
                <a:rPr lang="en-US" sz="1400" b="1">
                  <a:solidFill>
                    <a:srgbClr val="000000"/>
                  </a:solidFill>
                </a:rPr>
                <a:t>Derive</a:t>
              </a:r>
              <a:endParaRPr lang="en-US" sz="1800"/>
            </a:p>
          </p:txBody>
        </p:sp>
      </p:grpSp>
      <p:grpSp>
        <p:nvGrpSpPr>
          <p:cNvPr id="1372224" name="Group 64"/>
          <p:cNvGrpSpPr>
            <a:grpSpLocks/>
          </p:cNvGrpSpPr>
          <p:nvPr/>
        </p:nvGrpSpPr>
        <p:grpSpPr bwMode="auto">
          <a:xfrm>
            <a:off x="2674938" y="798513"/>
            <a:ext cx="1792287" cy="2438400"/>
            <a:chOff x="1685" y="503"/>
            <a:chExt cx="1129" cy="1536"/>
          </a:xfrm>
        </p:grpSpPr>
        <p:sp>
          <p:nvSpPr>
            <p:cNvPr id="1372225" name="Freeform 65"/>
            <p:cNvSpPr>
              <a:spLocks/>
            </p:cNvSpPr>
            <p:nvPr/>
          </p:nvSpPr>
          <p:spPr bwMode="auto">
            <a:xfrm>
              <a:off x="1840" y="1964"/>
              <a:ext cx="76" cy="75"/>
            </a:xfrm>
            <a:custGeom>
              <a:avLst/>
              <a:gdLst/>
              <a:ahLst/>
              <a:cxnLst>
                <a:cxn ang="0">
                  <a:pos x="50" y="100"/>
                </a:cxn>
                <a:cxn ang="0">
                  <a:pos x="0" y="0"/>
                </a:cxn>
                <a:cxn ang="0">
                  <a:pos x="100" y="0"/>
                </a:cxn>
                <a:cxn ang="0">
                  <a:pos x="100" y="0"/>
                </a:cxn>
                <a:cxn ang="0">
                  <a:pos x="50" y="100"/>
                </a:cxn>
              </a:cxnLst>
              <a:rect l="0" t="0" r="r" b="b"/>
              <a:pathLst>
                <a:path w="100" h="100">
                  <a:moveTo>
                    <a:pt x="50" y="100"/>
                  </a:moveTo>
                  <a:lnTo>
                    <a:pt x="0" y="0"/>
                  </a:lnTo>
                  <a:cubicBezTo>
                    <a:pt x="32" y="16"/>
                    <a:pt x="69" y="16"/>
                    <a:pt x="100" y="0"/>
                  </a:cubicBezTo>
                  <a:lnTo>
                    <a:pt x="100" y="0"/>
                  </a:lnTo>
                  <a:lnTo>
                    <a:pt x="50" y="100"/>
                  </a:lnTo>
                  <a:close/>
                </a:path>
              </a:pathLst>
            </a:custGeom>
            <a:solidFill>
              <a:srgbClr val="000000"/>
            </a:solidFill>
            <a:ln w="0">
              <a:solidFill>
                <a:srgbClr val="000000"/>
              </a:solidFill>
              <a:prstDash val="solid"/>
              <a:round/>
              <a:headEnd/>
              <a:tailEnd/>
            </a:ln>
          </p:spPr>
          <p:txBody>
            <a:bodyPr/>
            <a:lstStyle/>
            <a:p>
              <a:endParaRPr lang="en-US"/>
            </a:p>
          </p:txBody>
        </p:sp>
        <p:sp>
          <p:nvSpPr>
            <p:cNvPr id="1372226" name="Freeform 66"/>
            <p:cNvSpPr>
              <a:spLocks/>
            </p:cNvSpPr>
            <p:nvPr/>
          </p:nvSpPr>
          <p:spPr bwMode="auto">
            <a:xfrm>
              <a:off x="2535" y="1964"/>
              <a:ext cx="75" cy="75"/>
            </a:xfrm>
            <a:custGeom>
              <a:avLst/>
              <a:gdLst/>
              <a:ahLst/>
              <a:cxnLst>
                <a:cxn ang="0">
                  <a:pos x="50" y="100"/>
                </a:cxn>
                <a:cxn ang="0">
                  <a:pos x="0" y="0"/>
                </a:cxn>
                <a:cxn ang="0">
                  <a:pos x="100" y="0"/>
                </a:cxn>
                <a:cxn ang="0">
                  <a:pos x="100" y="0"/>
                </a:cxn>
                <a:cxn ang="0">
                  <a:pos x="50" y="100"/>
                </a:cxn>
              </a:cxnLst>
              <a:rect l="0" t="0" r="r" b="b"/>
              <a:pathLst>
                <a:path w="100" h="100">
                  <a:moveTo>
                    <a:pt x="50" y="100"/>
                  </a:moveTo>
                  <a:lnTo>
                    <a:pt x="0" y="0"/>
                  </a:lnTo>
                  <a:cubicBezTo>
                    <a:pt x="31" y="16"/>
                    <a:pt x="68" y="16"/>
                    <a:pt x="100" y="0"/>
                  </a:cubicBezTo>
                  <a:lnTo>
                    <a:pt x="100" y="0"/>
                  </a:lnTo>
                  <a:lnTo>
                    <a:pt x="50" y="100"/>
                  </a:lnTo>
                  <a:close/>
                </a:path>
              </a:pathLst>
            </a:custGeom>
            <a:solidFill>
              <a:srgbClr val="000000"/>
            </a:solidFill>
            <a:ln w="0">
              <a:solidFill>
                <a:srgbClr val="000000"/>
              </a:solidFill>
              <a:prstDash val="solid"/>
              <a:round/>
              <a:headEnd/>
              <a:tailEnd/>
            </a:ln>
          </p:spPr>
          <p:txBody>
            <a:bodyPr/>
            <a:lstStyle/>
            <a:p>
              <a:endParaRPr lang="en-US"/>
            </a:p>
          </p:txBody>
        </p:sp>
        <p:grpSp>
          <p:nvGrpSpPr>
            <p:cNvPr id="1372227" name="Group 67"/>
            <p:cNvGrpSpPr>
              <a:grpSpLocks/>
            </p:cNvGrpSpPr>
            <p:nvPr/>
          </p:nvGrpSpPr>
          <p:grpSpPr bwMode="auto">
            <a:xfrm>
              <a:off x="1685" y="503"/>
              <a:ext cx="1129" cy="1479"/>
              <a:chOff x="1685" y="503"/>
              <a:chExt cx="1129" cy="1479"/>
            </a:xfrm>
          </p:grpSpPr>
          <p:grpSp>
            <p:nvGrpSpPr>
              <p:cNvPr id="1372228" name="Group 68"/>
              <p:cNvGrpSpPr>
                <a:grpSpLocks/>
              </p:cNvGrpSpPr>
              <p:nvPr/>
            </p:nvGrpSpPr>
            <p:grpSpPr bwMode="auto">
              <a:xfrm>
                <a:off x="1685" y="503"/>
                <a:ext cx="1041" cy="462"/>
                <a:chOff x="1685" y="503"/>
                <a:chExt cx="1041" cy="462"/>
              </a:xfrm>
            </p:grpSpPr>
            <p:sp>
              <p:nvSpPr>
                <p:cNvPr id="1372229" name="Rectangle 69"/>
                <p:cNvSpPr>
                  <a:spLocks noChangeArrowheads="1"/>
                </p:cNvSpPr>
                <p:nvPr/>
              </p:nvSpPr>
              <p:spPr bwMode="auto">
                <a:xfrm>
                  <a:off x="1685" y="503"/>
                  <a:ext cx="1041" cy="462"/>
                </a:xfrm>
                <a:prstGeom prst="rect">
                  <a:avLst/>
                </a:prstGeom>
                <a:solidFill>
                  <a:srgbClr val="FFBDBD"/>
                </a:solidFill>
                <a:ln w="28575">
                  <a:solidFill>
                    <a:srgbClr val="000000"/>
                  </a:solidFill>
                  <a:miter lim="800000"/>
                  <a:headEnd/>
                  <a:tailEnd/>
                </a:ln>
              </p:spPr>
              <p:txBody>
                <a:bodyPr/>
                <a:lstStyle/>
                <a:p>
                  <a:endParaRPr lang="en-US"/>
                </a:p>
              </p:txBody>
            </p:sp>
            <p:sp>
              <p:nvSpPr>
                <p:cNvPr id="1372230" name="Rectangle 70"/>
                <p:cNvSpPr>
                  <a:spLocks noChangeArrowheads="1"/>
                </p:cNvSpPr>
                <p:nvPr/>
              </p:nvSpPr>
              <p:spPr bwMode="auto">
                <a:xfrm>
                  <a:off x="1758" y="525"/>
                  <a:ext cx="916"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Application</a:t>
                  </a:r>
                  <a:endParaRPr lang="en-US" sz="1800"/>
                </a:p>
              </p:txBody>
            </p:sp>
            <p:sp>
              <p:nvSpPr>
                <p:cNvPr id="1372231" name="Rectangle 71"/>
                <p:cNvSpPr>
                  <a:spLocks noChangeArrowheads="1"/>
                </p:cNvSpPr>
                <p:nvPr/>
              </p:nvSpPr>
              <p:spPr bwMode="auto">
                <a:xfrm>
                  <a:off x="2035" y="717"/>
                  <a:ext cx="364"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Role</a:t>
                  </a:r>
                  <a:endParaRPr lang="en-US" sz="1800"/>
                </a:p>
              </p:txBody>
            </p:sp>
          </p:grpSp>
          <p:sp>
            <p:nvSpPr>
              <p:cNvPr id="1372232" name="Line 72"/>
              <p:cNvSpPr>
                <a:spLocks noChangeShapeType="1"/>
              </p:cNvSpPr>
              <p:nvPr/>
            </p:nvSpPr>
            <p:spPr bwMode="auto">
              <a:xfrm>
                <a:off x="1878" y="958"/>
                <a:ext cx="1" cy="1024"/>
              </a:xfrm>
              <a:prstGeom prst="line">
                <a:avLst/>
              </a:prstGeom>
              <a:noFill/>
              <a:ln w="4763" cap="rnd">
                <a:solidFill>
                  <a:srgbClr val="000000"/>
                </a:solidFill>
                <a:round/>
                <a:headEnd/>
                <a:tailEnd/>
              </a:ln>
            </p:spPr>
            <p:txBody>
              <a:bodyPr/>
              <a:lstStyle/>
              <a:p>
                <a:endParaRPr lang="en-US"/>
              </a:p>
            </p:txBody>
          </p:sp>
          <p:sp>
            <p:nvSpPr>
              <p:cNvPr id="1372233" name="Rectangle 73"/>
              <p:cNvSpPr>
                <a:spLocks noChangeArrowheads="1"/>
              </p:cNvSpPr>
              <p:nvPr/>
            </p:nvSpPr>
            <p:spPr bwMode="auto">
              <a:xfrm>
                <a:off x="1697" y="1443"/>
                <a:ext cx="379" cy="134"/>
              </a:xfrm>
              <a:prstGeom prst="rect">
                <a:avLst/>
              </a:prstGeom>
              <a:noFill/>
              <a:ln w="9525">
                <a:noFill/>
                <a:miter lim="800000"/>
                <a:headEnd/>
                <a:tailEnd/>
              </a:ln>
            </p:spPr>
            <p:txBody>
              <a:bodyPr wrap="none" lIns="0" tIns="0" rIns="0" bIns="0">
                <a:spAutoFit/>
              </a:bodyPr>
              <a:lstStyle/>
              <a:p>
                <a:pPr algn="l"/>
                <a:r>
                  <a:rPr lang="en-US" sz="1400" b="1">
                    <a:solidFill>
                      <a:srgbClr val="000000"/>
                    </a:solidFill>
                  </a:rPr>
                  <a:t>Sender</a:t>
                </a:r>
                <a:endParaRPr lang="en-US" sz="1800"/>
              </a:p>
            </p:txBody>
          </p:sp>
          <p:sp>
            <p:nvSpPr>
              <p:cNvPr id="1372234" name="Line 74"/>
              <p:cNvSpPr>
                <a:spLocks noChangeShapeType="1"/>
              </p:cNvSpPr>
              <p:nvPr/>
            </p:nvSpPr>
            <p:spPr bwMode="auto">
              <a:xfrm>
                <a:off x="2572" y="963"/>
                <a:ext cx="1" cy="1019"/>
              </a:xfrm>
              <a:prstGeom prst="line">
                <a:avLst/>
              </a:prstGeom>
              <a:noFill/>
              <a:ln w="4763" cap="rnd">
                <a:solidFill>
                  <a:srgbClr val="000000"/>
                </a:solidFill>
                <a:round/>
                <a:headEnd/>
                <a:tailEnd/>
              </a:ln>
            </p:spPr>
            <p:txBody>
              <a:bodyPr/>
              <a:lstStyle/>
              <a:p>
                <a:endParaRPr lang="en-US"/>
              </a:p>
            </p:txBody>
          </p:sp>
          <p:sp>
            <p:nvSpPr>
              <p:cNvPr id="1372235" name="Rectangle 75"/>
              <p:cNvSpPr>
                <a:spLocks noChangeArrowheads="1"/>
              </p:cNvSpPr>
              <p:nvPr/>
            </p:nvSpPr>
            <p:spPr bwMode="auto">
              <a:xfrm>
                <a:off x="2348" y="1443"/>
                <a:ext cx="466" cy="134"/>
              </a:xfrm>
              <a:prstGeom prst="rect">
                <a:avLst/>
              </a:prstGeom>
              <a:noFill/>
              <a:ln w="9525">
                <a:noFill/>
                <a:miter lim="800000"/>
                <a:headEnd/>
                <a:tailEnd/>
              </a:ln>
            </p:spPr>
            <p:txBody>
              <a:bodyPr wrap="none" lIns="0" tIns="0" rIns="0" bIns="0">
                <a:spAutoFit/>
              </a:bodyPr>
              <a:lstStyle/>
              <a:p>
                <a:pPr algn="l"/>
                <a:r>
                  <a:rPr lang="en-US" sz="1400" b="1">
                    <a:solidFill>
                      <a:srgbClr val="000000"/>
                    </a:solidFill>
                  </a:rPr>
                  <a:t>Receiver</a:t>
                </a:r>
                <a:endParaRPr lang="en-US" sz="1800"/>
              </a:p>
            </p:txBody>
          </p:sp>
        </p:grpSp>
      </p:grpSp>
      <p:grpSp>
        <p:nvGrpSpPr>
          <p:cNvPr id="1372236" name="Group 76"/>
          <p:cNvGrpSpPr>
            <a:grpSpLocks/>
          </p:cNvGrpSpPr>
          <p:nvPr/>
        </p:nvGrpSpPr>
        <p:grpSpPr bwMode="auto">
          <a:xfrm>
            <a:off x="4327525" y="798513"/>
            <a:ext cx="2203450" cy="2860675"/>
            <a:chOff x="2726" y="503"/>
            <a:chExt cx="1388" cy="1802"/>
          </a:xfrm>
        </p:grpSpPr>
        <p:grpSp>
          <p:nvGrpSpPr>
            <p:cNvPr id="1372237" name="Group 77"/>
            <p:cNvGrpSpPr>
              <a:grpSpLocks/>
            </p:cNvGrpSpPr>
            <p:nvPr/>
          </p:nvGrpSpPr>
          <p:grpSpPr bwMode="auto">
            <a:xfrm>
              <a:off x="3034" y="503"/>
              <a:ext cx="1080" cy="462"/>
              <a:chOff x="3034" y="503"/>
              <a:chExt cx="1080" cy="462"/>
            </a:xfrm>
          </p:grpSpPr>
          <p:sp>
            <p:nvSpPr>
              <p:cNvPr id="1372238" name="Rectangle 78"/>
              <p:cNvSpPr>
                <a:spLocks noChangeArrowheads="1"/>
              </p:cNvSpPr>
              <p:nvPr/>
            </p:nvSpPr>
            <p:spPr bwMode="auto">
              <a:xfrm>
                <a:off x="3034" y="503"/>
                <a:ext cx="1080" cy="462"/>
              </a:xfrm>
              <a:prstGeom prst="rect">
                <a:avLst/>
              </a:prstGeom>
              <a:solidFill>
                <a:srgbClr val="FFBDBD"/>
              </a:solidFill>
              <a:ln w="28575">
                <a:solidFill>
                  <a:srgbClr val="000000"/>
                </a:solidFill>
                <a:miter lim="800000"/>
                <a:headEnd/>
                <a:tailEnd/>
              </a:ln>
            </p:spPr>
            <p:txBody>
              <a:bodyPr/>
              <a:lstStyle/>
              <a:p>
                <a:endParaRPr lang="en-US"/>
              </a:p>
            </p:txBody>
          </p:sp>
          <p:sp>
            <p:nvSpPr>
              <p:cNvPr id="1372239" name="Rectangle 79"/>
              <p:cNvSpPr>
                <a:spLocks noChangeArrowheads="1"/>
              </p:cNvSpPr>
              <p:nvPr/>
            </p:nvSpPr>
            <p:spPr bwMode="auto">
              <a:xfrm>
                <a:off x="3287" y="525"/>
                <a:ext cx="579"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Trigger</a:t>
                </a:r>
                <a:endParaRPr lang="en-US" sz="1800"/>
              </a:p>
            </p:txBody>
          </p:sp>
          <p:sp>
            <p:nvSpPr>
              <p:cNvPr id="1372240" name="Rectangle 80"/>
              <p:cNvSpPr>
                <a:spLocks noChangeArrowheads="1"/>
              </p:cNvSpPr>
              <p:nvPr/>
            </p:nvSpPr>
            <p:spPr bwMode="auto">
              <a:xfrm>
                <a:off x="3348" y="717"/>
                <a:ext cx="457" cy="202"/>
              </a:xfrm>
              <a:prstGeom prst="rect">
                <a:avLst/>
              </a:prstGeom>
              <a:noFill/>
              <a:ln w="9525">
                <a:noFill/>
                <a:miter lim="800000"/>
                <a:headEnd/>
                <a:tailEnd/>
              </a:ln>
            </p:spPr>
            <p:txBody>
              <a:bodyPr wrap="none" lIns="0" tIns="0" rIns="0" bIns="0">
                <a:spAutoFit/>
              </a:bodyPr>
              <a:lstStyle/>
              <a:p>
                <a:pPr algn="l"/>
                <a:r>
                  <a:rPr lang="en-US" sz="2100" b="1">
                    <a:solidFill>
                      <a:srgbClr val="000000"/>
                    </a:solidFill>
                  </a:rPr>
                  <a:t>Event</a:t>
                </a:r>
                <a:endParaRPr lang="en-US" sz="1800"/>
              </a:p>
            </p:txBody>
          </p:sp>
        </p:grpSp>
        <p:sp>
          <p:nvSpPr>
            <p:cNvPr id="1372241" name="Freeform 81"/>
            <p:cNvSpPr>
              <a:spLocks/>
            </p:cNvSpPr>
            <p:nvPr/>
          </p:nvSpPr>
          <p:spPr bwMode="auto">
            <a:xfrm>
              <a:off x="2783" y="963"/>
              <a:ext cx="791" cy="1305"/>
            </a:xfrm>
            <a:custGeom>
              <a:avLst/>
              <a:gdLst/>
              <a:ahLst/>
              <a:cxnLst>
                <a:cxn ang="0">
                  <a:pos x="791" y="0"/>
                </a:cxn>
                <a:cxn ang="0">
                  <a:pos x="791" y="1305"/>
                </a:cxn>
                <a:cxn ang="0">
                  <a:pos x="0" y="1305"/>
                </a:cxn>
              </a:cxnLst>
              <a:rect l="0" t="0" r="r" b="b"/>
              <a:pathLst>
                <a:path w="791" h="1305">
                  <a:moveTo>
                    <a:pt x="791" y="0"/>
                  </a:moveTo>
                  <a:lnTo>
                    <a:pt x="791" y="1305"/>
                  </a:lnTo>
                  <a:lnTo>
                    <a:pt x="0" y="1305"/>
                  </a:lnTo>
                </a:path>
              </a:pathLst>
            </a:custGeom>
            <a:noFill/>
            <a:ln w="4763" cap="rnd">
              <a:solidFill>
                <a:srgbClr val="000000"/>
              </a:solidFill>
              <a:prstDash val="solid"/>
              <a:round/>
              <a:headEnd/>
              <a:tailEnd/>
            </a:ln>
          </p:spPr>
          <p:txBody>
            <a:bodyPr/>
            <a:lstStyle/>
            <a:p>
              <a:endParaRPr lang="en-US"/>
            </a:p>
          </p:txBody>
        </p:sp>
        <p:sp>
          <p:nvSpPr>
            <p:cNvPr id="1372242" name="Freeform 82"/>
            <p:cNvSpPr>
              <a:spLocks/>
            </p:cNvSpPr>
            <p:nvPr/>
          </p:nvSpPr>
          <p:spPr bwMode="auto">
            <a:xfrm>
              <a:off x="2726" y="2230"/>
              <a:ext cx="75" cy="75"/>
            </a:xfrm>
            <a:custGeom>
              <a:avLst/>
              <a:gdLst/>
              <a:ahLst/>
              <a:cxnLst>
                <a:cxn ang="0">
                  <a:pos x="0" y="50"/>
                </a:cxn>
                <a:cxn ang="0">
                  <a:pos x="99" y="0"/>
                </a:cxn>
                <a:cxn ang="0">
                  <a:pos x="99" y="100"/>
                </a:cxn>
                <a:cxn ang="0">
                  <a:pos x="99" y="100"/>
                </a:cxn>
                <a:cxn ang="0">
                  <a:pos x="0" y="50"/>
                </a:cxn>
              </a:cxnLst>
              <a:rect l="0" t="0" r="r" b="b"/>
              <a:pathLst>
                <a:path w="99" h="100">
                  <a:moveTo>
                    <a:pt x="0" y="50"/>
                  </a:moveTo>
                  <a:lnTo>
                    <a:pt x="99" y="0"/>
                  </a:lnTo>
                  <a:cubicBezTo>
                    <a:pt x="84" y="31"/>
                    <a:pt x="84" y="68"/>
                    <a:pt x="99" y="100"/>
                  </a:cubicBezTo>
                  <a:lnTo>
                    <a:pt x="99" y="100"/>
                  </a:lnTo>
                  <a:lnTo>
                    <a:pt x="0" y="50"/>
                  </a:lnTo>
                  <a:close/>
                </a:path>
              </a:pathLst>
            </a:custGeom>
            <a:solidFill>
              <a:srgbClr val="000000"/>
            </a:solidFill>
            <a:ln w="0">
              <a:solidFill>
                <a:srgbClr val="000000"/>
              </a:solidFill>
              <a:prstDash val="solid"/>
              <a:round/>
              <a:headEnd/>
              <a:tailEnd/>
            </a:ln>
          </p:spPr>
          <p:txBody>
            <a:bodyPr/>
            <a:lstStyle/>
            <a:p>
              <a:endParaRPr lang="en-US"/>
            </a:p>
          </p:txBody>
        </p:sp>
        <p:sp>
          <p:nvSpPr>
            <p:cNvPr id="1372243" name="Rectangle 83"/>
            <p:cNvSpPr>
              <a:spLocks noChangeArrowheads="1"/>
            </p:cNvSpPr>
            <p:nvPr/>
          </p:nvSpPr>
          <p:spPr bwMode="auto">
            <a:xfrm>
              <a:off x="3360" y="1873"/>
              <a:ext cx="447" cy="134"/>
            </a:xfrm>
            <a:prstGeom prst="rect">
              <a:avLst/>
            </a:prstGeom>
            <a:noFill/>
            <a:ln w="9525">
              <a:noFill/>
              <a:miter lim="800000"/>
              <a:headEnd/>
              <a:tailEnd/>
            </a:ln>
          </p:spPr>
          <p:txBody>
            <a:bodyPr wrap="none" lIns="0" tIns="0" rIns="0" bIns="0">
              <a:spAutoFit/>
            </a:bodyPr>
            <a:lstStyle/>
            <a:p>
              <a:pPr algn="l"/>
              <a:r>
                <a:rPr lang="en-US" sz="1400" b="1">
                  <a:solidFill>
                    <a:srgbClr val="000000"/>
                  </a:solidFill>
                </a:rPr>
                <a:t>Triggers</a:t>
              </a:r>
              <a:endParaRPr lang="en-US" sz="1800"/>
            </a:p>
          </p:txBody>
        </p:sp>
      </p:grpSp>
      <p:sp>
        <p:nvSpPr>
          <p:cNvPr id="1372244" name="Rectangle 84"/>
          <p:cNvSpPr>
            <a:spLocks noChangeArrowheads="1"/>
          </p:cNvSpPr>
          <p:nvPr/>
        </p:nvSpPr>
        <p:spPr bwMode="auto">
          <a:xfrm>
            <a:off x="3586163" y="5795963"/>
            <a:ext cx="668337" cy="212725"/>
          </a:xfrm>
          <a:prstGeom prst="rect">
            <a:avLst/>
          </a:prstGeom>
          <a:noFill/>
          <a:ln w="9525">
            <a:noFill/>
            <a:miter lim="800000"/>
            <a:headEnd/>
            <a:tailEnd/>
          </a:ln>
        </p:spPr>
        <p:txBody>
          <a:bodyPr wrap="none" lIns="0" tIns="0" rIns="0" bIns="0">
            <a:spAutoFit/>
          </a:bodyPr>
          <a:lstStyle/>
          <a:p>
            <a:pPr algn="l"/>
            <a:r>
              <a:rPr lang="en-US" sz="1400" b="1">
                <a:solidFill>
                  <a:srgbClr val="000000"/>
                </a:solidFill>
              </a:rPr>
              <a:t>Content</a:t>
            </a:r>
            <a:endParaRPr lang="en-US" sz="1800"/>
          </a:p>
        </p:txBody>
      </p:sp>
      <p:grpSp>
        <p:nvGrpSpPr>
          <p:cNvPr id="1372245" name="Group 85"/>
          <p:cNvGrpSpPr>
            <a:grpSpLocks/>
          </p:cNvGrpSpPr>
          <p:nvPr/>
        </p:nvGrpSpPr>
        <p:grpSpPr bwMode="auto">
          <a:xfrm>
            <a:off x="1308100" y="2741613"/>
            <a:ext cx="3036888" cy="1260475"/>
            <a:chOff x="824" y="1727"/>
            <a:chExt cx="1913" cy="794"/>
          </a:xfrm>
        </p:grpSpPr>
        <p:grpSp>
          <p:nvGrpSpPr>
            <p:cNvPr id="1372246" name="Group 86"/>
            <p:cNvGrpSpPr>
              <a:grpSpLocks/>
            </p:cNvGrpSpPr>
            <p:nvPr/>
          </p:nvGrpSpPr>
          <p:grpSpPr bwMode="auto">
            <a:xfrm>
              <a:off x="1107" y="1727"/>
              <a:ext cx="1630" cy="794"/>
              <a:chOff x="1107" y="1727"/>
              <a:chExt cx="1630" cy="794"/>
            </a:xfrm>
          </p:grpSpPr>
          <p:sp>
            <p:nvSpPr>
              <p:cNvPr id="1372247" name="Rectangle 87"/>
              <p:cNvSpPr>
                <a:spLocks noChangeArrowheads="1"/>
              </p:cNvSpPr>
              <p:nvPr/>
            </p:nvSpPr>
            <p:spPr bwMode="auto">
              <a:xfrm>
                <a:off x="1696" y="2064"/>
                <a:ext cx="1041" cy="457"/>
              </a:xfrm>
              <a:prstGeom prst="rect">
                <a:avLst/>
              </a:prstGeom>
              <a:solidFill>
                <a:srgbClr val="FFBDBD"/>
              </a:solidFill>
              <a:ln w="28575">
                <a:solidFill>
                  <a:srgbClr val="000000"/>
                </a:solidFill>
                <a:miter lim="800000"/>
                <a:headEnd/>
                <a:tailEnd/>
              </a:ln>
            </p:spPr>
            <p:txBody>
              <a:bodyPr anchor="ctr" anchorCtr="1"/>
              <a:lstStyle/>
              <a:p>
                <a:pPr algn="l"/>
                <a:r>
                  <a:rPr lang="en-US" sz="2000" b="1"/>
                  <a:t>Interaction</a:t>
                </a:r>
              </a:p>
            </p:txBody>
          </p:sp>
          <p:grpSp>
            <p:nvGrpSpPr>
              <p:cNvPr id="1372248" name="Group 88"/>
              <p:cNvGrpSpPr>
                <a:grpSpLocks/>
              </p:cNvGrpSpPr>
              <p:nvPr/>
            </p:nvGrpSpPr>
            <p:grpSpPr bwMode="auto">
              <a:xfrm>
                <a:off x="1107" y="1727"/>
                <a:ext cx="578" cy="578"/>
                <a:chOff x="1107" y="1727"/>
                <a:chExt cx="578" cy="578"/>
              </a:xfrm>
            </p:grpSpPr>
            <p:sp>
              <p:nvSpPr>
                <p:cNvPr id="1372249" name="Freeform 89"/>
                <p:cNvSpPr>
                  <a:spLocks/>
                </p:cNvSpPr>
                <p:nvPr/>
              </p:nvSpPr>
              <p:spPr bwMode="auto">
                <a:xfrm>
                  <a:off x="1610" y="2230"/>
                  <a:ext cx="75" cy="75"/>
                </a:xfrm>
                <a:custGeom>
                  <a:avLst/>
                  <a:gdLst/>
                  <a:ahLst/>
                  <a:cxnLst>
                    <a:cxn ang="0">
                      <a:pos x="100" y="50"/>
                    </a:cxn>
                    <a:cxn ang="0">
                      <a:pos x="0" y="100"/>
                    </a:cxn>
                    <a:cxn ang="0">
                      <a:pos x="0" y="0"/>
                    </a:cxn>
                    <a:cxn ang="0">
                      <a:pos x="0" y="0"/>
                    </a:cxn>
                    <a:cxn ang="0">
                      <a:pos x="100" y="50"/>
                    </a:cxn>
                  </a:cxnLst>
                  <a:rect l="0" t="0" r="r" b="b"/>
                  <a:pathLst>
                    <a:path w="100" h="100">
                      <a:moveTo>
                        <a:pt x="100" y="50"/>
                      </a:moveTo>
                      <a:lnTo>
                        <a:pt x="0" y="100"/>
                      </a:lnTo>
                      <a:cubicBezTo>
                        <a:pt x="16" y="68"/>
                        <a:pt x="16" y="31"/>
                        <a:pt x="0" y="0"/>
                      </a:cubicBezTo>
                      <a:lnTo>
                        <a:pt x="0" y="0"/>
                      </a:lnTo>
                      <a:lnTo>
                        <a:pt x="100" y="50"/>
                      </a:lnTo>
                      <a:close/>
                    </a:path>
                  </a:pathLst>
                </a:custGeom>
                <a:solidFill>
                  <a:srgbClr val="000000"/>
                </a:solidFill>
                <a:ln w="0">
                  <a:solidFill>
                    <a:srgbClr val="000000"/>
                  </a:solidFill>
                  <a:prstDash val="solid"/>
                  <a:round/>
                  <a:headEnd/>
                  <a:tailEnd/>
                </a:ln>
              </p:spPr>
              <p:txBody>
                <a:bodyPr/>
                <a:lstStyle/>
                <a:p>
                  <a:endParaRPr lang="en-US"/>
                </a:p>
              </p:txBody>
            </p:sp>
            <p:sp>
              <p:nvSpPr>
                <p:cNvPr id="1372250" name="Freeform 90"/>
                <p:cNvSpPr>
                  <a:spLocks/>
                </p:cNvSpPr>
                <p:nvPr/>
              </p:nvSpPr>
              <p:spPr bwMode="auto">
                <a:xfrm>
                  <a:off x="1107" y="1727"/>
                  <a:ext cx="522" cy="541"/>
                </a:xfrm>
                <a:custGeom>
                  <a:avLst/>
                  <a:gdLst/>
                  <a:ahLst/>
                  <a:cxnLst>
                    <a:cxn ang="0">
                      <a:pos x="0" y="0"/>
                    </a:cxn>
                    <a:cxn ang="0">
                      <a:pos x="0" y="541"/>
                    </a:cxn>
                    <a:cxn ang="0">
                      <a:pos x="522" y="541"/>
                    </a:cxn>
                  </a:cxnLst>
                  <a:rect l="0" t="0" r="r" b="b"/>
                  <a:pathLst>
                    <a:path w="522" h="541">
                      <a:moveTo>
                        <a:pt x="0" y="0"/>
                      </a:moveTo>
                      <a:lnTo>
                        <a:pt x="0" y="541"/>
                      </a:lnTo>
                      <a:lnTo>
                        <a:pt x="522" y="541"/>
                      </a:lnTo>
                    </a:path>
                  </a:pathLst>
                </a:custGeom>
                <a:noFill/>
                <a:ln w="4763" cap="rnd">
                  <a:solidFill>
                    <a:srgbClr val="000000"/>
                  </a:solidFill>
                  <a:prstDash val="solid"/>
                  <a:round/>
                  <a:headEnd/>
                  <a:tailEnd/>
                </a:ln>
              </p:spPr>
              <p:txBody>
                <a:bodyPr/>
                <a:lstStyle/>
                <a:p>
                  <a:endParaRPr lang="en-US"/>
                </a:p>
              </p:txBody>
            </p:sp>
          </p:grpSp>
        </p:grpSp>
        <p:sp>
          <p:nvSpPr>
            <p:cNvPr id="1372251" name="Rectangle 91"/>
            <p:cNvSpPr>
              <a:spLocks noChangeArrowheads="1"/>
            </p:cNvSpPr>
            <p:nvPr/>
          </p:nvSpPr>
          <p:spPr bwMode="auto">
            <a:xfrm>
              <a:off x="824" y="2064"/>
              <a:ext cx="602" cy="134"/>
            </a:xfrm>
            <a:prstGeom prst="rect">
              <a:avLst/>
            </a:prstGeom>
            <a:noFill/>
            <a:ln w="9525">
              <a:noFill/>
              <a:miter lim="800000"/>
              <a:headEnd/>
              <a:tailEnd/>
            </a:ln>
          </p:spPr>
          <p:txBody>
            <a:bodyPr wrap="none" lIns="0" tIns="0" rIns="0" bIns="0">
              <a:spAutoFit/>
            </a:bodyPr>
            <a:lstStyle/>
            <a:p>
              <a:pPr algn="l"/>
              <a:r>
                <a:rPr lang="en-US" sz="1400" b="1">
                  <a:solidFill>
                    <a:srgbClr val="000000"/>
                  </a:solidFill>
                </a:rPr>
                <a:t>References</a:t>
              </a:r>
              <a:endParaRPr lang="en-US" sz="1800"/>
            </a:p>
          </p:txBody>
        </p:sp>
      </p:grpSp>
      <p:sp>
        <p:nvSpPr>
          <p:cNvPr id="1372252" name="Line 92"/>
          <p:cNvSpPr>
            <a:spLocks noChangeShapeType="1"/>
          </p:cNvSpPr>
          <p:nvPr/>
        </p:nvSpPr>
        <p:spPr bwMode="auto">
          <a:xfrm>
            <a:off x="3509963" y="4035425"/>
            <a:ext cx="0" cy="2049463"/>
          </a:xfrm>
          <a:prstGeom prst="line">
            <a:avLst/>
          </a:prstGeom>
          <a:noFill/>
          <a:ln w="19050">
            <a:solidFill>
              <a:schemeClr val="tx1"/>
            </a:solidFill>
            <a:round/>
            <a:headEnd type="triangle" w="med" len="med"/>
            <a:tailEnd/>
          </a:ln>
          <a:effectLst/>
        </p:spPr>
        <p:txBody>
          <a:bodyPr/>
          <a:lstStyle/>
          <a:p>
            <a:endParaRPr lang="en-US"/>
          </a:p>
        </p:txBody>
      </p:sp>
      <p:sp>
        <p:nvSpPr>
          <p:cNvPr id="1372253" name="Line 93"/>
          <p:cNvSpPr>
            <a:spLocks noChangeShapeType="1"/>
          </p:cNvSpPr>
          <p:nvPr/>
        </p:nvSpPr>
        <p:spPr bwMode="auto">
          <a:xfrm>
            <a:off x="3509963" y="6084888"/>
            <a:ext cx="3490912" cy="0"/>
          </a:xfrm>
          <a:prstGeom prst="line">
            <a:avLst/>
          </a:prstGeom>
          <a:noFill/>
          <a:ln w="19050">
            <a:solidFill>
              <a:schemeClr val="tx1"/>
            </a:solidFill>
            <a:round/>
            <a:headEnd/>
            <a:tailEnd/>
          </a:ln>
          <a:effectLst/>
        </p:spPr>
        <p:txBody>
          <a:bodyPr/>
          <a:lstStyle/>
          <a:p>
            <a:endParaRPr lang="en-US"/>
          </a:p>
        </p:txBody>
      </p:sp>
    </p:spTree>
  </p:cSld>
  <p:clrMapOvr>
    <a:masterClrMapping/>
  </p:clrMapOvr>
  <p:transition spd="med"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72202"/>
                                        </p:tgtEl>
                                        <p:attrNameLst>
                                          <p:attrName>style.visibility</p:attrName>
                                        </p:attrNameLst>
                                      </p:cBhvr>
                                      <p:to>
                                        <p:strVal val="visible"/>
                                      </p:to>
                                    </p:set>
                                    <p:animEffect transition="in" filter="wipe(up)">
                                      <p:cBhvr>
                                        <p:cTn id="7" dur="500"/>
                                        <p:tgtEl>
                                          <p:spTgt spid="13722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72245"/>
                                        </p:tgtEl>
                                        <p:attrNameLst>
                                          <p:attrName>style.visibility</p:attrName>
                                        </p:attrNameLst>
                                      </p:cBhvr>
                                      <p:to>
                                        <p:strVal val="visible"/>
                                      </p:to>
                                    </p:set>
                                    <p:animEffect transition="in" filter="wipe(left)">
                                      <p:cBhvr>
                                        <p:cTn id="12" dur="500"/>
                                        <p:tgtEl>
                                          <p:spTgt spid="137224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372224"/>
                                        </p:tgtEl>
                                        <p:attrNameLst>
                                          <p:attrName>style.visibility</p:attrName>
                                        </p:attrNameLst>
                                      </p:cBhvr>
                                      <p:to>
                                        <p:strVal val="visible"/>
                                      </p:to>
                                    </p:set>
                                    <p:animEffect transition="in" filter="barn(outVertical)">
                                      <p:cBhvr>
                                        <p:cTn id="17" dur="500"/>
                                        <p:tgtEl>
                                          <p:spTgt spid="13722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372236"/>
                                        </p:tgtEl>
                                        <p:attrNameLst>
                                          <p:attrName>style.visibility</p:attrName>
                                        </p:attrNameLst>
                                      </p:cBhvr>
                                      <p:to>
                                        <p:strVal val="visible"/>
                                      </p:to>
                                    </p:set>
                                    <p:animEffect transition="in" filter="wipe(right)">
                                      <p:cBhvr>
                                        <p:cTn id="22" dur="500"/>
                                        <p:tgtEl>
                                          <p:spTgt spid="137223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372175"/>
                                        </p:tgtEl>
                                        <p:attrNameLst>
                                          <p:attrName>style.visibility</p:attrName>
                                        </p:attrNameLst>
                                      </p:cBhvr>
                                      <p:to>
                                        <p:strVal val="visible"/>
                                      </p:to>
                                    </p:set>
                                    <p:animEffect transition="in" filter="box(out)">
                                      <p:cBhvr>
                                        <p:cTn id="27" dur="500"/>
                                        <p:tgtEl>
                                          <p:spTgt spid="1372175"/>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 fill="hold" nodeType="clickEffect">
                                  <p:stCondLst>
                                    <p:cond delay="0"/>
                                  </p:stCondLst>
                                  <p:childTnLst>
                                    <p:set>
                                      <p:cBhvr>
                                        <p:cTn id="31" dur="1" fill="hold">
                                          <p:stCondLst>
                                            <p:cond delay="0"/>
                                          </p:stCondLst>
                                        </p:cTn>
                                        <p:tgtEl>
                                          <p:spTgt spid="1372217"/>
                                        </p:tgtEl>
                                        <p:attrNameLst>
                                          <p:attrName>style.visibility</p:attrName>
                                        </p:attrNameLst>
                                      </p:cBhvr>
                                      <p:to>
                                        <p:strVal val="visible"/>
                                      </p:to>
                                    </p:set>
                                    <p:anim calcmode="lin" valueType="num">
                                      <p:cBhvr>
                                        <p:cTn id="32" dur="500" fill="hold"/>
                                        <p:tgtEl>
                                          <p:spTgt spid="1372217"/>
                                        </p:tgtEl>
                                        <p:attrNameLst>
                                          <p:attrName>ppt_x</p:attrName>
                                        </p:attrNameLst>
                                      </p:cBhvr>
                                      <p:tavLst>
                                        <p:tav tm="0">
                                          <p:val>
                                            <p:strVal val="#ppt_x"/>
                                          </p:val>
                                        </p:tav>
                                        <p:tav tm="100000">
                                          <p:val>
                                            <p:strVal val="#ppt_x"/>
                                          </p:val>
                                        </p:tav>
                                      </p:tavLst>
                                    </p:anim>
                                    <p:anim calcmode="lin" valueType="num">
                                      <p:cBhvr>
                                        <p:cTn id="33" dur="500" fill="hold"/>
                                        <p:tgtEl>
                                          <p:spTgt spid="1372217"/>
                                        </p:tgtEl>
                                        <p:attrNameLst>
                                          <p:attrName>ppt_y</p:attrName>
                                        </p:attrNameLst>
                                      </p:cBhvr>
                                      <p:tavLst>
                                        <p:tav tm="0">
                                          <p:val>
                                            <p:strVal val="#ppt_y-#ppt_h/2"/>
                                          </p:val>
                                        </p:tav>
                                        <p:tav tm="100000">
                                          <p:val>
                                            <p:strVal val="#ppt_y"/>
                                          </p:val>
                                        </p:tav>
                                      </p:tavLst>
                                    </p:anim>
                                    <p:anim calcmode="lin" valueType="num">
                                      <p:cBhvr>
                                        <p:cTn id="34" dur="500" fill="hold"/>
                                        <p:tgtEl>
                                          <p:spTgt spid="1372217"/>
                                        </p:tgtEl>
                                        <p:attrNameLst>
                                          <p:attrName>ppt_w</p:attrName>
                                        </p:attrNameLst>
                                      </p:cBhvr>
                                      <p:tavLst>
                                        <p:tav tm="0">
                                          <p:val>
                                            <p:strVal val="#ppt_w"/>
                                          </p:val>
                                        </p:tav>
                                        <p:tav tm="100000">
                                          <p:val>
                                            <p:strVal val="#ppt_w"/>
                                          </p:val>
                                        </p:tav>
                                      </p:tavLst>
                                    </p:anim>
                                    <p:anim calcmode="lin" valueType="num">
                                      <p:cBhvr>
                                        <p:cTn id="35" dur="500" fill="hold"/>
                                        <p:tgtEl>
                                          <p:spTgt spid="1372217"/>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 fill="hold" nodeType="clickEffect">
                                  <p:stCondLst>
                                    <p:cond delay="0"/>
                                  </p:stCondLst>
                                  <p:childTnLst>
                                    <p:set>
                                      <p:cBhvr>
                                        <p:cTn id="39" dur="1" fill="hold">
                                          <p:stCondLst>
                                            <p:cond delay="0"/>
                                          </p:stCondLst>
                                        </p:cTn>
                                        <p:tgtEl>
                                          <p:spTgt spid="1372180"/>
                                        </p:tgtEl>
                                        <p:attrNameLst>
                                          <p:attrName>style.visibility</p:attrName>
                                        </p:attrNameLst>
                                      </p:cBhvr>
                                      <p:to>
                                        <p:strVal val="visible"/>
                                      </p:to>
                                    </p:set>
                                    <p:anim calcmode="lin" valueType="num">
                                      <p:cBhvr>
                                        <p:cTn id="40" dur="500" fill="hold"/>
                                        <p:tgtEl>
                                          <p:spTgt spid="1372180"/>
                                        </p:tgtEl>
                                        <p:attrNameLst>
                                          <p:attrName>ppt_x</p:attrName>
                                        </p:attrNameLst>
                                      </p:cBhvr>
                                      <p:tavLst>
                                        <p:tav tm="0">
                                          <p:val>
                                            <p:strVal val="#ppt_x"/>
                                          </p:val>
                                        </p:tav>
                                        <p:tav tm="100000">
                                          <p:val>
                                            <p:strVal val="#ppt_x"/>
                                          </p:val>
                                        </p:tav>
                                      </p:tavLst>
                                    </p:anim>
                                    <p:anim calcmode="lin" valueType="num">
                                      <p:cBhvr>
                                        <p:cTn id="41" dur="500" fill="hold"/>
                                        <p:tgtEl>
                                          <p:spTgt spid="1372180"/>
                                        </p:tgtEl>
                                        <p:attrNameLst>
                                          <p:attrName>ppt_y</p:attrName>
                                        </p:attrNameLst>
                                      </p:cBhvr>
                                      <p:tavLst>
                                        <p:tav tm="0">
                                          <p:val>
                                            <p:strVal val="#ppt_y-#ppt_h/2"/>
                                          </p:val>
                                        </p:tav>
                                        <p:tav tm="100000">
                                          <p:val>
                                            <p:strVal val="#ppt_y"/>
                                          </p:val>
                                        </p:tav>
                                      </p:tavLst>
                                    </p:anim>
                                    <p:anim calcmode="lin" valueType="num">
                                      <p:cBhvr>
                                        <p:cTn id="42" dur="500" fill="hold"/>
                                        <p:tgtEl>
                                          <p:spTgt spid="1372180"/>
                                        </p:tgtEl>
                                        <p:attrNameLst>
                                          <p:attrName>ppt_w</p:attrName>
                                        </p:attrNameLst>
                                      </p:cBhvr>
                                      <p:tavLst>
                                        <p:tav tm="0">
                                          <p:val>
                                            <p:strVal val="#ppt_w"/>
                                          </p:val>
                                        </p:tav>
                                        <p:tav tm="100000">
                                          <p:val>
                                            <p:strVal val="#ppt_w"/>
                                          </p:val>
                                        </p:tav>
                                      </p:tavLst>
                                    </p:anim>
                                    <p:anim calcmode="lin" valueType="num">
                                      <p:cBhvr>
                                        <p:cTn id="43" dur="500" fill="hold"/>
                                        <p:tgtEl>
                                          <p:spTgt spid="1372180"/>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1" fill="hold" nodeType="clickEffect">
                                  <p:stCondLst>
                                    <p:cond delay="0"/>
                                  </p:stCondLst>
                                  <p:childTnLst>
                                    <p:set>
                                      <p:cBhvr>
                                        <p:cTn id="47" dur="1" fill="hold">
                                          <p:stCondLst>
                                            <p:cond delay="0"/>
                                          </p:stCondLst>
                                        </p:cTn>
                                        <p:tgtEl>
                                          <p:spTgt spid="1372187"/>
                                        </p:tgtEl>
                                        <p:attrNameLst>
                                          <p:attrName>style.visibility</p:attrName>
                                        </p:attrNameLst>
                                      </p:cBhvr>
                                      <p:to>
                                        <p:strVal val="visible"/>
                                      </p:to>
                                    </p:set>
                                    <p:anim calcmode="lin" valueType="num">
                                      <p:cBhvr>
                                        <p:cTn id="48" dur="500" fill="hold"/>
                                        <p:tgtEl>
                                          <p:spTgt spid="1372187"/>
                                        </p:tgtEl>
                                        <p:attrNameLst>
                                          <p:attrName>ppt_x</p:attrName>
                                        </p:attrNameLst>
                                      </p:cBhvr>
                                      <p:tavLst>
                                        <p:tav tm="0">
                                          <p:val>
                                            <p:strVal val="#ppt_x"/>
                                          </p:val>
                                        </p:tav>
                                        <p:tav tm="100000">
                                          <p:val>
                                            <p:strVal val="#ppt_x"/>
                                          </p:val>
                                        </p:tav>
                                      </p:tavLst>
                                    </p:anim>
                                    <p:anim calcmode="lin" valueType="num">
                                      <p:cBhvr>
                                        <p:cTn id="49" dur="500" fill="hold"/>
                                        <p:tgtEl>
                                          <p:spTgt spid="1372187"/>
                                        </p:tgtEl>
                                        <p:attrNameLst>
                                          <p:attrName>ppt_y</p:attrName>
                                        </p:attrNameLst>
                                      </p:cBhvr>
                                      <p:tavLst>
                                        <p:tav tm="0">
                                          <p:val>
                                            <p:strVal val="#ppt_y-#ppt_h/2"/>
                                          </p:val>
                                        </p:tav>
                                        <p:tav tm="100000">
                                          <p:val>
                                            <p:strVal val="#ppt_y"/>
                                          </p:val>
                                        </p:tav>
                                      </p:tavLst>
                                    </p:anim>
                                    <p:anim calcmode="lin" valueType="num">
                                      <p:cBhvr>
                                        <p:cTn id="50" dur="500" fill="hold"/>
                                        <p:tgtEl>
                                          <p:spTgt spid="1372187"/>
                                        </p:tgtEl>
                                        <p:attrNameLst>
                                          <p:attrName>ppt_w</p:attrName>
                                        </p:attrNameLst>
                                      </p:cBhvr>
                                      <p:tavLst>
                                        <p:tav tm="0">
                                          <p:val>
                                            <p:strVal val="#ppt_w"/>
                                          </p:val>
                                        </p:tav>
                                        <p:tav tm="100000">
                                          <p:val>
                                            <p:strVal val="#ppt_w"/>
                                          </p:val>
                                        </p:tav>
                                      </p:tavLst>
                                    </p:anim>
                                    <p:anim calcmode="lin" valueType="num">
                                      <p:cBhvr>
                                        <p:cTn id="51" dur="500" fill="hold"/>
                                        <p:tgtEl>
                                          <p:spTgt spid="1372187"/>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1" fill="hold" nodeType="clickEffect">
                                  <p:stCondLst>
                                    <p:cond delay="0"/>
                                  </p:stCondLst>
                                  <p:childTnLst>
                                    <p:set>
                                      <p:cBhvr>
                                        <p:cTn id="55" dur="1" fill="hold">
                                          <p:stCondLst>
                                            <p:cond delay="0"/>
                                          </p:stCondLst>
                                        </p:cTn>
                                        <p:tgtEl>
                                          <p:spTgt spid="1372194"/>
                                        </p:tgtEl>
                                        <p:attrNameLst>
                                          <p:attrName>style.visibility</p:attrName>
                                        </p:attrNameLst>
                                      </p:cBhvr>
                                      <p:to>
                                        <p:strVal val="visible"/>
                                      </p:to>
                                    </p:set>
                                    <p:anim calcmode="lin" valueType="num">
                                      <p:cBhvr>
                                        <p:cTn id="56" dur="500" fill="hold"/>
                                        <p:tgtEl>
                                          <p:spTgt spid="1372194"/>
                                        </p:tgtEl>
                                        <p:attrNameLst>
                                          <p:attrName>ppt_x</p:attrName>
                                        </p:attrNameLst>
                                      </p:cBhvr>
                                      <p:tavLst>
                                        <p:tav tm="0">
                                          <p:val>
                                            <p:strVal val="#ppt_x"/>
                                          </p:val>
                                        </p:tav>
                                        <p:tav tm="100000">
                                          <p:val>
                                            <p:strVal val="#ppt_x"/>
                                          </p:val>
                                        </p:tav>
                                      </p:tavLst>
                                    </p:anim>
                                    <p:anim calcmode="lin" valueType="num">
                                      <p:cBhvr>
                                        <p:cTn id="57" dur="500" fill="hold"/>
                                        <p:tgtEl>
                                          <p:spTgt spid="1372194"/>
                                        </p:tgtEl>
                                        <p:attrNameLst>
                                          <p:attrName>ppt_y</p:attrName>
                                        </p:attrNameLst>
                                      </p:cBhvr>
                                      <p:tavLst>
                                        <p:tav tm="0">
                                          <p:val>
                                            <p:strVal val="#ppt_y-#ppt_h/2"/>
                                          </p:val>
                                        </p:tav>
                                        <p:tav tm="100000">
                                          <p:val>
                                            <p:strVal val="#ppt_y"/>
                                          </p:val>
                                        </p:tav>
                                      </p:tavLst>
                                    </p:anim>
                                    <p:anim calcmode="lin" valueType="num">
                                      <p:cBhvr>
                                        <p:cTn id="58" dur="500" fill="hold"/>
                                        <p:tgtEl>
                                          <p:spTgt spid="1372194"/>
                                        </p:tgtEl>
                                        <p:attrNameLst>
                                          <p:attrName>ppt_w</p:attrName>
                                        </p:attrNameLst>
                                      </p:cBhvr>
                                      <p:tavLst>
                                        <p:tav tm="0">
                                          <p:val>
                                            <p:strVal val="#ppt_w"/>
                                          </p:val>
                                        </p:tav>
                                        <p:tav tm="100000">
                                          <p:val>
                                            <p:strVal val="#ppt_w"/>
                                          </p:val>
                                        </p:tav>
                                      </p:tavLst>
                                    </p:anim>
                                    <p:anim calcmode="lin" valueType="num">
                                      <p:cBhvr>
                                        <p:cTn id="59" dur="500" fill="hold"/>
                                        <p:tgtEl>
                                          <p:spTgt spid="1372194"/>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2" fill="hold" grpId="0" nodeType="clickEffect">
                                  <p:stCondLst>
                                    <p:cond delay="0"/>
                                  </p:stCondLst>
                                  <p:childTnLst>
                                    <p:set>
                                      <p:cBhvr>
                                        <p:cTn id="63" dur="1" fill="hold">
                                          <p:stCondLst>
                                            <p:cond delay="0"/>
                                          </p:stCondLst>
                                        </p:cTn>
                                        <p:tgtEl>
                                          <p:spTgt spid="1372253"/>
                                        </p:tgtEl>
                                        <p:attrNameLst>
                                          <p:attrName>style.visibility</p:attrName>
                                        </p:attrNameLst>
                                      </p:cBhvr>
                                      <p:to>
                                        <p:strVal val="visible"/>
                                      </p:to>
                                    </p:set>
                                    <p:anim calcmode="lin" valueType="num">
                                      <p:cBhvr>
                                        <p:cTn id="64" dur="500" fill="hold"/>
                                        <p:tgtEl>
                                          <p:spTgt spid="1372253"/>
                                        </p:tgtEl>
                                        <p:attrNameLst>
                                          <p:attrName>ppt_x</p:attrName>
                                        </p:attrNameLst>
                                      </p:cBhvr>
                                      <p:tavLst>
                                        <p:tav tm="0">
                                          <p:val>
                                            <p:strVal val="#ppt_x+#ppt_w/2"/>
                                          </p:val>
                                        </p:tav>
                                        <p:tav tm="100000">
                                          <p:val>
                                            <p:strVal val="#ppt_x"/>
                                          </p:val>
                                        </p:tav>
                                      </p:tavLst>
                                    </p:anim>
                                    <p:anim calcmode="lin" valueType="num">
                                      <p:cBhvr>
                                        <p:cTn id="65" dur="500" fill="hold"/>
                                        <p:tgtEl>
                                          <p:spTgt spid="1372253"/>
                                        </p:tgtEl>
                                        <p:attrNameLst>
                                          <p:attrName>ppt_y</p:attrName>
                                        </p:attrNameLst>
                                      </p:cBhvr>
                                      <p:tavLst>
                                        <p:tav tm="0">
                                          <p:val>
                                            <p:strVal val="#ppt_y"/>
                                          </p:val>
                                        </p:tav>
                                        <p:tav tm="100000">
                                          <p:val>
                                            <p:strVal val="#ppt_y"/>
                                          </p:val>
                                        </p:tav>
                                      </p:tavLst>
                                    </p:anim>
                                    <p:anim calcmode="lin" valueType="num">
                                      <p:cBhvr>
                                        <p:cTn id="66" dur="500" fill="hold"/>
                                        <p:tgtEl>
                                          <p:spTgt spid="1372253"/>
                                        </p:tgtEl>
                                        <p:attrNameLst>
                                          <p:attrName>ppt_w</p:attrName>
                                        </p:attrNameLst>
                                      </p:cBhvr>
                                      <p:tavLst>
                                        <p:tav tm="0">
                                          <p:val>
                                            <p:fltVal val="0"/>
                                          </p:val>
                                        </p:tav>
                                        <p:tav tm="100000">
                                          <p:val>
                                            <p:strVal val="#ppt_w"/>
                                          </p:val>
                                        </p:tav>
                                      </p:tavLst>
                                    </p:anim>
                                    <p:anim calcmode="lin" valueType="num">
                                      <p:cBhvr>
                                        <p:cTn id="67" dur="500" fill="hold"/>
                                        <p:tgtEl>
                                          <p:spTgt spid="1372253"/>
                                        </p:tgtEl>
                                        <p:attrNameLst>
                                          <p:attrName>ppt_h</p:attrName>
                                        </p:attrNameLst>
                                      </p:cBhvr>
                                      <p:tavLst>
                                        <p:tav tm="0">
                                          <p:val>
                                            <p:strVal val="#ppt_h"/>
                                          </p:val>
                                        </p:tav>
                                        <p:tav tm="100000">
                                          <p:val>
                                            <p:strVal val="#ppt_h"/>
                                          </p:val>
                                        </p:tav>
                                      </p:tavLst>
                                    </p:anim>
                                  </p:childTnLst>
                                </p:cTn>
                              </p:par>
                            </p:childTnLst>
                          </p:cTn>
                        </p:par>
                        <p:par>
                          <p:cTn id="68" fill="hold">
                            <p:stCondLst>
                              <p:cond delay="500"/>
                            </p:stCondLst>
                            <p:childTnLst>
                              <p:par>
                                <p:cTn id="69" presetID="17" presetClass="entr" presetSubtype="4" fill="hold" grpId="0" nodeType="afterEffect">
                                  <p:stCondLst>
                                    <p:cond delay="0"/>
                                  </p:stCondLst>
                                  <p:childTnLst>
                                    <p:set>
                                      <p:cBhvr>
                                        <p:cTn id="70" dur="1" fill="hold">
                                          <p:stCondLst>
                                            <p:cond delay="0"/>
                                          </p:stCondLst>
                                        </p:cTn>
                                        <p:tgtEl>
                                          <p:spTgt spid="1372252"/>
                                        </p:tgtEl>
                                        <p:attrNameLst>
                                          <p:attrName>style.visibility</p:attrName>
                                        </p:attrNameLst>
                                      </p:cBhvr>
                                      <p:to>
                                        <p:strVal val="visible"/>
                                      </p:to>
                                    </p:set>
                                    <p:anim calcmode="lin" valueType="num">
                                      <p:cBhvr>
                                        <p:cTn id="71" dur="500" fill="hold"/>
                                        <p:tgtEl>
                                          <p:spTgt spid="1372252"/>
                                        </p:tgtEl>
                                        <p:attrNameLst>
                                          <p:attrName>ppt_x</p:attrName>
                                        </p:attrNameLst>
                                      </p:cBhvr>
                                      <p:tavLst>
                                        <p:tav tm="0">
                                          <p:val>
                                            <p:strVal val="#ppt_x"/>
                                          </p:val>
                                        </p:tav>
                                        <p:tav tm="100000">
                                          <p:val>
                                            <p:strVal val="#ppt_x"/>
                                          </p:val>
                                        </p:tav>
                                      </p:tavLst>
                                    </p:anim>
                                    <p:anim calcmode="lin" valueType="num">
                                      <p:cBhvr>
                                        <p:cTn id="72" dur="500" fill="hold"/>
                                        <p:tgtEl>
                                          <p:spTgt spid="1372252"/>
                                        </p:tgtEl>
                                        <p:attrNameLst>
                                          <p:attrName>ppt_y</p:attrName>
                                        </p:attrNameLst>
                                      </p:cBhvr>
                                      <p:tavLst>
                                        <p:tav tm="0">
                                          <p:val>
                                            <p:strVal val="#ppt_y+#ppt_h/2"/>
                                          </p:val>
                                        </p:tav>
                                        <p:tav tm="100000">
                                          <p:val>
                                            <p:strVal val="#ppt_y"/>
                                          </p:val>
                                        </p:tav>
                                      </p:tavLst>
                                    </p:anim>
                                    <p:anim calcmode="lin" valueType="num">
                                      <p:cBhvr>
                                        <p:cTn id="73" dur="500" fill="hold"/>
                                        <p:tgtEl>
                                          <p:spTgt spid="1372252"/>
                                        </p:tgtEl>
                                        <p:attrNameLst>
                                          <p:attrName>ppt_w</p:attrName>
                                        </p:attrNameLst>
                                      </p:cBhvr>
                                      <p:tavLst>
                                        <p:tav tm="0">
                                          <p:val>
                                            <p:strVal val="#ppt_w"/>
                                          </p:val>
                                        </p:tav>
                                        <p:tav tm="100000">
                                          <p:val>
                                            <p:strVal val="#ppt_w"/>
                                          </p:val>
                                        </p:tav>
                                      </p:tavLst>
                                    </p:anim>
                                    <p:anim calcmode="lin" valueType="num">
                                      <p:cBhvr>
                                        <p:cTn id="74" dur="500" fill="hold"/>
                                        <p:tgtEl>
                                          <p:spTgt spid="1372252"/>
                                        </p:tgtEl>
                                        <p:attrNameLst>
                                          <p:attrName>ppt_h</p:attrName>
                                        </p:attrNameLst>
                                      </p:cBhvr>
                                      <p:tavLst>
                                        <p:tav tm="0">
                                          <p:val>
                                            <p:fltVal val="0"/>
                                          </p:val>
                                        </p:tav>
                                        <p:tav tm="100000">
                                          <p:val>
                                            <p:strVal val="#ppt_h"/>
                                          </p:val>
                                        </p:tav>
                                      </p:tavLst>
                                    </p:anim>
                                  </p:childTnLst>
                                </p:cTn>
                              </p:par>
                              <p:par>
                                <p:cTn id="75" presetID="4" presetClass="entr" presetSubtype="16" fill="hold" grpId="0" nodeType="withEffect">
                                  <p:stCondLst>
                                    <p:cond delay="0"/>
                                  </p:stCondLst>
                                  <p:childTnLst>
                                    <p:set>
                                      <p:cBhvr>
                                        <p:cTn id="76" dur="1" fill="hold">
                                          <p:stCondLst>
                                            <p:cond delay="0"/>
                                          </p:stCondLst>
                                        </p:cTn>
                                        <p:tgtEl>
                                          <p:spTgt spid="1372244"/>
                                        </p:tgtEl>
                                        <p:attrNameLst>
                                          <p:attrName>style.visibility</p:attrName>
                                        </p:attrNameLst>
                                      </p:cBhvr>
                                      <p:to>
                                        <p:strVal val="visible"/>
                                      </p:to>
                                    </p:set>
                                    <p:animEffect transition="in" filter="box(in)">
                                      <p:cBhvr>
                                        <p:cTn id="77" dur="500"/>
                                        <p:tgtEl>
                                          <p:spTgt spid="137224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1372163"/>
                                        </p:tgtEl>
                                        <p:attrNameLst>
                                          <p:attrName>style.visibility</p:attrName>
                                        </p:attrNameLst>
                                      </p:cBhvr>
                                      <p:to>
                                        <p:strVal val="visible"/>
                                      </p:to>
                                    </p:set>
                                    <p:animEffect transition="in" filter="wipe(up)">
                                      <p:cBhvr>
                                        <p:cTn id="82" dur="500"/>
                                        <p:tgtEl>
                                          <p:spTgt spid="137216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372166"/>
                                        </p:tgtEl>
                                        <p:attrNameLst>
                                          <p:attrName>style.visibility</p:attrName>
                                        </p:attrNameLst>
                                      </p:cBhvr>
                                      <p:to>
                                        <p:strVal val="visible"/>
                                      </p:to>
                                    </p:set>
                                    <p:animEffect transition="in" filter="wipe(down)">
                                      <p:cBhvr>
                                        <p:cTn id="87" dur="500"/>
                                        <p:tgtEl>
                                          <p:spTgt spid="1372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1372172"/>
                                        </p:tgtEl>
                                        <p:attrNameLst>
                                          <p:attrName>style.visibility</p:attrName>
                                        </p:attrNameLst>
                                      </p:cBhvr>
                                      <p:to>
                                        <p:strVal val="visible"/>
                                      </p:to>
                                    </p:set>
                                    <p:animEffect transition="in" filter="wipe(right)">
                                      <p:cBhvr>
                                        <p:cTn id="92" dur="500"/>
                                        <p:tgtEl>
                                          <p:spTgt spid="137217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1372169"/>
                                        </p:tgtEl>
                                        <p:attrNameLst>
                                          <p:attrName>style.visibility</p:attrName>
                                        </p:attrNameLst>
                                      </p:cBhvr>
                                      <p:to>
                                        <p:strVal val="visible"/>
                                      </p:to>
                                    </p:set>
                                    <p:animEffect transition="in" filter="wipe(up)">
                                      <p:cBhvr>
                                        <p:cTn id="97" dur="500"/>
                                        <p:tgtEl>
                                          <p:spTgt spid="1372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44" grpId="0"/>
      <p:bldP spid="1372252" grpId="0" animBg="1"/>
      <p:bldP spid="137225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F1840EF4-5505-4A3F-9A90-6BDC5EA452B8}" type="slidenum">
              <a:rPr lang="en-US"/>
              <a:pPr/>
              <a:t>75</a:t>
            </a:fld>
            <a:r>
              <a:rPr lang="en-US"/>
              <a:t>  of  125</a:t>
            </a:r>
          </a:p>
        </p:txBody>
      </p:sp>
      <p:sp>
        <p:nvSpPr>
          <p:cNvPr id="1517570" name="Rectangle 2"/>
          <p:cNvSpPr>
            <a:spLocks noGrp="1" noChangeArrowheads="1"/>
          </p:cNvSpPr>
          <p:nvPr>
            <p:ph type="title"/>
          </p:nvPr>
        </p:nvSpPr>
        <p:spPr>
          <a:ln/>
        </p:spPr>
        <p:txBody>
          <a:bodyPr/>
          <a:lstStyle/>
          <a:p>
            <a:r>
              <a:rPr lang="en-US" sz="2800"/>
              <a:t>HL7 V3 Message Development Methodology: </a:t>
            </a:r>
            <a:r>
              <a:rPr lang="en-US" sz="2800" i="1"/>
              <a:t>How</a:t>
            </a:r>
          </a:p>
        </p:txBody>
      </p:sp>
      <p:sp>
        <p:nvSpPr>
          <p:cNvPr id="1517571" name="Rectangle 3"/>
          <p:cNvSpPr>
            <a:spLocks noGrp="1" noChangeArrowheads="1"/>
          </p:cNvSpPr>
          <p:nvPr>
            <p:ph type="body" idx="1"/>
          </p:nvPr>
        </p:nvSpPr>
        <p:spPr/>
        <p:txBody>
          <a:bodyPr/>
          <a:lstStyle/>
          <a:p>
            <a:pPr marL="457200" indent="-457200">
              <a:lnSpc>
                <a:spcPct val="90000"/>
              </a:lnSpc>
              <a:spcBef>
                <a:spcPct val="25000"/>
              </a:spcBef>
            </a:pPr>
            <a:r>
              <a:rPr lang="en-US" b="1"/>
              <a:t>Use Case Modeling</a:t>
            </a:r>
          </a:p>
          <a:p>
            <a:pPr marL="838200" lvl="1" indent="-381000">
              <a:lnSpc>
                <a:spcPct val="90000"/>
              </a:lnSpc>
              <a:spcBef>
                <a:spcPct val="25000"/>
              </a:spcBef>
              <a:buFontTx/>
              <a:buChar char="•"/>
            </a:pPr>
            <a:r>
              <a:rPr lang="en-US"/>
              <a:t>Produce a storyboard example</a:t>
            </a:r>
          </a:p>
          <a:p>
            <a:pPr marL="838200" lvl="1" indent="-381000">
              <a:lnSpc>
                <a:spcPct val="90000"/>
              </a:lnSpc>
              <a:spcBef>
                <a:spcPct val="25000"/>
              </a:spcBef>
              <a:buFontTx/>
              <a:buChar char="•"/>
            </a:pPr>
            <a:r>
              <a:rPr lang="en-US"/>
              <a:t>Generalize the storyboard example into a storyboard</a:t>
            </a:r>
          </a:p>
          <a:p>
            <a:pPr marL="457200" indent="-457200">
              <a:lnSpc>
                <a:spcPct val="90000"/>
              </a:lnSpc>
              <a:spcBef>
                <a:spcPct val="25000"/>
              </a:spcBef>
            </a:pPr>
            <a:r>
              <a:rPr lang="en-US" b="1"/>
              <a:t>Information Modeling</a:t>
            </a:r>
          </a:p>
          <a:p>
            <a:pPr marL="838200" lvl="1" indent="-381000">
              <a:lnSpc>
                <a:spcPct val="90000"/>
              </a:lnSpc>
              <a:spcBef>
                <a:spcPct val="25000"/>
              </a:spcBef>
              <a:buFontTx/>
              <a:buChar char="•"/>
            </a:pPr>
            <a:r>
              <a:rPr lang="en-US"/>
              <a:t>Define classes, attributes, datatypes, and relationships</a:t>
            </a:r>
          </a:p>
          <a:p>
            <a:pPr marL="838200" lvl="1" indent="-381000">
              <a:lnSpc>
                <a:spcPct val="90000"/>
              </a:lnSpc>
              <a:spcBef>
                <a:spcPct val="25000"/>
              </a:spcBef>
              <a:buFontTx/>
              <a:buChar char="•"/>
            </a:pPr>
            <a:r>
              <a:rPr lang="en-US"/>
              <a:t>Define vocabulary domains, code systems, and value sets</a:t>
            </a:r>
          </a:p>
          <a:p>
            <a:pPr marL="838200" lvl="1" indent="-381000">
              <a:lnSpc>
                <a:spcPct val="90000"/>
              </a:lnSpc>
              <a:spcBef>
                <a:spcPct val="25000"/>
              </a:spcBef>
              <a:buFontTx/>
              <a:buChar char="•"/>
            </a:pPr>
            <a:r>
              <a:rPr lang="en-US"/>
              <a:t>Define states, trigger events, and transitions</a:t>
            </a:r>
          </a:p>
          <a:p>
            <a:pPr marL="457200" indent="-457200">
              <a:lnSpc>
                <a:spcPct val="90000"/>
              </a:lnSpc>
              <a:spcBef>
                <a:spcPct val="25000"/>
              </a:spcBef>
            </a:pPr>
            <a:r>
              <a:rPr lang="en-US" b="1"/>
              <a:t>Interaction Modeling</a:t>
            </a:r>
          </a:p>
          <a:p>
            <a:pPr marL="838200" lvl="1" indent="-381000">
              <a:lnSpc>
                <a:spcPct val="90000"/>
              </a:lnSpc>
              <a:spcBef>
                <a:spcPct val="25000"/>
              </a:spcBef>
              <a:buFontTx/>
              <a:buChar char="•"/>
            </a:pPr>
            <a:r>
              <a:rPr lang="en-US"/>
              <a:t>Define application roles</a:t>
            </a:r>
          </a:p>
          <a:p>
            <a:pPr marL="838200" lvl="1" indent="-381000">
              <a:lnSpc>
                <a:spcPct val="90000"/>
              </a:lnSpc>
              <a:spcBef>
                <a:spcPct val="25000"/>
              </a:spcBef>
              <a:buFontTx/>
              <a:buChar char="•"/>
            </a:pPr>
            <a:r>
              <a:rPr lang="en-US"/>
              <a:t>Define interactions</a:t>
            </a:r>
          </a:p>
          <a:p>
            <a:pPr marL="457200" indent="-457200">
              <a:lnSpc>
                <a:spcPct val="90000"/>
              </a:lnSpc>
              <a:spcBef>
                <a:spcPct val="25000"/>
              </a:spcBef>
            </a:pPr>
            <a:r>
              <a:rPr lang="en-US" b="1"/>
              <a:t>Message Design</a:t>
            </a:r>
          </a:p>
          <a:p>
            <a:pPr marL="838200" lvl="1" indent="-381000">
              <a:lnSpc>
                <a:spcPct val="90000"/>
              </a:lnSpc>
              <a:spcBef>
                <a:spcPct val="25000"/>
              </a:spcBef>
              <a:buFontTx/>
              <a:buChar char="•"/>
            </a:pPr>
            <a:r>
              <a:rPr lang="en-US"/>
              <a:t>Define D-MIM, CMETs, and R-MIMs</a:t>
            </a:r>
          </a:p>
          <a:p>
            <a:pPr marL="838200" lvl="1" indent="-381000">
              <a:lnSpc>
                <a:spcPct val="90000"/>
              </a:lnSpc>
              <a:spcBef>
                <a:spcPct val="25000"/>
              </a:spcBef>
              <a:buFontTx/>
              <a:buChar char="•"/>
            </a:pPr>
            <a:r>
              <a:rPr lang="en-US"/>
              <a:t>Define HMD and Message Types</a:t>
            </a:r>
          </a:p>
        </p:txBody>
      </p:sp>
    </p:spTree>
  </p:cSld>
  <p:clrMapOvr>
    <a:masterClrMapping/>
  </p:clrMapOvr>
  <p:transition spd="med"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17571">
                                            <p:txEl>
                                              <p:pRg st="0" end="0"/>
                                            </p:txEl>
                                          </p:spTgt>
                                        </p:tgtEl>
                                        <p:attrNameLst>
                                          <p:attrName>style.visibility</p:attrName>
                                        </p:attrNameLst>
                                      </p:cBhvr>
                                      <p:to>
                                        <p:strVal val="visible"/>
                                      </p:to>
                                    </p:set>
                                    <p:animEffect transition="in" filter="wipe(left)">
                                      <p:cBhvr>
                                        <p:cTn id="7" dur="500"/>
                                        <p:tgtEl>
                                          <p:spTgt spid="151757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17571">
                                            <p:txEl>
                                              <p:pRg st="1" end="1"/>
                                            </p:txEl>
                                          </p:spTgt>
                                        </p:tgtEl>
                                        <p:attrNameLst>
                                          <p:attrName>style.visibility</p:attrName>
                                        </p:attrNameLst>
                                      </p:cBhvr>
                                      <p:to>
                                        <p:strVal val="visible"/>
                                      </p:to>
                                    </p:set>
                                    <p:animEffect transition="in" filter="wipe(left)">
                                      <p:cBhvr>
                                        <p:cTn id="10" dur="500"/>
                                        <p:tgtEl>
                                          <p:spTgt spid="151757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17571">
                                            <p:txEl>
                                              <p:pRg st="2" end="2"/>
                                            </p:txEl>
                                          </p:spTgt>
                                        </p:tgtEl>
                                        <p:attrNameLst>
                                          <p:attrName>style.visibility</p:attrName>
                                        </p:attrNameLst>
                                      </p:cBhvr>
                                      <p:to>
                                        <p:strVal val="visible"/>
                                      </p:to>
                                    </p:set>
                                    <p:animEffect transition="in" filter="wipe(left)">
                                      <p:cBhvr>
                                        <p:cTn id="13" dur="500"/>
                                        <p:tgtEl>
                                          <p:spTgt spid="151757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17571">
                                            <p:txEl>
                                              <p:pRg st="3" end="3"/>
                                            </p:txEl>
                                          </p:spTgt>
                                        </p:tgtEl>
                                        <p:attrNameLst>
                                          <p:attrName>style.visibility</p:attrName>
                                        </p:attrNameLst>
                                      </p:cBhvr>
                                      <p:to>
                                        <p:strVal val="visible"/>
                                      </p:to>
                                    </p:set>
                                    <p:animEffect transition="in" filter="wipe(left)">
                                      <p:cBhvr>
                                        <p:cTn id="18" dur="500"/>
                                        <p:tgtEl>
                                          <p:spTgt spid="1517571">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517571">
                                            <p:txEl>
                                              <p:pRg st="4" end="4"/>
                                            </p:txEl>
                                          </p:spTgt>
                                        </p:tgtEl>
                                        <p:attrNameLst>
                                          <p:attrName>style.visibility</p:attrName>
                                        </p:attrNameLst>
                                      </p:cBhvr>
                                      <p:to>
                                        <p:strVal val="visible"/>
                                      </p:to>
                                    </p:set>
                                    <p:animEffect transition="in" filter="wipe(left)">
                                      <p:cBhvr>
                                        <p:cTn id="21" dur="500"/>
                                        <p:tgtEl>
                                          <p:spTgt spid="1517571">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17571">
                                            <p:txEl>
                                              <p:pRg st="5" end="5"/>
                                            </p:txEl>
                                          </p:spTgt>
                                        </p:tgtEl>
                                        <p:attrNameLst>
                                          <p:attrName>style.visibility</p:attrName>
                                        </p:attrNameLst>
                                      </p:cBhvr>
                                      <p:to>
                                        <p:strVal val="visible"/>
                                      </p:to>
                                    </p:set>
                                    <p:animEffect transition="in" filter="wipe(left)">
                                      <p:cBhvr>
                                        <p:cTn id="24" dur="500"/>
                                        <p:tgtEl>
                                          <p:spTgt spid="1517571">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517571">
                                            <p:txEl>
                                              <p:pRg st="6" end="6"/>
                                            </p:txEl>
                                          </p:spTgt>
                                        </p:tgtEl>
                                        <p:attrNameLst>
                                          <p:attrName>style.visibility</p:attrName>
                                        </p:attrNameLst>
                                      </p:cBhvr>
                                      <p:to>
                                        <p:strVal val="visible"/>
                                      </p:to>
                                    </p:set>
                                    <p:animEffect transition="in" filter="wipe(left)">
                                      <p:cBhvr>
                                        <p:cTn id="27" dur="500"/>
                                        <p:tgtEl>
                                          <p:spTgt spid="151757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17571">
                                            <p:txEl>
                                              <p:pRg st="7" end="7"/>
                                            </p:txEl>
                                          </p:spTgt>
                                        </p:tgtEl>
                                        <p:attrNameLst>
                                          <p:attrName>style.visibility</p:attrName>
                                        </p:attrNameLst>
                                      </p:cBhvr>
                                      <p:to>
                                        <p:strVal val="visible"/>
                                      </p:to>
                                    </p:set>
                                    <p:animEffect transition="in" filter="wipe(left)">
                                      <p:cBhvr>
                                        <p:cTn id="32" dur="500"/>
                                        <p:tgtEl>
                                          <p:spTgt spid="1517571">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517571">
                                            <p:txEl>
                                              <p:pRg st="8" end="8"/>
                                            </p:txEl>
                                          </p:spTgt>
                                        </p:tgtEl>
                                        <p:attrNameLst>
                                          <p:attrName>style.visibility</p:attrName>
                                        </p:attrNameLst>
                                      </p:cBhvr>
                                      <p:to>
                                        <p:strVal val="visible"/>
                                      </p:to>
                                    </p:set>
                                    <p:animEffect transition="in" filter="wipe(left)">
                                      <p:cBhvr>
                                        <p:cTn id="35" dur="500"/>
                                        <p:tgtEl>
                                          <p:spTgt spid="1517571">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17571">
                                            <p:txEl>
                                              <p:pRg st="9" end="9"/>
                                            </p:txEl>
                                          </p:spTgt>
                                        </p:tgtEl>
                                        <p:attrNameLst>
                                          <p:attrName>style.visibility</p:attrName>
                                        </p:attrNameLst>
                                      </p:cBhvr>
                                      <p:to>
                                        <p:strVal val="visible"/>
                                      </p:to>
                                    </p:set>
                                    <p:animEffect transition="in" filter="wipe(left)">
                                      <p:cBhvr>
                                        <p:cTn id="38" dur="500"/>
                                        <p:tgtEl>
                                          <p:spTgt spid="1517571">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17571">
                                            <p:txEl>
                                              <p:pRg st="10" end="10"/>
                                            </p:txEl>
                                          </p:spTgt>
                                        </p:tgtEl>
                                        <p:attrNameLst>
                                          <p:attrName>style.visibility</p:attrName>
                                        </p:attrNameLst>
                                      </p:cBhvr>
                                      <p:to>
                                        <p:strVal val="visible"/>
                                      </p:to>
                                    </p:set>
                                    <p:animEffect transition="in" filter="wipe(left)">
                                      <p:cBhvr>
                                        <p:cTn id="43" dur="500"/>
                                        <p:tgtEl>
                                          <p:spTgt spid="1517571">
                                            <p:txEl>
                                              <p:pRg st="10" end="10"/>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517571">
                                            <p:txEl>
                                              <p:pRg st="11" end="11"/>
                                            </p:txEl>
                                          </p:spTgt>
                                        </p:tgtEl>
                                        <p:attrNameLst>
                                          <p:attrName>style.visibility</p:attrName>
                                        </p:attrNameLst>
                                      </p:cBhvr>
                                      <p:to>
                                        <p:strVal val="visible"/>
                                      </p:to>
                                    </p:set>
                                    <p:animEffect transition="in" filter="wipe(left)">
                                      <p:cBhvr>
                                        <p:cTn id="46" dur="500"/>
                                        <p:tgtEl>
                                          <p:spTgt spid="1517571">
                                            <p:txEl>
                                              <p:pRg st="11" end="11"/>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517571">
                                            <p:txEl>
                                              <p:pRg st="12" end="12"/>
                                            </p:txEl>
                                          </p:spTgt>
                                        </p:tgtEl>
                                        <p:attrNameLst>
                                          <p:attrName>style.visibility</p:attrName>
                                        </p:attrNameLst>
                                      </p:cBhvr>
                                      <p:to>
                                        <p:strVal val="visible"/>
                                      </p:to>
                                    </p:set>
                                    <p:animEffect transition="in" filter="wipe(left)">
                                      <p:cBhvr>
                                        <p:cTn id="49" dur="500"/>
                                        <p:tgtEl>
                                          <p:spTgt spid="15175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757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65AC95FC-2185-4EB4-AF03-7528BC9137AA}" type="slidenum">
              <a:rPr lang="en-US"/>
              <a:pPr/>
              <a:t>76</a:t>
            </a:fld>
            <a:r>
              <a:rPr lang="en-US"/>
              <a:t>  of  125</a:t>
            </a:r>
          </a:p>
        </p:txBody>
      </p:sp>
      <p:sp>
        <p:nvSpPr>
          <p:cNvPr id="1374210" name="Rectangle 2"/>
          <p:cNvSpPr>
            <a:spLocks noGrp="1" noChangeArrowheads="1"/>
          </p:cNvSpPr>
          <p:nvPr>
            <p:ph type="title"/>
          </p:nvPr>
        </p:nvSpPr>
        <p:spPr>
          <a:ln/>
        </p:spPr>
        <p:txBody>
          <a:bodyPr/>
          <a:lstStyle/>
          <a:p>
            <a:r>
              <a:rPr lang="en-US" sz="2800"/>
              <a:t>HL7 V3 Methodology (in English): </a:t>
            </a:r>
            <a:r>
              <a:rPr lang="en-US" sz="2800" i="1"/>
              <a:t>How</a:t>
            </a:r>
          </a:p>
        </p:txBody>
      </p:sp>
      <p:sp>
        <p:nvSpPr>
          <p:cNvPr id="1374211" name="Rectangle 3"/>
          <p:cNvSpPr>
            <a:spLocks noGrp="1" noChangeArrowheads="1"/>
          </p:cNvSpPr>
          <p:nvPr>
            <p:ph type="body" idx="1"/>
          </p:nvPr>
        </p:nvSpPr>
        <p:spPr/>
        <p:txBody>
          <a:bodyPr/>
          <a:lstStyle/>
          <a:p>
            <a:r>
              <a:rPr lang="en-US" sz="2400"/>
              <a:t>What application interface problem are we trying to solve?</a:t>
            </a:r>
          </a:p>
          <a:p>
            <a:r>
              <a:rPr lang="en-US" sz="2400"/>
              <a:t>What application systems are within the scope of the problem domain?</a:t>
            </a:r>
          </a:p>
          <a:p>
            <a:r>
              <a:rPr lang="en-US" sz="2400"/>
              <a:t>What events initiate communication between applications?</a:t>
            </a:r>
          </a:p>
          <a:p>
            <a:r>
              <a:rPr lang="en-US" sz="2400"/>
              <a:t>What information needs to be communicated between the in-scope applications?</a:t>
            </a:r>
          </a:p>
          <a:p>
            <a:r>
              <a:rPr lang="en-US" sz="2400"/>
              <a:t>What is the definition, format, and interrelationship of the information to be communicated?</a:t>
            </a:r>
          </a:p>
          <a:p>
            <a:r>
              <a:rPr lang="en-US" sz="2400"/>
              <a:t>How should the information to be communicated between applications be structured and packaged?</a:t>
            </a:r>
          </a:p>
        </p:txBody>
      </p:sp>
    </p:spTree>
  </p:cSld>
  <p:clrMapOvr>
    <a:masterClrMapping/>
  </p:clrMapOvr>
  <p:transition spd="med"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74211">
                                            <p:txEl>
                                              <p:pRg st="0" end="0"/>
                                            </p:txEl>
                                          </p:spTgt>
                                        </p:tgtEl>
                                        <p:attrNameLst>
                                          <p:attrName>style.visibility</p:attrName>
                                        </p:attrNameLst>
                                      </p:cBhvr>
                                      <p:to>
                                        <p:strVal val="visible"/>
                                      </p:to>
                                    </p:set>
                                    <p:animEffect transition="in" filter="wipe(left)">
                                      <p:cBhvr>
                                        <p:cTn id="7" dur="500"/>
                                        <p:tgtEl>
                                          <p:spTgt spid="1374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4211">
                                            <p:txEl>
                                              <p:pRg st="1" end="1"/>
                                            </p:txEl>
                                          </p:spTgt>
                                        </p:tgtEl>
                                        <p:attrNameLst>
                                          <p:attrName>style.visibility</p:attrName>
                                        </p:attrNameLst>
                                      </p:cBhvr>
                                      <p:to>
                                        <p:strVal val="visible"/>
                                      </p:to>
                                    </p:set>
                                    <p:animEffect transition="in" filter="wipe(left)">
                                      <p:cBhvr>
                                        <p:cTn id="12" dur="500"/>
                                        <p:tgtEl>
                                          <p:spTgt spid="1374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4211">
                                            <p:txEl>
                                              <p:pRg st="2" end="2"/>
                                            </p:txEl>
                                          </p:spTgt>
                                        </p:tgtEl>
                                        <p:attrNameLst>
                                          <p:attrName>style.visibility</p:attrName>
                                        </p:attrNameLst>
                                      </p:cBhvr>
                                      <p:to>
                                        <p:strVal val="visible"/>
                                      </p:to>
                                    </p:set>
                                    <p:animEffect transition="in" filter="wipe(left)">
                                      <p:cBhvr>
                                        <p:cTn id="17" dur="500"/>
                                        <p:tgtEl>
                                          <p:spTgt spid="13742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74211">
                                            <p:txEl>
                                              <p:pRg st="3" end="3"/>
                                            </p:txEl>
                                          </p:spTgt>
                                        </p:tgtEl>
                                        <p:attrNameLst>
                                          <p:attrName>style.visibility</p:attrName>
                                        </p:attrNameLst>
                                      </p:cBhvr>
                                      <p:to>
                                        <p:strVal val="visible"/>
                                      </p:to>
                                    </p:set>
                                    <p:animEffect transition="in" filter="wipe(left)">
                                      <p:cBhvr>
                                        <p:cTn id="22" dur="500"/>
                                        <p:tgtEl>
                                          <p:spTgt spid="13742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74211">
                                            <p:txEl>
                                              <p:pRg st="4" end="4"/>
                                            </p:txEl>
                                          </p:spTgt>
                                        </p:tgtEl>
                                        <p:attrNameLst>
                                          <p:attrName>style.visibility</p:attrName>
                                        </p:attrNameLst>
                                      </p:cBhvr>
                                      <p:to>
                                        <p:strVal val="visible"/>
                                      </p:to>
                                    </p:set>
                                    <p:animEffect transition="in" filter="wipe(left)">
                                      <p:cBhvr>
                                        <p:cTn id="27" dur="500"/>
                                        <p:tgtEl>
                                          <p:spTgt spid="13742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74211">
                                            <p:txEl>
                                              <p:pRg st="5" end="5"/>
                                            </p:txEl>
                                          </p:spTgt>
                                        </p:tgtEl>
                                        <p:attrNameLst>
                                          <p:attrName>style.visibility</p:attrName>
                                        </p:attrNameLst>
                                      </p:cBhvr>
                                      <p:to>
                                        <p:strVal val="visible"/>
                                      </p:to>
                                    </p:set>
                                    <p:animEffect transition="in" filter="wipe(left)">
                                      <p:cBhvr>
                                        <p:cTn id="32" dur="500"/>
                                        <p:tgtEl>
                                          <p:spTgt spid="13742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421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
          <p:cNvSpPr>
            <a:spLocks noGrp="1"/>
          </p:cNvSpPr>
          <p:nvPr>
            <p:ph type="dt" sz="half" idx="10"/>
          </p:nvPr>
        </p:nvSpPr>
        <p:spPr/>
        <p:txBody>
          <a:bodyPr/>
          <a:lstStyle/>
          <a:p>
            <a:r>
              <a:rPr lang="en-US"/>
              <a:t>March 30, 2009</a:t>
            </a:r>
          </a:p>
        </p:txBody>
      </p:sp>
      <p:sp>
        <p:nvSpPr>
          <p:cNvPr id="23" name="Footer Placeholder 3"/>
          <p:cNvSpPr>
            <a:spLocks noGrp="1"/>
          </p:cNvSpPr>
          <p:nvPr>
            <p:ph type="ftr" sz="quarter" idx="11"/>
          </p:nvPr>
        </p:nvSpPr>
        <p:spPr/>
        <p:txBody>
          <a:bodyPr/>
          <a:lstStyle/>
          <a:p>
            <a:r>
              <a:rPr lang="en-US"/>
              <a:t>Informatics Standards &amp; Interoperability</a:t>
            </a:r>
          </a:p>
        </p:txBody>
      </p:sp>
      <p:sp>
        <p:nvSpPr>
          <p:cNvPr id="24" name="Slide Number Placeholder 4"/>
          <p:cNvSpPr>
            <a:spLocks noGrp="1"/>
          </p:cNvSpPr>
          <p:nvPr>
            <p:ph type="sldNum" sz="quarter" idx="12"/>
          </p:nvPr>
        </p:nvSpPr>
        <p:spPr/>
        <p:txBody>
          <a:bodyPr/>
          <a:lstStyle/>
          <a:p>
            <a:fld id="{A05CF506-8777-45CC-9E90-0A85F9042567}" type="slidenum">
              <a:rPr lang="en-US"/>
              <a:pPr/>
              <a:t>77</a:t>
            </a:fld>
            <a:r>
              <a:rPr lang="en-US"/>
              <a:t>  of  125</a:t>
            </a:r>
          </a:p>
        </p:txBody>
      </p:sp>
      <p:sp>
        <p:nvSpPr>
          <p:cNvPr id="1519618" name="Rectangle 2"/>
          <p:cNvSpPr>
            <a:spLocks noGrp="1" noChangeArrowheads="1"/>
          </p:cNvSpPr>
          <p:nvPr>
            <p:ph type="title"/>
          </p:nvPr>
        </p:nvSpPr>
        <p:spPr>
          <a:ln/>
        </p:spPr>
        <p:txBody>
          <a:bodyPr/>
          <a:lstStyle/>
          <a:p>
            <a:r>
              <a:rPr lang="en-US"/>
              <a:t>HL7 V3 Message Design Information Models</a:t>
            </a:r>
          </a:p>
        </p:txBody>
      </p:sp>
      <p:sp>
        <p:nvSpPr>
          <p:cNvPr id="1519619" name="Rectangle 3"/>
          <p:cNvSpPr>
            <a:spLocks noChangeArrowheads="1"/>
          </p:cNvSpPr>
          <p:nvPr/>
        </p:nvSpPr>
        <p:spPr bwMode="auto">
          <a:xfrm>
            <a:off x="0" y="2000250"/>
            <a:ext cx="9144000" cy="0"/>
          </a:xfrm>
          <a:prstGeom prst="rect">
            <a:avLst/>
          </a:prstGeom>
          <a:noFill/>
          <a:ln w="9525">
            <a:noFill/>
            <a:miter lim="800000"/>
            <a:headEnd/>
            <a:tailEnd/>
          </a:ln>
          <a:effectLst/>
        </p:spPr>
        <p:txBody>
          <a:bodyPr wrap="none" anchor="ctr">
            <a:spAutoFit/>
          </a:bodyPr>
          <a:lstStyle/>
          <a:p>
            <a:endParaRPr lang="en-US"/>
          </a:p>
        </p:txBody>
      </p:sp>
      <p:grpSp>
        <p:nvGrpSpPr>
          <p:cNvPr id="1519620" name="Group 4"/>
          <p:cNvGrpSpPr>
            <a:grpSpLocks/>
          </p:cNvGrpSpPr>
          <p:nvPr/>
        </p:nvGrpSpPr>
        <p:grpSpPr bwMode="auto">
          <a:xfrm>
            <a:off x="474663" y="849313"/>
            <a:ext cx="2428875" cy="2124075"/>
            <a:chOff x="681" y="869"/>
            <a:chExt cx="1530" cy="1338"/>
          </a:xfrm>
        </p:grpSpPr>
        <p:sp>
          <p:nvSpPr>
            <p:cNvPr id="1519621" name="Rectangle 5"/>
            <p:cNvSpPr>
              <a:spLocks noChangeArrowheads="1"/>
            </p:cNvSpPr>
            <p:nvPr/>
          </p:nvSpPr>
          <p:spPr bwMode="auto">
            <a:xfrm>
              <a:off x="705" y="869"/>
              <a:ext cx="1482" cy="1338"/>
            </a:xfrm>
            <a:prstGeom prst="rect">
              <a:avLst/>
            </a:prstGeom>
            <a:solidFill>
              <a:schemeClr val="accent1"/>
            </a:solidFill>
            <a:ln w="9525">
              <a:solidFill>
                <a:schemeClr val="tx1"/>
              </a:solidFill>
              <a:miter lim="800000"/>
              <a:headEnd/>
              <a:tailEnd/>
            </a:ln>
            <a:effectLst/>
          </p:spPr>
          <p:txBody>
            <a:bodyPr wrap="none" anchor="b" anchorCtr="1"/>
            <a:lstStyle/>
            <a:p>
              <a:r>
                <a:rPr lang="en-US" sz="1800" b="1">
                  <a:latin typeface="Times New Roman" pitchFamily="18" charset="0"/>
                </a:rPr>
                <a:t>RIM</a:t>
              </a:r>
            </a:p>
          </p:txBody>
        </p:sp>
        <p:graphicFrame>
          <p:nvGraphicFramePr>
            <p:cNvPr id="1519622" name="Object 6"/>
            <p:cNvGraphicFramePr>
              <a:graphicFrameLocks noChangeAspect="1"/>
            </p:cNvGraphicFramePr>
            <p:nvPr/>
          </p:nvGraphicFramePr>
          <p:xfrm>
            <a:off x="681" y="1048"/>
            <a:ext cx="1530" cy="980"/>
          </p:xfrm>
          <a:graphic>
            <a:graphicData uri="http://schemas.openxmlformats.org/presentationml/2006/ole">
              <p:oleObj spid="_x0000_s1519622" name="Rose Model Diagram" r:id="rId4" imgW="16923600" imgH="10839600" progId="Rose.ModelPicture">
                <p:link updateAutomatic="1"/>
              </p:oleObj>
            </a:graphicData>
          </a:graphic>
        </p:graphicFrame>
      </p:grpSp>
      <p:grpSp>
        <p:nvGrpSpPr>
          <p:cNvPr id="1519623" name="Group 7"/>
          <p:cNvGrpSpPr>
            <a:grpSpLocks/>
          </p:cNvGrpSpPr>
          <p:nvPr/>
        </p:nvGrpSpPr>
        <p:grpSpPr bwMode="auto">
          <a:xfrm>
            <a:off x="6318250" y="3884613"/>
            <a:ext cx="2352675" cy="2124075"/>
            <a:chOff x="4075" y="2734"/>
            <a:chExt cx="1482" cy="1338"/>
          </a:xfrm>
        </p:grpSpPr>
        <p:sp>
          <p:nvSpPr>
            <p:cNvPr id="1519624" name="Rectangle 8"/>
            <p:cNvSpPr>
              <a:spLocks noChangeArrowheads="1"/>
            </p:cNvSpPr>
            <p:nvPr/>
          </p:nvSpPr>
          <p:spPr bwMode="auto">
            <a:xfrm>
              <a:off x="4075" y="2734"/>
              <a:ext cx="1482" cy="1338"/>
            </a:xfrm>
            <a:prstGeom prst="rect">
              <a:avLst/>
            </a:prstGeom>
            <a:solidFill>
              <a:schemeClr val="accent1"/>
            </a:solidFill>
            <a:ln w="9525">
              <a:solidFill>
                <a:schemeClr val="tx1"/>
              </a:solidFill>
              <a:miter lim="800000"/>
              <a:headEnd/>
              <a:tailEnd/>
            </a:ln>
            <a:effectLst/>
          </p:spPr>
          <p:txBody>
            <a:bodyPr wrap="none" anchor="b" anchorCtr="1"/>
            <a:lstStyle/>
            <a:p>
              <a:r>
                <a:rPr lang="en-US" sz="1800" b="1">
                  <a:latin typeface="Times New Roman" pitchFamily="18" charset="0"/>
                </a:rPr>
                <a:t>HMD</a:t>
              </a:r>
            </a:p>
          </p:txBody>
        </p:sp>
        <p:pic>
          <p:nvPicPr>
            <p:cNvPr id="1519625" name="Picture 9" descr="hmd"/>
            <p:cNvPicPr>
              <a:picLocks noChangeAspect="1" noChangeArrowheads="1"/>
            </p:cNvPicPr>
            <p:nvPr/>
          </p:nvPicPr>
          <p:blipFill>
            <a:blip r:embed="rId5" cstate="print"/>
            <a:srcRect/>
            <a:stretch>
              <a:fillRect/>
            </a:stretch>
          </p:blipFill>
          <p:spPr bwMode="auto">
            <a:xfrm>
              <a:off x="4310" y="3044"/>
              <a:ext cx="1013" cy="718"/>
            </a:xfrm>
            <a:prstGeom prst="rect">
              <a:avLst/>
            </a:prstGeom>
            <a:noFill/>
            <a:ln w="9525">
              <a:solidFill>
                <a:schemeClr val="tx1"/>
              </a:solidFill>
              <a:miter lim="800000"/>
              <a:headEnd/>
              <a:tailEnd/>
            </a:ln>
            <a:effectLst>
              <a:outerShdw dist="107763" dir="13500000" algn="ctr" rotWithShape="0">
                <a:schemeClr val="tx1"/>
              </a:outerShdw>
            </a:effectLst>
          </p:spPr>
        </p:pic>
      </p:grpSp>
      <p:sp>
        <p:nvSpPr>
          <p:cNvPr id="1519626" name="AutoShape 10"/>
          <p:cNvSpPr>
            <a:spLocks noChangeArrowheads="1"/>
          </p:cNvSpPr>
          <p:nvPr/>
        </p:nvSpPr>
        <p:spPr bwMode="auto">
          <a:xfrm>
            <a:off x="2978150" y="1606550"/>
            <a:ext cx="381000" cy="608013"/>
          </a:xfrm>
          <a:prstGeom prst="rightArrow">
            <a:avLst>
              <a:gd name="adj1" fmla="val 50000"/>
              <a:gd name="adj2" fmla="val 25000"/>
            </a:avLst>
          </a:prstGeom>
          <a:solidFill>
            <a:schemeClr val="tx1"/>
          </a:solidFill>
          <a:ln w="9525">
            <a:solidFill>
              <a:schemeClr val="tx1"/>
            </a:solidFill>
            <a:miter lim="800000"/>
            <a:headEnd/>
            <a:tailEnd/>
          </a:ln>
          <a:effectLst/>
        </p:spPr>
        <p:txBody>
          <a:bodyPr wrap="none" anchor="ctr"/>
          <a:lstStyle/>
          <a:p>
            <a:endParaRPr lang="en-US"/>
          </a:p>
        </p:txBody>
      </p:sp>
      <p:sp>
        <p:nvSpPr>
          <p:cNvPr id="1519627" name="AutoShape 11"/>
          <p:cNvSpPr>
            <a:spLocks noChangeArrowheads="1"/>
          </p:cNvSpPr>
          <p:nvPr/>
        </p:nvSpPr>
        <p:spPr bwMode="auto">
          <a:xfrm>
            <a:off x="5862638" y="4641850"/>
            <a:ext cx="381000" cy="608013"/>
          </a:xfrm>
          <a:prstGeom prst="rightArrow">
            <a:avLst>
              <a:gd name="adj1" fmla="val 50000"/>
              <a:gd name="adj2" fmla="val 25000"/>
            </a:avLst>
          </a:prstGeom>
          <a:solidFill>
            <a:schemeClr val="tx1"/>
          </a:solidFill>
          <a:ln w="9525">
            <a:solidFill>
              <a:schemeClr val="tx1"/>
            </a:solidFill>
            <a:miter lim="800000"/>
            <a:headEnd/>
            <a:tailEnd/>
          </a:ln>
          <a:effectLst/>
        </p:spPr>
        <p:txBody>
          <a:bodyPr wrap="none" anchor="ctr"/>
          <a:lstStyle/>
          <a:p>
            <a:endParaRPr lang="en-US"/>
          </a:p>
        </p:txBody>
      </p:sp>
      <p:sp>
        <p:nvSpPr>
          <p:cNvPr id="1519628" name="AutoShape 12"/>
          <p:cNvSpPr>
            <a:spLocks noChangeArrowheads="1"/>
          </p:cNvSpPr>
          <p:nvPr/>
        </p:nvSpPr>
        <p:spPr bwMode="auto">
          <a:xfrm rot="5400000">
            <a:off x="4418807" y="3088481"/>
            <a:ext cx="381000" cy="608013"/>
          </a:xfrm>
          <a:prstGeom prst="rightArrow">
            <a:avLst>
              <a:gd name="adj1" fmla="val 50000"/>
              <a:gd name="adj2" fmla="val 25000"/>
            </a:avLst>
          </a:prstGeom>
          <a:solidFill>
            <a:schemeClr val="tx1"/>
          </a:solidFill>
          <a:ln w="9525">
            <a:solidFill>
              <a:schemeClr val="tx1"/>
            </a:solidFill>
            <a:miter lim="800000"/>
            <a:headEnd/>
            <a:tailEnd/>
          </a:ln>
          <a:effectLst/>
        </p:spPr>
        <p:txBody>
          <a:bodyPr wrap="none" anchor="ctr"/>
          <a:lstStyle/>
          <a:p>
            <a:endParaRPr lang="en-US"/>
          </a:p>
        </p:txBody>
      </p:sp>
      <p:sp>
        <p:nvSpPr>
          <p:cNvPr id="1519629" name="AutoShape 13"/>
          <p:cNvSpPr>
            <a:spLocks noChangeArrowheads="1"/>
          </p:cNvSpPr>
          <p:nvPr/>
        </p:nvSpPr>
        <p:spPr bwMode="auto">
          <a:xfrm>
            <a:off x="2979738" y="4491038"/>
            <a:ext cx="379412" cy="909637"/>
          </a:xfrm>
          <a:prstGeom prst="curvedRightArrow">
            <a:avLst>
              <a:gd name="adj1" fmla="val 47950"/>
              <a:gd name="adj2" fmla="val 95900"/>
              <a:gd name="adj3" fmla="val 33333"/>
            </a:avLst>
          </a:prstGeom>
          <a:solidFill>
            <a:schemeClr val="tx1"/>
          </a:solidFill>
          <a:ln w="9525">
            <a:solidFill>
              <a:schemeClr val="tx1"/>
            </a:solidFill>
            <a:miter lim="800000"/>
            <a:headEnd/>
            <a:tailEnd/>
          </a:ln>
          <a:effectLst/>
        </p:spPr>
        <p:txBody>
          <a:bodyPr wrap="none" anchor="ctr"/>
          <a:lstStyle/>
          <a:p>
            <a:endParaRPr lang="en-US"/>
          </a:p>
        </p:txBody>
      </p:sp>
      <p:sp>
        <p:nvSpPr>
          <p:cNvPr id="1519630" name="AutoShape 14"/>
          <p:cNvSpPr>
            <a:spLocks noChangeArrowheads="1"/>
          </p:cNvSpPr>
          <p:nvPr/>
        </p:nvSpPr>
        <p:spPr bwMode="auto">
          <a:xfrm rot="5400000">
            <a:off x="5215732" y="3090068"/>
            <a:ext cx="381000" cy="608013"/>
          </a:xfrm>
          <a:prstGeom prst="rightArrow">
            <a:avLst>
              <a:gd name="adj1" fmla="val 50000"/>
              <a:gd name="adj2" fmla="val 25000"/>
            </a:avLst>
          </a:prstGeom>
          <a:solidFill>
            <a:schemeClr val="tx1"/>
          </a:solidFill>
          <a:ln w="9525">
            <a:solidFill>
              <a:schemeClr val="tx1"/>
            </a:solidFill>
            <a:miter lim="800000"/>
            <a:headEnd/>
            <a:tailEnd/>
          </a:ln>
          <a:effectLst/>
        </p:spPr>
        <p:txBody>
          <a:bodyPr wrap="none" anchor="ctr"/>
          <a:lstStyle/>
          <a:p>
            <a:endParaRPr lang="en-US"/>
          </a:p>
        </p:txBody>
      </p:sp>
      <p:sp>
        <p:nvSpPr>
          <p:cNvPr id="1519631" name="AutoShape 15"/>
          <p:cNvSpPr>
            <a:spLocks noChangeArrowheads="1"/>
          </p:cNvSpPr>
          <p:nvPr/>
        </p:nvSpPr>
        <p:spPr bwMode="auto">
          <a:xfrm rot="5400000">
            <a:off x="3621882" y="3088481"/>
            <a:ext cx="381000" cy="608013"/>
          </a:xfrm>
          <a:prstGeom prst="rightArrow">
            <a:avLst>
              <a:gd name="adj1" fmla="val 50000"/>
              <a:gd name="adj2" fmla="val 25000"/>
            </a:avLst>
          </a:prstGeom>
          <a:solidFill>
            <a:schemeClr val="tx1"/>
          </a:solidFill>
          <a:ln w="9525">
            <a:solidFill>
              <a:schemeClr val="tx1"/>
            </a:solidFill>
            <a:miter lim="800000"/>
            <a:headEnd/>
            <a:tailEnd/>
          </a:ln>
          <a:effectLst/>
        </p:spPr>
        <p:txBody>
          <a:bodyPr wrap="none" anchor="ctr"/>
          <a:lstStyle/>
          <a:p>
            <a:endParaRPr lang="en-US"/>
          </a:p>
        </p:txBody>
      </p:sp>
      <p:grpSp>
        <p:nvGrpSpPr>
          <p:cNvPr id="1519632" name="Group 16"/>
          <p:cNvGrpSpPr>
            <a:grpSpLocks/>
          </p:cNvGrpSpPr>
          <p:nvPr/>
        </p:nvGrpSpPr>
        <p:grpSpPr bwMode="auto">
          <a:xfrm>
            <a:off x="3433763" y="849313"/>
            <a:ext cx="2352675" cy="2124075"/>
            <a:chOff x="2163" y="535"/>
            <a:chExt cx="1482" cy="1338"/>
          </a:xfrm>
        </p:grpSpPr>
        <p:sp>
          <p:nvSpPr>
            <p:cNvPr id="1519633" name="Rectangle 17"/>
            <p:cNvSpPr>
              <a:spLocks noChangeArrowheads="1"/>
            </p:cNvSpPr>
            <p:nvPr/>
          </p:nvSpPr>
          <p:spPr bwMode="auto">
            <a:xfrm>
              <a:off x="2163" y="535"/>
              <a:ext cx="1482" cy="1338"/>
            </a:xfrm>
            <a:prstGeom prst="rect">
              <a:avLst/>
            </a:prstGeom>
            <a:solidFill>
              <a:schemeClr val="accent1"/>
            </a:solidFill>
            <a:ln w="9525">
              <a:solidFill>
                <a:schemeClr val="tx1"/>
              </a:solidFill>
              <a:miter lim="800000"/>
              <a:headEnd/>
              <a:tailEnd/>
            </a:ln>
            <a:effectLst/>
          </p:spPr>
          <p:txBody>
            <a:bodyPr wrap="none" anchor="b" anchorCtr="1"/>
            <a:lstStyle/>
            <a:p>
              <a:r>
                <a:rPr lang="en-US" sz="1800" b="1">
                  <a:latin typeface="Times New Roman" pitchFamily="18" charset="0"/>
                </a:rPr>
                <a:t>D-MIM</a:t>
              </a:r>
            </a:p>
          </p:txBody>
        </p:sp>
        <p:graphicFrame>
          <p:nvGraphicFramePr>
            <p:cNvPr id="1519634" name="Object 18"/>
            <p:cNvGraphicFramePr>
              <a:graphicFrameLocks noChangeAspect="1"/>
            </p:cNvGraphicFramePr>
            <p:nvPr/>
          </p:nvGraphicFramePr>
          <p:xfrm>
            <a:off x="2306" y="630"/>
            <a:ext cx="1147" cy="1004"/>
          </p:xfrm>
          <a:graphic>
            <a:graphicData uri="http://schemas.openxmlformats.org/presentationml/2006/ole">
              <p:oleObj spid="_x0000_s1519634" name="Visio" r:id="rId6" imgW="20662087" imgH="7964729" progId="Visio.Drawing.6">
                <p:embed/>
              </p:oleObj>
            </a:graphicData>
          </a:graphic>
        </p:graphicFrame>
      </p:grpSp>
      <p:grpSp>
        <p:nvGrpSpPr>
          <p:cNvPr id="1519635" name="Group 19"/>
          <p:cNvGrpSpPr>
            <a:grpSpLocks/>
          </p:cNvGrpSpPr>
          <p:nvPr/>
        </p:nvGrpSpPr>
        <p:grpSpPr bwMode="auto">
          <a:xfrm>
            <a:off x="3433763" y="3884613"/>
            <a:ext cx="2352675" cy="2124075"/>
            <a:chOff x="2163" y="2447"/>
            <a:chExt cx="1482" cy="1338"/>
          </a:xfrm>
        </p:grpSpPr>
        <p:sp>
          <p:nvSpPr>
            <p:cNvPr id="1519636" name="Rectangle 20"/>
            <p:cNvSpPr>
              <a:spLocks noChangeArrowheads="1"/>
            </p:cNvSpPr>
            <p:nvPr/>
          </p:nvSpPr>
          <p:spPr bwMode="auto">
            <a:xfrm>
              <a:off x="2163" y="2447"/>
              <a:ext cx="1482" cy="1338"/>
            </a:xfrm>
            <a:prstGeom prst="rect">
              <a:avLst/>
            </a:prstGeom>
            <a:solidFill>
              <a:schemeClr val="accent1"/>
            </a:solidFill>
            <a:ln w="9525">
              <a:solidFill>
                <a:schemeClr val="tx1"/>
              </a:solidFill>
              <a:miter lim="800000"/>
              <a:headEnd/>
              <a:tailEnd/>
            </a:ln>
            <a:effectLst/>
          </p:spPr>
          <p:txBody>
            <a:bodyPr wrap="none" anchor="b" anchorCtr="1"/>
            <a:lstStyle/>
            <a:p>
              <a:r>
                <a:rPr lang="en-US" sz="1800" b="1">
                  <a:latin typeface="Times New Roman" pitchFamily="18" charset="0"/>
                </a:rPr>
                <a:t>R-MIM</a:t>
              </a:r>
            </a:p>
          </p:txBody>
        </p:sp>
        <p:graphicFrame>
          <p:nvGraphicFramePr>
            <p:cNvPr id="1519637" name="Object 21"/>
            <p:cNvGraphicFramePr>
              <a:graphicFrameLocks noChangeAspect="1"/>
            </p:cNvGraphicFramePr>
            <p:nvPr/>
          </p:nvGraphicFramePr>
          <p:xfrm>
            <a:off x="2402" y="2638"/>
            <a:ext cx="956" cy="776"/>
          </p:xfrm>
          <a:graphic>
            <a:graphicData uri="http://schemas.openxmlformats.org/presentationml/2006/ole">
              <p:oleObj spid="_x0000_s1519637" name="Visio" r:id="rId7" imgW="9816084" imgH="4548226" progId="Visio.Drawing.6">
                <p:embed/>
              </p:oleObj>
            </a:graphicData>
          </a:graphic>
        </p:graphicFrame>
      </p:grpSp>
    </p:spTree>
  </p:cSld>
  <p:clrMapOvr>
    <a:masterClrMapping/>
  </p:clrMapOvr>
  <p:transition spd="med" advTm="1000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2"/>
          <p:cNvSpPr>
            <a:spLocks noGrp="1"/>
          </p:cNvSpPr>
          <p:nvPr>
            <p:ph type="dt" sz="half" idx="10"/>
          </p:nvPr>
        </p:nvSpPr>
        <p:spPr/>
        <p:txBody>
          <a:bodyPr/>
          <a:lstStyle/>
          <a:p>
            <a:r>
              <a:rPr lang="en-US"/>
              <a:t>March 30, 2009</a:t>
            </a:r>
          </a:p>
        </p:txBody>
      </p:sp>
      <p:sp>
        <p:nvSpPr>
          <p:cNvPr id="16" name="Footer Placeholder 3"/>
          <p:cNvSpPr>
            <a:spLocks noGrp="1"/>
          </p:cNvSpPr>
          <p:nvPr>
            <p:ph type="ftr" sz="quarter" idx="11"/>
          </p:nvPr>
        </p:nvSpPr>
        <p:spPr/>
        <p:txBody>
          <a:bodyPr/>
          <a:lstStyle/>
          <a:p>
            <a:r>
              <a:rPr lang="en-US"/>
              <a:t>Informatics Standards &amp; Interoperability</a:t>
            </a:r>
          </a:p>
        </p:txBody>
      </p:sp>
      <p:sp>
        <p:nvSpPr>
          <p:cNvPr id="17" name="Slide Number Placeholder 4"/>
          <p:cNvSpPr>
            <a:spLocks noGrp="1"/>
          </p:cNvSpPr>
          <p:nvPr>
            <p:ph type="sldNum" sz="quarter" idx="12"/>
          </p:nvPr>
        </p:nvSpPr>
        <p:spPr/>
        <p:txBody>
          <a:bodyPr/>
          <a:lstStyle/>
          <a:p>
            <a:fld id="{EAFC49A0-5692-4F7D-BF68-AFBA88289FBF}" type="slidenum">
              <a:rPr lang="en-US"/>
              <a:pPr/>
              <a:t>78</a:t>
            </a:fld>
            <a:r>
              <a:rPr lang="en-US"/>
              <a:t>  of  125</a:t>
            </a:r>
          </a:p>
        </p:txBody>
      </p:sp>
      <p:sp>
        <p:nvSpPr>
          <p:cNvPr id="1521666" name="Rectangle 2"/>
          <p:cNvSpPr>
            <a:spLocks noGrp="1" noChangeArrowheads="1"/>
          </p:cNvSpPr>
          <p:nvPr>
            <p:ph type="title"/>
          </p:nvPr>
        </p:nvSpPr>
        <p:spPr>
          <a:ln/>
        </p:spPr>
        <p:txBody>
          <a:bodyPr/>
          <a:lstStyle/>
          <a:p>
            <a:r>
              <a:rPr lang="en-US" sz="2800"/>
              <a:t>HL7 XML Schema Generator</a:t>
            </a:r>
          </a:p>
        </p:txBody>
      </p:sp>
      <p:pic>
        <p:nvPicPr>
          <p:cNvPr id="1521667" name="Picture 3" descr="hmd"/>
          <p:cNvPicPr>
            <a:picLocks noChangeAspect="1" noChangeArrowheads="1"/>
          </p:cNvPicPr>
          <p:nvPr/>
        </p:nvPicPr>
        <p:blipFill>
          <a:blip r:embed="rId3"/>
          <a:srcRect/>
          <a:stretch>
            <a:fillRect/>
          </a:stretch>
        </p:blipFill>
        <p:spPr bwMode="auto">
          <a:xfrm>
            <a:off x="549275" y="2651125"/>
            <a:ext cx="2836863" cy="2009775"/>
          </a:xfrm>
          <a:prstGeom prst="rect">
            <a:avLst/>
          </a:prstGeom>
          <a:noFill/>
          <a:ln w="28575">
            <a:solidFill>
              <a:srgbClr val="FF3300"/>
            </a:solidFill>
            <a:miter lim="800000"/>
            <a:headEnd/>
            <a:tailEnd/>
          </a:ln>
          <a:effectLst/>
        </p:spPr>
      </p:pic>
      <p:sp>
        <p:nvSpPr>
          <p:cNvPr id="1521668" name="AutoShape 4"/>
          <p:cNvSpPr>
            <a:spLocks noChangeArrowheads="1"/>
          </p:cNvSpPr>
          <p:nvPr/>
        </p:nvSpPr>
        <p:spPr bwMode="auto">
          <a:xfrm>
            <a:off x="2825750" y="1152525"/>
            <a:ext cx="1746250" cy="985838"/>
          </a:xfrm>
          <a:prstGeom prst="flowChartDocument">
            <a:avLst/>
          </a:prstGeom>
          <a:solidFill>
            <a:schemeClr val="accent1"/>
          </a:solidFill>
          <a:ln w="9525">
            <a:solidFill>
              <a:schemeClr val="tx1"/>
            </a:solidFill>
            <a:miter lim="800000"/>
            <a:headEnd/>
            <a:tailEnd/>
          </a:ln>
          <a:effectLst/>
        </p:spPr>
        <p:txBody>
          <a:bodyPr wrap="none" anchor="ctr"/>
          <a:lstStyle/>
          <a:p>
            <a:r>
              <a:rPr lang="en-US" sz="1800" b="1">
                <a:latin typeface="Times New Roman" pitchFamily="18" charset="0"/>
              </a:rPr>
              <a:t>HL7 Vocabulary </a:t>
            </a:r>
          </a:p>
          <a:p>
            <a:r>
              <a:rPr lang="en-US" sz="1800" b="1">
                <a:latin typeface="Times New Roman" pitchFamily="18" charset="0"/>
              </a:rPr>
              <a:t>Specification</a:t>
            </a:r>
          </a:p>
        </p:txBody>
      </p:sp>
      <p:sp>
        <p:nvSpPr>
          <p:cNvPr id="1521669" name="AutoShape 5"/>
          <p:cNvSpPr>
            <a:spLocks noChangeArrowheads="1"/>
          </p:cNvSpPr>
          <p:nvPr/>
        </p:nvSpPr>
        <p:spPr bwMode="auto">
          <a:xfrm>
            <a:off x="2825750" y="5249863"/>
            <a:ext cx="1746250" cy="985837"/>
          </a:xfrm>
          <a:prstGeom prst="flowChartDocument">
            <a:avLst/>
          </a:prstGeom>
          <a:solidFill>
            <a:schemeClr val="accent1"/>
          </a:solidFill>
          <a:ln w="9525">
            <a:solidFill>
              <a:schemeClr val="tx1"/>
            </a:solidFill>
            <a:miter lim="800000"/>
            <a:headEnd/>
            <a:tailEnd/>
          </a:ln>
          <a:effectLst/>
        </p:spPr>
        <p:txBody>
          <a:bodyPr wrap="none" anchor="ctr"/>
          <a:lstStyle/>
          <a:p>
            <a:r>
              <a:rPr lang="en-US" sz="1800" b="1">
                <a:latin typeface="Times New Roman" pitchFamily="18" charset="0"/>
              </a:rPr>
              <a:t>HL7 Data Type </a:t>
            </a:r>
          </a:p>
          <a:p>
            <a:r>
              <a:rPr lang="en-US" sz="1800" b="1">
                <a:latin typeface="Times New Roman" pitchFamily="18" charset="0"/>
              </a:rPr>
              <a:t>Specification</a:t>
            </a:r>
          </a:p>
        </p:txBody>
      </p:sp>
      <p:sp>
        <p:nvSpPr>
          <p:cNvPr id="1521670" name="AutoShape 6"/>
          <p:cNvSpPr>
            <a:spLocks noChangeArrowheads="1"/>
          </p:cNvSpPr>
          <p:nvPr/>
        </p:nvSpPr>
        <p:spPr bwMode="auto">
          <a:xfrm>
            <a:off x="4243388" y="2897188"/>
            <a:ext cx="2428875" cy="151765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9525">
            <a:solidFill>
              <a:schemeClr val="tx1"/>
            </a:solidFill>
            <a:miter lim="800000"/>
            <a:headEnd/>
            <a:tailEnd/>
          </a:ln>
          <a:effectLst/>
        </p:spPr>
        <p:txBody>
          <a:bodyPr wrap="none" anchor="ctr"/>
          <a:lstStyle/>
          <a:p>
            <a:r>
              <a:rPr lang="en-US" sz="1800" b="1">
                <a:latin typeface="Times New Roman" pitchFamily="18" charset="0"/>
              </a:rPr>
              <a:t>HL7 XML </a:t>
            </a:r>
          </a:p>
          <a:p>
            <a:r>
              <a:rPr lang="en-US" sz="1800" b="1">
                <a:latin typeface="Times New Roman" pitchFamily="18" charset="0"/>
              </a:rPr>
              <a:t>Schema</a:t>
            </a:r>
          </a:p>
          <a:p>
            <a:r>
              <a:rPr lang="en-US" sz="1800" b="1">
                <a:latin typeface="Times New Roman" pitchFamily="18" charset="0"/>
              </a:rPr>
              <a:t>Generator</a:t>
            </a:r>
          </a:p>
        </p:txBody>
      </p:sp>
      <p:sp>
        <p:nvSpPr>
          <p:cNvPr id="1521671" name="AutoShape 7"/>
          <p:cNvSpPr>
            <a:spLocks noChangeArrowheads="1"/>
          </p:cNvSpPr>
          <p:nvPr/>
        </p:nvSpPr>
        <p:spPr bwMode="auto">
          <a:xfrm>
            <a:off x="3586163" y="3352800"/>
            <a:ext cx="455612" cy="606425"/>
          </a:xfrm>
          <a:prstGeom prst="rightArrow">
            <a:avLst>
              <a:gd name="adj1" fmla="val 50000"/>
              <a:gd name="adj2" fmla="val 25000"/>
            </a:avLst>
          </a:prstGeom>
          <a:solidFill>
            <a:schemeClr val="tx1"/>
          </a:solidFill>
          <a:ln w="9525">
            <a:solidFill>
              <a:schemeClr val="tx1"/>
            </a:solidFill>
            <a:miter lim="800000"/>
            <a:headEnd/>
            <a:tailEnd/>
          </a:ln>
          <a:effectLst/>
        </p:spPr>
        <p:txBody>
          <a:bodyPr wrap="none" anchor="ctr"/>
          <a:lstStyle/>
          <a:p>
            <a:endParaRPr lang="en-US"/>
          </a:p>
        </p:txBody>
      </p:sp>
      <p:sp>
        <p:nvSpPr>
          <p:cNvPr id="1521672" name="AutoShape 8"/>
          <p:cNvSpPr>
            <a:spLocks noChangeArrowheads="1"/>
          </p:cNvSpPr>
          <p:nvPr/>
        </p:nvSpPr>
        <p:spPr bwMode="auto">
          <a:xfrm>
            <a:off x="6630988" y="3352800"/>
            <a:ext cx="455612" cy="606425"/>
          </a:xfrm>
          <a:prstGeom prst="rightArrow">
            <a:avLst>
              <a:gd name="adj1" fmla="val 50000"/>
              <a:gd name="adj2" fmla="val 25000"/>
            </a:avLst>
          </a:prstGeom>
          <a:solidFill>
            <a:schemeClr val="tx1"/>
          </a:solidFill>
          <a:ln w="9525">
            <a:solidFill>
              <a:schemeClr val="tx1"/>
            </a:solidFill>
            <a:miter lim="800000"/>
            <a:headEnd/>
            <a:tailEnd/>
          </a:ln>
          <a:effectLst/>
        </p:spPr>
        <p:txBody>
          <a:bodyPr wrap="none" anchor="ctr"/>
          <a:lstStyle/>
          <a:p>
            <a:endParaRPr lang="en-US"/>
          </a:p>
        </p:txBody>
      </p:sp>
      <p:sp>
        <p:nvSpPr>
          <p:cNvPr id="1521673" name="AutoShape 9"/>
          <p:cNvSpPr>
            <a:spLocks noChangeArrowheads="1"/>
          </p:cNvSpPr>
          <p:nvPr/>
        </p:nvSpPr>
        <p:spPr bwMode="auto">
          <a:xfrm rot="-2108654">
            <a:off x="4268788" y="4414838"/>
            <a:ext cx="455612" cy="606425"/>
          </a:xfrm>
          <a:prstGeom prst="rightArrow">
            <a:avLst>
              <a:gd name="adj1" fmla="val 50000"/>
              <a:gd name="adj2" fmla="val 25000"/>
            </a:avLst>
          </a:prstGeom>
          <a:solidFill>
            <a:schemeClr val="tx1"/>
          </a:solidFill>
          <a:ln w="9525">
            <a:solidFill>
              <a:schemeClr val="tx1"/>
            </a:solidFill>
            <a:miter lim="800000"/>
            <a:headEnd/>
            <a:tailEnd/>
          </a:ln>
          <a:effectLst/>
        </p:spPr>
        <p:txBody>
          <a:bodyPr wrap="none" anchor="ctr"/>
          <a:lstStyle/>
          <a:p>
            <a:endParaRPr lang="en-US"/>
          </a:p>
        </p:txBody>
      </p:sp>
      <p:sp>
        <p:nvSpPr>
          <p:cNvPr id="1521674" name="AutoShape 10"/>
          <p:cNvSpPr>
            <a:spLocks noChangeArrowheads="1"/>
          </p:cNvSpPr>
          <p:nvPr/>
        </p:nvSpPr>
        <p:spPr bwMode="auto">
          <a:xfrm rot="2108654" flipV="1">
            <a:off x="4268788" y="2062163"/>
            <a:ext cx="455612" cy="606425"/>
          </a:xfrm>
          <a:prstGeom prst="rightArrow">
            <a:avLst>
              <a:gd name="adj1" fmla="val 50000"/>
              <a:gd name="adj2" fmla="val 25000"/>
            </a:avLst>
          </a:prstGeom>
          <a:solidFill>
            <a:schemeClr val="tx1"/>
          </a:solidFill>
          <a:ln w="9525">
            <a:solidFill>
              <a:schemeClr val="tx1"/>
            </a:solidFill>
            <a:miter lim="800000"/>
            <a:headEnd/>
            <a:tailEnd/>
          </a:ln>
          <a:effectLst/>
        </p:spPr>
        <p:txBody>
          <a:bodyPr wrap="none" anchor="ctr"/>
          <a:lstStyle/>
          <a:p>
            <a:endParaRPr lang="en-US"/>
          </a:p>
        </p:txBody>
      </p:sp>
      <p:sp>
        <p:nvSpPr>
          <p:cNvPr id="1521675" name="Rectangle 11"/>
          <p:cNvSpPr>
            <a:spLocks noChangeArrowheads="1"/>
          </p:cNvSpPr>
          <p:nvPr/>
        </p:nvSpPr>
        <p:spPr bwMode="auto">
          <a:xfrm>
            <a:off x="549275" y="2670175"/>
            <a:ext cx="2808288" cy="1973263"/>
          </a:xfrm>
          <a:prstGeom prst="rect">
            <a:avLst/>
          </a:prstGeom>
          <a:noFill/>
          <a:ln w="9525">
            <a:noFill/>
            <a:miter lim="800000"/>
            <a:headEnd/>
            <a:tailEnd/>
          </a:ln>
          <a:effectLst/>
        </p:spPr>
        <p:txBody>
          <a:bodyPr wrap="none" anchor="ctr"/>
          <a:lstStyle/>
          <a:p>
            <a:r>
              <a:rPr lang="en-US" sz="1800" b="1"/>
              <a:t>Hierarchical Message</a:t>
            </a:r>
          </a:p>
          <a:p>
            <a:r>
              <a:rPr lang="en-US" sz="1800" b="1"/>
              <a:t>Definition</a:t>
            </a:r>
          </a:p>
          <a:p>
            <a:r>
              <a:rPr lang="en-US" sz="1800" b="1"/>
              <a:t>And</a:t>
            </a:r>
          </a:p>
          <a:p>
            <a:r>
              <a:rPr lang="en-US" sz="1800" b="1"/>
              <a:t>CMET Specifications</a:t>
            </a:r>
          </a:p>
        </p:txBody>
      </p:sp>
      <p:grpSp>
        <p:nvGrpSpPr>
          <p:cNvPr id="1521676" name="Group 12"/>
          <p:cNvGrpSpPr>
            <a:grpSpLocks/>
          </p:cNvGrpSpPr>
          <p:nvPr/>
        </p:nvGrpSpPr>
        <p:grpSpPr bwMode="auto">
          <a:xfrm>
            <a:off x="7177088" y="2998788"/>
            <a:ext cx="1731962" cy="1298575"/>
            <a:chOff x="4521" y="1889"/>
            <a:chExt cx="1091" cy="818"/>
          </a:xfrm>
        </p:grpSpPr>
        <p:pic>
          <p:nvPicPr>
            <p:cNvPr id="1521677" name="Picture 13"/>
            <p:cNvPicPr>
              <a:picLocks noChangeAspect="1" noChangeArrowheads="1"/>
            </p:cNvPicPr>
            <p:nvPr/>
          </p:nvPicPr>
          <p:blipFill>
            <a:blip r:embed="rId4"/>
            <a:srcRect/>
            <a:stretch>
              <a:fillRect/>
            </a:stretch>
          </p:blipFill>
          <p:spPr bwMode="auto">
            <a:xfrm>
              <a:off x="4521" y="1889"/>
              <a:ext cx="1091" cy="818"/>
            </a:xfrm>
            <a:prstGeom prst="rect">
              <a:avLst/>
            </a:prstGeom>
            <a:noFill/>
            <a:ln w="57150" cmpd="thickThin">
              <a:solidFill>
                <a:schemeClr val="tx1"/>
              </a:solidFill>
              <a:miter lim="800000"/>
              <a:headEnd/>
              <a:tailEnd/>
            </a:ln>
            <a:effectLst/>
          </p:spPr>
        </p:pic>
        <p:sp>
          <p:nvSpPr>
            <p:cNvPr id="1521678" name="Text Box 14"/>
            <p:cNvSpPr txBox="1">
              <a:spLocks noChangeArrowheads="1"/>
            </p:cNvSpPr>
            <p:nvPr/>
          </p:nvSpPr>
          <p:spPr bwMode="auto">
            <a:xfrm>
              <a:off x="4579" y="2099"/>
              <a:ext cx="1012" cy="404"/>
            </a:xfrm>
            <a:prstGeom prst="rect">
              <a:avLst/>
            </a:prstGeom>
            <a:noFill/>
            <a:ln w="9525">
              <a:noFill/>
              <a:miter lim="800000"/>
              <a:headEnd/>
              <a:tailEnd/>
            </a:ln>
            <a:effectLst/>
          </p:spPr>
          <p:txBody>
            <a:bodyPr wrap="none">
              <a:spAutoFit/>
            </a:bodyPr>
            <a:lstStyle/>
            <a:p>
              <a:r>
                <a:rPr lang="en-US" sz="1800" b="1"/>
                <a:t>XML Schema</a:t>
              </a:r>
            </a:p>
            <a:p>
              <a:r>
                <a:rPr lang="en-US" sz="1800" b="1"/>
                <a:t>Specification</a:t>
              </a:r>
            </a:p>
          </p:txBody>
        </p:sp>
      </p:grpSp>
    </p:spTree>
  </p:cSld>
  <p:clrMapOvr>
    <a:masterClrMapping/>
  </p:clrMapOvr>
  <p:transition spd="med" advTm="1000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ate Placeholder 2"/>
          <p:cNvSpPr>
            <a:spLocks noGrp="1"/>
          </p:cNvSpPr>
          <p:nvPr>
            <p:ph type="dt" sz="half" idx="10"/>
          </p:nvPr>
        </p:nvSpPr>
        <p:spPr/>
        <p:txBody>
          <a:bodyPr/>
          <a:lstStyle/>
          <a:p>
            <a:r>
              <a:rPr lang="en-US"/>
              <a:t>March 30, 2009</a:t>
            </a:r>
          </a:p>
        </p:txBody>
      </p:sp>
      <p:sp>
        <p:nvSpPr>
          <p:cNvPr id="55" name="Footer Placeholder 3"/>
          <p:cNvSpPr>
            <a:spLocks noGrp="1"/>
          </p:cNvSpPr>
          <p:nvPr>
            <p:ph type="ftr" sz="quarter" idx="11"/>
          </p:nvPr>
        </p:nvSpPr>
        <p:spPr/>
        <p:txBody>
          <a:bodyPr/>
          <a:lstStyle/>
          <a:p>
            <a:r>
              <a:rPr lang="en-US"/>
              <a:t>Informatics Standards &amp; Interoperability</a:t>
            </a:r>
          </a:p>
        </p:txBody>
      </p:sp>
      <p:sp>
        <p:nvSpPr>
          <p:cNvPr id="56" name="Slide Number Placeholder 4"/>
          <p:cNvSpPr>
            <a:spLocks noGrp="1"/>
          </p:cNvSpPr>
          <p:nvPr>
            <p:ph type="sldNum" sz="quarter" idx="12"/>
          </p:nvPr>
        </p:nvSpPr>
        <p:spPr/>
        <p:txBody>
          <a:bodyPr/>
          <a:lstStyle/>
          <a:p>
            <a:fld id="{6FA83920-790F-43FF-AA87-A466385E048A}" type="slidenum">
              <a:rPr lang="en-US"/>
              <a:pPr/>
              <a:t>79</a:t>
            </a:fld>
            <a:r>
              <a:rPr lang="en-US"/>
              <a:t>  of  125</a:t>
            </a:r>
          </a:p>
        </p:txBody>
      </p:sp>
      <p:sp>
        <p:nvSpPr>
          <p:cNvPr id="1523714" name="Rectangle 2"/>
          <p:cNvSpPr>
            <a:spLocks noGrp="1" noChangeArrowheads="1"/>
          </p:cNvSpPr>
          <p:nvPr>
            <p:ph type="title"/>
          </p:nvPr>
        </p:nvSpPr>
        <p:spPr>
          <a:ln/>
        </p:spPr>
        <p:txBody>
          <a:bodyPr/>
          <a:lstStyle/>
          <a:p>
            <a:r>
              <a:rPr lang="en-US" sz="2800"/>
              <a:t>HL7 V3 Message Implementation Technology</a:t>
            </a:r>
          </a:p>
        </p:txBody>
      </p:sp>
      <p:grpSp>
        <p:nvGrpSpPr>
          <p:cNvPr id="1523715" name="Group 3"/>
          <p:cNvGrpSpPr>
            <a:grpSpLocks/>
          </p:cNvGrpSpPr>
          <p:nvPr/>
        </p:nvGrpSpPr>
        <p:grpSpPr bwMode="auto">
          <a:xfrm>
            <a:off x="1554163" y="3803650"/>
            <a:ext cx="6553200" cy="1674813"/>
            <a:chOff x="673" y="2396"/>
            <a:chExt cx="4128" cy="1055"/>
          </a:xfrm>
        </p:grpSpPr>
        <p:grpSp>
          <p:nvGrpSpPr>
            <p:cNvPr id="1523716" name="Group 4"/>
            <p:cNvGrpSpPr>
              <a:grpSpLocks/>
            </p:cNvGrpSpPr>
            <p:nvPr/>
          </p:nvGrpSpPr>
          <p:grpSpPr bwMode="auto">
            <a:xfrm>
              <a:off x="673" y="2416"/>
              <a:ext cx="1554" cy="1035"/>
              <a:chOff x="1008" y="2852"/>
              <a:chExt cx="1554" cy="1035"/>
            </a:xfrm>
          </p:grpSpPr>
          <p:sp>
            <p:nvSpPr>
              <p:cNvPr id="1523717" name="Rectangle 5"/>
              <p:cNvSpPr>
                <a:spLocks noChangeArrowheads="1"/>
              </p:cNvSpPr>
              <p:nvPr/>
            </p:nvSpPr>
            <p:spPr bwMode="auto">
              <a:xfrm>
                <a:off x="1008" y="2852"/>
                <a:ext cx="1554" cy="1035"/>
              </a:xfrm>
              <a:prstGeom prst="rect">
                <a:avLst/>
              </a:prstGeom>
              <a:solidFill>
                <a:srgbClr val="00FFFF"/>
              </a:solidFill>
              <a:ln w="20638">
                <a:solidFill>
                  <a:srgbClr val="000000"/>
                </a:solidFill>
                <a:miter lim="800000"/>
                <a:headEnd/>
                <a:tailEnd/>
              </a:ln>
            </p:spPr>
            <p:txBody>
              <a:bodyPr/>
              <a:lstStyle/>
              <a:p>
                <a:endParaRPr lang="en-US"/>
              </a:p>
            </p:txBody>
          </p:sp>
          <p:sp>
            <p:nvSpPr>
              <p:cNvPr id="1523718" name="Rectangle 6"/>
              <p:cNvSpPr>
                <a:spLocks noChangeArrowheads="1"/>
              </p:cNvSpPr>
              <p:nvPr/>
            </p:nvSpPr>
            <p:spPr bwMode="auto">
              <a:xfrm>
                <a:off x="1515" y="3601"/>
                <a:ext cx="823" cy="125"/>
              </a:xfrm>
              <a:prstGeom prst="rect">
                <a:avLst/>
              </a:prstGeom>
              <a:noFill/>
              <a:ln w="9525">
                <a:noFill/>
                <a:miter lim="800000"/>
                <a:headEnd/>
                <a:tailEnd/>
              </a:ln>
            </p:spPr>
            <p:txBody>
              <a:bodyPr wrap="none" lIns="0" tIns="0" rIns="0" bIns="0">
                <a:spAutoFit/>
              </a:bodyPr>
              <a:lstStyle/>
              <a:p>
                <a:r>
                  <a:rPr lang="en-US" sz="1300" b="1">
                    <a:solidFill>
                      <a:srgbClr val="000000"/>
                    </a:solidFill>
                  </a:rPr>
                  <a:t>HL7-Conformant</a:t>
                </a:r>
                <a:endParaRPr lang="en-US" sz="1400">
                  <a:latin typeface="Times New Roman" pitchFamily="18" charset="0"/>
                </a:endParaRPr>
              </a:p>
            </p:txBody>
          </p:sp>
          <p:sp>
            <p:nvSpPr>
              <p:cNvPr id="1523719" name="Rectangle 7"/>
              <p:cNvSpPr>
                <a:spLocks noChangeArrowheads="1"/>
              </p:cNvSpPr>
              <p:nvPr/>
            </p:nvSpPr>
            <p:spPr bwMode="auto">
              <a:xfrm>
                <a:off x="1646" y="3726"/>
                <a:ext cx="569" cy="125"/>
              </a:xfrm>
              <a:prstGeom prst="rect">
                <a:avLst/>
              </a:prstGeom>
              <a:noFill/>
              <a:ln w="9525">
                <a:noFill/>
                <a:miter lim="800000"/>
                <a:headEnd/>
                <a:tailEnd/>
              </a:ln>
            </p:spPr>
            <p:txBody>
              <a:bodyPr wrap="none" lIns="0" tIns="0" rIns="0" bIns="0">
                <a:spAutoFit/>
              </a:bodyPr>
              <a:lstStyle/>
              <a:p>
                <a:r>
                  <a:rPr lang="en-US" sz="1300" b="1">
                    <a:solidFill>
                      <a:srgbClr val="000000"/>
                    </a:solidFill>
                  </a:rPr>
                  <a:t>Application</a:t>
                </a:r>
                <a:endParaRPr lang="en-US" sz="1400">
                  <a:latin typeface="Times New Roman" pitchFamily="18" charset="0"/>
                </a:endParaRPr>
              </a:p>
            </p:txBody>
          </p:sp>
          <p:sp>
            <p:nvSpPr>
              <p:cNvPr id="1523720" name="Freeform 8"/>
              <p:cNvSpPr>
                <a:spLocks noEditPoints="1"/>
              </p:cNvSpPr>
              <p:nvPr/>
            </p:nvSpPr>
            <p:spPr bwMode="auto">
              <a:xfrm>
                <a:off x="1104" y="2976"/>
                <a:ext cx="565" cy="565"/>
              </a:xfrm>
              <a:custGeom>
                <a:avLst/>
                <a:gdLst/>
                <a:ahLst/>
                <a:cxnLst>
                  <a:cxn ang="0">
                    <a:pos x="2" y="65"/>
                  </a:cxn>
                  <a:cxn ang="0">
                    <a:pos x="40" y="38"/>
                  </a:cxn>
                  <a:cxn ang="0">
                    <a:pos x="110" y="15"/>
                  </a:cxn>
                  <a:cxn ang="0">
                    <a:pos x="203" y="3"/>
                  </a:cxn>
                  <a:cxn ang="0">
                    <a:pos x="306" y="0"/>
                  </a:cxn>
                  <a:cxn ang="0">
                    <a:pos x="407" y="8"/>
                  </a:cxn>
                  <a:cxn ang="0">
                    <a:pos x="490" y="25"/>
                  </a:cxn>
                  <a:cxn ang="0">
                    <a:pos x="545" y="53"/>
                  </a:cxn>
                  <a:cxn ang="0">
                    <a:pos x="565" y="80"/>
                  </a:cxn>
                  <a:cxn ang="0">
                    <a:pos x="545" y="111"/>
                  </a:cxn>
                  <a:cxn ang="0">
                    <a:pos x="490" y="136"/>
                  </a:cxn>
                  <a:cxn ang="0">
                    <a:pos x="407" y="153"/>
                  </a:cxn>
                  <a:cxn ang="0">
                    <a:pos x="306" y="161"/>
                  </a:cxn>
                  <a:cxn ang="0">
                    <a:pos x="203" y="158"/>
                  </a:cxn>
                  <a:cxn ang="0">
                    <a:pos x="110" y="146"/>
                  </a:cxn>
                  <a:cxn ang="0">
                    <a:pos x="40" y="123"/>
                  </a:cxn>
                  <a:cxn ang="0">
                    <a:pos x="2" y="96"/>
                  </a:cxn>
                  <a:cxn ang="0">
                    <a:pos x="565" y="83"/>
                  </a:cxn>
                  <a:cxn ang="0">
                    <a:pos x="545" y="108"/>
                  </a:cxn>
                  <a:cxn ang="0">
                    <a:pos x="497" y="133"/>
                  </a:cxn>
                  <a:cxn ang="0">
                    <a:pos x="422" y="151"/>
                  </a:cxn>
                  <a:cxn ang="0">
                    <a:pos x="329" y="161"/>
                  </a:cxn>
                  <a:cxn ang="0">
                    <a:pos x="234" y="161"/>
                  </a:cxn>
                  <a:cxn ang="0">
                    <a:pos x="141" y="151"/>
                  </a:cxn>
                  <a:cxn ang="0">
                    <a:pos x="65" y="133"/>
                  </a:cxn>
                  <a:cxn ang="0">
                    <a:pos x="15" y="108"/>
                  </a:cxn>
                  <a:cxn ang="0">
                    <a:pos x="0" y="80"/>
                  </a:cxn>
                  <a:cxn ang="0">
                    <a:pos x="2" y="500"/>
                  </a:cxn>
                  <a:cxn ang="0">
                    <a:pos x="40" y="528"/>
                  </a:cxn>
                  <a:cxn ang="0">
                    <a:pos x="110" y="548"/>
                  </a:cxn>
                  <a:cxn ang="0">
                    <a:pos x="203" y="563"/>
                  </a:cxn>
                  <a:cxn ang="0">
                    <a:pos x="306" y="565"/>
                  </a:cxn>
                  <a:cxn ang="0">
                    <a:pos x="407" y="558"/>
                  </a:cxn>
                  <a:cxn ang="0">
                    <a:pos x="490" y="540"/>
                  </a:cxn>
                  <a:cxn ang="0">
                    <a:pos x="545" y="513"/>
                  </a:cxn>
                  <a:cxn ang="0">
                    <a:pos x="565" y="485"/>
                  </a:cxn>
                </a:cxnLst>
                <a:rect l="0" t="0" r="r" b="b"/>
                <a:pathLst>
                  <a:path w="565" h="565">
                    <a:moveTo>
                      <a:pt x="0" y="80"/>
                    </a:moveTo>
                    <a:lnTo>
                      <a:pt x="2" y="65"/>
                    </a:lnTo>
                    <a:lnTo>
                      <a:pt x="17" y="53"/>
                    </a:lnTo>
                    <a:lnTo>
                      <a:pt x="40" y="38"/>
                    </a:lnTo>
                    <a:lnTo>
                      <a:pt x="73" y="25"/>
                    </a:lnTo>
                    <a:lnTo>
                      <a:pt x="110" y="15"/>
                    </a:lnTo>
                    <a:lnTo>
                      <a:pt x="156" y="8"/>
                    </a:lnTo>
                    <a:lnTo>
                      <a:pt x="203" y="3"/>
                    </a:lnTo>
                    <a:lnTo>
                      <a:pt x="256" y="0"/>
                    </a:lnTo>
                    <a:lnTo>
                      <a:pt x="306" y="0"/>
                    </a:lnTo>
                    <a:lnTo>
                      <a:pt x="359" y="3"/>
                    </a:lnTo>
                    <a:lnTo>
                      <a:pt x="407" y="8"/>
                    </a:lnTo>
                    <a:lnTo>
                      <a:pt x="452" y="15"/>
                    </a:lnTo>
                    <a:lnTo>
                      <a:pt x="490" y="25"/>
                    </a:lnTo>
                    <a:lnTo>
                      <a:pt x="523" y="38"/>
                    </a:lnTo>
                    <a:lnTo>
                      <a:pt x="545" y="53"/>
                    </a:lnTo>
                    <a:lnTo>
                      <a:pt x="560" y="65"/>
                    </a:lnTo>
                    <a:lnTo>
                      <a:pt x="565" y="80"/>
                    </a:lnTo>
                    <a:lnTo>
                      <a:pt x="560" y="96"/>
                    </a:lnTo>
                    <a:lnTo>
                      <a:pt x="545" y="111"/>
                    </a:lnTo>
                    <a:lnTo>
                      <a:pt x="523" y="123"/>
                    </a:lnTo>
                    <a:lnTo>
                      <a:pt x="490" y="136"/>
                    </a:lnTo>
                    <a:lnTo>
                      <a:pt x="452" y="146"/>
                    </a:lnTo>
                    <a:lnTo>
                      <a:pt x="407" y="153"/>
                    </a:lnTo>
                    <a:lnTo>
                      <a:pt x="359" y="158"/>
                    </a:lnTo>
                    <a:lnTo>
                      <a:pt x="306" y="161"/>
                    </a:lnTo>
                    <a:lnTo>
                      <a:pt x="256" y="161"/>
                    </a:lnTo>
                    <a:lnTo>
                      <a:pt x="203" y="158"/>
                    </a:lnTo>
                    <a:lnTo>
                      <a:pt x="156" y="153"/>
                    </a:lnTo>
                    <a:lnTo>
                      <a:pt x="110" y="146"/>
                    </a:lnTo>
                    <a:lnTo>
                      <a:pt x="73" y="136"/>
                    </a:lnTo>
                    <a:lnTo>
                      <a:pt x="40" y="123"/>
                    </a:lnTo>
                    <a:lnTo>
                      <a:pt x="17" y="111"/>
                    </a:lnTo>
                    <a:lnTo>
                      <a:pt x="2" y="96"/>
                    </a:lnTo>
                    <a:lnTo>
                      <a:pt x="0" y="80"/>
                    </a:lnTo>
                    <a:close/>
                    <a:moveTo>
                      <a:pt x="565" y="83"/>
                    </a:moveTo>
                    <a:lnTo>
                      <a:pt x="560" y="96"/>
                    </a:lnTo>
                    <a:lnTo>
                      <a:pt x="545" y="108"/>
                    </a:lnTo>
                    <a:lnTo>
                      <a:pt x="525" y="121"/>
                    </a:lnTo>
                    <a:lnTo>
                      <a:pt x="497" y="133"/>
                    </a:lnTo>
                    <a:lnTo>
                      <a:pt x="462" y="143"/>
                    </a:lnTo>
                    <a:lnTo>
                      <a:pt x="422" y="151"/>
                    </a:lnTo>
                    <a:lnTo>
                      <a:pt x="377" y="156"/>
                    </a:lnTo>
                    <a:lnTo>
                      <a:pt x="329" y="161"/>
                    </a:lnTo>
                    <a:lnTo>
                      <a:pt x="281" y="161"/>
                    </a:lnTo>
                    <a:lnTo>
                      <a:pt x="234" y="161"/>
                    </a:lnTo>
                    <a:lnTo>
                      <a:pt x="186" y="156"/>
                    </a:lnTo>
                    <a:lnTo>
                      <a:pt x="141" y="151"/>
                    </a:lnTo>
                    <a:lnTo>
                      <a:pt x="100" y="143"/>
                    </a:lnTo>
                    <a:lnTo>
                      <a:pt x="65" y="133"/>
                    </a:lnTo>
                    <a:lnTo>
                      <a:pt x="38" y="121"/>
                    </a:lnTo>
                    <a:lnTo>
                      <a:pt x="15" y="108"/>
                    </a:lnTo>
                    <a:lnTo>
                      <a:pt x="2" y="96"/>
                    </a:lnTo>
                    <a:lnTo>
                      <a:pt x="0" y="80"/>
                    </a:lnTo>
                    <a:lnTo>
                      <a:pt x="0" y="485"/>
                    </a:lnTo>
                    <a:lnTo>
                      <a:pt x="2" y="500"/>
                    </a:lnTo>
                    <a:lnTo>
                      <a:pt x="17" y="513"/>
                    </a:lnTo>
                    <a:lnTo>
                      <a:pt x="40" y="528"/>
                    </a:lnTo>
                    <a:lnTo>
                      <a:pt x="73" y="540"/>
                    </a:lnTo>
                    <a:lnTo>
                      <a:pt x="110" y="548"/>
                    </a:lnTo>
                    <a:lnTo>
                      <a:pt x="156" y="558"/>
                    </a:lnTo>
                    <a:lnTo>
                      <a:pt x="203" y="563"/>
                    </a:lnTo>
                    <a:lnTo>
                      <a:pt x="256" y="565"/>
                    </a:lnTo>
                    <a:lnTo>
                      <a:pt x="306" y="565"/>
                    </a:lnTo>
                    <a:lnTo>
                      <a:pt x="359" y="563"/>
                    </a:lnTo>
                    <a:lnTo>
                      <a:pt x="407" y="558"/>
                    </a:lnTo>
                    <a:lnTo>
                      <a:pt x="452" y="548"/>
                    </a:lnTo>
                    <a:lnTo>
                      <a:pt x="490" y="540"/>
                    </a:lnTo>
                    <a:lnTo>
                      <a:pt x="523" y="528"/>
                    </a:lnTo>
                    <a:lnTo>
                      <a:pt x="545" y="513"/>
                    </a:lnTo>
                    <a:lnTo>
                      <a:pt x="560" y="500"/>
                    </a:lnTo>
                    <a:lnTo>
                      <a:pt x="565" y="485"/>
                    </a:lnTo>
                    <a:lnTo>
                      <a:pt x="565" y="83"/>
                    </a:lnTo>
                    <a:close/>
                  </a:path>
                </a:pathLst>
              </a:custGeom>
              <a:solidFill>
                <a:srgbClr val="FFFFFF"/>
              </a:solidFill>
              <a:ln w="12700">
                <a:solidFill>
                  <a:srgbClr val="000000"/>
                </a:solidFill>
                <a:prstDash val="solid"/>
                <a:round/>
                <a:headEnd/>
                <a:tailEnd/>
              </a:ln>
            </p:spPr>
            <p:txBody>
              <a:bodyPr/>
              <a:lstStyle/>
              <a:p>
                <a:endParaRPr lang="en-US"/>
              </a:p>
            </p:txBody>
          </p:sp>
          <p:sp>
            <p:nvSpPr>
              <p:cNvPr id="1523721" name="Rectangle 9"/>
              <p:cNvSpPr>
                <a:spLocks noChangeArrowheads="1"/>
              </p:cNvSpPr>
              <p:nvPr/>
            </p:nvSpPr>
            <p:spPr bwMode="auto">
              <a:xfrm>
                <a:off x="1268" y="3264"/>
                <a:ext cx="226" cy="125"/>
              </a:xfrm>
              <a:prstGeom prst="rect">
                <a:avLst/>
              </a:prstGeom>
              <a:noFill/>
              <a:ln w="9525">
                <a:noFill/>
                <a:miter lim="800000"/>
                <a:headEnd/>
                <a:tailEnd/>
              </a:ln>
            </p:spPr>
            <p:txBody>
              <a:bodyPr wrap="none" lIns="0" tIns="0" rIns="0" bIns="0">
                <a:spAutoFit/>
              </a:bodyPr>
              <a:lstStyle/>
              <a:p>
                <a:r>
                  <a:rPr lang="en-US" sz="1300" b="1">
                    <a:solidFill>
                      <a:srgbClr val="000000"/>
                    </a:solidFill>
                  </a:rPr>
                  <a:t>Data</a:t>
                </a:r>
                <a:endParaRPr lang="en-US" sz="1400">
                  <a:latin typeface="Times New Roman" pitchFamily="18" charset="0"/>
                </a:endParaRPr>
              </a:p>
            </p:txBody>
          </p:sp>
          <p:sp>
            <p:nvSpPr>
              <p:cNvPr id="1523722" name="Freeform 10"/>
              <p:cNvSpPr>
                <a:spLocks/>
              </p:cNvSpPr>
              <p:nvPr/>
            </p:nvSpPr>
            <p:spPr bwMode="auto">
              <a:xfrm>
                <a:off x="1886" y="2988"/>
                <a:ext cx="590" cy="540"/>
              </a:xfrm>
              <a:custGeom>
                <a:avLst/>
                <a:gdLst/>
                <a:ahLst/>
                <a:cxnLst>
                  <a:cxn ang="0">
                    <a:pos x="497" y="540"/>
                  </a:cxn>
                  <a:cxn ang="0">
                    <a:pos x="525" y="535"/>
                  </a:cxn>
                  <a:cxn ang="0">
                    <a:pos x="553" y="522"/>
                  </a:cxn>
                  <a:cxn ang="0">
                    <a:pos x="573" y="502"/>
                  </a:cxn>
                  <a:cxn ang="0">
                    <a:pos x="585" y="475"/>
                  </a:cxn>
                  <a:cxn ang="0">
                    <a:pos x="590" y="447"/>
                  </a:cxn>
                  <a:cxn ang="0">
                    <a:pos x="590" y="93"/>
                  </a:cxn>
                  <a:cxn ang="0">
                    <a:pos x="585" y="65"/>
                  </a:cxn>
                  <a:cxn ang="0">
                    <a:pos x="573" y="37"/>
                  </a:cxn>
                  <a:cxn ang="0">
                    <a:pos x="553" y="17"/>
                  </a:cxn>
                  <a:cxn ang="0">
                    <a:pos x="525" y="5"/>
                  </a:cxn>
                  <a:cxn ang="0">
                    <a:pos x="497" y="0"/>
                  </a:cxn>
                  <a:cxn ang="0">
                    <a:pos x="95" y="0"/>
                  </a:cxn>
                  <a:cxn ang="0">
                    <a:pos x="65" y="5"/>
                  </a:cxn>
                  <a:cxn ang="0">
                    <a:pos x="40" y="17"/>
                  </a:cxn>
                  <a:cxn ang="0">
                    <a:pos x="17" y="37"/>
                  </a:cxn>
                  <a:cxn ang="0">
                    <a:pos x="5" y="65"/>
                  </a:cxn>
                  <a:cxn ang="0">
                    <a:pos x="0" y="93"/>
                  </a:cxn>
                  <a:cxn ang="0">
                    <a:pos x="0" y="447"/>
                  </a:cxn>
                  <a:cxn ang="0">
                    <a:pos x="5" y="475"/>
                  </a:cxn>
                  <a:cxn ang="0">
                    <a:pos x="17" y="502"/>
                  </a:cxn>
                  <a:cxn ang="0">
                    <a:pos x="40" y="522"/>
                  </a:cxn>
                  <a:cxn ang="0">
                    <a:pos x="65" y="535"/>
                  </a:cxn>
                  <a:cxn ang="0">
                    <a:pos x="95" y="540"/>
                  </a:cxn>
                  <a:cxn ang="0">
                    <a:pos x="497" y="540"/>
                  </a:cxn>
                </a:cxnLst>
                <a:rect l="0" t="0" r="r" b="b"/>
                <a:pathLst>
                  <a:path w="590" h="540">
                    <a:moveTo>
                      <a:pt x="497" y="540"/>
                    </a:moveTo>
                    <a:lnTo>
                      <a:pt x="525" y="535"/>
                    </a:lnTo>
                    <a:lnTo>
                      <a:pt x="553" y="522"/>
                    </a:lnTo>
                    <a:lnTo>
                      <a:pt x="573" y="502"/>
                    </a:lnTo>
                    <a:lnTo>
                      <a:pt x="585" y="475"/>
                    </a:lnTo>
                    <a:lnTo>
                      <a:pt x="590" y="447"/>
                    </a:lnTo>
                    <a:lnTo>
                      <a:pt x="590" y="93"/>
                    </a:lnTo>
                    <a:lnTo>
                      <a:pt x="585" y="65"/>
                    </a:lnTo>
                    <a:lnTo>
                      <a:pt x="573" y="37"/>
                    </a:lnTo>
                    <a:lnTo>
                      <a:pt x="553" y="17"/>
                    </a:lnTo>
                    <a:lnTo>
                      <a:pt x="525" y="5"/>
                    </a:lnTo>
                    <a:lnTo>
                      <a:pt x="497" y="0"/>
                    </a:lnTo>
                    <a:lnTo>
                      <a:pt x="95" y="0"/>
                    </a:lnTo>
                    <a:lnTo>
                      <a:pt x="65" y="5"/>
                    </a:lnTo>
                    <a:lnTo>
                      <a:pt x="40" y="17"/>
                    </a:lnTo>
                    <a:lnTo>
                      <a:pt x="17" y="37"/>
                    </a:lnTo>
                    <a:lnTo>
                      <a:pt x="5" y="65"/>
                    </a:lnTo>
                    <a:lnTo>
                      <a:pt x="0" y="93"/>
                    </a:lnTo>
                    <a:lnTo>
                      <a:pt x="0" y="447"/>
                    </a:lnTo>
                    <a:lnTo>
                      <a:pt x="5" y="475"/>
                    </a:lnTo>
                    <a:lnTo>
                      <a:pt x="17" y="502"/>
                    </a:lnTo>
                    <a:lnTo>
                      <a:pt x="40" y="522"/>
                    </a:lnTo>
                    <a:lnTo>
                      <a:pt x="65" y="535"/>
                    </a:lnTo>
                    <a:lnTo>
                      <a:pt x="95" y="540"/>
                    </a:lnTo>
                    <a:lnTo>
                      <a:pt x="497" y="540"/>
                    </a:lnTo>
                    <a:close/>
                  </a:path>
                </a:pathLst>
              </a:custGeom>
              <a:solidFill>
                <a:srgbClr val="FFFFFF"/>
              </a:solidFill>
              <a:ln w="20638">
                <a:solidFill>
                  <a:srgbClr val="000000"/>
                </a:solidFill>
                <a:prstDash val="solid"/>
                <a:round/>
                <a:headEnd/>
                <a:tailEnd/>
              </a:ln>
            </p:spPr>
            <p:txBody>
              <a:bodyPr/>
              <a:lstStyle/>
              <a:p>
                <a:endParaRPr lang="en-US"/>
              </a:p>
            </p:txBody>
          </p:sp>
          <p:sp>
            <p:nvSpPr>
              <p:cNvPr id="1523723" name="Rectangle 11"/>
              <p:cNvSpPr>
                <a:spLocks noChangeArrowheads="1"/>
              </p:cNvSpPr>
              <p:nvPr/>
            </p:nvSpPr>
            <p:spPr bwMode="auto">
              <a:xfrm>
                <a:off x="2103" y="3065"/>
                <a:ext cx="197" cy="125"/>
              </a:xfrm>
              <a:prstGeom prst="rect">
                <a:avLst/>
              </a:prstGeom>
              <a:noFill/>
              <a:ln w="9525">
                <a:noFill/>
                <a:miter lim="800000"/>
                <a:headEnd/>
                <a:tailEnd/>
              </a:ln>
            </p:spPr>
            <p:txBody>
              <a:bodyPr wrap="none" lIns="0" tIns="0" rIns="0" bIns="0">
                <a:spAutoFit/>
              </a:bodyPr>
              <a:lstStyle/>
              <a:p>
                <a:r>
                  <a:rPr lang="en-US" sz="1300" b="1">
                    <a:solidFill>
                      <a:srgbClr val="000000"/>
                    </a:solidFill>
                  </a:rPr>
                  <a:t>HL7</a:t>
                </a:r>
                <a:endParaRPr lang="en-US" sz="1400">
                  <a:latin typeface="Times New Roman" pitchFamily="18" charset="0"/>
                </a:endParaRPr>
              </a:p>
            </p:txBody>
          </p:sp>
          <p:sp>
            <p:nvSpPr>
              <p:cNvPr id="1523724" name="Rectangle 12"/>
              <p:cNvSpPr>
                <a:spLocks noChangeArrowheads="1"/>
              </p:cNvSpPr>
              <p:nvPr/>
            </p:nvSpPr>
            <p:spPr bwMode="auto">
              <a:xfrm>
                <a:off x="1975" y="3191"/>
                <a:ext cx="441" cy="125"/>
              </a:xfrm>
              <a:prstGeom prst="rect">
                <a:avLst/>
              </a:prstGeom>
              <a:noFill/>
              <a:ln w="9525">
                <a:noFill/>
                <a:miter lim="800000"/>
                <a:headEnd/>
                <a:tailEnd/>
              </a:ln>
            </p:spPr>
            <p:txBody>
              <a:bodyPr wrap="none" lIns="0" tIns="0" rIns="0" bIns="0">
                <a:spAutoFit/>
              </a:bodyPr>
              <a:lstStyle/>
              <a:p>
                <a:r>
                  <a:rPr lang="en-US" sz="1300" b="1">
                    <a:solidFill>
                      <a:srgbClr val="000000"/>
                    </a:solidFill>
                  </a:rPr>
                  <a:t>Message</a:t>
                </a:r>
                <a:endParaRPr lang="en-US" sz="1400">
                  <a:latin typeface="Times New Roman" pitchFamily="18" charset="0"/>
                </a:endParaRPr>
              </a:p>
            </p:txBody>
          </p:sp>
          <p:sp>
            <p:nvSpPr>
              <p:cNvPr id="1523725" name="Rectangle 13"/>
              <p:cNvSpPr>
                <a:spLocks noChangeArrowheads="1"/>
              </p:cNvSpPr>
              <p:nvPr/>
            </p:nvSpPr>
            <p:spPr bwMode="auto">
              <a:xfrm>
                <a:off x="1983" y="3317"/>
                <a:ext cx="423" cy="125"/>
              </a:xfrm>
              <a:prstGeom prst="rect">
                <a:avLst/>
              </a:prstGeom>
              <a:noFill/>
              <a:ln w="9525">
                <a:noFill/>
                <a:miter lim="800000"/>
                <a:headEnd/>
                <a:tailEnd/>
              </a:ln>
            </p:spPr>
            <p:txBody>
              <a:bodyPr wrap="none" lIns="0" tIns="0" rIns="0" bIns="0">
                <a:spAutoFit/>
              </a:bodyPr>
              <a:lstStyle/>
              <a:p>
                <a:r>
                  <a:rPr lang="en-US" sz="1300" b="1">
                    <a:solidFill>
                      <a:srgbClr val="000000"/>
                    </a:solidFill>
                  </a:rPr>
                  <a:t>Creation</a:t>
                </a:r>
                <a:endParaRPr lang="en-US" sz="1400">
                  <a:latin typeface="Times New Roman" pitchFamily="18" charset="0"/>
                </a:endParaRPr>
              </a:p>
            </p:txBody>
          </p:sp>
        </p:grpSp>
        <p:grpSp>
          <p:nvGrpSpPr>
            <p:cNvPr id="1523726" name="Group 14"/>
            <p:cNvGrpSpPr>
              <a:grpSpLocks/>
            </p:cNvGrpSpPr>
            <p:nvPr/>
          </p:nvGrpSpPr>
          <p:grpSpPr bwMode="auto">
            <a:xfrm>
              <a:off x="3217" y="2396"/>
              <a:ext cx="1584" cy="1035"/>
              <a:chOff x="3217" y="2396"/>
              <a:chExt cx="1584" cy="1035"/>
            </a:xfrm>
          </p:grpSpPr>
          <p:sp>
            <p:nvSpPr>
              <p:cNvPr id="1523727" name="Freeform 15"/>
              <p:cNvSpPr>
                <a:spLocks/>
              </p:cNvSpPr>
              <p:nvPr/>
            </p:nvSpPr>
            <p:spPr bwMode="auto">
              <a:xfrm>
                <a:off x="3956" y="2692"/>
                <a:ext cx="221" cy="282"/>
              </a:xfrm>
              <a:custGeom>
                <a:avLst/>
                <a:gdLst/>
                <a:ahLst/>
                <a:cxnLst>
                  <a:cxn ang="0">
                    <a:pos x="221" y="141"/>
                  </a:cxn>
                  <a:cxn ang="0">
                    <a:pos x="121" y="0"/>
                  </a:cxn>
                  <a:cxn ang="0">
                    <a:pos x="121" y="93"/>
                  </a:cxn>
                  <a:cxn ang="0">
                    <a:pos x="0" y="93"/>
                  </a:cxn>
                  <a:cxn ang="0">
                    <a:pos x="0" y="189"/>
                  </a:cxn>
                  <a:cxn ang="0">
                    <a:pos x="121" y="189"/>
                  </a:cxn>
                  <a:cxn ang="0">
                    <a:pos x="121" y="282"/>
                  </a:cxn>
                  <a:cxn ang="0">
                    <a:pos x="221" y="141"/>
                  </a:cxn>
                </a:cxnLst>
                <a:rect l="0" t="0" r="r" b="b"/>
                <a:pathLst>
                  <a:path w="221" h="282">
                    <a:moveTo>
                      <a:pt x="221" y="141"/>
                    </a:moveTo>
                    <a:lnTo>
                      <a:pt x="121" y="0"/>
                    </a:lnTo>
                    <a:lnTo>
                      <a:pt x="121" y="93"/>
                    </a:lnTo>
                    <a:lnTo>
                      <a:pt x="0" y="93"/>
                    </a:lnTo>
                    <a:lnTo>
                      <a:pt x="0" y="189"/>
                    </a:lnTo>
                    <a:lnTo>
                      <a:pt x="121" y="189"/>
                    </a:lnTo>
                    <a:lnTo>
                      <a:pt x="121" y="282"/>
                    </a:lnTo>
                    <a:lnTo>
                      <a:pt x="221" y="141"/>
                    </a:lnTo>
                    <a:close/>
                  </a:path>
                </a:pathLst>
              </a:custGeom>
              <a:solidFill>
                <a:srgbClr val="000000"/>
              </a:solidFill>
              <a:ln w="9525">
                <a:noFill/>
                <a:round/>
                <a:headEnd/>
                <a:tailEnd/>
              </a:ln>
            </p:spPr>
            <p:txBody>
              <a:bodyPr/>
              <a:lstStyle/>
              <a:p>
                <a:endParaRPr lang="en-US"/>
              </a:p>
            </p:txBody>
          </p:sp>
          <p:sp>
            <p:nvSpPr>
              <p:cNvPr id="1523728" name="Rectangle 16"/>
              <p:cNvSpPr>
                <a:spLocks noChangeArrowheads="1"/>
              </p:cNvSpPr>
              <p:nvPr/>
            </p:nvSpPr>
            <p:spPr bwMode="auto">
              <a:xfrm>
                <a:off x="3217" y="2396"/>
                <a:ext cx="1584" cy="1035"/>
              </a:xfrm>
              <a:prstGeom prst="rect">
                <a:avLst/>
              </a:prstGeom>
              <a:solidFill>
                <a:schemeClr val="accent1"/>
              </a:solidFill>
              <a:ln w="20638">
                <a:solidFill>
                  <a:srgbClr val="000000"/>
                </a:solidFill>
                <a:miter lim="800000"/>
                <a:headEnd/>
                <a:tailEnd/>
              </a:ln>
            </p:spPr>
            <p:txBody>
              <a:bodyPr/>
              <a:lstStyle/>
              <a:p>
                <a:endParaRPr lang="en-US"/>
              </a:p>
            </p:txBody>
          </p:sp>
          <p:sp>
            <p:nvSpPr>
              <p:cNvPr id="1523729" name="Rectangle 17"/>
              <p:cNvSpPr>
                <a:spLocks noChangeArrowheads="1"/>
              </p:cNvSpPr>
              <p:nvPr/>
            </p:nvSpPr>
            <p:spPr bwMode="auto">
              <a:xfrm>
                <a:off x="3488" y="3165"/>
                <a:ext cx="823" cy="125"/>
              </a:xfrm>
              <a:prstGeom prst="rect">
                <a:avLst/>
              </a:prstGeom>
              <a:solidFill>
                <a:schemeClr val="accent1"/>
              </a:solidFill>
              <a:ln w="9525">
                <a:noFill/>
                <a:miter lim="800000"/>
                <a:headEnd/>
                <a:tailEnd/>
              </a:ln>
            </p:spPr>
            <p:txBody>
              <a:bodyPr wrap="none" lIns="0" tIns="0" rIns="0" bIns="0">
                <a:spAutoFit/>
              </a:bodyPr>
              <a:lstStyle/>
              <a:p>
                <a:r>
                  <a:rPr lang="en-US" sz="1300" b="1">
                    <a:solidFill>
                      <a:srgbClr val="000000"/>
                    </a:solidFill>
                  </a:rPr>
                  <a:t>HL7-Conformant</a:t>
                </a:r>
                <a:endParaRPr lang="en-US" sz="1400">
                  <a:latin typeface="Times New Roman" pitchFamily="18" charset="0"/>
                </a:endParaRPr>
              </a:p>
            </p:txBody>
          </p:sp>
          <p:sp>
            <p:nvSpPr>
              <p:cNvPr id="1523730" name="Rectangle 18"/>
              <p:cNvSpPr>
                <a:spLocks noChangeArrowheads="1"/>
              </p:cNvSpPr>
              <p:nvPr/>
            </p:nvSpPr>
            <p:spPr bwMode="auto">
              <a:xfrm>
                <a:off x="3619" y="3290"/>
                <a:ext cx="569" cy="125"/>
              </a:xfrm>
              <a:prstGeom prst="rect">
                <a:avLst/>
              </a:prstGeom>
              <a:solidFill>
                <a:schemeClr val="accent1"/>
              </a:solidFill>
              <a:ln w="9525">
                <a:noFill/>
                <a:miter lim="800000"/>
                <a:headEnd/>
                <a:tailEnd/>
              </a:ln>
            </p:spPr>
            <p:txBody>
              <a:bodyPr wrap="none" lIns="0" tIns="0" rIns="0" bIns="0">
                <a:spAutoFit/>
              </a:bodyPr>
              <a:lstStyle/>
              <a:p>
                <a:r>
                  <a:rPr lang="en-US" sz="1300" b="1">
                    <a:solidFill>
                      <a:srgbClr val="000000"/>
                    </a:solidFill>
                  </a:rPr>
                  <a:t>Application</a:t>
                </a:r>
                <a:endParaRPr lang="en-US" sz="1400">
                  <a:latin typeface="Times New Roman" pitchFamily="18" charset="0"/>
                </a:endParaRPr>
              </a:p>
            </p:txBody>
          </p:sp>
          <p:sp>
            <p:nvSpPr>
              <p:cNvPr id="1523731" name="Freeform 19"/>
              <p:cNvSpPr>
                <a:spLocks/>
              </p:cNvSpPr>
              <p:nvPr/>
            </p:nvSpPr>
            <p:spPr bwMode="auto">
              <a:xfrm>
                <a:off x="3298" y="2552"/>
                <a:ext cx="643" cy="540"/>
              </a:xfrm>
              <a:custGeom>
                <a:avLst/>
                <a:gdLst/>
                <a:ahLst/>
                <a:cxnLst>
                  <a:cxn ang="0">
                    <a:pos x="550" y="540"/>
                  </a:cxn>
                  <a:cxn ang="0">
                    <a:pos x="578" y="535"/>
                  </a:cxn>
                  <a:cxn ang="0">
                    <a:pos x="605" y="522"/>
                  </a:cxn>
                  <a:cxn ang="0">
                    <a:pos x="625" y="502"/>
                  </a:cxn>
                  <a:cxn ang="0">
                    <a:pos x="638" y="475"/>
                  </a:cxn>
                  <a:cxn ang="0">
                    <a:pos x="643" y="447"/>
                  </a:cxn>
                  <a:cxn ang="0">
                    <a:pos x="643" y="93"/>
                  </a:cxn>
                  <a:cxn ang="0">
                    <a:pos x="638" y="65"/>
                  </a:cxn>
                  <a:cxn ang="0">
                    <a:pos x="625" y="37"/>
                  </a:cxn>
                  <a:cxn ang="0">
                    <a:pos x="605" y="17"/>
                  </a:cxn>
                  <a:cxn ang="0">
                    <a:pos x="578" y="5"/>
                  </a:cxn>
                  <a:cxn ang="0">
                    <a:pos x="550" y="0"/>
                  </a:cxn>
                  <a:cxn ang="0">
                    <a:pos x="95" y="0"/>
                  </a:cxn>
                  <a:cxn ang="0">
                    <a:pos x="65" y="5"/>
                  </a:cxn>
                  <a:cxn ang="0">
                    <a:pos x="40" y="17"/>
                  </a:cxn>
                  <a:cxn ang="0">
                    <a:pos x="17" y="37"/>
                  </a:cxn>
                  <a:cxn ang="0">
                    <a:pos x="5" y="65"/>
                  </a:cxn>
                  <a:cxn ang="0">
                    <a:pos x="0" y="93"/>
                  </a:cxn>
                  <a:cxn ang="0">
                    <a:pos x="0" y="447"/>
                  </a:cxn>
                  <a:cxn ang="0">
                    <a:pos x="5" y="475"/>
                  </a:cxn>
                  <a:cxn ang="0">
                    <a:pos x="17" y="502"/>
                  </a:cxn>
                  <a:cxn ang="0">
                    <a:pos x="40" y="522"/>
                  </a:cxn>
                  <a:cxn ang="0">
                    <a:pos x="65" y="535"/>
                  </a:cxn>
                  <a:cxn ang="0">
                    <a:pos x="95" y="540"/>
                  </a:cxn>
                  <a:cxn ang="0">
                    <a:pos x="550" y="540"/>
                  </a:cxn>
                </a:cxnLst>
                <a:rect l="0" t="0" r="r" b="b"/>
                <a:pathLst>
                  <a:path w="643" h="540">
                    <a:moveTo>
                      <a:pt x="550" y="540"/>
                    </a:moveTo>
                    <a:lnTo>
                      <a:pt x="578" y="535"/>
                    </a:lnTo>
                    <a:lnTo>
                      <a:pt x="605" y="522"/>
                    </a:lnTo>
                    <a:lnTo>
                      <a:pt x="625" y="502"/>
                    </a:lnTo>
                    <a:lnTo>
                      <a:pt x="638" y="475"/>
                    </a:lnTo>
                    <a:lnTo>
                      <a:pt x="643" y="447"/>
                    </a:lnTo>
                    <a:lnTo>
                      <a:pt x="643" y="93"/>
                    </a:lnTo>
                    <a:lnTo>
                      <a:pt x="638" y="65"/>
                    </a:lnTo>
                    <a:lnTo>
                      <a:pt x="625" y="37"/>
                    </a:lnTo>
                    <a:lnTo>
                      <a:pt x="605" y="17"/>
                    </a:lnTo>
                    <a:lnTo>
                      <a:pt x="578" y="5"/>
                    </a:lnTo>
                    <a:lnTo>
                      <a:pt x="550" y="0"/>
                    </a:lnTo>
                    <a:lnTo>
                      <a:pt x="95" y="0"/>
                    </a:lnTo>
                    <a:lnTo>
                      <a:pt x="65" y="5"/>
                    </a:lnTo>
                    <a:lnTo>
                      <a:pt x="40" y="17"/>
                    </a:lnTo>
                    <a:lnTo>
                      <a:pt x="17" y="37"/>
                    </a:lnTo>
                    <a:lnTo>
                      <a:pt x="5" y="65"/>
                    </a:lnTo>
                    <a:lnTo>
                      <a:pt x="0" y="93"/>
                    </a:lnTo>
                    <a:lnTo>
                      <a:pt x="0" y="447"/>
                    </a:lnTo>
                    <a:lnTo>
                      <a:pt x="5" y="475"/>
                    </a:lnTo>
                    <a:lnTo>
                      <a:pt x="17" y="502"/>
                    </a:lnTo>
                    <a:lnTo>
                      <a:pt x="40" y="522"/>
                    </a:lnTo>
                    <a:lnTo>
                      <a:pt x="65" y="535"/>
                    </a:lnTo>
                    <a:lnTo>
                      <a:pt x="95" y="540"/>
                    </a:lnTo>
                    <a:lnTo>
                      <a:pt x="550" y="540"/>
                    </a:lnTo>
                    <a:close/>
                  </a:path>
                </a:pathLst>
              </a:custGeom>
              <a:solidFill>
                <a:schemeClr val="bg1"/>
              </a:solidFill>
              <a:ln w="20638">
                <a:solidFill>
                  <a:srgbClr val="000000"/>
                </a:solidFill>
                <a:prstDash val="solid"/>
                <a:round/>
                <a:headEnd/>
                <a:tailEnd/>
              </a:ln>
            </p:spPr>
            <p:txBody>
              <a:bodyPr/>
              <a:lstStyle/>
              <a:p>
                <a:endParaRPr lang="en-US"/>
              </a:p>
            </p:txBody>
          </p:sp>
          <p:sp>
            <p:nvSpPr>
              <p:cNvPr id="1523732" name="Rectangle 20"/>
              <p:cNvSpPr>
                <a:spLocks noChangeArrowheads="1"/>
              </p:cNvSpPr>
              <p:nvPr/>
            </p:nvSpPr>
            <p:spPr bwMode="auto">
              <a:xfrm>
                <a:off x="3542" y="2629"/>
                <a:ext cx="197" cy="125"/>
              </a:xfrm>
              <a:prstGeom prst="rect">
                <a:avLst/>
              </a:prstGeom>
              <a:solidFill>
                <a:schemeClr val="bg1"/>
              </a:solidFill>
              <a:ln w="9525">
                <a:noFill/>
                <a:miter lim="800000"/>
                <a:headEnd/>
                <a:tailEnd/>
              </a:ln>
            </p:spPr>
            <p:txBody>
              <a:bodyPr wrap="none" lIns="0" tIns="0" rIns="0" bIns="0">
                <a:spAutoFit/>
              </a:bodyPr>
              <a:lstStyle/>
              <a:p>
                <a:r>
                  <a:rPr lang="en-US" sz="1300" b="1">
                    <a:solidFill>
                      <a:srgbClr val="000000"/>
                    </a:solidFill>
                  </a:rPr>
                  <a:t>HL7</a:t>
                </a:r>
                <a:endParaRPr lang="en-US" sz="1400">
                  <a:latin typeface="Times New Roman" pitchFamily="18" charset="0"/>
                </a:endParaRPr>
              </a:p>
            </p:txBody>
          </p:sp>
          <p:sp>
            <p:nvSpPr>
              <p:cNvPr id="1523733" name="Rectangle 21"/>
              <p:cNvSpPr>
                <a:spLocks noChangeArrowheads="1"/>
              </p:cNvSpPr>
              <p:nvPr/>
            </p:nvSpPr>
            <p:spPr bwMode="auto">
              <a:xfrm>
                <a:off x="3412" y="2755"/>
                <a:ext cx="441" cy="125"/>
              </a:xfrm>
              <a:prstGeom prst="rect">
                <a:avLst/>
              </a:prstGeom>
              <a:solidFill>
                <a:schemeClr val="bg1"/>
              </a:solidFill>
              <a:ln w="9525">
                <a:noFill/>
                <a:miter lim="800000"/>
                <a:headEnd/>
                <a:tailEnd/>
              </a:ln>
            </p:spPr>
            <p:txBody>
              <a:bodyPr wrap="none" lIns="0" tIns="0" rIns="0" bIns="0">
                <a:spAutoFit/>
              </a:bodyPr>
              <a:lstStyle/>
              <a:p>
                <a:r>
                  <a:rPr lang="en-US" sz="1300" b="1">
                    <a:solidFill>
                      <a:srgbClr val="000000"/>
                    </a:solidFill>
                  </a:rPr>
                  <a:t>Message</a:t>
                </a:r>
                <a:endParaRPr lang="en-US" sz="1400">
                  <a:latin typeface="Times New Roman" pitchFamily="18" charset="0"/>
                </a:endParaRPr>
              </a:p>
            </p:txBody>
          </p:sp>
          <p:sp>
            <p:nvSpPr>
              <p:cNvPr id="1523734" name="Rectangle 22"/>
              <p:cNvSpPr>
                <a:spLocks noChangeArrowheads="1"/>
              </p:cNvSpPr>
              <p:nvPr/>
            </p:nvSpPr>
            <p:spPr bwMode="auto">
              <a:xfrm>
                <a:off x="3442" y="2881"/>
                <a:ext cx="382" cy="125"/>
              </a:xfrm>
              <a:prstGeom prst="rect">
                <a:avLst/>
              </a:prstGeom>
              <a:solidFill>
                <a:schemeClr val="bg1"/>
              </a:solidFill>
              <a:ln w="9525">
                <a:noFill/>
                <a:miter lim="800000"/>
                <a:headEnd/>
                <a:tailEnd/>
              </a:ln>
            </p:spPr>
            <p:txBody>
              <a:bodyPr wrap="none" lIns="0" tIns="0" rIns="0" bIns="0">
                <a:spAutoFit/>
              </a:bodyPr>
              <a:lstStyle/>
              <a:p>
                <a:r>
                  <a:rPr lang="en-US" sz="1300" b="1">
                    <a:solidFill>
                      <a:srgbClr val="000000"/>
                    </a:solidFill>
                  </a:rPr>
                  <a:t>Parsing</a:t>
                </a:r>
                <a:endParaRPr lang="en-US" sz="1400">
                  <a:latin typeface="Times New Roman" pitchFamily="18" charset="0"/>
                </a:endParaRPr>
              </a:p>
            </p:txBody>
          </p:sp>
          <p:sp>
            <p:nvSpPr>
              <p:cNvPr id="1523735" name="Freeform 23"/>
              <p:cNvSpPr>
                <a:spLocks noEditPoints="1"/>
              </p:cNvSpPr>
              <p:nvPr/>
            </p:nvSpPr>
            <p:spPr bwMode="auto">
              <a:xfrm>
                <a:off x="4169" y="2540"/>
                <a:ext cx="536" cy="565"/>
              </a:xfrm>
              <a:custGeom>
                <a:avLst/>
                <a:gdLst/>
                <a:ahLst/>
                <a:cxnLst>
                  <a:cxn ang="0">
                    <a:pos x="5" y="65"/>
                  </a:cxn>
                  <a:cxn ang="0">
                    <a:pos x="42" y="38"/>
                  </a:cxn>
                  <a:cxn ang="0">
                    <a:pos x="113" y="15"/>
                  </a:cxn>
                  <a:cxn ang="0">
                    <a:pos x="206" y="3"/>
                  </a:cxn>
                  <a:cxn ang="0">
                    <a:pos x="309" y="0"/>
                  </a:cxn>
                  <a:cxn ang="0">
                    <a:pos x="409" y="8"/>
                  </a:cxn>
                  <a:cxn ang="0">
                    <a:pos x="492" y="25"/>
                  </a:cxn>
                  <a:cxn ang="0">
                    <a:pos x="547" y="53"/>
                  </a:cxn>
                  <a:cxn ang="0">
                    <a:pos x="565" y="80"/>
                  </a:cxn>
                  <a:cxn ang="0">
                    <a:pos x="547" y="111"/>
                  </a:cxn>
                  <a:cxn ang="0">
                    <a:pos x="492" y="136"/>
                  </a:cxn>
                  <a:cxn ang="0">
                    <a:pos x="409" y="153"/>
                  </a:cxn>
                  <a:cxn ang="0">
                    <a:pos x="309" y="161"/>
                  </a:cxn>
                  <a:cxn ang="0">
                    <a:pos x="206" y="158"/>
                  </a:cxn>
                  <a:cxn ang="0">
                    <a:pos x="113" y="146"/>
                  </a:cxn>
                  <a:cxn ang="0">
                    <a:pos x="42" y="123"/>
                  </a:cxn>
                  <a:cxn ang="0">
                    <a:pos x="5" y="96"/>
                  </a:cxn>
                  <a:cxn ang="0">
                    <a:pos x="565" y="83"/>
                  </a:cxn>
                  <a:cxn ang="0">
                    <a:pos x="547" y="108"/>
                  </a:cxn>
                  <a:cxn ang="0">
                    <a:pos x="497" y="133"/>
                  </a:cxn>
                  <a:cxn ang="0">
                    <a:pos x="424" y="151"/>
                  </a:cxn>
                  <a:cxn ang="0">
                    <a:pos x="331" y="161"/>
                  </a:cxn>
                  <a:cxn ang="0">
                    <a:pos x="233" y="161"/>
                  </a:cxn>
                  <a:cxn ang="0">
                    <a:pos x="143" y="151"/>
                  </a:cxn>
                  <a:cxn ang="0">
                    <a:pos x="67" y="133"/>
                  </a:cxn>
                  <a:cxn ang="0">
                    <a:pos x="17" y="108"/>
                  </a:cxn>
                  <a:cxn ang="0">
                    <a:pos x="0" y="80"/>
                  </a:cxn>
                  <a:cxn ang="0">
                    <a:pos x="5" y="500"/>
                  </a:cxn>
                  <a:cxn ang="0">
                    <a:pos x="42" y="528"/>
                  </a:cxn>
                  <a:cxn ang="0">
                    <a:pos x="113" y="548"/>
                  </a:cxn>
                  <a:cxn ang="0">
                    <a:pos x="206" y="563"/>
                  </a:cxn>
                  <a:cxn ang="0">
                    <a:pos x="309" y="565"/>
                  </a:cxn>
                  <a:cxn ang="0">
                    <a:pos x="409" y="558"/>
                  </a:cxn>
                  <a:cxn ang="0">
                    <a:pos x="492" y="540"/>
                  </a:cxn>
                  <a:cxn ang="0">
                    <a:pos x="547" y="513"/>
                  </a:cxn>
                  <a:cxn ang="0">
                    <a:pos x="565" y="485"/>
                  </a:cxn>
                </a:cxnLst>
                <a:rect l="0" t="0" r="r" b="b"/>
                <a:pathLst>
                  <a:path w="565" h="565">
                    <a:moveTo>
                      <a:pt x="0" y="80"/>
                    </a:moveTo>
                    <a:lnTo>
                      <a:pt x="5" y="65"/>
                    </a:lnTo>
                    <a:lnTo>
                      <a:pt x="20" y="53"/>
                    </a:lnTo>
                    <a:lnTo>
                      <a:pt x="42" y="38"/>
                    </a:lnTo>
                    <a:lnTo>
                      <a:pt x="75" y="25"/>
                    </a:lnTo>
                    <a:lnTo>
                      <a:pt x="113" y="15"/>
                    </a:lnTo>
                    <a:lnTo>
                      <a:pt x="158" y="8"/>
                    </a:lnTo>
                    <a:lnTo>
                      <a:pt x="206" y="3"/>
                    </a:lnTo>
                    <a:lnTo>
                      <a:pt x="256" y="0"/>
                    </a:lnTo>
                    <a:lnTo>
                      <a:pt x="309" y="0"/>
                    </a:lnTo>
                    <a:lnTo>
                      <a:pt x="361" y="3"/>
                    </a:lnTo>
                    <a:lnTo>
                      <a:pt x="409" y="8"/>
                    </a:lnTo>
                    <a:lnTo>
                      <a:pt x="454" y="15"/>
                    </a:lnTo>
                    <a:lnTo>
                      <a:pt x="492" y="25"/>
                    </a:lnTo>
                    <a:lnTo>
                      <a:pt x="522" y="38"/>
                    </a:lnTo>
                    <a:lnTo>
                      <a:pt x="547" y="53"/>
                    </a:lnTo>
                    <a:lnTo>
                      <a:pt x="560" y="65"/>
                    </a:lnTo>
                    <a:lnTo>
                      <a:pt x="565" y="80"/>
                    </a:lnTo>
                    <a:lnTo>
                      <a:pt x="560" y="96"/>
                    </a:lnTo>
                    <a:lnTo>
                      <a:pt x="547" y="111"/>
                    </a:lnTo>
                    <a:lnTo>
                      <a:pt x="522" y="123"/>
                    </a:lnTo>
                    <a:lnTo>
                      <a:pt x="492" y="136"/>
                    </a:lnTo>
                    <a:lnTo>
                      <a:pt x="454" y="146"/>
                    </a:lnTo>
                    <a:lnTo>
                      <a:pt x="409" y="153"/>
                    </a:lnTo>
                    <a:lnTo>
                      <a:pt x="361" y="158"/>
                    </a:lnTo>
                    <a:lnTo>
                      <a:pt x="309" y="161"/>
                    </a:lnTo>
                    <a:lnTo>
                      <a:pt x="256" y="161"/>
                    </a:lnTo>
                    <a:lnTo>
                      <a:pt x="206" y="158"/>
                    </a:lnTo>
                    <a:lnTo>
                      <a:pt x="158" y="153"/>
                    </a:lnTo>
                    <a:lnTo>
                      <a:pt x="113" y="146"/>
                    </a:lnTo>
                    <a:lnTo>
                      <a:pt x="75" y="136"/>
                    </a:lnTo>
                    <a:lnTo>
                      <a:pt x="42" y="123"/>
                    </a:lnTo>
                    <a:lnTo>
                      <a:pt x="20" y="111"/>
                    </a:lnTo>
                    <a:lnTo>
                      <a:pt x="5" y="96"/>
                    </a:lnTo>
                    <a:lnTo>
                      <a:pt x="0" y="80"/>
                    </a:lnTo>
                    <a:close/>
                    <a:moveTo>
                      <a:pt x="565" y="83"/>
                    </a:moveTo>
                    <a:lnTo>
                      <a:pt x="560" y="96"/>
                    </a:lnTo>
                    <a:lnTo>
                      <a:pt x="547" y="108"/>
                    </a:lnTo>
                    <a:lnTo>
                      <a:pt x="527" y="121"/>
                    </a:lnTo>
                    <a:lnTo>
                      <a:pt x="497" y="133"/>
                    </a:lnTo>
                    <a:lnTo>
                      <a:pt x="465" y="143"/>
                    </a:lnTo>
                    <a:lnTo>
                      <a:pt x="424" y="151"/>
                    </a:lnTo>
                    <a:lnTo>
                      <a:pt x="379" y="156"/>
                    </a:lnTo>
                    <a:lnTo>
                      <a:pt x="331" y="161"/>
                    </a:lnTo>
                    <a:lnTo>
                      <a:pt x="284" y="161"/>
                    </a:lnTo>
                    <a:lnTo>
                      <a:pt x="233" y="161"/>
                    </a:lnTo>
                    <a:lnTo>
                      <a:pt x="186" y="156"/>
                    </a:lnTo>
                    <a:lnTo>
                      <a:pt x="143" y="151"/>
                    </a:lnTo>
                    <a:lnTo>
                      <a:pt x="100" y="143"/>
                    </a:lnTo>
                    <a:lnTo>
                      <a:pt x="67" y="133"/>
                    </a:lnTo>
                    <a:lnTo>
                      <a:pt x="37" y="121"/>
                    </a:lnTo>
                    <a:lnTo>
                      <a:pt x="17" y="108"/>
                    </a:lnTo>
                    <a:lnTo>
                      <a:pt x="5" y="96"/>
                    </a:lnTo>
                    <a:lnTo>
                      <a:pt x="0" y="80"/>
                    </a:lnTo>
                    <a:lnTo>
                      <a:pt x="0" y="485"/>
                    </a:lnTo>
                    <a:lnTo>
                      <a:pt x="5" y="500"/>
                    </a:lnTo>
                    <a:lnTo>
                      <a:pt x="20" y="513"/>
                    </a:lnTo>
                    <a:lnTo>
                      <a:pt x="42" y="528"/>
                    </a:lnTo>
                    <a:lnTo>
                      <a:pt x="75" y="540"/>
                    </a:lnTo>
                    <a:lnTo>
                      <a:pt x="113" y="548"/>
                    </a:lnTo>
                    <a:lnTo>
                      <a:pt x="158" y="558"/>
                    </a:lnTo>
                    <a:lnTo>
                      <a:pt x="206" y="563"/>
                    </a:lnTo>
                    <a:lnTo>
                      <a:pt x="256" y="565"/>
                    </a:lnTo>
                    <a:lnTo>
                      <a:pt x="309" y="565"/>
                    </a:lnTo>
                    <a:lnTo>
                      <a:pt x="361" y="563"/>
                    </a:lnTo>
                    <a:lnTo>
                      <a:pt x="409" y="558"/>
                    </a:lnTo>
                    <a:lnTo>
                      <a:pt x="454" y="548"/>
                    </a:lnTo>
                    <a:lnTo>
                      <a:pt x="492" y="540"/>
                    </a:lnTo>
                    <a:lnTo>
                      <a:pt x="522" y="528"/>
                    </a:lnTo>
                    <a:lnTo>
                      <a:pt x="547" y="513"/>
                    </a:lnTo>
                    <a:lnTo>
                      <a:pt x="560" y="500"/>
                    </a:lnTo>
                    <a:lnTo>
                      <a:pt x="565" y="485"/>
                    </a:lnTo>
                    <a:lnTo>
                      <a:pt x="565" y="83"/>
                    </a:lnTo>
                    <a:close/>
                  </a:path>
                </a:pathLst>
              </a:custGeom>
              <a:solidFill>
                <a:schemeClr val="bg1"/>
              </a:solidFill>
              <a:ln w="12700">
                <a:solidFill>
                  <a:srgbClr val="000000"/>
                </a:solidFill>
                <a:prstDash val="solid"/>
                <a:round/>
                <a:headEnd/>
                <a:tailEnd/>
              </a:ln>
            </p:spPr>
            <p:txBody>
              <a:bodyPr/>
              <a:lstStyle/>
              <a:p>
                <a:endParaRPr lang="en-US"/>
              </a:p>
            </p:txBody>
          </p:sp>
          <p:sp>
            <p:nvSpPr>
              <p:cNvPr id="1523736" name="Rectangle 24"/>
              <p:cNvSpPr>
                <a:spLocks noChangeArrowheads="1"/>
              </p:cNvSpPr>
              <p:nvPr/>
            </p:nvSpPr>
            <p:spPr bwMode="auto">
              <a:xfrm>
                <a:off x="4319" y="2837"/>
                <a:ext cx="226" cy="125"/>
              </a:xfrm>
              <a:prstGeom prst="rect">
                <a:avLst/>
              </a:prstGeom>
              <a:solidFill>
                <a:schemeClr val="bg1"/>
              </a:solidFill>
              <a:ln w="9525">
                <a:noFill/>
                <a:miter lim="800000"/>
                <a:headEnd/>
                <a:tailEnd/>
              </a:ln>
            </p:spPr>
            <p:txBody>
              <a:bodyPr wrap="none" lIns="0" tIns="0" rIns="0" bIns="0">
                <a:spAutoFit/>
              </a:bodyPr>
              <a:lstStyle/>
              <a:p>
                <a:r>
                  <a:rPr lang="en-US" sz="1300" b="1">
                    <a:solidFill>
                      <a:srgbClr val="000000"/>
                    </a:solidFill>
                  </a:rPr>
                  <a:t>Data</a:t>
                </a:r>
                <a:endParaRPr lang="en-US" sz="1400">
                  <a:latin typeface="Times New Roman" pitchFamily="18" charset="0"/>
                </a:endParaRPr>
              </a:p>
            </p:txBody>
          </p:sp>
        </p:grpSp>
        <p:grpSp>
          <p:nvGrpSpPr>
            <p:cNvPr id="1523737" name="Group 25"/>
            <p:cNvGrpSpPr>
              <a:grpSpLocks/>
            </p:cNvGrpSpPr>
            <p:nvPr/>
          </p:nvGrpSpPr>
          <p:grpSpPr bwMode="auto">
            <a:xfrm>
              <a:off x="2141" y="2629"/>
              <a:ext cx="1157" cy="408"/>
              <a:chOff x="2476" y="3065"/>
              <a:chExt cx="1157" cy="408"/>
            </a:xfrm>
          </p:grpSpPr>
          <p:grpSp>
            <p:nvGrpSpPr>
              <p:cNvPr id="1523738" name="Group 26"/>
              <p:cNvGrpSpPr>
                <a:grpSpLocks/>
              </p:cNvGrpSpPr>
              <p:nvPr/>
            </p:nvGrpSpPr>
            <p:grpSpPr bwMode="auto">
              <a:xfrm>
                <a:off x="2476" y="3065"/>
                <a:ext cx="1157" cy="408"/>
                <a:chOff x="2476" y="3065"/>
                <a:chExt cx="1157" cy="408"/>
              </a:xfrm>
            </p:grpSpPr>
            <p:sp>
              <p:nvSpPr>
                <p:cNvPr id="1523739" name="Freeform 27"/>
                <p:cNvSpPr>
                  <a:spLocks/>
                </p:cNvSpPr>
                <p:nvPr/>
              </p:nvSpPr>
              <p:spPr bwMode="auto">
                <a:xfrm>
                  <a:off x="2665" y="3065"/>
                  <a:ext cx="844" cy="408"/>
                </a:xfrm>
                <a:custGeom>
                  <a:avLst/>
                  <a:gdLst/>
                  <a:ahLst/>
                  <a:cxnLst>
                    <a:cxn ang="0">
                      <a:pos x="0" y="408"/>
                    </a:cxn>
                    <a:cxn ang="0">
                      <a:pos x="739" y="408"/>
                    </a:cxn>
                    <a:cxn ang="0">
                      <a:pos x="844" y="0"/>
                    </a:cxn>
                    <a:cxn ang="0">
                      <a:pos x="106" y="0"/>
                    </a:cxn>
                    <a:cxn ang="0">
                      <a:pos x="0" y="408"/>
                    </a:cxn>
                  </a:cxnLst>
                  <a:rect l="0" t="0" r="r" b="b"/>
                  <a:pathLst>
                    <a:path w="844" h="408">
                      <a:moveTo>
                        <a:pt x="0" y="408"/>
                      </a:moveTo>
                      <a:lnTo>
                        <a:pt x="739" y="408"/>
                      </a:lnTo>
                      <a:lnTo>
                        <a:pt x="844" y="0"/>
                      </a:lnTo>
                      <a:lnTo>
                        <a:pt x="106" y="0"/>
                      </a:lnTo>
                      <a:lnTo>
                        <a:pt x="0" y="408"/>
                      </a:lnTo>
                      <a:close/>
                    </a:path>
                  </a:pathLst>
                </a:custGeom>
                <a:solidFill>
                  <a:schemeClr val="accent2"/>
                </a:solidFill>
                <a:ln w="9525">
                  <a:noFill/>
                  <a:round/>
                  <a:headEnd/>
                  <a:tailEnd/>
                </a:ln>
              </p:spPr>
              <p:txBody>
                <a:bodyPr/>
                <a:lstStyle/>
                <a:p>
                  <a:endParaRPr lang="en-US"/>
                </a:p>
              </p:txBody>
            </p:sp>
            <p:sp>
              <p:nvSpPr>
                <p:cNvPr id="1523740" name="Freeform 28"/>
                <p:cNvSpPr>
                  <a:spLocks/>
                </p:cNvSpPr>
                <p:nvPr/>
              </p:nvSpPr>
              <p:spPr bwMode="auto">
                <a:xfrm>
                  <a:off x="2476" y="3116"/>
                  <a:ext cx="247" cy="284"/>
                </a:xfrm>
                <a:custGeom>
                  <a:avLst/>
                  <a:gdLst/>
                  <a:ahLst/>
                  <a:cxnLst>
                    <a:cxn ang="0">
                      <a:pos x="247" y="140"/>
                    </a:cxn>
                    <a:cxn ang="0">
                      <a:pos x="136" y="0"/>
                    </a:cxn>
                    <a:cxn ang="0">
                      <a:pos x="136" y="93"/>
                    </a:cxn>
                    <a:cxn ang="0">
                      <a:pos x="0" y="93"/>
                    </a:cxn>
                    <a:cxn ang="0">
                      <a:pos x="0" y="191"/>
                    </a:cxn>
                    <a:cxn ang="0">
                      <a:pos x="136" y="191"/>
                    </a:cxn>
                    <a:cxn ang="0">
                      <a:pos x="136" y="284"/>
                    </a:cxn>
                    <a:cxn ang="0">
                      <a:pos x="247" y="140"/>
                    </a:cxn>
                  </a:cxnLst>
                  <a:rect l="0" t="0" r="r" b="b"/>
                  <a:pathLst>
                    <a:path w="247" h="284">
                      <a:moveTo>
                        <a:pt x="247" y="140"/>
                      </a:moveTo>
                      <a:lnTo>
                        <a:pt x="136" y="0"/>
                      </a:lnTo>
                      <a:lnTo>
                        <a:pt x="136" y="93"/>
                      </a:lnTo>
                      <a:lnTo>
                        <a:pt x="0" y="93"/>
                      </a:lnTo>
                      <a:lnTo>
                        <a:pt x="0" y="191"/>
                      </a:lnTo>
                      <a:lnTo>
                        <a:pt x="136" y="191"/>
                      </a:lnTo>
                      <a:lnTo>
                        <a:pt x="136" y="284"/>
                      </a:lnTo>
                      <a:lnTo>
                        <a:pt x="247" y="140"/>
                      </a:lnTo>
                      <a:close/>
                    </a:path>
                  </a:pathLst>
                </a:custGeom>
                <a:solidFill>
                  <a:schemeClr val="accent2"/>
                </a:solidFill>
                <a:ln w="9525">
                  <a:noFill/>
                  <a:round/>
                  <a:headEnd/>
                  <a:tailEnd/>
                </a:ln>
              </p:spPr>
              <p:txBody>
                <a:bodyPr/>
                <a:lstStyle/>
                <a:p>
                  <a:endParaRPr lang="en-US"/>
                </a:p>
              </p:txBody>
            </p:sp>
            <p:sp>
              <p:nvSpPr>
                <p:cNvPr id="1523741" name="Freeform 29"/>
                <p:cNvSpPr>
                  <a:spLocks/>
                </p:cNvSpPr>
                <p:nvPr/>
              </p:nvSpPr>
              <p:spPr bwMode="auto">
                <a:xfrm>
                  <a:off x="3419" y="3116"/>
                  <a:ext cx="214" cy="284"/>
                </a:xfrm>
                <a:custGeom>
                  <a:avLst/>
                  <a:gdLst/>
                  <a:ahLst/>
                  <a:cxnLst>
                    <a:cxn ang="0">
                      <a:pos x="214" y="140"/>
                    </a:cxn>
                    <a:cxn ang="0">
                      <a:pos x="118" y="0"/>
                    </a:cxn>
                    <a:cxn ang="0">
                      <a:pos x="118" y="93"/>
                    </a:cxn>
                    <a:cxn ang="0">
                      <a:pos x="0" y="93"/>
                    </a:cxn>
                    <a:cxn ang="0">
                      <a:pos x="0" y="191"/>
                    </a:cxn>
                    <a:cxn ang="0">
                      <a:pos x="118" y="191"/>
                    </a:cxn>
                    <a:cxn ang="0">
                      <a:pos x="118" y="284"/>
                    </a:cxn>
                    <a:cxn ang="0">
                      <a:pos x="214" y="140"/>
                    </a:cxn>
                  </a:cxnLst>
                  <a:rect l="0" t="0" r="r" b="b"/>
                  <a:pathLst>
                    <a:path w="214" h="284">
                      <a:moveTo>
                        <a:pt x="214" y="140"/>
                      </a:moveTo>
                      <a:lnTo>
                        <a:pt x="118" y="0"/>
                      </a:lnTo>
                      <a:lnTo>
                        <a:pt x="118" y="93"/>
                      </a:lnTo>
                      <a:lnTo>
                        <a:pt x="0" y="93"/>
                      </a:lnTo>
                      <a:lnTo>
                        <a:pt x="0" y="191"/>
                      </a:lnTo>
                      <a:lnTo>
                        <a:pt x="118" y="191"/>
                      </a:lnTo>
                      <a:lnTo>
                        <a:pt x="118" y="284"/>
                      </a:lnTo>
                      <a:lnTo>
                        <a:pt x="214" y="140"/>
                      </a:lnTo>
                      <a:close/>
                    </a:path>
                  </a:pathLst>
                </a:custGeom>
                <a:solidFill>
                  <a:schemeClr val="accent2"/>
                </a:solidFill>
                <a:ln w="9525">
                  <a:noFill/>
                  <a:round/>
                  <a:headEnd/>
                  <a:tailEnd/>
                </a:ln>
              </p:spPr>
              <p:txBody>
                <a:bodyPr/>
                <a:lstStyle/>
                <a:p>
                  <a:endParaRPr lang="en-US"/>
                </a:p>
              </p:txBody>
            </p:sp>
          </p:grpSp>
          <p:sp>
            <p:nvSpPr>
              <p:cNvPr id="1523742" name="Rectangle 30"/>
              <p:cNvSpPr>
                <a:spLocks noChangeArrowheads="1"/>
              </p:cNvSpPr>
              <p:nvPr/>
            </p:nvSpPr>
            <p:spPr bwMode="auto">
              <a:xfrm>
                <a:off x="2880" y="3138"/>
                <a:ext cx="441" cy="125"/>
              </a:xfrm>
              <a:prstGeom prst="rect">
                <a:avLst/>
              </a:prstGeom>
              <a:solidFill>
                <a:schemeClr val="accent2"/>
              </a:solidFill>
              <a:ln w="9525">
                <a:noFill/>
                <a:miter lim="800000"/>
                <a:headEnd/>
                <a:tailEnd/>
              </a:ln>
            </p:spPr>
            <p:txBody>
              <a:bodyPr wrap="none" lIns="0" tIns="0" rIns="0" bIns="0">
                <a:spAutoFit/>
              </a:bodyPr>
              <a:lstStyle/>
              <a:p>
                <a:r>
                  <a:rPr lang="en-US" sz="1300" b="1">
                    <a:solidFill>
                      <a:srgbClr val="FFFFFF"/>
                    </a:solidFill>
                  </a:rPr>
                  <a:t>Message</a:t>
                </a:r>
                <a:endParaRPr lang="en-US" sz="1400">
                  <a:latin typeface="Times New Roman" pitchFamily="18" charset="0"/>
                </a:endParaRPr>
              </a:p>
            </p:txBody>
          </p:sp>
          <p:sp>
            <p:nvSpPr>
              <p:cNvPr id="1523743" name="Rectangle 31"/>
              <p:cNvSpPr>
                <a:spLocks noChangeArrowheads="1"/>
              </p:cNvSpPr>
              <p:nvPr/>
            </p:nvSpPr>
            <p:spPr bwMode="auto">
              <a:xfrm>
                <a:off x="2884" y="3264"/>
                <a:ext cx="424" cy="125"/>
              </a:xfrm>
              <a:prstGeom prst="rect">
                <a:avLst/>
              </a:prstGeom>
              <a:solidFill>
                <a:schemeClr val="accent2"/>
              </a:solidFill>
              <a:ln w="9525">
                <a:noFill/>
                <a:miter lim="800000"/>
                <a:headEnd/>
                <a:tailEnd/>
              </a:ln>
            </p:spPr>
            <p:txBody>
              <a:bodyPr wrap="none" lIns="0" tIns="0" rIns="0" bIns="0">
                <a:spAutoFit/>
              </a:bodyPr>
              <a:lstStyle/>
              <a:p>
                <a:r>
                  <a:rPr lang="en-US" sz="1300" b="1">
                    <a:solidFill>
                      <a:srgbClr val="FFFFFF"/>
                    </a:solidFill>
                  </a:rPr>
                  <a:t>Instance</a:t>
                </a:r>
                <a:endParaRPr lang="en-US" sz="1400">
                  <a:latin typeface="Times New Roman" pitchFamily="18" charset="0"/>
                </a:endParaRPr>
              </a:p>
            </p:txBody>
          </p:sp>
        </p:grpSp>
      </p:grpSp>
      <p:grpSp>
        <p:nvGrpSpPr>
          <p:cNvPr id="1523744" name="Group 32"/>
          <p:cNvGrpSpPr>
            <a:grpSpLocks/>
          </p:cNvGrpSpPr>
          <p:nvPr/>
        </p:nvGrpSpPr>
        <p:grpSpPr bwMode="auto">
          <a:xfrm>
            <a:off x="1103313" y="1612900"/>
            <a:ext cx="5459412" cy="2438400"/>
            <a:chOff x="695" y="1016"/>
            <a:chExt cx="3439" cy="1536"/>
          </a:xfrm>
        </p:grpSpPr>
        <p:grpSp>
          <p:nvGrpSpPr>
            <p:cNvPr id="1523745" name="Group 33"/>
            <p:cNvGrpSpPr>
              <a:grpSpLocks/>
            </p:cNvGrpSpPr>
            <p:nvPr/>
          </p:nvGrpSpPr>
          <p:grpSpPr bwMode="auto">
            <a:xfrm>
              <a:off x="1244" y="1850"/>
              <a:ext cx="857" cy="702"/>
              <a:chOff x="1273" y="2286"/>
              <a:chExt cx="857" cy="702"/>
            </a:xfrm>
          </p:grpSpPr>
          <p:sp>
            <p:nvSpPr>
              <p:cNvPr id="1523746" name="Freeform 34"/>
              <p:cNvSpPr>
                <a:spLocks/>
              </p:cNvSpPr>
              <p:nvPr/>
            </p:nvSpPr>
            <p:spPr bwMode="auto">
              <a:xfrm>
                <a:off x="1273" y="2286"/>
                <a:ext cx="799" cy="616"/>
              </a:xfrm>
              <a:custGeom>
                <a:avLst/>
                <a:gdLst/>
                <a:ahLst/>
                <a:cxnLst>
                  <a:cxn ang="0">
                    <a:pos x="0" y="0"/>
                  </a:cxn>
                  <a:cxn ang="0">
                    <a:pos x="0" y="350"/>
                  </a:cxn>
                  <a:cxn ang="0">
                    <a:pos x="399" y="350"/>
                  </a:cxn>
                  <a:cxn ang="0">
                    <a:pos x="799" y="350"/>
                  </a:cxn>
                  <a:cxn ang="0">
                    <a:pos x="799" y="616"/>
                  </a:cxn>
                </a:cxnLst>
                <a:rect l="0" t="0" r="r" b="b"/>
                <a:pathLst>
                  <a:path w="799" h="616">
                    <a:moveTo>
                      <a:pt x="0" y="0"/>
                    </a:moveTo>
                    <a:lnTo>
                      <a:pt x="0" y="350"/>
                    </a:lnTo>
                    <a:lnTo>
                      <a:pt x="399" y="350"/>
                    </a:lnTo>
                    <a:lnTo>
                      <a:pt x="799" y="350"/>
                    </a:lnTo>
                    <a:lnTo>
                      <a:pt x="799" y="616"/>
                    </a:lnTo>
                  </a:path>
                </a:pathLst>
              </a:custGeom>
              <a:noFill/>
              <a:ln w="36513">
                <a:solidFill>
                  <a:schemeClr val="tx1"/>
                </a:solidFill>
                <a:prstDash val="solid"/>
                <a:round/>
                <a:headEnd/>
                <a:tailEnd/>
              </a:ln>
            </p:spPr>
            <p:txBody>
              <a:bodyPr/>
              <a:lstStyle/>
              <a:p>
                <a:endParaRPr lang="en-US"/>
              </a:p>
            </p:txBody>
          </p:sp>
          <p:sp>
            <p:nvSpPr>
              <p:cNvPr id="1523747" name="Freeform 35"/>
              <p:cNvSpPr>
                <a:spLocks/>
              </p:cNvSpPr>
              <p:nvPr/>
            </p:nvSpPr>
            <p:spPr bwMode="auto">
              <a:xfrm>
                <a:off x="2017" y="2874"/>
                <a:ext cx="113" cy="114"/>
              </a:xfrm>
              <a:custGeom>
                <a:avLst/>
                <a:gdLst/>
                <a:ahLst/>
                <a:cxnLst>
                  <a:cxn ang="0">
                    <a:pos x="55" y="114"/>
                  </a:cxn>
                  <a:cxn ang="0">
                    <a:pos x="0" y="0"/>
                  </a:cxn>
                  <a:cxn ang="0">
                    <a:pos x="7" y="3"/>
                  </a:cxn>
                  <a:cxn ang="0">
                    <a:pos x="15" y="8"/>
                  </a:cxn>
                  <a:cxn ang="0">
                    <a:pos x="25" y="11"/>
                  </a:cxn>
                  <a:cxn ang="0">
                    <a:pos x="32" y="11"/>
                  </a:cxn>
                  <a:cxn ang="0">
                    <a:pos x="42" y="13"/>
                  </a:cxn>
                  <a:cxn ang="0">
                    <a:pos x="52" y="13"/>
                  </a:cxn>
                  <a:cxn ang="0">
                    <a:pos x="60" y="13"/>
                  </a:cxn>
                  <a:cxn ang="0">
                    <a:pos x="70" y="13"/>
                  </a:cxn>
                  <a:cxn ang="0">
                    <a:pos x="77" y="11"/>
                  </a:cxn>
                  <a:cxn ang="0">
                    <a:pos x="87" y="11"/>
                  </a:cxn>
                  <a:cxn ang="0">
                    <a:pos x="95" y="8"/>
                  </a:cxn>
                  <a:cxn ang="0">
                    <a:pos x="105" y="3"/>
                  </a:cxn>
                  <a:cxn ang="0">
                    <a:pos x="113" y="0"/>
                  </a:cxn>
                  <a:cxn ang="0">
                    <a:pos x="55" y="114"/>
                  </a:cxn>
                </a:cxnLst>
                <a:rect l="0" t="0" r="r" b="b"/>
                <a:pathLst>
                  <a:path w="113" h="114">
                    <a:moveTo>
                      <a:pt x="55" y="114"/>
                    </a:moveTo>
                    <a:lnTo>
                      <a:pt x="0" y="0"/>
                    </a:lnTo>
                    <a:lnTo>
                      <a:pt x="7" y="3"/>
                    </a:lnTo>
                    <a:lnTo>
                      <a:pt x="15" y="8"/>
                    </a:lnTo>
                    <a:lnTo>
                      <a:pt x="25" y="11"/>
                    </a:lnTo>
                    <a:lnTo>
                      <a:pt x="32" y="11"/>
                    </a:lnTo>
                    <a:lnTo>
                      <a:pt x="42" y="13"/>
                    </a:lnTo>
                    <a:lnTo>
                      <a:pt x="52" y="13"/>
                    </a:lnTo>
                    <a:lnTo>
                      <a:pt x="60" y="13"/>
                    </a:lnTo>
                    <a:lnTo>
                      <a:pt x="70" y="13"/>
                    </a:lnTo>
                    <a:lnTo>
                      <a:pt x="77" y="11"/>
                    </a:lnTo>
                    <a:lnTo>
                      <a:pt x="87" y="11"/>
                    </a:lnTo>
                    <a:lnTo>
                      <a:pt x="95" y="8"/>
                    </a:lnTo>
                    <a:lnTo>
                      <a:pt x="105" y="3"/>
                    </a:lnTo>
                    <a:lnTo>
                      <a:pt x="113" y="0"/>
                    </a:lnTo>
                    <a:lnTo>
                      <a:pt x="55" y="114"/>
                    </a:lnTo>
                    <a:close/>
                  </a:path>
                </a:pathLst>
              </a:custGeom>
              <a:solidFill>
                <a:srgbClr val="FFFF00"/>
              </a:solidFill>
              <a:ln w="9525">
                <a:solidFill>
                  <a:schemeClr val="tx1"/>
                </a:solidFill>
                <a:round/>
                <a:headEnd/>
                <a:tailEnd/>
              </a:ln>
            </p:spPr>
            <p:txBody>
              <a:bodyPr/>
              <a:lstStyle/>
              <a:p>
                <a:endParaRPr lang="en-US"/>
              </a:p>
            </p:txBody>
          </p:sp>
        </p:grpSp>
        <p:grpSp>
          <p:nvGrpSpPr>
            <p:cNvPr id="1523748" name="Group 36"/>
            <p:cNvGrpSpPr>
              <a:grpSpLocks/>
            </p:cNvGrpSpPr>
            <p:nvPr/>
          </p:nvGrpSpPr>
          <p:grpSpPr bwMode="auto">
            <a:xfrm>
              <a:off x="695" y="1016"/>
              <a:ext cx="3439" cy="1536"/>
              <a:chOff x="695" y="1016"/>
              <a:chExt cx="3439" cy="1536"/>
            </a:xfrm>
          </p:grpSpPr>
          <p:grpSp>
            <p:nvGrpSpPr>
              <p:cNvPr id="1523749" name="Group 37"/>
              <p:cNvGrpSpPr>
                <a:grpSpLocks/>
              </p:cNvGrpSpPr>
              <p:nvPr/>
            </p:nvGrpSpPr>
            <p:grpSpPr bwMode="auto">
              <a:xfrm>
                <a:off x="1244" y="1850"/>
                <a:ext cx="2890" cy="702"/>
                <a:chOff x="1273" y="2286"/>
                <a:chExt cx="2890" cy="702"/>
              </a:xfrm>
            </p:grpSpPr>
            <p:sp>
              <p:nvSpPr>
                <p:cNvPr id="1523750" name="Freeform 38"/>
                <p:cNvSpPr>
                  <a:spLocks/>
                </p:cNvSpPr>
                <p:nvPr/>
              </p:nvSpPr>
              <p:spPr bwMode="auto">
                <a:xfrm>
                  <a:off x="1273" y="2286"/>
                  <a:ext cx="2835" cy="616"/>
                </a:xfrm>
                <a:custGeom>
                  <a:avLst/>
                  <a:gdLst/>
                  <a:ahLst/>
                  <a:cxnLst>
                    <a:cxn ang="0">
                      <a:pos x="0" y="0"/>
                    </a:cxn>
                    <a:cxn ang="0">
                      <a:pos x="0" y="350"/>
                    </a:cxn>
                    <a:cxn ang="0">
                      <a:pos x="1417" y="350"/>
                    </a:cxn>
                    <a:cxn ang="0">
                      <a:pos x="2835" y="350"/>
                    </a:cxn>
                    <a:cxn ang="0">
                      <a:pos x="2835" y="616"/>
                    </a:cxn>
                  </a:cxnLst>
                  <a:rect l="0" t="0" r="r" b="b"/>
                  <a:pathLst>
                    <a:path w="2835" h="616">
                      <a:moveTo>
                        <a:pt x="0" y="0"/>
                      </a:moveTo>
                      <a:lnTo>
                        <a:pt x="0" y="350"/>
                      </a:lnTo>
                      <a:lnTo>
                        <a:pt x="1417" y="350"/>
                      </a:lnTo>
                      <a:lnTo>
                        <a:pt x="2835" y="350"/>
                      </a:lnTo>
                      <a:lnTo>
                        <a:pt x="2835" y="616"/>
                      </a:lnTo>
                    </a:path>
                  </a:pathLst>
                </a:custGeom>
                <a:noFill/>
                <a:ln w="36513">
                  <a:solidFill>
                    <a:schemeClr val="tx1"/>
                  </a:solidFill>
                  <a:prstDash val="solid"/>
                  <a:round/>
                  <a:headEnd/>
                  <a:tailEnd/>
                </a:ln>
              </p:spPr>
              <p:txBody>
                <a:bodyPr/>
                <a:lstStyle/>
                <a:p>
                  <a:endParaRPr lang="en-US"/>
                </a:p>
              </p:txBody>
            </p:sp>
            <p:sp>
              <p:nvSpPr>
                <p:cNvPr id="1523751" name="Freeform 39"/>
                <p:cNvSpPr>
                  <a:spLocks/>
                </p:cNvSpPr>
                <p:nvPr/>
              </p:nvSpPr>
              <p:spPr bwMode="auto">
                <a:xfrm>
                  <a:off x="4050" y="2874"/>
                  <a:ext cx="113" cy="114"/>
                </a:xfrm>
                <a:custGeom>
                  <a:avLst/>
                  <a:gdLst/>
                  <a:ahLst/>
                  <a:cxnLst>
                    <a:cxn ang="0">
                      <a:pos x="58" y="114"/>
                    </a:cxn>
                    <a:cxn ang="0">
                      <a:pos x="0" y="0"/>
                    </a:cxn>
                    <a:cxn ang="0">
                      <a:pos x="10" y="3"/>
                    </a:cxn>
                    <a:cxn ang="0">
                      <a:pos x="17" y="8"/>
                    </a:cxn>
                    <a:cxn ang="0">
                      <a:pos x="25" y="11"/>
                    </a:cxn>
                    <a:cxn ang="0">
                      <a:pos x="35" y="11"/>
                    </a:cxn>
                    <a:cxn ang="0">
                      <a:pos x="43" y="13"/>
                    </a:cxn>
                    <a:cxn ang="0">
                      <a:pos x="53" y="13"/>
                    </a:cxn>
                    <a:cxn ang="0">
                      <a:pos x="63" y="13"/>
                    </a:cxn>
                    <a:cxn ang="0">
                      <a:pos x="70" y="13"/>
                    </a:cxn>
                    <a:cxn ang="0">
                      <a:pos x="80" y="11"/>
                    </a:cxn>
                    <a:cxn ang="0">
                      <a:pos x="88" y="11"/>
                    </a:cxn>
                    <a:cxn ang="0">
                      <a:pos x="98" y="8"/>
                    </a:cxn>
                    <a:cxn ang="0">
                      <a:pos x="105" y="3"/>
                    </a:cxn>
                    <a:cxn ang="0">
                      <a:pos x="113" y="0"/>
                    </a:cxn>
                    <a:cxn ang="0">
                      <a:pos x="58" y="114"/>
                    </a:cxn>
                  </a:cxnLst>
                  <a:rect l="0" t="0" r="r" b="b"/>
                  <a:pathLst>
                    <a:path w="113" h="114">
                      <a:moveTo>
                        <a:pt x="58" y="114"/>
                      </a:moveTo>
                      <a:lnTo>
                        <a:pt x="0" y="0"/>
                      </a:lnTo>
                      <a:lnTo>
                        <a:pt x="10" y="3"/>
                      </a:lnTo>
                      <a:lnTo>
                        <a:pt x="17" y="8"/>
                      </a:lnTo>
                      <a:lnTo>
                        <a:pt x="25" y="11"/>
                      </a:lnTo>
                      <a:lnTo>
                        <a:pt x="35" y="11"/>
                      </a:lnTo>
                      <a:lnTo>
                        <a:pt x="43" y="13"/>
                      </a:lnTo>
                      <a:lnTo>
                        <a:pt x="53" y="13"/>
                      </a:lnTo>
                      <a:lnTo>
                        <a:pt x="63" y="13"/>
                      </a:lnTo>
                      <a:lnTo>
                        <a:pt x="70" y="13"/>
                      </a:lnTo>
                      <a:lnTo>
                        <a:pt x="80" y="11"/>
                      </a:lnTo>
                      <a:lnTo>
                        <a:pt x="88" y="11"/>
                      </a:lnTo>
                      <a:lnTo>
                        <a:pt x="98" y="8"/>
                      </a:lnTo>
                      <a:lnTo>
                        <a:pt x="105" y="3"/>
                      </a:lnTo>
                      <a:lnTo>
                        <a:pt x="113" y="0"/>
                      </a:lnTo>
                      <a:lnTo>
                        <a:pt x="58" y="114"/>
                      </a:lnTo>
                      <a:close/>
                    </a:path>
                  </a:pathLst>
                </a:custGeom>
                <a:solidFill>
                  <a:srgbClr val="FFFF00"/>
                </a:solidFill>
                <a:ln w="9525">
                  <a:solidFill>
                    <a:schemeClr val="tx1"/>
                  </a:solidFill>
                  <a:round/>
                  <a:headEnd/>
                  <a:tailEnd/>
                </a:ln>
              </p:spPr>
              <p:txBody>
                <a:bodyPr/>
                <a:lstStyle/>
                <a:p>
                  <a:endParaRPr lang="en-US"/>
                </a:p>
              </p:txBody>
            </p:sp>
          </p:grpSp>
          <p:grpSp>
            <p:nvGrpSpPr>
              <p:cNvPr id="1523752" name="Group 40"/>
              <p:cNvGrpSpPr>
                <a:grpSpLocks/>
              </p:cNvGrpSpPr>
              <p:nvPr/>
            </p:nvGrpSpPr>
            <p:grpSpPr bwMode="auto">
              <a:xfrm>
                <a:off x="695" y="1016"/>
                <a:ext cx="1091" cy="818"/>
                <a:chOff x="4521" y="1889"/>
                <a:chExt cx="1091" cy="818"/>
              </a:xfrm>
            </p:grpSpPr>
            <p:pic>
              <p:nvPicPr>
                <p:cNvPr id="1523753" name="Picture 41"/>
                <p:cNvPicPr>
                  <a:picLocks noChangeAspect="1" noChangeArrowheads="1"/>
                </p:cNvPicPr>
                <p:nvPr/>
              </p:nvPicPr>
              <p:blipFill>
                <a:blip r:embed="rId3"/>
                <a:srcRect/>
                <a:stretch>
                  <a:fillRect/>
                </a:stretch>
              </p:blipFill>
              <p:spPr bwMode="auto">
                <a:xfrm>
                  <a:off x="4521" y="1889"/>
                  <a:ext cx="1091" cy="818"/>
                </a:xfrm>
                <a:prstGeom prst="rect">
                  <a:avLst/>
                </a:prstGeom>
                <a:noFill/>
                <a:ln w="57150" cmpd="thickThin">
                  <a:solidFill>
                    <a:schemeClr val="tx1"/>
                  </a:solidFill>
                  <a:miter lim="800000"/>
                  <a:headEnd/>
                  <a:tailEnd/>
                </a:ln>
                <a:effectLst/>
              </p:spPr>
            </p:pic>
            <p:sp>
              <p:nvSpPr>
                <p:cNvPr id="1523754" name="Text Box 42"/>
                <p:cNvSpPr txBox="1">
                  <a:spLocks noChangeArrowheads="1"/>
                </p:cNvSpPr>
                <p:nvPr/>
              </p:nvSpPr>
              <p:spPr bwMode="auto">
                <a:xfrm>
                  <a:off x="4579" y="2099"/>
                  <a:ext cx="1012" cy="404"/>
                </a:xfrm>
                <a:prstGeom prst="rect">
                  <a:avLst/>
                </a:prstGeom>
                <a:noFill/>
                <a:ln w="9525">
                  <a:noFill/>
                  <a:miter lim="800000"/>
                  <a:headEnd/>
                  <a:tailEnd/>
                </a:ln>
                <a:effectLst/>
              </p:spPr>
              <p:txBody>
                <a:bodyPr wrap="none">
                  <a:spAutoFit/>
                </a:bodyPr>
                <a:lstStyle/>
                <a:p>
                  <a:r>
                    <a:rPr lang="en-US" sz="1800" b="1"/>
                    <a:t>XML Schema</a:t>
                  </a:r>
                </a:p>
                <a:p>
                  <a:r>
                    <a:rPr lang="en-US" sz="1800" b="1"/>
                    <a:t>Specification</a:t>
                  </a:r>
                </a:p>
              </p:txBody>
            </p:sp>
          </p:grpSp>
        </p:grpSp>
      </p:grpSp>
      <p:grpSp>
        <p:nvGrpSpPr>
          <p:cNvPr id="1523755" name="Group 43"/>
          <p:cNvGrpSpPr>
            <a:grpSpLocks/>
          </p:cNvGrpSpPr>
          <p:nvPr/>
        </p:nvGrpSpPr>
        <p:grpSpPr bwMode="auto">
          <a:xfrm>
            <a:off x="3549650" y="1276350"/>
            <a:ext cx="4287838" cy="2774950"/>
            <a:chOff x="2236" y="804"/>
            <a:chExt cx="2701" cy="1748"/>
          </a:xfrm>
        </p:grpSpPr>
        <p:grpSp>
          <p:nvGrpSpPr>
            <p:cNvPr id="1523756" name="Group 44"/>
            <p:cNvGrpSpPr>
              <a:grpSpLocks/>
            </p:cNvGrpSpPr>
            <p:nvPr/>
          </p:nvGrpSpPr>
          <p:grpSpPr bwMode="auto">
            <a:xfrm>
              <a:off x="3717" y="2089"/>
              <a:ext cx="314" cy="463"/>
              <a:chOff x="3746" y="2525"/>
              <a:chExt cx="314" cy="463"/>
            </a:xfrm>
          </p:grpSpPr>
          <p:sp>
            <p:nvSpPr>
              <p:cNvPr id="1523757" name="Freeform 45"/>
              <p:cNvSpPr>
                <a:spLocks/>
              </p:cNvSpPr>
              <p:nvPr/>
            </p:nvSpPr>
            <p:spPr bwMode="auto">
              <a:xfrm>
                <a:off x="3804" y="2525"/>
                <a:ext cx="256" cy="377"/>
              </a:xfrm>
              <a:custGeom>
                <a:avLst/>
                <a:gdLst/>
                <a:ahLst/>
                <a:cxnLst>
                  <a:cxn ang="0">
                    <a:pos x="256" y="0"/>
                  </a:cxn>
                  <a:cxn ang="0">
                    <a:pos x="256" y="169"/>
                  </a:cxn>
                  <a:cxn ang="0">
                    <a:pos x="128" y="169"/>
                  </a:cxn>
                  <a:cxn ang="0">
                    <a:pos x="0" y="169"/>
                  </a:cxn>
                  <a:cxn ang="0">
                    <a:pos x="0" y="377"/>
                  </a:cxn>
                </a:cxnLst>
                <a:rect l="0" t="0" r="r" b="b"/>
                <a:pathLst>
                  <a:path w="256" h="377">
                    <a:moveTo>
                      <a:pt x="256" y="0"/>
                    </a:moveTo>
                    <a:lnTo>
                      <a:pt x="256" y="169"/>
                    </a:lnTo>
                    <a:lnTo>
                      <a:pt x="128" y="169"/>
                    </a:lnTo>
                    <a:lnTo>
                      <a:pt x="0" y="169"/>
                    </a:lnTo>
                    <a:lnTo>
                      <a:pt x="0" y="377"/>
                    </a:lnTo>
                  </a:path>
                </a:pathLst>
              </a:custGeom>
              <a:noFill/>
              <a:ln w="36576">
                <a:solidFill>
                  <a:srgbClr val="FF0000"/>
                </a:solidFill>
                <a:prstDash val="solid"/>
                <a:round/>
                <a:headEnd/>
                <a:tailEnd/>
              </a:ln>
            </p:spPr>
            <p:txBody>
              <a:bodyPr/>
              <a:lstStyle/>
              <a:p>
                <a:endParaRPr lang="en-US"/>
              </a:p>
            </p:txBody>
          </p:sp>
          <p:sp>
            <p:nvSpPr>
              <p:cNvPr id="1523758" name="Freeform 46"/>
              <p:cNvSpPr>
                <a:spLocks/>
              </p:cNvSpPr>
              <p:nvPr/>
            </p:nvSpPr>
            <p:spPr bwMode="auto">
              <a:xfrm>
                <a:off x="3746" y="2874"/>
                <a:ext cx="113" cy="114"/>
              </a:xfrm>
              <a:custGeom>
                <a:avLst/>
                <a:gdLst/>
                <a:ahLst/>
                <a:cxnLst>
                  <a:cxn ang="0">
                    <a:pos x="58" y="114"/>
                  </a:cxn>
                  <a:cxn ang="0">
                    <a:pos x="0" y="0"/>
                  </a:cxn>
                  <a:cxn ang="0">
                    <a:pos x="7" y="3"/>
                  </a:cxn>
                  <a:cxn ang="0">
                    <a:pos x="17" y="8"/>
                  </a:cxn>
                  <a:cxn ang="0">
                    <a:pos x="25" y="11"/>
                  </a:cxn>
                  <a:cxn ang="0">
                    <a:pos x="35" y="11"/>
                  </a:cxn>
                  <a:cxn ang="0">
                    <a:pos x="42" y="13"/>
                  </a:cxn>
                  <a:cxn ang="0">
                    <a:pos x="53" y="13"/>
                  </a:cxn>
                  <a:cxn ang="0">
                    <a:pos x="60" y="13"/>
                  </a:cxn>
                  <a:cxn ang="0">
                    <a:pos x="70" y="13"/>
                  </a:cxn>
                  <a:cxn ang="0">
                    <a:pos x="80" y="11"/>
                  </a:cxn>
                  <a:cxn ang="0">
                    <a:pos x="88" y="11"/>
                  </a:cxn>
                  <a:cxn ang="0">
                    <a:pos x="95" y="8"/>
                  </a:cxn>
                  <a:cxn ang="0">
                    <a:pos x="105" y="3"/>
                  </a:cxn>
                  <a:cxn ang="0">
                    <a:pos x="113" y="0"/>
                  </a:cxn>
                  <a:cxn ang="0">
                    <a:pos x="58" y="114"/>
                  </a:cxn>
                </a:cxnLst>
                <a:rect l="0" t="0" r="r" b="b"/>
                <a:pathLst>
                  <a:path w="113" h="114">
                    <a:moveTo>
                      <a:pt x="58" y="114"/>
                    </a:moveTo>
                    <a:lnTo>
                      <a:pt x="0" y="0"/>
                    </a:lnTo>
                    <a:lnTo>
                      <a:pt x="7" y="3"/>
                    </a:lnTo>
                    <a:lnTo>
                      <a:pt x="17" y="8"/>
                    </a:lnTo>
                    <a:lnTo>
                      <a:pt x="25" y="11"/>
                    </a:lnTo>
                    <a:lnTo>
                      <a:pt x="35" y="11"/>
                    </a:lnTo>
                    <a:lnTo>
                      <a:pt x="42" y="13"/>
                    </a:lnTo>
                    <a:lnTo>
                      <a:pt x="53" y="13"/>
                    </a:lnTo>
                    <a:lnTo>
                      <a:pt x="60" y="13"/>
                    </a:lnTo>
                    <a:lnTo>
                      <a:pt x="70" y="13"/>
                    </a:lnTo>
                    <a:lnTo>
                      <a:pt x="80" y="11"/>
                    </a:lnTo>
                    <a:lnTo>
                      <a:pt x="88" y="11"/>
                    </a:lnTo>
                    <a:lnTo>
                      <a:pt x="95" y="8"/>
                    </a:lnTo>
                    <a:lnTo>
                      <a:pt x="105" y="3"/>
                    </a:lnTo>
                    <a:lnTo>
                      <a:pt x="113" y="0"/>
                    </a:lnTo>
                    <a:lnTo>
                      <a:pt x="58" y="114"/>
                    </a:lnTo>
                    <a:close/>
                  </a:path>
                </a:pathLst>
              </a:custGeom>
              <a:solidFill>
                <a:srgbClr val="800080"/>
              </a:solidFill>
              <a:ln w="9525">
                <a:solidFill>
                  <a:srgbClr val="FF0000"/>
                </a:solidFill>
                <a:round/>
                <a:headEnd/>
                <a:tailEnd/>
              </a:ln>
            </p:spPr>
            <p:txBody>
              <a:bodyPr/>
              <a:lstStyle/>
              <a:p>
                <a:endParaRPr lang="en-US"/>
              </a:p>
            </p:txBody>
          </p:sp>
        </p:grpSp>
        <p:grpSp>
          <p:nvGrpSpPr>
            <p:cNvPr id="1523759" name="Group 47"/>
            <p:cNvGrpSpPr>
              <a:grpSpLocks/>
            </p:cNvGrpSpPr>
            <p:nvPr/>
          </p:nvGrpSpPr>
          <p:grpSpPr bwMode="auto">
            <a:xfrm>
              <a:off x="2236" y="804"/>
              <a:ext cx="2701" cy="1748"/>
              <a:chOff x="2236" y="804"/>
              <a:chExt cx="2701" cy="1748"/>
            </a:xfrm>
          </p:grpSpPr>
          <p:grpSp>
            <p:nvGrpSpPr>
              <p:cNvPr id="1523760" name="Group 48"/>
              <p:cNvGrpSpPr>
                <a:grpSpLocks/>
              </p:cNvGrpSpPr>
              <p:nvPr/>
            </p:nvGrpSpPr>
            <p:grpSpPr bwMode="auto">
              <a:xfrm>
                <a:off x="2236" y="2089"/>
                <a:ext cx="1795" cy="463"/>
                <a:chOff x="2265" y="2525"/>
                <a:chExt cx="1795" cy="463"/>
              </a:xfrm>
            </p:grpSpPr>
            <p:sp>
              <p:nvSpPr>
                <p:cNvPr id="1523761" name="Freeform 49"/>
                <p:cNvSpPr>
                  <a:spLocks/>
                </p:cNvSpPr>
                <p:nvPr/>
              </p:nvSpPr>
              <p:spPr bwMode="auto">
                <a:xfrm>
                  <a:off x="2321" y="2525"/>
                  <a:ext cx="1739" cy="377"/>
                </a:xfrm>
                <a:custGeom>
                  <a:avLst/>
                  <a:gdLst/>
                  <a:ahLst/>
                  <a:cxnLst>
                    <a:cxn ang="0">
                      <a:pos x="1739" y="0"/>
                    </a:cxn>
                    <a:cxn ang="0">
                      <a:pos x="1739" y="169"/>
                    </a:cxn>
                    <a:cxn ang="0">
                      <a:pos x="869" y="169"/>
                    </a:cxn>
                    <a:cxn ang="0">
                      <a:pos x="0" y="169"/>
                    </a:cxn>
                    <a:cxn ang="0">
                      <a:pos x="0" y="377"/>
                    </a:cxn>
                  </a:cxnLst>
                  <a:rect l="0" t="0" r="r" b="b"/>
                  <a:pathLst>
                    <a:path w="1739" h="377">
                      <a:moveTo>
                        <a:pt x="1739" y="0"/>
                      </a:moveTo>
                      <a:lnTo>
                        <a:pt x="1739" y="169"/>
                      </a:lnTo>
                      <a:lnTo>
                        <a:pt x="869" y="169"/>
                      </a:lnTo>
                      <a:lnTo>
                        <a:pt x="0" y="169"/>
                      </a:lnTo>
                      <a:lnTo>
                        <a:pt x="0" y="377"/>
                      </a:lnTo>
                    </a:path>
                  </a:pathLst>
                </a:custGeom>
                <a:noFill/>
                <a:ln w="36576">
                  <a:solidFill>
                    <a:srgbClr val="FF0000"/>
                  </a:solidFill>
                  <a:prstDash val="solid"/>
                  <a:round/>
                  <a:headEnd/>
                  <a:tailEnd/>
                </a:ln>
              </p:spPr>
              <p:txBody>
                <a:bodyPr/>
                <a:lstStyle/>
                <a:p>
                  <a:endParaRPr lang="en-US"/>
                </a:p>
              </p:txBody>
            </p:sp>
            <p:sp>
              <p:nvSpPr>
                <p:cNvPr id="1523762" name="Freeform 50"/>
                <p:cNvSpPr>
                  <a:spLocks/>
                </p:cNvSpPr>
                <p:nvPr/>
              </p:nvSpPr>
              <p:spPr bwMode="auto">
                <a:xfrm>
                  <a:off x="2265" y="2874"/>
                  <a:ext cx="113" cy="114"/>
                </a:xfrm>
                <a:custGeom>
                  <a:avLst/>
                  <a:gdLst/>
                  <a:ahLst/>
                  <a:cxnLst>
                    <a:cxn ang="0">
                      <a:pos x="56" y="114"/>
                    </a:cxn>
                    <a:cxn ang="0">
                      <a:pos x="0" y="0"/>
                    </a:cxn>
                    <a:cxn ang="0">
                      <a:pos x="8" y="3"/>
                    </a:cxn>
                    <a:cxn ang="0">
                      <a:pos x="15" y="8"/>
                    </a:cxn>
                    <a:cxn ang="0">
                      <a:pos x="25" y="11"/>
                    </a:cxn>
                    <a:cxn ang="0">
                      <a:pos x="33" y="11"/>
                    </a:cxn>
                    <a:cxn ang="0">
                      <a:pos x="43" y="13"/>
                    </a:cxn>
                    <a:cxn ang="0">
                      <a:pos x="53" y="13"/>
                    </a:cxn>
                    <a:cxn ang="0">
                      <a:pos x="61" y="13"/>
                    </a:cxn>
                    <a:cxn ang="0">
                      <a:pos x="71" y="13"/>
                    </a:cxn>
                    <a:cxn ang="0">
                      <a:pos x="78" y="11"/>
                    </a:cxn>
                    <a:cxn ang="0">
                      <a:pos x="88" y="11"/>
                    </a:cxn>
                    <a:cxn ang="0">
                      <a:pos x="96" y="8"/>
                    </a:cxn>
                    <a:cxn ang="0">
                      <a:pos x="106" y="3"/>
                    </a:cxn>
                    <a:cxn ang="0">
                      <a:pos x="113" y="0"/>
                    </a:cxn>
                    <a:cxn ang="0">
                      <a:pos x="56" y="114"/>
                    </a:cxn>
                  </a:cxnLst>
                  <a:rect l="0" t="0" r="r" b="b"/>
                  <a:pathLst>
                    <a:path w="113" h="114">
                      <a:moveTo>
                        <a:pt x="56" y="114"/>
                      </a:moveTo>
                      <a:lnTo>
                        <a:pt x="0" y="0"/>
                      </a:lnTo>
                      <a:lnTo>
                        <a:pt x="8" y="3"/>
                      </a:lnTo>
                      <a:lnTo>
                        <a:pt x="15" y="8"/>
                      </a:lnTo>
                      <a:lnTo>
                        <a:pt x="25" y="11"/>
                      </a:lnTo>
                      <a:lnTo>
                        <a:pt x="33" y="11"/>
                      </a:lnTo>
                      <a:lnTo>
                        <a:pt x="43" y="13"/>
                      </a:lnTo>
                      <a:lnTo>
                        <a:pt x="53" y="13"/>
                      </a:lnTo>
                      <a:lnTo>
                        <a:pt x="61" y="13"/>
                      </a:lnTo>
                      <a:lnTo>
                        <a:pt x="71" y="13"/>
                      </a:lnTo>
                      <a:lnTo>
                        <a:pt x="78" y="11"/>
                      </a:lnTo>
                      <a:lnTo>
                        <a:pt x="88" y="11"/>
                      </a:lnTo>
                      <a:lnTo>
                        <a:pt x="96" y="8"/>
                      </a:lnTo>
                      <a:lnTo>
                        <a:pt x="106" y="3"/>
                      </a:lnTo>
                      <a:lnTo>
                        <a:pt x="113" y="0"/>
                      </a:lnTo>
                      <a:lnTo>
                        <a:pt x="56" y="114"/>
                      </a:lnTo>
                      <a:close/>
                    </a:path>
                  </a:pathLst>
                </a:custGeom>
                <a:solidFill>
                  <a:srgbClr val="800080"/>
                </a:solidFill>
                <a:ln w="9525">
                  <a:solidFill>
                    <a:srgbClr val="FF0000"/>
                  </a:solidFill>
                  <a:round/>
                  <a:headEnd/>
                  <a:tailEnd/>
                </a:ln>
              </p:spPr>
              <p:txBody>
                <a:bodyPr/>
                <a:lstStyle/>
                <a:p>
                  <a:endParaRPr lang="en-US"/>
                </a:p>
              </p:txBody>
            </p:sp>
          </p:grpSp>
          <p:grpSp>
            <p:nvGrpSpPr>
              <p:cNvPr id="1523763" name="Group 51"/>
              <p:cNvGrpSpPr>
                <a:grpSpLocks/>
              </p:cNvGrpSpPr>
              <p:nvPr/>
            </p:nvGrpSpPr>
            <p:grpSpPr bwMode="auto">
              <a:xfrm>
                <a:off x="3150" y="804"/>
                <a:ext cx="1787" cy="1266"/>
                <a:chOff x="346" y="1670"/>
                <a:chExt cx="1787" cy="1266"/>
              </a:xfrm>
            </p:grpSpPr>
            <p:pic>
              <p:nvPicPr>
                <p:cNvPr id="1523764" name="Picture 52" descr="hmd"/>
                <p:cNvPicPr>
                  <a:picLocks noChangeAspect="1" noChangeArrowheads="1"/>
                </p:cNvPicPr>
                <p:nvPr/>
              </p:nvPicPr>
              <p:blipFill>
                <a:blip r:embed="rId4"/>
                <a:srcRect/>
                <a:stretch>
                  <a:fillRect/>
                </a:stretch>
              </p:blipFill>
              <p:spPr bwMode="auto">
                <a:xfrm>
                  <a:off x="346" y="1670"/>
                  <a:ext cx="1787" cy="1266"/>
                </a:xfrm>
                <a:prstGeom prst="rect">
                  <a:avLst/>
                </a:prstGeom>
                <a:noFill/>
                <a:ln w="28575">
                  <a:solidFill>
                    <a:srgbClr val="FF3300"/>
                  </a:solidFill>
                  <a:miter lim="800000"/>
                  <a:headEnd/>
                  <a:tailEnd/>
                </a:ln>
                <a:effectLst/>
              </p:spPr>
            </p:pic>
            <p:sp>
              <p:nvSpPr>
                <p:cNvPr id="1523765" name="Rectangle 53"/>
                <p:cNvSpPr>
                  <a:spLocks noChangeArrowheads="1"/>
                </p:cNvSpPr>
                <p:nvPr/>
              </p:nvSpPr>
              <p:spPr bwMode="auto">
                <a:xfrm>
                  <a:off x="346" y="1682"/>
                  <a:ext cx="1769" cy="1243"/>
                </a:xfrm>
                <a:prstGeom prst="rect">
                  <a:avLst/>
                </a:prstGeom>
                <a:noFill/>
                <a:ln w="9525">
                  <a:noFill/>
                  <a:miter lim="800000"/>
                  <a:headEnd/>
                  <a:tailEnd/>
                </a:ln>
                <a:effectLst/>
              </p:spPr>
              <p:txBody>
                <a:bodyPr wrap="none" anchor="ctr"/>
                <a:lstStyle/>
                <a:p>
                  <a:r>
                    <a:rPr lang="en-US" sz="1800" b="1"/>
                    <a:t>Hierarchical Message</a:t>
                  </a:r>
                </a:p>
                <a:p>
                  <a:r>
                    <a:rPr lang="en-US" sz="1800" b="1"/>
                    <a:t>Definition</a:t>
                  </a:r>
                </a:p>
                <a:p>
                  <a:r>
                    <a:rPr lang="en-US" sz="1800" b="1"/>
                    <a:t>And</a:t>
                  </a:r>
                </a:p>
                <a:p>
                  <a:r>
                    <a:rPr lang="en-US" sz="1800" b="1"/>
                    <a:t>CMET Specifications</a:t>
                  </a:r>
                </a:p>
              </p:txBody>
            </p:sp>
          </p:grpSp>
        </p:grpSp>
      </p:grpSp>
    </p:spTree>
  </p:cSld>
  <p:clrMapOvr>
    <a:masterClrMapping/>
  </p:clrMapOvr>
  <p:transition spd="med"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523715"/>
                                        </p:tgtEl>
                                        <p:attrNameLst>
                                          <p:attrName>style.visibility</p:attrName>
                                        </p:attrNameLst>
                                      </p:cBhvr>
                                      <p:to>
                                        <p:strVal val="visible"/>
                                      </p:to>
                                    </p:set>
                                    <p:anim calcmode="lin" valueType="num">
                                      <p:cBhvr>
                                        <p:cTn id="7" dur="500" fill="hold"/>
                                        <p:tgtEl>
                                          <p:spTgt spid="1523715"/>
                                        </p:tgtEl>
                                        <p:attrNameLst>
                                          <p:attrName>ppt_x</p:attrName>
                                        </p:attrNameLst>
                                      </p:cBhvr>
                                      <p:tavLst>
                                        <p:tav tm="0">
                                          <p:val>
                                            <p:strVal val="#ppt_x-#ppt_w/2"/>
                                          </p:val>
                                        </p:tav>
                                        <p:tav tm="100000">
                                          <p:val>
                                            <p:strVal val="#ppt_x"/>
                                          </p:val>
                                        </p:tav>
                                      </p:tavLst>
                                    </p:anim>
                                    <p:anim calcmode="lin" valueType="num">
                                      <p:cBhvr>
                                        <p:cTn id="8" dur="500" fill="hold"/>
                                        <p:tgtEl>
                                          <p:spTgt spid="1523715"/>
                                        </p:tgtEl>
                                        <p:attrNameLst>
                                          <p:attrName>ppt_y</p:attrName>
                                        </p:attrNameLst>
                                      </p:cBhvr>
                                      <p:tavLst>
                                        <p:tav tm="0">
                                          <p:val>
                                            <p:strVal val="#ppt_y"/>
                                          </p:val>
                                        </p:tav>
                                        <p:tav tm="100000">
                                          <p:val>
                                            <p:strVal val="#ppt_y"/>
                                          </p:val>
                                        </p:tav>
                                      </p:tavLst>
                                    </p:anim>
                                    <p:anim calcmode="lin" valueType="num">
                                      <p:cBhvr>
                                        <p:cTn id="9" dur="500" fill="hold"/>
                                        <p:tgtEl>
                                          <p:spTgt spid="1523715"/>
                                        </p:tgtEl>
                                        <p:attrNameLst>
                                          <p:attrName>ppt_w</p:attrName>
                                        </p:attrNameLst>
                                      </p:cBhvr>
                                      <p:tavLst>
                                        <p:tav tm="0">
                                          <p:val>
                                            <p:fltVal val="0"/>
                                          </p:val>
                                        </p:tav>
                                        <p:tav tm="100000">
                                          <p:val>
                                            <p:strVal val="#ppt_w"/>
                                          </p:val>
                                        </p:tav>
                                      </p:tavLst>
                                    </p:anim>
                                    <p:anim calcmode="lin" valueType="num">
                                      <p:cBhvr>
                                        <p:cTn id="10" dur="500" fill="hold"/>
                                        <p:tgtEl>
                                          <p:spTgt spid="152371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4" presetClass="entr" presetSubtype="32" fill="hold" nodeType="clickEffect">
                                  <p:stCondLst>
                                    <p:cond delay="0"/>
                                  </p:stCondLst>
                                  <p:childTnLst>
                                    <p:set>
                                      <p:cBhvr>
                                        <p:cTn id="14" dur="1" fill="hold">
                                          <p:stCondLst>
                                            <p:cond delay="0"/>
                                          </p:stCondLst>
                                        </p:cTn>
                                        <p:tgtEl>
                                          <p:spTgt spid="1523755"/>
                                        </p:tgtEl>
                                        <p:attrNameLst>
                                          <p:attrName>style.visibility</p:attrName>
                                        </p:attrNameLst>
                                      </p:cBhvr>
                                      <p:to>
                                        <p:strVal val="visible"/>
                                      </p:to>
                                    </p:set>
                                    <p:animEffect transition="in" filter="box(out)">
                                      <p:cBhvr>
                                        <p:cTn id="15" dur="500"/>
                                        <p:tgtEl>
                                          <p:spTgt spid="152375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nodeType="clickEffect">
                                  <p:stCondLst>
                                    <p:cond delay="0"/>
                                  </p:stCondLst>
                                  <p:childTnLst>
                                    <p:set>
                                      <p:cBhvr>
                                        <p:cTn id="19" dur="1" fill="hold">
                                          <p:stCondLst>
                                            <p:cond delay="0"/>
                                          </p:stCondLst>
                                        </p:cTn>
                                        <p:tgtEl>
                                          <p:spTgt spid="1523744"/>
                                        </p:tgtEl>
                                        <p:attrNameLst>
                                          <p:attrName>style.visibility</p:attrName>
                                        </p:attrNameLst>
                                      </p:cBhvr>
                                      <p:to>
                                        <p:strVal val="visible"/>
                                      </p:to>
                                    </p:set>
                                    <p:animEffect transition="in" filter="blinds(vertical)">
                                      <p:cBhvr>
                                        <p:cTn id="20" dur="500"/>
                                        <p:tgtEl>
                                          <p:spTgt spid="1523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204815AE-C469-4BA8-92E4-A93792736AF2}" type="slidenum">
              <a:rPr lang="en-US"/>
              <a:pPr/>
              <a:t>8</a:t>
            </a:fld>
            <a:r>
              <a:rPr lang="en-US"/>
              <a:t>  of  125</a:t>
            </a:r>
          </a:p>
        </p:txBody>
      </p:sp>
      <p:sp>
        <p:nvSpPr>
          <p:cNvPr id="1390594" name="Rectangle 2"/>
          <p:cNvSpPr>
            <a:spLocks noGrp="1" noChangeArrowheads="1"/>
          </p:cNvSpPr>
          <p:nvPr>
            <p:ph type="title"/>
          </p:nvPr>
        </p:nvSpPr>
        <p:spPr>
          <a:ln/>
        </p:spPr>
        <p:txBody>
          <a:bodyPr/>
          <a:lstStyle/>
          <a:p>
            <a:r>
              <a:rPr lang="en-US" sz="2800"/>
              <a:t>American National Standards Institute</a:t>
            </a:r>
          </a:p>
        </p:txBody>
      </p:sp>
      <p:sp>
        <p:nvSpPr>
          <p:cNvPr id="1390595" name="Rectangle 3"/>
          <p:cNvSpPr>
            <a:spLocks noGrp="1" noChangeArrowheads="1"/>
          </p:cNvSpPr>
          <p:nvPr>
            <p:ph type="body" idx="1"/>
          </p:nvPr>
        </p:nvSpPr>
        <p:spPr/>
        <p:txBody>
          <a:bodyPr/>
          <a:lstStyle/>
          <a:p>
            <a:r>
              <a:rPr lang="en-US" sz="2400"/>
              <a:t>The </a:t>
            </a:r>
            <a:r>
              <a:rPr lang="en-US" sz="2400" b="1"/>
              <a:t>American National Standards Institute</a:t>
            </a:r>
            <a:r>
              <a:rPr lang="en-US" sz="2400"/>
              <a:t> (</a:t>
            </a:r>
            <a:r>
              <a:rPr lang="en-US" sz="2400" b="1"/>
              <a:t>ANSI)</a:t>
            </a:r>
            <a:r>
              <a:rPr lang="en-US" sz="2400"/>
              <a:t> is a private non-profit organization that oversees the development of voluntary consensus standards for products, services, processes, systems, and personnel in the United States. </a:t>
            </a:r>
          </a:p>
          <a:p>
            <a:r>
              <a:rPr lang="en-US" sz="2400"/>
              <a:t>The organization also coordinates U.S. standards with international standards so that American products can be used worldwide. </a:t>
            </a:r>
          </a:p>
          <a:p>
            <a:r>
              <a:rPr lang="en-US" sz="2400"/>
              <a:t>ANSI accredits standards that are developed by representatives of standards developing organizations, government agencies, consumer groups, companies, and others. </a:t>
            </a:r>
          </a:p>
          <a:p>
            <a:r>
              <a:rPr lang="en-US" sz="2400"/>
              <a:t>These standards ensure that the characteristics and performance of products are consistent, that people use the same definitions and terms, and that products are tested the same way. </a:t>
            </a:r>
          </a:p>
        </p:txBody>
      </p:sp>
    </p:spTree>
  </p:cSld>
  <p:clrMapOvr>
    <a:masterClrMapping/>
  </p:clrMapOvr>
  <p:transition spd="med" advTm="5000">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March 30, 2009</a:t>
            </a:r>
          </a:p>
        </p:txBody>
      </p:sp>
      <p:sp>
        <p:nvSpPr>
          <p:cNvPr id="6" name="Footer Placeholder 4"/>
          <p:cNvSpPr>
            <a:spLocks noGrp="1"/>
          </p:cNvSpPr>
          <p:nvPr>
            <p:ph type="ftr" sz="quarter" idx="11"/>
          </p:nvPr>
        </p:nvSpPr>
        <p:spPr/>
        <p:txBody>
          <a:bodyPr/>
          <a:lstStyle/>
          <a:p>
            <a:r>
              <a:rPr lang="en-US"/>
              <a:t>Informatics Standards &amp; Interoperability</a:t>
            </a:r>
          </a:p>
        </p:txBody>
      </p:sp>
      <p:sp>
        <p:nvSpPr>
          <p:cNvPr id="7" name="Slide Number Placeholder 5"/>
          <p:cNvSpPr>
            <a:spLocks noGrp="1"/>
          </p:cNvSpPr>
          <p:nvPr>
            <p:ph type="sldNum" sz="quarter" idx="12"/>
          </p:nvPr>
        </p:nvSpPr>
        <p:spPr/>
        <p:txBody>
          <a:bodyPr/>
          <a:lstStyle/>
          <a:p>
            <a:fld id="{9BFFDA27-C3E3-49A9-8516-DE1F5EF653FB}" type="slidenum">
              <a:rPr lang="en-US"/>
              <a:pPr/>
              <a:t>80</a:t>
            </a:fld>
            <a:r>
              <a:rPr lang="en-US"/>
              <a:t>  of  125</a:t>
            </a:r>
          </a:p>
        </p:txBody>
      </p:sp>
      <p:sp>
        <p:nvSpPr>
          <p:cNvPr id="1545218" name="Rectangle 2"/>
          <p:cNvSpPr>
            <a:spLocks noGrp="1" noChangeArrowheads="1"/>
          </p:cNvSpPr>
          <p:nvPr>
            <p:ph type="title"/>
          </p:nvPr>
        </p:nvSpPr>
        <p:spPr>
          <a:ln/>
        </p:spPr>
        <p:txBody>
          <a:bodyPr/>
          <a:lstStyle/>
          <a:p>
            <a:endParaRPr lang="en-US"/>
          </a:p>
        </p:txBody>
      </p:sp>
      <p:sp>
        <p:nvSpPr>
          <p:cNvPr id="1545219" name="Rectangle 3"/>
          <p:cNvSpPr>
            <a:spLocks noGrp="1" noChangeArrowheads="1"/>
          </p:cNvSpPr>
          <p:nvPr>
            <p:ph type="body" idx="1"/>
          </p:nvPr>
        </p:nvSpPr>
        <p:spPr>
          <a:xfrm>
            <a:off x="228600" y="685800"/>
            <a:ext cx="8686800" cy="5486400"/>
          </a:xfrm>
          <a:noFill/>
        </p:spPr>
        <p:txBody>
          <a:bodyPr/>
          <a:lstStyle/>
          <a:p>
            <a:pPr algn="ctr">
              <a:buFontTx/>
              <a:buNone/>
            </a:pPr>
            <a:r>
              <a:rPr lang="en-US" sz="4800"/>
              <a:t>HL7 Version 3.0 </a:t>
            </a:r>
            <a:br>
              <a:rPr lang="en-US" sz="4800"/>
            </a:br>
            <a:r>
              <a:rPr lang="en-US" sz="4800"/>
              <a:t>Data Type Specification</a:t>
            </a:r>
            <a:endParaRPr lang="en-US" sz="2000"/>
          </a:p>
        </p:txBody>
      </p:sp>
      <p:sp>
        <p:nvSpPr>
          <p:cNvPr id="1545220" name="Rectangle 4"/>
          <p:cNvSpPr>
            <a:spLocks noChangeArrowheads="1"/>
          </p:cNvSpPr>
          <p:nvPr/>
        </p:nvSpPr>
        <p:spPr bwMode="auto">
          <a:xfrm>
            <a:off x="1752600" y="4805363"/>
            <a:ext cx="5614988" cy="909637"/>
          </a:xfrm>
          <a:prstGeom prst="rect">
            <a:avLst/>
          </a:prstGeom>
          <a:noFill/>
          <a:ln w="9525">
            <a:noFill/>
            <a:miter lim="800000"/>
            <a:headEnd/>
            <a:tailEnd/>
          </a:ln>
          <a:effectLst/>
        </p:spPr>
        <p:txBody>
          <a:bodyPr anchor="ctr"/>
          <a:lstStyle/>
          <a:p>
            <a:pPr algn="l"/>
            <a:r>
              <a:rPr lang="en-US" sz="1800" b="1">
                <a:latin typeface="Garamond" pitchFamily="18" charset="0"/>
              </a:rPr>
              <a:t>The HL7 Datatype Specification defines the structural format of the data carried in an attribute and influences the set of allowable values an attribute may assume. </a:t>
            </a:r>
          </a:p>
        </p:txBody>
      </p:sp>
    </p:spTree>
  </p:cSld>
  <p:clrMapOvr>
    <a:masterClrMapping/>
  </p:clrMapOvr>
  <p:transition spd="med" advTm="10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545220"/>
                                        </p:tgtEl>
                                        <p:attrNameLst>
                                          <p:attrName>style.visibility</p:attrName>
                                        </p:attrNameLst>
                                      </p:cBhvr>
                                      <p:to>
                                        <p:strVal val="visible"/>
                                      </p:to>
                                    </p:set>
                                    <p:anim calcmode="lin" valueType="num">
                                      <p:cBhvr>
                                        <p:cTn id="7" dur="500" fill="hold"/>
                                        <p:tgtEl>
                                          <p:spTgt spid="1545220"/>
                                        </p:tgtEl>
                                        <p:attrNameLst>
                                          <p:attrName>ppt_x</p:attrName>
                                        </p:attrNameLst>
                                      </p:cBhvr>
                                      <p:tavLst>
                                        <p:tav tm="0">
                                          <p:val>
                                            <p:strVal val="#ppt_x-#ppt_w/2"/>
                                          </p:val>
                                        </p:tav>
                                        <p:tav tm="100000">
                                          <p:val>
                                            <p:strVal val="#ppt_x"/>
                                          </p:val>
                                        </p:tav>
                                      </p:tavLst>
                                    </p:anim>
                                    <p:anim calcmode="lin" valueType="num">
                                      <p:cBhvr>
                                        <p:cTn id="8" dur="500" fill="hold"/>
                                        <p:tgtEl>
                                          <p:spTgt spid="1545220"/>
                                        </p:tgtEl>
                                        <p:attrNameLst>
                                          <p:attrName>ppt_y</p:attrName>
                                        </p:attrNameLst>
                                      </p:cBhvr>
                                      <p:tavLst>
                                        <p:tav tm="0">
                                          <p:val>
                                            <p:strVal val="#ppt_y"/>
                                          </p:val>
                                        </p:tav>
                                        <p:tav tm="100000">
                                          <p:val>
                                            <p:strVal val="#ppt_y"/>
                                          </p:val>
                                        </p:tav>
                                      </p:tavLst>
                                    </p:anim>
                                    <p:anim calcmode="lin" valueType="num">
                                      <p:cBhvr>
                                        <p:cTn id="9" dur="500" fill="hold"/>
                                        <p:tgtEl>
                                          <p:spTgt spid="1545220"/>
                                        </p:tgtEl>
                                        <p:attrNameLst>
                                          <p:attrName>ppt_w</p:attrName>
                                        </p:attrNameLst>
                                      </p:cBhvr>
                                      <p:tavLst>
                                        <p:tav tm="0">
                                          <p:val>
                                            <p:fltVal val="0"/>
                                          </p:val>
                                        </p:tav>
                                        <p:tav tm="100000">
                                          <p:val>
                                            <p:strVal val="#ppt_w"/>
                                          </p:val>
                                        </p:tav>
                                      </p:tavLst>
                                    </p:anim>
                                    <p:anim calcmode="lin" valueType="num">
                                      <p:cBhvr>
                                        <p:cTn id="10" dur="500" fill="hold"/>
                                        <p:tgtEl>
                                          <p:spTgt spid="15452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22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4544D3EF-A90D-41D4-8481-0B8D167D501E}" type="slidenum">
              <a:rPr lang="en-US"/>
              <a:pPr/>
              <a:t>81</a:t>
            </a:fld>
            <a:r>
              <a:rPr lang="en-US"/>
              <a:t>  of  125</a:t>
            </a:r>
          </a:p>
        </p:txBody>
      </p:sp>
      <p:sp>
        <p:nvSpPr>
          <p:cNvPr id="1547266" name="Rectangle 2"/>
          <p:cNvSpPr>
            <a:spLocks noGrp="1" noChangeArrowheads="1"/>
          </p:cNvSpPr>
          <p:nvPr>
            <p:ph type="title"/>
          </p:nvPr>
        </p:nvSpPr>
        <p:spPr>
          <a:ln/>
        </p:spPr>
        <p:txBody>
          <a:bodyPr/>
          <a:lstStyle/>
          <a:p>
            <a:r>
              <a:rPr lang="en-US" sz="2800"/>
              <a:t>HL7 Version 3.0 Data Types</a:t>
            </a:r>
          </a:p>
        </p:txBody>
      </p:sp>
      <p:sp>
        <p:nvSpPr>
          <p:cNvPr id="1547267" name="Rectangle 3"/>
          <p:cNvSpPr>
            <a:spLocks noGrp="1" noChangeArrowheads="1"/>
          </p:cNvSpPr>
          <p:nvPr>
            <p:ph type="body" idx="1"/>
          </p:nvPr>
        </p:nvSpPr>
        <p:spPr/>
        <p:txBody>
          <a:bodyPr/>
          <a:lstStyle/>
          <a:p>
            <a:r>
              <a:rPr lang="en-US" sz="2400"/>
              <a:t>HL7 data types define the structure and constrain the allowable values of attributes in the RIM.</a:t>
            </a:r>
          </a:p>
          <a:p>
            <a:r>
              <a:rPr lang="en-US" sz="2400"/>
              <a:t>The HL7 abstract data type specification declares the set of data types, identifies components of complex types, and defines relationships between data types.</a:t>
            </a:r>
          </a:p>
          <a:p>
            <a:r>
              <a:rPr lang="en-US" sz="2400"/>
              <a:t>The HL7 data type implementation technology specification defines constraints and operations for data types and describes how data types are to be represented in XML.</a:t>
            </a:r>
          </a:p>
          <a:p>
            <a:r>
              <a:rPr lang="en-US" sz="2400"/>
              <a:t>Data types are reusable atomic building blocks used to create all HL7 V3 information structures.</a:t>
            </a:r>
          </a:p>
          <a:p>
            <a:r>
              <a:rPr lang="en-US" sz="2400"/>
              <a:t>Each RIM attribute is assigned one data type; each data type is assigned to zero, one, or more RIM attribute.</a:t>
            </a:r>
          </a:p>
        </p:txBody>
      </p:sp>
    </p:spTree>
  </p:cSld>
  <p:clrMapOvr>
    <a:masterClrMapping/>
  </p:clrMapOvr>
  <p:transition spd="med" advTm="10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47267">
                                            <p:txEl>
                                              <p:pRg st="0" end="0"/>
                                            </p:txEl>
                                          </p:spTgt>
                                        </p:tgtEl>
                                        <p:attrNameLst>
                                          <p:attrName>style.visibility</p:attrName>
                                        </p:attrNameLst>
                                      </p:cBhvr>
                                      <p:to>
                                        <p:strVal val="visible"/>
                                      </p:to>
                                    </p:set>
                                    <p:animEffect transition="in" filter="wipe(up)">
                                      <p:cBhvr>
                                        <p:cTn id="7" dur="500"/>
                                        <p:tgtEl>
                                          <p:spTgt spid="1547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47267">
                                            <p:txEl>
                                              <p:pRg st="1" end="1"/>
                                            </p:txEl>
                                          </p:spTgt>
                                        </p:tgtEl>
                                        <p:attrNameLst>
                                          <p:attrName>style.visibility</p:attrName>
                                        </p:attrNameLst>
                                      </p:cBhvr>
                                      <p:to>
                                        <p:strVal val="visible"/>
                                      </p:to>
                                    </p:set>
                                    <p:animEffect transition="in" filter="wipe(up)">
                                      <p:cBhvr>
                                        <p:cTn id="12" dur="500"/>
                                        <p:tgtEl>
                                          <p:spTgt spid="1547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47267">
                                            <p:txEl>
                                              <p:pRg st="2" end="2"/>
                                            </p:txEl>
                                          </p:spTgt>
                                        </p:tgtEl>
                                        <p:attrNameLst>
                                          <p:attrName>style.visibility</p:attrName>
                                        </p:attrNameLst>
                                      </p:cBhvr>
                                      <p:to>
                                        <p:strVal val="visible"/>
                                      </p:to>
                                    </p:set>
                                    <p:animEffect transition="in" filter="wipe(up)">
                                      <p:cBhvr>
                                        <p:cTn id="17" dur="500"/>
                                        <p:tgtEl>
                                          <p:spTgt spid="1547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47267">
                                            <p:txEl>
                                              <p:pRg st="3" end="3"/>
                                            </p:txEl>
                                          </p:spTgt>
                                        </p:tgtEl>
                                        <p:attrNameLst>
                                          <p:attrName>style.visibility</p:attrName>
                                        </p:attrNameLst>
                                      </p:cBhvr>
                                      <p:to>
                                        <p:strVal val="visible"/>
                                      </p:to>
                                    </p:set>
                                    <p:animEffect transition="in" filter="wipe(up)">
                                      <p:cBhvr>
                                        <p:cTn id="22" dur="500"/>
                                        <p:tgtEl>
                                          <p:spTgt spid="1547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547267">
                                            <p:txEl>
                                              <p:pRg st="4" end="4"/>
                                            </p:txEl>
                                          </p:spTgt>
                                        </p:tgtEl>
                                        <p:attrNameLst>
                                          <p:attrName>style.visibility</p:attrName>
                                        </p:attrNameLst>
                                      </p:cBhvr>
                                      <p:to>
                                        <p:strVal val="visible"/>
                                      </p:to>
                                    </p:set>
                                    <p:animEffect transition="in" filter="wipe(up)">
                                      <p:cBhvr>
                                        <p:cTn id="27" dur="500"/>
                                        <p:tgtEl>
                                          <p:spTgt spid="1547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26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06C842B1-FC67-490D-8EF1-A00D235D0565}" type="slidenum">
              <a:rPr lang="en-US"/>
              <a:pPr/>
              <a:t>82</a:t>
            </a:fld>
            <a:r>
              <a:rPr lang="en-US"/>
              <a:t>  of  125</a:t>
            </a:r>
          </a:p>
        </p:txBody>
      </p:sp>
      <p:sp>
        <p:nvSpPr>
          <p:cNvPr id="1581058" name="Rectangle 2"/>
          <p:cNvSpPr>
            <a:spLocks noGrp="1" noChangeArrowheads="1"/>
          </p:cNvSpPr>
          <p:nvPr>
            <p:ph type="title"/>
          </p:nvPr>
        </p:nvSpPr>
        <p:spPr>
          <a:ln/>
        </p:spPr>
        <p:txBody>
          <a:bodyPr/>
          <a:lstStyle/>
          <a:p>
            <a:r>
              <a:rPr lang="en-US" sz="2800"/>
              <a:t>What is a Data Type?</a:t>
            </a:r>
          </a:p>
        </p:txBody>
      </p:sp>
      <p:sp>
        <p:nvSpPr>
          <p:cNvPr id="1581059" name="Rectangle 3"/>
          <p:cNvSpPr>
            <a:spLocks noGrp="1" noChangeArrowheads="1"/>
          </p:cNvSpPr>
          <p:nvPr>
            <p:ph type="body" idx="1"/>
          </p:nvPr>
        </p:nvSpPr>
        <p:spPr/>
        <p:txBody>
          <a:bodyPr/>
          <a:lstStyle/>
          <a:p>
            <a:pPr>
              <a:lnSpc>
                <a:spcPct val="90000"/>
              </a:lnSpc>
            </a:pPr>
            <a:r>
              <a:rPr lang="en-US"/>
              <a:t>In ISO 11404, a "datatype" is defined as:</a:t>
            </a:r>
          </a:p>
          <a:p>
            <a:pPr lvl="1">
              <a:lnSpc>
                <a:spcPct val="90000"/>
              </a:lnSpc>
            </a:pPr>
            <a:r>
              <a:rPr lang="en-US"/>
              <a:t>a set of distinct values, characterized by properties of those values, and by operations on those values</a:t>
            </a:r>
          </a:p>
          <a:p>
            <a:pPr lvl="1">
              <a:lnSpc>
                <a:spcPct val="90000"/>
              </a:lnSpc>
            </a:pPr>
            <a:r>
              <a:rPr lang="en-US"/>
              <a:t>a datatype consists of three main features: a value space, a set of properties, and a set of characterizing operations</a:t>
            </a:r>
          </a:p>
          <a:p>
            <a:pPr>
              <a:lnSpc>
                <a:spcPct val="90000"/>
              </a:lnSpc>
            </a:pPr>
            <a:r>
              <a:rPr lang="en-US"/>
              <a:t>Generally the definitions of the scope of datatypes revolve around either or both of the following notions:</a:t>
            </a:r>
          </a:p>
          <a:p>
            <a:pPr lvl="1">
              <a:lnSpc>
                <a:spcPct val="90000"/>
              </a:lnSpc>
            </a:pPr>
            <a:r>
              <a:rPr lang="en-US"/>
              <a:t>Immutability (the properties of the data type cannot change, instead a new instance is created: data types have no lifecycle)</a:t>
            </a:r>
          </a:p>
          <a:p>
            <a:pPr lvl="1">
              <a:lnSpc>
                <a:spcPct val="90000"/>
              </a:lnSpc>
            </a:pPr>
            <a:r>
              <a:rPr lang="en-US"/>
              <a:t>The relationship between equality and identity (if two data types are equal they are the same instance)</a:t>
            </a:r>
          </a:p>
          <a:p>
            <a:pPr lvl="1">
              <a:lnSpc>
                <a:spcPct val="90000"/>
              </a:lnSpc>
            </a:pPr>
            <a:r>
              <a:rPr lang="en-US"/>
              <a:t>Coherency of a single concept (each data type should represent a single concept space)</a:t>
            </a:r>
          </a:p>
        </p:txBody>
      </p:sp>
    </p:spTree>
  </p:cSld>
  <p:clrMapOvr>
    <a:masterClrMapping/>
  </p:clrMapOvr>
  <p:transition spd="med" advTm="5000">
    <p:zo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73E0B021-A2F5-4BAD-93FD-692082E3C4C9}" type="slidenum">
              <a:rPr lang="en-US"/>
              <a:pPr/>
              <a:t>83</a:t>
            </a:fld>
            <a:r>
              <a:rPr lang="en-US"/>
              <a:t>  of  125</a:t>
            </a:r>
          </a:p>
        </p:txBody>
      </p:sp>
      <p:sp>
        <p:nvSpPr>
          <p:cNvPr id="1577986" name="Rectangle 2"/>
          <p:cNvSpPr>
            <a:spLocks noGrp="1" noChangeArrowheads="1"/>
          </p:cNvSpPr>
          <p:nvPr>
            <p:ph type="title"/>
          </p:nvPr>
        </p:nvSpPr>
        <p:spPr>
          <a:ln/>
        </p:spPr>
        <p:txBody>
          <a:bodyPr/>
          <a:lstStyle/>
          <a:p>
            <a:r>
              <a:rPr lang="en-US" sz="2800"/>
              <a:t>Data Type Categories</a:t>
            </a:r>
          </a:p>
        </p:txBody>
      </p:sp>
      <p:sp>
        <p:nvSpPr>
          <p:cNvPr id="1577987" name="Rectangle 3"/>
          <p:cNvSpPr>
            <a:spLocks noGrp="1" noChangeArrowheads="1"/>
          </p:cNvSpPr>
          <p:nvPr>
            <p:ph type="body" sz="half" idx="1"/>
          </p:nvPr>
        </p:nvSpPr>
        <p:spPr>
          <a:xfrm>
            <a:off x="228600" y="685800"/>
            <a:ext cx="5329238" cy="5791200"/>
          </a:xfrm>
        </p:spPr>
        <p:txBody>
          <a:bodyPr/>
          <a:lstStyle/>
          <a:p>
            <a:r>
              <a:rPr lang="en-US" sz="2400"/>
              <a:t>Basic Data Types</a:t>
            </a:r>
          </a:p>
          <a:p>
            <a:r>
              <a:rPr lang="en-US" sz="2400"/>
              <a:t>Text and Binary Data Types</a:t>
            </a:r>
          </a:p>
          <a:p>
            <a:r>
              <a:rPr lang="en-US" sz="2400"/>
              <a:t>Coded Data Types</a:t>
            </a:r>
          </a:p>
          <a:p>
            <a:r>
              <a:rPr lang="en-US" sz="2400"/>
              <a:t>Identification and Location Data Types</a:t>
            </a:r>
          </a:p>
          <a:p>
            <a:r>
              <a:rPr lang="en-US" sz="2400"/>
              <a:t>Name and Address Data Types</a:t>
            </a:r>
          </a:p>
          <a:p>
            <a:r>
              <a:rPr lang="en-US" sz="2400"/>
              <a:t>Quantity Data Types</a:t>
            </a:r>
          </a:p>
          <a:p>
            <a:r>
              <a:rPr lang="en-US" sz="2400"/>
              <a:t>Collection Data Types</a:t>
            </a:r>
          </a:p>
          <a:p>
            <a:r>
              <a:rPr lang="en-US" sz="2400"/>
              <a:t>Continuous Set Data Types</a:t>
            </a:r>
          </a:p>
          <a:p>
            <a:r>
              <a:rPr lang="en-US" sz="2400"/>
              <a:t>Uncertainty Data Types</a:t>
            </a:r>
          </a:p>
          <a:p>
            <a:r>
              <a:rPr lang="en-US" sz="2400"/>
              <a:t>Structured Text Data Types</a:t>
            </a:r>
          </a:p>
        </p:txBody>
      </p:sp>
      <p:pic>
        <p:nvPicPr>
          <p:cNvPr id="1577990" name="Picture 6" descr="BD18212_"/>
          <p:cNvPicPr>
            <a:picLocks noGrp="1" noChangeAspect="1" noChangeArrowheads="1"/>
          </p:cNvPicPr>
          <p:nvPr>
            <p:ph sz="half" idx="2"/>
          </p:nvPr>
        </p:nvPicPr>
        <p:blipFill>
          <a:blip r:embed="rId2"/>
          <a:srcRect/>
          <a:stretch>
            <a:fillRect/>
          </a:stretch>
        </p:blipFill>
        <p:spPr>
          <a:xfrm>
            <a:off x="4648200" y="2232025"/>
            <a:ext cx="4267200" cy="3929063"/>
          </a:xfrm>
        </p:spPr>
      </p:pic>
    </p:spTree>
  </p:cSld>
  <p:clrMapOvr>
    <a:masterClrMapping/>
  </p:clrMapOvr>
  <p:transition spd="med" advTm="5000">
    <p:zo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8D919A2A-7515-4B5C-9F88-D0008333E746}" type="slidenum">
              <a:rPr lang="en-US"/>
              <a:pPr/>
              <a:t>84</a:t>
            </a:fld>
            <a:r>
              <a:rPr lang="en-US"/>
              <a:t>  of  125</a:t>
            </a:r>
          </a:p>
        </p:txBody>
      </p:sp>
      <p:sp>
        <p:nvSpPr>
          <p:cNvPr id="1571847" name="Rectangle 7"/>
          <p:cNvSpPr>
            <a:spLocks noGrp="1" noChangeArrowheads="1"/>
          </p:cNvSpPr>
          <p:nvPr>
            <p:ph type="title"/>
          </p:nvPr>
        </p:nvSpPr>
        <p:spPr>
          <a:ln/>
        </p:spPr>
        <p:txBody>
          <a:bodyPr/>
          <a:lstStyle/>
          <a:p>
            <a:r>
              <a:rPr lang="en-US" sz="2800"/>
              <a:t>Data Types</a:t>
            </a:r>
          </a:p>
        </p:txBody>
      </p:sp>
      <p:sp>
        <p:nvSpPr>
          <p:cNvPr id="1571848" name="Rectangle 8"/>
          <p:cNvSpPr>
            <a:spLocks noGrp="1" noChangeArrowheads="1"/>
          </p:cNvSpPr>
          <p:nvPr>
            <p:ph type="body" sz="half" idx="1"/>
          </p:nvPr>
        </p:nvSpPr>
        <p:spPr>
          <a:noFill/>
        </p:spPr>
        <p:txBody>
          <a:bodyPr/>
          <a:lstStyle/>
          <a:p>
            <a:pPr>
              <a:lnSpc>
                <a:spcPct val="80000"/>
              </a:lnSpc>
            </a:pPr>
            <a:r>
              <a:rPr lang="en-US" sz="1600" b="1"/>
              <a:t>Basic Data Types</a:t>
            </a:r>
            <a:r>
              <a:rPr lang="en-US" sz="1600"/>
              <a:t> </a:t>
            </a:r>
          </a:p>
          <a:p>
            <a:pPr lvl="1">
              <a:lnSpc>
                <a:spcPct val="80000"/>
              </a:lnSpc>
            </a:pPr>
            <a:r>
              <a:rPr lang="en-US" sz="1400"/>
              <a:t>HXIT</a:t>
            </a:r>
          </a:p>
          <a:p>
            <a:pPr lvl="1">
              <a:lnSpc>
                <a:spcPct val="80000"/>
              </a:lnSpc>
            </a:pPr>
            <a:r>
              <a:rPr lang="en-US" sz="1400"/>
              <a:t>ANY</a:t>
            </a:r>
          </a:p>
          <a:p>
            <a:pPr lvl="1">
              <a:lnSpc>
                <a:spcPct val="80000"/>
              </a:lnSpc>
            </a:pPr>
            <a:r>
              <a:rPr lang="en-US" sz="1400"/>
              <a:t>BL</a:t>
            </a:r>
          </a:p>
          <a:p>
            <a:pPr lvl="1">
              <a:lnSpc>
                <a:spcPct val="80000"/>
              </a:lnSpc>
            </a:pPr>
            <a:r>
              <a:rPr lang="en-US" sz="1400"/>
              <a:t>BL.NONNULL</a:t>
            </a:r>
          </a:p>
          <a:p>
            <a:pPr>
              <a:lnSpc>
                <a:spcPct val="80000"/>
              </a:lnSpc>
            </a:pPr>
            <a:r>
              <a:rPr lang="en-US" sz="1600" b="1"/>
              <a:t>Text And Binary Data Types</a:t>
            </a:r>
          </a:p>
          <a:p>
            <a:pPr lvl="1">
              <a:lnSpc>
                <a:spcPct val="80000"/>
              </a:lnSpc>
            </a:pPr>
            <a:r>
              <a:rPr lang="en-US" sz="1400"/>
              <a:t>ED (Encapsulated Data)</a:t>
            </a:r>
          </a:p>
          <a:p>
            <a:pPr lvl="1">
              <a:lnSpc>
                <a:spcPct val="80000"/>
              </a:lnSpc>
            </a:pPr>
            <a:r>
              <a:rPr lang="en-US" sz="1400"/>
              <a:t>ED.IMAGE</a:t>
            </a:r>
          </a:p>
          <a:p>
            <a:pPr lvl="1">
              <a:lnSpc>
                <a:spcPct val="80000"/>
              </a:lnSpc>
            </a:pPr>
            <a:r>
              <a:rPr lang="en-US" sz="1400"/>
              <a:t>ED.TEXT</a:t>
            </a:r>
          </a:p>
          <a:p>
            <a:pPr lvl="1">
              <a:lnSpc>
                <a:spcPct val="80000"/>
              </a:lnSpc>
            </a:pPr>
            <a:r>
              <a:rPr lang="en-US" sz="1400"/>
              <a:t>ED.DOC</a:t>
            </a:r>
          </a:p>
          <a:p>
            <a:pPr lvl="1">
              <a:lnSpc>
                <a:spcPct val="80000"/>
              </a:lnSpc>
            </a:pPr>
            <a:r>
              <a:rPr lang="en-US" sz="1400"/>
              <a:t>ED.DOC.INLINE</a:t>
            </a:r>
          </a:p>
          <a:p>
            <a:pPr lvl="1">
              <a:lnSpc>
                <a:spcPct val="80000"/>
              </a:lnSpc>
            </a:pPr>
            <a:r>
              <a:rPr lang="en-US" sz="1400"/>
              <a:t>ED.DOC.REF</a:t>
            </a:r>
          </a:p>
          <a:p>
            <a:pPr lvl="1">
              <a:lnSpc>
                <a:spcPct val="80000"/>
              </a:lnSpc>
            </a:pPr>
            <a:r>
              <a:rPr lang="en-US" sz="1400"/>
              <a:t>ED.SIGNATURE</a:t>
            </a:r>
          </a:p>
          <a:p>
            <a:pPr lvl="1">
              <a:lnSpc>
                <a:spcPct val="80000"/>
              </a:lnSpc>
            </a:pPr>
            <a:r>
              <a:rPr lang="en-US" sz="1400"/>
              <a:t>ED.STRUCTUREDTEXT</a:t>
            </a:r>
          </a:p>
          <a:p>
            <a:pPr lvl="1">
              <a:lnSpc>
                <a:spcPct val="80000"/>
              </a:lnSpc>
            </a:pPr>
            <a:r>
              <a:rPr lang="en-US" sz="1400"/>
              <a:t>ED.STRUCTUREDTITLE</a:t>
            </a:r>
          </a:p>
          <a:p>
            <a:pPr lvl="1">
              <a:lnSpc>
                <a:spcPct val="80000"/>
              </a:lnSpc>
            </a:pPr>
            <a:r>
              <a:rPr lang="en-US" sz="1400"/>
              <a:t>ST (Character String)</a:t>
            </a:r>
          </a:p>
          <a:p>
            <a:pPr lvl="1">
              <a:lnSpc>
                <a:spcPct val="80000"/>
              </a:lnSpc>
            </a:pPr>
            <a:r>
              <a:rPr lang="en-US" sz="1400"/>
              <a:t>ST.NT</a:t>
            </a:r>
          </a:p>
          <a:p>
            <a:pPr lvl="1">
              <a:lnSpc>
                <a:spcPct val="80000"/>
              </a:lnSpc>
            </a:pPr>
            <a:r>
              <a:rPr lang="en-US" sz="1400"/>
              <a:t>SC (Coded String)</a:t>
            </a:r>
          </a:p>
          <a:p>
            <a:pPr lvl="1">
              <a:lnSpc>
                <a:spcPct val="80000"/>
              </a:lnSpc>
            </a:pPr>
            <a:r>
              <a:rPr lang="en-US" sz="1400"/>
              <a:t>SC.NT</a:t>
            </a:r>
          </a:p>
          <a:p>
            <a:pPr lvl="1">
              <a:lnSpc>
                <a:spcPct val="80000"/>
              </a:lnSpc>
            </a:pPr>
            <a:endParaRPr lang="en-US" sz="1400"/>
          </a:p>
        </p:txBody>
      </p:sp>
      <p:sp>
        <p:nvSpPr>
          <p:cNvPr id="1571849" name="Rectangle 9"/>
          <p:cNvSpPr>
            <a:spLocks noGrp="1" noChangeArrowheads="1"/>
          </p:cNvSpPr>
          <p:nvPr>
            <p:ph type="body" sz="half" idx="2"/>
          </p:nvPr>
        </p:nvSpPr>
        <p:spPr>
          <a:noFill/>
        </p:spPr>
        <p:txBody>
          <a:bodyPr/>
          <a:lstStyle/>
          <a:p>
            <a:pPr>
              <a:lnSpc>
                <a:spcPct val="80000"/>
              </a:lnSpc>
            </a:pPr>
            <a:r>
              <a:rPr lang="en-US" sz="1600" b="1"/>
              <a:t>Coded Data Types (Terminology)</a:t>
            </a:r>
          </a:p>
          <a:p>
            <a:pPr lvl="1">
              <a:lnSpc>
                <a:spcPct val="80000"/>
              </a:lnSpc>
            </a:pPr>
            <a:r>
              <a:rPr lang="en-US" sz="1400"/>
              <a:t>CD (Concept Descriptor)</a:t>
            </a:r>
          </a:p>
          <a:p>
            <a:pPr lvl="1">
              <a:lnSpc>
                <a:spcPct val="80000"/>
              </a:lnSpc>
            </a:pPr>
            <a:r>
              <a:rPr lang="en-US" sz="1400"/>
              <a:t>CD.CV (Coded Value)</a:t>
            </a:r>
          </a:p>
          <a:p>
            <a:pPr lvl="1">
              <a:lnSpc>
                <a:spcPct val="80000"/>
              </a:lnSpc>
            </a:pPr>
            <a:r>
              <a:rPr lang="en-US" sz="1400"/>
              <a:t>CS (Coded Simple Value)</a:t>
            </a:r>
          </a:p>
          <a:p>
            <a:pPr>
              <a:lnSpc>
                <a:spcPct val="80000"/>
              </a:lnSpc>
            </a:pPr>
            <a:r>
              <a:rPr lang="en-US" sz="1600" b="1"/>
              <a:t>Identification and Location Data Types</a:t>
            </a:r>
          </a:p>
          <a:p>
            <a:pPr lvl="1">
              <a:lnSpc>
                <a:spcPct val="80000"/>
              </a:lnSpc>
            </a:pPr>
            <a:r>
              <a:rPr lang="en-US" sz="1400"/>
              <a:t>TEL (Telecommunication Address)</a:t>
            </a:r>
          </a:p>
          <a:p>
            <a:pPr lvl="1">
              <a:lnSpc>
                <a:spcPct val="80000"/>
              </a:lnSpc>
            </a:pPr>
            <a:r>
              <a:rPr lang="en-US" sz="1400"/>
              <a:t>TEL.URL</a:t>
            </a:r>
          </a:p>
          <a:p>
            <a:pPr lvl="1">
              <a:lnSpc>
                <a:spcPct val="80000"/>
              </a:lnSpc>
            </a:pPr>
            <a:r>
              <a:rPr lang="en-US" sz="1400"/>
              <a:t>TEL.PERSON</a:t>
            </a:r>
          </a:p>
          <a:p>
            <a:pPr lvl="1">
              <a:lnSpc>
                <a:spcPct val="80000"/>
              </a:lnSpc>
            </a:pPr>
            <a:r>
              <a:rPr lang="en-US" sz="1400"/>
              <a:t>TEL.PHONE</a:t>
            </a:r>
          </a:p>
          <a:p>
            <a:pPr lvl="1">
              <a:lnSpc>
                <a:spcPct val="80000"/>
              </a:lnSpc>
            </a:pPr>
            <a:r>
              <a:rPr lang="en-US" sz="1400"/>
              <a:t>TEL.EMAIL</a:t>
            </a:r>
          </a:p>
          <a:p>
            <a:pPr lvl="1">
              <a:lnSpc>
                <a:spcPct val="80000"/>
              </a:lnSpc>
            </a:pPr>
            <a:r>
              <a:rPr lang="en-US" sz="1400"/>
              <a:t>II (Instance Identifier)</a:t>
            </a:r>
          </a:p>
          <a:p>
            <a:pPr>
              <a:lnSpc>
                <a:spcPct val="80000"/>
              </a:lnSpc>
            </a:pPr>
            <a:r>
              <a:rPr lang="en-US" sz="1600" b="1"/>
              <a:t>Name and Address Data Types</a:t>
            </a:r>
          </a:p>
          <a:p>
            <a:pPr lvl="1">
              <a:lnSpc>
                <a:spcPct val="80000"/>
              </a:lnSpc>
            </a:pPr>
            <a:r>
              <a:rPr lang="en-US" sz="1400"/>
              <a:t>ADXP (Address Part)</a:t>
            </a:r>
          </a:p>
          <a:p>
            <a:pPr lvl="1">
              <a:lnSpc>
                <a:spcPct val="80000"/>
              </a:lnSpc>
            </a:pPr>
            <a:r>
              <a:rPr lang="en-US" sz="1400"/>
              <a:t>AD.Part (Address)</a:t>
            </a:r>
          </a:p>
          <a:p>
            <a:pPr lvl="1">
              <a:lnSpc>
                <a:spcPct val="80000"/>
              </a:lnSpc>
            </a:pPr>
            <a:r>
              <a:rPr lang="en-US" sz="1400"/>
              <a:t>AD (Address)</a:t>
            </a:r>
          </a:p>
          <a:p>
            <a:pPr lvl="1">
              <a:lnSpc>
                <a:spcPct val="80000"/>
              </a:lnSpc>
            </a:pPr>
            <a:r>
              <a:rPr lang="en-US" sz="1400"/>
              <a:t>ENXP (Entity Name Part)</a:t>
            </a:r>
          </a:p>
          <a:p>
            <a:pPr lvl="1">
              <a:lnSpc>
                <a:spcPct val="80000"/>
              </a:lnSpc>
            </a:pPr>
            <a:r>
              <a:rPr lang="en-US" sz="1400"/>
              <a:t>EN (Entity Name)</a:t>
            </a:r>
          </a:p>
          <a:p>
            <a:pPr lvl="1">
              <a:lnSpc>
                <a:spcPct val="80000"/>
              </a:lnSpc>
            </a:pPr>
            <a:r>
              <a:rPr lang="en-US" sz="1400"/>
              <a:t>EN.TN (Trivial Name)</a:t>
            </a:r>
          </a:p>
          <a:p>
            <a:pPr lvl="1">
              <a:lnSpc>
                <a:spcPct val="80000"/>
              </a:lnSpc>
            </a:pPr>
            <a:r>
              <a:rPr lang="en-US" sz="1400"/>
              <a:t>EN.PN (Person Name)</a:t>
            </a:r>
          </a:p>
          <a:p>
            <a:pPr lvl="1">
              <a:lnSpc>
                <a:spcPct val="80000"/>
              </a:lnSpc>
            </a:pPr>
            <a:r>
              <a:rPr lang="en-US" sz="1400"/>
              <a:t>EN.ON (Organization Name) </a:t>
            </a:r>
          </a:p>
        </p:txBody>
      </p:sp>
    </p:spTree>
  </p:cSld>
  <p:clrMapOvr>
    <a:masterClrMapping/>
  </p:clrMapOvr>
  <p:transition spd="med" advTm="5000">
    <p:zo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A46F1582-2821-4BAE-8DE5-B845BF46A098}" type="slidenum">
              <a:rPr lang="en-US"/>
              <a:pPr/>
              <a:t>85</a:t>
            </a:fld>
            <a:r>
              <a:rPr lang="en-US"/>
              <a:t>  of  125</a:t>
            </a:r>
          </a:p>
        </p:txBody>
      </p:sp>
      <p:sp>
        <p:nvSpPr>
          <p:cNvPr id="1573892" name="Rectangle 4"/>
          <p:cNvSpPr>
            <a:spLocks noGrp="1" noChangeArrowheads="1"/>
          </p:cNvSpPr>
          <p:nvPr>
            <p:ph type="title"/>
          </p:nvPr>
        </p:nvSpPr>
        <p:spPr>
          <a:ln/>
        </p:spPr>
        <p:txBody>
          <a:bodyPr/>
          <a:lstStyle/>
          <a:p>
            <a:r>
              <a:rPr lang="en-US" sz="2800"/>
              <a:t>Datatype (continued)</a:t>
            </a:r>
          </a:p>
        </p:txBody>
      </p:sp>
      <p:sp>
        <p:nvSpPr>
          <p:cNvPr id="1573893" name="Rectangle 5"/>
          <p:cNvSpPr>
            <a:spLocks noGrp="1" noChangeArrowheads="1"/>
          </p:cNvSpPr>
          <p:nvPr>
            <p:ph type="body" sz="half" idx="1"/>
          </p:nvPr>
        </p:nvSpPr>
        <p:spPr/>
        <p:txBody>
          <a:bodyPr/>
          <a:lstStyle/>
          <a:p>
            <a:pPr>
              <a:lnSpc>
                <a:spcPct val="80000"/>
              </a:lnSpc>
            </a:pPr>
            <a:r>
              <a:rPr lang="en-US" sz="1600" b="1"/>
              <a:t>Quantity Data Types</a:t>
            </a:r>
          </a:p>
          <a:p>
            <a:pPr lvl="1">
              <a:lnSpc>
                <a:spcPct val="80000"/>
              </a:lnSpc>
            </a:pPr>
            <a:r>
              <a:rPr lang="en-US" sz="1400"/>
              <a:t>QTY (Quantity)</a:t>
            </a:r>
          </a:p>
          <a:p>
            <a:pPr lvl="1">
              <a:lnSpc>
                <a:spcPct val="80000"/>
              </a:lnSpc>
            </a:pPr>
            <a:r>
              <a:rPr lang="en-US" sz="1400"/>
              <a:t>INT (Integer)</a:t>
            </a:r>
          </a:p>
          <a:p>
            <a:pPr lvl="1">
              <a:lnSpc>
                <a:spcPct val="80000"/>
              </a:lnSpc>
            </a:pPr>
            <a:r>
              <a:rPr lang="en-US" sz="1400"/>
              <a:t>INT.NONNEG</a:t>
            </a:r>
          </a:p>
          <a:p>
            <a:pPr lvl="1">
              <a:lnSpc>
                <a:spcPct val="80000"/>
              </a:lnSpc>
            </a:pPr>
            <a:r>
              <a:rPr lang="en-US" sz="1400"/>
              <a:t>INT.POS</a:t>
            </a:r>
          </a:p>
          <a:p>
            <a:pPr lvl="1">
              <a:lnSpc>
                <a:spcPct val="80000"/>
              </a:lnSpc>
            </a:pPr>
            <a:r>
              <a:rPr lang="en-US" sz="1400"/>
              <a:t>CO (Coded Ordinal)</a:t>
            </a:r>
          </a:p>
          <a:p>
            <a:pPr lvl="1">
              <a:lnSpc>
                <a:spcPct val="80000"/>
              </a:lnSpc>
            </a:pPr>
            <a:r>
              <a:rPr lang="en-US" sz="1400"/>
              <a:t>REAL (Real)</a:t>
            </a:r>
          </a:p>
          <a:p>
            <a:pPr lvl="1">
              <a:lnSpc>
                <a:spcPct val="80000"/>
              </a:lnSpc>
            </a:pPr>
            <a:r>
              <a:rPr lang="en-US" sz="1400"/>
              <a:t>RTO (Ratio)</a:t>
            </a:r>
          </a:p>
          <a:p>
            <a:pPr lvl="1">
              <a:lnSpc>
                <a:spcPct val="80000"/>
              </a:lnSpc>
            </a:pPr>
            <a:r>
              <a:rPr lang="en-US" sz="1400"/>
              <a:t>PQV (Physical Quantity Value)</a:t>
            </a:r>
          </a:p>
          <a:p>
            <a:pPr lvl="1">
              <a:lnSpc>
                <a:spcPct val="80000"/>
              </a:lnSpc>
            </a:pPr>
            <a:r>
              <a:rPr lang="en-US" sz="1400"/>
              <a:t>PQ (Physical Quantity)</a:t>
            </a:r>
          </a:p>
          <a:p>
            <a:pPr lvl="1">
              <a:lnSpc>
                <a:spcPct val="80000"/>
              </a:lnSpc>
            </a:pPr>
            <a:r>
              <a:rPr lang="en-US" sz="1400"/>
              <a:t>PQR (Physical Quantity Representation)</a:t>
            </a:r>
          </a:p>
          <a:p>
            <a:pPr lvl="1">
              <a:lnSpc>
                <a:spcPct val="80000"/>
              </a:lnSpc>
            </a:pPr>
            <a:r>
              <a:rPr lang="en-US" sz="1400"/>
              <a:t>PQ.TIME</a:t>
            </a:r>
          </a:p>
          <a:p>
            <a:pPr lvl="1">
              <a:lnSpc>
                <a:spcPct val="80000"/>
              </a:lnSpc>
            </a:pPr>
            <a:r>
              <a:rPr lang="en-US" sz="1400"/>
              <a:t>MO (Monetary Amount)</a:t>
            </a:r>
          </a:p>
          <a:p>
            <a:pPr lvl="1">
              <a:lnSpc>
                <a:spcPct val="80000"/>
              </a:lnSpc>
            </a:pPr>
            <a:r>
              <a:rPr lang="en-US" sz="1400"/>
              <a:t>TS (Point in Time)</a:t>
            </a:r>
          </a:p>
          <a:p>
            <a:pPr lvl="1">
              <a:lnSpc>
                <a:spcPct val="80000"/>
              </a:lnSpc>
            </a:pPr>
            <a:r>
              <a:rPr lang="en-US" sz="1400"/>
              <a:t>TS.DATE</a:t>
            </a:r>
          </a:p>
          <a:p>
            <a:pPr lvl="1">
              <a:lnSpc>
                <a:spcPct val="80000"/>
              </a:lnSpc>
            </a:pPr>
            <a:r>
              <a:rPr lang="en-US" sz="1400"/>
              <a:t>TS.DATE.FULL</a:t>
            </a:r>
          </a:p>
          <a:p>
            <a:pPr lvl="1">
              <a:lnSpc>
                <a:spcPct val="80000"/>
              </a:lnSpc>
            </a:pPr>
            <a:r>
              <a:rPr lang="en-US" sz="1400"/>
              <a:t>TS.DATETIME</a:t>
            </a:r>
          </a:p>
          <a:p>
            <a:pPr lvl="1">
              <a:lnSpc>
                <a:spcPct val="80000"/>
              </a:lnSpc>
            </a:pPr>
            <a:r>
              <a:rPr lang="en-US" sz="1400"/>
              <a:t>TS.DATETIME.FULL</a:t>
            </a:r>
          </a:p>
          <a:p>
            <a:pPr lvl="1">
              <a:lnSpc>
                <a:spcPct val="80000"/>
              </a:lnSpc>
            </a:pPr>
            <a:r>
              <a:rPr lang="en-US" sz="1400"/>
              <a:t>TS.BIRTH</a:t>
            </a:r>
          </a:p>
        </p:txBody>
      </p:sp>
      <p:sp>
        <p:nvSpPr>
          <p:cNvPr id="1573894" name="Rectangle 6"/>
          <p:cNvSpPr>
            <a:spLocks noGrp="1" noChangeArrowheads="1"/>
          </p:cNvSpPr>
          <p:nvPr>
            <p:ph type="body" sz="half" idx="2"/>
          </p:nvPr>
        </p:nvSpPr>
        <p:spPr/>
        <p:txBody>
          <a:bodyPr/>
          <a:lstStyle/>
          <a:p>
            <a:pPr>
              <a:lnSpc>
                <a:spcPct val="80000"/>
              </a:lnSpc>
            </a:pPr>
            <a:r>
              <a:rPr lang="en-US" sz="1600" b="1"/>
              <a:t>Collection Data Types</a:t>
            </a:r>
          </a:p>
          <a:p>
            <a:pPr lvl="1">
              <a:lnSpc>
                <a:spcPct val="80000"/>
              </a:lnSpc>
            </a:pPr>
            <a:r>
              <a:rPr lang="en-US" sz="1400"/>
              <a:t>COLL</a:t>
            </a:r>
          </a:p>
          <a:p>
            <a:pPr lvl="1">
              <a:lnSpc>
                <a:spcPct val="80000"/>
              </a:lnSpc>
            </a:pPr>
            <a:r>
              <a:rPr lang="en-US" sz="1400"/>
              <a:t>DSET (Discrete Set)</a:t>
            </a:r>
          </a:p>
          <a:p>
            <a:pPr lvl="1">
              <a:lnSpc>
                <a:spcPct val="80000"/>
              </a:lnSpc>
            </a:pPr>
            <a:r>
              <a:rPr lang="en-US" sz="1400"/>
              <a:t>LIST (Sequence)</a:t>
            </a:r>
          </a:p>
          <a:p>
            <a:pPr lvl="1">
              <a:lnSpc>
                <a:spcPct val="80000"/>
              </a:lnSpc>
            </a:pPr>
            <a:r>
              <a:rPr lang="en-US" sz="1400"/>
              <a:t>GLIST (Generated Sequence)</a:t>
            </a:r>
          </a:p>
          <a:p>
            <a:pPr lvl="1">
              <a:lnSpc>
                <a:spcPct val="80000"/>
              </a:lnSpc>
            </a:pPr>
            <a:r>
              <a:rPr lang="en-US" sz="1400"/>
              <a:t>SLIST (Sampled Sequence)</a:t>
            </a:r>
          </a:p>
          <a:p>
            <a:pPr lvl="1">
              <a:lnSpc>
                <a:spcPct val="80000"/>
              </a:lnSpc>
            </a:pPr>
            <a:r>
              <a:rPr lang="en-US" sz="1400"/>
              <a:t>HIST (History)</a:t>
            </a:r>
          </a:p>
          <a:p>
            <a:pPr lvl="1">
              <a:lnSpc>
                <a:spcPct val="80000"/>
              </a:lnSpc>
            </a:pPr>
            <a:r>
              <a:rPr lang="en-US" sz="1400"/>
              <a:t>BAG (Bag) </a:t>
            </a:r>
          </a:p>
          <a:p>
            <a:pPr>
              <a:lnSpc>
                <a:spcPct val="80000"/>
              </a:lnSpc>
            </a:pPr>
            <a:r>
              <a:rPr lang="en-US" sz="1600" b="1"/>
              <a:t>Continuous Set Data Types</a:t>
            </a:r>
          </a:p>
          <a:p>
            <a:pPr lvl="1">
              <a:lnSpc>
                <a:spcPct val="80000"/>
              </a:lnSpc>
            </a:pPr>
            <a:r>
              <a:rPr lang="en-US" sz="1400"/>
              <a:t>QSET (Continuous Set)</a:t>
            </a:r>
          </a:p>
          <a:p>
            <a:pPr lvl="1">
              <a:lnSpc>
                <a:spcPct val="80000"/>
              </a:lnSpc>
            </a:pPr>
            <a:r>
              <a:rPr lang="en-US" sz="1400"/>
              <a:t>QSU (QSET Union)</a:t>
            </a:r>
          </a:p>
          <a:p>
            <a:pPr lvl="1">
              <a:lnSpc>
                <a:spcPct val="80000"/>
              </a:lnSpc>
            </a:pPr>
            <a:r>
              <a:rPr lang="en-US" sz="1400"/>
              <a:t>QSI (QSET Intersection)</a:t>
            </a:r>
          </a:p>
          <a:p>
            <a:pPr lvl="1">
              <a:lnSpc>
                <a:spcPct val="80000"/>
              </a:lnSpc>
            </a:pPr>
            <a:r>
              <a:rPr lang="en-US" sz="1400"/>
              <a:t>QSD (QSET Difference)</a:t>
            </a:r>
          </a:p>
          <a:p>
            <a:pPr lvl="1">
              <a:lnSpc>
                <a:spcPct val="80000"/>
              </a:lnSpc>
            </a:pPr>
            <a:r>
              <a:rPr lang="en-US" sz="1400"/>
              <a:t>QSP (QSET Periodic Hull)</a:t>
            </a:r>
          </a:p>
          <a:p>
            <a:pPr lvl="1">
              <a:lnSpc>
                <a:spcPct val="80000"/>
              </a:lnSpc>
            </a:pPr>
            <a:r>
              <a:rPr lang="en-US" sz="1400"/>
              <a:t>QSS (QSET Set)</a:t>
            </a:r>
          </a:p>
          <a:p>
            <a:pPr lvl="1">
              <a:lnSpc>
                <a:spcPct val="80000"/>
              </a:lnSpc>
            </a:pPr>
            <a:r>
              <a:rPr lang="en-US" sz="1400"/>
              <a:t>QSC (Coded QSET)</a:t>
            </a:r>
          </a:p>
          <a:p>
            <a:pPr lvl="1">
              <a:lnSpc>
                <a:spcPct val="80000"/>
              </a:lnSpc>
            </a:pPr>
            <a:r>
              <a:rPr lang="en-US" sz="1400"/>
              <a:t>IVL (Interval)</a:t>
            </a:r>
          </a:p>
          <a:p>
            <a:pPr lvl="1">
              <a:lnSpc>
                <a:spcPct val="80000"/>
              </a:lnSpc>
            </a:pPr>
            <a:r>
              <a:rPr lang="en-US" sz="1400"/>
              <a:t>IVL.LOW</a:t>
            </a:r>
          </a:p>
          <a:p>
            <a:pPr lvl="1">
              <a:lnSpc>
                <a:spcPct val="80000"/>
              </a:lnSpc>
            </a:pPr>
            <a:r>
              <a:rPr lang="en-US" sz="1400"/>
              <a:t>IVL.HIGH</a:t>
            </a:r>
          </a:p>
        </p:txBody>
      </p:sp>
    </p:spTree>
  </p:cSld>
  <p:clrMapOvr>
    <a:masterClrMapping/>
  </p:clrMapOvr>
  <p:transition spd="med" advTm="5000">
    <p:zo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A3ADA530-1989-444C-9C5B-CC9E99952B2E}" type="slidenum">
              <a:rPr lang="en-US"/>
              <a:pPr/>
              <a:t>86</a:t>
            </a:fld>
            <a:r>
              <a:rPr lang="en-US"/>
              <a:t>  of  125</a:t>
            </a:r>
          </a:p>
        </p:txBody>
      </p:sp>
      <p:sp>
        <p:nvSpPr>
          <p:cNvPr id="1575943" name="Rectangle 7"/>
          <p:cNvSpPr>
            <a:spLocks noGrp="1" noChangeArrowheads="1"/>
          </p:cNvSpPr>
          <p:nvPr>
            <p:ph type="title"/>
          </p:nvPr>
        </p:nvSpPr>
        <p:spPr>
          <a:ln/>
        </p:spPr>
        <p:txBody>
          <a:bodyPr/>
          <a:lstStyle/>
          <a:p>
            <a:r>
              <a:rPr lang="en-US" sz="2800"/>
              <a:t>Datatypes (continued again)</a:t>
            </a:r>
          </a:p>
        </p:txBody>
      </p:sp>
      <p:sp>
        <p:nvSpPr>
          <p:cNvPr id="1575944" name="Rectangle 8"/>
          <p:cNvSpPr>
            <a:spLocks noGrp="1" noChangeArrowheads="1"/>
          </p:cNvSpPr>
          <p:nvPr>
            <p:ph type="body" sz="half" idx="1"/>
          </p:nvPr>
        </p:nvSpPr>
        <p:spPr/>
        <p:txBody>
          <a:bodyPr/>
          <a:lstStyle/>
          <a:p>
            <a:pPr lvl="1">
              <a:lnSpc>
                <a:spcPct val="80000"/>
              </a:lnSpc>
            </a:pPr>
            <a:r>
              <a:rPr lang="en-US" sz="1400"/>
              <a:t>IVL.WIDTH</a:t>
            </a:r>
          </a:p>
          <a:p>
            <a:pPr lvl="1">
              <a:lnSpc>
                <a:spcPct val="80000"/>
              </a:lnSpc>
            </a:pPr>
            <a:r>
              <a:rPr lang="en-US" sz="1400"/>
              <a:t>PIVL (PeriodicInterval)</a:t>
            </a:r>
          </a:p>
          <a:p>
            <a:pPr lvl="1">
              <a:lnSpc>
                <a:spcPct val="80000"/>
              </a:lnSpc>
            </a:pPr>
            <a:r>
              <a:rPr lang="en-US" sz="1400"/>
              <a:t>EIVL (Event-Related Periodic Interval of Time)</a:t>
            </a:r>
          </a:p>
          <a:p>
            <a:pPr lvl="1">
              <a:lnSpc>
                <a:spcPct val="80000"/>
              </a:lnSpc>
            </a:pPr>
            <a:r>
              <a:rPr lang="en-US" sz="1400"/>
              <a:t>GTS.BOUNDEDPIVL</a:t>
            </a:r>
          </a:p>
          <a:p>
            <a:pPr>
              <a:lnSpc>
                <a:spcPct val="80000"/>
              </a:lnSpc>
            </a:pPr>
            <a:r>
              <a:rPr lang="en-US" sz="1600" b="1"/>
              <a:t>Uncertainty Data Types</a:t>
            </a:r>
          </a:p>
          <a:p>
            <a:pPr lvl="1">
              <a:lnSpc>
                <a:spcPct val="80000"/>
              </a:lnSpc>
            </a:pPr>
            <a:r>
              <a:rPr lang="en-US" sz="1400"/>
              <a:t>UVP (Uncertain Value - Probabilistic)</a:t>
            </a:r>
          </a:p>
          <a:p>
            <a:pPr lvl="1">
              <a:lnSpc>
                <a:spcPct val="80000"/>
              </a:lnSpc>
            </a:pPr>
            <a:r>
              <a:rPr lang="en-US" sz="1400"/>
              <a:t>NPPD (Non-Parametric Probability Distribution)</a:t>
            </a:r>
          </a:p>
          <a:p>
            <a:pPr lvl="1">
              <a:lnSpc>
                <a:spcPct val="80000"/>
              </a:lnSpc>
            </a:pPr>
            <a:r>
              <a:rPr lang="en-US" sz="1400"/>
              <a:t>URG (Uncertain Range)</a:t>
            </a:r>
          </a:p>
          <a:p>
            <a:pPr lvl="1">
              <a:lnSpc>
                <a:spcPct val="80000"/>
              </a:lnSpc>
            </a:pPr>
            <a:r>
              <a:rPr lang="en-US" sz="1400"/>
              <a:t>URG.LOW</a:t>
            </a:r>
          </a:p>
          <a:p>
            <a:pPr lvl="1">
              <a:lnSpc>
                <a:spcPct val="80000"/>
              </a:lnSpc>
            </a:pPr>
            <a:r>
              <a:rPr lang="en-US" sz="1400"/>
              <a:t>URG.HIGH</a:t>
            </a:r>
          </a:p>
          <a:p>
            <a:pPr>
              <a:lnSpc>
                <a:spcPct val="80000"/>
              </a:lnSpc>
            </a:pPr>
            <a:r>
              <a:rPr lang="en-US" sz="1600" b="1"/>
              <a:t>Structured Text Data Types</a:t>
            </a:r>
          </a:p>
          <a:p>
            <a:pPr lvl="1">
              <a:lnSpc>
                <a:spcPct val="80000"/>
              </a:lnSpc>
            </a:pPr>
            <a:r>
              <a:rPr lang="en-US" sz="1400"/>
              <a:t>StrucDoc.Base</a:t>
            </a:r>
          </a:p>
          <a:p>
            <a:pPr lvl="1">
              <a:lnSpc>
                <a:spcPct val="80000"/>
              </a:lnSpc>
            </a:pPr>
            <a:r>
              <a:rPr lang="en-US" sz="1400"/>
              <a:t>StrucDoc.Br</a:t>
            </a:r>
          </a:p>
          <a:p>
            <a:pPr lvl="1">
              <a:lnSpc>
                <a:spcPct val="80000"/>
              </a:lnSpc>
            </a:pPr>
            <a:r>
              <a:rPr lang="en-US" sz="1400"/>
              <a:t>StrucDoc.Sup</a:t>
            </a:r>
          </a:p>
          <a:p>
            <a:pPr lvl="1">
              <a:lnSpc>
                <a:spcPct val="80000"/>
              </a:lnSpc>
            </a:pPr>
            <a:r>
              <a:rPr lang="en-US" sz="1400"/>
              <a:t>StrucDoc.Sub</a:t>
            </a:r>
          </a:p>
          <a:p>
            <a:pPr lvl="1">
              <a:lnSpc>
                <a:spcPct val="80000"/>
              </a:lnSpc>
            </a:pPr>
            <a:r>
              <a:rPr lang="en-US" sz="1400"/>
              <a:t>StrucDoc.LinkHtml</a:t>
            </a:r>
          </a:p>
          <a:p>
            <a:pPr lvl="1">
              <a:lnSpc>
                <a:spcPct val="80000"/>
              </a:lnSpc>
            </a:pPr>
            <a:r>
              <a:rPr lang="en-US" sz="1400"/>
              <a:t>StrucDoc.TitleFootnote</a:t>
            </a:r>
          </a:p>
          <a:p>
            <a:pPr lvl="1">
              <a:lnSpc>
                <a:spcPct val="80000"/>
              </a:lnSpc>
            </a:pPr>
            <a:r>
              <a:rPr lang="en-US" sz="1400"/>
              <a:t>StrucDoc.Content</a:t>
            </a:r>
          </a:p>
          <a:p>
            <a:pPr lvl="1">
              <a:lnSpc>
                <a:spcPct val="80000"/>
              </a:lnSpc>
            </a:pPr>
            <a:r>
              <a:rPr lang="en-US" sz="1400"/>
              <a:t>StrucDoc.Caption</a:t>
            </a:r>
          </a:p>
        </p:txBody>
      </p:sp>
      <p:sp>
        <p:nvSpPr>
          <p:cNvPr id="1575945" name="Rectangle 9"/>
          <p:cNvSpPr>
            <a:spLocks noGrp="1" noChangeArrowheads="1"/>
          </p:cNvSpPr>
          <p:nvPr>
            <p:ph type="body" sz="half" idx="2"/>
          </p:nvPr>
        </p:nvSpPr>
        <p:spPr/>
        <p:txBody>
          <a:bodyPr/>
          <a:lstStyle/>
          <a:p>
            <a:pPr lvl="1">
              <a:lnSpc>
                <a:spcPct val="80000"/>
              </a:lnSpc>
            </a:pPr>
            <a:r>
              <a:rPr lang="en-US" sz="1400"/>
              <a:t>StrucDoc.Captioned</a:t>
            </a:r>
          </a:p>
          <a:p>
            <a:pPr lvl="1">
              <a:lnSpc>
                <a:spcPct val="80000"/>
              </a:lnSpc>
            </a:pPr>
            <a:r>
              <a:rPr lang="en-US" sz="1400"/>
              <a:t>StrucDoc.Paragraph</a:t>
            </a:r>
          </a:p>
          <a:p>
            <a:pPr lvl="1">
              <a:lnSpc>
                <a:spcPct val="80000"/>
              </a:lnSpc>
            </a:pPr>
            <a:r>
              <a:rPr lang="en-US" sz="1400"/>
              <a:t>StrucDoc.CMFootnotes</a:t>
            </a:r>
          </a:p>
          <a:p>
            <a:pPr lvl="1">
              <a:lnSpc>
                <a:spcPct val="80000"/>
              </a:lnSpc>
            </a:pPr>
            <a:r>
              <a:rPr lang="en-US" sz="1400"/>
              <a:t>StrucDoc.CMInline</a:t>
            </a:r>
          </a:p>
          <a:p>
            <a:pPr lvl="1">
              <a:lnSpc>
                <a:spcPct val="80000"/>
              </a:lnSpc>
            </a:pPr>
            <a:r>
              <a:rPr lang="en-US" sz="1400"/>
              <a:t>StrucDoc.CMContent</a:t>
            </a:r>
          </a:p>
          <a:p>
            <a:pPr lvl="1">
              <a:lnSpc>
                <a:spcPct val="80000"/>
              </a:lnSpc>
            </a:pPr>
            <a:r>
              <a:rPr lang="en-US" sz="1400"/>
              <a:t>StrucDoc.CMGeneral</a:t>
            </a:r>
          </a:p>
          <a:p>
            <a:pPr lvl="1">
              <a:lnSpc>
                <a:spcPct val="80000"/>
              </a:lnSpc>
            </a:pPr>
            <a:r>
              <a:rPr lang="en-US" sz="1400"/>
              <a:t>StrucDoc.CMTitle</a:t>
            </a:r>
          </a:p>
          <a:p>
            <a:pPr lvl="1">
              <a:lnSpc>
                <a:spcPct val="80000"/>
              </a:lnSpc>
            </a:pPr>
            <a:r>
              <a:rPr lang="en-US" sz="1400"/>
              <a:t>StrucDoc.List</a:t>
            </a:r>
          </a:p>
          <a:p>
            <a:pPr lvl="1">
              <a:lnSpc>
                <a:spcPct val="80000"/>
              </a:lnSpc>
            </a:pPr>
            <a:r>
              <a:rPr lang="en-US" sz="1400"/>
              <a:t>StrucDoc.Item</a:t>
            </a:r>
          </a:p>
          <a:p>
            <a:pPr lvl="1">
              <a:lnSpc>
                <a:spcPct val="80000"/>
              </a:lnSpc>
            </a:pPr>
            <a:r>
              <a:rPr lang="en-US" sz="1400"/>
              <a:t>StrucDoc.TableItem</a:t>
            </a:r>
          </a:p>
          <a:p>
            <a:pPr lvl="1">
              <a:lnSpc>
                <a:spcPct val="80000"/>
              </a:lnSpc>
            </a:pPr>
            <a:r>
              <a:rPr lang="en-US" sz="1400"/>
              <a:t>StrucDoc.TCell</a:t>
            </a:r>
          </a:p>
          <a:p>
            <a:pPr lvl="1">
              <a:lnSpc>
                <a:spcPct val="80000"/>
              </a:lnSpc>
            </a:pPr>
            <a:r>
              <a:rPr lang="en-US" sz="1400"/>
              <a:t>StrucDoc.TRow</a:t>
            </a:r>
          </a:p>
          <a:p>
            <a:pPr lvl="1">
              <a:lnSpc>
                <a:spcPct val="80000"/>
              </a:lnSpc>
            </a:pPr>
            <a:r>
              <a:rPr lang="en-US" sz="1400"/>
              <a:t>StrucDoc.TRowPart</a:t>
            </a:r>
          </a:p>
          <a:p>
            <a:pPr lvl="1">
              <a:lnSpc>
                <a:spcPct val="80000"/>
              </a:lnSpc>
            </a:pPr>
            <a:r>
              <a:rPr lang="en-US" sz="1400"/>
              <a:t>StrucDoc.TRowGroup</a:t>
            </a:r>
          </a:p>
          <a:p>
            <a:pPr lvl="1">
              <a:lnSpc>
                <a:spcPct val="80000"/>
              </a:lnSpc>
            </a:pPr>
            <a:r>
              <a:rPr lang="en-US" sz="1400"/>
              <a:t>StrucDoc.ColItem</a:t>
            </a:r>
          </a:p>
          <a:p>
            <a:pPr lvl="1">
              <a:lnSpc>
                <a:spcPct val="80000"/>
              </a:lnSpc>
            </a:pPr>
            <a:r>
              <a:rPr lang="en-US" sz="1400"/>
              <a:t>StrucDoc.Col</a:t>
            </a:r>
          </a:p>
          <a:p>
            <a:pPr lvl="1">
              <a:lnSpc>
                <a:spcPct val="80000"/>
              </a:lnSpc>
            </a:pPr>
            <a:r>
              <a:rPr lang="en-US" sz="1400"/>
              <a:t>StrucDoc.ColGroup</a:t>
            </a:r>
          </a:p>
          <a:p>
            <a:pPr lvl="1">
              <a:lnSpc>
                <a:spcPct val="80000"/>
              </a:lnSpc>
            </a:pPr>
            <a:r>
              <a:rPr lang="en-US" sz="1400"/>
              <a:t>StrucDoc.Table</a:t>
            </a:r>
          </a:p>
          <a:p>
            <a:pPr lvl="1">
              <a:lnSpc>
                <a:spcPct val="80000"/>
              </a:lnSpc>
            </a:pPr>
            <a:r>
              <a:rPr lang="en-US" sz="1400"/>
              <a:t>StrucDoc.Text</a:t>
            </a:r>
          </a:p>
          <a:p>
            <a:pPr lvl="1">
              <a:lnSpc>
                <a:spcPct val="80000"/>
              </a:lnSpc>
            </a:pPr>
            <a:r>
              <a:rPr lang="en-US" sz="1400"/>
              <a:t>StrucDoc.Title</a:t>
            </a:r>
          </a:p>
          <a:p>
            <a:pPr>
              <a:lnSpc>
                <a:spcPct val="80000"/>
              </a:lnSpc>
            </a:pPr>
            <a:endParaRPr lang="en-US" sz="1400"/>
          </a:p>
        </p:txBody>
      </p:sp>
    </p:spTree>
  </p:cSld>
  <p:clrMapOvr>
    <a:masterClrMapping/>
  </p:clrMapOvr>
  <p:transition spd="med" advTm="5000">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March 30, 2009</a:t>
            </a:r>
          </a:p>
        </p:txBody>
      </p:sp>
      <p:sp>
        <p:nvSpPr>
          <p:cNvPr id="6" name="Footer Placeholder 4"/>
          <p:cNvSpPr>
            <a:spLocks noGrp="1"/>
          </p:cNvSpPr>
          <p:nvPr>
            <p:ph type="ftr" sz="quarter" idx="11"/>
          </p:nvPr>
        </p:nvSpPr>
        <p:spPr/>
        <p:txBody>
          <a:bodyPr/>
          <a:lstStyle/>
          <a:p>
            <a:r>
              <a:rPr lang="en-US"/>
              <a:t>Informatics Standards &amp; Interoperability</a:t>
            </a:r>
          </a:p>
        </p:txBody>
      </p:sp>
      <p:sp>
        <p:nvSpPr>
          <p:cNvPr id="7" name="Slide Number Placeholder 5"/>
          <p:cNvSpPr>
            <a:spLocks noGrp="1"/>
          </p:cNvSpPr>
          <p:nvPr>
            <p:ph type="sldNum" sz="quarter" idx="12"/>
          </p:nvPr>
        </p:nvSpPr>
        <p:spPr/>
        <p:txBody>
          <a:bodyPr/>
          <a:lstStyle/>
          <a:p>
            <a:fld id="{B54824D4-B9C9-4A73-A49B-AA9F43FFED82}" type="slidenum">
              <a:rPr lang="en-US"/>
              <a:pPr/>
              <a:t>87</a:t>
            </a:fld>
            <a:r>
              <a:rPr lang="en-US"/>
              <a:t>  of  125</a:t>
            </a:r>
          </a:p>
        </p:txBody>
      </p:sp>
      <p:sp>
        <p:nvSpPr>
          <p:cNvPr id="1553410" name="Rectangle 2"/>
          <p:cNvSpPr>
            <a:spLocks noGrp="1" noChangeArrowheads="1"/>
          </p:cNvSpPr>
          <p:nvPr>
            <p:ph type="title"/>
          </p:nvPr>
        </p:nvSpPr>
        <p:spPr>
          <a:ln/>
        </p:spPr>
        <p:txBody>
          <a:bodyPr/>
          <a:lstStyle/>
          <a:p>
            <a:endParaRPr lang="en-US"/>
          </a:p>
        </p:txBody>
      </p:sp>
      <p:sp>
        <p:nvSpPr>
          <p:cNvPr id="1553411" name="Rectangle 3"/>
          <p:cNvSpPr>
            <a:spLocks noGrp="1" noChangeArrowheads="1"/>
          </p:cNvSpPr>
          <p:nvPr>
            <p:ph type="body" idx="1"/>
          </p:nvPr>
        </p:nvSpPr>
        <p:spPr>
          <a:xfrm>
            <a:off x="228600" y="685800"/>
            <a:ext cx="8686800" cy="5486400"/>
          </a:xfrm>
          <a:noFill/>
        </p:spPr>
        <p:txBody>
          <a:bodyPr/>
          <a:lstStyle/>
          <a:p>
            <a:pPr algn="ctr">
              <a:buFontTx/>
              <a:buNone/>
            </a:pPr>
            <a:r>
              <a:rPr lang="en-US" sz="4800"/>
              <a:t>HL7 Version 3.0 </a:t>
            </a:r>
            <a:br>
              <a:rPr lang="en-US" sz="4800"/>
            </a:br>
            <a:r>
              <a:rPr lang="en-US" sz="4800"/>
              <a:t>Vocabulary Specification</a:t>
            </a:r>
            <a:endParaRPr lang="en-US" sz="2000"/>
          </a:p>
        </p:txBody>
      </p:sp>
      <p:sp>
        <p:nvSpPr>
          <p:cNvPr id="1553412" name="Rectangle 4"/>
          <p:cNvSpPr>
            <a:spLocks noChangeArrowheads="1"/>
          </p:cNvSpPr>
          <p:nvPr/>
        </p:nvSpPr>
        <p:spPr bwMode="auto">
          <a:xfrm>
            <a:off x="1752600" y="4805363"/>
            <a:ext cx="5614988" cy="909637"/>
          </a:xfrm>
          <a:prstGeom prst="rect">
            <a:avLst/>
          </a:prstGeom>
          <a:noFill/>
          <a:ln w="9525">
            <a:noFill/>
            <a:miter lim="800000"/>
            <a:headEnd/>
            <a:tailEnd/>
          </a:ln>
          <a:effectLst/>
        </p:spPr>
        <p:txBody>
          <a:bodyPr anchor="ctr"/>
          <a:lstStyle/>
          <a:p>
            <a:pPr algn="l"/>
            <a:r>
              <a:rPr lang="en-US" sz="1800" b="1">
                <a:latin typeface="Garamond" pitchFamily="18" charset="0"/>
              </a:rPr>
              <a:t>The HL7 Vocabulary Specification defines the set of all concepts that can be taken as valid values in an instance of a coded attribute or message element.</a:t>
            </a:r>
          </a:p>
        </p:txBody>
      </p:sp>
    </p:spTree>
  </p:cSld>
  <p:clrMapOvr>
    <a:masterClrMapping/>
  </p:clrMapOvr>
  <p:transition spd="med" advTm="10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553412"/>
                                        </p:tgtEl>
                                        <p:attrNameLst>
                                          <p:attrName>style.visibility</p:attrName>
                                        </p:attrNameLst>
                                      </p:cBhvr>
                                      <p:to>
                                        <p:strVal val="visible"/>
                                      </p:to>
                                    </p:set>
                                    <p:anim calcmode="lin" valueType="num">
                                      <p:cBhvr>
                                        <p:cTn id="7" dur="500" fill="hold"/>
                                        <p:tgtEl>
                                          <p:spTgt spid="1553412"/>
                                        </p:tgtEl>
                                        <p:attrNameLst>
                                          <p:attrName>ppt_x</p:attrName>
                                        </p:attrNameLst>
                                      </p:cBhvr>
                                      <p:tavLst>
                                        <p:tav tm="0">
                                          <p:val>
                                            <p:strVal val="#ppt_x-#ppt_w/2"/>
                                          </p:val>
                                        </p:tav>
                                        <p:tav tm="100000">
                                          <p:val>
                                            <p:strVal val="#ppt_x"/>
                                          </p:val>
                                        </p:tav>
                                      </p:tavLst>
                                    </p:anim>
                                    <p:anim calcmode="lin" valueType="num">
                                      <p:cBhvr>
                                        <p:cTn id="8" dur="500" fill="hold"/>
                                        <p:tgtEl>
                                          <p:spTgt spid="1553412"/>
                                        </p:tgtEl>
                                        <p:attrNameLst>
                                          <p:attrName>ppt_y</p:attrName>
                                        </p:attrNameLst>
                                      </p:cBhvr>
                                      <p:tavLst>
                                        <p:tav tm="0">
                                          <p:val>
                                            <p:strVal val="#ppt_y"/>
                                          </p:val>
                                        </p:tav>
                                        <p:tav tm="100000">
                                          <p:val>
                                            <p:strVal val="#ppt_y"/>
                                          </p:val>
                                        </p:tav>
                                      </p:tavLst>
                                    </p:anim>
                                    <p:anim calcmode="lin" valueType="num">
                                      <p:cBhvr>
                                        <p:cTn id="9" dur="500" fill="hold"/>
                                        <p:tgtEl>
                                          <p:spTgt spid="1553412"/>
                                        </p:tgtEl>
                                        <p:attrNameLst>
                                          <p:attrName>ppt_w</p:attrName>
                                        </p:attrNameLst>
                                      </p:cBhvr>
                                      <p:tavLst>
                                        <p:tav tm="0">
                                          <p:val>
                                            <p:fltVal val="0"/>
                                          </p:val>
                                        </p:tav>
                                        <p:tav tm="100000">
                                          <p:val>
                                            <p:strVal val="#ppt_w"/>
                                          </p:val>
                                        </p:tav>
                                      </p:tavLst>
                                    </p:anim>
                                    <p:anim calcmode="lin" valueType="num">
                                      <p:cBhvr>
                                        <p:cTn id="10" dur="500" fill="hold"/>
                                        <p:tgtEl>
                                          <p:spTgt spid="1553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34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9EBC2CE3-FF96-46F6-8BAC-0A63A94296BF}" type="slidenum">
              <a:rPr lang="en-US"/>
              <a:pPr/>
              <a:t>88</a:t>
            </a:fld>
            <a:r>
              <a:rPr lang="en-US"/>
              <a:t>  of  125</a:t>
            </a:r>
          </a:p>
        </p:txBody>
      </p:sp>
      <p:sp>
        <p:nvSpPr>
          <p:cNvPr id="1555458" name="Rectangle 2"/>
          <p:cNvSpPr>
            <a:spLocks noGrp="1" noChangeArrowheads="1"/>
          </p:cNvSpPr>
          <p:nvPr>
            <p:ph type="title"/>
          </p:nvPr>
        </p:nvSpPr>
        <p:spPr>
          <a:ln/>
        </p:spPr>
        <p:txBody>
          <a:bodyPr/>
          <a:lstStyle/>
          <a:p>
            <a:r>
              <a:rPr lang="en-US" sz="2800"/>
              <a:t>HL7 V3 Vocabulary Specification</a:t>
            </a:r>
          </a:p>
        </p:txBody>
      </p:sp>
      <p:sp>
        <p:nvSpPr>
          <p:cNvPr id="1555459" name="Rectangle 3"/>
          <p:cNvSpPr>
            <a:spLocks noGrp="1" noChangeArrowheads="1"/>
          </p:cNvSpPr>
          <p:nvPr>
            <p:ph type="body" idx="1"/>
          </p:nvPr>
        </p:nvSpPr>
        <p:spPr/>
        <p:txBody>
          <a:bodyPr/>
          <a:lstStyle/>
          <a:p>
            <a:pPr>
              <a:lnSpc>
                <a:spcPct val="80000"/>
              </a:lnSpc>
            </a:pPr>
            <a:r>
              <a:rPr lang="en-US" sz="2400"/>
              <a:t>The HL7 V3 Vocabulary Specification defines concept domains used in RIM coded Attributes and coded data type properties.</a:t>
            </a:r>
          </a:p>
          <a:p>
            <a:pPr>
              <a:lnSpc>
                <a:spcPct val="80000"/>
              </a:lnSpc>
            </a:pPr>
            <a:r>
              <a:rPr lang="en-US" sz="2400"/>
              <a:t>A concept domain is an abstract collection of interrelated concepts.  It describes the purpose or intent of a coded attribute.  </a:t>
            </a:r>
          </a:p>
          <a:p>
            <a:pPr>
              <a:lnSpc>
                <a:spcPct val="80000"/>
              </a:lnSpc>
            </a:pPr>
            <a:r>
              <a:rPr lang="en-US" sz="2400"/>
              <a:t>A value set is a collection of coded concepts drawn from one or more code systems.  A concept domain may be associated with many value sets.  </a:t>
            </a:r>
          </a:p>
          <a:p>
            <a:pPr>
              <a:lnSpc>
                <a:spcPct val="80000"/>
              </a:lnSpc>
            </a:pPr>
            <a:r>
              <a:rPr lang="en-US" sz="2400"/>
              <a:t>A context expression provides a means of designating which value set(s) within a given domain are applicable for a given usage context.  </a:t>
            </a:r>
          </a:p>
          <a:p>
            <a:pPr>
              <a:lnSpc>
                <a:spcPct val="80000"/>
              </a:lnSpc>
            </a:pPr>
            <a:r>
              <a:rPr lang="en-US" sz="2400"/>
              <a:t>A coded concept has a concept code assigned by the coding system and a concept designation which names the referenced concept.  </a:t>
            </a:r>
          </a:p>
          <a:p>
            <a:pPr>
              <a:lnSpc>
                <a:spcPct val="80000"/>
              </a:lnSpc>
            </a:pPr>
            <a:r>
              <a:rPr lang="en-US" sz="2400"/>
              <a:t>A coded concept may be a parent concept for a collection of additional concepts within the same code system. </a:t>
            </a:r>
          </a:p>
        </p:txBody>
      </p:sp>
    </p:spTree>
  </p:cSld>
  <p:clrMapOvr>
    <a:masterClrMapping/>
  </p:clrMapOvr>
  <p:transition spd="med" advTm="10000">
    <p:zo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D6263C4F-8BDD-4DAE-8A57-F693B61087B7}" type="slidenum">
              <a:rPr lang="en-US"/>
              <a:pPr/>
              <a:t>89</a:t>
            </a:fld>
            <a:r>
              <a:rPr lang="en-US"/>
              <a:t>  of  125</a:t>
            </a:r>
          </a:p>
        </p:txBody>
      </p:sp>
      <p:sp>
        <p:nvSpPr>
          <p:cNvPr id="1557506" name="Rectangle 2"/>
          <p:cNvSpPr>
            <a:spLocks noGrp="1" noChangeArrowheads="1"/>
          </p:cNvSpPr>
          <p:nvPr>
            <p:ph type="title"/>
          </p:nvPr>
        </p:nvSpPr>
        <p:spPr>
          <a:ln/>
        </p:spPr>
        <p:txBody>
          <a:bodyPr/>
          <a:lstStyle/>
          <a:p>
            <a:r>
              <a:rPr lang="en-US" sz="2800"/>
              <a:t>HL7 V3 Vocabulary Specification Metamodel</a:t>
            </a:r>
          </a:p>
        </p:txBody>
      </p:sp>
      <p:pic>
        <p:nvPicPr>
          <p:cNvPr id="1557511" name="Picture 7"/>
          <p:cNvPicPr>
            <a:picLocks noChangeAspect="1" noChangeArrowheads="1"/>
          </p:cNvPicPr>
          <p:nvPr>
            <p:ph idx="1"/>
          </p:nvPr>
        </p:nvPicPr>
        <p:blipFill>
          <a:blip r:embed="rId3"/>
          <a:srcRect/>
          <a:stretch>
            <a:fillRect/>
          </a:stretch>
        </p:blipFill>
        <p:spPr>
          <a:xfrm>
            <a:off x="228600" y="2130425"/>
            <a:ext cx="8686800" cy="2901950"/>
          </a:xfrm>
          <a:noFill/>
          <a:ln/>
        </p:spPr>
      </p:pic>
    </p:spTree>
  </p:cSld>
  <p:clrMapOvr>
    <a:masterClrMapping/>
  </p:clrMapOvr>
  <p:transition spd="med" advTm="10000">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BA9E8D64-79E0-49C9-8A26-B48419D4852D}" type="slidenum">
              <a:rPr lang="en-US"/>
              <a:pPr/>
              <a:t>9</a:t>
            </a:fld>
            <a:r>
              <a:rPr lang="en-US"/>
              <a:t>  of  125</a:t>
            </a:r>
          </a:p>
        </p:txBody>
      </p:sp>
      <p:sp>
        <p:nvSpPr>
          <p:cNvPr id="1391618" name="Rectangle 2"/>
          <p:cNvSpPr>
            <a:spLocks noGrp="1" noChangeArrowheads="1"/>
          </p:cNvSpPr>
          <p:nvPr>
            <p:ph type="title"/>
          </p:nvPr>
        </p:nvSpPr>
        <p:spPr>
          <a:ln/>
        </p:spPr>
        <p:txBody>
          <a:bodyPr/>
          <a:lstStyle/>
          <a:p>
            <a:r>
              <a:rPr lang="en-US" sz="2800"/>
              <a:t>American National Standards</a:t>
            </a:r>
          </a:p>
        </p:txBody>
      </p:sp>
      <p:sp>
        <p:nvSpPr>
          <p:cNvPr id="1391619" name="Rectangle 3"/>
          <p:cNvSpPr>
            <a:spLocks noGrp="1" noChangeArrowheads="1"/>
          </p:cNvSpPr>
          <p:nvPr>
            <p:ph type="body" idx="1"/>
          </p:nvPr>
        </p:nvSpPr>
        <p:spPr/>
        <p:txBody>
          <a:bodyPr/>
          <a:lstStyle/>
          <a:p>
            <a:r>
              <a:rPr lang="en-US" sz="2400"/>
              <a:t>ANSI does not develop standards, the Institute facilitates the development of American National Standards (ANS) by accrediting the procedures of standards developing organizations (SDOs). </a:t>
            </a:r>
          </a:p>
          <a:p>
            <a:r>
              <a:rPr lang="en-US" sz="2400"/>
              <a:t>ANSI accreditation signifies that the procedures used by standards setting organizations meet the Institute's requirements for openness, balance, consensus, and due process.</a:t>
            </a:r>
          </a:p>
          <a:p>
            <a:r>
              <a:rPr lang="en-US" sz="2400"/>
              <a:t>The Institute is the official U.S. representative to the two major international standards organizations, the International Organization for Standardization (ISO) and the International Electro technical Commission (IEC). </a:t>
            </a:r>
          </a:p>
          <a:p>
            <a:r>
              <a:rPr lang="en-US" sz="2400"/>
              <a:t>In many instances, U.S. standards are taken forward to ISO and IEC, through ANSI, where they are adopted in whole or in part as international standards.</a:t>
            </a:r>
          </a:p>
        </p:txBody>
      </p:sp>
    </p:spTree>
  </p:cSld>
  <p:clrMapOvr>
    <a:masterClrMapping/>
  </p:clrMapOvr>
  <p:transition spd="med" advTm="5000">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9AAE81C5-18B0-4DFE-891D-F2323A4DCC5D}" type="slidenum">
              <a:rPr lang="en-US"/>
              <a:pPr/>
              <a:t>90</a:t>
            </a:fld>
            <a:r>
              <a:rPr lang="en-US"/>
              <a:t>  of  125</a:t>
            </a:r>
          </a:p>
        </p:txBody>
      </p:sp>
      <p:sp>
        <p:nvSpPr>
          <p:cNvPr id="1559554" name="Rectangle 2"/>
          <p:cNvSpPr>
            <a:spLocks noGrp="1" noChangeArrowheads="1"/>
          </p:cNvSpPr>
          <p:nvPr>
            <p:ph type="title"/>
          </p:nvPr>
        </p:nvSpPr>
        <p:spPr>
          <a:ln/>
        </p:spPr>
        <p:txBody>
          <a:bodyPr/>
          <a:lstStyle/>
          <a:p>
            <a:r>
              <a:rPr lang="en-US" sz="2800"/>
              <a:t>Vocabulary Metamodel Description</a:t>
            </a:r>
          </a:p>
        </p:txBody>
      </p:sp>
      <p:sp>
        <p:nvSpPr>
          <p:cNvPr id="1559555" name="Rectangle 3"/>
          <p:cNvSpPr>
            <a:spLocks noGrp="1" noChangeArrowheads="1"/>
          </p:cNvSpPr>
          <p:nvPr>
            <p:ph type="body" idx="1"/>
          </p:nvPr>
        </p:nvSpPr>
        <p:spPr>
          <a:ln/>
        </p:spPr>
        <p:txBody>
          <a:bodyPr/>
          <a:lstStyle/>
          <a:p>
            <a:pPr>
              <a:lnSpc>
                <a:spcPct val="80000"/>
              </a:lnSpc>
            </a:pPr>
            <a:r>
              <a:rPr lang="en-US" sz="1800"/>
              <a:t>A concept domain has a unique name and a description and is associated with zero, one, or more value sets.  </a:t>
            </a:r>
          </a:p>
          <a:p>
            <a:pPr>
              <a:lnSpc>
                <a:spcPct val="80000"/>
              </a:lnSpc>
            </a:pPr>
            <a:r>
              <a:rPr lang="en-US" sz="1800"/>
              <a:t>If a concept domain is associated with more than one value set, a value set context is used to specify the context under which each value set is relevant.</a:t>
            </a:r>
          </a:p>
          <a:p>
            <a:pPr>
              <a:lnSpc>
                <a:spcPct val="80000"/>
              </a:lnSpc>
            </a:pPr>
            <a:r>
              <a:rPr lang="en-US" sz="1800"/>
              <a:t>A value set is associated with one concept domain.  It has a name and description.  A value set is a collection of coded concepts from one or more code system.</a:t>
            </a:r>
          </a:p>
          <a:p>
            <a:pPr>
              <a:lnSpc>
                <a:spcPct val="80000"/>
              </a:lnSpc>
            </a:pPr>
            <a:r>
              <a:rPr lang="en-US" sz="1800"/>
              <a:t>The coded concepts included in a value set may be drawn from a single coding system according to a defining expression.  A value set’s defining expression defines what subset, projection, or partition of the code system concepts are within the scope of the value set. </a:t>
            </a:r>
          </a:p>
          <a:p>
            <a:pPr>
              <a:lnSpc>
                <a:spcPct val="80000"/>
              </a:lnSpc>
            </a:pPr>
            <a:r>
              <a:rPr lang="en-US" sz="1800"/>
              <a:t>Context expression describes constraints, if any, governing the use of value sets.  Constraints include restrictions on jurisdictions, medical specialties, time periods, and other factors that together describe the context for which the value set is relevant.</a:t>
            </a:r>
          </a:p>
          <a:p>
            <a:pPr>
              <a:lnSpc>
                <a:spcPct val="80000"/>
              </a:lnSpc>
            </a:pPr>
            <a:r>
              <a:rPr lang="en-US" sz="1800"/>
              <a:t>Coded concepts have a concept code as assigned by the coding system and a concept designation.  The coded concept designation is the name of the coded concept.  </a:t>
            </a:r>
          </a:p>
          <a:p>
            <a:pPr>
              <a:lnSpc>
                <a:spcPct val="80000"/>
              </a:lnSpc>
            </a:pPr>
            <a:r>
              <a:rPr lang="en-US" sz="1800"/>
              <a:t>Multiple designations are allowed for a coded concept, primarily to accommodate multiple languages. </a:t>
            </a:r>
          </a:p>
          <a:p>
            <a:pPr>
              <a:lnSpc>
                <a:spcPct val="80000"/>
              </a:lnSpc>
            </a:pPr>
            <a:r>
              <a:rPr lang="en-US" sz="1800"/>
              <a:t>A coded concept may be the parent concept of a collection of coded concepts.  The parent concept is a generalization of the child concepts it collects.  The parent concepts and its child concepts are part of the same value set.</a:t>
            </a:r>
          </a:p>
        </p:txBody>
      </p:sp>
    </p:spTree>
  </p:cSld>
  <p:clrMapOvr>
    <a:masterClrMapping/>
  </p:clrMapOvr>
  <p:transition spd="med" advTm="5000">
    <p:zo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BEB15C35-9D53-46E5-869F-07269CB67E7C}" type="slidenum">
              <a:rPr lang="en-US"/>
              <a:pPr/>
              <a:t>91</a:t>
            </a:fld>
            <a:r>
              <a:rPr lang="en-US"/>
              <a:t>  of  125</a:t>
            </a:r>
          </a:p>
        </p:txBody>
      </p:sp>
      <p:sp>
        <p:nvSpPr>
          <p:cNvPr id="1477634" name="Rectangle 2"/>
          <p:cNvSpPr>
            <a:spLocks noGrp="1" noChangeArrowheads="1"/>
          </p:cNvSpPr>
          <p:nvPr>
            <p:ph type="title"/>
          </p:nvPr>
        </p:nvSpPr>
        <p:spPr>
          <a:ln/>
        </p:spPr>
        <p:txBody>
          <a:bodyPr/>
          <a:lstStyle/>
          <a:p>
            <a:r>
              <a:rPr lang="en-US" sz="2800"/>
              <a:t>HL7 Common Terminology Services Project Scope</a:t>
            </a:r>
          </a:p>
        </p:txBody>
      </p:sp>
      <p:sp>
        <p:nvSpPr>
          <p:cNvPr id="1477635" name="Rectangle 3"/>
          <p:cNvSpPr>
            <a:spLocks noGrp="1" noChangeArrowheads="1"/>
          </p:cNvSpPr>
          <p:nvPr>
            <p:ph type="body" idx="1"/>
          </p:nvPr>
        </p:nvSpPr>
        <p:spPr/>
        <p:txBody>
          <a:bodyPr/>
          <a:lstStyle/>
          <a:p>
            <a:pPr marL="533400" indent="-533400">
              <a:lnSpc>
                <a:spcPct val="90000"/>
              </a:lnSpc>
            </a:pPr>
            <a:r>
              <a:rPr lang="en-US" sz="2400"/>
              <a:t>Establish a common model for terminology, and how it is related to meta-data (models of data) and data (the information itself) </a:t>
            </a:r>
          </a:p>
          <a:p>
            <a:pPr marL="533400" indent="-533400">
              <a:lnSpc>
                <a:spcPct val="90000"/>
              </a:lnSpc>
            </a:pPr>
            <a:r>
              <a:rPr lang="en-US" sz="2400"/>
              <a:t>Specify both an information and functional model that addresses the relationships and use of terminology in data – how data elements are constrained to ranges of possible codes, how selection lists built and queried, how terminological information is validated. </a:t>
            </a:r>
          </a:p>
          <a:p>
            <a:pPr marL="533400" indent="-533400">
              <a:lnSpc>
                <a:spcPct val="90000"/>
              </a:lnSpc>
            </a:pPr>
            <a:r>
              <a:rPr lang="en-US" sz="2400"/>
              <a:t>Specify the interactions between terminology providers and consumers – how users can submit unambiguous requests for corrections and extensions and how revisions to content are identified, distributed and integrated into running systems. </a:t>
            </a:r>
          </a:p>
          <a:p>
            <a:pPr marL="533400" indent="-533400">
              <a:lnSpc>
                <a:spcPct val="90000"/>
              </a:lnSpc>
            </a:pPr>
            <a:r>
              <a:rPr lang="en-US" sz="2400"/>
              <a:t>Specify how mapping between compatible terminologies and data models is defined, exchanged and revised. </a:t>
            </a:r>
          </a:p>
          <a:p>
            <a:pPr marL="533400" indent="-533400">
              <a:lnSpc>
                <a:spcPct val="90000"/>
              </a:lnSpc>
            </a:pPr>
            <a:r>
              <a:rPr lang="en-US" sz="2400"/>
              <a:t>Specify how logic-based terminologies can be queried about subsumption, classification and inferred relationships. </a:t>
            </a:r>
          </a:p>
        </p:txBody>
      </p:sp>
    </p:spTree>
  </p:cSld>
  <p:clrMapOvr>
    <a:masterClrMapping/>
  </p:clrMapOvr>
  <p:transition spd="med" advTm="5000">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Date Placeholder 2"/>
          <p:cNvSpPr>
            <a:spLocks noGrp="1"/>
          </p:cNvSpPr>
          <p:nvPr>
            <p:ph type="dt" sz="half" idx="10"/>
          </p:nvPr>
        </p:nvSpPr>
        <p:spPr/>
        <p:txBody>
          <a:bodyPr/>
          <a:lstStyle/>
          <a:p>
            <a:r>
              <a:rPr lang="en-US"/>
              <a:t>March 30, 2009</a:t>
            </a:r>
          </a:p>
        </p:txBody>
      </p:sp>
      <p:sp>
        <p:nvSpPr>
          <p:cNvPr id="34" name="Footer Placeholder 3"/>
          <p:cNvSpPr>
            <a:spLocks noGrp="1"/>
          </p:cNvSpPr>
          <p:nvPr>
            <p:ph type="ftr" sz="quarter" idx="11"/>
          </p:nvPr>
        </p:nvSpPr>
        <p:spPr/>
        <p:txBody>
          <a:bodyPr/>
          <a:lstStyle/>
          <a:p>
            <a:r>
              <a:rPr lang="en-US"/>
              <a:t>Informatics Standards &amp; Interoperability</a:t>
            </a:r>
          </a:p>
        </p:txBody>
      </p:sp>
      <p:sp>
        <p:nvSpPr>
          <p:cNvPr id="35" name="Slide Number Placeholder 4"/>
          <p:cNvSpPr>
            <a:spLocks noGrp="1"/>
          </p:cNvSpPr>
          <p:nvPr>
            <p:ph type="sldNum" sz="quarter" idx="12"/>
          </p:nvPr>
        </p:nvSpPr>
        <p:spPr/>
        <p:txBody>
          <a:bodyPr/>
          <a:lstStyle/>
          <a:p>
            <a:fld id="{555E63BB-1EE4-45AD-B7E5-3BAD7253EEBB}" type="slidenum">
              <a:rPr lang="en-US"/>
              <a:pPr/>
              <a:t>92</a:t>
            </a:fld>
            <a:r>
              <a:rPr lang="en-US"/>
              <a:t>  of  125</a:t>
            </a:r>
          </a:p>
        </p:txBody>
      </p:sp>
      <p:sp>
        <p:nvSpPr>
          <p:cNvPr id="1368066" name="Rectangle 2"/>
          <p:cNvSpPr>
            <a:spLocks noChangeArrowheads="1"/>
          </p:cNvSpPr>
          <p:nvPr/>
        </p:nvSpPr>
        <p:spPr bwMode="auto">
          <a:xfrm>
            <a:off x="6210300" y="1303338"/>
            <a:ext cx="2570163" cy="4251325"/>
          </a:xfrm>
          <a:prstGeom prst="rect">
            <a:avLst/>
          </a:prstGeom>
          <a:solidFill>
            <a:srgbClr val="FFCC99"/>
          </a:solidFill>
          <a:ln w="9525">
            <a:solidFill>
              <a:schemeClr val="tx1"/>
            </a:solidFill>
            <a:miter lim="800000"/>
            <a:headEnd/>
            <a:tailEnd/>
          </a:ln>
          <a:effectLst/>
        </p:spPr>
        <p:txBody>
          <a:bodyPr wrap="none" anchorCtr="1"/>
          <a:lstStyle/>
          <a:p>
            <a:r>
              <a:rPr lang="en-US" sz="1600" b="1" u="sng"/>
              <a:t>Vocabulary Terms</a:t>
            </a:r>
          </a:p>
        </p:txBody>
      </p:sp>
      <p:sp>
        <p:nvSpPr>
          <p:cNvPr id="1368067" name="Rectangle 3"/>
          <p:cNvSpPr>
            <a:spLocks noChangeArrowheads="1"/>
          </p:cNvSpPr>
          <p:nvPr/>
        </p:nvSpPr>
        <p:spPr bwMode="auto">
          <a:xfrm>
            <a:off x="3286125" y="1289050"/>
            <a:ext cx="2570163" cy="4251325"/>
          </a:xfrm>
          <a:prstGeom prst="rect">
            <a:avLst/>
          </a:prstGeom>
          <a:solidFill>
            <a:srgbClr val="FFCC99"/>
          </a:solidFill>
          <a:ln w="9525">
            <a:solidFill>
              <a:schemeClr val="tx1"/>
            </a:solidFill>
            <a:miter lim="800000"/>
            <a:headEnd/>
            <a:tailEnd/>
          </a:ln>
          <a:effectLst/>
        </p:spPr>
        <p:txBody>
          <a:bodyPr wrap="none" anchorCtr="1"/>
          <a:lstStyle/>
          <a:p>
            <a:r>
              <a:rPr lang="en-US" sz="1600" b="1" u="sng"/>
              <a:t>Vocabulary Binding</a:t>
            </a:r>
          </a:p>
        </p:txBody>
      </p:sp>
      <p:sp>
        <p:nvSpPr>
          <p:cNvPr id="1368068" name="Rectangle 4"/>
          <p:cNvSpPr>
            <a:spLocks noChangeArrowheads="1"/>
          </p:cNvSpPr>
          <p:nvPr/>
        </p:nvSpPr>
        <p:spPr bwMode="auto">
          <a:xfrm>
            <a:off x="347663" y="1277938"/>
            <a:ext cx="2570162" cy="4251325"/>
          </a:xfrm>
          <a:prstGeom prst="rect">
            <a:avLst/>
          </a:prstGeom>
          <a:solidFill>
            <a:srgbClr val="FFCC99"/>
          </a:solidFill>
          <a:ln w="9525">
            <a:solidFill>
              <a:schemeClr val="tx1"/>
            </a:solidFill>
            <a:miter lim="800000"/>
            <a:headEnd/>
            <a:tailEnd/>
          </a:ln>
          <a:effectLst/>
        </p:spPr>
        <p:txBody>
          <a:bodyPr wrap="none" anchorCtr="1"/>
          <a:lstStyle/>
          <a:p>
            <a:r>
              <a:rPr lang="en-US" sz="1600" b="1" u="sng"/>
              <a:t>Information Model</a:t>
            </a:r>
          </a:p>
        </p:txBody>
      </p:sp>
      <p:sp>
        <p:nvSpPr>
          <p:cNvPr id="1368069" name="Line 5"/>
          <p:cNvSpPr>
            <a:spLocks noChangeShapeType="1"/>
          </p:cNvSpPr>
          <p:nvPr/>
        </p:nvSpPr>
        <p:spPr bwMode="auto">
          <a:xfrm flipV="1">
            <a:off x="5240338" y="2873375"/>
            <a:ext cx="1639887" cy="1320800"/>
          </a:xfrm>
          <a:prstGeom prst="line">
            <a:avLst/>
          </a:prstGeom>
          <a:noFill/>
          <a:ln w="9525">
            <a:solidFill>
              <a:schemeClr val="tx1"/>
            </a:solidFill>
            <a:round/>
            <a:headEnd/>
            <a:tailEnd/>
          </a:ln>
          <a:effectLst/>
        </p:spPr>
        <p:txBody>
          <a:bodyPr/>
          <a:lstStyle/>
          <a:p>
            <a:endParaRPr lang="en-US"/>
          </a:p>
        </p:txBody>
      </p:sp>
      <p:sp>
        <p:nvSpPr>
          <p:cNvPr id="1368070" name="Line 6"/>
          <p:cNvSpPr>
            <a:spLocks noChangeShapeType="1"/>
          </p:cNvSpPr>
          <p:nvPr/>
        </p:nvSpPr>
        <p:spPr bwMode="auto">
          <a:xfrm>
            <a:off x="7475538" y="2700338"/>
            <a:ext cx="0" cy="1973262"/>
          </a:xfrm>
          <a:prstGeom prst="line">
            <a:avLst/>
          </a:prstGeom>
          <a:noFill/>
          <a:ln w="9525">
            <a:solidFill>
              <a:schemeClr val="tx1"/>
            </a:solidFill>
            <a:round/>
            <a:headEnd/>
            <a:tailEnd/>
          </a:ln>
          <a:effectLst/>
        </p:spPr>
        <p:txBody>
          <a:bodyPr/>
          <a:lstStyle/>
          <a:p>
            <a:endParaRPr lang="en-US"/>
          </a:p>
        </p:txBody>
      </p:sp>
      <p:sp>
        <p:nvSpPr>
          <p:cNvPr id="1368071" name="Line 7"/>
          <p:cNvSpPr>
            <a:spLocks noChangeShapeType="1"/>
          </p:cNvSpPr>
          <p:nvPr/>
        </p:nvSpPr>
        <p:spPr bwMode="auto">
          <a:xfrm>
            <a:off x="5224463" y="4586288"/>
            <a:ext cx="1757362" cy="0"/>
          </a:xfrm>
          <a:prstGeom prst="line">
            <a:avLst/>
          </a:prstGeom>
          <a:noFill/>
          <a:ln w="9525">
            <a:solidFill>
              <a:schemeClr val="tx1"/>
            </a:solidFill>
            <a:round/>
            <a:headEnd/>
            <a:tailEnd/>
          </a:ln>
          <a:effectLst/>
        </p:spPr>
        <p:txBody>
          <a:bodyPr/>
          <a:lstStyle/>
          <a:p>
            <a:endParaRPr lang="en-US"/>
          </a:p>
        </p:txBody>
      </p:sp>
      <p:sp>
        <p:nvSpPr>
          <p:cNvPr id="1368072" name="Line 8"/>
          <p:cNvSpPr>
            <a:spLocks noChangeShapeType="1"/>
          </p:cNvSpPr>
          <p:nvPr/>
        </p:nvSpPr>
        <p:spPr bwMode="auto">
          <a:xfrm>
            <a:off x="4572000" y="2598738"/>
            <a:ext cx="0" cy="1885950"/>
          </a:xfrm>
          <a:prstGeom prst="line">
            <a:avLst/>
          </a:prstGeom>
          <a:noFill/>
          <a:ln w="9525">
            <a:solidFill>
              <a:schemeClr val="tx1"/>
            </a:solidFill>
            <a:round/>
            <a:headEnd/>
            <a:tailEnd/>
          </a:ln>
          <a:effectLst/>
        </p:spPr>
        <p:txBody>
          <a:bodyPr/>
          <a:lstStyle/>
          <a:p>
            <a:endParaRPr lang="en-US"/>
          </a:p>
        </p:txBody>
      </p:sp>
      <p:sp>
        <p:nvSpPr>
          <p:cNvPr id="1368073" name="Line 9"/>
          <p:cNvSpPr>
            <a:spLocks noChangeShapeType="1"/>
          </p:cNvSpPr>
          <p:nvPr/>
        </p:nvSpPr>
        <p:spPr bwMode="auto">
          <a:xfrm>
            <a:off x="2249488" y="4543425"/>
            <a:ext cx="1916112" cy="14288"/>
          </a:xfrm>
          <a:prstGeom prst="line">
            <a:avLst/>
          </a:prstGeom>
          <a:noFill/>
          <a:ln w="9525">
            <a:solidFill>
              <a:schemeClr val="tx1"/>
            </a:solidFill>
            <a:round/>
            <a:headEnd/>
            <a:tailEnd/>
          </a:ln>
          <a:effectLst/>
        </p:spPr>
        <p:txBody>
          <a:bodyPr/>
          <a:lstStyle/>
          <a:p>
            <a:endParaRPr lang="en-US"/>
          </a:p>
        </p:txBody>
      </p:sp>
      <p:sp>
        <p:nvSpPr>
          <p:cNvPr id="1368074" name="Line 10"/>
          <p:cNvSpPr>
            <a:spLocks noChangeShapeType="1"/>
          </p:cNvSpPr>
          <p:nvPr/>
        </p:nvSpPr>
        <p:spPr bwMode="auto">
          <a:xfrm flipV="1">
            <a:off x="2176463" y="2728913"/>
            <a:ext cx="1887537" cy="1538287"/>
          </a:xfrm>
          <a:prstGeom prst="line">
            <a:avLst/>
          </a:prstGeom>
          <a:noFill/>
          <a:ln w="9525">
            <a:solidFill>
              <a:schemeClr val="tx1"/>
            </a:solidFill>
            <a:round/>
            <a:headEnd/>
            <a:tailEnd/>
          </a:ln>
          <a:effectLst/>
        </p:spPr>
        <p:txBody>
          <a:bodyPr/>
          <a:lstStyle/>
          <a:p>
            <a:endParaRPr lang="en-US"/>
          </a:p>
        </p:txBody>
      </p:sp>
      <p:sp>
        <p:nvSpPr>
          <p:cNvPr id="1368075" name="Line 11"/>
          <p:cNvSpPr>
            <a:spLocks noChangeShapeType="1"/>
          </p:cNvSpPr>
          <p:nvPr/>
        </p:nvSpPr>
        <p:spPr bwMode="auto">
          <a:xfrm>
            <a:off x="1625600" y="2728913"/>
            <a:ext cx="0" cy="1625600"/>
          </a:xfrm>
          <a:prstGeom prst="line">
            <a:avLst/>
          </a:prstGeom>
          <a:noFill/>
          <a:ln w="9525">
            <a:solidFill>
              <a:schemeClr val="tx1"/>
            </a:solidFill>
            <a:round/>
            <a:headEnd/>
            <a:tailEnd/>
          </a:ln>
          <a:effectLst/>
        </p:spPr>
        <p:txBody>
          <a:bodyPr/>
          <a:lstStyle/>
          <a:p>
            <a:endParaRPr lang="en-US"/>
          </a:p>
        </p:txBody>
      </p:sp>
      <p:sp>
        <p:nvSpPr>
          <p:cNvPr id="1368076" name="Rectangle 12"/>
          <p:cNvSpPr>
            <a:spLocks noGrp="1" noChangeArrowheads="1"/>
          </p:cNvSpPr>
          <p:nvPr>
            <p:ph type="title"/>
          </p:nvPr>
        </p:nvSpPr>
        <p:spPr>
          <a:ln/>
        </p:spPr>
        <p:txBody>
          <a:bodyPr/>
          <a:lstStyle/>
          <a:p>
            <a:r>
              <a:rPr lang="en-US" sz="2800"/>
              <a:t>Vocabulary Binding</a:t>
            </a:r>
          </a:p>
        </p:txBody>
      </p:sp>
      <p:sp>
        <p:nvSpPr>
          <p:cNvPr id="1368077" name="Rectangle 13"/>
          <p:cNvSpPr>
            <a:spLocks noChangeArrowheads="1"/>
          </p:cNvSpPr>
          <p:nvPr/>
        </p:nvSpPr>
        <p:spPr bwMode="auto">
          <a:xfrm>
            <a:off x="815975" y="1973263"/>
            <a:ext cx="1625600" cy="1031875"/>
          </a:xfrm>
          <a:prstGeom prst="rect">
            <a:avLst/>
          </a:prstGeom>
          <a:solidFill>
            <a:srgbClr val="FFFF99"/>
          </a:solidFill>
          <a:ln w="9525">
            <a:solidFill>
              <a:schemeClr val="tx1"/>
            </a:solidFill>
            <a:miter lim="800000"/>
            <a:headEnd/>
            <a:tailEnd/>
          </a:ln>
          <a:effectLst/>
        </p:spPr>
        <p:txBody>
          <a:bodyPr wrap="none" anchor="ctr"/>
          <a:lstStyle/>
          <a:p>
            <a:r>
              <a:rPr lang="en-US" sz="2000" b="1">
                <a:latin typeface="Times New Roman" pitchFamily="18" charset="0"/>
              </a:rPr>
              <a:t>Class</a:t>
            </a:r>
          </a:p>
        </p:txBody>
      </p:sp>
      <p:sp>
        <p:nvSpPr>
          <p:cNvPr id="1368078" name="Rectangle 14"/>
          <p:cNvSpPr>
            <a:spLocks noChangeArrowheads="1"/>
          </p:cNvSpPr>
          <p:nvPr/>
        </p:nvSpPr>
        <p:spPr bwMode="auto">
          <a:xfrm>
            <a:off x="815975" y="4025900"/>
            <a:ext cx="1625600" cy="1031875"/>
          </a:xfrm>
          <a:prstGeom prst="rect">
            <a:avLst/>
          </a:prstGeom>
          <a:solidFill>
            <a:srgbClr val="FFFF99"/>
          </a:solidFill>
          <a:ln w="9525">
            <a:solidFill>
              <a:schemeClr val="tx1"/>
            </a:solidFill>
            <a:miter lim="800000"/>
            <a:headEnd/>
            <a:tailEnd/>
          </a:ln>
          <a:effectLst/>
        </p:spPr>
        <p:txBody>
          <a:bodyPr wrap="none" anchor="ctr"/>
          <a:lstStyle/>
          <a:p>
            <a:r>
              <a:rPr lang="en-US" sz="2000" b="1">
                <a:latin typeface="Times New Roman" pitchFamily="18" charset="0"/>
              </a:rPr>
              <a:t>Attribute</a:t>
            </a:r>
          </a:p>
        </p:txBody>
      </p:sp>
      <p:sp>
        <p:nvSpPr>
          <p:cNvPr id="1368079" name="Rectangle 15"/>
          <p:cNvSpPr>
            <a:spLocks noChangeArrowheads="1"/>
          </p:cNvSpPr>
          <p:nvPr/>
        </p:nvSpPr>
        <p:spPr bwMode="auto">
          <a:xfrm>
            <a:off x="3759200" y="2038350"/>
            <a:ext cx="1625600" cy="1031875"/>
          </a:xfrm>
          <a:prstGeom prst="rect">
            <a:avLst/>
          </a:prstGeom>
          <a:solidFill>
            <a:srgbClr val="FFFF99"/>
          </a:solidFill>
          <a:ln w="9525">
            <a:solidFill>
              <a:schemeClr val="tx1"/>
            </a:solidFill>
            <a:miter lim="800000"/>
            <a:headEnd/>
            <a:tailEnd/>
          </a:ln>
          <a:effectLst/>
        </p:spPr>
        <p:txBody>
          <a:bodyPr wrap="none" anchor="ctr"/>
          <a:lstStyle/>
          <a:p>
            <a:r>
              <a:rPr lang="en-US" sz="2000" b="1">
                <a:latin typeface="Times New Roman" pitchFamily="18" charset="0"/>
              </a:rPr>
              <a:t>Vocabulary </a:t>
            </a:r>
          </a:p>
          <a:p>
            <a:r>
              <a:rPr lang="en-US" sz="2000" b="1">
                <a:latin typeface="Times New Roman" pitchFamily="18" charset="0"/>
              </a:rPr>
              <a:t>Domain</a:t>
            </a:r>
          </a:p>
        </p:txBody>
      </p:sp>
      <p:sp>
        <p:nvSpPr>
          <p:cNvPr id="1368080" name="Rectangle 16"/>
          <p:cNvSpPr>
            <a:spLocks noChangeArrowheads="1"/>
          </p:cNvSpPr>
          <p:nvPr/>
        </p:nvSpPr>
        <p:spPr bwMode="auto">
          <a:xfrm>
            <a:off x="3759200" y="4071938"/>
            <a:ext cx="1625600" cy="1031875"/>
          </a:xfrm>
          <a:prstGeom prst="rect">
            <a:avLst/>
          </a:prstGeom>
          <a:solidFill>
            <a:srgbClr val="FFFF99"/>
          </a:solidFill>
          <a:ln w="9525">
            <a:solidFill>
              <a:schemeClr val="tx1"/>
            </a:solidFill>
            <a:miter lim="800000"/>
            <a:headEnd/>
            <a:tailEnd/>
          </a:ln>
          <a:effectLst/>
        </p:spPr>
        <p:txBody>
          <a:bodyPr wrap="none" anchor="ctr"/>
          <a:lstStyle/>
          <a:p>
            <a:r>
              <a:rPr lang="en-US" sz="2000" b="1">
                <a:latin typeface="Times New Roman" pitchFamily="18" charset="0"/>
              </a:rPr>
              <a:t>Value Set</a:t>
            </a:r>
          </a:p>
        </p:txBody>
      </p:sp>
      <p:sp>
        <p:nvSpPr>
          <p:cNvPr id="1368081" name="Rectangle 17"/>
          <p:cNvSpPr>
            <a:spLocks noChangeArrowheads="1"/>
          </p:cNvSpPr>
          <p:nvPr/>
        </p:nvSpPr>
        <p:spPr bwMode="auto">
          <a:xfrm>
            <a:off x="6677025" y="4098925"/>
            <a:ext cx="1625600" cy="1031875"/>
          </a:xfrm>
          <a:prstGeom prst="rect">
            <a:avLst/>
          </a:prstGeom>
          <a:solidFill>
            <a:srgbClr val="FFFF99"/>
          </a:solidFill>
          <a:ln w="9525">
            <a:solidFill>
              <a:schemeClr val="tx1"/>
            </a:solidFill>
            <a:miter lim="800000"/>
            <a:headEnd/>
            <a:tailEnd/>
          </a:ln>
          <a:effectLst/>
        </p:spPr>
        <p:txBody>
          <a:bodyPr wrap="none" anchor="ctr"/>
          <a:lstStyle/>
          <a:p>
            <a:r>
              <a:rPr lang="en-US" sz="2000" b="1">
                <a:latin typeface="Times New Roman" pitchFamily="18" charset="0"/>
              </a:rPr>
              <a:t>Coded</a:t>
            </a:r>
          </a:p>
          <a:p>
            <a:r>
              <a:rPr lang="en-US" sz="2000" b="1">
                <a:latin typeface="Times New Roman" pitchFamily="18" charset="0"/>
              </a:rPr>
              <a:t>Concept</a:t>
            </a:r>
          </a:p>
        </p:txBody>
      </p:sp>
      <p:sp>
        <p:nvSpPr>
          <p:cNvPr id="1368082" name="Rectangle 18"/>
          <p:cNvSpPr>
            <a:spLocks noChangeArrowheads="1"/>
          </p:cNvSpPr>
          <p:nvPr/>
        </p:nvSpPr>
        <p:spPr bwMode="auto">
          <a:xfrm>
            <a:off x="6677025" y="2038350"/>
            <a:ext cx="1625600" cy="1031875"/>
          </a:xfrm>
          <a:prstGeom prst="rect">
            <a:avLst/>
          </a:prstGeom>
          <a:solidFill>
            <a:srgbClr val="FFFF99"/>
          </a:solidFill>
          <a:ln w="9525">
            <a:solidFill>
              <a:schemeClr val="tx1"/>
            </a:solidFill>
            <a:miter lim="800000"/>
            <a:headEnd/>
            <a:tailEnd/>
          </a:ln>
          <a:effectLst/>
        </p:spPr>
        <p:txBody>
          <a:bodyPr wrap="none" anchor="ctr"/>
          <a:lstStyle/>
          <a:p>
            <a:r>
              <a:rPr lang="en-US" sz="2000" b="1">
                <a:latin typeface="Times New Roman" pitchFamily="18" charset="0"/>
              </a:rPr>
              <a:t>Code</a:t>
            </a:r>
          </a:p>
          <a:p>
            <a:r>
              <a:rPr lang="en-US" sz="2000" b="1">
                <a:latin typeface="Times New Roman" pitchFamily="18" charset="0"/>
              </a:rPr>
              <a:t>System</a:t>
            </a:r>
          </a:p>
        </p:txBody>
      </p:sp>
      <p:sp>
        <p:nvSpPr>
          <p:cNvPr id="1368083" name="Text Box 19"/>
          <p:cNvSpPr txBox="1">
            <a:spLocks noChangeArrowheads="1"/>
          </p:cNvSpPr>
          <p:nvPr/>
        </p:nvSpPr>
        <p:spPr bwMode="auto">
          <a:xfrm>
            <a:off x="1620838" y="3052763"/>
            <a:ext cx="254000" cy="244475"/>
          </a:xfrm>
          <a:prstGeom prst="rect">
            <a:avLst/>
          </a:prstGeom>
          <a:noFill/>
          <a:ln w="9525">
            <a:noFill/>
            <a:miter lim="800000"/>
            <a:headEnd/>
            <a:tailEnd/>
          </a:ln>
          <a:effectLst/>
        </p:spPr>
        <p:txBody>
          <a:bodyPr wrap="none">
            <a:spAutoFit/>
          </a:bodyPr>
          <a:lstStyle/>
          <a:p>
            <a:pPr algn="l"/>
            <a:r>
              <a:rPr lang="en-US"/>
              <a:t>1</a:t>
            </a:r>
          </a:p>
        </p:txBody>
      </p:sp>
      <p:sp>
        <p:nvSpPr>
          <p:cNvPr id="1368084" name="Text Box 20"/>
          <p:cNvSpPr txBox="1">
            <a:spLocks noChangeArrowheads="1"/>
          </p:cNvSpPr>
          <p:nvPr/>
        </p:nvSpPr>
        <p:spPr bwMode="auto">
          <a:xfrm>
            <a:off x="1628775" y="3798888"/>
            <a:ext cx="373063" cy="244475"/>
          </a:xfrm>
          <a:prstGeom prst="rect">
            <a:avLst/>
          </a:prstGeom>
          <a:noFill/>
          <a:ln w="9525">
            <a:noFill/>
            <a:miter lim="800000"/>
            <a:headEnd/>
            <a:tailEnd/>
          </a:ln>
          <a:effectLst/>
        </p:spPr>
        <p:txBody>
          <a:bodyPr wrap="none">
            <a:spAutoFit/>
          </a:bodyPr>
          <a:lstStyle/>
          <a:p>
            <a:pPr algn="l"/>
            <a:r>
              <a:rPr lang="en-US"/>
              <a:t>0..*</a:t>
            </a:r>
          </a:p>
        </p:txBody>
      </p:sp>
      <p:sp>
        <p:nvSpPr>
          <p:cNvPr id="1368085" name="Text Box 21"/>
          <p:cNvSpPr txBox="1">
            <a:spLocks noChangeArrowheads="1"/>
          </p:cNvSpPr>
          <p:nvPr/>
        </p:nvSpPr>
        <p:spPr bwMode="auto">
          <a:xfrm>
            <a:off x="2208213" y="3806825"/>
            <a:ext cx="373062" cy="244475"/>
          </a:xfrm>
          <a:prstGeom prst="rect">
            <a:avLst/>
          </a:prstGeom>
          <a:noFill/>
          <a:ln w="9525">
            <a:noFill/>
            <a:miter lim="800000"/>
            <a:headEnd/>
            <a:tailEnd/>
          </a:ln>
          <a:effectLst/>
        </p:spPr>
        <p:txBody>
          <a:bodyPr wrap="none">
            <a:spAutoFit/>
          </a:bodyPr>
          <a:lstStyle/>
          <a:p>
            <a:pPr algn="l"/>
            <a:r>
              <a:rPr lang="en-US"/>
              <a:t>0..*</a:t>
            </a:r>
          </a:p>
        </p:txBody>
      </p:sp>
      <p:sp>
        <p:nvSpPr>
          <p:cNvPr id="1368086" name="Text Box 22"/>
          <p:cNvSpPr txBox="1">
            <a:spLocks noChangeArrowheads="1"/>
          </p:cNvSpPr>
          <p:nvPr/>
        </p:nvSpPr>
        <p:spPr bwMode="auto">
          <a:xfrm>
            <a:off x="3348038" y="2789238"/>
            <a:ext cx="393700" cy="244475"/>
          </a:xfrm>
          <a:prstGeom prst="rect">
            <a:avLst/>
          </a:prstGeom>
          <a:noFill/>
          <a:ln w="9525">
            <a:noFill/>
            <a:miter lim="800000"/>
            <a:headEnd/>
            <a:tailEnd/>
          </a:ln>
          <a:effectLst/>
        </p:spPr>
        <p:txBody>
          <a:bodyPr wrap="none">
            <a:spAutoFit/>
          </a:bodyPr>
          <a:lstStyle/>
          <a:p>
            <a:pPr algn="l"/>
            <a:r>
              <a:rPr lang="en-US"/>
              <a:t>0..1</a:t>
            </a:r>
          </a:p>
        </p:txBody>
      </p:sp>
      <p:sp>
        <p:nvSpPr>
          <p:cNvPr id="1368087" name="Text Box 23"/>
          <p:cNvSpPr txBox="1">
            <a:spLocks noChangeArrowheads="1"/>
          </p:cNvSpPr>
          <p:nvPr/>
        </p:nvSpPr>
        <p:spPr bwMode="auto">
          <a:xfrm>
            <a:off x="3397250" y="4306888"/>
            <a:ext cx="393700" cy="244475"/>
          </a:xfrm>
          <a:prstGeom prst="rect">
            <a:avLst/>
          </a:prstGeom>
          <a:noFill/>
          <a:ln w="9525">
            <a:noFill/>
            <a:miter lim="800000"/>
            <a:headEnd/>
            <a:tailEnd/>
          </a:ln>
          <a:effectLst/>
        </p:spPr>
        <p:txBody>
          <a:bodyPr wrap="none">
            <a:spAutoFit/>
          </a:bodyPr>
          <a:lstStyle/>
          <a:p>
            <a:pPr algn="l"/>
            <a:r>
              <a:rPr lang="en-US"/>
              <a:t>0..1</a:t>
            </a:r>
          </a:p>
        </p:txBody>
      </p:sp>
      <p:sp>
        <p:nvSpPr>
          <p:cNvPr id="1368088" name="Text Box 24"/>
          <p:cNvSpPr txBox="1">
            <a:spLocks noChangeArrowheads="1"/>
          </p:cNvSpPr>
          <p:nvPr/>
        </p:nvSpPr>
        <p:spPr bwMode="auto">
          <a:xfrm>
            <a:off x="2432050" y="4302125"/>
            <a:ext cx="373063" cy="244475"/>
          </a:xfrm>
          <a:prstGeom prst="rect">
            <a:avLst/>
          </a:prstGeom>
          <a:noFill/>
          <a:ln w="9525">
            <a:noFill/>
            <a:miter lim="800000"/>
            <a:headEnd/>
            <a:tailEnd/>
          </a:ln>
          <a:effectLst/>
        </p:spPr>
        <p:txBody>
          <a:bodyPr wrap="none">
            <a:spAutoFit/>
          </a:bodyPr>
          <a:lstStyle/>
          <a:p>
            <a:pPr algn="l"/>
            <a:r>
              <a:rPr lang="en-US"/>
              <a:t>0..*</a:t>
            </a:r>
          </a:p>
        </p:txBody>
      </p:sp>
      <p:sp>
        <p:nvSpPr>
          <p:cNvPr id="1368089" name="Text Box 25"/>
          <p:cNvSpPr txBox="1">
            <a:spLocks noChangeArrowheads="1"/>
          </p:cNvSpPr>
          <p:nvPr/>
        </p:nvSpPr>
        <p:spPr bwMode="auto">
          <a:xfrm>
            <a:off x="4572000" y="3813175"/>
            <a:ext cx="373063" cy="244475"/>
          </a:xfrm>
          <a:prstGeom prst="rect">
            <a:avLst/>
          </a:prstGeom>
          <a:noFill/>
          <a:ln w="9525">
            <a:noFill/>
            <a:miter lim="800000"/>
            <a:headEnd/>
            <a:tailEnd/>
          </a:ln>
          <a:effectLst/>
        </p:spPr>
        <p:txBody>
          <a:bodyPr wrap="none">
            <a:spAutoFit/>
          </a:bodyPr>
          <a:lstStyle/>
          <a:p>
            <a:pPr algn="l"/>
            <a:r>
              <a:rPr lang="en-US"/>
              <a:t>0..*</a:t>
            </a:r>
          </a:p>
        </p:txBody>
      </p:sp>
      <p:sp>
        <p:nvSpPr>
          <p:cNvPr id="1368090" name="Text Box 26"/>
          <p:cNvSpPr txBox="1">
            <a:spLocks noChangeArrowheads="1"/>
          </p:cNvSpPr>
          <p:nvPr/>
        </p:nvSpPr>
        <p:spPr bwMode="auto">
          <a:xfrm>
            <a:off x="4232275" y="3057525"/>
            <a:ext cx="373063" cy="244475"/>
          </a:xfrm>
          <a:prstGeom prst="rect">
            <a:avLst/>
          </a:prstGeom>
          <a:noFill/>
          <a:ln w="9525">
            <a:noFill/>
            <a:miter lim="800000"/>
            <a:headEnd/>
            <a:tailEnd/>
          </a:ln>
          <a:effectLst/>
        </p:spPr>
        <p:txBody>
          <a:bodyPr wrap="none">
            <a:spAutoFit/>
          </a:bodyPr>
          <a:lstStyle/>
          <a:p>
            <a:pPr algn="l"/>
            <a:r>
              <a:rPr lang="en-US"/>
              <a:t>0..*</a:t>
            </a:r>
          </a:p>
        </p:txBody>
      </p:sp>
      <p:sp>
        <p:nvSpPr>
          <p:cNvPr id="1368091" name="Text Box 27"/>
          <p:cNvSpPr txBox="1">
            <a:spLocks noChangeArrowheads="1"/>
          </p:cNvSpPr>
          <p:nvPr/>
        </p:nvSpPr>
        <p:spPr bwMode="auto">
          <a:xfrm>
            <a:off x="5392738" y="4356100"/>
            <a:ext cx="373062" cy="244475"/>
          </a:xfrm>
          <a:prstGeom prst="rect">
            <a:avLst/>
          </a:prstGeom>
          <a:noFill/>
          <a:ln w="9525">
            <a:noFill/>
            <a:miter lim="800000"/>
            <a:headEnd/>
            <a:tailEnd/>
          </a:ln>
          <a:effectLst/>
        </p:spPr>
        <p:txBody>
          <a:bodyPr wrap="none">
            <a:spAutoFit/>
          </a:bodyPr>
          <a:lstStyle/>
          <a:p>
            <a:pPr algn="l"/>
            <a:r>
              <a:rPr lang="en-US"/>
              <a:t>0..*</a:t>
            </a:r>
          </a:p>
        </p:txBody>
      </p:sp>
      <p:sp>
        <p:nvSpPr>
          <p:cNvPr id="1368092" name="Text Box 28"/>
          <p:cNvSpPr txBox="1">
            <a:spLocks noChangeArrowheads="1"/>
          </p:cNvSpPr>
          <p:nvPr/>
        </p:nvSpPr>
        <p:spPr bwMode="auto">
          <a:xfrm>
            <a:off x="6262688" y="4329113"/>
            <a:ext cx="373062" cy="244475"/>
          </a:xfrm>
          <a:prstGeom prst="rect">
            <a:avLst/>
          </a:prstGeom>
          <a:noFill/>
          <a:ln w="9525">
            <a:noFill/>
            <a:miter lim="800000"/>
            <a:headEnd/>
            <a:tailEnd/>
          </a:ln>
          <a:effectLst/>
        </p:spPr>
        <p:txBody>
          <a:bodyPr wrap="none">
            <a:spAutoFit/>
          </a:bodyPr>
          <a:lstStyle/>
          <a:p>
            <a:pPr algn="l"/>
            <a:r>
              <a:rPr lang="en-US"/>
              <a:t>0..*</a:t>
            </a:r>
          </a:p>
        </p:txBody>
      </p:sp>
      <p:sp>
        <p:nvSpPr>
          <p:cNvPr id="1368093" name="Text Box 29"/>
          <p:cNvSpPr txBox="1">
            <a:spLocks noChangeArrowheads="1"/>
          </p:cNvSpPr>
          <p:nvPr/>
        </p:nvSpPr>
        <p:spPr bwMode="auto">
          <a:xfrm>
            <a:off x="7489825" y="3827463"/>
            <a:ext cx="373063" cy="244475"/>
          </a:xfrm>
          <a:prstGeom prst="rect">
            <a:avLst/>
          </a:prstGeom>
          <a:noFill/>
          <a:ln w="9525">
            <a:noFill/>
            <a:miter lim="800000"/>
            <a:headEnd/>
            <a:tailEnd/>
          </a:ln>
          <a:effectLst/>
        </p:spPr>
        <p:txBody>
          <a:bodyPr wrap="none">
            <a:spAutoFit/>
          </a:bodyPr>
          <a:lstStyle/>
          <a:p>
            <a:pPr algn="l"/>
            <a:r>
              <a:rPr lang="en-US"/>
              <a:t>0..*</a:t>
            </a:r>
          </a:p>
        </p:txBody>
      </p:sp>
      <p:sp>
        <p:nvSpPr>
          <p:cNvPr id="1368094" name="Text Box 30"/>
          <p:cNvSpPr txBox="1">
            <a:spLocks noChangeArrowheads="1"/>
          </p:cNvSpPr>
          <p:nvPr/>
        </p:nvSpPr>
        <p:spPr bwMode="auto">
          <a:xfrm>
            <a:off x="7242175" y="3098800"/>
            <a:ext cx="254000" cy="244475"/>
          </a:xfrm>
          <a:prstGeom prst="rect">
            <a:avLst/>
          </a:prstGeom>
          <a:noFill/>
          <a:ln w="9525">
            <a:noFill/>
            <a:miter lim="800000"/>
            <a:headEnd/>
            <a:tailEnd/>
          </a:ln>
          <a:effectLst/>
        </p:spPr>
        <p:txBody>
          <a:bodyPr wrap="none">
            <a:spAutoFit/>
          </a:bodyPr>
          <a:lstStyle/>
          <a:p>
            <a:pPr algn="l"/>
            <a:r>
              <a:rPr lang="en-US"/>
              <a:t>1</a:t>
            </a:r>
          </a:p>
        </p:txBody>
      </p:sp>
      <p:sp>
        <p:nvSpPr>
          <p:cNvPr id="1368095" name="Text Box 31"/>
          <p:cNvSpPr txBox="1">
            <a:spLocks noChangeArrowheads="1"/>
          </p:cNvSpPr>
          <p:nvPr/>
        </p:nvSpPr>
        <p:spPr bwMode="auto">
          <a:xfrm>
            <a:off x="5181600" y="3822700"/>
            <a:ext cx="373063" cy="244475"/>
          </a:xfrm>
          <a:prstGeom prst="rect">
            <a:avLst/>
          </a:prstGeom>
          <a:noFill/>
          <a:ln w="9525">
            <a:noFill/>
            <a:miter lim="800000"/>
            <a:headEnd/>
            <a:tailEnd/>
          </a:ln>
          <a:effectLst/>
        </p:spPr>
        <p:txBody>
          <a:bodyPr wrap="none">
            <a:spAutoFit/>
          </a:bodyPr>
          <a:lstStyle/>
          <a:p>
            <a:pPr algn="l"/>
            <a:r>
              <a:rPr lang="en-US"/>
              <a:t>0..*</a:t>
            </a:r>
          </a:p>
        </p:txBody>
      </p:sp>
      <p:sp>
        <p:nvSpPr>
          <p:cNvPr id="1368096" name="Text Box 32"/>
          <p:cNvSpPr txBox="1">
            <a:spLocks noChangeArrowheads="1"/>
          </p:cNvSpPr>
          <p:nvPr/>
        </p:nvSpPr>
        <p:spPr bwMode="auto">
          <a:xfrm>
            <a:off x="6162675" y="3017838"/>
            <a:ext cx="393700" cy="244475"/>
          </a:xfrm>
          <a:prstGeom prst="rect">
            <a:avLst/>
          </a:prstGeom>
          <a:noFill/>
          <a:ln w="9525">
            <a:noFill/>
            <a:miter lim="800000"/>
            <a:headEnd/>
            <a:tailEnd/>
          </a:ln>
          <a:effectLst/>
        </p:spPr>
        <p:txBody>
          <a:bodyPr wrap="none">
            <a:spAutoFit/>
          </a:bodyPr>
          <a:lstStyle/>
          <a:p>
            <a:pPr algn="l"/>
            <a:r>
              <a:rPr lang="en-US"/>
              <a:t>0..1</a:t>
            </a:r>
          </a:p>
        </p:txBody>
      </p:sp>
    </p:spTree>
  </p:cSld>
  <p:clrMapOvr>
    <a:masterClrMapping/>
  </p:clrMapOvr>
  <p:transition spd="med" advTm="5000">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2"/>
          <p:cNvSpPr>
            <a:spLocks noGrp="1"/>
          </p:cNvSpPr>
          <p:nvPr>
            <p:ph type="dt" sz="half" idx="10"/>
          </p:nvPr>
        </p:nvSpPr>
        <p:spPr/>
        <p:txBody>
          <a:bodyPr/>
          <a:lstStyle/>
          <a:p>
            <a:r>
              <a:rPr lang="en-US"/>
              <a:t>March 30, 2009</a:t>
            </a:r>
          </a:p>
        </p:txBody>
      </p:sp>
      <p:sp>
        <p:nvSpPr>
          <p:cNvPr id="10" name="Footer Placeholder 3"/>
          <p:cNvSpPr>
            <a:spLocks noGrp="1"/>
          </p:cNvSpPr>
          <p:nvPr>
            <p:ph type="ftr" sz="quarter" idx="11"/>
          </p:nvPr>
        </p:nvSpPr>
        <p:spPr/>
        <p:txBody>
          <a:bodyPr/>
          <a:lstStyle/>
          <a:p>
            <a:r>
              <a:rPr lang="en-US"/>
              <a:t>Informatics Standards &amp; Interoperability</a:t>
            </a:r>
          </a:p>
        </p:txBody>
      </p:sp>
      <p:sp>
        <p:nvSpPr>
          <p:cNvPr id="11" name="Slide Number Placeholder 4"/>
          <p:cNvSpPr>
            <a:spLocks noGrp="1"/>
          </p:cNvSpPr>
          <p:nvPr>
            <p:ph type="sldNum" sz="quarter" idx="12"/>
          </p:nvPr>
        </p:nvSpPr>
        <p:spPr/>
        <p:txBody>
          <a:bodyPr/>
          <a:lstStyle/>
          <a:p>
            <a:fld id="{B2C46B18-FC8B-4698-93D2-0CD0392C73D0}" type="slidenum">
              <a:rPr lang="en-US"/>
              <a:pPr/>
              <a:t>93</a:t>
            </a:fld>
            <a:r>
              <a:rPr lang="en-US"/>
              <a:t>  of  125</a:t>
            </a:r>
          </a:p>
        </p:txBody>
      </p:sp>
      <p:sp>
        <p:nvSpPr>
          <p:cNvPr id="1561602" name="Rectangle 2"/>
          <p:cNvSpPr>
            <a:spLocks noGrp="1" noChangeArrowheads="1"/>
          </p:cNvSpPr>
          <p:nvPr>
            <p:ph type="title"/>
          </p:nvPr>
        </p:nvSpPr>
        <p:spPr>
          <a:ln/>
        </p:spPr>
        <p:txBody>
          <a:bodyPr/>
          <a:lstStyle/>
          <a:p>
            <a:r>
              <a:rPr lang="en-US" sz="2800"/>
              <a:t>HL7 Version 3.0 Reference Models</a:t>
            </a:r>
          </a:p>
        </p:txBody>
      </p:sp>
      <p:sp>
        <p:nvSpPr>
          <p:cNvPr id="1561603" name="Rectangle 3"/>
          <p:cNvSpPr>
            <a:spLocks noChangeArrowheads="1"/>
          </p:cNvSpPr>
          <p:nvPr/>
        </p:nvSpPr>
        <p:spPr bwMode="auto">
          <a:xfrm>
            <a:off x="1384300" y="1381125"/>
            <a:ext cx="6375400" cy="1820863"/>
          </a:xfrm>
          <a:prstGeom prst="rect">
            <a:avLst/>
          </a:prstGeom>
          <a:solidFill>
            <a:srgbClr val="FFCC66"/>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r>
              <a:rPr lang="en-US" sz="2800" b="1"/>
              <a:t>Reference Information Model</a:t>
            </a:r>
          </a:p>
        </p:txBody>
      </p:sp>
      <p:sp>
        <p:nvSpPr>
          <p:cNvPr id="1561604" name="Rectangle 4"/>
          <p:cNvSpPr>
            <a:spLocks noChangeArrowheads="1"/>
          </p:cNvSpPr>
          <p:nvPr/>
        </p:nvSpPr>
        <p:spPr bwMode="auto">
          <a:xfrm>
            <a:off x="1384300" y="4113213"/>
            <a:ext cx="2732088" cy="1820862"/>
          </a:xfrm>
          <a:prstGeom prst="rect">
            <a:avLst/>
          </a:prstGeom>
          <a:solidFill>
            <a:srgbClr val="FFCC66"/>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r>
              <a:rPr lang="en-US" sz="2800" b="1"/>
              <a:t>Data Type</a:t>
            </a:r>
          </a:p>
          <a:p>
            <a:r>
              <a:rPr lang="en-US" sz="2800" b="1"/>
              <a:t>Specification</a:t>
            </a:r>
          </a:p>
        </p:txBody>
      </p:sp>
      <p:sp>
        <p:nvSpPr>
          <p:cNvPr id="1561605" name="Rectangle 5"/>
          <p:cNvSpPr>
            <a:spLocks noChangeArrowheads="1"/>
          </p:cNvSpPr>
          <p:nvPr/>
        </p:nvSpPr>
        <p:spPr bwMode="auto">
          <a:xfrm>
            <a:off x="5027613" y="4113213"/>
            <a:ext cx="2732087" cy="1820862"/>
          </a:xfrm>
          <a:prstGeom prst="rect">
            <a:avLst/>
          </a:prstGeom>
          <a:solidFill>
            <a:srgbClr val="FFCC66"/>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r>
              <a:rPr lang="en-US" sz="2800" b="1"/>
              <a:t>Vocabulary</a:t>
            </a:r>
          </a:p>
          <a:p>
            <a:r>
              <a:rPr lang="en-US" sz="2800" b="1"/>
              <a:t>Specification</a:t>
            </a:r>
          </a:p>
        </p:txBody>
      </p:sp>
      <p:sp>
        <p:nvSpPr>
          <p:cNvPr id="1561606" name="AutoShape 6"/>
          <p:cNvSpPr>
            <a:spLocks noChangeArrowheads="1"/>
          </p:cNvSpPr>
          <p:nvPr/>
        </p:nvSpPr>
        <p:spPr bwMode="auto">
          <a:xfrm>
            <a:off x="2522538" y="3429000"/>
            <a:ext cx="531812" cy="379413"/>
          </a:xfrm>
          <a:prstGeom prst="upArrow">
            <a:avLst>
              <a:gd name="adj1" fmla="val 50000"/>
              <a:gd name="adj2" fmla="val 25000"/>
            </a:avLst>
          </a:prstGeom>
          <a:solidFill>
            <a:schemeClr val="tx1"/>
          </a:solidFill>
          <a:ln w="9525">
            <a:solidFill>
              <a:schemeClr val="tx1"/>
            </a:solidFill>
            <a:miter lim="800000"/>
            <a:headEnd/>
            <a:tailEnd/>
          </a:ln>
          <a:effectLst/>
        </p:spPr>
        <p:txBody>
          <a:bodyPr vert="eaVert" wrap="none" anchor="ctr"/>
          <a:lstStyle/>
          <a:p>
            <a:endParaRPr lang="en-US"/>
          </a:p>
        </p:txBody>
      </p:sp>
      <p:sp>
        <p:nvSpPr>
          <p:cNvPr id="1561607" name="AutoShape 7"/>
          <p:cNvSpPr>
            <a:spLocks noChangeArrowheads="1"/>
          </p:cNvSpPr>
          <p:nvPr/>
        </p:nvSpPr>
        <p:spPr bwMode="auto">
          <a:xfrm>
            <a:off x="6089650" y="3429000"/>
            <a:ext cx="531813" cy="379413"/>
          </a:xfrm>
          <a:prstGeom prst="upArrow">
            <a:avLst>
              <a:gd name="adj1" fmla="val 50000"/>
              <a:gd name="adj2" fmla="val 25000"/>
            </a:avLst>
          </a:prstGeom>
          <a:solidFill>
            <a:schemeClr val="tx1"/>
          </a:solidFill>
          <a:ln w="9525">
            <a:solidFill>
              <a:schemeClr val="tx1"/>
            </a:solidFill>
            <a:miter lim="800000"/>
            <a:headEnd/>
            <a:tailEnd/>
          </a:ln>
          <a:effectLst/>
        </p:spPr>
        <p:txBody>
          <a:bodyPr vert="eaVert" wrap="none" anchor="ctr"/>
          <a:lstStyle/>
          <a:p>
            <a:endParaRPr lang="en-US"/>
          </a:p>
        </p:txBody>
      </p:sp>
      <p:sp>
        <p:nvSpPr>
          <p:cNvPr id="1561608" name="AutoShape 8"/>
          <p:cNvSpPr>
            <a:spLocks noChangeArrowheads="1"/>
          </p:cNvSpPr>
          <p:nvPr/>
        </p:nvSpPr>
        <p:spPr bwMode="auto">
          <a:xfrm rot="-5400000">
            <a:off x="4344988" y="4719638"/>
            <a:ext cx="531812" cy="379412"/>
          </a:xfrm>
          <a:prstGeom prst="upArrow">
            <a:avLst>
              <a:gd name="adj1" fmla="val 50000"/>
              <a:gd name="adj2" fmla="val 25000"/>
            </a:avLst>
          </a:prstGeom>
          <a:solidFill>
            <a:schemeClr val="tx1"/>
          </a:solidFill>
          <a:ln w="9525">
            <a:solidFill>
              <a:schemeClr val="tx1"/>
            </a:solidFill>
            <a:miter lim="800000"/>
            <a:headEnd/>
            <a:tailEnd/>
          </a:ln>
          <a:effectLst/>
        </p:spPr>
        <p:txBody>
          <a:bodyPr vert="eaVert" wrap="none" anchor="ctr"/>
          <a:lstStyle/>
          <a:p>
            <a:endParaRPr lang="en-US"/>
          </a:p>
        </p:txBody>
      </p:sp>
    </p:spTree>
  </p:cSld>
  <p:clrMapOvr>
    <a:masterClrMapping/>
  </p:clrMapOvr>
  <p:transition spd="med" advTm="10000">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2"/>
          <p:cNvSpPr>
            <a:spLocks noGrp="1"/>
          </p:cNvSpPr>
          <p:nvPr>
            <p:ph type="dt" sz="half" idx="10"/>
          </p:nvPr>
        </p:nvSpPr>
        <p:spPr/>
        <p:txBody>
          <a:bodyPr/>
          <a:lstStyle/>
          <a:p>
            <a:r>
              <a:rPr lang="en-US"/>
              <a:t>March 30, 2009</a:t>
            </a:r>
          </a:p>
        </p:txBody>
      </p:sp>
      <p:sp>
        <p:nvSpPr>
          <p:cNvPr id="13" name="Footer Placeholder 3"/>
          <p:cNvSpPr>
            <a:spLocks noGrp="1"/>
          </p:cNvSpPr>
          <p:nvPr>
            <p:ph type="ftr" sz="quarter" idx="11"/>
          </p:nvPr>
        </p:nvSpPr>
        <p:spPr/>
        <p:txBody>
          <a:bodyPr/>
          <a:lstStyle/>
          <a:p>
            <a:r>
              <a:rPr lang="en-US"/>
              <a:t>Informatics Standards &amp; Interoperability</a:t>
            </a:r>
          </a:p>
        </p:txBody>
      </p:sp>
      <p:sp>
        <p:nvSpPr>
          <p:cNvPr id="14" name="Slide Number Placeholder 4"/>
          <p:cNvSpPr>
            <a:spLocks noGrp="1"/>
          </p:cNvSpPr>
          <p:nvPr>
            <p:ph type="sldNum" sz="quarter" idx="12"/>
          </p:nvPr>
        </p:nvSpPr>
        <p:spPr/>
        <p:txBody>
          <a:bodyPr/>
          <a:lstStyle/>
          <a:p>
            <a:fld id="{9A15928E-27D1-4D76-A21E-379C94D224AF}" type="slidenum">
              <a:rPr lang="en-US"/>
              <a:pPr/>
              <a:t>94</a:t>
            </a:fld>
            <a:r>
              <a:rPr lang="en-US"/>
              <a:t>  of  125</a:t>
            </a:r>
          </a:p>
        </p:txBody>
      </p:sp>
      <p:sp>
        <p:nvSpPr>
          <p:cNvPr id="1563650" name="Rectangle 2"/>
          <p:cNvSpPr>
            <a:spLocks noGrp="1" noChangeArrowheads="1"/>
          </p:cNvSpPr>
          <p:nvPr>
            <p:ph type="title"/>
          </p:nvPr>
        </p:nvSpPr>
        <p:spPr>
          <a:ln/>
        </p:spPr>
        <p:txBody>
          <a:bodyPr/>
          <a:lstStyle/>
          <a:p>
            <a:r>
              <a:rPr lang="en-US" sz="2800"/>
              <a:t>HL7 Version 3.0 Reference Models</a:t>
            </a:r>
          </a:p>
        </p:txBody>
      </p:sp>
      <p:sp>
        <p:nvSpPr>
          <p:cNvPr id="1563651" name="Rectangle 3"/>
          <p:cNvSpPr>
            <a:spLocks noChangeArrowheads="1"/>
          </p:cNvSpPr>
          <p:nvPr/>
        </p:nvSpPr>
        <p:spPr bwMode="auto">
          <a:xfrm>
            <a:off x="1384300" y="1381125"/>
            <a:ext cx="6375400" cy="1820863"/>
          </a:xfrm>
          <a:prstGeom prst="rect">
            <a:avLst/>
          </a:prstGeom>
          <a:solidFill>
            <a:srgbClr val="FFCC66"/>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endParaRPr lang="en-US" sz="2800" b="1"/>
          </a:p>
        </p:txBody>
      </p:sp>
      <p:sp>
        <p:nvSpPr>
          <p:cNvPr id="1563652" name="Rectangle 4"/>
          <p:cNvSpPr>
            <a:spLocks noChangeArrowheads="1"/>
          </p:cNvSpPr>
          <p:nvPr/>
        </p:nvSpPr>
        <p:spPr bwMode="auto">
          <a:xfrm>
            <a:off x="1384300" y="4098925"/>
            <a:ext cx="2732088" cy="1820863"/>
          </a:xfrm>
          <a:prstGeom prst="rect">
            <a:avLst/>
          </a:prstGeom>
          <a:solidFill>
            <a:srgbClr val="FFCC66"/>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endParaRPr lang="en-US" sz="2800" b="1"/>
          </a:p>
        </p:txBody>
      </p:sp>
      <p:sp>
        <p:nvSpPr>
          <p:cNvPr id="1563653" name="Rectangle 5"/>
          <p:cNvSpPr>
            <a:spLocks noChangeArrowheads="1"/>
          </p:cNvSpPr>
          <p:nvPr/>
        </p:nvSpPr>
        <p:spPr bwMode="auto">
          <a:xfrm>
            <a:off x="5027613" y="4113213"/>
            <a:ext cx="2732087" cy="1820862"/>
          </a:xfrm>
          <a:prstGeom prst="rect">
            <a:avLst/>
          </a:prstGeom>
          <a:solidFill>
            <a:srgbClr val="FFCC66"/>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endParaRPr lang="en-US" sz="2800" b="1"/>
          </a:p>
        </p:txBody>
      </p:sp>
      <p:sp>
        <p:nvSpPr>
          <p:cNvPr id="1563654" name="AutoShape 6"/>
          <p:cNvSpPr>
            <a:spLocks noChangeArrowheads="1"/>
          </p:cNvSpPr>
          <p:nvPr/>
        </p:nvSpPr>
        <p:spPr bwMode="auto">
          <a:xfrm>
            <a:off x="2522538" y="3429000"/>
            <a:ext cx="531812" cy="379413"/>
          </a:xfrm>
          <a:prstGeom prst="upArrow">
            <a:avLst>
              <a:gd name="adj1" fmla="val 50000"/>
              <a:gd name="adj2" fmla="val 25000"/>
            </a:avLst>
          </a:prstGeom>
          <a:solidFill>
            <a:schemeClr val="tx1"/>
          </a:solidFill>
          <a:ln w="9525">
            <a:solidFill>
              <a:schemeClr val="tx1"/>
            </a:solidFill>
            <a:miter lim="800000"/>
            <a:headEnd/>
            <a:tailEnd/>
          </a:ln>
          <a:effectLst/>
        </p:spPr>
        <p:txBody>
          <a:bodyPr vert="eaVert" wrap="none" anchor="ctr"/>
          <a:lstStyle/>
          <a:p>
            <a:endParaRPr lang="en-US"/>
          </a:p>
        </p:txBody>
      </p:sp>
      <p:sp>
        <p:nvSpPr>
          <p:cNvPr id="1563655" name="AutoShape 7"/>
          <p:cNvSpPr>
            <a:spLocks noChangeArrowheads="1"/>
          </p:cNvSpPr>
          <p:nvPr/>
        </p:nvSpPr>
        <p:spPr bwMode="auto">
          <a:xfrm>
            <a:off x="6089650" y="3429000"/>
            <a:ext cx="531813" cy="379413"/>
          </a:xfrm>
          <a:prstGeom prst="upArrow">
            <a:avLst>
              <a:gd name="adj1" fmla="val 50000"/>
              <a:gd name="adj2" fmla="val 25000"/>
            </a:avLst>
          </a:prstGeom>
          <a:solidFill>
            <a:schemeClr val="tx1"/>
          </a:solidFill>
          <a:ln w="9525">
            <a:solidFill>
              <a:schemeClr val="tx1"/>
            </a:solidFill>
            <a:miter lim="800000"/>
            <a:headEnd/>
            <a:tailEnd/>
          </a:ln>
          <a:effectLst/>
        </p:spPr>
        <p:txBody>
          <a:bodyPr vert="eaVert" wrap="none" anchor="ctr"/>
          <a:lstStyle/>
          <a:p>
            <a:endParaRPr lang="en-US"/>
          </a:p>
        </p:txBody>
      </p:sp>
      <p:sp>
        <p:nvSpPr>
          <p:cNvPr id="1563656" name="AutoShape 8"/>
          <p:cNvSpPr>
            <a:spLocks noChangeArrowheads="1"/>
          </p:cNvSpPr>
          <p:nvPr/>
        </p:nvSpPr>
        <p:spPr bwMode="auto">
          <a:xfrm rot="-5400000">
            <a:off x="4344988" y="4719638"/>
            <a:ext cx="531812" cy="379412"/>
          </a:xfrm>
          <a:prstGeom prst="upArrow">
            <a:avLst>
              <a:gd name="adj1" fmla="val 50000"/>
              <a:gd name="adj2" fmla="val 25000"/>
            </a:avLst>
          </a:prstGeom>
          <a:solidFill>
            <a:schemeClr val="tx1"/>
          </a:solidFill>
          <a:ln w="9525">
            <a:solidFill>
              <a:schemeClr val="tx1"/>
            </a:solidFill>
            <a:miter lim="800000"/>
            <a:headEnd/>
            <a:tailEnd/>
          </a:ln>
          <a:effectLst/>
        </p:spPr>
        <p:txBody>
          <a:bodyPr vert="eaVert" wrap="none" anchor="ctr"/>
          <a:lstStyle/>
          <a:p>
            <a:endParaRPr lang="en-US"/>
          </a:p>
        </p:txBody>
      </p:sp>
      <p:pic>
        <p:nvPicPr>
          <p:cNvPr id="1563657" name="Picture 9"/>
          <p:cNvPicPr>
            <a:picLocks noChangeAspect="1" noChangeArrowheads="1"/>
          </p:cNvPicPr>
          <p:nvPr/>
        </p:nvPicPr>
        <p:blipFill>
          <a:blip r:embed="rId3"/>
          <a:srcRect/>
          <a:stretch>
            <a:fillRect/>
          </a:stretch>
        </p:blipFill>
        <p:spPr bwMode="auto">
          <a:xfrm>
            <a:off x="3043238" y="1338263"/>
            <a:ext cx="3057525" cy="1958975"/>
          </a:xfrm>
          <a:prstGeom prst="rect">
            <a:avLst/>
          </a:prstGeom>
          <a:noFill/>
          <a:ln w="9525">
            <a:noFill/>
            <a:miter lim="800000"/>
            <a:headEnd/>
            <a:tailEnd/>
          </a:ln>
          <a:effectLst/>
        </p:spPr>
      </p:pic>
      <p:pic>
        <p:nvPicPr>
          <p:cNvPr id="1563660" name="Picture 12"/>
          <p:cNvPicPr>
            <a:picLocks noChangeAspect="1" noChangeArrowheads="1"/>
          </p:cNvPicPr>
          <p:nvPr/>
        </p:nvPicPr>
        <p:blipFill>
          <a:blip r:embed="rId4"/>
          <a:srcRect/>
          <a:stretch>
            <a:fillRect/>
          </a:stretch>
        </p:blipFill>
        <p:spPr bwMode="auto">
          <a:xfrm>
            <a:off x="5102225" y="4567238"/>
            <a:ext cx="2657475" cy="887412"/>
          </a:xfrm>
          <a:prstGeom prst="rect">
            <a:avLst/>
          </a:prstGeom>
          <a:noFill/>
          <a:ln w="9525">
            <a:noFill/>
            <a:miter lim="800000"/>
            <a:headEnd/>
            <a:tailEnd/>
          </a:ln>
          <a:effectLst/>
        </p:spPr>
      </p:pic>
      <p:pic>
        <p:nvPicPr>
          <p:cNvPr id="1563661" name="Picture 13" descr="BD18212_"/>
          <p:cNvPicPr>
            <a:picLocks noChangeAspect="1" noChangeArrowheads="1"/>
          </p:cNvPicPr>
          <p:nvPr/>
        </p:nvPicPr>
        <p:blipFill>
          <a:blip r:embed="rId5"/>
          <a:srcRect/>
          <a:stretch>
            <a:fillRect/>
          </a:stretch>
        </p:blipFill>
        <p:spPr bwMode="auto">
          <a:xfrm>
            <a:off x="1763713" y="4111625"/>
            <a:ext cx="1897062" cy="1746250"/>
          </a:xfrm>
          <a:prstGeom prst="rect">
            <a:avLst/>
          </a:prstGeom>
          <a:noFill/>
          <a:ln w="9525">
            <a:noFill/>
            <a:miter lim="800000"/>
            <a:headEnd/>
            <a:tailEnd/>
          </a:ln>
          <a:effectLst/>
        </p:spPr>
      </p:pic>
    </p:spTree>
  </p:cSld>
  <p:clrMapOvr>
    <a:masterClrMapping/>
  </p:clrMapOvr>
  <p:transition spd="med" advTm="10000">
    <p:zo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E0C9A20E-153E-4672-9245-F69C4A4CF6B7}" type="slidenum">
              <a:rPr lang="en-US"/>
              <a:pPr/>
              <a:t>95</a:t>
            </a:fld>
            <a:r>
              <a:rPr lang="en-US"/>
              <a:t>  of  125</a:t>
            </a:r>
          </a:p>
        </p:txBody>
      </p:sp>
      <p:sp>
        <p:nvSpPr>
          <p:cNvPr id="1312770" name="Rectangle 2"/>
          <p:cNvSpPr>
            <a:spLocks noGrp="1" noChangeArrowheads="1"/>
          </p:cNvSpPr>
          <p:nvPr>
            <p:ph type="title"/>
          </p:nvPr>
        </p:nvSpPr>
        <p:spPr>
          <a:xfrm>
            <a:off x="0" y="0"/>
            <a:ext cx="9144000" cy="457200"/>
          </a:xfrm>
          <a:ln/>
        </p:spPr>
        <p:txBody>
          <a:bodyPr/>
          <a:lstStyle/>
          <a:p>
            <a:r>
              <a:rPr lang="en-US"/>
              <a:t>Semantic Interoperability Building Blocks</a:t>
            </a:r>
          </a:p>
        </p:txBody>
      </p:sp>
      <p:pic>
        <p:nvPicPr>
          <p:cNvPr id="1312771" name="Picture 3" descr="795px-brueghel-tower-of-babel"/>
          <p:cNvPicPr>
            <a:picLocks noChangeAspect="1" noChangeArrowheads="1"/>
          </p:cNvPicPr>
          <p:nvPr>
            <p:ph sz="half" idx="1"/>
          </p:nvPr>
        </p:nvPicPr>
        <p:blipFill>
          <a:blip r:embed="rId3"/>
          <a:srcRect/>
          <a:stretch>
            <a:fillRect/>
          </a:stretch>
        </p:blipFill>
        <p:spPr>
          <a:xfrm>
            <a:off x="2590800" y="1524000"/>
            <a:ext cx="3962400" cy="2984500"/>
          </a:xfrm>
          <a:noFill/>
          <a:ln>
            <a:solidFill>
              <a:schemeClr val="tx1"/>
            </a:solidFill>
          </a:ln>
        </p:spPr>
      </p:pic>
      <p:sp>
        <p:nvSpPr>
          <p:cNvPr id="1312772" name="Rectangle 4"/>
          <p:cNvSpPr>
            <a:spLocks noGrp="1" noChangeArrowheads="1"/>
          </p:cNvSpPr>
          <p:nvPr>
            <p:ph type="body" sz="half" idx="2"/>
          </p:nvPr>
        </p:nvSpPr>
        <p:spPr>
          <a:xfrm>
            <a:off x="457200" y="4289425"/>
            <a:ext cx="8229600" cy="2187575"/>
          </a:xfrm>
          <a:noFill/>
        </p:spPr>
        <p:txBody>
          <a:bodyPr/>
          <a:lstStyle/>
          <a:p>
            <a:pPr marL="0" indent="0" algn="ctr">
              <a:buFontTx/>
              <a:buNone/>
            </a:pPr>
            <a:r>
              <a:rPr lang="en-US" sz="2000">
                <a:solidFill>
                  <a:srgbClr val="000000"/>
                </a:solidFill>
              </a:rPr>
              <a:t>“…Behold, they are one people, and they have all one language; and this is only the beginning of what they will do; and nothing that they propose to do will now be impossible for them.</a:t>
            </a:r>
            <a:r>
              <a:rPr lang="en-US" sz="2000"/>
              <a:t>”  </a:t>
            </a:r>
            <a:r>
              <a:rPr lang="en-US" sz="900" b="1" i="1"/>
              <a:t>~ Genesis 11:6</a:t>
            </a:r>
            <a:endParaRPr lang="en-US" sz="1800" b="1" i="1"/>
          </a:p>
        </p:txBody>
      </p:sp>
    </p:spTree>
  </p:cSld>
  <p:clrMapOvr>
    <a:masterClrMapping/>
  </p:clrMapOvr>
  <p:transition spd="med" advTm="5000">
    <p:zo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March 30, 2009</a:t>
            </a:r>
          </a:p>
        </p:txBody>
      </p:sp>
      <p:sp>
        <p:nvSpPr>
          <p:cNvPr id="5" name="Footer Placeholder 4"/>
          <p:cNvSpPr>
            <a:spLocks noGrp="1"/>
          </p:cNvSpPr>
          <p:nvPr>
            <p:ph type="ftr" sz="quarter" idx="11"/>
          </p:nvPr>
        </p:nvSpPr>
        <p:spPr/>
        <p:txBody>
          <a:bodyPr/>
          <a:lstStyle/>
          <a:p>
            <a:r>
              <a:rPr lang="en-US"/>
              <a:t>Informatics Standards &amp; Interoperability</a:t>
            </a:r>
          </a:p>
        </p:txBody>
      </p:sp>
      <p:sp>
        <p:nvSpPr>
          <p:cNvPr id="6" name="Slide Number Placeholder 5"/>
          <p:cNvSpPr>
            <a:spLocks noGrp="1"/>
          </p:cNvSpPr>
          <p:nvPr>
            <p:ph type="sldNum" sz="quarter" idx="12"/>
          </p:nvPr>
        </p:nvSpPr>
        <p:spPr/>
        <p:txBody>
          <a:bodyPr/>
          <a:lstStyle/>
          <a:p>
            <a:fld id="{C07E2055-8066-46FD-82F5-133DCEC207AB}" type="slidenum">
              <a:rPr lang="en-US"/>
              <a:pPr/>
              <a:t>96</a:t>
            </a:fld>
            <a:r>
              <a:rPr lang="en-US"/>
              <a:t>  of  125</a:t>
            </a:r>
          </a:p>
        </p:txBody>
      </p:sp>
      <p:sp>
        <p:nvSpPr>
          <p:cNvPr id="1314818" name="Rectangle 2"/>
          <p:cNvSpPr>
            <a:spLocks noGrp="1" noChangeArrowheads="1"/>
          </p:cNvSpPr>
          <p:nvPr>
            <p:ph type="title"/>
          </p:nvPr>
        </p:nvSpPr>
        <p:spPr>
          <a:ln/>
        </p:spPr>
        <p:txBody>
          <a:bodyPr/>
          <a:lstStyle/>
          <a:p>
            <a:r>
              <a:rPr lang="en-US"/>
              <a:t>Semantic Interoperability Building Blocks</a:t>
            </a:r>
          </a:p>
        </p:txBody>
      </p:sp>
      <p:graphicFrame>
        <p:nvGraphicFramePr>
          <p:cNvPr id="1314819" name="Object 3"/>
          <p:cNvGraphicFramePr>
            <a:graphicFrameLocks noChangeAspect="1"/>
          </p:cNvGraphicFramePr>
          <p:nvPr>
            <p:ph idx="1"/>
          </p:nvPr>
        </p:nvGraphicFramePr>
        <p:xfrm>
          <a:off x="1209675" y="685800"/>
          <a:ext cx="6726238" cy="5791200"/>
        </p:xfrm>
        <a:graphic>
          <a:graphicData uri="http://schemas.openxmlformats.org/presentationml/2006/ole">
            <p:oleObj spid="_x0000_s1314819" name="Visio" r:id="rId4" imgW="5521147" imgH="3920947"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14B803D1-63B9-460B-9F58-B8774D2FF992}" type="slidenum">
              <a:rPr lang="en-US"/>
              <a:pPr/>
              <a:t>97</a:t>
            </a:fld>
            <a:r>
              <a:rPr lang="en-US"/>
              <a:t>  of  125</a:t>
            </a:r>
          </a:p>
        </p:txBody>
      </p:sp>
      <p:sp>
        <p:nvSpPr>
          <p:cNvPr id="1316866" name="Rectangle 2"/>
          <p:cNvSpPr>
            <a:spLocks noGrp="1" noChangeArrowheads="1"/>
          </p:cNvSpPr>
          <p:nvPr>
            <p:ph type="title"/>
          </p:nvPr>
        </p:nvSpPr>
        <p:spPr>
          <a:ln/>
        </p:spPr>
        <p:txBody>
          <a:bodyPr/>
          <a:lstStyle/>
          <a:p>
            <a:r>
              <a:rPr lang="en-US" u="sng"/>
              <a:t>Metadata</a:t>
            </a:r>
          </a:p>
        </p:txBody>
      </p:sp>
      <p:graphicFrame>
        <p:nvGraphicFramePr>
          <p:cNvPr id="1316867" name="Object 3"/>
          <p:cNvGraphicFramePr>
            <a:graphicFrameLocks noChangeAspect="1"/>
          </p:cNvGraphicFramePr>
          <p:nvPr>
            <p:ph sz="half" idx="1"/>
          </p:nvPr>
        </p:nvGraphicFramePr>
        <p:xfrm>
          <a:off x="228600" y="685800"/>
          <a:ext cx="2187575" cy="5791200"/>
        </p:xfrm>
        <a:graphic>
          <a:graphicData uri="http://schemas.openxmlformats.org/presentationml/2006/ole">
            <p:oleObj spid="_x0000_s1316867" name="Visio" r:id="rId4" imgW="1688897" imgH="3689299" progId="Visio.Drawing.11">
              <p:embed/>
            </p:oleObj>
          </a:graphicData>
        </a:graphic>
      </p:graphicFrame>
      <p:sp>
        <p:nvSpPr>
          <p:cNvPr id="1316868" name="Rectangle 4"/>
          <p:cNvSpPr>
            <a:spLocks noGrp="1" noChangeArrowheads="1"/>
          </p:cNvSpPr>
          <p:nvPr>
            <p:ph type="body" sz="half" idx="2"/>
          </p:nvPr>
        </p:nvSpPr>
        <p:spPr>
          <a:xfrm>
            <a:off x="2481263" y="685800"/>
            <a:ext cx="6434137" cy="5791200"/>
          </a:xfrm>
          <a:noFill/>
          <a:ln w="38100" cmpd="dbl">
            <a:solidFill>
              <a:schemeClr val="tx1"/>
            </a:solidFill>
          </a:ln>
        </p:spPr>
        <p:txBody>
          <a:bodyPr/>
          <a:lstStyle/>
          <a:p>
            <a:r>
              <a:rPr lang="en-US" sz="1800" b="1"/>
              <a:t>The metadata repository contains a representation of the concepts depicted in information models of interest to the domain.</a:t>
            </a:r>
          </a:p>
          <a:p>
            <a:r>
              <a:rPr lang="en-US" sz="1800"/>
              <a:t>It includes descriptions of classes, class relationships, class attributes, attribute datatypes, and attribute terminology bindings.</a:t>
            </a:r>
          </a:p>
          <a:p>
            <a:r>
              <a:rPr lang="en-US" sz="1800"/>
              <a:t>Information models of interest include domain information models, legacy databases, and service information exchange payloads.</a:t>
            </a:r>
          </a:p>
          <a:p>
            <a:r>
              <a:rPr lang="en-US" sz="1800"/>
              <a:t>The metadata repository contains equivalence mappings between the constituent elements of information models.</a:t>
            </a:r>
          </a:p>
          <a:p>
            <a:r>
              <a:rPr lang="en-US" sz="1800"/>
              <a:t>The semantics of the metadata repository are based upon the ISO P11179 standard.</a:t>
            </a:r>
          </a:p>
          <a:p>
            <a:r>
              <a:rPr lang="en-US" sz="1800"/>
              <a:t>The metadata repository is constructed as a relational database. </a:t>
            </a:r>
          </a:p>
        </p:txBody>
      </p:sp>
    </p:spTree>
  </p:cSld>
  <p:clrMapOvr>
    <a:masterClrMapping/>
  </p:clrMapOvr>
  <p:transition spd="med" advTm="5000">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6A3E4E8C-A9F4-48E9-A723-18370360F6D3}" type="slidenum">
              <a:rPr lang="en-US"/>
              <a:pPr/>
              <a:t>98</a:t>
            </a:fld>
            <a:r>
              <a:rPr lang="en-US"/>
              <a:t>  of  125</a:t>
            </a:r>
          </a:p>
        </p:txBody>
      </p:sp>
      <p:sp>
        <p:nvSpPr>
          <p:cNvPr id="1318914" name="Rectangle 2"/>
          <p:cNvSpPr>
            <a:spLocks noGrp="1" noChangeArrowheads="1"/>
          </p:cNvSpPr>
          <p:nvPr>
            <p:ph type="title"/>
          </p:nvPr>
        </p:nvSpPr>
        <p:spPr>
          <a:ln/>
        </p:spPr>
        <p:txBody>
          <a:bodyPr/>
          <a:lstStyle/>
          <a:p>
            <a:r>
              <a:rPr lang="en-US" u="sng"/>
              <a:t>Terminology</a:t>
            </a:r>
          </a:p>
        </p:txBody>
      </p:sp>
      <p:sp>
        <p:nvSpPr>
          <p:cNvPr id="1318915" name="Rectangle 3"/>
          <p:cNvSpPr>
            <a:spLocks noGrp="1" noChangeArrowheads="1"/>
          </p:cNvSpPr>
          <p:nvPr>
            <p:ph type="body" sz="half" idx="2"/>
          </p:nvPr>
        </p:nvSpPr>
        <p:spPr>
          <a:xfrm>
            <a:off x="2481263" y="685800"/>
            <a:ext cx="6434137" cy="5791200"/>
          </a:xfrm>
          <a:noFill/>
          <a:ln w="38100" cmpd="dbl">
            <a:solidFill>
              <a:schemeClr val="tx1"/>
            </a:solidFill>
          </a:ln>
        </p:spPr>
        <p:txBody>
          <a:bodyPr/>
          <a:lstStyle/>
          <a:p>
            <a:r>
              <a:rPr lang="en-US" sz="1800" b="1"/>
              <a:t>The terminology repository maintains the code system terms which comprise the values sets bound to attributes in information models.</a:t>
            </a:r>
          </a:p>
          <a:p>
            <a:r>
              <a:rPr lang="en-US" sz="1800"/>
              <a:t>It includes code systems, code system terms, code system term relationships, value sets, and value set members.</a:t>
            </a:r>
          </a:p>
          <a:p>
            <a:r>
              <a:rPr lang="en-US" sz="1800"/>
              <a:t>Code systems of particular interest include SNOMED CT,  MedDRA, LOINC and other clinical code systems maintained in the NCI Metathesaurus.</a:t>
            </a:r>
          </a:p>
          <a:p>
            <a:r>
              <a:rPr lang="en-US" sz="1800"/>
              <a:t>The terminology repository includes equivalence relationships between code system terms from independent code systems.</a:t>
            </a:r>
          </a:p>
          <a:p>
            <a:r>
              <a:rPr lang="en-US" sz="1800"/>
              <a:t>The semantics of the terminology repository structure are based upon the HL7 Controlled Terminology Services specification.</a:t>
            </a:r>
          </a:p>
          <a:p>
            <a:r>
              <a:rPr lang="en-US" sz="1800"/>
              <a:t>The terminology repository is constructed as a relational database.</a:t>
            </a:r>
          </a:p>
        </p:txBody>
      </p:sp>
      <p:graphicFrame>
        <p:nvGraphicFramePr>
          <p:cNvPr id="1318916" name="Object 4"/>
          <p:cNvGraphicFramePr>
            <a:graphicFrameLocks noChangeAspect="1"/>
          </p:cNvGraphicFramePr>
          <p:nvPr>
            <p:ph sz="half" idx="1"/>
          </p:nvPr>
        </p:nvGraphicFramePr>
        <p:xfrm>
          <a:off x="168275" y="696913"/>
          <a:ext cx="2422525" cy="5767387"/>
        </p:xfrm>
        <a:graphic>
          <a:graphicData uri="http://schemas.openxmlformats.org/presentationml/2006/ole">
            <p:oleObj spid="_x0000_s1318916" name="Visio" r:id="rId4" imgW="1974799" imgH="3689299"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March 30, 2009</a:t>
            </a:r>
          </a:p>
        </p:txBody>
      </p:sp>
      <p:sp>
        <p:nvSpPr>
          <p:cNvPr id="6" name="Footer Placeholder 5"/>
          <p:cNvSpPr>
            <a:spLocks noGrp="1"/>
          </p:cNvSpPr>
          <p:nvPr>
            <p:ph type="ftr" sz="quarter" idx="11"/>
          </p:nvPr>
        </p:nvSpPr>
        <p:spPr/>
        <p:txBody>
          <a:bodyPr/>
          <a:lstStyle/>
          <a:p>
            <a:r>
              <a:rPr lang="en-US"/>
              <a:t>Informatics Standards &amp; Interoperability</a:t>
            </a:r>
          </a:p>
        </p:txBody>
      </p:sp>
      <p:sp>
        <p:nvSpPr>
          <p:cNvPr id="7" name="Slide Number Placeholder 6"/>
          <p:cNvSpPr>
            <a:spLocks noGrp="1"/>
          </p:cNvSpPr>
          <p:nvPr>
            <p:ph type="sldNum" sz="quarter" idx="12"/>
          </p:nvPr>
        </p:nvSpPr>
        <p:spPr/>
        <p:txBody>
          <a:bodyPr/>
          <a:lstStyle/>
          <a:p>
            <a:fld id="{EE30C0D1-2299-4600-97B3-C45F0028FCAD}" type="slidenum">
              <a:rPr lang="en-US"/>
              <a:pPr/>
              <a:t>99</a:t>
            </a:fld>
            <a:r>
              <a:rPr lang="en-US"/>
              <a:t>  of  125</a:t>
            </a:r>
          </a:p>
        </p:txBody>
      </p:sp>
      <p:sp>
        <p:nvSpPr>
          <p:cNvPr id="1320962" name="Rectangle 2"/>
          <p:cNvSpPr>
            <a:spLocks noGrp="1" noChangeArrowheads="1"/>
          </p:cNvSpPr>
          <p:nvPr>
            <p:ph type="title"/>
          </p:nvPr>
        </p:nvSpPr>
        <p:spPr>
          <a:ln/>
        </p:spPr>
        <p:txBody>
          <a:bodyPr/>
          <a:lstStyle/>
          <a:p>
            <a:r>
              <a:rPr lang="en-US" u="sng"/>
              <a:t>Ontology</a:t>
            </a:r>
          </a:p>
        </p:txBody>
      </p:sp>
      <p:sp>
        <p:nvSpPr>
          <p:cNvPr id="1320963" name="Rectangle 3"/>
          <p:cNvSpPr>
            <a:spLocks noGrp="1" noChangeArrowheads="1"/>
          </p:cNvSpPr>
          <p:nvPr>
            <p:ph type="body" sz="half" idx="2"/>
          </p:nvPr>
        </p:nvSpPr>
        <p:spPr>
          <a:xfrm>
            <a:off x="2481263" y="685800"/>
            <a:ext cx="6434137" cy="5791200"/>
          </a:xfrm>
          <a:noFill/>
          <a:ln w="38100" cmpd="dbl">
            <a:solidFill>
              <a:schemeClr val="tx1"/>
            </a:solidFill>
          </a:ln>
        </p:spPr>
        <p:txBody>
          <a:bodyPr/>
          <a:lstStyle/>
          <a:p>
            <a:r>
              <a:rPr lang="en-US" sz="1800" b="1"/>
              <a:t>The ontology repository contains semantic webs of clinical concepts specified in or derived from concepts depicted in information models and associated terminologies.</a:t>
            </a:r>
          </a:p>
          <a:p>
            <a:r>
              <a:rPr lang="en-US" sz="1800"/>
              <a:t>Ontologies describe individuals (instances), classes (concepts), attributes, and relations</a:t>
            </a:r>
          </a:p>
          <a:p>
            <a:r>
              <a:rPr lang="en-US" sz="1800"/>
              <a:t>Many of the ontologies of interest can be obtained from the National Center for Biomedical Ontologies (NCBO)</a:t>
            </a:r>
          </a:p>
          <a:p>
            <a:r>
              <a:rPr lang="en-US" sz="1800"/>
              <a:t>The ontology repository includes semantic links between terms in the terminology repository that go beyond taxonomic hierarchic, and subsumption relationships</a:t>
            </a:r>
          </a:p>
          <a:p>
            <a:r>
              <a:rPr lang="en-US" sz="1800"/>
              <a:t>The semantics of the ontology repository are base upon description logic.</a:t>
            </a:r>
          </a:p>
          <a:p>
            <a:r>
              <a:rPr lang="en-US" sz="1800"/>
              <a:t>The ontology repository is constructed as a collection of OWL-DL expressions.</a:t>
            </a:r>
          </a:p>
        </p:txBody>
      </p:sp>
      <p:graphicFrame>
        <p:nvGraphicFramePr>
          <p:cNvPr id="1320964" name="Object 4"/>
          <p:cNvGraphicFramePr>
            <a:graphicFrameLocks noChangeAspect="1"/>
          </p:cNvGraphicFramePr>
          <p:nvPr>
            <p:ph sz="half" idx="1"/>
          </p:nvPr>
        </p:nvGraphicFramePr>
        <p:xfrm>
          <a:off x="168275" y="696913"/>
          <a:ext cx="2422525" cy="5767387"/>
        </p:xfrm>
        <a:graphic>
          <a:graphicData uri="http://schemas.openxmlformats.org/presentationml/2006/ole">
            <p:oleObj spid="_x0000_s1320964" name="Visio" r:id="rId4" imgW="1974799" imgH="3689299" progId="Visio.Drawing.11">
              <p:embed/>
            </p:oleObj>
          </a:graphicData>
        </a:graphic>
      </p:graphicFrame>
    </p:spTree>
  </p:cSld>
  <p:clrMapOvr>
    <a:masterClrMapping/>
  </p:clrMapOvr>
  <p:transition spd="med" advTm="5000">
    <p:zoom/>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4FFFB91B023E469D334CC31D7EADDF" ma:contentTypeVersion="0" ma:contentTypeDescription="Create a new document." ma:contentTypeScope="" ma:versionID="433f02d40e3648bbe54263eaf04120a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9C7F70E-2EC2-4823-AF16-74794749BF99}">
  <ds:schemaRefs>
    <ds:schemaRef ds:uri="http://schemas.microsoft.com/sharepoint/v3/contenttype/forms"/>
  </ds:schemaRefs>
</ds:datastoreItem>
</file>

<file path=customXml/itemProps2.xml><?xml version="1.0" encoding="utf-8"?>
<ds:datastoreItem xmlns:ds="http://schemas.openxmlformats.org/officeDocument/2006/customXml" ds:itemID="{0C1F55BF-34A0-4E5D-848D-2256AE5F04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F2FEB72-BCAF-474B-AFEE-24B858B5B93E}">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16748</TotalTime>
  <Words>9316</Words>
  <Application>Microsoft PowerPoint</Application>
  <PresentationFormat>On-screen Show (4:3)</PresentationFormat>
  <Paragraphs>2074</Paragraphs>
  <Slides>125</Slides>
  <Notes>120</Notes>
  <HiddenSlides>0</HiddenSlides>
  <MMClips>0</MMClips>
  <ScaleCrop>false</ScaleCrop>
  <HeadingPairs>
    <vt:vector size="10" baseType="variant">
      <vt:variant>
        <vt:lpstr>Fonts Used</vt:lpstr>
      </vt:variant>
      <vt:variant>
        <vt:i4>11</vt:i4>
      </vt:variant>
      <vt:variant>
        <vt:lpstr>Theme</vt:lpstr>
      </vt:variant>
      <vt:variant>
        <vt:i4>1</vt:i4>
      </vt:variant>
      <vt:variant>
        <vt:lpstr>Links</vt:lpstr>
      </vt:variant>
      <vt:variant>
        <vt:i4>1</vt:i4>
      </vt:variant>
      <vt:variant>
        <vt:lpstr>Embedded OLE Servers</vt:lpstr>
      </vt:variant>
      <vt:variant>
        <vt:i4>6</vt:i4>
      </vt:variant>
      <vt:variant>
        <vt:lpstr>Slide Titles</vt:lpstr>
      </vt:variant>
      <vt:variant>
        <vt:i4>125</vt:i4>
      </vt:variant>
    </vt:vector>
  </HeadingPairs>
  <TitlesOfParts>
    <vt:vector size="144" baseType="lpstr">
      <vt:lpstr>Arial</vt:lpstr>
      <vt:lpstr>Times New Roman</vt:lpstr>
      <vt:lpstr>Wingdings</vt:lpstr>
      <vt:lpstr>Arial Narrow</vt:lpstr>
      <vt:lpstr>Garamond</vt:lpstr>
      <vt:lpstr>Verdana</vt:lpstr>
      <vt:lpstr>標楷體</vt:lpstr>
      <vt:lpstr>Calibri</vt:lpstr>
      <vt:lpstr>新細明體</vt:lpstr>
      <vt:lpstr>Courier New</vt:lpstr>
      <vt:lpstr>Comic Sans MS</vt:lpstr>
      <vt:lpstr>Default Design</vt:lpstr>
      <vt:lpstr>http://teams.mdanderson.org/depts/dmas/dmas-projects/dmip/Shared%20Documents/HL7\RIM\rim0121t.mdl\100%0,0x2037,1984#CLSDGRM:\3595C85D03A3\3595C85E01E0\3DE447CB01B6</vt:lpstr>
      <vt:lpstr>Microsoft Clip Gallery</vt:lpstr>
      <vt:lpstr>Microsoft Word Document</vt:lpstr>
      <vt:lpstr>Microsoft Office Visio Drawing</vt:lpstr>
      <vt:lpstr>Adobe Acrobat Document</vt:lpstr>
      <vt:lpstr>Microsoft Office Excel Chart</vt:lpstr>
      <vt:lpstr>Microsoft Visio Drawing</vt:lpstr>
      <vt:lpstr>Slide 1</vt:lpstr>
      <vt:lpstr>About Me</vt:lpstr>
      <vt:lpstr>Two Day Tutorial Agenda</vt:lpstr>
      <vt:lpstr>Presentation Overview</vt:lpstr>
      <vt:lpstr>Healthcare Informatics Standards Collaboration</vt:lpstr>
      <vt:lpstr>Electronic Information Interchange</vt:lpstr>
      <vt:lpstr>Leading Healthcare Data Interchange Standards</vt:lpstr>
      <vt:lpstr>American National Standards Institute</vt:lpstr>
      <vt:lpstr>American National Standards</vt:lpstr>
      <vt:lpstr>National Coordinator for Health Information Technology</vt:lpstr>
      <vt:lpstr>Healthcare Information Technology Standards Panel</vt:lpstr>
      <vt:lpstr>HITSP Interoperability Specification</vt:lpstr>
      <vt:lpstr>Informatics Standards Coordination Bodies</vt:lpstr>
      <vt:lpstr>EHR Clinical Research Value Case Workgroup</vt:lpstr>
      <vt:lpstr>Clinical Research Value Case</vt:lpstr>
      <vt:lpstr>Clinical Research Value Case</vt:lpstr>
      <vt:lpstr>Clinical Research Value Case Public Comment Period</vt:lpstr>
      <vt:lpstr>Pathway to Interoperability</vt:lpstr>
      <vt:lpstr>Leading Healthcare Data Interchange SDOs</vt:lpstr>
      <vt:lpstr>Leading Healthcare Data Interchange SDOs</vt:lpstr>
      <vt:lpstr>HL7 and X12N</vt:lpstr>
      <vt:lpstr>An X12N Data Interchange Scenario</vt:lpstr>
      <vt:lpstr>An HL7 Data Interchange Scenario</vt:lpstr>
      <vt:lpstr>Slide 24</vt:lpstr>
      <vt:lpstr>ASC X12 Organization</vt:lpstr>
      <vt:lpstr>X12 HIPAA Transactions</vt:lpstr>
      <vt:lpstr>Health Level Seven: Who</vt:lpstr>
      <vt:lpstr>HL7 Affiliates: Who</vt:lpstr>
      <vt:lpstr>HL7 Benefactors: Who</vt:lpstr>
      <vt:lpstr>HL7 Workgroups</vt:lpstr>
      <vt:lpstr>Research Specific Workgroups</vt:lpstr>
      <vt:lpstr>HL7 Strategies</vt:lpstr>
      <vt:lpstr>The Family of HL7 Standards: What</vt:lpstr>
      <vt:lpstr>Knowledge Representation (Arden)</vt:lpstr>
      <vt:lpstr>Knowledge Representation (GELLO)</vt:lpstr>
      <vt:lpstr>Context Management Architecture  (CMA)</vt:lpstr>
      <vt:lpstr>Clinical Document Architecture (CDA)</vt:lpstr>
      <vt:lpstr>Electronic Health Record System (EHR-S)</vt:lpstr>
      <vt:lpstr>Slide 39</vt:lpstr>
      <vt:lpstr>HL7 v1.0, v2.0, and v2.x: What</vt:lpstr>
      <vt:lpstr>An HL7 Messaging Scenario: Why</vt:lpstr>
      <vt:lpstr>Reaching the Limits of Application Interfaces</vt:lpstr>
      <vt:lpstr>Health Level Seven: Why</vt:lpstr>
      <vt:lpstr>Health Level Seven: Why</vt:lpstr>
      <vt:lpstr>Divide and Conquer / Component Reuse</vt:lpstr>
      <vt:lpstr>V2.x Abstract Message - ADT</vt:lpstr>
      <vt:lpstr>HL7 2.x Segment Definition</vt:lpstr>
      <vt:lpstr>Sample HL7 v2.x Message</vt:lpstr>
      <vt:lpstr>Slide 49</vt:lpstr>
      <vt:lpstr>Reveal Assumptions</vt:lpstr>
      <vt:lpstr>Reveal Assumptions</vt:lpstr>
      <vt:lpstr>Reduce Ambiguity</vt:lpstr>
      <vt:lpstr>Highlight Conflicts</vt:lpstr>
      <vt:lpstr>Consolidate Viewpoints</vt:lpstr>
      <vt:lpstr>Value of Message Profiling</vt:lpstr>
      <vt:lpstr>Major Publishers of Implementation Guides and Profiles</vt:lpstr>
      <vt:lpstr>Standards Moving in Ever-Increasing Circles</vt:lpstr>
      <vt:lpstr>HL7 Version 3.0: What and Why</vt:lpstr>
      <vt:lpstr>HL7 v3.0 Foundational Artifacts</vt:lpstr>
      <vt:lpstr>HL7 Version 3.0 Reference Models</vt:lpstr>
      <vt:lpstr>HL7 Version 3.0 Normative Foundation</vt:lpstr>
      <vt:lpstr>Slide 62</vt:lpstr>
      <vt:lpstr>HL7 RIM Class Diagram</vt:lpstr>
      <vt:lpstr>Entity and Act</vt:lpstr>
      <vt:lpstr>RIM Core Classes</vt:lpstr>
      <vt:lpstr>RIM Core Classes</vt:lpstr>
      <vt:lpstr>RIM Core Classes</vt:lpstr>
      <vt:lpstr>RIM Core Classes</vt:lpstr>
      <vt:lpstr>RIM Core Classes</vt:lpstr>
      <vt:lpstr>RIM Core Classes</vt:lpstr>
      <vt:lpstr>HL7 RIM Class Diagram</vt:lpstr>
      <vt:lpstr>Definition of RIM Core Classes</vt:lpstr>
      <vt:lpstr>HL7 V3 Message Design Information Models</vt:lpstr>
      <vt:lpstr>HL7 V3 Message Development Framework</vt:lpstr>
      <vt:lpstr>HL7 V3 Message Development Methodology: How</vt:lpstr>
      <vt:lpstr>HL7 V3 Methodology (in English): How</vt:lpstr>
      <vt:lpstr>HL7 V3 Message Design Information Models</vt:lpstr>
      <vt:lpstr>HL7 XML Schema Generator</vt:lpstr>
      <vt:lpstr>HL7 V3 Message Implementation Technology</vt:lpstr>
      <vt:lpstr>Slide 80</vt:lpstr>
      <vt:lpstr>HL7 Version 3.0 Data Types</vt:lpstr>
      <vt:lpstr>What is a Data Type?</vt:lpstr>
      <vt:lpstr>Data Type Categories</vt:lpstr>
      <vt:lpstr>Data Types</vt:lpstr>
      <vt:lpstr>Datatype (continued)</vt:lpstr>
      <vt:lpstr>Datatypes (continued again)</vt:lpstr>
      <vt:lpstr>Slide 87</vt:lpstr>
      <vt:lpstr>HL7 V3 Vocabulary Specification</vt:lpstr>
      <vt:lpstr>HL7 V3 Vocabulary Specification Metamodel</vt:lpstr>
      <vt:lpstr>Vocabulary Metamodel Description</vt:lpstr>
      <vt:lpstr>HL7 Common Terminology Services Project Scope</vt:lpstr>
      <vt:lpstr>Vocabulary Binding</vt:lpstr>
      <vt:lpstr>HL7 Version 3.0 Reference Models</vt:lpstr>
      <vt:lpstr>HL7 Version 3.0 Reference Models</vt:lpstr>
      <vt:lpstr>Semantic Interoperability Building Blocks</vt:lpstr>
      <vt:lpstr>Semantic Interoperability Building Blocks</vt:lpstr>
      <vt:lpstr>Metadata</vt:lpstr>
      <vt:lpstr>Terminology</vt:lpstr>
      <vt:lpstr>Ontology</vt:lpstr>
      <vt:lpstr>Rules</vt:lpstr>
      <vt:lpstr>Semantic Interoperability Building Blocks</vt:lpstr>
      <vt:lpstr>Slide 102</vt:lpstr>
      <vt:lpstr>Semantic Interoperability Infrastructure (SII)</vt:lpstr>
      <vt:lpstr>Intra-Enterprise Information Sharing Infrastructure</vt:lpstr>
      <vt:lpstr>Inter-Enterprise Data Exchange Infrastructure</vt:lpstr>
      <vt:lpstr>Shared Services Layer</vt:lpstr>
      <vt:lpstr>Semantic Interoperability Infrastructure (SII)</vt:lpstr>
      <vt:lpstr>LAC DPH Project Scope</vt:lpstr>
      <vt:lpstr>Los Angeles County Public Health Department PHIS-PACS Interface</vt:lpstr>
      <vt:lpstr>Semantic Interoperability Infrastructure (SII)</vt:lpstr>
      <vt:lpstr>Metadata and Knowledge Management</vt:lpstr>
      <vt:lpstr>Service Functional Specifications</vt:lpstr>
      <vt:lpstr>Operational Data Store (ODS)</vt:lpstr>
      <vt:lpstr>Integrated Data Repository (IDR)</vt:lpstr>
      <vt:lpstr>LAC PHD PHIS-PACS Interface with IDR</vt:lpstr>
      <vt:lpstr>SNHD IDR Project Scope</vt:lpstr>
      <vt:lpstr>SNHD Integrated Data Repository Project</vt:lpstr>
      <vt:lpstr>Slide 118</vt:lpstr>
      <vt:lpstr>Healthcare Information Integration Infrastructure</vt:lpstr>
      <vt:lpstr>Electronic Data Interchange</vt:lpstr>
      <vt:lpstr>Syntactic Interoperability</vt:lpstr>
      <vt:lpstr>Semantic Interoperability</vt:lpstr>
      <vt:lpstr>Semantic Data Integration</vt:lpstr>
      <vt:lpstr>Semantically Sound Business Intelligence</vt:lpstr>
      <vt:lpstr>Thank You</vt:lpstr>
    </vt:vector>
  </TitlesOfParts>
  <Company>Shakir Consulting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Abdul-Malik Shakir</dc:creator>
  <cp:lastModifiedBy>JWLomax</cp:lastModifiedBy>
  <cp:revision>214</cp:revision>
  <dcterms:created xsi:type="dcterms:W3CDTF">2002-04-23T22:13:53Z</dcterms:created>
  <dcterms:modified xsi:type="dcterms:W3CDTF">2009-04-01T14:48:55Z</dcterms:modified>
</cp:coreProperties>
</file>